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mov" ContentType="video/quicktime"/>
  <Default Extension="mp4" ContentType="video/mp4"/>
  <Default Extension="png" ContentType="image/png"/>
  <Default Extension="rels" ContentType="application/vnd.openxmlformats-package.relationships+xml"/>
  <Default Extension="tiff" ContentType="image/tif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ppt/drawings/drawing1.xml" ContentType="application/vnd.openxmlformats-officedocument.drawingml.chartshapes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80" r:id="rId1"/>
  </p:sldMasterIdLst>
  <p:notesMasterIdLst>
    <p:notesMasterId r:id="rId11"/>
  </p:notesMasterIdLst>
  <p:sldIdLst>
    <p:sldId id="385" r:id="rId2"/>
    <p:sldId id="378" r:id="rId3"/>
    <p:sldId id="601" r:id="rId4"/>
    <p:sldId id="602" r:id="rId5"/>
    <p:sldId id="605" r:id="rId6"/>
    <p:sldId id="393" r:id="rId7"/>
    <p:sldId id="600" r:id="rId8"/>
    <p:sldId id="309" r:id="rId9"/>
    <p:sldId id="383" r:id="rId10"/>
  </p:sldIdLst>
  <p:sldSz cx="17340263" cy="9753600"/>
  <p:notesSz cx="6858000" cy="9144000"/>
  <p:defaultTextStyle>
    <a:defPPr>
      <a:defRPr lang="en-US"/>
    </a:defPPr>
    <a:lvl1pPr algn="ctr" rtl="0" fontAlgn="base">
      <a:spcBef>
        <a:spcPct val="0"/>
      </a:spcBef>
      <a:spcAft>
        <a:spcPct val="0"/>
      </a:spcAft>
      <a:defRPr sz="4200" kern="1200">
        <a:solidFill>
          <a:srgbClr val="000000"/>
        </a:solidFill>
        <a:latin typeface="Gill Sans" charset="0"/>
        <a:ea typeface="ヒラギノ角ゴ ProN W3" charset="0"/>
        <a:cs typeface="ヒラギノ角ゴ ProN W3" charset="0"/>
        <a:sym typeface="Gill Sans" charset="0"/>
      </a:defRPr>
    </a:lvl1pPr>
    <a:lvl2pPr marL="457200" algn="ctr" rtl="0" fontAlgn="base">
      <a:spcBef>
        <a:spcPct val="0"/>
      </a:spcBef>
      <a:spcAft>
        <a:spcPct val="0"/>
      </a:spcAft>
      <a:defRPr sz="4200" kern="1200">
        <a:solidFill>
          <a:srgbClr val="000000"/>
        </a:solidFill>
        <a:latin typeface="Gill Sans" charset="0"/>
        <a:ea typeface="ヒラギノ角ゴ ProN W3" charset="0"/>
        <a:cs typeface="ヒラギノ角ゴ ProN W3" charset="0"/>
        <a:sym typeface="Gill Sans" charset="0"/>
      </a:defRPr>
    </a:lvl2pPr>
    <a:lvl3pPr marL="914400" algn="ctr" rtl="0" fontAlgn="base">
      <a:spcBef>
        <a:spcPct val="0"/>
      </a:spcBef>
      <a:spcAft>
        <a:spcPct val="0"/>
      </a:spcAft>
      <a:defRPr sz="4200" kern="1200">
        <a:solidFill>
          <a:srgbClr val="000000"/>
        </a:solidFill>
        <a:latin typeface="Gill Sans" charset="0"/>
        <a:ea typeface="ヒラギノ角ゴ ProN W3" charset="0"/>
        <a:cs typeface="ヒラギノ角ゴ ProN W3" charset="0"/>
        <a:sym typeface="Gill Sans" charset="0"/>
      </a:defRPr>
    </a:lvl3pPr>
    <a:lvl4pPr marL="1371600" algn="ctr" rtl="0" fontAlgn="base">
      <a:spcBef>
        <a:spcPct val="0"/>
      </a:spcBef>
      <a:spcAft>
        <a:spcPct val="0"/>
      </a:spcAft>
      <a:defRPr sz="4200" kern="1200">
        <a:solidFill>
          <a:srgbClr val="000000"/>
        </a:solidFill>
        <a:latin typeface="Gill Sans" charset="0"/>
        <a:ea typeface="ヒラギノ角ゴ ProN W3" charset="0"/>
        <a:cs typeface="ヒラギノ角ゴ ProN W3" charset="0"/>
        <a:sym typeface="Gill Sans" charset="0"/>
      </a:defRPr>
    </a:lvl4pPr>
    <a:lvl5pPr marL="1828800" algn="ctr" rtl="0" fontAlgn="base">
      <a:spcBef>
        <a:spcPct val="0"/>
      </a:spcBef>
      <a:spcAft>
        <a:spcPct val="0"/>
      </a:spcAft>
      <a:defRPr sz="4200" kern="1200">
        <a:solidFill>
          <a:srgbClr val="000000"/>
        </a:solidFill>
        <a:latin typeface="Gill Sans" charset="0"/>
        <a:ea typeface="ヒラギノ角ゴ ProN W3" charset="0"/>
        <a:cs typeface="ヒラギノ角ゴ ProN W3" charset="0"/>
        <a:sym typeface="Gill Sans" charset="0"/>
      </a:defRPr>
    </a:lvl5pPr>
    <a:lvl6pPr marL="2286000" algn="l" defTabSz="457200" rtl="0" eaLnBrk="1" latinLnBrk="0" hangingPunct="1">
      <a:defRPr sz="4200" kern="1200">
        <a:solidFill>
          <a:srgbClr val="000000"/>
        </a:solidFill>
        <a:latin typeface="Gill Sans" charset="0"/>
        <a:ea typeface="ヒラギノ角ゴ ProN W3" charset="0"/>
        <a:cs typeface="ヒラギノ角ゴ ProN W3" charset="0"/>
        <a:sym typeface="Gill Sans" charset="0"/>
      </a:defRPr>
    </a:lvl6pPr>
    <a:lvl7pPr marL="2743200" algn="l" defTabSz="457200" rtl="0" eaLnBrk="1" latinLnBrk="0" hangingPunct="1">
      <a:defRPr sz="4200" kern="1200">
        <a:solidFill>
          <a:srgbClr val="000000"/>
        </a:solidFill>
        <a:latin typeface="Gill Sans" charset="0"/>
        <a:ea typeface="ヒラギノ角ゴ ProN W3" charset="0"/>
        <a:cs typeface="ヒラギノ角ゴ ProN W3" charset="0"/>
        <a:sym typeface="Gill Sans" charset="0"/>
      </a:defRPr>
    </a:lvl7pPr>
    <a:lvl8pPr marL="3200400" algn="l" defTabSz="457200" rtl="0" eaLnBrk="1" latinLnBrk="0" hangingPunct="1">
      <a:defRPr sz="4200" kern="1200">
        <a:solidFill>
          <a:srgbClr val="000000"/>
        </a:solidFill>
        <a:latin typeface="Gill Sans" charset="0"/>
        <a:ea typeface="ヒラギノ角ゴ ProN W3" charset="0"/>
        <a:cs typeface="ヒラギノ角ゴ ProN W3" charset="0"/>
        <a:sym typeface="Gill Sans" charset="0"/>
      </a:defRPr>
    </a:lvl8pPr>
    <a:lvl9pPr marL="3657600" algn="l" defTabSz="457200" rtl="0" eaLnBrk="1" latinLnBrk="0" hangingPunct="1">
      <a:defRPr sz="4200" kern="1200">
        <a:solidFill>
          <a:srgbClr val="000000"/>
        </a:solidFill>
        <a:latin typeface="Gill Sans" charset="0"/>
        <a:ea typeface="ヒラギノ角ゴ ProN W3" charset="0"/>
        <a:cs typeface="ヒラギノ角ゴ ProN W3" charset="0"/>
        <a:sym typeface="Gill Sans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3072" userDrawn="1">
          <p15:clr>
            <a:srgbClr val="A4A3A4"/>
          </p15:clr>
        </p15:guide>
        <p15:guide id="2" pos="546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33CC"/>
    <a:srgbClr val="000099"/>
    <a:srgbClr val="00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937" autoAdjust="0"/>
    <p:restoredTop sz="86357" autoAdjust="0"/>
  </p:normalViewPr>
  <p:slideViewPr>
    <p:cSldViewPr>
      <p:cViewPr varScale="1">
        <p:scale>
          <a:sx n="59" d="100"/>
          <a:sy n="59" d="100"/>
        </p:scale>
        <p:origin x="720" y="67"/>
      </p:cViewPr>
      <p:guideLst>
        <p:guide orient="horz" pos="3072"/>
        <p:guide pos="5462"/>
      </p:guideLst>
    </p:cSldViewPr>
  </p:slideViewPr>
  <p:outlineViewPr>
    <p:cViewPr>
      <p:scale>
        <a:sx n="33" d="100"/>
        <a:sy n="33" d="100"/>
      </p:scale>
      <p:origin x="0" y="-17544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tableStyles" Target="tableStyle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chartUserShapes" Target="../drawings/drawing1.xml"/><Relationship Id="rId2" Type="http://schemas.openxmlformats.org/officeDocument/2006/relationships/oleObject" Target="file:///\\Groups53\Groups53$\public\Clinical%20Trials\CT%20Surgery%20Network\Manuscript\SMR%20PIVOTAL%20TRIAL\Bar%20Charts%20for%20AHA%20Presentation.xlsx" TargetMode="External"/><Relationship Id="rId1" Type="http://schemas.openxmlformats.org/officeDocument/2006/relationships/themeOverride" Target="../theme/themeOverrid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D:\Emory%20angle%20manuscript\EmoryAngle_2020-05-14abg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\\Client\F$\SchmUltra\Schmultra%20Sheet_2020-10-1abg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/>
          <a:lstStyle/>
          <a:p>
            <a:pPr>
              <a:defRPr/>
            </a:pPr>
            <a:r>
              <a:rPr lang="en-US" u="sng" dirty="0"/>
              <a:t>Functional</a:t>
            </a:r>
            <a:r>
              <a:rPr lang="en-US" u="sng" baseline="0" dirty="0"/>
              <a:t> </a:t>
            </a:r>
            <a:r>
              <a:rPr lang="en-US" u="sng" dirty="0"/>
              <a:t>MR</a:t>
            </a:r>
          </a:p>
        </c:rich>
      </c:tx>
      <c:overlay val="0"/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invertIfNegative val="0"/>
          <c:dPt>
            <c:idx val="1"/>
            <c:invertIfNegative val="0"/>
            <c:bubble3D val="0"/>
            <c:spPr>
              <a:solidFill>
                <a:srgbClr val="C00000"/>
              </a:solidFill>
            </c:spPr>
            <c:extLst>
              <c:ext xmlns:c16="http://schemas.microsoft.com/office/drawing/2014/chart" uri="{C3380CC4-5D6E-409C-BE32-E72D297353CC}">
                <c16:uniqueId val="{00000001-2F31-A444-ACBA-F2B80ABC587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800"/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'Recurrent MR'!$A$1:$B$1</c:f>
              <c:strCache>
                <c:ptCount val="2"/>
                <c:pt idx="0">
                  <c:v>Repair</c:v>
                </c:pt>
                <c:pt idx="1">
                  <c:v>Replacement</c:v>
                </c:pt>
              </c:strCache>
            </c:strRef>
          </c:cat>
          <c:val>
            <c:numRef>
              <c:f>'Recurrent MR'!$A$2:$B$2</c:f>
              <c:numCache>
                <c:formatCode>General</c:formatCode>
                <c:ptCount val="2"/>
                <c:pt idx="0">
                  <c:v>32.6</c:v>
                </c:pt>
                <c:pt idx="1">
                  <c:v>2.2999999999999998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F31-A444-ACBA-F2B80ABC58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03363584"/>
        <c:axId val="303365504"/>
      </c:barChart>
      <c:catAx>
        <c:axId val="303363584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txPr>
          <a:bodyPr/>
          <a:lstStyle/>
          <a:p>
            <a:pPr>
              <a:defRPr sz="1800"/>
            </a:pPr>
            <a:endParaRPr lang="en-US"/>
          </a:p>
        </c:txPr>
        <c:crossAx val="303365504"/>
        <c:crosses val="autoZero"/>
        <c:auto val="1"/>
        <c:lblAlgn val="ctr"/>
        <c:lblOffset val="100"/>
        <c:noMultiLvlLbl val="0"/>
      </c:catAx>
      <c:valAx>
        <c:axId val="303365504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title>
          <c:tx>
            <c:rich>
              <a:bodyPr/>
              <a:lstStyle/>
              <a:p>
                <a:pPr>
                  <a:defRPr sz="1800"/>
                </a:pPr>
                <a:r>
                  <a:rPr lang="en-US" sz="1800" b="0" dirty="0"/>
                  <a:t>% with</a:t>
                </a:r>
                <a:r>
                  <a:rPr lang="en-US" sz="1800" b="0" baseline="0" dirty="0"/>
                  <a:t> </a:t>
                </a:r>
                <a:r>
                  <a:rPr lang="en-US" sz="1800" b="0" dirty="0"/>
                  <a:t>≥ 2</a:t>
                </a:r>
                <a:r>
                  <a:rPr lang="en-US" sz="1800" b="0" baseline="0" dirty="0"/>
                  <a:t>+ r</a:t>
                </a:r>
                <a:r>
                  <a:rPr lang="en-US" sz="1800" b="0" dirty="0"/>
                  <a:t>ecurrent MR</a:t>
                </a:r>
              </a:p>
            </c:rich>
          </c:tx>
          <c:layout>
            <c:manualLayout>
              <c:xMode val="edge"/>
              <c:yMode val="edge"/>
              <c:x val="1.4274691358024699E-2"/>
              <c:y val="0.17521884292911799"/>
            </c:manualLayout>
          </c:layout>
          <c:overlay val="0"/>
        </c:title>
        <c:numFmt formatCode="General" sourceLinked="1"/>
        <c:majorTickMark val="none"/>
        <c:minorTickMark val="none"/>
        <c:tickLblPos val="nextTo"/>
        <c:crossAx val="303363584"/>
        <c:crosses val="autoZero"/>
        <c:crossBetween val="between"/>
      </c:valAx>
    </c:plotArea>
    <c:plotVisOnly val="1"/>
    <c:dispBlanksAs val="gap"/>
    <c:showDLblsOverMax val="0"/>
  </c:chart>
  <c:externalData r:id="rId2">
    <c:autoUpdate val="0"/>
  </c:externalData>
  <c:userShapes r:id="rId3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651571663589899"/>
          <c:y val="0.19014499990867348"/>
          <c:w val="0.83664214645498225"/>
          <c:h val="0.6651745170532779"/>
        </c:manualLayout>
      </c:layout>
      <c:scatterChart>
        <c:scatterStyle val="lineMarker"/>
        <c:varyColors val="0"/>
        <c:ser>
          <c:idx val="0"/>
          <c:order val="0"/>
          <c:tx>
            <c:strRef>
              <c:f>Sheet1!$CE$1</c:f>
              <c:strCache>
                <c:ptCount val="1"/>
                <c:pt idx="0">
                  <c:v>Coresponding Canting angle to Greater EA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8"/>
            <c:spPr>
              <a:solidFill>
                <a:srgbClr val="0EE05E"/>
              </a:solidFill>
              <a:ln w="44450">
                <a:noFill/>
              </a:ln>
              <a:effectLst/>
            </c:spPr>
          </c:marker>
          <c:dPt>
            <c:idx val="1"/>
            <c:marker>
              <c:symbol val="circle"/>
              <c:size val="8"/>
              <c:spPr>
                <a:solidFill>
                  <a:srgbClr val="0EE05E"/>
                </a:solidFill>
                <a:ln w="44450">
                  <a:noFill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8A93-48BD-9D4A-01B18412F8F9}"/>
              </c:ext>
            </c:extLst>
          </c:dPt>
          <c:trendline>
            <c:spPr>
              <a:ln w="50800" cap="rnd">
                <a:solidFill>
                  <a:srgbClr val="FFFF00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xVal>
            <c:numRef>
              <c:f>Sheet1!$CD$2:$CD$11</c:f>
              <c:numCache>
                <c:formatCode>General</c:formatCode>
                <c:ptCount val="10"/>
                <c:pt idx="0">
                  <c:v>9</c:v>
                </c:pt>
                <c:pt idx="1">
                  <c:v>16</c:v>
                </c:pt>
                <c:pt idx="2">
                  <c:v>20</c:v>
                </c:pt>
                <c:pt idx="3">
                  <c:v>20</c:v>
                </c:pt>
                <c:pt idx="4">
                  <c:v>5</c:v>
                </c:pt>
                <c:pt idx="5">
                  <c:v>10</c:v>
                </c:pt>
                <c:pt idx="6">
                  <c:v>17</c:v>
                </c:pt>
                <c:pt idx="7">
                  <c:v>13</c:v>
                </c:pt>
                <c:pt idx="8">
                  <c:v>24</c:v>
                </c:pt>
                <c:pt idx="9">
                  <c:v>31</c:v>
                </c:pt>
              </c:numCache>
            </c:numRef>
          </c:xVal>
          <c:yVal>
            <c:numRef>
              <c:f>Sheet1!$CE$2:$CE$11</c:f>
              <c:numCache>
                <c:formatCode>General</c:formatCode>
                <c:ptCount val="10"/>
                <c:pt idx="0">
                  <c:v>8.6273531440652409</c:v>
                </c:pt>
                <c:pt idx="1">
                  <c:v>10.929488002180383</c:v>
                </c:pt>
                <c:pt idx="2">
                  <c:v>14.869914647537477</c:v>
                </c:pt>
                <c:pt idx="3">
                  <c:v>10.356996739115665</c:v>
                </c:pt>
                <c:pt idx="4">
                  <c:v>3.9451862290375632</c:v>
                </c:pt>
                <c:pt idx="5">
                  <c:v>0.59269381861670445</c:v>
                </c:pt>
                <c:pt idx="6">
                  <c:v>0.19757087041671703</c:v>
                </c:pt>
                <c:pt idx="7">
                  <c:v>8.0471051458935037</c:v>
                </c:pt>
                <c:pt idx="8">
                  <c:v>11.309932474020211</c:v>
                </c:pt>
                <c:pt idx="9">
                  <c:v>15.88716850276395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8A93-48BD-9D4A-01B18412F8F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80074456"/>
        <c:axId val="278698216"/>
      </c:scatterChart>
      <c:valAx>
        <c:axId val="280074456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dirty="0">
                    <a:solidFill>
                      <a:schemeClr val="tx1"/>
                    </a:solidFill>
                  </a:rPr>
                  <a:t>CT-predicted Annular-apical Angle</a:t>
                </a:r>
              </a:p>
            </c:rich>
          </c:tx>
          <c:layout>
            <c:manualLayout>
              <c:xMode val="edge"/>
              <c:yMode val="edge"/>
              <c:x val="0.26318441019135091"/>
              <c:y val="0.91353822690010122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1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78698216"/>
        <c:crosses val="autoZero"/>
        <c:crossBetween val="midCat"/>
      </c:valAx>
      <c:valAx>
        <c:axId val="278698216"/>
        <c:scaling>
          <c:orientation val="minMax"/>
          <c:max val="16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dirty="0">
                    <a:solidFill>
                      <a:schemeClr val="tx1"/>
                    </a:solidFill>
                  </a:rPr>
                  <a:t>Measured Angle of Valve</a:t>
                </a:r>
                <a:r>
                  <a:rPr lang="en-US" sz="1200" b="1" baseline="0" dirty="0">
                    <a:solidFill>
                      <a:schemeClr val="tx1"/>
                    </a:solidFill>
                  </a:rPr>
                  <a:t> Canting</a:t>
                </a:r>
                <a:endParaRPr lang="en-US" sz="1200" b="1" dirty="0">
                  <a:solidFill>
                    <a:schemeClr val="tx1"/>
                  </a:solidFill>
                </a:endParaRPr>
              </a:p>
            </c:rich>
          </c:tx>
          <c:layout>
            <c:manualLayout>
              <c:xMode val="edge"/>
              <c:yMode val="edge"/>
              <c:x val="4.2814569849521818E-2"/>
              <c:y val="7.4028074317726511E-2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1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8007445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800" b="0" i="0" u="none" strike="noStrike" kern="1200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r>
              <a:rPr lang="en-US" sz="2800" b="1" dirty="0">
                <a:solidFill>
                  <a:schemeClr val="tx1"/>
                </a:solidFill>
              </a:rPr>
              <a:t>PARAVALVULAR</a:t>
            </a:r>
            <a:r>
              <a:rPr lang="en-US" sz="2800" b="1" baseline="0" dirty="0">
                <a:solidFill>
                  <a:schemeClr val="tx1"/>
                </a:solidFill>
              </a:rPr>
              <a:t> LEAK</a:t>
            </a:r>
            <a:endParaRPr lang="en-US" sz="2800" b="1" dirty="0">
              <a:solidFill>
                <a:schemeClr val="tx1"/>
              </a:solidFill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0" i="0" u="none" strike="noStrike" kern="1200" spc="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Sheet1!$BA$51</c:f>
              <c:strCache>
                <c:ptCount val="1"/>
                <c:pt idx="0">
                  <c:v>None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invertIfNegative val="0"/>
          <c:cat>
            <c:strRef>
              <c:f>Sheet1!$AZ$52:$AZ$53</c:f>
              <c:strCache>
                <c:ptCount val="2"/>
                <c:pt idx="0">
                  <c:v>S3</c:v>
                </c:pt>
                <c:pt idx="1">
                  <c:v>Modified S3</c:v>
                </c:pt>
              </c:strCache>
            </c:strRef>
          </c:cat>
          <c:val>
            <c:numRef>
              <c:f>Sheet1!$BA$52:$BA$53</c:f>
              <c:numCache>
                <c:formatCode>General</c:formatCode>
                <c:ptCount val="2"/>
                <c:pt idx="0">
                  <c:v>2</c:v>
                </c:pt>
                <c:pt idx="1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07F-D648-B463-FA846D65B4E0}"/>
            </c:ext>
          </c:extLst>
        </c:ser>
        <c:ser>
          <c:idx val="1"/>
          <c:order val="1"/>
          <c:tx>
            <c:strRef>
              <c:f>Sheet1!$BB$51</c:f>
              <c:strCache>
                <c:ptCount val="1"/>
                <c:pt idx="0">
                  <c:v>Mild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cat>
            <c:strRef>
              <c:f>Sheet1!$AZ$52:$AZ$53</c:f>
              <c:strCache>
                <c:ptCount val="2"/>
                <c:pt idx="0">
                  <c:v>S3</c:v>
                </c:pt>
                <c:pt idx="1">
                  <c:v>Modified S3</c:v>
                </c:pt>
              </c:strCache>
            </c:strRef>
          </c:cat>
          <c:val>
            <c:numRef>
              <c:f>Sheet1!$BB$52:$BB$53</c:f>
              <c:numCache>
                <c:formatCode>General</c:formatCode>
                <c:ptCount val="2"/>
                <c:pt idx="0">
                  <c:v>5</c:v>
                </c:pt>
                <c:pt idx="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07F-D648-B463-FA846D65B4E0}"/>
            </c:ext>
          </c:extLst>
        </c:ser>
        <c:ser>
          <c:idx val="2"/>
          <c:order val="2"/>
          <c:tx>
            <c:strRef>
              <c:f>Sheet1!$BC$51</c:f>
              <c:strCache>
                <c:ptCount val="1"/>
                <c:pt idx="0">
                  <c:v>Moderate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07F-D648-B463-FA846D65B4E0}"/>
              </c:ext>
            </c:extLst>
          </c:dPt>
          <c:cat>
            <c:strRef>
              <c:f>Sheet1!$AZ$52:$AZ$53</c:f>
              <c:strCache>
                <c:ptCount val="2"/>
                <c:pt idx="0">
                  <c:v>S3</c:v>
                </c:pt>
                <c:pt idx="1">
                  <c:v>Modified S3</c:v>
                </c:pt>
              </c:strCache>
            </c:strRef>
          </c:cat>
          <c:val>
            <c:numRef>
              <c:f>Sheet1!$BC$52:$BC$53</c:f>
              <c:numCache>
                <c:formatCode>General</c:formatCode>
                <c:ptCount val="2"/>
                <c:pt idx="0">
                  <c:v>1</c:v>
                </c:pt>
                <c:pt idx="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07F-D648-B463-FA846D65B4E0}"/>
            </c:ext>
          </c:extLst>
        </c:ser>
        <c:ser>
          <c:idx val="3"/>
          <c:order val="3"/>
          <c:tx>
            <c:strRef>
              <c:f>Sheet1!$BD$51</c:f>
              <c:strCache>
                <c:ptCount val="1"/>
                <c:pt idx="0">
                  <c:v>Severe</c:v>
                </c:pt>
              </c:strCache>
            </c:strRef>
          </c:tx>
          <c:spPr>
            <a:solidFill>
              <a:srgbClr val="FF0000"/>
            </a:solidFill>
            <a:ln>
              <a:noFill/>
            </a:ln>
            <a:effectLst/>
          </c:spPr>
          <c:invertIfNegative val="0"/>
          <c:cat>
            <c:strRef>
              <c:f>Sheet1!$AZ$52:$AZ$53</c:f>
              <c:strCache>
                <c:ptCount val="2"/>
                <c:pt idx="0">
                  <c:v>S3</c:v>
                </c:pt>
                <c:pt idx="1">
                  <c:v>Modified S3</c:v>
                </c:pt>
              </c:strCache>
            </c:strRef>
          </c:cat>
          <c:val>
            <c:numRef>
              <c:f>Sheet1!$BD$52:$BD$53</c:f>
              <c:numCache>
                <c:formatCode>General</c:formatCode>
                <c:ptCount val="2"/>
                <c:pt idx="0">
                  <c:v>0</c:v>
                </c:pt>
                <c:pt idx="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07F-D648-B463-FA846D65B4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313370224"/>
        <c:axId val="313371400"/>
      </c:barChart>
      <c:catAx>
        <c:axId val="31337022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13371400"/>
        <c:crosses val="autoZero"/>
        <c:auto val="1"/>
        <c:lblAlgn val="ctr"/>
        <c:lblOffset val="100"/>
        <c:noMultiLvlLbl val="0"/>
      </c:catAx>
      <c:valAx>
        <c:axId val="313371400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133702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0.66458</cdr:x>
      <cdr:y>0.44618</cdr:y>
    </cdr:from>
    <cdr:to>
      <cdr:x>0.90625</cdr:x>
      <cdr:y>0.5434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3038475" y="1223963"/>
          <a:ext cx="1104900" cy="2667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en-US" sz="2000" dirty="0"/>
            <a:t>p &lt; 0.001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9" name="Rectangle 1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xfrm>
            <a:off x="381000" y="685800"/>
            <a:ext cx="6096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  <a:ext uri="{53640926-AAD7-44d8-BBD7-CCE9431645EC}">
              <a14:shadowObscured xmlns="" xmlns:a14="http://schemas.microsoft.com/office/drawing/2010/main" val="1"/>
            </a:ext>
          </a:extLst>
        </p:spPr>
      </p:sp>
      <p:sp>
        <p:nvSpPr>
          <p:cNvPr id="7170" name="Rectangle 2"/>
          <p:cNvSpPr>
            <a:spLocks noGrp="1" noChangeArrowheads="1"/>
          </p:cNvSpPr>
          <p:nvPr>
            <p:ph type="body" sz="quarter" idx="1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xmlns="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  <a:ext uri="{53640926-AAD7-44d8-BBD7-CCE9431645EC}">
              <a14:shadowObscured xmlns="" xmlns:a14="http://schemas.microsoft.com/office/drawing/2010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28694267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0"/>
      </a:spcBef>
      <a:spcAft>
        <a:spcPct val="0"/>
      </a:spcAft>
      <a:defRPr sz="1200" kern="1200">
        <a:solidFill>
          <a:schemeClr val="tx1"/>
        </a:solidFill>
        <a:latin typeface="Gill Sans" charset="0"/>
        <a:ea typeface="ＭＳ Ｐゴシック" charset="0"/>
        <a:cs typeface="+mn-cs"/>
      </a:defRPr>
    </a:lvl1pPr>
    <a:lvl2pPr marL="457200" algn="l" rtl="0" fontAlgn="base">
      <a:spcBef>
        <a:spcPct val="0"/>
      </a:spcBef>
      <a:spcAft>
        <a:spcPct val="0"/>
      </a:spcAft>
      <a:defRPr sz="1200" kern="1200">
        <a:solidFill>
          <a:schemeClr val="tx1"/>
        </a:solidFill>
        <a:latin typeface="Gill Sans" charset="0"/>
        <a:ea typeface="ＭＳ Ｐゴシック" charset="0"/>
        <a:cs typeface="+mn-cs"/>
      </a:defRPr>
    </a:lvl2pPr>
    <a:lvl3pPr marL="914400" algn="l" rtl="0" fontAlgn="base">
      <a:spcBef>
        <a:spcPct val="0"/>
      </a:spcBef>
      <a:spcAft>
        <a:spcPct val="0"/>
      </a:spcAft>
      <a:defRPr sz="1200" kern="1200">
        <a:solidFill>
          <a:schemeClr val="tx1"/>
        </a:solidFill>
        <a:latin typeface="Gill Sans" charset="0"/>
        <a:ea typeface="ＭＳ Ｐゴシック" charset="0"/>
        <a:cs typeface="+mn-cs"/>
      </a:defRPr>
    </a:lvl3pPr>
    <a:lvl4pPr marL="1371600" algn="l" rtl="0" fontAlgn="base">
      <a:spcBef>
        <a:spcPct val="0"/>
      </a:spcBef>
      <a:spcAft>
        <a:spcPct val="0"/>
      </a:spcAft>
      <a:defRPr sz="1200" kern="1200">
        <a:solidFill>
          <a:schemeClr val="tx1"/>
        </a:solidFill>
        <a:latin typeface="Gill Sans" charset="0"/>
        <a:ea typeface="ＭＳ Ｐゴシック" charset="0"/>
        <a:cs typeface="+mn-cs"/>
      </a:defRPr>
    </a:lvl4pPr>
    <a:lvl5pPr marL="1828800" algn="l" rtl="0" fontAlgn="base">
      <a:spcBef>
        <a:spcPct val="0"/>
      </a:spcBef>
      <a:spcAft>
        <a:spcPct val="0"/>
      </a:spcAft>
      <a:defRPr sz="1200" kern="1200">
        <a:solidFill>
          <a:schemeClr val="tx1"/>
        </a:solidFill>
        <a:latin typeface="Gill Sans" charset="0"/>
        <a:ea typeface="ＭＳ Ｐゴシック" charset="0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Do not show to general audience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6AE09D-1349-4F60-96A3-A5CEFB517F0A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774364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300520" y="3029939"/>
            <a:ext cx="14739224" cy="209070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601040" y="5527041"/>
            <a:ext cx="12138184" cy="2492587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5023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3004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95069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60091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2511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90137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5516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520183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47531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417945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369762" y="6267593"/>
            <a:ext cx="14739224" cy="1937173"/>
          </a:xfrm>
        </p:spPr>
        <p:txBody>
          <a:bodyPr anchor="t"/>
          <a:lstStyle>
            <a:lvl1pPr algn="l">
              <a:defRPr sz="5689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369762" y="4133994"/>
            <a:ext cx="14739224" cy="2133599"/>
          </a:xfrm>
        </p:spPr>
        <p:txBody>
          <a:bodyPr anchor="b"/>
          <a:lstStyle>
            <a:lvl1pPr marL="0" indent="0">
              <a:buNone/>
              <a:defRPr sz="2844">
                <a:solidFill>
                  <a:schemeClr val="tx1">
                    <a:tint val="75000"/>
                  </a:schemeClr>
                </a:solidFill>
              </a:defRPr>
            </a:lvl1pPr>
            <a:lvl2pPr marL="650230" indent="0">
              <a:buNone/>
              <a:defRPr sz="2560">
                <a:solidFill>
                  <a:schemeClr val="tx1">
                    <a:tint val="75000"/>
                  </a:schemeClr>
                </a:solidFill>
              </a:defRPr>
            </a:lvl2pPr>
            <a:lvl3pPr marL="1300460" indent="0">
              <a:buNone/>
              <a:defRPr sz="2276">
                <a:solidFill>
                  <a:schemeClr val="tx1">
                    <a:tint val="75000"/>
                  </a:schemeClr>
                </a:solidFill>
              </a:defRPr>
            </a:lvl3pPr>
            <a:lvl4pPr marL="1950690" indent="0">
              <a:buNone/>
              <a:defRPr sz="1991">
                <a:solidFill>
                  <a:schemeClr val="tx1">
                    <a:tint val="75000"/>
                  </a:schemeClr>
                </a:solidFill>
              </a:defRPr>
            </a:lvl4pPr>
            <a:lvl5pPr marL="2600919" indent="0">
              <a:buNone/>
              <a:defRPr sz="1991">
                <a:solidFill>
                  <a:schemeClr val="tx1">
                    <a:tint val="75000"/>
                  </a:schemeClr>
                </a:solidFill>
              </a:defRPr>
            </a:lvl5pPr>
            <a:lvl6pPr marL="3251149" indent="0">
              <a:buNone/>
              <a:defRPr sz="1991">
                <a:solidFill>
                  <a:schemeClr val="tx1">
                    <a:tint val="75000"/>
                  </a:schemeClr>
                </a:solidFill>
              </a:defRPr>
            </a:lvl6pPr>
            <a:lvl7pPr marL="3901379" indent="0">
              <a:buNone/>
              <a:defRPr sz="1991">
                <a:solidFill>
                  <a:schemeClr val="tx1">
                    <a:tint val="75000"/>
                  </a:schemeClr>
                </a:solidFill>
              </a:defRPr>
            </a:lvl7pPr>
            <a:lvl8pPr marL="4551609" indent="0">
              <a:buNone/>
              <a:defRPr sz="1991">
                <a:solidFill>
                  <a:schemeClr val="tx1">
                    <a:tint val="75000"/>
                  </a:schemeClr>
                </a:solidFill>
              </a:defRPr>
            </a:lvl8pPr>
            <a:lvl9pPr marL="5201839" indent="0">
              <a:buNone/>
              <a:defRPr sz="1991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67736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67014" y="2275842"/>
            <a:ext cx="7658617" cy="6436925"/>
          </a:xfrm>
        </p:spPr>
        <p:txBody>
          <a:bodyPr/>
          <a:lstStyle>
            <a:lvl1pPr>
              <a:defRPr sz="3982"/>
            </a:lvl1pPr>
            <a:lvl2pPr>
              <a:defRPr sz="3413"/>
            </a:lvl2pPr>
            <a:lvl3pPr>
              <a:defRPr sz="2844"/>
            </a:lvl3pPr>
            <a:lvl4pPr>
              <a:defRPr sz="2560"/>
            </a:lvl4pPr>
            <a:lvl5pPr>
              <a:defRPr sz="2560"/>
            </a:lvl5pPr>
            <a:lvl6pPr>
              <a:defRPr sz="2560"/>
            </a:lvl6pPr>
            <a:lvl7pPr>
              <a:defRPr sz="2560"/>
            </a:lvl7pPr>
            <a:lvl8pPr>
              <a:defRPr sz="2560"/>
            </a:lvl8pPr>
            <a:lvl9pPr>
              <a:defRPr sz="256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814634" y="2275842"/>
            <a:ext cx="7658617" cy="6436925"/>
          </a:xfrm>
        </p:spPr>
        <p:txBody>
          <a:bodyPr/>
          <a:lstStyle>
            <a:lvl1pPr>
              <a:defRPr sz="3982"/>
            </a:lvl1pPr>
            <a:lvl2pPr>
              <a:defRPr sz="3413"/>
            </a:lvl2pPr>
            <a:lvl3pPr>
              <a:defRPr sz="2844"/>
            </a:lvl3pPr>
            <a:lvl4pPr>
              <a:defRPr sz="2560"/>
            </a:lvl4pPr>
            <a:lvl5pPr>
              <a:defRPr sz="2560"/>
            </a:lvl5pPr>
            <a:lvl6pPr>
              <a:defRPr sz="2560"/>
            </a:lvl6pPr>
            <a:lvl7pPr>
              <a:defRPr sz="2560"/>
            </a:lvl7pPr>
            <a:lvl8pPr>
              <a:defRPr sz="2560"/>
            </a:lvl8pPr>
            <a:lvl9pPr>
              <a:defRPr sz="256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14795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7014" y="2183272"/>
            <a:ext cx="7661627" cy="909884"/>
          </a:xfrm>
        </p:spPr>
        <p:txBody>
          <a:bodyPr anchor="b"/>
          <a:lstStyle>
            <a:lvl1pPr marL="0" indent="0">
              <a:buNone/>
              <a:defRPr sz="3413" b="1"/>
            </a:lvl1pPr>
            <a:lvl2pPr marL="650230" indent="0">
              <a:buNone/>
              <a:defRPr sz="2844" b="1"/>
            </a:lvl2pPr>
            <a:lvl3pPr marL="1300460" indent="0">
              <a:buNone/>
              <a:defRPr sz="2560" b="1"/>
            </a:lvl3pPr>
            <a:lvl4pPr marL="1950690" indent="0">
              <a:buNone/>
              <a:defRPr sz="2276" b="1"/>
            </a:lvl4pPr>
            <a:lvl5pPr marL="2600919" indent="0">
              <a:buNone/>
              <a:defRPr sz="2276" b="1"/>
            </a:lvl5pPr>
            <a:lvl6pPr marL="3251149" indent="0">
              <a:buNone/>
              <a:defRPr sz="2276" b="1"/>
            </a:lvl6pPr>
            <a:lvl7pPr marL="3901379" indent="0">
              <a:buNone/>
              <a:defRPr sz="2276" b="1"/>
            </a:lvl7pPr>
            <a:lvl8pPr marL="4551609" indent="0">
              <a:buNone/>
              <a:defRPr sz="2276" b="1"/>
            </a:lvl8pPr>
            <a:lvl9pPr marL="5201839" indent="0">
              <a:buNone/>
              <a:defRPr sz="227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67014" y="3093155"/>
            <a:ext cx="7661627" cy="5619610"/>
          </a:xfrm>
        </p:spPr>
        <p:txBody>
          <a:bodyPr/>
          <a:lstStyle>
            <a:lvl1pPr>
              <a:defRPr sz="3413"/>
            </a:lvl1pPr>
            <a:lvl2pPr>
              <a:defRPr sz="2844"/>
            </a:lvl2pPr>
            <a:lvl3pPr>
              <a:defRPr sz="2560"/>
            </a:lvl3pPr>
            <a:lvl4pPr>
              <a:defRPr sz="2276"/>
            </a:lvl4pPr>
            <a:lvl5pPr>
              <a:defRPr sz="2276"/>
            </a:lvl5pPr>
            <a:lvl6pPr>
              <a:defRPr sz="2276"/>
            </a:lvl6pPr>
            <a:lvl7pPr>
              <a:defRPr sz="2276"/>
            </a:lvl7pPr>
            <a:lvl8pPr>
              <a:defRPr sz="2276"/>
            </a:lvl8pPr>
            <a:lvl9pPr>
              <a:defRPr sz="2276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808614" y="2183272"/>
            <a:ext cx="7664637" cy="909884"/>
          </a:xfrm>
        </p:spPr>
        <p:txBody>
          <a:bodyPr anchor="b"/>
          <a:lstStyle>
            <a:lvl1pPr marL="0" indent="0">
              <a:buNone/>
              <a:defRPr sz="3413" b="1"/>
            </a:lvl1pPr>
            <a:lvl2pPr marL="650230" indent="0">
              <a:buNone/>
              <a:defRPr sz="2844" b="1"/>
            </a:lvl2pPr>
            <a:lvl3pPr marL="1300460" indent="0">
              <a:buNone/>
              <a:defRPr sz="2560" b="1"/>
            </a:lvl3pPr>
            <a:lvl4pPr marL="1950690" indent="0">
              <a:buNone/>
              <a:defRPr sz="2276" b="1"/>
            </a:lvl4pPr>
            <a:lvl5pPr marL="2600919" indent="0">
              <a:buNone/>
              <a:defRPr sz="2276" b="1"/>
            </a:lvl5pPr>
            <a:lvl6pPr marL="3251149" indent="0">
              <a:buNone/>
              <a:defRPr sz="2276" b="1"/>
            </a:lvl6pPr>
            <a:lvl7pPr marL="3901379" indent="0">
              <a:buNone/>
              <a:defRPr sz="2276" b="1"/>
            </a:lvl7pPr>
            <a:lvl8pPr marL="4551609" indent="0">
              <a:buNone/>
              <a:defRPr sz="2276" b="1"/>
            </a:lvl8pPr>
            <a:lvl9pPr marL="5201839" indent="0">
              <a:buNone/>
              <a:defRPr sz="2276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808614" y="3093155"/>
            <a:ext cx="7664637" cy="5619610"/>
          </a:xfrm>
        </p:spPr>
        <p:txBody>
          <a:bodyPr/>
          <a:lstStyle>
            <a:lvl1pPr>
              <a:defRPr sz="3413"/>
            </a:lvl1pPr>
            <a:lvl2pPr>
              <a:defRPr sz="2844"/>
            </a:lvl2pPr>
            <a:lvl3pPr>
              <a:defRPr sz="2560"/>
            </a:lvl3pPr>
            <a:lvl4pPr>
              <a:defRPr sz="2276"/>
            </a:lvl4pPr>
            <a:lvl5pPr>
              <a:defRPr sz="2276"/>
            </a:lvl5pPr>
            <a:lvl6pPr>
              <a:defRPr sz="2276"/>
            </a:lvl6pPr>
            <a:lvl7pPr>
              <a:defRPr sz="2276"/>
            </a:lvl7pPr>
            <a:lvl8pPr>
              <a:defRPr sz="2276"/>
            </a:lvl8pPr>
            <a:lvl9pPr>
              <a:defRPr sz="2276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441737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158618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743269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7014" y="388339"/>
            <a:ext cx="5704828" cy="1652693"/>
          </a:xfrm>
        </p:spPr>
        <p:txBody>
          <a:bodyPr anchor="b"/>
          <a:lstStyle>
            <a:lvl1pPr algn="l">
              <a:defRPr sz="2844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779562" y="388340"/>
            <a:ext cx="9693688" cy="8324427"/>
          </a:xfrm>
        </p:spPr>
        <p:txBody>
          <a:bodyPr/>
          <a:lstStyle>
            <a:lvl1pPr>
              <a:defRPr sz="4551"/>
            </a:lvl1pPr>
            <a:lvl2pPr>
              <a:defRPr sz="3982"/>
            </a:lvl2pPr>
            <a:lvl3pPr>
              <a:defRPr sz="3413"/>
            </a:lvl3pPr>
            <a:lvl4pPr>
              <a:defRPr sz="2844"/>
            </a:lvl4pPr>
            <a:lvl5pPr>
              <a:defRPr sz="2844"/>
            </a:lvl5pPr>
            <a:lvl6pPr>
              <a:defRPr sz="2844"/>
            </a:lvl6pPr>
            <a:lvl7pPr>
              <a:defRPr sz="2844"/>
            </a:lvl7pPr>
            <a:lvl8pPr>
              <a:defRPr sz="2844"/>
            </a:lvl8pPr>
            <a:lvl9pPr>
              <a:defRPr sz="2844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67014" y="2041032"/>
            <a:ext cx="5704828" cy="6671734"/>
          </a:xfrm>
        </p:spPr>
        <p:txBody>
          <a:bodyPr/>
          <a:lstStyle>
            <a:lvl1pPr marL="0" indent="0">
              <a:buNone/>
              <a:defRPr sz="1991"/>
            </a:lvl1pPr>
            <a:lvl2pPr marL="650230" indent="0">
              <a:buNone/>
              <a:defRPr sz="1707"/>
            </a:lvl2pPr>
            <a:lvl3pPr marL="1300460" indent="0">
              <a:buNone/>
              <a:defRPr sz="1422"/>
            </a:lvl3pPr>
            <a:lvl4pPr marL="1950690" indent="0">
              <a:buNone/>
              <a:defRPr sz="1280"/>
            </a:lvl4pPr>
            <a:lvl5pPr marL="2600919" indent="0">
              <a:buNone/>
              <a:defRPr sz="1280"/>
            </a:lvl5pPr>
            <a:lvl6pPr marL="3251149" indent="0">
              <a:buNone/>
              <a:defRPr sz="1280"/>
            </a:lvl6pPr>
            <a:lvl7pPr marL="3901379" indent="0">
              <a:buNone/>
              <a:defRPr sz="1280"/>
            </a:lvl7pPr>
            <a:lvl8pPr marL="4551609" indent="0">
              <a:buNone/>
              <a:defRPr sz="1280"/>
            </a:lvl8pPr>
            <a:lvl9pPr marL="5201839" indent="0">
              <a:buNone/>
              <a:defRPr sz="128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497863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98813" y="6827521"/>
            <a:ext cx="10404158" cy="806027"/>
          </a:xfrm>
        </p:spPr>
        <p:txBody>
          <a:bodyPr anchor="b"/>
          <a:lstStyle>
            <a:lvl1pPr algn="l">
              <a:defRPr sz="2844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398813" y="871502"/>
            <a:ext cx="10404158" cy="5852160"/>
          </a:xfrm>
        </p:spPr>
        <p:txBody>
          <a:bodyPr/>
          <a:lstStyle>
            <a:lvl1pPr marL="0" indent="0">
              <a:buNone/>
              <a:defRPr sz="4551"/>
            </a:lvl1pPr>
            <a:lvl2pPr marL="650230" indent="0">
              <a:buNone/>
              <a:defRPr sz="3982"/>
            </a:lvl2pPr>
            <a:lvl3pPr marL="1300460" indent="0">
              <a:buNone/>
              <a:defRPr sz="3413"/>
            </a:lvl3pPr>
            <a:lvl4pPr marL="1950690" indent="0">
              <a:buNone/>
              <a:defRPr sz="2844"/>
            </a:lvl4pPr>
            <a:lvl5pPr marL="2600919" indent="0">
              <a:buNone/>
              <a:defRPr sz="2844"/>
            </a:lvl5pPr>
            <a:lvl6pPr marL="3251149" indent="0">
              <a:buNone/>
              <a:defRPr sz="2844"/>
            </a:lvl6pPr>
            <a:lvl7pPr marL="3901379" indent="0">
              <a:buNone/>
              <a:defRPr sz="2844"/>
            </a:lvl7pPr>
            <a:lvl8pPr marL="4551609" indent="0">
              <a:buNone/>
              <a:defRPr sz="2844"/>
            </a:lvl8pPr>
            <a:lvl9pPr marL="5201839" indent="0">
              <a:buNone/>
              <a:defRPr sz="2844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398813" y="7633548"/>
            <a:ext cx="10404158" cy="1144693"/>
          </a:xfrm>
        </p:spPr>
        <p:txBody>
          <a:bodyPr/>
          <a:lstStyle>
            <a:lvl1pPr marL="0" indent="0">
              <a:buNone/>
              <a:defRPr sz="1991"/>
            </a:lvl1pPr>
            <a:lvl2pPr marL="650230" indent="0">
              <a:buNone/>
              <a:defRPr sz="1707"/>
            </a:lvl2pPr>
            <a:lvl3pPr marL="1300460" indent="0">
              <a:buNone/>
              <a:defRPr sz="1422"/>
            </a:lvl3pPr>
            <a:lvl4pPr marL="1950690" indent="0">
              <a:buNone/>
              <a:defRPr sz="1280"/>
            </a:lvl4pPr>
            <a:lvl5pPr marL="2600919" indent="0">
              <a:buNone/>
              <a:defRPr sz="1280"/>
            </a:lvl5pPr>
            <a:lvl6pPr marL="3251149" indent="0">
              <a:buNone/>
              <a:defRPr sz="1280"/>
            </a:lvl6pPr>
            <a:lvl7pPr marL="3901379" indent="0">
              <a:buNone/>
              <a:defRPr sz="1280"/>
            </a:lvl7pPr>
            <a:lvl8pPr marL="4551609" indent="0">
              <a:buNone/>
              <a:defRPr sz="1280"/>
            </a:lvl8pPr>
            <a:lvl9pPr marL="5201839" indent="0">
              <a:buNone/>
              <a:defRPr sz="128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092735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976988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2571691" y="390598"/>
            <a:ext cx="3901559" cy="8322169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67014" y="390598"/>
            <a:ext cx="11415673" cy="832216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747533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67013" y="390596"/>
            <a:ext cx="15606237" cy="16256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7013" y="2275842"/>
            <a:ext cx="15606237" cy="6436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7014" y="9040144"/>
            <a:ext cx="4046061" cy="5192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707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fld id="{B3398358-C433-45F9-9BDF-BB1DD4F56811}" type="datetimeFigureOut">
              <a:rPr 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+mn-ea"/>
                <a:cs typeface="+mn-cs"/>
              </a:rPr>
              <a:pPr fontAlgn="auto">
                <a:spcBef>
                  <a:spcPts val="0"/>
                </a:spcBef>
                <a:spcAft>
                  <a:spcPts val="0"/>
                </a:spcAft>
              </a:pPr>
              <a:t>2/1/2022</a:t>
            </a:fld>
            <a:endParaRPr lang="en-US" dirty="0">
              <a:solidFill>
                <a:prstClr val="black">
                  <a:tint val="75000"/>
                </a:prstClr>
              </a:solidFill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5924591" y="9040144"/>
            <a:ext cx="5491084" cy="5192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707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prstClr val="black">
                  <a:tint val="75000"/>
                </a:prstClr>
              </a:solidFill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2427190" y="9040144"/>
            <a:ext cx="4046061" cy="5192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707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fld id="{BB2F644F-0C54-400C-AE21-CB20DAE66CB4}" type="slidenum">
              <a:rPr 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+mn-ea"/>
                <a:cs typeface="+mn-cs"/>
              </a:rPr>
              <a:pPr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9484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1" r:id="rId1"/>
    <p:sldLayoutId id="2147483682" r:id="rId2"/>
    <p:sldLayoutId id="2147483683" r:id="rId3"/>
    <p:sldLayoutId id="2147483684" r:id="rId4"/>
    <p:sldLayoutId id="2147483685" r:id="rId5"/>
    <p:sldLayoutId id="2147483686" r:id="rId6"/>
    <p:sldLayoutId id="2147483687" r:id="rId7"/>
    <p:sldLayoutId id="2147483688" r:id="rId8"/>
    <p:sldLayoutId id="2147483689" r:id="rId9"/>
    <p:sldLayoutId id="2147483690" r:id="rId10"/>
    <p:sldLayoutId id="2147483691" r:id="rId11"/>
  </p:sldLayoutIdLst>
  <p:txStyles>
    <p:titleStyle>
      <a:lvl1pPr algn="ctr" defTabSz="1300460" rtl="0" eaLnBrk="1" latinLnBrk="0" hangingPunct="1">
        <a:spcBef>
          <a:spcPct val="0"/>
        </a:spcBef>
        <a:buNone/>
        <a:defRPr sz="6258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87672" indent="-487672" algn="l" defTabSz="1300460" rtl="0" eaLnBrk="1" latinLnBrk="0" hangingPunct="1">
        <a:spcBef>
          <a:spcPct val="20000"/>
        </a:spcBef>
        <a:buFont typeface="Arial" panose="020B0604020202020204" pitchFamily="34" charset="0"/>
        <a:buChar char="•"/>
        <a:defRPr sz="4551" kern="1200">
          <a:solidFill>
            <a:schemeClr val="tx1"/>
          </a:solidFill>
          <a:latin typeface="+mn-lt"/>
          <a:ea typeface="+mn-ea"/>
          <a:cs typeface="+mn-cs"/>
        </a:defRPr>
      </a:lvl1pPr>
      <a:lvl2pPr marL="1056623" indent="-406394" algn="l" defTabSz="1300460" rtl="0" eaLnBrk="1" latinLnBrk="0" hangingPunct="1">
        <a:spcBef>
          <a:spcPct val="20000"/>
        </a:spcBef>
        <a:buFont typeface="Arial" panose="020B0604020202020204" pitchFamily="34" charset="0"/>
        <a:buChar char="–"/>
        <a:defRPr sz="3982" kern="1200">
          <a:solidFill>
            <a:schemeClr val="tx1"/>
          </a:solidFill>
          <a:latin typeface="+mn-lt"/>
          <a:ea typeface="+mn-ea"/>
          <a:cs typeface="+mn-cs"/>
        </a:defRPr>
      </a:lvl2pPr>
      <a:lvl3pPr marL="1625575" indent="-325115" algn="l" defTabSz="1300460" rtl="0" eaLnBrk="1" latinLnBrk="0" hangingPunct="1">
        <a:spcBef>
          <a:spcPct val="20000"/>
        </a:spcBef>
        <a:buFont typeface="Arial" panose="020B0604020202020204" pitchFamily="34" charset="0"/>
        <a:buChar char="•"/>
        <a:defRPr sz="3413" kern="1200">
          <a:solidFill>
            <a:schemeClr val="tx1"/>
          </a:solidFill>
          <a:latin typeface="+mn-lt"/>
          <a:ea typeface="+mn-ea"/>
          <a:cs typeface="+mn-cs"/>
        </a:defRPr>
      </a:lvl3pPr>
      <a:lvl4pPr marL="2275804" indent="-325115" algn="l" defTabSz="130046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44" kern="1200">
          <a:solidFill>
            <a:schemeClr val="tx1"/>
          </a:solidFill>
          <a:latin typeface="+mn-lt"/>
          <a:ea typeface="+mn-ea"/>
          <a:cs typeface="+mn-cs"/>
        </a:defRPr>
      </a:lvl4pPr>
      <a:lvl5pPr marL="2926034" indent="-325115" algn="l" defTabSz="1300460" rtl="0" eaLnBrk="1" latinLnBrk="0" hangingPunct="1">
        <a:spcBef>
          <a:spcPct val="20000"/>
        </a:spcBef>
        <a:buFont typeface="Arial" panose="020B0604020202020204" pitchFamily="34" charset="0"/>
        <a:buChar char="»"/>
        <a:defRPr sz="2844" kern="1200">
          <a:solidFill>
            <a:schemeClr val="tx1"/>
          </a:solidFill>
          <a:latin typeface="+mn-lt"/>
          <a:ea typeface="+mn-ea"/>
          <a:cs typeface="+mn-cs"/>
        </a:defRPr>
      </a:lvl5pPr>
      <a:lvl6pPr marL="3576264" indent="-325115" algn="l" defTabSz="1300460" rtl="0" eaLnBrk="1" latinLnBrk="0" hangingPunct="1">
        <a:spcBef>
          <a:spcPct val="20000"/>
        </a:spcBef>
        <a:buFont typeface="Arial" panose="020B0604020202020204" pitchFamily="34" charset="0"/>
        <a:buChar char="•"/>
        <a:defRPr sz="2844" kern="1200">
          <a:solidFill>
            <a:schemeClr val="tx1"/>
          </a:solidFill>
          <a:latin typeface="+mn-lt"/>
          <a:ea typeface="+mn-ea"/>
          <a:cs typeface="+mn-cs"/>
        </a:defRPr>
      </a:lvl6pPr>
      <a:lvl7pPr marL="4226494" indent="-325115" algn="l" defTabSz="1300460" rtl="0" eaLnBrk="1" latinLnBrk="0" hangingPunct="1">
        <a:spcBef>
          <a:spcPct val="20000"/>
        </a:spcBef>
        <a:buFont typeface="Arial" panose="020B0604020202020204" pitchFamily="34" charset="0"/>
        <a:buChar char="•"/>
        <a:defRPr sz="2844" kern="1200">
          <a:solidFill>
            <a:schemeClr val="tx1"/>
          </a:solidFill>
          <a:latin typeface="+mn-lt"/>
          <a:ea typeface="+mn-ea"/>
          <a:cs typeface="+mn-cs"/>
        </a:defRPr>
      </a:lvl7pPr>
      <a:lvl8pPr marL="4876724" indent="-325115" algn="l" defTabSz="1300460" rtl="0" eaLnBrk="1" latinLnBrk="0" hangingPunct="1">
        <a:spcBef>
          <a:spcPct val="20000"/>
        </a:spcBef>
        <a:buFont typeface="Arial" panose="020B0604020202020204" pitchFamily="34" charset="0"/>
        <a:buChar char="•"/>
        <a:defRPr sz="2844" kern="1200">
          <a:solidFill>
            <a:schemeClr val="tx1"/>
          </a:solidFill>
          <a:latin typeface="+mn-lt"/>
          <a:ea typeface="+mn-ea"/>
          <a:cs typeface="+mn-cs"/>
        </a:defRPr>
      </a:lvl8pPr>
      <a:lvl9pPr marL="5526954" indent="-325115" algn="l" defTabSz="1300460" rtl="0" eaLnBrk="1" latinLnBrk="0" hangingPunct="1">
        <a:spcBef>
          <a:spcPct val="20000"/>
        </a:spcBef>
        <a:buFont typeface="Arial" panose="020B0604020202020204" pitchFamily="34" charset="0"/>
        <a:buChar char="•"/>
        <a:defRPr sz="2844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00460" rtl="0" eaLnBrk="1" latinLnBrk="0" hangingPunct="1">
        <a:defRPr sz="2560" kern="1200">
          <a:solidFill>
            <a:schemeClr val="tx1"/>
          </a:solidFill>
          <a:latin typeface="+mn-lt"/>
          <a:ea typeface="+mn-ea"/>
          <a:cs typeface="+mn-cs"/>
        </a:defRPr>
      </a:lvl1pPr>
      <a:lvl2pPr marL="650230" algn="l" defTabSz="1300460" rtl="0" eaLnBrk="1" latinLnBrk="0" hangingPunct="1">
        <a:defRPr sz="2560" kern="1200">
          <a:solidFill>
            <a:schemeClr val="tx1"/>
          </a:solidFill>
          <a:latin typeface="+mn-lt"/>
          <a:ea typeface="+mn-ea"/>
          <a:cs typeface="+mn-cs"/>
        </a:defRPr>
      </a:lvl2pPr>
      <a:lvl3pPr marL="1300460" algn="l" defTabSz="1300460" rtl="0" eaLnBrk="1" latinLnBrk="0" hangingPunct="1">
        <a:defRPr sz="2560" kern="1200">
          <a:solidFill>
            <a:schemeClr val="tx1"/>
          </a:solidFill>
          <a:latin typeface="+mn-lt"/>
          <a:ea typeface="+mn-ea"/>
          <a:cs typeface="+mn-cs"/>
        </a:defRPr>
      </a:lvl3pPr>
      <a:lvl4pPr marL="1950690" algn="l" defTabSz="1300460" rtl="0" eaLnBrk="1" latinLnBrk="0" hangingPunct="1">
        <a:defRPr sz="2560" kern="1200">
          <a:solidFill>
            <a:schemeClr val="tx1"/>
          </a:solidFill>
          <a:latin typeface="+mn-lt"/>
          <a:ea typeface="+mn-ea"/>
          <a:cs typeface="+mn-cs"/>
        </a:defRPr>
      </a:lvl4pPr>
      <a:lvl5pPr marL="2600919" algn="l" defTabSz="1300460" rtl="0" eaLnBrk="1" latinLnBrk="0" hangingPunct="1">
        <a:defRPr sz="2560" kern="1200">
          <a:solidFill>
            <a:schemeClr val="tx1"/>
          </a:solidFill>
          <a:latin typeface="+mn-lt"/>
          <a:ea typeface="+mn-ea"/>
          <a:cs typeface="+mn-cs"/>
        </a:defRPr>
      </a:lvl5pPr>
      <a:lvl6pPr marL="3251149" algn="l" defTabSz="1300460" rtl="0" eaLnBrk="1" latinLnBrk="0" hangingPunct="1">
        <a:defRPr sz="2560" kern="1200">
          <a:solidFill>
            <a:schemeClr val="tx1"/>
          </a:solidFill>
          <a:latin typeface="+mn-lt"/>
          <a:ea typeface="+mn-ea"/>
          <a:cs typeface="+mn-cs"/>
        </a:defRPr>
      </a:lvl6pPr>
      <a:lvl7pPr marL="3901379" algn="l" defTabSz="1300460" rtl="0" eaLnBrk="1" latinLnBrk="0" hangingPunct="1">
        <a:defRPr sz="2560" kern="1200">
          <a:solidFill>
            <a:schemeClr val="tx1"/>
          </a:solidFill>
          <a:latin typeface="+mn-lt"/>
          <a:ea typeface="+mn-ea"/>
          <a:cs typeface="+mn-cs"/>
        </a:defRPr>
      </a:lvl7pPr>
      <a:lvl8pPr marL="4551609" algn="l" defTabSz="1300460" rtl="0" eaLnBrk="1" latinLnBrk="0" hangingPunct="1">
        <a:defRPr sz="2560" kern="1200">
          <a:solidFill>
            <a:schemeClr val="tx1"/>
          </a:solidFill>
          <a:latin typeface="+mn-lt"/>
          <a:ea typeface="+mn-ea"/>
          <a:cs typeface="+mn-cs"/>
        </a:defRPr>
      </a:lvl8pPr>
      <a:lvl9pPr marL="5201839" algn="l" defTabSz="1300460" rtl="0" eaLnBrk="1" latinLnBrk="0" hangingPunct="1">
        <a:defRPr sz="256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tiff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.jpeg"/><Relationship Id="rId7" Type="http://schemas.openxmlformats.org/officeDocument/2006/relationships/image" Target="../media/image8.jpe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e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7" Type="http://schemas.openxmlformats.org/officeDocument/2006/relationships/chart" Target="../charts/chart2.xml"/><Relationship Id="rId2" Type="http://schemas.openxmlformats.org/officeDocument/2006/relationships/video" Target="../media/media1.mov"/><Relationship Id="rId1" Type="http://schemas.microsoft.com/office/2007/relationships/media" Target="../media/media1.mov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7" Type="http://schemas.openxmlformats.org/officeDocument/2006/relationships/image" Target="../media/image20.jpe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jpeg"/><Relationship Id="rId5" Type="http://schemas.openxmlformats.org/officeDocument/2006/relationships/image" Target="../media/image18.png"/><Relationship Id="rId4" Type="http://schemas.openxmlformats.org/officeDocument/2006/relationships/image" Target="../media/image17.tiff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.xml"/><Relationship Id="rId13" Type="http://schemas.openxmlformats.org/officeDocument/2006/relationships/image" Target="../media/image24.png"/><Relationship Id="rId3" Type="http://schemas.microsoft.com/office/2007/relationships/media" Target="../media/media3.mov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13.png"/><Relationship Id="rId2" Type="http://schemas.openxmlformats.org/officeDocument/2006/relationships/video" Target="../media/media2.mov"/><Relationship Id="rId1" Type="http://schemas.microsoft.com/office/2007/relationships/media" Target="../media/media2.mov"/><Relationship Id="rId6" Type="http://schemas.openxmlformats.org/officeDocument/2006/relationships/video" Target="../media/media4.mov"/><Relationship Id="rId11" Type="http://schemas.openxmlformats.org/officeDocument/2006/relationships/image" Target="../media/image23.png"/><Relationship Id="rId5" Type="http://schemas.microsoft.com/office/2007/relationships/media" Target="../media/media4.mov"/><Relationship Id="rId10" Type="http://schemas.openxmlformats.org/officeDocument/2006/relationships/image" Target="../media/image22.png"/><Relationship Id="rId4" Type="http://schemas.openxmlformats.org/officeDocument/2006/relationships/video" Target="../media/media3.mov"/><Relationship Id="rId9" Type="http://schemas.openxmlformats.org/officeDocument/2006/relationships/image" Target="../media/image21.png"/><Relationship Id="rId14" Type="http://schemas.openxmlformats.org/officeDocument/2006/relationships/chart" Target="../charts/chart3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slideLayout" Target="../slideLayouts/slideLayout5.xml"/><Relationship Id="rId7" Type="http://schemas.openxmlformats.org/officeDocument/2006/relationships/image" Target="../media/image28.jpeg"/><Relationship Id="rId2" Type="http://schemas.openxmlformats.org/officeDocument/2006/relationships/video" Target="../media/media5.mp4"/><Relationship Id="rId1" Type="http://schemas.microsoft.com/office/2007/relationships/media" Target="../media/media5.mp4"/><Relationship Id="rId6" Type="http://schemas.openxmlformats.org/officeDocument/2006/relationships/image" Target="../media/image27.png"/><Relationship Id="rId5" Type="http://schemas.openxmlformats.org/officeDocument/2006/relationships/image" Target="../media/image26.jpeg"/><Relationship Id="rId4" Type="http://schemas.openxmlformats.org/officeDocument/2006/relationships/image" Target="../media/image25.png"/><Relationship Id="rId9" Type="http://schemas.openxmlformats.org/officeDocument/2006/relationships/image" Target="../media/image29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 bwMode="auto">
          <a:xfrm>
            <a:off x="6546641" y="2553969"/>
            <a:ext cx="5781090" cy="1157287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1435" tIns="25717" rIns="51435" bIns="25717" numCol="1" rtlCol="0" anchor="t" anchorCtr="0" compatLnSpc="1">
            <a:prstTxWarp prst="textNoShape">
              <a:avLst/>
            </a:prstTxWarp>
          </a:bodyPr>
          <a:lstStyle/>
          <a:p>
            <a:pPr defTabSz="514298"/>
            <a:endParaRPr lang="en-US" sz="1012" dirty="0">
              <a:solidFill>
                <a:schemeClr val="bg1"/>
              </a:solidFill>
            </a:endParaRPr>
          </a:p>
        </p:txBody>
      </p:sp>
      <p:pic>
        <p:nvPicPr>
          <p:cNvPr id="27" name="Picture 26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84931" y="304801"/>
            <a:ext cx="4185653" cy="1226327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Title 1"/>
          <p:cNvSpPr txBox="1">
            <a:spLocks/>
          </p:cNvSpPr>
          <p:nvPr/>
        </p:nvSpPr>
        <p:spPr>
          <a:xfrm>
            <a:off x="440531" y="2080604"/>
            <a:ext cx="16366332" cy="209073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 defTabSz="1300460" rtl="0" eaLnBrk="1" latinLnBrk="0" hangingPunct="1">
              <a:spcBef>
                <a:spcPct val="0"/>
              </a:spcBef>
              <a:buNone/>
              <a:defRPr sz="6258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fontAlgn="auto">
              <a:spcAft>
                <a:spcPts val="0"/>
              </a:spcAft>
            </a:pPr>
            <a:r>
              <a:rPr lang="en-US" sz="6600" dirty="0"/>
              <a:t>TMVR: Programmatic challenges and technology needed to match surgical outcomes</a:t>
            </a:r>
          </a:p>
        </p:txBody>
      </p:sp>
      <p:sp>
        <p:nvSpPr>
          <p:cNvPr id="10" name="Subtitle 2"/>
          <p:cNvSpPr txBox="1">
            <a:spLocks/>
          </p:cNvSpPr>
          <p:nvPr/>
        </p:nvSpPr>
        <p:spPr>
          <a:xfrm>
            <a:off x="3873186" y="4419600"/>
            <a:ext cx="9885363" cy="24923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487672" indent="-487672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455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056623" indent="-406394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398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25575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4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7580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92603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7626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22649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7672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52695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 fontAlgn="auto">
              <a:spcAft>
                <a:spcPts val="0"/>
              </a:spcAft>
              <a:buNone/>
            </a:pPr>
            <a:r>
              <a:rPr lang="en-US" sz="4000" dirty="0"/>
              <a:t>Adam Greenbaum, MD</a:t>
            </a:r>
          </a:p>
          <a:p>
            <a:pPr marL="0" indent="0" algn="ctr" fontAlgn="auto">
              <a:spcAft>
                <a:spcPts val="0"/>
              </a:spcAft>
              <a:buNone/>
            </a:pPr>
            <a:r>
              <a:rPr lang="en-US" sz="4000" dirty="0"/>
              <a:t>Co-director, Structural Heart and Valve Center</a:t>
            </a:r>
          </a:p>
          <a:p>
            <a:pPr marL="0" indent="0" algn="ctr" fontAlgn="auto">
              <a:spcAft>
                <a:spcPts val="0"/>
              </a:spcAft>
              <a:buNone/>
            </a:pPr>
            <a:r>
              <a:rPr lang="en-US" sz="4000" dirty="0"/>
              <a:t>Emory University</a:t>
            </a:r>
          </a:p>
          <a:p>
            <a:pPr marL="0" indent="0" algn="ctr" fontAlgn="auto">
              <a:spcAft>
                <a:spcPts val="0"/>
              </a:spcAft>
              <a:buNone/>
            </a:pPr>
            <a:r>
              <a:rPr lang="en-US" sz="4000" dirty="0"/>
              <a:t>Atlanta, GA, USA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4320068" y="7772400"/>
            <a:ext cx="89916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i="1" dirty="0"/>
              <a:t>16</a:t>
            </a:r>
            <a:r>
              <a:rPr lang="en-US" sz="3200" i="1" baseline="30000" dirty="0"/>
              <a:t>th</a:t>
            </a:r>
            <a:r>
              <a:rPr lang="en-US" sz="3200" i="1" dirty="0"/>
              <a:t> Biennial Meeting</a:t>
            </a:r>
          </a:p>
          <a:p>
            <a:r>
              <a:rPr lang="en-US" sz="3200" i="1" dirty="0"/>
              <a:t>Punta Cana, Dominican Republic</a:t>
            </a:r>
          </a:p>
          <a:p>
            <a:r>
              <a:rPr lang="en-US" sz="3200" i="1" dirty="0"/>
              <a:t>January 30-February 3, 2022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1F959A41-4505-49C3-BD72-FBB83D1465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331" y="290513"/>
            <a:ext cx="1333503" cy="10001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580083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 bwMode="auto">
          <a:xfrm>
            <a:off x="6546641" y="2553969"/>
            <a:ext cx="5781090" cy="1157287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1435" tIns="25717" rIns="51435" bIns="25717" numCol="1" rtlCol="0" anchor="t" anchorCtr="0" compatLnSpc="1">
            <a:prstTxWarp prst="textNoShape">
              <a:avLst/>
            </a:prstTxWarp>
          </a:bodyPr>
          <a:lstStyle/>
          <a:p>
            <a:pPr defTabSz="514298"/>
            <a:endParaRPr lang="en-US" sz="1012" dirty="0">
              <a:solidFill>
                <a:schemeClr val="bg1"/>
              </a:solidFill>
            </a:endParaRPr>
          </a:p>
        </p:txBody>
      </p:sp>
      <p:sp>
        <p:nvSpPr>
          <p:cNvPr id="25" name="Title 23"/>
          <p:cNvSpPr>
            <a:spLocks noGrp="1"/>
          </p:cNvSpPr>
          <p:nvPr>
            <p:ph type="title"/>
          </p:nvPr>
        </p:nvSpPr>
        <p:spPr>
          <a:xfrm>
            <a:off x="440531" y="447829"/>
            <a:ext cx="8213725" cy="1466057"/>
          </a:xfrm>
        </p:spPr>
        <p:txBody>
          <a:bodyPr>
            <a:normAutofit fontScale="90000"/>
          </a:bodyPr>
          <a:lstStyle/>
          <a:p>
            <a:pPr algn="l"/>
            <a:r>
              <a:rPr lang="en-US" sz="6000" dirty="0"/>
              <a:t>SMVR</a:t>
            </a:r>
            <a:br>
              <a:rPr lang="en-US" dirty="0"/>
            </a:br>
            <a:r>
              <a:rPr lang="en-US" sz="5300" i="1" dirty="0"/>
              <a:t>What we know…</a:t>
            </a:r>
          </a:p>
        </p:txBody>
      </p:sp>
      <p:sp>
        <p:nvSpPr>
          <p:cNvPr id="26" name="Content Placeholder 2"/>
          <p:cNvSpPr>
            <a:spLocks noGrp="1"/>
          </p:cNvSpPr>
          <p:nvPr>
            <p:ph idx="1"/>
          </p:nvPr>
        </p:nvSpPr>
        <p:spPr>
          <a:xfrm>
            <a:off x="1031850" y="2269085"/>
            <a:ext cx="16003606" cy="6078168"/>
          </a:xfrm>
        </p:spPr>
        <p:txBody>
          <a:bodyPr>
            <a:normAutofit/>
          </a:bodyPr>
          <a:lstStyle/>
          <a:p>
            <a:r>
              <a:rPr lang="en-US" sz="3600" dirty="0"/>
              <a:t>Early intervention improves survival for degenerative MR</a:t>
            </a:r>
          </a:p>
          <a:p>
            <a:pPr lvl="1"/>
            <a:r>
              <a:rPr lang="en-US" sz="3031" dirty="0"/>
              <a:t>Principles: address the leaflet pathology, address chordal support, annular reduction/support</a:t>
            </a:r>
          </a:p>
          <a:p>
            <a:r>
              <a:rPr lang="en-US" sz="3600" dirty="0"/>
              <a:t>Survival benefit with surgery for secondary MR less clear</a:t>
            </a:r>
          </a:p>
          <a:p>
            <a:pPr lvl="1"/>
            <a:r>
              <a:rPr lang="en-US" sz="3031" dirty="0"/>
              <a:t>Principles: undersized annuloplasty ring, papillary muscle sling, anterior leaflet augmentation </a:t>
            </a:r>
          </a:p>
          <a:p>
            <a:pPr lvl="1"/>
            <a:r>
              <a:rPr lang="en-US" sz="3031" dirty="0"/>
              <a:t>Higher recurrence with repair vs replacement- movement toward more valve replacement?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81990FC-B75F-9B43-804F-B5D446836175}"/>
              </a:ext>
            </a:extLst>
          </p:cNvPr>
          <p:cNvGrpSpPr/>
          <p:nvPr/>
        </p:nvGrpSpPr>
        <p:grpSpPr>
          <a:xfrm>
            <a:off x="2650331" y="5308169"/>
            <a:ext cx="5892719" cy="3997602"/>
            <a:chOff x="2989605" y="1566165"/>
            <a:chExt cx="6491130" cy="4422218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510B3977-87E5-B540-848C-CCC54E5FA0C4}"/>
                </a:ext>
              </a:extLst>
            </p:cNvPr>
            <p:cNvGrpSpPr/>
            <p:nvPr/>
          </p:nvGrpSpPr>
          <p:grpSpPr>
            <a:xfrm>
              <a:off x="3879961" y="1821437"/>
              <a:ext cx="4915553" cy="3530303"/>
              <a:chOff x="2467041" y="1931904"/>
              <a:chExt cx="5300803" cy="2756843"/>
            </a:xfrm>
          </p:grpSpPr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94844F30-8DCB-6D41-B78A-68D58B7B3473}"/>
                  </a:ext>
                </a:extLst>
              </p:cNvPr>
              <p:cNvCxnSpPr/>
              <p:nvPr/>
            </p:nvCxnSpPr>
            <p:spPr bwMode="auto">
              <a:xfrm>
                <a:off x="2477551" y="1931904"/>
                <a:ext cx="0" cy="2756843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>
                    <a:alpha val="71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5FCC6E29-C508-C04B-8E65-8D4A1EC74860}"/>
                  </a:ext>
                </a:extLst>
              </p:cNvPr>
              <p:cNvCxnSpPr/>
              <p:nvPr/>
            </p:nvCxnSpPr>
            <p:spPr bwMode="auto">
              <a:xfrm flipH="1">
                <a:off x="2467041" y="4688747"/>
                <a:ext cx="5300803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>
                    <a:alpha val="71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4DE3C8E1-438E-9943-A2F6-1CDFEDEB6A5B}"/>
                </a:ext>
              </a:extLst>
            </p:cNvPr>
            <p:cNvSpPr txBox="1"/>
            <p:nvPr/>
          </p:nvSpPr>
          <p:spPr bwMode="invGray">
            <a:xfrm>
              <a:off x="3388593" y="1566165"/>
              <a:ext cx="501879" cy="43693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ts val="5100"/>
                </a:lnSpc>
              </a:pPr>
              <a:r>
                <a:rPr lang="en-US" sz="1333" dirty="0">
                  <a:solidFill>
                    <a:schemeClr val="tx1"/>
                  </a:solidFill>
                </a:rPr>
                <a:t>100</a:t>
              </a:r>
            </a:p>
            <a:p>
              <a:pPr algn="r">
                <a:lnSpc>
                  <a:spcPts val="5100"/>
                </a:lnSpc>
              </a:pPr>
              <a:r>
                <a:rPr lang="en-US" sz="1333" dirty="0">
                  <a:solidFill>
                    <a:schemeClr val="tx1"/>
                  </a:solidFill>
                </a:rPr>
                <a:t>80</a:t>
              </a:r>
            </a:p>
            <a:p>
              <a:pPr algn="r">
                <a:lnSpc>
                  <a:spcPts val="5100"/>
                </a:lnSpc>
              </a:pPr>
              <a:r>
                <a:rPr lang="en-US" sz="1333" dirty="0">
                  <a:solidFill>
                    <a:schemeClr val="tx1"/>
                  </a:solidFill>
                </a:rPr>
                <a:t>60</a:t>
              </a:r>
            </a:p>
            <a:p>
              <a:pPr algn="r">
                <a:lnSpc>
                  <a:spcPts val="5100"/>
                </a:lnSpc>
              </a:pPr>
              <a:r>
                <a:rPr lang="en-US" sz="1333" dirty="0">
                  <a:solidFill>
                    <a:schemeClr val="tx1"/>
                  </a:solidFill>
                </a:rPr>
                <a:t>40</a:t>
              </a:r>
            </a:p>
            <a:p>
              <a:pPr algn="r">
                <a:lnSpc>
                  <a:spcPts val="5100"/>
                </a:lnSpc>
              </a:pPr>
              <a:r>
                <a:rPr lang="en-US" sz="1333" dirty="0">
                  <a:solidFill>
                    <a:schemeClr val="tx1"/>
                  </a:solidFill>
                </a:rPr>
                <a:t>20</a:t>
              </a:r>
            </a:p>
            <a:p>
              <a:pPr algn="r">
                <a:lnSpc>
                  <a:spcPts val="5100"/>
                </a:lnSpc>
              </a:pPr>
              <a:r>
                <a:rPr lang="en-US" sz="1333" dirty="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EC0C6FE3-388E-9C49-93AD-A6029BA27CD0}"/>
                </a:ext>
              </a:extLst>
            </p:cNvPr>
            <p:cNvSpPr txBox="1"/>
            <p:nvPr/>
          </p:nvSpPr>
          <p:spPr bwMode="invGray">
            <a:xfrm rot="16200000">
              <a:off x="2664485" y="3525465"/>
              <a:ext cx="989880" cy="339639"/>
            </a:xfrm>
            <a:prstGeom prst="rect">
              <a:avLst/>
            </a:prstGeom>
            <a:noFill/>
          </p:spPr>
          <p:txBody>
            <a:bodyPr wrap="none" rtlCol="0" anchor="b" anchorCtr="0">
              <a:spAutoFit/>
            </a:bodyPr>
            <a:lstStyle/>
            <a:p>
              <a:pPr algn="ctr"/>
              <a:r>
                <a:rPr lang="en-US" sz="1333" dirty="0">
                  <a:solidFill>
                    <a:schemeClr val="tx1"/>
                  </a:solidFill>
                </a:rPr>
                <a:t>Survival</a:t>
              </a:r>
              <a:r>
                <a:rPr lang="en-US" sz="1333" dirty="0">
                  <a:solidFill>
                    <a:schemeClr val="bg1"/>
                  </a:solidFill>
                </a:rPr>
                <a:t> %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1A7A49F-2654-9F4E-89BD-6D5B5AEA99B1}"/>
                </a:ext>
              </a:extLst>
            </p:cNvPr>
            <p:cNvSpPr txBox="1"/>
            <p:nvPr/>
          </p:nvSpPr>
          <p:spPr bwMode="invGray">
            <a:xfrm>
              <a:off x="6104658" y="5654633"/>
              <a:ext cx="622462" cy="333750"/>
            </a:xfrm>
            <a:prstGeom prst="rect">
              <a:avLst/>
            </a:prstGeom>
            <a:noFill/>
          </p:spPr>
          <p:txBody>
            <a:bodyPr wrap="none" rtlCol="0" anchor="b" anchorCtr="0">
              <a:spAutoFit/>
            </a:bodyPr>
            <a:lstStyle/>
            <a:p>
              <a:pPr algn="ctr"/>
              <a:r>
                <a:rPr lang="en-US" sz="1333" dirty="0">
                  <a:solidFill>
                    <a:schemeClr val="tx1"/>
                  </a:solidFill>
                </a:rPr>
                <a:t>years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55C7249-EAB3-8749-A5D6-9E7850B8FABB}"/>
                </a:ext>
              </a:extLst>
            </p:cNvPr>
            <p:cNvSpPr txBox="1"/>
            <p:nvPr/>
          </p:nvSpPr>
          <p:spPr bwMode="invGray">
            <a:xfrm>
              <a:off x="3821829" y="5400935"/>
              <a:ext cx="5658906" cy="333750"/>
            </a:xfrm>
            <a:prstGeom prst="rect">
              <a:avLst/>
            </a:prstGeom>
            <a:noFill/>
          </p:spPr>
          <p:txBody>
            <a:bodyPr wrap="none" rtlCol="0" anchor="b" anchorCtr="0">
              <a:spAutoFit/>
            </a:bodyPr>
            <a:lstStyle/>
            <a:p>
              <a:pPr>
                <a:tabLst>
                  <a:tab pos="1142971" algn="ctr"/>
                  <a:tab pos="2339916" algn="ctr"/>
                  <a:tab pos="3482888" algn="ctr"/>
                  <a:tab pos="4625859" algn="ctr"/>
                </a:tabLst>
              </a:pPr>
              <a:r>
                <a:rPr lang="en-US" sz="1333" dirty="0">
                  <a:solidFill>
                    <a:schemeClr val="tx1"/>
                  </a:solidFill>
                </a:rPr>
                <a:t>0	5	10	15	20</a:t>
              </a:r>
            </a:p>
          </p:txBody>
        </p:sp>
        <p:sp>
          <p:nvSpPr>
            <p:cNvPr id="13" name="Freeform 3">
              <a:extLst>
                <a:ext uri="{FF2B5EF4-FFF2-40B4-BE49-F238E27FC236}">
                  <a16:creationId xmlns:a16="http://schemas.microsoft.com/office/drawing/2014/main" id="{9E9F5799-AA53-8840-BB58-45C2B19E2299}"/>
                </a:ext>
              </a:extLst>
            </p:cNvPr>
            <p:cNvSpPr/>
            <p:nvPr/>
          </p:nvSpPr>
          <p:spPr bwMode="invGray">
            <a:xfrm>
              <a:off x="3903445" y="2045185"/>
              <a:ext cx="4651230" cy="1223963"/>
            </a:xfrm>
            <a:custGeom>
              <a:avLst/>
              <a:gdLst>
                <a:gd name="connsiteX0" fmla="*/ 0 w 4743450"/>
                <a:gd name="connsiteY0" fmla="*/ 0 h 1223963"/>
                <a:gd name="connsiteX1" fmla="*/ 66675 w 4743450"/>
                <a:gd name="connsiteY1" fmla="*/ 14288 h 1223963"/>
                <a:gd name="connsiteX2" fmla="*/ 100012 w 4743450"/>
                <a:gd name="connsiteY2" fmla="*/ 33338 h 1223963"/>
                <a:gd name="connsiteX3" fmla="*/ 214312 w 4743450"/>
                <a:gd name="connsiteY3" fmla="*/ 33338 h 1223963"/>
                <a:gd name="connsiteX4" fmla="*/ 328612 w 4743450"/>
                <a:gd name="connsiteY4" fmla="*/ 52388 h 1223963"/>
                <a:gd name="connsiteX5" fmla="*/ 395287 w 4743450"/>
                <a:gd name="connsiteY5" fmla="*/ 90488 h 1223963"/>
                <a:gd name="connsiteX6" fmla="*/ 442912 w 4743450"/>
                <a:gd name="connsiteY6" fmla="*/ 90488 h 1223963"/>
                <a:gd name="connsiteX7" fmla="*/ 442912 w 4743450"/>
                <a:gd name="connsiteY7" fmla="*/ 109538 h 1223963"/>
                <a:gd name="connsiteX8" fmla="*/ 661987 w 4743450"/>
                <a:gd name="connsiteY8" fmla="*/ 109538 h 1223963"/>
                <a:gd name="connsiteX9" fmla="*/ 661987 w 4743450"/>
                <a:gd name="connsiteY9" fmla="*/ 128588 h 1223963"/>
                <a:gd name="connsiteX10" fmla="*/ 738187 w 4743450"/>
                <a:gd name="connsiteY10" fmla="*/ 128588 h 1223963"/>
                <a:gd name="connsiteX11" fmla="*/ 738187 w 4743450"/>
                <a:gd name="connsiteY11" fmla="*/ 138113 h 1223963"/>
                <a:gd name="connsiteX12" fmla="*/ 933450 w 4743450"/>
                <a:gd name="connsiteY12" fmla="*/ 138113 h 1223963"/>
                <a:gd name="connsiteX13" fmla="*/ 947737 w 4743450"/>
                <a:gd name="connsiteY13" fmla="*/ 161925 h 1223963"/>
                <a:gd name="connsiteX14" fmla="*/ 1081087 w 4743450"/>
                <a:gd name="connsiteY14" fmla="*/ 161925 h 1223963"/>
                <a:gd name="connsiteX15" fmla="*/ 1190625 w 4743450"/>
                <a:gd name="connsiteY15" fmla="*/ 171450 h 1223963"/>
                <a:gd name="connsiteX16" fmla="*/ 1257300 w 4743450"/>
                <a:gd name="connsiteY16" fmla="*/ 204788 h 1223963"/>
                <a:gd name="connsiteX17" fmla="*/ 1333500 w 4743450"/>
                <a:gd name="connsiteY17" fmla="*/ 223838 h 1223963"/>
                <a:gd name="connsiteX18" fmla="*/ 1419225 w 4743450"/>
                <a:gd name="connsiteY18" fmla="*/ 223838 h 1223963"/>
                <a:gd name="connsiteX19" fmla="*/ 1519237 w 4743450"/>
                <a:gd name="connsiteY19" fmla="*/ 238125 h 1223963"/>
                <a:gd name="connsiteX20" fmla="*/ 1638300 w 4743450"/>
                <a:gd name="connsiteY20" fmla="*/ 266700 h 1223963"/>
                <a:gd name="connsiteX21" fmla="*/ 1728787 w 4743450"/>
                <a:gd name="connsiteY21" fmla="*/ 295275 h 1223963"/>
                <a:gd name="connsiteX22" fmla="*/ 1809750 w 4743450"/>
                <a:gd name="connsiteY22" fmla="*/ 328613 h 1223963"/>
                <a:gd name="connsiteX23" fmla="*/ 1876425 w 4743450"/>
                <a:gd name="connsiteY23" fmla="*/ 328613 h 1223963"/>
                <a:gd name="connsiteX24" fmla="*/ 1990725 w 4743450"/>
                <a:gd name="connsiteY24" fmla="*/ 376238 h 1223963"/>
                <a:gd name="connsiteX25" fmla="*/ 2105025 w 4743450"/>
                <a:gd name="connsiteY25" fmla="*/ 409575 h 1223963"/>
                <a:gd name="connsiteX26" fmla="*/ 2238375 w 4743450"/>
                <a:gd name="connsiteY26" fmla="*/ 442913 h 1223963"/>
                <a:gd name="connsiteX27" fmla="*/ 2390775 w 4743450"/>
                <a:gd name="connsiteY27" fmla="*/ 481013 h 1223963"/>
                <a:gd name="connsiteX28" fmla="*/ 2490787 w 4743450"/>
                <a:gd name="connsiteY28" fmla="*/ 481013 h 1223963"/>
                <a:gd name="connsiteX29" fmla="*/ 2490787 w 4743450"/>
                <a:gd name="connsiteY29" fmla="*/ 495300 h 1223963"/>
                <a:gd name="connsiteX30" fmla="*/ 2838450 w 4743450"/>
                <a:gd name="connsiteY30" fmla="*/ 495300 h 1223963"/>
                <a:gd name="connsiteX31" fmla="*/ 2838450 w 4743450"/>
                <a:gd name="connsiteY31" fmla="*/ 552450 h 1223963"/>
                <a:gd name="connsiteX32" fmla="*/ 2914650 w 4743450"/>
                <a:gd name="connsiteY32" fmla="*/ 552450 h 1223963"/>
                <a:gd name="connsiteX33" fmla="*/ 2924175 w 4743450"/>
                <a:gd name="connsiteY33" fmla="*/ 561975 h 1223963"/>
                <a:gd name="connsiteX34" fmla="*/ 3000375 w 4743450"/>
                <a:gd name="connsiteY34" fmla="*/ 561975 h 1223963"/>
                <a:gd name="connsiteX35" fmla="*/ 3000375 w 4743450"/>
                <a:gd name="connsiteY35" fmla="*/ 600075 h 1223963"/>
                <a:gd name="connsiteX36" fmla="*/ 3062287 w 4743450"/>
                <a:gd name="connsiteY36" fmla="*/ 600075 h 1223963"/>
                <a:gd name="connsiteX37" fmla="*/ 3062287 w 4743450"/>
                <a:gd name="connsiteY37" fmla="*/ 633413 h 1223963"/>
                <a:gd name="connsiteX38" fmla="*/ 3162300 w 4743450"/>
                <a:gd name="connsiteY38" fmla="*/ 633413 h 1223963"/>
                <a:gd name="connsiteX39" fmla="*/ 3162300 w 4743450"/>
                <a:gd name="connsiteY39" fmla="*/ 676275 h 1223963"/>
                <a:gd name="connsiteX40" fmla="*/ 3195637 w 4743450"/>
                <a:gd name="connsiteY40" fmla="*/ 676275 h 1223963"/>
                <a:gd name="connsiteX41" fmla="*/ 3195637 w 4743450"/>
                <a:gd name="connsiteY41" fmla="*/ 704850 h 1223963"/>
                <a:gd name="connsiteX42" fmla="*/ 3248025 w 4743450"/>
                <a:gd name="connsiteY42" fmla="*/ 704850 h 1223963"/>
                <a:gd name="connsiteX43" fmla="*/ 3248025 w 4743450"/>
                <a:gd name="connsiteY43" fmla="*/ 733425 h 1223963"/>
                <a:gd name="connsiteX44" fmla="*/ 3281362 w 4743450"/>
                <a:gd name="connsiteY44" fmla="*/ 733425 h 1223963"/>
                <a:gd name="connsiteX45" fmla="*/ 3281362 w 4743450"/>
                <a:gd name="connsiteY45" fmla="*/ 771525 h 1223963"/>
                <a:gd name="connsiteX46" fmla="*/ 3343275 w 4743450"/>
                <a:gd name="connsiteY46" fmla="*/ 771525 h 1223963"/>
                <a:gd name="connsiteX47" fmla="*/ 3343275 w 4743450"/>
                <a:gd name="connsiteY47" fmla="*/ 823913 h 1223963"/>
                <a:gd name="connsiteX48" fmla="*/ 3376612 w 4743450"/>
                <a:gd name="connsiteY48" fmla="*/ 857250 h 1223963"/>
                <a:gd name="connsiteX49" fmla="*/ 3981450 w 4743450"/>
                <a:gd name="connsiteY49" fmla="*/ 857250 h 1223963"/>
                <a:gd name="connsiteX50" fmla="*/ 3981450 w 4743450"/>
                <a:gd name="connsiteY50" fmla="*/ 952500 h 1223963"/>
                <a:gd name="connsiteX51" fmla="*/ 4076700 w 4743450"/>
                <a:gd name="connsiteY51" fmla="*/ 952500 h 1223963"/>
                <a:gd name="connsiteX52" fmla="*/ 4076700 w 4743450"/>
                <a:gd name="connsiteY52" fmla="*/ 1076325 h 1223963"/>
                <a:gd name="connsiteX53" fmla="*/ 4300537 w 4743450"/>
                <a:gd name="connsiteY53" fmla="*/ 1076325 h 1223963"/>
                <a:gd name="connsiteX54" fmla="*/ 4300537 w 4743450"/>
                <a:gd name="connsiteY54" fmla="*/ 1223963 h 1223963"/>
                <a:gd name="connsiteX55" fmla="*/ 4743450 w 4743450"/>
                <a:gd name="connsiteY55" fmla="*/ 1223963 h 1223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4743450" h="1223963">
                  <a:moveTo>
                    <a:pt x="0" y="0"/>
                  </a:moveTo>
                  <a:lnTo>
                    <a:pt x="66675" y="14288"/>
                  </a:lnTo>
                  <a:lnTo>
                    <a:pt x="100012" y="33338"/>
                  </a:lnTo>
                  <a:lnTo>
                    <a:pt x="214312" y="33338"/>
                  </a:lnTo>
                  <a:lnTo>
                    <a:pt x="328612" y="52388"/>
                  </a:lnTo>
                  <a:lnTo>
                    <a:pt x="395287" y="90488"/>
                  </a:lnTo>
                  <a:lnTo>
                    <a:pt x="442912" y="90488"/>
                  </a:lnTo>
                  <a:lnTo>
                    <a:pt x="442912" y="109538"/>
                  </a:lnTo>
                  <a:lnTo>
                    <a:pt x="661987" y="109538"/>
                  </a:lnTo>
                  <a:lnTo>
                    <a:pt x="661987" y="128588"/>
                  </a:lnTo>
                  <a:lnTo>
                    <a:pt x="738187" y="128588"/>
                  </a:lnTo>
                  <a:lnTo>
                    <a:pt x="738187" y="138113"/>
                  </a:lnTo>
                  <a:lnTo>
                    <a:pt x="933450" y="138113"/>
                  </a:lnTo>
                  <a:lnTo>
                    <a:pt x="947737" y="161925"/>
                  </a:lnTo>
                  <a:lnTo>
                    <a:pt x="1081087" y="161925"/>
                  </a:lnTo>
                  <a:lnTo>
                    <a:pt x="1190625" y="171450"/>
                  </a:lnTo>
                  <a:lnTo>
                    <a:pt x="1257300" y="204788"/>
                  </a:lnTo>
                  <a:lnTo>
                    <a:pt x="1333500" y="223838"/>
                  </a:lnTo>
                  <a:lnTo>
                    <a:pt x="1419225" y="223838"/>
                  </a:lnTo>
                  <a:lnTo>
                    <a:pt x="1519237" y="238125"/>
                  </a:lnTo>
                  <a:lnTo>
                    <a:pt x="1638300" y="266700"/>
                  </a:lnTo>
                  <a:lnTo>
                    <a:pt x="1728787" y="295275"/>
                  </a:lnTo>
                  <a:lnTo>
                    <a:pt x="1809750" y="328613"/>
                  </a:lnTo>
                  <a:lnTo>
                    <a:pt x="1876425" y="328613"/>
                  </a:lnTo>
                  <a:lnTo>
                    <a:pt x="1990725" y="376238"/>
                  </a:lnTo>
                  <a:lnTo>
                    <a:pt x="2105025" y="409575"/>
                  </a:lnTo>
                  <a:lnTo>
                    <a:pt x="2238375" y="442913"/>
                  </a:lnTo>
                  <a:lnTo>
                    <a:pt x="2390775" y="481013"/>
                  </a:lnTo>
                  <a:lnTo>
                    <a:pt x="2490787" y="481013"/>
                  </a:lnTo>
                  <a:lnTo>
                    <a:pt x="2490787" y="495300"/>
                  </a:lnTo>
                  <a:lnTo>
                    <a:pt x="2838450" y="495300"/>
                  </a:lnTo>
                  <a:lnTo>
                    <a:pt x="2838450" y="552450"/>
                  </a:lnTo>
                  <a:lnTo>
                    <a:pt x="2914650" y="552450"/>
                  </a:lnTo>
                  <a:lnTo>
                    <a:pt x="2924175" y="561975"/>
                  </a:lnTo>
                  <a:lnTo>
                    <a:pt x="3000375" y="561975"/>
                  </a:lnTo>
                  <a:lnTo>
                    <a:pt x="3000375" y="600075"/>
                  </a:lnTo>
                  <a:lnTo>
                    <a:pt x="3062287" y="600075"/>
                  </a:lnTo>
                  <a:lnTo>
                    <a:pt x="3062287" y="633413"/>
                  </a:lnTo>
                  <a:lnTo>
                    <a:pt x="3162300" y="633413"/>
                  </a:lnTo>
                  <a:lnTo>
                    <a:pt x="3162300" y="676275"/>
                  </a:lnTo>
                  <a:lnTo>
                    <a:pt x="3195637" y="676275"/>
                  </a:lnTo>
                  <a:lnTo>
                    <a:pt x="3195637" y="704850"/>
                  </a:lnTo>
                  <a:lnTo>
                    <a:pt x="3248025" y="704850"/>
                  </a:lnTo>
                  <a:lnTo>
                    <a:pt x="3248025" y="733425"/>
                  </a:lnTo>
                  <a:lnTo>
                    <a:pt x="3281362" y="733425"/>
                  </a:lnTo>
                  <a:lnTo>
                    <a:pt x="3281362" y="771525"/>
                  </a:lnTo>
                  <a:lnTo>
                    <a:pt x="3343275" y="771525"/>
                  </a:lnTo>
                  <a:lnTo>
                    <a:pt x="3343275" y="823913"/>
                  </a:lnTo>
                  <a:lnTo>
                    <a:pt x="3376612" y="857250"/>
                  </a:lnTo>
                  <a:lnTo>
                    <a:pt x="3981450" y="857250"/>
                  </a:lnTo>
                  <a:lnTo>
                    <a:pt x="3981450" y="952500"/>
                  </a:lnTo>
                  <a:lnTo>
                    <a:pt x="4076700" y="952500"/>
                  </a:lnTo>
                  <a:lnTo>
                    <a:pt x="4076700" y="1076325"/>
                  </a:lnTo>
                  <a:lnTo>
                    <a:pt x="4300537" y="1076325"/>
                  </a:lnTo>
                  <a:lnTo>
                    <a:pt x="4300537" y="1223963"/>
                  </a:lnTo>
                  <a:lnTo>
                    <a:pt x="4743450" y="1223963"/>
                  </a:lnTo>
                </a:path>
              </a:pathLst>
            </a:custGeom>
            <a:noFill/>
            <a:ln w="19050" cap="flat" cmpd="sng" algn="ctr">
              <a:solidFill>
                <a:schemeClr val="accent6"/>
              </a:solidFill>
              <a:prstDash val="sysDash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4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endParaRPr>
            </a:p>
          </p:txBody>
        </p:sp>
        <p:sp>
          <p:nvSpPr>
            <p:cNvPr id="14" name="Freeform 23">
              <a:extLst>
                <a:ext uri="{FF2B5EF4-FFF2-40B4-BE49-F238E27FC236}">
                  <a16:creationId xmlns:a16="http://schemas.microsoft.com/office/drawing/2014/main" id="{4FB8EAE2-6287-5844-984D-D8A89B487C04}"/>
                </a:ext>
              </a:extLst>
            </p:cNvPr>
            <p:cNvSpPr/>
            <p:nvPr/>
          </p:nvSpPr>
          <p:spPr bwMode="invGray">
            <a:xfrm>
              <a:off x="3898682" y="2054710"/>
              <a:ext cx="4642219" cy="1957388"/>
            </a:xfrm>
            <a:custGeom>
              <a:avLst/>
              <a:gdLst>
                <a:gd name="connsiteX0" fmla="*/ 0 w 4729163"/>
                <a:gd name="connsiteY0" fmla="*/ 0 h 1957388"/>
                <a:gd name="connsiteX1" fmla="*/ 47625 w 4729163"/>
                <a:gd name="connsiteY1" fmla="*/ 0 h 1957388"/>
                <a:gd name="connsiteX2" fmla="*/ 71438 w 4729163"/>
                <a:gd name="connsiteY2" fmla="*/ 38100 h 1957388"/>
                <a:gd name="connsiteX3" fmla="*/ 123825 w 4729163"/>
                <a:gd name="connsiteY3" fmla="*/ 33338 h 1957388"/>
                <a:gd name="connsiteX4" fmla="*/ 166688 w 4729163"/>
                <a:gd name="connsiteY4" fmla="*/ 57150 h 1957388"/>
                <a:gd name="connsiteX5" fmla="*/ 190500 w 4729163"/>
                <a:gd name="connsiteY5" fmla="*/ 71438 h 1957388"/>
                <a:gd name="connsiteX6" fmla="*/ 242888 w 4729163"/>
                <a:gd name="connsiteY6" fmla="*/ 61913 h 1957388"/>
                <a:gd name="connsiteX7" fmla="*/ 242888 w 4729163"/>
                <a:gd name="connsiteY7" fmla="*/ 80963 h 1957388"/>
                <a:gd name="connsiteX8" fmla="*/ 276225 w 4729163"/>
                <a:gd name="connsiteY8" fmla="*/ 76200 h 1957388"/>
                <a:gd name="connsiteX9" fmla="*/ 300038 w 4729163"/>
                <a:gd name="connsiteY9" fmla="*/ 109538 h 1957388"/>
                <a:gd name="connsiteX10" fmla="*/ 342900 w 4729163"/>
                <a:gd name="connsiteY10" fmla="*/ 123825 h 1957388"/>
                <a:gd name="connsiteX11" fmla="*/ 400050 w 4729163"/>
                <a:gd name="connsiteY11" fmla="*/ 138113 h 1957388"/>
                <a:gd name="connsiteX12" fmla="*/ 419100 w 4729163"/>
                <a:gd name="connsiteY12" fmla="*/ 171450 h 1957388"/>
                <a:gd name="connsiteX13" fmla="*/ 442913 w 4729163"/>
                <a:gd name="connsiteY13" fmla="*/ 180975 h 1957388"/>
                <a:gd name="connsiteX14" fmla="*/ 485775 w 4729163"/>
                <a:gd name="connsiteY14" fmla="*/ 195263 h 1957388"/>
                <a:gd name="connsiteX15" fmla="*/ 485775 w 4729163"/>
                <a:gd name="connsiteY15" fmla="*/ 214313 h 1957388"/>
                <a:gd name="connsiteX16" fmla="*/ 538163 w 4729163"/>
                <a:gd name="connsiteY16" fmla="*/ 214313 h 1957388"/>
                <a:gd name="connsiteX17" fmla="*/ 561975 w 4729163"/>
                <a:gd name="connsiteY17" fmla="*/ 247650 h 1957388"/>
                <a:gd name="connsiteX18" fmla="*/ 609600 w 4729163"/>
                <a:gd name="connsiteY18" fmla="*/ 276225 h 1957388"/>
                <a:gd name="connsiteX19" fmla="*/ 638175 w 4729163"/>
                <a:gd name="connsiteY19" fmla="*/ 285750 h 1957388"/>
                <a:gd name="connsiteX20" fmla="*/ 642938 w 4729163"/>
                <a:gd name="connsiteY20" fmla="*/ 300038 h 1957388"/>
                <a:gd name="connsiteX21" fmla="*/ 671513 w 4729163"/>
                <a:gd name="connsiteY21" fmla="*/ 314325 h 1957388"/>
                <a:gd name="connsiteX22" fmla="*/ 738188 w 4729163"/>
                <a:gd name="connsiteY22" fmla="*/ 342900 h 1957388"/>
                <a:gd name="connsiteX23" fmla="*/ 781050 w 4729163"/>
                <a:gd name="connsiteY23" fmla="*/ 347663 h 1957388"/>
                <a:gd name="connsiteX24" fmla="*/ 795338 w 4729163"/>
                <a:gd name="connsiteY24" fmla="*/ 352425 h 1957388"/>
                <a:gd name="connsiteX25" fmla="*/ 795338 w 4729163"/>
                <a:gd name="connsiteY25" fmla="*/ 371475 h 1957388"/>
                <a:gd name="connsiteX26" fmla="*/ 862013 w 4729163"/>
                <a:gd name="connsiteY26" fmla="*/ 371475 h 1957388"/>
                <a:gd name="connsiteX27" fmla="*/ 909638 w 4729163"/>
                <a:gd name="connsiteY27" fmla="*/ 409575 h 1957388"/>
                <a:gd name="connsiteX28" fmla="*/ 938213 w 4729163"/>
                <a:gd name="connsiteY28" fmla="*/ 409575 h 1957388"/>
                <a:gd name="connsiteX29" fmla="*/ 957263 w 4729163"/>
                <a:gd name="connsiteY29" fmla="*/ 442913 h 1957388"/>
                <a:gd name="connsiteX30" fmla="*/ 995363 w 4729163"/>
                <a:gd name="connsiteY30" fmla="*/ 438150 h 1957388"/>
                <a:gd name="connsiteX31" fmla="*/ 1023938 w 4729163"/>
                <a:gd name="connsiteY31" fmla="*/ 457200 h 1957388"/>
                <a:gd name="connsiteX32" fmla="*/ 1042988 w 4729163"/>
                <a:gd name="connsiteY32" fmla="*/ 457200 h 1957388"/>
                <a:gd name="connsiteX33" fmla="*/ 1081088 w 4729163"/>
                <a:gd name="connsiteY33" fmla="*/ 481013 h 1957388"/>
                <a:gd name="connsiteX34" fmla="*/ 1143000 w 4729163"/>
                <a:gd name="connsiteY34" fmla="*/ 485775 h 1957388"/>
                <a:gd name="connsiteX35" fmla="*/ 1195388 w 4729163"/>
                <a:gd name="connsiteY35" fmla="*/ 514350 h 1957388"/>
                <a:gd name="connsiteX36" fmla="*/ 1209675 w 4729163"/>
                <a:gd name="connsiteY36" fmla="*/ 519113 h 1957388"/>
                <a:gd name="connsiteX37" fmla="*/ 1266825 w 4729163"/>
                <a:gd name="connsiteY37" fmla="*/ 519113 h 1957388"/>
                <a:gd name="connsiteX38" fmla="*/ 1285875 w 4729163"/>
                <a:gd name="connsiteY38" fmla="*/ 528638 h 1957388"/>
                <a:gd name="connsiteX39" fmla="*/ 1295400 w 4729163"/>
                <a:gd name="connsiteY39" fmla="*/ 542925 h 1957388"/>
                <a:gd name="connsiteX40" fmla="*/ 1319213 w 4729163"/>
                <a:gd name="connsiteY40" fmla="*/ 542925 h 1957388"/>
                <a:gd name="connsiteX41" fmla="*/ 1338263 w 4729163"/>
                <a:gd name="connsiteY41" fmla="*/ 566738 h 1957388"/>
                <a:gd name="connsiteX42" fmla="*/ 1362075 w 4729163"/>
                <a:gd name="connsiteY42" fmla="*/ 581025 h 1957388"/>
                <a:gd name="connsiteX43" fmla="*/ 1381125 w 4729163"/>
                <a:gd name="connsiteY43" fmla="*/ 585788 h 1957388"/>
                <a:gd name="connsiteX44" fmla="*/ 1390650 w 4729163"/>
                <a:gd name="connsiteY44" fmla="*/ 600075 h 1957388"/>
                <a:gd name="connsiteX45" fmla="*/ 1471613 w 4729163"/>
                <a:gd name="connsiteY45" fmla="*/ 595313 h 1957388"/>
                <a:gd name="connsiteX46" fmla="*/ 1476375 w 4729163"/>
                <a:gd name="connsiteY46" fmla="*/ 604838 h 1957388"/>
                <a:gd name="connsiteX47" fmla="*/ 1481138 w 4729163"/>
                <a:gd name="connsiteY47" fmla="*/ 614363 h 1957388"/>
                <a:gd name="connsiteX48" fmla="*/ 1519238 w 4729163"/>
                <a:gd name="connsiteY48" fmla="*/ 619125 h 1957388"/>
                <a:gd name="connsiteX49" fmla="*/ 1543050 w 4729163"/>
                <a:gd name="connsiteY49" fmla="*/ 638175 h 1957388"/>
                <a:gd name="connsiteX50" fmla="*/ 1566863 w 4729163"/>
                <a:gd name="connsiteY50" fmla="*/ 671513 h 1957388"/>
                <a:gd name="connsiteX51" fmla="*/ 1585913 w 4729163"/>
                <a:gd name="connsiteY51" fmla="*/ 681038 h 1957388"/>
                <a:gd name="connsiteX52" fmla="*/ 1614488 w 4729163"/>
                <a:gd name="connsiteY52" fmla="*/ 690563 h 1957388"/>
                <a:gd name="connsiteX53" fmla="*/ 1614488 w 4729163"/>
                <a:gd name="connsiteY53" fmla="*/ 704850 h 1957388"/>
                <a:gd name="connsiteX54" fmla="*/ 1633538 w 4729163"/>
                <a:gd name="connsiteY54" fmla="*/ 728663 h 1957388"/>
                <a:gd name="connsiteX55" fmla="*/ 1657350 w 4729163"/>
                <a:gd name="connsiteY55" fmla="*/ 738188 h 1957388"/>
                <a:gd name="connsiteX56" fmla="*/ 1700213 w 4729163"/>
                <a:gd name="connsiteY56" fmla="*/ 738188 h 1957388"/>
                <a:gd name="connsiteX57" fmla="*/ 1719263 w 4729163"/>
                <a:gd name="connsiteY57" fmla="*/ 762000 h 1957388"/>
                <a:gd name="connsiteX58" fmla="*/ 1762125 w 4729163"/>
                <a:gd name="connsiteY58" fmla="*/ 766763 h 1957388"/>
                <a:gd name="connsiteX59" fmla="*/ 1785938 w 4729163"/>
                <a:gd name="connsiteY59" fmla="*/ 776288 h 1957388"/>
                <a:gd name="connsiteX60" fmla="*/ 1809750 w 4729163"/>
                <a:gd name="connsiteY60" fmla="*/ 776288 h 1957388"/>
                <a:gd name="connsiteX61" fmla="*/ 1819275 w 4729163"/>
                <a:gd name="connsiteY61" fmla="*/ 781050 h 1957388"/>
                <a:gd name="connsiteX62" fmla="*/ 1838325 w 4729163"/>
                <a:gd name="connsiteY62" fmla="*/ 814388 h 1957388"/>
                <a:gd name="connsiteX63" fmla="*/ 1876425 w 4729163"/>
                <a:gd name="connsiteY63" fmla="*/ 814388 h 1957388"/>
                <a:gd name="connsiteX64" fmla="*/ 1876425 w 4729163"/>
                <a:gd name="connsiteY64" fmla="*/ 814388 h 1957388"/>
                <a:gd name="connsiteX65" fmla="*/ 1938338 w 4729163"/>
                <a:gd name="connsiteY65" fmla="*/ 819150 h 1957388"/>
                <a:gd name="connsiteX66" fmla="*/ 1938338 w 4729163"/>
                <a:gd name="connsiteY66" fmla="*/ 847725 h 1957388"/>
                <a:gd name="connsiteX67" fmla="*/ 2024063 w 4729163"/>
                <a:gd name="connsiteY67" fmla="*/ 852488 h 1957388"/>
                <a:gd name="connsiteX68" fmla="*/ 2047875 w 4729163"/>
                <a:gd name="connsiteY68" fmla="*/ 871538 h 1957388"/>
                <a:gd name="connsiteX69" fmla="*/ 2085975 w 4729163"/>
                <a:gd name="connsiteY69" fmla="*/ 881063 h 1957388"/>
                <a:gd name="connsiteX70" fmla="*/ 2109788 w 4729163"/>
                <a:gd name="connsiteY70" fmla="*/ 895350 h 1957388"/>
                <a:gd name="connsiteX71" fmla="*/ 2128838 w 4729163"/>
                <a:gd name="connsiteY71" fmla="*/ 914400 h 1957388"/>
                <a:gd name="connsiteX72" fmla="*/ 2190750 w 4729163"/>
                <a:gd name="connsiteY72" fmla="*/ 909638 h 1957388"/>
                <a:gd name="connsiteX73" fmla="*/ 2205038 w 4729163"/>
                <a:gd name="connsiteY73" fmla="*/ 923925 h 1957388"/>
                <a:gd name="connsiteX74" fmla="*/ 2219325 w 4729163"/>
                <a:gd name="connsiteY74" fmla="*/ 952500 h 1957388"/>
                <a:gd name="connsiteX75" fmla="*/ 2252663 w 4729163"/>
                <a:gd name="connsiteY75" fmla="*/ 957263 h 1957388"/>
                <a:gd name="connsiteX76" fmla="*/ 2276475 w 4729163"/>
                <a:gd name="connsiteY76" fmla="*/ 976313 h 1957388"/>
                <a:gd name="connsiteX77" fmla="*/ 2314575 w 4729163"/>
                <a:gd name="connsiteY77" fmla="*/ 990600 h 1957388"/>
                <a:gd name="connsiteX78" fmla="*/ 2390775 w 4729163"/>
                <a:gd name="connsiteY78" fmla="*/ 1009650 h 1957388"/>
                <a:gd name="connsiteX79" fmla="*/ 2419350 w 4729163"/>
                <a:gd name="connsiteY79" fmla="*/ 1009650 h 1957388"/>
                <a:gd name="connsiteX80" fmla="*/ 2438400 w 4729163"/>
                <a:gd name="connsiteY80" fmla="*/ 1009650 h 1957388"/>
                <a:gd name="connsiteX81" fmla="*/ 2486025 w 4729163"/>
                <a:gd name="connsiteY81" fmla="*/ 1014413 h 1957388"/>
                <a:gd name="connsiteX82" fmla="*/ 2505075 w 4729163"/>
                <a:gd name="connsiteY82" fmla="*/ 1038225 h 1957388"/>
                <a:gd name="connsiteX83" fmla="*/ 2514600 w 4729163"/>
                <a:gd name="connsiteY83" fmla="*/ 1052513 h 1957388"/>
                <a:gd name="connsiteX84" fmla="*/ 2557463 w 4729163"/>
                <a:gd name="connsiteY84" fmla="*/ 1057275 h 1957388"/>
                <a:gd name="connsiteX85" fmla="*/ 2566988 w 4729163"/>
                <a:gd name="connsiteY85" fmla="*/ 1071563 h 1957388"/>
                <a:gd name="connsiteX86" fmla="*/ 2576513 w 4729163"/>
                <a:gd name="connsiteY86" fmla="*/ 1090613 h 1957388"/>
                <a:gd name="connsiteX87" fmla="*/ 2614613 w 4729163"/>
                <a:gd name="connsiteY87" fmla="*/ 1090613 h 1957388"/>
                <a:gd name="connsiteX88" fmla="*/ 2633663 w 4729163"/>
                <a:gd name="connsiteY88" fmla="*/ 1090613 h 1957388"/>
                <a:gd name="connsiteX89" fmla="*/ 2662238 w 4729163"/>
                <a:gd name="connsiteY89" fmla="*/ 1114425 h 1957388"/>
                <a:gd name="connsiteX90" fmla="*/ 2667000 w 4729163"/>
                <a:gd name="connsiteY90" fmla="*/ 1133475 h 1957388"/>
                <a:gd name="connsiteX91" fmla="*/ 2681288 w 4729163"/>
                <a:gd name="connsiteY91" fmla="*/ 1147763 h 1957388"/>
                <a:gd name="connsiteX92" fmla="*/ 2690813 w 4729163"/>
                <a:gd name="connsiteY92" fmla="*/ 1166813 h 1957388"/>
                <a:gd name="connsiteX93" fmla="*/ 2728913 w 4729163"/>
                <a:gd name="connsiteY93" fmla="*/ 1166813 h 1957388"/>
                <a:gd name="connsiteX94" fmla="*/ 2767013 w 4729163"/>
                <a:gd name="connsiteY94" fmla="*/ 1171575 h 1957388"/>
                <a:gd name="connsiteX95" fmla="*/ 2767013 w 4729163"/>
                <a:gd name="connsiteY95" fmla="*/ 1190625 h 1957388"/>
                <a:gd name="connsiteX96" fmla="*/ 2828925 w 4729163"/>
                <a:gd name="connsiteY96" fmla="*/ 1190625 h 1957388"/>
                <a:gd name="connsiteX97" fmla="*/ 2843213 w 4729163"/>
                <a:gd name="connsiteY97" fmla="*/ 1209675 h 1957388"/>
                <a:gd name="connsiteX98" fmla="*/ 2886075 w 4729163"/>
                <a:gd name="connsiteY98" fmla="*/ 1219200 h 1957388"/>
                <a:gd name="connsiteX99" fmla="*/ 2928938 w 4729163"/>
                <a:gd name="connsiteY99" fmla="*/ 1243013 h 1957388"/>
                <a:gd name="connsiteX100" fmla="*/ 2947988 w 4729163"/>
                <a:gd name="connsiteY100" fmla="*/ 1252538 h 1957388"/>
                <a:gd name="connsiteX101" fmla="*/ 2986088 w 4729163"/>
                <a:gd name="connsiteY101" fmla="*/ 1257300 h 1957388"/>
                <a:gd name="connsiteX102" fmla="*/ 3014663 w 4729163"/>
                <a:gd name="connsiteY102" fmla="*/ 1271588 h 1957388"/>
                <a:gd name="connsiteX103" fmla="*/ 3038475 w 4729163"/>
                <a:gd name="connsiteY103" fmla="*/ 1276350 h 1957388"/>
                <a:gd name="connsiteX104" fmla="*/ 3043238 w 4729163"/>
                <a:gd name="connsiteY104" fmla="*/ 1281113 h 1957388"/>
                <a:gd name="connsiteX105" fmla="*/ 3128963 w 4729163"/>
                <a:gd name="connsiteY105" fmla="*/ 1281113 h 1957388"/>
                <a:gd name="connsiteX106" fmla="*/ 3138488 w 4729163"/>
                <a:gd name="connsiteY106" fmla="*/ 1290638 h 1957388"/>
                <a:gd name="connsiteX107" fmla="*/ 3157538 w 4729163"/>
                <a:gd name="connsiteY107" fmla="*/ 1323975 h 1957388"/>
                <a:gd name="connsiteX108" fmla="*/ 3171825 w 4729163"/>
                <a:gd name="connsiteY108" fmla="*/ 1333500 h 1957388"/>
                <a:gd name="connsiteX109" fmla="*/ 3205163 w 4729163"/>
                <a:gd name="connsiteY109" fmla="*/ 1333500 h 1957388"/>
                <a:gd name="connsiteX110" fmla="*/ 3224213 w 4729163"/>
                <a:gd name="connsiteY110" fmla="*/ 1357313 h 1957388"/>
                <a:gd name="connsiteX111" fmla="*/ 3243263 w 4729163"/>
                <a:gd name="connsiteY111" fmla="*/ 1371600 h 1957388"/>
                <a:gd name="connsiteX112" fmla="*/ 3262313 w 4729163"/>
                <a:gd name="connsiteY112" fmla="*/ 1371600 h 1957388"/>
                <a:gd name="connsiteX113" fmla="*/ 3281363 w 4729163"/>
                <a:gd name="connsiteY113" fmla="*/ 1381125 h 1957388"/>
                <a:gd name="connsiteX114" fmla="*/ 3295650 w 4729163"/>
                <a:gd name="connsiteY114" fmla="*/ 1414463 h 1957388"/>
                <a:gd name="connsiteX115" fmla="*/ 3295650 w 4729163"/>
                <a:gd name="connsiteY115" fmla="*/ 1414463 h 1957388"/>
                <a:gd name="connsiteX116" fmla="*/ 3333750 w 4729163"/>
                <a:gd name="connsiteY116" fmla="*/ 1443038 h 1957388"/>
                <a:gd name="connsiteX117" fmla="*/ 3343275 w 4729163"/>
                <a:gd name="connsiteY117" fmla="*/ 1447800 h 1957388"/>
                <a:gd name="connsiteX118" fmla="*/ 3367088 w 4729163"/>
                <a:gd name="connsiteY118" fmla="*/ 1476375 h 1957388"/>
                <a:gd name="connsiteX119" fmla="*/ 3490913 w 4729163"/>
                <a:gd name="connsiteY119" fmla="*/ 1476375 h 1957388"/>
                <a:gd name="connsiteX120" fmla="*/ 3490913 w 4729163"/>
                <a:gd name="connsiteY120" fmla="*/ 1481138 h 1957388"/>
                <a:gd name="connsiteX121" fmla="*/ 3529013 w 4729163"/>
                <a:gd name="connsiteY121" fmla="*/ 1490663 h 1957388"/>
                <a:gd name="connsiteX122" fmla="*/ 3538538 w 4729163"/>
                <a:gd name="connsiteY122" fmla="*/ 1524000 h 1957388"/>
                <a:gd name="connsiteX123" fmla="*/ 3557588 w 4729163"/>
                <a:gd name="connsiteY123" fmla="*/ 1528763 h 1957388"/>
                <a:gd name="connsiteX124" fmla="*/ 3581400 w 4729163"/>
                <a:gd name="connsiteY124" fmla="*/ 1538288 h 1957388"/>
                <a:gd name="connsiteX125" fmla="*/ 3581400 w 4729163"/>
                <a:gd name="connsiteY125" fmla="*/ 1566863 h 1957388"/>
                <a:gd name="connsiteX126" fmla="*/ 3605213 w 4729163"/>
                <a:gd name="connsiteY126" fmla="*/ 1566863 h 1957388"/>
                <a:gd name="connsiteX127" fmla="*/ 3605213 w 4729163"/>
                <a:gd name="connsiteY127" fmla="*/ 1581150 h 1957388"/>
                <a:gd name="connsiteX128" fmla="*/ 3700463 w 4729163"/>
                <a:gd name="connsiteY128" fmla="*/ 1581150 h 1957388"/>
                <a:gd name="connsiteX129" fmla="*/ 3700463 w 4729163"/>
                <a:gd name="connsiteY129" fmla="*/ 1590675 h 1957388"/>
                <a:gd name="connsiteX130" fmla="*/ 3733800 w 4729163"/>
                <a:gd name="connsiteY130" fmla="*/ 1590675 h 1957388"/>
                <a:gd name="connsiteX131" fmla="*/ 3733800 w 4729163"/>
                <a:gd name="connsiteY131" fmla="*/ 1604963 h 1957388"/>
                <a:gd name="connsiteX132" fmla="*/ 3790950 w 4729163"/>
                <a:gd name="connsiteY132" fmla="*/ 1604963 h 1957388"/>
                <a:gd name="connsiteX133" fmla="*/ 3790950 w 4729163"/>
                <a:gd name="connsiteY133" fmla="*/ 1624013 h 1957388"/>
                <a:gd name="connsiteX134" fmla="*/ 3824288 w 4729163"/>
                <a:gd name="connsiteY134" fmla="*/ 1624013 h 1957388"/>
                <a:gd name="connsiteX135" fmla="*/ 3824288 w 4729163"/>
                <a:gd name="connsiteY135" fmla="*/ 1643063 h 1957388"/>
                <a:gd name="connsiteX136" fmla="*/ 3933825 w 4729163"/>
                <a:gd name="connsiteY136" fmla="*/ 1643063 h 1957388"/>
                <a:gd name="connsiteX137" fmla="*/ 3933825 w 4729163"/>
                <a:gd name="connsiteY137" fmla="*/ 1695450 h 1957388"/>
                <a:gd name="connsiteX138" fmla="*/ 4000500 w 4729163"/>
                <a:gd name="connsiteY138" fmla="*/ 1695450 h 1957388"/>
                <a:gd name="connsiteX139" fmla="*/ 4000500 w 4729163"/>
                <a:gd name="connsiteY139" fmla="*/ 1714500 h 1957388"/>
                <a:gd name="connsiteX140" fmla="*/ 4110038 w 4729163"/>
                <a:gd name="connsiteY140" fmla="*/ 1714500 h 1957388"/>
                <a:gd name="connsiteX141" fmla="*/ 4114800 w 4729163"/>
                <a:gd name="connsiteY141" fmla="*/ 1714500 h 1957388"/>
                <a:gd name="connsiteX142" fmla="*/ 4114800 w 4729163"/>
                <a:gd name="connsiteY142" fmla="*/ 1752600 h 1957388"/>
                <a:gd name="connsiteX143" fmla="*/ 4343400 w 4729163"/>
                <a:gd name="connsiteY143" fmla="*/ 1752600 h 1957388"/>
                <a:gd name="connsiteX144" fmla="*/ 4343400 w 4729163"/>
                <a:gd name="connsiteY144" fmla="*/ 1762125 h 1957388"/>
                <a:gd name="connsiteX145" fmla="*/ 4395788 w 4729163"/>
                <a:gd name="connsiteY145" fmla="*/ 1762125 h 1957388"/>
                <a:gd name="connsiteX146" fmla="*/ 4395788 w 4729163"/>
                <a:gd name="connsiteY146" fmla="*/ 1790700 h 1957388"/>
                <a:gd name="connsiteX147" fmla="*/ 4419600 w 4729163"/>
                <a:gd name="connsiteY147" fmla="*/ 1790700 h 1957388"/>
                <a:gd name="connsiteX148" fmla="*/ 4419600 w 4729163"/>
                <a:gd name="connsiteY148" fmla="*/ 1809750 h 1957388"/>
                <a:gd name="connsiteX149" fmla="*/ 4486275 w 4729163"/>
                <a:gd name="connsiteY149" fmla="*/ 1809750 h 1957388"/>
                <a:gd name="connsiteX150" fmla="*/ 4486275 w 4729163"/>
                <a:gd name="connsiteY150" fmla="*/ 1847850 h 1957388"/>
                <a:gd name="connsiteX151" fmla="*/ 4514850 w 4729163"/>
                <a:gd name="connsiteY151" fmla="*/ 1847850 h 1957388"/>
                <a:gd name="connsiteX152" fmla="*/ 4514850 w 4729163"/>
                <a:gd name="connsiteY152" fmla="*/ 1871663 h 1957388"/>
                <a:gd name="connsiteX153" fmla="*/ 4595813 w 4729163"/>
                <a:gd name="connsiteY153" fmla="*/ 1871663 h 1957388"/>
                <a:gd name="connsiteX154" fmla="*/ 4610100 w 4729163"/>
                <a:gd name="connsiteY154" fmla="*/ 1885950 h 1957388"/>
                <a:gd name="connsiteX155" fmla="*/ 4681538 w 4729163"/>
                <a:gd name="connsiteY155" fmla="*/ 1885950 h 1957388"/>
                <a:gd name="connsiteX156" fmla="*/ 4681538 w 4729163"/>
                <a:gd name="connsiteY156" fmla="*/ 1919288 h 1957388"/>
                <a:gd name="connsiteX157" fmla="*/ 4695825 w 4729163"/>
                <a:gd name="connsiteY157" fmla="*/ 1957388 h 1957388"/>
                <a:gd name="connsiteX158" fmla="*/ 4729163 w 4729163"/>
                <a:gd name="connsiteY158" fmla="*/ 1957388 h 1957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</a:cxnLst>
              <a:rect l="l" t="t" r="r" b="b"/>
              <a:pathLst>
                <a:path w="4729163" h="1957388">
                  <a:moveTo>
                    <a:pt x="0" y="0"/>
                  </a:moveTo>
                  <a:lnTo>
                    <a:pt x="47625" y="0"/>
                  </a:lnTo>
                  <a:lnTo>
                    <a:pt x="71438" y="38100"/>
                  </a:lnTo>
                  <a:lnTo>
                    <a:pt x="123825" y="33338"/>
                  </a:lnTo>
                  <a:lnTo>
                    <a:pt x="166688" y="57150"/>
                  </a:lnTo>
                  <a:lnTo>
                    <a:pt x="190500" y="71438"/>
                  </a:lnTo>
                  <a:lnTo>
                    <a:pt x="242888" y="61913"/>
                  </a:lnTo>
                  <a:lnTo>
                    <a:pt x="242888" y="80963"/>
                  </a:lnTo>
                  <a:lnTo>
                    <a:pt x="276225" y="76200"/>
                  </a:lnTo>
                  <a:lnTo>
                    <a:pt x="300038" y="109538"/>
                  </a:lnTo>
                  <a:lnTo>
                    <a:pt x="342900" y="123825"/>
                  </a:lnTo>
                  <a:lnTo>
                    <a:pt x="400050" y="138113"/>
                  </a:lnTo>
                  <a:lnTo>
                    <a:pt x="419100" y="171450"/>
                  </a:lnTo>
                  <a:lnTo>
                    <a:pt x="442913" y="180975"/>
                  </a:lnTo>
                  <a:lnTo>
                    <a:pt x="485775" y="195263"/>
                  </a:lnTo>
                  <a:lnTo>
                    <a:pt x="485775" y="214313"/>
                  </a:lnTo>
                  <a:lnTo>
                    <a:pt x="538163" y="214313"/>
                  </a:lnTo>
                  <a:lnTo>
                    <a:pt x="561975" y="247650"/>
                  </a:lnTo>
                  <a:lnTo>
                    <a:pt x="609600" y="276225"/>
                  </a:lnTo>
                  <a:lnTo>
                    <a:pt x="638175" y="285750"/>
                  </a:lnTo>
                  <a:lnTo>
                    <a:pt x="642938" y="300038"/>
                  </a:lnTo>
                  <a:lnTo>
                    <a:pt x="671513" y="314325"/>
                  </a:lnTo>
                  <a:lnTo>
                    <a:pt x="738188" y="342900"/>
                  </a:lnTo>
                  <a:lnTo>
                    <a:pt x="781050" y="347663"/>
                  </a:lnTo>
                  <a:lnTo>
                    <a:pt x="795338" y="352425"/>
                  </a:lnTo>
                  <a:lnTo>
                    <a:pt x="795338" y="371475"/>
                  </a:lnTo>
                  <a:lnTo>
                    <a:pt x="862013" y="371475"/>
                  </a:lnTo>
                  <a:lnTo>
                    <a:pt x="909638" y="409575"/>
                  </a:lnTo>
                  <a:lnTo>
                    <a:pt x="938213" y="409575"/>
                  </a:lnTo>
                  <a:lnTo>
                    <a:pt x="957263" y="442913"/>
                  </a:lnTo>
                  <a:lnTo>
                    <a:pt x="995363" y="438150"/>
                  </a:lnTo>
                  <a:lnTo>
                    <a:pt x="1023938" y="457200"/>
                  </a:lnTo>
                  <a:lnTo>
                    <a:pt x="1042988" y="457200"/>
                  </a:lnTo>
                  <a:lnTo>
                    <a:pt x="1081088" y="481013"/>
                  </a:lnTo>
                  <a:lnTo>
                    <a:pt x="1143000" y="485775"/>
                  </a:lnTo>
                  <a:lnTo>
                    <a:pt x="1195388" y="514350"/>
                  </a:lnTo>
                  <a:lnTo>
                    <a:pt x="1209675" y="519113"/>
                  </a:lnTo>
                  <a:lnTo>
                    <a:pt x="1266825" y="519113"/>
                  </a:lnTo>
                  <a:lnTo>
                    <a:pt x="1285875" y="528638"/>
                  </a:lnTo>
                  <a:lnTo>
                    <a:pt x="1295400" y="542925"/>
                  </a:lnTo>
                  <a:lnTo>
                    <a:pt x="1319213" y="542925"/>
                  </a:lnTo>
                  <a:lnTo>
                    <a:pt x="1338263" y="566738"/>
                  </a:lnTo>
                  <a:lnTo>
                    <a:pt x="1362075" y="581025"/>
                  </a:lnTo>
                  <a:lnTo>
                    <a:pt x="1381125" y="585788"/>
                  </a:lnTo>
                  <a:lnTo>
                    <a:pt x="1390650" y="600075"/>
                  </a:lnTo>
                  <a:lnTo>
                    <a:pt x="1471613" y="595313"/>
                  </a:lnTo>
                  <a:lnTo>
                    <a:pt x="1476375" y="604838"/>
                  </a:lnTo>
                  <a:lnTo>
                    <a:pt x="1481138" y="614363"/>
                  </a:lnTo>
                  <a:lnTo>
                    <a:pt x="1519238" y="619125"/>
                  </a:lnTo>
                  <a:lnTo>
                    <a:pt x="1543050" y="638175"/>
                  </a:lnTo>
                  <a:lnTo>
                    <a:pt x="1566863" y="671513"/>
                  </a:lnTo>
                  <a:lnTo>
                    <a:pt x="1585913" y="681038"/>
                  </a:lnTo>
                  <a:lnTo>
                    <a:pt x="1614488" y="690563"/>
                  </a:lnTo>
                  <a:lnTo>
                    <a:pt x="1614488" y="704850"/>
                  </a:lnTo>
                  <a:lnTo>
                    <a:pt x="1633538" y="728663"/>
                  </a:lnTo>
                  <a:lnTo>
                    <a:pt x="1657350" y="738188"/>
                  </a:lnTo>
                  <a:lnTo>
                    <a:pt x="1700213" y="738188"/>
                  </a:lnTo>
                  <a:lnTo>
                    <a:pt x="1719263" y="762000"/>
                  </a:lnTo>
                  <a:lnTo>
                    <a:pt x="1762125" y="766763"/>
                  </a:lnTo>
                  <a:lnTo>
                    <a:pt x="1785938" y="776288"/>
                  </a:lnTo>
                  <a:lnTo>
                    <a:pt x="1809750" y="776288"/>
                  </a:lnTo>
                  <a:lnTo>
                    <a:pt x="1819275" y="781050"/>
                  </a:lnTo>
                  <a:lnTo>
                    <a:pt x="1838325" y="814388"/>
                  </a:lnTo>
                  <a:lnTo>
                    <a:pt x="1876425" y="814388"/>
                  </a:lnTo>
                  <a:lnTo>
                    <a:pt x="1876425" y="814388"/>
                  </a:lnTo>
                  <a:lnTo>
                    <a:pt x="1938338" y="819150"/>
                  </a:lnTo>
                  <a:lnTo>
                    <a:pt x="1938338" y="847725"/>
                  </a:lnTo>
                  <a:lnTo>
                    <a:pt x="2024063" y="852488"/>
                  </a:lnTo>
                  <a:lnTo>
                    <a:pt x="2047875" y="871538"/>
                  </a:lnTo>
                  <a:lnTo>
                    <a:pt x="2085975" y="881063"/>
                  </a:lnTo>
                  <a:lnTo>
                    <a:pt x="2109788" y="895350"/>
                  </a:lnTo>
                  <a:lnTo>
                    <a:pt x="2128838" y="914400"/>
                  </a:lnTo>
                  <a:lnTo>
                    <a:pt x="2190750" y="909638"/>
                  </a:lnTo>
                  <a:lnTo>
                    <a:pt x="2205038" y="923925"/>
                  </a:lnTo>
                  <a:lnTo>
                    <a:pt x="2219325" y="952500"/>
                  </a:lnTo>
                  <a:lnTo>
                    <a:pt x="2252663" y="957263"/>
                  </a:lnTo>
                  <a:lnTo>
                    <a:pt x="2276475" y="976313"/>
                  </a:lnTo>
                  <a:lnTo>
                    <a:pt x="2314575" y="990600"/>
                  </a:lnTo>
                  <a:lnTo>
                    <a:pt x="2390775" y="1009650"/>
                  </a:lnTo>
                  <a:lnTo>
                    <a:pt x="2419350" y="1009650"/>
                  </a:lnTo>
                  <a:lnTo>
                    <a:pt x="2438400" y="1009650"/>
                  </a:lnTo>
                  <a:lnTo>
                    <a:pt x="2486025" y="1014413"/>
                  </a:lnTo>
                  <a:lnTo>
                    <a:pt x="2505075" y="1038225"/>
                  </a:lnTo>
                  <a:lnTo>
                    <a:pt x="2514600" y="1052513"/>
                  </a:lnTo>
                  <a:lnTo>
                    <a:pt x="2557463" y="1057275"/>
                  </a:lnTo>
                  <a:lnTo>
                    <a:pt x="2566988" y="1071563"/>
                  </a:lnTo>
                  <a:lnTo>
                    <a:pt x="2576513" y="1090613"/>
                  </a:lnTo>
                  <a:lnTo>
                    <a:pt x="2614613" y="1090613"/>
                  </a:lnTo>
                  <a:lnTo>
                    <a:pt x="2633663" y="1090613"/>
                  </a:lnTo>
                  <a:lnTo>
                    <a:pt x="2662238" y="1114425"/>
                  </a:lnTo>
                  <a:lnTo>
                    <a:pt x="2667000" y="1133475"/>
                  </a:lnTo>
                  <a:lnTo>
                    <a:pt x="2681288" y="1147763"/>
                  </a:lnTo>
                  <a:lnTo>
                    <a:pt x="2690813" y="1166813"/>
                  </a:lnTo>
                  <a:lnTo>
                    <a:pt x="2728913" y="1166813"/>
                  </a:lnTo>
                  <a:lnTo>
                    <a:pt x="2767013" y="1171575"/>
                  </a:lnTo>
                  <a:lnTo>
                    <a:pt x="2767013" y="1190625"/>
                  </a:lnTo>
                  <a:lnTo>
                    <a:pt x="2828925" y="1190625"/>
                  </a:lnTo>
                  <a:lnTo>
                    <a:pt x="2843213" y="1209675"/>
                  </a:lnTo>
                  <a:lnTo>
                    <a:pt x="2886075" y="1219200"/>
                  </a:lnTo>
                  <a:lnTo>
                    <a:pt x="2928938" y="1243013"/>
                  </a:lnTo>
                  <a:lnTo>
                    <a:pt x="2947988" y="1252538"/>
                  </a:lnTo>
                  <a:lnTo>
                    <a:pt x="2986088" y="1257300"/>
                  </a:lnTo>
                  <a:lnTo>
                    <a:pt x="3014663" y="1271588"/>
                  </a:lnTo>
                  <a:lnTo>
                    <a:pt x="3038475" y="1276350"/>
                  </a:lnTo>
                  <a:lnTo>
                    <a:pt x="3043238" y="1281113"/>
                  </a:lnTo>
                  <a:lnTo>
                    <a:pt x="3128963" y="1281113"/>
                  </a:lnTo>
                  <a:lnTo>
                    <a:pt x="3138488" y="1290638"/>
                  </a:lnTo>
                  <a:lnTo>
                    <a:pt x="3157538" y="1323975"/>
                  </a:lnTo>
                  <a:lnTo>
                    <a:pt x="3171825" y="1333500"/>
                  </a:lnTo>
                  <a:lnTo>
                    <a:pt x="3205163" y="1333500"/>
                  </a:lnTo>
                  <a:lnTo>
                    <a:pt x="3224213" y="1357313"/>
                  </a:lnTo>
                  <a:lnTo>
                    <a:pt x="3243263" y="1371600"/>
                  </a:lnTo>
                  <a:lnTo>
                    <a:pt x="3262313" y="1371600"/>
                  </a:lnTo>
                  <a:lnTo>
                    <a:pt x="3281363" y="1381125"/>
                  </a:lnTo>
                  <a:lnTo>
                    <a:pt x="3295650" y="1414463"/>
                  </a:lnTo>
                  <a:lnTo>
                    <a:pt x="3295650" y="1414463"/>
                  </a:lnTo>
                  <a:lnTo>
                    <a:pt x="3333750" y="1443038"/>
                  </a:lnTo>
                  <a:lnTo>
                    <a:pt x="3343275" y="1447800"/>
                  </a:lnTo>
                  <a:lnTo>
                    <a:pt x="3367088" y="1476375"/>
                  </a:lnTo>
                  <a:lnTo>
                    <a:pt x="3490913" y="1476375"/>
                  </a:lnTo>
                  <a:lnTo>
                    <a:pt x="3490913" y="1481138"/>
                  </a:lnTo>
                  <a:lnTo>
                    <a:pt x="3529013" y="1490663"/>
                  </a:lnTo>
                  <a:lnTo>
                    <a:pt x="3538538" y="1524000"/>
                  </a:lnTo>
                  <a:lnTo>
                    <a:pt x="3557588" y="1528763"/>
                  </a:lnTo>
                  <a:lnTo>
                    <a:pt x="3581400" y="1538288"/>
                  </a:lnTo>
                  <a:lnTo>
                    <a:pt x="3581400" y="1566863"/>
                  </a:lnTo>
                  <a:lnTo>
                    <a:pt x="3605213" y="1566863"/>
                  </a:lnTo>
                  <a:lnTo>
                    <a:pt x="3605213" y="1581150"/>
                  </a:lnTo>
                  <a:lnTo>
                    <a:pt x="3700463" y="1581150"/>
                  </a:lnTo>
                  <a:lnTo>
                    <a:pt x="3700463" y="1590675"/>
                  </a:lnTo>
                  <a:lnTo>
                    <a:pt x="3733800" y="1590675"/>
                  </a:lnTo>
                  <a:lnTo>
                    <a:pt x="3733800" y="1604963"/>
                  </a:lnTo>
                  <a:lnTo>
                    <a:pt x="3790950" y="1604963"/>
                  </a:lnTo>
                  <a:lnTo>
                    <a:pt x="3790950" y="1624013"/>
                  </a:lnTo>
                  <a:lnTo>
                    <a:pt x="3824288" y="1624013"/>
                  </a:lnTo>
                  <a:lnTo>
                    <a:pt x="3824288" y="1643063"/>
                  </a:lnTo>
                  <a:lnTo>
                    <a:pt x="3933825" y="1643063"/>
                  </a:lnTo>
                  <a:lnTo>
                    <a:pt x="3933825" y="1695450"/>
                  </a:lnTo>
                  <a:lnTo>
                    <a:pt x="4000500" y="1695450"/>
                  </a:lnTo>
                  <a:lnTo>
                    <a:pt x="4000500" y="1714500"/>
                  </a:lnTo>
                  <a:lnTo>
                    <a:pt x="4110038" y="1714500"/>
                  </a:lnTo>
                  <a:lnTo>
                    <a:pt x="4114800" y="1714500"/>
                  </a:lnTo>
                  <a:lnTo>
                    <a:pt x="4114800" y="1752600"/>
                  </a:lnTo>
                  <a:lnTo>
                    <a:pt x="4343400" y="1752600"/>
                  </a:lnTo>
                  <a:lnTo>
                    <a:pt x="4343400" y="1762125"/>
                  </a:lnTo>
                  <a:lnTo>
                    <a:pt x="4395788" y="1762125"/>
                  </a:lnTo>
                  <a:lnTo>
                    <a:pt x="4395788" y="1790700"/>
                  </a:lnTo>
                  <a:lnTo>
                    <a:pt x="4419600" y="1790700"/>
                  </a:lnTo>
                  <a:lnTo>
                    <a:pt x="4419600" y="1809750"/>
                  </a:lnTo>
                  <a:lnTo>
                    <a:pt x="4486275" y="1809750"/>
                  </a:lnTo>
                  <a:lnTo>
                    <a:pt x="4486275" y="1847850"/>
                  </a:lnTo>
                  <a:lnTo>
                    <a:pt x="4514850" y="1847850"/>
                  </a:lnTo>
                  <a:lnTo>
                    <a:pt x="4514850" y="1871663"/>
                  </a:lnTo>
                  <a:lnTo>
                    <a:pt x="4595813" y="1871663"/>
                  </a:lnTo>
                  <a:lnTo>
                    <a:pt x="4610100" y="1885950"/>
                  </a:lnTo>
                  <a:lnTo>
                    <a:pt x="4681538" y="1885950"/>
                  </a:lnTo>
                  <a:lnTo>
                    <a:pt x="4681538" y="1919288"/>
                  </a:lnTo>
                  <a:lnTo>
                    <a:pt x="4695825" y="1957388"/>
                  </a:lnTo>
                  <a:lnTo>
                    <a:pt x="4729163" y="1957388"/>
                  </a:lnTo>
                </a:path>
              </a:pathLst>
            </a:custGeom>
            <a:noFill/>
            <a:ln w="1905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4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C8FAF3C-215E-EF4C-AC5D-5DC7FA2E9B44}"/>
                </a:ext>
              </a:extLst>
            </p:cNvPr>
            <p:cNvSpPr txBox="1"/>
            <p:nvPr/>
          </p:nvSpPr>
          <p:spPr bwMode="invGray">
            <a:xfrm>
              <a:off x="7146387" y="2260933"/>
              <a:ext cx="835588" cy="5870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>
                  <a:solidFill>
                    <a:schemeClr val="tx1"/>
                  </a:solidFill>
                </a:rPr>
                <a:t>Early </a:t>
              </a:r>
            </a:p>
            <a:p>
              <a:r>
                <a:rPr lang="en-US" sz="1400" dirty="0">
                  <a:solidFill>
                    <a:schemeClr val="tx1"/>
                  </a:solidFill>
                </a:rPr>
                <a:t>surgery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D723B84-90E2-1044-8E0B-3BF8751B435A}"/>
                </a:ext>
              </a:extLst>
            </p:cNvPr>
            <p:cNvSpPr txBox="1"/>
            <p:nvPr/>
          </p:nvSpPr>
          <p:spPr bwMode="invGray">
            <a:xfrm>
              <a:off x="6931919" y="3710824"/>
              <a:ext cx="1259642" cy="5870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>
                  <a:solidFill>
                    <a:schemeClr val="tx1"/>
                  </a:solidFill>
                </a:rPr>
                <a:t>Medical </a:t>
              </a:r>
            </a:p>
            <a:p>
              <a:r>
                <a:rPr lang="en-US" sz="1400" dirty="0">
                  <a:solidFill>
                    <a:schemeClr val="tx1"/>
                  </a:solidFill>
                </a:rPr>
                <a:t>management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CE94829-C387-CF42-93C3-1FB6E6C5BD14}"/>
                </a:ext>
              </a:extLst>
            </p:cNvPr>
            <p:cNvSpPr txBox="1"/>
            <p:nvPr/>
          </p:nvSpPr>
          <p:spPr bwMode="invGray">
            <a:xfrm>
              <a:off x="4193956" y="4750285"/>
              <a:ext cx="1744682" cy="345333"/>
            </a:xfrm>
            <a:prstGeom prst="rect">
              <a:avLst/>
            </a:prstGeom>
            <a:solidFill>
              <a:schemeClr val="accent3"/>
            </a:solidFill>
          </p:spPr>
          <p:txBody>
            <a:bodyPr wrap="non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</a:rPr>
                <a:t>Log-rank </a:t>
              </a:r>
              <a:r>
                <a:rPr lang="en-US" sz="1400" i="1" dirty="0">
                  <a:solidFill>
                    <a:schemeClr val="bg1"/>
                  </a:solidFill>
                </a:rPr>
                <a:t>P</a:t>
              </a:r>
              <a:r>
                <a:rPr lang="en-US" sz="1400" dirty="0">
                  <a:solidFill>
                    <a:schemeClr val="bg1"/>
                  </a:solidFill>
                </a:rPr>
                <a:t>&lt;.001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80D63DE5-058C-1D4A-AF04-A1CDC3524B67}"/>
                </a:ext>
              </a:extLst>
            </p:cNvPr>
            <p:cNvSpPr/>
            <p:nvPr/>
          </p:nvSpPr>
          <p:spPr bwMode="invGray">
            <a:xfrm>
              <a:off x="3894095" y="1943947"/>
              <a:ext cx="4662954" cy="3410028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defTabSz="914377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4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endParaRPr>
            </a:p>
          </p:txBody>
        </p:sp>
      </p:grpSp>
      <p:sp>
        <p:nvSpPr>
          <p:cNvPr id="21" name="Footer Placeholder 4">
            <a:extLst>
              <a:ext uri="{FF2B5EF4-FFF2-40B4-BE49-F238E27FC236}">
                <a16:creationId xmlns:a16="http://schemas.microsoft.com/office/drawing/2014/main" id="{77AEE904-3ECA-F84D-9881-45CBC2AE51FD}"/>
              </a:ext>
            </a:extLst>
          </p:cNvPr>
          <p:cNvSpPr txBox="1">
            <a:spLocks/>
          </p:cNvSpPr>
          <p:nvPr/>
        </p:nvSpPr>
        <p:spPr>
          <a:xfrm>
            <a:off x="3421514" y="9129525"/>
            <a:ext cx="4117479" cy="58351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algn="ctr" rtl="0" fontAlgn="base">
              <a:spcBef>
                <a:spcPct val="0"/>
              </a:spcBef>
              <a:spcAft>
                <a:spcPct val="0"/>
              </a:spcAft>
              <a:defRPr sz="1707" kern="1200">
                <a:solidFill>
                  <a:schemeClr val="tx1">
                    <a:tint val="75000"/>
                  </a:schemeClr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1pPr>
            <a:lvl2pPr marL="4572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2pPr>
            <a:lvl3pPr marL="9144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3pPr>
            <a:lvl4pPr marL="13716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4pPr>
            <a:lvl5pPr marL="18288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5pPr>
            <a:lvl6pPr marL="22860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6pPr>
            <a:lvl7pPr marL="27432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7pPr>
            <a:lvl8pPr marL="32004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8pPr>
            <a:lvl9pPr marL="36576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9pPr>
          </a:lstStyle>
          <a:p>
            <a:pPr algn="r"/>
            <a:r>
              <a:rPr lang="en-US" sz="1800" dirty="0">
                <a:solidFill>
                  <a:schemeClr val="tx1"/>
                </a:solidFill>
                <a:latin typeface="+mj-lt"/>
              </a:rPr>
              <a:t>Suri R, et al., JAMA 2013;310:609-16</a:t>
            </a:r>
          </a:p>
        </p:txBody>
      </p:sp>
      <p:graphicFrame>
        <p:nvGraphicFramePr>
          <p:cNvPr id="24" name="Content Placeholder 5">
            <a:extLst>
              <a:ext uri="{FF2B5EF4-FFF2-40B4-BE49-F238E27FC236}">
                <a16:creationId xmlns:a16="http://schemas.microsoft.com/office/drawing/2014/main" id="{843878B6-A5C6-B546-A546-6C79EB72F6A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23423251"/>
              </p:ext>
            </p:extLst>
          </p:nvPr>
        </p:nvGraphicFramePr>
        <p:xfrm>
          <a:off x="9195228" y="5308169"/>
          <a:ext cx="5781090" cy="36834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8" name="מציין מיקום תוכן 4">
            <a:extLst>
              <a:ext uri="{FF2B5EF4-FFF2-40B4-BE49-F238E27FC236}">
                <a16:creationId xmlns:a16="http://schemas.microsoft.com/office/drawing/2014/main" id="{F3611AEB-E7D3-B44F-81BD-C7B5AEB44DE0}"/>
              </a:ext>
            </a:extLst>
          </p:cNvPr>
          <p:cNvSpPr txBox="1">
            <a:spLocks/>
          </p:cNvSpPr>
          <p:nvPr/>
        </p:nvSpPr>
        <p:spPr>
          <a:xfrm>
            <a:off x="11189018" y="9207630"/>
            <a:ext cx="2689245" cy="420555"/>
          </a:xfrm>
          <a:prstGeom prst="rect">
            <a:avLst/>
          </a:prstGeom>
        </p:spPr>
        <p:txBody>
          <a:bodyPr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fontAlgn="auto">
              <a:spcAft>
                <a:spcPts val="0"/>
              </a:spcAft>
              <a:buFont typeface="Arial" pitchFamily="34" charset="0"/>
              <a:buNone/>
            </a:pPr>
            <a:r>
              <a:rPr lang="en-US" sz="2000" b="0" dirty="0">
                <a:solidFill>
                  <a:srgbClr val="000000"/>
                </a:solidFill>
              </a:rPr>
              <a:t>Acker M, et al. NEJM</a:t>
            </a: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58A30F6F-D470-408A-8C5A-5293B3379A8F}"/>
              </a:ext>
            </a:extLst>
          </p:cNvPr>
          <p:cNvSpPr txBox="1">
            <a:spLocks/>
          </p:cNvSpPr>
          <p:nvPr/>
        </p:nvSpPr>
        <p:spPr>
          <a:xfrm>
            <a:off x="4614453" y="5323619"/>
            <a:ext cx="4117479" cy="58351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algn="ctr" rtl="0" fontAlgn="base">
              <a:spcBef>
                <a:spcPct val="0"/>
              </a:spcBef>
              <a:spcAft>
                <a:spcPct val="0"/>
              </a:spcAft>
              <a:defRPr sz="1707" kern="1200">
                <a:solidFill>
                  <a:schemeClr val="tx1">
                    <a:tint val="75000"/>
                  </a:schemeClr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1pPr>
            <a:lvl2pPr marL="4572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2pPr>
            <a:lvl3pPr marL="9144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3pPr>
            <a:lvl4pPr marL="13716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4pPr>
            <a:lvl5pPr marL="18288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5pPr>
            <a:lvl6pPr marL="22860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6pPr>
            <a:lvl7pPr marL="27432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7pPr>
            <a:lvl8pPr marL="32004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8pPr>
            <a:lvl9pPr marL="36576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9pPr>
          </a:lstStyle>
          <a:p>
            <a:pPr algn="l"/>
            <a:r>
              <a:rPr lang="en-US" sz="1800" b="1" u="sng" dirty="0">
                <a:solidFill>
                  <a:schemeClr val="tx1"/>
                </a:solidFill>
                <a:latin typeface="+mj-lt"/>
              </a:rPr>
              <a:t>Degenerative MR</a:t>
            </a:r>
          </a:p>
        </p:txBody>
      </p:sp>
    </p:spTree>
    <p:extLst>
      <p:ext uri="{BB962C8B-B14F-4D97-AF65-F5344CB8AC3E}">
        <p14:creationId xmlns:p14="http://schemas.microsoft.com/office/powerpoint/2010/main" val="183000073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 bwMode="auto">
          <a:xfrm>
            <a:off x="6546641" y="2553969"/>
            <a:ext cx="5781090" cy="1157287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1435" tIns="25717" rIns="51435" bIns="25717" numCol="1" rtlCol="0" anchor="t" anchorCtr="0" compatLnSpc="1">
            <a:prstTxWarp prst="textNoShape">
              <a:avLst/>
            </a:prstTxWarp>
          </a:bodyPr>
          <a:lstStyle/>
          <a:p>
            <a:pPr defTabSz="514298"/>
            <a:endParaRPr lang="en-US" sz="1012" dirty="0">
              <a:solidFill>
                <a:schemeClr val="bg1"/>
              </a:solidFill>
            </a:endParaRPr>
          </a:p>
        </p:txBody>
      </p:sp>
      <p:sp>
        <p:nvSpPr>
          <p:cNvPr id="25" name="Title 23"/>
          <p:cNvSpPr>
            <a:spLocks noGrp="1"/>
          </p:cNvSpPr>
          <p:nvPr>
            <p:ph type="title"/>
          </p:nvPr>
        </p:nvSpPr>
        <p:spPr>
          <a:xfrm>
            <a:off x="456406" y="310055"/>
            <a:ext cx="8213725" cy="1466057"/>
          </a:xfrm>
        </p:spPr>
        <p:txBody>
          <a:bodyPr>
            <a:normAutofit fontScale="90000"/>
          </a:bodyPr>
          <a:lstStyle/>
          <a:p>
            <a:pPr algn="l"/>
            <a:r>
              <a:rPr lang="en-US" sz="6000" dirty="0"/>
              <a:t>TMVR</a:t>
            </a:r>
            <a:br>
              <a:rPr lang="en-US" dirty="0"/>
            </a:br>
            <a:r>
              <a:rPr lang="en-US" sz="5300" i="1" dirty="0"/>
              <a:t>What we know…</a:t>
            </a:r>
          </a:p>
        </p:txBody>
      </p:sp>
      <p:sp>
        <p:nvSpPr>
          <p:cNvPr id="26" name="Content Placeholder 2"/>
          <p:cNvSpPr>
            <a:spLocks noGrp="1"/>
          </p:cNvSpPr>
          <p:nvPr>
            <p:ph idx="1"/>
          </p:nvPr>
        </p:nvSpPr>
        <p:spPr>
          <a:xfrm>
            <a:off x="1583531" y="2077181"/>
            <a:ext cx="14604427" cy="6078168"/>
          </a:xfrm>
        </p:spPr>
        <p:txBody>
          <a:bodyPr>
            <a:normAutofit/>
          </a:bodyPr>
          <a:lstStyle/>
          <a:p>
            <a:r>
              <a:rPr lang="en-US" sz="3600" dirty="0"/>
              <a:t>TMVR</a:t>
            </a:r>
          </a:p>
          <a:p>
            <a:pPr lvl="1"/>
            <a:r>
              <a:rPr lang="en-US" sz="3031" dirty="0"/>
              <a:t>VIV, VIR, off-label VIM w/ sapien3 aortic THV</a:t>
            </a:r>
          </a:p>
          <a:p>
            <a:pPr lvl="2"/>
            <a:r>
              <a:rPr lang="en-US" sz="2462" dirty="0"/>
              <a:t>Somewhat straightforward (VIV&gt;VIR&gt;VIM)</a:t>
            </a:r>
          </a:p>
          <a:p>
            <a:pPr lvl="2"/>
            <a:r>
              <a:rPr lang="en-US" sz="2462" dirty="0"/>
              <a:t>Registry data only- acceptable outcomes</a:t>
            </a:r>
          </a:p>
          <a:p>
            <a:pPr lvl="3"/>
            <a:r>
              <a:rPr lang="en-US" sz="1893" dirty="0"/>
              <a:t>Similar 6-11%, 30-day mortality as surgery after VIR</a:t>
            </a:r>
          </a:p>
          <a:p>
            <a:pPr lvl="3"/>
            <a:r>
              <a:rPr lang="en-US" sz="1893" dirty="0"/>
              <a:t>&lt;70% improved functional status after VIR, even less after VIM (patient selection vs procedural limitations)</a:t>
            </a:r>
          </a:p>
          <a:p>
            <a:r>
              <a:rPr lang="en-US" sz="3600" dirty="0"/>
              <a:t>Dedicated THVs- all still investigational</a:t>
            </a:r>
          </a:p>
          <a:p>
            <a:pPr lvl="1"/>
            <a:r>
              <a:rPr lang="en-US" sz="2462" dirty="0"/>
              <a:t>Initially transapical- most now trans-septal</a:t>
            </a:r>
          </a:p>
          <a:p>
            <a:pPr lvl="1"/>
            <a:r>
              <a:rPr lang="en-US" sz="2462" dirty="0"/>
              <a:t>Most still in feasibility/safety studies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15E42670-E5B0-4632-B493-0A6AFBFE65F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67783" y="2500005"/>
            <a:ext cx="1786524" cy="1819761"/>
          </a:xfrm>
          <a:prstGeom prst="rect">
            <a:avLst/>
          </a:prstGeom>
        </p:spPr>
      </p:pic>
      <p:pic>
        <p:nvPicPr>
          <p:cNvPr id="10" name="Picture 4" descr="D:\Alchemy\2-valve slight top angle\IMG_8311.jpg">
            <a:extLst>
              <a:ext uri="{FF2B5EF4-FFF2-40B4-BE49-F238E27FC236}">
                <a16:creationId xmlns:a16="http://schemas.microsoft.com/office/drawing/2014/main" id="{CB8C65D8-F05F-4296-9053-8EC327080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email"/>
          <a:stretch>
            <a:fillRect/>
          </a:stretch>
        </p:blipFill>
        <p:spPr bwMode="auto">
          <a:xfrm>
            <a:off x="14075639" y="6646099"/>
            <a:ext cx="2445725" cy="207000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5" name="Picture 14" descr="A picture containing cake, table, sitting, cut&#10;&#10;Description automatically generated">
            <a:extLst>
              <a:ext uri="{FF2B5EF4-FFF2-40B4-BE49-F238E27FC236}">
                <a16:creationId xmlns:a16="http://schemas.microsoft.com/office/drawing/2014/main" id="{DB44649C-059B-4365-9DC1-FFDDC1880D7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7994" t="13041" r="11597" b="10104"/>
          <a:stretch/>
        </p:blipFill>
        <p:spPr>
          <a:xfrm>
            <a:off x="8237051" y="6804610"/>
            <a:ext cx="2445724" cy="2061784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946A988D-2BAF-41EE-9EEF-A763B7CE94BC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425" t="10370" r="25075" b="12592"/>
          <a:stretch/>
        </p:blipFill>
        <p:spPr>
          <a:xfrm>
            <a:off x="3082594" y="6955353"/>
            <a:ext cx="2423920" cy="2000697"/>
          </a:xfrm>
          <a:prstGeom prst="rect">
            <a:avLst/>
          </a:prstGeom>
        </p:spPr>
      </p:pic>
      <p:pic>
        <p:nvPicPr>
          <p:cNvPr id="17" name="Picture 16" descr="Initial Experience with Transcatheter Mitral Valve Replacement - The Tendyne  System Professor Darren Walters">
            <a:extLst>
              <a:ext uri="{FF2B5EF4-FFF2-40B4-BE49-F238E27FC236}">
                <a16:creationId xmlns:a16="http://schemas.microsoft.com/office/drawing/2014/main" id="{DD5CF932-0C23-4831-9D75-9D36F7C73B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929" y="7045010"/>
            <a:ext cx="2540351" cy="18213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10" descr="4C Medical's AltaValve First-in-Human Experience to be Presented at TCT  2018 | DAIC">
            <a:extLst>
              <a:ext uri="{FF2B5EF4-FFF2-40B4-BE49-F238E27FC236}">
                <a16:creationId xmlns:a16="http://schemas.microsoft.com/office/drawing/2014/main" id="{6D8D27C6-AC6E-447A-8723-0DF514DE5B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61045" y="6874246"/>
            <a:ext cx="2733372" cy="19421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B5B90EDD-B445-435F-838A-35232C9BA6E6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506514" y="6885822"/>
            <a:ext cx="2412853" cy="20117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08887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16423F88-EAED-42A4-8B60-6A5577F168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806462" y="5209228"/>
            <a:ext cx="7533801" cy="4438650"/>
          </a:xfrm>
          <a:prstGeom prst="rect">
            <a:avLst/>
          </a:prstGeom>
        </p:spPr>
      </p:pic>
      <p:sp>
        <p:nvSpPr>
          <p:cNvPr id="4" name="Rectangle 3"/>
          <p:cNvSpPr/>
          <p:nvPr/>
        </p:nvSpPr>
        <p:spPr bwMode="auto">
          <a:xfrm>
            <a:off x="6546641" y="2553969"/>
            <a:ext cx="5781090" cy="1157287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1435" tIns="25717" rIns="51435" bIns="25717" numCol="1" rtlCol="0" anchor="t" anchorCtr="0" compatLnSpc="1">
            <a:prstTxWarp prst="textNoShape">
              <a:avLst/>
            </a:prstTxWarp>
          </a:bodyPr>
          <a:lstStyle/>
          <a:p>
            <a:pPr defTabSz="514298"/>
            <a:endParaRPr lang="en-US" sz="1012" dirty="0">
              <a:solidFill>
                <a:schemeClr val="bg1"/>
              </a:solidFill>
            </a:endParaRPr>
          </a:p>
        </p:txBody>
      </p:sp>
      <p:sp>
        <p:nvSpPr>
          <p:cNvPr id="25" name="Title 23"/>
          <p:cNvSpPr>
            <a:spLocks noGrp="1"/>
          </p:cNvSpPr>
          <p:nvPr>
            <p:ph type="title"/>
          </p:nvPr>
        </p:nvSpPr>
        <p:spPr>
          <a:xfrm>
            <a:off x="440531" y="447829"/>
            <a:ext cx="8476262" cy="1466057"/>
          </a:xfrm>
        </p:spPr>
        <p:txBody>
          <a:bodyPr>
            <a:normAutofit fontScale="90000"/>
          </a:bodyPr>
          <a:lstStyle/>
          <a:p>
            <a:pPr algn="l"/>
            <a:r>
              <a:rPr lang="en-US" sz="6000" dirty="0"/>
              <a:t>TMVR programmatic issues</a:t>
            </a:r>
            <a:br>
              <a:rPr lang="en-US" dirty="0"/>
            </a:br>
            <a:r>
              <a:rPr lang="en-US" sz="5300" i="1" dirty="0"/>
              <a:t>What we know and don’t know…</a:t>
            </a:r>
          </a:p>
        </p:txBody>
      </p:sp>
      <p:sp>
        <p:nvSpPr>
          <p:cNvPr id="26" name="Content Placeholder 2"/>
          <p:cNvSpPr>
            <a:spLocks noGrp="1"/>
          </p:cNvSpPr>
          <p:nvPr>
            <p:ph idx="1"/>
          </p:nvPr>
        </p:nvSpPr>
        <p:spPr>
          <a:xfrm>
            <a:off x="1050131" y="2412708"/>
            <a:ext cx="12206852" cy="6078168"/>
          </a:xfrm>
        </p:spPr>
        <p:txBody>
          <a:bodyPr>
            <a:normAutofit/>
          </a:bodyPr>
          <a:lstStyle/>
          <a:p>
            <a:r>
              <a:rPr lang="en-US" sz="3600" dirty="0"/>
              <a:t>S3</a:t>
            </a:r>
          </a:p>
          <a:p>
            <a:pPr lvl="1"/>
            <a:r>
              <a:rPr lang="en-US" sz="3031" dirty="0"/>
              <a:t>Very low volume per center</a:t>
            </a:r>
          </a:p>
          <a:p>
            <a:pPr lvl="2"/>
            <a:r>
              <a:rPr lang="en-US" sz="2462" dirty="0"/>
              <a:t>Off label nature of VIM/VIR until recently?</a:t>
            </a:r>
          </a:p>
          <a:p>
            <a:pPr lvl="2"/>
            <a:r>
              <a:rPr lang="en-US" sz="2462" dirty="0"/>
              <a:t>Fewer failed rings than originally thought</a:t>
            </a:r>
            <a:br>
              <a:rPr lang="en-US" sz="2462" dirty="0"/>
            </a:br>
            <a:r>
              <a:rPr lang="en-US" sz="2462" dirty="0"/>
              <a:t>or too many comorbidities/too sick?</a:t>
            </a:r>
          </a:p>
          <a:p>
            <a:r>
              <a:rPr lang="en-US" sz="3600" dirty="0"/>
              <a:t>Dedicated THVs-</a:t>
            </a:r>
          </a:p>
          <a:p>
            <a:pPr lvl="1"/>
            <a:r>
              <a:rPr lang="en-US" sz="3031" dirty="0"/>
              <a:t>All still investigational in US</a:t>
            </a:r>
          </a:p>
          <a:p>
            <a:pPr lvl="1"/>
            <a:r>
              <a:rPr lang="en-US" sz="3031" dirty="0"/>
              <a:t>Difficult to enroll</a:t>
            </a:r>
          </a:p>
          <a:p>
            <a:pPr lvl="2"/>
            <a:r>
              <a:rPr lang="en-US" sz="2462" dirty="0"/>
              <a:t>Too many exclusions (anatomic and physiologic)?</a:t>
            </a:r>
          </a:p>
          <a:p>
            <a:r>
              <a:rPr lang="en-US" sz="3600" dirty="0"/>
              <a:t>System entry for referrals for MR</a:t>
            </a:r>
          </a:p>
          <a:p>
            <a:pPr lvl="1"/>
            <a:r>
              <a:rPr lang="en-US" sz="3031" dirty="0"/>
              <a:t>Who is the gate keeper?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9E486A6-03E0-4F2F-9C74-047EEDFDCE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22531" y="998117"/>
            <a:ext cx="8240252" cy="3384749"/>
          </a:xfrm>
          <a:prstGeom prst="rect">
            <a:avLst/>
          </a:prstGeom>
        </p:spPr>
      </p:pic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7A98EB0C-C4BA-4743-B706-CD103C63019E}"/>
              </a:ext>
            </a:extLst>
          </p:cNvPr>
          <p:cNvSpPr txBox="1">
            <a:spLocks/>
          </p:cNvSpPr>
          <p:nvPr/>
        </p:nvSpPr>
        <p:spPr>
          <a:xfrm>
            <a:off x="12397895" y="4553413"/>
            <a:ext cx="4117479" cy="58351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algn="ctr" rtl="0" fontAlgn="base">
              <a:spcBef>
                <a:spcPct val="0"/>
              </a:spcBef>
              <a:spcAft>
                <a:spcPct val="0"/>
              </a:spcAft>
              <a:defRPr sz="1707" kern="1200">
                <a:solidFill>
                  <a:schemeClr val="tx1">
                    <a:tint val="75000"/>
                  </a:schemeClr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1pPr>
            <a:lvl2pPr marL="4572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2pPr>
            <a:lvl3pPr marL="9144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3pPr>
            <a:lvl4pPr marL="13716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4pPr>
            <a:lvl5pPr marL="18288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5pPr>
            <a:lvl6pPr marL="22860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6pPr>
            <a:lvl7pPr marL="27432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7pPr>
            <a:lvl8pPr marL="32004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8pPr>
            <a:lvl9pPr marL="36576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9pPr>
          </a:lstStyle>
          <a:p>
            <a:pPr algn="r"/>
            <a:r>
              <a:rPr lang="en-US" sz="1800" dirty="0">
                <a:solidFill>
                  <a:schemeClr val="tx1"/>
                </a:solidFill>
                <a:latin typeface="+mj-lt"/>
              </a:rPr>
              <a:t>Mack M, et al.  </a:t>
            </a:r>
            <a:r>
              <a:rPr lang="en-US" sz="1800" i="1" dirty="0">
                <a:solidFill>
                  <a:schemeClr val="tx1"/>
                </a:solidFill>
                <a:latin typeface="+mj-lt"/>
              </a:rPr>
              <a:t>JACC</a:t>
            </a:r>
            <a:r>
              <a:rPr lang="en-US" sz="1800" dirty="0">
                <a:solidFill>
                  <a:schemeClr val="tx1"/>
                </a:solidFill>
                <a:latin typeface="+mj-lt"/>
              </a:rPr>
              <a:t>. 2021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02EEE73-2EEA-47CB-86B1-C9695F12E589}"/>
              </a:ext>
            </a:extLst>
          </p:cNvPr>
          <p:cNvSpPr txBox="1">
            <a:spLocks/>
          </p:cNvSpPr>
          <p:nvPr/>
        </p:nvSpPr>
        <p:spPr>
          <a:xfrm>
            <a:off x="12526699" y="9234912"/>
            <a:ext cx="4117479" cy="58351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algn="ctr" rtl="0" fontAlgn="base">
              <a:spcBef>
                <a:spcPct val="0"/>
              </a:spcBef>
              <a:spcAft>
                <a:spcPct val="0"/>
              </a:spcAft>
              <a:defRPr sz="1707" kern="1200">
                <a:solidFill>
                  <a:schemeClr val="tx1">
                    <a:tint val="75000"/>
                  </a:schemeClr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1pPr>
            <a:lvl2pPr marL="4572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2pPr>
            <a:lvl3pPr marL="9144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3pPr>
            <a:lvl4pPr marL="13716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4pPr>
            <a:lvl5pPr marL="1828800" algn="ctr" rtl="0" fontAlgn="base">
              <a:spcBef>
                <a:spcPct val="0"/>
              </a:spcBef>
              <a:spcAft>
                <a:spcPct val="0"/>
              </a:spcAft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5pPr>
            <a:lvl6pPr marL="22860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6pPr>
            <a:lvl7pPr marL="27432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7pPr>
            <a:lvl8pPr marL="32004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8pPr>
            <a:lvl9pPr marL="3657600" algn="l" defTabSz="457200" rtl="0" eaLnBrk="1" latinLnBrk="0" hangingPunct="1">
              <a:defRPr sz="4200" kern="1200">
                <a:solidFill>
                  <a:srgbClr val="000000"/>
                </a:solidFill>
                <a:latin typeface="Gill Sans" charset="0"/>
                <a:ea typeface="ヒラギノ角ゴ ProN W3" charset="0"/>
                <a:cs typeface="ヒラギノ角ゴ ProN W3" charset="0"/>
                <a:sym typeface="Gill Sans" charset="0"/>
              </a:defRPr>
            </a:lvl9pPr>
          </a:lstStyle>
          <a:p>
            <a:pPr algn="r"/>
            <a:r>
              <a:rPr lang="en-US" sz="1800" dirty="0">
                <a:solidFill>
                  <a:schemeClr val="tx1"/>
                </a:solidFill>
                <a:latin typeface="+mj-lt"/>
              </a:rPr>
              <a:t>Guerrero M, et al. 2021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0AB14F6-4293-4C52-AC28-9CC2BAA19C2D}"/>
              </a:ext>
            </a:extLst>
          </p:cNvPr>
          <p:cNvSpPr txBox="1"/>
          <p:nvPr/>
        </p:nvSpPr>
        <p:spPr>
          <a:xfrm>
            <a:off x="13848374" y="6272026"/>
            <a:ext cx="2667000" cy="646331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r>
              <a:rPr lang="en-US" sz="1800" i="1" dirty="0"/>
              <a:t>Only 16 centers performed 3 or more VIR procedures</a:t>
            </a:r>
          </a:p>
        </p:txBody>
      </p:sp>
    </p:spTree>
    <p:extLst>
      <p:ext uri="{BB962C8B-B14F-4D97-AF65-F5344CB8AC3E}">
        <p14:creationId xmlns:p14="http://schemas.microsoft.com/office/powerpoint/2010/main" val="24451573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-6 (Converted).mov" descr="Image-6 (Converted).mov">
            <a:hlinkClick r:id="" action="ppaction://media"/>
            <a:extLst>
              <a:ext uri="{FF2B5EF4-FFF2-40B4-BE49-F238E27FC236}">
                <a16:creationId xmlns:a16="http://schemas.microsoft.com/office/drawing/2014/main" id="{987BBF8E-880E-7846-BE89-DA346C448E3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 rotWithShape="1">
          <a:blip r:embed="rId4"/>
          <a:srcRect l="28143" t="29230" r="25882" b="31952"/>
          <a:stretch/>
        </p:blipFill>
        <p:spPr>
          <a:xfrm>
            <a:off x="501635" y="3679325"/>
            <a:ext cx="6469641" cy="5462016"/>
          </a:xfrm>
          <a:prstGeom prst="rect">
            <a:avLst/>
          </a:prstGeom>
        </p:spPr>
      </p:pic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98714073-AD43-4A22-949E-DD21796AAB9E}"/>
              </a:ext>
            </a:extLst>
          </p:cNvPr>
          <p:cNvSpPr txBox="1">
            <a:spLocks/>
          </p:cNvSpPr>
          <p:nvPr/>
        </p:nvSpPr>
        <p:spPr>
          <a:xfrm>
            <a:off x="572698" y="2469198"/>
            <a:ext cx="6368858" cy="823849"/>
          </a:xfrm>
          <a:prstGeom prst="rect">
            <a:avLst/>
          </a:prstGeom>
        </p:spPr>
        <p:txBody>
          <a:bodyPr>
            <a:noAutofit/>
          </a:bodyPr>
          <a:lstStyle>
            <a:lvl1pPr marL="411480" indent="-342900" algn="l" rtl="0" eaLnBrk="1" latinLnBrk="0" hangingPunct="1">
              <a:spcBef>
                <a:spcPts val="700"/>
              </a:spcBef>
              <a:buClr>
                <a:schemeClr val="tx2"/>
              </a:buClr>
              <a:buSzPct val="95000"/>
              <a:buFont typeface="Wingdings"/>
              <a:buChar char=""/>
              <a:defRPr kumimoji="0" sz="3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0664" indent="-285750" algn="l" rtl="0" eaLnBrk="1" latinLnBrk="0" hangingPunct="1">
              <a:spcBef>
                <a:spcPct val="20000"/>
              </a:spcBef>
              <a:buClr>
                <a:schemeClr val="accent2"/>
              </a:buClr>
              <a:buSzPct val="90000"/>
              <a:buFont typeface="Wingdings"/>
              <a:buChar char=""/>
              <a:defRPr kumimoji="0" sz="2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96696" indent="-228600" algn="l" rtl="0" eaLnBrk="1" latinLnBrk="0" hangingPunct="1">
              <a:spcBef>
                <a:spcPct val="20000"/>
              </a:spcBef>
              <a:buClr>
                <a:schemeClr val="accent2"/>
              </a:buClr>
              <a:buFont typeface="Wingdings 2"/>
              <a:buChar char=""/>
              <a:defRPr kumimoji="0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61872" indent="-228600" algn="l" rtl="0" eaLnBrk="1" latinLnBrk="0" hangingPunct="1">
              <a:spcBef>
                <a:spcPct val="20000"/>
              </a:spcBef>
              <a:buClr>
                <a:schemeClr val="accent3"/>
              </a:buClr>
              <a:buFont typeface="Wingdings 3"/>
              <a:buChar char=""/>
              <a:defRPr kumimoji="0" sz="2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481328" indent="-210312" algn="l" rtl="0" eaLnBrk="1" latinLnBrk="0" hangingPunct="1">
              <a:spcBef>
                <a:spcPct val="20000"/>
              </a:spcBef>
              <a:buClr>
                <a:schemeClr val="accent3"/>
              </a:buClr>
              <a:buFont typeface="Wingdings 2"/>
              <a:buChar char="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09928" indent="-210312" algn="l" rtl="0" eaLnBrk="1" latinLnBrk="0" hangingPunct="1">
              <a:spcBef>
                <a:spcPct val="20000"/>
              </a:spcBef>
              <a:buClr>
                <a:schemeClr val="accent3"/>
              </a:buClr>
              <a:buFont typeface="Wingdings 2"/>
              <a:buChar char=""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1952" indent="-182880" algn="l" rtl="0" eaLnBrk="1" latinLnBrk="0" hangingPunct="1">
              <a:spcBef>
                <a:spcPct val="20000"/>
              </a:spcBef>
              <a:buClr>
                <a:schemeClr val="accent4"/>
              </a:buClr>
              <a:buFont typeface="Wingdings 2"/>
              <a:buChar char=""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93976" indent="-182880" algn="l" rtl="0" eaLnBrk="1" latinLnBrk="0" hangingPunct="1">
              <a:spcBef>
                <a:spcPct val="20000"/>
              </a:spcBef>
              <a:buClr>
                <a:schemeClr val="accent4"/>
              </a:buClr>
              <a:buFont typeface="Wingdings 2"/>
              <a:buChar char=""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286000" indent="-182880" algn="l" rtl="0" eaLnBrk="1" latinLnBrk="0" hangingPunct="1">
              <a:spcBef>
                <a:spcPct val="20000"/>
              </a:spcBef>
              <a:buClr>
                <a:schemeClr val="accent4"/>
              </a:buClr>
              <a:buFont typeface="Wingdings 2"/>
              <a:buChar char=""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7532" indent="0" algn="ctr">
              <a:lnSpc>
                <a:spcPct val="110000"/>
              </a:lnSpc>
              <a:spcBef>
                <a:spcPts val="0"/>
              </a:spcBef>
              <a:spcAft>
                <a:spcPts val="1896"/>
              </a:spcAft>
              <a:buNone/>
              <a:defRPr/>
            </a:pPr>
            <a:r>
              <a:rPr lang="en-US" sz="3200" dirty="0">
                <a:latin typeface="+mj-lt"/>
                <a:ea typeface="Times New Roman" charset="0"/>
                <a:cs typeface="Times New Roman" charset="0"/>
              </a:rPr>
              <a:t>Valve alignment determined mainly by delivery wire in LV apex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8D39B56-3D2C-439D-92E7-F880813CFE33}"/>
              </a:ext>
            </a:extLst>
          </p:cNvPr>
          <p:cNvGrpSpPr/>
          <p:nvPr/>
        </p:nvGrpSpPr>
        <p:grpSpPr>
          <a:xfrm>
            <a:off x="668092" y="3745060"/>
            <a:ext cx="6362159" cy="4377298"/>
            <a:chOff x="4612055" y="1179091"/>
            <a:chExt cx="3355045" cy="2308340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925D7D9B-CBF1-2A40-8EFD-9EAE58EC0DF2}"/>
                </a:ext>
              </a:extLst>
            </p:cNvPr>
            <p:cNvSpPr txBox="1"/>
            <p:nvPr/>
          </p:nvSpPr>
          <p:spPr>
            <a:xfrm>
              <a:off x="5243473" y="2759005"/>
              <a:ext cx="945023" cy="294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034" dirty="0">
                  <a:solidFill>
                    <a:srgbClr val="FFFF00"/>
                  </a:solidFill>
                </a:rPr>
                <a:t>Medial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F59C18C-52C3-114D-9097-3EBA538B492E}"/>
                </a:ext>
              </a:extLst>
            </p:cNvPr>
            <p:cNvSpPr txBox="1"/>
            <p:nvPr/>
          </p:nvSpPr>
          <p:spPr>
            <a:xfrm>
              <a:off x="6479708" y="2552010"/>
              <a:ext cx="945023" cy="294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034" dirty="0">
                  <a:solidFill>
                    <a:srgbClr val="FFFF00"/>
                  </a:solidFill>
                </a:rPr>
                <a:t>Anterior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4137BCC9-831F-974C-A2C9-534208289CC0}"/>
                </a:ext>
              </a:extLst>
            </p:cNvPr>
            <p:cNvSpPr txBox="1"/>
            <p:nvPr/>
          </p:nvSpPr>
          <p:spPr>
            <a:xfrm>
              <a:off x="5017270" y="1659580"/>
              <a:ext cx="1108583" cy="294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034" dirty="0">
                  <a:solidFill>
                    <a:srgbClr val="00FF00"/>
                  </a:solidFill>
                </a:rPr>
                <a:t>Posterior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AE48CD7-7C04-4FBF-A647-584F70C3231B}"/>
                </a:ext>
              </a:extLst>
            </p:cNvPr>
            <p:cNvSpPr txBox="1"/>
            <p:nvPr/>
          </p:nvSpPr>
          <p:spPr>
            <a:xfrm>
              <a:off x="6034431" y="1482331"/>
              <a:ext cx="1108583" cy="294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034" dirty="0">
                  <a:solidFill>
                    <a:srgbClr val="00FF00"/>
                  </a:solidFill>
                </a:rPr>
                <a:t>Lateral</a:t>
              </a:r>
            </a:p>
          </p:txBody>
        </p:sp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E0EF0AB7-A83F-4A59-91E7-81CF341A3D1F}"/>
                </a:ext>
              </a:extLst>
            </p:cNvPr>
            <p:cNvSpPr/>
            <p:nvPr/>
          </p:nvSpPr>
          <p:spPr bwMode="auto">
            <a:xfrm rot="2620304">
              <a:off x="6059153" y="2075853"/>
              <a:ext cx="150841" cy="352386"/>
            </a:xfrm>
            <a:prstGeom prst="ellipse">
              <a:avLst/>
            </a:prstGeom>
            <a:solidFill>
              <a:schemeClr val="accent1">
                <a:alpha val="36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173397" tIns="86699" rIns="173397" bIns="86699" numCol="1" rtlCol="0" anchor="t" anchorCtr="0" compatLnSpc="1">
              <a:prstTxWarp prst="textNoShape">
                <a:avLst/>
              </a:prstTxWarp>
            </a:bodyPr>
            <a:lstStyle/>
            <a:p>
              <a:pPr algn="r" defTabSz="1733904"/>
              <a:endParaRPr lang="en-US" sz="3413" b="1" i="1" dirty="0">
                <a:solidFill>
                  <a:srgbClr val="FFCC9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ea typeface="ヒラギノ角ゴ Pro W3" pitchFamily="-111" charset="-128"/>
              </a:endParaRPr>
            </a:p>
          </p:txBody>
        </p:sp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7C9EF5FA-F3C9-4CDE-A135-7092380FF1CB}"/>
                </a:ext>
              </a:extLst>
            </p:cNvPr>
            <p:cNvCxnSpPr/>
            <p:nvPr/>
          </p:nvCxnSpPr>
          <p:spPr bwMode="auto">
            <a:xfrm>
              <a:off x="5683747" y="1974216"/>
              <a:ext cx="387712" cy="232261"/>
            </a:xfrm>
            <a:prstGeom prst="straightConnector1">
              <a:avLst/>
            </a:prstGeom>
            <a:solidFill>
              <a:schemeClr val="accent1"/>
            </a:solidFill>
            <a:ln w="317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2" name="Straight Arrow Connector 91">
              <a:extLst>
                <a:ext uri="{FF2B5EF4-FFF2-40B4-BE49-F238E27FC236}">
                  <a16:creationId xmlns:a16="http://schemas.microsoft.com/office/drawing/2014/main" id="{F14246EE-8F4B-40D0-B922-D24DD1130C6F}"/>
                </a:ext>
              </a:extLst>
            </p:cNvPr>
            <p:cNvCxnSpPr/>
            <p:nvPr/>
          </p:nvCxnSpPr>
          <p:spPr bwMode="auto">
            <a:xfrm flipH="1" flipV="1">
              <a:off x="6286612" y="2338605"/>
              <a:ext cx="387711" cy="272044"/>
            </a:xfrm>
            <a:prstGeom prst="straightConnector1">
              <a:avLst/>
            </a:prstGeom>
            <a:solidFill>
              <a:schemeClr val="accent1"/>
            </a:solidFill>
            <a:ln w="317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5" name="Straight Arrow Connector 94">
              <a:extLst>
                <a:ext uri="{FF2B5EF4-FFF2-40B4-BE49-F238E27FC236}">
                  <a16:creationId xmlns:a16="http://schemas.microsoft.com/office/drawing/2014/main" id="{2D63192E-9F7D-4DAF-B8F3-C818DF239ECC}"/>
                </a:ext>
              </a:extLst>
            </p:cNvPr>
            <p:cNvCxnSpPr/>
            <p:nvPr/>
          </p:nvCxnSpPr>
          <p:spPr bwMode="auto">
            <a:xfrm flipV="1">
              <a:off x="5888235" y="2406600"/>
              <a:ext cx="200174" cy="373317"/>
            </a:xfrm>
            <a:prstGeom prst="straightConnector1">
              <a:avLst/>
            </a:prstGeom>
            <a:solidFill>
              <a:schemeClr val="accent1"/>
            </a:solidFill>
            <a:ln w="317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7" name="Straight Arrow Connector 96">
              <a:extLst>
                <a:ext uri="{FF2B5EF4-FFF2-40B4-BE49-F238E27FC236}">
                  <a16:creationId xmlns:a16="http://schemas.microsoft.com/office/drawing/2014/main" id="{05A762EA-A898-4DF8-B2F8-5209EF4EEFC7}"/>
                </a:ext>
              </a:extLst>
            </p:cNvPr>
            <p:cNvCxnSpPr/>
            <p:nvPr/>
          </p:nvCxnSpPr>
          <p:spPr bwMode="auto">
            <a:xfrm flipH="1">
              <a:off x="6243131" y="1800941"/>
              <a:ext cx="181960" cy="284895"/>
            </a:xfrm>
            <a:prstGeom prst="straightConnector1">
              <a:avLst/>
            </a:prstGeom>
            <a:solidFill>
              <a:schemeClr val="accent1"/>
            </a:solidFill>
            <a:ln w="317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3564AB5D-546F-4FA5-A569-A148C0F8AEBF}"/>
                </a:ext>
              </a:extLst>
            </p:cNvPr>
            <p:cNvSpPr txBox="1"/>
            <p:nvPr/>
          </p:nvSpPr>
          <p:spPr>
            <a:xfrm>
              <a:off x="4612055" y="1179091"/>
              <a:ext cx="2143383" cy="3256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413" i="1" dirty="0">
                  <a:solidFill>
                    <a:srgbClr val="00FF00"/>
                  </a:solidFill>
                </a:rPr>
                <a:t>Typically more atrial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6DF77454-DA28-4B29-ADCC-F7D34E22C208}"/>
                </a:ext>
              </a:extLst>
            </p:cNvPr>
            <p:cNvSpPr txBox="1"/>
            <p:nvPr/>
          </p:nvSpPr>
          <p:spPr>
            <a:xfrm>
              <a:off x="5210345" y="3161775"/>
              <a:ext cx="2756755" cy="3256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413" i="1" dirty="0">
                  <a:solidFill>
                    <a:srgbClr val="FFFF00"/>
                  </a:solidFill>
                </a:rPr>
                <a:t>Typically more ventricular</a:t>
              </a: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35B7EDA3-0C62-454D-8435-B565DF9C2A5C}"/>
              </a:ext>
            </a:extLst>
          </p:cNvPr>
          <p:cNvSpPr txBox="1"/>
          <p:nvPr/>
        </p:nvSpPr>
        <p:spPr>
          <a:xfrm>
            <a:off x="746721" y="8473691"/>
            <a:ext cx="1886414" cy="6175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413" dirty="0">
                <a:solidFill>
                  <a:srgbClr val="FFFFFF"/>
                </a:solidFill>
                <a:latin typeface="+mj-lt"/>
              </a:rPr>
              <a:t>RAO view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B6DC9F6-81F3-474B-A0CF-9D3313778239}"/>
              </a:ext>
            </a:extLst>
          </p:cNvPr>
          <p:cNvSpPr txBox="1"/>
          <p:nvPr/>
        </p:nvSpPr>
        <p:spPr>
          <a:xfrm>
            <a:off x="14228782" y="8992354"/>
            <a:ext cx="1833515" cy="6175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413" dirty="0">
                <a:solidFill>
                  <a:srgbClr val="FFFFFF"/>
                </a:solidFill>
                <a:latin typeface="+mj-lt"/>
              </a:rPr>
              <a:t>LAO view</a:t>
            </a:r>
          </a:p>
        </p:txBody>
      </p:sp>
      <p:sp>
        <p:nvSpPr>
          <p:cNvPr id="37" name="Title 23">
            <a:extLst>
              <a:ext uri="{FF2B5EF4-FFF2-40B4-BE49-F238E27FC236}">
                <a16:creationId xmlns:a16="http://schemas.microsoft.com/office/drawing/2014/main" id="{767CE5E9-D6D8-2446-BC96-08AA83DC073F}"/>
              </a:ext>
            </a:extLst>
          </p:cNvPr>
          <p:cNvSpPr txBox="1">
            <a:spLocks/>
          </p:cNvSpPr>
          <p:nvPr/>
        </p:nvSpPr>
        <p:spPr>
          <a:xfrm>
            <a:off x="440531" y="447829"/>
            <a:ext cx="8686800" cy="1466057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82500" lnSpcReduction="20000"/>
          </a:bodyPr>
          <a:lstStyle>
            <a:lvl1pPr algn="ctr" defTabSz="1300460" rtl="0" eaLnBrk="1" latinLnBrk="0" hangingPunct="1">
              <a:spcBef>
                <a:spcPct val="0"/>
              </a:spcBef>
              <a:buNone/>
              <a:defRPr sz="6258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fontAlgn="auto">
              <a:spcAft>
                <a:spcPts val="0"/>
              </a:spcAft>
            </a:pPr>
            <a:r>
              <a:rPr lang="en-US" sz="6000" dirty="0"/>
              <a:t>TMVR technical challenges- PVL </a:t>
            </a:r>
            <a:r>
              <a:rPr lang="en-US" dirty="0"/>
              <a:t>What we know…</a:t>
            </a:r>
            <a:endParaRPr lang="en-US" sz="5300" i="1" dirty="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8E9A3BC4-9FEF-EA42-8362-D9CBC84C4BC0}"/>
              </a:ext>
            </a:extLst>
          </p:cNvPr>
          <p:cNvGrpSpPr/>
          <p:nvPr/>
        </p:nvGrpSpPr>
        <p:grpSpPr>
          <a:xfrm>
            <a:off x="9690717" y="767040"/>
            <a:ext cx="3931530" cy="4157232"/>
            <a:chOff x="1392338" y="207285"/>
            <a:chExt cx="3407239" cy="3602842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7C91DAA9-AA32-DE41-AEBB-291C7C7AF903}"/>
                </a:ext>
              </a:extLst>
            </p:cNvPr>
            <p:cNvGrpSpPr/>
            <p:nvPr/>
          </p:nvGrpSpPr>
          <p:grpSpPr>
            <a:xfrm>
              <a:off x="1392338" y="207285"/>
              <a:ext cx="3075168" cy="3274690"/>
              <a:chOff x="3968547" y="793490"/>
              <a:chExt cx="3865513" cy="4403159"/>
            </a:xfrm>
          </p:grpSpPr>
          <p:sp>
            <p:nvSpPr>
              <p:cNvPr id="64" name="Freeform 184">
                <a:extLst>
                  <a:ext uri="{FF2B5EF4-FFF2-40B4-BE49-F238E27FC236}">
                    <a16:creationId xmlns:a16="http://schemas.microsoft.com/office/drawing/2014/main" id="{FB022671-8C80-D24D-B9E2-D35492B555E3}"/>
                  </a:ext>
                </a:extLst>
              </p:cNvPr>
              <p:cNvSpPr/>
              <p:nvPr/>
            </p:nvSpPr>
            <p:spPr>
              <a:xfrm>
                <a:off x="4298527" y="2991271"/>
                <a:ext cx="3099573" cy="1836280"/>
              </a:xfrm>
              <a:custGeom>
                <a:avLst/>
                <a:gdLst>
                  <a:gd name="connsiteX0" fmla="*/ 829630 w 3087634"/>
                  <a:gd name="connsiteY0" fmla="*/ 6147 h 1839538"/>
                  <a:gd name="connsiteX1" fmla="*/ 514737 w 3087634"/>
                  <a:gd name="connsiteY1" fmla="*/ 6147 h 1839538"/>
                  <a:gd name="connsiteX2" fmla="*/ 163511 w 3087634"/>
                  <a:gd name="connsiteY2" fmla="*/ 66703 h 1839538"/>
                  <a:gd name="connsiteX3" fmla="*/ 9 w 3087634"/>
                  <a:gd name="connsiteY3" fmla="*/ 381596 h 1839538"/>
                  <a:gd name="connsiteX4" fmla="*/ 169567 w 3087634"/>
                  <a:gd name="connsiteY4" fmla="*/ 732822 h 1839538"/>
                  <a:gd name="connsiteX5" fmla="*/ 563182 w 3087634"/>
                  <a:gd name="connsiteY5" fmla="*/ 1059826 h 1839538"/>
                  <a:gd name="connsiteX6" fmla="*/ 1071855 w 3087634"/>
                  <a:gd name="connsiteY6" fmla="*/ 1247551 h 1839538"/>
                  <a:gd name="connsiteX7" fmla="*/ 1368581 w 3087634"/>
                  <a:gd name="connsiteY7" fmla="*/ 1289940 h 1839538"/>
                  <a:gd name="connsiteX8" fmla="*/ 1586584 w 3087634"/>
                  <a:gd name="connsiteY8" fmla="*/ 1350496 h 1839538"/>
                  <a:gd name="connsiteX9" fmla="*/ 2186091 w 3087634"/>
                  <a:gd name="connsiteY9" fmla="*/ 1804669 h 1839538"/>
                  <a:gd name="connsiteX10" fmla="*/ 2918822 w 3087634"/>
                  <a:gd name="connsiteY10" fmla="*/ 1774390 h 1839538"/>
                  <a:gd name="connsiteX11" fmla="*/ 3082324 w 3087634"/>
                  <a:gd name="connsiteY11" fmla="*/ 1501887 h 1839538"/>
                  <a:gd name="connsiteX12" fmla="*/ 3009657 w 3087634"/>
                  <a:gd name="connsiteY12" fmla="*/ 1186994 h 1839538"/>
                  <a:gd name="connsiteX13" fmla="*/ 2646319 w 3087634"/>
                  <a:gd name="connsiteY13" fmla="*/ 805490 h 1839538"/>
                  <a:gd name="connsiteX14" fmla="*/ 2125535 w 3087634"/>
                  <a:gd name="connsiteY14" fmla="*/ 545098 h 1839538"/>
                  <a:gd name="connsiteX15" fmla="*/ 1949922 w 3087634"/>
                  <a:gd name="connsiteY15" fmla="*/ 472430 h 1839538"/>
                  <a:gd name="connsiteX16" fmla="*/ 1707696 w 3087634"/>
                  <a:gd name="connsiteY16" fmla="*/ 157537 h 1839538"/>
                  <a:gd name="connsiteX17" fmla="*/ 1592639 w 3087634"/>
                  <a:gd name="connsiteY17" fmla="*/ 272594 h 1839538"/>
                  <a:gd name="connsiteX18" fmla="*/ 1519972 w 3087634"/>
                  <a:gd name="connsiteY18" fmla="*/ 230205 h 1839538"/>
                  <a:gd name="connsiteX19" fmla="*/ 1356470 w 3087634"/>
                  <a:gd name="connsiteY19" fmla="*/ 375540 h 1839538"/>
                  <a:gd name="connsiteX20" fmla="*/ 1217190 w 3087634"/>
                  <a:gd name="connsiteY20" fmla="*/ 363429 h 1839538"/>
                  <a:gd name="connsiteX21" fmla="*/ 884131 w 3087634"/>
                  <a:gd name="connsiteY21" fmla="*/ 42480 h 1839538"/>
                  <a:gd name="connsiteX22" fmla="*/ 829630 w 3087634"/>
                  <a:gd name="connsiteY22" fmla="*/ 6147 h 1839538"/>
                  <a:gd name="connsiteX0" fmla="*/ 884131 w 3087634"/>
                  <a:gd name="connsiteY0" fmla="*/ 42479 h 1839537"/>
                  <a:gd name="connsiteX1" fmla="*/ 514737 w 3087634"/>
                  <a:gd name="connsiteY1" fmla="*/ 6146 h 1839537"/>
                  <a:gd name="connsiteX2" fmla="*/ 163511 w 3087634"/>
                  <a:gd name="connsiteY2" fmla="*/ 66702 h 1839537"/>
                  <a:gd name="connsiteX3" fmla="*/ 9 w 3087634"/>
                  <a:gd name="connsiteY3" fmla="*/ 381595 h 1839537"/>
                  <a:gd name="connsiteX4" fmla="*/ 169567 w 3087634"/>
                  <a:gd name="connsiteY4" fmla="*/ 732821 h 1839537"/>
                  <a:gd name="connsiteX5" fmla="*/ 563182 w 3087634"/>
                  <a:gd name="connsiteY5" fmla="*/ 1059825 h 1839537"/>
                  <a:gd name="connsiteX6" fmla="*/ 1071855 w 3087634"/>
                  <a:gd name="connsiteY6" fmla="*/ 1247550 h 1839537"/>
                  <a:gd name="connsiteX7" fmla="*/ 1368581 w 3087634"/>
                  <a:gd name="connsiteY7" fmla="*/ 1289939 h 1839537"/>
                  <a:gd name="connsiteX8" fmla="*/ 1586584 w 3087634"/>
                  <a:gd name="connsiteY8" fmla="*/ 1350495 h 1839537"/>
                  <a:gd name="connsiteX9" fmla="*/ 2186091 w 3087634"/>
                  <a:gd name="connsiteY9" fmla="*/ 1804668 h 1839537"/>
                  <a:gd name="connsiteX10" fmla="*/ 2918822 w 3087634"/>
                  <a:gd name="connsiteY10" fmla="*/ 1774389 h 1839537"/>
                  <a:gd name="connsiteX11" fmla="*/ 3082324 w 3087634"/>
                  <a:gd name="connsiteY11" fmla="*/ 1501886 h 1839537"/>
                  <a:gd name="connsiteX12" fmla="*/ 3009657 w 3087634"/>
                  <a:gd name="connsiteY12" fmla="*/ 1186993 h 1839537"/>
                  <a:gd name="connsiteX13" fmla="*/ 2646319 w 3087634"/>
                  <a:gd name="connsiteY13" fmla="*/ 805489 h 1839537"/>
                  <a:gd name="connsiteX14" fmla="*/ 2125535 w 3087634"/>
                  <a:gd name="connsiteY14" fmla="*/ 545097 h 1839537"/>
                  <a:gd name="connsiteX15" fmla="*/ 1949922 w 3087634"/>
                  <a:gd name="connsiteY15" fmla="*/ 472429 h 1839537"/>
                  <a:gd name="connsiteX16" fmla="*/ 1707696 w 3087634"/>
                  <a:gd name="connsiteY16" fmla="*/ 157536 h 1839537"/>
                  <a:gd name="connsiteX17" fmla="*/ 1592639 w 3087634"/>
                  <a:gd name="connsiteY17" fmla="*/ 272593 h 1839537"/>
                  <a:gd name="connsiteX18" fmla="*/ 1519972 w 3087634"/>
                  <a:gd name="connsiteY18" fmla="*/ 230204 h 1839537"/>
                  <a:gd name="connsiteX19" fmla="*/ 1356470 w 3087634"/>
                  <a:gd name="connsiteY19" fmla="*/ 375539 h 1839537"/>
                  <a:gd name="connsiteX20" fmla="*/ 1217190 w 3087634"/>
                  <a:gd name="connsiteY20" fmla="*/ 363428 h 1839537"/>
                  <a:gd name="connsiteX21" fmla="*/ 884131 w 3087634"/>
                  <a:gd name="connsiteY21" fmla="*/ 42479 h 1839537"/>
                  <a:gd name="connsiteX0" fmla="*/ 884131 w 3087634"/>
                  <a:gd name="connsiteY0" fmla="*/ 51876 h 1848934"/>
                  <a:gd name="connsiteX1" fmla="*/ 492512 w 3087634"/>
                  <a:gd name="connsiteY1" fmla="*/ 2843 h 1848934"/>
                  <a:gd name="connsiteX2" fmla="*/ 163511 w 3087634"/>
                  <a:gd name="connsiteY2" fmla="*/ 76099 h 1848934"/>
                  <a:gd name="connsiteX3" fmla="*/ 9 w 3087634"/>
                  <a:gd name="connsiteY3" fmla="*/ 390992 h 1848934"/>
                  <a:gd name="connsiteX4" fmla="*/ 169567 w 3087634"/>
                  <a:gd name="connsiteY4" fmla="*/ 742218 h 1848934"/>
                  <a:gd name="connsiteX5" fmla="*/ 563182 w 3087634"/>
                  <a:gd name="connsiteY5" fmla="*/ 1069222 h 1848934"/>
                  <a:gd name="connsiteX6" fmla="*/ 1071855 w 3087634"/>
                  <a:gd name="connsiteY6" fmla="*/ 1256947 h 1848934"/>
                  <a:gd name="connsiteX7" fmla="*/ 1368581 w 3087634"/>
                  <a:gd name="connsiteY7" fmla="*/ 1299336 h 1848934"/>
                  <a:gd name="connsiteX8" fmla="*/ 1586584 w 3087634"/>
                  <a:gd name="connsiteY8" fmla="*/ 1359892 h 1848934"/>
                  <a:gd name="connsiteX9" fmla="*/ 2186091 w 3087634"/>
                  <a:gd name="connsiteY9" fmla="*/ 1814065 h 1848934"/>
                  <a:gd name="connsiteX10" fmla="*/ 2918822 w 3087634"/>
                  <a:gd name="connsiteY10" fmla="*/ 1783786 h 1848934"/>
                  <a:gd name="connsiteX11" fmla="*/ 3082324 w 3087634"/>
                  <a:gd name="connsiteY11" fmla="*/ 1511283 h 1848934"/>
                  <a:gd name="connsiteX12" fmla="*/ 3009657 w 3087634"/>
                  <a:gd name="connsiteY12" fmla="*/ 1196390 h 1848934"/>
                  <a:gd name="connsiteX13" fmla="*/ 2646319 w 3087634"/>
                  <a:gd name="connsiteY13" fmla="*/ 814886 h 1848934"/>
                  <a:gd name="connsiteX14" fmla="*/ 2125535 w 3087634"/>
                  <a:gd name="connsiteY14" fmla="*/ 554494 h 1848934"/>
                  <a:gd name="connsiteX15" fmla="*/ 1949922 w 3087634"/>
                  <a:gd name="connsiteY15" fmla="*/ 481826 h 1848934"/>
                  <a:gd name="connsiteX16" fmla="*/ 1707696 w 3087634"/>
                  <a:gd name="connsiteY16" fmla="*/ 166933 h 1848934"/>
                  <a:gd name="connsiteX17" fmla="*/ 1592639 w 3087634"/>
                  <a:gd name="connsiteY17" fmla="*/ 281990 h 1848934"/>
                  <a:gd name="connsiteX18" fmla="*/ 1519972 w 3087634"/>
                  <a:gd name="connsiteY18" fmla="*/ 239601 h 1848934"/>
                  <a:gd name="connsiteX19" fmla="*/ 1356470 w 3087634"/>
                  <a:gd name="connsiteY19" fmla="*/ 384936 h 1848934"/>
                  <a:gd name="connsiteX20" fmla="*/ 1217190 w 3087634"/>
                  <a:gd name="connsiteY20" fmla="*/ 372825 h 1848934"/>
                  <a:gd name="connsiteX21" fmla="*/ 884131 w 3087634"/>
                  <a:gd name="connsiteY21" fmla="*/ 51876 h 1848934"/>
                  <a:gd name="connsiteX0" fmla="*/ 874606 w 3087634"/>
                  <a:gd name="connsiteY0" fmla="*/ 47676 h 1851084"/>
                  <a:gd name="connsiteX1" fmla="*/ 492512 w 3087634"/>
                  <a:gd name="connsiteY1" fmla="*/ 4993 h 1851084"/>
                  <a:gd name="connsiteX2" fmla="*/ 163511 w 3087634"/>
                  <a:gd name="connsiteY2" fmla="*/ 78249 h 1851084"/>
                  <a:gd name="connsiteX3" fmla="*/ 9 w 3087634"/>
                  <a:gd name="connsiteY3" fmla="*/ 393142 h 1851084"/>
                  <a:gd name="connsiteX4" fmla="*/ 169567 w 3087634"/>
                  <a:gd name="connsiteY4" fmla="*/ 744368 h 1851084"/>
                  <a:gd name="connsiteX5" fmla="*/ 563182 w 3087634"/>
                  <a:gd name="connsiteY5" fmla="*/ 1071372 h 1851084"/>
                  <a:gd name="connsiteX6" fmla="*/ 1071855 w 3087634"/>
                  <a:gd name="connsiteY6" fmla="*/ 1259097 h 1851084"/>
                  <a:gd name="connsiteX7" fmla="*/ 1368581 w 3087634"/>
                  <a:gd name="connsiteY7" fmla="*/ 1301486 h 1851084"/>
                  <a:gd name="connsiteX8" fmla="*/ 1586584 w 3087634"/>
                  <a:gd name="connsiteY8" fmla="*/ 1362042 h 1851084"/>
                  <a:gd name="connsiteX9" fmla="*/ 2186091 w 3087634"/>
                  <a:gd name="connsiteY9" fmla="*/ 1816215 h 1851084"/>
                  <a:gd name="connsiteX10" fmla="*/ 2918822 w 3087634"/>
                  <a:gd name="connsiteY10" fmla="*/ 1785936 h 1851084"/>
                  <a:gd name="connsiteX11" fmla="*/ 3082324 w 3087634"/>
                  <a:gd name="connsiteY11" fmla="*/ 1513433 h 1851084"/>
                  <a:gd name="connsiteX12" fmla="*/ 3009657 w 3087634"/>
                  <a:gd name="connsiteY12" fmla="*/ 1198540 h 1851084"/>
                  <a:gd name="connsiteX13" fmla="*/ 2646319 w 3087634"/>
                  <a:gd name="connsiteY13" fmla="*/ 817036 h 1851084"/>
                  <a:gd name="connsiteX14" fmla="*/ 2125535 w 3087634"/>
                  <a:gd name="connsiteY14" fmla="*/ 556644 h 1851084"/>
                  <a:gd name="connsiteX15" fmla="*/ 1949922 w 3087634"/>
                  <a:gd name="connsiteY15" fmla="*/ 483976 h 1851084"/>
                  <a:gd name="connsiteX16" fmla="*/ 1707696 w 3087634"/>
                  <a:gd name="connsiteY16" fmla="*/ 169083 h 1851084"/>
                  <a:gd name="connsiteX17" fmla="*/ 1592639 w 3087634"/>
                  <a:gd name="connsiteY17" fmla="*/ 284140 h 1851084"/>
                  <a:gd name="connsiteX18" fmla="*/ 1519972 w 3087634"/>
                  <a:gd name="connsiteY18" fmla="*/ 241751 h 1851084"/>
                  <a:gd name="connsiteX19" fmla="*/ 1356470 w 3087634"/>
                  <a:gd name="connsiteY19" fmla="*/ 387086 h 1851084"/>
                  <a:gd name="connsiteX20" fmla="*/ 1217190 w 3087634"/>
                  <a:gd name="connsiteY20" fmla="*/ 374975 h 1851084"/>
                  <a:gd name="connsiteX21" fmla="*/ 874606 w 3087634"/>
                  <a:gd name="connsiteY21" fmla="*/ 47676 h 1851084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83738 h 1850682"/>
                  <a:gd name="connsiteX18" fmla="*/ 1519972 w 3087634"/>
                  <a:gd name="connsiteY18" fmla="*/ 241349 h 1850682"/>
                  <a:gd name="connsiteX19" fmla="*/ 1356470 w 3087634"/>
                  <a:gd name="connsiteY19" fmla="*/ 386684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83738 h 1850682"/>
                  <a:gd name="connsiteX18" fmla="*/ 1519972 w 3087634"/>
                  <a:gd name="connsiteY18" fmla="*/ 241349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837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837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837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837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329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329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329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329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707696 w 3087634"/>
                  <a:gd name="connsiteY16" fmla="*/ 168681 h 1850682"/>
                  <a:gd name="connsiteX17" fmla="*/ 1592639 w 3087634"/>
                  <a:gd name="connsiteY17" fmla="*/ 2329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698171 w 3087634"/>
                  <a:gd name="connsiteY16" fmla="*/ 162331 h 1850682"/>
                  <a:gd name="connsiteX17" fmla="*/ 1592639 w 3087634"/>
                  <a:gd name="connsiteY17" fmla="*/ 2329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698171 w 3087634"/>
                  <a:gd name="connsiteY16" fmla="*/ 162331 h 1850682"/>
                  <a:gd name="connsiteX17" fmla="*/ 1592639 w 3087634"/>
                  <a:gd name="connsiteY17" fmla="*/ 232938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49922 w 3087634"/>
                  <a:gd name="connsiteY15" fmla="*/ 483574 h 1850682"/>
                  <a:gd name="connsiteX16" fmla="*/ 1698171 w 3087634"/>
                  <a:gd name="connsiteY16" fmla="*/ 162331 h 1850682"/>
                  <a:gd name="connsiteX17" fmla="*/ 1608514 w 3087634"/>
                  <a:gd name="connsiteY17" fmla="*/ 223413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125535 w 3087634"/>
                  <a:gd name="connsiteY14" fmla="*/ 556242 h 1850682"/>
                  <a:gd name="connsiteX15" fmla="*/ 1918172 w 3087634"/>
                  <a:gd name="connsiteY15" fmla="*/ 467699 h 1850682"/>
                  <a:gd name="connsiteX16" fmla="*/ 1698171 w 3087634"/>
                  <a:gd name="connsiteY16" fmla="*/ 162331 h 1850682"/>
                  <a:gd name="connsiteX17" fmla="*/ 1608514 w 3087634"/>
                  <a:gd name="connsiteY17" fmla="*/ 223413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081085 w 3087634"/>
                  <a:gd name="connsiteY14" fmla="*/ 562592 h 1850682"/>
                  <a:gd name="connsiteX15" fmla="*/ 1918172 w 3087634"/>
                  <a:gd name="connsiteY15" fmla="*/ 467699 h 1850682"/>
                  <a:gd name="connsiteX16" fmla="*/ 1698171 w 3087634"/>
                  <a:gd name="connsiteY16" fmla="*/ 162331 h 1850682"/>
                  <a:gd name="connsiteX17" fmla="*/ 1608514 w 3087634"/>
                  <a:gd name="connsiteY17" fmla="*/ 223413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7634"/>
                  <a:gd name="connsiteY0" fmla="*/ 47274 h 1850682"/>
                  <a:gd name="connsiteX1" fmla="*/ 492512 w 3087634"/>
                  <a:gd name="connsiteY1" fmla="*/ 4591 h 1850682"/>
                  <a:gd name="connsiteX2" fmla="*/ 163511 w 3087634"/>
                  <a:gd name="connsiteY2" fmla="*/ 77847 h 1850682"/>
                  <a:gd name="connsiteX3" fmla="*/ 9 w 3087634"/>
                  <a:gd name="connsiteY3" fmla="*/ 392740 h 1850682"/>
                  <a:gd name="connsiteX4" fmla="*/ 169567 w 3087634"/>
                  <a:gd name="connsiteY4" fmla="*/ 743966 h 1850682"/>
                  <a:gd name="connsiteX5" fmla="*/ 563182 w 3087634"/>
                  <a:gd name="connsiteY5" fmla="*/ 1070970 h 1850682"/>
                  <a:gd name="connsiteX6" fmla="*/ 1071855 w 3087634"/>
                  <a:gd name="connsiteY6" fmla="*/ 1258695 h 1850682"/>
                  <a:gd name="connsiteX7" fmla="*/ 1368581 w 3087634"/>
                  <a:gd name="connsiteY7" fmla="*/ 1301084 h 1850682"/>
                  <a:gd name="connsiteX8" fmla="*/ 1586584 w 3087634"/>
                  <a:gd name="connsiteY8" fmla="*/ 1361640 h 1850682"/>
                  <a:gd name="connsiteX9" fmla="*/ 2186091 w 3087634"/>
                  <a:gd name="connsiteY9" fmla="*/ 1815813 h 1850682"/>
                  <a:gd name="connsiteX10" fmla="*/ 2918822 w 3087634"/>
                  <a:gd name="connsiteY10" fmla="*/ 1785534 h 1850682"/>
                  <a:gd name="connsiteX11" fmla="*/ 3082324 w 3087634"/>
                  <a:gd name="connsiteY11" fmla="*/ 1513031 h 1850682"/>
                  <a:gd name="connsiteX12" fmla="*/ 3009657 w 3087634"/>
                  <a:gd name="connsiteY12" fmla="*/ 1198138 h 1850682"/>
                  <a:gd name="connsiteX13" fmla="*/ 2646319 w 3087634"/>
                  <a:gd name="connsiteY13" fmla="*/ 816634 h 1850682"/>
                  <a:gd name="connsiteX14" fmla="*/ 2081085 w 3087634"/>
                  <a:gd name="connsiteY14" fmla="*/ 562592 h 1850682"/>
                  <a:gd name="connsiteX15" fmla="*/ 1918172 w 3087634"/>
                  <a:gd name="connsiteY15" fmla="*/ 467699 h 1850682"/>
                  <a:gd name="connsiteX16" fmla="*/ 1698171 w 3087634"/>
                  <a:gd name="connsiteY16" fmla="*/ 162331 h 1850682"/>
                  <a:gd name="connsiteX17" fmla="*/ 1608514 w 3087634"/>
                  <a:gd name="connsiteY17" fmla="*/ 223413 h 1850682"/>
                  <a:gd name="connsiteX18" fmla="*/ 1507272 w 3087634"/>
                  <a:gd name="connsiteY18" fmla="*/ 200074 h 1850682"/>
                  <a:gd name="connsiteX19" fmla="*/ 1416795 w 3087634"/>
                  <a:gd name="connsiteY19" fmla="*/ 402559 h 1850682"/>
                  <a:gd name="connsiteX20" fmla="*/ 1134640 w 3087634"/>
                  <a:gd name="connsiteY20" fmla="*/ 365048 h 1850682"/>
                  <a:gd name="connsiteX21" fmla="*/ 874606 w 3087634"/>
                  <a:gd name="connsiteY21" fmla="*/ 47274 h 1850682"/>
                  <a:gd name="connsiteX0" fmla="*/ 874606 w 3088394"/>
                  <a:gd name="connsiteY0" fmla="*/ 47274 h 1850682"/>
                  <a:gd name="connsiteX1" fmla="*/ 492512 w 3088394"/>
                  <a:gd name="connsiteY1" fmla="*/ 4591 h 1850682"/>
                  <a:gd name="connsiteX2" fmla="*/ 163511 w 3088394"/>
                  <a:gd name="connsiteY2" fmla="*/ 77847 h 1850682"/>
                  <a:gd name="connsiteX3" fmla="*/ 9 w 3088394"/>
                  <a:gd name="connsiteY3" fmla="*/ 392740 h 1850682"/>
                  <a:gd name="connsiteX4" fmla="*/ 169567 w 3088394"/>
                  <a:gd name="connsiteY4" fmla="*/ 743966 h 1850682"/>
                  <a:gd name="connsiteX5" fmla="*/ 563182 w 3088394"/>
                  <a:gd name="connsiteY5" fmla="*/ 1070970 h 1850682"/>
                  <a:gd name="connsiteX6" fmla="*/ 1071855 w 3088394"/>
                  <a:gd name="connsiteY6" fmla="*/ 1258695 h 1850682"/>
                  <a:gd name="connsiteX7" fmla="*/ 1368581 w 3088394"/>
                  <a:gd name="connsiteY7" fmla="*/ 1301084 h 1850682"/>
                  <a:gd name="connsiteX8" fmla="*/ 1586584 w 3088394"/>
                  <a:gd name="connsiteY8" fmla="*/ 1361640 h 1850682"/>
                  <a:gd name="connsiteX9" fmla="*/ 2186091 w 3088394"/>
                  <a:gd name="connsiteY9" fmla="*/ 1815813 h 1850682"/>
                  <a:gd name="connsiteX10" fmla="*/ 2918822 w 3088394"/>
                  <a:gd name="connsiteY10" fmla="*/ 1785534 h 1850682"/>
                  <a:gd name="connsiteX11" fmla="*/ 3082324 w 3088394"/>
                  <a:gd name="connsiteY11" fmla="*/ 1513031 h 1850682"/>
                  <a:gd name="connsiteX12" fmla="*/ 3009657 w 3088394"/>
                  <a:gd name="connsiteY12" fmla="*/ 1198138 h 1850682"/>
                  <a:gd name="connsiteX13" fmla="*/ 2611394 w 3088394"/>
                  <a:gd name="connsiteY13" fmla="*/ 800759 h 1850682"/>
                  <a:gd name="connsiteX14" fmla="*/ 2081085 w 3088394"/>
                  <a:gd name="connsiteY14" fmla="*/ 562592 h 1850682"/>
                  <a:gd name="connsiteX15" fmla="*/ 1918172 w 3088394"/>
                  <a:gd name="connsiteY15" fmla="*/ 467699 h 1850682"/>
                  <a:gd name="connsiteX16" fmla="*/ 1698171 w 3088394"/>
                  <a:gd name="connsiteY16" fmla="*/ 162331 h 1850682"/>
                  <a:gd name="connsiteX17" fmla="*/ 1608514 w 3088394"/>
                  <a:gd name="connsiteY17" fmla="*/ 223413 h 1850682"/>
                  <a:gd name="connsiteX18" fmla="*/ 1507272 w 3088394"/>
                  <a:gd name="connsiteY18" fmla="*/ 200074 h 1850682"/>
                  <a:gd name="connsiteX19" fmla="*/ 1416795 w 3088394"/>
                  <a:gd name="connsiteY19" fmla="*/ 402559 h 1850682"/>
                  <a:gd name="connsiteX20" fmla="*/ 1134640 w 3088394"/>
                  <a:gd name="connsiteY20" fmla="*/ 365048 h 1850682"/>
                  <a:gd name="connsiteX21" fmla="*/ 874606 w 3088394"/>
                  <a:gd name="connsiteY21" fmla="*/ 47274 h 1850682"/>
                  <a:gd name="connsiteX0" fmla="*/ 874606 w 3088394"/>
                  <a:gd name="connsiteY0" fmla="*/ 47274 h 1850682"/>
                  <a:gd name="connsiteX1" fmla="*/ 492512 w 3088394"/>
                  <a:gd name="connsiteY1" fmla="*/ 4591 h 1850682"/>
                  <a:gd name="connsiteX2" fmla="*/ 163511 w 3088394"/>
                  <a:gd name="connsiteY2" fmla="*/ 77847 h 1850682"/>
                  <a:gd name="connsiteX3" fmla="*/ 9 w 3088394"/>
                  <a:gd name="connsiteY3" fmla="*/ 392740 h 1850682"/>
                  <a:gd name="connsiteX4" fmla="*/ 169567 w 3088394"/>
                  <a:gd name="connsiteY4" fmla="*/ 743966 h 1850682"/>
                  <a:gd name="connsiteX5" fmla="*/ 563182 w 3088394"/>
                  <a:gd name="connsiteY5" fmla="*/ 1070970 h 1850682"/>
                  <a:gd name="connsiteX6" fmla="*/ 1071855 w 3088394"/>
                  <a:gd name="connsiteY6" fmla="*/ 1258695 h 1850682"/>
                  <a:gd name="connsiteX7" fmla="*/ 1368581 w 3088394"/>
                  <a:gd name="connsiteY7" fmla="*/ 1301084 h 1850682"/>
                  <a:gd name="connsiteX8" fmla="*/ 1586584 w 3088394"/>
                  <a:gd name="connsiteY8" fmla="*/ 1361640 h 1850682"/>
                  <a:gd name="connsiteX9" fmla="*/ 2186091 w 3088394"/>
                  <a:gd name="connsiteY9" fmla="*/ 1815813 h 1850682"/>
                  <a:gd name="connsiteX10" fmla="*/ 2918822 w 3088394"/>
                  <a:gd name="connsiteY10" fmla="*/ 1785534 h 1850682"/>
                  <a:gd name="connsiteX11" fmla="*/ 3082324 w 3088394"/>
                  <a:gd name="connsiteY11" fmla="*/ 1513031 h 1850682"/>
                  <a:gd name="connsiteX12" fmla="*/ 3009657 w 3088394"/>
                  <a:gd name="connsiteY12" fmla="*/ 1198138 h 1850682"/>
                  <a:gd name="connsiteX13" fmla="*/ 2611394 w 3088394"/>
                  <a:gd name="connsiteY13" fmla="*/ 800759 h 1850682"/>
                  <a:gd name="connsiteX14" fmla="*/ 2081085 w 3088394"/>
                  <a:gd name="connsiteY14" fmla="*/ 562592 h 1850682"/>
                  <a:gd name="connsiteX15" fmla="*/ 1918172 w 3088394"/>
                  <a:gd name="connsiteY15" fmla="*/ 467699 h 1850682"/>
                  <a:gd name="connsiteX16" fmla="*/ 1698171 w 3088394"/>
                  <a:gd name="connsiteY16" fmla="*/ 162331 h 1850682"/>
                  <a:gd name="connsiteX17" fmla="*/ 1608514 w 3088394"/>
                  <a:gd name="connsiteY17" fmla="*/ 223413 h 1850682"/>
                  <a:gd name="connsiteX18" fmla="*/ 1507272 w 3088394"/>
                  <a:gd name="connsiteY18" fmla="*/ 200074 h 1850682"/>
                  <a:gd name="connsiteX19" fmla="*/ 1416795 w 3088394"/>
                  <a:gd name="connsiteY19" fmla="*/ 402559 h 1850682"/>
                  <a:gd name="connsiteX20" fmla="*/ 1134640 w 3088394"/>
                  <a:gd name="connsiteY20" fmla="*/ 365048 h 1850682"/>
                  <a:gd name="connsiteX21" fmla="*/ 874606 w 3088394"/>
                  <a:gd name="connsiteY21" fmla="*/ 47274 h 1850682"/>
                  <a:gd name="connsiteX0" fmla="*/ 874606 w 3085554"/>
                  <a:gd name="connsiteY0" fmla="*/ 47274 h 1850682"/>
                  <a:gd name="connsiteX1" fmla="*/ 492512 w 3085554"/>
                  <a:gd name="connsiteY1" fmla="*/ 4591 h 1850682"/>
                  <a:gd name="connsiteX2" fmla="*/ 163511 w 3085554"/>
                  <a:gd name="connsiteY2" fmla="*/ 77847 h 1850682"/>
                  <a:gd name="connsiteX3" fmla="*/ 9 w 3085554"/>
                  <a:gd name="connsiteY3" fmla="*/ 392740 h 1850682"/>
                  <a:gd name="connsiteX4" fmla="*/ 169567 w 3085554"/>
                  <a:gd name="connsiteY4" fmla="*/ 743966 h 1850682"/>
                  <a:gd name="connsiteX5" fmla="*/ 563182 w 3085554"/>
                  <a:gd name="connsiteY5" fmla="*/ 1070970 h 1850682"/>
                  <a:gd name="connsiteX6" fmla="*/ 1071855 w 3085554"/>
                  <a:gd name="connsiteY6" fmla="*/ 1258695 h 1850682"/>
                  <a:gd name="connsiteX7" fmla="*/ 1368581 w 3085554"/>
                  <a:gd name="connsiteY7" fmla="*/ 1301084 h 1850682"/>
                  <a:gd name="connsiteX8" fmla="*/ 1586584 w 3085554"/>
                  <a:gd name="connsiteY8" fmla="*/ 1361640 h 1850682"/>
                  <a:gd name="connsiteX9" fmla="*/ 2186091 w 3085554"/>
                  <a:gd name="connsiteY9" fmla="*/ 1815813 h 1850682"/>
                  <a:gd name="connsiteX10" fmla="*/ 2918822 w 3085554"/>
                  <a:gd name="connsiteY10" fmla="*/ 1785534 h 1850682"/>
                  <a:gd name="connsiteX11" fmla="*/ 3082324 w 3085554"/>
                  <a:gd name="connsiteY11" fmla="*/ 1513031 h 1850682"/>
                  <a:gd name="connsiteX12" fmla="*/ 2993782 w 3085554"/>
                  <a:gd name="connsiteY12" fmla="*/ 1204488 h 1850682"/>
                  <a:gd name="connsiteX13" fmla="*/ 2611394 w 3085554"/>
                  <a:gd name="connsiteY13" fmla="*/ 800759 h 1850682"/>
                  <a:gd name="connsiteX14" fmla="*/ 2081085 w 3085554"/>
                  <a:gd name="connsiteY14" fmla="*/ 562592 h 1850682"/>
                  <a:gd name="connsiteX15" fmla="*/ 1918172 w 3085554"/>
                  <a:gd name="connsiteY15" fmla="*/ 467699 h 1850682"/>
                  <a:gd name="connsiteX16" fmla="*/ 1698171 w 3085554"/>
                  <a:gd name="connsiteY16" fmla="*/ 162331 h 1850682"/>
                  <a:gd name="connsiteX17" fmla="*/ 1608514 w 3085554"/>
                  <a:gd name="connsiteY17" fmla="*/ 223413 h 1850682"/>
                  <a:gd name="connsiteX18" fmla="*/ 1507272 w 3085554"/>
                  <a:gd name="connsiteY18" fmla="*/ 200074 h 1850682"/>
                  <a:gd name="connsiteX19" fmla="*/ 1416795 w 3085554"/>
                  <a:gd name="connsiteY19" fmla="*/ 402559 h 1850682"/>
                  <a:gd name="connsiteX20" fmla="*/ 1134640 w 3085554"/>
                  <a:gd name="connsiteY20" fmla="*/ 365048 h 1850682"/>
                  <a:gd name="connsiteX21" fmla="*/ 874606 w 3085554"/>
                  <a:gd name="connsiteY21" fmla="*/ 47274 h 1850682"/>
                  <a:gd name="connsiteX0" fmla="*/ 874606 w 3085554"/>
                  <a:gd name="connsiteY0" fmla="*/ 47274 h 1829663"/>
                  <a:gd name="connsiteX1" fmla="*/ 492512 w 3085554"/>
                  <a:gd name="connsiteY1" fmla="*/ 4591 h 1829663"/>
                  <a:gd name="connsiteX2" fmla="*/ 163511 w 3085554"/>
                  <a:gd name="connsiteY2" fmla="*/ 77847 h 1829663"/>
                  <a:gd name="connsiteX3" fmla="*/ 9 w 3085554"/>
                  <a:gd name="connsiteY3" fmla="*/ 392740 h 1829663"/>
                  <a:gd name="connsiteX4" fmla="*/ 169567 w 3085554"/>
                  <a:gd name="connsiteY4" fmla="*/ 743966 h 1829663"/>
                  <a:gd name="connsiteX5" fmla="*/ 563182 w 3085554"/>
                  <a:gd name="connsiteY5" fmla="*/ 1070970 h 1829663"/>
                  <a:gd name="connsiteX6" fmla="*/ 1071855 w 3085554"/>
                  <a:gd name="connsiteY6" fmla="*/ 1258695 h 1829663"/>
                  <a:gd name="connsiteX7" fmla="*/ 1368581 w 3085554"/>
                  <a:gd name="connsiteY7" fmla="*/ 1301084 h 1829663"/>
                  <a:gd name="connsiteX8" fmla="*/ 1634209 w 3085554"/>
                  <a:gd name="connsiteY8" fmla="*/ 1647390 h 1829663"/>
                  <a:gd name="connsiteX9" fmla="*/ 2186091 w 3085554"/>
                  <a:gd name="connsiteY9" fmla="*/ 1815813 h 1829663"/>
                  <a:gd name="connsiteX10" fmla="*/ 2918822 w 3085554"/>
                  <a:gd name="connsiteY10" fmla="*/ 1785534 h 1829663"/>
                  <a:gd name="connsiteX11" fmla="*/ 3082324 w 3085554"/>
                  <a:gd name="connsiteY11" fmla="*/ 1513031 h 1829663"/>
                  <a:gd name="connsiteX12" fmla="*/ 2993782 w 3085554"/>
                  <a:gd name="connsiteY12" fmla="*/ 1204488 h 1829663"/>
                  <a:gd name="connsiteX13" fmla="*/ 2611394 w 3085554"/>
                  <a:gd name="connsiteY13" fmla="*/ 800759 h 1829663"/>
                  <a:gd name="connsiteX14" fmla="*/ 2081085 w 3085554"/>
                  <a:gd name="connsiteY14" fmla="*/ 562592 h 1829663"/>
                  <a:gd name="connsiteX15" fmla="*/ 1918172 w 3085554"/>
                  <a:gd name="connsiteY15" fmla="*/ 467699 h 1829663"/>
                  <a:gd name="connsiteX16" fmla="*/ 1698171 w 3085554"/>
                  <a:gd name="connsiteY16" fmla="*/ 162331 h 1829663"/>
                  <a:gd name="connsiteX17" fmla="*/ 1608514 w 3085554"/>
                  <a:gd name="connsiteY17" fmla="*/ 223413 h 1829663"/>
                  <a:gd name="connsiteX18" fmla="*/ 1507272 w 3085554"/>
                  <a:gd name="connsiteY18" fmla="*/ 200074 h 1829663"/>
                  <a:gd name="connsiteX19" fmla="*/ 1416795 w 3085554"/>
                  <a:gd name="connsiteY19" fmla="*/ 402559 h 1829663"/>
                  <a:gd name="connsiteX20" fmla="*/ 1134640 w 3085554"/>
                  <a:gd name="connsiteY20" fmla="*/ 365048 h 1829663"/>
                  <a:gd name="connsiteX21" fmla="*/ 874606 w 3085554"/>
                  <a:gd name="connsiteY21" fmla="*/ 47274 h 1829663"/>
                  <a:gd name="connsiteX0" fmla="*/ 874606 w 3085554"/>
                  <a:gd name="connsiteY0" fmla="*/ 47274 h 1829663"/>
                  <a:gd name="connsiteX1" fmla="*/ 492512 w 3085554"/>
                  <a:gd name="connsiteY1" fmla="*/ 4591 h 1829663"/>
                  <a:gd name="connsiteX2" fmla="*/ 163511 w 3085554"/>
                  <a:gd name="connsiteY2" fmla="*/ 77847 h 1829663"/>
                  <a:gd name="connsiteX3" fmla="*/ 9 w 3085554"/>
                  <a:gd name="connsiteY3" fmla="*/ 392740 h 1829663"/>
                  <a:gd name="connsiteX4" fmla="*/ 169567 w 3085554"/>
                  <a:gd name="connsiteY4" fmla="*/ 743966 h 1829663"/>
                  <a:gd name="connsiteX5" fmla="*/ 563182 w 3085554"/>
                  <a:gd name="connsiteY5" fmla="*/ 1070970 h 1829663"/>
                  <a:gd name="connsiteX6" fmla="*/ 1071855 w 3085554"/>
                  <a:gd name="connsiteY6" fmla="*/ 1258695 h 1829663"/>
                  <a:gd name="connsiteX7" fmla="*/ 1320956 w 3085554"/>
                  <a:gd name="connsiteY7" fmla="*/ 1421734 h 1829663"/>
                  <a:gd name="connsiteX8" fmla="*/ 1634209 w 3085554"/>
                  <a:gd name="connsiteY8" fmla="*/ 1647390 h 1829663"/>
                  <a:gd name="connsiteX9" fmla="*/ 2186091 w 3085554"/>
                  <a:gd name="connsiteY9" fmla="*/ 1815813 h 1829663"/>
                  <a:gd name="connsiteX10" fmla="*/ 2918822 w 3085554"/>
                  <a:gd name="connsiteY10" fmla="*/ 1785534 h 1829663"/>
                  <a:gd name="connsiteX11" fmla="*/ 3082324 w 3085554"/>
                  <a:gd name="connsiteY11" fmla="*/ 1513031 h 1829663"/>
                  <a:gd name="connsiteX12" fmla="*/ 2993782 w 3085554"/>
                  <a:gd name="connsiteY12" fmla="*/ 1204488 h 1829663"/>
                  <a:gd name="connsiteX13" fmla="*/ 2611394 w 3085554"/>
                  <a:gd name="connsiteY13" fmla="*/ 800759 h 1829663"/>
                  <a:gd name="connsiteX14" fmla="*/ 2081085 w 3085554"/>
                  <a:gd name="connsiteY14" fmla="*/ 562592 h 1829663"/>
                  <a:gd name="connsiteX15" fmla="*/ 1918172 w 3085554"/>
                  <a:gd name="connsiteY15" fmla="*/ 467699 h 1829663"/>
                  <a:gd name="connsiteX16" fmla="*/ 1698171 w 3085554"/>
                  <a:gd name="connsiteY16" fmla="*/ 162331 h 1829663"/>
                  <a:gd name="connsiteX17" fmla="*/ 1608514 w 3085554"/>
                  <a:gd name="connsiteY17" fmla="*/ 223413 h 1829663"/>
                  <a:gd name="connsiteX18" fmla="*/ 1507272 w 3085554"/>
                  <a:gd name="connsiteY18" fmla="*/ 200074 h 1829663"/>
                  <a:gd name="connsiteX19" fmla="*/ 1416795 w 3085554"/>
                  <a:gd name="connsiteY19" fmla="*/ 402559 h 1829663"/>
                  <a:gd name="connsiteX20" fmla="*/ 1134640 w 3085554"/>
                  <a:gd name="connsiteY20" fmla="*/ 365048 h 1829663"/>
                  <a:gd name="connsiteX21" fmla="*/ 874606 w 3085554"/>
                  <a:gd name="connsiteY21" fmla="*/ 47274 h 1829663"/>
                  <a:gd name="connsiteX0" fmla="*/ 874606 w 3085554"/>
                  <a:gd name="connsiteY0" fmla="*/ 47274 h 1829663"/>
                  <a:gd name="connsiteX1" fmla="*/ 492512 w 3085554"/>
                  <a:gd name="connsiteY1" fmla="*/ 4591 h 1829663"/>
                  <a:gd name="connsiteX2" fmla="*/ 163511 w 3085554"/>
                  <a:gd name="connsiteY2" fmla="*/ 77847 h 1829663"/>
                  <a:gd name="connsiteX3" fmla="*/ 9 w 3085554"/>
                  <a:gd name="connsiteY3" fmla="*/ 392740 h 1829663"/>
                  <a:gd name="connsiteX4" fmla="*/ 169567 w 3085554"/>
                  <a:gd name="connsiteY4" fmla="*/ 743966 h 1829663"/>
                  <a:gd name="connsiteX5" fmla="*/ 563182 w 3085554"/>
                  <a:gd name="connsiteY5" fmla="*/ 1070970 h 1829663"/>
                  <a:gd name="connsiteX6" fmla="*/ 1084555 w 3085554"/>
                  <a:gd name="connsiteY6" fmla="*/ 1299970 h 1829663"/>
                  <a:gd name="connsiteX7" fmla="*/ 1320956 w 3085554"/>
                  <a:gd name="connsiteY7" fmla="*/ 1421734 h 1829663"/>
                  <a:gd name="connsiteX8" fmla="*/ 1634209 w 3085554"/>
                  <a:gd name="connsiteY8" fmla="*/ 1647390 h 1829663"/>
                  <a:gd name="connsiteX9" fmla="*/ 2186091 w 3085554"/>
                  <a:gd name="connsiteY9" fmla="*/ 1815813 h 1829663"/>
                  <a:gd name="connsiteX10" fmla="*/ 2918822 w 3085554"/>
                  <a:gd name="connsiteY10" fmla="*/ 1785534 h 1829663"/>
                  <a:gd name="connsiteX11" fmla="*/ 3082324 w 3085554"/>
                  <a:gd name="connsiteY11" fmla="*/ 1513031 h 1829663"/>
                  <a:gd name="connsiteX12" fmla="*/ 2993782 w 3085554"/>
                  <a:gd name="connsiteY12" fmla="*/ 1204488 h 1829663"/>
                  <a:gd name="connsiteX13" fmla="*/ 2611394 w 3085554"/>
                  <a:gd name="connsiteY13" fmla="*/ 800759 h 1829663"/>
                  <a:gd name="connsiteX14" fmla="*/ 2081085 w 3085554"/>
                  <a:gd name="connsiteY14" fmla="*/ 562592 h 1829663"/>
                  <a:gd name="connsiteX15" fmla="*/ 1918172 w 3085554"/>
                  <a:gd name="connsiteY15" fmla="*/ 467699 h 1829663"/>
                  <a:gd name="connsiteX16" fmla="*/ 1698171 w 3085554"/>
                  <a:gd name="connsiteY16" fmla="*/ 162331 h 1829663"/>
                  <a:gd name="connsiteX17" fmla="*/ 1608514 w 3085554"/>
                  <a:gd name="connsiteY17" fmla="*/ 223413 h 1829663"/>
                  <a:gd name="connsiteX18" fmla="*/ 1507272 w 3085554"/>
                  <a:gd name="connsiteY18" fmla="*/ 200074 h 1829663"/>
                  <a:gd name="connsiteX19" fmla="*/ 1416795 w 3085554"/>
                  <a:gd name="connsiteY19" fmla="*/ 402559 h 1829663"/>
                  <a:gd name="connsiteX20" fmla="*/ 1134640 w 3085554"/>
                  <a:gd name="connsiteY20" fmla="*/ 365048 h 1829663"/>
                  <a:gd name="connsiteX21" fmla="*/ 874606 w 3085554"/>
                  <a:gd name="connsiteY21" fmla="*/ 47274 h 1829663"/>
                  <a:gd name="connsiteX0" fmla="*/ 874606 w 3085554"/>
                  <a:gd name="connsiteY0" fmla="*/ 47274 h 1829663"/>
                  <a:gd name="connsiteX1" fmla="*/ 492512 w 3085554"/>
                  <a:gd name="connsiteY1" fmla="*/ 4591 h 1829663"/>
                  <a:gd name="connsiteX2" fmla="*/ 163511 w 3085554"/>
                  <a:gd name="connsiteY2" fmla="*/ 77847 h 1829663"/>
                  <a:gd name="connsiteX3" fmla="*/ 9 w 3085554"/>
                  <a:gd name="connsiteY3" fmla="*/ 392740 h 1829663"/>
                  <a:gd name="connsiteX4" fmla="*/ 169567 w 3085554"/>
                  <a:gd name="connsiteY4" fmla="*/ 743966 h 1829663"/>
                  <a:gd name="connsiteX5" fmla="*/ 563182 w 3085554"/>
                  <a:gd name="connsiteY5" fmla="*/ 1070970 h 1829663"/>
                  <a:gd name="connsiteX6" fmla="*/ 1084555 w 3085554"/>
                  <a:gd name="connsiteY6" fmla="*/ 1299970 h 1829663"/>
                  <a:gd name="connsiteX7" fmla="*/ 1320956 w 3085554"/>
                  <a:gd name="connsiteY7" fmla="*/ 1421734 h 1829663"/>
                  <a:gd name="connsiteX8" fmla="*/ 1634209 w 3085554"/>
                  <a:gd name="connsiteY8" fmla="*/ 1647390 h 1829663"/>
                  <a:gd name="connsiteX9" fmla="*/ 2186091 w 3085554"/>
                  <a:gd name="connsiteY9" fmla="*/ 1815813 h 1829663"/>
                  <a:gd name="connsiteX10" fmla="*/ 2918822 w 3085554"/>
                  <a:gd name="connsiteY10" fmla="*/ 1785534 h 1829663"/>
                  <a:gd name="connsiteX11" fmla="*/ 3082324 w 3085554"/>
                  <a:gd name="connsiteY11" fmla="*/ 1513031 h 1829663"/>
                  <a:gd name="connsiteX12" fmla="*/ 2993782 w 3085554"/>
                  <a:gd name="connsiteY12" fmla="*/ 1204488 h 1829663"/>
                  <a:gd name="connsiteX13" fmla="*/ 2611394 w 3085554"/>
                  <a:gd name="connsiteY13" fmla="*/ 800759 h 1829663"/>
                  <a:gd name="connsiteX14" fmla="*/ 2081085 w 3085554"/>
                  <a:gd name="connsiteY14" fmla="*/ 562592 h 1829663"/>
                  <a:gd name="connsiteX15" fmla="*/ 1918172 w 3085554"/>
                  <a:gd name="connsiteY15" fmla="*/ 467699 h 1829663"/>
                  <a:gd name="connsiteX16" fmla="*/ 1698171 w 3085554"/>
                  <a:gd name="connsiteY16" fmla="*/ 162331 h 1829663"/>
                  <a:gd name="connsiteX17" fmla="*/ 1608514 w 3085554"/>
                  <a:gd name="connsiteY17" fmla="*/ 223413 h 1829663"/>
                  <a:gd name="connsiteX18" fmla="*/ 1507272 w 3085554"/>
                  <a:gd name="connsiteY18" fmla="*/ 200074 h 1829663"/>
                  <a:gd name="connsiteX19" fmla="*/ 1416795 w 3085554"/>
                  <a:gd name="connsiteY19" fmla="*/ 402559 h 1829663"/>
                  <a:gd name="connsiteX20" fmla="*/ 1134640 w 3085554"/>
                  <a:gd name="connsiteY20" fmla="*/ 365048 h 1829663"/>
                  <a:gd name="connsiteX21" fmla="*/ 874606 w 3085554"/>
                  <a:gd name="connsiteY21" fmla="*/ 47274 h 1829663"/>
                  <a:gd name="connsiteX0" fmla="*/ 874606 w 3085554"/>
                  <a:gd name="connsiteY0" fmla="*/ 47274 h 1828507"/>
                  <a:gd name="connsiteX1" fmla="*/ 492512 w 3085554"/>
                  <a:gd name="connsiteY1" fmla="*/ 4591 h 1828507"/>
                  <a:gd name="connsiteX2" fmla="*/ 163511 w 3085554"/>
                  <a:gd name="connsiteY2" fmla="*/ 77847 h 1828507"/>
                  <a:gd name="connsiteX3" fmla="*/ 9 w 3085554"/>
                  <a:gd name="connsiteY3" fmla="*/ 392740 h 1828507"/>
                  <a:gd name="connsiteX4" fmla="*/ 169567 w 3085554"/>
                  <a:gd name="connsiteY4" fmla="*/ 743966 h 1828507"/>
                  <a:gd name="connsiteX5" fmla="*/ 563182 w 3085554"/>
                  <a:gd name="connsiteY5" fmla="*/ 1070970 h 1828507"/>
                  <a:gd name="connsiteX6" fmla="*/ 1084555 w 3085554"/>
                  <a:gd name="connsiteY6" fmla="*/ 1299970 h 1828507"/>
                  <a:gd name="connsiteX7" fmla="*/ 1320956 w 3085554"/>
                  <a:gd name="connsiteY7" fmla="*/ 1421734 h 1828507"/>
                  <a:gd name="connsiteX8" fmla="*/ 1634209 w 3085554"/>
                  <a:gd name="connsiteY8" fmla="*/ 1663265 h 1828507"/>
                  <a:gd name="connsiteX9" fmla="*/ 2186091 w 3085554"/>
                  <a:gd name="connsiteY9" fmla="*/ 1815813 h 1828507"/>
                  <a:gd name="connsiteX10" fmla="*/ 2918822 w 3085554"/>
                  <a:gd name="connsiteY10" fmla="*/ 1785534 h 1828507"/>
                  <a:gd name="connsiteX11" fmla="*/ 3082324 w 3085554"/>
                  <a:gd name="connsiteY11" fmla="*/ 1513031 h 1828507"/>
                  <a:gd name="connsiteX12" fmla="*/ 2993782 w 3085554"/>
                  <a:gd name="connsiteY12" fmla="*/ 1204488 h 1828507"/>
                  <a:gd name="connsiteX13" fmla="*/ 2611394 w 3085554"/>
                  <a:gd name="connsiteY13" fmla="*/ 800759 h 1828507"/>
                  <a:gd name="connsiteX14" fmla="*/ 2081085 w 3085554"/>
                  <a:gd name="connsiteY14" fmla="*/ 562592 h 1828507"/>
                  <a:gd name="connsiteX15" fmla="*/ 1918172 w 3085554"/>
                  <a:gd name="connsiteY15" fmla="*/ 467699 h 1828507"/>
                  <a:gd name="connsiteX16" fmla="*/ 1698171 w 3085554"/>
                  <a:gd name="connsiteY16" fmla="*/ 162331 h 1828507"/>
                  <a:gd name="connsiteX17" fmla="*/ 1608514 w 3085554"/>
                  <a:gd name="connsiteY17" fmla="*/ 223413 h 1828507"/>
                  <a:gd name="connsiteX18" fmla="*/ 1507272 w 3085554"/>
                  <a:gd name="connsiteY18" fmla="*/ 200074 h 1828507"/>
                  <a:gd name="connsiteX19" fmla="*/ 1416795 w 3085554"/>
                  <a:gd name="connsiteY19" fmla="*/ 402559 h 1828507"/>
                  <a:gd name="connsiteX20" fmla="*/ 1134640 w 3085554"/>
                  <a:gd name="connsiteY20" fmla="*/ 365048 h 1828507"/>
                  <a:gd name="connsiteX21" fmla="*/ 874606 w 3085554"/>
                  <a:gd name="connsiteY21" fmla="*/ 47274 h 1828507"/>
                  <a:gd name="connsiteX0" fmla="*/ 874606 w 3085554"/>
                  <a:gd name="connsiteY0" fmla="*/ 47274 h 1840746"/>
                  <a:gd name="connsiteX1" fmla="*/ 492512 w 3085554"/>
                  <a:gd name="connsiteY1" fmla="*/ 4591 h 1840746"/>
                  <a:gd name="connsiteX2" fmla="*/ 163511 w 3085554"/>
                  <a:gd name="connsiteY2" fmla="*/ 77847 h 1840746"/>
                  <a:gd name="connsiteX3" fmla="*/ 9 w 3085554"/>
                  <a:gd name="connsiteY3" fmla="*/ 392740 h 1840746"/>
                  <a:gd name="connsiteX4" fmla="*/ 169567 w 3085554"/>
                  <a:gd name="connsiteY4" fmla="*/ 743966 h 1840746"/>
                  <a:gd name="connsiteX5" fmla="*/ 563182 w 3085554"/>
                  <a:gd name="connsiteY5" fmla="*/ 1070970 h 1840746"/>
                  <a:gd name="connsiteX6" fmla="*/ 1084555 w 3085554"/>
                  <a:gd name="connsiteY6" fmla="*/ 1299970 h 1840746"/>
                  <a:gd name="connsiteX7" fmla="*/ 1320956 w 3085554"/>
                  <a:gd name="connsiteY7" fmla="*/ 1421734 h 1840746"/>
                  <a:gd name="connsiteX8" fmla="*/ 1634209 w 3085554"/>
                  <a:gd name="connsiteY8" fmla="*/ 1663265 h 1840746"/>
                  <a:gd name="connsiteX9" fmla="*/ 2313091 w 3085554"/>
                  <a:gd name="connsiteY9" fmla="*/ 1831688 h 1840746"/>
                  <a:gd name="connsiteX10" fmla="*/ 2918822 w 3085554"/>
                  <a:gd name="connsiteY10" fmla="*/ 1785534 h 1840746"/>
                  <a:gd name="connsiteX11" fmla="*/ 3082324 w 3085554"/>
                  <a:gd name="connsiteY11" fmla="*/ 1513031 h 1840746"/>
                  <a:gd name="connsiteX12" fmla="*/ 2993782 w 3085554"/>
                  <a:gd name="connsiteY12" fmla="*/ 1204488 h 1840746"/>
                  <a:gd name="connsiteX13" fmla="*/ 2611394 w 3085554"/>
                  <a:gd name="connsiteY13" fmla="*/ 800759 h 1840746"/>
                  <a:gd name="connsiteX14" fmla="*/ 2081085 w 3085554"/>
                  <a:gd name="connsiteY14" fmla="*/ 562592 h 1840746"/>
                  <a:gd name="connsiteX15" fmla="*/ 1918172 w 3085554"/>
                  <a:gd name="connsiteY15" fmla="*/ 467699 h 1840746"/>
                  <a:gd name="connsiteX16" fmla="*/ 1698171 w 3085554"/>
                  <a:gd name="connsiteY16" fmla="*/ 162331 h 1840746"/>
                  <a:gd name="connsiteX17" fmla="*/ 1608514 w 3085554"/>
                  <a:gd name="connsiteY17" fmla="*/ 223413 h 1840746"/>
                  <a:gd name="connsiteX18" fmla="*/ 1507272 w 3085554"/>
                  <a:gd name="connsiteY18" fmla="*/ 200074 h 1840746"/>
                  <a:gd name="connsiteX19" fmla="*/ 1416795 w 3085554"/>
                  <a:gd name="connsiteY19" fmla="*/ 402559 h 1840746"/>
                  <a:gd name="connsiteX20" fmla="*/ 1134640 w 3085554"/>
                  <a:gd name="connsiteY20" fmla="*/ 365048 h 1840746"/>
                  <a:gd name="connsiteX21" fmla="*/ 874606 w 3085554"/>
                  <a:gd name="connsiteY21" fmla="*/ 47274 h 1840746"/>
                  <a:gd name="connsiteX0" fmla="*/ 874606 w 3086503"/>
                  <a:gd name="connsiteY0" fmla="*/ 47274 h 1839891"/>
                  <a:gd name="connsiteX1" fmla="*/ 492512 w 3086503"/>
                  <a:gd name="connsiteY1" fmla="*/ 4591 h 1839891"/>
                  <a:gd name="connsiteX2" fmla="*/ 163511 w 3086503"/>
                  <a:gd name="connsiteY2" fmla="*/ 77847 h 1839891"/>
                  <a:gd name="connsiteX3" fmla="*/ 9 w 3086503"/>
                  <a:gd name="connsiteY3" fmla="*/ 392740 h 1839891"/>
                  <a:gd name="connsiteX4" fmla="*/ 169567 w 3086503"/>
                  <a:gd name="connsiteY4" fmla="*/ 743966 h 1839891"/>
                  <a:gd name="connsiteX5" fmla="*/ 563182 w 3086503"/>
                  <a:gd name="connsiteY5" fmla="*/ 1070970 h 1839891"/>
                  <a:gd name="connsiteX6" fmla="*/ 1084555 w 3086503"/>
                  <a:gd name="connsiteY6" fmla="*/ 1299970 h 1839891"/>
                  <a:gd name="connsiteX7" fmla="*/ 1320956 w 3086503"/>
                  <a:gd name="connsiteY7" fmla="*/ 1421734 h 1839891"/>
                  <a:gd name="connsiteX8" fmla="*/ 1634209 w 3086503"/>
                  <a:gd name="connsiteY8" fmla="*/ 1663265 h 1839891"/>
                  <a:gd name="connsiteX9" fmla="*/ 2313091 w 3086503"/>
                  <a:gd name="connsiteY9" fmla="*/ 1831688 h 1839891"/>
                  <a:gd name="connsiteX10" fmla="*/ 2902947 w 3086503"/>
                  <a:gd name="connsiteY10" fmla="*/ 1782359 h 1839891"/>
                  <a:gd name="connsiteX11" fmla="*/ 3082324 w 3086503"/>
                  <a:gd name="connsiteY11" fmla="*/ 1513031 h 1839891"/>
                  <a:gd name="connsiteX12" fmla="*/ 2993782 w 3086503"/>
                  <a:gd name="connsiteY12" fmla="*/ 1204488 h 1839891"/>
                  <a:gd name="connsiteX13" fmla="*/ 2611394 w 3086503"/>
                  <a:gd name="connsiteY13" fmla="*/ 800759 h 1839891"/>
                  <a:gd name="connsiteX14" fmla="*/ 2081085 w 3086503"/>
                  <a:gd name="connsiteY14" fmla="*/ 562592 h 1839891"/>
                  <a:gd name="connsiteX15" fmla="*/ 1918172 w 3086503"/>
                  <a:gd name="connsiteY15" fmla="*/ 467699 h 1839891"/>
                  <a:gd name="connsiteX16" fmla="*/ 1698171 w 3086503"/>
                  <a:gd name="connsiteY16" fmla="*/ 162331 h 1839891"/>
                  <a:gd name="connsiteX17" fmla="*/ 1608514 w 3086503"/>
                  <a:gd name="connsiteY17" fmla="*/ 223413 h 1839891"/>
                  <a:gd name="connsiteX18" fmla="*/ 1507272 w 3086503"/>
                  <a:gd name="connsiteY18" fmla="*/ 200074 h 1839891"/>
                  <a:gd name="connsiteX19" fmla="*/ 1416795 w 3086503"/>
                  <a:gd name="connsiteY19" fmla="*/ 402559 h 1839891"/>
                  <a:gd name="connsiteX20" fmla="*/ 1134640 w 3086503"/>
                  <a:gd name="connsiteY20" fmla="*/ 365048 h 1839891"/>
                  <a:gd name="connsiteX21" fmla="*/ 874606 w 3086503"/>
                  <a:gd name="connsiteY21" fmla="*/ 47274 h 1839891"/>
                  <a:gd name="connsiteX0" fmla="*/ 874606 w 3086503"/>
                  <a:gd name="connsiteY0" fmla="*/ 47274 h 1836477"/>
                  <a:gd name="connsiteX1" fmla="*/ 492512 w 3086503"/>
                  <a:gd name="connsiteY1" fmla="*/ 4591 h 1836477"/>
                  <a:gd name="connsiteX2" fmla="*/ 163511 w 3086503"/>
                  <a:gd name="connsiteY2" fmla="*/ 77847 h 1836477"/>
                  <a:gd name="connsiteX3" fmla="*/ 9 w 3086503"/>
                  <a:gd name="connsiteY3" fmla="*/ 392740 h 1836477"/>
                  <a:gd name="connsiteX4" fmla="*/ 169567 w 3086503"/>
                  <a:gd name="connsiteY4" fmla="*/ 743966 h 1836477"/>
                  <a:gd name="connsiteX5" fmla="*/ 563182 w 3086503"/>
                  <a:gd name="connsiteY5" fmla="*/ 1070970 h 1836477"/>
                  <a:gd name="connsiteX6" fmla="*/ 1084555 w 3086503"/>
                  <a:gd name="connsiteY6" fmla="*/ 1299970 h 1836477"/>
                  <a:gd name="connsiteX7" fmla="*/ 1320956 w 3086503"/>
                  <a:gd name="connsiteY7" fmla="*/ 1421734 h 1836477"/>
                  <a:gd name="connsiteX8" fmla="*/ 1738984 w 3086503"/>
                  <a:gd name="connsiteY8" fmla="*/ 1710890 h 1836477"/>
                  <a:gd name="connsiteX9" fmla="*/ 2313091 w 3086503"/>
                  <a:gd name="connsiteY9" fmla="*/ 1831688 h 1836477"/>
                  <a:gd name="connsiteX10" fmla="*/ 2902947 w 3086503"/>
                  <a:gd name="connsiteY10" fmla="*/ 1782359 h 1836477"/>
                  <a:gd name="connsiteX11" fmla="*/ 3082324 w 3086503"/>
                  <a:gd name="connsiteY11" fmla="*/ 1513031 h 1836477"/>
                  <a:gd name="connsiteX12" fmla="*/ 2993782 w 3086503"/>
                  <a:gd name="connsiteY12" fmla="*/ 1204488 h 1836477"/>
                  <a:gd name="connsiteX13" fmla="*/ 2611394 w 3086503"/>
                  <a:gd name="connsiteY13" fmla="*/ 800759 h 1836477"/>
                  <a:gd name="connsiteX14" fmla="*/ 2081085 w 3086503"/>
                  <a:gd name="connsiteY14" fmla="*/ 562592 h 1836477"/>
                  <a:gd name="connsiteX15" fmla="*/ 1918172 w 3086503"/>
                  <a:gd name="connsiteY15" fmla="*/ 467699 h 1836477"/>
                  <a:gd name="connsiteX16" fmla="*/ 1698171 w 3086503"/>
                  <a:gd name="connsiteY16" fmla="*/ 162331 h 1836477"/>
                  <a:gd name="connsiteX17" fmla="*/ 1608514 w 3086503"/>
                  <a:gd name="connsiteY17" fmla="*/ 223413 h 1836477"/>
                  <a:gd name="connsiteX18" fmla="*/ 1507272 w 3086503"/>
                  <a:gd name="connsiteY18" fmla="*/ 200074 h 1836477"/>
                  <a:gd name="connsiteX19" fmla="*/ 1416795 w 3086503"/>
                  <a:gd name="connsiteY19" fmla="*/ 402559 h 1836477"/>
                  <a:gd name="connsiteX20" fmla="*/ 1134640 w 3086503"/>
                  <a:gd name="connsiteY20" fmla="*/ 365048 h 1836477"/>
                  <a:gd name="connsiteX21" fmla="*/ 874606 w 3086503"/>
                  <a:gd name="connsiteY21" fmla="*/ 47274 h 1836477"/>
                  <a:gd name="connsiteX0" fmla="*/ 874606 w 3086503"/>
                  <a:gd name="connsiteY0" fmla="*/ 47274 h 1836477"/>
                  <a:gd name="connsiteX1" fmla="*/ 492512 w 3086503"/>
                  <a:gd name="connsiteY1" fmla="*/ 4591 h 1836477"/>
                  <a:gd name="connsiteX2" fmla="*/ 163511 w 3086503"/>
                  <a:gd name="connsiteY2" fmla="*/ 77847 h 1836477"/>
                  <a:gd name="connsiteX3" fmla="*/ 9 w 3086503"/>
                  <a:gd name="connsiteY3" fmla="*/ 392740 h 1836477"/>
                  <a:gd name="connsiteX4" fmla="*/ 169567 w 3086503"/>
                  <a:gd name="connsiteY4" fmla="*/ 743966 h 1836477"/>
                  <a:gd name="connsiteX5" fmla="*/ 563182 w 3086503"/>
                  <a:gd name="connsiteY5" fmla="*/ 1070970 h 1836477"/>
                  <a:gd name="connsiteX6" fmla="*/ 1084555 w 3086503"/>
                  <a:gd name="connsiteY6" fmla="*/ 1299970 h 1836477"/>
                  <a:gd name="connsiteX7" fmla="*/ 1320956 w 3086503"/>
                  <a:gd name="connsiteY7" fmla="*/ 1421734 h 1836477"/>
                  <a:gd name="connsiteX8" fmla="*/ 1738984 w 3086503"/>
                  <a:gd name="connsiteY8" fmla="*/ 1710890 h 1836477"/>
                  <a:gd name="connsiteX9" fmla="*/ 2313091 w 3086503"/>
                  <a:gd name="connsiteY9" fmla="*/ 1831688 h 1836477"/>
                  <a:gd name="connsiteX10" fmla="*/ 2902947 w 3086503"/>
                  <a:gd name="connsiteY10" fmla="*/ 1782359 h 1836477"/>
                  <a:gd name="connsiteX11" fmla="*/ 3082324 w 3086503"/>
                  <a:gd name="connsiteY11" fmla="*/ 1513031 h 1836477"/>
                  <a:gd name="connsiteX12" fmla="*/ 2993782 w 3086503"/>
                  <a:gd name="connsiteY12" fmla="*/ 1204488 h 1836477"/>
                  <a:gd name="connsiteX13" fmla="*/ 2611394 w 3086503"/>
                  <a:gd name="connsiteY13" fmla="*/ 800759 h 1836477"/>
                  <a:gd name="connsiteX14" fmla="*/ 2081085 w 3086503"/>
                  <a:gd name="connsiteY14" fmla="*/ 562592 h 1836477"/>
                  <a:gd name="connsiteX15" fmla="*/ 1918172 w 3086503"/>
                  <a:gd name="connsiteY15" fmla="*/ 467699 h 1836477"/>
                  <a:gd name="connsiteX16" fmla="*/ 1698171 w 3086503"/>
                  <a:gd name="connsiteY16" fmla="*/ 162331 h 1836477"/>
                  <a:gd name="connsiteX17" fmla="*/ 1608514 w 3086503"/>
                  <a:gd name="connsiteY17" fmla="*/ 223413 h 1836477"/>
                  <a:gd name="connsiteX18" fmla="*/ 1507272 w 3086503"/>
                  <a:gd name="connsiteY18" fmla="*/ 200074 h 1836477"/>
                  <a:gd name="connsiteX19" fmla="*/ 1416795 w 3086503"/>
                  <a:gd name="connsiteY19" fmla="*/ 402559 h 1836477"/>
                  <a:gd name="connsiteX20" fmla="*/ 1134640 w 3086503"/>
                  <a:gd name="connsiteY20" fmla="*/ 365048 h 1836477"/>
                  <a:gd name="connsiteX21" fmla="*/ 874606 w 3086503"/>
                  <a:gd name="connsiteY21" fmla="*/ 47274 h 1836477"/>
                  <a:gd name="connsiteX0" fmla="*/ 874988 w 3086885"/>
                  <a:gd name="connsiteY0" fmla="*/ 48679 h 1837882"/>
                  <a:gd name="connsiteX1" fmla="*/ 492894 w 3086885"/>
                  <a:gd name="connsiteY1" fmla="*/ 5996 h 1837882"/>
                  <a:gd name="connsiteX2" fmla="*/ 135318 w 3086885"/>
                  <a:gd name="connsiteY2" fmla="*/ 98302 h 1837882"/>
                  <a:gd name="connsiteX3" fmla="*/ 391 w 3086885"/>
                  <a:gd name="connsiteY3" fmla="*/ 394145 h 1837882"/>
                  <a:gd name="connsiteX4" fmla="*/ 169949 w 3086885"/>
                  <a:gd name="connsiteY4" fmla="*/ 745371 h 1837882"/>
                  <a:gd name="connsiteX5" fmla="*/ 563564 w 3086885"/>
                  <a:gd name="connsiteY5" fmla="*/ 1072375 h 1837882"/>
                  <a:gd name="connsiteX6" fmla="*/ 1084937 w 3086885"/>
                  <a:gd name="connsiteY6" fmla="*/ 1301375 h 1837882"/>
                  <a:gd name="connsiteX7" fmla="*/ 1321338 w 3086885"/>
                  <a:gd name="connsiteY7" fmla="*/ 1423139 h 1837882"/>
                  <a:gd name="connsiteX8" fmla="*/ 1739366 w 3086885"/>
                  <a:gd name="connsiteY8" fmla="*/ 1712295 h 1837882"/>
                  <a:gd name="connsiteX9" fmla="*/ 2313473 w 3086885"/>
                  <a:gd name="connsiteY9" fmla="*/ 1833093 h 1837882"/>
                  <a:gd name="connsiteX10" fmla="*/ 2903329 w 3086885"/>
                  <a:gd name="connsiteY10" fmla="*/ 1783764 h 1837882"/>
                  <a:gd name="connsiteX11" fmla="*/ 3082706 w 3086885"/>
                  <a:gd name="connsiteY11" fmla="*/ 1514436 h 1837882"/>
                  <a:gd name="connsiteX12" fmla="*/ 2994164 w 3086885"/>
                  <a:gd name="connsiteY12" fmla="*/ 1205893 h 1837882"/>
                  <a:gd name="connsiteX13" fmla="*/ 2611776 w 3086885"/>
                  <a:gd name="connsiteY13" fmla="*/ 802164 h 1837882"/>
                  <a:gd name="connsiteX14" fmla="*/ 2081467 w 3086885"/>
                  <a:gd name="connsiteY14" fmla="*/ 563997 h 1837882"/>
                  <a:gd name="connsiteX15" fmla="*/ 1918554 w 3086885"/>
                  <a:gd name="connsiteY15" fmla="*/ 469104 h 1837882"/>
                  <a:gd name="connsiteX16" fmla="*/ 1698553 w 3086885"/>
                  <a:gd name="connsiteY16" fmla="*/ 163736 h 1837882"/>
                  <a:gd name="connsiteX17" fmla="*/ 1608896 w 3086885"/>
                  <a:gd name="connsiteY17" fmla="*/ 224818 h 1837882"/>
                  <a:gd name="connsiteX18" fmla="*/ 1507654 w 3086885"/>
                  <a:gd name="connsiteY18" fmla="*/ 201479 h 1837882"/>
                  <a:gd name="connsiteX19" fmla="*/ 1417177 w 3086885"/>
                  <a:gd name="connsiteY19" fmla="*/ 403964 h 1837882"/>
                  <a:gd name="connsiteX20" fmla="*/ 1135022 w 3086885"/>
                  <a:gd name="connsiteY20" fmla="*/ 366453 h 1837882"/>
                  <a:gd name="connsiteX21" fmla="*/ 874988 w 3086885"/>
                  <a:gd name="connsiteY21" fmla="*/ 48679 h 1837882"/>
                  <a:gd name="connsiteX0" fmla="*/ 874955 w 3086852"/>
                  <a:gd name="connsiteY0" fmla="*/ 48679 h 1837882"/>
                  <a:gd name="connsiteX1" fmla="*/ 454761 w 3086852"/>
                  <a:gd name="connsiteY1" fmla="*/ 5996 h 1837882"/>
                  <a:gd name="connsiteX2" fmla="*/ 135285 w 3086852"/>
                  <a:gd name="connsiteY2" fmla="*/ 98302 h 1837882"/>
                  <a:gd name="connsiteX3" fmla="*/ 358 w 3086852"/>
                  <a:gd name="connsiteY3" fmla="*/ 394145 h 1837882"/>
                  <a:gd name="connsiteX4" fmla="*/ 169916 w 3086852"/>
                  <a:gd name="connsiteY4" fmla="*/ 745371 h 1837882"/>
                  <a:gd name="connsiteX5" fmla="*/ 563531 w 3086852"/>
                  <a:gd name="connsiteY5" fmla="*/ 1072375 h 1837882"/>
                  <a:gd name="connsiteX6" fmla="*/ 1084904 w 3086852"/>
                  <a:gd name="connsiteY6" fmla="*/ 1301375 h 1837882"/>
                  <a:gd name="connsiteX7" fmla="*/ 1321305 w 3086852"/>
                  <a:gd name="connsiteY7" fmla="*/ 1423139 h 1837882"/>
                  <a:gd name="connsiteX8" fmla="*/ 1739333 w 3086852"/>
                  <a:gd name="connsiteY8" fmla="*/ 1712295 h 1837882"/>
                  <a:gd name="connsiteX9" fmla="*/ 2313440 w 3086852"/>
                  <a:gd name="connsiteY9" fmla="*/ 1833093 h 1837882"/>
                  <a:gd name="connsiteX10" fmla="*/ 2903296 w 3086852"/>
                  <a:gd name="connsiteY10" fmla="*/ 1783764 h 1837882"/>
                  <a:gd name="connsiteX11" fmla="*/ 3082673 w 3086852"/>
                  <a:gd name="connsiteY11" fmla="*/ 1514436 h 1837882"/>
                  <a:gd name="connsiteX12" fmla="*/ 2994131 w 3086852"/>
                  <a:gd name="connsiteY12" fmla="*/ 1205893 h 1837882"/>
                  <a:gd name="connsiteX13" fmla="*/ 2611743 w 3086852"/>
                  <a:gd name="connsiteY13" fmla="*/ 802164 h 1837882"/>
                  <a:gd name="connsiteX14" fmla="*/ 2081434 w 3086852"/>
                  <a:gd name="connsiteY14" fmla="*/ 563997 h 1837882"/>
                  <a:gd name="connsiteX15" fmla="*/ 1918521 w 3086852"/>
                  <a:gd name="connsiteY15" fmla="*/ 469104 h 1837882"/>
                  <a:gd name="connsiteX16" fmla="*/ 1698520 w 3086852"/>
                  <a:gd name="connsiteY16" fmla="*/ 163736 h 1837882"/>
                  <a:gd name="connsiteX17" fmla="*/ 1608863 w 3086852"/>
                  <a:gd name="connsiteY17" fmla="*/ 224818 h 1837882"/>
                  <a:gd name="connsiteX18" fmla="*/ 1507621 w 3086852"/>
                  <a:gd name="connsiteY18" fmla="*/ 201479 h 1837882"/>
                  <a:gd name="connsiteX19" fmla="*/ 1417144 w 3086852"/>
                  <a:gd name="connsiteY19" fmla="*/ 403964 h 1837882"/>
                  <a:gd name="connsiteX20" fmla="*/ 1134989 w 3086852"/>
                  <a:gd name="connsiteY20" fmla="*/ 366453 h 1837882"/>
                  <a:gd name="connsiteX21" fmla="*/ 874955 w 3086852"/>
                  <a:gd name="connsiteY21" fmla="*/ 48679 h 1837882"/>
                  <a:gd name="connsiteX0" fmla="*/ 881305 w 3086852"/>
                  <a:gd name="connsiteY0" fmla="*/ 46722 h 1839100"/>
                  <a:gd name="connsiteX1" fmla="*/ 454761 w 3086852"/>
                  <a:gd name="connsiteY1" fmla="*/ 7214 h 1839100"/>
                  <a:gd name="connsiteX2" fmla="*/ 135285 w 3086852"/>
                  <a:gd name="connsiteY2" fmla="*/ 99520 h 1839100"/>
                  <a:gd name="connsiteX3" fmla="*/ 358 w 3086852"/>
                  <a:gd name="connsiteY3" fmla="*/ 395363 h 1839100"/>
                  <a:gd name="connsiteX4" fmla="*/ 169916 w 3086852"/>
                  <a:gd name="connsiteY4" fmla="*/ 746589 h 1839100"/>
                  <a:gd name="connsiteX5" fmla="*/ 563531 w 3086852"/>
                  <a:gd name="connsiteY5" fmla="*/ 1073593 h 1839100"/>
                  <a:gd name="connsiteX6" fmla="*/ 1084904 w 3086852"/>
                  <a:gd name="connsiteY6" fmla="*/ 1302593 h 1839100"/>
                  <a:gd name="connsiteX7" fmla="*/ 1321305 w 3086852"/>
                  <a:gd name="connsiteY7" fmla="*/ 1424357 h 1839100"/>
                  <a:gd name="connsiteX8" fmla="*/ 1739333 w 3086852"/>
                  <a:gd name="connsiteY8" fmla="*/ 1713513 h 1839100"/>
                  <a:gd name="connsiteX9" fmla="*/ 2313440 w 3086852"/>
                  <a:gd name="connsiteY9" fmla="*/ 1834311 h 1839100"/>
                  <a:gd name="connsiteX10" fmla="*/ 2903296 w 3086852"/>
                  <a:gd name="connsiteY10" fmla="*/ 1784982 h 1839100"/>
                  <a:gd name="connsiteX11" fmla="*/ 3082673 w 3086852"/>
                  <a:gd name="connsiteY11" fmla="*/ 1515654 h 1839100"/>
                  <a:gd name="connsiteX12" fmla="*/ 2994131 w 3086852"/>
                  <a:gd name="connsiteY12" fmla="*/ 1207111 h 1839100"/>
                  <a:gd name="connsiteX13" fmla="*/ 2611743 w 3086852"/>
                  <a:gd name="connsiteY13" fmla="*/ 803382 h 1839100"/>
                  <a:gd name="connsiteX14" fmla="*/ 2081434 w 3086852"/>
                  <a:gd name="connsiteY14" fmla="*/ 565215 h 1839100"/>
                  <a:gd name="connsiteX15" fmla="*/ 1918521 w 3086852"/>
                  <a:gd name="connsiteY15" fmla="*/ 470322 h 1839100"/>
                  <a:gd name="connsiteX16" fmla="*/ 1698520 w 3086852"/>
                  <a:gd name="connsiteY16" fmla="*/ 164954 h 1839100"/>
                  <a:gd name="connsiteX17" fmla="*/ 1608863 w 3086852"/>
                  <a:gd name="connsiteY17" fmla="*/ 226036 h 1839100"/>
                  <a:gd name="connsiteX18" fmla="*/ 1507621 w 3086852"/>
                  <a:gd name="connsiteY18" fmla="*/ 202697 h 1839100"/>
                  <a:gd name="connsiteX19" fmla="*/ 1417144 w 3086852"/>
                  <a:gd name="connsiteY19" fmla="*/ 405182 h 1839100"/>
                  <a:gd name="connsiteX20" fmla="*/ 1134989 w 3086852"/>
                  <a:gd name="connsiteY20" fmla="*/ 367671 h 1839100"/>
                  <a:gd name="connsiteX21" fmla="*/ 881305 w 3086852"/>
                  <a:gd name="connsiteY21" fmla="*/ 46722 h 1839100"/>
                  <a:gd name="connsiteX0" fmla="*/ 881305 w 3086852"/>
                  <a:gd name="connsiteY0" fmla="*/ 45754 h 1838132"/>
                  <a:gd name="connsiteX1" fmla="*/ 454761 w 3086852"/>
                  <a:gd name="connsiteY1" fmla="*/ 6246 h 1838132"/>
                  <a:gd name="connsiteX2" fmla="*/ 135285 w 3086852"/>
                  <a:gd name="connsiteY2" fmla="*/ 98552 h 1838132"/>
                  <a:gd name="connsiteX3" fmla="*/ 358 w 3086852"/>
                  <a:gd name="connsiteY3" fmla="*/ 394395 h 1838132"/>
                  <a:gd name="connsiteX4" fmla="*/ 169916 w 3086852"/>
                  <a:gd name="connsiteY4" fmla="*/ 745621 h 1838132"/>
                  <a:gd name="connsiteX5" fmla="*/ 563531 w 3086852"/>
                  <a:gd name="connsiteY5" fmla="*/ 1072625 h 1838132"/>
                  <a:gd name="connsiteX6" fmla="*/ 1084904 w 3086852"/>
                  <a:gd name="connsiteY6" fmla="*/ 1301625 h 1838132"/>
                  <a:gd name="connsiteX7" fmla="*/ 1321305 w 3086852"/>
                  <a:gd name="connsiteY7" fmla="*/ 1423389 h 1838132"/>
                  <a:gd name="connsiteX8" fmla="*/ 1739333 w 3086852"/>
                  <a:gd name="connsiteY8" fmla="*/ 1712545 h 1838132"/>
                  <a:gd name="connsiteX9" fmla="*/ 2313440 w 3086852"/>
                  <a:gd name="connsiteY9" fmla="*/ 1833343 h 1838132"/>
                  <a:gd name="connsiteX10" fmla="*/ 2903296 w 3086852"/>
                  <a:gd name="connsiteY10" fmla="*/ 1784014 h 1838132"/>
                  <a:gd name="connsiteX11" fmla="*/ 3082673 w 3086852"/>
                  <a:gd name="connsiteY11" fmla="*/ 1514686 h 1838132"/>
                  <a:gd name="connsiteX12" fmla="*/ 2994131 w 3086852"/>
                  <a:gd name="connsiteY12" fmla="*/ 1206143 h 1838132"/>
                  <a:gd name="connsiteX13" fmla="*/ 2611743 w 3086852"/>
                  <a:gd name="connsiteY13" fmla="*/ 802414 h 1838132"/>
                  <a:gd name="connsiteX14" fmla="*/ 2081434 w 3086852"/>
                  <a:gd name="connsiteY14" fmla="*/ 564247 h 1838132"/>
                  <a:gd name="connsiteX15" fmla="*/ 1918521 w 3086852"/>
                  <a:gd name="connsiteY15" fmla="*/ 469354 h 1838132"/>
                  <a:gd name="connsiteX16" fmla="*/ 1698520 w 3086852"/>
                  <a:gd name="connsiteY16" fmla="*/ 163986 h 1838132"/>
                  <a:gd name="connsiteX17" fmla="*/ 1608863 w 3086852"/>
                  <a:gd name="connsiteY17" fmla="*/ 225068 h 1838132"/>
                  <a:gd name="connsiteX18" fmla="*/ 1507621 w 3086852"/>
                  <a:gd name="connsiteY18" fmla="*/ 201729 h 1838132"/>
                  <a:gd name="connsiteX19" fmla="*/ 1417144 w 3086852"/>
                  <a:gd name="connsiteY19" fmla="*/ 404214 h 1838132"/>
                  <a:gd name="connsiteX20" fmla="*/ 1125464 w 3086852"/>
                  <a:gd name="connsiteY20" fmla="*/ 344478 h 1838132"/>
                  <a:gd name="connsiteX21" fmla="*/ 881305 w 3086852"/>
                  <a:gd name="connsiteY21" fmla="*/ 45754 h 1838132"/>
                  <a:gd name="connsiteX0" fmla="*/ 881305 w 3086852"/>
                  <a:gd name="connsiteY0" fmla="*/ 45754 h 1838132"/>
                  <a:gd name="connsiteX1" fmla="*/ 454761 w 3086852"/>
                  <a:gd name="connsiteY1" fmla="*/ 6246 h 1838132"/>
                  <a:gd name="connsiteX2" fmla="*/ 135285 w 3086852"/>
                  <a:gd name="connsiteY2" fmla="*/ 98552 h 1838132"/>
                  <a:gd name="connsiteX3" fmla="*/ 358 w 3086852"/>
                  <a:gd name="connsiteY3" fmla="*/ 394395 h 1838132"/>
                  <a:gd name="connsiteX4" fmla="*/ 169916 w 3086852"/>
                  <a:gd name="connsiteY4" fmla="*/ 745621 h 1838132"/>
                  <a:gd name="connsiteX5" fmla="*/ 563531 w 3086852"/>
                  <a:gd name="connsiteY5" fmla="*/ 1072625 h 1838132"/>
                  <a:gd name="connsiteX6" fmla="*/ 1084904 w 3086852"/>
                  <a:gd name="connsiteY6" fmla="*/ 1301625 h 1838132"/>
                  <a:gd name="connsiteX7" fmla="*/ 1321305 w 3086852"/>
                  <a:gd name="connsiteY7" fmla="*/ 1423389 h 1838132"/>
                  <a:gd name="connsiteX8" fmla="*/ 1739333 w 3086852"/>
                  <a:gd name="connsiteY8" fmla="*/ 1712545 h 1838132"/>
                  <a:gd name="connsiteX9" fmla="*/ 2313440 w 3086852"/>
                  <a:gd name="connsiteY9" fmla="*/ 1833343 h 1838132"/>
                  <a:gd name="connsiteX10" fmla="*/ 2903296 w 3086852"/>
                  <a:gd name="connsiteY10" fmla="*/ 1784014 h 1838132"/>
                  <a:gd name="connsiteX11" fmla="*/ 3082673 w 3086852"/>
                  <a:gd name="connsiteY11" fmla="*/ 1514686 h 1838132"/>
                  <a:gd name="connsiteX12" fmla="*/ 2994131 w 3086852"/>
                  <a:gd name="connsiteY12" fmla="*/ 1206143 h 1838132"/>
                  <a:gd name="connsiteX13" fmla="*/ 2611743 w 3086852"/>
                  <a:gd name="connsiteY13" fmla="*/ 802414 h 1838132"/>
                  <a:gd name="connsiteX14" fmla="*/ 2081434 w 3086852"/>
                  <a:gd name="connsiteY14" fmla="*/ 564247 h 1838132"/>
                  <a:gd name="connsiteX15" fmla="*/ 1918521 w 3086852"/>
                  <a:gd name="connsiteY15" fmla="*/ 469354 h 1838132"/>
                  <a:gd name="connsiteX16" fmla="*/ 1698520 w 3086852"/>
                  <a:gd name="connsiteY16" fmla="*/ 163986 h 1838132"/>
                  <a:gd name="connsiteX17" fmla="*/ 1608863 w 3086852"/>
                  <a:gd name="connsiteY17" fmla="*/ 225068 h 1838132"/>
                  <a:gd name="connsiteX18" fmla="*/ 1507621 w 3086852"/>
                  <a:gd name="connsiteY18" fmla="*/ 201729 h 1838132"/>
                  <a:gd name="connsiteX19" fmla="*/ 1404444 w 3086852"/>
                  <a:gd name="connsiteY19" fmla="*/ 407389 h 1838132"/>
                  <a:gd name="connsiteX20" fmla="*/ 1125464 w 3086852"/>
                  <a:gd name="connsiteY20" fmla="*/ 344478 h 1838132"/>
                  <a:gd name="connsiteX21" fmla="*/ 881305 w 3086852"/>
                  <a:gd name="connsiteY21" fmla="*/ 45754 h 1838132"/>
                  <a:gd name="connsiteX0" fmla="*/ 881305 w 3086852"/>
                  <a:gd name="connsiteY0" fmla="*/ 45754 h 1838132"/>
                  <a:gd name="connsiteX1" fmla="*/ 454761 w 3086852"/>
                  <a:gd name="connsiteY1" fmla="*/ 6246 h 1838132"/>
                  <a:gd name="connsiteX2" fmla="*/ 135285 w 3086852"/>
                  <a:gd name="connsiteY2" fmla="*/ 98552 h 1838132"/>
                  <a:gd name="connsiteX3" fmla="*/ 358 w 3086852"/>
                  <a:gd name="connsiteY3" fmla="*/ 394395 h 1838132"/>
                  <a:gd name="connsiteX4" fmla="*/ 169916 w 3086852"/>
                  <a:gd name="connsiteY4" fmla="*/ 745621 h 1838132"/>
                  <a:gd name="connsiteX5" fmla="*/ 563531 w 3086852"/>
                  <a:gd name="connsiteY5" fmla="*/ 1072625 h 1838132"/>
                  <a:gd name="connsiteX6" fmla="*/ 1084904 w 3086852"/>
                  <a:gd name="connsiteY6" fmla="*/ 1301625 h 1838132"/>
                  <a:gd name="connsiteX7" fmla="*/ 1321305 w 3086852"/>
                  <a:gd name="connsiteY7" fmla="*/ 1423389 h 1838132"/>
                  <a:gd name="connsiteX8" fmla="*/ 1739333 w 3086852"/>
                  <a:gd name="connsiteY8" fmla="*/ 1712545 h 1838132"/>
                  <a:gd name="connsiteX9" fmla="*/ 2313440 w 3086852"/>
                  <a:gd name="connsiteY9" fmla="*/ 1833343 h 1838132"/>
                  <a:gd name="connsiteX10" fmla="*/ 2903296 w 3086852"/>
                  <a:gd name="connsiteY10" fmla="*/ 1784014 h 1838132"/>
                  <a:gd name="connsiteX11" fmla="*/ 3082673 w 3086852"/>
                  <a:gd name="connsiteY11" fmla="*/ 1514686 h 1838132"/>
                  <a:gd name="connsiteX12" fmla="*/ 2994131 w 3086852"/>
                  <a:gd name="connsiteY12" fmla="*/ 1206143 h 1838132"/>
                  <a:gd name="connsiteX13" fmla="*/ 2611743 w 3086852"/>
                  <a:gd name="connsiteY13" fmla="*/ 802414 h 1838132"/>
                  <a:gd name="connsiteX14" fmla="*/ 2081434 w 3086852"/>
                  <a:gd name="connsiteY14" fmla="*/ 564247 h 1838132"/>
                  <a:gd name="connsiteX15" fmla="*/ 1918521 w 3086852"/>
                  <a:gd name="connsiteY15" fmla="*/ 469354 h 1838132"/>
                  <a:gd name="connsiteX16" fmla="*/ 1698520 w 3086852"/>
                  <a:gd name="connsiteY16" fmla="*/ 163986 h 1838132"/>
                  <a:gd name="connsiteX17" fmla="*/ 1608863 w 3086852"/>
                  <a:gd name="connsiteY17" fmla="*/ 225068 h 1838132"/>
                  <a:gd name="connsiteX18" fmla="*/ 1498096 w 3086852"/>
                  <a:gd name="connsiteY18" fmla="*/ 208079 h 1838132"/>
                  <a:gd name="connsiteX19" fmla="*/ 1404444 w 3086852"/>
                  <a:gd name="connsiteY19" fmla="*/ 407389 h 1838132"/>
                  <a:gd name="connsiteX20" fmla="*/ 1125464 w 3086852"/>
                  <a:gd name="connsiteY20" fmla="*/ 344478 h 1838132"/>
                  <a:gd name="connsiteX21" fmla="*/ 881305 w 3086852"/>
                  <a:gd name="connsiteY21" fmla="*/ 45754 h 1838132"/>
                  <a:gd name="connsiteX0" fmla="*/ 881305 w 3086852"/>
                  <a:gd name="connsiteY0" fmla="*/ 45754 h 1838132"/>
                  <a:gd name="connsiteX1" fmla="*/ 454761 w 3086852"/>
                  <a:gd name="connsiteY1" fmla="*/ 6246 h 1838132"/>
                  <a:gd name="connsiteX2" fmla="*/ 135285 w 3086852"/>
                  <a:gd name="connsiteY2" fmla="*/ 98552 h 1838132"/>
                  <a:gd name="connsiteX3" fmla="*/ 358 w 3086852"/>
                  <a:gd name="connsiteY3" fmla="*/ 394395 h 1838132"/>
                  <a:gd name="connsiteX4" fmla="*/ 169916 w 3086852"/>
                  <a:gd name="connsiteY4" fmla="*/ 745621 h 1838132"/>
                  <a:gd name="connsiteX5" fmla="*/ 563531 w 3086852"/>
                  <a:gd name="connsiteY5" fmla="*/ 1072625 h 1838132"/>
                  <a:gd name="connsiteX6" fmla="*/ 1084904 w 3086852"/>
                  <a:gd name="connsiteY6" fmla="*/ 1301625 h 1838132"/>
                  <a:gd name="connsiteX7" fmla="*/ 1321305 w 3086852"/>
                  <a:gd name="connsiteY7" fmla="*/ 1423389 h 1838132"/>
                  <a:gd name="connsiteX8" fmla="*/ 1739333 w 3086852"/>
                  <a:gd name="connsiteY8" fmla="*/ 1712545 h 1838132"/>
                  <a:gd name="connsiteX9" fmla="*/ 2313440 w 3086852"/>
                  <a:gd name="connsiteY9" fmla="*/ 1833343 h 1838132"/>
                  <a:gd name="connsiteX10" fmla="*/ 2903296 w 3086852"/>
                  <a:gd name="connsiteY10" fmla="*/ 1784014 h 1838132"/>
                  <a:gd name="connsiteX11" fmla="*/ 3082673 w 3086852"/>
                  <a:gd name="connsiteY11" fmla="*/ 1514686 h 1838132"/>
                  <a:gd name="connsiteX12" fmla="*/ 2994131 w 3086852"/>
                  <a:gd name="connsiteY12" fmla="*/ 1206143 h 1838132"/>
                  <a:gd name="connsiteX13" fmla="*/ 2611743 w 3086852"/>
                  <a:gd name="connsiteY13" fmla="*/ 802414 h 1838132"/>
                  <a:gd name="connsiteX14" fmla="*/ 2081434 w 3086852"/>
                  <a:gd name="connsiteY14" fmla="*/ 564247 h 1838132"/>
                  <a:gd name="connsiteX15" fmla="*/ 1918521 w 3086852"/>
                  <a:gd name="connsiteY15" fmla="*/ 469354 h 1838132"/>
                  <a:gd name="connsiteX16" fmla="*/ 1698520 w 3086852"/>
                  <a:gd name="connsiteY16" fmla="*/ 163986 h 1838132"/>
                  <a:gd name="connsiteX17" fmla="*/ 1608863 w 3086852"/>
                  <a:gd name="connsiteY17" fmla="*/ 202843 h 1838132"/>
                  <a:gd name="connsiteX18" fmla="*/ 1498096 w 3086852"/>
                  <a:gd name="connsiteY18" fmla="*/ 208079 h 1838132"/>
                  <a:gd name="connsiteX19" fmla="*/ 1404444 w 3086852"/>
                  <a:gd name="connsiteY19" fmla="*/ 407389 h 1838132"/>
                  <a:gd name="connsiteX20" fmla="*/ 1125464 w 3086852"/>
                  <a:gd name="connsiteY20" fmla="*/ 344478 h 1838132"/>
                  <a:gd name="connsiteX21" fmla="*/ 881305 w 3086852"/>
                  <a:gd name="connsiteY21" fmla="*/ 45754 h 1838132"/>
                  <a:gd name="connsiteX0" fmla="*/ 881305 w 3086852"/>
                  <a:gd name="connsiteY0" fmla="*/ 45754 h 1838132"/>
                  <a:gd name="connsiteX1" fmla="*/ 454761 w 3086852"/>
                  <a:gd name="connsiteY1" fmla="*/ 6246 h 1838132"/>
                  <a:gd name="connsiteX2" fmla="*/ 135285 w 3086852"/>
                  <a:gd name="connsiteY2" fmla="*/ 98552 h 1838132"/>
                  <a:gd name="connsiteX3" fmla="*/ 358 w 3086852"/>
                  <a:gd name="connsiteY3" fmla="*/ 394395 h 1838132"/>
                  <a:gd name="connsiteX4" fmla="*/ 169916 w 3086852"/>
                  <a:gd name="connsiteY4" fmla="*/ 745621 h 1838132"/>
                  <a:gd name="connsiteX5" fmla="*/ 563531 w 3086852"/>
                  <a:gd name="connsiteY5" fmla="*/ 1072625 h 1838132"/>
                  <a:gd name="connsiteX6" fmla="*/ 1084904 w 3086852"/>
                  <a:gd name="connsiteY6" fmla="*/ 1301625 h 1838132"/>
                  <a:gd name="connsiteX7" fmla="*/ 1321305 w 3086852"/>
                  <a:gd name="connsiteY7" fmla="*/ 1423389 h 1838132"/>
                  <a:gd name="connsiteX8" fmla="*/ 1739333 w 3086852"/>
                  <a:gd name="connsiteY8" fmla="*/ 1712545 h 1838132"/>
                  <a:gd name="connsiteX9" fmla="*/ 2313440 w 3086852"/>
                  <a:gd name="connsiteY9" fmla="*/ 1833343 h 1838132"/>
                  <a:gd name="connsiteX10" fmla="*/ 2903296 w 3086852"/>
                  <a:gd name="connsiteY10" fmla="*/ 1784014 h 1838132"/>
                  <a:gd name="connsiteX11" fmla="*/ 3082673 w 3086852"/>
                  <a:gd name="connsiteY11" fmla="*/ 1514686 h 1838132"/>
                  <a:gd name="connsiteX12" fmla="*/ 2994131 w 3086852"/>
                  <a:gd name="connsiteY12" fmla="*/ 1206143 h 1838132"/>
                  <a:gd name="connsiteX13" fmla="*/ 2611743 w 3086852"/>
                  <a:gd name="connsiteY13" fmla="*/ 802414 h 1838132"/>
                  <a:gd name="connsiteX14" fmla="*/ 2081434 w 3086852"/>
                  <a:gd name="connsiteY14" fmla="*/ 564247 h 1838132"/>
                  <a:gd name="connsiteX15" fmla="*/ 1918521 w 3086852"/>
                  <a:gd name="connsiteY15" fmla="*/ 469354 h 1838132"/>
                  <a:gd name="connsiteX16" fmla="*/ 1692170 w 3086852"/>
                  <a:gd name="connsiteY16" fmla="*/ 148111 h 1838132"/>
                  <a:gd name="connsiteX17" fmla="*/ 1608863 w 3086852"/>
                  <a:gd name="connsiteY17" fmla="*/ 202843 h 1838132"/>
                  <a:gd name="connsiteX18" fmla="*/ 1498096 w 3086852"/>
                  <a:gd name="connsiteY18" fmla="*/ 208079 h 1838132"/>
                  <a:gd name="connsiteX19" fmla="*/ 1404444 w 3086852"/>
                  <a:gd name="connsiteY19" fmla="*/ 407389 h 1838132"/>
                  <a:gd name="connsiteX20" fmla="*/ 1125464 w 3086852"/>
                  <a:gd name="connsiteY20" fmla="*/ 344478 h 1838132"/>
                  <a:gd name="connsiteX21" fmla="*/ 881305 w 3086852"/>
                  <a:gd name="connsiteY21" fmla="*/ 45754 h 1838132"/>
                  <a:gd name="connsiteX0" fmla="*/ 881305 w 3086852"/>
                  <a:gd name="connsiteY0" fmla="*/ 45754 h 1838132"/>
                  <a:gd name="connsiteX1" fmla="*/ 454761 w 3086852"/>
                  <a:gd name="connsiteY1" fmla="*/ 6246 h 1838132"/>
                  <a:gd name="connsiteX2" fmla="*/ 135285 w 3086852"/>
                  <a:gd name="connsiteY2" fmla="*/ 98552 h 1838132"/>
                  <a:gd name="connsiteX3" fmla="*/ 358 w 3086852"/>
                  <a:gd name="connsiteY3" fmla="*/ 394395 h 1838132"/>
                  <a:gd name="connsiteX4" fmla="*/ 169916 w 3086852"/>
                  <a:gd name="connsiteY4" fmla="*/ 745621 h 1838132"/>
                  <a:gd name="connsiteX5" fmla="*/ 563531 w 3086852"/>
                  <a:gd name="connsiteY5" fmla="*/ 1072625 h 1838132"/>
                  <a:gd name="connsiteX6" fmla="*/ 1084904 w 3086852"/>
                  <a:gd name="connsiteY6" fmla="*/ 1301625 h 1838132"/>
                  <a:gd name="connsiteX7" fmla="*/ 1321305 w 3086852"/>
                  <a:gd name="connsiteY7" fmla="*/ 1423389 h 1838132"/>
                  <a:gd name="connsiteX8" fmla="*/ 1739333 w 3086852"/>
                  <a:gd name="connsiteY8" fmla="*/ 1712545 h 1838132"/>
                  <a:gd name="connsiteX9" fmla="*/ 2313440 w 3086852"/>
                  <a:gd name="connsiteY9" fmla="*/ 1833343 h 1838132"/>
                  <a:gd name="connsiteX10" fmla="*/ 2903296 w 3086852"/>
                  <a:gd name="connsiteY10" fmla="*/ 1784014 h 1838132"/>
                  <a:gd name="connsiteX11" fmla="*/ 3082673 w 3086852"/>
                  <a:gd name="connsiteY11" fmla="*/ 1514686 h 1838132"/>
                  <a:gd name="connsiteX12" fmla="*/ 2994131 w 3086852"/>
                  <a:gd name="connsiteY12" fmla="*/ 1206143 h 1838132"/>
                  <a:gd name="connsiteX13" fmla="*/ 2611743 w 3086852"/>
                  <a:gd name="connsiteY13" fmla="*/ 802414 h 1838132"/>
                  <a:gd name="connsiteX14" fmla="*/ 2081434 w 3086852"/>
                  <a:gd name="connsiteY14" fmla="*/ 564247 h 1838132"/>
                  <a:gd name="connsiteX15" fmla="*/ 1918521 w 3086852"/>
                  <a:gd name="connsiteY15" fmla="*/ 469354 h 1838132"/>
                  <a:gd name="connsiteX16" fmla="*/ 1692170 w 3086852"/>
                  <a:gd name="connsiteY16" fmla="*/ 148111 h 1838132"/>
                  <a:gd name="connsiteX17" fmla="*/ 1608863 w 3086852"/>
                  <a:gd name="connsiteY17" fmla="*/ 202843 h 1838132"/>
                  <a:gd name="connsiteX18" fmla="*/ 1524399 w 3086852"/>
                  <a:gd name="connsiteY18" fmla="*/ 181124 h 1838132"/>
                  <a:gd name="connsiteX19" fmla="*/ 1498096 w 3086852"/>
                  <a:gd name="connsiteY19" fmla="*/ 208079 h 1838132"/>
                  <a:gd name="connsiteX20" fmla="*/ 1404444 w 3086852"/>
                  <a:gd name="connsiteY20" fmla="*/ 407389 h 1838132"/>
                  <a:gd name="connsiteX21" fmla="*/ 1125464 w 3086852"/>
                  <a:gd name="connsiteY21" fmla="*/ 344478 h 1838132"/>
                  <a:gd name="connsiteX22" fmla="*/ 881305 w 3086852"/>
                  <a:gd name="connsiteY22" fmla="*/ 45754 h 1838132"/>
                  <a:gd name="connsiteX0" fmla="*/ 881305 w 3086852"/>
                  <a:gd name="connsiteY0" fmla="*/ 45754 h 1838132"/>
                  <a:gd name="connsiteX1" fmla="*/ 454761 w 3086852"/>
                  <a:gd name="connsiteY1" fmla="*/ 6246 h 1838132"/>
                  <a:gd name="connsiteX2" fmla="*/ 135285 w 3086852"/>
                  <a:gd name="connsiteY2" fmla="*/ 98552 h 1838132"/>
                  <a:gd name="connsiteX3" fmla="*/ 358 w 3086852"/>
                  <a:gd name="connsiteY3" fmla="*/ 394395 h 1838132"/>
                  <a:gd name="connsiteX4" fmla="*/ 169916 w 3086852"/>
                  <a:gd name="connsiteY4" fmla="*/ 745621 h 1838132"/>
                  <a:gd name="connsiteX5" fmla="*/ 563531 w 3086852"/>
                  <a:gd name="connsiteY5" fmla="*/ 1072625 h 1838132"/>
                  <a:gd name="connsiteX6" fmla="*/ 1084904 w 3086852"/>
                  <a:gd name="connsiteY6" fmla="*/ 1301625 h 1838132"/>
                  <a:gd name="connsiteX7" fmla="*/ 1321305 w 3086852"/>
                  <a:gd name="connsiteY7" fmla="*/ 1423389 h 1838132"/>
                  <a:gd name="connsiteX8" fmla="*/ 1739333 w 3086852"/>
                  <a:gd name="connsiteY8" fmla="*/ 1712545 h 1838132"/>
                  <a:gd name="connsiteX9" fmla="*/ 2313440 w 3086852"/>
                  <a:gd name="connsiteY9" fmla="*/ 1833343 h 1838132"/>
                  <a:gd name="connsiteX10" fmla="*/ 2903296 w 3086852"/>
                  <a:gd name="connsiteY10" fmla="*/ 1784014 h 1838132"/>
                  <a:gd name="connsiteX11" fmla="*/ 3082673 w 3086852"/>
                  <a:gd name="connsiteY11" fmla="*/ 1514686 h 1838132"/>
                  <a:gd name="connsiteX12" fmla="*/ 2994131 w 3086852"/>
                  <a:gd name="connsiteY12" fmla="*/ 1206143 h 1838132"/>
                  <a:gd name="connsiteX13" fmla="*/ 2611743 w 3086852"/>
                  <a:gd name="connsiteY13" fmla="*/ 802414 h 1838132"/>
                  <a:gd name="connsiteX14" fmla="*/ 2081434 w 3086852"/>
                  <a:gd name="connsiteY14" fmla="*/ 564247 h 1838132"/>
                  <a:gd name="connsiteX15" fmla="*/ 1918521 w 3086852"/>
                  <a:gd name="connsiteY15" fmla="*/ 469354 h 1838132"/>
                  <a:gd name="connsiteX16" fmla="*/ 1692170 w 3086852"/>
                  <a:gd name="connsiteY16" fmla="*/ 148111 h 1838132"/>
                  <a:gd name="connsiteX17" fmla="*/ 1624738 w 3086852"/>
                  <a:gd name="connsiteY17" fmla="*/ 196493 h 1838132"/>
                  <a:gd name="connsiteX18" fmla="*/ 1524399 w 3086852"/>
                  <a:gd name="connsiteY18" fmla="*/ 181124 h 1838132"/>
                  <a:gd name="connsiteX19" fmla="*/ 1498096 w 3086852"/>
                  <a:gd name="connsiteY19" fmla="*/ 208079 h 1838132"/>
                  <a:gd name="connsiteX20" fmla="*/ 1404444 w 3086852"/>
                  <a:gd name="connsiteY20" fmla="*/ 407389 h 1838132"/>
                  <a:gd name="connsiteX21" fmla="*/ 1125464 w 3086852"/>
                  <a:gd name="connsiteY21" fmla="*/ 344478 h 1838132"/>
                  <a:gd name="connsiteX22" fmla="*/ 881305 w 3086852"/>
                  <a:gd name="connsiteY22" fmla="*/ 45754 h 1838132"/>
                  <a:gd name="connsiteX0" fmla="*/ 881305 w 3086852"/>
                  <a:gd name="connsiteY0" fmla="*/ 45754 h 1838132"/>
                  <a:gd name="connsiteX1" fmla="*/ 454761 w 3086852"/>
                  <a:gd name="connsiteY1" fmla="*/ 6246 h 1838132"/>
                  <a:gd name="connsiteX2" fmla="*/ 135285 w 3086852"/>
                  <a:gd name="connsiteY2" fmla="*/ 98552 h 1838132"/>
                  <a:gd name="connsiteX3" fmla="*/ 358 w 3086852"/>
                  <a:gd name="connsiteY3" fmla="*/ 394395 h 1838132"/>
                  <a:gd name="connsiteX4" fmla="*/ 169916 w 3086852"/>
                  <a:gd name="connsiteY4" fmla="*/ 745621 h 1838132"/>
                  <a:gd name="connsiteX5" fmla="*/ 563531 w 3086852"/>
                  <a:gd name="connsiteY5" fmla="*/ 1072625 h 1838132"/>
                  <a:gd name="connsiteX6" fmla="*/ 1084904 w 3086852"/>
                  <a:gd name="connsiteY6" fmla="*/ 1301625 h 1838132"/>
                  <a:gd name="connsiteX7" fmla="*/ 1321305 w 3086852"/>
                  <a:gd name="connsiteY7" fmla="*/ 1423389 h 1838132"/>
                  <a:gd name="connsiteX8" fmla="*/ 1462948 w 3086852"/>
                  <a:gd name="connsiteY8" fmla="*/ 1541226 h 1838132"/>
                  <a:gd name="connsiteX9" fmla="*/ 1739333 w 3086852"/>
                  <a:gd name="connsiteY9" fmla="*/ 1712545 h 1838132"/>
                  <a:gd name="connsiteX10" fmla="*/ 2313440 w 3086852"/>
                  <a:gd name="connsiteY10" fmla="*/ 1833343 h 1838132"/>
                  <a:gd name="connsiteX11" fmla="*/ 2903296 w 3086852"/>
                  <a:gd name="connsiteY11" fmla="*/ 1784014 h 1838132"/>
                  <a:gd name="connsiteX12" fmla="*/ 3082673 w 3086852"/>
                  <a:gd name="connsiteY12" fmla="*/ 1514686 h 1838132"/>
                  <a:gd name="connsiteX13" fmla="*/ 2994131 w 3086852"/>
                  <a:gd name="connsiteY13" fmla="*/ 1206143 h 1838132"/>
                  <a:gd name="connsiteX14" fmla="*/ 2611743 w 3086852"/>
                  <a:gd name="connsiteY14" fmla="*/ 802414 h 1838132"/>
                  <a:gd name="connsiteX15" fmla="*/ 2081434 w 3086852"/>
                  <a:gd name="connsiteY15" fmla="*/ 564247 h 1838132"/>
                  <a:gd name="connsiteX16" fmla="*/ 1918521 w 3086852"/>
                  <a:gd name="connsiteY16" fmla="*/ 469354 h 1838132"/>
                  <a:gd name="connsiteX17" fmla="*/ 1692170 w 3086852"/>
                  <a:gd name="connsiteY17" fmla="*/ 148111 h 1838132"/>
                  <a:gd name="connsiteX18" fmla="*/ 1624738 w 3086852"/>
                  <a:gd name="connsiteY18" fmla="*/ 196493 h 1838132"/>
                  <a:gd name="connsiteX19" fmla="*/ 1524399 w 3086852"/>
                  <a:gd name="connsiteY19" fmla="*/ 181124 h 1838132"/>
                  <a:gd name="connsiteX20" fmla="*/ 1498096 w 3086852"/>
                  <a:gd name="connsiteY20" fmla="*/ 208079 h 1838132"/>
                  <a:gd name="connsiteX21" fmla="*/ 1404444 w 3086852"/>
                  <a:gd name="connsiteY21" fmla="*/ 407389 h 1838132"/>
                  <a:gd name="connsiteX22" fmla="*/ 1125464 w 3086852"/>
                  <a:gd name="connsiteY22" fmla="*/ 344478 h 1838132"/>
                  <a:gd name="connsiteX23" fmla="*/ 881305 w 3086852"/>
                  <a:gd name="connsiteY23" fmla="*/ 45754 h 1838132"/>
                  <a:gd name="connsiteX0" fmla="*/ 881305 w 3086852"/>
                  <a:gd name="connsiteY0" fmla="*/ 45754 h 1838132"/>
                  <a:gd name="connsiteX1" fmla="*/ 454761 w 3086852"/>
                  <a:gd name="connsiteY1" fmla="*/ 6246 h 1838132"/>
                  <a:gd name="connsiteX2" fmla="*/ 135285 w 3086852"/>
                  <a:gd name="connsiteY2" fmla="*/ 98552 h 1838132"/>
                  <a:gd name="connsiteX3" fmla="*/ 358 w 3086852"/>
                  <a:gd name="connsiteY3" fmla="*/ 394395 h 1838132"/>
                  <a:gd name="connsiteX4" fmla="*/ 169916 w 3086852"/>
                  <a:gd name="connsiteY4" fmla="*/ 745621 h 1838132"/>
                  <a:gd name="connsiteX5" fmla="*/ 563531 w 3086852"/>
                  <a:gd name="connsiteY5" fmla="*/ 1072625 h 1838132"/>
                  <a:gd name="connsiteX6" fmla="*/ 1066689 w 3086852"/>
                  <a:gd name="connsiteY6" fmla="*/ 1312554 h 1838132"/>
                  <a:gd name="connsiteX7" fmla="*/ 1321305 w 3086852"/>
                  <a:gd name="connsiteY7" fmla="*/ 1423389 h 1838132"/>
                  <a:gd name="connsiteX8" fmla="*/ 1462948 w 3086852"/>
                  <a:gd name="connsiteY8" fmla="*/ 1541226 h 1838132"/>
                  <a:gd name="connsiteX9" fmla="*/ 1739333 w 3086852"/>
                  <a:gd name="connsiteY9" fmla="*/ 1712545 h 1838132"/>
                  <a:gd name="connsiteX10" fmla="*/ 2313440 w 3086852"/>
                  <a:gd name="connsiteY10" fmla="*/ 1833343 h 1838132"/>
                  <a:gd name="connsiteX11" fmla="*/ 2903296 w 3086852"/>
                  <a:gd name="connsiteY11" fmla="*/ 1784014 h 1838132"/>
                  <a:gd name="connsiteX12" fmla="*/ 3082673 w 3086852"/>
                  <a:gd name="connsiteY12" fmla="*/ 1514686 h 1838132"/>
                  <a:gd name="connsiteX13" fmla="*/ 2994131 w 3086852"/>
                  <a:gd name="connsiteY13" fmla="*/ 1206143 h 1838132"/>
                  <a:gd name="connsiteX14" fmla="*/ 2611743 w 3086852"/>
                  <a:gd name="connsiteY14" fmla="*/ 802414 h 1838132"/>
                  <a:gd name="connsiteX15" fmla="*/ 2081434 w 3086852"/>
                  <a:gd name="connsiteY15" fmla="*/ 564247 h 1838132"/>
                  <a:gd name="connsiteX16" fmla="*/ 1918521 w 3086852"/>
                  <a:gd name="connsiteY16" fmla="*/ 469354 h 1838132"/>
                  <a:gd name="connsiteX17" fmla="*/ 1692170 w 3086852"/>
                  <a:gd name="connsiteY17" fmla="*/ 148111 h 1838132"/>
                  <a:gd name="connsiteX18" fmla="*/ 1624738 w 3086852"/>
                  <a:gd name="connsiteY18" fmla="*/ 196493 h 1838132"/>
                  <a:gd name="connsiteX19" fmla="*/ 1524399 w 3086852"/>
                  <a:gd name="connsiteY19" fmla="*/ 181124 h 1838132"/>
                  <a:gd name="connsiteX20" fmla="*/ 1498096 w 3086852"/>
                  <a:gd name="connsiteY20" fmla="*/ 208079 h 1838132"/>
                  <a:gd name="connsiteX21" fmla="*/ 1404444 w 3086852"/>
                  <a:gd name="connsiteY21" fmla="*/ 407389 h 1838132"/>
                  <a:gd name="connsiteX22" fmla="*/ 1125464 w 3086852"/>
                  <a:gd name="connsiteY22" fmla="*/ 344478 h 1838132"/>
                  <a:gd name="connsiteX23" fmla="*/ 881305 w 3086852"/>
                  <a:gd name="connsiteY23" fmla="*/ 45754 h 1838132"/>
                  <a:gd name="connsiteX0" fmla="*/ 881305 w 3086852"/>
                  <a:gd name="connsiteY0" fmla="*/ 45754 h 1836850"/>
                  <a:gd name="connsiteX1" fmla="*/ 454761 w 3086852"/>
                  <a:gd name="connsiteY1" fmla="*/ 6246 h 1836850"/>
                  <a:gd name="connsiteX2" fmla="*/ 135285 w 3086852"/>
                  <a:gd name="connsiteY2" fmla="*/ 98552 h 1836850"/>
                  <a:gd name="connsiteX3" fmla="*/ 358 w 3086852"/>
                  <a:gd name="connsiteY3" fmla="*/ 394395 h 1836850"/>
                  <a:gd name="connsiteX4" fmla="*/ 169916 w 3086852"/>
                  <a:gd name="connsiteY4" fmla="*/ 745621 h 1836850"/>
                  <a:gd name="connsiteX5" fmla="*/ 563531 w 3086852"/>
                  <a:gd name="connsiteY5" fmla="*/ 1072625 h 1836850"/>
                  <a:gd name="connsiteX6" fmla="*/ 1066689 w 3086852"/>
                  <a:gd name="connsiteY6" fmla="*/ 1312554 h 1836850"/>
                  <a:gd name="connsiteX7" fmla="*/ 1321305 w 3086852"/>
                  <a:gd name="connsiteY7" fmla="*/ 1423389 h 1836850"/>
                  <a:gd name="connsiteX8" fmla="*/ 1462948 w 3086852"/>
                  <a:gd name="connsiteY8" fmla="*/ 1541226 h 1836850"/>
                  <a:gd name="connsiteX9" fmla="*/ 1790336 w 3086852"/>
                  <a:gd name="connsiteY9" fmla="*/ 1730760 h 1836850"/>
                  <a:gd name="connsiteX10" fmla="*/ 2313440 w 3086852"/>
                  <a:gd name="connsiteY10" fmla="*/ 1833343 h 1836850"/>
                  <a:gd name="connsiteX11" fmla="*/ 2903296 w 3086852"/>
                  <a:gd name="connsiteY11" fmla="*/ 1784014 h 1836850"/>
                  <a:gd name="connsiteX12" fmla="*/ 3082673 w 3086852"/>
                  <a:gd name="connsiteY12" fmla="*/ 1514686 h 1836850"/>
                  <a:gd name="connsiteX13" fmla="*/ 2994131 w 3086852"/>
                  <a:gd name="connsiteY13" fmla="*/ 1206143 h 1836850"/>
                  <a:gd name="connsiteX14" fmla="*/ 2611743 w 3086852"/>
                  <a:gd name="connsiteY14" fmla="*/ 802414 h 1836850"/>
                  <a:gd name="connsiteX15" fmla="*/ 2081434 w 3086852"/>
                  <a:gd name="connsiteY15" fmla="*/ 564247 h 1836850"/>
                  <a:gd name="connsiteX16" fmla="*/ 1918521 w 3086852"/>
                  <a:gd name="connsiteY16" fmla="*/ 469354 h 1836850"/>
                  <a:gd name="connsiteX17" fmla="*/ 1692170 w 3086852"/>
                  <a:gd name="connsiteY17" fmla="*/ 148111 h 1836850"/>
                  <a:gd name="connsiteX18" fmla="*/ 1624738 w 3086852"/>
                  <a:gd name="connsiteY18" fmla="*/ 196493 h 1836850"/>
                  <a:gd name="connsiteX19" fmla="*/ 1524399 w 3086852"/>
                  <a:gd name="connsiteY19" fmla="*/ 181124 h 1836850"/>
                  <a:gd name="connsiteX20" fmla="*/ 1498096 w 3086852"/>
                  <a:gd name="connsiteY20" fmla="*/ 208079 h 1836850"/>
                  <a:gd name="connsiteX21" fmla="*/ 1404444 w 3086852"/>
                  <a:gd name="connsiteY21" fmla="*/ 407389 h 1836850"/>
                  <a:gd name="connsiteX22" fmla="*/ 1125464 w 3086852"/>
                  <a:gd name="connsiteY22" fmla="*/ 344478 h 1836850"/>
                  <a:gd name="connsiteX23" fmla="*/ 881305 w 3086852"/>
                  <a:gd name="connsiteY23" fmla="*/ 45754 h 1836850"/>
                  <a:gd name="connsiteX0" fmla="*/ 883220 w 3088767"/>
                  <a:gd name="connsiteY0" fmla="*/ 45754 h 1836850"/>
                  <a:gd name="connsiteX1" fmla="*/ 456676 w 3088767"/>
                  <a:gd name="connsiteY1" fmla="*/ 6246 h 1836850"/>
                  <a:gd name="connsiteX2" fmla="*/ 137200 w 3088767"/>
                  <a:gd name="connsiteY2" fmla="*/ 98552 h 1836850"/>
                  <a:gd name="connsiteX3" fmla="*/ 2273 w 3088767"/>
                  <a:gd name="connsiteY3" fmla="*/ 394395 h 1836850"/>
                  <a:gd name="connsiteX4" fmla="*/ 93859 w 3088767"/>
                  <a:gd name="connsiteY4" fmla="*/ 788151 h 1836850"/>
                  <a:gd name="connsiteX5" fmla="*/ 565446 w 3088767"/>
                  <a:gd name="connsiteY5" fmla="*/ 1072625 h 1836850"/>
                  <a:gd name="connsiteX6" fmla="*/ 1068604 w 3088767"/>
                  <a:gd name="connsiteY6" fmla="*/ 1312554 h 1836850"/>
                  <a:gd name="connsiteX7" fmla="*/ 1323220 w 3088767"/>
                  <a:gd name="connsiteY7" fmla="*/ 1423389 h 1836850"/>
                  <a:gd name="connsiteX8" fmla="*/ 1464863 w 3088767"/>
                  <a:gd name="connsiteY8" fmla="*/ 1541226 h 1836850"/>
                  <a:gd name="connsiteX9" fmla="*/ 1792251 w 3088767"/>
                  <a:gd name="connsiteY9" fmla="*/ 1730760 h 1836850"/>
                  <a:gd name="connsiteX10" fmla="*/ 2315355 w 3088767"/>
                  <a:gd name="connsiteY10" fmla="*/ 1833343 h 1836850"/>
                  <a:gd name="connsiteX11" fmla="*/ 2905211 w 3088767"/>
                  <a:gd name="connsiteY11" fmla="*/ 1784014 h 1836850"/>
                  <a:gd name="connsiteX12" fmla="*/ 3084588 w 3088767"/>
                  <a:gd name="connsiteY12" fmla="*/ 1514686 h 1836850"/>
                  <a:gd name="connsiteX13" fmla="*/ 2996046 w 3088767"/>
                  <a:gd name="connsiteY13" fmla="*/ 1206143 h 1836850"/>
                  <a:gd name="connsiteX14" fmla="*/ 2613658 w 3088767"/>
                  <a:gd name="connsiteY14" fmla="*/ 802414 h 1836850"/>
                  <a:gd name="connsiteX15" fmla="*/ 2083349 w 3088767"/>
                  <a:gd name="connsiteY15" fmla="*/ 564247 h 1836850"/>
                  <a:gd name="connsiteX16" fmla="*/ 1920436 w 3088767"/>
                  <a:gd name="connsiteY16" fmla="*/ 469354 h 1836850"/>
                  <a:gd name="connsiteX17" fmla="*/ 1694085 w 3088767"/>
                  <a:gd name="connsiteY17" fmla="*/ 148111 h 1836850"/>
                  <a:gd name="connsiteX18" fmla="*/ 1626653 w 3088767"/>
                  <a:gd name="connsiteY18" fmla="*/ 196493 h 1836850"/>
                  <a:gd name="connsiteX19" fmla="*/ 1526314 w 3088767"/>
                  <a:gd name="connsiteY19" fmla="*/ 181124 h 1836850"/>
                  <a:gd name="connsiteX20" fmla="*/ 1500011 w 3088767"/>
                  <a:gd name="connsiteY20" fmla="*/ 208079 h 1836850"/>
                  <a:gd name="connsiteX21" fmla="*/ 1406359 w 3088767"/>
                  <a:gd name="connsiteY21" fmla="*/ 407389 h 1836850"/>
                  <a:gd name="connsiteX22" fmla="*/ 1127379 w 3088767"/>
                  <a:gd name="connsiteY22" fmla="*/ 344478 h 1836850"/>
                  <a:gd name="connsiteX23" fmla="*/ 883220 w 3088767"/>
                  <a:gd name="connsiteY23" fmla="*/ 45754 h 1836850"/>
                  <a:gd name="connsiteX0" fmla="*/ 881783 w 3087330"/>
                  <a:gd name="connsiteY0" fmla="*/ 45754 h 1836850"/>
                  <a:gd name="connsiteX1" fmla="*/ 455239 w 3087330"/>
                  <a:gd name="connsiteY1" fmla="*/ 6246 h 1836850"/>
                  <a:gd name="connsiteX2" fmla="*/ 135763 w 3087330"/>
                  <a:gd name="connsiteY2" fmla="*/ 98552 h 1836850"/>
                  <a:gd name="connsiteX3" fmla="*/ 836 w 3087330"/>
                  <a:gd name="connsiteY3" fmla="*/ 394395 h 1836850"/>
                  <a:gd name="connsiteX4" fmla="*/ 92422 w 3087330"/>
                  <a:gd name="connsiteY4" fmla="*/ 788151 h 1836850"/>
                  <a:gd name="connsiteX5" fmla="*/ 351358 w 3087330"/>
                  <a:gd name="connsiteY5" fmla="*/ 1079713 h 1836850"/>
                  <a:gd name="connsiteX6" fmla="*/ 1067167 w 3087330"/>
                  <a:gd name="connsiteY6" fmla="*/ 1312554 h 1836850"/>
                  <a:gd name="connsiteX7" fmla="*/ 1321783 w 3087330"/>
                  <a:gd name="connsiteY7" fmla="*/ 1423389 h 1836850"/>
                  <a:gd name="connsiteX8" fmla="*/ 1463426 w 3087330"/>
                  <a:gd name="connsiteY8" fmla="*/ 1541226 h 1836850"/>
                  <a:gd name="connsiteX9" fmla="*/ 1790814 w 3087330"/>
                  <a:gd name="connsiteY9" fmla="*/ 1730760 h 1836850"/>
                  <a:gd name="connsiteX10" fmla="*/ 2313918 w 3087330"/>
                  <a:gd name="connsiteY10" fmla="*/ 1833343 h 1836850"/>
                  <a:gd name="connsiteX11" fmla="*/ 2903774 w 3087330"/>
                  <a:gd name="connsiteY11" fmla="*/ 1784014 h 1836850"/>
                  <a:gd name="connsiteX12" fmla="*/ 3083151 w 3087330"/>
                  <a:gd name="connsiteY12" fmla="*/ 1514686 h 1836850"/>
                  <a:gd name="connsiteX13" fmla="*/ 2994609 w 3087330"/>
                  <a:gd name="connsiteY13" fmla="*/ 1206143 h 1836850"/>
                  <a:gd name="connsiteX14" fmla="*/ 2612221 w 3087330"/>
                  <a:gd name="connsiteY14" fmla="*/ 802414 h 1836850"/>
                  <a:gd name="connsiteX15" fmla="*/ 2081912 w 3087330"/>
                  <a:gd name="connsiteY15" fmla="*/ 564247 h 1836850"/>
                  <a:gd name="connsiteX16" fmla="*/ 1918999 w 3087330"/>
                  <a:gd name="connsiteY16" fmla="*/ 469354 h 1836850"/>
                  <a:gd name="connsiteX17" fmla="*/ 1692648 w 3087330"/>
                  <a:gd name="connsiteY17" fmla="*/ 148111 h 1836850"/>
                  <a:gd name="connsiteX18" fmla="*/ 1625216 w 3087330"/>
                  <a:gd name="connsiteY18" fmla="*/ 196493 h 1836850"/>
                  <a:gd name="connsiteX19" fmla="*/ 1524877 w 3087330"/>
                  <a:gd name="connsiteY19" fmla="*/ 181124 h 1836850"/>
                  <a:gd name="connsiteX20" fmla="*/ 1498574 w 3087330"/>
                  <a:gd name="connsiteY20" fmla="*/ 208079 h 1836850"/>
                  <a:gd name="connsiteX21" fmla="*/ 1404922 w 3087330"/>
                  <a:gd name="connsiteY21" fmla="*/ 407389 h 1836850"/>
                  <a:gd name="connsiteX22" fmla="*/ 1125942 w 3087330"/>
                  <a:gd name="connsiteY22" fmla="*/ 344478 h 1836850"/>
                  <a:gd name="connsiteX23" fmla="*/ 881783 w 3087330"/>
                  <a:gd name="connsiteY23" fmla="*/ 45754 h 1836850"/>
                  <a:gd name="connsiteX0" fmla="*/ 881918 w 3087465"/>
                  <a:gd name="connsiteY0" fmla="*/ 45754 h 1836850"/>
                  <a:gd name="connsiteX1" fmla="*/ 455374 w 3087465"/>
                  <a:gd name="connsiteY1" fmla="*/ 6246 h 1836850"/>
                  <a:gd name="connsiteX2" fmla="*/ 135898 w 3087465"/>
                  <a:gd name="connsiteY2" fmla="*/ 98552 h 1836850"/>
                  <a:gd name="connsiteX3" fmla="*/ 971 w 3087465"/>
                  <a:gd name="connsiteY3" fmla="*/ 394395 h 1836850"/>
                  <a:gd name="connsiteX4" fmla="*/ 92557 w 3087465"/>
                  <a:gd name="connsiteY4" fmla="*/ 788151 h 1836850"/>
                  <a:gd name="connsiteX5" fmla="*/ 351493 w 3087465"/>
                  <a:gd name="connsiteY5" fmla="*/ 1079713 h 1836850"/>
                  <a:gd name="connsiteX6" fmla="*/ 1067302 w 3087465"/>
                  <a:gd name="connsiteY6" fmla="*/ 1312554 h 1836850"/>
                  <a:gd name="connsiteX7" fmla="*/ 1321918 w 3087465"/>
                  <a:gd name="connsiteY7" fmla="*/ 1423389 h 1836850"/>
                  <a:gd name="connsiteX8" fmla="*/ 1463561 w 3087465"/>
                  <a:gd name="connsiteY8" fmla="*/ 1541226 h 1836850"/>
                  <a:gd name="connsiteX9" fmla="*/ 1790949 w 3087465"/>
                  <a:gd name="connsiteY9" fmla="*/ 1730760 h 1836850"/>
                  <a:gd name="connsiteX10" fmla="*/ 2314053 w 3087465"/>
                  <a:gd name="connsiteY10" fmla="*/ 1833343 h 1836850"/>
                  <a:gd name="connsiteX11" fmla="*/ 2903909 w 3087465"/>
                  <a:gd name="connsiteY11" fmla="*/ 1784014 h 1836850"/>
                  <a:gd name="connsiteX12" fmla="*/ 3083286 w 3087465"/>
                  <a:gd name="connsiteY12" fmla="*/ 1514686 h 1836850"/>
                  <a:gd name="connsiteX13" fmla="*/ 2994744 w 3087465"/>
                  <a:gd name="connsiteY13" fmla="*/ 1206143 h 1836850"/>
                  <a:gd name="connsiteX14" fmla="*/ 2612356 w 3087465"/>
                  <a:gd name="connsiteY14" fmla="*/ 802414 h 1836850"/>
                  <a:gd name="connsiteX15" fmla="*/ 2082047 w 3087465"/>
                  <a:gd name="connsiteY15" fmla="*/ 564247 h 1836850"/>
                  <a:gd name="connsiteX16" fmla="*/ 1919134 w 3087465"/>
                  <a:gd name="connsiteY16" fmla="*/ 469354 h 1836850"/>
                  <a:gd name="connsiteX17" fmla="*/ 1692783 w 3087465"/>
                  <a:gd name="connsiteY17" fmla="*/ 148111 h 1836850"/>
                  <a:gd name="connsiteX18" fmla="*/ 1625351 w 3087465"/>
                  <a:gd name="connsiteY18" fmla="*/ 196493 h 1836850"/>
                  <a:gd name="connsiteX19" fmla="*/ 1525012 w 3087465"/>
                  <a:gd name="connsiteY19" fmla="*/ 181124 h 1836850"/>
                  <a:gd name="connsiteX20" fmla="*/ 1498709 w 3087465"/>
                  <a:gd name="connsiteY20" fmla="*/ 208079 h 1836850"/>
                  <a:gd name="connsiteX21" fmla="*/ 1405057 w 3087465"/>
                  <a:gd name="connsiteY21" fmla="*/ 407389 h 1836850"/>
                  <a:gd name="connsiteX22" fmla="*/ 1126077 w 3087465"/>
                  <a:gd name="connsiteY22" fmla="*/ 344478 h 1836850"/>
                  <a:gd name="connsiteX23" fmla="*/ 881918 w 3087465"/>
                  <a:gd name="connsiteY23" fmla="*/ 45754 h 1836850"/>
                  <a:gd name="connsiteX0" fmla="*/ 884661 w 3090208"/>
                  <a:gd name="connsiteY0" fmla="*/ 45754 h 1836850"/>
                  <a:gd name="connsiteX1" fmla="*/ 458117 w 3090208"/>
                  <a:gd name="connsiteY1" fmla="*/ 6246 h 1836850"/>
                  <a:gd name="connsiteX2" fmla="*/ 138641 w 3090208"/>
                  <a:gd name="connsiteY2" fmla="*/ 98552 h 1836850"/>
                  <a:gd name="connsiteX3" fmla="*/ 3714 w 3090208"/>
                  <a:gd name="connsiteY3" fmla="*/ 394395 h 1836850"/>
                  <a:gd name="connsiteX4" fmla="*/ 70490 w 3090208"/>
                  <a:gd name="connsiteY4" fmla="*/ 781063 h 1836850"/>
                  <a:gd name="connsiteX5" fmla="*/ 354236 w 3090208"/>
                  <a:gd name="connsiteY5" fmla="*/ 1079713 h 1836850"/>
                  <a:gd name="connsiteX6" fmla="*/ 1070045 w 3090208"/>
                  <a:gd name="connsiteY6" fmla="*/ 1312554 h 1836850"/>
                  <a:gd name="connsiteX7" fmla="*/ 1324661 w 3090208"/>
                  <a:gd name="connsiteY7" fmla="*/ 1423389 h 1836850"/>
                  <a:gd name="connsiteX8" fmla="*/ 1466304 w 3090208"/>
                  <a:gd name="connsiteY8" fmla="*/ 1541226 h 1836850"/>
                  <a:gd name="connsiteX9" fmla="*/ 1793692 w 3090208"/>
                  <a:gd name="connsiteY9" fmla="*/ 1730760 h 1836850"/>
                  <a:gd name="connsiteX10" fmla="*/ 2316796 w 3090208"/>
                  <a:gd name="connsiteY10" fmla="*/ 1833343 h 1836850"/>
                  <a:gd name="connsiteX11" fmla="*/ 2906652 w 3090208"/>
                  <a:gd name="connsiteY11" fmla="*/ 1784014 h 1836850"/>
                  <a:gd name="connsiteX12" fmla="*/ 3086029 w 3090208"/>
                  <a:gd name="connsiteY12" fmla="*/ 1514686 h 1836850"/>
                  <a:gd name="connsiteX13" fmla="*/ 2997487 w 3090208"/>
                  <a:gd name="connsiteY13" fmla="*/ 1206143 h 1836850"/>
                  <a:gd name="connsiteX14" fmla="*/ 2615099 w 3090208"/>
                  <a:gd name="connsiteY14" fmla="*/ 802414 h 1836850"/>
                  <a:gd name="connsiteX15" fmla="*/ 2084790 w 3090208"/>
                  <a:gd name="connsiteY15" fmla="*/ 564247 h 1836850"/>
                  <a:gd name="connsiteX16" fmla="*/ 1921877 w 3090208"/>
                  <a:gd name="connsiteY16" fmla="*/ 469354 h 1836850"/>
                  <a:gd name="connsiteX17" fmla="*/ 1695526 w 3090208"/>
                  <a:gd name="connsiteY17" fmla="*/ 148111 h 1836850"/>
                  <a:gd name="connsiteX18" fmla="*/ 1628094 w 3090208"/>
                  <a:gd name="connsiteY18" fmla="*/ 196493 h 1836850"/>
                  <a:gd name="connsiteX19" fmla="*/ 1527755 w 3090208"/>
                  <a:gd name="connsiteY19" fmla="*/ 181124 h 1836850"/>
                  <a:gd name="connsiteX20" fmla="*/ 1501452 w 3090208"/>
                  <a:gd name="connsiteY20" fmla="*/ 208079 h 1836850"/>
                  <a:gd name="connsiteX21" fmla="*/ 1407800 w 3090208"/>
                  <a:gd name="connsiteY21" fmla="*/ 407389 h 1836850"/>
                  <a:gd name="connsiteX22" fmla="*/ 1128820 w 3090208"/>
                  <a:gd name="connsiteY22" fmla="*/ 344478 h 1836850"/>
                  <a:gd name="connsiteX23" fmla="*/ 884661 w 3090208"/>
                  <a:gd name="connsiteY23" fmla="*/ 45754 h 1836850"/>
                  <a:gd name="connsiteX0" fmla="*/ 894027 w 3099574"/>
                  <a:gd name="connsiteY0" fmla="*/ 45754 h 1836850"/>
                  <a:gd name="connsiteX1" fmla="*/ 467483 w 3099574"/>
                  <a:gd name="connsiteY1" fmla="*/ 6246 h 1836850"/>
                  <a:gd name="connsiteX2" fmla="*/ 148007 w 3099574"/>
                  <a:gd name="connsiteY2" fmla="*/ 98552 h 1836850"/>
                  <a:gd name="connsiteX3" fmla="*/ 2447 w 3099574"/>
                  <a:gd name="connsiteY3" fmla="*/ 397939 h 1836850"/>
                  <a:gd name="connsiteX4" fmla="*/ 79856 w 3099574"/>
                  <a:gd name="connsiteY4" fmla="*/ 781063 h 1836850"/>
                  <a:gd name="connsiteX5" fmla="*/ 363602 w 3099574"/>
                  <a:gd name="connsiteY5" fmla="*/ 1079713 h 1836850"/>
                  <a:gd name="connsiteX6" fmla="*/ 1079411 w 3099574"/>
                  <a:gd name="connsiteY6" fmla="*/ 1312554 h 1836850"/>
                  <a:gd name="connsiteX7" fmla="*/ 1334027 w 3099574"/>
                  <a:gd name="connsiteY7" fmla="*/ 1423389 h 1836850"/>
                  <a:gd name="connsiteX8" fmla="*/ 1475670 w 3099574"/>
                  <a:gd name="connsiteY8" fmla="*/ 1541226 h 1836850"/>
                  <a:gd name="connsiteX9" fmla="*/ 1803058 w 3099574"/>
                  <a:gd name="connsiteY9" fmla="*/ 1730760 h 1836850"/>
                  <a:gd name="connsiteX10" fmla="*/ 2326162 w 3099574"/>
                  <a:gd name="connsiteY10" fmla="*/ 1833343 h 1836850"/>
                  <a:gd name="connsiteX11" fmla="*/ 2916018 w 3099574"/>
                  <a:gd name="connsiteY11" fmla="*/ 1784014 h 1836850"/>
                  <a:gd name="connsiteX12" fmla="*/ 3095395 w 3099574"/>
                  <a:gd name="connsiteY12" fmla="*/ 1514686 h 1836850"/>
                  <a:gd name="connsiteX13" fmla="*/ 3006853 w 3099574"/>
                  <a:gd name="connsiteY13" fmla="*/ 1206143 h 1836850"/>
                  <a:gd name="connsiteX14" fmla="*/ 2624465 w 3099574"/>
                  <a:gd name="connsiteY14" fmla="*/ 802414 h 1836850"/>
                  <a:gd name="connsiteX15" fmla="*/ 2094156 w 3099574"/>
                  <a:gd name="connsiteY15" fmla="*/ 564247 h 1836850"/>
                  <a:gd name="connsiteX16" fmla="*/ 1931243 w 3099574"/>
                  <a:gd name="connsiteY16" fmla="*/ 469354 h 1836850"/>
                  <a:gd name="connsiteX17" fmla="*/ 1704892 w 3099574"/>
                  <a:gd name="connsiteY17" fmla="*/ 148111 h 1836850"/>
                  <a:gd name="connsiteX18" fmla="*/ 1637460 w 3099574"/>
                  <a:gd name="connsiteY18" fmla="*/ 196493 h 1836850"/>
                  <a:gd name="connsiteX19" fmla="*/ 1537121 w 3099574"/>
                  <a:gd name="connsiteY19" fmla="*/ 181124 h 1836850"/>
                  <a:gd name="connsiteX20" fmla="*/ 1510818 w 3099574"/>
                  <a:gd name="connsiteY20" fmla="*/ 208079 h 1836850"/>
                  <a:gd name="connsiteX21" fmla="*/ 1417166 w 3099574"/>
                  <a:gd name="connsiteY21" fmla="*/ 407389 h 1836850"/>
                  <a:gd name="connsiteX22" fmla="*/ 1138186 w 3099574"/>
                  <a:gd name="connsiteY22" fmla="*/ 344478 h 1836850"/>
                  <a:gd name="connsiteX23" fmla="*/ 894027 w 3099574"/>
                  <a:gd name="connsiteY23" fmla="*/ 45754 h 1836850"/>
                  <a:gd name="connsiteX0" fmla="*/ 894027 w 3099574"/>
                  <a:gd name="connsiteY0" fmla="*/ 45185 h 1836281"/>
                  <a:gd name="connsiteX1" fmla="*/ 467483 w 3099574"/>
                  <a:gd name="connsiteY1" fmla="*/ 5677 h 1836281"/>
                  <a:gd name="connsiteX2" fmla="*/ 148007 w 3099574"/>
                  <a:gd name="connsiteY2" fmla="*/ 97983 h 1836281"/>
                  <a:gd name="connsiteX3" fmla="*/ 2447 w 3099574"/>
                  <a:gd name="connsiteY3" fmla="*/ 397370 h 1836281"/>
                  <a:gd name="connsiteX4" fmla="*/ 79856 w 3099574"/>
                  <a:gd name="connsiteY4" fmla="*/ 780494 h 1836281"/>
                  <a:gd name="connsiteX5" fmla="*/ 363602 w 3099574"/>
                  <a:gd name="connsiteY5" fmla="*/ 1079144 h 1836281"/>
                  <a:gd name="connsiteX6" fmla="*/ 1079411 w 3099574"/>
                  <a:gd name="connsiteY6" fmla="*/ 1311985 h 1836281"/>
                  <a:gd name="connsiteX7" fmla="*/ 1334027 w 3099574"/>
                  <a:gd name="connsiteY7" fmla="*/ 1422820 h 1836281"/>
                  <a:gd name="connsiteX8" fmla="*/ 1475670 w 3099574"/>
                  <a:gd name="connsiteY8" fmla="*/ 1540657 h 1836281"/>
                  <a:gd name="connsiteX9" fmla="*/ 1803058 w 3099574"/>
                  <a:gd name="connsiteY9" fmla="*/ 1730191 h 1836281"/>
                  <a:gd name="connsiteX10" fmla="*/ 2326162 w 3099574"/>
                  <a:gd name="connsiteY10" fmla="*/ 1832774 h 1836281"/>
                  <a:gd name="connsiteX11" fmla="*/ 2916018 w 3099574"/>
                  <a:gd name="connsiteY11" fmla="*/ 1783445 h 1836281"/>
                  <a:gd name="connsiteX12" fmla="*/ 3095395 w 3099574"/>
                  <a:gd name="connsiteY12" fmla="*/ 1514117 h 1836281"/>
                  <a:gd name="connsiteX13" fmla="*/ 3006853 w 3099574"/>
                  <a:gd name="connsiteY13" fmla="*/ 1205574 h 1836281"/>
                  <a:gd name="connsiteX14" fmla="*/ 2624465 w 3099574"/>
                  <a:gd name="connsiteY14" fmla="*/ 801845 h 1836281"/>
                  <a:gd name="connsiteX15" fmla="*/ 2094156 w 3099574"/>
                  <a:gd name="connsiteY15" fmla="*/ 563678 h 1836281"/>
                  <a:gd name="connsiteX16" fmla="*/ 1931243 w 3099574"/>
                  <a:gd name="connsiteY16" fmla="*/ 468785 h 1836281"/>
                  <a:gd name="connsiteX17" fmla="*/ 1704892 w 3099574"/>
                  <a:gd name="connsiteY17" fmla="*/ 147542 h 1836281"/>
                  <a:gd name="connsiteX18" fmla="*/ 1637460 w 3099574"/>
                  <a:gd name="connsiteY18" fmla="*/ 195924 h 1836281"/>
                  <a:gd name="connsiteX19" fmla="*/ 1537121 w 3099574"/>
                  <a:gd name="connsiteY19" fmla="*/ 180555 h 1836281"/>
                  <a:gd name="connsiteX20" fmla="*/ 1510818 w 3099574"/>
                  <a:gd name="connsiteY20" fmla="*/ 207510 h 1836281"/>
                  <a:gd name="connsiteX21" fmla="*/ 1417166 w 3099574"/>
                  <a:gd name="connsiteY21" fmla="*/ 406820 h 1836281"/>
                  <a:gd name="connsiteX22" fmla="*/ 1148819 w 3099574"/>
                  <a:gd name="connsiteY22" fmla="*/ 329733 h 1836281"/>
                  <a:gd name="connsiteX23" fmla="*/ 894027 w 3099574"/>
                  <a:gd name="connsiteY23" fmla="*/ 45185 h 183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099574" h="1836281">
                    <a:moveTo>
                      <a:pt x="894027" y="45185"/>
                    </a:moveTo>
                    <a:cubicBezTo>
                      <a:pt x="780471" y="-8824"/>
                      <a:pt x="591820" y="-3123"/>
                      <a:pt x="467483" y="5677"/>
                    </a:cubicBezTo>
                    <a:cubicBezTo>
                      <a:pt x="343146" y="14477"/>
                      <a:pt x="225513" y="32701"/>
                      <a:pt x="148007" y="97983"/>
                    </a:cubicBezTo>
                    <a:cubicBezTo>
                      <a:pt x="70501" y="163265"/>
                      <a:pt x="13805" y="283618"/>
                      <a:pt x="2447" y="397370"/>
                    </a:cubicBezTo>
                    <a:cubicBezTo>
                      <a:pt x="-8911" y="511122"/>
                      <a:pt x="19664" y="666865"/>
                      <a:pt x="79856" y="780494"/>
                    </a:cubicBezTo>
                    <a:cubicBezTo>
                      <a:pt x="140048" y="894123"/>
                      <a:pt x="197010" y="990562"/>
                      <a:pt x="363602" y="1079144"/>
                    </a:cubicBezTo>
                    <a:cubicBezTo>
                      <a:pt x="530194" y="1167726"/>
                      <a:pt x="917674" y="1254706"/>
                      <a:pt x="1079411" y="1311985"/>
                    </a:cubicBezTo>
                    <a:cubicBezTo>
                      <a:pt x="1241149" y="1369264"/>
                      <a:pt x="1267984" y="1384708"/>
                      <a:pt x="1334027" y="1422820"/>
                    </a:cubicBezTo>
                    <a:cubicBezTo>
                      <a:pt x="1400070" y="1460932"/>
                      <a:pt x="1405999" y="1492464"/>
                      <a:pt x="1475670" y="1540657"/>
                    </a:cubicBezTo>
                    <a:cubicBezTo>
                      <a:pt x="1545341" y="1588850"/>
                      <a:pt x="1661309" y="1681505"/>
                      <a:pt x="1803058" y="1730191"/>
                    </a:cubicBezTo>
                    <a:cubicBezTo>
                      <a:pt x="1944807" y="1778877"/>
                      <a:pt x="2140669" y="1823898"/>
                      <a:pt x="2326162" y="1832774"/>
                    </a:cubicBezTo>
                    <a:cubicBezTo>
                      <a:pt x="2511655" y="1841650"/>
                      <a:pt x="2787813" y="1836554"/>
                      <a:pt x="2916018" y="1783445"/>
                    </a:cubicBezTo>
                    <a:cubicBezTo>
                      <a:pt x="3044223" y="1730336"/>
                      <a:pt x="3080256" y="1610429"/>
                      <a:pt x="3095395" y="1514117"/>
                    </a:cubicBezTo>
                    <a:cubicBezTo>
                      <a:pt x="3110534" y="1417805"/>
                      <a:pt x="3085341" y="1324286"/>
                      <a:pt x="3006853" y="1205574"/>
                    </a:cubicBezTo>
                    <a:cubicBezTo>
                      <a:pt x="2928365" y="1086862"/>
                      <a:pt x="2776581" y="908828"/>
                      <a:pt x="2624465" y="801845"/>
                    </a:cubicBezTo>
                    <a:cubicBezTo>
                      <a:pt x="2472349" y="694862"/>
                      <a:pt x="2209693" y="619188"/>
                      <a:pt x="2094156" y="563678"/>
                    </a:cubicBezTo>
                    <a:cubicBezTo>
                      <a:pt x="1978619" y="508168"/>
                      <a:pt x="1996120" y="538141"/>
                      <a:pt x="1931243" y="468785"/>
                    </a:cubicBezTo>
                    <a:cubicBezTo>
                      <a:pt x="1866366" y="399429"/>
                      <a:pt x="1751739" y="259165"/>
                      <a:pt x="1704892" y="147542"/>
                    </a:cubicBezTo>
                    <a:cubicBezTo>
                      <a:pt x="1670745" y="185144"/>
                      <a:pt x="1665422" y="190422"/>
                      <a:pt x="1637460" y="195924"/>
                    </a:cubicBezTo>
                    <a:cubicBezTo>
                      <a:pt x="1609498" y="201426"/>
                      <a:pt x="1555582" y="179682"/>
                      <a:pt x="1537121" y="180555"/>
                    </a:cubicBezTo>
                    <a:cubicBezTo>
                      <a:pt x="1518660" y="181428"/>
                      <a:pt x="1531869" y="175620"/>
                      <a:pt x="1510818" y="207510"/>
                    </a:cubicBezTo>
                    <a:cubicBezTo>
                      <a:pt x="1510086" y="259063"/>
                      <a:pt x="1479271" y="384087"/>
                      <a:pt x="1417166" y="406820"/>
                    </a:cubicBezTo>
                    <a:cubicBezTo>
                      <a:pt x="1355061" y="429553"/>
                      <a:pt x="1227542" y="385243"/>
                      <a:pt x="1148819" y="329733"/>
                    </a:cubicBezTo>
                    <a:cubicBezTo>
                      <a:pt x="1070096" y="274223"/>
                      <a:pt x="1007583" y="99194"/>
                      <a:pt x="894027" y="45185"/>
                    </a:cubicBezTo>
                    <a:close/>
                  </a:path>
                </a:pathLst>
              </a:custGeom>
              <a:solidFill>
                <a:srgbClr val="C47761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65" name="Freeform 185">
                <a:extLst>
                  <a:ext uri="{FF2B5EF4-FFF2-40B4-BE49-F238E27FC236}">
                    <a16:creationId xmlns:a16="http://schemas.microsoft.com/office/drawing/2014/main" id="{B3AAEC11-14C3-0248-A94C-414B63316D92}"/>
                  </a:ext>
                </a:extLst>
              </p:cNvPr>
              <p:cNvSpPr/>
              <p:nvPr/>
            </p:nvSpPr>
            <p:spPr>
              <a:xfrm>
                <a:off x="5405109" y="3147990"/>
                <a:ext cx="1949537" cy="1771530"/>
              </a:xfrm>
              <a:custGeom>
                <a:avLst/>
                <a:gdLst>
                  <a:gd name="connsiteX0" fmla="*/ 573486 w 999101"/>
                  <a:gd name="connsiteY0" fmla="*/ 31798 h 1077380"/>
                  <a:gd name="connsiteX1" fmla="*/ 816248 w 999101"/>
                  <a:gd name="connsiteY1" fmla="*/ 258375 h 1077380"/>
                  <a:gd name="connsiteX2" fmla="*/ 965950 w 999101"/>
                  <a:gd name="connsiteY2" fmla="*/ 493044 h 1077380"/>
                  <a:gd name="connsiteX3" fmla="*/ 990226 w 999101"/>
                  <a:gd name="connsiteY3" fmla="*/ 796495 h 1077380"/>
                  <a:gd name="connsiteX4" fmla="*/ 848616 w 999101"/>
                  <a:gd name="connsiteY4" fmla="*/ 950244 h 1077380"/>
                  <a:gd name="connsiteX5" fmla="*/ 528980 w 999101"/>
                  <a:gd name="connsiteY5" fmla="*/ 1035210 h 1077380"/>
                  <a:gd name="connsiteX6" fmla="*/ 128425 w 999101"/>
                  <a:gd name="connsiteY6" fmla="*/ 1014980 h 1077380"/>
                  <a:gd name="connsiteX7" fmla="*/ 27274 w 999101"/>
                  <a:gd name="connsiteY7" fmla="*/ 1002842 h 1077380"/>
                  <a:gd name="connsiteX8" fmla="*/ 573486 w 999101"/>
                  <a:gd name="connsiteY8" fmla="*/ 31798 h 1077380"/>
                  <a:gd name="connsiteX0" fmla="*/ 445061 w 870676"/>
                  <a:gd name="connsiteY0" fmla="*/ 32535 h 1038570"/>
                  <a:gd name="connsiteX1" fmla="*/ 687823 w 870676"/>
                  <a:gd name="connsiteY1" fmla="*/ 259112 h 1038570"/>
                  <a:gd name="connsiteX2" fmla="*/ 837525 w 870676"/>
                  <a:gd name="connsiteY2" fmla="*/ 493781 h 1038570"/>
                  <a:gd name="connsiteX3" fmla="*/ 861801 w 870676"/>
                  <a:gd name="connsiteY3" fmla="*/ 797232 h 1038570"/>
                  <a:gd name="connsiteX4" fmla="*/ 720191 w 870676"/>
                  <a:gd name="connsiteY4" fmla="*/ 950981 h 1038570"/>
                  <a:gd name="connsiteX5" fmla="*/ 400555 w 870676"/>
                  <a:gd name="connsiteY5" fmla="*/ 1035947 h 1038570"/>
                  <a:gd name="connsiteX6" fmla="*/ 0 w 870676"/>
                  <a:gd name="connsiteY6" fmla="*/ 1015717 h 1038570"/>
                  <a:gd name="connsiteX7" fmla="*/ 445061 w 870676"/>
                  <a:gd name="connsiteY7" fmla="*/ 32535 h 1038570"/>
                  <a:gd name="connsiteX0" fmla="*/ 578580 w 1004195"/>
                  <a:gd name="connsiteY0" fmla="*/ 31555 h 1036064"/>
                  <a:gd name="connsiteX1" fmla="*/ 821342 w 1004195"/>
                  <a:gd name="connsiteY1" fmla="*/ 258132 h 1036064"/>
                  <a:gd name="connsiteX2" fmla="*/ 971044 w 1004195"/>
                  <a:gd name="connsiteY2" fmla="*/ 492801 h 1036064"/>
                  <a:gd name="connsiteX3" fmla="*/ 995320 w 1004195"/>
                  <a:gd name="connsiteY3" fmla="*/ 796252 h 1036064"/>
                  <a:gd name="connsiteX4" fmla="*/ 853710 w 1004195"/>
                  <a:gd name="connsiteY4" fmla="*/ 950001 h 1036064"/>
                  <a:gd name="connsiteX5" fmla="*/ 534074 w 1004195"/>
                  <a:gd name="connsiteY5" fmla="*/ 1034967 h 1036064"/>
                  <a:gd name="connsiteX6" fmla="*/ 0 w 1004195"/>
                  <a:gd name="connsiteY6" fmla="*/ 998553 h 1036064"/>
                  <a:gd name="connsiteX7" fmla="*/ 578580 w 1004195"/>
                  <a:gd name="connsiteY7" fmla="*/ 31555 h 1036064"/>
                  <a:gd name="connsiteX0" fmla="*/ 578580 w 1004195"/>
                  <a:gd name="connsiteY0" fmla="*/ 31555 h 1036064"/>
                  <a:gd name="connsiteX1" fmla="*/ 821342 w 1004195"/>
                  <a:gd name="connsiteY1" fmla="*/ 258132 h 1036064"/>
                  <a:gd name="connsiteX2" fmla="*/ 971044 w 1004195"/>
                  <a:gd name="connsiteY2" fmla="*/ 492801 h 1036064"/>
                  <a:gd name="connsiteX3" fmla="*/ 995320 w 1004195"/>
                  <a:gd name="connsiteY3" fmla="*/ 796252 h 1036064"/>
                  <a:gd name="connsiteX4" fmla="*/ 853710 w 1004195"/>
                  <a:gd name="connsiteY4" fmla="*/ 950001 h 1036064"/>
                  <a:gd name="connsiteX5" fmla="*/ 534074 w 1004195"/>
                  <a:gd name="connsiteY5" fmla="*/ 1034967 h 1036064"/>
                  <a:gd name="connsiteX6" fmla="*/ 0 w 1004195"/>
                  <a:gd name="connsiteY6" fmla="*/ 998553 h 1036064"/>
                  <a:gd name="connsiteX7" fmla="*/ 578580 w 1004195"/>
                  <a:gd name="connsiteY7" fmla="*/ 31555 h 1036064"/>
                  <a:gd name="connsiteX0" fmla="*/ 578580 w 1004195"/>
                  <a:gd name="connsiteY0" fmla="*/ 31555 h 1036064"/>
                  <a:gd name="connsiteX1" fmla="*/ 821342 w 1004195"/>
                  <a:gd name="connsiteY1" fmla="*/ 258132 h 1036064"/>
                  <a:gd name="connsiteX2" fmla="*/ 971044 w 1004195"/>
                  <a:gd name="connsiteY2" fmla="*/ 492801 h 1036064"/>
                  <a:gd name="connsiteX3" fmla="*/ 995320 w 1004195"/>
                  <a:gd name="connsiteY3" fmla="*/ 796252 h 1036064"/>
                  <a:gd name="connsiteX4" fmla="*/ 853710 w 1004195"/>
                  <a:gd name="connsiteY4" fmla="*/ 950001 h 1036064"/>
                  <a:gd name="connsiteX5" fmla="*/ 534074 w 1004195"/>
                  <a:gd name="connsiteY5" fmla="*/ 1034967 h 1036064"/>
                  <a:gd name="connsiteX6" fmla="*/ 0 w 1004195"/>
                  <a:gd name="connsiteY6" fmla="*/ 998553 h 1036064"/>
                  <a:gd name="connsiteX7" fmla="*/ 578580 w 1004195"/>
                  <a:gd name="connsiteY7" fmla="*/ 31555 h 1036064"/>
                  <a:gd name="connsiteX0" fmla="*/ 578580 w 1004195"/>
                  <a:gd name="connsiteY0" fmla="*/ 0 h 1004509"/>
                  <a:gd name="connsiteX1" fmla="*/ 821342 w 1004195"/>
                  <a:gd name="connsiteY1" fmla="*/ 226577 h 1004509"/>
                  <a:gd name="connsiteX2" fmla="*/ 971044 w 1004195"/>
                  <a:gd name="connsiteY2" fmla="*/ 461246 h 1004509"/>
                  <a:gd name="connsiteX3" fmla="*/ 995320 w 1004195"/>
                  <a:gd name="connsiteY3" fmla="*/ 764697 h 1004509"/>
                  <a:gd name="connsiteX4" fmla="*/ 853710 w 1004195"/>
                  <a:gd name="connsiteY4" fmla="*/ 918446 h 1004509"/>
                  <a:gd name="connsiteX5" fmla="*/ 534074 w 1004195"/>
                  <a:gd name="connsiteY5" fmla="*/ 1003412 h 1004509"/>
                  <a:gd name="connsiteX6" fmla="*/ 0 w 1004195"/>
                  <a:gd name="connsiteY6" fmla="*/ 966998 h 1004509"/>
                  <a:gd name="connsiteX7" fmla="*/ 578580 w 1004195"/>
                  <a:gd name="connsiteY7" fmla="*/ 0 h 1004509"/>
                  <a:gd name="connsiteX0" fmla="*/ 679731 w 1004195"/>
                  <a:gd name="connsiteY0" fmla="*/ 0 h 907405"/>
                  <a:gd name="connsiteX1" fmla="*/ 821342 w 1004195"/>
                  <a:gd name="connsiteY1" fmla="*/ 129473 h 907405"/>
                  <a:gd name="connsiteX2" fmla="*/ 971044 w 1004195"/>
                  <a:gd name="connsiteY2" fmla="*/ 364142 h 907405"/>
                  <a:gd name="connsiteX3" fmla="*/ 995320 w 1004195"/>
                  <a:gd name="connsiteY3" fmla="*/ 667593 h 907405"/>
                  <a:gd name="connsiteX4" fmla="*/ 853710 w 1004195"/>
                  <a:gd name="connsiteY4" fmla="*/ 821342 h 907405"/>
                  <a:gd name="connsiteX5" fmla="*/ 534074 w 1004195"/>
                  <a:gd name="connsiteY5" fmla="*/ 906308 h 907405"/>
                  <a:gd name="connsiteX6" fmla="*/ 0 w 1004195"/>
                  <a:gd name="connsiteY6" fmla="*/ 869894 h 907405"/>
                  <a:gd name="connsiteX7" fmla="*/ 679731 w 1004195"/>
                  <a:gd name="connsiteY7" fmla="*/ 0 h 907405"/>
                  <a:gd name="connsiteX0" fmla="*/ 841572 w 1166036"/>
                  <a:gd name="connsiteY0" fmla="*/ 0 h 906695"/>
                  <a:gd name="connsiteX1" fmla="*/ 983183 w 1166036"/>
                  <a:gd name="connsiteY1" fmla="*/ 129473 h 906695"/>
                  <a:gd name="connsiteX2" fmla="*/ 1132885 w 1166036"/>
                  <a:gd name="connsiteY2" fmla="*/ 364142 h 906695"/>
                  <a:gd name="connsiteX3" fmla="*/ 1157161 w 1166036"/>
                  <a:gd name="connsiteY3" fmla="*/ 667593 h 906695"/>
                  <a:gd name="connsiteX4" fmla="*/ 1015551 w 1166036"/>
                  <a:gd name="connsiteY4" fmla="*/ 821342 h 906695"/>
                  <a:gd name="connsiteX5" fmla="*/ 695915 w 1166036"/>
                  <a:gd name="connsiteY5" fmla="*/ 906308 h 906695"/>
                  <a:gd name="connsiteX6" fmla="*/ 0 w 1166036"/>
                  <a:gd name="connsiteY6" fmla="*/ 853710 h 906695"/>
                  <a:gd name="connsiteX7" fmla="*/ 841572 w 1166036"/>
                  <a:gd name="connsiteY7" fmla="*/ 0 h 906695"/>
                  <a:gd name="connsiteX0" fmla="*/ 849712 w 1174176"/>
                  <a:gd name="connsiteY0" fmla="*/ 0 h 907616"/>
                  <a:gd name="connsiteX1" fmla="*/ 991323 w 1174176"/>
                  <a:gd name="connsiteY1" fmla="*/ 129473 h 907616"/>
                  <a:gd name="connsiteX2" fmla="*/ 1141025 w 1174176"/>
                  <a:gd name="connsiteY2" fmla="*/ 364142 h 907616"/>
                  <a:gd name="connsiteX3" fmla="*/ 1165301 w 1174176"/>
                  <a:gd name="connsiteY3" fmla="*/ 667593 h 907616"/>
                  <a:gd name="connsiteX4" fmla="*/ 1023691 w 1174176"/>
                  <a:gd name="connsiteY4" fmla="*/ 821342 h 907616"/>
                  <a:gd name="connsiteX5" fmla="*/ 704055 w 1174176"/>
                  <a:gd name="connsiteY5" fmla="*/ 906308 h 907616"/>
                  <a:gd name="connsiteX6" fmla="*/ 8140 w 1174176"/>
                  <a:gd name="connsiteY6" fmla="*/ 853710 h 907616"/>
                  <a:gd name="connsiteX7" fmla="*/ 631227 w 1174176"/>
                  <a:gd name="connsiteY7" fmla="*/ 683778 h 907616"/>
                  <a:gd name="connsiteX8" fmla="*/ 849712 w 1174176"/>
                  <a:gd name="connsiteY8" fmla="*/ 0 h 907616"/>
                  <a:gd name="connsiteX0" fmla="*/ 849529 w 1173993"/>
                  <a:gd name="connsiteY0" fmla="*/ 0 h 907616"/>
                  <a:gd name="connsiteX1" fmla="*/ 991140 w 1173993"/>
                  <a:gd name="connsiteY1" fmla="*/ 129473 h 907616"/>
                  <a:gd name="connsiteX2" fmla="*/ 1140842 w 1173993"/>
                  <a:gd name="connsiteY2" fmla="*/ 364142 h 907616"/>
                  <a:gd name="connsiteX3" fmla="*/ 1165118 w 1173993"/>
                  <a:gd name="connsiteY3" fmla="*/ 667593 h 907616"/>
                  <a:gd name="connsiteX4" fmla="*/ 1023508 w 1173993"/>
                  <a:gd name="connsiteY4" fmla="*/ 821342 h 907616"/>
                  <a:gd name="connsiteX5" fmla="*/ 703872 w 1173993"/>
                  <a:gd name="connsiteY5" fmla="*/ 906308 h 907616"/>
                  <a:gd name="connsiteX6" fmla="*/ 7957 w 1173993"/>
                  <a:gd name="connsiteY6" fmla="*/ 853710 h 907616"/>
                  <a:gd name="connsiteX7" fmla="*/ 631044 w 1173993"/>
                  <a:gd name="connsiteY7" fmla="*/ 683778 h 907616"/>
                  <a:gd name="connsiteX8" fmla="*/ 885943 w 1173993"/>
                  <a:gd name="connsiteY8" fmla="*/ 384372 h 907616"/>
                  <a:gd name="connsiteX9" fmla="*/ 849529 w 1173993"/>
                  <a:gd name="connsiteY9" fmla="*/ 0 h 907616"/>
                  <a:gd name="connsiteX0" fmla="*/ 825253 w 1173993"/>
                  <a:gd name="connsiteY0" fmla="*/ 0 h 931892"/>
                  <a:gd name="connsiteX1" fmla="*/ 991140 w 1173993"/>
                  <a:gd name="connsiteY1" fmla="*/ 153749 h 931892"/>
                  <a:gd name="connsiteX2" fmla="*/ 1140842 w 1173993"/>
                  <a:gd name="connsiteY2" fmla="*/ 388418 h 931892"/>
                  <a:gd name="connsiteX3" fmla="*/ 1165118 w 1173993"/>
                  <a:gd name="connsiteY3" fmla="*/ 691869 h 931892"/>
                  <a:gd name="connsiteX4" fmla="*/ 1023508 w 1173993"/>
                  <a:gd name="connsiteY4" fmla="*/ 845618 h 931892"/>
                  <a:gd name="connsiteX5" fmla="*/ 703872 w 1173993"/>
                  <a:gd name="connsiteY5" fmla="*/ 930584 h 931892"/>
                  <a:gd name="connsiteX6" fmla="*/ 7957 w 1173993"/>
                  <a:gd name="connsiteY6" fmla="*/ 877986 h 931892"/>
                  <a:gd name="connsiteX7" fmla="*/ 631044 w 1173993"/>
                  <a:gd name="connsiteY7" fmla="*/ 708054 h 931892"/>
                  <a:gd name="connsiteX8" fmla="*/ 885943 w 1173993"/>
                  <a:gd name="connsiteY8" fmla="*/ 408648 h 931892"/>
                  <a:gd name="connsiteX9" fmla="*/ 825253 w 1173993"/>
                  <a:gd name="connsiteY9" fmla="*/ 0 h 931892"/>
                  <a:gd name="connsiteX0" fmla="*/ 622665 w 971405"/>
                  <a:gd name="connsiteY0" fmla="*/ 0 h 936819"/>
                  <a:gd name="connsiteX1" fmla="*/ 788552 w 971405"/>
                  <a:gd name="connsiteY1" fmla="*/ 153749 h 936819"/>
                  <a:gd name="connsiteX2" fmla="*/ 938254 w 971405"/>
                  <a:gd name="connsiteY2" fmla="*/ 388418 h 936819"/>
                  <a:gd name="connsiteX3" fmla="*/ 962530 w 971405"/>
                  <a:gd name="connsiteY3" fmla="*/ 691869 h 936819"/>
                  <a:gd name="connsiteX4" fmla="*/ 820920 w 971405"/>
                  <a:gd name="connsiteY4" fmla="*/ 845618 h 936819"/>
                  <a:gd name="connsiteX5" fmla="*/ 501284 w 971405"/>
                  <a:gd name="connsiteY5" fmla="*/ 930584 h 936819"/>
                  <a:gd name="connsiteX6" fmla="*/ 11716 w 971405"/>
                  <a:gd name="connsiteY6" fmla="*/ 898216 h 936819"/>
                  <a:gd name="connsiteX7" fmla="*/ 428456 w 971405"/>
                  <a:gd name="connsiteY7" fmla="*/ 708054 h 936819"/>
                  <a:gd name="connsiteX8" fmla="*/ 683355 w 971405"/>
                  <a:gd name="connsiteY8" fmla="*/ 408648 h 936819"/>
                  <a:gd name="connsiteX9" fmla="*/ 622665 w 971405"/>
                  <a:gd name="connsiteY9" fmla="*/ 0 h 936819"/>
                  <a:gd name="connsiteX0" fmla="*/ 622665 w 971405"/>
                  <a:gd name="connsiteY0" fmla="*/ 0 h 936819"/>
                  <a:gd name="connsiteX1" fmla="*/ 788552 w 971405"/>
                  <a:gd name="connsiteY1" fmla="*/ 153749 h 936819"/>
                  <a:gd name="connsiteX2" fmla="*/ 938254 w 971405"/>
                  <a:gd name="connsiteY2" fmla="*/ 388418 h 936819"/>
                  <a:gd name="connsiteX3" fmla="*/ 962530 w 971405"/>
                  <a:gd name="connsiteY3" fmla="*/ 691869 h 936819"/>
                  <a:gd name="connsiteX4" fmla="*/ 820920 w 971405"/>
                  <a:gd name="connsiteY4" fmla="*/ 845618 h 936819"/>
                  <a:gd name="connsiteX5" fmla="*/ 501284 w 971405"/>
                  <a:gd name="connsiteY5" fmla="*/ 930584 h 936819"/>
                  <a:gd name="connsiteX6" fmla="*/ 11716 w 971405"/>
                  <a:gd name="connsiteY6" fmla="*/ 898216 h 936819"/>
                  <a:gd name="connsiteX7" fmla="*/ 428456 w 971405"/>
                  <a:gd name="connsiteY7" fmla="*/ 708054 h 936819"/>
                  <a:gd name="connsiteX8" fmla="*/ 626711 w 971405"/>
                  <a:gd name="connsiteY8" fmla="*/ 396510 h 936819"/>
                  <a:gd name="connsiteX9" fmla="*/ 622665 w 971405"/>
                  <a:gd name="connsiteY9" fmla="*/ 0 h 936819"/>
                  <a:gd name="connsiteX0" fmla="*/ 626341 w 975081"/>
                  <a:gd name="connsiteY0" fmla="*/ 0 h 936819"/>
                  <a:gd name="connsiteX1" fmla="*/ 792228 w 975081"/>
                  <a:gd name="connsiteY1" fmla="*/ 153749 h 936819"/>
                  <a:gd name="connsiteX2" fmla="*/ 941930 w 975081"/>
                  <a:gd name="connsiteY2" fmla="*/ 388418 h 936819"/>
                  <a:gd name="connsiteX3" fmla="*/ 966206 w 975081"/>
                  <a:gd name="connsiteY3" fmla="*/ 691869 h 936819"/>
                  <a:gd name="connsiteX4" fmla="*/ 824596 w 975081"/>
                  <a:gd name="connsiteY4" fmla="*/ 845618 h 936819"/>
                  <a:gd name="connsiteX5" fmla="*/ 504960 w 975081"/>
                  <a:gd name="connsiteY5" fmla="*/ 930584 h 936819"/>
                  <a:gd name="connsiteX6" fmla="*/ 15392 w 975081"/>
                  <a:gd name="connsiteY6" fmla="*/ 898216 h 936819"/>
                  <a:gd name="connsiteX7" fmla="*/ 326935 w 975081"/>
                  <a:gd name="connsiteY7" fmla="*/ 643318 h 936819"/>
                  <a:gd name="connsiteX8" fmla="*/ 630387 w 975081"/>
                  <a:gd name="connsiteY8" fmla="*/ 396510 h 936819"/>
                  <a:gd name="connsiteX9" fmla="*/ 626341 w 975081"/>
                  <a:gd name="connsiteY9" fmla="*/ 0 h 936819"/>
                  <a:gd name="connsiteX0" fmla="*/ 626341 w 975081"/>
                  <a:gd name="connsiteY0" fmla="*/ 0 h 936819"/>
                  <a:gd name="connsiteX1" fmla="*/ 792228 w 975081"/>
                  <a:gd name="connsiteY1" fmla="*/ 153749 h 936819"/>
                  <a:gd name="connsiteX2" fmla="*/ 941930 w 975081"/>
                  <a:gd name="connsiteY2" fmla="*/ 388418 h 936819"/>
                  <a:gd name="connsiteX3" fmla="*/ 966206 w 975081"/>
                  <a:gd name="connsiteY3" fmla="*/ 691869 h 936819"/>
                  <a:gd name="connsiteX4" fmla="*/ 824596 w 975081"/>
                  <a:gd name="connsiteY4" fmla="*/ 845618 h 936819"/>
                  <a:gd name="connsiteX5" fmla="*/ 504960 w 975081"/>
                  <a:gd name="connsiteY5" fmla="*/ 930584 h 936819"/>
                  <a:gd name="connsiteX6" fmla="*/ 15392 w 975081"/>
                  <a:gd name="connsiteY6" fmla="*/ 898216 h 936819"/>
                  <a:gd name="connsiteX7" fmla="*/ 326935 w 975081"/>
                  <a:gd name="connsiteY7" fmla="*/ 643318 h 936819"/>
                  <a:gd name="connsiteX8" fmla="*/ 525190 w 975081"/>
                  <a:gd name="connsiteY8" fmla="*/ 364142 h 936819"/>
                  <a:gd name="connsiteX9" fmla="*/ 626341 w 975081"/>
                  <a:gd name="connsiteY9" fmla="*/ 0 h 936819"/>
                  <a:gd name="connsiteX0" fmla="*/ 628917 w 977657"/>
                  <a:gd name="connsiteY0" fmla="*/ 0 h 936819"/>
                  <a:gd name="connsiteX1" fmla="*/ 794804 w 977657"/>
                  <a:gd name="connsiteY1" fmla="*/ 153749 h 936819"/>
                  <a:gd name="connsiteX2" fmla="*/ 944506 w 977657"/>
                  <a:gd name="connsiteY2" fmla="*/ 388418 h 936819"/>
                  <a:gd name="connsiteX3" fmla="*/ 968782 w 977657"/>
                  <a:gd name="connsiteY3" fmla="*/ 691869 h 936819"/>
                  <a:gd name="connsiteX4" fmla="*/ 827172 w 977657"/>
                  <a:gd name="connsiteY4" fmla="*/ 845618 h 936819"/>
                  <a:gd name="connsiteX5" fmla="*/ 507536 w 977657"/>
                  <a:gd name="connsiteY5" fmla="*/ 930584 h 936819"/>
                  <a:gd name="connsiteX6" fmla="*/ 17968 w 977657"/>
                  <a:gd name="connsiteY6" fmla="*/ 898216 h 936819"/>
                  <a:gd name="connsiteX7" fmla="*/ 280959 w 977657"/>
                  <a:gd name="connsiteY7" fmla="*/ 627134 h 936819"/>
                  <a:gd name="connsiteX8" fmla="*/ 527766 w 977657"/>
                  <a:gd name="connsiteY8" fmla="*/ 364142 h 936819"/>
                  <a:gd name="connsiteX9" fmla="*/ 628917 w 977657"/>
                  <a:gd name="connsiteY9" fmla="*/ 0 h 936819"/>
                  <a:gd name="connsiteX0" fmla="*/ 663329 w 1012069"/>
                  <a:gd name="connsiteY0" fmla="*/ 0 h 938493"/>
                  <a:gd name="connsiteX1" fmla="*/ 829216 w 1012069"/>
                  <a:gd name="connsiteY1" fmla="*/ 153749 h 938493"/>
                  <a:gd name="connsiteX2" fmla="*/ 978918 w 1012069"/>
                  <a:gd name="connsiteY2" fmla="*/ 388418 h 938493"/>
                  <a:gd name="connsiteX3" fmla="*/ 1003194 w 1012069"/>
                  <a:gd name="connsiteY3" fmla="*/ 691869 h 938493"/>
                  <a:gd name="connsiteX4" fmla="*/ 861584 w 1012069"/>
                  <a:gd name="connsiteY4" fmla="*/ 845618 h 938493"/>
                  <a:gd name="connsiteX5" fmla="*/ 541948 w 1012069"/>
                  <a:gd name="connsiteY5" fmla="*/ 930584 h 938493"/>
                  <a:gd name="connsiteX6" fmla="*/ 15966 w 1012069"/>
                  <a:gd name="connsiteY6" fmla="*/ 902262 h 938493"/>
                  <a:gd name="connsiteX7" fmla="*/ 315371 w 1012069"/>
                  <a:gd name="connsiteY7" fmla="*/ 627134 h 938493"/>
                  <a:gd name="connsiteX8" fmla="*/ 562178 w 1012069"/>
                  <a:gd name="connsiteY8" fmla="*/ 364142 h 938493"/>
                  <a:gd name="connsiteX9" fmla="*/ 663329 w 1012069"/>
                  <a:gd name="connsiteY9" fmla="*/ 0 h 938493"/>
                  <a:gd name="connsiteX0" fmla="*/ 647363 w 996103"/>
                  <a:gd name="connsiteY0" fmla="*/ 0 h 938493"/>
                  <a:gd name="connsiteX1" fmla="*/ 813250 w 996103"/>
                  <a:gd name="connsiteY1" fmla="*/ 153749 h 938493"/>
                  <a:gd name="connsiteX2" fmla="*/ 962952 w 996103"/>
                  <a:gd name="connsiteY2" fmla="*/ 388418 h 938493"/>
                  <a:gd name="connsiteX3" fmla="*/ 987228 w 996103"/>
                  <a:gd name="connsiteY3" fmla="*/ 691869 h 938493"/>
                  <a:gd name="connsiteX4" fmla="*/ 845618 w 996103"/>
                  <a:gd name="connsiteY4" fmla="*/ 845618 h 938493"/>
                  <a:gd name="connsiteX5" fmla="*/ 525982 w 996103"/>
                  <a:gd name="connsiteY5" fmla="*/ 930584 h 938493"/>
                  <a:gd name="connsiteX6" fmla="*/ 0 w 996103"/>
                  <a:gd name="connsiteY6" fmla="*/ 902262 h 938493"/>
                  <a:gd name="connsiteX7" fmla="*/ 299405 w 996103"/>
                  <a:gd name="connsiteY7" fmla="*/ 627134 h 938493"/>
                  <a:gd name="connsiteX8" fmla="*/ 546212 w 996103"/>
                  <a:gd name="connsiteY8" fmla="*/ 364142 h 938493"/>
                  <a:gd name="connsiteX9" fmla="*/ 647363 w 996103"/>
                  <a:gd name="connsiteY9" fmla="*/ 0 h 938493"/>
                  <a:gd name="connsiteX0" fmla="*/ 647363 w 996103"/>
                  <a:gd name="connsiteY0" fmla="*/ 0 h 938493"/>
                  <a:gd name="connsiteX1" fmla="*/ 813250 w 996103"/>
                  <a:gd name="connsiteY1" fmla="*/ 153749 h 938493"/>
                  <a:gd name="connsiteX2" fmla="*/ 962952 w 996103"/>
                  <a:gd name="connsiteY2" fmla="*/ 388418 h 938493"/>
                  <a:gd name="connsiteX3" fmla="*/ 987228 w 996103"/>
                  <a:gd name="connsiteY3" fmla="*/ 691869 h 938493"/>
                  <a:gd name="connsiteX4" fmla="*/ 845618 w 996103"/>
                  <a:gd name="connsiteY4" fmla="*/ 845618 h 938493"/>
                  <a:gd name="connsiteX5" fmla="*/ 525982 w 996103"/>
                  <a:gd name="connsiteY5" fmla="*/ 930584 h 938493"/>
                  <a:gd name="connsiteX6" fmla="*/ 0 w 996103"/>
                  <a:gd name="connsiteY6" fmla="*/ 902262 h 938493"/>
                  <a:gd name="connsiteX7" fmla="*/ 299405 w 996103"/>
                  <a:gd name="connsiteY7" fmla="*/ 627134 h 938493"/>
                  <a:gd name="connsiteX8" fmla="*/ 546212 w 996103"/>
                  <a:gd name="connsiteY8" fmla="*/ 364142 h 938493"/>
                  <a:gd name="connsiteX9" fmla="*/ 647363 w 996103"/>
                  <a:gd name="connsiteY9" fmla="*/ 0 h 938493"/>
                  <a:gd name="connsiteX0" fmla="*/ 647363 w 996103"/>
                  <a:gd name="connsiteY0" fmla="*/ 0 h 934644"/>
                  <a:gd name="connsiteX1" fmla="*/ 813250 w 996103"/>
                  <a:gd name="connsiteY1" fmla="*/ 153749 h 934644"/>
                  <a:gd name="connsiteX2" fmla="*/ 962952 w 996103"/>
                  <a:gd name="connsiteY2" fmla="*/ 388418 h 934644"/>
                  <a:gd name="connsiteX3" fmla="*/ 987228 w 996103"/>
                  <a:gd name="connsiteY3" fmla="*/ 691869 h 934644"/>
                  <a:gd name="connsiteX4" fmla="*/ 845618 w 996103"/>
                  <a:gd name="connsiteY4" fmla="*/ 845618 h 934644"/>
                  <a:gd name="connsiteX5" fmla="*/ 525982 w 996103"/>
                  <a:gd name="connsiteY5" fmla="*/ 930584 h 934644"/>
                  <a:gd name="connsiteX6" fmla="*/ 0 w 996103"/>
                  <a:gd name="connsiteY6" fmla="*/ 902262 h 934644"/>
                  <a:gd name="connsiteX7" fmla="*/ 299405 w 996103"/>
                  <a:gd name="connsiteY7" fmla="*/ 627134 h 934644"/>
                  <a:gd name="connsiteX8" fmla="*/ 546212 w 996103"/>
                  <a:gd name="connsiteY8" fmla="*/ 364142 h 934644"/>
                  <a:gd name="connsiteX9" fmla="*/ 647363 w 996103"/>
                  <a:gd name="connsiteY9" fmla="*/ 0 h 934644"/>
                  <a:gd name="connsiteX0" fmla="*/ 647363 w 996103"/>
                  <a:gd name="connsiteY0" fmla="*/ 0 h 934644"/>
                  <a:gd name="connsiteX1" fmla="*/ 813250 w 996103"/>
                  <a:gd name="connsiteY1" fmla="*/ 153749 h 934644"/>
                  <a:gd name="connsiteX2" fmla="*/ 962952 w 996103"/>
                  <a:gd name="connsiteY2" fmla="*/ 388418 h 934644"/>
                  <a:gd name="connsiteX3" fmla="*/ 987228 w 996103"/>
                  <a:gd name="connsiteY3" fmla="*/ 691869 h 934644"/>
                  <a:gd name="connsiteX4" fmla="*/ 845618 w 996103"/>
                  <a:gd name="connsiteY4" fmla="*/ 845618 h 934644"/>
                  <a:gd name="connsiteX5" fmla="*/ 525982 w 996103"/>
                  <a:gd name="connsiteY5" fmla="*/ 930584 h 934644"/>
                  <a:gd name="connsiteX6" fmla="*/ 0 w 996103"/>
                  <a:gd name="connsiteY6" fmla="*/ 902262 h 934644"/>
                  <a:gd name="connsiteX7" fmla="*/ 299405 w 996103"/>
                  <a:gd name="connsiteY7" fmla="*/ 627134 h 934644"/>
                  <a:gd name="connsiteX8" fmla="*/ 606903 w 996103"/>
                  <a:gd name="connsiteY8" fmla="*/ 331773 h 934644"/>
                  <a:gd name="connsiteX9" fmla="*/ 647363 w 996103"/>
                  <a:gd name="connsiteY9" fmla="*/ 0 h 934644"/>
                  <a:gd name="connsiteX0" fmla="*/ 647363 w 996103"/>
                  <a:gd name="connsiteY0" fmla="*/ 0 h 934644"/>
                  <a:gd name="connsiteX1" fmla="*/ 813250 w 996103"/>
                  <a:gd name="connsiteY1" fmla="*/ 153749 h 934644"/>
                  <a:gd name="connsiteX2" fmla="*/ 962952 w 996103"/>
                  <a:gd name="connsiteY2" fmla="*/ 388418 h 934644"/>
                  <a:gd name="connsiteX3" fmla="*/ 987228 w 996103"/>
                  <a:gd name="connsiteY3" fmla="*/ 691869 h 934644"/>
                  <a:gd name="connsiteX4" fmla="*/ 845618 w 996103"/>
                  <a:gd name="connsiteY4" fmla="*/ 845618 h 934644"/>
                  <a:gd name="connsiteX5" fmla="*/ 525982 w 996103"/>
                  <a:gd name="connsiteY5" fmla="*/ 930584 h 934644"/>
                  <a:gd name="connsiteX6" fmla="*/ 0 w 996103"/>
                  <a:gd name="connsiteY6" fmla="*/ 902262 h 934644"/>
                  <a:gd name="connsiteX7" fmla="*/ 299405 w 996103"/>
                  <a:gd name="connsiteY7" fmla="*/ 627134 h 934644"/>
                  <a:gd name="connsiteX8" fmla="*/ 477430 w 996103"/>
                  <a:gd name="connsiteY8" fmla="*/ 400556 h 934644"/>
                  <a:gd name="connsiteX9" fmla="*/ 647363 w 996103"/>
                  <a:gd name="connsiteY9" fmla="*/ 0 h 934644"/>
                  <a:gd name="connsiteX0" fmla="*/ 647363 w 996103"/>
                  <a:gd name="connsiteY0" fmla="*/ 0 h 934644"/>
                  <a:gd name="connsiteX1" fmla="*/ 813250 w 996103"/>
                  <a:gd name="connsiteY1" fmla="*/ 153749 h 934644"/>
                  <a:gd name="connsiteX2" fmla="*/ 962952 w 996103"/>
                  <a:gd name="connsiteY2" fmla="*/ 388418 h 934644"/>
                  <a:gd name="connsiteX3" fmla="*/ 987228 w 996103"/>
                  <a:gd name="connsiteY3" fmla="*/ 691869 h 934644"/>
                  <a:gd name="connsiteX4" fmla="*/ 845618 w 996103"/>
                  <a:gd name="connsiteY4" fmla="*/ 845618 h 934644"/>
                  <a:gd name="connsiteX5" fmla="*/ 525982 w 996103"/>
                  <a:gd name="connsiteY5" fmla="*/ 930584 h 934644"/>
                  <a:gd name="connsiteX6" fmla="*/ 0 w 996103"/>
                  <a:gd name="connsiteY6" fmla="*/ 902262 h 934644"/>
                  <a:gd name="connsiteX7" fmla="*/ 246807 w 996103"/>
                  <a:gd name="connsiteY7" fmla="*/ 667594 h 934644"/>
                  <a:gd name="connsiteX8" fmla="*/ 477430 w 996103"/>
                  <a:gd name="connsiteY8" fmla="*/ 400556 h 934644"/>
                  <a:gd name="connsiteX9" fmla="*/ 647363 w 996103"/>
                  <a:gd name="connsiteY9" fmla="*/ 0 h 934644"/>
                  <a:gd name="connsiteX0" fmla="*/ 647363 w 996103"/>
                  <a:gd name="connsiteY0" fmla="*/ 23164 h 957808"/>
                  <a:gd name="connsiteX1" fmla="*/ 813250 w 996103"/>
                  <a:gd name="connsiteY1" fmla="*/ 176913 h 957808"/>
                  <a:gd name="connsiteX2" fmla="*/ 962952 w 996103"/>
                  <a:gd name="connsiteY2" fmla="*/ 411582 h 957808"/>
                  <a:gd name="connsiteX3" fmla="*/ 987228 w 996103"/>
                  <a:gd name="connsiteY3" fmla="*/ 715033 h 957808"/>
                  <a:gd name="connsiteX4" fmla="*/ 845618 w 996103"/>
                  <a:gd name="connsiteY4" fmla="*/ 868782 h 957808"/>
                  <a:gd name="connsiteX5" fmla="*/ 525982 w 996103"/>
                  <a:gd name="connsiteY5" fmla="*/ 953748 h 957808"/>
                  <a:gd name="connsiteX6" fmla="*/ 0 w 996103"/>
                  <a:gd name="connsiteY6" fmla="*/ 925426 h 957808"/>
                  <a:gd name="connsiteX7" fmla="*/ 246807 w 996103"/>
                  <a:gd name="connsiteY7" fmla="*/ 690758 h 957808"/>
                  <a:gd name="connsiteX8" fmla="*/ 647363 w 996103"/>
                  <a:gd name="connsiteY8" fmla="*/ 23164 h 957808"/>
                  <a:gd name="connsiteX0" fmla="*/ 647363 w 996103"/>
                  <a:gd name="connsiteY0" fmla="*/ 23164 h 957808"/>
                  <a:gd name="connsiteX1" fmla="*/ 813250 w 996103"/>
                  <a:gd name="connsiteY1" fmla="*/ 176913 h 957808"/>
                  <a:gd name="connsiteX2" fmla="*/ 962952 w 996103"/>
                  <a:gd name="connsiteY2" fmla="*/ 411582 h 957808"/>
                  <a:gd name="connsiteX3" fmla="*/ 987228 w 996103"/>
                  <a:gd name="connsiteY3" fmla="*/ 715033 h 957808"/>
                  <a:gd name="connsiteX4" fmla="*/ 845618 w 996103"/>
                  <a:gd name="connsiteY4" fmla="*/ 868782 h 957808"/>
                  <a:gd name="connsiteX5" fmla="*/ 525982 w 996103"/>
                  <a:gd name="connsiteY5" fmla="*/ 953748 h 957808"/>
                  <a:gd name="connsiteX6" fmla="*/ 0 w 996103"/>
                  <a:gd name="connsiteY6" fmla="*/ 925426 h 957808"/>
                  <a:gd name="connsiteX7" fmla="*/ 246807 w 996103"/>
                  <a:gd name="connsiteY7" fmla="*/ 690758 h 957808"/>
                  <a:gd name="connsiteX8" fmla="*/ 647363 w 996103"/>
                  <a:gd name="connsiteY8" fmla="*/ 23164 h 957808"/>
                  <a:gd name="connsiteX0" fmla="*/ 647363 w 996103"/>
                  <a:gd name="connsiteY0" fmla="*/ 0 h 934644"/>
                  <a:gd name="connsiteX1" fmla="*/ 813250 w 996103"/>
                  <a:gd name="connsiteY1" fmla="*/ 153749 h 934644"/>
                  <a:gd name="connsiteX2" fmla="*/ 962952 w 996103"/>
                  <a:gd name="connsiteY2" fmla="*/ 388418 h 934644"/>
                  <a:gd name="connsiteX3" fmla="*/ 987228 w 996103"/>
                  <a:gd name="connsiteY3" fmla="*/ 691869 h 934644"/>
                  <a:gd name="connsiteX4" fmla="*/ 845618 w 996103"/>
                  <a:gd name="connsiteY4" fmla="*/ 845618 h 934644"/>
                  <a:gd name="connsiteX5" fmla="*/ 525982 w 996103"/>
                  <a:gd name="connsiteY5" fmla="*/ 930584 h 934644"/>
                  <a:gd name="connsiteX6" fmla="*/ 0 w 996103"/>
                  <a:gd name="connsiteY6" fmla="*/ 902262 h 934644"/>
                  <a:gd name="connsiteX7" fmla="*/ 246807 w 996103"/>
                  <a:gd name="connsiteY7" fmla="*/ 667594 h 934644"/>
                  <a:gd name="connsiteX8" fmla="*/ 647363 w 996103"/>
                  <a:gd name="connsiteY8" fmla="*/ 0 h 934644"/>
                  <a:gd name="connsiteX0" fmla="*/ 647363 w 996103"/>
                  <a:gd name="connsiteY0" fmla="*/ 0 h 934644"/>
                  <a:gd name="connsiteX1" fmla="*/ 813250 w 996103"/>
                  <a:gd name="connsiteY1" fmla="*/ 153749 h 934644"/>
                  <a:gd name="connsiteX2" fmla="*/ 962952 w 996103"/>
                  <a:gd name="connsiteY2" fmla="*/ 388418 h 934644"/>
                  <a:gd name="connsiteX3" fmla="*/ 987228 w 996103"/>
                  <a:gd name="connsiteY3" fmla="*/ 691869 h 934644"/>
                  <a:gd name="connsiteX4" fmla="*/ 845618 w 996103"/>
                  <a:gd name="connsiteY4" fmla="*/ 845618 h 934644"/>
                  <a:gd name="connsiteX5" fmla="*/ 525982 w 996103"/>
                  <a:gd name="connsiteY5" fmla="*/ 930584 h 934644"/>
                  <a:gd name="connsiteX6" fmla="*/ 0 w 996103"/>
                  <a:gd name="connsiteY6" fmla="*/ 902262 h 934644"/>
                  <a:gd name="connsiteX7" fmla="*/ 307497 w 996103"/>
                  <a:gd name="connsiteY7" fmla="*/ 441017 h 934644"/>
                  <a:gd name="connsiteX8" fmla="*/ 647363 w 996103"/>
                  <a:gd name="connsiteY8" fmla="*/ 0 h 934644"/>
                  <a:gd name="connsiteX0" fmla="*/ 647363 w 996103"/>
                  <a:gd name="connsiteY0" fmla="*/ 0 h 934644"/>
                  <a:gd name="connsiteX1" fmla="*/ 813250 w 996103"/>
                  <a:gd name="connsiteY1" fmla="*/ 153749 h 934644"/>
                  <a:gd name="connsiteX2" fmla="*/ 962952 w 996103"/>
                  <a:gd name="connsiteY2" fmla="*/ 388418 h 934644"/>
                  <a:gd name="connsiteX3" fmla="*/ 987228 w 996103"/>
                  <a:gd name="connsiteY3" fmla="*/ 691869 h 934644"/>
                  <a:gd name="connsiteX4" fmla="*/ 845618 w 996103"/>
                  <a:gd name="connsiteY4" fmla="*/ 845618 h 934644"/>
                  <a:gd name="connsiteX5" fmla="*/ 525982 w 996103"/>
                  <a:gd name="connsiteY5" fmla="*/ 930584 h 934644"/>
                  <a:gd name="connsiteX6" fmla="*/ 0 w 996103"/>
                  <a:gd name="connsiteY6" fmla="*/ 902262 h 934644"/>
                  <a:gd name="connsiteX7" fmla="*/ 307497 w 996103"/>
                  <a:gd name="connsiteY7" fmla="*/ 441017 h 934644"/>
                  <a:gd name="connsiteX8" fmla="*/ 647363 w 996103"/>
                  <a:gd name="connsiteY8" fmla="*/ 0 h 934644"/>
                  <a:gd name="connsiteX0" fmla="*/ 647363 w 996103"/>
                  <a:gd name="connsiteY0" fmla="*/ 0 h 933247"/>
                  <a:gd name="connsiteX1" fmla="*/ 813250 w 996103"/>
                  <a:gd name="connsiteY1" fmla="*/ 153749 h 933247"/>
                  <a:gd name="connsiteX2" fmla="*/ 962952 w 996103"/>
                  <a:gd name="connsiteY2" fmla="*/ 388418 h 933247"/>
                  <a:gd name="connsiteX3" fmla="*/ 987228 w 996103"/>
                  <a:gd name="connsiteY3" fmla="*/ 691869 h 933247"/>
                  <a:gd name="connsiteX4" fmla="*/ 845618 w 996103"/>
                  <a:gd name="connsiteY4" fmla="*/ 845618 h 933247"/>
                  <a:gd name="connsiteX5" fmla="*/ 525982 w 996103"/>
                  <a:gd name="connsiteY5" fmla="*/ 930584 h 933247"/>
                  <a:gd name="connsiteX6" fmla="*/ 0 w 996103"/>
                  <a:gd name="connsiteY6" fmla="*/ 895912 h 933247"/>
                  <a:gd name="connsiteX7" fmla="*/ 307497 w 996103"/>
                  <a:gd name="connsiteY7" fmla="*/ 441017 h 933247"/>
                  <a:gd name="connsiteX8" fmla="*/ 647363 w 996103"/>
                  <a:gd name="connsiteY8" fmla="*/ 0 h 933247"/>
                  <a:gd name="connsiteX0" fmla="*/ 647363 w 996103"/>
                  <a:gd name="connsiteY0" fmla="*/ 0 h 932540"/>
                  <a:gd name="connsiteX1" fmla="*/ 813250 w 996103"/>
                  <a:gd name="connsiteY1" fmla="*/ 153749 h 932540"/>
                  <a:gd name="connsiteX2" fmla="*/ 962952 w 996103"/>
                  <a:gd name="connsiteY2" fmla="*/ 388418 h 932540"/>
                  <a:gd name="connsiteX3" fmla="*/ 987228 w 996103"/>
                  <a:gd name="connsiteY3" fmla="*/ 691869 h 932540"/>
                  <a:gd name="connsiteX4" fmla="*/ 845618 w 996103"/>
                  <a:gd name="connsiteY4" fmla="*/ 856547 h 932540"/>
                  <a:gd name="connsiteX5" fmla="*/ 525982 w 996103"/>
                  <a:gd name="connsiteY5" fmla="*/ 930584 h 932540"/>
                  <a:gd name="connsiteX6" fmla="*/ 0 w 996103"/>
                  <a:gd name="connsiteY6" fmla="*/ 895912 h 932540"/>
                  <a:gd name="connsiteX7" fmla="*/ 307497 w 996103"/>
                  <a:gd name="connsiteY7" fmla="*/ 441017 h 932540"/>
                  <a:gd name="connsiteX8" fmla="*/ 647363 w 996103"/>
                  <a:gd name="connsiteY8" fmla="*/ 0 h 932540"/>
                  <a:gd name="connsiteX0" fmla="*/ 643720 w 992460"/>
                  <a:gd name="connsiteY0" fmla="*/ 0 h 932540"/>
                  <a:gd name="connsiteX1" fmla="*/ 809607 w 992460"/>
                  <a:gd name="connsiteY1" fmla="*/ 153749 h 932540"/>
                  <a:gd name="connsiteX2" fmla="*/ 959309 w 992460"/>
                  <a:gd name="connsiteY2" fmla="*/ 388418 h 932540"/>
                  <a:gd name="connsiteX3" fmla="*/ 983585 w 992460"/>
                  <a:gd name="connsiteY3" fmla="*/ 691869 h 932540"/>
                  <a:gd name="connsiteX4" fmla="*/ 841975 w 992460"/>
                  <a:gd name="connsiteY4" fmla="*/ 856547 h 932540"/>
                  <a:gd name="connsiteX5" fmla="*/ 522339 w 992460"/>
                  <a:gd name="connsiteY5" fmla="*/ 930584 h 932540"/>
                  <a:gd name="connsiteX6" fmla="*/ 0 w 992460"/>
                  <a:gd name="connsiteY6" fmla="*/ 895912 h 932540"/>
                  <a:gd name="connsiteX7" fmla="*/ 303854 w 992460"/>
                  <a:gd name="connsiteY7" fmla="*/ 441017 h 932540"/>
                  <a:gd name="connsiteX8" fmla="*/ 643720 w 992460"/>
                  <a:gd name="connsiteY8" fmla="*/ 0 h 932540"/>
                  <a:gd name="connsiteX0" fmla="*/ 160501 w 992460"/>
                  <a:gd name="connsiteY0" fmla="*/ 0 h 1237340"/>
                  <a:gd name="connsiteX1" fmla="*/ 809607 w 992460"/>
                  <a:gd name="connsiteY1" fmla="*/ 458549 h 1237340"/>
                  <a:gd name="connsiteX2" fmla="*/ 959309 w 992460"/>
                  <a:gd name="connsiteY2" fmla="*/ 693218 h 1237340"/>
                  <a:gd name="connsiteX3" fmla="*/ 983585 w 992460"/>
                  <a:gd name="connsiteY3" fmla="*/ 996669 h 1237340"/>
                  <a:gd name="connsiteX4" fmla="*/ 841975 w 992460"/>
                  <a:gd name="connsiteY4" fmla="*/ 1161347 h 1237340"/>
                  <a:gd name="connsiteX5" fmla="*/ 522339 w 992460"/>
                  <a:gd name="connsiteY5" fmla="*/ 1235384 h 1237340"/>
                  <a:gd name="connsiteX6" fmla="*/ 0 w 992460"/>
                  <a:gd name="connsiteY6" fmla="*/ 1200712 h 1237340"/>
                  <a:gd name="connsiteX7" fmla="*/ 303854 w 992460"/>
                  <a:gd name="connsiteY7" fmla="*/ 745817 h 1237340"/>
                  <a:gd name="connsiteX8" fmla="*/ 160501 w 992460"/>
                  <a:gd name="connsiteY8" fmla="*/ 0 h 1237340"/>
                  <a:gd name="connsiteX0" fmla="*/ 606549 w 1438508"/>
                  <a:gd name="connsiteY0" fmla="*/ 0 h 1237006"/>
                  <a:gd name="connsiteX1" fmla="*/ 1255655 w 1438508"/>
                  <a:gd name="connsiteY1" fmla="*/ 458549 h 1237006"/>
                  <a:gd name="connsiteX2" fmla="*/ 1405357 w 1438508"/>
                  <a:gd name="connsiteY2" fmla="*/ 693218 h 1237006"/>
                  <a:gd name="connsiteX3" fmla="*/ 1429633 w 1438508"/>
                  <a:gd name="connsiteY3" fmla="*/ 996669 h 1237006"/>
                  <a:gd name="connsiteX4" fmla="*/ 1288023 w 1438508"/>
                  <a:gd name="connsiteY4" fmla="*/ 1161347 h 1237006"/>
                  <a:gd name="connsiteX5" fmla="*/ 968387 w 1438508"/>
                  <a:gd name="connsiteY5" fmla="*/ 1235384 h 1237006"/>
                  <a:gd name="connsiteX6" fmla="*/ 0 w 1438508"/>
                  <a:gd name="connsiteY6" fmla="*/ 1096634 h 1237006"/>
                  <a:gd name="connsiteX7" fmla="*/ 749902 w 1438508"/>
                  <a:gd name="connsiteY7" fmla="*/ 745817 h 1237006"/>
                  <a:gd name="connsiteX8" fmla="*/ 606549 w 1438508"/>
                  <a:gd name="connsiteY8" fmla="*/ 0 h 1237006"/>
                  <a:gd name="connsiteX0" fmla="*/ 606549 w 1438508"/>
                  <a:gd name="connsiteY0" fmla="*/ 0 h 1237006"/>
                  <a:gd name="connsiteX1" fmla="*/ 1255655 w 1438508"/>
                  <a:gd name="connsiteY1" fmla="*/ 458549 h 1237006"/>
                  <a:gd name="connsiteX2" fmla="*/ 1405357 w 1438508"/>
                  <a:gd name="connsiteY2" fmla="*/ 693218 h 1237006"/>
                  <a:gd name="connsiteX3" fmla="*/ 1429633 w 1438508"/>
                  <a:gd name="connsiteY3" fmla="*/ 996669 h 1237006"/>
                  <a:gd name="connsiteX4" fmla="*/ 1288023 w 1438508"/>
                  <a:gd name="connsiteY4" fmla="*/ 1161347 h 1237006"/>
                  <a:gd name="connsiteX5" fmla="*/ 968387 w 1438508"/>
                  <a:gd name="connsiteY5" fmla="*/ 1235384 h 1237006"/>
                  <a:gd name="connsiteX6" fmla="*/ 0 w 1438508"/>
                  <a:gd name="connsiteY6" fmla="*/ 1096634 h 1237006"/>
                  <a:gd name="connsiteX7" fmla="*/ 393063 w 1438508"/>
                  <a:gd name="connsiteY7" fmla="*/ 574832 h 1237006"/>
                  <a:gd name="connsiteX8" fmla="*/ 606549 w 1438508"/>
                  <a:gd name="connsiteY8" fmla="*/ 0 h 1237006"/>
                  <a:gd name="connsiteX0" fmla="*/ 606549 w 1438508"/>
                  <a:gd name="connsiteY0" fmla="*/ 12118 h 1249124"/>
                  <a:gd name="connsiteX1" fmla="*/ 939446 w 1438508"/>
                  <a:gd name="connsiteY1" fmla="*/ 201158 h 1249124"/>
                  <a:gd name="connsiteX2" fmla="*/ 1255655 w 1438508"/>
                  <a:gd name="connsiteY2" fmla="*/ 470667 h 1249124"/>
                  <a:gd name="connsiteX3" fmla="*/ 1405357 w 1438508"/>
                  <a:gd name="connsiteY3" fmla="*/ 705336 h 1249124"/>
                  <a:gd name="connsiteX4" fmla="*/ 1429633 w 1438508"/>
                  <a:gd name="connsiteY4" fmla="*/ 1008787 h 1249124"/>
                  <a:gd name="connsiteX5" fmla="*/ 1288023 w 1438508"/>
                  <a:gd name="connsiteY5" fmla="*/ 1173465 h 1249124"/>
                  <a:gd name="connsiteX6" fmla="*/ 968387 w 1438508"/>
                  <a:gd name="connsiteY6" fmla="*/ 1247502 h 1249124"/>
                  <a:gd name="connsiteX7" fmla="*/ 0 w 1438508"/>
                  <a:gd name="connsiteY7" fmla="*/ 1108752 h 1249124"/>
                  <a:gd name="connsiteX8" fmla="*/ 393063 w 1438508"/>
                  <a:gd name="connsiteY8" fmla="*/ 586950 h 1249124"/>
                  <a:gd name="connsiteX9" fmla="*/ 606549 w 1438508"/>
                  <a:gd name="connsiteY9" fmla="*/ 12118 h 1249124"/>
                  <a:gd name="connsiteX0" fmla="*/ 552574 w 1438508"/>
                  <a:gd name="connsiteY0" fmla="*/ 11946 h 1252127"/>
                  <a:gd name="connsiteX1" fmla="*/ 939446 w 1438508"/>
                  <a:gd name="connsiteY1" fmla="*/ 204161 h 1252127"/>
                  <a:gd name="connsiteX2" fmla="*/ 1255655 w 1438508"/>
                  <a:gd name="connsiteY2" fmla="*/ 473670 h 1252127"/>
                  <a:gd name="connsiteX3" fmla="*/ 1405357 w 1438508"/>
                  <a:gd name="connsiteY3" fmla="*/ 708339 h 1252127"/>
                  <a:gd name="connsiteX4" fmla="*/ 1429633 w 1438508"/>
                  <a:gd name="connsiteY4" fmla="*/ 1011790 h 1252127"/>
                  <a:gd name="connsiteX5" fmla="*/ 1288023 w 1438508"/>
                  <a:gd name="connsiteY5" fmla="*/ 1176468 h 1252127"/>
                  <a:gd name="connsiteX6" fmla="*/ 968387 w 1438508"/>
                  <a:gd name="connsiteY6" fmla="*/ 1250505 h 1252127"/>
                  <a:gd name="connsiteX7" fmla="*/ 0 w 1438508"/>
                  <a:gd name="connsiteY7" fmla="*/ 1111755 h 1252127"/>
                  <a:gd name="connsiteX8" fmla="*/ 393063 w 1438508"/>
                  <a:gd name="connsiteY8" fmla="*/ 589953 h 1252127"/>
                  <a:gd name="connsiteX9" fmla="*/ 552574 w 1438508"/>
                  <a:gd name="connsiteY9" fmla="*/ 11946 h 1252127"/>
                  <a:gd name="connsiteX0" fmla="*/ 552574 w 1438508"/>
                  <a:gd name="connsiteY0" fmla="*/ 11946 h 1252127"/>
                  <a:gd name="connsiteX1" fmla="*/ 939446 w 1438508"/>
                  <a:gd name="connsiteY1" fmla="*/ 204161 h 1252127"/>
                  <a:gd name="connsiteX2" fmla="*/ 1255655 w 1438508"/>
                  <a:gd name="connsiteY2" fmla="*/ 473670 h 1252127"/>
                  <a:gd name="connsiteX3" fmla="*/ 1405357 w 1438508"/>
                  <a:gd name="connsiteY3" fmla="*/ 708339 h 1252127"/>
                  <a:gd name="connsiteX4" fmla="*/ 1429633 w 1438508"/>
                  <a:gd name="connsiteY4" fmla="*/ 1011790 h 1252127"/>
                  <a:gd name="connsiteX5" fmla="*/ 1288023 w 1438508"/>
                  <a:gd name="connsiteY5" fmla="*/ 1176468 h 1252127"/>
                  <a:gd name="connsiteX6" fmla="*/ 968387 w 1438508"/>
                  <a:gd name="connsiteY6" fmla="*/ 1250505 h 1252127"/>
                  <a:gd name="connsiteX7" fmla="*/ 0 w 1438508"/>
                  <a:gd name="connsiteY7" fmla="*/ 1111755 h 1252127"/>
                  <a:gd name="connsiteX8" fmla="*/ 393063 w 1438508"/>
                  <a:gd name="connsiteY8" fmla="*/ 589953 h 1252127"/>
                  <a:gd name="connsiteX9" fmla="*/ 552574 w 1438508"/>
                  <a:gd name="connsiteY9" fmla="*/ 11946 h 1252127"/>
                  <a:gd name="connsiteX0" fmla="*/ 552574 w 1438508"/>
                  <a:gd name="connsiteY0" fmla="*/ 0 h 1240181"/>
                  <a:gd name="connsiteX1" fmla="*/ 939446 w 1438508"/>
                  <a:gd name="connsiteY1" fmla="*/ 192215 h 1240181"/>
                  <a:gd name="connsiteX2" fmla="*/ 1255655 w 1438508"/>
                  <a:gd name="connsiteY2" fmla="*/ 461724 h 1240181"/>
                  <a:gd name="connsiteX3" fmla="*/ 1405357 w 1438508"/>
                  <a:gd name="connsiteY3" fmla="*/ 696393 h 1240181"/>
                  <a:gd name="connsiteX4" fmla="*/ 1429633 w 1438508"/>
                  <a:gd name="connsiteY4" fmla="*/ 999844 h 1240181"/>
                  <a:gd name="connsiteX5" fmla="*/ 1288023 w 1438508"/>
                  <a:gd name="connsiteY5" fmla="*/ 1164522 h 1240181"/>
                  <a:gd name="connsiteX6" fmla="*/ 968387 w 1438508"/>
                  <a:gd name="connsiteY6" fmla="*/ 1238559 h 1240181"/>
                  <a:gd name="connsiteX7" fmla="*/ 0 w 1438508"/>
                  <a:gd name="connsiteY7" fmla="*/ 1099809 h 1240181"/>
                  <a:gd name="connsiteX8" fmla="*/ 393063 w 1438508"/>
                  <a:gd name="connsiteY8" fmla="*/ 578007 h 1240181"/>
                  <a:gd name="connsiteX9" fmla="*/ 552574 w 1438508"/>
                  <a:gd name="connsiteY9" fmla="*/ 0 h 1240181"/>
                  <a:gd name="connsiteX0" fmla="*/ 552574 w 1438508"/>
                  <a:gd name="connsiteY0" fmla="*/ 0 h 1240181"/>
                  <a:gd name="connsiteX1" fmla="*/ 939446 w 1438508"/>
                  <a:gd name="connsiteY1" fmla="*/ 192215 h 1240181"/>
                  <a:gd name="connsiteX2" fmla="*/ 1255655 w 1438508"/>
                  <a:gd name="connsiteY2" fmla="*/ 461724 h 1240181"/>
                  <a:gd name="connsiteX3" fmla="*/ 1405357 w 1438508"/>
                  <a:gd name="connsiteY3" fmla="*/ 696393 h 1240181"/>
                  <a:gd name="connsiteX4" fmla="*/ 1429633 w 1438508"/>
                  <a:gd name="connsiteY4" fmla="*/ 999844 h 1240181"/>
                  <a:gd name="connsiteX5" fmla="*/ 1288023 w 1438508"/>
                  <a:gd name="connsiteY5" fmla="*/ 1164522 h 1240181"/>
                  <a:gd name="connsiteX6" fmla="*/ 968387 w 1438508"/>
                  <a:gd name="connsiteY6" fmla="*/ 1238559 h 1240181"/>
                  <a:gd name="connsiteX7" fmla="*/ 0 w 1438508"/>
                  <a:gd name="connsiteY7" fmla="*/ 1099809 h 1240181"/>
                  <a:gd name="connsiteX8" fmla="*/ 393063 w 1438508"/>
                  <a:gd name="connsiteY8" fmla="*/ 578007 h 1240181"/>
                  <a:gd name="connsiteX9" fmla="*/ 552574 w 1438508"/>
                  <a:gd name="connsiteY9" fmla="*/ 0 h 1240181"/>
                  <a:gd name="connsiteX0" fmla="*/ 552574 w 1438508"/>
                  <a:gd name="connsiteY0" fmla="*/ 0 h 1240181"/>
                  <a:gd name="connsiteX1" fmla="*/ 939446 w 1438508"/>
                  <a:gd name="connsiteY1" fmla="*/ 192215 h 1240181"/>
                  <a:gd name="connsiteX2" fmla="*/ 1255655 w 1438508"/>
                  <a:gd name="connsiteY2" fmla="*/ 461724 h 1240181"/>
                  <a:gd name="connsiteX3" fmla="*/ 1405357 w 1438508"/>
                  <a:gd name="connsiteY3" fmla="*/ 696393 h 1240181"/>
                  <a:gd name="connsiteX4" fmla="*/ 1429633 w 1438508"/>
                  <a:gd name="connsiteY4" fmla="*/ 999844 h 1240181"/>
                  <a:gd name="connsiteX5" fmla="*/ 1288023 w 1438508"/>
                  <a:gd name="connsiteY5" fmla="*/ 1164522 h 1240181"/>
                  <a:gd name="connsiteX6" fmla="*/ 968387 w 1438508"/>
                  <a:gd name="connsiteY6" fmla="*/ 1238559 h 1240181"/>
                  <a:gd name="connsiteX7" fmla="*/ 0 w 1438508"/>
                  <a:gd name="connsiteY7" fmla="*/ 1099809 h 1240181"/>
                  <a:gd name="connsiteX8" fmla="*/ 345438 w 1438508"/>
                  <a:gd name="connsiteY8" fmla="*/ 501807 h 1240181"/>
                  <a:gd name="connsiteX9" fmla="*/ 552574 w 1438508"/>
                  <a:gd name="connsiteY9" fmla="*/ 0 h 1240181"/>
                  <a:gd name="connsiteX0" fmla="*/ 558924 w 1444858"/>
                  <a:gd name="connsiteY0" fmla="*/ 0 h 1242275"/>
                  <a:gd name="connsiteX1" fmla="*/ 945796 w 1444858"/>
                  <a:gd name="connsiteY1" fmla="*/ 192215 h 1242275"/>
                  <a:gd name="connsiteX2" fmla="*/ 1262005 w 1444858"/>
                  <a:gd name="connsiteY2" fmla="*/ 461724 h 1242275"/>
                  <a:gd name="connsiteX3" fmla="*/ 1411707 w 1444858"/>
                  <a:gd name="connsiteY3" fmla="*/ 696393 h 1242275"/>
                  <a:gd name="connsiteX4" fmla="*/ 1435983 w 1444858"/>
                  <a:gd name="connsiteY4" fmla="*/ 999844 h 1242275"/>
                  <a:gd name="connsiteX5" fmla="*/ 1294373 w 1444858"/>
                  <a:gd name="connsiteY5" fmla="*/ 1164522 h 1242275"/>
                  <a:gd name="connsiteX6" fmla="*/ 974737 w 1444858"/>
                  <a:gd name="connsiteY6" fmla="*/ 1238559 h 1242275"/>
                  <a:gd name="connsiteX7" fmla="*/ 0 w 1444858"/>
                  <a:gd name="connsiteY7" fmla="*/ 1055359 h 1242275"/>
                  <a:gd name="connsiteX8" fmla="*/ 351788 w 1444858"/>
                  <a:gd name="connsiteY8" fmla="*/ 501807 h 1242275"/>
                  <a:gd name="connsiteX9" fmla="*/ 558924 w 1444858"/>
                  <a:gd name="connsiteY9" fmla="*/ 0 h 1242275"/>
                  <a:gd name="connsiteX0" fmla="*/ 558924 w 1444858"/>
                  <a:gd name="connsiteY0" fmla="*/ 0 h 1242275"/>
                  <a:gd name="connsiteX1" fmla="*/ 945796 w 1444858"/>
                  <a:gd name="connsiteY1" fmla="*/ 192215 h 1242275"/>
                  <a:gd name="connsiteX2" fmla="*/ 1262005 w 1444858"/>
                  <a:gd name="connsiteY2" fmla="*/ 461724 h 1242275"/>
                  <a:gd name="connsiteX3" fmla="*/ 1411707 w 1444858"/>
                  <a:gd name="connsiteY3" fmla="*/ 696393 h 1242275"/>
                  <a:gd name="connsiteX4" fmla="*/ 1435983 w 1444858"/>
                  <a:gd name="connsiteY4" fmla="*/ 999844 h 1242275"/>
                  <a:gd name="connsiteX5" fmla="*/ 1294373 w 1444858"/>
                  <a:gd name="connsiteY5" fmla="*/ 1164522 h 1242275"/>
                  <a:gd name="connsiteX6" fmla="*/ 974737 w 1444858"/>
                  <a:gd name="connsiteY6" fmla="*/ 1238559 h 1242275"/>
                  <a:gd name="connsiteX7" fmla="*/ 0 w 1444858"/>
                  <a:gd name="connsiteY7" fmla="*/ 1055359 h 1242275"/>
                  <a:gd name="connsiteX8" fmla="*/ 351788 w 1444858"/>
                  <a:gd name="connsiteY8" fmla="*/ 501807 h 1242275"/>
                  <a:gd name="connsiteX9" fmla="*/ 558924 w 1444858"/>
                  <a:gd name="connsiteY9" fmla="*/ 0 h 1242275"/>
                  <a:gd name="connsiteX0" fmla="*/ 558924 w 1444858"/>
                  <a:gd name="connsiteY0" fmla="*/ 0 h 1239217"/>
                  <a:gd name="connsiteX1" fmla="*/ 945796 w 1444858"/>
                  <a:gd name="connsiteY1" fmla="*/ 192215 h 1239217"/>
                  <a:gd name="connsiteX2" fmla="*/ 1262005 w 1444858"/>
                  <a:gd name="connsiteY2" fmla="*/ 461724 h 1239217"/>
                  <a:gd name="connsiteX3" fmla="*/ 1411707 w 1444858"/>
                  <a:gd name="connsiteY3" fmla="*/ 696393 h 1239217"/>
                  <a:gd name="connsiteX4" fmla="*/ 1435983 w 1444858"/>
                  <a:gd name="connsiteY4" fmla="*/ 999844 h 1239217"/>
                  <a:gd name="connsiteX5" fmla="*/ 1294373 w 1444858"/>
                  <a:gd name="connsiteY5" fmla="*/ 1164522 h 1239217"/>
                  <a:gd name="connsiteX6" fmla="*/ 974737 w 1444858"/>
                  <a:gd name="connsiteY6" fmla="*/ 1238559 h 1239217"/>
                  <a:gd name="connsiteX7" fmla="*/ 412396 w 1444858"/>
                  <a:gd name="connsiteY7" fmla="*/ 1192341 h 1239217"/>
                  <a:gd name="connsiteX8" fmla="*/ 0 w 1444858"/>
                  <a:gd name="connsiteY8" fmla="*/ 1055359 h 1239217"/>
                  <a:gd name="connsiteX9" fmla="*/ 351788 w 1444858"/>
                  <a:gd name="connsiteY9" fmla="*/ 501807 h 1239217"/>
                  <a:gd name="connsiteX10" fmla="*/ 558924 w 1444858"/>
                  <a:gd name="connsiteY10" fmla="*/ 0 h 1239217"/>
                  <a:gd name="connsiteX0" fmla="*/ 558924 w 1444858"/>
                  <a:gd name="connsiteY0" fmla="*/ 0 h 1239217"/>
                  <a:gd name="connsiteX1" fmla="*/ 945796 w 1444858"/>
                  <a:gd name="connsiteY1" fmla="*/ 192215 h 1239217"/>
                  <a:gd name="connsiteX2" fmla="*/ 1262005 w 1444858"/>
                  <a:gd name="connsiteY2" fmla="*/ 461724 h 1239217"/>
                  <a:gd name="connsiteX3" fmla="*/ 1411707 w 1444858"/>
                  <a:gd name="connsiteY3" fmla="*/ 696393 h 1239217"/>
                  <a:gd name="connsiteX4" fmla="*/ 1435983 w 1444858"/>
                  <a:gd name="connsiteY4" fmla="*/ 999844 h 1239217"/>
                  <a:gd name="connsiteX5" fmla="*/ 1294373 w 1444858"/>
                  <a:gd name="connsiteY5" fmla="*/ 1164522 h 1239217"/>
                  <a:gd name="connsiteX6" fmla="*/ 974737 w 1444858"/>
                  <a:gd name="connsiteY6" fmla="*/ 1238559 h 1239217"/>
                  <a:gd name="connsiteX7" fmla="*/ 412396 w 1444858"/>
                  <a:gd name="connsiteY7" fmla="*/ 1192341 h 1239217"/>
                  <a:gd name="connsiteX8" fmla="*/ 0 w 1444858"/>
                  <a:gd name="connsiteY8" fmla="*/ 1055359 h 1239217"/>
                  <a:gd name="connsiteX9" fmla="*/ 351788 w 1444858"/>
                  <a:gd name="connsiteY9" fmla="*/ 501807 h 1239217"/>
                  <a:gd name="connsiteX10" fmla="*/ 558924 w 1444858"/>
                  <a:gd name="connsiteY10" fmla="*/ 0 h 1239217"/>
                  <a:gd name="connsiteX0" fmla="*/ 558924 w 1444858"/>
                  <a:gd name="connsiteY0" fmla="*/ 0 h 1239217"/>
                  <a:gd name="connsiteX1" fmla="*/ 945796 w 1444858"/>
                  <a:gd name="connsiteY1" fmla="*/ 192215 h 1239217"/>
                  <a:gd name="connsiteX2" fmla="*/ 1262005 w 1444858"/>
                  <a:gd name="connsiteY2" fmla="*/ 461724 h 1239217"/>
                  <a:gd name="connsiteX3" fmla="*/ 1411707 w 1444858"/>
                  <a:gd name="connsiteY3" fmla="*/ 696393 h 1239217"/>
                  <a:gd name="connsiteX4" fmla="*/ 1435983 w 1444858"/>
                  <a:gd name="connsiteY4" fmla="*/ 999844 h 1239217"/>
                  <a:gd name="connsiteX5" fmla="*/ 1294373 w 1444858"/>
                  <a:gd name="connsiteY5" fmla="*/ 1164522 h 1239217"/>
                  <a:gd name="connsiteX6" fmla="*/ 974737 w 1444858"/>
                  <a:gd name="connsiteY6" fmla="*/ 1238559 h 1239217"/>
                  <a:gd name="connsiteX7" fmla="*/ 412396 w 1444858"/>
                  <a:gd name="connsiteY7" fmla="*/ 1192341 h 1239217"/>
                  <a:gd name="connsiteX8" fmla="*/ 0 w 1444858"/>
                  <a:gd name="connsiteY8" fmla="*/ 1055359 h 1239217"/>
                  <a:gd name="connsiteX9" fmla="*/ 351788 w 1444858"/>
                  <a:gd name="connsiteY9" fmla="*/ 501807 h 1239217"/>
                  <a:gd name="connsiteX10" fmla="*/ 558924 w 1444858"/>
                  <a:gd name="connsiteY10" fmla="*/ 0 h 1239217"/>
                  <a:gd name="connsiteX0" fmla="*/ 558924 w 1444858"/>
                  <a:gd name="connsiteY0" fmla="*/ 0 h 1242319"/>
                  <a:gd name="connsiteX1" fmla="*/ 945796 w 1444858"/>
                  <a:gd name="connsiteY1" fmla="*/ 192215 h 1242319"/>
                  <a:gd name="connsiteX2" fmla="*/ 1262005 w 1444858"/>
                  <a:gd name="connsiteY2" fmla="*/ 461724 h 1242319"/>
                  <a:gd name="connsiteX3" fmla="*/ 1411707 w 1444858"/>
                  <a:gd name="connsiteY3" fmla="*/ 696393 h 1242319"/>
                  <a:gd name="connsiteX4" fmla="*/ 1435983 w 1444858"/>
                  <a:gd name="connsiteY4" fmla="*/ 999844 h 1242319"/>
                  <a:gd name="connsiteX5" fmla="*/ 1294373 w 1444858"/>
                  <a:gd name="connsiteY5" fmla="*/ 1164522 h 1242319"/>
                  <a:gd name="connsiteX6" fmla="*/ 917587 w 1444858"/>
                  <a:gd name="connsiteY6" fmla="*/ 1241734 h 1242319"/>
                  <a:gd name="connsiteX7" fmla="*/ 412396 w 1444858"/>
                  <a:gd name="connsiteY7" fmla="*/ 1192341 h 1242319"/>
                  <a:gd name="connsiteX8" fmla="*/ 0 w 1444858"/>
                  <a:gd name="connsiteY8" fmla="*/ 1055359 h 1242319"/>
                  <a:gd name="connsiteX9" fmla="*/ 351788 w 1444858"/>
                  <a:gd name="connsiteY9" fmla="*/ 501807 h 1242319"/>
                  <a:gd name="connsiteX10" fmla="*/ 558924 w 1444858"/>
                  <a:gd name="connsiteY10" fmla="*/ 0 h 1242319"/>
                  <a:gd name="connsiteX0" fmla="*/ 558924 w 1444858"/>
                  <a:gd name="connsiteY0" fmla="*/ 0 h 1242319"/>
                  <a:gd name="connsiteX1" fmla="*/ 974371 w 1444858"/>
                  <a:gd name="connsiteY1" fmla="*/ 208090 h 1242319"/>
                  <a:gd name="connsiteX2" fmla="*/ 1262005 w 1444858"/>
                  <a:gd name="connsiteY2" fmla="*/ 461724 h 1242319"/>
                  <a:gd name="connsiteX3" fmla="*/ 1411707 w 1444858"/>
                  <a:gd name="connsiteY3" fmla="*/ 696393 h 1242319"/>
                  <a:gd name="connsiteX4" fmla="*/ 1435983 w 1444858"/>
                  <a:gd name="connsiteY4" fmla="*/ 999844 h 1242319"/>
                  <a:gd name="connsiteX5" fmla="*/ 1294373 w 1444858"/>
                  <a:gd name="connsiteY5" fmla="*/ 1164522 h 1242319"/>
                  <a:gd name="connsiteX6" fmla="*/ 917587 w 1444858"/>
                  <a:gd name="connsiteY6" fmla="*/ 1241734 h 1242319"/>
                  <a:gd name="connsiteX7" fmla="*/ 412396 w 1444858"/>
                  <a:gd name="connsiteY7" fmla="*/ 1192341 h 1242319"/>
                  <a:gd name="connsiteX8" fmla="*/ 0 w 1444858"/>
                  <a:gd name="connsiteY8" fmla="*/ 1055359 h 1242319"/>
                  <a:gd name="connsiteX9" fmla="*/ 351788 w 1444858"/>
                  <a:gd name="connsiteY9" fmla="*/ 501807 h 1242319"/>
                  <a:gd name="connsiteX10" fmla="*/ 558924 w 1444858"/>
                  <a:gd name="connsiteY10" fmla="*/ 0 h 1242319"/>
                  <a:gd name="connsiteX0" fmla="*/ 85395 w 1444858"/>
                  <a:gd name="connsiteY0" fmla="*/ 0 h 1593384"/>
                  <a:gd name="connsiteX1" fmla="*/ 974371 w 1444858"/>
                  <a:gd name="connsiteY1" fmla="*/ 559155 h 1593384"/>
                  <a:gd name="connsiteX2" fmla="*/ 1262005 w 1444858"/>
                  <a:gd name="connsiteY2" fmla="*/ 812789 h 1593384"/>
                  <a:gd name="connsiteX3" fmla="*/ 1411707 w 1444858"/>
                  <a:gd name="connsiteY3" fmla="*/ 1047458 h 1593384"/>
                  <a:gd name="connsiteX4" fmla="*/ 1435983 w 1444858"/>
                  <a:gd name="connsiteY4" fmla="*/ 1350909 h 1593384"/>
                  <a:gd name="connsiteX5" fmla="*/ 1294373 w 1444858"/>
                  <a:gd name="connsiteY5" fmla="*/ 1515587 h 1593384"/>
                  <a:gd name="connsiteX6" fmla="*/ 917587 w 1444858"/>
                  <a:gd name="connsiteY6" fmla="*/ 1592799 h 1593384"/>
                  <a:gd name="connsiteX7" fmla="*/ 412396 w 1444858"/>
                  <a:gd name="connsiteY7" fmla="*/ 1543406 h 1593384"/>
                  <a:gd name="connsiteX8" fmla="*/ 0 w 1444858"/>
                  <a:gd name="connsiteY8" fmla="*/ 1406424 h 1593384"/>
                  <a:gd name="connsiteX9" fmla="*/ 351788 w 1444858"/>
                  <a:gd name="connsiteY9" fmla="*/ 852872 h 1593384"/>
                  <a:gd name="connsiteX10" fmla="*/ 85395 w 1444858"/>
                  <a:gd name="connsiteY10" fmla="*/ 0 h 1593384"/>
                  <a:gd name="connsiteX0" fmla="*/ 85395 w 1444858"/>
                  <a:gd name="connsiteY0" fmla="*/ 0 h 1593384"/>
                  <a:gd name="connsiteX1" fmla="*/ 974371 w 1444858"/>
                  <a:gd name="connsiteY1" fmla="*/ 559155 h 1593384"/>
                  <a:gd name="connsiteX2" fmla="*/ 1262005 w 1444858"/>
                  <a:gd name="connsiteY2" fmla="*/ 812789 h 1593384"/>
                  <a:gd name="connsiteX3" fmla="*/ 1411707 w 1444858"/>
                  <a:gd name="connsiteY3" fmla="*/ 1047458 h 1593384"/>
                  <a:gd name="connsiteX4" fmla="*/ 1435983 w 1444858"/>
                  <a:gd name="connsiteY4" fmla="*/ 1350909 h 1593384"/>
                  <a:gd name="connsiteX5" fmla="*/ 1294373 w 1444858"/>
                  <a:gd name="connsiteY5" fmla="*/ 1515587 h 1593384"/>
                  <a:gd name="connsiteX6" fmla="*/ 917587 w 1444858"/>
                  <a:gd name="connsiteY6" fmla="*/ 1592799 h 1593384"/>
                  <a:gd name="connsiteX7" fmla="*/ 412396 w 1444858"/>
                  <a:gd name="connsiteY7" fmla="*/ 1543406 h 1593384"/>
                  <a:gd name="connsiteX8" fmla="*/ 0 w 1444858"/>
                  <a:gd name="connsiteY8" fmla="*/ 1406424 h 1593384"/>
                  <a:gd name="connsiteX9" fmla="*/ 351788 w 1444858"/>
                  <a:gd name="connsiteY9" fmla="*/ 852872 h 1593384"/>
                  <a:gd name="connsiteX10" fmla="*/ 85395 w 1444858"/>
                  <a:gd name="connsiteY10" fmla="*/ 0 h 1593384"/>
                  <a:gd name="connsiteX0" fmla="*/ 85395 w 1444858"/>
                  <a:gd name="connsiteY0" fmla="*/ 10529 h 1603913"/>
                  <a:gd name="connsiteX1" fmla="*/ 550735 w 1444858"/>
                  <a:gd name="connsiteY1" fmla="*/ 459467 h 1603913"/>
                  <a:gd name="connsiteX2" fmla="*/ 974371 w 1444858"/>
                  <a:gd name="connsiteY2" fmla="*/ 569684 h 1603913"/>
                  <a:gd name="connsiteX3" fmla="*/ 1262005 w 1444858"/>
                  <a:gd name="connsiteY3" fmla="*/ 823318 h 1603913"/>
                  <a:gd name="connsiteX4" fmla="*/ 1411707 w 1444858"/>
                  <a:gd name="connsiteY4" fmla="*/ 1057987 h 1603913"/>
                  <a:gd name="connsiteX5" fmla="*/ 1435983 w 1444858"/>
                  <a:gd name="connsiteY5" fmla="*/ 1361438 h 1603913"/>
                  <a:gd name="connsiteX6" fmla="*/ 1294373 w 1444858"/>
                  <a:gd name="connsiteY6" fmla="*/ 1526116 h 1603913"/>
                  <a:gd name="connsiteX7" fmla="*/ 917587 w 1444858"/>
                  <a:gd name="connsiteY7" fmla="*/ 1603328 h 1603913"/>
                  <a:gd name="connsiteX8" fmla="*/ 412396 w 1444858"/>
                  <a:gd name="connsiteY8" fmla="*/ 1553935 h 1603913"/>
                  <a:gd name="connsiteX9" fmla="*/ 0 w 1444858"/>
                  <a:gd name="connsiteY9" fmla="*/ 1416953 h 1603913"/>
                  <a:gd name="connsiteX10" fmla="*/ 351788 w 1444858"/>
                  <a:gd name="connsiteY10" fmla="*/ 863401 h 1603913"/>
                  <a:gd name="connsiteX11" fmla="*/ 85395 w 1444858"/>
                  <a:gd name="connsiteY11" fmla="*/ 10529 h 1603913"/>
                  <a:gd name="connsiteX0" fmla="*/ 85395 w 1444858"/>
                  <a:gd name="connsiteY0" fmla="*/ 0 h 1593384"/>
                  <a:gd name="connsiteX1" fmla="*/ 550735 w 1444858"/>
                  <a:gd name="connsiteY1" fmla="*/ 448938 h 1593384"/>
                  <a:gd name="connsiteX2" fmla="*/ 974371 w 1444858"/>
                  <a:gd name="connsiteY2" fmla="*/ 559155 h 1593384"/>
                  <a:gd name="connsiteX3" fmla="*/ 1262005 w 1444858"/>
                  <a:gd name="connsiteY3" fmla="*/ 812789 h 1593384"/>
                  <a:gd name="connsiteX4" fmla="*/ 1411707 w 1444858"/>
                  <a:gd name="connsiteY4" fmla="*/ 1047458 h 1593384"/>
                  <a:gd name="connsiteX5" fmla="*/ 1435983 w 1444858"/>
                  <a:gd name="connsiteY5" fmla="*/ 1350909 h 1593384"/>
                  <a:gd name="connsiteX6" fmla="*/ 1294373 w 1444858"/>
                  <a:gd name="connsiteY6" fmla="*/ 1515587 h 1593384"/>
                  <a:gd name="connsiteX7" fmla="*/ 917587 w 1444858"/>
                  <a:gd name="connsiteY7" fmla="*/ 1592799 h 1593384"/>
                  <a:gd name="connsiteX8" fmla="*/ 412396 w 1444858"/>
                  <a:gd name="connsiteY8" fmla="*/ 1543406 h 1593384"/>
                  <a:gd name="connsiteX9" fmla="*/ 0 w 1444858"/>
                  <a:gd name="connsiteY9" fmla="*/ 1406424 h 1593384"/>
                  <a:gd name="connsiteX10" fmla="*/ 351788 w 1444858"/>
                  <a:gd name="connsiteY10" fmla="*/ 852872 h 1593384"/>
                  <a:gd name="connsiteX11" fmla="*/ 85395 w 1444858"/>
                  <a:gd name="connsiteY11" fmla="*/ 0 h 1593384"/>
                  <a:gd name="connsiteX0" fmla="*/ 85395 w 1444858"/>
                  <a:gd name="connsiteY0" fmla="*/ 0 h 1593384"/>
                  <a:gd name="connsiteX1" fmla="*/ 550735 w 1444858"/>
                  <a:gd name="connsiteY1" fmla="*/ 448938 h 1593384"/>
                  <a:gd name="connsiteX2" fmla="*/ 974371 w 1444858"/>
                  <a:gd name="connsiteY2" fmla="*/ 559155 h 1593384"/>
                  <a:gd name="connsiteX3" fmla="*/ 1262005 w 1444858"/>
                  <a:gd name="connsiteY3" fmla="*/ 812789 h 1593384"/>
                  <a:gd name="connsiteX4" fmla="*/ 1411707 w 1444858"/>
                  <a:gd name="connsiteY4" fmla="*/ 1047458 h 1593384"/>
                  <a:gd name="connsiteX5" fmla="*/ 1435983 w 1444858"/>
                  <a:gd name="connsiteY5" fmla="*/ 1350909 h 1593384"/>
                  <a:gd name="connsiteX6" fmla="*/ 1294373 w 1444858"/>
                  <a:gd name="connsiteY6" fmla="*/ 1515587 h 1593384"/>
                  <a:gd name="connsiteX7" fmla="*/ 917587 w 1444858"/>
                  <a:gd name="connsiteY7" fmla="*/ 1592799 h 1593384"/>
                  <a:gd name="connsiteX8" fmla="*/ 412396 w 1444858"/>
                  <a:gd name="connsiteY8" fmla="*/ 1543406 h 1593384"/>
                  <a:gd name="connsiteX9" fmla="*/ 0 w 1444858"/>
                  <a:gd name="connsiteY9" fmla="*/ 1406424 h 1593384"/>
                  <a:gd name="connsiteX10" fmla="*/ 351788 w 1444858"/>
                  <a:gd name="connsiteY10" fmla="*/ 852872 h 1593384"/>
                  <a:gd name="connsiteX11" fmla="*/ 85395 w 1444858"/>
                  <a:gd name="connsiteY11" fmla="*/ 0 h 1593384"/>
                  <a:gd name="connsiteX0" fmla="*/ 101723 w 1444858"/>
                  <a:gd name="connsiteY0" fmla="*/ 0 h 1593384"/>
                  <a:gd name="connsiteX1" fmla="*/ 550735 w 1444858"/>
                  <a:gd name="connsiteY1" fmla="*/ 448938 h 1593384"/>
                  <a:gd name="connsiteX2" fmla="*/ 974371 w 1444858"/>
                  <a:gd name="connsiteY2" fmla="*/ 559155 h 1593384"/>
                  <a:gd name="connsiteX3" fmla="*/ 1262005 w 1444858"/>
                  <a:gd name="connsiteY3" fmla="*/ 812789 h 1593384"/>
                  <a:gd name="connsiteX4" fmla="*/ 1411707 w 1444858"/>
                  <a:gd name="connsiteY4" fmla="*/ 1047458 h 1593384"/>
                  <a:gd name="connsiteX5" fmla="*/ 1435983 w 1444858"/>
                  <a:gd name="connsiteY5" fmla="*/ 1350909 h 1593384"/>
                  <a:gd name="connsiteX6" fmla="*/ 1294373 w 1444858"/>
                  <a:gd name="connsiteY6" fmla="*/ 1515587 h 1593384"/>
                  <a:gd name="connsiteX7" fmla="*/ 917587 w 1444858"/>
                  <a:gd name="connsiteY7" fmla="*/ 1592799 h 1593384"/>
                  <a:gd name="connsiteX8" fmla="*/ 412396 w 1444858"/>
                  <a:gd name="connsiteY8" fmla="*/ 1543406 h 1593384"/>
                  <a:gd name="connsiteX9" fmla="*/ 0 w 1444858"/>
                  <a:gd name="connsiteY9" fmla="*/ 1406424 h 1593384"/>
                  <a:gd name="connsiteX10" fmla="*/ 351788 w 1444858"/>
                  <a:gd name="connsiteY10" fmla="*/ 852872 h 1593384"/>
                  <a:gd name="connsiteX11" fmla="*/ 101723 w 1444858"/>
                  <a:gd name="connsiteY11" fmla="*/ 0 h 1593384"/>
                  <a:gd name="connsiteX0" fmla="*/ 101723 w 1444858"/>
                  <a:gd name="connsiteY0" fmla="*/ 0 h 1593384"/>
                  <a:gd name="connsiteX1" fmla="*/ 550735 w 1444858"/>
                  <a:gd name="connsiteY1" fmla="*/ 448938 h 1593384"/>
                  <a:gd name="connsiteX2" fmla="*/ 974371 w 1444858"/>
                  <a:gd name="connsiteY2" fmla="*/ 559155 h 1593384"/>
                  <a:gd name="connsiteX3" fmla="*/ 1262005 w 1444858"/>
                  <a:gd name="connsiteY3" fmla="*/ 812789 h 1593384"/>
                  <a:gd name="connsiteX4" fmla="*/ 1411707 w 1444858"/>
                  <a:gd name="connsiteY4" fmla="*/ 1047458 h 1593384"/>
                  <a:gd name="connsiteX5" fmla="*/ 1435983 w 1444858"/>
                  <a:gd name="connsiteY5" fmla="*/ 1350909 h 1593384"/>
                  <a:gd name="connsiteX6" fmla="*/ 1294373 w 1444858"/>
                  <a:gd name="connsiteY6" fmla="*/ 1515587 h 1593384"/>
                  <a:gd name="connsiteX7" fmla="*/ 917587 w 1444858"/>
                  <a:gd name="connsiteY7" fmla="*/ 1592799 h 1593384"/>
                  <a:gd name="connsiteX8" fmla="*/ 412396 w 1444858"/>
                  <a:gd name="connsiteY8" fmla="*/ 1543406 h 1593384"/>
                  <a:gd name="connsiteX9" fmla="*/ 0 w 1444858"/>
                  <a:gd name="connsiteY9" fmla="*/ 1406424 h 1593384"/>
                  <a:gd name="connsiteX10" fmla="*/ 351788 w 1444858"/>
                  <a:gd name="connsiteY10" fmla="*/ 852872 h 1593384"/>
                  <a:gd name="connsiteX11" fmla="*/ 101723 w 1444858"/>
                  <a:gd name="connsiteY11" fmla="*/ 0 h 1593384"/>
                  <a:gd name="connsiteX0" fmla="*/ 101723 w 1444858"/>
                  <a:gd name="connsiteY0" fmla="*/ 21518 h 1614902"/>
                  <a:gd name="connsiteX1" fmla="*/ 297642 w 1444858"/>
                  <a:gd name="connsiteY1" fmla="*/ 262267 h 1614902"/>
                  <a:gd name="connsiteX2" fmla="*/ 550735 w 1444858"/>
                  <a:gd name="connsiteY2" fmla="*/ 470456 h 1614902"/>
                  <a:gd name="connsiteX3" fmla="*/ 974371 w 1444858"/>
                  <a:gd name="connsiteY3" fmla="*/ 580673 h 1614902"/>
                  <a:gd name="connsiteX4" fmla="*/ 1262005 w 1444858"/>
                  <a:gd name="connsiteY4" fmla="*/ 834307 h 1614902"/>
                  <a:gd name="connsiteX5" fmla="*/ 1411707 w 1444858"/>
                  <a:gd name="connsiteY5" fmla="*/ 1068976 h 1614902"/>
                  <a:gd name="connsiteX6" fmla="*/ 1435983 w 1444858"/>
                  <a:gd name="connsiteY6" fmla="*/ 1372427 h 1614902"/>
                  <a:gd name="connsiteX7" fmla="*/ 1294373 w 1444858"/>
                  <a:gd name="connsiteY7" fmla="*/ 1537105 h 1614902"/>
                  <a:gd name="connsiteX8" fmla="*/ 917587 w 1444858"/>
                  <a:gd name="connsiteY8" fmla="*/ 1614317 h 1614902"/>
                  <a:gd name="connsiteX9" fmla="*/ 412396 w 1444858"/>
                  <a:gd name="connsiteY9" fmla="*/ 1564924 h 1614902"/>
                  <a:gd name="connsiteX10" fmla="*/ 0 w 1444858"/>
                  <a:gd name="connsiteY10" fmla="*/ 1427942 h 1614902"/>
                  <a:gd name="connsiteX11" fmla="*/ 351788 w 1444858"/>
                  <a:gd name="connsiteY11" fmla="*/ 874390 h 1614902"/>
                  <a:gd name="connsiteX12" fmla="*/ 101723 w 1444858"/>
                  <a:gd name="connsiteY12" fmla="*/ 21518 h 1614902"/>
                  <a:gd name="connsiteX0" fmla="*/ 101723 w 1444858"/>
                  <a:gd name="connsiteY0" fmla="*/ 0 h 1593384"/>
                  <a:gd name="connsiteX1" fmla="*/ 297642 w 1444858"/>
                  <a:gd name="connsiteY1" fmla="*/ 240749 h 1593384"/>
                  <a:gd name="connsiteX2" fmla="*/ 550735 w 1444858"/>
                  <a:gd name="connsiteY2" fmla="*/ 448938 h 1593384"/>
                  <a:gd name="connsiteX3" fmla="*/ 974371 w 1444858"/>
                  <a:gd name="connsiteY3" fmla="*/ 559155 h 1593384"/>
                  <a:gd name="connsiteX4" fmla="*/ 1262005 w 1444858"/>
                  <a:gd name="connsiteY4" fmla="*/ 812789 h 1593384"/>
                  <a:gd name="connsiteX5" fmla="*/ 1411707 w 1444858"/>
                  <a:gd name="connsiteY5" fmla="*/ 1047458 h 1593384"/>
                  <a:gd name="connsiteX6" fmla="*/ 1435983 w 1444858"/>
                  <a:gd name="connsiteY6" fmla="*/ 1350909 h 1593384"/>
                  <a:gd name="connsiteX7" fmla="*/ 1294373 w 1444858"/>
                  <a:gd name="connsiteY7" fmla="*/ 1515587 h 1593384"/>
                  <a:gd name="connsiteX8" fmla="*/ 917587 w 1444858"/>
                  <a:gd name="connsiteY8" fmla="*/ 1592799 h 1593384"/>
                  <a:gd name="connsiteX9" fmla="*/ 412396 w 1444858"/>
                  <a:gd name="connsiteY9" fmla="*/ 1543406 h 1593384"/>
                  <a:gd name="connsiteX10" fmla="*/ 0 w 1444858"/>
                  <a:gd name="connsiteY10" fmla="*/ 1406424 h 1593384"/>
                  <a:gd name="connsiteX11" fmla="*/ 351788 w 1444858"/>
                  <a:gd name="connsiteY11" fmla="*/ 852872 h 1593384"/>
                  <a:gd name="connsiteX12" fmla="*/ 101723 w 1444858"/>
                  <a:gd name="connsiteY12" fmla="*/ 0 h 1593384"/>
                  <a:gd name="connsiteX0" fmla="*/ 101723 w 1444858"/>
                  <a:gd name="connsiteY0" fmla="*/ 0 h 1593384"/>
                  <a:gd name="connsiteX1" fmla="*/ 297642 w 1444858"/>
                  <a:gd name="connsiteY1" fmla="*/ 240749 h 1593384"/>
                  <a:gd name="connsiteX2" fmla="*/ 648706 w 1444858"/>
                  <a:gd name="connsiteY2" fmla="*/ 404034 h 1593384"/>
                  <a:gd name="connsiteX3" fmla="*/ 974371 w 1444858"/>
                  <a:gd name="connsiteY3" fmla="*/ 559155 h 1593384"/>
                  <a:gd name="connsiteX4" fmla="*/ 1262005 w 1444858"/>
                  <a:gd name="connsiteY4" fmla="*/ 812789 h 1593384"/>
                  <a:gd name="connsiteX5" fmla="*/ 1411707 w 1444858"/>
                  <a:gd name="connsiteY5" fmla="*/ 1047458 h 1593384"/>
                  <a:gd name="connsiteX6" fmla="*/ 1435983 w 1444858"/>
                  <a:gd name="connsiteY6" fmla="*/ 1350909 h 1593384"/>
                  <a:gd name="connsiteX7" fmla="*/ 1294373 w 1444858"/>
                  <a:gd name="connsiteY7" fmla="*/ 1515587 h 1593384"/>
                  <a:gd name="connsiteX8" fmla="*/ 917587 w 1444858"/>
                  <a:gd name="connsiteY8" fmla="*/ 1592799 h 1593384"/>
                  <a:gd name="connsiteX9" fmla="*/ 412396 w 1444858"/>
                  <a:gd name="connsiteY9" fmla="*/ 1543406 h 1593384"/>
                  <a:gd name="connsiteX10" fmla="*/ 0 w 1444858"/>
                  <a:gd name="connsiteY10" fmla="*/ 1406424 h 1593384"/>
                  <a:gd name="connsiteX11" fmla="*/ 351788 w 1444858"/>
                  <a:gd name="connsiteY11" fmla="*/ 852872 h 1593384"/>
                  <a:gd name="connsiteX12" fmla="*/ 101723 w 1444858"/>
                  <a:gd name="connsiteY12" fmla="*/ 0 h 1593384"/>
                  <a:gd name="connsiteX0" fmla="*/ 101723 w 1444858"/>
                  <a:gd name="connsiteY0" fmla="*/ 0 h 1593384"/>
                  <a:gd name="connsiteX1" fmla="*/ 297642 w 1444858"/>
                  <a:gd name="connsiteY1" fmla="*/ 240749 h 1593384"/>
                  <a:gd name="connsiteX2" fmla="*/ 648706 w 1444858"/>
                  <a:gd name="connsiteY2" fmla="*/ 404034 h 1593384"/>
                  <a:gd name="connsiteX3" fmla="*/ 974371 w 1444858"/>
                  <a:gd name="connsiteY3" fmla="*/ 559155 h 1593384"/>
                  <a:gd name="connsiteX4" fmla="*/ 1262005 w 1444858"/>
                  <a:gd name="connsiteY4" fmla="*/ 812789 h 1593384"/>
                  <a:gd name="connsiteX5" fmla="*/ 1411707 w 1444858"/>
                  <a:gd name="connsiteY5" fmla="*/ 1047458 h 1593384"/>
                  <a:gd name="connsiteX6" fmla="*/ 1435983 w 1444858"/>
                  <a:gd name="connsiteY6" fmla="*/ 1350909 h 1593384"/>
                  <a:gd name="connsiteX7" fmla="*/ 1294373 w 1444858"/>
                  <a:gd name="connsiteY7" fmla="*/ 1515587 h 1593384"/>
                  <a:gd name="connsiteX8" fmla="*/ 917587 w 1444858"/>
                  <a:gd name="connsiteY8" fmla="*/ 1592799 h 1593384"/>
                  <a:gd name="connsiteX9" fmla="*/ 412396 w 1444858"/>
                  <a:gd name="connsiteY9" fmla="*/ 1543406 h 1593384"/>
                  <a:gd name="connsiteX10" fmla="*/ 0 w 1444858"/>
                  <a:gd name="connsiteY10" fmla="*/ 1406424 h 1593384"/>
                  <a:gd name="connsiteX11" fmla="*/ 351788 w 1444858"/>
                  <a:gd name="connsiteY11" fmla="*/ 852872 h 1593384"/>
                  <a:gd name="connsiteX12" fmla="*/ 101723 w 1444858"/>
                  <a:gd name="connsiteY12" fmla="*/ 0 h 1593384"/>
                  <a:gd name="connsiteX0" fmla="*/ 509938 w 1853073"/>
                  <a:gd name="connsiteY0" fmla="*/ 0 h 1603165"/>
                  <a:gd name="connsiteX1" fmla="*/ 705857 w 1853073"/>
                  <a:gd name="connsiteY1" fmla="*/ 240749 h 1603165"/>
                  <a:gd name="connsiteX2" fmla="*/ 1056921 w 1853073"/>
                  <a:gd name="connsiteY2" fmla="*/ 404034 h 1603165"/>
                  <a:gd name="connsiteX3" fmla="*/ 1382586 w 1853073"/>
                  <a:gd name="connsiteY3" fmla="*/ 559155 h 1603165"/>
                  <a:gd name="connsiteX4" fmla="*/ 1670220 w 1853073"/>
                  <a:gd name="connsiteY4" fmla="*/ 812789 h 1603165"/>
                  <a:gd name="connsiteX5" fmla="*/ 1819922 w 1853073"/>
                  <a:gd name="connsiteY5" fmla="*/ 1047458 h 1603165"/>
                  <a:gd name="connsiteX6" fmla="*/ 1844198 w 1853073"/>
                  <a:gd name="connsiteY6" fmla="*/ 1350909 h 1603165"/>
                  <a:gd name="connsiteX7" fmla="*/ 1702588 w 1853073"/>
                  <a:gd name="connsiteY7" fmla="*/ 1515587 h 1603165"/>
                  <a:gd name="connsiteX8" fmla="*/ 1325802 w 1853073"/>
                  <a:gd name="connsiteY8" fmla="*/ 1592799 h 1603165"/>
                  <a:gd name="connsiteX9" fmla="*/ 820611 w 1853073"/>
                  <a:gd name="connsiteY9" fmla="*/ 1543406 h 1603165"/>
                  <a:gd name="connsiteX10" fmla="*/ 0 w 1853073"/>
                  <a:gd name="connsiteY10" fmla="*/ 1063524 h 1603165"/>
                  <a:gd name="connsiteX11" fmla="*/ 760003 w 1853073"/>
                  <a:gd name="connsiteY11" fmla="*/ 852872 h 1603165"/>
                  <a:gd name="connsiteX12" fmla="*/ 509938 w 1853073"/>
                  <a:gd name="connsiteY12" fmla="*/ 0 h 1603165"/>
                  <a:gd name="connsiteX0" fmla="*/ 640567 w 1983702"/>
                  <a:gd name="connsiteY0" fmla="*/ 0 h 1602935"/>
                  <a:gd name="connsiteX1" fmla="*/ 836486 w 1983702"/>
                  <a:gd name="connsiteY1" fmla="*/ 240749 h 1602935"/>
                  <a:gd name="connsiteX2" fmla="*/ 1187550 w 1983702"/>
                  <a:gd name="connsiteY2" fmla="*/ 404034 h 1602935"/>
                  <a:gd name="connsiteX3" fmla="*/ 1513215 w 1983702"/>
                  <a:gd name="connsiteY3" fmla="*/ 559155 h 1602935"/>
                  <a:gd name="connsiteX4" fmla="*/ 1800849 w 1983702"/>
                  <a:gd name="connsiteY4" fmla="*/ 812789 h 1602935"/>
                  <a:gd name="connsiteX5" fmla="*/ 1950551 w 1983702"/>
                  <a:gd name="connsiteY5" fmla="*/ 1047458 h 1602935"/>
                  <a:gd name="connsiteX6" fmla="*/ 1974827 w 1983702"/>
                  <a:gd name="connsiteY6" fmla="*/ 1350909 h 1602935"/>
                  <a:gd name="connsiteX7" fmla="*/ 1833217 w 1983702"/>
                  <a:gd name="connsiteY7" fmla="*/ 1515587 h 1602935"/>
                  <a:gd name="connsiteX8" fmla="*/ 1456431 w 1983702"/>
                  <a:gd name="connsiteY8" fmla="*/ 1592799 h 1602935"/>
                  <a:gd name="connsiteX9" fmla="*/ 951240 w 1983702"/>
                  <a:gd name="connsiteY9" fmla="*/ 1543406 h 1602935"/>
                  <a:gd name="connsiteX10" fmla="*/ 0 w 1983702"/>
                  <a:gd name="connsiteY10" fmla="*/ 1067606 h 1602935"/>
                  <a:gd name="connsiteX11" fmla="*/ 890632 w 1983702"/>
                  <a:gd name="connsiteY11" fmla="*/ 852872 h 1602935"/>
                  <a:gd name="connsiteX12" fmla="*/ 640567 w 1983702"/>
                  <a:gd name="connsiteY12" fmla="*/ 0 h 1602935"/>
                  <a:gd name="connsiteX0" fmla="*/ 640567 w 1983702"/>
                  <a:gd name="connsiteY0" fmla="*/ 0 h 1602935"/>
                  <a:gd name="connsiteX1" fmla="*/ 836486 w 1983702"/>
                  <a:gd name="connsiteY1" fmla="*/ 240749 h 1602935"/>
                  <a:gd name="connsiteX2" fmla="*/ 1187550 w 1983702"/>
                  <a:gd name="connsiteY2" fmla="*/ 404034 h 1602935"/>
                  <a:gd name="connsiteX3" fmla="*/ 1513215 w 1983702"/>
                  <a:gd name="connsiteY3" fmla="*/ 559155 h 1602935"/>
                  <a:gd name="connsiteX4" fmla="*/ 1800849 w 1983702"/>
                  <a:gd name="connsiteY4" fmla="*/ 812789 h 1602935"/>
                  <a:gd name="connsiteX5" fmla="*/ 1950551 w 1983702"/>
                  <a:gd name="connsiteY5" fmla="*/ 1047458 h 1602935"/>
                  <a:gd name="connsiteX6" fmla="*/ 1974827 w 1983702"/>
                  <a:gd name="connsiteY6" fmla="*/ 1350909 h 1602935"/>
                  <a:gd name="connsiteX7" fmla="*/ 1833217 w 1983702"/>
                  <a:gd name="connsiteY7" fmla="*/ 1515587 h 1602935"/>
                  <a:gd name="connsiteX8" fmla="*/ 1456431 w 1983702"/>
                  <a:gd name="connsiteY8" fmla="*/ 1592799 h 1602935"/>
                  <a:gd name="connsiteX9" fmla="*/ 951240 w 1983702"/>
                  <a:gd name="connsiteY9" fmla="*/ 1543406 h 1602935"/>
                  <a:gd name="connsiteX10" fmla="*/ 0 w 1983702"/>
                  <a:gd name="connsiteY10" fmla="*/ 1067606 h 1602935"/>
                  <a:gd name="connsiteX11" fmla="*/ 890632 w 1983702"/>
                  <a:gd name="connsiteY11" fmla="*/ 852872 h 1602935"/>
                  <a:gd name="connsiteX12" fmla="*/ 640567 w 1983702"/>
                  <a:gd name="connsiteY12" fmla="*/ 0 h 1602935"/>
                  <a:gd name="connsiteX0" fmla="*/ 667353 w 2010488"/>
                  <a:gd name="connsiteY0" fmla="*/ 0 h 1597390"/>
                  <a:gd name="connsiteX1" fmla="*/ 863272 w 2010488"/>
                  <a:gd name="connsiteY1" fmla="*/ 240749 h 1597390"/>
                  <a:gd name="connsiteX2" fmla="*/ 1214336 w 2010488"/>
                  <a:gd name="connsiteY2" fmla="*/ 404034 h 1597390"/>
                  <a:gd name="connsiteX3" fmla="*/ 1540001 w 2010488"/>
                  <a:gd name="connsiteY3" fmla="*/ 559155 h 1597390"/>
                  <a:gd name="connsiteX4" fmla="*/ 1827635 w 2010488"/>
                  <a:gd name="connsiteY4" fmla="*/ 812789 h 1597390"/>
                  <a:gd name="connsiteX5" fmla="*/ 1977337 w 2010488"/>
                  <a:gd name="connsiteY5" fmla="*/ 1047458 h 1597390"/>
                  <a:gd name="connsiteX6" fmla="*/ 2001613 w 2010488"/>
                  <a:gd name="connsiteY6" fmla="*/ 1350909 h 1597390"/>
                  <a:gd name="connsiteX7" fmla="*/ 1860003 w 2010488"/>
                  <a:gd name="connsiteY7" fmla="*/ 1515587 h 1597390"/>
                  <a:gd name="connsiteX8" fmla="*/ 1483217 w 2010488"/>
                  <a:gd name="connsiteY8" fmla="*/ 1592799 h 1597390"/>
                  <a:gd name="connsiteX9" fmla="*/ 978026 w 2010488"/>
                  <a:gd name="connsiteY9" fmla="*/ 1543406 h 1597390"/>
                  <a:gd name="connsiteX10" fmla="*/ 304020 w 2010488"/>
                  <a:gd name="connsiteY10" fmla="*/ 1179642 h 1597390"/>
                  <a:gd name="connsiteX11" fmla="*/ 26786 w 2010488"/>
                  <a:gd name="connsiteY11" fmla="*/ 1067606 h 1597390"/>
                  <a:gd name="connsiteX12" fmla="*/ 917418 w 2010488"/>
                  <a:gd name="connsiteY12" fmla="*/ 852872 h 1597390"/>
                  <a:gd name="connsiteX13" fmla="*/ 667353 w 2010488"/>
                  <a:gd name="connsiteY13" fmla="*/ 0 h 1597390"/>
                  <a:gd name="connsiteX0" fmla="*/ 640567 w 1983702"/>
                  <a:gd name="connsiteY0" fmla="*/ 0 h 1597390"/>
                  <a:gd name="connsiteX1" fmla="*/ 836486 w 1983702"/>
                  <a:gd name="connsiteY1" fmla="*/ 240749 h 1597390"/>
                  <a:gd name="connsiteX2" fmla="*/ 1187550 w 1983702"/>
                  <a:gd name="connsiteY2" fmla="*/ 404034 h 1597390"/>
                  <a:gd name="connsiteX3" fmla="*/ 1513215 w 1983702"/>
                  <a:gd name="connsiteY3" fmla="*/ 559155 h 1597390"/>
                  <a:gd name="connsiteX4" fmla="*/ 1800849 w 1983702"/>
                  <a:gd name="connsiteY4" fmla="*/ 812789 h 1597390"/>
                  <a:gd name="connsiteX5" fmla="*/ 1950551 w 1983702"/>
                  <a:gd name="connsiteY5" fmla="*/ 1047458 h 1597390"/>
                  <a:gd name="connsiteX6" fmla="*/ 1974827 w 1983702"/>
                  <a:gd name="connsiteY6" fmla="*/ 1350909 h 1597390"/>
                  <a:gd name="connsiteX7" fmla="*/ 1833217 w 1983702"/>
                  <a:gd name="connsiteY7" fmla="*/ 1515587 h 1597390"/>
                  <a:gd name="connsiteX8" fmla="*/ 1456431 w 1983702"/>
                  <a:gd name="connsiteY8" fmla="*/ 1592799 h 1597390"/>
                  <a:gd name="connsiteX9" fmla="*/ 951240 w 1983702"/>
                  <a:gd name="connsiteY9" fmla="*/ 1543406 h 1597390"/>
                  <a:gd name="connsiteX10" fmla="*/ 277234 w 1983702"/>
                  <a:gd name="connsiteY10" fmla="*/ 1179642 h 1597390"/>
                  <a:gd name="connsiteX11" fmla="*/ 0 w 1983702"/>
                  <a:gd name="connsiteY11" fmla="*/ 1067606 h 1597390"/>
                  <a:gd name="connsiteX12" fmla="*/ 890632 w 1983702"/>
                  <a:gd name="connsiteY12" fmla="*/ 852872 h 1597390"/>
                  <a:gd name="connsiteX13" fmla="*/ 640567 w 1983702"/>
                  <a:gd name="connsiteY13" fmla="*/ 0 h 1597390"/>
                  <a:gd name="connsiteX0" fmla="*/ 640567 w 1983702"/>
                  <a:gd name="connsiteY0" fmla="*/ 0 h 1597225"/>
                  <a:gd name="connsiteX1" fmla="*/ 836486 w 1983702"/>
                  <a:gd name="connsiteY1" fmla="*/ 240749 h 1597225"/>
                  <a:gd name="connsiteX2" fmla="*/ 1187550 w 1983702"/>
                  <a:gd name="connsiteY2" fmla="*/ 404034 h 1597225"/>
                  <a:gd name="connsiteX3" fmla="*/ 1513215 w 1983702"/>
                  <a:gd name="connsiteY3" fmla="*/ 559155 h 1597225"/>
                  <a:gd name="connsiteX4" fmla="*/ 1800849 w 1983702"/>
                  <a:gd name="connsiteY4" fmla="*/ 812789 h 1597225"/>
                  <a:gd name="connsiteX5" fmla="*/ 1950551 w 1983702"/>
                  <a:gd name="connsiteY5" fmla="*/ 1047458 h 1597225"/>
                  <a:gd name="connsiteX6" fmla="*/ 1974827 w 1983702"/>
                  <a:gd name="connsiteY6" fmla="*/ 1350909 h 1597225"/>
                  <a:gd name="connsiteX7" fmla="*/ 1833217 w 1983702"/>
                  <a:gd name="connsiteY7" fmla="*/ 1515587 h 1597225"/>
                  <a:gd name="connsiteX8" fmla="*/ 1456431 w 1983702"/>
                  <a:gd name="connsiteY8" fmla="*/ 1592799 h 1597225"/>
                  <a:gd name="connsiteX9" fmla="*/ 951240 w 1983702"/>
                  <a:gd name="connsiteY9" fmla="*/ 1543406 h 1597225"/>
                  <a:gd name="connsiteX10" fmla="*/ 256823 w 1983702"/>
                  <a:gd name="connsiteY10" fmla="*/ 1183724 h 1597225"/>
                  <a:gd name="connsiteX11" fmla="*/ 0 w 1983702"/>
                  <a:gd name="connsiteY11" fmla="*/ 1067606 h 1597225"/>
                  <a:gd name="connsiteX12" fmla="*/ 890632 w 1983702"/>
                  <a:gd name="connsiteY12" fmla="*/ 852872 h 1597225"/>
                  <a:gd name="connsiteX13" fmla="*/ 640567 w 1983702"/>
                  <a:gd name="connsiteY13" fmla="*/ 0 h 1597225"/>
                  <a:gd name="connsiteX0" fmla="*/ 640567 w 1983702"/>
                  <a:gd name="connsiteY0" fmla="*/ 0 h 1597225"/>
                  <a:gd name="connsiteX1" fmla="*/ 836486 w 1983702"/>
                  <a:gd name="connsiteY1" fmla="*/ 240749 h 1597225"/>
                  <a:gd name="connsiteX2" fmla="*/ 1187550 w 1983702"/>
                  <a:gd name="connsiteY2" fmla="*/ 404034 h 1597225"/>
                  <a:gd name="connsiteX3" fmla="*/ 1513215 w 1983702"/>
                  <a:gd name="connsiteY3" fmla="*/ 559155 h 1597225"/>
                  <a:gd name="connsiteX4" fmla="*/ 1800849 w 1983702"/>
                  <a:gd name="connsiteY4" fmla="*/ 812789 h 1597225"/>
                  <a:gd name="connsiteX5" fmla="*/ 1950551 w 1983702"/>
                  <a:gd name="connsiteY5" fmla="*/ 1047458 h 1597225"/>
                  <a:gd name="connsiteX6" fmla="*/ 1974827 w 1983702"/>
                  <a:gd name="connsiteY6" fmla="*/ 1350909 h 1597225"/>
                  <a:gd name="connsiteX7" fmla="*/ 1833217 w 1983702"/>
                  <a:gd name="connsiteY7" fmla="*/ 1515587 h 1597225"/>
                  <a:gd name="connsiteX8" fmla="*/ 1456431 w 1983702"/>
                  <a:gd name="connsiteY8" fmla="*/ 1592799 h 1597225"/>
                  <a:gd name="connsiteX9" fmla="*/ 951240 w 1983702"/>
                  <a:gd name="connsiteY9" fmla="*/ 1543406 h 1597225"/>
                  <a:gd name="connsiteX10" fmla="*/ 256823 w 1983702"/>
                  <a:gd name="connsiteY10" fmla="*/ 1183724 h 1597225"/>
                  <a:gd name="connsiteX11" fmla="*/ 0 w 1983702"/>
                  <a:gd name="connsiteY11" fmla="*/ 1067606 h 1597225"/>
                  <a:gd name="connsiteX12" fmla="*/ 890632 w 1983702"/>
                  <a:gd name="connsiteY12" fmla="*/ 852872 h 1597225"/>
                  <a:gd name="connsiteX13" fmla="*/ 640567 w 1983702"/>
                  <a:gd name="connsiteY13" fmla="*/ 0 h 1597225"/>
                  <a:gd name="connsiteX0" fmla="*/ 640567 w 1983702"/>
                  <a:gd name="connsiteY0" fmla="*/ 0 h 1593350"/>
                  <a:gd name="connsiteX1" fmla="*/ 836486 w 1983702"/>
                  <a:gd name="connsiteY1" fmla="*/ 240749 h 1593350"/>
                  <a:gd name="connsiteX2" fmla="*/ 1187550 w 1983702"/>
                  <a:gd name="connsiteY2" fmla="*/ 404034 h 1593350"/>
                  <a:gd name="connsiteX3" fmla="*/ 1513215 w 1983702"/>
                  <a:gd name="connsiteY3" fmla="*/ 559155 h 1593350"/>
                  <a:gd name="connsiteX4" fmla="*/ 1800849 w 1983702"/>
                  <a:gd name="connsiteY4" fmla="*/ 812789 h 1593350"/>
                  <a:gd name="connsiteX5" fmla="*/ 1950551 w 1983702"/>
                  <a:gd name="connsiteY5" fmla="*/ 1047458 h 1593350"/>
                  <a:gd name="connsiteX6" fmla="*/ 1974827 w 1983702"/>
                  <a:gd name="connsiteY6" fmla="*/ 1350909 h 1593350"/>
                  <a:gd name="connsiteX7" fmla="*/ 1833217 w 1983702"/>
                  <a:gd name="connsiteY7" fmla="*/ 1515587 h 1593350"/>
                  <a:gd name="connsiteX8" fmla="*/ 1456431 w 1983702"/>
                  <a:gd name="connsiteY8" fmla="*/ 1592799 h 1593350"/>
                  <a:gd name="connsiteX9" fmla="*/ 951240 w 1983702"/>
                  <a:gd name="connsiteY9" fmla="*/ 1543406 h 1593350"/>
                  <a:gd name="connsiteX10" fmla="*/ 562984 w 1983702"/>
                  <a:gd name="connsiteY10" fmla="*/ 1420489 h 1593350"/>
                  <a:gd name="connsiteX11" fmla="*/ 256823 w 1983702"/>
                  <a:gd name="connsiteY11" fmla="*/ 1183724 h 1593350"/>
                  <a:gd name="connsiteX12" fmla="*/ 0 w 1983702"/>
                  <a:gd name="connsiteY12" fmla="*/ 1067606 h 1593350"/>
                  <a:gd name="connsiteX13" fmla="*/ 890632 w 1983702"/>
                  <a:gd name="connsiteY13" fmla="*/ 852872 h 1593350"/>
                  <a:gd name="connsiteX14" fmla="*/ 640567 w 1983702"/>
                  <a:gd name="connsiteY14" fmla="*/ 0 h 1593350"/>
                  <a:gd name="connsiteX0" fmla="*/ 640567 w 1983702"/>
                  <a:gd name="connsiteY0" fmla="*/ 0 h 1593350"/>
                  <a:gd name="connsiteX1" fmla="*/ 836486 w 1983702"/>
                  <a:gd name="connsiteY1" fmla="*/ 240749 h 1593350"/>
                  <a:gd name="connsiteX2" fmla="*/ 1187550 w 1983702"/>
                  <a:gd name="connsiteY2" fmla="*/ 404034 h 1593350"/>
                  <a:gd name="connsiteX3" fmla="*/ 1513215 w 1983702"/>
                  <a:gd name="connsiteY3" fmla="*/ 559155 h 1593350"/>
                  <a:gd name="connsiteX4" fmla="*/ 1800849 w 1983702"/>
                  <a:gd name="connsiteY4" fmla="*/ 812789 h 1593350"/>
                  <a:gd name="connsiteX5" fmla="*/ 1950551 w 1983702"/>
                  <a:gd name="connsiteY5" fmla="*/ 1047458 h 1593350"/>
                  <a:gd name="connsiteX6" fmla="*/ 1974827 w 1983702"/>
                  <a:gd name="connsiteY6" fmla="*/ 1350909 h 1593350"/>
                  <a:gd name="connsiteX7" fmla="*/ 1833217 w 1983702"/>
                  <a:gd name="connsiteY7" fmla="*/ 1515587 h 1593350"/>
                  <a:gd name="connsiteX8" fmla="*/ 1456431 w 1983702"/>
                  <a:gd name="connsiteY8" fmla="*/ 1592799 h 1593350"/>
                  <a:gd name="connsiteX9" fmla="*/ 951240 w 1983702"/>
                  <a:gd name="connsiteY9" fmla="*/ 1543406 h 1593350"/>
                  <a:gd name="connsiteX10" fmla="*/ 562984 w 1983702"/>
                  <a:gd name="connsiteY10" fmla="*/ 1420489 h 1593350"/>
                  <a:gd name="connsiteX11" fmla="*/ 256823 w 1983702"/>
                  <a:gd name="connsiteY11" fmla="*/ 1183724 h 1593350"/>
                  <a:gd name="connsiteX12" fmla="*/ 0 w 1983702"/>
                  <a:gd name="connsiteY12" fmla="*/ 1067606 h 1593350"/>
                  <a:gd name="connsiteX13" fmla="*/ 890632 w 1983702"/>
                  <a:gd name="connsiteY13" fmla="*/ 852872 h 1593350"/>
                  <a:gd name="connsiteX14" fmla="*/ 640567 w 1983702"/>
                  <a:gd name="connsiteY14" fmla="*/ 0 h 1593350"/>
                  <a:gd name="connsiteX0" fmla="*/ 640567 w 1983702"/>
                  <a:gd name="connsiteY0" fmla="*/ 0 h 1593350"/>
                  <a:gd name="connsiteX1" fmla="*/ 836486 w 1983702"/>
                  <a:gd name="connsiteY1" fmla="*/ 240749 h 1593350"/>
                  <a:gd name="connsiteX2" fmla="*/ 1187550 w 1983702"/>
                  <a:gd name="connsiteY2" fmla="*/ 404034 h 1593350"/>
                  <a:gd name="connsiteX3" fmla="*/ 1513215 w 1983702"/>
                  <a:gd name="connsiteY3" fmla="*/ 559155 h 1593350"/>
                  <a:gd name="connsiteX4" fmla="*/ 1800849 w 1983702"/>
                  <a:gd name="connsiteY4" fmla="*/ 812789 h 1593350"/>
                  <a:gd name="connsiteX5" fmla="*/ 1950551 w 1983702"/>
                  <a:gd name="connsiteY5" fmla="*/ 1047458 h 1593350"/>
                  <a:gd name="connsiteX6" fmla="*/ 1974827 w 1983702"/>
                  <a:gd name="connsiteY6" fmla="*/ 1350909 h 1593350"/>
                  <a:gd name="connsiteX7" fmla="*/ 1833217 w 1983702"/>
                  <a:gd name="connsiteY7" fmla="*/ 1515587 h 1593350"/>
                  <a:gd name="connsiteX8" fmla="*/ 1456431 w 1983702"/>
                  <a:gd name="connsiteY8" fmla="*/ 1592799 h 1593350"/>
                  <a:gd name="connsiteX9" fmla="*/ 951240 w 1983702"/>
                  <a:gd name="connsiteY9" fmla="*/ 1543406 h 1593350"/>
                  <a:gd name="connsiteX10" fmla="*/ 562984 w 1983702"/>
                  <a:gd name="connsiteY10" fmla="*/ 1420489 h 1593350"/>
                  <a:gd name="connsiteX11" fmla="*/ 256823 w 1983702"/>
                  <a:gd name="connsiteY11" fmla="*/ 1183724 h 1593350"/>
                  <a:gd name="connsiteX12" fmla="*/ 0 w 1983702"/>
                  <a:gd name="connsiteY12" fmla="*/ 1067606 h 1593350"/>
                  <a:gd name="connsiteX13" fmla="*/ 890632 w 1983702"/>
                  <a:gd name="connsiteY13" fmla="*/ 852872 h 1593350"/>
                  <a:gd name="connsiteX14" fmla="*/ 640567 w 1983702"/>
                  <a:gd name="connsiteY14" fmla="*/ 0 h 1593350"/>
                  <a:gd name="connsiteX0" fmla="*/ 640567 w 1983702"/>
                  <a:gd name="connsiteY0" fmla="*/ 0 h 1593350"/>
                  <a:gd name="connsiteX1" fmla="*/ 836486 w 1983702"/>
                  <a:gd name="connsiteY1" fmla="*/ 240749 h 1593350"/>
                  <a:gd name="connsiteX2" fmla="*/ 1187550 w 1983702"/>
                  <a:gd name="connsiteY2" fmla="*/ 404034 h 1593350"/>
                  <a:gd name="connsiteX3" fmla="*/ 1513215 w 1983702"/>
                  <a:gd name="connsiteY3" fmla="*/ 559155 h 1593350"/>
                  <a:gd name="connsiteX4" fmla="*/ 1800849 w 1983702"/>
                  <a:gd name="connsiteY4" fmla="*/ 812789 h 1593350"/>
                  <a:gd name="connsiteX5" fmla="*/ 1950551 w 1983702"/>
                  <a:gd name="connsiteY5" fmla="*/ 1047458 h 1593350"/>
                  <a:gd name="connsiteX6" fmla="*/ 1974827 w 1983702"/>
                  <a:gd name="connsiteY6" fmla="*/ 1350909 h 1593350"/>
                  <a:gd name="connsiteX7" fmla="*/ 1833217 w 1983702"/>
                  <a:gd name="connsiteY7" fmla="*/ 1515587 h 1593350"/>
                  <a:gd name="connsiteX8" fmla="*/ 1456431 w 1983702"/>
                  <a:gd name="connsiteY8" fmla="*/ 1592799 h 1593350"/>
                  <a:gd name="connsiteX9" fmla="*/ 951240 w 1983702"/>
                  <a:gd name="connsiteY9" fmla="*/ 1543406 h 1593350"/>
                  <a:gd name="connsiteX10" fmla="*/ 562984 w 1983702"/>
                  <a:gd name="connsiteY10" fmla="*/ 1420489 h 1593350"/>
                  <a:gd name="connsiteX11" fmla="*/ 256823 w 1983702"/>
                  <a:gd name="connsiteY11" fmla="*/ 1183724 h 1593350"/>
                  <a:gd name="connsiteX12" fmla="*/ 0 w 1983702"/>
                  <a:gd name="connsiteY12" fmla="*/ 1067606 h 1593350"/>
                  <a:gd name="connsiteX13" fmla="*/ 890632 w 1983702"/>
                  <a:gd name="connsiteY13" fmla="*/ 852872 h 1593350"/>
                  <a:gd name="connsiteX14" fmla="*/ 640567 w 1983702"/>
                  <a:gd name="connsiteY14" fmla="*/ 0 h 1593350"/>
                  <a:gd name="connsiteX0" fmla="*/ 640567 w 1983702"/>
                  <a:gd name="connsiteY0" fmla="*/ 0 h 1593350"/>
                  <a:gd name="connsiteX1" fmla="*/ 836486 w 1983702"/>
                  <a:gd name="connsiteY1" fmla="*/ 240749 h 1593350"/>
                  <a:gd name="connsiteX2" fmla="*/ 1187550 w 1983702"/>
                  <a:gd name="connsiteY2" fmla="*/ 404034 h 1593350"/>
                  <a:gd name="connsiteX3" fmla="*/ 1513215 w 1983702"/>
                  <a:gd name="connsiteY3" fmla="*/ 559155 h 1593350"/>
                  <a:gd name="connsiteX4" fmla="*/ 1800849 w 1983702"/>
                  <a:gd name="connsiteY4" fmla="*/ 812789 h 1593350"/>
                  <a:gd name="connsiteX5" fmla="*/ 1950551 w 1983702"/>
                  <a:gd name="connsiteY5" fmla="*/ 1047458 h 1593350"/>
                  <a:gd name="connsiteX6" fmla="*/ 1974827 w 1983702"/>
                  <a:gd name="connsiteY6" fmla="*/ 1350909 h 1593350"/>
                  <a:gd name="connsiteX7" fmla="*/ 1833217 w 1983702"/>
                  <a:gd name="connsiteY7" fmla="*/ 1515587 h 1593350"/>
                  <a:gd name="connsiteX8" fmla="*/ 1456431 w 1983702"/>
                  <a:gd name="connsiteY8" fmla="*/ 1592799 h 1593350"/>
                  <a:gd name="connsiteX9" fmla="*/ 951240 w 1983702"/>
                  <a:gd name="connsiteY9" fmla="*/ 1543406 h 1593350"/>
                  <a:gd name="connsiteX10" fmla="*/ 562984 w 1983702"/>
                  <a:gd name="connsiteY10" fmla="*/ 1420489 h 1593350"/>
                  <a:gd name="connsiteX11" fmla="*/ 256823 w 1983702"/>
                  <a:gd name="connsiteY11" fmla="*/ 1183724 h 1593350"/>
                  <a:gd name="connsiteX12" fmla="*/ 0 w 1983702"/>
                  <a:gd name="connsiteY12" fmla="*/ 1067606 h 1593350"/>
                  <a:gd name="connsiteX13" fmla="*/ 890632 w 1983702"/>
                  <a:gd name="connsiteY13" fmla="*/ 852872 h 1593350"/>
                  <a:gd name="connsiteX14" fmla="*/ 640567 w 1983702"/>
                  <a:gd name="connsiteY14" fmla="*/ 0 h 1593350"/>
                  <a:gd name="connsiteX0" fmla="*/ 640567 w 1983702"/>
                  <a:gd name="connsiteY0" fmla="*/ 0 h 1593316"/>
                  <a:gd name="connsiteX1" fmla="*/ 836486 w 1983702"/>
                  <a:gd name="connsiteY1" fmla="*/ 240749 h 1593316"/>
                  <a:gd name="connsiteX2" fmla="*/ 1187550 w 1983702"/>
                  <a:gd name="connsiteY2" fmla="*/ 404034 h 1593316"/>
                  <a:gd name="connsiteX3" fmla="*/ 1513215 w 1983702"/>
                  <a:gd name="connsiteY3" fmla="*/ 559155 h 1593316"/>
                  <a:gd name="connsiteX4" fmla="*/ 1800849 w 1983702"/>
                  <a:gd name="connsiteY4" fmla="*/ 812789 h 1593316"/>
                  <a:gd name="connsiteX5" fmla="*/ 1950551 w 1983702"/>
                  <a:gd name="connsiteY5" fmla="*/ 1047458 h 1593316"/>
                  <a:gd name="connsiteX6" fmla="*/ 1974827 w 1983702"/>
                  <a:gd name="connsiteY6" fmla="*/ 1350909 h 1593316"/>
                  <a:gd name="connsiteX7" fmla="*/ 1833217 w 1983702"/>
                  <a:gd name="connsiteY7" fmla="*/ 1515587 h 1593316"/>
                  <a:gd name="connsiteX8" fmla="*/ 1456431 w 1983702"/>
                  <a:gd name="connsiteY8" fmla="*/ 1592799 h 1593316"/>
                  <a:gd name="connsiteX9" fmla="*/ 951240 w 1983702"/>
                  <a:gd name="connsiteY9" fmla="*/ 1543406 h 1593316"/>
                  <a:gd name="connsiteX10" fmla="*/ 583395 w 1983702"/>
                  <a:gd name="connsiteY10" fmla="*/ 1432736 h 1593316"/>
                  <a:gd name="connsiteX11" fmla="*/ 256823 w 1983702"/>
                  <a:gd name="connsiteY11" fmla="*/ 1183724 h 1593316"/>
                  <a:gd name="connsiteX12" fmla="*/ 0 w 1983702"/>
                  <a:gd name="connsiteY12" fmla="*/ 1067606 h 1593316"/>
                  <a:gd name="connsiteX13" fmla="*/ 890632 w 1983702"/>
                  <a:gd name="connsiteY13" fmla="*/ 852872 h 1593316"/>
                  <a:gd name="connsiteX14" fmla="*/ 640567 w 1983702"/>
                  <a:gd name="connsiteY14" fmla="*/ 0 h 1593316"/>
                  <a:gd name="connsiteX0" fmla="*/ 640567 w 1983702"/>
                  <a:gd name="connsiteY0" fmla="*/ 0 h 1593316"/>
                  <a:gd name="connsiteX1" fmla="*/ 836486 w 1983702"/>
                  <a:gd name="connsiteY1" fmla="*/ 240749 h 1593316"/>
                  <a:gd name="connsiteX2" fmla="*/ 1187550 w 1983702"/>
                  <a:gd name="connsiteY2" fmla="*/ 404034 h 1593316"/>
                  <a:gd name="connsiteX3" fmla="*/ 1513215 w 1983702"/>
                  <a:gd name="connsiteY3" fmla="*/ 559155 h 1593316"/>
                  <a:gd name="connsiteX4" fmla="*/ 1800849 w 1983702"/>
                  <a:gd name="connsiteY4" fmla="*/ 812789 h 1593316"/>
                  <a:gd name="connsiteX5" fmla="*/ 1950551 w 1983702"/>
                  <a:gd name="connsiteY5" fmla="*/ 1047458 h 1593316"/>
                  <a:gd name="connsiteX6" fmla="*/ 1974827 w 1983702"/>
                  <a:gd name="connsiteY6" fmla="*/ 1350909 h 1593316"/>
                  <a:gd name="connsiteX7" fmla="*/ 1833217 w 1983702"/>
                  <a:gd name="connsiteY7" fmla="*/ 1515587 h 1593316"/>
                  <a:gd name="connsiteX8" fmla="*/ 1456431 w 1983702"/>
                  <a:gd name="connsiteY8" fmla="*/ 1592799 h 1593316"/>
                  <a:gd name="connsiteX9" fmla="*/ 951240 w 1983702"/>
                  <a:gd name="connsiteY9" fmla="*/ 1543406 h 1593316"/>
                  <a:gd name="connsiteX10" fmla="*/ 583395 w 1983702"/>
                  <a:gd name="connsiteY10" fmla="*/ 1432736 h 1593316"/>
                  <a:gd name="connsiteX11" fmla="*/ 256823 w 1983702"/>
                  <a:gd name="connsiteY11" fmla="*/ 1183724 h 1593316"/>
                  <a:gd name="connsiteX12" fmla="*/ 0 w 1983702"/>
                  <a:gd name="connsiteY12" fmla="*/ 1067606 h 1593316"/>
                  <a:gd name="connsiteX13" fmla="*/ 359953 w 1983702"/>
                  <a:gd name="connsiteY13" fmla="*/ 314029 h 1593316"/>
                  <a:gd name="connsiteX14" fmla="*/ 640567 w 1983702"/>
                  <a:gd name="connsiteY14" fmla="*/ 0 h 1593316"/>
                  <a:gd name="connsiteX0" fmla="*/ 640868 w 1984003"/>
                  <a:gd name="connsiteY0" fmla="*/ 0 h 1593316"/>
                  <a:gd name="connsiteX1" fmla="*/ 836787 w 1984003"/>
                  <a:gd name="connsiteY1" fmla="*/ 240749 h 1593316"/>
                  <a:gd name="connsiteX2" fmla="*/ 1187851 w 1984003"/>
                  <a:gd name="connsiteY2" fmla="*/ 404034 h 1593316"/>
                  <a:gd name="connsiteX3" fmla="*/ 1513516 w 1984003"/>
                  <a:gd name="connsiteY3" fmla="*/ 559155 h 1593316"/>
                  <a:gd name="connsiteX4" fmla="*/ 1801150 w 1984003"/>
                  <a:gd name="connsiteY4" fmla="*/ 812789 h 1593316"/>
                  <a:gd name="connsiteX5" fmla="*/ 1950852 w 1984003"/>
                  <a:gd name="connsiteY5" fmla="*/ 1047458 h 1593316"/>
                  <a:gd name="connsiteX6" fmla="*/ 1975128 w 1984003"/>
                  <a:gd name="connsiteY6" fmla="*/ 1350909 h 1593316"/>
                  <a:gd name="connsiteX7" fmla="*/ 1833518 w 1984003"/>
                  <a:gd name="connsiteY7" fmla="*/ 1515587 h 1593316"/>
                  <a:gd name="connsiteX8" fmla="*/ 1456732 w 1984003"/>
                  <a:gd name="connsiteY8" fmla="*/ 1592799 h 1593316"/>
                  <a:gd name="connsiteX9" fmla="*/ 951541 w 1984003"/>
                  <a:gd name="connsiteY9" fmla="*/ 1543406 h 1593316"/>
                  <a:gd name="connsiteX10" fmla="*/ 583696 w 1984003"/>
                  <a:gd name="connsiteY10" fmla="*/ 1432736 h 1593316"/>
                  <a:gd name="connsiteX11" fmla="*/ 257124 w 1984003"/>
                  <a:gd name="connsiteY11" fmla="*/ 1183724 h 1593316"/>
                  <a:gd name="connsiteX12" fmla="*/ 301 w 1984003"/>
                  <a:gd name="connsiteY12" fmla="*/ 1067606 h 1593316"/>
                  <a:gd name="connsiteX13" fmla="*/ 212221 w 1984003"/>
                  <a:gd name="connsiteY13" fmla="*/ 636718 h 1593316"/>
                  <a:gd name="connsiteX14" fmla="*/ 360254 w 1984003"/>
                  <a:gd name="connsiteY14" fmla="*/ 314029 h 1593316"/>
                  <a:gd name="connsiteX15" fmla="*/ 640868 w 1984003"/>
                  <a:gd name="connsiteY15" fmla="*/ 0 h 1593316"/>
                  <a:gd name="connsiteX0" fmla="*/ 640868 w 1984003"/>
                  <a:gd name="connsiteY0" fmla="*/ 0 h 1593316"/>
                  <a:gd name="connsiteX1" fmla="*/ 836787 w 1984003"/>
                  <a:gd name="connsiteY1" fmla="*/ 240749 h 1593316"/>
                  <a:gd name="connsiteX2" fmla="*/ 1187851 w 1984003"/>
                  <a:gd name="connsiteY2" fmla="*/ 404034 h 1593316"/>
                  <a:gd name="connsiteX3" fmla="*/ 1513516 w 1984003"/>
                  <a:gd name="connsiteY3" fmla="*/ 559155 h 1593316"/>
                  <a:gd name="connsiteX4" fmla="*/ 1801150 w 1984003"/>
                  <a:gd name="connsiteY4" fmla="*/ 812789 h 1593316"/>
                  <a:gd name="connsiteX5" fmla="*/ 1950852 w 1984003"/>
                  <a:gd name="connsiteY5" fmla="*/ 1047458 h 1593316"/>
                  <a:gd name="connsiteX6" fmla="*/ 1975128 w 1984003"/>
                  <a:gd name="connsiteY6" fmla="*/ 1350909 h 1593316"/>
                  <a:gd name="connsiteX7" fmla="*/ 1833518 w 1984003"/>
                  <a:gd name="connsiteY7" fmla="*/ 1515587 h 1593316"/>
                  <a:gd name="connsiteX8" fmla="*/ 1456732 w 1984003"/>
                  <a:gd name="connsiteY8" fmla="*/ 1592799 h 1593316"/>
                  <a:gd name="connsiteX9" fmla="*/ 951541 w 1984003"/>
                  <a:gd name="connsiteY9" fmla="*/ 1543406 h 1593316"/>
                  <a:gd name="connsiteX10" fmla="*/ 583696 w 1984003"/>
                  <a:gd name="connsiteY10" fmla="*/ 1432736 h 1593316"/>
                  <a:gd name="connsiteX11" fmla="*/ 257124 w 1984003"/>
                  <a:gd name="connsiteY11" fmla="*/ 1183724 h 1593316"/>
                  <a:gd name="connsiteX12" fmla="*/ 301 w 1984003"/>
                  <a:gd name="connsiteY12" fmla="*/ 1067606 h 1593316"/>
                  <a:gd name="connsiteX13" fmla="*/ 212221 w 1984003"/>
                  <a:gd name="connsiteY13" fmla="*/ 636718 h 1593316"/>
                  <a:gd name="connsiteX14" fmla="*/ 192886 w 1984003"/>
                  <a:gd name="connsiteY14" fmla="*/ 236469 h 1593316"/>
                  <a:gd name="connsiteX15" fmla="*/ 640868 w 1984003"/>
                  <a:gd name="connsiteY15" fmla="*/ 0 h 1593316"/>
                  <a:gd name="connsiteX0" fmla="*/ 600047 w 1984003"/>
                  <a:gd name="connsiteY0" fmla="*/ 0 h 1679041"/>
                  <a:gd name="connsiteX1" fmla="*/ 836787 w 1984003"/>
                  <a:gd name="connsiteY1" fmla="*/ 326474 h 1679041"/>
                  <a:gd name="connsiteX2" fmla="*/ 1187851 w 1984003"/>
                  <a:gd name="connsiteY2" fmla="*/ 489759 h 1679041"/>
                  <a:gd name="connsiteX3" fmla="*/ 1513516 w 1984003"/>
                  <a:gd name="connsiteY3" fmla="*/ 644880 h 1679041"/>
                  <a:gd name="connsiteX4" fmla="*/ 1801150 w 1984003"/>
                  <a:gd name="connsiteY4" fmla="*/ 898514 h 1679041"/>
                  <a:gd name="connsiteX5" fmla="*/ 1950852 w 1984003"/>
                  <a:gd name="connsiteY5" fmla="*/ 1133183 h 1679041"/>
                  <a:gd name="connsiteX6" fmla="*/ 1975128 w 1984003"/>
                  <a:gd name="connsiteY6" fmla="*/ 1436634 h 1679041"/>
                  <a:gd name="connsiteX7" fmla="*/ 1833518 w 1984003"/>
                  <a:gd name="connsiteY7" fmla="*/ 1601312 h 1679041"/>
                  <a:gd name="connsiteX8" fmla="*/ 1456732 w 1984003"/>
                  <a:gd name="connsiteY8" fmla="*/ 1678524 h 1679041"/>
                  <a:gd name="connsiteX9" fmla="*/ 951541 w 1984003"/>
                  <a:gd name="connsiteY9" fmla="*/ 1629131 h 1679041"/>
                  <a:gd name="connsiteX10" fmla="*/ 583696 w 1984003"/>
                  <a:gd name="connsiteY10" fmla="*/ 1518461 h 1679041"/>
                  <a:gd name="connsiteX11" fmla="*/ 257124 w 1984003"/>
                  <a:gd name="connsiteY11" fmla="*/ 1269449 h 1679041"/>
                  <a:gd name="connsiteX12" fmla="*/ 301 w 1984003"/>
                  <a:gd name="connsiteY12" fmla="*/ 1153331 h 1679041"/>
                  <a:gd name="connsiteX13" fmla="*/ 212221 w 1984003"/>
                  <a:gd name="connsiteY13" fmla="*/ 722443 h 1679041"/>
                  <a:gd name="connsiteX14" fmla="*/ 192886 w 1984003"/>
                  <a:gd name="connsiteY14" fmla="*/ 322194 h 1679041"/>
                  <a:gd name="connsiteX15" fmla="*/ 600047 w 1984003"/>
                  <a:gd name="connsiteY15" fmla="*/ 0 h 1679041"/>
                  <a:gd name="connsiteX0" fmla="*/ 600047 w 1984003"/>
                  <a:gd name="connsiteY0" fmla="*/ 0 h 1679041"/>
                  <a:gd name="connsiteX1" fmla="*/ 836787 w 1984003"/>
                  <a:gd name="connsiteY1" fmla="*/ 326474 h 1679041"/>
                  <a:gd name="connsiteX2" fmla="*/ 1187851 w 1984003"/>
                  <a:gd name="connsiteY2" fmla="*/ 489759 h 1679041"/>
                  <a:gd name="connsiteX3" fmla="*/ 1513516 w 1984003"/>
                  <a:gd name="connsiteY3" fmla="*/ 644880 h 1679041"/>
                  <a:gd name="connsiteX4" fmla="*/ 1801150 w 1984003"/>
                  <a:gd name="connsiteY4" fmla="*/ 898514 h 1679041"/>
                  <a:gd name="connsiteX5" fmla="*/ 1950852 w 1984003"/>
                  <a:gd name="connsiteY5" fmla="*/ 1133183 h 1679041"/>
                  <a:gd name="connsiteX6" fmla="*/ 1975128 w 1984003"/>
                  <a:gd name="connsiteY6" fmla="*/ 1436634 h 1679041"/>
                  <a:gd name="connsiteX7" fmla="*/ 1833518 w 1984003"/>
                  <a:gd name="connsiteY7" fmla="*/ 1601312 h 1679041"/>
                  <a:gd name="connsiteX8" fmla="*/ 1456732 w 1984003"/>
                  <a:gd name="connsiteY8" fmla="*/ 1678524 h 1679041"/>
                  <a:gd name="connsiteX9" fmla="*/ 951541 w 1984003"/>
                  <a:gd name="connsiteY9" fmla="*/ 1629131 h 1679041"/>
                  <a:gd name="connsiteX10" fmla="*/ 583696 w 1984003"/>
                  <a:gd name="connsiteY10" fmla="*/ 1518461 h 1679041"/>
                  <a:gd name="connsiteX11" fmla="*/ 257124 w 1984003"/>
                  <a:gd name="connsiteY11" fmla="*/ 1269449 h 1679041"/>
                  <a:gd name="connsiteX12" fmla="*/ 301 w 1984003"/>
                  <a:gd name="connsiteY12" fmla="*/ 1153331 h 1679041"/>
                  <a:gd name="connsiteX13" fmla="*/ 212221 w 1984003"/>
                  <a:gd name="connsiteY13" fmla="*/ 722443 h 1679041"/>
                  <a:gd name="connsiteX14" fmla="*/ 192886 w 1984003"/>
                  <a:gd name="connsiteY14" fmla="*/ 322194 h 1679041"/>
                  <a:gd name="connsiteX15" fmla="*/ 600047 w 1984003"/>
                  <a:gd name="connsiteY15" fmla="*/ 0 h 1679041"/>
                  <a:gd name="connsiteX0" fmla="*/ 600047 w 1984003"/>
                  <a:gd name="connsiteY0" fmla="*/ 6280 h 1685321"/>
                  <a:gd name="connsiteX1" fmla="*/ 836787 w 1984003"/>
                  <a:gd name="connsiteY1" fmla="*/ 332754 h 1685321"/>
                  <a:gd name="connsiteX2" fmla="*/ 1187851 w 1984003"/>
                  <a:gd name="connsiteY2" fmla="*/ 496039 h 1685321"/>
                  <a:gd name="connsiteX3" fmla="*/ 1513516 w 1984003"/>
                  <a:gd name="connsiteY3" fmla="*/ 651160 h 1685321"/>
                  <a:gd name="connsiteX4" fmla="*/ 1801150 w 1984003"/>
                  <a:gd name="connsiteY4" fmla="*/ 904794 h 1685321"/>
                  <a:gd name="connsiteX5" fmla="*/ 1950852 w 1984003"/>
                  <a:gd name="connsiteY5" fmla="*/ 1139463 h 1685321"/>
                  <a:gd name="connsiteX6" fmla="*/ 1975128 w 1984003"/>
                  <a:gd name="connsiteY6" fmla="*/ 1442914 h 1685321"/>
                  <a:gd name="connsiteX7" fmla="*/ 1833518 w 1984003"/>
                  <a:gd name="connsiteY7" fmla="*/ 1607592 h 1685321"/>
                  <a:gd name="connsiteX8" fmla="*/ 1456732 w 1984003"/>
                  <a:gd name="connsiteY8" fmla="*/ 1684804 h 1685321"/>
                  <a:gd name="connsiteX9" fmla="*/ 951541 w 1984003"/>
                  <a:gd name="connsiteY9" fmla="*/ 1635411 h 1685321"/>
                  <a:gd name="connsiteX10" fmla="*/ 583696 w 1984003"/>
                  <a:gd name="connsiteY10" fmla="*/ 1524741 h 1685321"/>
                  <a:gd name="connsiteX11" fmla="*/ 257124 w 1984003"/>
                  <a:gd name="connsiteY11" fmla="*/ 1275729 h 1685321"/>
                  <a:gd name="connsiteX12" fmla="*/ 301 w 1984003"/>
                  <a:gd name="connsiteY12" fmla="*/ 1159611 h 1685321"/>
                  <a:gd name="connsiteX13" fmla="*/ 212221 w 1984003"/>
                  <a:gd name="connsiteY13" fmla="*/ 728723 h 1685321"/>
                  <a:gd name="connsiteX14" fmla="*/ 192886 w 1984003"/>
                  <a:gd name="connsiteY14" fmla="*/ 328474 h 1685321"/>
                  <a:gd name="connsiteX15" fmla="*/ 600047 w 1984003"/>
                  <a:gd name="connsiteY15" fmla="*/ 6280 h 1685321"/>
                  <a:gd name="connsiteX0" fmla="*/ 600047 w 1984003"/>
                  <a:gd name="connsiteY0" fmla="*/ 7541 h 1686582"/>
                  <a:gd name="connsiteX1" fmla="*/ 836787 w 1984003"/>
                  <a:gd name="connsiteY1" fmla="*/ 334015 h 1686582"/>
                  <a:gd name="connsiteX2" fmla="*/ 1187851 w 1984003"/>
                  <a:gd name="connsiteY2" fmla="*/ 497300 h 1686582"/>
                  <a:gd name="connsiteX3" fmla="*/ 1513516 w 1984003"/>
                  <a:gd name="connsiteY3" fmla="*/ 652421 h 1686582"/>
                  <a:gd name="connsiteX4" fmla="*/ 1801150 w 1984003"/>
                  <a:gd name="connsiteY4" fmla="*/ 906055 h 1686582"/>
                  <a:gd name="connsiteX5" fmla="*/ 1950852 w 1984003"/>
                  <a:gd name="connsiteY5" fmla="*/ 1140724 h 1686582"/>
                  <a:gd name="connsiteX6" fmla="*/ 1975128 w 1984003"/>
                  <a:gd name="connsiteY6" fmla="*/ 1444175 h 1686582"/>
                  <a:gd name="connsiteX7" fmla="*/ 1833518 w 1984003"/>
                  <a:gd name="connsiteY7" fmla="*/ 1608853 h 1686582"/>
                  <a:gd name="connsiteX8" fmla="*/ 1456732 w 1984003"/>
                  <a:gd name="connsiteY8" fmla="*/ 1686065 h 1686582"/>
                  <a:gd name="connsiteX9" fmla="*/ 951541 w 1984003"/>
                  <a:gd name="connsiteY9" fmla="*/ 1636672 h 1686582"/>
                  <a:gd name="connsiteX10" fmla="*/ 583696 w 1984003"/>
                  <a:gd name="connsiteY10" fmla="*/ 1526002 h 1686582"/>
                  <a:gd name="connsiteX11" fmla="*/ 257124 w 1984003"/>
                  <a:gd name="connsiteY11" fmla="*/ 1276990 h 1686582"/>
                  <a:gd name="connsiteX12" fmla="*/ 301 w 1984003"/>
                  <a:gd name="connsiteY12" fmla="*/ 1160872 h 1686582"/>
                  <a:gd name="connsiteX13" fmla="*/ 212221 w 1984003"/>
                  <a:gd name="connsiteY13" fmla="*/ 729984 h 1686582"/>
                  <a:gd name="connsiteX14" fmla="*/ 172475 w 1984003"/>
                  <a:gd name="connsiteY14" fmla="*/ 280749 h 1686582"/>
                  <a:gd name="connsiteX15" fmla="*/ 600047 w 1984003"/>
                  <a:gd name="connsiteY15" fmla="*/ 7541 h 1686582"/>
                  <a:gd name="connsiteX0" fmla="*/ 600109 w 1984065"/>
                  <a:gd name="connsiteY0" fmla="*/ 7602 h 1686643"/>
                  <a:gd name="connsiteX1" fmla="*/ 836849 w 1984065"/>
                  <a:gd name="connsiteY1" fmla="*/ 334076 h 1686643"/>
                  <a:gd name="connsiteX2" fmla="*/ 1187913 w 1984065"/>
                  <a:gd name="connsiteY2" fmla="*/ 497361 h 1686643"/>
                  <a:gd name="connsiteX3" fmla="*/ 1513578 w 1984065"/>
                  <a:gd name="connsiteY3" fmla="*/ 652482 h 1686643"/>
                  <a:gd name="connsiteX4" fmla="*/ 1801212 w 1984065"/>
                  <a:gd name="connsiteY4" fmla="*/ 906116 h 1686643"/>
                  <a:gd name="connsiteX5" fmla="*/ 1950914 w 1984065"/>
                  <a:gd name="connsiteY5" fmla="*/ 1140785 h 1686643"/>
                  <a:gd name="connsiteX6" fmla="*/ 1975190 w 1984065"/>
                  <a:gd name="connsiteY6" fmla="*/ 1444236 h 1686643"/>
                  <a:gd name="connsiteX7" fmla="*/ 1833580 w 1984065"/>
                  <a:gd name="connsiteY7" fmla="*/ 1608914 h 1686643"/>
                  <a:gd name="connsiteX8" fmla="*/ 1456794 w 1984065"/>
                  <a:gd name="connsiteY8" fmla="*/ 1686126 h 1686643"/>
                  <a:gd name="connsiteX9" fmla="*/ 951603 w 1984065"/>
                  <a:gd name="connsiteY9" fmla="*/ 1636733 h 1686643"/>
                  <a:gd name="connsiteX10" fmla="*/ 583758 w 1984065"/>
                  <a:gd name="connsiteY10" fmla="*/ 1526063 h 1686643"/>
                  <a:gd name="connsiteX11" fmla="*/ 257186 w 1984065"/>
                  <a:gd name="connsiteY11" fmla="*/ 1277051 h 1686643"/>
                  <a:gd name="connsiteX12" fmla="*/ 363 w 1984065"/>
                  <a:gd name="connsiteY12" fmla="*/ 1160933 h 1686643"/>
                  <a:gd name="connsiteX13" fmla="*/ 183708 w 1984065"/>
                  <a:gd name="connsiteY13" fmla="*/ 742291 h 1686643"/>
                  <a:gd name="connsiteX14" fmla="*/ 172537 w 1984065"/>
                  <a:gd name="connsiteY14" fmla="*/ 280810 h 1686643"/>
                  <a:gd name="connsiteX15" fmla="*/ 600109 w 1984065"/>
                  <a:gd name="connsiteY15" fmla="*/ 7602 h 1686643"/>
                  <a:gd name="connsiteX0" fmla="*/ 600109 w 1984065"/>
                  <a:gd name="connsiteY0" fmla="*/ 7602 h 1686643"/>
                  <a:gd name="connsiteX1" fmla="*/ 836849 w 1984065"/>
                  <a:gd name="connsiteY1" fmla="*/ 334076 h 1686643"/>
                  <a:gd name="connsiteX2" fmla="*/ 1187913 w 1984065"/>
                  <a:gd name="connsiteY2" fmla="*/ 497361 h 1686643"/>
                  <a:gd name="connsiteX3" fmla="*/ 1513578 w 1984065"/>
                  <a:gd name="connsiteY3" fmla="*/ 652482 h 1686643"/>
                  <a:gd name="connsiteX4" fmla="*/ 1801212 w 1984065"/>
                  <a:gd name="connsiteY4" fmla="*/ 906116 h 1686643"/>
                  <a:gd name="connsiteX5" fmla="*/ 1950914 w 1984065"/>
                  <a:gd name="connsiteY5" fmla="*/ 1140785 h 1686643"/>
                  <a:gd name="connsiteX6" fmla="*/ 1975190 w 1984065"/>
                  <a:gd name="connsiteY6" fmla="*/ 1444236 h 1686643"/>
                  <a:gd name="connsiteX7" fmla="*/ 1833580 w 1984065"/>
                  <a:gd name="connsiteY7" fmla="*/ 1608914 h 1686643"/>
                  <a:gd name="connsiteX8" fmla="*/ 1456794 w 1984065"/>
                  <a:gd name="connsiteY8" fmla="*/ 1686126 h 1686643"/>
                  <a:gd name="connsiteX9" fmla="*/ 951603 w 1984065"/>
                  <a:gd name="connsiteY9" fmla="*/ 1636733 h 1686643"/>
                  <a:gd name="connsiteX10" fmla="*/ 583758 w 1984065"/>
                  <a:gd name="connsiteY10" fmla="*/ 1526063 h 1686643"/>
                  <a:gd name="connsiteX11" fmla="*/ 257186 w 1984065"/>
                  <a:gd name="connsiteY11" fmla="*/ 1277051 h 1686643"/>
                  <a:gd name="connsiteX12" fmla="*/ 363 w 1984065"/>
                  <a:gd name="connsiteY12" fmla="*/ 1160933 h 1686643"/>
                  <a:gd name="connsiteX13" fmla="*/ 183708 w 1984065"/>
                  <a:gd name="connsiteY13" fmla="*/ 742291 h 1686643"/>
                  <a:gd name="connsiteX14" fmla="*/ 172537 w 1984065"/>
                  <a:gd name="connsiteY14" fmla="*/ 280810 h 1686643"/>
                  <a:gd name="connsiteX15" fmla="*/ 600109 w 1984065"/>
                  <a:gd name="connsiteY15" fmla="*/ 7602 h 1686643"/>
                  <a:gd name="connsiteX0" fmla="*/ 599746 w 1983702"/>
                  <a:gd name="connsiteY0" fmla="*/ 7602 h 1686643"/>
                  <a:gd name="connsiteX1" fmla="*/ 836486 w 1983702"/>
                  <a:gd name="connsiteY1" fmla="*/ 334076 h 1686643"/>
                  <a:gd name="connsiteX2" fmla="*/ 1187550 w 1983702"/>
                  <a:gd name="connsiteY2" fmla="*/ 497361 h 1686643"/>
                  <a:gd name="connsiteX3" fmla="*/ 1513215 w 1983702"/>
                  <a:gd name="connsiteY3" fmla="*/ 652482 h 1686643"/>
                  <a:gd name="connsiteX4" fmla="*/ 1800849 w 1983702"/>
                  <a:gd name="connsiteY4" fmla="*/ 906116 h 1686643"/>
                  <a:gd name="connsiteX5" fmla="*/ 1950551 w 1983702"/>
                  <a:gd name="connsiteY5" fmla="*/ 1140785 h 1686643"/>
                  <a:gd name="connsiteX6" fmla="*/ 1974827 w 1983702"/>
                  <a:gd name="connsiteY6" fmla="*/ 1444236 h 1686643"/>
                  <a:gd name="connsiteX7" fmla="*/ 1833217 w 1983702"/>
                  <a:gd name="connsiteY7" fmla="*/ 1608914 h 1686643"/>
                  <a:gd name="connsiteX8" fmla="*/ 1456431 w 1983702"/>
                  <a:gd name="connsiteY8" fmla="*/ 1686126 h 1686643"/>
                  <a:gd name="connsiteX9" fmla="*/ 951240 w 1983702"/>
                  <a:gd name="connsiteY9" fmla="*/ 1636733 h 1686643"/>
                  <a:gd name="connsiteX10" fmla="*/ 583395 w 1983702"/>
                  <a:gd name="connsiteY10" fmla="*/ 1526063 h 1686643"/>
                  <a:gd name="connsiteX11" fmla="*/ 256823 w 1983702"/>
                  <a:gd name="connsiteY11" fmla="*/ 1277051 h 1686643"/>
                  <a:gd name="connsiteX12" fmla="*/ 0 w 1983702"/>
                  <a:gd name="connsiteY12" fmla="*/ 1160933 h 1686643"/>
                  <a:gd name="connsiteX13" fmla="*/ 183345 w 1983702"/>
                  <a:gd name="connsiteY13" fmla="*/ 742291 h 1686643"/>
                  <a:gd name="connsiteX14" fmla="*/ 172174 w 1983702"/>
                  <a:gd name="connsiteY14" fmla="*/ 280810 h 1686643"/>
                  <a:gd name="connsiteX15" fmla="*/ 599746 w 1983702"/>
                  <a:gd name="connsiteY15" fmla="*/ 7602 h 1686643"/>
                  <a:gd name="connsiteX0" fmla="*/ 599746 w 1983702"/>
                  <a:gd name="connsiteY0" fmla="*/ 7602 h 1686607"/>
                  <a:gd name="connsiteX1" fmla="*/ 836486 w 1983702"/>
                  <a:gd name="connsiteY1" fmla="*/ 334076 h 1686607"/>
                  <a:gd name="connsiteX2" fmla="*/ 1187550 w 1983702"/>
                  <a:gd name="connsiteY2" fmla="*/ 497361 h 1686607"/>
                  <a:gd name="connsiteX3" fmla="*/ 1513215 w 1983702"/>
                  <a:gd name="connsiteY3" fmla="*/ 652482 h 1686607"/>
                  <a:gd name="connsiteX4" fmla="*/ 1800849 w 1983702"/>
                  <a:gd name="connsiteY4" fmla="*/ 906116 h 1686607"/>
                  <a:gd name="connsiteX5" fmla="*/ 1950551 w 1983702"/>
                  <a:gd name="connsiteY5" fmla="*/ 1140785 h 1686607"/>
                  <a:gd name="connsiteX6" fmla="*/ 1974827 w 1983702"/>
                  <a:gd name="connsiteY6" fmla="*/ 1444236 h 1686607"/>
                  <a:gd name="connsiteX7" fmla="*/ 1833217 w 1983702"/>
                  <a:gd name="connsiteY7" fmla="*/ 1608914 h 1686607"/>
                  <a:gd name="connsiteX8" fmla="*/ 1456431 w 1983702"/>
                  <a:gd name="connsiteY8" fmla="*/ 1686126 h 1686607"/>
                  <a:gd name="connsiteX9" fmla="*/ 951240 w 1983702"/>
                  <a:gd name="connsiteY9" fmla="*/ 1636733 h 1686607"/>
                  <a:gd name="connsiteX10" fmla="*/ 604995 w 1983702"/>
                  <a:gd name="connsiteY10" fmla="*/ 1540463 h 1686607"/>
                  <a:gd name="connsiteX11" fmla="*/ 256823 w 1983702"/>
                  <a:gd name="connsiteY11" fmla="*/ 1277051 h 1686607"/>
                  <a:gd name="connsiteX12" fmla="*/ 0 w 1983702"/>
                  <a:gd name="connsiteY12" fmla="*/ 1160933 h 1686607"/>
                  <a:gd name="connsiteX13" fmla="*/ 183345 w 1983702"/>
                  <a:gd name="connsiteY13" fmla="*/ 742291 h 1686607"/>
                  <a:gd name="connsiteX14" fmla="*/ 172174 w 1983702"/>
                  <a:gd name="connsiteY14" fmla="*/ 280810 h 1686607"/>
                  <a:gd name="connsiteX15" fmla="*/ 599746 w 1983702"/>
                  <a:gd name="connsiteY15" fmla="*/ 7602 h 1686607"/>
                  <a:gd name="connsiteX0" fmla="*/ 599746 w 1983702"/>
                  <a:gd name="connsiteY0" fmla="*/ 7602 h 1686607"/>
                  <a:gd name="connsiteX1" fmla="*/ 836486 w 1983702"/>
                  <a:gd name="connsiteY1" fmla="*/ 334076 h 1686607"/>
                  <a:gd name="connsiteX2" fmla="*/ 1187550 w 1983702"/>
                  <a:gd name="connsiteY2" fmla="*/ 497361 h 1686607"/>
                  <a:gd name="connsiteX3" fmla="*/ 1513215 w 1983702"/>
                  <a:gd name="connsiteY3" fmla="*/ 652482 h 1686607"/>
                  <a:gd name="connsiteX4" fmla="*/ 1800849 w 1983702"/>
                  <a:gd name="connsiteY4" fmla="*/ 906116 h 1686607"/>
                  <a:gd name="connsiteX5" fmla="*/ 1950551 w 1983702"/>
                  <a:gd name="connsiteY5" fmla="*/ 1140785 h 1686607"/>
                  <a:gd name="connsiteX6" fmla="*/ 1974827 w 1983702"/>
                  <a:gd name="connsiteY6" fmla="*/ 1444236 h 1686607"/>
                  <a:gd name="connsiteX7" fmla="*/ 1833217 w 1983702"/>
                  <a:gd name="connsiteY7" fmla="*/ 1608914 h 1686607"/>
                  <a:gd name="connsiteX8" fmla="*/ 1456431 w 1983702"/>
                  <a:gd name="connsiteY8" fmla="*/ 1686126 h 1686607"/>
                  <a:gd name="connsiteX9" fmla="*/ 951240 w 1983702"/>
                  <a:gd name="connsiteY9" fmla="*/ 1636733 h 1686607"/>
                  <a:gd name="connsiteX10" fmla="*/ 604995 w 1983702"/>
                  <a:gd name="connsiteY10" fmla="*/ 1540463 h 1686607"/>
                  <a:gd name="connsiteX11" fmla="*/ 256823 w 1983702"/>
                  <a:gd name="connsiteY11" fmla="*/ 1277051 h 1686607"/>
                  <a:gd name="connsiteX12" fmla="*/ 0 w 1983702"/>
                  <a:gd name="connsiteY12" fmla="*/ 1160933 h 1686607"/>
                  <a:gd name="connsiteX13" fmla="*/ 183345 w 1983702"/>
                  <a:gd name="connsiteY13" fmla="*/ 742291 h 1686607"/>
                  <a:gd name="connsiteX14" fmla="*/ 172174 w 1983702"/>
                  <a:gd name="connsiteY14" fmla="*/ 280810 h 1686607"/>
                  <a:gd name="connsiteX15" fmla="*/ 599746 w 1983702"/>
                  <a:gd name="connsiteY15" fmla="*/ 7602 h 1686607"/>
                  <a:gd name="connsiteX0" fmla="*/ 599746 w 1983702"/>
                  <a:gd name="connsiteY0" fmla="*/ 7602 h 1686607"/>
                  <a:gd name="connsiteX1" fmla="*/ 836486 w 1983702"/>
                  <a:gd name="connsiteY1" fmla="*/ 334076 h 1686607"/>
                  <a:gd name="connsiteX2" fmla="*/ 1187550 w 1983702"/>
                  <a:gd name="connsiteY2" fmla="*/ 560861 h 1686607"/>
                  <a:gd name="connsiteX3" fmla="*/ 1513215 w 1983702"/>
                  <a:gd name="connsiteY3" fmla="*/ 652482 h 1686607"/>
                  <a:gd name="connsiteX4" fmla="*/ 1800849 w 1983702"/>
                  <a:gd name="connsiteY4" fmla="*/ 906116 h 1686607"/>
                  <a:gd name="connsiteX5" fmla="*/ 1950551 w 1983702"/>
                  <a:gd name="connsiteY5" fmla="*/ 1140785 h 1686607"/>
                  <a:gd name="connsiteX6" fmla="*/ 1974827 w 1983702"/>
                  <a:gd name="connsiteY6" fmla="*/ 1444236 h 1686607"/>
                  <a:gd name="connsiteX7" fmla="*/ 1833217 w 1983702"/>
                  <a:gd name="connsiteY7" fmla="*/ 1608914 h 1686607"/>
                  <a:gd name="connsiteX8" fmla="*/ 1456431 w 1983702"/>
                  <a:gd name="connsiteY8" fmla="*/ 1686126 h 1686607"/>
                  <a:gd name="connsiteX9" fmla="*/ 951240 w 1983702"/>
                  <a:gd name="connsiteY9" fmla="*/ 1636733 h 1686607"/>
                  <a:gd name="connsiteX10" fmla="*/ 604995 w 1983702"/>
                  <a:gd name="connsiteY10" fmla="*/ 1540463 h 1686607"/>
                  <a:gd name="connsiteX11" fmla="*/ 256823 w 1983702"/>
                  <a:gd name="connsiteY11" fmla="*/ 1277051 h 1686607"/>
                  <a:gd name="connsiteX12" fmla="*/ 0 w 1983702"/>
                  <a:gd name="connsiteY12" fmla="*/ 1160933 h 1686607"/>
                  <a:gd name="connsiteX13" fmla="*/ 183345 w 1983702"/>
                  <a:gd name="connsiteY13" fmla="*/ 742291 h 1686607"/>
                  <a:gd name="connsiteX14" fmla="*/ 172174 w 1983702"/>
                  <a:gd name="connsiteY14" fmla="*/ 280810 h 1686607"/>
                  <a:gd name="connsiteX15" fmla="*/ 599746 w 1983702"/>
                  <a:gd name="connsiteY15" fmla="*/ 7602 h 1686607"/>
                  <a:gd name="connsiteX0" fmla="*/ 599746 w 1983702"/>
                  <a:gd name="connsiteY0" fmla="*/ 7602 h 1686607"/>
                  <a:gd name="connsiteX1" fmla="*/ 836486 w 1983702"/>
                  <a:gd name="connsiteY1" fmla="*/ 334076 h 1686607"/>
                  <a:gd name="connsiteX2" fmla="*/ 1187550 w 1983702"/>
                  <a:gd name="connsiteY2" fmla="*/ 560861 h 1686607"/>
                  <a:gd name="connsiteX3" fmla="*/ 1484640 w 1983702"/>
                  <a:gd name="connsiteY3" fmla="*/ 754082 h 1686607"/>
                  <a:gd name="connsiteX4" fmla="*/ 1800849 w 1983702"/>
                  <a:gd name="connsiteY4" fmla="*/ 906116 h 1686607"/>
                  <a:gd name="connsiteX5" fmla="*/ 1950551 w 1983702"/>
                  <a:gd name="connsiteY5" fmla="*/ 1140785 h 1686607"/>
                  <a:gd name="connsiteX6" fmla="*/ 1974827 w 1983702"/>
                  <a:gd name="connsiteY6" fmla="*/ 1444236 h 1686607"/>
                  <a:gd name="connsiteX7" fmla="*/ 1833217 w 1983702"/>
                  <a:gd name="connsiteY7" fmla="*/ 1608914 h 1686607"/>
                  <a:gd name="connsiteX8" fmla="*/ 1456431 w 1983702"/>
                  <a:gd name="connsiteY8" fmla="*/ 1686126 h 1686607"/>
                  <a:gd name="connsiteX9" fmla="*/ 951240 w 1983702"/>
                  <a:gd name="connsiteY9" fmla="*/ 1636733 h 1686607"/>
                  <a:gd name="connsiteX10" fmla="*/ 604995 w 1983702"/>
                  <a:gd name="connsiteY10" fmla="*/ 1540463 h 1686607"/>
                  <a:gd name="connsiteX11" fmla="*/ 256823 w 1983702"/>
                  <a:gd name="connsiteY11" fmla="*/ 1277051 h 1686607"/>
                  <a:gd name="connsiteX12" fmla="*/ 0 w 1983702"/>
                  <a:gd name="connsiteY12" fmla="*/ 1160933 h 1686607"/>
                  <a:gd name="connsiteX13" fmla="*/ 183345 w 1983702"/>
                  <a:gd name="connsiteY13" fmla="*/ 742291 h 1686607"/>
                  <a:gd name="connsiteX14" fmla="*/ 172174 w 1983702"/>
                  <a:gd name="connsiteY14" fmla="*/ 280810 h 1686607"/>
                  <a:gd name="connsiteX15" fmla="*/ 599746 w 1983702"/>
                  <a:gd name="connsiteY15" fmla="*/ 7602 h 1686607"/>
                  <a:gd name="connsiteX0" fmla="*/ 599746 w 1984611"/>
                  <a:gd name="connsiteY0" fmla="*/ 7602 h 1686607"/>
                  <a:gd name="connsiteX1" fmla="*/ 836486 w 1984611"/>
                  <a:gd name="connsiteY1" fmla="*/ 334076 h 1686607"/>
                  <a:gd name="connsiteX2" fmla="*/ 1187550 w 1984611"/>
                  <a:gd name="connsiteY2" fmla="*/ 560861 h 1686607"/>
                  <a:gd name="connsiteX3" fmla="*/ 1484640 w 1984611"/>
                  <a:gd name="connsiteY3" fmla="*/ 754082 h 1686607"/>
                  <a:gd name="connsiteX4" fmla="*/ 1775449 w 1984611"/>
                  <a:gd name="connsiteY4" fmla="*/ 988666 h 1686607"/>
                  <a:gd name="connsiteX5" fmla="*/ 1950551 w 1984611"/>
                  <a:gd name="connsiteY5" fmla="*/ 1140785 h 1686607"/>
                  <a:gd name="connsiteX6" fmla="*/ 1974827 w 1984611"/>
                  <a:gd name="connsiteY6" fmla="*/ 1444236 h 1686607"/>
                  <a:gd name="connsiteX7" fmla="*/ 1833217 w 1984611"/>
                  <a:gd name="connsiteY7" fmla="*/ 1608914 h 1686607"/>
                  <a:gd name="connsiteX8" fmla="*/ 1456431 w 1984611"/>
                  <a:gd name="connsiteY8" fmla="*/ 1686126 h 1686607"/>
                  <a:gd name="connsiteX9" fmla="*/ 951240 w 1984611"/>
                  <a:gd name="connsiteY9" fmla="*/ 1636733 h 1686607"/>
                  <a:gd name="connsiteX10" fmla="*/ 604995 w 1984611"/>
                  <a:gd name="connsiteY10" fmla="*/ 1540463 h 1686607"/>
                  <a:gd name="connsiteX11" fmla="*/ 256823 w 1984611"/>
                  <a:gd name="connsiteY11" fmla="*/ 1277051 h 1686607"/>
                  <a:gd name="connsiteX12" fmla="*/ 0 w 1984611"/>
                  <a:gd name="connsiteY12" fmla="*/ 1160933 h 1686607"/>
                  <a:gd name="connsiteX13" fmla="*/ 183345 w 1984611"/>
                  <a:gd name="connsiteY13" fmla="*/ 742291 h 1686607"/>
                  <a:gd name="connsiteX14" fmla="*/ 172174 w 1984611"/>
                  <a:gd name="connsiteY14" fmla="*/ 280810 h 1686607"/>
                  <a:gd name="connsiteX15" fmla="*/ 599746 w 1984611"/>
                  <a:gd name="connsiteY15" fmla="*/ 7602 h 1686607"/>
                  <a:gd name="connsiteX0" fmla="*/ 599746 w 1977302"/>
                  <a:gd name="connsiteY0" fmla="*/ 7602 h 1686607"/>
                  <a:gd name="connsiteX1" fmla="*/ 836486 w 1977302"/>
                  <a:gd name="connsiteY1" fmla="*/ 334076 h 1686607"/>
                  <a:gd name="connsiteX2" fmla="*/ 1187550 w 1977302"/>
                  <a:gd name="connsiteY2" fmla="*/ 560861 h 1686607"/>
                  <a:gd name="connsiteX3" fmla="*/ 1484640 w 1977302"/>
                  <a:gd name="connsiteY3" fmla="*/ 754082 h 1686607"/>
                  <a:gd name="connsiteX4" fmla="*/ 1775449 w 1977302"/>
                  <a:gd name="connsiteY4" fmla="*/ 988666 h 1686607"/>
                  <a:gd name="connsiteX5" fmla="*/ 1912451 w 1977302"/>
                  <a:gd name="connsiteY5" fmla="*/ 1191585 h 1686607"/>
                  <a:gd name="connsiteX6" fmla="*/ 1974827 w 1977302"/>
                  <a:gd name="connsiteY6" fmla="*/ 1444236 h 1686607"/>
                  <a:gd name="connsiteX7" fmla="*/ 1833217 w 1977302"/>
                  <a:gd name="connsiteY7" fmla="*/ 1608914 h 1686607"/>
                  <a:gd name="connsiteX8" fmla="*/ 1456431 w 1977302"/>
                  <a:gd name="connsiteY8" fmla="*/ 1686126 h 1686607"/>
                  <a:gd name="connsiteX9" fmla="*/ 951240 w 1977302"/>
                  <a:gd name="connsiteY9" fmla="*/ 1636733 h 1686607"/>
                  <a:gd name="connsiteX10" fmla="*/ 604995 w 1977302"/>
                  <a:gd name="connsiteY10" fmla="*/ 1540463 h 1686607"/>
                  <a:gd name="connsiteX11" fmla="*/ 256823 w 1977302"/>
                  <a:gd name="connsiteY11" fmla="*/ 1277051 h 1686607"/>
                  <a:gd name="connsiteX12" fmla="*/ 0 w 1977302"/>
                  <a:gd name="connsiteY12" fmla="*/ 1160933 h 1686607"/>
                  <a:gd name="connsiteX13" fmla="*/ 183345 w 1977302"/>
                  <a:gd name="connsiteY13" fmla="*/ 742291 h 1686607"/>
                  <a:gd name="connsiteX14" fmla="*/ 172174 w 1977302"/>
                  <a:gd name="connsiteY14" fmla="*/ 280810 h 1686607"/>
                  <a:gd name="connsiteX15" fmla="*/ 599746 w 1977302"/>
                  <a:gd name="connsiteY15" fmla="*/ 7602 h 1686607"/>
                  <a:gd name="connsiteX0" fmla="*/ 599746 w 1977302"/>
                  <a:gd name="connsiteY0" fmla="*/ 7602 h 1686607"/>
                  <a:gd name="connsiteX1" fmla="*/ 836486 w 1977302"/>
                  <a:gd name="connsiteY1" fmla="*/ 334076 h 1686607"/>
                  <a:gd name="connsiteX2" fmla="*/ 1187550 w 1977302"/>
                  <a:gd name="connsiteY2" fmla="*/ 605311 h 1686607"/>
                  <a:gd name="connsiteX3" fmla="*/ 1484640 w 1977302"/>
                  <a:gd name="connsiteY3" fmla="*/ 754082 h 1686607"/>
                  <a:gd name="connsiteX4" fmla="*/ 1775449 w 1977302"/>
                  <a:gd name="connsiteY4" fmla="*/ 988666 h 1686607"/>
                  <a:gd name="connsiteX5" fmla="*/ 1912451 w 1977302"/>
                  <a:gd name="connsiteY5" fmla="*/ 1191585 h 1686607"/>
                  <a:gd name="connsiteX6" fmla="*/ 1974827 w 1977302"/>
                  <a:gd name="connsiteY6" fmla="*/ 1444236 h 1686607"/>
                  <a:gd name="connsiteX7" fmla="*/ 1833217 w 1977302"/>
                  <a:gd name="connsiteY7" fmla="*/ 1608914 h 1686607"/>
                  <a:gd name="connsiteX8" fmla="*/ 1456431 w 1977302"/>
                  <a:gd name="connsiteY8" fmla="*/ 1686126 h 1686607"/>
                  <a:gd name="connsiteX9" fmla="*/ 951240 w 1977302"/>
                  <a:gd name="connsiteY9" fmla="*/ 1636733 h 1686607"/>
                  <a:gd name="connsiteX10" fmla="*/ 604995 w 1977302"/>
                  <a:gd name="connsiteY10" fmla="*/ 1540463 h 1686607"/>
                  <a:gd name="connsiteX11" fmla="*/ 256823 w 1977302"/>
                  <a:gd name="connsiteY11" fmla="*/ 1277051 h 1686607"/>
                  <a:gd name="connsiteX12" fmla="*/ 0 w 1977302"/>
                  <a:gd name="connsiteY12" fmla="*/ 1160933 h 1686607"/>
                  <a:gd name="connsiteX13" fmla="*/ 183345 w 1977302"/>
                  <a:gd name="connsiteY13" fmla="*/ 742291 h 1686607"/>
                  <a:gd name="connsiteX14" fmla="*/ 172174 w 1977302"/>
                  <a:gd name="connsiteY14" fmla="*/ 280810 h 1686607"/>
                  <a:gd name="connsiteX15" fmla="*/ 599746 w 1977302"/>
                  <a:gd name="connsiteY15" fmla="*/ 7602 h 1686607"/>
                  <a:gd name="connsiteX0" fmla="*/ 599746 w 1977302"/>
                  <a:gd name="connsiteY0" fmla="*/ 7602 h 1686607"/>
                  <a:gd name="connsiteX1" fmla="*/ 836486 w 1977302"/>
                  <a:gd name="connsiteY1" fmla="*/ 334076 h 1686607"/>
                  <a:gd name="connsiteX2" fmla="*/ 1187550 w 1977302"/>
                  <a:gd name="connsiteY2" fmla="*/ 605311 h 1686607"/>
                  <a:gd name="connsiteX3" fmla="*/ 1471940 w 1977302"/>
                  <a:gd name="connsiteY3" fmla="*/ 804882 h 1686607"/>
                  <a:gd name="connsiteX4" fmla="*/ 1775449 w 1977302"/>
                  <a:gd name="connsiteY4" fmla="*/ 988666 h 1686607"/>
                  <a:gd name="connsiteX5" fmla="*/ 1912451 w 1977302"/>
                  <a:gd name="connsiteY5" fmla="*/ 1191585 h 1686607"/>
                  <a:gd name="connsiteX6" fmla="*/ 1974827 w 1977302"/>
                  <a:gd name="connsiteY6" fmla="*/ 1444236 h 1686607"/>
                  <a:gd name="connsiteX7" fmla="*/ 1833217 w 1977302"/>
                  <a:gd name="connsiteY7" fmla="*/ 1608914 h 1686607"/>
                  <a:gd name="connsiteX8" fmla="*/ 1456431 w 1977302"/>
                  <a:gd name="connsiteY8" fmla="*/ 1686126 h 1686607"/>
                  <a:gd name="connsiteX9" fmla="*/ 951240 w 1977302"/>
                  <a:gd name="connsiteY9" fmla="*/ 1636733 h 1686607"/>
                  <a:gd name="connsiteX10" fmla="*/ 604995 w 1977302"/>
                  <a:gd name="connsiteY10" fmla="*/ 1540463 h 1686607"/>
                  <a:gd name="connsiteX11" fmla="*/ 256823 w 1977302"/>
                  <a:gd name="connsiteY11" fmla="*/ 1277051 h 1686607"/>
                  <a:gd name="connsiteX12" fmla="*/ 0 w 1977302"/>
                  <a:gd name="connsiteY12" fmla="*/ 1160933 h 1686607"/>
                  <a:gd name="connsiteX13" fmla="*/ 183345 w 1977302"/>
                  <a:gd name="connsiteY13" fmla="*/ 742291 h 1686607"/>
                  <a:gd name="connsiteX14" fmla="*/ 172174 w 1977302"/>
                  <a:gd name="connsiteY14" fmla="*/ 280810 h 1686607"/>
                  <a:gd name="connsiteX15" fmla="*/ 599746 w 1977302"/>
                  <a:gd name="connsiteY15" fmla="*/ 7602 h 1686607"/>
                  <a:gd name="connsiteX0" fmla="*/ 599746 w 1977302"/>
                  <a:gd name="connsiteY0" fmla="*/ 7602 h 1686607"/>
                  <a:gd name="connsiteX1" fmla="*/ 836486 w 1977302"/>
                  <a:gd name="connsiteY1" fmla="*/ 334076 h 1686607"/>
                  <a:gd name="connsiteX2" fmla="*/ 1168500 w 1977302"/>
                  <a:gd name="connsiteY2" fmla="*/ 621186 h 1686607"/>
                  <a:gd name="connsiteX3" fmla="*/ 1471940 w 1977302"/>
                  <a:gd name="connsiteY3" fmla="*/ 804882 h 1686607"/>
                  <a:gd name="connsiteX4" fmla="*/ 1775449 w 1977302"/>
                  <a:gd name="connsiteY4" fmla="*/ 988666 h 1686607"/>
                  <a:gd name="connsiteX5" fmla="*/ 1912451 w 1977302"/>
                  <a:gd name="connsiteY5" fmla="*/ 1191585 h 1686607"/>
                  <a:gd name="connsiteX6" fmla="*/ 1974827 w 1977302"/>
                  <a:gd name="connsiteY6" fmla="*/ 1444236 h 1686607"/>
                  <a:gd name="connsiteX7" fmla="*/ 1833217 w 1977302"/>
                  <a:gd name="connsiteY7" fmla="*/ 1608914 h 1686607"/>
                  <a:gd name="connsiteX8" fmla="*/ 1456431 w 1977302"/>
                  <a:gd name="connsiteY8" fmla="*/ 1686126 h 1686607"/>
                  <a:gd name="connsiteX9" fmla="*/ 951240 w 1977302"/>
                  <a:gd name="connsiteY9" fmla="*/ 1636733 h 1686607"/>
                  <a:gd name="connsiteX10" fmla="*/ 604995 w 1977302"/>
                  <a:gd name="connsiteY10" fmla="*/ 1540463 h 1686607"/>
                  <a:gd name="connsiteX11" fmla="*/ 256823 w 1977302"/>
                  <a:gd name="connsiteY11" fmla="*/ 1277051 h 1686607"/>
                  <a:gd name="connsiteX12" fmla="*/ 0 w 1977302"/>
                  <a:gd name="connsiteY12" fmla="*/ 1160933 h 1686607"/>
                  <a:gd name="connsiteX13" fmla="*/ 183345 w 1977302"/>
                  <a:gd name="connsiteY13" fmla="*/ 742291 h 1686607"/>
                  <a:gd name="connsiteX14" fmla="*/ 172174 w 1977302"/>
                  <a:gd name="connsiteY14" fmla="*/ 280810 h 1686607"/>
                  <a:gd name="connsiteX15" fmla="*/ 599746 w 1977302"/>
                  <a:gd name="connsiteY15" fmla="*/ 7602 h 1686607"/>
                  <a:gd name="connsiteX0" fmla="*/ 599746 w 1977302"/>
                  <a:gd name="connsiteY0" fmla="*/ 7602 h 1686607"/>
                  <a:gd name="connsiteX1" fmla="*/ 836486 w 1977302"/>
                  <a:gd name="connsiteY1" fmla="*/ 334076 h 1686607"/>
                  <a:gd name="connsiteX2" fmla="*/ 1168500 w 1977302"/>
                  <a:gd name="connsiteY2" fmla="*/ 621186 h 1686607"/>
                  <a:gd name="connsiteX3" fmla="*/ 1471940 w 1977302"/>
                  <a:gd name="connsiteY3" fmla="*/ 804882 h 1686607"/>
                  <a:gd name="connsiteX4" fmla="*/ 1775449 w 1977302"/>
                  <a:gd name="connsiteY4" fmla="*/ 988666 h 1686607"/>
                  <a:gd name="connsiteX5" fmla="*/ 1912451 w 1977302"/>
                  <a:gd name="connsiteY5" fmla="*/ 1191585 h 1686607"/>
                  <a:gd name="connsiteX6" fmla="*/ 1974827 w 1977302"/>
                  <a:gd name="connsiteY6" fmla="*/ 1444236 h 1686607"/>
                  <a:gd name="connsiteX7" fmla="*/ 1833217 w 1977302"/>
                  <a:gd name="connsiteY7" fmla="*/ 1608914 h 1686607"/>
                  <a:gd name="connsiteX8" fmla="*/ 1456431 w 1977302"/>
                  <a:gd name="connsiteY8" fmla="*/ 1686126 h 1686607"/>
                  <a:gd name="connsiteX9" fmla="*/ 951240 w 1977302"/>
                  <a:gd name="connsiteY9" fmla="*/ 1636733 h 1686607"/>
                  <a:gd name="connsiteX10" fmla="*/ 604995 w 1977302"/>
                  <a:gd name="connsiteY10" fmla="*/ 1540463 h 1686607"/>
                  <a:gd name="connsiteX11" fmla="*/ 256823 w 1977302"/>
                  <a:gd name="connsiteY11" fmla="*/ 1277051 h 1686607"/>
                  <a:gd name="connsiteX12" fmla="*/ 0 w 1977302"/>
                  <a:gd name="connsiteY12" fmla="*/ 1160933 h 1686607"/>
                  <a:gd name="connsiteX13" fmla="*/ 183345 w 1977302"/>
                  <a:gd name="connsiteY13" fmla="*/ 742291 h 1686607"/>
                  <a:gd name="connsiteX14" fmla="*/ 172174 w 1977302"/>
                  <a:gd name="connsiteY14" fmla="*/ 280810 h 1686607"/>
                  <a:gd name="connsiteX15" fmla="*/ 599746 w 1977302"/>
                  <a:gd name="connsiteY15" fmla="*/ 7602 h 1686607"/>
                  <a:gd name="connsiteX0" fmla="*/ 599746 w 1977447"/>
                  <a:gd name="connsiteY0" fmla="*/ 7602 h 1686607"/>
                  <a:gd name="connsiteX1" fmla="*/ 836486 w 1977447"/>
                  <a:gd name="connsiteY1" fmla="*/ 334076 h 1686607"/>
                  <a:gd name="connsiteX2" fmla="*/ 1168500 w 1977447"/>
                  <a:gd name="connsiteY2" fmla="*/ 621186 h 1686607"/>
                  <a:gd name="connsiteX3" fmla="*/ 1471940 w 1977447"/>
                  <a:gd name="connsiteY3" fmla="*/ 804882 h 1686607"/>
                  <a:gd name="connsiteX4" fmla="*/ 1756399 w 1977447"/>
                  <a:gd name="connsiteY4" fmla="*/ 1017241 h 1686607"/>
                  <a:gd name="connsiteX5" fmla="*/ 1912451 w 1977447"/>
                  <a:gd name="connsiteY5" fmla="*/ 1191585 h 1686607"/>
                  <a:gd name="connsiteX6" fmla="*/ 1974827 w 1977447"/>
                  <a:gd name="connsiteY6" fmla="*/ 1444236 h 1686607"/>
                  <a:gd name="connsiteX7" fmla="*/ 1833217 w 1977447"/>
                  <a:gd name="connsiteY7" fmla="*/ 1608914 h 1686607"/>
                  <a:gd name="connsiteX8" fmla="*/ 1456431 w 1977447"/>
                  <a:gd name="connsiteY8" fmla="*/ 1686126 h 1686607"/>
                  <a:gd name="connsiteX9" fmla="*/ 951240 w 1977447"/>
                  <a:gd name="connsiteY9" fmla="*/ 1636733 h 1686607"/>
                  <a:gd name="connsiteX10" fmla="*/ 604995 w 1977447"/>
                  <a:gd name="connsiteY10" fmla="*/ 1540463 h 1686607"/>
                  <a:gd name="connsiteX11" fmla="*/ 256823 w 1977447"/>
                  <a:gd name="connsiteY11" fmla="*/ 1277051 h 1686607"/>
                  <a:gd name="connsiteX12" fmla="*/ 0 w 1977447"/>
                  <a:gd name="connsiteY12" fmla="*/ 1160933 h 1686607"/>
                  <a:gd name="connsiteX13" fmla="*/ 183345 w 1977447"/>
                  <a:gd name="connsiteY13" fmla="*/ 742291 h 1686607"/>
                  <a:gd name="connsiteX14" fmla="*/ 172174 w 1977447"/>
                  <a:gd name="connsiteY14" fmla="*/ 280810 h 1686607"/>
                  <a:gd name="connsiteX15" fmla="*/ 599746 w 1977447"/>
                  <a:gd name="connsiteY15" fmla="*/ 7602 h 1686607"/>
                  <a:gd name="connsiteX0" fmla="*/ 599746 w 1976205"/>
                  <a:gd name="connsiteY0" fmla="*/ 7602 h 1686607"/>
                  <a:gd name="connsiteX1" fmla="*/ 836486 w 1976205"/>
                  <a:gd name="connsiteY1" fmla="*/ 334076 h 1686607"/>
                  <a:gd name="connsiteX2" fmla="*/ 1168500 w 1976205"/>
                  <a:gd name="connsiteY2" fmla="*/ 621186 h 1686607"/>
                  <a:gd name="connsiteX3" fmla="*/ 1471940 w 1976205"/>
                  <a:gd name="connsiteY3" fmla="*/ 804882 h 1686607"/>
                  <a:gd name="connsiteX4" fmla="*/ 1756399 w 1976205"/>
                  <a:gd name="connsiteY4" fmla="*/ 1017241 h 1686607"/>
                  <a:gd name="connsiteX5" fmla="*/ 1896576 w 1976205"/>
                  <a:gd name="connsiteY5" fmla="*/ 1216985 h 1686607"/>
                  <a:gd name="connsiteX6" fmla="*/ 1974827 w 1976205"/>
                  <a:gd name="connsiteY6" fmla="*/ 1444236 h 1686607"/>
                  <a:gd name="connsiteX7" fmla="*/ 1833217 w 1976205"/>
                  <a:gd name="connsiteY7" fmla="*/ 1608914 h 1686607"/>
                  <a:gd name="connsiteX8" fmla="*/ 1456431 w 1976205"/>
                  <a:gd name="connsiteY8" fmla="*/ 1686126 h 1686607"/>
                  <a:gd name="connsiteX9" fmla="*/ 951240 w 1976205"/>
                  <a:gd name="connsiteY9" fmla="*/ 1636733 h 1686607"/>
                  <a:gd name="connsiteX10" fmla="*/ 604995 w 1976205"/>
                  <a:gd name="connsiteY10" fmla="*/ 1540463 h 1686607"/>
                  <a:gd name="connsiteX11" fmla="*/ 256823 w 1976205"/>
                  <a:gd name="connsiteY11" fmla="*/ 1277051 h 1686607"/>
                  <a:gd name="connsiteX12" fmla="*/ 0 w 1976205"/>
                  <a:gd name="connsiteY12" fmla="*/ 1160933 h 1686607"/>
                  <a:gd name="connsiteX13" fmla="*/ 183345 w 1976205"/>
                  <a:gd name="connsiteY13" fmla="*/ 742291 h 1686607"/>
                  <a:gd name="connsiteX14" fmla="*/ 172174 w 1976205"/>
                  <a:gd name="connsiteY14" fmla="*/ 280810 h 1686607"/>
                  <a:gd name="connsiteX15" fmla="*/ 599746 w 1976205"/>
                  <a:gd name="connsiteY15" fmla="*/ 7602 h 1686607"/>
                  <a:gd name="connsiteX0" fmla="*/ 599746 w 1976316"/>
                  <a:gd name="connsiteY0" fmla="*/ 7602 h 1686607"/>
                  <a:gd name="connsiteX1" fmla="*/ 836486 w 1976316"/>
                  <a:gd name="connsiteY1" fmla="*/ 334076 h 1686607"/>
                  <a:gd name="connsiteX2" fmla="*/ 1168500 w 1976316"/>
                  <a:gd name="connsiteY2" fmla="*/ 621186 h 1686607"/>
                  <a:gd name="connsiteX3" fmla="*/ 1471940 w 1976316"/>
                  <a:gd name="connsiteY3" fmla="*/ 804882 h 1686607"/>
                  <a:gd name="connsiteX4" fmla="*/ 1727824 w 1976316"/>
                  <a:gd name="connsiteY4" fmla="*/ 1052166 h 1686607"/>
                  <a:gd name="connsiteX5" fmla="*/ 1896576 w 1976316"/>
                  <a:gd name="connsiteY5" fmla="*/ 1216985 h 1686607"/>
                  <a:gd name="connsiteX6" fmla="*/ 1974827 w 1976316"/>
                  <a:gd name="connsiteY6" fmla="*/ 1444236 h 1686607"/>
                  <a:gd name="connsiteX7" fmla="*/ 1833217 w 1976316"/>
                  <a:gd name="connsiteY7" fmla="*/ 1608914 h 1686607"/>
                  <a:gd name="connsiteX8" fmla="*/ 1456431 w 1976316"/>
                  <a:gd name="connsiteY8" fmla="*/ 1686126 h 1686607"/>
                  <a:gd name="connsiteX9" fmla="*/ 951240 w 1976316"/>
                  <a:gd name="connsiteY9" fmla="*/ 1636733 h 1686607"/>
                  <a:gd name="connsiteX10" fmla="*/ 604995 w 1976316"/>
                  <a:gd name="connsiteY10" fmla="*/ 1540463 h 1686607"/>
                  <a:gd name="connsiteX11" fmla="*/ 256823 w 1976316"/>
                  <a:gd name="connsiteY11" fmla="*/ 1277051 h 1686607"/>
                  <a:gd name="connsiteX12" fmla="*/ 0 w 1976316"/>
                  <a:gd name="connsiteY12" fmla="*/ 1160933 h 1686607"/>
                  <a:gd name="connsiteX13" fmla="*/ 183345 w 1976316"/>
                  <a:gd name="connsiteY13" fmla="*/ 742291 h 1686607"/>
                  <a:gd name="connsiteX14" fmla="*/ 172174 w 1976316"/>
                  <a:gd name="connsiteY14" fmla="*/ 280810 h 1686607"/>
                  <a:gd name="connsiteX15" fmla="*/ 599746 w 1976316"/>
                  <a:gd name="connsiteY15" fmla="*/ 7602 h 1686607"/>
                  <a:gd name="connsiteX0" fmla="*/ 599746 w 1976316"/>
                  <a:gd name="connsiteY0" fmla="*/ 7602 h 1686607"/>
                  <a:gd name="connsiteX1" fmla="*/ 836486 w 1976316"/>
                  <a:gd name="connsiteY1" fmla="*/ 334076 h 1686607"/>
                  <a:gd name="connsiteX2" fmla="*/ 1168500 w 1976316"/>
                  <a:gd name="connsiteY2" fmla="*/ 621186 h 1686607"/>
                  <a:gd name="connsiteX3" fmla="*/ 1437015 w 1976316"/>
                  <a:gd name="connsiteY3" fmla="*/ 836632 h 1686607"/>
                  <a:gd name="connsiteX4" fmla="*/ 1727824 w 1976316"/>
                  <a:gd name="connsiteY4" fmla="*/ 1052166 h 1686607"/>
                  <a:gd name="connsiteX5" fmla="*/ 1896576 w 1976316"/>
                  <a:gd name="connsiteY5" fmla="*/ 1216985 h 1686607"/>
                  <a:gd name="connsiteX6" fmla="*/ 1974827 w 1976316"/>
                  <a:gd name="connsiteY6" fmla="*/ 1444236 h 1686607"/>
                  <a:gd name="connsiteX7" fmla="*/ 1833217 w 1976316"/>
                  <a:gd name="connsiteY7" fmla="*/ 1608914 h 1686607"/>
                  <a:gd name="connsiteX8" fmla="*/ 1456431 w 1976316"/>
                  <a:gd name="connsiteY8" fmla="*/ 1686126 h 1686607"/>
                  <a:gd name="connsiteX9" fmla="*/ 951240 w 1976316"/>
                  <a:gd name="connsiteY9" fmla="*/ 1636733 h 1686607"/>
                  <a:gd name="connsiteX10" fmla="*/ 604995 w 1976316"/>
                  <a:gd name="connsiteY10" fmla="*/ 1540463 h 1686607"/>
                  <a:gd name="connsiteX11" fmla="*/ 256823 w 1976316"/>
                  <a:gd name="connsiteY11" fmla="*/ 1277051 h 1686607"/>
                  <a:gd name="connsiteX12" fmla="*/ 0 w 1976316"/>
                  <a:gd name="connsiteY12" fmla="*/ 1160933 h 1686607"/>
                  <a:gd name="connsiteX13" fmla="*/ 183345 w 1976316"/>
                  <a:gd name="connsiteY13" fmla="*/ 742291 h 1686607"/>
                  <a:gd name="connsiteX14" fmla="*/ 172174 w 1976316"/>
                  <a:gd name="connsiteY14" fmla="*/ 280810 h 1686607"/>
                  <a:gd name="connsiteX15" fmla="*/ 599746 w 1976316"/>
                  <a:gd name="connsiteY15" fmla="*/ 7602 h 1686607"/>
                  <a:gd name="connsiteX0" fmla="*/ 599746 w 1974968"/>
                  <a:gd name="connsiteY0" fmla="*/ 7602 h 1763283"/>
                  <a:gd name="connsiteX1" fmla="*/ 836486 w 1974968"/>
                  <a:gd name="connsiteY1" fmla="*/ 334076 h 1763283"/>
                  <a:gd name="connsiteX2" fmla="*/ 1168500 w 1974968"/>
                  <a:gd name="connsiteY2" fmla="*/ 621186 h 1763283"/>
                  <a:gd name="connsiteX3" fmla="*/ 1437015 w 1974968"/>
                  <a:gd name="connsiteY3" fmla="*/ 836632 h 1763283"/>
                  <a:gd name="connsiteX4" fmla="*/ 1727824 w 1974968"/>
                  <a:gd name="connsiteY4" fmla="*/ 1052166 h 1763283"/>
                  <a:gd name="connsiteX5" fmla="*/ 1896576 w 1974968"/>
                  <a:gd name="connsiteY5" fmla="*/ 1216985 h 1763283"/>
                  <a:gd name="connsiteX6" fmla="*/ 1974827 w 1974968"/>
                  <a:gd name="connsiteY6" fmla="*/ 1444236 h 1763283"/>
                  <a:gd name="connsiteX7" fmla="*/ 1879633 w 1974968"/>
                  <a:gd name="connsiteY7" fmla="*/ 1752804 h 1763283"/>
                  <a:gd name="connsiteX8" fmla="*/ 1456431 w 1974968"/>
                  <a:gd name="connsiteY8" fmla="*/ 1686126 h 1763283"/>
                  <a:gd name="connsiteX9" fmla="*/ 951240 w 1974968"/>
                  <a:gd name="connsiteY9" fmla="*/ 1636733 h 1763283"/>
                  <a:gd name="connsiteX10" fmla="*/ 604995 w 1974968"/>
                  <a:gd name="connsiteY10" fmla="*/ 1540463 h 1763283"/>
                  <a:gd name="connsiteX11" fmla="*/ 256823 w 1974968"/>
                  <a:gd name="connsiteY11" fmla="*/ 1277051 h 1763283"/>
                  <a:gd name="connsiteX12" fmla="*/ 0 w 1974968"/>
                  <a:gd name="connsiteY12" fmla="*/ 1160933 h 1763283"/>
                  <a:gd name="connsiteX13" fmla="*/ 183345 w 1974968"/>
                  <a:gd name="connsiteY13" fmla="*/ 742291 h 1763283"/>
                  <a:gd name="connsiteX14" fmla="*/ 172174 w 1974968"/>
                  <a:gd name="connsiteY14" fmla="*/ 280810 h 1763283"/>
                  <a:gd name="connsiteX15" fmla="*/ 599746 w 1974968"/>
                  <a:gd name="connsiteY15" fmla="*/ 7602 h 1763283"/>
                  <a:gd name="connsiteX0" fmla="*/ 599746 w 1974968"/>
                  <a:gd name="connsiteY0" fmla="*/ 7602 h 1776335"/>
                  <a:gd name="connsiteX1" fmla="*/ 836486 w 1974968"/>
                  <a:gd name="connsiteY1" fmla="*/ 334076 h 1776335"/>
                  <a:gd name="connsiteX2" fmla="*/ 1168500 w 1974968"/>
                  <a:gd name="connsiteY2" fmla="*/ 621186 h 1776335"/>
                  <a:gd name="connsiteX3" fmla="*/ 1437015 w 1974968"/>
                  <a:gd name="connsiteY3" fmla="*/ 836632 h 1776335"/>
                  <a:gd name="connsiteX4" fmla="*/ 1727824 w 1974968"/>
                  <a:gd name="connsiteY4" fmla="*/ 1052166 h 1776335"/>
                  <a:gd name="connsiteX5" fmla="*/ 1896576 w 1974968"/>
                  <a:gd name="connsiteY5" fmla="*/ 1216985 h 1776335"/>
                  <a:gd name="connsiteX6" fmla="*/ 1974827 w 1974968"/>
                  <a:gd name="connsiteY6" fmla="*/ 1444236 h 1776335"/>
                  <a:gd name="connsiteX7" fmla="*/ 1879633 w 1974968"/>
                  <a:gd name="connsiteY7" fmla="*/ 1752804 h 1776335"/>
                  <a:gd name="connsiteX8" fmla="*/ 1419298 w 1974968"/>
                  <a:gd name="connsiteY8" fmla="*/ 1741825 h 1776335"/>
                  <a:gd name="connsiteX9" fmla="*/ 951240 w 1974968"/>
                  <a:gd name="connsiteY9" fmla="*/ 1636733 h 1776335"/>
                  <a:gd name="connsiteX10" fmla="*/ 604995 w 1974968"/>
                  <a:gd name="connsiteY10" fmla="*/ 1540463 h 1776335"/>
                  <a:gd name="connsiteX11" fmla="*/ 256823 w 1974968"/>
                  <a:gd name="connsiteY11" fmla="*/ 1277051 h 1776335"/>
                  <a:gd name="connsiteX12" fmla="*/ 0 w 1974968"/>
                  <a:gd name="connsiteY12" fmla="*/ 1160933 h 1776335"/>
                  <a:gd name="connsiteX13" fmla="*/ 183345 w 1974968"/>
                  <a:gd name="connsiteY13" fmla="*/ 742291 h 1776335"/>
                  <a:gd name="connsiteX14" fmla="*/ 172174 w 1974968"/>
                  <a:gd name="connsiteY14" fmla="*/ 280810 h 1776335"/>
                  <a:gd name="connsiteX15" fmla="*/ 599746 w 1974968"/>
                  <a:gd name="connsiteY15" fmla="*/ 7602 h 1776335"/>
                  <a:gd name="connsiteX0" fmla="*/ 599746 w 1947821"/>
                  <a:gd name="connsiteY0" fmla="*/ 7602 h 1771530"/>
                  <a:gd name="connsiteX1" fmla="*/ 836486 w 1947821"/>
                  <a:gd name="connsiteY1" fmla="*/ 334076 h 1771530"/>
                  <a:gd name="connsiteX2" fmla="*/ 1168500 w 1947821"/>
                  <a:gd name="connsiteY2" fmla="*/ 621186 h 1771530"/>
                  <a:gd name="connsiteX3" fmla="*/ 1437015 w 1947821"/>
                  <a:gd name="connsiteY3" fmla="*/ 836632 h 1771530"/>
                  <a:gd name="connsiteX4" fmla="*/ 1727824 w 1947821"/>
                  <a:gd name="connsiteY4" fmla="*/ 1052166 h 1771530"/>
                  <a:gd name="connsiteX5" fmla="*/ 1896576 w 1947821"/>
                  <a:gd name="connsiteY5" fmla="*/ 1216985 h 1771530"/>
                  <a:gd name="connsiteX6" fmla="*/ 1946978 w 1947821"/>
                  <a:gd name="connsiteY6" fmla="*/ 1509219 h 1771530"/>
                  <a:gd name="connsiteX7" fmla="*/ 1879633 w 1947821"/>
                  <a:gd name="connsiteY7" fmla="*/ 1752804 h 1771530"/>
                  <a:gd name="connsiteX8" fmla="*/ 1419298 w 1947821"/>
                  <a:gd name="connsiteY8" fmla="*/ 1741825 h 1771530"/>
                  <a:gd name="connsiteX9" fmla="*/ 951240 w 1947821"/>
                  <a:gd name="connsiteY9" fmla="*/ 1636733 h 1771530"/>
                  <a:gd name="connsiteX10" fmla="*/ 604995 w 1947821"/>
                  <a:gd name="connsiteY10" fmla="*/ 1540463 h 1771530"/>
                  <a:gd name="connsiteX11" fmla="*/ 256823 w 1947821"/>
                  <a:gd name="connsiteY11" fmla="*/ 1277051 h 1771530"/>
                  <a:gd name="connsiteX12" fmla="*/ 0 w 1947821"/>
                  <a:gd name="connsiteY12" fmla="*/ 1160933 h 1771530"/>
                  <a:gd name="connsiteX13" fmla="*/ 183345 w 1947821"/>
                  <a:gd name="connsiteY13" fmla="*/ 742291 h 1771530"/>
                  <a:gd name="connsiteX14" fmla="*/ 172174 w 1947821"/>
                  <a:gd name="connsiteY14" fmla="*/ 280810 h 1771530"/>
                  <a:gd name="connsiteX15" fmla="*/ 599746 w 1947821"/>
                  <a:gd name="connsiteY15" fmla="*/ 7602 h 1771530"/>
                  <a:gd name="connsiteX0" fmla="*/ 599746 w 1949538"/>
                  <a:gd name="connsiteY0" fmla="*/ 7602 h 1771530"/>
                  <a:gd name="connsiteX1" fmla="*/ 836486 w 1949538"/>
                  <a:gd name="connsiteY1" fmla="*/ 334076 h 1771530"/>
                  <a:gd name="connsiteX2" fmla="*/ 1168500 w 1949538"/>
                  <a:gd name="connsiteY2" fmla="*/ 621186 h 1771530"/>
                  <a:gd name="connsiteX3" fmla="*/ 1437015 w 1949538"/>
                  <a:gd name="connsiteY3" fmla="*/ 836632 h 1771530"/>
                  <a:gd name="connsiteX4" fmla="*/ 1727824 w 1949538"/>
                  <a:gd name="connsiteY4" fmla="*/ 1052166 h 1771530"/>
                  <a:gd name="connsiteX5" fmla="*/ 1873368 w 1949538"/>
                  <a:gd name="connsiteY5" fmla="*/ 1263401 h 1771530"/>
                  <a:gd name="connsiteX6" fmla="*/ 1946978 w 1949538"/>
                  <a:gd name="connsiteY6" fmla="*/ 1509219 h 1771530"/>
                  <a:gd name="connsiteX7" fmla="*/ 1879633 w 1949538"/>
                  <a:gd name="connsiteY7" fmla="*/ 1752804 h 1771530"/>
                  <a:gd name="connsiteX8" fmla="*/ 1419298 w 1949538"/>
                  <a:gd name="connsiteY8" fmla="*/ 1741825 h 1771530"/>
                  <a:gd name="connsiteX9" fmla="*/ 951240 w 1949538"/>
                  <a:gd name="connsiteY9" fmla="*/ 1636733 h 1771530"/>
                  <a:gd name="connsiteX10" fmla="*/ 604995 w 1949538"/>
                  <a:gd name="connsiteY10" fmla="*/ 1540463 h 1771530"/>
                  <a:gd name="connsiteX11" fmla="*/ 256823 w 1949538"/>
                  <a:gd name="connsiteY11" fmla="*/ 1277051 h 1771530"/>
                  <a:gd name="connsiteX12" fmla="*/ 0 w 1949538"/>
                  <a:gd name="connsiteY12" fmla="*/ 1160933 h 1771530"/>
                  <a:gd name="connsiteX13" fmla="*/ 183345 w 1949538"/>
                  <a:gd name="connsiteY13" fmla="*/ 742291 h 1771530"/>
                  <a:gd name="connsiteX14" fmla="*/ 172174 w 1949538"/>
                  <a:gd name="connsiteY14" fmla="*/ 280810 h 1771530"/>
                  <a:gd name="connsiteX15" fmla="*/ 599746 w 1949538"/>
                  <a:gd name="connsiteY15" fmla="*/ 7602 h 1771530"/>
                  <a:gd name="connsiteX0" fmla="*/ 599746 w 1949538"/>
                  <a:gd name="connsiteY0" fmla="*/ 7602 h 1771530"/>
                  <a:gd name="connsiteX1" fmla="*/ 836486 w 1949538"/>
                  <a:gd name="connsiteY1" fmla="*/ 334076 h 1771530"/>
                  <a:gd name="connsiteX2" fmla="*/ 1168500 w 1949538"/>
                  <a:gd name="connsiteY2" fmla="*/ 621186 h 1771530"/>
                  <a:gd name="connsiteX3" fmla="*/ 1437015 w 1949538"/>
                  <a:gd name="connsiteY3" fmla="*/ 836632 h 1771530"/>
                  <a:gd name="connsiteX4" fmla="*/ 1727824 w 1949538"/>
                  <a:gd name="connsiteY4" fmla="*/ 1089299 h 1771530"/>
                  <a:gd name="connsiteX5" fmla="*/ 1873368 w 1949538"/>
                  <a:gd name="connsiteY5" fmla="*/ 1263401 h 1771530"/>
                  <a:gd name="connsiteX6" fmla="*/ 1946978 w 1949538"/>
                  <a:gd name="connsiteY6" fmla="*/ 1509219 h 1771530"/>
                  <a:gd name="connsiteX7" fmla="*/ 1879633 w 1949538"/>
                  <a:gd name="connsiteY7" fmla="*/ 1752804 h 1771530"/>
                  <a:gd name="connsiteX8" fmla="*/ 1419298 w 1949538"/>
                  <a:gd name="connsiteY8" fmla="*/ 1741825 h 1771530"/>
                  <a:gd name="connsiteX9" fmla="*/ 951240 w 1949538"/>
                  <a:gd name="connsiteY9" fmla="*/ 1636733 h 1771530"/>
                  <a:gd name="connsiteX10" fmla="*/ 604995 w 1949538"/>
                  <a:gd name="connsiteY10" fmla="*/ 1540463 h 1771530"/>
                  <a:gd name="connsiteX11" fmla="*/ 256823 w 1949538"/>
                  <a:gd name="connsiteY11" fmla="*/ 1277051 h 1771530"/>
                  <a:gd name="connsiteX12" fmla="*/ 0 w 1949538"/>
                  <a:gd name="connsiteY12" fmla="*/ 1160933 h 1771530"/>
                  <a:gd name="connsiteX13" fmla="*/ 183345 w 1949538"/>
                  <a:gd name="connsiteY13" fmla="*/ 742291 h 1771530"/>
                  <a:gd name="connsiteX14" fmla="*/ 172174 w 1949538"/>
                  <a:gd name="connsiteY14" fmla="*/ 280810 h 1771530"/>
                  <a:gd name="connsiteX15" fmla="*/ 599746 w 1949538"/>
                  <a:gd name="connsiteY15" fmla="*/ 7602 h 1771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49538" h="1771530">
                    <a:moveTo>
                      <a:pt x="599746" y="7602"/>
                    </a:moveTo>
                    <a:cubicBezTo>
                      <a:pt x="675086" y="179086"/>
                      <a:pt x="741694" y="231812"/>
                      <a:pt x="836486" y="334076"/>
                    </a:cubicBezTo>
                    <a:cubicBezTo>
                      <a:pt x="931278" y="436340"/>
                      <a:pt x="1058433" y="572201"/>
                      <a:pt x="1168500" y="621186"/>
                    </a:cubicBezTo>
                    <a:cubicBezTo>
                      <a:pt x="1240467" y="668811"/>
                      <a:pt x="1343794" y="758613"/>
                      <a:pt x="1437015" y="836632"/>
                    </a:cubicBezTo>
                    <a:cubicBezTo>
                      <a:pt x="1530236" y="914651"/>
                      <a:pt x="1655099" y="1018171"/>
                      <a:pt x="1727824" y="1089299"/>
                    </a:cubicBezTo>
                    <a:cubicBezTo>
                      <a:pt x="1800549" y="1160427"/>
                      <a:pt x="1836842" y="1193414"/>
                      <a:pt x="1873368" y="1263401"/>
                    </a:cubicBezTo>
                    <a:cubicBezTo>
                      <a:pt x="1909894" y="1333388"/>
                      <a:pt x="1945934" y="1427652"/>
                      <a:pt x="1946978" y="1509219"/>
                    </a:cubicBezTo>
                    <a:cubicBezTo>
                      <a:pt x="1948022" y="1590786"/>
                      <a:pt x="1967580" y="1714036"/>
                      <a:pt x="1879633" y="1752804"/>
                    </a:cubicBezTo>
                    <a:cubicBezTo>
                      <a:pt x="1791686" y="1791572"/>
                      <a:pt x="1574030" y="1761170"/>
                      <a:pt x="1419298" y="1741825"/>
                    </a:cubicBezTo>
                    <a:cubicBezTo>
                      <a:pt x="1264566" y="1722480"/>
                      <a:pt x="1086957" y="1670293"/>
                      <a:pt x="951240" y="1636733"/>
                    </a:cubicBezTo>
                    <a:cubicBezTo>
                      <a:pt x="815523" y="1603173"/>
                      <a:pt x="667663" y="1571835"/>
                      <a:pt x="604995" y="1540463"/>
                    </a:cubicBezTo>
                    <a:cubicBezTo>
                      <a:pt x="542327" y="1509091"/>
                      <a:pt x="298153" y="1352392"/>
                      <a:pt x="256823" y="1277051"/>
                    </a:cubicBezTo>
                    <a:cubicBezTo>
                      <a:pt x="98283" y="1197751"/>
                      <a:pt x="161066" y="1217436"/>
                      <a:pt x="0" y="1160933"/>
                    </a:cubicBezTo>
                    <a:cubicBezTo>
                      <a:pt x="69396" y="1069085"/>
                      <a:pt x="123353" y="867887"/>
                      <a:pt x="183345" y="742291"/>
                    </a:cubicBezTo>
                    <a:cubicBezTo>
                      <a:pt x="206598" y="645270"/>
                      <a:pt x="102774" y="403258"/>
                      <a:pt x="172174" y="280810"/>
                    </a:cubicBezTo>
                    <a:cubicBezTo>
                      <a:pt x="241574" y="158362"/>
                      <a:pt x="388318" y="-41467"/>
                      <a:pt x="599746" y="7602"/>
                    </a:cubicBezTo>
                    <a:close/>
                  </a:path>
                </a:pathLst>
              </a:custGeom>
              <a:gradFill flip="none" rotWithShape="1">
                <a:gsLst>
                  <a:gs pos="43000">
                    <a:srgbClr val="823F2E"/>
                  </a:gs>
                  <a:gs pos="69000">
                    <a:srgbClr val="E1BBB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66" name="Freeform 186">
                <a:extLst>
                  <a:ext uri="{FF2B5EF4-FFF2-40B4-BE49-F238E27FC236}">
                    <a16:creationId xmlns:a16="http://schemas.microsoft.com/office/drawing/2014/main" id="{E89A2377-7D19-7C47-B240-0C3586D3934D}"/>
                  </a:ext>
                </a:extLst>
              </p:cNvPr>
              <p:cNvSpPr/>
              <p:nvPr/>
            </p:nvSpPr>
            <p:spPr>
              <a:xfrm>
                <a:off x="5396096" y="2439712"/>
                <a:ext cx="2437964" cy="2756937"/>
              </a:xfrm>
              <a:custGeom>
                <a:avLst/>
                <a:gdLst>
                  <a:gd name="connsiteX0" fmla="*/ 404752 w 2405047"/>
                  <a:gd name="connsiteY0" fmla="*/ 0 h 2988003"/>
                  <a:gd name="connsiteX1" fmla="*/ 872585 w 2405047"/>
                  <a:gd name="connsiteY1" fmla="*/ 287079 h 2988003"/>
                  <a:gd name="connsiteX2" fmla="*/ 1170296 w 2405047"/>
                  <a:gd name="connsiteY2" fmla="*/ 637954 h 2988003"/>
                  <a:gd name="connsiteX3" fmla="*/ 1786985 w 2405047"/>
                  <a:gd name="connsiteY3" fmla="*/ 1307805 h 2988003"/>
                  <a:gd name="connsiteX4" fmla="*/ 2276083 w 2405047"/>
                  <a:gd name="connsiteY4" fmla="*/ 2094614 h 2988003"/>
                  <a:gd name="connsiteX5" fmla="*/ 2403673 w 2405047"/>
                  <a:gd name="connsiteY5" fmla="*/ 2679405 h 2988003"/>
                  <a:gd name="connsiteX6" fmla="*/ 2297348 w 2405047"/>
                  <a:gd name="connsiteY6" fmla="*/ 2881424 h 2988003"/>
                  <a:gd name="connsiteX7" fmla="*/ 1712557 w 2405047"/>
                  <a:gd name="connsiteY7" fmla="*/ 2987749 h 2988003"/>
                  <a:gd name="connsiteX8" fmla="*/ 1265990 w 2405047"/>
                  <a:gd name="connsiteY8" fmla="*/ 2913321 h 2988003"/>
                  <a:gd name="connsiteX9" fmla="*/ 628036 w 2405047"/>
                  <a:gd name="connsiteY9" fmla="*/ 2796363 h 2988003"/>
                  <a:gd name="connsiteX10" fmla="*/ 170836 w 2405047"/>
                  <a:gd name="connsiteY10" fmla="*/ 2498651 h 2988003"/>
                  <a:gd name="connsiteX11" fmla="*/ 715 w 2405047"/>
                  <a:gd name="connsiteY11" fmla="*/ 2158410 h 2988003"/>
                  <a:gd name="connsiteX12" fmla="*/ 223999 w 2405047"/>
                  <a:gd name="connsiteY12" fmla="*/ 2243470 h 2988003"/>
                  <a:gd name="connsiteX13" fmla="*/ 277162 w 2405047"/>
                  <a:gd name="connsiteY13" fmla="*/ 2328531 h 2988003"/>
                  <a:gd name="connsiteX14" fmla="*/ 1265990 w 2405047"/>
                  <a:gd name="connsiteY14" fmla="*/ 2679405 h 2988003"/>
                  <a:gd name="connsiteX15" fmla="*/ 1935841 w 2405047"/>
                  <a:gd name="connsiteY15" fmla="*/ 2541182 h 2988003"/>
                  <a:gd name="connsiteX16" fmla="*/ 1957106 w 2405047"/>
                  <a:gd name="connsiteY16" fmla="*/ 2147777 h 2988003"/>
                  <a:gd name="connsiteX17" fmla="*/ 1723190 w 2405047"/>
                  <a:gd name="connsiteY17" fmla="*/ 1796903 h 2988003"/>
                  <a:gd name="connsiteX18" fmla="*/ 1351050 w 2405047"/>
                  <a:gd name="connsiteY18" fmla="*/ 1509824 h 2988003"/>
                  <a:gd name="connsiteX19" fmla="*/ 957645 w 2405047"/>
                  <a:gd name="connsiteY19" fmla="*/ 1350335 h 2988003"/>
                  <a:gd name="connsiteX20" fmla="*/ 702464 w 2405047"/>
                  <a:gd name="connsiteY20" fmla="*/ 1148317 h 2988003"/>
                  <a:gd name="connsiteX21" fmla="*/ 596138 w 2405047"/>
                  <a:gd name="connsiteY21" fmla="*/ 1041991 h 2988003"/>
                  <a:gd name="connsiteX22" fmla="*/ 691831 w 2405047"/>
                  <a:gd name="connsiteY22" fmla="*/ 839972 h 2988003"/>
                  <a:gd name="connsiteX23" fmla="*/ 511078 w 2405047"/>
                  <a:gd name="connsiteY23" fmla="*/ 552893 h 2988003"/>
                  <a:gd name="connsiteX24" fmla="*/ 553608 w 2405047"/>
                  <a:gd name="connsiteY24" fmla="*/ 340242 h 2988003"/>
                  <a:gd name="connsiteX25" fmla="*/ 787524 w 2405047"/>
                  <a:gd name="connsiteY25" fmla="*/ 340242 h 2988003"/>
                  <a:gd name="connsiteX26" fmla="*/ 1021441 w 2405047"/>
                  <a:gd name="connsiteY26" fmla="*/ 467833 h 2988003"/>
                  <a:gd name="connsiteX0" fmla="*/ 872585 w 2405047"/>
                  <a:gd name="connsiteY0" fmla="*/ 0 h 2700924"/>
                  <a:gd name="connsiteX1" fmla="*/ 1170296 w 2405047"/>
                  <a:gd name="connsiteY1" fmla="*/ 350875 h 2700924"/>
                  <a:gd name="connsiteX2" fmla="*/ 1786985 w 2405047"/>
                  <a:gd name="connsiteY2" fmla="*/ 1020726 h 2700924"/>
                  <a:gd name="connsiteX3" fmla="*/ 2276083 w 2405047"/>
                  <a:gd name="connsiteY3" fmla="*/ 1807535 h 2700924"/>
                  <a:gd name="connsiteX4" fmla="*/ 2403673 w 2405047"/>
                  <a:gd name="connsiteY4" fmla="*/ 2392326 h 2700924"/>
                  <a:gd name="connsiteX5" fmla="*/ 2297348 w 2405047"/>
                  <a:gd name="connsiteY5" fmla="*/ 2594345 h 2700924"/>
                  <a:gd name="connsiteX6" fmla="*/ 1712557 w 2405047"/>
                  <a:gd name="connsiteY6" fmla="*/ 2700670 h 2700924"/>
                  <a:gd name="connsiteX7" fmla="*/ 1265990 w 2405047"/>
                  <a:gd name="connsiteY7" fmla="*/ 2626242 h 2700924"/>
                  <a:gd name="connsiteX8" fmla="*/ 628036 w 2405047"/>
                  <a:gd name="connsiteY8" fmla="*/ 2509284 h 2700924"/>
                  <a:gd name="connsiteX9" fmla="*/ 170836 w 2405047"/>
                  <a:gd name="connsiteY9" fmla="*/ 2211572 h 2700924"/>
                  <a:gd name="connsiteX10" fmla="*/ 715 w 2405047"/>
                  <a:gd name="connsiteY10" fmla="*/ 1871331 h 2700924"/>
                  <a:gd name="connsiteX11" fmla="*/ 223999 w 2405047"/>
                  <a:gd name="connsiteY11" fmla="*/ 1956391 h 2700924"/>
                  <a:gd name="connsiteX12" fmla="*/ 277162 w 2405047"/>
                  <a:gd name="connsiteY12" fmla="*/ 2041452 h 2700924"/>
                  <a:gd name="connsiteX13" fmla="*/ 1265990 w 2405047"/>
                  <a:gd name="connsiteY13" fmla="*/ 2392326 h 2700924"/>
                  <a:gd name="connsiteX14" fmla="*/ 1935841 w 2405047"/>
                  <a:gd name="connsiteY14" fmla="*/ 2254103 h 2700924"/>
                  <a:gd name="connsiteX15" fmla="*/ 1957106 w 2405047"/>
                  <a:gd name="connsiteY15" fmla="*/ 1860698 h 2700924"/>
                  <a:gd name="connsiteX16" fmla="*/ 1723190 w 2405047"/>
                  <a:gd name="connsiteY16" fmla="*/ 1509824 h 2700924"/>
                  <a:gd name="connsiteX17" fmla="*/ 1351050 w 2405047"/>
                  <a:gd name="connsiteY17" fmla="*/ 1222745 h 2700924"/>
                  <a:gd name="connsiteX18" fmla="*/ 957645 w 2405047"/>
                  <a:gd name="connsiteY18" fmla="*/ 1063256 h 2700924"/>
                  <a:gd name="connsiteX19" fmla="*/ 702464 w 2405047"/>
                  <a:gd name="connsiteY19" fmla="*/ 861238 h 2700924"/>
                  <a:gd name="connsiteX20" fmla="*/ 596138 w 2405047"/>
                  <a:gd name="connsiteY20" fmla="*/ 754912 h 2700924"/>
                  <a:gd name="connsiteX21" fmla="*/ 691831 w 2405047"/>
                  <a:gd name="connsiteY21" fmla="*/ 552893 h 2700924"/>
                  <a:gd name="connsiteX22" fmla="*/ 511078 w 2405047"/>
                  <a:gd name="connsiteY22" fmla="*/ 265814 h 2700924"/>
                  <a:gd name="connsiteX23" fmla="*/ 553608 w 2405047"/>
                  <a:gd name="connsiteY23" fmla="*/ 53163 h 2700924"/>
                  <a:gd name="connsiteX24" fmla="*/ 787524 w 2405047"/>
                  <a:gd name="connsiteY24" fmla="*/ 53163 h 2700924"/>
                  <a:gd name="connsiteX25" fmla="*/ 1021441 w 2405047"/>
                  <a:gd name="connsiteY25" fmla="*/ 180754 h 2700924"/>
                  <a:gd name="connsiteX0" fmla="*/ 1170296 w 2405047"/>
                  <a:gd name="connsiteY0" fmla="*/ 319300 h 2669349"/>
                  <a:gd name="connsiteX1" fmla="*/ 1786985 w 2405047"/>
                  <a:gd name="connsiteY1" fmla="*/ 989151 h 2669349"/>
                  <a:gd name="connsiteX2" fmla="*/ 2276083 w 2405047"/>
                  <a:gd name="connsiteY2" fmla="*/ 1775960 h 2669349"/>
                  <a:gd name="connsiteX3" fmla="*/ 2403673 w 2405047"/>
                  <a:gd name="connsiteY3" fmla="*/ 2360751 h 2669349"/>
                  <a:gd name="connsiteX4" fmla="*/ 2297348 w 2405047"/>
                  <a:gd name="connsiteY4" fmla="*/ 2562770 h 2669349"/>
                  <a:gd name="connsiteX5" fmla="*/ 1712557 w 2405047"/>
                  <a:gd name="connsiteY5" fmla="*/ 2669095 h 2669349"/>
                  <a:gd name="connsiteX6" fmla="*/ 1265990 w 2405047"/>
                  <a:gd name="connsiteY6" fmla="*/ 2594667 h 2669349"/>
                  <a:gd name="connsiteX7" fmla="*/ 628036 w 2405047"/>
                  <a:gd name="connsiteY7" fmla="*/ 2477709 h 2669349"/>
                  <a:gd name="connsiteX8" fmla="*/ 170836 w 2405047"/>
                  <a:gd name="connsiteY8" fmla="*/ 2179997 h 2669349"/>
                  <a:gd name="connsiteX9" fmla="*/ 715 w 2405047"/>
                  <a:gd name="connsiteY9" fmla="*/ 1839756 h 2669349"/>
                  <a:gd name="connsiteX10" fmla="*/ 223999 w 2405047"/>
                  <a:gd name="connsiteY10" fmla="*/ 1924816 h 2669349"/>
                  <a:gd name="connsiteX11" fmla="*/ 277162 w 2405047"/>
                  <a:gd name="connsiteY11" fmla="*/ 2009877 h 2669349"/>
                  <a:gd name="connsiteX12" fmla="*/ 1265990 w 2405047"/>
                  <a:gd name="connsiteY12" fmla="*/ 2360751 h 2669349"/>
                  <a:gd name="connsiteX13" fmla="*/ 1935841 w 2405047"/>
                  <a:gd name="connsiteY13" fmla="*/ 2222528 h 2669349"/>
                  <a:gd name="connsiteX14" fmla="*/ 1957106 w 2405047"/>
                  <a:gd name="connsiteY14" fmla="*/ 1829123 h 2669349"/>
                  <a:gd name="connsiteX15" fmla="*/ 1723190 w 2405047"/>
                  <a:gd name="connsiteY15" fmla="*/ 1478249 h 2669349"/>
                  <a:gd name="connsiteX16" fmla="*/ 1351050 w 2405047"/>
                  <a:gd name="connsiteY16" fmla="*/ 1191170 h 2669349"/>
                  <a:gd name="connsiteX17" fmla="*/ 957645 w 2405047"/>
                  <a:gd name="connsiteY17" fmla="*/ 1031681 h 2669349"/>
                  <a:gd name="connsiteX18" fmla="*/ 702464 w 2405047"/>
                  <a:gd name="connsiteY18" fmla="*/ 829663 h 2669349"/>
                  <a:gd name="connsiteX19" fmla="*/ 596138 w 2405047"/>
                  <a:gd name="connsiteY19" fmla="*/ 723337 h 2669349"/>
                  <a:gd name="connsiteX20" fmla="*/ 691831 w 2405047"/>
                  <a:gd name="connsiteY20" fmla="*/ 521318 h 2669349"/>
                  <a:gd name="connsiteX21" fmla="*/ 511078 w 2405047"/>
                  <a:gd name="connsiteY21" fmla="*/ 234239 h 2669349"/>
                  <a:gd name="connsiteX22" fmla="*/ 553608 w 2405047"/>
                  <a:gd name="connsiteY22" fmla="*/ 21588 h 2669349"/>
                  <a:gd name="connsiteX23" fmla="*/ 787524 w 2405047"/>
                  <a:gd name="connsiteY23" fmla="*/ 21588 h 2669349"/>
                  <a:gd name="connsiteX24" fmla="*/ 1021441 w 2405047"/>
                  <a:gd name="connsiteY24" fmla="*/ 149179 h 2669349"/>
                  <a:gd name="connsiteX0" fmla="*/ 1170296 w 2405047"/>
                  <a:gd name="connsiteY0" fmla="*/ 319300 h 2669349"/>
                  <a:gd name="connsiteX1" fmla="*/ 1786985 w 2405047"/>
                  <a:gd name="connsiteY1" fmla="*/ 989151 h 2669349"/>
                  <a:gd name="connsiteX2" fmla="*/ 2276083 w 2405047"/>
                  <a:gd name="connsiteY2" fmla="*/ 1775960 h 2669349"/>
                  <a:gd name="connsiteX3" fmla="*/ 2403673 w 2405047"/>
                  <a:gd name="connsiteY3" fmla="*/ 2360751 h 2669349"/>
                  <a:gd name="connsiteX4" fmla="*/ 2297348 w 2405047"/>
                  <a:gd name="connsiteY4" fmla="*/ 2562770 h 2669349"/>
                  <a:gd name="connsiteX5" fmla="*/ 1712557 w 2405047"/>
                  <a:gd name="connsiteY5" fmla="*/ 2669095 h 2669349"/>
                  <a:gd name="connsiteX6" fmla="*/ 1265990 w 2405047"/>
                  <a:gd name="connsiteY6" fmla="*/ 2594667 h 2669349"/>
                  <a:gd name="connsiteX7" fmla="*/ 628036 w 2405047"/>
                  <a:gd name="connsiteY7" fmla="*/ 2477709 h 2669349"/>
                  <a:gd name="connsiteX8" fmla="*/ 170836 w 2405047"/>
                  <a:gd name="connsiteY8" fmla="*/ 2179997 h 2669349"/>
                  <a:gd name="connsiteX9" fmla="*/ 715 w 2405047"/>
                  <a:gd name="connsiteY9" fmla="*/ 1839756 h 2669349"/>
                  <a:gd name="connsiteX10" fmla="*/ 223999 w 2405047"/>
                  <a:gd name="connsiteY10" fmla="*/ 1924816 h 2669349"/>
                  <a:gd name="connsiteX11" fmla="*/ 277162 w 2405047"/>
                  <a:gd name="connsiteY11" fmla="*/ 2009877 h 2669349"/>
                  <a:gd name="connsiteX12" fmla="*/ 1265990 w 2405047"/>
                  <a:gd name="connsiteY12" fmla="*/ 2360751 h 2669349"/>
                  <a:gd name="connsiteX13" fmla="*/ 1935841 w 2405047"/>
                  <a:gd name="connsiteY13" fmla="*/ 2222528 h 2669349"/>
                  <a:gd name="connsiteX14" fmla="*/ 1957106 w 2405047"/>
                  <a:gd name="connsiteY14" fmla="*/ 1829123 h 2669349"/>
                  <a:gd name="connsiteX15" fmla="*/ 1723190 w 2405047"/>
                  <a:gd name="connsiteY15" fmla="*/ 1478249 h 2669349"/>
                  <a:gd name="connsiteX16" fmla="*/ 1351050 w 2405047"/>
                  <a:gd name="connsiteY16" fmla="*/ 1191170 h 2669349"/>
                  <a:gd name="connsiteX17" fmla="*/ 957645 w 2405047"/>
                  <a:gd name="connsiteY17" fmla="*/ 1031681 h 2669349"/>
                  <a:gd name="connsiteX18" fmla="*/ 702464 w 2405047"/>
                  <a:gd name="connsiteY18" fmla="*/ 829663 h 2669349"/>
                  <a:gd name="connsiteX19" fmla="*/ 596138 w 2405047"/>
                  <a:gd name="connsiteY19" fmla="*/ 723337 h 2669349"/>
                  <a:gd name="connsiteX20" fmla="*/ 691831 w 2405047"/>
                  <a:gd name="connsiteY20" fmla="*/ 521318 h 2669349"/>
                  <a:gd name="connsiteX21" fmla="*/ 511078 w 2405047"/>
                  <a:gd name="connsiteY21" fmla="*/ 234239 h 2669349"/>
                  <a:gd name="connsiteX22" fmla="*/ 553608 w 2405047"/>
                  <a:gd name="connsiteY22" fmla="*/ 21588 h 2669349"/>
                  <a:gd name="connsiteX23" fmla="*/ 787524 w 2405047"/>
                  <a:gd name="connsiteY23" fmla="*/ 21588 h 2669349"/>
                  <a:gd name="connsiteX24" fmla="*/ 1021441 w 2405047"/>
                  <a:gd name="connsiteY24" fmla="*/ 149179 h 2669349"/>
                  <a:gd name="connsiteX25" fmla="*/ 1170296 w 2405047"/>
                  <a:gd name="connsiteY25" fmla="*/ 319300 h 2669349"/>
                  <a:gd name="connsiteX0" fmla="*/ 1443346 w 2405047"/>
                  <a:gd name="connsiteY0" fmla="*/ 570125 h 2669349"/>
                  <a:gd name="connsiteX1" fmla="*/ 1786985 w 2405047"/>
                  <a:gd name="connsiteY1" fmla="*/ 989151 h 2669349"/>
                  <a:gd name="connsiteX2" fmla="*/ 2276083 w 2405047"/>
                  <a:gd name="connsiteY2" fmla="*/ 1775960 h 2669349"/>
                  <a:gd name="connsiteX3" fmla="*/ 2403673 w 2405047"/>
                  <a:gd name="connsiteY3" fmla="*/ 2360751 h 2669349"/>
                  <a:gd name="connsiteX4" fmla="*/ 2297348 w 2405047"/>
                  <a:gd name="connsiteY4" fmla="*/ 2562770 h 2669349"/>
                  <a:gd name="connsiteX5" fmla="*/ 1712557 w 2405047"/>
                  <a:gd name="connsiteY5" fmla="*/ 2669095 h 2669349"/>
                  <a:gd name="connsiteX6" fmla="*/ 1265990 w 2405047"/>
                  <a:gd name="connsiteY6" fmla="*/ 2594667 h 2669349"/>
                  <a:gd name="connsiteX7" fmla="*/ 628036 w 2405047"/>
                  <a:gd name="connsiteY7" fmla="*/ 2477709 h 2669349"/>
                  <a:gd name="connsiteX8" fmla="*/ 170836 w 2405047"/>
                  <a:gd name="connsiteY8" fmla="*/ 2179997 h 2669349"/>
                  <a:gd name="connsiteX9" fmla="*/ 715 w 2405047"/>
                  <a:gd name="connsiteY9" fmla="*/ 1839756 h 2669349"/>
                  <a:gd name="connsiteX10" fmla="*/ 223999 w 2405047"/>
                  <a:gd name="connsiteY10" fmla="*/ 1924816 h 2669349"/>
                  <a:gd name="connsiteX11" fmla="*/ 277162 w 2405047"/>
                  <a:gd name="connsiteY11" fmla="*/ 2009877 h 2669349"/>
                  <a:gd name="connsiteX12" fmla="*/ 1265990 w 2405047"/>
                  <a:gd name="connsiteY12" fmla="*/ 2360751 h 2669349"/>
                  <a:gd name="connsiteX13" fmla="*/ 1935841 w 2405047"/>
                  <a:gd name="connsiteY13" fmla="*/ 2222528 h 2669349"/>
                  <a:gd name="connsiteX14" fmla="*/ 1957106 w 2405047"/>
                  <a:gd name="connsiteY14" fmla="*/ 1829123 h 2669349"/>
                  <a:gd name="connsiteX15" fmla="*/ 1723190 w 2405047"/>
                  <a:gd name="connsiteY15" fmla="*/ 1478249 h 2669349"/>
                  <a:gd name="connsiteX16" fmla="*/ 1351050 w 2405047"/>
                  <a:gd name="connsiteY16" fmla="*/ 1191170 h 2669349"/>
                  <a:gd name="connsiteX17" fmla="*/ 957645 w 2405047"/>
                  <a:gd name="connsiteY17" fmla="*/ 1031681 h 2669349"/>
                  <a:gd name="connsiteX18" fmla="*/ 702464 w 2405047"/>
                  <a:gd name="connsiteY18" fmla="*/ 829663 h 2669349"/>
                  <a:gd name="connsiteX19" fmla="*/ 596138 w 2405047"/>
                  <a:gd name="connsiteY19" fmla="*/ 723337 h 2669349"/>
                  <a:gd name="connsiteX20" fmla="*/ 691831 w 2405047"/>
                  <a:gd name="connsiteY20" fmla="*/ 521318 h 2669349"/>
                  <a:gd name="connsiteX21" fmla="*/ 511078 w 2405047"/>
                  <a:gd name="connsiteY21" fmla="*/ 234239 h 2669349"/>
                  <a:gd name="connsiteX22" fmla="*/ 553608 w 2405047"/>
                  <a:gd name="connsiteY22" fmla="*/ 21588 h 2669349"/>
                  <a:gd name="connsiteX23" fmla="*/ 787524 w 2405047"/>
                  <a:gd name="connsiteY23" fmla="*/ 21588 h 2669349"/>
                  <a:gd name="connsiteX24" fmla="*/ 1021441 w 2405047"/>
                  <a:gd name="connsiteY24" fmla="*/ 149179 h 2669349"/>
                  <a:gd name="connsiteX25" fmla="*/ 1443346 w 2405047"/>
                  <a:gd name="connsiteY25" fmla="*/ 570125 h 2669349"/>
                  <a:gd name="connsiteX0" fmla="*/ 1443346 w 2405047"/>
                  <a:gd name="connsiteY0" fmla="*/ 583411 h 2682635"/>
                  <a:gd name="connsiteX1" fmla="*/ 1786985 w 2405047"/>
                  <a:gd name="connsiteY1" fmla="*/ 1002437 h 2682635"/>
                  <a:gd name="connsiteX2" fmla="*/ 2276083 w 2405047"/>
                  <a:gd name="connsiteY2" fmla="*/ 1789246 h 2682635"/>
                  <a:gd name="connsiteX3" fmla="*/ 2403673 w 2405047"/>
                  <a:gd name="connsiteY3" fmla="*/ 2374037 h 2682635"/>
                  <a:gd name="connsiteX4" fmla="*/ 2297348 w 2405047"/>
                  <a:gd name="connsiteY4" fmla="*/ 2576056 h 2682635"/>
                  <a:gd name="connsiteX5" fmla="*/ 1712557 w 2405047"/>
                  <a:gd name="connsiteY5" fmla="*/ 2682381 h 2682635"/>
                  <a:gd name="connsiteX6" fmla="*/ 1265990 w 2405047"/>
                  <a:gd name="connsiteY6" fmla="*/ 2607953 h 2682635"/>
                  <a:gd name="connsiteX7" fmla="*/ 628036 w 2405047"/>
                  <a:gd name="connsiteY7" fmla="*/ 2490995 h 2682635"/>
                  <a:gd name="connsiteX8" fmla="*/ 170836 w 2405047"/>
                  <a:gd name="connsiteY8" fmla="*/ 2193283 h 2682635"/>
                  <a:gd name="connsiteX9" fmla="*/ 715 w 2405047"/>
                  <a:gd name="connsiteY9" fmla="*/ 1853042 h 2682635"/>
                  <a:gd name="connsiteX10" fmla="*/ 223999 w 2405047"/>
                  <a:gd name="connsiteY10" fmla="*/ 1938102 h 2682635"/>
                  <a:gd name="connsiteX11" fmla="*/ 277162 w 2405047"/>
                  <a:gd name="connsiteY11" fmla="*/ 2023163 h 2682635"/>
                  <a:gd name="connsiteX12" fmla="*/ 1265990 w 2405047"/>
                  <a:gd name="connsiteY12" fmla="*/ 2374037 h 2682635"/>
                  <a:gd name="connsiteX13" fmla="*/ 1935841 w 2405047"/>
                  <a:gd name="connsiteY13" fmla="*/ 2235814 h 2682635"/>
                  <a:gd name="connsiteX14" fmla="*/ 1957106 w 2405047"/>
                  <a:gd name="connsiteY14" fmla="*/ 1842409 h 2682635"/>
                  <a:gd name="connsiteX15" fmla="*/ 1723190 w 2405047"/>
                  <a:gd name="connsiteY15" fmla="*/ 1491535 h 2682635"/>
                  <a:gd name="connsiteX16" fmla="*/ 1351050 w 2405047"/>
                  <a:gd name="connsiteY16" fmla="*/ 1204456 h 2682635"/>
                  <a:gd name="connsiteX17" fmla="*/ 957645 w 2405047"/>
                  <a:gd name="connsiteY17" fmla="*/ 1044967 h 2682635"/>
                  <a:gd name="connsiteX18" fmla="*/ 702464 w 2405047"/>
                  <a:gd name="connsiteY18" fmla="*/ 842949 h 2682635"/>
                  <a:gd name="connsiteX19" fmla="*/ 596138 w 2405047"/>
                  <a:gd name="connsiteY19" fmla="*/ 736623 h 2682635"/>
                  <a:gd name="connsiteX20" fmla="*/ 691831 w 2405047"/>
                  <a:gd name="connsiteY20" fmla="*/ 534604 h 2682635"/>
                  <a:gd name="connsiteX21" fmla="*/ 511078 w 2405047"/>
                  <a:gd name="connsiteY21" fmla="*/ 247525 h 2682635"/>
                  <a:gd name="connsiteX22" fmla="*/ 553608 w 2405047"/>
                  <a:gd name="connsiteY22" fmla="*/ 34874 h 2682635"/>
                  <a:gd name="connsiteX23" fmla="*/ 793874 w 2405047"/>
                  <a:gd name="connsiteY23" fmla="*/ 12649 h 2682635"/>
                  <a:gd name="connsiteX24" fmla="*/ 1021441 w 2405047"/>
                  <a:gd name="connsiteY24" fmla="*/ 162465 h 2682635"/>
                  <a:gd name="connsiteX25" fmla="*/ 1443346 w 2405047"/>
                  <a:gd name="connsiteY25" fmla="*/ 583411 h 2682635"/>
                  <a:gd name="connsiteX0" fmla="*/ 1443346 w 2405047"/>
                  <a:gd name="connsiteY0" fmla="*/ 588978 h 2688202"/>
                  <a:gd name="connsiteX1" fmla="*/ 1786985 w 2405047"/>
                  <a:gd name="connsiteY1" fmla="*/ 1008004 h 2688202"/>
                  <a:gd name="connsiteX2" fmla="*/ 2276083 w 2405047"/>
                  <a:gd name="connsiteY2" fmla="*/ 1794813 h 2688202"/>
                  <a:gd name="connsiteX3" fmla="*/ 2403673 w 2405047"/>
                  <a:gd name="connsiteY3" fmla="*/ 2379604 h 2688202"/>
                  <a:gd name="connsiteX4" fmla="*/ 2297348 w 2405047"/>
                  <a:gd name="connsiteY4" fmla="*/ 2581623 h 2688202"/>
                  <a:gd name="connsiteX5" fmla="*/ 1712557 w 2405047"/>
                  <a:gd name="connsiteY5" fmla="*/ 2687948 h 2688202"/>
                  <a:gd name="connsiteX6" fmla="*/ 1265990 w 2405047"/>
                  <a:gd name="connsiteY6" fmla="*/ 2613520 h 2688202"/>
                  <a:gd name="connsiteX7" fmla="*/ 628036 w 2405047"/>
                  <a:gd name="connsiteY7" fmla="*/ 2496562 h 2688202"/>
                  <a:gd name="connsiteX8" fmla="*/ 170836 w 2405047"/>
                  <a:gd name="connsiteY8" fmla="*/ 2198850 h 2688202"/>
                  <a:gd name="connsiteX9" fmla="*/ 715 w 2405047"/>
                  <a:gd name="connsiteY9" fmla="*/ 1858609 h 2688202"/>
                  <a:gd name="connsiteX10" fmla="*/ 223999 w 2405047"/>
                  <a:gd name="connsiteY10" fmla="*/ 1943669 h 2688202"/>
                  <a:gd name="connsiteX11" fmla="*/ 277162 w 2405047"/>
                  <a:gd name="connsiteY11" fmla="*/ 2028730 h 2688202"/>
                  <a:gd name="connsiteX12" fmla="*/ 1265990 w 2405047"/>
                  <a:gd name="connsiteY12" fmla="*/ 2379604 h 2688202"/>
                  <a:gd name="connsiteX13" fmla="*/ 1935841 w 2405047"/>
                  <a:gd name="connsiteY13" fmla="*/ 2241381 h 2688202"/>
                  <a:gd name="connsiteX14" fmla="*/ 1957106 w 2405047"/>
                  <a:gd name="connsiteY14" fmla="*/ 1847976 h 2688202"/>
                  <a:gd name="connsiteX15" fmla="*/ 1723190 w 2405047"/>
                  <a:gd name="connsiteY15" fmla="*/ 1497102 h 2688202"/>
                  <a:gd name="connsiteX16" fmla="*/ 1351050 w 2405047"/>
                  <a:gd name="connsiteY16" fmla="*/ 1210023 h 2688202"/>
                  <a:gd name="connsiteX17" fmla="*/ 957645 w 2405047"/>
                  <a:gd name="connsiteY17" fmla="*/ 1050534 h 2688202"/>
                  <a:gd name="connsiteX18" fmla="*/ 702464 w 2405047"/>
                  <a:gd name="connsiteY18" fmla="*/ 848516 h 2688202"/>
                  <a:gd name="connsiteX19" fmla="*/ 596138 w 2405047"/>
                  <a:gd name="connsiteY19" fmla="*/ 742190 h 2688202"/>
                  <a:gd name="connsiteX20" fmla="*/ 691831 w 2405047"/>
                  <a:gd name="connsiteY20" fmla="*/ 540171 h 2688202"/>
                  <a:gd name="connsiteX21" fmla="*/ 511078 w 2405047"/>
                  <a:gd name="connsiteY21" fmla="*/ 253092 h 2688202"/>
                  <a:gd name="connsiteX22" fmla="*/ 553608 w 2405047"/>
                  <a:gd name="connsiteY22" fmla="*/ 40441 h 2688202"/>
                  <a:gd name="connsiteX23" fmla="*/ 793874 w 2405047"/>
                  <a:gd name="connsiteY23" fmla="*/ 18216 h 2688202"/>
                  <a:gd name="connsiteX24" fmla="*/ 1021441 w 2405047"/>
                  <a:gd name="connsiteY24" fmla="*/ 168032 h 2688202"/>
                  <a:gd name="connsiteX25" fmla="*/ 1443346 w 2405047"/>
                  <a:gd name="connsiteY25" fmla="*/ 588978 h 2688202"/>
                  <a:gd name="connsiteX0" fmla="*/ 1443346 w 2405047"/>
                  <a:gd name="connsiteY0" fmla="*/ 601505 h 2700729"/>
                  <a:gd name="connsiteX1" fmla="*/ 1786985 w 2405047"/>
                  <a:gd name="connsiteY1" fmla="*/ 1020531 h 2700729"/>
                  <a:gd name="connsiteX2" fmla="*/ 2276083 w 2405047"/>
                  <a:gd name="connsiteY2" fmla="*/ 1807340 h 2700729"/>
                  <a:gd name="connsiteX3" fmla="*/ 2403673 w 2405047"/>
                  <a:gd name="connsiteY3" fmla="*/ 2392131 h 2700729"/>
                  <a:gd name="connsiteX4" fmla="*/ 2297348 w 2405047"/>
                  <a:gd name="connsiteY4" fmla="*/ 2594150 h 2700729"/>
                  <a:gd name="connsiteX5" fmla="*/ 1712557 w 2405047"/>
                  <a:gd name="connsiteY5" fmla="*/ 2700475 h 2700729"/>
                  <a:gd name="connsiteX6" fmla="*/ 1265990 w 2405047"/>
                  <a:gd name="connsiteY6" fmla="*/ 2626047 h 2700729"/>
                  <a:gd name="connsiteX7" fmla="*/ 628036 w 2405047"/>
                  <a:gd name="connsiteY7" fmla="*/ 2509089 h 2700729"/>
                  <a:gd name="connsiteX8" fmla="*/ 170836 w 2405047"/>
                  <a:gd name="connsiteY8" fmla="*/ 2211377 h 2700729"/>
                  <a:gd name="connsiteX9" fmla="*/ 715 w 2405047"/>
                  <a:gd name="connsiteY9" fmla="*/ 1871136 h 2700729"/>
                  <a:gd name="connsiteX10" fmla="*/ 223999 w 2405047"/>
                  <a:gd name="connsiteY10" fmla="*/ 1956196 h 2700729"/>
                  <a:gd name="connsiteX11" fmla="*/ 277162 w 2405047"/>
                  <a:gd name="connsiteY11" fmla="*/ 2041257 h 2700729"/>
                  <a:gd name="connsiteX12" fmla="*/ 1265990 w 2405047"/>
                  <a:gd name="connsiteY12" fmla="*/ 2392131 h 2700729"/>
                  <a:gd name="connsiteX13" fmla="*/ 1935841 w 2405047"/>
                  <a:gd name="connsiteY13" fmla="*/ 2253908 h 2700729"/>
                  <a:gd name="connsiteX14" fmla="*/ 1957106 w 2405047"/>
                  <a:gd name="connsiteY14" fmla="*/ 1860503 h 2700729"/>
                  <a:gd name="connsiteX15" fmla="*/ 1723190 w 2405047"/>
                  <a:gd name="connsiteY15" fmla="*/ 1509629 h 2700729"/>
                  <a:gd name="connsiteX16" fmla="*/ 1351050 w 2405047"/>
                  <a:gd name="connsiteY16" fmla="*/ 1222550 h 2700729"/>
                  <a:gd name="connsiteX17" fmla="*/ 957645 w 2405047"/>
                  <a:gd name="connsiteY17" fmla="*/ 1063061 h 2700729"/>
                  <a:gd name="connsiteX18" fmla="*/ 702464 w 2405047"/>
                  <a:gd name="connsiteY18" fmla="*/ 861043 h 2700729"/>
                  <a:gd name="connsiteX19" fmla="*/ 596138 w 2405047"/>
                  <a:gd name="connsiteY19" fmla="*/ 754717 h 2700729"/>
                  <a:gd name="connsiteX20" fmla="*/ 691831 w 2405047"/>
                  <a:gd name="connsiteY20" fmla="*/ 552698 h 2700729"/>
                  <a:gd name="connsiteX21" fmla="*/ 511078 w 2405047"/>
                  <a:gd name="connsiteY21" fmla="*/ 265619 h 2700729"/>
                  <a:gd name="connsiteX22" fmla="*/ 594883 w 2405047"/>
                  <a:gd name="connsiteY22" fmla="*/ 21218 h 2700729"/>
                  <a:gd name="connsiteX23" fmla="*/ 793874 w 2405047"/>
                  <a:gd name="connsiteY23" fmla="*/ 30743 h 2700729"/>
                  <a:gd name="connsiteX24" fmla="*/ 1021441 w 2405047"/>
                  <a:gd name="connsiteY24" fmla="*/ 180559 h 2700729"/>
                  <a:gd name="connsiteX25" fmla="*/ 1443346 w 2405047"/>
                  <a:gd name="connsiteY25" fmla="*/ 601505 h 2700729"/>
                  <a:gd name="connsiteX0" fmla="*/ 1443346 w 2405047"/>
                  <a:gd name="connsiteY0" fmla="*/ 589472 h 2688696"/>
                  <a:gd name="connsiteX1" fmla="*/ 1786985 w 2405047"/>
                  <a:gd name="connsiteY1" fmla="*/ 1008498 h 2688696"/>
                  <a:gd name="connsiteX2" fmla="*/ 2276083 w 2405047"/>
                  <a:gd name="connsiteY2" fmla="*/ 1795307 h 2688696"/>
                  <a:gd name="connsiteX3" fmla="*/ 2403673 w 2405047"/>
                  <a:gd name="connsiteY3" fmla="*/ 2380098 h 2688696"/>
                  <a:gd name="connsiteX4" fmla="*/ 2297348 w 2405047"/>
                  <a:gd name="connsiteY4" fmla="*/ 2582117 h 2688696"/>
                  <a:gd name="connsiteX5" fmla="*/ 1712557 w 2405047"/>
                  <a:gd name="connsiteY5" fmla="*/ 2688442 h 2688696"/>
                  <a:gd name="connsiteX6" fmla="*/ 1265990 w 2405047"/>
                  <a:gd name="connsiteY6" fmla="*/ 2614014 h 2688696"/>
                  <a:gd name="connsiteX7" fmla="*/ 628036 w 2405047"/>
                  <a:gd name="connsiteY7" fmla="*/ 2497056 h 2688696"/>
                  <a:gd name="connsiteX8" fmla="*/ 170836 w 2405047"/>
                  <a:gd name="connsiteY8" fmla="*/ 2199344 h 2688696"/>
                  <a:gd name="connsiteX9" fmla="*/ 715 w 2405047"/>
                  <a:gd name="connsiteY9" fmla="*/ 1859103 h 2688696"/>
                  <a:gd name="connsiteX10" fmla="*/ 223999 w 2405047"/>
                  <a:gd name="connsiteY10" fmla="*/ 1944163 h 2688696"/>
                  <a:gd name="connsiteX11" fmla="*/ 277162 w 2405047"/>
                  <a:gd name="connsiteY11" fmla="*/ 2029224 h 2688696"/>
                  <a:gd name="connsiteX12" fmla="*/ 1265990 w 2405047"/>
                  <a:gd name="connsiteY12" fmla="*/ 2380098 h 2688696"/>
                  <a:gd name="connsiteX13" fmla="*/ 1935841 w 2405047"/>
                  <a:gd name="connsiteY13" fmla="*/ 2241875 h 2688696"/>
                  <a:gd name="connsiteX14" fmla="*/ 1957106 w 2405047"/>
                  <a:gd name="connsiteY14" fmla="*/ 1848470 h 2688696"/>
                  <a:gd name="connsiteX15" fmla="*/ 1723190 w 2405047"/>
                  <a:gd name="connsiteY15" fmla="*/ 1497596 h 2688696"/>
                  <a:gd name="connsiteX16" fmla="*/ 1351050 w 2405047"/>
                  <a:gd name="connsiteY16" fmla="*/ 1210517 h 2688696"/>
                  <a:gd name="connsiteX17" fmla="*/ 957645 w 2405047"/>
                  <a:gd name="connsiteY17" fmla="*/ 1051028 h 2688696"/>
                  <a:gd name="connsiteX18" fmla="*/ 702464 w 2405047"/>
                  <a:gd name="connsiteY18" fmla="*/ 849010 h 2688696"/>
                  <a:gd name="connsiteX19" fmla="*/ 596138 w 2405047"/>
                  <a:gd name="connsiteY19" fmla="*/ 742684 h 2688696"/>
                  <a:gd name="connsiteX20" fmla="*/ 691831 w 2405047"/>
                  <a:gd name="connsiteY20" fmla="*/ 540665 h 2688696"/>
                  <a:gd name="connsiteX21" fmla="*/ 511078 w 2405047"/>
                  <a:gd name="connsiteY21" fmla="*/ 253586 h 2688696"/>
                  <a:gd name="connsiteX22" fmla="*/ 594883 w 2405047"/>
                  <a:gd name="connsiteY22" fmla="*/ 9185 h 2688696"/>
                  <a:gd name="connsiteX23" fmla="*/ 793874 w 2405047"/>
                  <a:gd name="connsiteY23" fmla="*/ 18710 h 2688696"/>
                  <a:gd name="connsiteX24" fmla="*/ 1021441 w 2405047"/>
                  <a:gd name="connsiteY24" fmla="*/ 168526 h 2688696"/>
                  <a:gd name="connsiteX25" fmla="*/ 1443346 w 2405047"/>
                  <a:gd name="connsiteY25" fmla="*/ 589472 h 2688696"/>
                  <a:gd name="connsiteX0" fmla="*/ 1443346 w 2405047"/>
                  <a:gd name="connsiteY0" fmla="*/ 590953 h 2690177"/>
                  <a:gd name="connsiteX1" fmla="*/ 1786985 w 2405047"/>
                  <a:gd name="connsiteY1" fmla="*/ 1009979 h 2690177"/>
                  <a:gd name="connsiteX2" fmla="*/ 2276083 w 2405047"/>
                  <a:gd name="connsiteY2" fmla="*/ 1796788 h 2690177"/>
                  <a:gd name="connsiteX3" fmla="*/ 2403673 w 2405047"/>
                  <a:gd name="connsiteY3" fmla="*/ 2381579 h 2690177"/>
                  <a:gd name="connsiteX4" fmla="*/ 2297348 w 2405047"/>
                  <a:gd name="connsiteY4" fmla="*/ 2583598 h 2690177"/>
                  <a:gd name="connsiteX5" fmla="*/ 1712557 w 2405047"/>
                  <a:gd name="connsiteY5" fmla="*/ 2689923 h 2690177"/>
                  <a:gd name="connsiteX6" fmla="*/ 1265990 w 2405047"/>
                  <a:gd name="connsiteY6" fmla="*/ 2615495 h 2690177"/>
                  <a:gd name="connsiteX7" fmla="*/ 628036 w 2405047"/>
                  <a:gd name="connsiteY7" fmla="*/ 2498537 h 2690177"/>
                  <a:gd name="connsiteX8" fmla="*/ 170836 w 2405047"/>
                  <a:gd name="connsiteY8" fmla="*/ 2200825 h 2690177"/>
                  <a:gd name="connsiteX9" fmla="*/ 715 w 2405047"/>
                  <a:gd name="connsiteY9" fmla="*/ 1860584 h 2690177"/>
                  <a:gd name="connsiteX10" fmla="*/ 223999 w 2405047"/>
                  <a:gd name="connsiteY10" fmla="*/ 1945644 h 2690177"/>
                  <a:gd name="connsiteX11" fmla="*/ 277162 w 2405047"/>
                  <a:gd name="connsiteY11" fmla="*/ 2030705 h 2690177"/>
                  <a:gd name="connsiteX12" fmla="*/ 1265990 w 2405047"/>
                  <a:gd name="connsiteY12" fmla="*/ 2381579 h 2690177"/>
                  <a:gd name="connsiteX13" fmla="*/ 1935841 w 2405047"/>
                  <a:gd name="connsiteY13" fmla="*/ 2243356 h 2690177"/>
                  <a:gd name="connsiteX14" fmla="*/ 1957106 w 2405047"/>
                  <a:gd name="connsiteY14" fmla="*/ 1849951 h 2690177"/>
                  <a:gd name="connsiteX15" fmla="*/ 1723190 w 2405047"/>
                  <a:gd name="connsiteY15" fmla="*/ 1499077 h 2690177"/>
                  <a:gd name="connsiteX16" fmla="*/ 1351050 w 2405047"/>
                  <a:gd name="connsiteY16" fmla="*/ 1211998 h 2690177"/>
                  <a:gd name="connsiteX17" fmla="*/ 957645 w 2405047"/>
                  <a:gd name="connsiteY17" fmla="*/ 1052509 h 2690177"/>
                  <a:gd name="connsiteX18" fmla="*/ 702464 w 2405047"/>
                  <a:gd name="connsiteY18" fmla="*/ 850491 h 2690177"/>
                  <a:gd name="connsiteX19" fmla="*/ 596138 w 2405047"/>
                  <a:gd name="connsiteY19" fmla="*/ 744165 h 2690177"/>
                  <a:gd name="connsiteX20" fmla="*/ 691831 w 2405047"/>
                  <a:gd name="connsiteY20" fmla="*/ 542146 h 2690177"/>
                  <a:gd name="connsiteX21" fmla="*/ 511078 w 2405047"/>
                  <a:gd name="connsiteY21" fmla="*/ 255067 h 2690177"/>
                  <a:gd name="connsiteX22" fmla="*/ 494243 w 2405047"/>
                  <a:gd name="connsiteY22" fmla="*/ 105989 h 2690177"/>
                  <a:gd name="connsiteX23" fmla="*/ 594883 w 2405047"/>
                  <a:gd name="connsiteY23" fmla="*/ 10666 h 2690177"/>
                  <a:gd name="connsiteX24" fmla="*/ 793874 w 2405047"/>
                  <a:gd name="connsiteY24" fmla="*/ 20191 h 2690177"/>
                  <a:gd name="connsiteX25" fmla="*/ 1021441 w 2405047"/>
                  <a:gd name="connsiteY25" fmla="*/ 170007 h 2690177"/>
                  <a:gd name="connsiteX26" fmla="*/ 1443346 w 2405047"/>
                  <a:gd name="connsiteY26" fmla="*/ 590953 h 2690177"/>
                  <a:gd name="connsiteX0" fmla="*/ 1443346 w 2405047"/>
                  <a:gd name="connsiteY0" fmla="*/ 595189 h 2694413"/>
                  <a:gd name="connsiteX1" fmla="*/ 1786985 w 2405047"/>
                  <a:gd name="connsiteY1" fmla="*/ 1014215 h 2694413"/>
                  <a:gd name="connsiteX2" fmla="*/ 2276083 w 2405047"/>
                  <a:gd name="connsiteY2" fmla="*/ 1801024 h 2694413"/>
                  <a:gd name="connsiteX3" fmla="*/ 2403673 w 2405047"/>
                  <a:gd name="connsiteY3" fmla="*/ 2385815 h 2694413"/>
                  <a:gd name="connsiteX4" fmla="*/ 2297348 w 2405047"/>
                  <a:gd name="connsiteY4" fmla="*/ 2587834 h 2694413"/>
                  <a:gd name="connsiteX5" fmla="*/ 1712557 w 2405047"/>
                  <a:gd name="connsiteY5" fmla="*/ 2694159 h 2694413"/>
                  <a:gd name="connsiteX6" fmla="*/ 1265990 w 2405047"/>
                  <a:gd name="connsiteY6" fmla="*/ 2619731 h 2694413"/>
                  <a:gd name="connsiteX7" fmla="*/ 628036 w 2405047"/>
                  <a:gd name="connsiteY7" fmla="*/ 2502773 h 2694413"/>
                  <a:gd name="connsiteX8" fmla="*/ 170836 w 2405047"/>
                  <a:gd name="connsiteY8" fmla="*/ 2205061 h 2694413"/>
                  <a:gd name="connsiteX9" fmla="*/ 715 w 2405047"/>
                  <a:gd name="connsiteY9" fmla="*/ 1864820 h 2694413"/>
                  <a:gd name="connsiteX10" fmla="*/ 223999 w 2405047"/>
                  <a:gd name="connsiteY10" fmla="*/ 1949880 h 2694413"/>
                  <a:gd name="connsiteX11" fmla="*/ 277162 w 2405047"/>
                  <a:gd name="connsiteY11" fmla="*/ 2034941 h 2694413"/>
                  <a:gd name="connsiteX12" fmla="*/ 1265990 w 2405047"/>
                  <a:gd name="connsiteY12" fmla="*/ 2385815 h 2694413"/>
                  <a:gd name="connsiteX13" fmla="*/ 1935841 w 2405047"/>
                  <a:gd name="connsiteY13" fmla="*/ 2247592 h 2694413"/>
                  <a:gd name="connsiteX14" fmla="*/ 1957106 w 2405047"/>
                  <a:gd name="connsiteY14" fmla="*/ 1854187 h 2694413"/>
                  <a:gd name="connsiteX15" fmla="*/ 1723190 w 2405047"/>
                  <a:gd name="connsiteY15" fmla="*/ 1503313 h 2694413"/>
                  <a:gd name="connsiteX16" fmla="*/ 1351050 w 2405047"/>
                  <a:gd name="connsiteY16" fmla="*/ 1216234 h 2694413"/>
                  <a:gd name="connsiteX17" fmla="*/ 957645 w 2405047"/>
                  <a:gd name="connsiteY17" fmla="*/ 1056745 h 2694413"/>
                  <a:gd name="connsiteX18" fmla="*/ 702464 w 2405047"/>
                  <a:gd name="connsiteY18" fmla="*/ 854727 h 2694413"/>
                  <a:gd name="connsiteX19" fmla="*/ 596138 w 2405047"/>
                  <a:gd name="connsiteY19" fmla="*/ 748401 h 2694413"/>
                  <a:gd name="connsiteX20" fmla="*/ 691831 w 2405047"/>
                  <a:gd name="connsiteY20" fmla="*/ 546382 h 2694413"/>
                  <a:gd name="connsiteX21" fmla="*/ 511078 w 2405047"/>
                  <a:gd name="connsiteY21" fmla="*/ 259303 h 2694413"/>
                  <a:gd name="connsiteX22" fmla="*/ 494243 w 2405047"/>
                  <a:gd name="connsiteY22" fmla="*/ 110225 h 2694413"/>
                  <a:gd name="connsiteX23" fmla="*/ 613933 w 2405047"/>
                  <a:gd name="connsiteY23" fmla="*/ 8552 h 2694413"/>
                  <a:gd name="connsiteX24" fmla="*/ 793874 w 2405047"/>
                  <a:gd name="connsiteY24" fmla="*/ 24427 h 2694413"/>
                  <a:gd name="connsiteX25" fmla="*/ 1021441 w 2405047"/>
                  <a:gd name="connsiteY25" fmla="*/ 174243 h 2694413"/>
                  <a:gd name="connsiteX26" fmla="*/ 1443346 w 2405047"/>
                  <a:gd name="connsiteY26" fmla="*/ 595189 h 2694413"/>
                  <a:gd name="connsiteX0" fmla="*/ 1443346 w 2405047"/>
                  <a:gd name="connsiteY0" fmla="*/ 595189 h 2694413"/>
                  <a:gd name="connsiteX1" fmla="*/ 1786985 w 2405047"/>
                  <a:gd name="connsiteY1" fmla="*/ 1014215 h 2694413"/>
                  <a:gd name="connsiteX2" fmla="*/ 2276083 w 2405047"/>
                  <a:gd name="connsiteY2" fmla="*/ 1801024 h 2694413"/>
                  <a:gd name="connsiteX3" fmla="*/ 2403673 w 2405047"/>
                  <a:gd name="connsiteY3" fmla="*/ 2385815 h 2694413"/>
                  <a:gd name="connsiteX4" fmla="*/ 2297348 w 2405047"/>
                  <a:gd name="connsiteY4" fmla="*/ 2587834 h 2694413"/>
                  <a:gd name="connsiteX5" fmla="*/ 1712557 w 2405047"/>
                  <a:gd name="connsiteY5" fmla="*/ 2694159 h 2694413"/>
                  <a:gd name="connsiteX6" fmla="*/ 1265990 w 2405047"/>
                  <a:gd name="connsiteY6" fmla="*/ 2619731 h 2694413"/>
                  <a:gd name="connsiteX7" fmla="*/ 628036 w 2405047"/>
                  <a:gd name="connsiteY7" fmla="*/ 2502773 h 2694413"/>
                  <a:gd name="connsiteX8" fmla="*/ 170836 w 2405047"/>
                  <a:gd name="connsiteY8" fmla="*/ 2205061 h 2694413"/>
                  <a:gd name="connsiteX9" fmla="*/ 715 w 2405047"/>
                  <a:gd name="connsiteY9" fmla="*/ 1864820 h 2694413"/>
                  <a:gd name="connsiteX10" fmla="*/ 223999 w 2405047"/>
                  <a:gd name="connsiteY10" fmla="*/ 1949880 h 2694413"/>
                  <a:gd name="connsiteX11" fmla="*/ 277162 w 2405047"/>
                  <a:gd name="connsiteY11" fmla="*/ 2034941 h 2694413"/>
                  <a:gd name="connsiteX12" fmla="*/ 1265990 w 2405047"/>
                  <a:gd name="connsiteY12" fmla="*/ 2385815 h 2694413"/>
                  <a:gd name="connsiteX13" fmla="*/ 1935841 w 2405047"/>
                  <a:gd name="connsiteY13" fmla="*/ 2247592 h 2694413"/>
                  <a:gd name="connsiteX14" fmla="*/ 1957106 w 2405047"/>
                  <a:gd name="connsiteY14" fmla="*/ 1854187 h 2694413"/>
                  <a:gd name="connsiteX15" fmla="*/ 1723190 w 2405047"/>
                  <a:gd name="connsiteY15" fmla="*/ 1503313 h 2694413"/>
                  <a:gd name="connsiteX16" fmla="*/ 1351050 w 2405047"/>
                  <a:gd name="connsiteY16" fmla="*/ 1216234 h 2694413"/>
                  <a:gd name="connsiteX17" fmla="*/ 957645 w 2405047"/>
                  <a:gd name="connsiteY17" fmla="*/ 1056745 h 2694413"/>
                  <a:gd name="connsiteX18" fmla="*/ 702464 w 2405047"/>
                  <a:gd name="connsiteY18" fmla="*/ 854727 h 2694413"/>
                  <a:gd name="connsiteX19" fmla="*/ 596138 w 2405047"/>
                  <a:gd name="connsiteY19" fmla="*/ 748401 h 2694413"/>
                  <a:gd name="connsiteX20" fmla="*/ 691831 w 2405047"/>
                  <a:gd name="connsiteY20" fmla="*/ 546382 h 2694413"/>
                  <a:gd name="connsiteX21" fmla="*/ 530128 w 2405047"/>
                  <a:gd name="connsiteY21" fmla="*/ 322803 h 2694413"/>
                  <a:gd name="connsiteX22" fmla="*/ 494243 w 2405047"/>
                  <a:gd name="connsiteY22" fmla="*/ 110225 h 2694413"/>
                  <a:gd name="connsiteX23" fmla="*/ 613933 w 2405047"/>
                  <a:gd name="connsiteY23" fmla="*/ 8552 h 2694413"/>
                  <a:gd name="connsiteX24" fmla="*/ 793874 w 2405047"/>
                  <a:gd name="connsiteY24" fmla="*/ 24427 h 2694413"/>
                  <a:gd name="connsiteX25" fmla="*/ 1021441 w 2405047"/>
                  <a:gd name="connsiteY25" fmla="*/ 174243 h 2694413"/>
                  <a:gd name="connsiteX26" fmla="*/ 1443346 w 2405047"/>
                  <a:gd name="connsiteY26" fmla="*/ 595189 h 2694413"/>
                  <a:gd name="connsiteX0" fmla="*/ 1443346 w 2405047"/>
                  <a:gd name="connsiteY0" fmla="*/ 595189 h 2694413"/>
                  <a:gd name="connsiteX1" fmla="*/ 1786985 w 2405047"/>
                  <a:gd name="connsiteY1" fmla="*/ 1014215 h 2694413"/>
                  <a:gd name="connsiteX2" fmla="*/ 2276083 w 2405047"/>
                  <a:gd name="connsiteY2" fmla="*/ 1801024 h 2694413"/>
                  <a:gd name="connsiteX3" fmla="*/ 2403673 w 2405047"/>
                  <a:gd name="connsiteY3" fmla="*/ 2385815 h 2694413"/>
                  <a:gd name="connsiteX4" fmla="*/ 2297348 w 2405047"/>
                  <a:gd name="connsiteY4" fmla="*/ 2587834 h 2694413"/>
                  <a:gd name="connsiteX5" fmla="*/ 1712557 w 2405047"/>
                  <a:gd name="connsiteY5" fmla="*/ 2694159 h 2694413"/>
                  <a:gd name="connsiteX6" fmla="*/ 1265990 w 2405047"/>
                  <a:gd name="connsiteY6" fmla="*/ 2619731 h 2694413"/>
                  <a:gd name="connsiteX7" fmla="*/ 628036 w 2405047"/>
                  <a:gd name="connsiteY7" fmla="*/ 2502773 h 2694413"/>
                  <a:gd name="connsiteX8" fmla="*/ 170836 w 2405047"/>
                  <a:gd name="connsiteY8" fmla="*/ 2205061 h 2694413"/>
                  <a:gd name="connsiteX9" fmla="*/ 715 w 2405047"/>
                  <a:gd name="connsiteY9" fmla="*/ 1864820 h 2694413"/>
                  <a:gd name="connsiteX10" fmla="*/ 223999 w 2405047"/>
                  <a:gd name="connsiteY10" fmla="*/ 1949880 h 2694413"/>
                  <a:gd name="connsiteX11" fmla="*/ 1265990 w 2405047"/>
                  <a:gd name="connsiteY11" fmla="*/ 2385815 h 2694413"/>
                  <a:gd name="connsiteX12" fmla="*/ 1935841 w 2405047"/>
                  <a:gd name="connsiteY12" fmla="*/ 2247592 h 2694413"/>
                  <a:gd name="connsiteX13" fmla="*/ 1957106 w 2405047"/>
                  <a:gd name="connsiteY13" fmla="*/ 1854187 h 2694413"/>
                  <a:gd name="connsiteX14" fmla="*/ 1723190 w 2405047"/>
                  <a:gd name="connsiteY14" fmla="*/ 1503313 h 2694413"/>
                  <a:gd name="connsiteX15" fmla="*/ 1351050 w 2405047"/>
                  <a:gd name="connsiteY15" fmla="*/ 1216234 h 2694413"/>
                  <a:gd name="connsiteX16" fmla="*/ 957645 w 2405047"/>
                  <a:gd name="connsiteY16" fmla="*/ 1056745 h 2694413"/>
                  <a:gd name="connsiteX17" fmla="*/ 702464 w 2405047"/>
                  <a:gd name="connsiteY17" fmla="*/ 854727 h 2694413"/>
                  <a:gd name="connsiteX18" fmla="*/ 596138 w 2405047"/>
                  <a:gd name="connsiteY18" fmla="*/ 748401 h 2694413"/>
                  <a:gd name="connsiteX19" fmla="*/ 691831 w 2405047"/>
                  <a:gd name="connsiteY19" fmla="*/ 546382 h 2694413"/>
                  <a:gd name="connsiteX20" fmla="*/ 530128 w 2405047"/>
                  <a:gd name="connsiteY20" fmla="*/ 322803 h 2694413"/>
                  <a:gd name="connsiteX21" fmla="*/ 494243 w 2405047"/>
                  <a:gd name="connsiteY21" fmla="*/ 110225 h 2694413"/>
                  <a:gd name="connsiteX22" fmla="*/ 613933 w 2405047"/>
                  <a:gd name="connsiteY22" fmla="*/ 8552 h 2694413"/>
                  <a:gd name="connsiteX23" fmla="*/ 793874 w 2405047"/>
                  <a:gd name="connsiteY23" fmla="*/ 24427 h 2694413"/>
                  <a:gd name="connsiteX24" fmla="*/ 1021441 w 2405047"/>
                  <a:gd name="connsiteY24" fmla="*/ 174243 h 2694413"/>
                  <a:gd name="connsiteX25" fmla="*/ 1443346 w 2405047"/>
                  <a:gd name="connsiteY25" fmla="*/ 595189 h 2694413"/>
                  <a:gd name="connsiteX0" fmla="*/ 1443346 w 2405047"/>
                  <a:gd name="connsiteY0" fmla="*/ 595189 h 2694413"/>
                  <a:gd name="connsiteX1" fmla="*/ 1786985 w 2405047"/>
                  <a:gd name="connsiteY1" fmla="*/ 1014215 h 2694413"/>
                  <a:gd name="connsiteX2" fmla="*/ 2276083 w 2405047"/>
                  <a:gd name="connsiteY2" fmla="*/ 1801024 h 2694413"/>
                  <a:gd name="connsiteX3" fmla="*/ 2403673 w 2405047"/>
                  <a:gd name="connsiteY3" fmla="*/ 2385815 h 2694413"/>
                  <a:gd name="connsiteX4" fmla="*/ 2297348 w 2405047"/>
                  <a:gd name="connsiteY4" fmla="*/ 2587834 h 2694413"/>
                  <a:gd name="connsiteX5" fmla="*/ 1712557 w 2405047"/>
                  <a:gd name="connsiteY5" fmla="*/ 2694159 h 2694413"/>
                  <a:gd name="connsiteX6" fmla="*/ 1265990 w 2405047"/>
                  <a:gd name="connsiteY6" fmla="*/ 2619731 h 2694413"/>
                  <a:gd name="connsiteX7" fmla="*/ 628036 w 2405047"/>
                  <a:gd name="connsiteY7" fmla="*/ 2502773 h 2694413"/>
                  <a:gd name="connsiteX8" fmla="*/ 170836 w 2405047"/>
                  <a:gd name="connsiteY8" fmla="*/ 2205061 h 2694413"/>
                  <a:gd name="connsiteX9" fmla="*/ 715 w 2405047"/>
                  <a:gd name="connsiteY9" fmla="*/ 1864820 h 2694413"/>
                  <a:gd name="connsiteX10" fmla="*/ 223999 w 2405047"/>
                  <a:gd name="connsiteY10" fmla="*/ 1949880 h 2694413"/>
                  <a:gd name="connsiteX11" fmla="*/ 1265990 w 2405047"/>
                  <a:gd name="connsiteY11" fmla="*/ 2385815 h 2694413"/>
                  <a:gd name="connsiteX12" fmla="*/ 1935841 w 2405047"/>
                  <a:gd name="connsiteY12" fmla="*/ 2247592 h 2694413"/>
                  <a:gd name="connsiteX13" fmla="*/ 1957106 w 2405047"/>
                  <a:gd name="connsiteY13" fmla="*/ 1854187 h 2694413"/>
                  <a:gd name="connsiteX14" fmla="*/ 1723190 w 2405047"/>
                  <a:gd name="connsiteY14" fmla="*/ 1503313 h 2694413"/>
                  <a:gd name="connsiteX15" fmla="*/ 1351050 w 2405047"/>
                  <a:gd name="connsiteY15" fmla="*/ 1216234 h 2694413"/>
                  <a:gd name="connsiteX16" fmla="*/ 957645 w 2405047"/>
                  <a:gd name="connsiteY16" fmla="*/ 1056745 h 2694413"/>
                  <a:gd name="connsiteX17" fmla="*/ 702464 w 2405047"/>
                  <a:gd name="connsiteY17" fmla="*/ 854727 h 2694413"/>
                  <a:gd name="connsiteX18" fmla="*/ 596138 w 2405047"/>
                  <a:gd name="connsiteY18" fmla="*/ 748401 h 2694413"/>
                  <a:gd name="connsiteX19" fmla="*/ 691831 w 2405047"/>
                  <a:gd name="connsiteY19" fmla="*/ 546382 h 2694413"/>
                  <a:gd name="connsiteX20" fmla="*/ 530128 w 2405047"/>
                  <a:gd name="connsiteY20" fmla="*/ 322803 h 2694413"/>
                  <a:gd name="connsiteX21" fmla="*/ 494243 w 2405047"/>
                  <a:gd name="connsiteY21" fmla="*/ 110225 h 2694413"/>
                  <a:gd name="connsiteX22" fmla="*/ 613933 w 2405047"/>
                  <a:gd name="connsiteY22" fmla="*/ 8552 h 2694413"/>
                  <a:gd name="connsiteX23" fmla="*/ 793874 w 2405047"/>
                  <a:gd name="connsiteY23" fmla="*/ 24427 h 2694413"/>
                  <a:gd name="connsiteX24" fmla="*/ 1021441 w 2405047"/>
                  <a:gd name="connsiteY24" fmla="*/ 174243 h 2694413"/>
                  <a:gd name="connsiteX25" fmla="*/ 1443346 w 2405047"/>
                  <a:gd name="connsiteY25" fmla="*/ 595189 h 2694413"/>
                  <a:gd name="connsiteX0" fmla="*/ 1443346 w 2405047"/>
                  <a:gd name="connsiteY0" fmla="*/ 595189 h 2694413"/>
                  <a:gd name="connsiteX1" fmla="*/ 1786985 w 2405047"/>
                  <a:gd name="connsiteY1" fmla="*/ 1014215 h 2694413"/>
                  <a:gd name="connsiteX2" fmla="*/ 2276083 w 2405047"/>
                  <a:gd name="connsiteY2" fmla="*/ 1801024 h 2694413"/>
                  <a:gd name="connsiteX3" fmla="*/ 2403673 w 2405047"/>
                  <a:gd name="connsiteY3" fmla="*/ 2385815 h 2694413"/>
                  <a:gd name="connsiteX4" fmla="*/ 2297348 w 2405047"/>
                  <a:gd name="connsiteY4" fmla="*/ 2587834 h 2694413"/>
                  <a:gd name="connsiteX5" fmla="*/ 1712557 w 2405047"/>
                  <a:gd name="connsiteY5" fmla="*/ 2694159 h 2694413"/>
                  <a:gd name="connsiteX6" fmla="*/ 1265990 w 2405047"/>
                  <a:gd name="connsiteY6" fmla="*/ 2619731 h 2694413"/>
                  <a:gd name="connsiteX7" fmla="*/ 628036 w 2405047"/>
                  <a:gd name="connsiteY7" fmla="*/ 2502773 h 2694413"/>
                  <a:gd name="connsiteX8" fmla="*/ 170836 w 2405047"/>
                  <a:gd name="connsiteY8" fmla="*/ 2205061 h 2694413"/>
                  <a:gd name="connsiteX9" fmla="*/ 715 w 2405047"/>
                  <a:gd name="connsiteY9" fmla="*/ 1864820 h 2694413"/>
                  <a:gd name="connsiteX10" fmla="*/ 223999 w 2405047"/>
                  <a:gd name="connsiteY10" fmla="*/ 1949880 h 2694413"/>
                  <a:gd name="connsiteX11" fmla="*/ 1265990 w 2405047"/>
                  <a:gd name="connsiteY11" fmla="*/ 2385815 h 2694413"/>
                  <a:gd name="connsiteX12" fmla="*/ 1935841 w 2405047"/>
                  <a:gd name="connsiteY12" fmla="*/ 2247592 h 2694413"/>
                  <a:gd name="connsiteX13" fmla="*/ 1957106 w 2405047"/>
                  <a:gd name="connsiteY13" fmla="*/ 1854187 h 2694413"/>
                  <a:gd name="connsiteX14" fmla="*/ 1723190 w 2405047"/>
                  <a:gd name="connsiteY14" fmla="*/ 1503313 h 2694413"/>
                  <a:gd name="connsiteX15" fmla="*/ 1351050 w 2405047"/>
                  <a:gd name="connsiteY15" fmla="*/ 1216234 h 2694413"/>
                  <a:gd name="connsiteX16" fmla="*/ 957645 w 2405047"/>
                  <a:gd name="connsiteY16" fmla="*/ 1056745 h 2694413"/>
                  <a:gd name="connsiteX17" fmla="*/ 702464 w 2405047"/>
                  <a:gd name="connsiteY17" fmla="*/ 854727 h 2694413"/>
                  <a:gd name="connsiteX18" fmla="*/ 596138 w 2405047"/>
                  <a:gd name="connsiteY18" fmla="*/ 748401 h 2694413"/>
                  <a:gd name="connsiteX19" fmla="*/ 691831 w 2405047"/>
                  <a:gd name="connsiteY19" fmla="*/ 546382 h 2694413"/>
                  <a:gd name="connsiteX20" fmla="*/ 530128 w 2405047"/>
                  <a:gd name="connsiteY20" fmla="*/ 322803 h 2694413"/>
                  <a:gd name="connsiteX21" fmla="*/ 494243 w 2405047"/>
                  <a:gd name="connsiteY21" fmla="*/ 110225 h 2694413"/>
                  <a:gd name="connsiteX22" fmla="*/ 613933 w 2405047"/>
                  <a:gd name="connsiteY22" fmla="*/ 8552 h 2694413"/>
                  <a:gd name="connsiteX23" fmla="*/ 793874 w 2405047"/>
                  <a:gd name="connsiteY23" fmla="*/ 24427 h 2694413"/>
                  <a:gd name="connsiteX24" fmla="*/ 1021441 w 2405047"/>
                  <a:gd name="connsiteY24" fmla="*/ 174243 h 2694413"/>
                  <a:gd name="connsiteX25" fmla="*/ 1443346 w 2405047"/>
                  <a:gd name="connsiteY25" fmla="*/ 595189 h 2694413"/>
                  <a:gd name="connsiteX0" fmla="*/ 1442631 w 2404332"/>
                  <a:gd name="connsiteY0" fmla="*/ 595189 h 2694413"/>
                  <a:gd name="connsiteX1" fmla="*/ 1786270 w 2404332"/>
                  <a:gd name="connsiteY1" fmla="*/ 1014215 h 2694413"/>
                  <a:gd name="connsiteX2" fmla="*/ 2275368 w 2404332"/>
                  <a:gd name="connsiteY2" fmla="*/ 1801024 h 2694413"/>
                  <a:gd name="connsiteX3" fmla="*/ 2402958 w 2404332"/>
                  <a:gd name="connsiteY3" fmla="*/ 2385815 h 2694413"/>
                  <a:gd name="connsiteX4" fmla="*/ 2296633 w 2404332"/>
                  <a:gd name="connsiteY4" fmla="*/ 2587834 h 2694413"/>
                  <a:gd name="connsiteX5" fmla="*/ 1711842 w 2404332"/>
                  <a:gd name="connsiteY5" fmla="*/ 2694159 h 2694413"/>
                  <a:gd name="connsiteX6" fmla="*/ 1265275 w 2404332"/>
                  <a:gd name="connsiteY6" fmla="*/ 2619731 h 2694413"/>
                  <a:gd name="connsiteX7" fmla="*/ 627321 w 2404332"/>
                  <a:gd name="connsiteY7" fmla="*/ 2502773 h 2694413"/>
                  <a:gd name="connsiteX8" fmla="*/ 170121 w 2404332"/>
                  <a:gd name="connsiteY8" fmla="*/ 2205061 h 2694413"/>
                  <a:gd name="connsiteX9" fmla="*/ 0 w 2404332"/>
                  <a:gd name="connsiteY9" fmla="*/ 1864820 h 2694413"/>
                  <a:gd name="connsiteX10" fmla="*/ 223284 w 2404332"/>
                  <a:gd name="connsiteY10" fmla="*/ 1949880 h 2694413"/>
                  <a:gd name="connsiteX11" fmla="*/ 1265275 w 2404332"/>
                  <a:gd name="connsiteY11" fmla="*/ 2385815 h 2694413"/>
                  <a:gd name="connsiteX12" fmla="*/ 1935126 w 2404332"/>
                  <a:gd name="connsiteY12" fmla="*/ 2247592 h 2694413"/>
                  <a:gd name="connsiteX13" fmla="*/ 1956391 w 2404332"/>
                  <a:gd name="connsiteY13" fmla="*/ 1854187 h 2694413"/>
                  <a:gd name="connsiteX14" fmla="*/ 1722475 w 2404332"/>
                  <a:gd name="connsiteY14" fmla="*/ 1503313 h 2694413"/>
                  <a:gd name="connsiteX15" fmla="*/ 1350335 w 2404332"/>
                  <a:gd name="connsiteY15" fmla="*/ 1216234 h 2694413"/>
                  <a:gd name="connsiteX16" fmla="*/ 956930 w 2404332"/>
                  <a:gd name="connsiteY16" fmla="*/ 1056745 h 2694413"/>
                  <a:gd name="connsiteX17" fmla="*/ 701749 w 2404332"/>
                  <a:gd name="connsiteY17" fmla="*/ 854727 h 2694413"/>
                  <a:gd name="connsiteX18" fmla="*/ 595423 w 2404332"/>
                  <a:gd name="connsiteY18" fmla="*/ 748401 h 2694413"/>
                  <a:gd name="connsiteX19" fmla="*/ 691116 w 2404332"/>
                  <a:gd name="connsiteY19" fmla="*/ 546382 h 2694413"/>
                  <a:gd name="connsiteX20" fmla="*/ 529413 w 2404332"/>
                  <a:gd name="connsiteY20" fmla="*/ 322803 h 2694413"/>
                  <a:gd name="connsiteX21" fmla="*/ 493528 w 2404332"/>
                  <a:gd name="connsiteY21" fmla="*/ 110225 h 2694413"/>
                  <a:gd name="connsiteX22" fmla="*/ 613218 w 2404332"/>
                  <a:gd name="connsiteY22" fmla="*/ 8552 h 2694413"/>
                  <a:gd name="connsiteX23" fmla="*/ 793159 w 2404332"/>
                  <a:gd name="connsiteY23" fmla="*/ 24427 h 2694413"/>
                  <a:gd name="connsiteX24" fmla="*/ 1020726 w 2404332"/>
                  <a:gd name="connsiteY24" fmla="*/ 174243 h 2694413"/>
                  <a:gd name="connsiteX25" fmla="*/ 1442631 w 2404332"/>
                  <a:gd name="connsiteY25" fmla="*/ 595189 h 2694413"/>
                  <a:gd name="connsiteX0" fmla="*/ 1442631 w 2404332"/>
                  <a:gd name="connsiteY0" fmla="*/ 595189 h 2694413"/>
                  <a:gd name="connsiteX1" fmla="*/ 1786270 w 2404332"/>
                  <a:gd name="connsiteY1" fmla="*/ 1014215 h 2694413"/>
                  <a:gd name="connsiteX2" fmla="*/ 2275368 w 2404332"/>
                  <a:gd name="connsiteY2" fmla="*/ 1801024 h 2694413"/>
                  <a:gd name="connsiteX3" fmla="*/ 2402958 w 2404332"/>
                  <a:gd name="connsiteY3" fmla="*/ 2385815 h 2694413"/>
                  <a:gd name="connsiteX4" fmla="*/ 2296633 w 2404332"/>
                  <a:gd name="connsiteY4" fmla="*/ 2587834 h 2694413"/>
                  <a:gd name="connsiteX5" fmla="*/ 1711842 w 2404332"/>
                  <a:gd name="connsiteY5" fmla="*/ 2694159 h 2694413"/>
                  <a:gd name="connsiteX6" fmla="*/ 1265275 w 2404332"/>
                  <a:gd name="connsiteY6" fmla="*/ 2619731 h 2694413"/>
                  <a:gd name="connsiteX7" fmla="*/ 627321 w 2404332"/>
                  <a:gd name="connsiteY7" fmla="*/ 2502773 h 2694413"/>
                  <a:gd name="connsiteX8" fmla="*/ 170121 w 2404332"/>
                  <a:gd name="connsiteY8" fmla="*/ 2205061 h 2694413"/>
                  <a:gd name="connsiteX9" fmla="*/ 0 w 2404332"/>
                  <a:gd name="connsiteY9" fmla="*/ 1864820 h 2694413"/>
                  <a:gd name="connsiteX10" fmla="*/ 223284 w 2404332"/>
                  <a:gd name="connsiteY10" fmla="*/ 1949880 h 2694413"/>
                  <a:gd name="connsiteX11" fmla="*/ 1265275 w 2404332"/>
                  <a:gd name="connsiteY11" fmla="*/ 2385815 h 2694413"/>
                  <a:gd name="connsiteX12" fmla="*/ 1935126 w 2404332"/>
                  <a:gd name="connsiteY12" fmla="*/ 2247592 h 2694413"/>
                  <a:gd name="connsiteX13" fmla="*/ 1956391 w 2404332"/>
                  <a:gd name="connsiteY13" fmla="*/ 1854187 h 2694413"/>
                  <a:gd name="connsiteX14" fmla="*/ 1722475 w 2404332"/>
                  <a:gd name="connsiteY14" fmla="*/ 1503313 h 2694413"/>
                  <a:gd name="connsiteX15" fmla="*/ 1350335 w 2404332"/>
                  <a:gd name="connsiteY15" fmla="*/ 1216234 h 2694413"/>
                  <a:gd name="connsiteX16" fmla="*/ 956930 w 2404332"/>
                  <a:gd name="connsiteY16" fmla="*/ 1056745 h 2694413"/>
                  <a:gd name="connsiteX17" fmla="*/ 701749 w 2404332"/>
                  <a:gd name="connsiteY17" fmla="*/ 854727 h 2694413"/>
                  <a:gd name="connsiteX18" fmla="*/ 595423 w 2404332"/>
                  <a:gd name="connsiteY18" fmla="*/ 748401 h 2694413"/>
                  <a:gd name="connsiteX19" fmla="*/ 691116 w 2404332"/>
                  <a:gd name="connsiteY19" fmla="*/ 546382 h 2694413"/>
                  <a:gd name="connsiteX20" fmla="*/ 529413 w 2404332"/>
                  <a:gd name="connsiteY20" fmla="*/ 322803 h 2694413"/>
                  <a:gd name="connsiteX21" fmla="*/ 493528 w 2404332"/>
                  <a:gd name="connsiteY21" fmla="*/ 110225 h 2694413"/>
                  <a:gd name="connsiteX22" fmla="*/ 613218 w 2404332"/>
                  <a:gd name="connsiteY22" fmla="*/ 8552 h 2694413"/>
                  <a:gd name="connsiteX23" fmla="*/ 793159 w 2404332"/>
                  <a:gd name="connsiteY23" fmla="*/ 24427 h 2694413"/>
                  <a:gd name="connsiteX24" fmla="*/ 1020726 w 2404332"/>
                  <a:gd name="connsiteY24" fmla="*/ 174243 h 2694413"/>
                  <a:gd name="connsiteX25" fmla="*/ 1442631 w 2404332"/>
                  <a:gd name="connsiteY25" fmla="*/ 595189 h 2694413"/>
                  <a:gd name="connsiteX0" fmla="*/ 1442631 w 2403956"/>
                  <a:gd name="connsiteY0" fmla="*/ 595189 h 2669440"/>
                  <a:gd name="connsiteX1" fmla="*/ 1786270 w 2403956"/>
                  <a:gd name="connsiteY1" fmla="*/ 1014215 h 2669440"/>
                  <a:gd name="connsiteX2" fmla="*/ 2275368 w 2403956"/>
                  <a:gd name="connsiteY2" fmla="*/ 1801024 h 2669440"/>
                  <a:gd name="connsiteX3" fmla="*/ 2402958 w 2403956"/>
                  <a:gd name="connsiteY3" fmla="*/ 2385815 h 2669440"/>
                  <a:gd name="connsiteX4" fmla="*/ 2296633 w 2403956"/>
                  <a:gd name="connsiteY4" fmla="*/ 2587834 h 2669440"/>
                  <a:gd name="connsiteX5" fmla="*/ 1743592 w 2403956"/>
                  <a:gd name="connsiteY5" fmla="*/ 2668759 h 2669440"/>
                  <a:gd name="connsiteX6" fmla="*/ 1265275 w 2403956"/>
                  <a:gd name="connsiteY6" fmla="*/ 2619731 h 2669440"/>
                  <a:gd name="connsiteX7" fmla="*/ 627321 w 2403956"/>
                  <a:gd name="connsiteY7" fmla="*/ 2502773 h 2669440"/>
                  <a:gd name="connsiteX8" fmla="*/ 170121 w 2403956"/>
                  <a:gd name="connsiteY8" fmla="*/ 2205061 h 2669440"/>
                  <a:gd name="connsiteX9" fmla="*/ 0 w 2403956"/>
                  <a:gd name="connsiteY9" fmla="*/ 1864820 h 2669440"/>
                  <a:gd name="connsiteX10" fmla="*/ 223284 w 2403956"/>
                  <a:gd name="connsiteY10" fmla="*/ 1949880 h 2669440"/>
                  <a:gd name="connsiteX11" fmla="*/ 1265275 w 2403956"/>
                  <a:gd name="connsiteY11" fmla="*/ 2385815 h 2669440"/>
                  <a:gd name="connsiteX12" fmla="*/ 1935126 w 2403956"/>
                  <a:gd name="connsiteY12" fmla="*/ 2247592 h 2669440"/>
                  <a:gd name="connsiteX13" fmla="*/ 1956391 w 2403956"/>
                  <a:gd name="connsiteY13" fmla="*/ 1854187 h 2669440"/>
                  <a:gd name="connsiteX14" fmla="*/ 1722475 w 2403956"/>
                  <a:gd name="connsiteY14" fmla="*/ 1503313 h 2669440"/>
                  <a:gd name="connsiteX15" fmla="*/ 1350335 w 2403956"/>
                  <a:gd name="connsiteY15" fmla="*/ 1216234 h 2669440"/>
                  <a:gd name="connsiteX16" fmla="*/ 956930 w 2403956"/>
                  <a:gd name="connsiteY16" fmla="*/ 1056745 h 2669440"/>
                  <a:gd name="connsiteX17" fmla="*/ 701749 w 2403956"/>
                  <a:gd name="connsiteY17" fmla="*/ 854727 h 2669440"/>
                  <a:gd name="connsiteX18" fmla="*/ 595423 w 2403956"/>
                  <a:gd name="connsiteY18" fmla="*/ 748401 h 2669440"/>
                  <a:gd name="connsiteX19" fmla="*/ 691116 w 2403956"/>
                  <a:gd name="connsiteY19" fmla="*/ 546382 h 2669440"/>
                  <a:gd name="connsiteX20" fmla="*/ 529413 w 2403956"/>
                  <a:gd name="connsiteY20" fmla="*/ 322803 h 2669440"/>
                  <a:gd name="connsiteX21" fmla="*/ 493528 w 2403956"/>
                  <a:gd name="connsiteY21" fmla="*/ 110225 h 2669440"/>
                  <a:gd name="connsiteX22" fmla="*/ 613218 w 2403956"/>
                  <a:gd name="connsiteY22" fmla="*/ 8552 h 2669440"/>
                  <a:gd name="connsiteX23" fmla="*/ 793159 w 2403956"/>
                  <a:gd name="connsiteY23" fmla="*/ 24427 h 2669440"/>
                  <a:gd name="connsiteX24" fmla="*/ 1020726 w 2403956"/>
                  <a:gd name="connsiteY24" fmla="*/ 174243 h 2669440"/>
                  <a:gd name="connsiteX25" fmla="*/ 1442631 w 2403956"/>
                  <a:gd name="connsiteY25" fmla="*/ 595189 h 2669440"/>
                  <a:gd name="connsiteX0" fmla="*/ 1442631 w 2422446"/>
                  <a:gd name="connsiteY0" fmla="*/ 595189 h 2669440"/>
                  <a:gd name="connsiteX1" fmla="*/ 1786270 w 2422446"/>
                  <a:gd name="connsiteY1" fmla="*/ 1014215 h 2669440"/>
                  <a:gd name="connsiteX2" fmla="*/ 2275368 w 2422446"/>
                  <a:gd name="connsiteY2" fmla="*/ 1801024 h 2669440"/>
                  <a:gd name="connsiteX3" fmla="*/ 2422008 w 2422446"/>
                  <a:gd name="connsiteY3" fmla="*/ 2350890 h 2669440"/>
                  <a:gd name="connsiteX4" fmla="*/ 2296633 w 2422446"/>
                  <a:gd name="connsiteY4" fmla="*/ 2587834 h 2669440"/>
                  <a:gd name="connsiteX5" fmla="*/ 1743592 w 2422446"/>
                  <a:gd name="connsiteY5" fmla="*/ 2668759 h 2669440"/>
                  <a:gd name="connsiteX6" fmla="*/ 1265275 w 2422446"/>
                  <a:gd name="connsiteY6" fmla="*/ 2619731 h 2669440"/>
                  <a:gd name="connsiteX7" fmla="*/ 627321 w 2422446"/>
                  <a:gd name="connsiteY7" fmla="*/ 2502773 h 2669440"/>
                  <a:gd name="connsiteX8" fmla="*/ 170121 w 2422446"/>
                  <a:gd name="connsiteY8" fmla="*/ 2205061 h 2669440"/>
                  <a:gd name="connsiteX9" fmla="*/ 0 w 2422446"/>
                  <a:gd name="connsiteY9" fmla="*/ 1864820 h 2669440"/>
                  <a:gd name="connsiteX10" fmla="*/ 223284 w 2422446"/>
                  <a:gd name="connsiteY10" fmla="*/ 1949880 h 2669440"/>
                  <a:gd name="connsiteX11" fmla="*/ 1265275 w 2422446"/>
                  <a:gd name="connsiteY11" fmla="*/ 2385815 h 2669440"/>
                  <a:gd name="connsiteX12" fmla="*/ 1935126 w 2422446"/>
                  <a:gd name="connsiteY12" fmla="*/ 2247592 h 2669440"/>
                  <a:gd name="connsiteX13" fmla="*/ 1956391 w 2422446"/>
                  <a:gd name="connsiteY13" fmla="*/ 1854187 h 2669440"/>
                  <a:gd name="connsiteX14" fmla="*/ 1722475 w 2422446"/>
                  <a:gd name="connsiteY14" fmla="*/ 1503313 h 2669440"/>
                  <a:gd name="connsiteX15" fmla="*/ 1350335 w 2422446"/>
                  <a:gd name="connsiteY15" fmla="*/ 1216234 h 2669440"/>
                  <a:gd name="connsiteX16" fmla="*/ 956930 w 2422446"/>
                  <a:gd name="connsiteY16" fmla="*/ 1056745 h 2669440"/>
                  <a:gd name="connsiteX17" fmla="*/ 701749 w 2422446"/>
                  <a:gd name="connsiteY17" fmla="*/ 854727 h 2669440"/>
                  <a:gd name="connsiteX18" fmla="*/ 595423 w 2422446"/>
                  <a:gd name="connsiteY18" fmla="*/ 748401 h 2669440"/>
                  <a:gd name="connsiteX19" fmla="*/ 691116 w 2422446"/>
                  <a:gd name="connsiteY19" fmla="*/ 546382 h 2669440"/>
                  <a:gd name="connsiteX20" fmla="*/ 529413 w 2422446"/>
                  <a:gd name="connsiteY20" fmla="*/ 322803 h 2669440"/>
                  <a:gd name="connsiteX21" fmla="*/ 493528 w 2422446"/>
                  <a:gd name="connsiteY21" fmla="*/ 110225 h 2669440"/>
                  <a:gd name="connsiteX22" fmla="*/ 613218 w 2422446"/>
                  <a:gd name="connsiteY22" fmla="*/ 8552 h 2669440"/>
                  <a:gd name="connsiteX23" fmla="*/ 793159 w 2422446"/>
                  <a:gd name="connsiteY23" fmla="*/ 24427 h 2669440"/>
                  <a:gd name="connsiteX24" fmla="*/ 1020726 w 2422446"/>
                  <a:gd name="connsiteY24" fmla="*/ 174243 h 2669440"/>
                  <a:gd name="connsiteX25" fmla="*/ 1442631 w 2422446"/>
                  <a:gd name="connsiteY25" fmla="*/ 595189 h 2669440"/>
                  <a:gd name="connsiteX0" fmla="*/ 1442631 w 2422016"/>
                  <a:gd name="connsiteY0" fmla="*/ 595189 h 2669040"/>
                  <a:gd name="connsiteX1" fmla="*/ 1786270 w 2422016"/>
                  <a:gd name="connsiteY1" fmla="*/ 1014215 h 2669040"/>
                  <a:gd name="connsiteX2" fmla="*/ 2275368 w 2422016"/>
                  <a:gd name="connsiteY2" fmla="*/ 1801024 h 2669040"/>
                  <a:gd name="connsiteX3" fmla="*/ 2422008 w 2422016"/>
                  <a:gd name="connsiteY3" fmla="*/ 2350890 h 2669040"/>
                  <a:gd name="connsiteX4" fmla="*/ 2271233 w 2422016"/>
                  <a:gd name="connsiteY4" fmla="*/ 2600534 h 2669040"/>
                  <a:gd name="connsiteX5" fmla="*/ 1743592 w 2422016"/>
                  <a:gd name="connsiteY5" fmla="*/ 2668759 h 2669040"/>
                  <a:gd name="connsiteX6" fmla="*/ 1265275 w 2422016"/>
                  <a:gd name="connsiteY6" fmla="*/ 2619731 h 2669040"/>
                  <a:gd name="connsiteX7" fmla="*/ 627321 w 2422016"/>
                  <a:gd name="connsiteY7" fmla="*/ 2502773 h 2669040"/>
                  <a:gd name="connsiteX8" fmla="*/ 170121 w 2422016"/>
                  <a:gd name="connsiteY8" fmla="*/ 2205061 h 2669040"/>
                  <a:gd name="connsiteX9" fmla="*/ 0 w 2422016"/>
                  <a:gd name="connsiteY9" fmla="*/ 1864820 h 2669040"/>
                  <a:gd name="connsiteX10" fmla="*/ 223284 w 2422016"/>
                  <a:gd name="connsiteY10" fmla="*/ 1949880 h 2669040"/>
                  <a:gd name="connsiteX11" fmla="*/ 1265275 w 2422016"/>
                  <a:gd name="connsiteY11" fmla="*/ 2385815 h 2669040"/>
                  <a:gd name="connsiteX12" fmla="*/ 1935126 w 2422016"/>
                  <a:gd name="connsiteY12" fmla="*/ 2247592 h 2669040"/>
                  <a:gd name="connsiteX13" fmla="*/ 1956391 w 2422016"/>
                  <a:gd name="connsiteY13" fmla="*/ 1854187 h 2669040"/>
                  <a:gd name="connsiteX14" fmla="*/ 1722475 w 2422016"/>
                  <a:gd name="connsiteY14" fmla="*/ 1503313 h 2669040"/>
                  <a:gd name="connsiteX15" fmla="*/ 1350335 w 2422016"/>
                  <a:gd name="connsiteY15" fmla="*/ 1216234 h 2669040"/>
                  <a:gd name="connsiteX16" fmla="*/ 956930 w 2422016"/>
                  <a:gd name="connsiteY16" fmla="*/ 1056745 h 2669040"/>
                  <a:gd name="connsiteX17" fmla="*/ 701749 w 2422016"/>
                  <a:gd name="connsiteY17" fmla="*/ 854727 h 2669040"/>
                  <a:gd name="connsiteX18" fmla="*/ 595423 w 2422016"/>
                  <a:gd name="connsiteY18" fmla="*/ 748401 h 2669040"/>
                  <a:gd name="connsiteX19" fmla="*/ 691116 w 2422016"/>
                  <a:gd name="connsiteY19" fmla="*/ 546382 h 2669040"/>
                  <a:gd name="connsiteX20" fmla="*/ 529413 w 2422016"/>
                  <a:gd name="connsiteY20" fmla="*/ 322803 h 2669040"/>
                  <a:gd name="connsiteX21" fmla="*/ 493528 w 2422016"/>
                  <a:gd name="connsiteY21" fmla="*/ 110225 h 2669040"/>
                  <a:gd name="connsiteX22" fmla="*/ 613218 w 2422016"/>
                  <a:gd name="connsiteY22" fmla="*/ 8552 h 2669040"/>
                  <a:gd name="connsiteX23" fmla="*/ 793159 w 2422016"/>
                  <a:gd name="connsiteY23" fmla="*/ 24427 h 2669040"/>
                  <a:gd name="connsiteX24" fmla="*/ 1020726 w 2422016"/>
                  <a:gd name="connsiteY24" fmla="*/ 174243 h 2669040"/>
                  <a:gd name="connsiteX25" fmla="*/ 1442631 w 2422016"/>
                  <a:gd name="connsiteY25" fmla="*/ 595189 h 2669040"/>
                  <a:gd name="connsiteX0" fmla="*/ 1442631 w 2422016"/>
                  <a:gd name="connsiteY0" fmla="*/ 595189 h 2669040"/>
                  <a:gd name="connsiteX1" fmla="*/ 1786270 w 2422016"/>
                  <a:gd name="connsiteY1" fmla="*/ 1014215 h 2669040"/>
                  <a:gd name="connsiteX2" fmla="*/ 2275368 w 2422016"/>
                  <a:gd name="connsiteY2" fmla="*/ 1801024 h 2669040"/>
                  <a:gd name="connsiteX3" fmla="*/ 2422008 w 2422016"/>
                  <a:gd name="connsiteY3" fmla="*/ 2350890 h 2669040"/>
                  <a:gd name="connsiteX4" fmla="*/ 2271233 w 2422016"/>
                  <a:gd name="connsiteY4" fmla="*/ 2600534 h 2669040"/>
                  <a:gd name="connsiteX5" fmla="*/ 1743592 w 2422016"/>
                  <a:gd name="connsiteY5" fmla="*/ 2668759 h 2669040"/>
                  <a:gd name="connsiteX6" fmla="*/ 1243050 w 2422016"/>
                  <a:gd name="connsiteY6" fmla="*/ 2619731 h 2669040"/>
                  <a:gd name="connsiteX7" fmla="*/ 627321 w 2422016"/>
                  <a:gd name="connsiteY7" fmla="*/ 2502773 h 2669040"/>
                  <a:gd name="connsiteX8" fmla="*/ 170121 w 2422016"/>
                  <a:gd name="connsiteY8" fmla="*/ 2205061 h 2669040"/>
                  <a:gd name="connsiteX9" fmla="*/ 0 w 2422016"/>
                  <a:gd name="connsiteY9" fmla="*/ 1864820 h 2669040"/>
                  <a:gd name="connsiteX10" fmla="*/ 223284 w 2422016"/>
                  <a:gd name="connsiteY10" fmla="*/ 1949880 h 2669040"/>
                  <a:gd name="connsiteX11" fmla="*/ 1265275 w 2422016"/>
                  <a:gd name="connsiteY11" fmla="*/ 2385815 h 2669040"/>
                  <a:gd name="connsiteX12" fmla="*/ 1935126 w 2422016"/>
                  <a:gd name="connsiteY12" fmla="*/ 2247592 h 2669040"/>
                  <a:gd name="connsiteX13" fmla="*/ 1956391 w 2422016"/>
                  <a:gd name="connsiteY13" fmla="*/ 1854187 h 2669040"/>
                  <a:gd name="connsiteX14" fmla="*/ 1722475 w 2422016"/>
                  <a:gd name="connsiteY14" fmla="*/ 1503313 h 2669040"/>
                  <a:gd name="connsiteX15" fmla="*/ 1350335 w 2422016"/>
                  <a:gd name="connsiteY15" fmla="*/ 1216234 h 2669040"/>
                  <a:gd name="connsiteX16" fmla="*/ 956930 w 2422016"/>
                  <a:gd name="connsiteY16" fmla="*/ 1056745 h 2669040"/>
                  <a:gd name="connsiteX17" fmla="*/ 701749 w 2422016"/>
                  <a:gd name="connsiteY17" fmla="*/ 854727 h 2669040"/>
                  <a:gd name="connsiteX18" fmla="*/ 595423 w 2422016"/>
                  <a:gd name="connsiteY18" fmla="*/ 748401 h 2669040"/>
                  <a:gd name="connsiteX19" fmla="*/ 691116 w 2422016"/>
                  <a:gd name="connsiteY19" fmla="*/ 546382 h 2669040"/>
                  <a:gd name="connsiteX20" fmla="*/ 529413 w 2422016"/>
                  <a:gd name="connsiteY20" fmla="*/ 322803 h 2669040"/>
                  <a:gd name="connsiteX21" fmla="*/ 493528 w 2422016"/>
                  <a:gd name="connsiteY21" fmla="*/ 110225 h 2669040"/>
                  <a:gd name="connsiteX22" fmla="*/ 613218 w 2422016"/>
                  <a:gd name="connsiteY22" fmla="*/ 8552 h 2669040"/>
                  <a:gd name="connsiteX23" fmla="*/ 793159 w 2422016"/>
                  <a:gd name="connsiteY23" fmla="*/ 24427 h 2669040"/>
                  <a:gd name="connsiteX24" fmla="*/ 1020726 w 2422016"/>
                  <a:gd name="connsiteY24" fmla="*/ 174243 h 2669040"/>
                  <a:gd name="connsiteX25" fmla="*/ 1442631 w 2422016"/>
                  <a:gd name="connsiteY25" fmla="*/ 595189 h 2669040"/>
                  <a:gd name="connsiteX0" fmla="*/ 1442631 w 2422016"/>
                  <a:gd name="connsiteY0" fmla="*/ 595189 h 2678502"/>
                  <a:gd name="connsiteX1" fmla="*/ 1786270 w 2422016"/>
                  <a:gd name="connsiteY1" fmla="*/ 1014215 h 2678502"/>
                  <a:gd name="connsiteX2" fmla="*/ 2275368 w 2422016"/>
                  <a:gd name="connsiteY2" fmla="*/ 1801024 h 2678502"/>
                  <a:gd name="connsiteX3" fmla="*/ 2422008 w 2422016"/>
                  <a:gd name="connsiteY3" fmla="*/ 2350890 h 2678502"/>
                  <a:gd name="connsiteX4" fmla="*/ 2271233 w 2422016"/>
                  <a:gd name="connsiteY4" fmla="*/ 2600534 h 2678502"/>
                  <a:gd name="connsiteX5" fmla="*/ 1610242 w 2422016"/>
                  <a:gd name="connsiteY5" fmla="*/ 2678284 h 2678502"/>
                  <a:gd name="connsiteX6" fmla="*/ 1243050 w 2422016"/>
                  <a:gd name="connsiteY6" fmla="*/ 2619731 h 2678502"/>
                  <a:gd name="connsiteX7" fmla="*/ 627321 w 2422016"/>
                  <a:gd name="connsiteY7" fmla="*/ 2502773 h 2678502"/>
                  <a:gd name="connsiteX8" fmla="*/ 170121 w 2422016"/>
                  <a:gd name="connsiteY8" fmla="*/ 2205061 h 2678502"/>
                  <a:gd name="connsiteX9" fmla="*/ 0 w 2422016"/>
                  <a:gd name="connsiteY9" fmla="*/ 1864820 h 2678502"/>
                  <a:gd name="connsiteX10" fmla="*/ 223284 w 2422016"/>
                  <a:gd name="connsiteY10" fmla="*/ 1949880 h 2678502"/>
                  <a:gd name="connsiteX11" fmla="*/ 1265275 w 2422016"/>
                  <a:gd name="connsiteY11" fmla="*/ 2385815 h 2678502"/>
                  <a:gd name="connsiteX12" fmla="*/ 1935126 w 2422016"/>
                  <a:gd name="connsiteY12" fmla="*/ 2247592 h 2678502"/>
                  <a:gd name="connsiteX13" fmla="*/ 1956391 w 2422016"/>
                  <a:gd name="connsiteY13" fmla="*/ 1854187 h 2678502"/>
                  <a:gd name="connsiteX14" fmla="*/ 1722475 w 2422016"/>
                  <a:gd name="connsiteY14" fmla="*/ 1503313 h 2678502"/>
                  <a:gd name="connsiteX15" fmla="*/ 1350335 w 2422016"/>
                  <a:gd name="connsiteY15" fmla="*/ 1216234 h 2678502"/>
                  <a:gd name="connsiteX16" fmla="*/ 956930 w 2422016"/>
                  <a:gd name="connsiteY16" fmla="*/ 1056745 h 2678502"/>
                  <a:gd name="connsiteX17" fmla="*/ 701749 w 2422016"/>
                  <a:gd name="connsiteY17" fmla="*/ 854727 h 2678502"/>
                  <a:gd name="connsiteX18" fmla="*/ 595423 w 2422016"/>
                  <a:gd name="connsiteY18" fmla="*/ 748401 h 2678502"/>
                  <a:gd name="connsiteX19" fmla="*/ 691116 w 2422016"/>
                  <a:gd name="connsiteY19" fmla="*/ 546382 h 2678502"/>
                  <a:gd name="connsiteX20" fmla="*/ 529413 w 2422016"/>
                  <a:gd name="connsiteY20" fmla="*/ 322803 h 2678502"/>
                  <a:gd name="connsiteX21" fmla="*/ 493528 w 2422016"/>
                  <a:gd name="connsiteY21" fmla="*/ 110225 h 2678502"/>
                  <a:gd name="connsiteX22" fmla="*/ 613218 w 2422016"/>
                  <a:gd name="connsiteY22" fmla="*/ 8552 h 2678502"/>
                  <a:gd name="connsiteX23" fmla="*/ 793159 w 2422016"/>
                  <a:gd name="connsiteY23" fmla="*/ 24427 h 2678502"/>
                  <a:gd name="connsiteX24" fmla="*/ 1020726 w 2422016"/>
                  <a:gd name="connsiteY24" fmla="*/ 174243 h 2678502"/>
                  <a:gd name="connsiteX25" fmla="*/ 1442631 w 2422016"/>
                  <a:gd name="connsiteY25" fmla="*/ 595189 h 2678502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1265275 w 2422016"/>
                  <a:gd name="connsiteY11" fmla="*/ 2385815 h 2678536"/>
                  <a:gd name="connsiteX12" fmla="*/ 1935126 w 2422016"/>
                  <a:gd name="connsiteY12" fmla="*/ 2247592 h 2678536"/>
                  <a:gd name="connsiteX13" fmla="*/ 1956391 w 2422016"/>
                  <a:gd name="connsiteY13" fmla="*/ 1854187 h 2678536"/>
                  <a:gd name="connsiteX14" fmla="*/ 1722475 w 2422016"/>
                  <a:gd name="connsiteY14" fmla="*/ 1503313 h 2678536"/>
                  <a:gd name="connsiteX15" fmla="*/ 1350335 w 2422016"/>
                  <a:gd name="connsiteY15" fmla="*/ 1216234 h 2678536"/>
                  <a:gd name="connsiteX16" fmla="*/ 956930 w 2422016"/>
                  <a:gd name="connsiteY16" fmla="*/ 1056745 h 2678536"/>
                  <a:gd name="connsiteX17" fmla="*/ 701749 w 2422016"/>
                  <a:gd name="connsiteY17" fmla="*/ 854727 h 2678536"/>
                  <a:gd name="connsiteX18" fmla="*/ 595423 w 2422016"/>
                  <a:gd name="connsiteY18" fmla="*/ 748401 h 2678536"/>
                  <a:gd name="connsiteX19" fmla="*/ 691116 w 2422016"/>
                  <a:gd name="connsiteY19" fmla="*/ 546382 h 2678536"/>
                  <a:gd name="connsiteX20" fmla="*/ 529413 w 2422016"/>
                  <a:gd name="connsiteY20" fmla="*/ 322803 h 2678536"/>
                  <a:gd name="connsiteX21" fmla="*/ 493528 w 2422016"/>
                  <a:gd name="connsiteY21" fmla="*/ 110225 h 2678536"/>
                  <a:gd name="connsiteX22" fmla="*/ 613218 w 2422016"/>
                  <a:gd name="connsiteY22" fmla="*/ 8552 h 2678536"/>
                  <a:gd name="connsiteX23" fmla="*/ 793159 w 2422016"/>
                  <a:gd name="connsiteY23" fmla="*/ 24427 h 2678536"/>
                  <a:gd name="connsiteX24" fmla="*/ 1020726 w 2422016"/>
                  <a:gd name="connsiteY24" fmla="*/ 174243 h 2678536"/>
                  <a:gd name="connsiteX25" fmla="*/ 1442631 w 2422016"/>
                  <a:gd name="connsiteY25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1265275 w 2422016"/>
                  <a:gd name="connsiteY11" fmla="*/ 2385815 h 2678536"/>
                  <a:gd name="connsiteX12" fmla="*/ 1935126 w 2422016"/>
                  <a:gd name="connsiteY12" fmla="*/ 2247592 h 2678536"/>
                  <a:gd name="connsiteX13" fmla="*/ 1956391 w 2422016"/>
                  <a:gd name="connsiteY13" fmla="*/ 1854187 h 2678536"/>
                  <a:gd name="connsiteX14" fmla="*/ 1722475 w 2422016"/>
                  <a:gd name="connsiteY14" fmla="*/ 1503313 h 2678536"/>
                  <a:gd name="connsiteX15" fmla="*/ 1350335 w 2422016"/>
                  <a:gd name="connsiteY15" fmla="*/ 1216234 h 2678536"/>
                  <a:gd name="connsiteX16" fmla="*/ 956930 w 2422016"/>
                  <a:gd name="connsiteY16" fmla="*/ 1056745 h 2678536"/>
                  <a:gd name="connsiteX17" fmla="*/ 701749 w 2422016"/>
                  <a:gd name="connsiteY17" fmla="*/ 854727 h 2678536"/>
                  <a:gd name="connsiteX18" fmla="*/ 595423 w 2422016"/>
                  <a:gd name="connsiteY18" fmla="*/ 748401 h 2678536"/>
                  <a:gd name="connsiteX19" fmla="*/ 691116 w 2422016"/>
                  <a:gd name="connsiteY19" fmla="*/ 546382 h 2678536"/>
                  <a:gd name="connsiteX20" fmla="*/ 529413 w 2422016"/>
                  <a:gd name="connsiteY20" fmla="*/ 322803 h 2678536"/>
                  <a:gd name="connsiteX21" fmla="*/ 493528 w 2422016"/>
                  <a:gd name="connsiteY21" fmla="*/ 110225 h 2678536"/>
                  <a:gd name="connsiteX22" fmla="*/ 613218 w 2422016"/>
                  <a:gd name="connsiteY22" fmla="*/ 8552 h 2678536"/>
                  <a:gd name="connsiteX23" fmla="*/ 793159 w 2422016"/>
                  <a:gd name="connsiteY23" fmla="*/ 24427 h 2678536"/>
                  <a:gd name="connsiteX24" fmla="*/ 1020726 w 2422016"/>
                  <a:gd name="connsiteY24" fmla="*/ 174243 h 2678536"/>
                  <a:gd name="connsiteX25" fmla="*/ 1442631 w 2422016"/>
                  <a:gd name="connsiteY25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1265275 w 2422016"/>
                  <a:gd name="connsiteY11" fmla="*/ 2385815 h 2678536"/>
                  <a:gd name="connsiteX12" fmla="*/ 1935126 w 2422016"/>
                  <a:gd name="connsiteY12" fmla="*/ 2247592 h 2678536"/>
                  <a:gd name="connsiteX13" fmla="*/ 1956391 w 2422016"/>
                  <a:gd name="connsiteY13" fmla="*/ 1854187 h 2678536"/>
                  <a:gd name="connsiteX14" fmla="*/ 1722475 w 2422016"/>
                  <a:gd name="connsiteY14" fmla="*/ 1503313 h 2678536"/>
                  <a:gd name="connsiteX15" fmla="*/ 1350335 w 2422016"/>
                  <a:gd name="connsiteY15" fmla="*/ 1216234 h 2678536"/>
                  <a:gd name="connsiteX16" fmla="*/ 956930 w 2422016"/>
                  <a:gd name="connsiteY16" fmla="*/ 1056745 h 2678536"/>
                  <a:gd name="connsiteX17" fmla="*/ 701749 w 2422016"/>
                  <a:gd name="connsiteY17" fmla="*/ 854727 h 2678536"/>
                  <a:gd name="connsiteX18" fmla="*/ 595423 w 2422016"/>
                  <a:gd name="connsiteY18" fmla="*/ 748401 h 2678536"/>
                  <a:gd name="connsiteX19" fmla="*/ 691116 w 2422016"/>
                  <a:gd name="connsiteY19" fmla="*/ 546382 h 2678536"/>
                  <a:gd name="connsiteX20" fmla="*/ 529413 w 2422016"/>
                  <a:gd name="connsiteY20" fmla="*/ 322803 h 2678536"/>
                  <a:gd name="connsiteX21" fmla="*/ 493528 w 2422016"/>
                  <a:gd name="connsiteY21" fmla="*/ 110225 h 2678536"/>
                  <a:gd name="connsiteX22" fmla="*/ 613218 w 2422016"/>
                  <a:gd name="connsiteY22" fmla="*/ 8552 h 2678536"/>
                  <a:gd name="connsiteX23" fmla="*/ 793159 w 2422016"/>
                  <a:gd name="connsiteY23" fmla="*/ 24427 h 2678536"/>
                  <a:gd name="connsiteX24" fmla="*/ 1020726 w 2422016"/>
                  <a:gd name="connsiteY24" fmla="*/ 174243 h 2678536"/>
                  <a:gd name="connsiteX25" fmla="*/ 1442631 w 2422016"/>
                  <a:gd name="connsiteY25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1265275 w 2422016"/>
                  <a:gd name="connsiteY11" fmla="*/ 2385815 h 2678536"/>
                  <a:gd name="connsiteX12" fmla="*/ 1935126 w 2422016"/>
                  <a:gd name="connsiteY12" fmla="*/ 2247592 h 2678536"/>
                  <a:gd name="connsiteX13" fmla="*/ 1956391 w 2422016"/>
                  <a:gd name="connsiteY13" fmla="*/ 1854187 h 2678536"/>
                  <a:gd name="connsiteX14" fmla="*/ 1722475 w 2422016"/>
                  <a:gd name="connsiteY14" fmla="*/ 1503313 h 2678536"/>
                  <a:gd name="connsiteX15" fmla="*/ 1343985 w 2422016"/>
                  <a:gd name="connsiteY15" fmla="*/ 1241634 h 2678536"/>
                  <a:gd name="connsiteX16" fmla="*/ 956930 w 2422016"/>
                  <a:gd name="connsiteY16" fmla="*/ 1056745 h 2678536"/>
                  <a:gd name="connsiteX17" fmla="*/ 701749 w 2422016"/>
                  <a:gd name="connsiteY17" fmla="*/ 854727 h 2678536"/>
                  <a:gd name="connsiteX18" fmla="*/ 595423 w 2422016"/>
                  <a:gd name="connsiteY18" fmla="*/ 748401 h 2678536"/>
                  <a:gd name="connsiteX19" fmla="*/ 691116 w 2422016"/>
                  <a:gd name="connsiteY19" fmla="*/ 546382 h 2678536"/>
                  <a:gd name="connsiteX20" fmla="*/ 529413 w 2422016"/>
                  <a:gd name="connsiteY20" fmla="*/ 322803 h 2678536"/>
                  <a:gd name="connsiteX21" fmla="*/ 493528 w 2422016"/>
                  <a:gd name="connsiteY21" fmla="*/ 110225 h 2678536"/>
                  <a:gd name="connsiteX22" fmla="*/ 613218 w 2422016"/>
                  <a:gd name="connsiteY22" fmla="*/ 8552 h 2678536"/>
                  <a:gd name="connsiteX23" fmla="*/ 793159 w 2422016"/>
                  <a:gd name="connsiteY23" fmla="*/ 24427 h 2678536"/>
                  <a:gd name="connsiteX24" fmla="*/ 1020726 w 2422016"/>
                  <a:gd name="connsiteY24" fmla="*/ 174243 h 2678536"/>
                  <a:gd name="connsiteX25" fmla="*/ 1442631 w 2422016"/>
                  <a:gd name="connsiteY25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1265275 w 2422016"/>
                  <a:gd name="connsiteY11" fmla="*/ 2385815 h 2678536"/>
                  <a:gd name="connsiteX12" fmla="*/ 1935126 w 2422016"/>
                  <a:gd name="connsiteY12" fmla="*/ 2247592 h 2678536"/>
                  <a:gd name="connsiteX13" fmla="*/ 1956391 w 2422016"/>
                  <a:gd name="connsiteY13" fmla="*/ 1854187 h 2678536"/>
                  <a:gd name="connsiteX14" fmla="*/ 1716125 w 2422016"/>
                  <a:gd name="connsiteY14" fmla="*/ 1541413 h 2678536"/>
                  <a:gd name="connsiteX15" fmla="*/ 1343985 w 2422016"/>
                  <a:gd name="connsiteY15" fmla="*/ 1241634 h 2678536"/>
                  <a:gd name="connsiteX16" fmla="*/ 956930 w 2422016"/>
                  <a:gd name="connsiteY16" fmla="*/ 1056745 h 2678536"/>
                  <a:gd name="connsiteX17" fmla="*/ 701749 w 2422016"/>
                  <a:gd name="connsiteY17" fmla="*/ 854727 h 2678536"/>
                  <a:gd name="connsiteX18" fmla="*/ 595423 w 2422016"/>
                  <a:gd name="connsiteY18" fmla="*/ 748401 h 2678536"/>
                  <a:gd name="connsiteX19" fmla="*/ 691116 w 2422016"/>
                  <a:gd name="connsiteY19" fmla="*/ 546382 h 2678536"/>
                  <a:gd name="connsiteX20" fmla="*/ 529413 w 2422016"/>
                  <a:gd name="connsiteY20" fmla="*/ 322803 h 2678536"/>
                  <a:gd name="connsiteX21" fmla="*/ 493528 w 2422016"/>
                  <a:gd name="connsiteY21" fmla="*/ 110225 h 2678536"/>
                  <a:gd name="connsiteX22" fmla="*/ 613218 w 2422016"/>
                  <a:gd name="connsiteY22" fmla="*/ 8552 h 2678536"/>
                  <a:gd name="connsiteX23" fmla="*/ 793159 w 2422016"/>
                  <a:gd name="connsiteY23" fmla="*/ 24427 h 2678536"/>
                  <a:gd name="connsiteX24" fmla="*/ 1020726 w 2422016"/>
                  <a:gd name="connsiteY24" fmla="*/ 174243 h 2678536"/>
                  <a:gd name="connsiteX25" fmla="*/ 1442631 w 2422016"/>
                  <a:gd name="connsiteY25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1265275 w 2422016"/>
                  <a:gd name="connsiteY11" fmla="*/ 2385815 h 2678536"/>
                  <a:gd name="connsiteX12" fmla="*/ 1900201 w 2422016"/>
                  <a:gd name="connsiteY12" fmla="*/ 2250767 h 2678536"/>
                  <a:gd name="connsiteX13" fmla="*/ 1956391 w 2422016"/>
                  <a:gd name="connsiteY13" fmla="*/ 1854187 h 2678536"/>
                  <a:gd name="connsiteX14" fmla="*/ 1716125 w 2422016"/>
                  <a:gd name="connsiteY14" fmla="*/ 1541413 h 2678536"/>
                  <a:gd name="connsiteX15" fmla="*/ 1343985 w 2422016"/>
                  <a:gd name="connsiteY15" fmla="*/ 1241634 h 2678536"/>
                  <a:gd name="connsiteX16" fmla="*/ 956930 w 2422016"/>
                  <a:gd name="connsiteY16" fmla="*/ 1056745 h 2678536"/>
                  <a:gd name="connsiteX17" fmla="*/ 701749 w 2422016"/>
                  <a:gd name="connsiteY17" fmla="*/ 854727 h 2678536"/>
                  <a:gd name="connsiteX18" fmla="*/ 595423 w 2422016"/>
                  <a:gd name="connsiteY18" fmla="*/ 748401 h 2678536"/>
                  <a:gd name="connsiteX19" fmla="*/ 691116 w 2422016"/>
                  <a:gd name="connsiteY19" fmla="*/ 546382 h 2678536"/>
                  <a:gd name="connsiteX20" fmla="*/ 529413 w 2422016"/>
                  <a:gd name="connsiteY20" fmla="*/ 322803 h 2678536"/>
                  <a:gd name="connsiteX21" fmla="*/ 493528 w 2422016"/>
                  <a:gd name="connsiteY21" fmla="*/ 110225 h 2678536"/>
                  <a:gd name="connsiteX22" fmla="*/ 613218 w 2422016"/>
                  <a:gd name="connsiteY22" fmla="*/ 8552 h 2678536"/>
                  <a:gd name="connsiteX23" fmla="*/ 793159 w 2422016"/>
                  <a:gd name="connsiteY23" fmla="*/ 24427 h 2678536"/>
                  <a:gd name="connsiteX24" fmla="*/ 1020726 w 2422016"/>
                  <a:gd name="connsiteY24" fmla="*/ 174243 h 2678536"/>
                  <a:gd name="connsiteX25" fmla="*/ 1442631 w 2422016"/>
                  <a:gd name="connsiteY25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1401800 w 2422016"/>
                  <a:gd name="connsiteY11" fmla="*/ 2379465 h 2678536"/>
                  <a:gd name="connsiteX12" fmla="*/ 1900201 w 2422016"/>
                  <a:gd name="connsiteY12" fmla="*/ 2250767 h 2678536"/>
                  <a:gd name="connsiteX13" fmla="*/ 1956391 w 2422016"/>
                  <a:gd name="connsiteY13" fmla="*/ 1854187 h 2678536"/>
                  <a:gd name="connsiteX14" fmla="*/ 1716125 w 2422016"/>
                  <a:gd name="connsiteY14" fmla="*/ 1541413 h 2678536"/>
                  <a:gd name="connsiteX15" fmla="*/ 1343985 w 2422016"/>
                  <a:gd name="connsiteY15" fmla="*/ 1241634 h 2678536"/>
                  <a:gd name="connsiteX16" fmla="*/ 956930 w 2422016"/>
                  <a:gd name="connsiteY16" fmla="*/ 1056745 h 2678536"/>
                  <a:gd name="connsiteX17" fmla="*/ 701749 w 2422016"/>
                  <a:gd name="connsiteY17" fmla="*/ 854727 h 2678536"/>
                  <a:gd name="connsiteX18" fmla="*/ 595423 w 2422016"/>
                  <a:gd name="connsiteY18" fmla="*/ 748401 h 2678536"/>
                  <a:gd name="connsiteX19" fmla="*/ 691116 w 2422016"/>
                  <a:gd name="connsiteY19" fmla="*/ 546382 h 2678536"/>
                  <a:gd name="connsiteX20" fmla="*/ 529413 w 2422016"/>
                  <a:gd name="connsiteY20" fmla="*/ 322803 h 2678536"/>
                  <a:gd name="connsiteX21" fmla="*/ 493528 w 2422016"/>
                  <a:gd name="connsiteY21" fmla="*/ 110225 h 2678536"/>
                  <a:gd name="connsiteX22" fmla="*/ 613218 w 2422016"/>
                  <a:gd name="connsiteY22" fmla="*/ 8552 h 2678536"/>
                  <a:gd name="connsiteX23" fmla="*/ 793159 w 2422016"/>
                  <a:gd name="connsiteY23" fmla="*/ 24427 h 2678536"/>
                  <a:gd name="connsiteX24" fmla="*/ 1020726 w 2422016"/>
                  <a:gd name="connsiteY24" fmla="*/ 174243 h 2678536"/>
                  <a:gd name="connsiteX25" fmla="*/ 1442631 w 2422016"/>
                  <a:gd name="connsiteY25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1401800 w 2422016"/>
                  <a:gd name="connsiteY11" fmla="*/ 2379465 h 2678536"/>
                  <a:gd name="connsiteX12" fmla="*/ 1900201 w 2422016"/>
                  <a:gd name="connsiteY12" fmla="*/ 2250767 h 2678536"/>
                  <a:gd name="connsiteX13" fmla="*/ 1956391 w 2422016"/>
                  <a:gd name="connsiteY13" fmla="*/ 1854187 h 2678536"/>
                  <a:gd name="connsiteX14" fmla="*/ 1716125 w 2422016"/>
                  <a:gd name="connsiteY14" fmla="*/ 1541413 h 2678536"/>
                  <a:gd name="connsiteX15" fmla="*/ 1343985 w 2422016"/>
                  <a:gd name="connsiteY15" fmla="*/ 1241634 h 2678536"/>
                  <a:gd name="connsiteX16" fmla="*/ 956930 w 2422016"/>
                  <a:gd name="connsiteY16" fmla="*/ 1056745 h 2678536"/>
                  <a:gd name="connsiteX17" fmla="*/ 701749 w 2422016"/>
                  <a:gd name="connsiteY17" fmla="*/ 854727 h 2678536"/>
                  <a:gd name="connsiteX18" fmla="*/ 595423 w 2422016"/>
                  <a:gd name="connsiteY18" fmla="*/ 748401 h 2678536"/>
                  <a:gd name="connsiteX19" fmla="*/ 691116 w 2422016"/>
                  <a:gd name="connsiteY19" fmla="*/ 546382 h 2678536"/>
                  <a:gd name="connsiteX20" fmla="*/ 529413 w 2422016"/>
                  <a:gd name="connsiteY20" fmla="*/ 322803 h 2678536"/>
                  <a:gd name="connsiteX21" fmla="*/ 493528 w 2422016"/>
                  <a:gd name="connsiteY21" fmla="*/ 110225 h 2678536"/>
                  <a:gd name="connsiteX22" fmla="*/ 613218 w 2422016"/>
                  <a:gd name="connsiteY22" fmla="*/ 8552 h 2678536"/>
                  <a:gd name="connsiteX23" fmla="*/ 793159 w 2422016"/>
                  <a:gd name="connsiteY23" fmla="*/ 24427 h 2678536"/>
                  <a:gd name="connsiteX24" fmla="*/ 1020726 w 2422016"/>
                  <a:gd name="connsiteY24" fmla="*/ 174243 h 2678536"/>
                  <a:gd name="connsiteX25" fmla="*/ 1442631 w 2422016"/>
                  <a:gd name="connsiteY25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712602 w 2422016"/>
                  <a:gd name="connsiteY11" fmla="*/ 2247001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343985 w 2422016"/>
                  <a:gd name="connsiteY16" fmla="*/ 1241634 h 2678536"/>
                  <a:gd name="connsiteX17" fmla="*/ 956930 w 2422016"/>
                  <a:gd name="connsiteY17" fmla="*/ 1056745 h 2678536"/>
                  <a:gd name="connsiteX18" fmla="*/ 701749 w 2422016"/>
                  <a:gd name="connsiteY18" fmla="*/ 854727 h 2678536"/>
                  <a:gd name="connsiteX19" fmla="*/ 595423 w 2422016"/>
                  <a:gd name="connsiteY19" fmla="*/ 748401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712602 w 2422016"/>
                  <a:gd name="connsiteY11" fmla="*/ 2247001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343985 w 2422016"/>
                  <a:gd name="connsiteY16" fmla="*/ 1241634 h 2678536"/>
                  <a:gd name="connsiteX17" fmla="*/ 956930 w 2422016"/>
                  <a:gd name="connsiteY17" fmla="*/ 1056745 h 2678536"/>
                  <a:gd name="connsiteX18" fmla="*/ 701749 w 2422016"/>
                  <a:gd name="connsiteY18" fmla="*/ 854727 h 2678536"/>
                  <a:gd name="connsiteX19" fmla="*/ 595423 w 2422016"/>
                  <a:gd name="connsiteY19" fmla="*/ 748401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343985 w 2422016"/>
                  <a:gd name="connsiteY16" fmla="*/ 1241634 h 2678536"/>
                  <a:gd name="connsiteX17" fmla="*/ 956930 w 2422016"/>
                  <a:gd name="connsiteY17" fmla="*/ 1056745 h 2678536"/>
                  <a:gd name="connsiteX18" fmla="*/ 701749 w 2422016"/>
                  <a:gd name="connsiteY18" fmla="*/ 854727 h 2678536"/>
                  <a:gd name="connsiteX19" fmla="*/ 595423 w 2422016"/>
                  <a:gd name="connsiteY19" fmla="*/ 748401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343985 w 2422016"/>
                  <a:gd name="connsiteY16" fmla="*/ 1241634 h 2678536"/>
                  <a:gd name="connsiteX17" fmla="*/ 956930 w 2422016"/>
                  <a:gd name="connsiteY17" fmla="*/ 1056745 h 2678536"/>
                  <a:gd name="connsiteX18" fmla="*/ 701749 w 2422016"/>
                  <a:gd name="connsiteY18" fmla="*/ 854727 h 2678536"/>
                  <a:gd name="connsiteX19" fmla="*/ 595423 w 2422016"/>
                  <a:gd name="connsiteY19" fmla="*/ 748401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343985 w 2422016"/>
                  <a:gd name="connsiteY16" fmla="*/ 1241634 h 2678536"/>
                  <a:gd name="connsiteX17" fmla="*/ 956930 w 2422016"/>
                  <a:gd name="connsiteY17" fmla="*/ 1056745 h 2678536"/>
                  <a:gd name="connsiteX18" fmla="*/ 701749 w 2422016"/>
                  <a:gd name="connsiteY18" fmla="*/ 854727 h 2678536"/>
                  <a:gd name="connsiteX19" fmla="*/ 595423 w 2422016"/>
                  <a:gd name="connsiteY19" fmla="*/ 748401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343985 w 2422016"/>
                  <a:gd name="connsiteY16" fmla="*/ 1241634 h 2678536"/>
                  <a:gd name="connsiteX17" fmla="*/ 956930 w 2422016"/>
                  <a:gd name="connsiteY17" fmla="*/ 1056745 h 2678536"/>
                  <a:gd name="connsiteX18" fmla="*/ 701749 w 2422016"/>
                  <a:gd name="connsiteY18" fmla="*/ 854727 h 2678536"/>
                  <a:gd name="connsiteX19" fmla="*/ 595423 w 2422016"/>
                  <a:gd name="connsiteY19" fmla="*/ 748401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343985 w 2422016"/>
                  <a:gd name="connsiteY16" fmla="*/ 1241634 h 2678536"/>
                  <a:gd name="connsiteX17" fmla="*/ 956930 w 2422016"/>
                  <a:gd name="connsiteY17" fmla="*/ 1056745 h 2678536"/>
                  <a:gd name="connsiteX18" fmla="*/ 701749 w 2422016"/>
                  <a:gd name="connsiteY18" fmla="*/ 854727 h 2678536"/>
                  <a:gd name="connsiteX19" fmla="*/ 604948 w 2422016"/>
                  <a:gd name="connsiteY19" fmla="*/ 719826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343985 w 2422016"/>
                  <a:gd name="connsiteY16" fmla="*/ 1241634 h 2678536"/>
                  <a:gd name="connsiteX17" fmla="*/ 956930 w 2422016"/>
                  <a:gd name="connsiteY17" fmla="*/ 10567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343985 w 2422016"/>
                  <a:gd name="connsiteY16" fmla="*/ 1241634 h 2678536"/>
                  <a:gd name="connsiteX17" fmla="*/ 931530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439235 w 2422016"/>
                  <a:gd name="connsiteY16" fmla="*/ 1298784 h 2678536"/>
                  <a:gd name="connsiteX17" fmla="*/ 931530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439235 w 2422016"/>
                  <a:gd name="connsiteY16" fmla="*/ 1298784 h 2678536"/>
                  <a:gd name="connsiteX17" fmla="*/ 931530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439235 w 2422016"/>
                  <a:gd name="connsiteY16" fmla="*/ 1298784 h 2678536"/>
                  <a:gd name="connsiteX17" fmla="*/ 953755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91116 w 2422016"/>
                  <a:gd name="connsiteY20" fmla="*/ 54638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439235 w 2422016"/>
                  <a:gd name="connsiteY16" fmla="*/ 1298784 h 2678536"/>
                  <a:gd name="connsiteX17" fmla="*/ 953755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40316 w 2422016"/>
                  <a:gd name="connsiteY20" fmla="*/ 543207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439235 w 2422016"/>
                  <a:gd name="connsiteY16" fmla="*/ 1298784 h 2678536"/>
                  <a:gd name="connsiteX17" fmla="*/ 953755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40316 w 2422016"/>
                  <a:gd name="connsiteY20" fmla="*/ 543207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439235 w 2422016"/>
                  <a:gd name="connsiteY16" fmla="*/ 1298784 h 2678536"/>
                  <a:gd name="connsiteX17" fmla="*/ 953755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94291 w 2422016"/>
                  <a:gd name="connsiteY20" fmla="*/ 536857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439235 w 2422016"/>
                  <a:gd name="connsiteY16" fmla="*/ 1298784 h 2678536"/>
                  <a:gd name="connsiteX17" fmla="*/ 953755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37141 w 2422016"/>
                  <a:gd name="connsiteY20" fmla="*/ 552732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439235 w 2422016"/>
                  <a:gd name="connsiteY16" fmla="*/ 1298784 h 2678536"/>
                  <a:gd name="connsiteX17" fmla="*/ 953755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46666 w 2422016"/>
                  <a:gd name="connsiteY20" fmla="*/ 498757 h 2678536"/>
                  <a:gd name="connsiteX21" fmla="*/ 52941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439235 w 2422016"/>
                  <a:gd name="connsiteY16" fmla="*/ 1298784 h 2678536"/>
                  <a:gd name="connsiteX17" fmla="*/ 953755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46666 w 2422016"/>
                  <a:gd name="connsiteY20" fmla="*/ 498757 h 2678536"/>
                  <a:gd name="connsiteX21" fmla="*/ 53576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42631 w 2422016"/>
                  <a:gd name="connsiteY0" fmla="*/ 595189 h 2678536"/>
                  <a:gd name="connsiteX1" fmla="*/ 1786270 w 2422016"/>
                  <a:gd name="connsiteY1" fmla="*/ 1014215 h 2678536"/>
                  <a:gd name="connsiteX2" fmla="*/ 2275368 w 2422016"/>
                  <a:gd name="connsiteY2" fmla="*/ 1801024 h 2678536"/>
                  <a:gd name="connsiteX3" fmla="*/ 2422008 w 2422016"/>
                  <a:gd name="connsiteY3" fmla="*/ 2350890 h 2678536"/>
                  <a:gd name="connsiteX4" fmla="*/ 2271233 w 2422016"/>
                  <a:gd name="connsiteY4" fmla="*/ 2600534 h 2678536"/>
                  <a:gd name="connsiteX5" fmla="*/ 1610242 w 2422016"/>
                  <a:gd name="connsiteY5" fmla="*/ 2678284 h 2678536"/>
                  <a:gd name="connsiteX6" fmla="*/ 1243050 w 2422016"/>
                  <a:gd name="connsiteY6" fmla="*/ 2619731 h 2678536"/>
                  <a:gd name="connsiteX7" fmla="*/ 627321 w 2422016"/>
                  <a:gd name="connsiteY7" fmla="*/ 2502773 h 2678536"/>
                  <a:gd name="connsiteX8" fmla="*/ 170121 w 2422016"/>
                  <a:gd name="connsiteY8" fmla="*/ 2205061 h 2678536"/>
                  <a:gd name="connsiteX9" fmla="*/ 0 w 2422016"/>
                  <a:gd name="connsiteY9" fmla="*/ 1864820 h 2678536"/>
                  <a:gd name="connsiteX10" fmla="*/ 223284 w 2422016"/>
                  <a:gd name="connsiteY10" fmla="*/ 1949880 h 2678536"/>
                  <a:gd name="connsiteX11" fmla="*/ 671327 w 2422016"/>
                  <a:gd name="connsiteY11" fmla="*/ 2262876 h 2678536"/>
                  <a:gd name="connsiteX12" fmla="*/ 1401800 w 2422016"/>
                  <a:gd name="connsiteY12" fmla="*/ 2379465 h 2678536"/>
                  <a:gd name="connsiteX13" fmla="*/ 1900201 w 2422016"/>
                  <a:gd name="connsiteY13" fmla="*/ 2250767 h 2678536"/>
                  <a:gd name="connsiteX14" fmla="*/ 1956391 w 2422016"/>
                  <a:gd name="connsiteY14" fmla="*/ 1854187 h 2678536"/>
                  <a:gd name="connsiteX15" fmla="*/ 1716125 w 2422016"/>
                  <a:gd name="connsiteY15" fmla="*/ 1541413 h 2678536"/>
                  <a:gd name="connsiteX16" fmla="*/ 1439235 w 2422016"/>
                  <a:gd name="connsiteY16" fmla="*/ 1298784 h 2678536"/>
                  <a:gd name="connsiteX17" fmla="*/ 953755 w 2422016"/>
                  <a:gd name="connsiteY17" fmla="*/ 1094845 h 2678536"/>
                  <a:gd name="connsiteX18" fmla="*/ 698574 w 2422016"/>
                  <a:gd name="connsiteY18" fmla="*/ 889652 h 2678536"/>
                  <a:gd name="connsiteX19" fmla="*/ 604948 w 2422016"/>
                  <a:gd name="connsiteY19" fmla="*/ 719826 h 2678536"/>
                  <a:gd name="connsiteX20" fmla="*/ 646666 w 2422016"/>
                  <a:gd name="connsiteY20" fmla="*/ 498757 h 2678536"/>
                  <a:gd name="connsiteX21" fmla="*/ 535763 w 2422016"/>
                  <a:gd name="connsiteY21" fmla="*/ 322803 h 2678536"/>
                  <a:gd name="connsiteX22" fmla="*/ 493528 w 2422016"/>
                  <a:gd name="connsiteY22" fmla="*/ 110225 h 2678536"/>
                  <a:gd name="connsiteX23" fmla="*/ 613218 w 2422016"/>
                  <a:gd name="connsiteY23" fmla="*/ 8552 h 2678536"/>
                  <a:gd name="connsiteX24" fmla="*/ 793159 w 2422016"/>
                  <a:gd name="connsiteY24" fmla="*/ 24427 h 2678536"/>
                  <a:gd name="connsiteX25" fmla="*/ 1020726 w 2422016"/>
                  <a:gd name="connsiteY25" fmla="*/ 174243 h 2678536"/>
                  <a:gd name="connsiteX26" fmla="*/ 1442631 w 2422016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185996 w 2437891"/>
                  <a:gd name="connsiteY8" fmla="*/ 2205061 h 2678536"/>
                  <a:gd name="connsiteX9" fmla="*/ 0 w 2437891"/>
                  <a:gd name="connsiteY9" fmla="*/ 1855295 h 2678536"/>
                  <a:gd name="connsiteX10" fmla="*/ 239159 w 2437891"/>
                  <a:gd name="connsiteY10" fmla="*/ 1949880 h 2678536"/>
                  <a:gd name="connsiteX11" fmla="*/ 687202 w 2437891"/>
                  <a:gd name="connsiteY11" fmla="*/ 22628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72266 w 2437891"/>
                  <a:gd name="connsiteY14" fmla="*/ 18541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185996 w 2437891"/>
                  <a:gd name="connsiteY8" fmla="*/ 2205061 h 2678536"/>
                  <a:gd name="connsiteX9" fmla="*/ 0 w 2437891"/>
                  <a:gd name="connsiteY9" fmla="*/ 1855295 h 2678536"/>
                  <a:gd name="connsiteX10" fmla="*/ 239159 w 2437891"/>
                  <a:gd name="connsiteY10" fmla="*/ 1949880 h 2678536"/>
                  <a:gd name="connsiteX11" fmla="*/ 687202 w 2437891"/>
                  <a:gd name="connsiteY11" fmla="*/ 22628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185996 w 2437891"/>
                  <a:gd name="connsiteY8" fmla="*/ 2205061 h 2678536"/>
                  <a:gd name="connsiteX9" fmla="*/ 0 w 2437891"/>
                  <a:gd name="connsiteY9" fmla="*/ 1855295 h 2678536"/>
                  <a:gd name="connsiteX10" fmla="*/ 239159 w 2437891"/>
                  <a:gd name="connsiteY10" fmla="*/ 1949880 h 2678536"/>
                  <a:gd name="connsiteX11" fmla="*/ 687202 w 2437891"/>
                  <a:gd name="connsiteY11" fmla="*/ 22628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185996 w 2437891"/>
                  <a:gd name="connsiteY8" fmla="*/ 2205061 h 2678536"/>
                  <a:gd name="connsiteX9" fmla="*/ 0 w 2437891"/>
                  <a:gd name="connsiteY9" fmla="*/ 1855295 h 2678536"/>
                  <a:gd name="connsiteX10" fmla="*/ 239159 w 2437891"/>
                  <a:gd name="connsiteY10" fmla="*/ 1949880 h 2678536"/>
                  <a:gd name="connsiteX11" fmla="*/ 687202 w 2437891"/>
                  <a:gd name="connsiteY11" fmla="*/ 22628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239159 w 2437891"/>
                  <a:gd name="connsiteY10" fmla="*/ 1949880 h 2678536"/>
                  <a:gd name="connsiteX11" fmla="*/ 687202 w 2437891"/>
                  <a:gd name="connsiteY11" fmla="*/ 22628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239159 w 2437891"/>
                  <a:gd name="connsiteY10" fmla="*/ 1949880 h 2678536"/>
                  <a:gd name="connsiteX11" fmla="*/ 557027 w 2437891"/>
                  <a:gd name="connsiteY11" fmla="*/ 206602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239159 w 2437891"/>
                  <a:gd name="connsiteY10" fmla="*/ 1949880 h 2678536"/>
                  <a:gd name="connsiteX11" fmla="*/ 557027 w 2437891"/>
                  <a:gd name="connsiteY11" fmla="*/ 206602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239159 w 2437891"/>
                  <a:gd name="connsiteY10" fmla="*/ 1949880 h 2678536"/>
                  <a:gd name="connsiteX11" fmla="*/ 557027 w 2437891"/>
                  <a:gd name="connsiteY11" fmla="*/ 206602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57027 w 2437891"/>
                  <a:gd name="connsiteY11" fmla="*/ 206602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57027 w 2437891"/>
                  <a:gd name="connsiteY11" fmla="*/ 206602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57027 w 2437891"/>
                  <a:gd name="connsiteY11" fmla="*/ 206602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57027 w 2437891"/>
                  <a:gd name="connsiteY11" fmla="*/ 206602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455110 w 2437891"/>
                  <a:gd name="connsiteY16" fmla="*/ 1298784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372560 w 2437891"/>
                  <a:gd name="connsiteY16" fmla="*/ 1460709 h 2678536"/>
                  <a:gd name="connsiteX17" fmla="*/ 969630 w 2437891"/>
                  <a:gd name="connsiteY17" fmla="*/ 1094845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372560 w 2437891"/>
                  <a:gd name="connsiteY16" fmla="*/ 1460709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732000 w 2437891"/>
                  <a:gd name="connsiteY15" fmla="*/ 1541413 h 2678536"/>
                  <a:gd name="connsiteX16" fmla="*/ 1372560 w 2437891"/>
                  <a:gd name="connsiteY16" fmla="*/ 1460709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636750 w 2437891"/>
                  <a:gd name="connsiteY15" fmla="*/ 1665238 h 2678536"/>
                  <a:gd name="connsiteX16" fmla="*/ 1372560 w 2437891"/>
                  <a:gd name="connsiteY16" fmla="*/ 1460709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62741 w 2437891"/>
                  <a:gd name="connsiteY14" fmla="*/ 1841487 h 2678536"/>
                  <a:gd name="connsiteX15" fmla="*/ 1636750 w 2437891"/>
                  <a:gd name="connsiteY15" fmla="*/ 16652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17675 w 2437891"/>
                  <a:gd name="connsiteY12" fmla="*/ 2379465 h 2678536"/>
                  <a:gd name="connsiteX13" fmla="*/ 1916076 w 2437891"/>
                  <a:gd name="connsiteY13" fmla="*/ 2250767 h 2678536"/>
                  <a:gd name="connsiteX14" fmla="*/ 1924641 w 2437891"/>
                  <a:gd name="connsiteY14" fmla="*/ 1943087 h 2678536"/>
                  <a:gd name="connsiteX15" fmla="*/ 1636750 w 2437891"/>
                  <a:gd name="connsiteY15" fmla="*/ 16652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24641 w 2437891"/>
                  <a:gd name="connsiteY14" fmla="*/ 1943087 h 2678536"/>
                  <a:gd name="connsiteX15" fmla="*/ 1636750 w 2437891"/>
                  <a:gd name="connsiteY15" fmla="*/ 16652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24641 w 2437891"/>
                  <a:gd name="connsiteY14" fmla="*/ 1943087 h 2678536"/>
                  <a:gd name="connsiteX15" fmla="*/ 1636750 w 2437891"/>
                  <a:gd name="connsiteY15" fmla="*/ 16652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24641 w 2437891"/>
                  <a:gd name="connsiteY14" fmla="*/ 1943087 h 2678536"/>
                  <a:gd name="connsiteX15" fmla="*/ 1636750 w 2437891"/>
                  <a:gd name="connsiteY15" fmla="*/ 16652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24641 w 2437891"/>
                  <a:gd name="connsiteY14" fmla="*/ 1943087 h 2678536"/>
                  <a:gd name="connsiteX15" fmla="*/ 1636750 w 2437891"/>
                  <a:gd name="connsiteY15" fmla="*/ 16652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24641 w 2437891"/>
                  <a:gd name="connsiteY14" fmla="*/ 1943087 h 2678536"/>
                  <a:gd name="connsiteX15" fmla="*/ 1636750 w 2437891"/>
                  <a:gd name="connsiteY15" fmla="*/ 16652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72902 w 2437891"/>
                  <a:gd name="connsiteY11" fmla="*/ 2059676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24641 w 2437891"/>
                  <a:gd name="connsiteY14" fmla="*/ 1943087 h 2678536"/>
                  <a:gd name="connsiteX15" fmla="*/ 1636750 w 2437891"/>
                  <a:gd name="connsiteY15" fmla="*/ 16652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91952 w 2437891"/>
                  <a:gd name="connsiteY11" fmla="*/ 2050151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24641 w 2437891"/>
                  <a:gd name="connsiteY14" fmla="*/ 1943087 h 2678536"/>
                  <a:gd name="connsiteX15" fmla="*/ 1636750 w 2437891"/>
                  <a:gd name="connsiteY15" fmla="*/ 16652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91952 w 2437891"/>
                  <a:gd name="connsiteY11" fmla="*/ 2050151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24641 w 2437891"/>
                  <a:gd name="connsiteY14" fmla="*/ 1943087 h 2678536"/>
                  <a:gd name="connsiteX15" fmla="*/ 1630400 w 2437891"/>
                  <a:gd name="connsiteY15" fmla="*/ 16779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91952 w 2437891"/>
                  <a:gd name="connsiteY11" fmla="*/ 2050151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24641 w 2437891"/>
                  <a:gd name="connsiteY14" fmla="*/ 1943087 h 2678536"/>
                  <a:gd name="connsiteX15" fmla="*/ 1630400 w 2437891"/>
                  <a:gd name="connsiteY15" fmla="*/ 16779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43196 w 2437891"/>
                  <a:gd name="connsiteY7" fmla="*/ 2502773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91952 w 2437891"/>
                  <a:gd name="connsiteY11" fmla="*/ 2050151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15116 w 2437891"/>
                  <a:gd name="connsiteY14" fmla="*/ 1962137 h 2678536"/>
                  <a:gd name="connsiteX15" fmla="*/ 1630400 w 2437891"/>
                  <a:gd name="connsiteY15" fmla="*/ 16779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678536"/>
                  <a:gd name="connsiteX1" fmla="*/ 1802145 w 2437891"/>
                  <a:gd name="connsiteY1" fmla="*/ 1014215 h 2678536"/>
                  <a:gd name="connsiteX2" fmla="*/ 2291243 w 2437891"/>
                  <a:gd name="connsiteY2" fmla="*/ 1801024 h 2678536"/>
                  <a:gd name="connsiteX3" fmla="*/ 2437883 w 2437891"/>
                  <a:gd name="connsiteY3" fmla="*/ 2350890 h 2678536"/>
                  <a:gd name="connsiteX4" fmla="*/ 2287108 w 2437891"/>
                  <a:gd name="connsiteY4" fmla="*/ 2600534 h 2678536"/>
                  <a:gd name="connsiteX5" fmla="*/ 1626117 w 2437891"/>
                  <a:gd name="connsiteY5" fmla="*/ 2678284 h 2678536"/>
                  <a:gd name="connsiteX6" fmla="*/ 1258925 w 2437891"/>
                  <a:gd name="connsiteY6" fmla="*/ 2619731 h 2678536"/>
                  <a:gd name="connsiteX7" fmla="*/ 638555 w 2437891"/>
                  <a:gd name="connsiteY7" fmla="*/ 2563114 h 2678536"/>
                  <a:gd name="connsiteX8" fmla="*/ 204211 w 2437891"/>
                  <a:gd name="connsiteY8" fmla="*/ 2237848 h 2678536"/>
                  <a:gd name="connsiteX9" fmla="*/ 0 w 2437891"/>
                  <a:gd name="connsiteY9" fmla="*/ 1855295 h 2678536"/>
                  <a:gd name="connsiteX10" fmla="*/ 315359 w 2437891"/>
                  <a:gd name="connsiteY10" fmla="*/ 1930830 h 2678536"/>
                  <a:gd name="connsiteX11" fmla="*/ 591952 w 2437891"/>
                  <a:gd name="connsiteY11" fmla="*/ 2050151 h 2678536"/>
                  <a:gd name="connsiteX12" fmla="*/ 1449425 w 2437891"/>
                  <a:gd name="connsiteY12" fmla="*/ 2369940 h 2678536"/>
                  <a:gd name="connsiteX13" fmla="*/ 1916076 w 2437891"/>
                  <a:gd name="connsiteY13" fmla="*/ 2250767 h 2678536"/>
                  <a:gd name="connsiteX14" fmla="*/ 1915116 w 2437891"/>
                  <a:gd name="connsiteY14" fmla="*/ 1962137 h 2678536"/>
                  <a:gd name="connsiteX15" fmla="*/ 1630400 w 2437891"/>
                  <a:gd name="connsiteY15" fmla="*/ 1677938 h 2678536"/>
                  <a:gd name="connsiteX16" fmla="*/ 1356685 w 2437891"/>
                  <a:gd name="connsiteY16" fmla="*/ 1463884 h 2678536"/>
                  <a:gd name="connsiteX17" fmla="*/ 966455 w 2437891"/>
                  <a:gd name="connsiteY17" fmla="*/ 1161520 h 2678536"/>
                  <a:gd name="connsiteX18" fmla="*/ 714449 w 2437891"/>
                  <a:gd name="connsiteY18" fmla="*/ 889652 h 2678536"/>
                  <a:gd name="connsiteX19" fmla="*/ 620823 w 2437891"/>
                  <a:gd name="connsiteY19" fmla="*/ 719826 h 2678536"/>
                  <a:gd name="connsiteX20" fmla="*/ 662541 w 2437891"/>
                  <a:gd name="connsiteY20" fmla="*/ 498757 h 2678536"/>
                  <a:gd name="connsiteX21" fmla="*/ 551638 w 2437891"/>
                  <a:gd name="connsiteY21" fmla="*/ 322803 h 2678536"/>
                  <a:gd name="connsiteX22" fmla="*/ 509403 w 2437891"/>
                  <a:gd name="connsiteY22" fmla="*/ 110225 h 2678536"/>
                  <a:gd name="connsiteX23" fmla="*/ 629093 w 2437891"/>
                  <a:gd name="connsiteY23" fmla="*/ 8552 h 2678536"/>
                  <a:gd name="connsiteX24" fmla="*/ 809034 w 2437891"/>
                  <a:gd name="connsiteY24" fmla="*/ 24427 h 2678536"/>
                  <a:gd name="connsiteX25" fmla="*/ 1036601 w 2437891"/>
                  <a:gd name="connsiteY25" fmla="*/ 174243 h 2678536"/>
                  <a:gd name="connsiteX26" fmla="*/ 1458506 w 2437891"/>
                  <a:gd name="connsiteY26" fmla="*/ 595189 h 2678536"/>
                  <a:gd name="connsiteX0" fmla="*/ 1458506 w 2437891"/>
                  <a:gd name="connsiteY0" fmla="*/ 595189 h 2713985"/>
                  <a:gd name="connsiteX1" fmla="*/ 1802145 w 2437891"/>
                  <a:gd name="connsiteY1" fmla="*/ 1014215 h 2713985"/>
                  <a:gd name="connsiteX2" fmla="*/ 2291243 w 2437891"/>
                  <a:gd name="connsiteY2" fmla="*/ 1801024 h 2713985"/>
                  <a:gd name="connsiteX3" fmla="*/ 2437883 w 2437891"/>
                  <a:gd name="connsiteY3" fmla="*/ 2350890 h 2713985"/>
                  <a:gd name="connsiteX4" fmla="*/ 2287108 w 2437891"/>
                  <a:gd name="connsiteY4" fmla="*/ 2600534 h 2713985"/>
                  <a:gd name="connsiteX5" fmla="*/ 1626117 w 2437891"/>
                  <a:gd name="connsiteY5" fmla="*/ 2678284 h 2713985"/>
                  <a:gd name="connsiteX6" fmla="*/ 1240359 w 2437891"/>
                  <a:gd name="connsiteY6" fmla="*/ 2707922 h 2713985"/>
                  <a:gd name="connsiteX7" fmla="*/ 638555 w 2437891"/>
                  <a:gd name="connsiteY7" fmla="*/ 2563114 h 2713985"/>
                  <a:gd name="connsiteX8" fmla="*/ 204211 w 2437891"/>
                  <a:gd name="connsiteY8" fmla="*/ 2237848 h 2713985"/>
                  <a:gd name="connsiteX9" fmla="*/ 0 w 2437891"/>
                  <a:gd name="connsiteY9" fmla="*/ 1855295 h 2713985"/>
                  <a:gd name="connsiteX10" fmla="*/ 315359 w 2437891"/>
                  <a:gd name="connsiteY10" fmla="*/ 1930830 h 2713985"/>
                  <a:gd name="connsiteX11" fmla="*/ 591952 w 2437891"/>
                  <a:gd name="connsiteY11" fmla="*/ 2050151 h 2713985"/>
                  <a:gd name="connsiteX12" fmla="*/ 1449425 w 2437891"/>
                  <a:gd name="connsiteY12" fmla="*/ 2369940 h 2713985"/>
                  <a:gd name="connsiteX13" fmla="*/ 1916076 w 2437891"/>
                  <a:gd name="connsiteY13" fmla="*/ 2250767 h 2713985"/>
                  <a:gd name="connsiteX14" fmla="*/ 1915116 w 2437891"/>
                  <a:gd name="connsiteY14" fmla="*/ 1962137 h 2713985"/>
                  <a:gd name="connsiteX15" fmla="*/ 1630400 w 2437891"/>
                  <a:gd name="connsiteY15" fmla="*/ 1677938 h 2713985"/>
                  <a:gd name="connsiteX16" fmla="*/ 1356685 w 2437891"/>
                  <a:gd name="connsiteY16" fmla="*/ 1463884 h 2713985"/>
                  <a:gd name="connsiteX17" fmla="*/ 966455 w 2437891"/>
                  <a:gd name="connsiteY17" fmla="*/ 1161520 h 2713985"/>
                  <a:gd name="connsiteX18" fmla="*/ 714449 w 2437891"/>
                  <a:gd name="connsiteY18" fmla="*/ 889652 h 2713985"/>
                  <a:gd name="connsiteX19" fmla="*/ 620823 w 2437891"/>
                  <a:gd name="connsiteY19" fmla="*/ 719826 h 2713985"/>
                  <a:gd name="connsiteX20" fmla="*/ 662541 w 2437891"/>
                  <a:gd name="connsiteY20" fmla="*/ 498757 h 2713985"/>
                  <a:gd name="connsiteX21" fmla="*/ 551638 w 2437891"/>
                  <a:gd name="connsiteY21" fmla="*/ 322803 h 2713985"/>
                  <a:gd name="connsiteX22" fmla="*/ 509403 w 2437891"/>
                  <a:gd name="connsiteY22" fmla="*/ 110225 h 2713985"/>
                  <a:gd name="connsiteX23" fmla="*/ 629093 w 2437891"/>
                  <a:gd name="connsiteY23" fmla="*/ 8552 h 2713985"/>
                  <a:gd name="connsiteX24" fmla="*/ 809034 w 2437891"/>
                  <a:gd name="connsiteY24" fmla="*/ 24427 h 2713985"/>
                  <a:gd name="connsiteX25" fmla="*/ 1036601 w 2437891"/>
                  <a:gd name="connsiteY25" fmla="*/ 174243 h 2713985"/>
                  <a:gd name="connsiteX26" fmla="*/ 1458506 w 2437891"/>
                  <a:gd name="connsiteY26" fmla="*/ 595189 h 2713985"/>
                  <a:gd name="connsiteX0" fmla="*/ 1458506 w 2437891"/>
                  <a:gd name="connsiteY0" fmla="*/ 595189 h 2749523"/>
                  <a:gd name="connsiteX1" fmla="*/ 1802145 w 2437891"/>
                  <a:gd name="connsiteY1" fmla="*/ 1014215 h 2749523"/>
                  <a:gd name="connsiteX2" fmla="*/ 2291243 w 2437891"/>
                  <a:gd name="connsiteY2" fmla="*/ 1801024 h 2749523"/>
                  <a:gd name="connsiteX3" fmla="*/ 2437883 w 2437891"/>
                  <a:gd name="connsiteY3" fmla="*/ 2350890 h 2749523"/>
                  <a:gd name="connsiteX4" fmla="*/ 2287108 w 2437891"/>
                  <a:gd name="connsiteY4" fmla="*/ 2600534 h 2749523"/>
                  <a:gd name="connsiteX5" fmla="*/ 1723591 w 2437891"/>
                  <a:gd name="connsiteY5" fmla="*/ 2743267 h 2749523"/>
                  <a:gd name="connsiteX6" fmla="*/ 1240359 w 2437891"/>
                  <a:gd name="connsiteY6" fmla="*/ 2707922 h 2749523"/>
                  <a:gd name="connsiteX7" fmla="*/ 638555 w 2437891"/>
                  <a:gd name="connsiteY7" fmla="*/ 2563114 h 2749523"/>
                  <a:gd name="connsiteX8" fmla="*/ 204211 w 2437891"/>
                  <a:gd name="connsiteY8" fmla="*/ 2237848 h 2749523"/>
                  <a:gd name="connsiteX9" fmla="*/ 0 w 2437891"/>
                  <a:gd name="connsiteY9" fmla="*/ 1855295 h 2749523"/>
                  <a:gd name="connsiteX10" fmla="*/ 315359 w 2437891"/>
                  <a:gd name="connsiteY10" fmla="*/ 1930830 h 2749523"/>
                  <a:gd name="connsiteX11" fmla="*/ 591952 w 2437891"/>
                  <a:gd name="connsiteY11" fmla="*/ 2050151 h 2749523"/>
                  <a:gd name="connsiteX12" fmla="*/ 1449425 w 2437891"/>
                  <a:gd name="connsiteY12" fmla="*/ 2369940 h 2749523"/>
                  <a:gd name="connsiteX13" fmla="*/ 1916076 w 2437891"/>
                  <a:gd name="connsiteY13" fmla="*/ 2250767 h 2749523"/>
                  <a:gd name="connsiteX14" fmla="*/ 1915116 w 2437891"/>
                  <a:gd name="connsiteY14" fmla="*/ 1962137 h 2749523"/>
                  <a:gd name="connsiteX15" fmla="*/ 1630400 w 2437891"/>
                  <a:gd name="connsiteY15" fmla="*/ 1677938 h 2749523"/>
                  <a:gd name="connsiteX16" fmla="*/ 1356685 w 2437891"/>
                  <a:gd name="connsiteY16" fmla="*/ 1463884 h 2749523"/>
                  <a:gd name="connsiteX17" fmla="*/ 966455 w 2437891"/>
                  <a:gd name="connsiteY17" fmla="*/ 1161520 h 2749523"/>
                  <a:gd name="connsiteX18" fmla="*/ 714449 w 2437891"/>
                  <a:gd name="connsiteY18" fmla="*/ 889652 h 2749523"/>
                  <a:gd name="connsiteX19" fmla="*/ 620823 w 2437891"/>
                  <a:gd name="connsiteY19" fmla="*/ 719826 h 2749523"/>
                  <a:gd name="connsiteX20" fmla="*/ 662541 w 2437891"/>
                  <a:gd name="connsiteY20" fmla="*/ 498757 h 2749523"/>
                  <a:gd name="connsiteX21" fmla="*/ 551638 w 2437891"/>
                  <a:gd name="connsiteY21" fmla="*/ 322803 h 2749523"/>
                  <a:gd name="connsiteX22" fmla="*/ 509403 w 2437891"/>
                  <a:gd name="connsiteY22" fmla="*/ 110225 h 2749523"/>
                  <a:gd name="connsiteX23" fmla="*/ 629093 w 2437891"/>
                  <a:gd name="connsiteY23" fmla="*/ 8552 h 2749523"/>
                  <a:gd name="connsiteX24" fmla="*/ 809034 w 2437891"/>
                  <a:gd name="connsiteY24" fmla="*/ 24427 h 2749523"/>
                  <a:gd name="connsiteX25" fmla="*/ 1036601 w 2437891"/>
                  <a:gd name="connsiteY25" fmla="*/ 174243 h 2749523"/>
                  <a:gd name="connsiteX26" fmla="*/ 1458506 w 2437891"/>
                  <a:gd name="connsiteY26" fmla="*/ 595189 h 2749523"/>
                  <a:gd name="connsiteX0" fmla="*/ 1458506 w 2437965"/>
                  <a:gd name="connsiteY0" fmla="*/ 595189 h 2744650"/>
                  <a:gd name="connsiteX1" fmla="*/ 1802145 w 2437965"/>
                  <a:gd name="connsiteY1" fmla="*/ 1014215 h 2744650"/>
                  <a:gd name="connsiteX2" fmla="*/ 2291243 w 2437965"/>
                  <a:gd name="connsiteY2" fmla="*/ 1801024 h 2744650"/>
                  <a:gd name="connsiteX3" fmla="*/ 2437883 w 2437965"/>
                  <a:gd name="connsiteY3" fmla="*/ 2350890 h 2744650"/>
                  <a:gd name="connsiteX4" fmla="*/ 2277825 w 2437965"/>
                  <a:gd name="connsiteY4" fmla="*/ 2674800 h 2744650"/>
                  <a:gd name="connsiteX5" fmla="*/ 1723591 w 2437965"/>
                  <a:gd name="connsiteY5" fmla="*/ 2743267 h 2744650"/>
                  <a:gd name="connsiteX6" fmla="*/ 1240359 w 2437965"/>
                  <a:gd name="connsiteY6" fmla="*/ 2707922 h 2744650"/>
                  <a:gd name="connsiteX7" fmla="*/ 638555 w 2437965"/>
                  <a:gd name="connsiteY7" fmla="*/ 2563114 h 2744650"/>
                  <a:gd name="connsiteX8" fmla="*/ 204211 w 2437965"/>
                  <a:gd name="connsiteY8" fmla="*/ 2237848 h 2744650"/>
                  <a:gd name="connsiteX9" fmla="*/ 0 w 2437965"/>
                  <a:gd name="connsiteY9" fmla="*/ 1855295 h 2744650"/>
                  <a:gd name="connsiteX10" fmla="*/ 315359 w 2437965"/>
                  <a:gd name="connsiteY10" fmla="*/ 1930830 h 2744650"/>
                  <a:gd name="connsiteX11" fmla="*/ 591952 w 2437965"/>
                  <a:gd name="connsiteY11" fmla="*/ 2050151 h 2744650"/>
                  <a:gd name="connsiteX12" fmla="*/ 1449425 w 2437965"/>
                  <a:gd name="connsiteY12" fmla="*/ 2369940 h 2744650"/>
                  <a:gd name="connsiteX13" fmla="*/ 1916076 w 2437965"/>
                  <a:gd name="connsiteY13" fmla="*/ 2250767 h 2744650"/>
                  <a:gd name="connsiteX14" fmla="*/ 1915116 w 2437965"/>
                  <a:gd name="connsiteY14" fmla="*/ 1962137 h 2744650"/>
                  <a:gd name="connsiteX15" fmla="*/ 1630400 w 2437965"/>
                  <a:gd name="connsiteY15" fmla="*/ 1677938 h 2744650"/>
                  <a:gd name="connsiteX16" fmla="*/ 1356685 w 2437965"/>
                  <a:gd name="connsiteY16" fmla="*/ 1463884 h 2744650"/>
                  <a:gd name="connsiteX17" fmla="*/ 966455 w 2437965"/>
                  <a:gd name="connsiteY17" fmla="*/ 1161520 h 2744650"/>
                  <a:gd name="connsiteX18" fmla="*/ 714449 w 2437965"/>
                  <a:gd name="connsiteY18" fmla="*/ 889652 h 2744650"/>
                  <a:gd name="connsiteX19" fmla="*/ 620823 w 2437965"/>
                  <a:gd name="connsiteY19" fmla="*/ 719826 h 2744650"/>
                  <a:gd name="connsiteX20" fmla="*/ 662541 w 2437965"/>
                  <a:gd name="connsiteY20" fmla="*/ 498757 h 2744650"/>
                  <a:gd name="connsiteX21" fmla="*/ 551638 w 2437965"/>
                  <a:gd name="connsiteY21" fmla="*/ 322803 h 2744650"/>
                  <a:gd name="connsiteX22" fmla="*/ 509403 w 2437965"/>
                  <a:gd name="connsiteY22" fmla="*/ 110225 h 2744650"/>
                  <a:gd name="connsiteX23" fmla="*/ 629093 w 2437965"/>
                  <a:gd name="connsiteY23" fmla="*/ 8552 h 2744650"/>
                  <a:gd name="connsiteX24" fmla="*/ 809034 w 2437965"/>
                  <a:gd name="connsiteY24" fmla="*/ 24427 h 2744650"/>
                  <a:gd name="connsiteX25" fmla="*/ 1036601 w 2437965"/>
                  <a:gd name="connsiteY25" fmla="*/ 174243 h 2744650"/>
                  <a:gd name="connsiteX26" fmla="*/ 1458506 w 2437965"/>
                  <a:gd name="connsiteY26" fmla="*/ 595189 h 2744650"/>
                  <a:gd name="connsiteX0" fmla="*/ 1458506 w 2437965"/>
                  <a:gd name="connsiteY0" fmla="*/ 595189 h 2744650"/>
                  <a:gd name="connsiteX1" fmla="*/ 1802145 w 2437965"/>
                  <a:gd name="connsiteY1" fmla="*/ 1014215 h 2744650"/>
                  <a:gd name="connsiteX2" fmla="*/ 2291243 w 2437965"/>
                  <a:gd name="connsiteY2" fmla="*/ 1801024 h 2744650"/>
                  <a:gd name="connsiteX3" fmla="*/ 2437883 w 2437965"/>
                  <a:gd name="connsiteY3" fmla="*/ 2350890 h 2744650"/>
                  <a:gd name="connsiteX4" fmla="*/ 2277825 w 2437965"/>
                  <a:gd name="connsiteY4" fmla="*/ 2674800 h 2744650"/>
                  <a:gd name="connsiteX5" fmla="*/ 1723591 w 2437965"/>
                  <a:gd name="connsiteY5" fmla="*/ 2743267 h 2744650"/>
                  <a:gd name="connsiteX6" fmla="*/ 1240359 w 2437965"/>
                  <a:gd name="connsiteY6" fmla="*/ 2707922 h 2744650"/>
                  <a:gd name="connsiteX7" fmla="*/ 638555 w 2437965"/>
                  <a:gd name="connsiteY7" fmla="*/ 2563114 h 2744650"/>
                  <a:gd name="connsiteX8" fmla="*/ 204211 w 2437965"/>
                  <a:gd name="connsiteY8" fmla="*/ 2237848 h 2744650"/>
                  <a:gd name="connsiteX9" fmla="*/ 0 w 2437965"/>
                  <a:gd name="connsiteY9" fmla="*/ 1855295 h 2744650"/>
                  <a:gd name="connsiteX10" fmla="*/ 315359 w 2437965"/>
                  <a:gd name="connsiteY10" fmla="*/ 1930830 h 2744650"/>
                  <a:gd name="connsiteX11" fmla="*/ 591952 w 2437965"/>
                  <a:gd name="connsiteY11" fmla="*/ 2050151 h 2744650"/>
                  <a:gd name="connsiteX12" fmla="*/ 1449425 w 2437965"/>
                  <a:gd name="connsiteY12" fmla="*/ 2369940 h 2744650"/>
                  <a:gd name="connsiteX13" fmla="*/ 1925359 w 2437965"/>
                  <a:gd name="connsiteY13" fmla="*/ 2338958 h 2744650"/>
                  <a:gd name="connsiteX14" fmla="*/ 1915116 w 2437965"/>
                  <a:gd name="connsiteY14" fmla="*/ 1962137 h 2744650"/>
                  <a:gd name="connsiteX15" fmla="*/ 1630400 w 2437965"/>
                  <a:gd name="connsiteY15" fmla="*/ 1677938 h 2744650"/>
                  <a:gd name="connsiteX16" fmla="*/ 1356685 w 2437965"/>
                  <a:gd name="connsiteY16" fmla="*/ 1463884 h 2744650"/>
                  <a:gd name="connsiteX17" fmla="*/ 966455 w 2437965"/>
                  <a:gd name="connsiteY17" fmla="*/ 1161520 h 2744650"/>
                  <a:gd name="connsiteX18" fmla="*/ 714449 w 2437965"/>
                  <a:gd name="connsiteY18" fmla="*/ 889652 h 2744650"/>
                  <a:gd name="connsiteX19" fmla="*/ 620823 w 2437965"/>
                  <a:gd name="connsiteY19" fmla="*/ 719826 h 2744650"/>
                  <a:gd name="connsiteX20" fmla="*/ 662541 w 2437965"/>
                  <a:gd name="connsiteY20" fmla="*/ 498757 h 2744650"/>
                  <a:gd name="connsiteX21" fmla="*/ 551638 w 2437965"/>
                  <a:gd name="connsiteY21" fmla="*/ 322803 h 2744650"/>
                  <a:gd name="connsiteX22" fmla="*/ 509403 w 2437965"/>
                  <a:gd name="connsiteY22" fmla="*/ 110225 h 2744650"/>
                  <a:gd name="connsiteX23" fmla="*/ 629093 w 2437965"/>
                  <a:gd name="connsiteY23" fmla="*/ 8552 h 2744650"/>
                  <a:gd name="connsiteX24" fmla="*/ 809034 w 2437965"/>
                  <a:gd name="connsiteY24" fmla="*/ 24427 h 2744650"/>
                  <a:gd name="connsiteX25" fmla="*/ 1036601 w 2437965"/>
                  <a:gd name="connsiteY25" fmla="*/ 174243 h 2744650"/>
                  <a:gd name="connsiteX26" fmla="*/ 1458506 w 2437965"/>
                  <a:gd name="connsiteY26" fmla="*/ 595189 h 2744650"/>
                  <a:gd name="connsiteX0" fmla="*/ 1458506 w 2437965"/>
                  <a:gd name="connsiteY0" fmla="*/ 595189 h 2744650"/>
                  <a:gd name="connsiteX1" fmla="*/ 1802145 w 2437965"/>
                  <a:gd name="connsiteY1" fmla="*/ 1014215 h 2744650"/>
                  <a:gd name="connsiteX2" fmla="*/ 2291243 w 2437965"/>
                  <a:gd name="connsiteY2" fmla="*/ 1801024 h 2744650"/>
                  <a:gd name="connsiteX3" fmla="*/ 2437883 w 2437965"/>
                  <a:gd name="connsiteY3" fmla="*/ 2350890 h 2744650"/>
                  <a:gd name="connsiteX4" fmla="*/ 2277825 w 2437965"/>
                  <a:gd name="connsiteY4" fmla="*/ 2674800 h 2744650"/>
                  <a:gd name="connsiteX5" fmla="*/ 1723591 w 2437965"/>
                  <a:gd name="connsiteY5" fmla="*/ 2743267 h 2744650"/>
                  <a:gd name="connsiteX6" fmla="*/ 1240359 w 2437965"/>
                  <a:gd name="connsiteY6" fmla="*/ 2707922 h 2744650"/>
                  <a:gd name="connsiteX7" fmla="*/ 638555 w 2437965"/>
                  <a:gd name="connsiteY7" fmla="*/ 2563114 h 2744650"/>
                  <a:gd name="connsiteX8" fmla="*/ 204211 w 2437965"/>
                  <a:gd name="connsiteY8" fmla="*/ 2237848 h 2744650"/>
                  <a:gd name="connsiteX9" fmla="*/ 0 w 2437965"/>
                  <a:gd name="connsiteY9" fmla="*/ 1855295 h 2744650"/>
                  <a:gd name="connsiteX10" fmla="*/ 315359 w 2437965"/>
                  <a:gd name="connsiteY10" fmla="*/ 1930830 h 2744650"/>
                  <a:gd name="connsiteX11" fmla="*/ 661577 w 2437965"/>
                  <a:gd name="connsiteY11" fmla="*/ 2105851 h 2744650"/>
                  <a:gd name="connsiteX12" fmla="*/ 1449425 w 2437965"/>
                  <a:gd name="connsiteY12" fmla="*/ 2369940 h 2744650"/>
                  <a:gd name="connsiteX13" fmla="*/ 1925359 w 2437965"/>
                  <a:gd name="connsiteY13" fmla="*/ 2338958 h 2744650"/>
                  <a:gd name="connsiteX14" fmla="*/ 1915116 w 2437965"/>
                  <a:gd name="connsiteY14" fmla="*/ 1962137 h 2744650"/>
                  <a:gd name="connsiteX15" fmla="*/ 1630400 w 2437965"/>
                  <a:gd name="connsiteY15" fmla="*/ 1677938 h 2744650"/>
                  <a:gd name="connsiteX16" fmla="*/ 1356685 w 2437965"/>
                  <a:gd name="connsiteY16" fmla="*/ 1463884 h 2744650"/>
                  <a:gd name="connsiteX17" fmla="*/ 966455 w 2437965"/>
                  <a:gd name="connsiteY17" fmla="*/ 1161520 h 2744650"/>
                  <a:gd name="connsiteX18" fmla="*/ 714449 w 2437965"/>
                  <a:gd name="connsiteY18" fmla="*/ 889652 h 2744650"/>
                  <a:gd name="connsiteX19" fmla="*/ 620823 w 2437965"/>
                  <a:gd name="connsiteY19" fmla="*/ 719826 h 2744650"/>
                  <a:gd name="connsiteX20" fmla="*/ 662541 w 2437965"/>
                  <a:gd name="connsiteY20" fmla="*/ 498757 h 2744650"/>
                  <a:gd name="connsiteX21" fmla="*/ 551638 w 2437965"/>
                  <a:gd name="connsiteY21" fmla="*/ 322803 h 2744650"/>
                  <a:gd name="connsiteX22" fmla="*/ 509403 w 2437965"/>
                  <a:gd name="connsiteY22" fmla="*/ 110225 h 2744650"/>
                  <a:gd name="connsiteX23" fmla="*/ 629093 w 2437965"/>
                  <a:gd name="connsiteY23" fmla="*/ 8552 h 2744650"/>
                  <a:gd name="connsiteX24" fmla="*/ 809034 w 2437965"/>
                  <a:gd name="connsiteY24" fmla="*/ 24427 h 2744650"/>
                  <a:gd name="connsiteX25" fmla="*/ 1036601 w 2437965"/>
                  <a:gd name="connsiteY25" fmla="*/ 174243 h 2744650"/>
                  <a:gd name="connsiteX26" fmla="*/ 1458506 w 2437965"/>
                  <a:gd name="connsiteY26" fmla="*/ 595189 h 2744650"/>
                  <a:gd name="connsiteX0" fmla="*/ 1458506 w 2437965"/>
                  <a:gd name="connsiteY0" fmla="*/ 595189 h 2744650"/>
                  <a:gd name="connsiteX1" fmla="*/ 1802145 w 2437965"/>
                  <a:gd name="connsiteY1" fmla="*/ 1014215 h 2744650"/>
                  <a:gd name="connsiteX2" fmla="*/ 2291243 w 2437965"/>
                  <a:gd name="connsiteY2" fmla="*/ 1801024 h 2744650"/>
                  <a:gd name="connsiteX3" fmla="*/ 2437883 w 2437965"/>
                  <a:gd name="connsiteY3" fmla="*/ 2350890 h 2744650"/>
                  <a:gd name="connsiteX4" fmla="*/ 2277825 w 2437965"/>
                  <a:gd name="connsiteY4" fmla="*/ 2674800 h 2744650"/>
                  <a:gd name="connsiteX5" fmla="*/ 1723591 w 2437965"/>
                  <a:gd name="connsiteY5" fmla="*/ 2743267 h 2744650"/>
                  <a:gd name="connsiteX6" fmla="*/ 1240359 w 2437965"/>
                  <a:gd name="connsiteY6" fmla="*/ 2707922 h 2744650"/>
                  <a:gd name="connsiteX7" fmla="*/ 638555 w 2437965"/>
                  <a:gd name="connsiteY7" fmla="*/ 2563114 h 2744650"/>
                  <a:gd name="connsiteX8" fmla="*/ 204211 w 2437965"/>
                  <a:gd name="connsiteY8" fmla="*/ 2237848 h 2744650"/>
                  <a:gd name="connsiteX9" fmla="*/ 0 w 2437965"/>
                  <a:gd name="connsiteY9" fmla="*/ 1855295 h 2744650"/>
                  <a:gd name="connsiteX10" fmla="*/ 315359 w 2437965"/>
                  <a:gd name="connsiteY10" fmla="*/ 1930830 h 2744650"/>
                  <a:gd name="connsiteX11" fmla="*/ 661577 w 2437965"/>
                  <a:gd name="connsiteY11" fmla="*/ 2105851 h 2744650"/>
                  <a:gd name="connsiteX12" fmla="*/ 1449425 w 2437965"/>
                  <a:gd name="connsiteY12" fmla="*/ 2430281 h 2744650"/>
                  <a:gd name="connsiteX13" fmla="*/ 1925359 w 2437965"/>
                  <a:gd name="connsiteY13" fmla="*/ 2338958 h 2744650"/>
                  <a:gd name="connsiteX14" fmla="*/ 1915116 w 2437965"/>
                  <a:gd name="connsiteY14" fmla="*/ 1962137 h 2744650"/>
                  <a:gd name="connsiteX15" fmla="*/ 1630400 w 2437965"/>
                  <a:gd name="connsiteY15" fmla="*/ 1677938 h 2744650"/>
                  <a:gd name="connsiteX16" fmla="*/ 1356685 w 2437965"/>
                  <a:gd name="connsiteY16" fmla="*/ 1463884 h 2744650"/>
                  <a:gd name="connsiteX17" fmla="*/ 966455 w 2437965"/>
                  <a:gd name="connsiteY17" fmla="*/ 1161520 h 2744650"/>
                  <a:gd name="connsiteX18" fmla="*/ 714449 w 2437965"/>
                  <a:gd name="connsiteY18" fmla="*/ 889652 h 2744650"/>
                  <a:gd name="connsiteX19" fmla="*/ 620823 w 2437965"/>
                  <a:gd name="connsiteY19" fmla="*/ 719826 h 2744650"/>
                  <a:gd name="connsiteX20" fmla="*/ 662541 w 2437965"/>
                  <a:gd name="connsiteY20" fmla="*/ 498757 h 2744650"/>
                  <a:gd name="connsiteX21" fmla="*/ 551638 w 2437965"/>
                  <a:gd name="connsiteY21" fmla="*/ 322803 h 2744650"/>
                  <a:gd name="connsiteX22" fmla="*/ 509403 w 2437965"/>
                  <a:gd name="connsiteY22" fmla="*/ 110225 h 2744650"/>
                  <a:gd name="connsiteX23" fmla="*/ 629093 w 2437965"/>
                  <a:gd name="connsiteY23" fmla="*/ 8552 h 2744650"/>
                  <a:gd name="connsiteX24" fmla="*/ 809034 w 2437965"/>
                  <a:gd name="connsiteY24" fmla="*/ 24427 h 2744650"/>
                  <a:gd name="connsiteX25" fmla="*/ 1036601 w 2437965"/>
                  <a:gd name="connsiteY25" fmla="*/ 174243 h 2744650"/>
                  <a:gd name="connsiteX26" fmla="*/ 1458506 w 2437965"/>
                  <a:gd name="connsiteY26" fmla="*/ 595189 h 2744650"/>
                  <a:gd name="connsiteX0" fmla="*/ 1458506 w 2437965"/>
                  <a:gd name="connsiteY0" fmla="*/ 595189 h 2744650"/>
                  <a:gd name="connsiteX1" fmla="*/ 1802145 w 2437965"/>
                  <a:gd name="connsiteY1" fmla="*/ 1014215 h 2744650"/>
                  <a:gd name="connsiteX2" fmla="*/ 2291243 w 2437965"/>
                  <a:gd name="connsiteY2" fmla="*/ 1801024 h 2744650"/>
                  <a:gd name="connsiteX3" fmla="*/ 2437883 w 2437965"/>
                  <a:gd name="connsiteY3" fmla="*/ 2350890 h 2744650"/>
                  <a:gd name="connsiteX4" fmla="*/ 2277825 w 2437965"/>
                  <a:gd name="connsiteY4" fmla="*/ 2674800 h 2744650"/>
                  <a:gd name="connsiteX5" fmla="*/ 1723591 w 2437965"/>
                  <a:gd name="connsiteY5" fmla="*/ 2743267 h 2744650"/>
                  <a:gd name="connsiteX6" fmla="*/ 1240359 w 2437965"/>
                  <a:gd name="connsiteY6" fmla="*/ 2707922 h 2744650"/>
                  <a:gd name="connsiteX7" fmla="*/ 638555 w 2437965"/>
                  <a:gd name="connsiteY7" fmla="*/ 2563114 h 2744650"/>
                  <a:gd name="connsiteX8" fmla="*/ 204211 w 2437965"/>
                  <a:gd name="connsiteY8" fmla="*/ 2237848 h 2744650"/>
                  <a:gd name="connsiteX9" fmla="*/ 0 w 2437965"/>
                  <a:gd name="connsiteY9" fmla="*/ 1855295 h 2744650"/>
                  <a:gd name="connsiteX10" fmla="*/ 315359 w 2437965"/>
                  <a:gd name="connsiteY10" fmla="*/ 1930830 h 2744650"/>
                  <a:gd name="connsiteX11" fmla="*/ 661577 w 2437965"/>
                  <a:gd name="connsiteY11" fmla="*/ 2105851 h 2744650"/>
                  <a:gd name="connsiteX12" fmla="*/ 1017668 w 2437965"/>
                  <a:gd name="connsiteY12" fmla="*/ 2316332 h 2744650"/>
                  <a:gd name="connsiteX13" fmla="*/ 1449425 w 2437965"/>
                  <a:gd name="connsiteY13" fmla="*/ 2430281 h 2744650"/>
                  <a:gd name="connsiteX14" fmla="*/ 1925359 w 2437965"/>
                  <a:gd name="connsiteY14" fmla="*/ 2338958 h 2744650"/>
                  <a:gd name="connsiteX15" fmla="*/ 1915116 w 2437965"/>
                  <a:gd name="connsiteY15" fmla="*/ 1962137 h 2744650"/>
                  <a:gd name="connsiteX16" fmla="*/ 1630400 w 2437965"/>
                  <a:gd name="connsiteY16" fmla="*/ 1677938 h 2744650"/>
                  <a:gd name="connsiteX17" fmla="*/ 1356685 w 2437965"/>
                  <a:gd name="connsiteY17" fmla="*/ 1463884 h 2744650"/>
                  <a:gd name="connsiteX18" fmla="*/ 966455 w 2437965"/>
                  <a:gd name="connsiteY18" fmla="*/ 1161520 h 2744650"/>
                  <a:gd name="connsiteX19" fmla="*/ 714449 w 2437965"/>
                  <a:gd name="connsiteY19" fmla="*/ 889652 h 2744650"/>
                  <a:gd name="connsiteX20" fmla="*/ 620823 w 2437965"/>
                  <a:gd name="connsiteY20" fmla="*/ 719826 h 2744650"/>
                  <a:gd name="connsiteX21" fmla="*/ 662541 w 2437965"/>
                  <a:gd name="connsiteY21" fmla="*/ 498757 h 2744650"/>
                  <a:gd name="connsiteX22" fmla="*/ 551638 w 2437965"/>
                  <a:gd name="connsiteY22" fmla="*/ 322803 h 2744650"/>
                  <a:gd name="connsiteX23" fmla="*/ 509403 w 2437965"/>
                  <a:gd name="connsiteY23" fmla="*/ 110225 h 2744650"/>
                  <a:gd name="connsiteX24" fmla="*/ 629093 w 2437965"/>
                  <a:gd name="connsiteY24" fmla="*/ 8552 h 2744650"/>
                  <a:gd name="connsiteX25" fmla="*/ 809034 w 2437965"/>
                  <a:gd name="connsiteY25" fmla="*/ 24427 h 2744650"/>
                  <a:gd name="connsiteX26" fmla="*/ 1036601 w 2437965"/>
                  <a:gd name="connsiteY26" fmla="*/ 174243 h 2744650"/>
                  <a:gd name="connsiteX27" fmla="*/ 1458506 w 2437965"/>
                  <a:gd name="connsiteY27" fmla="*/ 595189 h 2744650"/>
                  <a:gd name="connsiteX0" fmla="*/ 1458506 w 2437965"/>
                  <a:gd name="connsiteY0" fmla="*/ 595189 h 2744650"/>
                  <a:gd name="connsiteX1" fmla="*/ 1802145 w 2437965"/>
                  <a:gd name="connsiteY1" fmla="*/ 1014215 h 2744650"/>
                  <a:gd name="connsiteX2" fmla="*/ 2291243 w 2437965"/>
                  <a:gd name="connsiteY2" fmla="*/ 1801024 h 2744650"/>
                  <a:gd name="connsiteX3" fmla="*/ 2437883 w 2437965"/>
                  <a:gd name="connsiteY3" fmla="*/ 2350890 h 2744650"/>
                  <a:gd name="connsiteX4" fmla="*/ 2277825 w 2437965"/>
                  <a:gd name="connsiteY4" fmla="*/ 2674800 h 2744650"/>
                  <a:gd name="connsiteX5" fmla="*/ 1723591 w 2437965"/>
                  <a:gd name="connsiteY5" fmla="*/ 2743267 h 2744650"/>
                  <a:gd name="connsiteX6" fmla="*/ 1240359 w 2437965"/>
                  <a:gd name="connsiteY6" fmla="*/ 2707922 h 2744650"/>
                  <a:gd name="connsiteX7" fmla="*/ 638555 w 2437965"/>
                  <a:gd name="connsiteY7" fmla="*/ 2563114 h 2744650"/>
                  <a:gd name="connsiteX8" fmla="*/ 204211 w 2437965"/>
                  <a:gd name="connsiteY8" fmla="*/ 2237848 h 2744650"/>
                  <a:gd name="connsiteX9" fmla="*/ 0 w 2437965"/>
                  <a:gd name="connsiteY9" fmla="*/ 1855295 h 2744650"/>
                  <a:gd name="connsiteX10" fmla="*/ 315359 w 2437965"/>
                  <a:gd name="connsiteY10" fmla="*/ 1930830 h 2744650"/>
                  <a:gd name="connsiteX11" fmla="*/ 661577 w 2437965"/>
                  <a:gd name="connsiteY11" fmla="*/ 2105851 h 2744650"/>
                  <a:gd name="connsiteX12" fmla="*/ 1017668 w 2437965"/>
                  <a:gd name="connsiteY12" fmla="*/ 2316332 h 2744650"/>
                  <a:gd name="connsiteX13" fmla="*/ 1449425 w 2437965"/>
                  <a:gd name="connsiteY13" fmla="*/ 2430281 h 2744650"/>
                  <a:gd name="connsiteX14" fmla="*/ 1925359 w 2437965"/>
                  <a:gd name="connsiteY14" fmla="*/ 2338958 h 2744650"/>
                  <a:gd name="connsiteX15" fmla="*/ 1905833 w 2437965"/>
                  <a:gd name="connsiteY15" fmla="*/ 2031761 h 2744650"/>
                  <a:gd name="connsiteX16" fmla="*/ 1630400 w 2437965"/>
                  <a:gd name="connsiteY16" fmla="*/ 1677938 h 2744650"/>
                  <a:gd name="connsiteX17" fmla="*/ 1356685 w 2437965"/>
                  <a:gd name="connsiteY17" fmla="*/ 1463884 h 2744650"/>
                  <a:gd name="connsiteX18" fmla="*/ 966455 w 2437965"/>
                  <a:gd name="connsiteY18" fmla="*/ 1161520 h 2744650"/>
                  <a:gd name="connsiteX19" fmla="*/ 714449 w 2437965"/>
                  <a:gd name="connsiteY19" fmla="*/ 889652 h 2744650"/>
                  <a:gd name="connsiteX20" fmla="*/ 620823 w 2437965"/>
                  <a:gd name="connsiteY20" fmla="*/ 719826 h 2744650"/>
                  <a:gd name="connsiteX21" fmla="*/ 662541 w 2437965"/>
                  <a:gd name="connsiteY21" fmla="*/ 498757 h 2744650"/>
                  <a:gd name="connsiteX22" fmla="*/ 551638 w 2437965"/>
                  <a:gd name="connsiteY22" fmla="*/ 322803 h 2744650"/>
                  <a:gd name="connsiteX23" fmla="*/ 509403 w 2437965"/>
                  <a:gd name="connsiteY23" fmla="*/ 110225 h 2744650"/>
                  <a:gd name="connsiteX24" fmla="*/ 629093 w 2437965"/>
                  <a:gd name="connsiteY24" fmla="*/ 8552 h 2744650"/>
                  <a:gd name="connsiteX25" fmla="*/ 809034 w 2437965"/>
                  <a:gd name="connsiteY25" fmla="*/ 24427 h 2744650"/>
                  <a:gd name="connsiteX26" fmla="*/ 1036601 w 2437965"/>
                  <a:gd name="connsiteY26" fmla="*/ 174243 h 2744650"/>
                  <a:gd name="connsiteX27" fmla="*/ 1458506 w 2437965"/>
                  <a:gd name="connsiteY27" fmla="*/ 595189 h 2744650"/>
                  <a:gd name="connsiteX0" fmla="*/ 1458506 w 2437965"/>
                  <a:gd name="connsiteY0" fmla="*/ 595189 h 2744650"/>
                  <a:gd name="connsiteX1" fmla="*/ 1802145 w 2437965"/>
                  <a:gd name="connsiteY1" fmla="*/ 1014215 h 2744650"/>
                  <a:gd name="connsiteX2" fmla="*/ 2291243 w 2437965"/>
                  <a:gd name="connsiteY2" fmla="*/ 1801024 h 2744650"/>
                  <a:gd name="connsiteX3" fmla="*/ 2437883 w 2437965"/>
                  <a:gd name="connsiteY3" fmla="*/ 2350890 h 2744650"/>
                  <a:gd name="connsiteX4" fmla="*/ 2277825 w 2437965"/>
                  <a:gd name="connsiteY4" fmla="*/ 2674800 h 2744650"/>
                  <a:gd name="connsiteX5" fmla="*/ 1723591 w 2437965"/>
                  <a:gd name="connsiteY5" fmla="*/ 2743267 h 2744650"/>
                  <a:gd name="connsiteX6" fmla="*/ 1240359 w 2437965"/>
                  <a:gd name="connsiteY6" fmla="*/ 2707922 h 2744650"/>
                  <a:gd name="connsiteX7" fmla="*/ 638555 w 2437965"/>
                  <a:gd name="connsiteY7" fmla="*/ 2563114 h 2744650"/>
                  <a:gd name="connsiteX8" fmla="*/ 204211 w 2437965"/>
                  <a:gd name="connsiteY8" fmla="*/ 2237848 h 2744650"/>
                  <a:gd name="connsiteX9" fmla="*/ 0 w 2437965"/>
                  <a:gd name="connsiteY9" fmla="*/ 1855295 h 2744650"/>
                  <a:gd name="connsiteX10" fmla="*/ 315359 w 2437965"/>
                  <a:gd name="connsiteY10" fmla="*/ 1930830 h 2744650"/>
                  <a:gd name="connsiteX11" fmla="*/ 661577 w 2437965"/>
                  <a:gd name="connsiteY11" fmla="*/ 2105851 h 2744650"/>
                  <a:gd name="connsiteX12" fmla="*/ 1017668 w 2437965"/>
                  <a:gd name="connsiteY12" fmla="*/ 2316332 h 2744650"/>
                  <a:gd name="connsiteX13" fmla="*/ 1449425 w 2437965"/>
                  <a:gd name="connsiteY13" fmla="*/ 2430281 h 2744650"/>
                  <a:gd name="connsiteX14" fmla="*/ 1916076 w 2437965"/>
                  <a:gd name="connsiteY14" fmla="*/ 2413224 h 2744650"/>
                  <a:gd name="connsiteX15" fmla="*/ 1905833 w 2437965"/>
                  <a:gd name="connsiteY15" fmla="*/ 2031761 h 2744650"/>
                  <a:gd name="connsiteX16" fmla="*/ 1630400 w 2437965"/>
                  <a:gd name="connsiteY16" fmla="*/ 1677938 h 2744650"/>
                  <a:gd name="connsiteX17" fmla="*/ 1356685 w 2437965"/>
                  <a:gd name="connsiteY17" fmla="*/ 1463884 h 2744650"/>
                  <a:gd name="connsiteX18" fmla="*/ 966455 w 2437965"/>
                  <a:gd name="connsiteY18" fmla="*/ 1161520 h 2744650"/>
                  <a:gd name="connsiteX19" fmla="*/ 714449 w 2437965"/>
                  <a:gd name="connsiteY19" fmla="*/ 889652 h 2744650"/>
                  <a:gd name="connsiteX20" fmla="*/ 620823 w 2437965"/>
                  <a:gd name="connsiteY20" fmla="*/ 719826 h 2744650"/>
                  <a:gd name="connsiteX21" fmla="*/ 662541 w 2437965"/>
                  <a:gd name="connsiteY21" fmla="*/ 498757 h 2744650"/>
                  <a:gd name="connsiteX22" fmla="*/ 551638 w 2437965"/>
                  <a:gd name="connsiteY22" fmla="*/ 322803 h 2744650"/>
                  <a:gd name="connsiteX23" fmla="*/ 509403 w 2437965"/>
                  <a:gd name="connsiteY23" fmla="*/ 110225 h 2744650"/>
                  <a:gd name="connsiteX24" fmla="*/ 629093 w 2437965"/>
                  <a:gd name="connsiteY24" fmla="*/ 8552 h 2744650"/>
                  <a:gd name="connsiteX25" fmla="*/ 809034 w 2437965"/>
                  <a:gd name="connsiteY25" fmla="*/ 24427 h 2744650"/>
                  <a:gd name="connsiteX26" fmla="*/ 1036601 w 2437965"/>
                  <a:gd name="connsiteY26" fmla="*/ 174243 h 2744650"/>
                  <a:gd name="connsiteX27" fmla="*/ 1458506 w 2437965"/>
                  <a:gd name="connsiteY27" fmla="*/ 595189 h 2744650"/>
                  <a:gd name="connsiteX0" fmla="*/ 1458506 w 2437965"/>
                  <a:gd name="connsiteY0" fmla="*/ 595189 h 2744650"/>
                  <a:gd name="connsiteX1" fmla="*/ 1802145 w 2437965"/>
                  <a:gd name="connsiteY1" fmla="*/ 1014215 h 2744650"/>
                  <a:gd name="connsiteX2" fmla="*/ 2291243 w 2437965"/>
                  <a:gd name="connsiteY2" fmla="*/ 1801024 h 2744650"/>
                  <a:gd name="connsiteX3" fmla="*/ 2437883 w 2437965"/>
                  <a:gd name="connsiteY3" fmla="*/ 2350890 h 2744650"/>
                  <a:gd name="connsiteX4" fmla="*/ 2277825 w 2437965"/>
                  <a:gd name="connsiteY4" fmla="*/ 2674800 h 2744650"/>
                  <a:gd name="connsiteX5" fmla="*/ 1723591 w 2437965"/>
                  <a:gd name="connsiteY5" fmla="*/ 2743267 h 2744650"/>
                  <a:gd name="connsiteX6" fmla="*/ 1240359 w 2437965"/>
                  <a:gd name="connsiteY6" fmla="*/ 2707922 h 2744650"/>
                  <a:gd name="connsiteX7" fmla="*/ 638555 w 2437965"/>
                  <a:gd name="connsiteY7" fmla="*/ 2563114 h 2744650"/>
                  <a:gd name="connsiteX8" fmla="*/ 204211 w 2437965"/>
                  <a:gd name="connsiteY8" fmla="*/ 2237848 h 2744650"/>
                  <a:gd name="connsiteX9" fmla="*/ 0 w 2437965"/>
                  <a:gd name="connsiteY9" fmla="*/ 1855295 h 2744650"/>
                  <a:gd name="connsiteX10" fmla="*/ 315359 w 2437965"/>
                  <a:gd name="connsiteY10" fmla="*/ 1930830 h 2744650"/>
                  <a:gd name="connsiteX11" fmla="*/ 661577 w 2437965"/>
                  <a:gd name="connsiteY11" fmla="*/ 2105851 h 2744650"/>
                  <a:gd name="connsiteX12" fmla="*/ 1017668 w 2437965"/>
                  <a:gd name="connsiteY12" fmla="*/ 2316332 h 2744650"/>
                  <a:gd name="connsiteX13" fmla="*/ 1449425 w 2437965"/>
                  <a:gd name="connsiteY13" fmla="*/ 2430281 h 2744650"/>
                  <a:gd name="connsiteX14" fmla="*/ 1916076 w 2437965"/>
                  <a:gd name="connsiteY14" fmla="*/ 2413224 h 2744650"/>
                  <a:gd name="connsiteX15" fmla="*/ 1905833 w 2437965"/>
                  <a:gd name="connsiteY15" fmla="*/ 2031761 h 2744650"/>
                  <a:gd name="connsiteX16" fmla="*/ 1627225 w 2437965"/>
                  <a:gd name="connsiteY16" fmla="*/ 1687463 h 2744650"/>
                  <a:gd name="connsiteX17" fmla="*/ 1356685 w 2437965"/>
                  <a:gd name="connsiteY17" fmla="*/ 1463884 h 2744650"/>
                  <a:gd name="connsiteX18" fmla="*/ 966455 w 2437965"/>
                  <a:gd name="connsiteY18" fmla="*/ 1161520 h 2744650"/>
                  <a:gd name="connsiteX19" fmla="*/ 714449 w 2437965"/>
                  <a:gd name="connsiteY19" fmla="*/ 889652 h 2744650"/>
                  <a:gd name="connsiteX20" fmla="*/ 620823 w 2437965"/>
                  <a:gd name="connsiteY20" fmla="*/ 719826 h 2744650"/>
                  <a:gd name="connsiteX21" fmla="*/ 662541 w 2437965"/>
                  <a:gd name="connsiteY21" fmla="*/ 498757 h 2744650"/>
                  <a:gd name="connsiteX22" fmla="*/ 551638 w 2437965"/>
                  <a:gd name="connsiteY22" fmla="*/ 322803 h 2744650"/>
                  <a:gd name="connsiteX23" fmla="*/ 509403 w 2437965"/>
                  <a:gd name="connsiteY23" fmla="*/ 110225 h 2744650"/>
                  <a:gd name="connsiteX24" fmla="*/ 629093 w 2437965"/>
                  <a:gd name="connsiteY24" fmla="*/ 8552 h 2744650"/>
                  <a:gd name="connsiteX25" fmla="*/ 809034 w 2437965"/>
                  <a:gd name="connsiteY25" fmla="*/ 24427 h 2744650"/>
                  <a:gd name="connsiteX26" fmla="*/ 1036601 w 2437965"/>
                  <a:gd name="connsiteY26" fmla="*/ 174243 h 2744650"/>
                  <a:gd name="connsiteX27" fmla="*/ 1458506 w 2437965"/>
                  <a:gd name="connsiteY27" fmla="*/ 595189 h 2744650"/>
                  <a:gd name="connsiteX0" fmla="*/ 1458506 w 2437965"/>
                  <a:gd name="connsiteY0" fmla="*/ 607477 h 2756938"/>
                  <a:gd name="connsiteX1" fmla="*/ 1802145 w 2437965"/>
                  <a:gd name="connsiteY1" fmla="*/ 1026503 h 2756938"/>
                  <a:gd name="connsiteX2" fmla="*/ 2291243 w 2437965"/>
                  <a:gd name="connsiteY2" fmla="*/ 1813312 h 2756938"/>
                  <a:gd name="connsiteX3" fmla="*/ 2437883 w 2437965"/>
                  <a:gd name="connsiteY3" fmla="*/ 2363178 h 2756938"/>
                  <a:gd name="connsiteX4" fmla="*/ 2277825 w 2437965"/>
                  <a:gd name="connsiteY4" fmla="*/ 2687088 h 2756938"/>
                  <a:gd name="connsiteX5" fmla="*/ 1723591 w 2437965"/>
                  <a:gd name="connsiteY5" fmla="*/ 2755555 h 2756938"/>
                  <a:gd name="connsiteX6" fmla="*/ 1240359 w 2437965"/>
                  <a:gd name="connsiteY6" fmla="*/ 2720210 h 2756938"/>
                  <a:gd name="connsiteX7" fmla="*/ 638555 w 2437965"/>
                  <a:gd name="connsiteY7" fmla="*/ 2575402 h 2756938"/>
                  <a:gd name="connsiteX8" fmla="*/ 204211 w 2437965"/>
                  <a:gd name="connsiteY8" fmla="*/ 2250136 h 2756938"/>
                  <a:gd name="connsiteX9" fmla="*/ 0 w 2437965"/>
                  <a:gd name="connsiteY9" fmla="*/ 1867583 h 2756938"/>
                  <a:gd name="connsiteX10" fmla="*/ 315359 w 2437965"/>
                  <a:gd name="connsiteY10" fmla="*/ 1943118 h 2756938"/>
                  <a:gd name="connsiteX11" fmla="*/ 661577 w 2437965"/>
                  <a:gd name="connsiteY11" fmla="*/ 2118139 h 2756938"/>
                  <a:gd name="connsiteX12" fmla="*/ 1017668 w 2437965"/>
                  <a:gd name="connsiteY12" fmla="*/ 2328620 h 2756938"/>
                  <a:gd name="connsiteX13" fmla="*/ 1449425 w 2437965"/>
                  <a:gd name="connsiteY13" fmla="*/ 2442569 h 2756938"/>
                  <a:gd name="connsiteX14" fmla="*/ 1916076 w 2437965"/>
                  <a:gd name="connsiteY14" fmla="*/ 2425512 h 2756938"/>
                  <a:gd name="connsiteX15" fmla="*/ 1905833 w 2437965"/>
                  <a:gd name="connsiteY15" fmla="*/ 2044049 h 2756938"/>
                  <a:gd name="connsiteX16" fmla="*/ 1627225 w 2437965"/>
                  <a:gd name="connsiteY16" fmla="*/ 1699751 h 2756938"/>
                  <a:gd name="connsiteX17" fmla="*/ 1356685 w 2437965"/>
                  <a:gd name="connsiteY17" fmla="*/ 1476172 h 2756938"/>
                  <a:gd name="connsiteX18" fmla="*/ 966455 w 2437965"/>
                  <a:gd name="connsiteY18" fmla="*/ 1173808 h 2756938"/>
                  <a:gd name="connsiteX19" fmla="*/ 714449 w 2437965"/>
                  <a:gd name="connsiteY19" fmla="*/ 901940 h 2756938"/>
                  <a:gd name="connsiteX20" fmla="*/ 620823 w 2437965"/>
                  <a:gd name="connsiteY20" fmla="*/ 732114 h 2756938"/>
                  <a:gd name="connsiteX21" fmla="*/ 662541 w 2437965"/>
                  <a:gd name="connsiteY21" fmla="*/ 511045 h 2756938"/>
                  <a:gd name="connsiteX22" fmla="*/ 551638 w 2437965"/>
                  <a:gd name="connsiteY22" fmla="*/ 335091 h 2756938"/>
                  <a:gd name="connsiteX23" fmla="*/ 509403 w 2437965"/>
                  <a:gd name="connsiteY23" fmla="*/ 122513 h 2756938"/>
                  <a:gd name="connsiteX24" fmla="*/ 641793 w 2437965"/>
                  <a:gd name="connsiteY24" fmla="*/ 4965 h 2756938"/>
                  <a:gd name="connsiteX25" fmla="*/ 809034 w 2437965"/>
                  <a:gd name="connsiteY25" fmla="*/ 36715 h 2756938"/>
                  <a:gd name="connsiteX26" fmla="*/ 1036601 w 2437965"/>
                  <a:gd name="connsiteY26" fmla="*/ 186531 h 2756938"/>
                  <a:gd name="connsiteX27" fmla="*/ 1458506 w 2437965"/>
                  <a:gd name="connsiteY27" fmla="*/ 607477 h 2756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437965" h="2756938">
                    <a:moveTo>
                      <a:pt x="1458506" y="607477"/>
                    </a:moveTo>
                    <a:cubicBezTo>
                      <a:pt x="1610906" y="777598"/>
                      <a:pt x="1663356" y="825531"/>
                      <a:pt x="1802145" y="1026503"/>
                    </a:cubicBezTo>
                    <a:cubicBezTo>
                      <a:pt x="1940935" y="1227476"/>
                      <a:pt x="2185287" y="1590533"/>
                      <a:pt x="2291243" y="1813312"/>
                    </a:cubicBezTo>
                    <a:cubicBezTo>
                      <a:pt x="2397199" y="2036091"/>
                      <a:pt x="2440119" y="2217549"/>
                      <a:pt x="2437883" y="2363178"/>
                    </a:cubicBezTo>
                    <a:cubicBezTo>
                      <a:pt x="2435647" y="2508807"/>
                      <a:pt x="2396874" y="2621692"/>
                      <a:pt x="2277825" y="2687088"/>
                    </a:cubicBezTo>
                    <a:cubicBezTo>
                      <a:pt x="2158776" y="2752484"/>
                      <a:pt x="1896502" y="2750035"/>
                      <a:pt x="1723591" y="2755555"/>
                    </a:cubicBezTo>
                    <a:cubicBezTo>
                      <a:pt x="1550680" y="2761075"/>
                      <a:pt x="1421198" y="2750235"/>
                      <a:pt x="1240359" y="2720210"/>
                    </a:cubicBezTo>
                    <a:cubicBezTo>
                      <a:pt x="1059520" y="2690185"/>
                      <a:pt x="811246" y="2653748"/>
                      <a:pt x="638555" y="2575402"/>
                    </a:cubicBezTo>
                    <a:cubicBezTo>
                      <a:pt x="465864" y="2497056"/>
                      <a:pt x="310637" y="2368106"/>
                      <a:pt x="204211" y="2250136"/>
                    </a:cubicBezTo>
                    <a:cubicBezTo>
                      <a:pt x="97785" y="2132166"/>
                      <a:pt x="19714" y="1989488"/>
                      <a:pt x="0" y="1867583"/>
                    </a:cubicBezTo>
                    <a:cubicBezTo>
                      <a:pt x="72361" y="1882203"/>
                      <a:pt x="205096" y="1901359"/>
                      <a:pt x="315359" y="1943118"/>
                    </a:cubicBezTo>
                    <a:cubicBezTo>
                      <a:pt x="425622" y="1984877"/>
                      <a:pt x="544526" y="2053889"/>
                      <a:pt x="661577" y="2118139"/>
                    </a:cubicBezTo>
                    <a:cubicBezTo>
                      <a:pt x="778629" y="2182389"/>
                      <a:pt x="886360" y="2274548"/>
                      <a:pt x="1017668" y="2328620"/>
                    </a:cubicBezTo>
                    <a:cubicBezTo>
                      <a:pt x="1148976" y="2382692"/>
                      <a:pt x="1299690" y="2426420"/>
                      <a:pt x="1449425" y="2442569"/>
                    </a:cubicBezTo>
                    <a:cubicBezTo>
                      <a:pt x="1599160" y="2458718"/>
                      <a:pt x="1840008" y="2491932"/>
                      <a:pt x="1916076" y="2425512"/>
                    </a:cubicBezTo>
                    <a:cubicBezTo>
                      <a:pt x="1992144" y="2359092"/>
                      <a:pt x="1953975" y="2165009"/>
                      <a:pt x="1905833" y="2044049"/>
                    </a:cubicBezTo>
                    <a:cubicBezTo>
                      <a:pt x="1857691" y="1923089"/>
                      <a:pt x="1718750" y="1794397"/>
                      <a:pt x="1627225" y="1699751"/>
                    </a:cubicBezTo>
                    <a:cubicBezTo>
                      <a:pt x="1535700" y="1605105"/>
                      <a:pt x="1466813" y="1563829"/>
                      <a:pt x="1356685" y="1476172"/>
                    </a:cubicBezTo>
                    <a:cubicBezTo>
                      <a:pt x="1246557" y="1388515"/>
                      <a:pt x="1073494" y="1269513"/>
                      <a:pt x="966455" y="1173808"/>
                    </a:cubicBezTo>
                    <a:cubicBezTo>
                      <a:pt x="859416" y="1078103"/>
                      <a:pt x="772054" y="975556"/>
                      <a:pt x="714449" y="901940"/>
                    </a:cubicBezTo>
                    <a:cubicBezTo>
                      <a:pt x="656844" y="828324"/>
                      <a:pt x="657520" y="793030"/>
                      <a:pt x="620823" y="732114"/>
                    </a:cubicBezTo>
                    <a:cubicBezTo>
                      <a:pt x="660326" y="633098"/>
                      <a:pt x="674072" y="577216"/>
                      <a:pt x="662541" y="511045"/>
                    </a:cubicBezTo>
                    <a:cubicBezTo>
                      <a:pt x="651010" y="444875"/>
                      <a:pt x="577161" y="374446"/>
                      <a:pt x="551638" y="335091"/>
                    </a:cubicBezTo>
                    <a:cubicBezTo>
                      <a:pt x="526115" y="295736"/>
                      <a:pt x="494377" y="177534"/>
                      <a:pt x="509403" y="122513"/>
                    </a:cubicBezTo>
                    <a:cubicBezTo>
                      <a:pt x="524429" y="67492"/>
                      <a:pt x="591855" y="19265"/>
                      <a:pt x="641793" y="4965"/>
                    </a:cubicBezTo>
                    <a:cubicBezTo>
                      <a:pt x="691732" y="-9335"/>
                      <a:pt x="741116" y="9100"/>
                      <a:pt x="809034" y="36715"/>
                    </a:cubicBezTo>
                    <a:cubicBezTo>
                      <a:pt x="876952" y="64330"/>
                      <a:pt x="958628" y="133368"/>
                      <a:pt x="1036601" y="186531"/>
                    </a:cubicBezTo>
                    <a:lnTo>
                      <a:pt x="1458506" y="607477"/>
                    </a:lnTo>
                    <a:close/>
                  </a:path>
                </a:pathLst>
              </a:custGeom>
              <a:gradFill>
                <a:gsLst>
                  <a:gs pos="43000">
                    <a:srgbClr val="C47761"/>
                  </a:gs>
                  <a:gs pos="0">
                    <a:srgbClr val="935F4A"/>
                  </a:gs>
                  <a:gs pos="70000">
                    <a:srgbClr val="F8E4D8"/>
                  </a:gs>
                </a:gsLst>
                <a:lin ang="18000000" scaled="0"/>
              </a:gradFill>
              <a:ln w="3175">
                <a:solidFill>
                  <a:srgbClr val="D3B2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67" name="Freeform 188">
                <a:extLst>
                  <a:ext uri="{FF2B5EF4-FFF2-40B4-BE49-F238E27FC236}">
                    <a16:creationId xmlns:a16="http://schemas.microsoft.com/office/drawing/2014/main" id="{258394FB-9D04-3B48-A3AE-966ACEFC61FC}"/>
                  </a:ext>
                </a:extLst>
              </p:cNvPr>
              <p:cNvSpPr/>
              <p:nvPr/>
            </p:nvSpPr>
            <p:spPr>
              <a:xfrm>
                <a:off x="5471285" y="3908585"/>
                <a:ext cx="863469" cy="564602"/>
              </a:xfrm>
              <a:custGeom>
                <a:avLst/>
                <a:gdLst>
                  <a:gd name="connsiteX0" fmla="*/ 561268 w 881953"/>
                  <a:gd name="connsiteY0" fmla="*/ 549716 h 554567"/>
                  <a:gd name="connsiteX1" fmla="*/ 372342 w 881953"/>
                  <a:gd name="connsiteY1" fmla="*/ 428803 h 554567"/>
                  <a:gd name="connsiteX2" fmla="*/ 9605 w 881953"/>
                  <a:gd name="connsiteY2" fmla="*/ 360790 h 554567"/>
                  <a:gd name="connsiteX3" fmla="*/ 115403 w 881953"/>
                  <a:gd name="connsiteY3" fmla="*/ 254992 h 554567"/>
                  <a:gd name="connsiteX4" fmla="*/ 228759 w 881953"/>
                  <a:gd name="connsiteY4" fmla="*/ 50952 h 554567"/>
                  <a:gd name="connsiteX5" fmla="*/ 629281 w 881953"/>
                  <a:gd name="connsiteY5" fmla="*/ 20724 h 554567"/>
                  <a:gd name="connsiteX6" fmla="*/ 780421 w 881953"/>
                  <a:gd name="connsiteY6" fmla="*/ 5610 h 554567"/>
                  <a:gd name="connsiteX7" fmla="*/ 863549 w 881953"/>
                  <a:gd name="connsiteY7" fmla="*/ 118965 h 554567"/>
                  <a:gd name="connsiteX8" fmla="*/ 417684 w 881953"/>
                  <a:gd name="connsiteY8" fmla="*/ 194535 h 554567"/>
                  <a:gd name="connsiteX9" fmla="*/ 395013 w 881953"/>
                  <a:gd name="connsiteY9" fmla="*/ 247435 h 554567"/>
                  <a:gd name="connsiteX10" fmla="*/ 561268 w 881953"/>
                  <a:gd name="connsiteY10" fmla="*/ 549716 h 554567"/>
                  <a:gd name="connsiteX0" fmla="*/ 561268 w 881953"/>
                  <a:gd name="connsiteY0" fmla="*/ 549716 h 554567"/>
                  <a:gd name="connsiteX1" fmla="*/ 372342 w 881953"/>
                  <a:gd name="connsiteY1" fmla="*/ 428803 h 554567"/>
                  <a:gd name="connsiteX2" fmla="*/ 9605 w 881953"/>
                  <a:gd name="connsiteY2" fmla="*/ 360790 h 554567"/>
                  <a:gd name="connsiteX3" fmla="*/ 115403 w 881953"/>
                  <a:gd name="connsiteY3" fmla="*/ 254992 h 554567"/>
                  <a:gd name="connsiteX4" fmla="*/ 228759 w 881953"/>
                  <a:gd name="connsiteY4" fmla="*/ 50952 h 554567"/>
                  <a:gd name="connsiteX5" fmla="*/ 629281 w 881953"/>
                  <a:gd name="connsiteY5" fmla="*/ 20724 h 554567"/>
                  <a:gd name="connsiteX6" fmla="*/ 780421 w 881953"/>
                  <a:gd name="connsiteY6" fmla="*/ 5610 h 554567"/>
                  <a:gd name="connsiteX7" fmla="*/ 863549 w 881953"/>
                  <a:gd name="connsiteY7" fmla="*/ 118965 h 554567"/>
                  <a:gd name="connsiteX8" fmla="*/ 417684 w 881953"/>
                  <a:gd name="connsiteY8" fmla="*/ 194535 h 554567"/>
                  <a:gd name="connsiteX9" fmla="*/ 395013 w 881953"/>
                  <a:gd name="connsiteY9" fmla="*/ 247435 h 554567"/>
                  <a:gd name="connsiteX10" fmla="*/ 561268 w 881953"/>
                  <a:gd name="connsiteY10" fmla="*/ 549716 h 554567"/>
                  <a:gd name="connsiteX0" fmla="*/ 561268 w 881953"/>
                  <a:gd name="connsiteY0" fmla="*/ 549716 h 554567"/>
                  <a:gd name="connsiteX1" fmla="*/ 372342 w 881953"/>
                  <a:gd name="connsiteY1" fmla="*/ 428803 h 554567"/>
                  <a:gd name="connsiteX2" fmla="*/ 9605 w 881953"/>
                  <a:gd name="connsiteY2" fmla="*/ 360790 h 554567"/>
                  <a:gd name="connsiteX3" fmla="*/ 115403 w 881953"/>
                  <a:gd name="connsiteY3" fmla="*/ 254992 h 554567"/>
                  <a:gd name="connsiteX4" fmla="*/ 228759 w 881953"/>
                  <a:gd name="connsiteY4" fmla="*/ 50952 h 554567"/>
                  <a:gd name="connsiteX5" fmla="*/ 629281 w 881953"/>
                  <a:gd name="connsiteY5" fmla="*/ 20724 h 554567"/>
                  <a:gd name="connsiteX6" fmla="*/ 780421 w 881953"/>
                  <a:gd name="connsiteY6" fmla="*/ 5610 h 554567"/>
                  <a:gd name="connsiteX7" fmla="*/ 863549 w 881953"/>
                  <a:gd name="connsiteY7" fmla="*/ 118965 h 554567"/>
                  <a:gd name="connsiteX8" fmla="*/ 417684 w 881953"/>
                  <a:gd name="connsiteY8" fmla="*/ 194535 h 554567"/>
                  <a:gd name="connsiteX9" fmla="*/ 395013 w 881953"/>
                  <a:gd name="connsiteY9" fmla="*/ 247435 h 554567"/>
                  <a:gd name="connsiteX10" fmla="*/ 561268 w 881953"/>
                  <a:gd name="connsiteY10" fmla="*/ 549716 h 554567"/>
                  <a:gd name="connsiteX0" fmla="*/ 561268 w 881953"/>
                  <a:gd name="connsiteY0" fmla="*/ 549716 h 554567"/>
                  <a:gd name="connsiteX1" fmla="*/ 372342 w 881953"/>
                  <a:gd name="connsiteY1" fmla="*/ 428803 h 554567"/>
                  <a:gd name="connsiteX2" fmla="*/ 9605 w 881953"/>
                  <a:gd name="connsiteY2" fmla="*/ 360790 h 554567"/>
                  <a:gd name="connsiteX3" fmla="*/ 115403 w 881953"/>
                  <a:gd name="connsiteY3" fmla="*/ 254992 h 554567"/>
                  <a:gd name="connsiteX4" fmla="*/ 228759 w 881953"/>
                  <a:gd name="connsiteY4" fmla="*/ 50952 h 554567"/>
                  <a:gd name="connsiteX5" fmla="*/ 629281 w 881953"/>
                  <a:gd name="connsiteY5" fmla="*/ 20724 h 554567"/>
                  <a:gd name="connsiteX6" fmla="*/ 780421 w 881953"/>
                  <a:gd name="connsiteY6" fmla="*/ 5610 h 554567"/>
                  <a:gd name="connsiteX7" fmla="*/ 863549 w 881953"/>
                  <a:gd name="connsiteY7" fmla="*/ 118965 h 554567"/>
                  <a:gd name="connsiteX8" fmla="*/ 417684 w 881953"/>
                  <a:gd name="connsiteY8" fmla="*/ 194535 h 554567"/>
                  <a:gd name="connsiteX9" fmla="*/ 395013 w 881953"/>
                  <a:gd name="connsiteY9" fmla="*/ 247435 h 554567"/>
                  <a:gd name="connsiteX10" fmla="*/ 561268 w 881953"/>
                  <a:gd name="connsiteY10" fmla="*/ 549716 h 554567"/>
                  <a:gd name="connsiteX0" fmla="*/ 561268 w 881953"/>
                  <a:gd name="connsiteY0" fmla="*/ 549716 h 554567"/>
                  <a:gd name="connsiteX1" fmla="*/ 372342 w 881953"/>
                  <a:gd name="connsiteY1" fmla="*/ 428803 h 554567"/>
                  <a:gd name="connsiteX2" fmla="*/ 9605 w 881953"/>
                  <a:gd name="connsiteY2" fmla="*/ 360790 h 554567"/>
                  <a:gd name="connsiteX3" fmla="*/ 115403 w 881953"/>
                  <a:gd name="connsiteY3" fmla="*/ 254992 h 554567"/>
                  <a:gd name="connsiteX4" fmla="*/ 228759 w 881953"/>
                  <a:gd name="connsiteY4" fmla="*/ 50952 h 554567"/>
                  <a:gd name="connsiteX5" fmla="*/ 629281 w 881953"/>
                  <a:gd name="connsiteY5" fmla="*/ 20724 h 554567"/>
                  <a:gd name="connsiteX6" fmla="*/ 780421 w 881953"/>
                  <a:gd name="connsiteY6" fmla="*/ 5610 h 554567"/>
                  <a:gd name="connsiteX7" fmla="*/ 863549 w 881953"/>
                  <a:gd name="connsiteY7" fmla="*/ 118965 h 554567"/>
                  <a:gd name="connsiteX8" fmla="*/ 417684 w 881953"/>
                  <a:gd name="connsiteY8" fmla="*/ 194535 h 554567"/>
                  <a:gd name="connsiteX9" fmla="*/ 395013 w 881953"/>
                  <a:gd name="connsiteY9" fmla="*/ 247435 h 554567"/>
                  <a:gd name="connsiteX10" fmla="*/ 561268 w 881953"/>
                  <a:gd name="connsiteY10" fmla="*/ 549716 h 554567"/>
                  <a:gd name="connsiteX0" fmla="*/ 551663 w 872348"/>
                  <a:gd name="connsiteY0" fmla="*/ 549716 h 554567"/>
                  <a:gd name="connsiteX1" fmla="*/ 362737 w 872348"/>
                  <a:gd name="connsiteY1" fmla="*/ 428803 h 554567"/>
                  <a:gd name="connsiteX2" fmla="*/ 0 w 872348"/>
                  <a:gd name="connsiteY2" fmla="*/ 360790 h 554567"/>
                  <a:gd name="connsiteX3" fmla="*/ 105798 w 872348"/>
                  <a:gd name="connsiteY3" fmla="*/ 254992 h 554567"/>
                  <a:gd name="connsiteX4" fmla="*/ 219154 w 872348"/>
                  <a:gd name="connsiteY4" fmla="*/ 50952 h 554567"/>
                  <a:gd name="connsiteX5" fmla="*/ 619676 w 872348"/>
                  <a:gd name="connsiteY5" fmla="*/ 20724 h 554567"/>
                  <a:gd name="connsiteX6" fmla="*/ 770816 w 872348"/>
                  <a:gd name="connsiteY6" fmla="*/ 5610 h 554567"/>
                  <a:gd name="connsiteX7" fmla="*/ 853944 w 872348"/>
                  <a:gd name="connsiteY7" fmla="*/ 118965 h 554567"/>
                  <a:gd name="connsiteX8" fmla="*/ 408079 w 872348"/>
                  <a:gd name="connsiteY8" fmla="*/ 194535 h 554567"/>
                  <a:gd name="connsiteX9" fmla="*/ 385408 w 872348"/>
                  <a:gd name="connsiteY9" fmla="*/ 247435 h 554567"/>
                  <a:gd name="connsiteX10" fmla="*/ 551663 w 872348"/>
                  <a:gd name="connsiteY10" fmla="*/ 549716 h 554567"/>
                  <a:gd name="connsiteX0" fmla="*/ 551663 w 872348"/>
                  <a:gd name="connsiteY0" fmla="*/ 549716 h 554567"/>
                  <a:gd name="connsiteX1" fmla="*/ 362737 w 872348"/>
                  <a:gd name="connsiteY1" fmla="*/ 428803 h 554567"/>
                  <a:gd name="connsiteX2" fmla="*/ 0 w 872348"/>
                  <a:gd name="connsiteY2" fmla="*/ 360790 h 554567"/>
                  <a:gd name="connsiteX3" fmla="*/ 105798 w 872348"/>
                  <a:gd name="connsiteY3" fmla="*/ 254992 h 554567"/>
                  <a:gd name="connsiteX4" fmla="*/ 219154 w 872348"/>
                  <a:gd name="connsiteY4" fmla="*/ 50952 h 554567"/>
                  <a:gd name="connsiteX5" fmla="*/ 619676 w 872348"/>
                  <a:gd name="connsiteY5" fmla="*/ 20724 h 554567"/>
                  <a:gd name="connsiteX6" fmla="*/ 770816 w 872348"/>
                  <a:gd name="connsiteY6" fmla="*/ 5610 h 554567"/>
                  <a:gd name="connsiteX7" fmla="*/ 853944 w 872348"/>
                  <a:gd name="connsiteY7" fmla="*/ 118965 h 554567"/>
                  <a:gd name="connsiteX8" fmla="*/ 408079 w 872348"/>
                  <a:gd name="connsiteY8" fmla="*/ 194535 h 554567"/>
                  <a:gd name="connsiteX9" fmla="*/ 385408 w 872348"/>
                  <a:gd name="connsiteY9" fmla="*/ 247435 h 554567"/>
                  <a:gd name="connsiteX10" fmla="*/ 551663 w 872348"/>
                  <a:gd name="connsiteY10" fmla="*/ 549716 h 554567"/>
                  <a:gd name="connsiteX0" fmla="*/ 551663 w 872348"/>
                  <a:gd name="connsiteY0" fmla="*/ 549716 h 551070"/>
                  <a:gd name="connsiteX1" fmla="*/ 362737 w 872348"/>
                  <a:gd name="connsiteY1" fmla="*/ 428803 h 551070"/>
                  <a:gd name="connsiteX2" fmla="*/ 0 w 872348"/>
                  <a:gd name="connsiteY2" fmla="*/ 360790 h 551070"/>
                  <a:gd name="connsiteX3" fmla="*/ 105798 w 872348"/>
                  <a:gd name="connsiteY3" fmla="*/ 254992 h 551070"/>
                  <a:gd name="connsiteX4" fmla="*/ 219154 w 872348"/>
                  <a:gd name="connsiteY4" fmla="*/ 50952 h 551070"/>
                  <a:gd name="connsiteX5" fmla="*/ 619676 w 872348"/>
                  <a:gd name="connsiteY5" fmla="*/ 20724 h 551070"/>
                  <a:gd name="connsiteX6" fmla="*/ 770816 w 872348"/>
                  <a:gd name="connsiteY6" fmla="*/ 5610 h 551070"/>
                  <a:gd name="connsiteX7" fmla="*/ 853944 w 872348"/>
                  <a:gd name="connsiteY7" fmla="*/ 118965 h 551070"/>
                  <a:gd name="connsiteX8" fmla="*/ 408079 w 872348"/>
                  <a:gd name="connsiteY8" fmla="*/ 194535 h 551070"/>
                  <a:gd name="connsiteX9" fmla="*/ 347308 w 872348"/>
                  <a:gd name="connsiteY9" fmla="*/ 342685 h 551070"/>
                  <a:gd name="connsiteX10" fmla="*/ 551663 w 872348"/>
                  <a:gd name="connsiteY10" fmla="*/ 549716 h 551070"/>
                  <a:gd name="connsiteX0" fmla="*/ 551663 w 872348"/>
                  <a:gd name="connsiteY0" fmla="*/ 549716 h 551070"/>
                  <a:gd name="connsiteX1" fmla="*/ 362737 w 872348"/>
                  <a:gd name="connsiteY1" fmla="*/ 428803 h 551070"/>
                  <a:gd name="connsiteX2" fmla="*/ 0 w 872348"/>
                  <a:gd name="connsiteY2" fmla="*/ 360790 h 551070"/>
                  <a:gd name="connsiteX3" fmla="*/ 105798 w 872348"/>
                  <a:gd name="connsiteY3" fmla="*/ 254992 h 551070"/>
                  <a:gd name="connsiteX4" fmla="*/ 219154 w 872348"/>
                  <a:gd name="connsiteY4" fmla="*/ 50952 h 551070"/>
                  <a:gd name="connsiteX5" fmla="*/ 619676 w 872348"/>
                  <a:gd name="connsiteY5" fmla="*/ 20724 h 551070"/>
                  <a:gd name="connsiteX6" fmla="*/ 770816 w 872348"/>
                  <a:gd name="connsiteY6" fmla="*/ 5610 h 551070"/>
                  <a:gd name="connsiteX7" fmla="*/ 853944 w 872348"/>
                  <a:gd name="connsiteY7" fmla="*/ 118965 h 551070"/>
                  <a:gd name="connsiteX8" fmla="*/ 408079 w 872348"/>
                  <a:gd name="connsiteY8" fmla="*/ 194535 h 551070"/>
                  <a:gd name="connsiteX9" fmla="*/ 347308 w 872348"/>
                  <a:gd name="connsiteY9" fmla="*/ 342685 h 551070"/>
                  <a:gd name="connsiteX10" fmla="*/ 551663 w 872348"/>
                  <a:gd name="connsiteY10" fmla="*/ 549716 h 551070"/>
                  <a:gd name="connsiteX0" fmla="*/ 551663 w 872348"/>
                  <a:gd name="connsiteY0" fmla="*/ 549716 h 551070"/>
                  <a:gd name="connsiteX1" fmla="*/ 362737 w 872348"/>
                  <a:gd name="connsiteY1" fmla="*/ 428803 h 551070"/>
                  <a:gd name="connsiteX2" fmla="*/ 0 w 872348"/>
                  <a:gd name="connsiteY2" fmla="*/ 360790 h 551070"/>
                  <a:gd name="connsiteX3" fmla="*/ 105798 w 872348"/>
                  <a:gd name="connsiteY3" fmla="*/ 254992 h 551070"/>
                  <a:gd name="connsiteX4" fmla="*/ 219154 w 872348"/>
                  <a:gd name="connsiteY4" fmla="*/ 50952 h 551070"/>
                  <a:gd name="connsiteX5" fmla="*/ 619676 w 872348"/>
                  <a:gd name="connsiteY5" fmla="*/ 20724 h 551070"/>
                  <a:gd name="connsiteX6" fmla="*/ 770816 w 872348"/>
                  <a:gd name="connsiteY6" fmla="*/ 5610 h 551070"/>
                  <a:gd name="connsiteX7" fmla="*/ 853944 w 872348"/>
                  <a:gd name="connsiteY7" fmla="*/ 118965 h 551070"/>
                  <a:gd name="connsiteX8" fmla="*/ 408079 w 872348"/>
                  <a:gd name="connsiteY8" fmla="*/ 194535 h 551070"/>
                  <a:gd name="connsiteX9" fmla="*/ 347308 w 872348"/>
                  <a:gd name="connsiteY9" fmla="*/ 342685 h 551070"/>
                  <a:gd name="connsiteX10" fmla="*/ 551663 w 872348"/>
                  <a:gd name="connsiteY10" fmla="*/ 549716 h 551070"/>
                  <a:gd name="connsiteX0" fmla="*/ 551663 w 872348"/>
                  <a:gd name="connsiteY0" fmla="*/ 549716 h 551643"/>
                  <a:gd name="connsiteX1" fmla="*/ 362737 w 872348"/>
                  <a:gd name="connsiteY1" fmla="*/ 428803 h 551643"/>
                  <a:gd name="connsiteX2" fmla="*/ 0 w 872348"/>
                  <a:gd name="connsiteY2" fmla="*/ 360790 h 551643"/>
                  <a:gd name="connsiteX3" fmla="*/ 105798 w 872348"/>
                  <a:gd name="connsiteY3" fmla="*/ 254992 h 551643"/>
                  <a:gd name="connsiteX4" fmla="*/ 219154 w 872348"/>
                  <a:gd name="connsiteY4" fmla="*/ 50952 h 551643"/>
                  <a:gd name="connsiteX5" fmla="*/ 619676 w 872348"/>
                  <a:gd name="connsiteY5" fmla="*/ 20724 h 551643"/>
                  <a:gd name="connsiteX6" fmla="*/ 770816 w 872348"/>
                  <a:gd name="connsiteY6" fmla="*/ 5610 h 551643"/>
                  <a:gd name="connsiteX7" fmla="*/ 853944 w 872348"/>
                  <a:gd name="connsiteY7" fmla="*/ 118965 h 551643"/>
                  <a:gd name="connsiteX8" fmla="*/ 408079 w 872348"/>
                  <a:gd name="connsiteY8" fmla="*/ 194535 h 551643"/>
                  <a:gd name="connsiteX9" fmla="*/ 340958 w 872348"/>
                  <a:gd name="connsiteY9" fmla="*/ 323635 h 551643"/>
                  <a:gd name="connsiteX10" fmla="*/ 551663 w 872348"/>
                  <a:gd name="connsiteY10" fmla="*/ 549716 h 551643"/>
                  <a:gd name="connsiteX0" fmla="*/ 551663 w 872348"/>
                  <a:gd name="connsiteY0" fmla="*/ 549716 h 551643"/>
                  <a:gd name="connsiteX1" fmla="*/ 362737 w 872348"/>
                  <a:gd name="connsiteY1" fmla="*/ 428803 h 551643"/>
                  <a:gd name="connsiteX2" fmla="*/ 0 w 872348"/>
                  <a:gd name="connsiteY2" fmla="*/ 360790 h 551643"/>
                  <a:gd name="connsiteX3" fmla="*/ 105798 w 872348"/>
                  <a:gd name="connsiteY3" fmla="*/ 254992 h 551643"/>
                  <a:gd name="connsiteX4" fmla="*/ 219154 w 872348"/>
                  <a:gd name="connsiteY4" fmla="*/ 50952 h 551643"/>
                  <a:gd name="connsiteX5" fmla="*/ 619676 w 872348"/>
                  <a:gd name="connsiteY5" fmla="*/ 20724 h 551643"/>
                  <a:gd name="connsiteX6" fmla="*/ 770816 w 872348"/>
                  <a:gd name="connsiteY6" fmla="*/ 5610 h 551643"/>
                  <a:gd name="connsiteX7" fmla="*/ 853944 w 872348"/>
                  <a:gd name="connsiteY7" fmla="*/ 118965 h 551643"/>
                  <a:gd name="connsiteX8" fmla="*/ 408079 w 872348"/>
                  <a:gd name="connsiteY8" fmla="*/ 194535 h 551643"/>
                  <a:gd name="connsiteX9" fmla="*/ 340958 w 872348"/>
                  <a:gd name="connsiteY9" fmla="*/ 323635 h 551643"/>
                  <a:gd name="connsiteX10" fmla="*/ 551663 w 872348"/>
                  <a:gd name="connsiteY10" fmla="*/ 549716 h 551643"/>
                  <a:gd name="connsiteX0" fmla="*/ 551663 w 872348"/>
                  <a:gd name="connsiteY0" fmla="*/ 549716 h 551643"/>
                  <a:gd name="connsiteX1" fmla="*/ 362737 w 872348"/>
                  <a:gd name="connsiteY1" fmla="*/ 428803 h 551643"/>
                  <a:gd name="connsiteX2" fmla="*/ 0 w 872348"/>
                  <a:gd name="connsiteY2" fmla="*/ 360790 h 551643"/>
                  <a:gd name="connsiteX3" fmla="*/ 105798 w 872348"/>
                  <a:gd name="connsiteY3" fmla="*/ 254992 h 551643"/>
                  <a:gd name="connsiteX4" fmla="*/ 219154 w 872348"/>
                  <a:gd name="connsiteY4" fmla="*/ 50952 h 551643"/>
                  <a:gd name="connsiteX5" fmla="*/ 619676 w 872348"/>
                  <a:gd name="connsiteY5" fmla="*/ 20724 h 551643"/>
                  <a:gd name="connsiteX6" fmla="*/ 770816 w 872348"/>
                  <a:gd name="connsiteY6" fmla="*/ 5610 h 551643"/>
                  <a:gd name="connsiteX7" fmla="*/ 853944 w 872348"/>
                  <a:gd name="connsiteY7" fmla="*/ 118965 h 551643"/>
                  <a:gd name="connsiteX8" fmla="*/ 408079 w 872348"/>
                  <a:gd name="connsiteY8" fmla="*/ 194535 h 551643"/>
                  <a:gd name="connsiteX9" fmla="*/ 586613 w 872348"/>
                  <a:gd name="connsiteY9" fmla="*/ 457903 h 551643"/>
                  <a:gd name="connsiteX10" fmla="*/ 340958 w 872348"/>
                  <a:gd name="connsiteY10" fmla="*/ 323635 h 551643"/>
                  <a:gd name="connsiteX11" fmla="*/ 551663 w 872348"/>
                  <a:gd name="connsiteY11" fmla="*/ 549716 h 551643"/>
                  <a:gd name="connsiteX0" fmla="*/ 551663 w 872348"/>
                  <a:gd name="connsiteY0" fmla="*/ 549716 h 551643"/>
                  <a:gd name="connsiteX1" fmla="*/ 362737 w 872348"/>
                  <a:gd name="connsiteY1" fmla="*/ 428803 h 551643"/>
                  <a:gd name="connsiteX2" fmla="*/ 0 w 872348"/>
                  <a:gd name="connsiteY2" fmla="*/ 360790 h 551643"/>
                  <a:gd name="connsiteX3" fmla="*/ 105798 w 872348"/>
                  <a:gd name="connsiteY3" fmla="*/ 254992 h 551643"/>
                  <a:gd name="connsiteX4" fmla="*/ 219154 w 872348"/>
                  <a:gd name="connsiteY4" fmla="*/ 50952 h 551643"/>
                  <a:gd name="connsiteX5" fmla="*/ 619676 w 872348"/>
                  <a:gd name="connsiteY5" fmla="*/ 20724 h 551643"/>
                  <a:gd name="connsiteX6" fmla="*/ 770816 w 872348"/>
                  <a:gd name="connsiteY6" fmla="*/ 5610 h 551643"/>
                  <a:gd name="connsiteX7" fmla="*/ 853944 w 872348"/>
                  <a:gd name="connsiteY7" fmla="*/ 118965 h 551643"/>
                  <a:gd name="connsiteX8" fmla="*/ 408079 w 872348"/>
                  <a:gd name="connsiteY8" fmla="*/ 194535 h 551643"/>
                  <a:gd name="connsiteX9" fmla="*/ 586613 w 872348"/>
                  <a:gd name="connsiteY9" fmla="*/ 457903 h 551643"/>
                  <a:gd name="connsiteX10" fmla="*/ 340958 w 872348"/>
                  <a:gd name="connsiteY10" fmla="*/ 323635 h 551643"/>
                  <a:gd name="connsiteX11" fmla="*/ 551663 w 872348"/>
                  <a:gd name="connsiteY11" fmla="*/ 549716 h 551643"/>
                  <a:gd name="connsiteX0" fmla="*/ 551663 w 874254"/>
                  <a:gd name="connsiteY0" fmla="*/ 549716 h 551643"/>
                  <a:gd name="connsiteX1" fmla="*/ 362737 w 874254"/>
                  <a:gd name="connsiteY1" fmla="*/ 428803 h 551643"/>
                  <a:gd name="connsiteX2" fmla="*/ 0 w 874254"/>
                  <a:gd name="connsiteY2" fmla="*/ 360790 h 551643"/>
                  <a:gd name="connsiteX3" fmla="*/ 105798 w 874254"/>
                  <a:gd name="connsiteY3" fmla="*/ 254992 h 551643"/>
                  <a:gd name="connsiteX4" fmla="*/ 219154 w 874254"/>
                  <a:gd name="connsiteY4" fmla="*/ 50952 h 551643"/>
                  <a:gd name="connsiteX5" fmla="*/ 619676 w 874254"/>
                  <a:gd name="connsiteY5" fmla="*/ 20724 h 551643"/>
                  <a:gd name="connsiteX6" fmla="*/ 770816 w 874254"/>
                  <a:gd name="connsiteY6" fmla="*/ 5610 h 551643"/>
                  <a:gd name="connsiteX7" fmla="*/ 853944 w 874254"/>
                  <a:gd name="connsiteY7" fmla="*/ 118965 h 551643"/>
                  <a:gd name="connsiteX8" fmla="*/ 379504 w 874254"/>
                  <a:gd name="connsiteY8" fmla="*/ 248510 h 551643"/>
                  <a:gd name="connsiteX9" fmla="*/ 586613 w 874254"/>
                  <a:gd name="connsiteY9" fmla="*/ 457903 h 551643"/>
                  <a:gd name="connsiteX10" fmla="*/ 340958 w 874254"/>
                  <a:gd name="connsiteY10" fmla="*/ 323635 h 551643"/>
                  <a:gd name="connsiteX11" fmla="*/ 551663 w 874254"/>
                  <a:gd name="connsiteY11" fmla="*/ 549716 h 551643"/>
                  <a:gd name="connsiteX0" fmla="*/ 551663 w 874254"/>
                  <a:gd name="connsiteY0" fmla="*/ 549716 h 551643"/>
                  <a:gd name="connsiteX1" fmla="*/ 362737 w 874254"/>
                  <a:gd name="connsiteY1" fmla="*/ 428803 h 551643"/>
                  <a:gd name="connsiteX2" fmla="*/ 0 w 874254"/>
                  <a:gd name="connsiteY2" fmla="*/ 360790 h 551643"/>
                  <a:gd name="connsiteX3" fmla="*/ 105798 w 874254"/>
                  <a:gd name="connsiteY3" fmla="*/ 254992 h 551643"/>
                  <a:gd name="connsiteX4" fmla="*/ 219154 w 874254"/>
                  <a:gd name="connsiteY4" fmla="*/ 50952 h 551643"/>
                  <a:gd name="connsiteX5" fmla="*/ 619676 w 874254"/>
                  <a:gd name="connsiteY5" fmla="*/ 20724 h 551643"/>
                  <a:gd name="connsiteX6" fmla="*/ 770816 w 874254"/>
                  <a:gd name="connsiteY6" fmla="*/ 5610 h 551643"/>
                  <a:gd name="connsiteX7" fmla="*/ 853944 w 874254"/>
                  <a:gd name="connsiteY7" fmla="*/ 118965 h 551643"/>
                  <a:gd name="connsiteX8" fmla="*/ 379504 w 874254"/>
                  <a:gd name="connsiteY8" fmla="*/ 248510 h 551643"/>
                  <a:gd name="connsiteX9" fmla="*/ 586613 w 874254"/>
                  <a:gd name="connsiteY9" fmla="*/ 457903 h 551643"/>
                  <a:gd name="connsiteX10" fmla="*/ 340958 w 874254"/>
                  <a:gd name="connsiteY10" fmla="*/ 323635 h 551643"/>
                  <a:gd name="connsiteX11" fmla="*/ 551663 w 874254"/>
                  <a:gd name="connsiteY11" fmla="*/ 549716 h 551643"/>
                  <a:gd name="connsiteX0" fmla="*/ 551663 w 874254"/>
                  <a:gd name="connsiteY0" fmla="*/ 549716 h 551643"/>
                  <a:gd name="connsiteX1" fmla="*/ 362737 w 874254"/>
                  <a:gd name="connsiteY1" fmla="*/ 428803 h 551643"/>
                  <a:gd name="connsiteX2" fmla="*/ 0 w 874254"/>
                  <a:gd name="connsiteY2" fmla="*/ 360790 h 551643"/>
                  <a:gd name="connsiteX3" fmla="*/ 105798 w 874254"/>
                  <a:gd name="connsiteY3" fmla="*/ 254992 h 551643"/>
                  <a:gd name="connsiteX4" fmla="*/ 219154 w 874254"/>
                  <a:gd name="connsiteY4" fmla="*/ 50952 h 551643"/>
                  <a:gd name="connsiteX5" fmla="*/ 619676 w 874254"/>
                  <a:gd name="connsiteY5" fmla="*/ 20724 h 551643"/>
                  <a:gd name="connsiteX6" fmla="*/ 770816 w 874254"/>
                  <a:gd name="connsiteY6" fmla="*/ 5610 h 551643"/>
                  <a:gd name="connsiteX7" fmla="*/ 853944 w 874254"/>
                  <a:gd name="connsiteY7" fmla="*/ 118965 h 551643"/>
                  <a:gd name="connsiteX8" fmla="*/ 379504 w 874254"/>
                  <a:gd name="connsiteY8" fmla="*/ 248510 h 551643"/>
                  <a:gd name="connsiteX9" fmla="*/ 586613 w 874254"/>
                  <a:gd name="connsiteY9" fmla="*/ 457903 h 551643"/>
                  <a:gd name="connsiteX10" fmla="*/ 340958 w 874254"/>
                  <a:gd name="connsiteY10" fmla="*/ 323635 h 551643"/>
                  <a:gd name="connsiteX11" fmla="*/ 551663 w 874254"/>
                  <a:gd name="connsiteY11" fmla="*/ 549716 h 551643"/>
                  <a:gd name="connsiteX0" fmla="*/ 551663 w 874254"/>
                  <a:gd name="connsiteY0" fmla="*/ 549716 h 551643"/>
                  <a:gd name="connsiteX1" fmla="*/ 362737 w 874254"/>
                  <a:gd name="connsiteY1" fmla="*/ 428803 h 551643"/>
                  <a:gd name="connsiteX2" fmla="*/ 0 w 874254"/>
                  <a:gd name="connsiteY2" fmla="*/ 360790 h 551643"/>
                  <a:gd name="connsiteX3" fmla="*/ 105798 w 874254"/>
                  <a:gd name="connsiteY3" fmla="*/ 254992 h 551643"/>
                  <a:gd name="connsiteX4" fmla="*/ 219154 w 874254"/>
                  <a:gd name="connsiteY4" fmla="*/ 50952 h 551643"/>
                  <a:gd name="connsiteX5" fmla="*/ 619676 w 874254"/>
                  <a:gd name="connsiteY5" fmla="*/ 20724 h 551643"/>
                  <a:gd name="connsiteX6" fmla="*/ 770816 w 874254"/>
                  <a:gd name="connsiteY6" fmla="*/ 5610 h 551643"/>
                  <a:gd name="connsiteX7" fmla="*/ 853944 w 874254"/>
                  <a:gd name="connsiteY7" fmla="*/ 118965 h 551643"/>
                  <a:gd name="connsiteX8" fmla="*/ 379504 w 874254"/>
                  <a:gd name="connsiteY8" fmla="*/ 248510 h 551643"/>
                  <a:gd name="connsiteX9" fmla="*/ 586613 w 874254"/>
                  <a:gd name="connsiteY9" fmla="*/ 457903 h 551643"/>
                  <a:gd name="connsiteX10" fmla="*/ 340958 w 874254"/>
                  <a:gd name="connsiteY10" fmla="*/ 323635 h 551643"/>
                  <a:gd name="connsiteX11" fmla="*/ 551663 w 874254"/>
                  <a:gd name="connsiteY11" fmla="*/ 549716 h 551643"/>
                  <a:gd name="connsiteX0" fmla="*/ 551663 w 860088"/>
                  <a:gd name="connsiteY0" fmla="*/ 549716 h 551643"/>
                  <a:gd name="connsiteX1" fmla="*/ 362737 w 860088"/>
                  <a:gd name="connsiteY1" fmla="*/ 428803 h 551643"/>
                  <a:gd name="connsiteX2" fmla="*/ 0 w 860088"/>
                  <a:gd name="connsiteY2" fmla="*/ 360790 h 551643"/>
                  <a:gd name="connsiteX3" fmla="*/ 105798 w 860088"/>
                  <a:gd name="connsiteY3" fmla="*/ 254992 h 551643"/>
                  <a:gd name="connsiteX4" fmla="*/ 219154 w 860088"/>
                  <a:gd name="connsiteY4" fmla="*/ 50952 h 551643"/>
                  <a:gd name="connsiteX5" fmla="*/ 619676 w 860088"/>
                  <a:gd name="connsiteY5" fmla="*/ 20724 h 551643"/>
                  <a:gd name="connsiteX6" fmla="*/ 770816 w 860088"/>
                  <a:gd name="connsiteY6" fmla="*/ 5610 h 551643"/>
                  <a:gd name="connsiteX7" fmla="*/ 853944 w 860088"/>
                  <a:gd name="connsiteY7" fmla="*/ 118965 h 551643"/>
                  <a:gd name="connsiteX8" fmla="*/ 605663 w 860088"/>
                  <a:gd name="connsiteY8" fmla="*/ 340428 h 551643"/>
                  <a:gd name="connsiteX9" fmla="*/ 379504 w 860088"/>
                  <a:gd name="connsiteY9" fmla="*/ 248510 h 551643"/>
                  <a:gd name="connsiteX10" fmla="*/ 586613 w 860088"/>
                  <a:gd name="connsiteY10" fmla="*/ 457903 h 551643"/>
                  <a:gd name="connsiteX11" fmla="*/ 340958 w 860088"/>
                  <a:gd name="connsiteY11" fmla="*/ 323635 h 551643"/>
                  <a:gd name="connsiteX12" fmla="*/ 551663 w 860088"/>
                  <a:gd name="connsiteY12" fmla="*/ 549716 h 551643"/>
                  <a:gd name="connsiteX0" fmla="*/ 551663 w 873568"/>
                  <a:gd name="connsiteY0" fmla="*/ 549716 h 551643"/>
                  <a:gd name="connsiteX1" fmla="*/ 362737 w 873568"/>
                  <a:gd name="connsiteY1" fmla="*/ 428803 h 551643"/>
                  <a:gd name="connsiteX2" fmla="*/ 0 w 873568"/>
                  <a:gd name="connsiteY2" fmla="*/ 360790 h 551643"/>
                  <a:gd name="connsiteX3" fmla="*/ 105798 w 873568"/>
                  <a:gd name="connsiteY3" fmla="*/ 254992 h 551643"/>
                  <a:gd name="connsiteX4" fmla="*/ 219154 w 873568"/>
                  <a:gd name="connsiteY4" fmla="*/ 50952 h 551643"/>
                  <a:gd name="connsiteX5" fmla="*/ 619676 w 873568"/>
                  <a:gd name="connsiteY5" fmla="*/ 20724 h 551643"/>
                  <a:gd name="connsiteX6" fmla="*/ 770816 w 873568"/>
                  <a:gd name="connsiteY6" fmla="*/ 5610 h 551643"/>
                  <a:gd name="connsiteX7" fmla="*/ 853944 w 873568"/>
                  <a:gd name="connsiteY7" fmla="*/ 118965 h 551643"/>
                  <a:gd name="connsiteX8" fmla="*/ 389763 w 873568"/>
                  <a:gd name="connsiteY8" fmla="*/ 210253 h 551643"/>
                  <a:gd name="connsiteX9" fmla="*/ 605663 w 873568"/>
                  <a:gd name="connsiteY9" fmla="*/ 340428 h 551643"/>
                  <a:gd name="connsiteX10" fmla="*/ 379504 w 873568"/>
                  <a:gd name="connsiteY10" fmla="*/ 248510 h 551643"/>
                  <a:gd name="connsiteX11" fmla="*/ 586613 w 873568"/>
                  <a:gd name="connsiteY11" fmla="*/ 457903 h 551643"/>
                  <a:gd name="connsiteX12" fmla="*/ 340958 w 873568"/>
                  <a:gd name="connsiteY12" fmla="*/ 323635 h 551643"/>
                  <a:gd name="connsiteX13" fmla="*/ 551663 w 873568"/>
                  <a:gd name="connsiteY13" fmla="*/ 549716 h 551643"/>
                  <a:gd name="connsiteX0" fmla="*/ 551663 w 853944"/>
                  <a:gd name="connsiteY0" fmla="*/ 551226 h 553153"/>
                  <a:gd name="connsiteX1" fmla="*/ 362737 w 853944"/>
                  <a:gd name="connsiteY1" fmla="*/ 430313 h 553153"/>
                  <a:gd name="connsiteX2" fmla="*/ 0 w 853944"/>
                  <a:gd name="connsiteY2" fmla="*/ 362300 h 553153"/>
                  <a:gd name="connsiteX3" fmla="*/ 105798 w 853944"/>
                  <a:gd name="connsiteY3" fmla="*/ 256502 h 553153"/>
                  <a:gd name="connsiteX4" fmla="*/ 219154 w 853944"/>
                  <a:gd name="connsiteY4" fmla="*/ 52462 h 553153"/>
                  <a:gd name="connsiteX5" fmla="*/ 619676 w 853944"/>
                  <a:gd name="connsiteY5" fmla="*/ 22234 h 553153"/>
                  <a:gd name="connsiteX6" fmla="*/ 770816 w 853944"/>
                  <a:gd name="connsiteY6" fmla="*/ 7120 h 553153"/>
                  <a:gd name="connsiteX7" fmla="*/ 386588 w 853944"/>
                  <a:gd name="connsiteY7" fmla="*/ 141913 h 553153"/>
                  <a:gd name="connsiteX8" fmla="*/ 853944 w 853944"/>
                  <a:gd name="connsiteY8" fmla="*/ 120475 h 553153"/>
                  <a:gd name="connsiteX9" fmla="*/ 389763 w 853944"/>
                  <a:gd name="connsiteY9" fmla="*/ 211763 h 553153"/>
                  <a:gd name="connsiteX10" fmla="*/ 605663 w 853944"/>
                  <a:gd name="connsiteY10" fmla="*/ 341938 h 553153"/>
                  <a:gd name="connsiteX11" fmla="*/ 379504 w 853944"/>
                  <a:gd name="connsiteY11" fmla="*/ 250020 h 553153"/>
                  <a:gd name="connsiteX12" fmla="*/ 586613 w 853944"/>
                  <a:gd name="connsiteY12" fmla="*/ 459413 h 553153"/>
                  <a:gd name="connsiteX13" fmla="*/ 340958 w 853944"/>
                  <a:gd name="connsiteY13" fmla="*/ 325145 h 553153"/>
                  <a:gd name="connsiteX14" fmla="*/ 551663 w 853944"/>
                  <a:gd name="connsiteY14" fmla="*/ 551226 h 553153"/>
                  <a:gd name="connsiteX0" fmla="*/ 551663 w 853944"/>
                  <a:gd name="connsiteY0" fmla="*/ 536360 h 538287"/>
                  <a:gd name="connsiteX1" fmla="*/ 362737 w 853944"/>
                  <a:gd name="connsiteY1" fmla="*/ 415447 h 538287"/>
                  <a:gd name="connsiteX2" fmla="*/ 0 w 853944"/>
                  <a:gd name="connsiteY2" fmla="*/ 347434 h 538287"/>
                  <a:gd name="connsiteX3" fmla="*/ 105798 w 853944"/>
                  <a:gd name="connsiteY3" fmla="*/ 241636 h 538287"/>
                  <a:gd name="connsiteX4" fmla="*/ 219154 w 853944"/>
                  <a:gd name="connsiteY4" fmla="*/ 37596 h 538287"/>
                  <a:gd name="connsiteX5" fmla="*/ 619676 w 853944"/>
                  <a:gd name="connsiteY5" fmla="*/ 7368 h 538287"/>
                  <a:gd name="connsiteX6" fmla="*/ 793041 w 853944"/>
                  <a:gd name="connsiteY6" fmla="*/ 11304 h 538287"/>
                  <a:gd name="connsiteX7" fmla="*/ 386588 w 853944"/>
                  <a:gd name="connsiteY7" fmla="*/ 127047 h 538287"/>
                  <a:gd name="connsiteX8" fmla="*/ 853944 w 853944"/>
                  <a:gd name="connsiteY8" fmla="*/ 105609 h 538287"/>
                  <a:gd name="connsiteX9" fmla="*/ 389763 w 853944"/>
                  <a:gd name="connsiteY9" fmla="*/ 196897 h 538287"/>
                  <a:gd name="connsiteX10" fmla="*/ 605663 w 853944"/>
                  <a:gd name="connsiteY10" fmla="*/ 327072 h 538287"/>
                  <a:gd name="connsiteX11" fmla="*/ 379504 w 853944"/>
                  <a:gd name="connsiteY11" fmla="*/ 235154 h 538287"/>
                  <a:gd name="connsiteX12" fmla="*/ 586613 w 853944"/>
                  <a:gd name="connsiteY12" fmla="*/ 444547 h 538287"/>
                  <a:gd name="connsiteX13" fmla="*/ 340958 w 853944"/>
                  <a:gd name="connsiteY13" fmla="*/ 310279 h 538287"/>
                  <a:gd name="connsiteX14" fmla="*/ 551663 w 853944"/>
                  <a:gd name="connsiteY14" fmla="*/ 536360 h 538287"/>
                  <a:gd name="connsiteX0" fmla="*/ 551663 w 853944"/>
                  <a:gd name="connsiteY0" fmla="*/ 529931 h 531858"/>
                  <a:gd name="connsiteX1" fmla="*/ 362737 w 853944"/>
                  <a:gd name="connsiteY1" fmla="*/ 409018 h 531858"/>
                  <a:gd name="connsiteX2" fmla="*/ 0 w 853944"/>
                  <a:gd name="connsiteY2" fmla="*/ 341005 h 531858"/>
                  <a:gd name="connsiteX3" fmla="*/ 105798 w 853944"/>
                  <a:gd name="connsiteY3" fmla="*/ 235207 h 531858"/>
                  <a:gd name="connsiteX4" fmla="*/ 219154 w 853944"/>
                  <a:gd name="connsiteY4" fmla="*/ 31167 h 531858"/>
                  <a:gd name="connsiteX5" fmla="*/ 619676 w 853944"/>
                  <a:gd name="connsiteY5" fmla="*/ 939 h 531858"/>
                  <a:gd name="connsiteX6" fmla="*/ 411988 w 853944"/>
                  <a:gd name="connsiteY6" fmla="*/ 63468 h 531858"/>
                  <a:gd name="connsiteX7" fmla="*/ 793041 w 853944"/>
                  <a:gd name="connsiteY7" fmla="*/ 4875 h 531858"/>
                  <a:gd name="connsiteX8" fmla="*/ 386588 w 853944"/>
                  <a:gd name="connsiteY8" fmla="*/ 120618 h 531858"/>
                  <a:gd name="connsiteX9" fmla="*/ 853944 w 853944"/>
                  <a:gd name="connsiteY9" fmla="*/ 99180 h 531858"/>
                  <a:gd name="connsiteX10" fmla="*/ 389763 w 853944"/>
                  <a:gd name="connsiteY10" fmla="*/ 190468 h 531858"/>
                  <a:gd name="connsiteX11" fmla="*/ 605663 w 853944"/>
                  <a:gd name="connsiteY11" fmla="*/ 320643 h 531858"/>
                  <a:gd name="connsiteX12" fmla="*/ 379504 w 853944"/>
                  <a:gd name="connsiteY12" fmla="*/ 228725 h 531858"/>
                  <a:gd name="connsiteX13" fmla="*/ 586613 w 853944"/>
                  <a:gd name="connsiteY13" fmla="*/ 438118 h 531858"/>
                  <a:gd name="connsiteX14" fmla="*/ 340958 w 853944"/>
                  <a:gd name="connsiteY14" fmla="*/ 303850 h 531858"/>
                  <a:gd name="connsiteX15" fmla="*/ 551663 w 853944"/>
                  <a:gd name="connsiteY15" fmla="*/ 529931 h 53185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5663 w 853944"/>
                  <a:gd name="connsiteY11" fmla="*/ 339273 h 550488"/>
                  <a:gd name="connsiteX12" fmla="*/ 379504 w 853944"/>
                  <a:gd name="connsiteY12" fmla="*/ 24735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5663 w 853944"/>
                  <a:gd name="connsiteY11" fmla="*/ 339273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5663 w 853944"/>
                  <a:gd name="connsiteY11" fmla="*/ 339273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5663 w 853944"/>
                  <a:gd name="connsiteY11" fmla="*/ 339273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5663 w 853944"/>
                  <a:gd name="connsiteY11" fmla="*/ 339273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5663 w 853944"/>
                  <a:gd name="connsiteY11" fmla="*/ 339273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5663 w 853944"/>
                  <a:gd name="connsiteY11" fmla="*/ 339273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2488 w 853944"/>
                  <a:gd name="connsiteY11" fmla="*/ 355148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2488 w 853944"/>
                  <a:gd name="connsiteY11" fmla="*/ 355148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2488 w 853944"/>
                  <a:gd name="connsiteY11" fmla="*/ 355148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2488 w 853944"/>
                  <a:gd name="connsiteY11" fmla="*/ 355148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488"/>
                  <a:gd name="connsiteX1" fmla="*/ 362737 w 853944"/>
                  <a:gd name="connsiteY1" fmla="*/ 427648 h 550488"/>
                  <a:gd name="connsiteX2" fmla="*/ 0 w 853944"/>
                  <a:gd name="connsiteY2" fmla="*/ 359635 h 550488"/>
                  <a:gd name="connsiteX3" fmla="*/ 105798 w 853944"/>
                  <a:gd name="connsiteY3" fmla="*/ 253837 h 550488"/>
                  <a:gd name="connsiteX4" fmla="*/ 219154 w 853944"/>
                  <a:gd name="connsiteY4" fmla="*/ 49797 h 550488"/>
                  <a:gd name="connsiteX5" fmla="*/ 743501 w 853944"/>
                  <a:gd name="connsiteY5" fmla="*/ 519 h 550488"/>
                  <a:gd name="connsiteX6" fmla="*/ 411988 w 853944"/>
                  <a:gd name="connsiteY6" fmla="*/ 82098 h 550488"/>
                  <a:gd name="connsiteX7" fmla="*/ 793041 w 853944"/>
                  <a:gd name="connsiteY7" fmla="*/ 23505 h 550488"/>
                  <a:gd name="connsiteX8" fmla="*/ 386588 w 853944"/>
                  <a:gd name="connsiteY8" fmla="*/ 139248 h 550488"/>
                  <a:gd name="connsiteX9" fmla="*/ 853944 w 853944"/>
                  <a:gd name="connsiteY9" fmla="*/ 117810 h 550488"/>
                  <a:gd name="connsiteX10" fmla="*/ 389763 w 853944"/>
                  <a:gd name="connsiteY10" fmla="*/ 209098 h 550488"/>
                  <a:gd name="connsiteX11" fmla="*/ 602488 w 853944"/>
                  <a:gd name="connsiteY11" fmla="*/ 355148 h 550488"/>
                  <a:gd name="connsiteX12" fmla="*/ 363629 w 853944"/>
                  <a:gd name="connsiteY12" fmla="*/ 253705 h 550488"/>
                  <a:gd name="connsiteX13" fmla="*/ 586613 w 853944"/>
                  <a:gd name="connsiteY13" fmla="*/ 456748 h 550488"/>
                  <a:gd name="connsiteX14" fmla="*/ 340958 w 853944"/>
                  <a:gd name="connsiteY14" fmla="*/ 322480 h 550488"/>
                  <a:gd name="connsiteX15" fmla="*/ 551663 w 853944"/>
                  <a:gd name="connsiteY15" fmla="*/ 548561 h 550488"/>
                  <a:gd name="connsiteX0" fmla="*/ 551663 w 853944"/>
                  <a:gd name="connsiteY0" fmla="*/ 548561 h 550539"/>
                  <a:gd name="connsiteX1" fmla="*/ 362737 w 853944"/>
                  <a:gd name="connsiteY1" fmla="*/ 427648 h 550539"/>
                  <a:gd name="connsiteX2" fmla="*/ 0 w 853944"/>
                  <a:gd name="connsiteY2" fmla="*/ 359635 h 550539"/>
                  <a:gd name="connsiteX3" fmla="*/ 105798 w 853944"/>
                  <a:gd name="connsiteY3" fmla="*/ 253837 h 550539"/>
                  <a:gd name="connsiteX4" fmla="*/ 219154 w 853944"/>
                  <a:gd name="connsiteY4" fmla="*/ 49797 h 550539"/>
                  <a:gd name="connsiteX5" fmla="*/ 743501 w 853944"/>
                  <a:gd name="connsiteY5" fmla="*/ 519 h 550539"/>
                  <a:gd name="connsiteX6" fmla="*/ 411988 w 853944"/>
                  <a:gd name="connsiteY6" fmla="*/ 82098 h 550539"/>
                  <a:gd name="connsiteX7" fmla="*/ 793041 w 853944"/>
                  <a:gd name="connsiteY7" fmla="*/ 23505 h 550539"/>
                  <a:gd name="connsiteX8" fmla="*/ 386588 w 853944"/>
                  <a:gd name="connsiteY8" fmla="*/ 139248 h 550539"/>
                  <a:gd name="connsiteX9" fmla="*/ 853944 w 853944"/>
                  <a:gd name="connsiteY9" fmla="*/ 117810 h 550539"/>
                  <a:gd name="connsiteX10" fmla="*/ 389763 w 853944"/>
                  <a:gd name="connsiteY10" fmla="*/ 209098 h 550539"/>
                  <a:gd name="connsiteX11" fmla="*/ 602488 w 853944"/>
                  <a:gd name="connsiteY11" fmla="*/ 355148 h 550539"/>
                  <a:gd name="connsiteX12" fmla="*/ 363629 w 853944"/>
                  <a:gd name="connsiteY12" fmla="*/ 253705 h 550539"/>
                  <a:gd name="connsiteX13" fmla="*/ 586613 w 853944"/>
                  <a:gd name="connsiteY13" fmla="*/ 456748 h 550539"/>
                  <a:gd name="connsiteX14" fmla="*/ 340958 w 853944"/>
                  <a:gd name="connsiteY14" fmla="*/ 322480 h 550539"/>
                  <a:gd name="connsiteX15" fmla="*/ 551663 w 853944"/>
                  <a:gd name="connsiteY15" fmla="*/ 548561 h 550539"/>
                  <a:gd name="connsiteX0" fmla="*/ 551663 w 853944"/>
                  <a:gd name="connsiteY0" fmla="*/ 548561 h 550539"/>
                  <a:gd name="connsiteX1" fmla="*/ 362737 w 853944"/>
                  <a:gd name="connsiteY1" fmla="*/ 427648 h 550539"/>
                  <a:gd name="connsiteX2" fmla="*/ 0 w 853944"/>
                  <a:gd name="connsiteY2" fmla="*/ 359635 h 550539"/>
                  <a:gd name="connsiteX3" fmla="*/ 105798 w 853944"/>
                  <a:gd name="connsiteY3" fmla="*/ 253837 h 550539"/>
                  <a:gd name="connsiteX4" fmla="*/ 219154 w 853944"/>
                  <a:gd name="connsiteY4" fmla="*/ 49797 h 550539"/>
                  <a:gd name="connsiteX5" fmla="*/ 743501 w 853944"/>
                  <a:gd name="connsiteY5" fmla="*/ 519 h 550539"/>
                  <a:gd name="connsiteX6" fmla="*/ 411988 w 853944"/>
                  <a:gd name="connsiteY6" fmla="*/ 82098 h 550539"/>
                  <a:gd name="connsiteX7" fmla="*/ 793041 w 853944"/>
                  <a:gd name="connsiteY7" fmla="*/ 23505 h 550539"/>
                  <a:gd name="connsiteX8" fmla="*/ 386588 w 853944"/>
                  <a:gd name="connsiteY8" fmla="*/ 139248 h 550539"/>
                  <a:gd name="connsiteX9" fmla="*/ 853944 w 853944"/>
                  <a:gd name="connsiteY9" fmla="*/ 117810 h 550539"/>
                  <a:gd name="connsiteX10" fmla="*/ 389763 w 853944"/>
                  <a:gd name="connsiteY10" fmla="*/ 209098 h 550539"/>
                  <a:gd name="connsiteX11" fmla="*/ 602488 w 853944"/>
                  <a:gd name="connsiteY11" fmla="*/ 355148 h 550539"/>
                  <a:gd name="connsiteX12" fmla="*/ 363629 w 853944"/>
                  <a:gd name="connsiteY12" fmla="*/ 253705 h 550539"/>
                  <a:gd name="connsiteX13" fmla="*/ 586613 w 853944"/>
                  <a:gd name="connsiteY13" fmla="*/ 456748 h 550539"/>
                  <a:gd name="connsiteX14" fmla="*/ 340958 w 853944"/>
                  <a:gd name="connsiteY14" fmla="*/ 322480 h 550539"/>
                  <a:gd name="connsiteX15" fmla="*/ 551663 w 853944"/>
                  <a:gd name="connsiteY15" fmla="*/ 548561 h 550539"/>
                  <a:gd name="connsiteX0" fmla="*/ 551663 w 853944"/>
                  <a:gd name="connsiteY0" fmla="*/ 548561 h 550539"/>
                  <a:gd name="connsiteX1" fmla="*/ 362737 w 853944"/>
                  <a:gd name="connsiteY1" fmla="*/ 427648 h 550539"/>
                  <a:gd name="connsiteX2" fmla="*/ 0 w 853944"/>
                  <a:gd name="connsiteY2" fmla="*/ 359635 h 550539"/>
                  <a:gd name="connsiteX3" fmla="*/ 105798 w 853944"/>
                  <a:gd name="connsiteY3" fmla="*/ 253837 h 550539"/>
                  <a:gd name="connsiteX4" fmla="*/ 219154 w 853944"/>
                  <a:gd name="connsiteY4" fmla="*/ 49797 h 550539"/>
                  <a:gd name="connsiteX5" fmla="*/ 743501 w 853944"/>
                  <a:gd name="connsiteY5" fmla="*/ 519 h 550539"/>
                  <a:gd name="connsiteX6" fmla="*/ 411988 w 853944"/>
                  <a:gd name="connsiteY6" fmla="*/ 82098 h 550539"/>
                  <a:gd name="connsiteX7" fmla="*/ 793041 w 853944"/>
                  <a:gd name="connsiteY7" fmla="*/ 23505 h 550539"/>
                  <a:gd name="connsiteX8" fmla="*/ 386588 w 853944"/>
                  <a:gd name="connsiteY8" fmla="*/ 139248 h 550539"/>
                  <a:gd name="connsiteX9" fmla="*/ 853944 w 853944"/>
                  <a:gd name="connsiteY9" fmla="*/ 117810 h 550539"/>
                  <a:gd name="connsiteX10" fmla="*/ 389763 w 853944"/>
                  <a:gd name="connsiteY10" fmla="*/ 209098 h 550539"/>
                  <a:gd name="connsiteX11" fmla="*/ 602488 w 853944"/>
                  <a:gd name="connsiteY11" fmla="*/ 355148 h 550539"/>
                  <a:gd name="connsiteX12" fmla="*/ 363629 w 853944"/>
                  <a:gd name="connsiteY12" fmla="*/ 253705 h 550539"/>
                  <a:gd name="connsiteX13" fmla="*/ 586613 w 853944"/>
                  <a:gd name="connsiteY13" fmla="*/ 456748 h 550539"/>
                  <a:gd name="connsiteX14" fmla="*/ 340958 w 853944"/>
                  <a:gd name="connsiteY14" fmla="*/ 322480 h 550539"/>
                  <a:gd name="connsiteX15" fmla="*/ 551663 w 853944"/>
                  <a:gd name="connsiteY15" fmla="*/ 548561 h 550539"/>
                  <a:gd name="connsiteX0" fmla="*/ 551663 w 853944"/>
                  <a:gd name="connsiteY0" fmla="*/ 548561 h 550539"/>
                  <a:gd name="connsiteX1" fmla="*/ 362737 w 853944"/>
                  <a:gd name="connsiteY1" fmla="*/ 427648 h 550539"/>
                  <a:gd name="connsiteX2" fmla="*/ 0 w 853944"/>
                  <a:gd name="connsiteY2" fmla="*/ 359635 h 550539"/>
                  <a:gd name="connsiteX3" fmla="*/ 105798 w 853944"/>
                  <a:gd name="connsiteY3" fmla="*/ 253837 h 550539"/>
                  <a:gd name="connsiteX4" fmla="*/ 219154 w 853944"/>
                  <a:gd name="connsiteY4" fmla="*/ 49797 h 550539"/>
                  <a:gd name="connsiteX5" fmla="*/ 743501 w 853944"/>
                  <a:gd name="connsiteY5" fmla="*/ 519 h 550539"/>
                  <a:gd name="connsiteX6" fmla="*/ 411988 w 853944"/>
                  <a:gd name="connsiteY6" fmla="*/ 82098 h 550539"/>
                  <a:gd name="connsiteX7" fmla="*/ 793041 w 853944"/>
                  <a:gd name="connsiteY7" fmla="*/ 23505 h 550539"/>
                  <a:gd name="connsiteX8" fmla="*/ 386588 w 853944"/>
                  <a:gd name="connsiteY8" fmla="*/ 139248 h 550539"/>
                  <a:gd name="connsiteX9" fmla="*/ 853944 w 853944"/>
                  <a:gd name="connsiteY9" fmla="*/ 117810 h 550539"/>
                  <a:gd name="connsiteX10" fmla="*/ 389763 w 853944"/>
                  <a:gd name="connsiteY10" fmla="*/ 209098 h 550539"/>
                  <a:gd name="connsiteX11" fmla="*/ 602488 w 853944"/>
                  <a:gd name="connsiteY11" fmla="*/ 355148 h 550539"/>
                  <a:gd name="connsiteX12" fmla="*/ 363629 w 853944"/>
                  <a:gd name="connsiteY12" fmla="*/ 253705 h 550539"/>
                  <a:gd name="connsiteX13" fmla="*/ 586613 w 853944"/>
                  <a:gd name="connsiteY13" fmla="*/ 456748 h 550539"/>
                  <a:gd name="connsiteX14" fmla="*/ 340958 w 853944"/>
                  <a:gd name="connsiteY14" fmla="*/ 322480 h 550539"/>
                  <a:gd name="connsiteX15" fmla="*/ 551663 w 853944"/>
                  <a:gd name="connsiteY15" fmla="*/ 548561 h 550539"/>
                  <a:gd name="connsiteX0" fmla="*/ 551663 w 863469"/>
                  <a:gd name="connsiteY0" fmla="*/ 548561 h 550539"/>
                  <a:gd name="connsiteX1" fmla="*/ 362737 w 863469"/>
                  <a:gd name="connsiteY1" fmla="*/ 427648 h 550539"/>
                  <a:gd name="connsiteX2" fmla="*/ 0 w 863469"/>
                  <a:gd name="connsiteY2" fmla="*/ 359635 h 550539"/>
                  <a:gd name="connsiteX3" fmla="*/ 105798 w 863469"/>
                  <a:gd name="connsiteY3" fmla="*/ 253837 h 550539"/>
                  <a:gd name="connsiteX4" fmla="*/ 219154 w 863469"/>
                  <a:gd name="connsiteY4" fmla="*/ 49797 h 550539"/>
                  <a:gd name="connsiteX5" fmla="*/ 743501 w 863469"/>
                  <a:gd name="connsiteY5" fmla="*/ 519 h 550539"/>
                  <a:gd name="connsiteX6" fmla="*/ 411988 w 863469"/>
                  <a:gd name="connsiteY6" fmla="*/ 82098 h 550539"/>
                  <a:gd name="connsiteX7" fmla="*/ 793041 w 863469"/>
                  <a:gd name="connsiteY7" fmla="*/ 23505 h 550539"/>
                  <a:gd name="connsiteX8" fmla="*/ 386588 w 863469"/>
                  <a:gd name="connsiteY8" fmla="*/ 139248 h 550539"/>
                  <a:gd name="connsiteX9" fmla="*/ 863469 w 863469"/>
                  <a:gd name="connsiteY9" fmla="*/ 51135 h 550539"/>
                  <a:gd name="connsiteX10" fmla="*/ 389763 w 863469"/>
                  <a:gd name="connsiteY10" fmla="*/ 209098 h 550539"/>
                  <a:gd name="connsiteX11" fmla="*/ 602488 w 863469"/>
                  <a:gd name="connsiteY11" fmla="*/ 355148 h 550539"/>
                  <a:gd name="connsiteX12" fmla="*/ 363629 w 863469"/>
                  <a:gd name="connsiteY12" fmla="*/ 253705 h 550539"/>
                  <a:gd name="connsiteX13" fmla="*/ 586613 w 863469"/>
                  <a:gd name="connsiteY13" fmla="*/ 456748 h 550539"/>
                  <a:gd name="connsiteX14" fmla="*/ 340958 w 863469"/>
                  <a:gd name="connsiteY14" fmla="*/ 322480 h 550539"/>
                  <a:gd name="connsiteX15" fmla="*/ 551663 w 863469"/>
                  <a:gd name="connsiteY15" fmla="*/ 548561 h 550539"/>
                  <a:gd name="connsiteX0" fmla="*/ 551663 w 863469"/>
                  <a:gd name="connsiteY0" fmla="*/ 548561 h 550539"/>
                  <a:gd name="connsiteX1" fmla="*/ 362737 w 863469"/>
                  <a:gd name="connsiteY1" fmla="*/ 427648 h 550539"/>
                  <a:gd name="connsiteX2" fmla="*/ 0 w 863469"/>
                  <a:gd name="connsiteY2" fmla="*/ 359635 h 550539"/>
                  <a:gd name="connsiteX3" fmla="*/ 105798 w 863469"/>
                  <a:gd name="connsiteY3" fmla="*/ 253837 h 550539"/>
                  <a:gd name="connsiteX4" fmla="*/ 219154 w 863469"/>
                  <a:gd name="connsiteY4" fmla="*/ 49797 h 550539"/>
                  <a:gd name="connsiteX5" fmla="*/ 743501 w 863469"/>
                  <a:gd name="connsiteY5" fmla="*/ 519 h 550539"/>
                  <a:gd name="connsiteX6" fmla="*/ 411988 w 863469"/>
                  <a:gd name="connsiteY6" fmla="*/ 82098 h 550539"/>
                  <a:gd name="connsiteX7" fmla="*/ 793041 w 863469"/>
                  <a:gd name="connsiteY7" fmla="*/ 23505 h 550539"/>
                  <a:gd name="connsiteX8" fmla="*/ 386588 w 863469"/>
                  <a:gd name="connsiteY8" fmla="*/ 139248 h 550539"/>
                  <a:gd name="connsiteX9" fmla="*/ 863469 w 863469"/>
                  <a:gd name="connsiteY9" fmla="*/ 51135 h 550539"/>
                  <a:gd name="connsiteX10" fmla="*/ 389763 w 863469"/>
                  <a:gd name="connsiteY10" fmla="*/ 209098 h 550539"/>
                  <a:gd name="connsiteX11" fmla="*/ 716788 w 863469"/>
                  <a:gd name="connsiteY11" fmla="*/ 502786 h 550539"/>
                  <a:gd name="connsiteX12" fmla="*/ 363629 w 863469"/>
                  <a:gd name="connsiteY12" fmla="*/ 253705 h 550539"/>
                  <a:gd name="connsiteX13" fmla="*/ 586613 w 863469"/>
                  <a:gd name="connsiteY13" fmla="*/ 456748 h 550539"/>
                  <a:gd name="connsiteX14" fmla="*/ 340958 w 863469"/>
                  <a:gd name="connsiteY14" fmla="*/ 322480 h 550539"/>
                  <a:gd name="connsiteX15" fmla="*/ 551663 w 863469"/>
                  <a:gd name="connsiteY15" fmla="*/ 548561 h 550539"/>
                  <a:gd name="connsiteX0" fmla="*/ 551663 w 863469"/>
                  <a:gd name="connsiteY0" fmla="*/ 548561 h 550539"/>
                  <a:gd name="connsiteX1" fmla="*/ 362737 w 863469"/>
                  <a:gd name="connsiteY1" fmla="*/ 427648 h 550539"/>
                  <a:gd name="connsiteX2" fmla="*/ 0 w 863469"/>
                  <a:gd name="connsiteY2" fmla="*/ 359635 h 550539"/>
                  <a:gd name="connsiteX3" fmla="*/ 105798 w 863469"/>
                  <a:gd name="connsiteY3" fmla="*/ 253837 h 550539"/>
                  <a:gd name="connsiteX4" fmla="*/ 219154 w 863469"/>
                  <a:gd name="connsiteY4" fmla="*/ 49797 h 550539"/>
                  <a:gd name="connsiteX5" fmla="*/ 743501 w 863469"/>
                  <a:gd name="connsiteY5" fmla="*/ 519 h 550539"/>
                  <a:gd name="connsiteX6" fmla="*/ 411988 w 863469"/>
                  <a:gd name="connsiteY6" fmla="*/ 82098 h 550539"/>
                  <a:gd name="connsiteX7" fmla="*/ 793041 w 863469"/>
                  <a:gd name="connsiteY7" fmla="*/ 23505 h 550539"/>
                  <a:gd name="connsiteX8" fmla="*/ 386588 w 863469"/>
                  <a:gd name="connsiteY8" fmla="*/ 139248 h 550539"/>
                  <a:gd name="connsiteX9" fmla="*/ 863469 w 863469"/>
                  <a:gd name="connsiteY9" fmla="*/ 51135 h 550539"/>
                  <a:gd name="connsiteX10" fmla="*/ 389763 w 863469"/>
                  <a:gd name="connsiteY10" fmla="*/ 209098 h 550539"/>
                  <a:gd name="connsiteX11" fmla="*/ 716788 w 863469"/>
                  <a:gd name="connsiteY11" fmla="*/ 502786 h 550539"/>
                  <a:gd name="connsiteX12" fmla="*/ 363629 w 863469"/>
                  <a:gd name="connsiteY12" fmla="*/ 253705 h 550539"/>
                  <a:gd name="connsiteX13" fmla="*/ 591376 w 863469"/>
                  <a:gd name="connsiteY13" fmla="*/ 499610 h 550539"/>
                  <a:gd name="connsiteX14" fmla="*/ 340958 w 863469"/>
                  <a:gd name="connsiteY14" fmla="*/ 322480 h 550539"/>
                  <a:gd name="connsiteX15" fmla="*/ 551663 w 863469"/>
                  <a:gd name="connsiteY15" fmla="*/ 548561 h 550539"/>
                  <a:gd name="connsiteX0" fmla="*/ 604051 w 863469"/>
                  <a:gd name="connsiteY0" fmla="*/ 562849 h 564602"/>
                  <a:gd name="connsiteX1" fmla="*/ 362737 w 863469"/>
                  <a:gd name="connsiteY1" fmla="*/ 427648 h 564602"/>
                  <a:gd name="connsiteX2" fmla="*/ 0 w 863469"/>
                  <a:gd name="connsiteY2" fmla="*/ 359635 h 564602"/>
                  <a:gd name="connsiteX3" fmla="*/ 105798 w 863469"/>
                  <a:gd name="connsiteY3" fmla="*/ 253837 h 564602"/>
                  <a:gd name="connsiteX4" fmla="*/ 219154 w 863469"/>
                  <a:gd name="connsiteY4" fmla="*/ 49797 h 564602"/>
                  <a:gd name="connsiteX5" fmla="*/ 743501 w 863469"/>
                  <a:gd name="connsiteY5" fmla="*/ 519 h 564602"/>
                  <a:gd name="connsiteX6" fmla="*/ 411988 w 863469"/>
                  <a:gd name="connsiteY6" fmla="*/ 82098 h 564602"/>
                  <a:gd name="connsiteX7" fmla="*/ 793041 w 863469"/>
                  <a:gd name="connsiteY7" fmla="*/ 23505 h 564602"/>
                  <a:gd name="connsiteX8" fmla="*/ 386588 w 863469"/>
                  <a:gd name="connsiteY8" fmla="*/ 139248 h 564602"/>
                  <a:gd name="connsiteX9" fmla="*/ 863469 w 863469"/>
                  <a:gd name="connsiteY9" fmla="*/ 51135 h 564602"/>
                  <a:gd name="connsiteX10" fmla="*/ 389763 w 863469"/>
                  <a:gd name="connsiteY10" fmla="*/ 209098 h 564602"/>
                  <a:gd name="connsiteX11" fmla="*/ 716788 w 863469"/>
                  <a:gd name="connsiteY11" fmla="*/ 502786 h 564602"/>
                  <a:gd name="connsiteX12" fmla="*/ 363629 w 863469"/>
                  <a:gd name="connsiteY12" fmla="*/ 253705 h 564602"/>
                  <a:gd name="connsiteX13" fmla="*/ 591376 w 863469"/>
                  <a:gd name="connsiteY13" fmla="*/ 499610 h 564602"/>
                  <a:gd name="connsiteX14" fmla="*/ 340958 w 863469"/>
                  <a:gd name="connsiteY14" fmla="*/ 322480 h 564602"/>
                  <a:gd name="connsiteX15" fmla="*/ 604051 w 863469"/>
                  <a:gd name="connsiteY15" fmla="*/ 562849 h 564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63469" h="564602">
                    <a:moveTo>
                      <a:pt x="604051" y="562849"/>
                    </a:moveTo>
                    <a:cubicBezTo>
                      <a:pt x="607681" y="580377"/>
                      <a:pt x="463412" y="461517"/>
                      <a:pt x="362737" y="427648"/>
                    </a:cubicBezTo>
                    <a:cubicBezTo>
                      <a:pt x="262062" y="393779"/>
                      <a:pt x="74573" y="375903"/>
                      <a:pt x="0" y="359635"/>
                    </a:cubicBezTo>
                    <a:cubicBezTo>
                      <a:pt x="33377" y="295742"/>
                      <a:pt x="69272" y="305477"/>
                      <a:pt x="105798" y="253837"/>
                    </a:cubicBezTo>
                    <a:cubicBezTo>
                      <a:pt x="142324" y="202197"/>
                      <a:pt x="168433" y="126942"/>
                      <a:pt x="219154" y="49797"/>
                    </a:cubicBezTo>
                    <a:cubicBezTo>
                      <a:pt x="311150" y="32977"/>
                      <a:pt x="711362" y="-4864"/>
                      <a:pt x="743501" y="519"/>
                    </a:cubicBezTo>
                    <a:cubicBezTo>
                      <a:pt x="775640" y="5902"/>
                      <a:pt x="471994" y="46517"/>
                      <a:pt x="411988" y="82098"/>
                    </a:cubicBezTo>
                    <a:cubicBezTo>
                      <a:pt x="504382" y="76404"/>
                      <a:pt x="797274" y="13980"/>
                      <a:pt x="793041" y="23505"/>
                    </a:cubicBezTo>
                    <a:cubicBezTo>
                      <a:pt x="788808" y="33030"/>
                      <a:pt x="372733" y="120356"/>
                      <a:pt x="386588" y="139248"/>
                    </a:cubicBezTo>
                    <a:cubicBezTo>
                      <a:pt x="400443" y="158140"/>
                      <a:pt x="862940" y="39493"/>
                      <a:pt x="863469" y="51135"/>
                    </a:cubicBezTo>
                    <a:cubicBezTo>
                      <a:pt x="863998" y="62777"/>
                      <a:pt x="431143" y="172188"/>
                      <a:pt x="389763" y="209098"/>
                    </a:cubicBezTo>
                    <a:cubicBezTo>
                      <a:pt x="411883" y="239659"/>
                      <a:pt x="642827" y="446139"/>
                      <a:pt x="716788" y="502786"/>
                    </a:cubicBezTo>
                    <a:cubicBezTo>
                      <a:pt x="622474" y="473708"/>
                      <a:pt x="412842" y="258997"/>
                      <a:pt x="363629" y="253705"/>
                    </a:cubicBezTo>
                    <a:cubicBezTo>
                      <a:pt x="375695" y="309136"/>
                      <a:pt x="602563" y="478093"/>
                      <a:pt x="591376" y="499610"/>
                    </a:cubicBezTo>
                    <a:cubicBezTo>
                      <a:pt x="580189" y="521127"/>
                      <a:pt x="311329" y="277544"/>
                      <a:pt x="340958" y="322480"/>
                    </a:cubicBezTo>
                    <a:cubicBezTo>
                      <a:pt x="367408" y="381677"/>
                      <a:pt x="600421" y="545321"/>
                      <a:pt x="604051" y="56284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50000">
                    <a:schemeClr val="bg2"/>
                  </a:gs>
                  <a:gs pos="100000">
                    <a:schemeClr val="bg1">
                      <a:lumMod val="95000"/>
                    </a:schemeClr>
                  </a:gs>
                </a:gsLst>
                <a:path path="circle">
                  <a:fillToRect l="100000" t="100000"/>
                </a:path>
              </a:gradFill>
              <a:ln w="3175">
                <a:solidFill>
                  <a:srgbClr val="D3B2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68" name="Freeform 189">
                <a:extLst>
                  <a:ext uri="{FF2B5EF4-FFF2-40B4-BE49-F238E27FC236}">
                    <a16:creationId xmlns:a16="http://schemas.microsoft.com/office/drawing/2014/main" id="{2D5E5831-0AAA-7742-A8E3-971261585114}"/>
                  </a:ext>
                </a:extLst>
              </p:cNvPr>
              <p:cNvSpPr/>
              <p:nvPr/>
            </p:nvSpPr>
            <p:spPr>
              <a:xfrm>
                <a:off x="4890118" y="1373910"/>
                <a:ext cx="1110579" cy="1986713"/>
              </a:xfrm>
              <a:custGeom>
                <a:avLst/>
                <a:gdLst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21467 w 1126084"/>
                  <a:gd name="connsiteY22" fmla="*/ 107105 h 1985025"/>
                  <a:gd name="connsiteX23" fmla="*/ 287199 w 1126084"/>
                  <a:gd name="connsiteY23" fmla="*/ 91991 h 1985025"/>
                  <a:gd name="connsiteX24" fmla="*/ 105830 w 1126084"/>
                  <a:gd name="connsiteY24" fmla="*/ 273359 h 1985025"/>
                  <a:gd name="connsiteX25" fmla="*/ 158730 w 1126084"/>
                  <a:gd name="connsiteY25" fmla="*/ 560526 h 1985025"/>
                  <a:gd name="connsiteX26" fmla="*/ 392997 w 1126084"/>
                  <a:gd name="connsiteY26" fmla="*/ 961049 h 1985025"/>
                  <a:gd name="connsiteX27" fmla="*/ 513910 w 1126084"/>
                  <a:gd name="connsiteY27" fmla="*/ 1286001 h 1985025"/>
                  <a:gd name="connsiteX28" fmla="*/ 581923 w 1126084"/>
                  <a:gd name="connsiteY28" fmla="*/ 16487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7199 w 1126084"/>
                  <a:gd name="connsiteY23" fmla="*/ 91991 h 1985025"/>
                  <a:gd name="connsiteX24" fmla="*/ 105830 w 1126084"/>
                  <a:gd name="connsiteY24" fmla="*/ 273359 h 1985025"/>
                  <a:gd name="connsiteX25" fmla="*/ 158730 w 1126084"/>
                  <a:gd name="connsiteY25" fmla="*/ 560526 h 1985025"/>
                  <a:gd name="connsiteX26" fmla="*/ 392997 w 1126084"/>
                  <a:gd name="connsiteY26" fmla="*/ 961049 h 1985025"/>
                  <a:gd name="connsiteX27" fmla="*/ 513910 w 1126084"/>
                  <a:gd name="connsiteY27" fmla="*/ 1286001 h 1985025"/>
                  <a:gd name="connsiteX28" fmla="*/ 581923 w 1126084"/>
                  <a:gd name="connsiteY28" fmla="*/ 16487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7199 w 1126084"/>
                  <a:gd name="connsiteY23" fmla="*/ 91991 h 1985025"/>
                  <a:gd name="connsiteX24" fmla="*/ 105830 w 1126084"/>
                  <a:gd name="connsiteY24" fmla="*/ 273359 h 1985025"/>
                  <a:gd name="connsiteX25" fmla="*/ 158730 w 1126084"/>
                  <a:gd name="connsiteY25" fmla="*/ 560526 h 1985025"/>
                  <a:gd name="connsiteX26" fmla="*/ 392997 w 1126084"/>
                  <a:gd name="connsiteY26" fmla="*/ 961049 h 1985025"/>
                  <a:gd name="connsiteX27" fmla="*/ 513910 w 1126084"/>
                  <a:gd name="connsiteY27" fmla="*/ 1286001 h 1985025"/>
                  <a:gd name="connsiteX28" fmla="*/ 581923 w 1126084"/>
                  <a:gd name="connsiteY28" fmla="*/ 16487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58730 w 1126084"/>
                  <a:gd name="connsiteY25" fmla="*/ 560526 h 1985025"/>
                  <a:gd name="connsiteX26" fmla="*/ 392997 w 1126084"/>
                  <a:gd name="connsiteY26" fmla="*/ 961049 h 1985025"/>
                  <a:gd name="connsiteX27" fmla="*/ 513910 w 1126084"/>
                  <a:gd name="connsiteY27" fmla="*/ 1286001 h 1985025"/>
                  <a:gd name="connsiteX28" fmla="*/ 581923 w 1126084"/>
                  <a:gd name="connsiteY28" fmla="*/ 16487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36505 w 1126084"/>
                  <a:gd name="connsiteY25" fmla="*/ 551001 h 1985025"/>
                  <a:gd name="connsiteX26" fmla="*/ 392997 w 1126084"/>
                  <a:gd name="connsiteY26" fmla="*/ 961049 h 1985025"/>
                  <a:gd name="connsiteX27" fmla="*/ 513910 w 1126084"/>
                  <a:gd name="connsiteY27" fmla="*/ 1286001 h 1985025"/>
                  <a:gd name="connsiteX28" fmla="*/ 581923 w 1126084"/>
                  <a:gd name="connsiteY28" fmla="*/ 16487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36505 w 1126084"/>
                  <a:gd name="connsiteY25" fmla="*/ 551001 h 1985025"/>
                  <a:gd name="connsiteX26" fmla="*/ 392997 w 1126084"/>
                  <a:gd name="connsiteY26" fmla="*/ 961049 h 1985025"/>
                  <a:gd name="connsiteX27" fmla="*/ 513910 w 1126084"/>
                  <a:gd name="connsiteY27" fmla="*/ 1286001 h 1985025"/>
                  <a:gd name="connsiteX28" fmla="*/ 581923 w 1126084"/>
                  <a:gd name="connsiteY28" fmla="*/ 16487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36505 w 1126084"/>
                  <a:gd name="connsiteY25" fmla="*/ 547826 h 1985025"/>
                  <a:gd name="connsiteX26" fmla="*/ 392997 w 1126084"/>
                  <a:gd name="connsiteY26" fmla="*/ 961049 h 1985025"/>
                  <a:gd name="connsiteX27" fmla="*/ 513910 w 1126084"/>
                  <a:gd name="connsiteY27" fmla="*/ 1286001 h 1985025"/>
                  <a:gd name="connsiteX28" fmla="*/ 581923 w 1126084"/>
                  <a:gd name="connsiteY28" fmla="*/ 16487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36505 w 1126084"/>
                  <a:gd name="connsiteY25" fmla="*/ 547826 h 1985025"/>
                  <a:gd name="connsiteX26" fmla="*/ 392997 w 1126084"/>
                  <a:gd name="connsiteY26" fmla="*/ 961049 h 1985025"/>
                  <a:gd name="connsiteX27" fmla="*/ 513910 w 1126084"/>
                  <a:gd name="connsiteY27" fmla="*/ 1286001 h 1985025"/>
                  <a:gd name="connsiteX28" fmla="*/ 581923 w 1126084"/>
                  <a:gd name="connsiteY28" fmla="*/ 16487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36505 w 1126084"/>
                  <a:gd name="connsiteY25" fmla="*/ 547826 h 1985025"/>
                  <a:gd name="connsiteX26" fmla="*/ 392997 w 1126084"/>
                  <a:gd name="connsiteY26" fmla="*/ 961049 h 1985025"/>
                  <a:gd name="connsiteX27" fmla="*/ 498035 w 1126084"/>
                  <a:gd name="connsiteY27" fmla="*/ 1273301 h 1985025"/>
                  <a:gd name="connsiteX28" fmla="*/ 581923 w 1126084"/>
                  <a:gd name="connsiteY28" fmla="*/ 16487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36505 w 1126084"/>
                  <a:gd name="connsiteY25" fmla="*/ 547826 h 1985025"/>
                  <a:gd name="connsiteX26" fmla="*/ 392997 w 1126084"/>
                  <a:gd name="connsiteY26" fmla="*/ 961049 h 1985025"/>
                  <a:gd name="connsiteX27" fmla="*/ 498035 w 1126084"/>
                  <a:gd name="connsiteY27" fmla="*/ 1273301 h 1985025"/>
                  <a:gd name="connsiteX28" fmla="*/ 575573 w 1126084"/>
                  <a:gd name="connsiteY28" fmla="*/ 16614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36505 w 1126084"/>
                  <a:gd name="connsiteY25" fmla="*/ 547826 h 1985025"/>
                  <a:gd name="connsiteX26" fmla="*/ 392997 w 1126084"/>
                  <a:gd name="connsiteY26" fmla="*/ 961049 h 1985025"/>
                  <a:gd name="connsiteX27" fmla="*/ 498035 w 1126084"/>
                  <a:gd name="connsiteY27" fmla="*/ 1273301 h 1985025"/>
                  <a:gd name="connsiteX28" fmla="*/ 575573 w 1126084"/>
                  <a:gd name="connsiteY28" fmla="*/ 16614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3766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36505 w 1126084"/>
                  <a:gd name="connsiteY25" fmla="*/ 547826 h 1985025"/>
                  <a:gd name="connsiteX26" fmla="*/ 392997 w 1126084"/>
                  <a:gd name="connsiteY26" fmla="*/ 961049 h 1985025"/>
                  <a:gd name="connsiteX27" fmla="*/ 498035 w 1126084"/>
                  <a:gd name="connsiteY27" fmla="*/ 1273301 h 1985025"/>
                  <a:gd name="connsiteX28" fmla="*/ 575573 w 1126084"/>
                  <a:gd name="connsiteY28" fmla="*/ 16614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0591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36505 w 1126084"/>
                  <a:gd name="connsiteY25" fmla="*/ 547826 h 1985025"/>
                  <a:gd name="connsiteX26" fmla="*/ 392997 w 1126084"/>
                  <a:gd name="connsiteY26" fmla="*/ 961049 h 1985025"/>
                  <a:gd name="connsiteX27" fmla="*/ 498035 w 1126084"/>
                  <a:gd name="connsiteY27" fmla="*/ 1273301 h 1985025"/>
                  <a:gd name="connsiteX28" fmla="*/ 575573 w 1126084"/>
                  <a:gd name="connsiteY28" fmla="*/ 16614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36 w 1126084"/>
                  <a:gd name="connsiteY0" fmla="*/ 1951019 h 1985025"/>
                  <a:gd name="connsiteX1" fmla="*/ 544138 w 1126084"/>
                  <a:gd name="connsiteY1" fmla="*/ 1805914 h 1985025"/>
                  <a:gd name="connsiteX2" fmla="*/ 491239 w 1126084"/>
                  <a:gd name="connsiteY2" fmla="*/ 1391799 h 1985025"/>
                  <a:gd name="connsiteX3" fmla="*/ 294756 w 1126084"/>
                  <a:gd name="connsiteY3" fmla="*/ 877921 h 1985025"/>
                  <a:gd name="connsiteX4" fmla="*/ 83159 w 1126084"/>
                  <a:gd name="connsiteY4" fmla="*/ 613426 h 1985025"/>
                  <a:gd name="connsiteX5" fmla="*/ 32 w 1126084"/>
                  <a:gd name="connsiteY5" fmla="*/ 348930 h 1985025"/>
                  <a:gd name="connsiteX6" fmla="*/ 90716 w 1126084"/>
                  <a:gd name="connsiteY6" fmla="*/ 76877 h 1985025"/>
                  <a:gd name="connsiteX7" fmla="*/ 324984 w 1126084"/>
                  <a:gd name="connsiteY7" fmla="*/ 1307 h 1985025"/>
                  <a:gd name="connsiteX8" fmla="*/ 642379 w 1126084"/>
                  <a:gd name="connsiteY8" fmla="*/ 122219 h 1985025"/>
                  <a:gd name="connsiteX9" fmla="*/ 869090 w 1126084"/>
                  <a:gd name="connsiteY9" fmla="*/ 454728 h 1985025"/>
                  <a:gd name="connsiteX10" fmla="*/ 929546 w 1126084"/>
                  <a:gd name="connsiteY10" fmla="*/ 825022 h 1985025"/>
                  <a:gd name="connsiteX11" fmla="*/ 967331 w 1126084"/>
                  <a:gd name="connsiteY11" fmla="*/ 1210430 h 1985025"/>
                  <a:gd name="connsiteX12" fmla="*/ 1080687 w 1126084"/>
                  <a:gd name="connsiteY12" fmla="*/ 1482483 h 1985025"/>
                  <a:gd name="connsiteX13" fmla="*/ 1126029 w 1126084"/>
                  <a:gd name="connsiteY13" fmla="*/ 1626067 h 1985025"/>
                  <a:gd name="connsiteX14" fmla="*/ 1073130 w 1126084"/>
                  <a:gd name="connsiteY14" fmla="*/ 1769650 h 1985025"/>
                  <a:gd name="connsiteX15" fmla="*/ 974888 w 1126084"/>
                  <a:gd name="connsiteY15" fmla="*/ 1799878 h 1985025"/>
                  <a:gd name="connsiteX16" fmla="*/ 929546 w 1126084"/>
                  <a:gd name="connsiteY16" fmla="*/ 1746979 h 1985025"/>
                  <a:gd name="connsiteX17" fmla="*/ 1050458 w 1126084"/>
                  <a:gd name="connsiteY17" fmla="*/ 1724308 h 1985025"/>
                  <a:gd name="connsiteX18" fmla="*/ 1080687 w 1126084"/>
                  <a:gd name="connsiteY18" fmla="*/ 1618510 h 1985025"/>
                  <a:gd name="connsiteX19" fmla="*/ 1012673 w 1126084"/>
                  <a:gd name="connsiteY19" fmla="*/ 1414470 h 1985025"/>
                  <a:gd name="connsiteX20" fmla="*/ 891761 w 1126084"/>
                  <a:gd name="connsiteY20" fmla="*/ 1112189 h 1985025"/>
                  <a:gd name="connsiteX21" fmla="*/ 846419 w 1126084"/>
                  <a:gd name="connsiteY21" fmla="*/ 500070 h 1985025"/>
                  <a:gd name="connsiteX22" fmla="*/ 550042 w 1126084"/>
                  <a:gd name="connsiteY22" fmla="*/ 132505 h 1985025"/>
                  <a:gd name="connsiteX23" fmla="*/ 284024 w 1126084"/>
                  <a:gd name="connsiteY23" fmla="*/ 82466 h 1985025"/>
                  <a:gd name="connsiteX24" fmla="*/ 105830 w 1126084"/>
                  <a:gd name="connsiteY24" fmla="*/ 273359 h 1985025"/>
                  <a:gd name="connsiteX25" fmla="*/ 136505 w 1126084"/>
                  <a:gd name="connsiteY25" fmla="*/ 547826 h 1985025"/>
                  <a:gd name="connsiteX26" fmla="*/ 392997 w 1126084"/>
                  <a:gd name="connsiteY26" fmla="*/ 961049 h 1985025"/>
                  <a:gd name="connsiteX27" fmla="*/ 498035 w 1126084"/>
                  <a:gd name="connsiteY27" fmla="*/ 1273301 h 1985025"/>
                  <a:gd name="connsiteX28" fmla="*/ 575573 w 1126084"/>
                  <a:gd name="connsiteY28" fmla="*/ 1661438 h 1985025"/>
                  <a:gd name="connsiteX29" fmla="*/ 612151 w 1126084"/>
                  <a:gd name="connsiteY29" fmla="*/ 1883006 h 1985025"/>
                  <a:gd name="connsiteX30" fmla="*/ 770849 w 1126084"/>
                  <a:gd name="connsiteY30" fmla="*/ 1958576 h 1985025"/>
                  <a:gd name="connsiteX31" fmla="*/ 884204 w 1126084"/>
                  <a:gd name="connsiteY31" fmla="*/ 1867892 h 1985025"/>
                  <a:gd name="connsiteX32" fmla="*/ 914432 w 1126084"/>
                  <a:gd name="connsiteY32" fmla="*/ 1754536 h 1985025"/>
                  <a:gd name="connsiteX33" fmla="*/ 921989 w 1126084"/>
                  <a:gd name="connsiteY33" fmla="*/ 1875449 h 1985025"/>
                  <a:gd name="connsiteX34" fmla="*/ 816191 w 1126084"/>
                  <a:gd name="connsiteY34" fmla="*/ 1973690 h 1985025"/>
                  <a:gd name="connsiteX35" fmla="*/ 725506 w 1126084"/>
                  <a:gd name="connsiteY35" fmla="*/ 1981247 h 1985025"/>
                  <a:gd name="connsiteX36" fmla="*/ 649936 w 1126084"/>
                  <a:gd name="connsiteY36" fmla="*/ 1951019 h 1985025"/>
                  <a:gd name="connsiteX0" fmla="*/ 649907 w 1126055"/>
                  <a:gd name="connsiteY0" fmla="*/ 1951019 h 1985025"/>
                  <a:gd name="connsiteX1" fmla="*/ 544109 w 1126055"/>
                  <a:gd name="connsiteY1" fmla="*/ 1805914 h 1985025"/>
                  <a:gd name="connsiteX2" fmla="*/ 491210 w 1126055"/>
                  <a:gd name="connsiteY2" fmla="*/ 1391799 h 1985025"/>
                  <a:gd name="connsiteX3" fmla="*/ 294727 w 1126055"/>
                  <a:gd name="connsiteY3" fmla="*/ 877921 h 1985025"/>
                  <a:gd name="connsiteX4" fmla="*/ 92655 w 1126055"/>
                  <a:gd name="connsiteY4" fmla="*/ 594376 h 1985025"/>
                  <a:gd name="connsiteX5" fmla="*/ 3 w 1126055"/>
                  <a:gd name="connsiteY5" fmla="*/ 348930 h 1985025"/>
                  <a:gd name="connsiteX6" fmla="*/ 90687 w 1126055"/>
                  <a:gd name="connsiteY6" fmla="*/ 76877 h 1985025"/>
                  <a:gd name="connsiteX7" fmla="*/ 324955 w 1126055"/>
                  <a:gd name="connsiteY7" fmla="*/ 1307 h 1985025"/>
                  <a:gd name="connsiteX8" fmla="*/ 642350 w 1126055"/>
                  <a:gd name="connsiteY8" fmla="*/ 122219 h 1985025"/>
                  <a:gd name="connsiteX9" fmla="*/ 869061 w 1126055"/>
                  <a:gd name="connsiteY9" fmla="*/ 454728 h 1985025"/>
                  <a:gd name="connsiteX10" fmla="*/ 929517 w 1126055"/>
                  <a:gd name="connsiteY10" fmla="*/ 825022 h 1985025"/>
                  <a:gd name="connsiteX11" fmla="*/ 967302 w 1126055"/>
                  <a:gd name="connsiteY11" fmla="*/ 1210430 h 1985025"/>
                  <a:gd name="connsiteX12" fmla="*/ 1080658 w 1126055"/>
                  <a:gd name="connsiteY12" fmla="*/ 1482483 h 1985025"/>
                  <a:gd name="connsiteX13" fmla="*/ 1126000 w 1126055"/>
                  <a:gd name="connsiteY13" fmla="*/ 1626067 h 1985025"/>
                  <a:gd name="connsiteX14" fmla="*/ 1073101 w 1126055"/>
                  <a:gd name="connsiteY14" fmla="*/ 1769650 h 1985025"/>
                  <a:gd name="connsiteX15" fmla="*/ 974859 w 1126055"/>
                  <a:gd name="connsiteY15" fmla="*/ 1799878 h 1985025"/>
                  <a:gd name="connsiteX16" fmla="*/ 929517 w 1126055"/>
                  <a:gd name="connsiteY16" fmla="*/ 1746979 h 1985025"/>
                  <a:gd name="connsiteX17" fmla="*/ 1050429 w 1126055"/>
                  <a:gd name="connsiteY17" fmla="*/ 1724308 h 1985025"/>
                  <a:gd name="connsiteX18" fmla="*/ 1080658 w 1126055"/>
                  <a:gd name="connsiteY18" fmla="*/ 1618510 h 1985025"/>
                  <a:gd name="connsiteX19" fmla="*/ 1012644 w 1126055"/>
                  <a:gd name="connsiteY19" fmla="*/ 1414470 h 1985025"/>
                  <a:gd name="connsiteX20" fmla="*/ 891732 w 1126055"/>
                  <a:gd name="connsiteY20" fmla="*/ 1112189 h 1985025"/>
                  <a:gd name="connsiteX21" fmla="*/ 846390 w 1126055"/>
                  <a:gd name="connsiteY21" fmla="*/ 500070 h 1985025"/>
                  <a:gd name="connsiteX22" fmla="*/ 550013 w 1126055"/>
                  <a:gd name="connsiteY22" fmla="*/ 132505 h 1985025"/>
                  <a:gd name="connsiteX23" fmla="*/ 283995 w 1126055"/>
                  <a:gd name="connsiteY23" fmla="*/ 82466 h 1985025"/>
                  <a:gd name="connsiteX24" fmla="*/ 105801 w 1126055"/>
                  <a:gd name="connsiteY24" fmla="*/ 273359 h 1985025"/>
                  <a:gd name="connsiteX25" fmla="*/ 136476 w 1126055"/>
                  <a:gd name="connsiteY25" fmla="*/ 547826 h 1985025"/>
                  <a:gd name="connsiteX26" fmla="*/ 392968 w 1126055"/>
                  <a:gd name="connsiteY26" fmla="*/ 961049 h 1985025"/>
                  <a:gd name="connsiteX27" fmla="*/ 498006 w 1126055"/>
                  <a:gd name="connsiteY27" fmla="*/ 1273301 h 1985025"/>
                  <a:gd name="connsiteX28" fmla="*/ 575544 w 1126055"/>
                  <a:gd name="connsiteY28" fmla="*/ 1661438 h 1985025"/>
                  <a:gd name="connsiteX29" fmla="*/ 612122 w 1126055"/>
                  <a:gd name="connsiteY29" fmla="*/ 1883006 h 1985025"/>
                  <a:gd name="connsiteX30" fmla="*/ 770820 w 1126055"/>
                  <a:gd name="connsiteY30" fmla="*/ 1958576 h 1985025"/>
                  <a:gd name="connsiteX31" fmla="*/ 884175 w 1126055"/>
                  <a:gd name="connsiteY31" fmla="*/ 1867892 h 1985025"/>
                  <a:gd name="connsiteX32" fmla="*/ 914403 w 1126055"/>
                  <a:gd name="connsiteY32" fmla="*/ 1754536 h 1985025"/>
                  <a:gd name="connsiteX33" fmla="*/ 921960 w 1126055"/>
                  <a:gd name="connsiteY33" fmla="*/ 1875449 h 1985025"/>
                  <a:gd name="connsiteX34" fmla="*/ 816162 w 1126055"/>
                  <a:gd name="connsiteY34" fmla="*/ 1973690 h 1985025"/>
                  <a:gd name="connsiteX35" fmla="*/ 725477 w 1126055"/>
                  <a:gd name="connsiteY35" fmla="*/ 1981247 h 1985025"/>
                  <a:gd name="connsiteX36" fmla="*/ 649907 w 1126055"/>
                  <a:gd name="connsiteY36" fmla="*/ 1951019 h 1985025"/>
                  <a:gd name="connsiteX0" fmla="*/ 643557 w 1119705"/>
                  <a:gd name="connsiteY0" fmla="*/ 1951232 h 1985238"/>
                  <a:gd name="connsiteX1" fmla="*/ 537759 w 1119705"/>
                  <a:gd name="connsiteY1" fmla="*/ 1806127 h 1985238"/>
                  <a:gd name="connsiteX2" fmla="*/ 484860 w 1119705"/>
                  <a:gd name="connsiteY2" fmla="*/ 1392012 h 1985238"/>
                  <a:gd name="connsiteX3" fmla="*/ 288377 w 1119705"/>
                  <a:gd name="connsiteY3" fmla="*/ 878134 h 1985238"/>
                  <a:gd name="connsiteX4" fmla="*/ 86305 w 1119705"/>
                  <a:gd name="connsiteY4" fmla="*/ 594589 h 1985238"/>
                  <a:gd name="connsiteX5" fmla="*/ 3 w 1119705"/>
                  <a:gd name="connsiteY5" fmla="*/ 380893 h 1985238"/>
                  <a:gd name="connsiteX6" fmla="*/ 84337 w 1119705"/>
                  <a:gd name="connsiteY6" fmla="*/ 77090 h 1985238"/>
                  <a:gd name="connsiteX7" fmla="*/ 318605 w 1119705"/>
                  <a:gd name="connsiteY7" fmla="*/ 1520 h 1985238"/>
                  <a:gd name="connsiteX8" fmla="*/ 636000 w 1119705"/>
                  <a:gd name="connsiteY8" fmla="*/ 122432 h 1985238"/>
                  <a:gd name="connsiteX9" fmla="*/ 862711 w 1119705"/>
                  <a:gd name="connsiteY9" fmla="*/ 454941 h 1985238"/>
                  <a:gd name="connsiteX10" fmla="*/ 923167 w 1119705"/>
                  <a:gd name="connsiteY10" fmla="*/ 825235 h 1985238"/>
                  <a:gd name="connsiteX11" fmla="*/ 960952 w 1119705"/>
                  <a:gd name="connsiteY11" fmla="*/ 1210643 h 1985238"/>
                  <a:gd name="connsiteX12" fmla="*/ 1074308 w 1119705"/>
                  <a:gd name="connsiteY12" fmla="*/ 1482696 h 1985238"/>
                  <a:gd name="connsiteX13" fmla="*/ 1119650 w 1119705"/>
                  <a:gd name="connsiteY13" fmla="*/ 1626280 h 1985238"/>
                  <a:gd name="connsiteX14" fmla="*/ 1066751 w 1119705"/>
                  <a:gd name="connsiteY14" fmla="*/ 1769863 h 1985238"/>
                  <a:gd name="connsiteX15" fmla="*/ 968509 w 1119705"/>
                  <a:gd name="connsiteY15" fmla="*/ 1800091 h 1985238"/>
                  <a:gd name="connsiteX16" fmla="*/ 923167 w 1119705"/>
                  <a:gd name="connsiteY16" fmla="*/ 1747192 h 1985238"/>
                  <a:gd name="connsiteX17" fmla="*/ 1044079 w 1119705"/>
                  <a:gd name="connsiteY17" fmla="*/ 1724521 h 1985238"/>
                  <a:gd name="connsiteX18" fmla="*/ 1074308 w 1119705"/>
                  <a:gd name="connsiteY18" fmla="*/ 1618723 h 1985238"/>
                  <a:gd name="connsiteX19" fmla="*/ 1006294 w 1119705"/>
                  <a:gd name="connsiteY19" fmla="*/ 1414683 h 1985238"/>
                  <a:gd name="connsiteX20" fmla="*/ 885382 w 1119705"/>
                  <a:gd name="connsiteY20" fmla="*/ 1112402 h 1985238"/>
                  <a:gd name="connsiteX21" fmla="*/ 840040 w 1119705"/>
                  <a:gd name="connsiteY21" fmla="*/ 500283 h 1985238"/>
                  <a:gd name="connsiteX22" fmla="*/ 543663 w 1119705"/>
                  <a:gd name="connsiteY22" fmla="*/ 132718 h 1985238"/>
                  <a:gd name="connsiteX23" fmla="*/ 277645 w 1119705"/>
                  <a:gd name="connsiteY23" fmla="*/ 82679 h 1985238"/>
                  <a:gd name="connsiteX24" fmla="*/ 99451 w 1119705"/>
                  <a:gd name="connsiteY24" fmla="*/ 273572 h 1985238"/>
                  <a:gd name="connsiteX25" fmla="*/ 130126 w 1119705"/>
                  <a:gd name="connsiteY25" fmla="*/ 548039 h 1985238"/>
                  <a:gd name="connsiteX26" fmla="*/ 386618 w 1119705"/>
                  <a:gd name="connsiteY26" fmla="*/ 961262 h 1985238"/>
                  <a:gd name="connsiteX27" fmla="*/ 491656 w 1119705"/>
                  <a:gd name="connsiteY27" fmla="*/ 1273514 h 1985238"/>
                  <a:gd name="connsiteX28" fmla="*/ 569194 w 1119705"/>
                  <a:gd name="connsiteY28" fmla="*/ 1661651 h 1985238"/>
                  <a:gd name="connsiteX29" fmla="*/ 605772 w 1119705"/>
                  <a:gd name="connsiteY29" fmla="*/ 1883219 h 1985238"/>
                  <a:gd name="connsiteX30" fmla="*/ 764470 w 1119705"/>
                  <a:gd name="connsiteY30" fmla="*/ 1958789 h 1985238"/>
                  <a:gd name="connsiteX31" fmla="*/ 877825 w 1119705"/>
                  <a:gd name="connsiteY31" fmla="*/ 1868105 h 1985238"/>
                  <a:gd name="connsiteX32" fmla="*/ 908053 w 1119705"/>
                  <a:gd name="connsiteY32" fmla="*/ 1754749 h 1985238"/>
                  <a:gd name="connsiteX33" fmla="*/ 915610 w 1119705"/>
                  <a:gd name="connsiteY33" fmla="*/ 1875662 h 1985238"/>
                  <a:gd name="connsiteX34" fmla="*/ 809812 w 1119705"/>
                  <a:gd name="connsiteY34" fmla="*/ 1973903 h 1985238"/>
                  <a:gd name="connsiteX35" fmla="*/ 719127 w 1119705"/>
                  <a:gd name="connsiteY35" fmla="*/ 1981460 h 1985238"/>
                  <a:gd name="connsiteX36" fmla="*/ 643557 w 1119705"/>
                  <a:gd name="connsiteY36" fmla="*/ 1951232 h 198523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23167 w 1119705"/>
                  <a:gd name="connsiteY16" fmla="*/ 1746462 h 1984508"/>
                  <a:gd name="connsiteX17" fmla="*/ 1044079 w 1119705"/>
                  <a:gd name="connsiteY17" fmla="*/ 1723791 h 1984508"/>
                  <a:gd name="connsiteX18" fmla="*/ 1074308 w 1119705"/>
                  <a:gd name="connsiteY18" fmla="*/ 1617993 h 1984508"/>
                  <a:gd name="connsiteX19" fmla="*/ 1006294 w 1119705"/>
                  <a:gd name="connsiteY19" fmla="*/ 1413953 h 1984508"/>
                  <a:gd name="connsiteX20" fmla="*/ 885382 w 1119705"/>
                  <a:gd name="connsiteY20" fmla="*/ 1111672 h 1984508"/>
                  <a:gd name="connsiteX21" fmla="*/ 840040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23167 w 1119705"/>
                  <a:gd name="connsiteY16" fmla="*/ 1746462 h 1984508"/>
                  <a:gd name="connsiteX17" fmla="*/ 1044079 w 1119705"/>
                  <a:gd name="connsiteY17" fmla="*/ 1723791 h 1984508"/>
                  <a:gd name="connsiteX18" fmla="*/ 1074308 w 1119705"/>
                  <a:gd name="connsiteY18" fmla="*/ 1617993 h 1984508"/>
                  <a:gd name="connsiteX19" fmla="*/ 1006294 w 1119705"/>
                  <a:gd name="connsiteY19" fmla="*/ 1413953 h 1984508"/>
                  <a:gd name="connsiteX20" fmla="*/ 885382 w 1119705"/>
                  <a:gd name="connsiteY20" fmla="*/ 111167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23167 w 1119705"/>
                  <a:gd name="connsiteY16" fmla="*/ 1746462 h 1984508"/>
                  <a:gd name="connsiteX17" fmla="*/ 1044079 w 1119705"/>
                  <a:gd name="connsiteY17" fmla="*/ 1723791 h 1984508"/>
                  <a:gd name="connsiteX18" fmla="*/ 1074308 w 1119705"/>
                  <a:gd name="connsiteY18" fmla="*/ 1617993 h 1984508"/>
                  <a:gd name="connsiteX19" fmla="*/ 1006294 w 1119705"/>
                  <a:gd name="connsiteY19" fmla="*/ 1413953 h 1984508"/>
                  <a:gd name="connsiteX20" fmla="*/ 885382 w 1119705"/>
                  <a:gd name="connsiteY20" fmla="*/ 111167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23167 w 1119705"/>
                  <a:gd name="connsiteY16" fmla="*/ 1746462 h 1984508"/>
                  <a:gd name="connsiteX17" fmla="*/ 1044079 w 1119705"/>
                  <a:gd name="connsiteY17" fmla="*/ 1723791 h 1984508"/>
                  <a:gd name="connsiteX18" fmla="*/ 1074308 w 1119705"/>
                  <a:gd name="connsiteY18" fmla="*/ 1617993 h 1984508"/>
                  <a:gd name="connsiteX19" fmla="*/ 1006294 w 1119705"/>
                  <a:gd name="connsiteY19" fmla="*/ 1413953 h 1984508"/>
                  <a:gd name="connsiteX20" fmla="*/ 917132 w 1119705"/>
                  <a:gd name="connsiteY20" fmla="*/ 110532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23167 w 1119705"/>
                  <a:gd name="connsiteY16" fmla="*/ 1746462 h 1984508"/>
                  <a:gd name="connsiteX17" fmla="*/ 1044079 w 1119705"/>
                  <a:gd name="connsiteY17" fmla="*/ 1723791 h 1984508"/>
                  <a:gd name="connsiteX18" fmla="*/ 1074308 w 1119705"/>
                  <a:gd name="connsiteY18" fmla="*/ 1617993 h 1984508"/>
                  <a:gd name="connsiteX19" fmla="*/ 1006294 w 1119705"/>
                  <a:gd name="connsiteY19" fmla="*/ 1413953 h 1984508"/>
                  <a:gd name="connsiteX20" fmla="*/ 917132 w 1119705"/>
                  <a:gd name="connsiteY20" fmla="*/ 110532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23167 w 1119705"/>
                  <a:gd name="connsiteY16" fmla="*/ 1746462 h 1984508"/>
                  <a:gd name="connsiteX17" fmla="*/ 1044079 w 1119705"/>
                  <a:gd name="connsiteY17" fmla="*/ 1723791 h 1984508"/>
                  <a:gd name="connsiteX18" fmla="*/ 1074308 w 1119705"/>
                  <a:gd name="connsiteY18" fmla="*/ 1617993 h 1984508"/>
                  <a:gd name="connsiteX19" fmla="*/ 965019 w 1119705"/>
                  <a:gd name="connsiteY19" fmla="*/ 1350453 h 1984508"/>
                  <a:gd name="connsiteX20" fmla="*/ 917132 w 1119705"/>
                  <a:gd name="connsiteY20" fmla="*/ 110532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23167 w 1119705"/>
                  <a:gd name="connsiteY16" fmla="*/ 1746462 h 1984508"/>
                  <a:gd name="connsiteX17" fmla="*/ 1044079 w 1119705"/>
                  <a:gd name="connsiteY17" fmla="*/ 1723791 h 1984508"/>
                  <a:gd name="connsiteX18" fmla="*/ 1074308 w 1119705"/>
                  <a:gd name="connsiteY18" fmla="*/ 1617993 h 1984508"/>
                  <a:gd name="connsiteX19" fmla="*/ 965019 w 1119705"/>
                  <a:gd name="connsiteY19" fmla="*/ 1350453 h 1984508"/>
                  <a:gd name="connsiteX20" fmla="*/ 917132 w 1119705"/>
                  <a:gd name="connsiteY20" fmla="*/ 110532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23167 w 1119705"/>
                  <a:gd name="connsiteY16" fmla="*/ 1746462 h 1984508"/>
                  <a:gd name="connsiteX17" fmla="*/ 1044079 w 1119705"/>
                  <a:gd name="connsiteY17" fmla="*/ 1723791 h 1984508"/>
                  <a:gd name="connsiteX18" fmla="*/ 1093358 w 1119705"/>
                  <a:gd name="connsiteY18" fmla="*/ 1570368 h 1984508"/>
                  <a:gd name="connsiteX19" fmla="*/ 965019 w 1119705"/>
                  <a:gd name="connsiteY19" fmla="*/ 1350453 h 1984508"/>
                  <a:gd name="connsiteX20" fmla="*/ 917132 w 1119705"/>
                  <a:gd name="connsiteY20" fmla="*/ 110532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23167 w 1119705"/>
                  <a:gd name="connsiteY16" fmla="*/ 1746462 h 1984508"/>
                  <a:gd name="connsiteX17" fmla="*/ 1053604 w 1119705"/>
                  <a:gd name="connsiteY17" fmla="*/ 1711091 h 1984508"/>
                  <a:gd name="connsiteX18" fmla="*/ 1093358 w 1119705"/>
                  <a:gd name="connsiteY18" fmla="*/ 1570368 h 1984508"/>
                  <a:gd name="connsiteX19" fmla="*/ 965019 w 1119705"/>
                  <a:gd name="connsiteY19" fmla="*/ 1350453 h 1984508"/>
                  <a:gd name="connsiteX20" fmla="*/ 917132 w 1119705"/>
                  <a:gd name="connsiteY20" fmla="*/ 110532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54917 w 1119705"/>
                  <a:gd name="connsiteY16" fmla="*/ 1781387 h 1984508"/>
                  <a:gd name="connsiteX17" fmla="*/ 1053604 w 1119705"/>
                  <a:gd name="connsiteY17" fmla="*/ 1711091 h 1984508"/>
                  <a:gd name="connsiteX18" fmla="*/ 1093358 w 1119705"/>
                  <a:gd name="connsiteY18" fmla="*/ 1570368 h 1984508"/>
                  <a:gd name="connsiteX19" fmla="*/ 965019 w 1119705"/>
                  <a:gd name="connsiteY19" fmla="*/ 1350453 h 1984508"/>
                  <a:gd name="connsiteX20" fmla="*/ 917132 w 1119705"/>
                  <a:gd name="connsiteY20" fmla="*/ 110532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54917 w 1119705"/>
                  <a:gd name="connsiteY16" fmla="*/ 1781387 h 1984508"/>
                  <a:gd name="connsiteX17" fmla="*/ 1053604 w 1119705"/>
                  <a:gd name="connsiteY17" fmla="*/ 1711091 h 1984508"/>
                  <a:gd name="connsiteX18" fmla="*/ 1093358 w 1119705"/>
                  <a:gd name="connsiteY18" fmla="*/ 1570368 h 1984508"/>
                  <a:gd name="connsiteX19" fmla="*/ 965019 w 1119705"/>
                  <a:gd name="connsiteY19" fmla="*/ 1350453 h 1984508"/>
                  <a:gd name="connsiteX20" fmla="*/ 917132 w 1119705"/>
                  <a:gd name="connsiteY20" fmla="*/ 110532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54917 w 1119705"/>
                  <a:gd name="connsiteY16" fmla="*/ 1781387 h 1984508"/>
                  <a:gd name="connsiteX17" fmla="*/ 1053604 w 1119705"/>
                  <a:gd name="connsiteY17" fmla="*/ 1711091 h 1984508"/>
                  <a:gd name="connsiteX18" fmla="*/ 1093358 w 1119705"/>
                  <a:gd name="connsiteY18" fmla="*/ 1570368 h 1984508"/>
                  <a:gd name="connsiteX19" fmla="*/ 965019 w 1119705"/>
                  <a:gd name="connsiteY19" fmla="*/ 1350453 h 1984508"/>
                  <a:gd name="connsiteX20" fmla="*/ 917132 w 1119705"/>
                  <a:gd name="connsiteY20" fmla="*/ 110532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0952 w 1119705"/>
                  <a:gd name="connsiteY11" fmla="*/ 1209913 h 1984508"/>
                  <a:gd name="connsiteX12" fmla="*/ 1074308 w 1119705"/>
                  <a:gd name="connsiteY12" fmla="*/ 1481966 h 1984508"/>
                  <a:gd name="connsiteX13" fmla="*/ 1119650 w 1119705"/>
                  <a:gd name="connsiteY13" fmla="*/ 1625550 h 1984508"/>
                  <a:gd name="connsiteX14" fmla="*/ 1066751 w 1119705"/>
                  <a:gd name="connsiteY14" fmla="*/ 1769133 h 1984508"/>
                  <a:gd name="connsiteX15" fmla="*/ 968509 w 1119705"/>
                  <a:gd name="connsiteY15" fmla="*/ 1799361 h 1984508"/>
                  <a:gd name="connsiteX16" fmla="*/ 954917 w 1119705"/>
                  <a:gd name="connsiteY16" fmla="*/ 1781387 h 1984508"/>
                  <a:gd name="connsiteX17" fmla="*/ 1053604 w 1119705"/>
                  <a:gd name="connsiteY17" fmla="*/ 1711091 h 1984508"/>
                  <a:gd name="connsiteX18" fmla="*/ 1093358 w 1119705"/>
                  <a:gd name="connsiteY18" fmla="*/ 1570368 h 1984508"/>
                  <a:gd name="connsiteX19" fmla="*/ 965019 w 1119705"/>
                  <a:gd name="connsiteY19" fmla="*/ 1350453 h 1984508"/>
                  <a:gd name="connsiteX20" fmla="*/ 917132 w 1119705"/>
                  <a:gd name="connsiteY20" fmla="*/ 1105322 h 1984508"/>
                  <a:gd name="connsiteX21" fmla="*/ 817815 w 1119705"/>
                  <a:gd name="connsiteY21" fmla="*/ 499553 h 1984508"/>
                  <a:gd name="connsiteX22" fmla="*/ 543663 w 1119705"/>
                  <a:gd name="connsiteY22" fmla="*/ 131988 h 1984508"/>
                  <a:gd name="connsiteX23" fmla="*/ 277645 w 1119705"/>
                  <a:gd name="connsiteY23" fmla="*/ 81949 h 1984508"/>
                  <a:gd name="connsiteX24" fmla="*/ 99451 w 1119705"/>
                  <a:gd name="connsiteY24" fmla="*/ 272842 h 1984508"/>
                  <a:gd name="connsiteX25" fmla="*/ 130126 w 1119705"/>
                  <a:gd name="connsiteY25" fmla="*/ 547309 h 1984508"/>
                  <a:gd name="connsiteX26" fmla="*/ 386618 w 1119705"/>
                  <a:gd name="connsiteY26" fmla="*/ 960532 h 1984508"/>
                  <a:gd name="connsiteX27" fmla="*/ 491656 w 1119705"/>
                  <a:gd name="connsiteY27" fmla="*/ 1272784 h 1984508"/>
                  <a:gd name="connsiteX28" fmla="*/ 569194 w 1119705"/>
                  <a:gd name="connsiteY28" fmla="*/ 1660921 h 1984508"/>
                  <a:gd name="connsiteX29" fmla="*/ 605772 w 1119705"/>
                  <a:gd name="connsiteY29" fmla="*/ 1882489 h 1984508"/>
                  <a:gd name="connsiteX30" fmla="*/ 764470 w 1119705"/>
                  <a:gd name="connsiteY30" fmla="*/ 1958059 h 1984508"/>
                  <a:gd name="connsiteX31" fmla="*/ 877825 w 1119705"/>
                  <a:gd name="connsiteY31" fmla="*/ 1867375 h 1984508"/>
                  <a:gd name="connsiteX32" fmla="*/ 908053 w 1119705"/>
                  <a:gd name="connsiteY32" fmla="*/ 1754019 h 1984508"/>
                  <a:gd name="connsiteX33" fmla="*/ 915610 w 1119705"/>
                  <a:gd name="connsiteY33" fmla="*/ 1874932 h 1984508"/>
                  <a:gd name="connsiteX34" fmla="*/ 809812 w 1119705"/>
                  <a:gd name="connsiteY34" fmla="*/ 1973173 h 1984508"/>
                  <a:gd name="connsiteX35" fmla="*/ 719127 w 1119705"/>
                  <a:gd name="connsiteY35" fmla="*/ 1980730 h 1984508"/>
                  <a:gd name="connsiteX36" fmla="*/ 643557 w 1119705"/>
                  <a:gd name="connsiteY36" fmla="*/ 1950502 h 1984508"/>
                  <a:gd name="connsiteX0" fmla="*/ 643557 w 1119705"/>
                  <a:gd name="connsiteY0" fmla="*/ 1950502 h 1984508"/>
                  <a:gd name="connsiteX1" fmla="*/ 537759 w 1119705"/>
                  <a:gd name="connsiteY1" fmla="*/ 1805397 h 1984508"/>
                  <a:gd name="connsiteX2" fmla="*/ 484860 w 1119705"/>
                  <a:gd name="connsiteY2" fmla="*/ 1391282 h 1984508"/>
                  <a:gd name="connsiteX3" fmla="*/ 288377 w 1119705"/>
                  <a:gd name="connsiteY3" fmla="*/ 877404 h 1984508"/>
                  <a:gd name="connsiteX4" fmla="*/ 86305 w 1119705"/>
                  <a:gd name="connsiteY4" fmla="*/ 593859 h 1984508"/>
                  <a:gd name="connsiteX5" fmla="*/ 3 w 1119705"/>
                  <a:gd name="connsiteY5" fmla="*/ 380163 h 1984508"/>
                  <a:gd name="connsiteX6" fmla="*/ 84337 w 1119705"/>
                  <a:gd name="connsiteY6" fmla="*/ 85885 h 1984508"/>
                  <a:gd name="connsiteX7" fmla="*/ 318605 w 1119705"/>
                  <a:gd name="connsiteY7" fmla="*/ 790 h 1984508"/>
                  <a:gd name="connsiteX8" fmla="*/ 636000 w 1119705"/>
                  <a:gd name="connsiteY8" fmla="*/ 121702 h 1984508"/>
                  <a:gd name="connsiteX9" fmla="*/ 862711 w 1119705"/>
                  <a:gd name="connsiteY9" fmla="*/ 454211 h 1984508"/>
                  <a:gd name="connsiteX10" fmla="*/ 923167 w 1119705"/>
                  <a:gd name="connsiteY10" fmla="*/ 824505 h 1984508"/>
                  <a:gd name="connsiteX11" fmla="*/ 967722 w 1119705"/>
                  <a:gd name="connsiteY11" fmla="*/ 1254311 h 1984508"/>
                  <a:gd name="connsiteX12" fmla="*/ 960952 w 1119705"/>
                  <a:gd name="connsiteY12" fmla="*/ 1209913 h 1984508"/>
                  <a:gd name="connsiteX13" fmla="*/ 1074308 w 1119705"/>
                  <a:gd name="connsiteY13" fmla="*/ 1481966 h 1984508"/>
                  <a:gd name="connsiteX14" fmla="*/ 1119650 w 1119705"/>
                  <a:gd name="connsiteY14" fmla="*/ 1625550 h 1984508"/>
                  <a:gd name="connsiteX15" fmla="*/ 1066751 w 1119705"/>
                  <a:gd name="connsiteY15" fmla="*/ 1769133 h 1984508"/>
                  <a:gd name="connsiteX16" fmla="*/ 968509 w 1119705"/>
                  <a:gd name="connsiteY16" fmla="*/ 1799361 h 1984508"/>
                  <a:gd name="connsiteX17" fmla="*/ 954917 w 1119705"/>
                  <a:gd name="connsiteY17" fmla="*/ 1781387 h 1984508"/>
                  <a:gd name="connsiteX18" fmla="*/ 1053604 w 1119705"/>
                  <a:gd name="connsiteY18" fmla="*/ 1711091 h 1984508"/>
                  <a:gd name="connsiteX19" fmla="*/ 1093358 w 1119705"/>
                  <a:gd name="connsiteY19" fmla="*/ 1570368 h 1984508"/>
                  <a:gd name="connsiteX20" fmla="*/ 965019 w 1119705"/>
                  <a:gd name="connsiteY20" fmla="*/ 1350453 h 1984508"/>
                  <a:gd name="connsiteX21" fmla="*/ 917132 w 1119705"/>
                  <a:gd name="connsiteY21" fmla="*/ 1105322 h 1984508"/>
                  <a:gd name="connsiteX22" fmla="*/ 817815 w 1119705"/>
                  <a:gd name="connsiteY22" fmla="*/ 499553 h 1984508"/>
                  <a:gd name="connsiteX23" fmla="*/ 543663 w 1119705"/>
                  <a:gd name="connsiteY23" fmla="*/ 131988 h 1984508"/>
                  <a:gd name="connsiteX24" fmla="*/ 277645 w 1119705"/>
                  <a:gd name="connsiteY24" fmla="*/ 81949 h 1984508"/>
                  <a:gd name="connsiteX25" fmla="*/ 99451 w 1119705"/>
                  <a:gd name="connsiteY25" fmla="*/ 272842 h 1984508"/>
                  <a:gd name="connsiteX26" fmla="*/ 130126 w 1119705"/>
                  <a:gd name="connsiteY26" fmla="*/ 547309 h 1984508"/>
                  <a:gd name="connsiteX27" fmla="*/ 386618 w 1119705"/>
                  <a:gd name="connsiteY27" fmla="*/ 960532 h 1984508"/>
                  <a:gd name="connsiteX28" fmla="*/ 491656 w 1119705"/>
                  <a:gd name="connsiteY28" fmla="*/ 1272784 h 1984508"/>
                  <a:gd name="connsiteX29" fmla="*/ 569194 w 1119705"/>
                  <a:gd name="connsiteY29" fmla="*/ 1660921 h 1984508"/>
                  <a:gd name="connsiteX30" fmla="*/ 605772 w 1119705"/>
                  <a:gd name="connsiteY30" fmla="*/ 1882489 h 1984508"/>
                  <a:gd name="connsiteX31" fmla="*/ 764470 w 1119705"/>
                  <a:gd name="connsiteY31" fmla="*/ 1958059 h 1984508"/>
                  <a:gd name="connsiteX32" fmla="*/ 877825 w 1119705"/>
                  <a:gd name="connsiteY32" fmla="*/ 1867375 h 1984508"/>
                  <a:gd name="connsiteX33" fmla="*/ 908053 w 1119705"/>
                  <a:gd name="connsiteY33" fmla="*/ 1754019 h 1984508"/>
                  <a:gd name="connsiteX34" fmla="*/ 915610 w 1119705"/>
                  <a:gd name="connsiteY34" fmla="*/ 1874932 h 1984508"/>
                  <a:gd name="connsiteX35" fmla="*/ 809812 w 1119705"/>
                  <a:gd name="connsiteY35" fmla="*/ 1973173 h 1984508"/>
                  <a:gd name="connsiteX36" fmla="*/ 719127 w 1119705"/>
                  <a:gd name="connsiteY36" fmla="*/ 1980730 h 1984508"/>
                  <a:gd name="connsiteX37" fmla="*/ 643557 w 1119705"/>
                  <a:gd name="connsiteY37" fmla="*/ 1950502 h 1984508"/>
                  <a:gd name="connsiteX0" fmla="*/ 643557 w 1119703"/>
                  <a:gd name="connsiteY0" fmla="*/ 1950502 h 1984508"/>
                  <a:gd name="connsiteX1" fmla="*/ 537759 w 1119703"/>
                  <a:gd name="connsiteY1" fmla="*/ 1805397 h 1984508"/>
                  <a:gd name="connsiteX2" fmla="*/ 484860 w 1119703"/>
                  <a:gd name="connsiteY2" fmla="*/ 1391282 h 1984508"/>
                  <a:gd name="connsiteX3" fmla="*/ 288377 w 1119703"/>
                  <a:gd name="connsiteY3" fmla="*/ 877404 h 1984508"/>
                  <a:gd name="connsiteX4" fmla="*/ 86305 w 1119703"/>
                  <a:gd name="connsiteY4" fmla="*/ 593859 h 1984508"/>
                  <a:gd name="connsiteX5" fmla="*/ 3 w 1119703"/>
                  <a:gd name="connsiteY5" fmla="*/ 380163 h 1984508"/>
                  <a:gd name="connsiteX6" fmla="*/ 84337 w 1119703"/>
                  <a:gd name="connsiteY6" fmla="*/ 85885 h 1984508"/>
                  <a:gd name="connsiteX7" fmla="*/ 318605 w 1119703"/>
                  <a:gd name="connsiteY7" fmla="*/ 790 h 1984508"/>
                  <a:gd name="connsiteX8" fmla="*/ 636000 w 1119703"/>
                  <a:gd name="connsiteY8" fmla="*/ 121702 h 1984508"/>
                  <a:gd name="connsiteX9" fmla="*/ 862711 w 1119703"/>
                  <a:gd name="connsiteY9" fmla="*/ 454211 h 1984508"/>
                  <a:gd name="connsiteX10" fmla="*/ 923167 w 1119703"/>
                  <a:gd name="connsiteY10" fmla="*/ 824505 h 1984508"/>
                  <a:gd name="connsiteX11" fmla="*/ 967722 w 1119703"/>
                  <a:gd name="connsiteY11" fmla="*/ 1254311 h 1984508"/>
                  <a:gd name="connsiteX12" fmla="*/ 1074308 w 1119703"/>
                  <a:gd name="connsiteY12" fmla="*/ 1481966 h 1984508"/>
                  <a:gd name="connsiteX13" fmla="*/ 1119650 w 1119703"/>
                  <a:gd name="connsiteY13" fmla="*/ 1625550 h 1984508"/>
                  <a:gd name="connsiteX14" fmla="*/ 1066751 w 1119703"/>
                  <a:gd name="connsiteY14" fmla="*/ 1769133 h 1984508"/>
                  <a:gd name="connsiteX15" fmla="*/ 968509 w 1119703"/>
                  <a:gd name="connsiteY15" fmla="*/ 1799361 h 1984508"/>
                  <a:gd name="connsiteX16" fmla="*/ 954917 w 1119703"/>
                  <a:gd name="connsiteY16" fmla="*/ 1781387 h 1984508"/>
                  <a:gd name="connsiteX17" fmla="*/ 1053604 w 1119703"/>
                  <a:gd name="connsiteY17" fmla="*/ 1711091 h 1984508"/>
                  <a:gd name="connsiteX18" fmla="*/ 1093358 w 1119703"/>
                  <a:gd name="connsiteY18" fmla="*/ 1570368 h 1984508"/>
                  <a:gd name="connsiteX19" fmla="*/ 965019 w 1119703"/>
                  <a:gd name="connsiteY19" fmla="*/ 1350453 h 1984508"/>
                  <a:gd name="connsiteX20" fmla="*/ 917132 w 1119703"/>
                  <a:gd name="connsiteY20" fmla="*/ 1105322 h 1984508"/>
                  <a:gd name="connsiteX21" fmla="*/ 817815 w 1119703"/>
                  <a:gd name="connsiteY21" fmla="*/ 499553 h 1984508"/>
                  <a:gd name="connsiteX22" fmla="*/ 543663 w 1119703"/>
                  <a:gd name="connsiteY22" fmla="*/ 131988 h 1984508"/>
                  <a:gd name="connsiteX23" fmla="*/ 277645 w 1119703"/>
                  <a:gd name="connsiteY23" fmla="*/ 81949 h 1984508"/>
                  <a:gd name="connsiteX24" fmla="*/ 99451 w 1119703"/>
                  <a:gd name="connsiteY24" fmla="*/ 272842 h 1984508"/>
                  <a:gd name="connsiteX25" fmla="*/ 130126 w 1119703"/>
                  <a:gd name="connsiteY25" fmla="*/ 547309 h 1984508"/>
                  <a:gd name="connsiteX26" fmla="*/ 386618 w 1119703"/>
                  <a:gd name="connsiteY26" fmla="*/ 960532 h 1984508"/>
                  <a:gd name="connsiteX27" fmla="*/ 491656 w 1119703"/>
                  <a:gd name="connsiteY27" fmla="*/ 1272784 h 1984508"/>
                  <a:gd name="connsiteX28" fmla="*/ 569194 w 1119703"/>
                  <a:gd name="connsiteY28" fmla="*/ 1660921 h 1984508"/>
                  <a:gd name="connsiteX29" fmla="*/ 605772 w 1119703"/>
                  <a:gd name="connsiteY29" fmla="*/ 1882489 h 1984508"/>
                  <a:gd name="connsiteX30" fmla="*/ 764470 w 1119703"/>
                  <a:gd name="connsiteY30" fmla="*/ 1958059 h 1984508"/>
                  <a:gd name="connsiteX31" fmla="*/ 877825 w 1119703"/>
                  <a:gd name="connsiteY31" fmla="*/ 1867375 h 1984508"/>
                  <a:gd name="connsiteX32" fmla="*/ 908053 w 1119703"/>
                  <a:gd name="connsiteY32" fmla="*/ 1754019 h 1984508"/>
                  <a:gd name="connsiteX33" fmla="*/ 915610 w 1119703"/>
                  <a:gd name="connsiteY33" fmla="*/ 1874932 h 1984508"/>
                  <a:gd name="connsiteX34" fmla="*/ 809812 w 1119703"/>
                  <a:gd name="connsiteY34" fmla="*/ 1973173 h 1984508"/>
                  <a:gd name="connsiteX35" fmla="*/ 719127 w 1119703"/>
                  <a:gd name="connsiteY35" fmla="*/ 1980730 h 1984508"/>
                  <a:gd name="connsiteX36" fmla="*/ 643557 w 1119703"/>
                  <a:gd name="connsiteY36" fmla="*/ 1950502 h 1984508"/>
                  <a:gd name="connsiteX0" fmla="*/ 643557 w 1119700"/>
                  <a:gd name="connsiteY0" fmla="*/ 1950502 h 1984508"/>
                  <a:gd name="connsiteX1" fmla="*/ 537759 w 1119700"/>
                  <a:gd name="connsiteY1" fmla="*/ 1805397 h 1984508"/>
                  <a:gd name="connsiteX2" fmla="*/ 484860 w 1119700"/>
                  <a:gd name="connsiteY2" fmla="*/ 1391282 h 1984508"/>
                  <a:gd name="connsiteX3" fmla="*/ 288377 w 1119700"/>
                  <a:gd name="connsiteY3" fmla="*/ 877404 h 1984508"/>
                  <a:gd name="connsiteX4" fmla="*/ 86305 w 1119700"/>
                  <a:gd name="connsiteY4" fmla="*/ 593859 h 1984508"/>
                  <a:gd name="connsiteX5" fmla="*/ 3 w 1119700"/>
                  <a:gd name="connsiteY5" fmla="*/ 380163 h 1984508"/>
                  <a:gd name="connsiteX6" fmla="*/ 84337 w 1119700"/>
                  <a:gd name="connsiteY6" fmla="*/ 85885 h 1984508"/>
                  <a:gd name="connsiteX7" fmla="*/ 318605 w 1119700"/>
                  <a:gd name="connsiteY7" fmla="*/ 790 h 1984508"/>
                  <a:gd name="connsiteX8" fmla="*/ 636000 w 1119700"/>
                  <a:gd name="connsiteY8" fmla="*/ 121702 h 1984508"/>
                  <a:gd name="connsiteX9" fmla="*/ 862711 w 1119700"/>
                  <a:gd name="connsiteY9" fmla="*/ 454211 h 1984508"/>
                  <a:gd name="connsiteX10" fmla="*/ 923167 w 1119700"/>
                  <a:gd name="connsiteY10" fmla="*/ 824505 h 1984508"/>
                  <a:gd name="connsiteX11" fmla="*/ 974072 w 1119700"/>
                  <a:gd name="connsiteY11" fmla="*/ 1270186 h 1984508"/>
                  <a:gd name="connsiteX12" fmla="*/ 1074308 w 1119700"/>
                  <a:gd name="connsiteY12" fmla="*/ 1481966 h 1984508"/>
                  <a:gd name="connsiteX13" fmla="*/ 1119650 w 1119700"/>
                  <a:gd name="connsiteY13" fmla="*/ 1625550 h 1984508"/>
                  <a:gd name="connsiteX14" fmla="*/ 1066751 w 1119700"/>
                  <a:gd name="connsiteY14" fmla="*/ 1769133 h 1984508"/>
                  <a:gd name="connsiteX15" fmla="*/ 968509 w 1119700"/>
                  <a:gd name="connsiteY15" fmla="*/ 1799361 h 1984508"/>
                  <a:gd name="connsiteX16" fmla="*/ 954917 w 1119700"/>
                  <a:gd name="connsiteY16" fmla="*/ 1781387 h 1984508"/>
                  <a:gd name="connsiteX17" fmla="*/ 1053604 w 1119700"/>
                  <a:gd name="connsiteY17" fmla="*/ 1711091 h 1984508"/>
                  <a:gd name="connsiteX18" fmla="*/ 1093358 w 1119700"/>
                  <a:gd name="connsiteY18" fmla="*/ 1570368 h 1984508"/>
                  <a:gd name="connsiteX19" fmla="*/ 965019 w 1119700"/>
                  <a:gd name="connsiteY19" fmla="*/ 1350453 h 1984508"/>
                  <a:gd name="connsiteX20" fmla="*/ 917132 w 1119700"/>
                  <a:gd name="connsiteY20" fmla="*/ 1105322 h 1984508"/>
                  <a:gd name="connsiteX21" fmla="*/ 817815 w 1119700"/>
                  <a:gd name="connsiteY21" fmla="*/ 499553 h 1984508"/>
                  <a:gd name="connsiteX22" fmla="*/ 543663 w 1119700"/>
                  <a:gd name="connsiteY22" fmla="*/ 131988 h 1984508"/>
                  <a:gd name="connsiteX23" fmla="*/ 277645 w 1119700"/>
                  <a:gd name="connsiteY23" fmla="*/ 81949 h 1984508"/>
                  <a:gd name="connsiteX24" fmla="*/ 99451 w 1119700"/>
                  <a:gd name="connsiteY24" fmla="*/ 272842 h 1984508"/>
                  <a:gd name="connsiteX25" fmla="*/ 130126 w 1119700"/>
                  <a:gd name="connsiteY25" fmla="*/ 547309 h 1984508"/>
                  <a:gd name="connsiteX26" fmla="*/ 386618 w 1119700"/>
                  <a:gd name="connsiteY26" fmla="*/ 960532 h 1984508"/>
                  <a:gd name="connsiteX27" fmla="*/ 491656 w 1119700"/>
                  <a:gd name="connsiteY27" fmla="*/ 1272784 h 1984508"/>
                  <a:gd name="connsiteX28" fmla="*/ 569194 w 1119700"/>
                  <a:gd name="connsiteY28" fmla="*/ 1660921 h 1984508"/>
                  <a:gd name="connsiteX29" fmla="*/ 605772 w 1119700"/>
                  <a:gd name="connsiteY29" fmla="*/ 1882489 h 1984508"/>
                  <a:gd name="connsiteX30" fmla="*/ 764470 w 1119700"/>
                  <a:gd name="connsiteY30" fmla="*/ 1958059 h 1984508"/>
                  <a:gd name="connsiteX31" fmla="*/ 877825 w 1119700"/>
                  <a:gd name="connsiteY31" fmla="*/ 1867375 h 1984508"/>
                  <a:gd name="connsiteX32" fmla="*/ 908053 w 1119700"/>
                  <a:gd name="connsiteY32" fmla="*/ 1754019 h 1984508"/>
                  <a:gd name="connsiteX33" fmla="*/ 915610 w 1119700"/>
                  <a:gd name="connsiteY33" fmla="*/ 1874932 h 1984508"/>
                  <a:gd name="connsiteX34" fmla="*/ 809812 w 1119700"/>
                  <a:gd name="connsiteY34" fmla="*/ 1973173 h 1984508"/>
                  <a:gd name="connsiteX35" fmla="*/ 719127 w 1119700"/>
                  <a:gd name="connsiteY35" fmla="*/ 1980730 h 1984508"/>
                  <a:gd name="connsiteX36" fmla="*/ 643557 w 1119700"/>
                  <a:gd name="connsiteY36" fmla="*/ 1950502 h 1984508"/>
                  <a:gd name="connsiteX0" fmla="*/ 643557 w 1119700"/>
                  <a:gd name="connsiteY0" fmla="*/ 1950502 h 1984508"/>
                  <a:gd name="connsiteX1" fmla="*/ 537759 w 1119700"/>
                  <a:gd name="connsiteY1" fmla="*/ 1805397 h 1984508"/>
                  <a:gd name="connsiteX2" fmla="*/ 484860 w 1119700"/>
                  <a:gd name="connsiteY2" fmla="*/ 1391282 h 1984508"/>
                  <a:gd name="connsiteX3" fmla="*/ 288377 w 1119700"/>
                  <a:gd name="connsiteY3" fmla="*/ 877404 h 1984508"/>
                  <a:gd name="connsiteX4" fmla="*/ 86305 w 1119700"/>
                  <a:gd name="connsiteY4" fmla="*/ 593859 h 1984508"/>
                  <a:gd name="connsiteX5" fmla="*/ 3 w 1119700"/>
                  <a:gd name="connsiteY5" fmla="*/ 380163 h 1984508"/>
                  <a:gd name="connsiteX6" fmla="*/ 84337 w 1119700"/>
                  <a:gd name="connsiteY6" fmla="*/ 85885 h 1984508"/>
                  <a:gd name="connsiteX7" fmla="*/ 318605 w 1119700"/>
                  <a:gd name="connsiteY7" fmla="*/ 790 h 1984508"/>
                  <a:gd name="connsiteX8" fmla="*/ 636000 w 1119700"/>
                  <a:gd name="connsiteY8" fmla="*/ 121702 h 1984508"/>
                  <a:gd name="connsiteX9" fmla="*/ 862711 w 1119700"/>
                  <a:gd name="connsiteY9" fmla="*/ 454211 h 1984508"/>
                  <a:gd name="connsiteX10" fmla="*/ 923167 w 1119700"/>
                  <a:gd name="connsiteY10" fmla="*/ 824505 h 1984508"/>
                  <a:gd name="connsiteX11" fmla="*/ 974072 w 1119700"/>
                  <a:gd name="connsiteY11" fmla="*/ 1270186 h 1984508"/>
                  <a:gd name="connsiteX12" fmla="*/ 1074308 w 1119700"/>
                  <a:gd name="connsiteY12" fmla="*/ 1481966 h 1984508"/>
                  <a:gd name="connsiteX13" fmla="*/ 1119650 w 1119700"/>
                  <a:gd name="connsiteY13" fmla="*/ 1625550 h 1984508"/>
                  <a:gd name="connsiteX14" fmla="*/ 1066751 w 1119700"/>
                  <a:gd name="connsiteY14" fmla="*/ 1769133 h 1984508"/>
                  <a:gd name="connsiteX15" fmla="*/ 968509 w 1119700"/>
                  <a:gd name="connsiteY15" fmla="*/ 1799361 h 1984508"/>
                  <a:gd name="connsiteX16" fmla="*/ 954917 w 1119700"/>
                  <a:gd name="connsiteY16" fmla="*/ 1781387 h 1984508"/>
                  <a:gd name="connsiteX17" fmla="*/ 1053604 w 1119700"/>
                  <a:gd name="connsiteY17" fmla="*/ 1711091 h 1984508"/>
                  <a:gd name="connsiteX18" fmla="*/ 1093358 w 1119700"/>
                  <a:gd name="connsiteY18" fmla="*/ 1570368 h 1984508"/>
                  <a:gd name="connsiteX19" fmla="*/ 965019 w 1119700"/>
                  <a:gd name="connsiteY19" fmla="*/ 1350453 h 1984508"/>
                  <a:gd name="connsiteX20" fmla="*/ 917132 w 1119700"/>
                  <a:gd name="connsiteY20" fmla="*/ 1105322 h 1984508"/>
                  <a:gd name="connsiteX21" fmla="*/ 817815 w 1119700"/>
                  <a:gd name="connsiteY21" fmla="*/ 499553 h 1984508"/>
                  <a:gd name="connsiteX22" fmla="*/ 543663 w 1119700"/>
                  <a:gd name="connsiteY22" fmla="*/ 131988 h 1984508"/>
                  <a:gd name="connsiteX23" fmla="*/ 277645 w 1119700"/>
                  <a:gd name="connsiteY23" fmla="*/ 81949 h 1984508"/>
                  <a:gd name="connsiteX24" fmla="*/ 99451 w 1119700"/>
                  <a:gd name="connsiteY24" fmla="*/ 272842 h 1984508"/>
                  <a:gd name="connsiteX25" fmla="*/ 130126 w 1119700"/>
                  <a:gd name="connsiteY25" fmla="*/ 547309 h 1984508"/>
                  <a:gd name="connsiteX26" fmla="*/ 386618 w 1119700"/>
                  <a:gd name="connsiteY26" fmla="*/ 960532 h 1984508"/>
                  <a:gd name="connsiteX27" fmla="*/ 491656 w 1119700"/>
                  <a:gd name="connsiteY27" fmla="*/ 1272784 h 1984508"/>
                  <a:gd name="connsiteX28" fmla="*/ 569194 w 1119700"/>
                  <a:gd name="connsiteY28" fmla="*/ 1660921 h 1984508"/>
                  <a:gd name="connsiteX29" fmla="*/ 605772 w 1119700"/>
                  <a:gd name="connsiteY29" fmla="*/ 1882489 h 1984508"/>
                  <a:gd name="connsiteX30" fmla="*/ 764470 w 1119700"/>
                  <a:gd name="connsiteY30" fmla="*/ 1958059 h 1984508"/>
                  <a:gd name="connsiteX31" fmla="*/ 877825 w 1119700"/>
                  <a:gd name="connsiteY31" fmla="*/ 1867375 h 1984508"/>
                  <a:gd name="connsiteX32" fmla="*/ 908053 w 1119700"/>
                  <a:gd name="connsiteY32" fmla="*/ 1754019 h 1984508"/>
                  <a:gd name="connsiteX33" fmla="*/ 915610 w 1119700"/>
                  <a:gd name="connsiteY33" fmla="*/ 1874932 h 1984508"/>
                  <a:gd name="connsiteX34" fmla="*/ 809812 w 1119700"/>
                  <a:gd name="connsiteY34" fmla="*/ 1973173 h 1984508"/>
                  <a:gd name="connsiteX35" fmla="*/ 719127 w 1119700"/>
                  <a:gd name="connsiteY35" fmla="*/ 1980730 h 1984508"/>
                  <a:gd name="connsiteX36" fmla="*/ 643557 w 1119700"/>
                  <a:gd name="connsiteY36" fmla="*/ 1950502 h 1984508"/>
                  <a:gd name="connsiteX0" fmla="*/ 643557 w 1119690"/>
                  <a:gd name="connsiteY0" fmla="*/ 1950502 h 1984508"/>
                  <a:gd name="connsiteX1" fmla="*/ 537759 w 1119690"/>
                  <a:gd name="connsiteY1" fmla="*/ 1805397 h 1984508"/>
                  <a:gd name="connsiteX2" fmla="*/ 484860 w 1119690"/>
                  <a:gd name="connsiteY2" fmla="*/ 1391282 h 1984508"/>
                  <a:gd name="connsiteX3" fmla="*/ 288377 w 1119690"/>
                  <a:gd name="connsiteY3" fmla="*/ 877404 h 1984508"/>
                  <a:gd name="connsiteX4" fmla="*/ 86305 w 1119690"/>
                  <a:gd name="connsiteY4" fmla="*/ 593859 h 1984508"/>
                  <a:gd name="connsiteX5" fmla="*/ 3 w 1119690"/>
                  <a:gd name="connsiteY5" fmla="*/ 380163 h 1984508"/>
                  <a:gd name="connsiteX6" fmla="*/ 84337 w 1119690"/>
                  <a:gd name="connsiteY6" fmla="*/ 85885 h 1984508"/>
                  <a:gd name="connsiteX7" fmla="*/ 318605 w 1119690"/>
                  <a:gd name="connsiteY7" fmla="*/ 790 h 1984508"/>
                  <a:gd name="connsiteX8" fmla="*/ 636000 w 1119690"/>
                  <a:gd name="connsiteY8" fmla="*/ 121702 h 1984508"/>
                  <a:gd name="connsiteX9" fmla="*/ 862711 w 1119690"/>
                  <a:gd name="connsiteY9" fmla="*/ 454211 h 1984508"/>
                  <a:gd name="connsiteX10" fmla="*/ 923167 w 1119690"/>
                  <a:gd name="connsiteY10" fmla="*/ 824505 h 1984508"/>
                  <a:gd name="connsiteX11" fmla="*/ 974072 w 1119690"/>
                  <a:gd name="connsiteY11" fmla="*/ 1270186 h 1984508"/>
                  <a:gd name="connsiteX12" fmla="*/ 1012172 w 1119690"/>
                  <a:gd name="connsiteY12" fmla="*/ 1352736 h 1984508"/>
                  <a:gd name="connsiteX13" fmla="*/ 1074308 w 1119690"/>
                  <a:gd name="connsiteY13" fmla="*/ 1481966 h 1984508"/>
                  <a:gd name="connsiteX14" fmla="*/ 1119650 w 1119690"/>
                  <a:gd name="connsiteY14" fmla="*/ 1625550 h 1984508"/>
                  <a:gd name="connsiteX15" fmla="*/ 1066751 w 1119690"/>
                  <a:gd name="connsiteY15" fmla="*/ 1769133 h 1984508"/>
                  <a:gd name="connsiteX16" fmla="*/ 968509 w 1119690"/>
                  <a:gd name="connsiteY16" fmla="*/ 1799361 h 1984508"/>
                  <a:gd name="connsiteX17" fmla="*/ 954917 w 1119690"/>
                  <a:gd name="connsiteY17" fmla="*/ 1781387 h 1984508"/>
                  <a:gd name="connsiteX18" fmla="*/ 1053604 w 1119690"/>
                  <a:gd name="connsiteY18" fmla="*/ 1711091 h 1984508"/>
                  <a:gd name="connsiteX19" fmla="*/ 1093358 w 1119690"/>
                  <a:gd name="connsiteY19" fmla="*/ 1570368 h 1984508"/>
                  <a:gd name="connsiteX20" fmla="*/ 965019 w 1119690"/>
                  <a:gd name="connsiteY20" fmla="*/ 1350453 h 1984508"/>
                  <a:gd name="connsiteX21" fmla="*/ 917132 w 1119690"/>
                  <a:gd name="connsiteY21" fmla="*/ 1105322 h 1984508"/>
                  <a:gd name="connsiteX22" fmla="*/ 817815 w 1119690"/>
                  <a:gd name="connsiteY22" fmla="*/ 499553 h 1984508"/>
                  <a:gd name="connsiteX23" fmla="*/ 543663 w 1119690"/>
                  <a:gd name="connsiteY23" fmla="*/ 131988 h 1984508"/>
                  <a:gd name="connsiteX24" fmla="*/ 277645 w 1119690"/>
                  <a:gd name="connsiteY24" fmla="*/ 81949 h 1984508"/>
                  <a:gd name="connsiteX25" fmla="*/ 99451 w 1119690"/>
                  <a:gd name="connsiteY25" fmla="*/ 272842 h 1984508"/>
                  <a:gd name="connsiteX26" fmla="*/ 130126 w 1119690"/>
                  <a:gd name="connsiteY26" fmla="*/ 547309 h 1984508"/>
                  <a:gd name="connsiteX27" fmla="*/ 386618 w 1119690"/>
                  <a:gd name="connsiteY27" fmla="*/ 960532 h 1984508"/>
                  <a:gd name="connsiteX28" fmla="*/ 491656 w 1119690"/>
                  <a:gd name="connsiteY28" fmla="*/ 1272784 h 1984508"/>
                  <a:gd name="connsiteX29" fmla="*/ 569194 w 1119690"/>
                  <a:gd name="connsiteY29" fmla="*/ 1660921 h 1984508"/>
                  <a:gd name="connsiteX30" fmla="*/ 605772 w 1119690"/>
                  <a:gd name="connsiteY30" fmla="*/ 1882489 h 1984508"/>
                  <a:gd name="connsiteX31" fmla="*/ 764470 w 1119690"/>
                  <a:gd name="connsiteY31" fmla="*/ 1958059 h 1984508"/>
                  <a:gd name="connsiteX32" fmla="*/ 877825 w 1119690"/>
                  <a:gd name="connsiteY32" fmla="*/ 1867375 h 1984508"/>
                  <a:gd name="connsiteX33" fmla="*/ 908053 w 1119690"/>
                  <a:gd name="connsiteY33" fmla="*/ 1754019 h 1984508"/>
                  <a:gd name="connsiteX34" fmla="*/ 915610 w 1119690"/>
                  <a:gd name="connsiteY34" fmla="*/ 1874932 h 1984508"/>
                  <a:gd name="connsiteX35" fmla="*/ 809812 w 1119690"/>
                  <a:gd name="connsiteY35" fmla="*/ 1973173 h 1984508"/>
                  <a:gd name="connsiteX36" fmla="*/ 719127 w 1119690"/>
                  <a:gd name="connsiteY36" fmla="*/ 1980730 h 1984508"/>
                  <a:gd name="connsiteX37" fmla="*/ 643557 w 1119690"/>
                  <a:gd name="connsiteY37" fmla="*/ 1950502 h 1984508"/>
                  <a:gd name="connsiteX0" fmla="*/ 643557 w 1119700"/>
                  <a:gd name="connsiteY0" fmla="*/ 1950502 h 1984508"/>
                  <a:gd name="connsiteX1" fmla="*/ 537759 w 1119700"/>
                  <a:gd name="connsiteY1" fmla="*/ 1805397 h 1984508"/>
                  <a:gd name="connsiteX2" fmla="*/ 484860 w 1119700"/>
                  <a:gd name="connsiteY2" fmla="*/ 1391282 h 1984508"/>
                  <a:gd name="connsiteX3" fmla="*/ 288377 w 1119700"/>
                  <a:gd name="connsiteY3" fmla="*/ 877404 h 1984508"/>
                  <a:gd name="connsiteX4" fmla="*/ 86305 w 1119700"/>
                  <a:gd name="connsiteY4" fmla="*/ 593859 h 1984508"/>
                  <a:gd name="connsiteX5" fmla="*/ 3 w 1119700"/>
                  <a:gd name="connsiteY5" fmla="*/ 380163 h 1984508"/>
                  <a:gd name="connsiteX6" fmla="*/ 84337 w 1119700"/>
                  <a:gd name="connsiteY6" fmla="*/ 85885 h 1984508"/>
                  <a:gd name="connsiteX7" fmla="*/ 318605 w 1119700"/>
                  <a:gd name="connsiteY7" fmla="*/ 790 h 1984508"/>
                  <a:gd name="connsiteX8" fmla="*/ 636000 w 1119700"/>
                  <a:gd name="connsiteY8" fmla="*/ 121702 h 1984508"/>
                  <a:gd name="connsiteX9" fmla="*/ 862711 w 1119700"/>
                  <a:gd name="connsiteY9" fmla="*/ 454211 h 1984508"/>
                  <a:gd name="connsiteX10" fmla="*/ 923167 w 1119700"/>
                  <a:gd name="connsiteY10" fmla="*/ 824505 h 1984508"/>
                  <a:gd name="connsiteX11" fmla="*/ 974072 w 1119700"/>
                  <a:gd name="connsiteY11" fmla="*/ 1270186 h 1984508"/>
                  <a:gd name="connsiteX12" fmla="*/ 1074308 w 1119700"/>
                  <a:gd name="connsiteY12" fmla="*/ 1481966 h 1984508"/>
                  <a:gd name="connsiteX13" fmla="*/ 1119650 w 1119700"/>
                  <a:gd name="connsiteY13" fmla="*/ 1625550 h 1984508"/>
                  <a:gd name="connsiteX14" fmla="*/ 1066751 w 1119700"/>
                  <a:gd name="connsiteY14" fmla="*/ 1769133 h 1984508"/>
                  <a:gd name="connsiteX15" fmla="*/ 968509 w 1119700"/>
                  <a:gd name="connsiteY15" fmla="*/ 1799361 h 1984508"/>
                  <a:gd name="connsiteX16" fmla="*/ 954917 w 1119700"/>
                  <a:gd name="connsiteY16" fmla="*/ 1781387 h 1984508"/>
                  <a:gd name="connsiteX17" fmla="*/ 1053604 w 1119700"/>
                  <a:gd name="connsiteY17" fmla="*/ 1711091 h 1984508"/>
                  <a:gd name="connsiteX18" fmla="*/ 1093358 w 1119700"/>
                  <a:gd name="connsiteY18" fmla="*/ 1570368 h 1984508"/>
                  <a:gd name="connsiteX19" fmla="*/ 965019 w 1119700"/>
                  <a:gd name="connsiteY19" fmla="*/ 1350453 h 1984508"/>
                  <a:gd name="connsiteX20" fmla="*/ 917132 w 1119700"/>
                  <a:gd name="connsiteY20" fmla="*/ 1105322 h 1984508"/>
                  <a:gd name="connsiteX21" fmla="*/ 817815 w 1119700"/>
                  <a:gd name="connsiteY21" fmla="*/ 499553 h 1984508"/>
                  <a:gd name="connsiteX22" fmla="*/ 543663 w 1119700"/>
                  <a:gd name="connsiteY22" fmla="*/ 131988 h 1984508"/>
                  <a:gd name="connsiteX23" fmla="*/ 277645 w 1119700"/>
                  <a:gd name="connsiteY23" fmla="*/ 81949 h 1984508"/>
                  <a:gd name="connsiteX24" fmla="*/ 99451 w 1119700"/>
                  <a:gd name="connsiteY24" fmla="*/ 272842 h 1984508"/>
                  <a:gd name="connsiteX25" fmla="*/ 130126 w 1119700"/>
                  <a:gd name="connsiteY25" fmla="*/ 547309 h 1984508"/>
                  <a:gd name="connsiteX26" fmla="*/ 386618 w 1119700"/>
                  <a:gd name="connsiteY26" fmla="*/ 960532 h 1984508"/>
                  <a:gd name="connsiteX27" fmla="*/ 491656 w 1119700"/>
                  <a:gd name="connsiteY27" fmla="*/ 1272784 h 1984508"/>
                  <a:gd name="connsiteX28" fmla="*/ 569194 w 1119700"/>
                  <a:gd name="connsiteY28" fmla="*/ 1660921 h 1984508"/>
                  <a:gd name="connsiteX29" fmla="*/ 605772 w 1119700"/>
                  <a:gd name="connsiteY29" fmla="*/ 1882489 h 1984508"/>
                  <a:gd name="connsiteX30" fmla="*/ 764470 w 1119700"/>
                  <a:gd name="connsiteY30" fmla="*/ 1958059 h 1984508"/>
                  <a:gd name="connsiteX31" fmla="*/ 877825 w 1119700"/>
                  <a:gd name="connsiteY31" fmla="*/ 1867375 h 1984508"/>
                  <a:gd name="connsiteX32" fmla="*/ 908053 w 1119700"/>
                  <a:gd name="connsiteY32" fmla="*/ 1754019 h 1984508"/>
                  <a:gd name="connsiteX33" fmla="*/ 915610 w 1119700"/>
                  <a:gd name="connsiteY33" fmla="*/ 1874932 h 1984508"/>
                  <a:gd name="connsiteX34" fmla="*/ 809812 w 1119700"/>
                  <a:gd name="connsiteY34" fmla="*/ 1973173 h 1984508"/>
                  <a:gd name="connsiteX35" fmla="*/ 719127 w 1119700"/>
                  <a:gd name="connsiteY35" fmla="*/ 1980730 h 1984508"/>
                  <a:gd name="connsiteX36" fmla="*/ 643557 w 1119700"/>
                  <a:gd name="connsiteY36" fmla="*/ 1950502 h 1984508"/>
                  <a:gd name="connsiteX0" fmla="*/ 643557 w 1119700"/>
                  <a:gd name="connsiteY0" fmla="*/ 1950502 h 1984508"/>
                  <a:gd name="connsiteX1" fmla="*/ 537759 w 1119700"/>
                  <a:gd name="connsiteY1" fmla="*/ 1805397 h 1984508"/>
                  <a:gd name="connsiteX2" fmla="*/ 484860 w 1119700"/>
                  <a:gd name="connsiteY2" fmla="*/ 1391282 h 1984508"/>
                  <a:gd name="connsiteX3" fmla="*/ 288377 w 1119700"/>
                  <a:gd name="connsiteY3" fmla="*/ 877404 h 1984508"/>
                  <a:gd name="connsiteX4" fmla="*/ 86305 w 1119700"/>
                  <a:gd name="connsiteY4" fmla="*/ 593859 h 1984508"/>
                  <a:gd name="connsiteX5" fmla="*/ 3 w 1119700"/>
                  <a:gd name="connsiteY5" fmla="*/ 380163 h 1984508"/>
                  <a:gd name="connsiteX6" fmla="*/ 84337 w 1119700"/>
                  <a:gd name="connsiteY6" fmla="*/ 85885 h 1984508"/>
                  <a:gd name="connsiteX7" fmla="*/ 318605 w 1119700"/>
                  <a:gd name="connsiteY7" fmla="*/ 790 h 1984508"/>
                  <a:gd name="connsiteX8" fmla="*/ 636000 w 1119700"/>
                  <a:gd name="connsiteY8" fmla="*/ 121702 h 1984508"/>
                  <a:gd name="connsiteX9" fmla="*/ 862711 w 1119700"/>
                  <a:gd name="connsiteY9" fmla="*/ 454211 h 1984508"/>
                  <a:gd name="connsiteX10" fmla="*/ 923167 w 1119700"/>
                  <a:gd name="connsiteY10" fmla="*/ 824505 h 1984508"/>
                  <a:gd name="connsiteX11" fmla="*/ 974072 w 1119700"/>
                  <a:gd name="connsiteY11" fmla="*/ 1270186 h 1984508"/>
                  <a:gd name="connsiteX12" fmla="*/ 1074308 w 1119700"/>
                  <a:gd name="connsiteY12" fmla="*/ 1481966 h 1984508"/>
                  <a:gd name="connsiteX13" fmla="*/ 1119650 w 1119700"/>
                  <a:gd name="connsiteY13" fmla="*/ 1625550 h 1984508"/>
                  <a:gd name="connsiteX14" fmla="*/ 1066751 w 1119700"/>
                  <a:gd name="connsiteY14" fmla="*/ 1769133 h 1984508"/>
                  <a:gd name="connsiteX15" fmla="*/ 968509 w 1119700"/>
                  <a:gd name="connsiteY15" fmla="*/ 1799361 h 1984508"/>
                  <a:gd name="connsiteX16" fmla="*/ 954917 w 1119700"/>
                  <a:gd name="connsiteY16" fmla="*/ 1781387 h 1984508"/>
                  <a:gd name="connsiteX17" fmla="*/ 1053604 w 1119700"/>
                  <a:gd name="connsiteY17" fmla="*/ 1711091 h 1984508"/>
                  <a:gd name="connsiteX18" fmla="*/ 1093358 w 1119700"/>
                  <a:gd name="connsiteY18" fmla="*/ 1570368 h 1984508"/>
                  <a:gd name="connsiteX19" fmla="*/ 965019 w 1119700"/>
                  <a:gd name="connsiteY19" fmla="*/ 1350453 h 1984508"/>
                  <a:gd name="connsiteX20" fmla="*/ 917132 w 1119700"/>
                  <a:gd name="connsiteY20" fmla="*/ 1105322 h 1984508"/>
                  <a:gd name="connsiteX21" fmla="*/ 817815 w 1119700"/>
                  <a:gd name="connsiteY21" fmla="*/ 499553 h 1984508"/>
                  <a:gd name="connsiteX22" fmla="*/ 543663 w 1119700"/>
                  <a:gd name="connsiteY22" fmla="*/ 131988 h 1984508"/>
                  <a:gd name="connsiteX23" fmla="*/ 277645 w 1119700"/>
                  <a:gd name="connsiteY23" fmla="*/ 81949 h 1984508"/>
                  <a:gd name="connsiteX24" fmla="*/ 99451 w 1119700"/>
                  <a:gd name="connsiteY24" fmla="*/ 272842 h 1984508"/>
                  <a:gd name="connsiteX25" fmla="*/ 130126 w 1119700"/>
                  <a:gd name="connsiteY25" fmla="*/ 547309 h 1984508"/>
                  <a:gd name="connsiteX26" fmla="*/ 386618 w 1119700"/>
                  <a:gd name="connsiteY26" fmla="*/ 960532 h 1984508"/>
                  <a:gd name="connsiteX27" fmla="*/ 491656 w 1119700"/>
                  <a:gd name="connsiteY27" fmla="*/ 1272784 h 1984508"/>
                  <a:gd name="connsiteX28" fmla="*/ 569194 w 1119700"/>
                  <a:gd name="connsiteY28" fmla="*/ 1660921 h 1984508"/>
                  <a:gd name="connsiteX29" fmla="*/ 605772 w 1119700"/>
                  <a:gd name="connsiteY29" fmla="*/ 1882489 h 1984508"/>
                  <a:gd name="connsiteX30" fmla="*/ 764470 w 1119700"/>
                  <a:gd name="connsiteY30" fmla="*/ 1958059 h 1984508"/>
                  <a:gd name="connsiteX31" fmla="*/ 877825 w 1119700"/>
                  <a:gd name="connsiteY31" fmla="*/ 1867375 h 1984508"/>
                  <a:gd name="connsiteX32" fmla="*/ 908053 w 1119700"/>
                  <a:gd name="connsiteY32" fmla="*/ 1754019 h 1984508"/>
                  <a:gd name="connsiteX33" fmla="*/ 915610 w 1119700"/>
                  <a:gd name="connsiteY33" fmla="*/ 1874932 h 1984508"/>
                  <a:gd name="connsiteX34" fmla="*/ 809812 w 1119700"/>
                  <a:gd name="connsiteY34" fmla="*/ 1973173 h 1984508"/>
                  <a:gd name="connsiteX35" fmla="*/ 719127 w 1119700"/>
                  <a:gd name="connsiteY35" fmla="*/ 1980730 h 1984508"/>
                  <a:gd name="connsiteX36" fmla="*/ 643557 w 1119700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62555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93358 w 1119697"/>
                  <a:gd name="connsiteY18" fmla="*/ 1570368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64470 w 1119697"/>
                  <a:gd name="connsiteY30" fmla="*/ 1958059 h 1984508"/>
                  <a:gd name="connsiteX31" fmla="*/ 877825 w 1119697"/>
                  <a:gd name="connsiteY31" fmla="*/ 1867375 h 1984508"/>
                  <a:gd name="connsiteX32" fmla="*/ 908053 w 1119697"/>
                  <a:gd name="connsiteY32" fmla="*/ 1754019 h 1984508"/>
                  <a:gd name="connsiteX33" fmla="*/ 915610 w 1119697"/>
                  <a:gd name="connsiteY33" fmla="*/ 1874932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62555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87008 w 1119697"/>
                  <a:gd name="connsiteY18" fmla="*/ 1573543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64470 w 1119697"/>
                  <a:gd name="connsiteY30" fmla="*/ 1958059 h 1984508"/>
                  <a:gd name="connsiteX31" fmla="*/ 877825 w 1119697"/>
                  <a:gd name="connsiteY31" fmla="*/ 1867375 h 1984508"/>
                  <a:gd name="connsiteX32" fmla="*/ 908053 w 1119697"/>
                  <a:gd name="connsiteY32" fmla="*/ 1754019 h 1984508"/>
                  <a:gd name="connsiteX33" fmla="*/ 915610 w 1119697"/>
                  <a:gd name="connsiteY33" fmla="*/ 1874932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59380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87008 w 1119697"/>
                  <a:gd name="connsiteY18" fmla="*/ 1573543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64470 w 1119697"/>
                  <a:gd name="connsiteY30" fmla="*/ 1958059 h 1984508"/>
                  <a:gd name="connsiteX31" fmla="*/ 877825 w 1119697"/>
                  <a:gd name="connsiteY31" fmla="*/ 1867375 h 1984508"/>
                  <a:gd name="connsiteX32" fmla="*/ 908053 w 1119697"/>
                  <a:gd name="connsiteY32" fmla="*/ 1754019 h 1984508"/>
                  <a:gd name="connsiteX33" fmla="*/ 915610 w 1119697"/>
                  <a:gd name="connsiteY33" fmla="*/ 1874932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59380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87008 w 1119697"/>
                  <a:gd name="connsiteY18" fmla="*/ 1573543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64470 w 1119697"/>
                  <a:gd name="connsiteY30" fmla="*/ 1958059 h 1984508"/>
                  <a:gd name="connsiteX31" fmla="*/ 877825 w 1119697"/>
                  <a:gd name="connsiteY31" fmla="*/ 1867375 h 1984508"/>
                  <a:gd name="connsiteX32" fmla="*/ 914403 w 1119697"/>
                  <a:gd name="connsiteY32" fmla="*/ 1798469 h 1984508"/>
                  <a:gd name="connsiteX33" fmla="*/ 915610 w 1119697"/>
                  <a:gd name="connsiteY33" fmla="*/ 1874932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59380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87008 w 1119697"/>
                  <a:gd name="connsiteY18" fmla="*/ 1573543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58120 w 1119697"/>
                  <a:gd name="connsiteY30" fmla="*/ 1951709 h 1984508"/>
                  <a:gd name="connsiteX31" fmla="*/ 877825 w 1119697"/>
                  <a:gd name="connsiteY31" fmla="*/ 1867375 h 1984508"/>
                  <a:gd name="connsiteX32" fmla="*/ 914403 w 1119697"/>
                  <a:gd name="connsiteY32" fmla="*/ 1798469 h 1984508"/>
                  <a:gd name="connsiteX33" fmla="*/ 915610 w 1119697"/>
                  <a:gd name="connsiteY33" fmla="*/ 1874932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59380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87008 w 1119697"/>
                  <a:gd name="connsiteY18" fmla="*/ 1573543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58120 w 1119697"/>
                  <a:gd name="connsiteY30" fmla="*/ 1951709 h 1984508"/>
                  <a:gd name="connsiteX31" fmla="*/ 877825 w 1119697"/>
                  <a:gd name="connsiteY31" fmla="*/ 1867375 h 1984508"/>
                  <a:gd name="connsiteX32" fmla="*/ 914403 w 1119697"/>
                  <a:gd name="connsiteY32" fmla="*/ 1798469 h 1984508"/>
                  <a:gd name="connsiteX33" fmla="*/ 906085 w 1119697"/>
                  <a:gd name="connsiteY33" fmla="*/ 1903507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59380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87008 w 1119697"/>
                  <a:gd name="connsiteY18" fmla="*/ 1573543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58120 w 1119697"/>
                  <a:gd name="connsiteY30" fmla="*/ 1951709 h 1984508"/>
                  <a:gd name="connsiteX31" fmla="*/ 877825 w 1119697"/>
                  <a:gd name="connsiteY31" fmla="*/ 1867375 h 1984508"/>
                  <a:gd name="connsiteX32" fmla="*/ 914403 w 1119697"/>
                  <a:gd name="connsiteY32" fmla="*/ 1798469 h 1984508"/>
                  <a:gd name="connsiteX33" fmla="*/ 906085 w 1119697"/>
                  <a:gd name="connsiteY33" fmla="*/ 1903507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59380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87008 w 1119697"/>
                  <a:gd name="connsiteY18" fmla="*/ 1573543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58120 w 1119697"/>
                  <a:gd name="connsiteY30" fmla="*/ 1951709 h 1984508"/>
                  <a:gd name="connsiteX31" fmla="*/ 877825 w 1119697"/>
                  <a:gd name="connsiteY31" fmla="*/ 1867375 h 1984508"/>
                  <a:gd name="connsiteX32" fmla="*/ 914403 w 1119697"/>
                  <a:gd name="connsiteY32" fmla="*/ 1798469 h 1984508"/>
                  <a:gd name="connsiteX33" fmla="*/ 906085 w 1119697"/>
                  <a:gd name="connsiteY33" fmla="*/ 1903507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59380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87008 w 1119697"/>
                  <a:gd name="connsiteY18" fmla="*/ 1573543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58120 w 1119697"/>
                  <a:gd name="connsiteY30" fmla="*/ 1951709 h 1984508"/>
                  <a:gd name="connsiteX31" fmla="*/ 877825 w 1119697"/>
                  <a:gd name="connsiteY31" fmla="*/ 1867375 h 1984508"/>
                  <a:gd name="connsiteX32" fmla="*/ 914403 w 1119697"/>
                  <a:gd name="connsiteY32" fmla="*/ 1798469 h 1984508"/>
                  <a:gd name="connsiteX33" fmla="*/ 906085 w 1119697"/>
                  <a:gd name="connsiteY33" fmla="*/ 1903507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59380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87008 w 1119697"/>
                  <a:gd name="connsiteY18" fmla="*/ 1573543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58120 w 1119697"/>
                  <a:gd name="connsiteY30" fmla="*/ 1951709 h 1984508"/>
                  <a:gd name="connsiteX31" fmla="*/ 877825 w 1119697"/>
                  <a:gd name="connsiteY31" fmla="*/ 1867375 h 1984508"/>
                  <a:gd name="connsiteX32" fmla="*/ 914403 w 1119697"/>
                  <a:gd name="connsiteY32" fmla="*/ 1798469 h 1984508"/>
                  <a:gd name="connsiteX33" fmla="*/ 906085 w 1119697"/>
                  <a:gd name="connsiteY33" fmla="*/ 1903507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43557 w 1119697"/>
                  <a:gd name="connsiteY0" fmla="*/ 1950502 h 1984508"/>
                  <a:gd name="connsiteX1" fmla="*/ 537759 w 1119697"/>
                  <a:gd name="connsiteY1" fmla="*/ 1805397 h 1984508"/>
                  <a:gd name="connsiteX2" fmla="*/ 484860 w 1119697"/>
                  <a:gd name="connsiteY2" fmla="*/ 1391282 h 1984508"/>
                  <a:gd name="connsiteX3" fmla="*/ 288377 w 1119697"/>
                  <a:gd name="connsiteY3" fmla="*/ 877404 h 1984508"/>
                  <a:gd name="connsiteX4" fmla="*/ 86305 w 1119697"/>
                  <a:gd name="connsiteY4" fmla="*/ 593859 h 1984508"/>
                  <a:gd name="connsiteX5" fmla="*/ 3 w 1119697"/>
                  <a:gd name="connsiteY5" fmla="*/ 380163 h 1984508"/>
                  <a:gd name="connsiteX6" fmla="*/ 84337 w 1119697"/>
                  <a:gd name="connsiteY6" fmla="*/ 85885 h 1984508"/>
                  <a:gd name="connsiteX7" fmla="*/ 318605 w 1119697"/>
                  <a:gd name="connsiteY7" fmla="*/ 790 h 1984508"/>
                  <a:gd name="connsiteX8" fmla="*/ 636000 w 1119697"/>
                  <a:gd name="connsiteY8" fmla="*/ 121702 h 1984508"/>
                  <a:gd name="connsiteX9" fmla="*/ 862711 w 1119697"/>
                  <a:gd name="connsiteY9" fmla="*/ 454211 h 1984508"/>
                  <a:gd name="connsiteX10" fmla="*/ 923167 w 1119697"/>
                  <a:gd name="connsiteY10" fmla="*/ 824505 h 1984508"/>
                  <a:gd name="connsiteX11" fmla="*/ 983597 w 1119697"/>
                  <a:gd name="connsiteY11" fmla="*/ 1295586 h 1984508"/>
                  <a:gd name="connsiteX12" fmla="*/ 1074308 w 1119697"/>
                  <a:gd name="connsiteY12" fmla="*/ 1481966 h 1984508"/>
                  <a:gd name="connsiteX13" fmla="*/ 1119650 w 1119697"/>
                  <a:gd name="connsiteY13" fmla="*/ 1593800 h 1984508"/>
                  <a:gd name="connsiteX14" fmla="*/ 1066751 w 1119697"/>
                  <a:gd name="connsiteY14" fmla="*/ 1769133 h 1984508"/>
                  <a:gd name="connsiteX15" fmla="*/ 968509 w 1119697"/>
                  <a:gd name="connsiteY15" fmla="*/ 1799361 h 1984508"/>
                  <a:gd name="connsiteX16" fmla="*/ 954917 w 1119697"/>
                  <a:gd name="connsiteY16" fmla="*/ 1781387 h 1984508"/>
                  <a:gd name="connsiteX17" fmla="*/ 1053604 w 1119697"/>
                  <a:gd name="connsiteY17" fmla="*/ 1711091 h 1984508"/>
                  <a:gd name="connsiteX18" fmla="*/ 1087008 w 1119697"/>
                  <a:gd name="connsiteY18" fmla="*/ 1573543 h 1984508"/>
                  <a:gd name="connsiteX19" fmla="*/ 965019 w 1119697"/>
                  <a:gd name="connsiteY19" fmla="*/ 1350453 h 1984508"/>
                  <a:gd name="connsiteX20" fmla="*/ 917132 w 1119697"/>
                  <a:gd name="connsiteY20" fmla="*/ 1105322 h 1984508"/>
                  <a:gd name="connsiteX21" fmla="*/ 817815 w 1119697"/>
                  <a:gd name="connsiteY21" fmla="*/ 499553 h 1984508"/>
                  <a:gd name="connsiteX22" fmla="*/ 543663 w 1119697"/>
                  <a:gd name="connsiteY22" fmla="*/ 131988 h 1984508"/>
                  <a:gd name="connsiteX23" fmla="*/ 277645 w 1119697"/>
                  <a:gd name="connsiteY23" fmla="*/ 81949 h 1984508"/>
                  <a:gd name="connsiteX24" fmla="*/ 99451 w 1119697"/>
                  <a:gd name="connsiteY24" fmla="*/ 272842 h 1984508"/>
                  <a:gd name="connsiteX25" fmla="*/ 130126 w 1119697"/>
                  <a:gd name="connsiteY25" fmla="*/ 547309 h 1984508"/>
                  <a:gd name="connsiteX26" fmla="*/ 386618 w 1119697"/>
                  <a:gd name="connsiteY26" fmla="*/ 960532 h 1984508"/>
                  <a:gd name="connsiteX27" fmla="*/ 491656 w 1119697"/>
                  <a:gd name="connsiteY27" fmla="*/ 1272784 h 1984508"/>
                  <a:gd name="connsiteX28" fmla="*/ 569194 w 1119697"/>
                  <a:gd name="connsiteY28" fmla="*/ 1660921 h 1984508"/>
                  <a:gd name="connsiteX29" fmla="*/ 605772 w 1119697"/>
                  <a:gd name="connsiteY29" fmla="*/ 1882489 h 1984508"/>
                  <a:gd name="connsiteX30" fmla="*/ 758120 w 1119697"/>
                  <a:gd name="connsiteY30" fmla="*/ 1951709 h 1984508"/>
                  <a:gd name="connsiteX31" fmla="*/ 877825 w 1119697"/>
                  <a:gd name="connsiteY31" fmla="*/ 1867375 h 1984508"/>
                  <a:gd name="connsiteX32" fmla="*/ 914403 w 1119697"/>
                  <a:gd name="connsiteY32" fmla="*/ 1798469 h 1984508"/>
                  <a:gd name="connsiteX33" fmla="*/ 893385 w 1119697"/>
                  <a:gd name="connsiteY33" fmla="*/ 1913032 h 1984508"/>
                  <a:gd name="connsiteX34" fmla="*/ 809812 w 1119697"/>
                  <a:gd name="connsiteY34" fmla="*/ 1973173 h 1984508"/>
                  <a:gd name="connsiteX35" fmla="*/ 719127 w 1119697"/>
                  <a:gd name="connsiteY35" fmla="*/ 1980730 h 1984508"/>
                  <a:gd name="connsiteX36" fmla="*/ 643557 w 1119697"/>
                  <a:gd name="connsiteY36" fmla="*/ 1950502 h 1984508"/>
                  <a:gd name="connsiteX0" fmla="*/ 618157 w 1119697"/>
                  <a:gd name="connsiteY0" fmla="*/ 1934627 h 1986033"/>
                  <a:gd name="connsiteX1" fmla="*/ 537759 w 1119697"/>
                  <a:gd name="connsiteY1" fmla="*/ 1805397 h 1986033"/>
                  <a:gd name="connsiteX2" fmla="*/ 484860 w 1119697"/>
                  <a:gd name="connsiteY2" fmla="*/ 1391282 h 1986033"/>
                  <a:gd name="connsiteX3" fmla="*/ 288377 w 1119697"/>
                  <a:gd name="connsiteY3" fmla="*/ 877404 h 1986033"/>
                  <a:gd name="connsiteX4" fmla="*/ 86305 w 1119697"/>
                  <a:gd name="connsiteY4" fmla="*/ 593859 h 1986033"/>
                  <a:gd name="connsiteX5" fmla="*/ 3 w 1119697"/>
                  <a:gd name="connsiteY5" fmla="*/ 380163 h 1986033"/>
                  <a:gd name="connsiteX6" fmla="*/ 84337 w 1119697"/>
                  <a:gd name="connsiteY6" fmla="*/ 85885 h 1986033"/>
                  <a:gd name="connsiteX7" fmla="*/ 318605 w 1119697"/>
                  <a:gd name="connsiteY7" fmla="*/ 790 h 1986033"/>
                  <a:gd name="connsiteX8" fmla="*/ 636000 w 1119697"/>
                  <a:gd name="connsiteY8" fmla="*/ 121702 h 1986033"/>
                  <a:gd name="connsiteX9" fmla="*/ 862711 w 1119697"/>
                  <a:gd name="connsiteY9" fmla="*/ 454211 h 1986033"/>
                  <a:gd name="connsiteX10" fmla="*/ 923167 w 1119697"/>
                  <a:gd name="connsiteY10" fmla="*/ 824505 h 1986033"/>
                  <a:gd name="connsiteX11" fmla="*/ 983597 w 1119697"/>
                  <a:gd name="connsiteY11" fmla="*/ 1295586 h 1986033"/>
                  <a:gd name="connsiteX12" fmla="*/ 1074308 w 1119697"/>
                  <a:gd name="connsiteY12" fmla="*/ 1481966 h 1986033"/>
                  <a:gd name="connsiteX13" fmla="*/ 1119650 w 1119697"/>
                  <a:gd name="connsiteY13" fmla="*/ 1593800 h 1986033"/>
                  <a:gd name="connsiteX14" fmla="*/ 1066751 w 1119697"/>
                  <a:gd name="connsiteY14" fmla="*/ 1769133 h 1986033"/>
                  <a:gd name="connsiteX15" fmla="*/ 968509 w 1119697"/>
                  <a:gd name="connsiteY15" fmla="*/ 1799361 h 1986033"/>
                  <a:gd name="connsiteX16" fmla="*/ 954917 w 1119697"/>
                  <a:gd name="connsiteY16" fmla="*/ 1781387 h 1986033"/>
                  <a:gd name="connsiteX17" fmla="*/ 1053604 w 1119697"/>
                  <a:gd name="connsiteY17" fmla="*/ 1711091 h 1986033"/>
                  <a:gd name="connsiteX18" fmla="*/ 1087008 w 1119697"/>
                  <a:gd name="connsiteY18" fmla="*/ 1573543 h 1986033"/>
                  <a:gd name="connsiteX19" fmla="*/ 965019 w 1119697"/>
                  <a:gd name="connsiteY19" fmla="*/ 1350453 h 1986033"/>
                  <a:gd name="connsiteX20" fmla="*/ 917132 w 1119697"/>
                  <a:gd name="connsiteY20" fmla="*/ 1105322 h 1986033"/>
                  <a:gd name="connsiteX21" fmla="*/ 817815 w 1119697"/>
                  <a:gd name="connsiteY21" fmla="*/ 499553 h 1986033"/>
                  <a:gd name="connsiteX22" fmla="*/ 543663 w 1119697"/>
                  <a:gd name="connsiteY22" fmla="*/ 131988 h 1986033"/>
                  <a:gd name="connsiteX23" fmla="*/ 277645 w 1119697"/>
                  <a:gd name="connsiteY23" fmla="*/ 81949 h 1986033"/>
                  <a:gd name="connsiteX24" fmla="*/ 99451 w 1119697"/>
                  <a:gd name="connsiteY24" fmla="*/ 272842 h 1986033"/>
                  <a:gd name="connsiteX25" fmla="*/ 130126 w 1119697"/>
                  <a:gd name="connsiteY25" fmla="*/ 547309 h 1986033"/>
                  <a:gd name="connsiteX26" fmla="*/ 386618 w 1119697"/>
                  <a:gd name="connsiteY26" fmla="*/ 960532 h 1986033"/>
                  <a:gd name="connsiteX27" fmla="*/ 491656 w 1119697"/>
                  <a:gd name="connsiteY27" fmla="*/ 1272784 h 1986033"/>
                  <a:gd name="connsiteX28" fmla="*/ 569194 w 1119697"/>
                  <a:gd name="connsiteY28" fmla="*/ 1660921 h 1986033"/>
                  <a:gd name="connsiteX29" fmla="*/ 605772 w 1119697"/>
                  <a:gd name="connsiteY29" fmla="*/ 1882489 h 1986033"/>
                  <a:gd name="connsiteX30" fmla="*/ 758120 w 1119697"/>
                  <a:gd name="connsiteY30" fmla="*/ 1951709 h 1986033"/>
                  <a:gd name="connsiteX31" fmla="*/ 877825 w 1119697"/>
                  <a:gd name="connsiteY31" fmla="*/ 1867375 h 1986033"/>
                  <a:gd name="connsiteX32" fmla="*/ 914403 w 1119697"/>
                  <a:gd name="connsiteY32" fmla="*/ 1798469 h 1986033"/>
                  <a:gd name="connsiteX33" fmla="*/ 893385 w 1119697"/>
                  <a:gd name="connsiteY33" fmla="*/ 1913032 h 1986033"/>
                  <a:gd name="connsiteX34" fmla="*/ 809812 w 1119697"/>
                  <a:gd name="connsiteY34" fmla="*/ 1973173 h 1986033"/>
                  <a:gd name="connsiteX35" fmla="*/ 719127 w 1119697"/>
                  <a:gd name="connsiteY35" fmla="*/ 1980730 h 1986033"/>
                  <a:gd name="connsiteX36" fmla="*/ 618157 w 1119697"/>
                  <a:gd name="connsiteY36" fmla="*/ 1934627 h 1986033"/>
                  <a:gd name="connsiteX0" fmla="*/ 618157 w 1119697"/>
                  <a:gd name="connsiteY0" fmla="*/ 1934627 h 1986033"/>
                  <a:gd name="connsiteX1" fmla="*/ 537759 w 1119697"/>
                  <a:gd name="connsiteY1" fmla="*/ 1805397 h 1986033"/>
                  <a:gd name="connsiteX2" fmla="*/ 484860 w 1119697"/>
                  <a:gd name="connsiteY2" fmla="*/ 1391282 h 1986033"/>
                  <a:gd name="connsiteX3" fmla="*/ 288377 w 1119697"/>
                  <a:gd name="connsiteY3" fmla="*/ 877404 h 1986033"/>
                  <a:gd name="connsiteX4" fmla="*/ 86305 w 1119697"/>
                  <a:gd name="connsiteY4" fmla="*/ 593859 h 1986033"/>
                  <a:gd name="connsiteX5" fmla="*/ 3 w 1119697"/>
                  <a:gd name="connsiteY5" fmla="*/ 380163 h 1986033"/>
                  <a:gd name="connsiteX6" fmla="*/ 84337 w 1119697"/>
                  <a:gd name="connsiteY6" fmla="*/ 85885 h 1986033"/>
                  <a:gd name="connsiteX7" fmla="*/ 318605 w 1119697"/>
                  <a:gd name="connsiteY7" fmla="*/ 790 h 1986033"/>
                  <a:gd name="connsiteX8" fmla="*/ 636000 w 1119697"/>
                  <a:gd name="connsiteY8" fmla="*/ 121702 h 1986033"/>
                  <a:gd name="connsiteX9" fmla="*/ 862711 w 1119697"/>
                  <a:gd name="connsiteY9" fmla="*/ 454211 h 1986033"/>
                  <a:gd name="connsiteX10" fmla="*/ 923167 w 1119697"/>
                  <a:gd name="connsiteY10" fmla="*/ 824505 h 1986033"/>
                  <a:gd name="connsiteX11" fmla="*/ 983597 w 1119697"/>
                  <a:gd name="connsiteY11" fmla="*/ 1295586 h 1986033"/>
                  <a:gd name="connsiteX12" fmla="*/ 1074308 w 1119697"/>
                  <a:gd name="connsiteY12" fmla="*/ 1481966 h 1986033"/>
                  <a:gd name="connsiteX13" fmla="*/ 1119650 w 1119697"/>
                  <a:gd name="connsiteY13" fmla="*/ 1593800 h 1986033"/>
                  <a:gd name="connsiteX14" fmla="*/ 1066751 w 1119697"/>
                  <a:gd name="connsiteY14" fmla="*/ 1769133 h 1986033"/>
                  <a:gd name="connsiteX15" fmla="*/ 968509 w 1119697"/>
                  <a:gd name="connsiteY15" fmla="*/ 1799361 h 1986033"/>
                  <a:gd name="connsiteX16" fmla="*/ 954917 w 1119697"/>
                  <a:gd name="connsiteY16" fmla="*/ 1781387 h 1986033"/>
                  <a:gd name="connsiteX17" fmla="*/ 1053604 w 1119697"/>
                  <a:gd name="connsiteY17" fmla="*/ 1711091 h 1986033"/>
                  <a:gd name="connsiteX18" fmla="*/ 1087008 w 1119697"/>
                  <a:gd name="connsiteY18" fmla="*/ 1573543 h 1986033"/>
                  <a:gd name="connsiteX19" fmla="*/ 965019 w 1119697"/>
                  <a:gd name="connsiteY19" fmla="*/ 1350453 h 1986033"/>
                  <a:gd name="connsiteX20" fmla="*/ 917132 w 1119697"/>
                  <a:gd name="connsiteY20" fmla="*/ 1105322 h 1986033"/>
                  <a:gd name="connsiteX21" fmla="*/ 817815 w 1119697"/>
                  <a:gd name="connsiteY21" fmla="*/ 499553 h 1986033"/>
                  <a:gd name="connsiteX22" fmla="*/ 543663 w 1119697"/>
                  <a:gd name="connsiteY22" fmla="*/ 131988 h 1986033"/>
                  <a:gd name="connsiteX23" fmla="*/ 277645 w 1119697"/>
                  <a:gd name="connsiteY23" fmla="*/ 81949 h 1986033"/>
                  <a:gd name="connsiteX24" fmla="*/ 99451 w 1119697"/>
                  <a:gd name="connsiteY24" fmla="*/ 272842 h 1986033"/>
                  <a:gd name="connsiteX25" fmla="*/ 130126 w 1119697"/>
                  <a:gd name="connsiteY25" fmla="*/ 547309 h 1986033"/>
                  <a:gd name="connsiteX26" fmla="*/ 386618 w 1119697"/>
                  <a:gd name="connsiteY26" fmla="*/ 960532 h 1986033"/>
                  <a:gd name="connsiteX27" fmla="*/ 491656 w 1119697"/>
                  <a:gd name="connsiteY27" fmla="*/ 1272784 h 1986033"/>
                  <a:gd name="connsiteX28" fmla="*/ 569194 w 1119697"/>
                  <a:gd name="connsiteY28" fmla="*/ 1660921 h 1986033"/>
                  <a:gd name="connsiteX29" fmla="*/ 605772 w 1119697"/>
                  <a:gd name="connsiteY29" fmla="*/ 1882489 h 1986033"/>
                  <a:gd name="connsiteX30" fmla="*/ 758120 w 1119697"/>
                  <a:gd name="connsiteY30" fmla="*/ 1951709 h 1986033"/>
                  <a:gd name="connsiteX31" fmla="*/ 877825 w 1119697"/>
                  <a:gd name="connsiteY31" fmla="*/ 1867375 h 1986033"/>
                  <a:gd name="connsiteX32" fmla="*/ 914403 w 1119697"/>
                  <a:gd name="connsiteY32" fmla="*/ 1798469 h 1986033"/>
                  <a:gd name="connsiteX33" fmla="*/ 893385 w 1119697"/>
                  <a:gd name="connsiteY33" fmla="*/ 1913032 h 1986033"/>
                  <a:gd name="connsiteX34" fmla="*/ 809812 w 1119697"/>
                  <a:gd name="connsiteY34" fmla="*/ 1973173 h 1986033"/>
                  <a:gd name="connsiteX35" fmla="*/ 719127 w 1119697"/>
                  <a:gd name="connsiteY35" fmla="*/ 1980730 h 1986033"/>
                  <a:gd name="connsiteX36" fmla="*/ 618157 w 1119697"/>
                  <a:gd name="connsiteY36" fmla="*/ 1934627 h 1986033"/>
                  <a:gd name="connsiteX0" fmla="*/ 618157 w 1120071"/>
                  <a:gd name="connsiteY0" fmla="*/ 1934627 h 1986033"/>
                  <a:gd name="connsiteX1" fmla="*/ 537759 w 1120071"/>
                  <a:gd name="connsiteY1" fmla="*/ 1805397 h 1986033"/>
                  <a:gd name="connsiteX2" fmla="*/ 484860 w 1120071"/>
                  <a:gd name="connsiteY2" fmla="*/ 1391282 h 1986033"/>
                  <a:gd name="connsiteX3" fmla="*/ 288377 w 1120071"/>
                  <a:gd name="connsiteY3" fmla="*/ 877404 h 1986033"/>
                  <a:gd name="connsiteX4" fmla="*/ 86305 w 1120071"/>
                  <a:gd name="connsiteY4" fmla="*/ 593859 h 1986033"/>
                  <a:gd name="connsiteX5" fmla="*/ 3 w 1120071"/>
                  <a:gd name="connsiteY5" fmla="*/ 380163 h 1986033"/>
                  <a:gd name="connsiteX6" fmla="*/ 84337 w 1120071"/>
                  <a:gd name="connsiteY6" fmla="*/ 85885 h 1986033"/>
                  <a:gd name="connsiteX7" fmla="*/ 318605 w 1120071"/>
                  <a:gd name="connsiteY7" fmla="*/ 790 h 1986033"/>
                  <a:gd name="connsiteX8" fmla="*/ 636000 w 1120071"/>
                  <a:gd name="connsiteY8" fmla="*/ 121702 h 1986033"/>
                  <a:gd name="connsiteX9" fmla="*/ 862711 w 1120071"/>
                  <a:gd name="connsiteY9" fmla="*/ 454211 h 1986033"/>
                  <a:gd name="connsiteX10" fmla="*/ 923167 w 1120071"/>
                  <a:gd name="connsiteY10" fmla="*/ 824505 h 1986033"/>
                  <a:gd name="connsiteX11" fmla="*/ 983597 w 1120071"/>
                  <a:gd name="connsiteY11" fmla="*/ 1295586 h 1986033"/>
                  <a:gd name="connsiteX12" fmla="*/ 1074308 w 1120071"/>
                  <a:gd name="connsiteY12" fmla="*/ 1481966 h 1986033"/>
                  <a:gd name="connsiteX13" fmla="*/ 1119650 w 1120071"/>
                  <a:gd name="connsiteY13" fmla="*/ 1593800 h 1986033"/>
                  <a:gd name="connsiteX14" fmla="*/ 1088976 w 1120071"/>
                  <a:gd name="connsiteY14" fmla="*/ 1743733 h 1986033"/>
                  <a:gd name="connsiteX15" fmla="*/ 968509 w 1120071"/>
                  <a:gd name="connsiteY15" fmla="*/ 1799361 h 1986033"/>
                  <a:gd name="connsiteX16" fmla="*/ 954917 w 1120071"/>
                  <a:gd name="connsiteY16" fmla="*/ 1781387 h 1986033"/>
                  <a:gd name="connsiteX17" fmla="*/ 1053604 w 1120071"/>
                  <a:gd name="connsiteY17" fmla="*/ 1711091 h 1986033"/>
                  <a:gd name="connsiteX18" fmla="*/ 1087008 w 1120071"/>
                  <a:gd name="connsiteY18" fmla="*/ 1573543 h 1986033"/>
                  <a:gd name="connsiteX19" fmla="*/ 965019 w 1120071"/>
                  <a:gd name="connsiteY19" fmla="*/ 1350453 h 1986033"/>
                  <a:gd name="connsiteX20" fmla="*/ 917132 w 1120071"/>
                  <a:gd name="connsiteY20" fmla="*/ 1105322 h 1986033"/>
                  <a:gd name="connsiteX21" fmla="*/ 817815 w 1120071"/>
                  <a:gd name="connsiteY21" fmla="*/ 499553 h 1986033"/>
                  <a:gd name="connsiteX22" fmla="*/ 543663 w 1120071"/>
                  <a:gd name="connsiteY22" fmla="*/ 131988 h 1986033"/>
                  <a:gd name="connsiteX23" fmla="*/ 277645 w 1120071"/>
                  <a:gd name="connsiteY23" fmla="*/ 81949 h 1986033"/>
                  <a:gd name="connsiteX24" fmla="*/ 99451 w 1120071"/>
                  <a:gd name="connsiteY24" fmla="*/ 272842 h 1986033"/>
                  <a:gd name="connsiteX25" fmla="*/ 130126 w 1120071"/>
                  <a:gd name="connsiteY25" fmla="*/ 547309 h 1986033"/>
                  <a:gd name="connsiteX26" fmla="*/ 386618 w 1120071"/>
                  <a:gd name="connsiteY26" fmla="*/ 960532 h 1986033"/>
                  <a:gd name="connsiteX27" fmla="*/ 491656 w 1120071"/>
                  <a:gd name="connsiteY27" fmla="*/ 1272784 h 1986033"/>
                  <a:gd name="connsiteX28" fmla="*/ 569194 w 1120071"/>
                  <a:gd name="connsiteY28" fmla="*/ 1660921 h 1986033"/>
                  <a:gd name="connsiteX29" fmla="*/ 605772 w 1120071"/>
                  <a:gd name="connsiteY29" fmla="*/ 1882489 h 1986033"/>
                  <a:gd name="connsiteX30" fmla="*/ 758120 w 1120071"/>
                  <a:gd name="connsiteY30" fmla="*/ 1951709 h 1986033"/>
                  <a:gd name="connsiteX31" fmla="*/ 877825 w 1120071"/>
                  <a:gd name="connsiteY31" fmla="*/ 1867375 h 1986033"/>
                  <a:gd name="connsiteX32" fmla="*/ 914403 w 1120071"/>
                  <a:gd name="connsiteY32" fmla="*/ 1798469 h 1986033"/>
                  <a:gd name="connsiteX33" fmla="*/ 893385 w 1120071"/>
                  <a:gd name="connsiteY33" fmla="*/ 1913032 h 1986033"/>
                  <a:gd name="connsiteX34" fmla="*/ 809812 w 1120071"/>
                  <a:gd name="connsiteY34" fmla="*/ 1973173 h 1986033"/>
                  <a:gd name="connsiteX35" fmla="*/ 719127 w 1120071"/>
                  <a:gd name="connsiteY35" fmla="*/ 1980730 h 1986033"/>
                  <a:gd name="connsiteX36" fmla="*/ 618157 w 1120071"/>
                  <a:gd name="connsiteY36" fmla="*/ 1934627 h 1986033"/>
                  <a:gd name="connsiteX0" fmla="*/ 618157 w 1120071"/>
                  <a:gd name="connsiteY0" fmla="*/ 1934627 h 1986033"/>
                  <a:gd name="connsiteX1" fmla="*/ 537759 w 1120071"/>
                  <a:gd name="connsiteY1" fmla="*/ 1805397 h 1986033"/>
                  <a:gd name="connsiteX2" fmla="*/ 484860 w 1120071"/>
                  <a:gd name="connsiteY2" fmla="*/ 1391282 h 1986033"/>
                  <a:gd name="connsiteX3" fmla="*/ 288377 w 1120071"/>
                  <a:gd name="connsiteY3" fmla="*/ 877404 h 1986033"/>
                  <a:gd name="connsiteX4" fmla="*/ 86305 w 1120071"/>
                  <a:gd name="connsiteY4" fmla="*/ 593859 h 1986033"/>
                  <a:gd name="connsiteX5" fmla="*/ 3 w 1120071"/>
                  <a:gd name="connsiteY5" fmla="*/ 380163 h 1986033"/>
                  <a:gd name="connsiteX6" fmla="*/ 84337 w 1120071"/>
                  <a:gd name="connsiteY6" fmla="*/ 85885 h 1986033"/>
                  <a:gd name="connsiteX7" fmla="*/ 318605 w 1120071"/>
                  <a:gd name="connsiteY7" fmla="*/ 790 h 1986033"/>
                  <a:gd name="connsiteX8" fmla="*/ 636000 w 1120071"/>
                  <a:gd name="connsiteY8" fmla="*/ 121702 h 1986033"/>
                  <a:gd name="connsiteX9" fmla="*/ 862711 w 1120071"/>
                  <a:gd name="connsiteY9" fmla="*/ 454211 h 1986033"/>
                  <a:gd name="connsiteX10" fmla="*/ 923167 w 1120071"/>
                  <a:gd name="connsiteY10" fmla="*/ 824505 h 1986033"/>
                  <a:gd name="connsiteX11" fmla="*/ 983597 w 1120071"/>
                  <a:gd name="connsiteY11" fmla="*/ 1295586 h 1986033"/>
                  <a:gd name="connsiteX12" fmla="*/ 1074308 w 1120071"/>
                  <a:gd name="connsiteY12" fmla="*/ 1481966 h 1986033"/>
                  <a:gd name="connsiteX13" fmla="*/ 1119650 w 1120071"/>
                  <a:gd name="connsiteY13" fmla="*/ 1593800 h 1986033"/>
                  <a:gd name="connsiteX14" fmla="*/ 1088976 w 1120071"/>
                  <a:gd name="connsiteY14" fmla="*/ 1743733 h 1986033"/>
                  <a:gd name="connsiteX15" fmla="*/ 968509 w 1120071"/>
                  <a:gd name="connsiteY15" fmla="*/ 1799361 h 1986033"/>
                  <a:gd name="connsiteX16" fmla="*/ 954917 w 1120071"/>
                  <a:gd name="connsiteY16" fmla="*/ 1781387 h 1986033"/>
                  <a:gd name="connsiteX17" fmla="*/ 1053604 w 1120071"/>
                  <a:gd name="connsiteY17" fmla="*/ 1711091 h 1986033"/>
                  <a:gd name="connsiteX18" fmla="*/ 1087008 w 1120071"/>
                  <a:gd name="connsiteY18" fmla="*/ 1573543 h 1986033"/>
                  <a:gd name="connsiteX19" fmla="*/ 965019 w 1120071"/>
                  <a:gd name="connsiteY19" fmla="*/ 1350453 h 1986033"/>
                  <a:gd name="connsiteX20" fmla="*/ 917132 w 1120071"/>
                  <a:gd name="connsiteY20" fmla="*/ 1105322 h 1986033"/>
                  <a:gd name="connsiteX21" fmla="*/ 817815 w 1120071"/>
                  <a:gd name="connsiteY21" fmla="*/ 499553 h 1986033"/>
                  <a:gd name="connsiteX22" fmla="*/ 543663 w 1120071"/>
                  <a:gd name="connsiteY22" fmla="*/ 131988 h 1986033"/>
                  <a:gd name="connsiteX23" fmla="*/ 277645 w 1120071"/>
                  <a:gd name="connsiteY23" fmla="*/ 81949 h 1986033"/>
                  <a:gd name="connsiteX24" fmla="*/ 99451 w 1120071"/>
                  <a:gd name="connsiteY24" fmla="*/ 272842 h 1986033"/>
                  <a:gd name="connsiteX25" fmla="*/ 130126 w 1120071"/>
                  <a:gd name="connsiteY25" fmla="*/ 547309 h 1986033"/>
                  <a:gd name="connsiteX26" fmla="*/ 386618 w 1120071"/>
                  <a:gd name="connsiteY26" fmla="*/ 960532 h 1986033"/>
                  <a:gd name="connsiteX27" fmla="*/ 491656 w 1120071"/>
                  <a:gd name="connsiteY27" fmla="*/ 1272784 h 1986033"/>
                  <a:gd name="connsiteX28" fmla="*/ 569194 w 1120071"/>
                  <a:gd name="connsiteY28" fmla="*/ 1660921 h 1986033"/>
                  <a:gd name="connsiteX29" fmla="*/ 605772 w 1120071"/>
                  <a:gd name="connsiteY29" fmla="*/ 1882489 h 1986033"/>
                  <a:gd name="connsiteX30" fmla="*/ 758120 w 1120071"/>
                  <a:gd name="connsiteY30" fmla="*/ 1951709 h 1986033"/>
                  <a:gd name="connsiteX31" fmla="*/ 877825 w 1120071"/>
                  <a:gd name="connsiteY31" fmla="*/ 1867375 h 1986033"/>
                  <a:gd name="connsiteX32" fmla="*/ 914403 w 1120071"/>
                  <a:gd name="connsiteY32" fmla="*/ 1798469 h 1986033"/>
                  <a:gd name="connsiteX33" fmla="*/ 883860 w 1120071"/>
                  <a:gd name="connsiteY33" fmla="*/ 1909857 h 1986033"/>
                  <a:gd name="connsiteX34" fmla="*/ 809812 w 1120071"/>
                  <a:gd name="connsiteY34" fmla="*/ 1973173 h 1986033"/>
                  <a:gd name="connsiteX35" fmla="*/ 719127 w 1120071"/>
                  <a:gd name="connsiteY35" fmla="*/ 1980730 h 1986033"/>
                  <a:gd name="connsiteX36" fmla="*/ 618157 w 1120071"/>
                  <a:gd name="connsiteY36" fmla="*/ 1934627 h 1986033"/>
                  <a:gd name="connsiteX0" fmla="*/ 618157 w 1120071"/>
                  <a:gd name="connsiteY0" fmla="*/ 1934627 h 1986033"/>
                  <a:gd name="connsiteX1" fmla="*/ 537759 w 1120071"/>
                  <a:gd name="connsiteY1" fmla="*/ 1805397 h 1986033"/>
                  <a:gd name="connsiteX2" fmla="*/ 484860 w 1120071"/>
                  <a:gd name="connsiteY2" fmla="*/ 1391282 h 1986033"/>
                  <a:gd name="connsiteX3" fmla="*/ 288377 w 1120071"/>
                  <a:gd name="connsiteY3" fmla="*/ 877404 h 1986033"/>
                  <a:gd name="connsiteX4" fmla="*/ 86305 w 1120071"/>
                  <a:gd name="connsiteY4" fmla="*/ 593859 h 1986033"/>
                  <a:gd name="connsiteX5" fmla="*/ 3 w 1120071"/>
                  <a:gd name="connsiteY5" fmla="*/ 380163 h 1986033"/>
                  <a:gd name="connsiteX6" fmla="*/ 84337 w 1120071"/>
                  <a:gd name="connsiteY6" fmla="*/ 85885 h 1986033"/>
                  <a:gd name="connsiteX7" fmla="*/ 318605 w 1120071"/>
                  <a:gd name="connsiteY7" fmla="*/ 790 h 1986033"/>
                  <a:gd name="connsiteX8" fmla="*/ 636000 w 1120071"/>
                  <a:gd name="connsiteY8" fmla="*/ 121702 h 1986033"/>
                  <a:gd name="connsiteX9" fmla="*/ 862711 w 1120071"/>
                  <a:gd name="connsiteY9" fmla="*/ 454211 h 1986033"/>
                  <a:gd name="connsiteX10" fmla="*/ 923167 w 1120071"/>
                  <a:gd name="connsiteY10" fmla="*/ 824505 h 1986033"/>
                  <a:gd name="connsiteX11" fmla="*/ 983597 w 1120071"/>
                  <a:gd name="connsiteY11" fmla="*/ 1295586 h 1986033"/>
                  <a:gd name="connsiteX12" fmla="*/ 1074308 w 1120071"/>
                  <a:gd name="connsiteY12" fmla="*/ 1481966 h 1986033"/>
                  <a:gd name="connsiteX13" fmla="*/ 1119650 w 1120071"/>
                  <a:gd name="connsiteY13" fmla="*/ 1593800 h 1986033"/>
                  <a:gd name="connsiteX14" fmla="*/ 1088976 w 1120071"/>
                  <a:gd name="connsiteY14" fmla="*/ 1743733 h 1986033"/>
                  <a:gd name="connsiteX15" fmla="*/ 968509 w 1120071"/>
                  <a:gd name="connsiteY15" fmla="*/ 1799361 h 1986033"/>
                  <a:gd name="connsiteX16" fmla="*/ 954917 w 1120071"/>
                  <a:gd name="connsiteY16" fmla="*/ 1781387 h 1986033"/>
                  <a:gd name="connsiteX17" fmla="*/ 1053604 w 1120071"/>
                  <a:gd name="connsiteY17" fmla="*/ 1711091 h 1986033"/>
                  <a:gd name="connsiteX18" fmla="*/ 1087008 w 1120071"/>
                  <a:gd name="connsiteY18" fmla="*/ 1573543 h 1986033"/>
                  <a:gd name="connsiteX19" fmla="*/ 965019 w 1120071"/>
                  <a:gd name="connsiteY19" fmla="*/ 1350453 h 1986033"/>
                  <a:gd name="connsiteX20" fmla="*/ 917132 w 1120071"/>
                  <a:gd name="connsiteY20" fmla="*/ 1105322 h 1986033"/>
                  <a:gd name="connsiteX21" fmla="*/ 817815 w 1120071"/>
                  <a:gd name="connsiteY21" fmla="*/ 499553 h 1986033"/>
                  <a:gd name="connsiteX22" fmla="*/ 543663 w 1120071"/>
                  <a:gd name="connsiteY22" fmla="*/ 131988 h 1986033"/>
                  <a:gd name="connsiteX23" fmla="*/ 277645 w 1120071"/>
                  <a:gd name="connsiteY23" fmla="*/ 81949 h 1986033"/>
                  <a:gd name="connsiteX24" fmla="*/ 99451 w 1120071"/>
                  <a:gd name="connsiteY24" fmla="*/ 272842 h 1986033"/>
                  <a:gd name="connsiteX25" fmla="*/ 130126 w 1120071"/>
                  <a:gd name="connsiteY25" fmla="*/ 547309 h 1986033"/>
                  <a:gd name="connsiteX26" fmla="*/ 386618 w 1120071"/>
                  <a:gd name="connsiteY26" fmla="*/ 960532 h 1986033"/>
                  <a:gd name="connsiteX27" fmla="*/ 491656 w 1120071"/>
                  <a:gd name="connsiteY27" fmla="*/ 1272784 h 1986033"/>
                  <a:gd name="connsiteX28" fmla="*/ 569194 w 1120071"/>
                  <a:gd name="connsiteY28" fmla="*/ 1660921 h 1986033"/>
                  <a:gd name="connsiteX29" fmla="*/ 605772 w 1120071"/>
                  <a:gd name="connsiteY29" fmla="*/ 1882489 h 1986033"/>
                  <a:gd name="connsiteX30" fmla="*/ 758120 w 1120071"/>
                  <a:gd name="connsiteY30" fmla="*/ 1951709 h 1986033"/>
                  <a:gd name="connsiteX31" fmla="*/ 877825 w 1120071"/>
                  <a:gd name="connsiteY31" fmla="*/ 1867375 h 1986033"/>
                  <a:gd name="connsiteX32" fmla="*/ 927103 w 1120071"/>
                  <a:gd name="connsiteY32" fmla="*/ 1795294 h 1986033"/>
                  <a:gd name="connsiteX33" fmla="*/ 883860 w 1120071"/>
                  <a:gd name="connsiteY33" fmla="*/ 1909857 h 1986033"/>
                  <a:gd name="connsiteX34" fmla="*/ 809812 w 1120071"/>
                  <a:gd name="connsiteY34" fmla="*/ 1973173 h 1986033"/>
                  <a:gd name="connsiteX35" fmla="*/ 719127 w 1120071"/>
                  <a:gd name="connsiteY35" fmla="*/ 1980730 h 1986033"/>
                  <a:gd name="connsiteX36" fmla="*/ 618157 w 1120071"/>
                  <a:gd name="connsiteY36" fmla="*/ 1934627 h 1986033"/>
                  <a:gd name="connsiteX0" fmla="*/ 618157 w 1120071"/>
                  <a:gd name="connsiteY0" fmla="*/ 1934627 h 1986033"/>
                  <a:gd name="connsiteX1" fmla="*/ 537759 w 1120071"/>
                  <a:gd name="connsiteY1" fmla="*/ 1805397 h 1986033"/>
                  <a:gd name="connsiteX2" fmla="*/ 484860 w 1120071"/>
                  <a:gd name="connsiteY2" fmla="*/ 1391282 h 1986033"/>
                  <a:gd name="connsiteX3" fmla="*/ 288377 w 1120071"/>
                  <a:gd name="connsiteY3" fmla="*/ 877404 h 1986033"/>
                  <a:gd name="connsiteX4" fmla="*/ 86305 w 1120071"/>
                  <a:gd name="connsiteY4" fmla="*/ 593859 h 1986033"/>
                  <a:gd name="connsiteX5" fmla="*/ 3 w 1120071"/>
                  <a:gd name="connsiteY5" fmla="*/ 380163 h 1986033"/>
                  <a:gd name="connsiteX6" fmla="*/ 84337 w 1120071"/>
                  <a:gd name="connsiteY6" fmla="*/ 85885 h 1986033"/>
                  <a:gd name="connsiteX7" fmla="*/ 318605 w 1120071"/>
                  <a:gd name="connsiteY7" fmla="*/ 790 h 1986033"/>
                  <a:gd name="connsiteX8" fmla="*/ 636000 w 1120071"/>
                  <a:gd name="connsiteY8" fmla="*/ 121702 h 1986033"/>
                  <a:gd name="connsiteX9" fmla="*/ 862711 w 1120071"/>
                  <a:gd name="connsiteY9" fmla="*/ 454211 h 1986033"/>
                  <a:gd name="connsiteX10" fmla="*/ 923167 w 1120071"/>
                  <a:gd name="connsiteY10" fmla="*/ 824505 h 1986033"/>
                  <a:gd name="connsiteX11" fmla="*/ 983597 w 1120071"/>
                  <a:gd name="connsiteY11" fmla="*/ 1295586 h 1986033"/>
                  <a:gd name="connsiteX12" fmla="*/ 1074308 w 1120071"/>
                  <a:gd name="connsiteY12" fmla="*/ 1481966 h 1986033"/>
                  <a:gd name="connsiteX13" fmla="*/ 1119650 w 1120071"/>
                  <a:gd name="connsiteY13" fmla="*/ 1593800 h 1986033"/>
                  <a:gd name="connsiteX14" fmla="*/ 1088976 w 1120071"/>
                  <a:gd name="connsiteY14" fmla="*/ 1743733 h 1986033"/>
                  <a:gd name="connsiteX15" fmla="*/ 968509 w 1120071"/>
                  <a:gd name="connsiteY15" fmla="*/ 1799361 h 1986033"/>
                  <a:gd name="connsiteX16" fmla="*/ 954917 w 1120071"/>
                  <a:gd name="connsiteY16" fmla="*/ 1781387 h 1986033"/>
                  <a:gd name="connsiteX17" fmla="*/ 1053604 w 1120071"/>
                  <a:gd name="connsiteY17" fmla="*/ 1711091 h 1986033"/>
                  <a:gd name="connsiteX18" fmla="*/ 1087008 w 1120071"/>
                  <a:gd name="connsiteY18" fmla="*/ 1573543 h 1986033"/>
                  <a:gd name="connsiteX19" fmla="*/ 965019 w 1120071"/>
                  <a:gd name="connsiteY19" fmla="*/ 1350453 h 1986033"/>
                  <a:gd name="connsiteX20" fmla="*/ 917132 w 1120071"/>
                  <a:gd name="connsiteY20" fmla="*/ 1105322 h 1986033"/>
                  <a:gd name="connsiteX21" fmla="*/ 817815 w 1120071"/>
                  <a:gd name="connsiteY21" fmla="*/ 499553 h 1986033"/>
                  <a:gd name="connsiteX22" fmla="*/ 543663 w 1120071"/>
                  <a:gd name="connsiteY22" fmla="*/ 131988 h 1986033"/>
                  <a:gd name="connsiteX23" fmla="*/ 277645 w 1120071"/>
                  <a:gd name="connsiteY23" fmla="*/ 81949 h 1986033"/>
                  <a:gd name="connsiteX24" fmla="*/ 99451 w 1120071"/>
                  <a:gd name="connsiteY24" fmla="*/ 272842 h 1986033"/>
                  <a:gd name="connsiteX25" fmla="*/ 130126 w 1120071"/>
                  <a:gd name="connsiteY25" fmla="*/ 547309 h 1986033"/>
                  <a:gd name="connsiteX26" fmla="*/ 386618 w 1120071"/>
                  <a:gd name="connsiteY26" fmla="*/ 960532 h 1986033"/>
                  <a:gd name="connsiteX27" fmla="*/ 491656 w 1120071"/>
                  <a:gd name="connsiteY27" fmla="*/ 1272784 h 1986033"/>
                  <a:gd name="connsiteX28" fmla="*/ 569194 w 1120071"/>
                  <a:gd name="connsiteY28" fmla="*/ 1660921 h 1986033"/>
                  <a:gd name="connsiteX29" fmla="*/ 605772 w 1120071"/>
                  <a:gd name="connsiteY29" fmla="*/ 1882489 h 1986033"/>
                  <a:gd name="connsiteX30" fmla="*/ 758120 w 1120071"/>
                  <a:gd name="connsiteY30" fmla="*/ 1951709 h 1986033"/>
                  <a:gd name="connsiteX31" fmla="*/ 877825 w 1120071"/>
                  <a:gd name="connsiteY31" fmla="*/ 1867375 h 1986033"/>
                  <a:gd name="connsiteX32" fmla="*/ 920753 w 1120071"/>
                  <a:gd name="connsiteY32" fmla="*/ 1811169 h 1986033"/>
                  <a:gd name="connsiteX33" fmla="*/ 883860 w 1120071"/>
                  <a:gd name="connsiteY33" fmla="*/ 1909857 h 1986033"/>
                  <a:gd name="connsiteX34" fmla="*/ 809812 w 1120071"/>
                  <a:gd name="connsiteY34" fmla="*/ 1973173 h 1986033"/>
                  <a:gd name="connsiteX35" fmla="*/ 719127 w 1120071"/>
                  <a:gd name="connsiteY35" fmla="*/ 1980730 h 1986033"/>
                  <a:gd name="connsiteX36" fmla="*/ 618157 w 1120071"/>
                  <a:gd name="connsiteY36" fmla="*/ 1934627 h 1986033"/>
                  <a:gd name="connsiteX0" fmla="*/ 618157 w 1120071"/>
                  <a:gd name="connsiteY0" fmla="*/ 1934627 h 1986033"/>
                  <a:gd name="connsiteX1" fmla="*/ 537759 w 1120071"/>
                  <a:gd name="connsiteY1" fmla="*/ 1805397 h 1986033"/>
                  <a:gd name="connsiteX2" fmla="*/ 484860 w 1120071"/>
                  <a:gd name="connsiteY2" fmla="*/ 1391282 h 1986033"/>
                  <a:gd name="connsiteX3" fmla="*/ 288377 w 1120071"/>
                  <a:gd name="connsiteY3" fmla="*/ 877404 h 1986033"/>
                  <a:gd name="connsiteX4" fmla="*/ 86305 w 1120071"/>
                  <a:gd name="connsiteY4" fmla="*/ 593859 h 1986033"/>
                  <a:gd name="connsiteX5" fmla="*/ 3 w 1120071"/>
                  <a:gd name="connsiteY5" fmla="*/ 380163 h 1986033"/>
                  <a:gd name="connsiteX6" fmla="*/ 84337 w 1120071"/>
                  <a:gd name="connsiteY6" fmla="*/ 85885 h 1986033"/>
                  <a:gd name="connsiteX7" fmla="*/ 318605 w 1120071"/>
                  <a:gd name="connsiteY7" fmla="*/ 790 h 1986033"/>
                  <a:gd name="connsiteX8" fmla="*/ 636000 w 1120071"/>
                  <a:gd name="connsiteY8" fmla="*/ 121702 h 1986033"/>
                  <a:gd name="connsiteX9" fmla="*/ 862711 w 1120071"/>
                  <a:gd name="connsiteY9" fmla="*/ 454211 h 1986033"/>
                  <a:gd name="connsiteX10" fmla="*/ 923167 w 1120071"/>
                  <a:gd name="connsiteY10" fmla="*/ 824505 h 1986033"/>
                  <a:gd name="connsiteX11" fmla="*/ 983597 w 1120071"/>
                  <a:gd name="connsiteY11" fmla="*/ 1295586 h 1986033"/>
                  <a:gd name="connsiteX12" fmla="*/ 1074308 w 1120071"/>
                  <a:gd name="connsiteY12" fmla="*/ 1481966 h 1986033"/>
                  <a:gd name="connsiteX13" fmla="*/ 1119650 w 1120071"/>
                  <a:gd name="connsiteY13" fmla="*/ 1593800 h 1986033"/>
                  <a:gd name="connsiteX14" fmla="*/ 1088976 w 1120071"/>
                  <a:gd name="connsiteY14" fmla="*/ 1743733 h 1986033"/>
                  <a:gd name="connsiteX15" fmla="*/ 968509 w 1120071"/>
                  <a:gd name="connsiteY15" fmla="*/ 1799361 h 1986033"/>
                  <a:gd name="connsiteX16" fmla="*/ 954917 w 1120071"/>
                  <a:gd name="connsiteY16" fmla="*/ 1781387 h 1986033"/>
                  <a:gd name="connsiteX17" fmla="*/ 1053604 w 1120071"/>
                  <a:gd name="connsiteY17" fmla="*/ 1711091 h 1986033"/>
                  <a:gd name="connsiteX18" fmla="*/ 1087008 w 1120071"/>
                  <a:gd name="connsiteY18" fmla="*/ 1573543 h 1986033"/>
                  <a:gd name="connsiteX19" fmla="*/ 965019 w 1120071"/>
                  <a:gd name="connsiteY19" fmla="*/ 1350453 h 1986033"/>
                  <a:gd name="connsiteX20" fmla="*/ 917132 w 1120071"/>
                  <a:gd name="connsiteY20" fmla="*/ 1105322 h 1986033"/>
                  <a:gd name="connsiteX21" fmla="*/ 817815 w 1120071"/>
                  <a:gd name="connsiteY21" fmla="*/ 499553 h 1986033"/>
                  <a:gd name="connsiteX22" fmla="*/ 543663 w 1120071"/>
                  <a:gd name="connsiteY22" fmla="*/ 131988 h 1986033"/>
                  <a:gd name="connsiteX23" fmla="*/ 277645 w 1120071"/>
                  <a:gd name="connsiteY23" fmla="*/ 81949 h 1986033"/>
                  <a:gd name="connsiteX24" fmla="*/ 99451 w 1120071"/>
                  <a:gd name="connsiteY24" fmla="*/ 272842 h 1986033"/>
                  <a:gd name="connsiteX25" fmla="*/ 130126 w 1120071"/>
                  <a:gd name="connsiteY25" fmla="*/ 547309 h 1986033"/>
                  <a:gd name="connsiteX26" fmla="*/ 386618 w 1120071"/>
                  <a:gd name="connsiteY26" fmla="*/ 960532 h 1986033"/>
                  <a:gd name="connsiteX27" fmla="*/ 491656 w 1120071"/>
                  <a:gd name="connsiteY27" fmla="*/ 1272784 h 1986033"/>
                  <a:gd name="connsiteX28" fmla="*/ 569194 w 1120071"/>
                  <a:gd name="connsiteY28" fmla="*/ 1660921 h 1986033"/>
                  <a:gd name="connsiteX29" fmla="*/ 605772 w 1120071"/>
                  <a:gd name="connsiteY29" fmla="*/ 1882489 h 1986033"/>
                  <a:gd name="connsiteX30" fmla="*/ 758120 w 1120071"/>
                  <a:gd name="connsiteY30" fmla="*/ 1951709 h 1986033"/>
                  <a:gd name="connsiteX31" fmla="*/ 861950 w 1120071"/>
                  <a:gd name="connsiteY31" fmla="*/ 1889600 h 1986033"/>
                  <a:gd name="connsiteX32" fmla="*/ 920753 w 1120071"/>
                  <a:gd name="connsiteY32" fmla="*/ 1811169 h 1986033"/>
                  <a:gd name="connsiteX33" fmla="*/ 883860 w 1120071"/>
                  <a:gd name="connsiteY33" fmla="*/ 1909857 h 1986033"/>
                  <a:gd name="connsiteX34" fmla="*/ 809812 w 1120071"/>
                  <a:gd name="connsiteY34" fmla="*/ 1973173 h 1986033"/>
                  <a:gd name="connsiteX35" fmla="*/ 719127 w 1120071"/>
                  <a:gd name="connsiteY35" fmla="*/ 1980730 h 1986033"/>
                  <a:gd name="connsiteX36" fmla="*/ 618157 w 1120071"/>
                  <a:gd name="connsiteY36" fmla="*/ 1934627 h 1986033"/>
                  <a:gd name="connsiteX0" fmla="*/ 618157 w 1120071"/>
                  <a:gd name="connsiteY0" fmla="*/ 1934627 h 1986033"/>
                  <a:gd name="connsiteX1" fmla="*/ 537759 w 1120071"/>
                  <a:gd name="connsiteY1" fmla="*/ 1805397 h 1986033"/>
                  <a:gd name="connsiteX2" fmla="*/ 484860 w 1120071"/>
                  <a:gd name="connsiteY2" fmla="*/ 1391282 h 1986033"/>
                  <a:gd name="connsiteX3" fmla="*/ 288377 w 1120071"/>
                  <a:gd name="connsiteY3" fmla="*/ 877404 h 1986033"/>
                  <a:gd name="connsiteX4" fmla="*/ 86305 w 1120071"/>
                  <a:gd name="connsiteY4" fmla="*/ 593859 h 1986033"/>
                  <a:gd name="connsiteX5" fmla="*/ 3 w 1120071"/>
                  <a:gd name="connsiteY5" fmla="*/ 380163 h 1986033"/>
                  <a:gd name="connsiteX6" fmla="*/ 84337 w 1120071"/>
                  <a:gd name="connsiteY6" fmla="*/ 85885 h 1986033"/>
                  <a:gd name="connsiteX7" fmla="*/ 318605 w 1120071"/>
                  <a:gd name="connsiteY7" fmla="*/ 790 h 1986033"/>
                  <a:gd name="connsiteX8" fmla="*/ 636000 w 1120071"/>
                  <a:gd name="connsiteY8" fmla="*/ 121702 h 1986033"/>
                  <a:gd name="connsiteX9" fmla="*/ 862711 w 1120071"/>
                  <a:gd name="connsiteY9" fmla="*/ 454211 h 1986033"/>
                  <a:gd name="connsiteX10" fmla="*/ 923167 w 1120071"/>
                  <a:gd name="connsiteY10" fmla="*/ 824505 h 1986033"/>
                  <a:gd name="connsiteX11" fmla="*/ 983597 w 1120071"/>
                  <a:gd name="connsiteY11" fmla="*/ 1295586 h 1986033"/>
                  <a:gd name="connsiteX12" fmla="*/ 1074308 w 1120071"/>
                  <a:gd name="connsiteY12" fmla="*/ 1481966 h 1986033"/>
                  <a:gd name="connsiteX13" fmla="*/ 1119650 w 1120071"/>
                  <a:gd name="connsiteY13" fmla="*/ 1593800 h 1986033"/>
                  <a:gd name="connsiteX14" fmla="*/ 1088976 w 1120071"/>
                  <a:gd name="connsiteY14" fmla="*/ 1743733 h 1986033"/>
                  <a:gd name="connsiteX15" fmla="*/ 968509 w 1120071"/>
                  <a:gd name="connsiteY15" fmla="*/ 1799361 h 1986033"/>
                  <a:gd name="connsiteX16" fmla="*/ 954917 w 1120071"/>
                  <a:gd name="connsiteY16" fmla="*/ 1781387 h 1986033"/>
                  <a:gd name="connsiteX17" fmla="*/ 1053604 w 1120071"/>
                  <a:gd name="connsiteY17" fmla="*/ 1711091 h 1986033"/>
                  <a:gd name="connsiteX18" fmla="*/ 1087008 w 1120071"/>
                  <a:gd name="connsiteY18" fmla="*/ 1573543 h 1986033"/>
                  <a:gd name="connsiteX19" fmla="*/ 965019 w 1120071"/>
                  <a:gd name="connsiteY19" fmla="*/ 1350453 h 1986033"/>
                  <a:gd name="connsiteX20" fmla="*/ 917132 w 1120071"/>
                  <a:gd name="connsiteY20" fmla="*/ 1105322 h 1986033"/>
                  <a:gd name="connsiteX21" fmla="*/ 817815 w 1120071"/>
                  <a:gd name="connsiteY21" fmla="*/ 499553 h 1986033"/>
                  <a:gd name="connsiteX22" fmla="*/ 543663 w 1120071"/>
                  <a:gd name="connsiteY22" fmla="*/ 131988 h 1986033"/>
                  <a:gd name="connsiteX23" fmla="*/ 277645 w 1120071"/>
                  <a:gd name="connsiteY23" fmla="*/ 81949 h 1986033"/>
                  <a:gd name="connsiteX24" fmla="*/ 99451 w 1120071"/>
                  <a:gd name="connsiteY24" fmla="*/ 272842 h 1986033"/>
                  <a:gd name="connsiteX25" fmla="*/ 130126 w 1120071"/>
                  <a:gd name="connsiteY25" fmla="*/ 547309 h 1986033"/>
                  <a:gd name="connsiteX26" fmla="*/ 386618 w 1120071"/>
                  <a:gd name="connsiteY26" fmla="*/ 960532 h 1986033"/>
                  <a:gd name="connsiteX27" fmla="*/ 491656 w 1120071"/>
                  <a:gd name="connsiteY27" fmla="*/ 1272784 h 1986033"/>
                  <a:gd name="connsiteX28" fmla="*/ 569194 w 1120071"/>
                  <a:gd name="connsiteY28" fmla="*/ 1660921 h 1986033"/>
                  <a:gd name="connsiteX29" fmla="*/ 605772 w 1120071"/>
                  <a:gd name="connsiteY29" fmla="*/ 1882489 h 1986033"/>
                  <a:gd name="connsiteX30" fmla="*/ 758120 w 1120071"/>
                  <a:gd name="connsiteY30" fmla="*/ 1951709 h 1986033"/>
                  <a:gd name="connsiteX31" fmla="*/ 861950 w 1120071"/>
                  <a:gd name="connsiteY31" fmla="*/ 1889600 h 1986033"/>
                  <a:gd name="connsiteX32" fmla="*/ 920753 w 1120071"/>
                  <a:gd name="connsiteY32" fmla="*/ 1811169 h 1986033"/>
                  <a:gd name="connsiteX33" fmla="*/ 935973 w 1120071"/>
                  <a:gd name="connsiteY33" fmla="*/ 1841686 h 1986033"/>
                  <a:gd name="connsiteX34" fmla="*/ 883860 w 1120071"/>
                  <a:gd name="connsiteY34" fmla="*/ 1909857 h 1986033"/>
                  <a:gd name="connsiteX35" fmla="*/ 809812 w 1120071"/>
                  <a:gd name="connsiteY35" fmla="*/ 1973173 h 1986033"/>
                  <a:gd name="connsiteX36" fmla="*/ 719127 w 1120071"/>
                  <a:gd name="connsiteY36" fmla="*/ 1980730 h 1986033"/>
                  <a:gd name="connsiteX37" fmla="*/ 618157 w 1120071"/>
                  <a:gd name="connsiteY37" fmla="*/ 1934627 h 1986033"/>
                  <a:gd name="connsiteX0" fmla="*/ 608633 w 1110547"/>
                  <a:gd name="connsiteY0" fmla="*/ 1934699 h 1986105"/>
                  <a:gd name="connsiteX1" fmla="*/ 528235 w 1110547"/>
                  <a:gd name="connsiteY1" fmla="*/ 1805469 h 1986105"/>
                  <a:gd name="connsiteX2" fmla="*/ 475336 w 1110547"/>
                  <a:gd name="connsiteY2" fmla="*/ 1391354 h 1986105"/>
                  <a:gd name="connsiteX3" fmla="*/ 278853 w 1110547"/>
                  <a:gd name="connsiteY3" fmla="*/ 877476 h 1986105"/>
                  <a:gd name="connsiteX4" fmla="*/ 76781 w 1110547"/>
                  <a:gd name="connsiteY4" fmla="*/ 593931 h 1986105"/>
                  <a:gd name="connsiteX5" fmla="*/ 4 w 1110547"/>
                  <a:gd name="connsiteY5" fmla="*/ 399285 h 1986105"/>
                  <a:gd name="connsiteX6" fmla="*/ 74813 w 1110547"/>
                  <a:gd name="connsiteY6" fmla="*/ 85957 h 1986105"/>
                  <a:gd name="connsiteX7" fmla="*/ 309081 w 1110547"/>
                  <a:gd name="connsiteY7" fmla="*/ 862 h 1986105"/>
                  <a:gd name="connsiteX8" fmla="*/ 626476 w 1110547"/>
                  <a:gd name="connsiteY8" fmla="*/ 121774 h 1986105"/>
                  <a:gd name="connsiteX9" fmla="*/ 853187 w 1110547"/>
                  <a:gd name="connsiteY9" fmla="*/ 454283 h 1986105"/>
                  <a:gd name="connsiteX10" fmla="*/ 913643 w 1110547"/>
                  <a:gd name="connsiteY10" fmla="*/ 824577 h 1986105"/>
                  <a:gd name="connsiteX11" fmla="*/ 974073 w 1110547"/>
                  <a:gd name="connsiteY11" fmla="*/ 1295658 h 1986105"/>
                  <a:gd name="connsiteX12" fmla="*/ 1064784 w 1110547"/>
                  <a:gd name="connsiteY12" fmla="*/ 1482038 h 1986105"/>
                  <a:gd name="connsiteX13" fmla="*/ 1110126 w 1110547"/>
                  <a:gd name="connsiteY13" fmla="*/ 1593872 h 1986105"/>
                  <a:gd name="connsiteX14" fmla="*/ 1079452 w 1110547"/>
                  <a:gd name="connsiteY14" fmla="*/ 1743805 h 1986105"/>
                  <a:gd name="connsiteX15" fmla="*/ 958985 w 1110547"/>
                  <a:gd name="connsiteY15" fmla="*/ 1799433 h 1986105"/>
                  <a:gd name="connsiteX16" fmla="*/ 945393 w 1110547"/>
                  <a:gd name="connsiteY16" fmla="*/ 1781459 h 1986105"/>
                  <a:gd name="connsiteX17" fmla="*/ 1044080 w 1110547"/>
                  <a:gd name="connsiteY17" fmla="*/ 1711163 h 1986105"/>
                  <a:gd name="connsiteX18" fmla="*/ 1077484 w 1110547"/>
                  <a:gd name="connsiteY18" fmla="*/ 1573615 h 1986105"/>
                  <a:gd name="connsiteX19" fmla="*/ 955495 w 1110547"/>
                  <a:gd name="connsiteY19" fmla="*/ 1350525 h 1986105"/>
                  <a:gd name="connsiteX20" fmla="*/ 907608 w 1110547"/>
                  <a:gd name="connsiteY20" fmla="*/ 1105394 h 1986105"/>
                  <a:gd name="connsiteX21" fmla="*/ 808291 w 1110547"/>
                  <a:gd name="connsiteY21" fmla="*/ 499625 h 1986105"/>
                  <a:gd name="connsiteX22" fmla="*/ 534139 w 1110547"/>
                  <a:gd name="connsiteY22" fmla="*/ 132060 h 1986105"/>
                  <a:gd name="connsiteX23" fmla="*/ 268121 w 1110547"/>
                  <a:gd name="connsiteY23" fmla="*/ 82021 h 1986105"/>
                  <a:gd name="connsiteX24" fmla="*/ 89927 w 1110547"/>
                  <a:gd name="connsiteY24" fmla="*/ 272914 h 1986105"/>
                  <a:gd name="connsiteX25" fmla="*/ 120602 w 1110547"/>
                  <a:gd name="connsiteY25" fmla="*/ 547381 h 1986105"/>
                  <a:gd name="connsiteX26" fmla="*/ 377094 w 1110547"/>
                  <a:gd name="connsiteY26" fmla="*/ 960604 h 1986105"/>
                  <a:gd name="connsiteX27" fmla="*/ 482132 w 1110547"/>
                  <a:gd name="connsiteY27" fmla="*/ 1272856 h 1986105"/>
                  <a:gd name="connsiteX28" fmla="*/ 559670 w 1110547"/>
                  <a:gd name="connsiteY28" fmla="*/ 1660993 h 1986105"/>
                  <a:gd name="connsiteX29" fmla="*/ 596248 w 1110547"/>
                  <a:gd name="connsiteY29" fmla="*/ 1882561 h 1986105"/>
                  <a:gd name="connsiteX30" fmla="*/ 748596 w 1110547"/>
                  <a:gd name="connsiteY30" fmla="*/ 1951781 h 1986105"/>
                  <a:gd name="connsiteX31" fmla="*/ 852426 w 1110547"/>
                  <a:gd name="connsiteY31" fmla="*/ 1889672 h 1986105"/>
                  <a:gd name="connsiteX32" fmla="*/ 911229 w 1110547"/>
                  <a:gd name="connsiteY32" fmla="*/ 1811241 h 1986105"/>
                  <a:gd name="connsiteX33" fmla="*/ 926449 w 1110547"/>
                  <a:gd name="connsiteY33" fmla="*/ 1841758 h 1986105"/>
                  <a:gd name="connsiteX34" fmla="*/ 874336 w 1110547"/>
                  <a:gd name="connsiteY34" fmla="*/ 1909929 h 1986105"/>
                  <a:gd name="connsiteX35" fmla="*/ 800288 w 1110547"/>
                  <a:gd name="connsiteY35" fmla="*/ 1973245 h 1986105"/>
                  <a:gd name="connsiteX36" fmla="*/ 709603 w 1110547"/>
                  <a:gd name="connsiteY36" fmla="*/ 1980802 h 1986105"/>
                  <a:gd name="connsiteX37" fmla="*/ 608633 w 1110547"/>
                  <a:gd name="connsiteY37" fmla="*/ 1934699 h 1986105"/>
                  <a:gd name="connsiteX0" fmla="*/ 611292 w 1113206"/>
                  <a:gd name="connsiteY0" fmla="*/ 1934699 h 1986105"/>
                  <a:gd name="connsiteX1" fmla="*/ 530894 w 1113206"/>
                  <a:gd name="connsiteY1" fmla="*/ 1805469 h 1986105"/>
                  <a:gd name="connsiteX2" fmla="*/ 477995 w 1113206"/>
                  <a:gd name="connsiteY2" fmla="*/ 1391354 h 1986105"/>
                  <a:gd name="connsiteX3" fmla="*/ 281512 w 1113206"/>
                  <a:gd name="connsiteY3" fmla="*/ 877476 h 1986105"/>
                  <a:gd name="connsiteX4" fmla="*/ 79440 w 1113206"/>
                  <a:gd name="connsiteY4" fmla="*/ 593931 h 1986105"/>
                  <a:gd name="connsiteX5" fmla="*/ 2663 w 1113206"/>
                  <a:gd name="connsiteY5" fmla="*/ 399285 h 1986105"/>
                  <a:gd name="connsiteX6" fmla="*/ 77472 w 1113206"/>
                  <a:gd name="connsiteY6" fmla="*/ 85957 h 1986105"/>
                  <a:gd name="connsiteX7" fmla="*/ 311740 w 1113206"/>
                  <a:gd name="connsiteY7" fmla="*/ 862 h 1986105"/>
                  <a:gd name="connsiteX8" fmla="*/ 629135 w 1113206"/>
                  <a:gd name="connsiteY8" fmla="*/ 121774 h 1986105"/>
                  <a:gd name="connsiteX9" fmla="*/ 855846 w 1113206"/>
                  <a:gd name="connsiteY9" fmla="*/ 454283 h 1986105"/>
                  <a:gd name="connsiteX10" fmla="*/ 916302 w 1113206"/>
                  <a:gd name="connsiteY10" fmla="*/ 824577 h 1986105"/>
                  <a:gd name="connsiteX11" fmla="*/ 976732 w 1113206"/>
                  <a:gd name="connsiteY11" fmla="*/ 1295658 h 1986105"/>
                  <a:gd name="connsiteX12" fmla="*/ 1067443 w 1113206"/>
                  <a:gd name="connsiteY12" fmla="*/ 1482038 h 1986105"/>
                  <a:gd name="connsiteX13" fmla="*/ 1112785 w 1113206"/>
                  <a:gd name="connsiteY13" fmla="*/ 1593872 h 1986105"/>
                  <a:gd name="connsiteX14" fmla="*/ 1082111 w 1113206"/>
                  <a:gd name="connsiteY14" fmla="*/ 1743805 h 1986105"/>
                  <a:gd name="connsiteX15" fmla="*/ 961644 w 1113206"/>
                  <a:gd name="connsiteY15" fmla="*/ 1799433 h 1986105"/>
                  <a:gd name="connsiteX16" fmla="*/ 948052 w 1113206"/>
                  <a:gd name="connsiteY16" fmla="*/ 1781459 h 1986105"/>
                  <a:gd name="connsiteX17" fmla="*/ 1046739 w 1113206"/>
                  <a:gd name="connsiteY17" fmla="*/ 1711163 h 1986105"/>
                  <a:gd name="connsiteX18" fmla="*/ 1080143 w 1113206"/>
                  <a:gd name="connsiteY18" fmla="*/ 1573615 h 1986105"/>
                  <a:gd name="connsiteX19" fmla="*/ 958154 w 1113206"/>
                  <a:gd name="connsiteY19" fmla="*/ 1350525 h 1986105"/>
                  <a:gd name="connsiteX20" fmla="*/ 910267 w 1113206"/>
                  <a:gd name="connsiteY20" fmla="*/ 1105394 h 1986105"/>
                  <a:gd name="connsiteX21" fmla="*/ 810950 w 1113206"/>
                  <a:gd name="connsiteY21" fmla="*/ 499625 h 1986105"/>
                  <a:gd name="connsiteX22" fmla="*/ 536798 w 1113206"/>
                  <a:gd name="connsiteY22" fmla="*/ 132060 h 1986105"/>
                  <a:gd name="connsiteX23" fmla="*/ 270780 w 1113206"/>
                  <a:gd name="connsiteY23" fmla="*/ 82021 h 1986105"/>
                  <a:gd name="connsiteX24" fmla="*/ 92586 w 1113206"/>
                  <a:gd name="connsiteY24" fmla="*/ 272914 h 1986105"/>
                  <a:gd name="connsiteX25" fmla="*/ 123261 w 1113206"/>
                  <a:gd name="connsiteY25" fmla="*/ 547381 h 1986105"/>
                  <a:gd name="connsiteX26" fmla="*/ 379753 w 1113206"/>
                  <a:gd name="connsiteY26" fmla="*/ 960604 h 1986105"/>
                  <a:gd name="connsiteX27" fmla="*/ 484791 w 1113206"/>
                  <a:gd name="connsiteY27" fmla="*/ 1272856 h 1986105"/>
                  <a:gd name="connsiteX28" fmla="*/ 562329 w 1113206"/>
                  <a:gd name="connsiteY28" fmla="*/ 1660993 h 1986105"/>
                  <a:gd name="connsiteX29" fmla="*/ 598907 w 1113206"/>
                  <a:gd name="connsiteY29" fmla="*/ 1882561 h 1986105"/>
                  <a:gd name="connsiteX30" fmla="*/ 751255 w 1113206"/>
                  <a:gd name="connsiteY30" fmla="*/ 1951781 h 1986105"/>
                  <a:gd name="connsiteX31" fmla="*/ 855085 w 1113206"/>
                  <a:gd name="connsiteY31" fmla="*/ 1889672 h 1986105"/>
                  <a:gd name="connsiteX32" fmla="*/ 913888 w 1113206"/>
                  <a:gd name="connsiteY32" fmla="*/ 1811241 h 1986105"/>
                  <a:gd name="connsiteX33" fmla="*/ 929108 w 1113206"/>
                  <a:gd name="connsiteY33" fmla="*/ 1841758 h 1986105"/>
                  <a:gd name="connsiteX34" fmla="*/ 876995 w 1113206"/>
                  <a:gd name="connsiteY34" fmla="*/ 1909929 h 1986105"/>
                  <a:gd name="connsiteX35" fmla="*/ 802947 w 1113206"/>
                  <a:gd name="connsiteY35" fmla="*/ 1973245 h 1986105"/>
                  <a:gd name="connsiteX36" fmla="*/ 712262 w 1113206"/>
                  <a:gd name="connsiteY36" fmla="*/ 1980802 h 1986105"/>
                  <a:gd name="connsiteX37" fmla="*/ 611292 w 1113206"/>
                  <a:gd name="connsiteY37" fmla="*/ 1934699 h 1986105"/>
                  <a:gd name="connsiteX0" fmla="*/ 611292 w 1113206"/>
                  <a:gd name="connsiteY0" fmla="*/ 1934605 h 1986011"/>
                  <a:gd name="connsiteX1" fmla="*/ 530894 w 1113206"/>
                  <a:gd name="connsiteY1" fmla="*/ 1805375 h 1986011"/>
                  <a:gd name="connsiteX2" fmla="*/ 477995 w 1113206"/>
                  <a:gd name="connsiteY2" fmla="*/ 1391260 h 1986011"/>
                  <a:gd name="connsiteX3" fmla="*/ 281512 w 1113206"/>
                  <a:gd name="connsiteY3" fmla="*/ 877382 h 1986011"/>
                  <a:gd name="connsiteX4" fmla="*/ 79440 w 1113206"/>
                  <a:gd name="connsiteY4" fmla="*/ 593837 h 1986011"/>
                  <a:gd name="connsiteX5" fmla="*/ 2663 w 1113206"/>
                  <a:gd name="connsiteY5" fmla="*/ 373791 h 1986011"/>
                  <a:gd name="connsiteX6" fmla="*/ 77472 w 1113206"/>
                  <a:gd name="connsiteY6" fmla="*/ 85863 h 1986011"/>
                  <a:gd name="connsiteX7" fmla="*/ 311740 w 1113206"/>
                  <a:gd name="connsiteY7" fmla="*/ 768 h 1986011"/>
                  <a:gd name="connsiteX8" fmla="*/ 629135 w 1113206"/>
                  <a:gd name="connsiteY8" fmla="*/ 121680 h 1986011"/>
                  <a:gd name="connsiteX9" fmla="*/ 855846 w 1113206"/>
                  <a:gd name="connsiteY9" fmla="*/ 454189 h 1986011"/>
                  <a:gd name="connsiteX10" fmla="*/ 916302 w 1113206"/>
                  <a:gd name="connsiteY10" fmla="*/ 824483 h 1986011"/>
                  <a:gd name="connsiteX11" fmla="*/ 976732 w 1113206"/>
                  <a:gd name="connsiteY11" fmla="*/ 1295564 h 1986011"/>
                  <a:gd name="connsiteX12" fmla="*/ 1067443 w 1113206"/>
                  <a:gd name="connsiteY12" fmla="*/ 1481944 h 1986011"/>
                  <a:gd name="connsiteX13" fmla="*/ 1112785 w 1113206"/>
                  <a:gd name="connsiteY13" fmla="*/ 1593778 h 1986011"/>
                  <a:gd name="connsiteX14" fmla="*/ 1082111 w 1113206"/>
                  <a:gd name="connsiteY14" fmla="*/ 1743711 h 1986011"/>
                  <a:gd name="connsiteX15" fmla="*/ 961644 w 1113206"/>
                  <a:gd name="connsiteY15" fmla="*/ 1799339 h 1986011"/>
                  <a:gd name="connsiteX16" fmla="*/ 948052 w 1113206"/>
                  <a:gd name="connsiteY16" fmla="*/ 1781365 h 1986011"/>
                  <a:gd name="connsiteX17" fmla="*/ 1046739 w 1113206"/>
                  <a:gd name="connsiteY17" fmla="*/ 1711069 h 1986011"/>
                  <a:gd name="connsiteX18" fmla="*/ 1080143 w 1113206"/>
                  <a:gd name="connsiteY18" fmla="*/ 1573521 h 1986011"/>
                  <a:gd name="connsiteX19" fmla="*/ 958154 w 1113206"/>
                  <a:gd name="connsiteY19" fmla="*/ 1350431 h 1986011"/>
                  <a:gd name="connsiteX20" fmla="*/ 910267 w 1113206"/>
                  <a:gd name="connsiteY20" fmla="*/ 1105300 h 1986011"/>
                  <a:gd name="connsiteX21" fmla="*/ 810950 w 1113206"/>
                  <a:gd name="connsiteY21" fmla="*/ 499531 h 1986011"/>
                  <a:gd name="connsiteX22" fmla="*/ 536798 w 1113206"/>
                  <a:gd name="connsiteY22" fmla="*/ 131966 h 1986011"/>
                  <a:gd name="connsiteX23" fmla="*/ 270780 w 1113206"/>
                  <a:gd name="connsiteY23" fmla="*/ 81927 h 1986011"/>
                  <a:gd name="connsiteX24" fmla="*/ 92586 w 1113206"/>
                  <a:gd name="connsiteY24" fmla="*/ 272820 h 1986011"/>
                  <a:gd name="connsiteX25" fmla="*/ 123261 w 1113206"/>
                  <a:gd name="connsiteY25" fmla="*/ 547287 h 1986011"/>
                  <a:gd name="connsiteX26" fmla="*/ 379753 w 1113206"/>
                  <a:gd name="connsiteY26" fmla="*/ 960510 h 1986011"/>
                  <a:gd name="connsiteX27" fmla="*/ 484791 w 1113206"/>
                  <a:gd name="connsiteY27" fmla="*/ 1272762 h 1986011"/>
                  <a:gd name="connsiteX28" fmla="*/ 562329 w 1113206"/>
                  <a:gd name="connsiteY28" fmla="*/ 1660899 h 1986011"/>
                  <a:gd name="connsiteX29" fmla="*/ 598907 w 1113206"/>
                  <a:gd name="connsiteY29" fmla="*/ 1882467 h 1986011"/>
                  <a:gd name="connsiteX30" fmla="*/ 751255 w 1113206"/>
                  <a:gd name="connsiteY30" fmla="*/ 1951687 h 1986011"/>
                  <a:gd name="connsiteX31" fmla="*/ 855085 w 1113206"/>
                  <a:gd name="connsiteY31" fmla="*/ 1889578 h 1986011"/>
                  <a:gd name="connsiteX32" fmla="*/ 913888 w 1113206"/>
                  <a:gd name="connsiteY32" fmla="*/ 1811147 h 1986011"/>
                  <a:gd name="connsiteX33" fmla="*/ 929108 w 1113206"/>
                  <a:gd name="connsiteY33" fmla="*/ 1841664 h 1986011"/>
                  <a:gd name="connsiteX34" fmla="*/ 876995 w 1113206"/>
                  <a:gd name="connsiteY34" fmla="*/ 1909835 h 1986011"/>
                  <a:gd name="connsiteX35" fmla="*/ 802947 w 1113206"/>
                  <a:gd name="connsiteY35" fmla="*/ 1973151 h 1986011"/>
                  <a:gd name="connsiteX36" fmla="*/ 712262 w 1113206"/>
                  <a:gd name="connsiteY36" fmla="*/ 1980708 h 1986011"/>
                  <a:gd name="connsiteX37" fmla="*/ 611292 w 1113206"/>
                  <a:gd name="connsiteY37" fmla="*/ 1934605 h 1986011"/>
                  <a:gd name="connsiteX0" fmla="*/ 608633 w 1110547"/>
                  <a:gd name="connsiteY0" fmla="*/ 1934605 h 1986011"/>
                  <a:gd name="connsiteX1" fmla="*/ 528235 w 1110547"/>
                  <a:gd name="connsiteY1" fmla="*/ 1805375 h 1986011"/>
                  <a:gd name="connsiteX2" fmla="*/ 475336 w 1110547"/>
                  <a:gd name="connsiteY2" fmla="*/ 1391260 h 1986011"/>
                  <a:gd name="connsiteX3" fmla="*/ 278853 w 1110547"/>
                  <a:gd name="connsiteY3" fmla="*/ 877382 h 1986011"/>
                  <a:gd name="connsiteX4" fmla="*/ 76781 w 1110547"/>
                  <a:gd name="connsiteY4" fmla="*/ 603362 h 1986011"/>
                  <a:gd name="connsiteX5" fmla="*/ 4 w 1110547"/>
                  <a:gd name="connsiteY5" fmla="*/ 373791 h 1986011"/>
                  <a:gd name="connsiteX6" fmla="*/ 74813 w 1110547"/>
                  <a:gd name="connsiteY6" fmla="*/ 85863 h 1986011"/>
                  <a:gd name="connsiteX7" fmla="*/ 309081 w 1110547"/>
                  <a:gd name="connsiteY7" fmla="*/ 768 h 1986011"/>
                  <a:gd name="connsiteX8" fmla="*/ 626476 w 1110547"/>
                  <a:gd name="connsiteY8" fmla="*/ 121680 h 1986011"/>
                  <a:gd name="connsiteX9" fmla="*/ 853187 w 1110547"/>
                  <a:gd name="connsiteY9" fmla="*/ 454189 h 1986011"/>
                  <a:gd name="connsiteX10" fmla="*/ 913643 w 1110547"/>
                  <a:gd name="connsiteY10" fmla="*/ 824483 h 1986011"/>
                  <a:gd name="connsiteX11" fmla="*/ 974073 w 1110547"/>
                  <a:gd name="connsiteY11" fmla="*/ 1295564 h 1986011"/>
                  <a:gd name="connsiteX12" fmla="*/ 1064784 w 1110547"/>
                  <a:gd name="connsiteY12" fmla="*/ 1481944 h 1986011"/>
                  <a:gd name="connsiteX13" fmla="*/ 1110126 w 1110547"/>
                  <a:gd name="connsiteY13" fmla="*/ 1593778 h 1986011"/>
                  <a:gd name="connsiteX14" fmla="*/ 1079452 w 1110547"/>
                  <a:gd name="connsiteY14" fmla="*/ 1743711 h 1986011"/>
                  <a:gd name="connsiteX15" fmla="*/ 958985 w 1110547"/>
                  <a:gd name="connsiteY15" fmla="*/ 1799339 h 1986011"/>
                  <a:gd name="connsiteX16" fmla="*/ 945393 w 1110547"/>
                  <a:gd name="connsiteY16" fmla="*/ 1781365 h 1986011"/>
                  <a:gd name="connsiteX17" fmla="*/ 1044080 w 1110547"/>
                  <a:gd name="connsiteY17" fmla="*/ 1711069 h 1986011"/>
                  <a:gd name="connsiteX18" fmla="*/ 1077484 w 1110547"/>
                  <a:gd name="connsiteY18" fmla="*/ 1573521 h 1986011"/>
                  <a:gd name="connsiteX19" fmla="*/ 955495 w 1110547"/>
                  <a:gd name="connsiteY19" fmla="*/ 1350431 h 1986011"/>
                  <a:gd name="connsiteX20" fmla="*/ 907608 w 1110547"/>
                  <a:gd name="connsiteY20" fmla="*/ 1105300 h 1986011"/>
                  <a:gd name="connsiteX21" fmla="*/ 808291 w 1110547"/>
                  <a:gd name="connsiteY21" fmla="*/ 499531 h 1986011"/>
                  <a:gd name="connsiteX22" fmla="*/ 534139 w 1110547"/>
                  <a:gd name="connsiteY22" fmla="*/ 131966 h 1986011"/>
                  <a:gd name="connsiteX23" fmla="*/ 268121 w 1110547"/>
                  <a:gd name="connsiteY23" fmla="*/ 81927 h 1986011"/>
                  <a:gd name="connsiteX24" fmla="*/ 89927 w 1110547"/>
                  <a:gd name="connsiteY24" fmla="*/ 272820 h 1986011"/>
                  <a:gd name="connsiteX25" fmla="*/ 120602 w 1110547"/>
                  <a:gd name="connsiteY25" fmla="*/ 547287 h 1986011"/>
                  <a:gd name="connsiteX26" fmla="*/ 377094 w 1110547"/>
                  <a:gd name="connsiteY26" fmla="*/ 960510 h 1986011"/>
                  <a:gd name="connsiteX27" fmla="*/ 482132 w 1110547"/>
                  <a:gd name="connsiteY27" fmla="*/ 1272762 h 1986011"/>
                  <a:gd name="connsiteX28" fmla="*/ 559670 w 1110547"/>
                  <a:gd name="connsiteY28" fmla="*/ 1660899 h 1986011"/>
                  <a:gd name="connsiteX29" fmla="*/ 596248 w 1110547"/>
                  <a:gd name="connsiteY29" fmla="*/ 1882467 h 1986011"/>
                  <a:gd name="connsiteX30" fmla="*/ 748596 w 1110547"/>
                  <a:gd name="connsiteY30" fmla="*/ 1951687 h 1986011"/>
                  <a:gd name="connsiteX31" fmla="*/ 852426 w 1110547"/>
                  <a:gd name="connsiteY31" fmla="*/ 1889578 h 1986011"/>
                  <a:gd name="connsiteX32" fmla="*/ 911229 w 1110547"/>
                  <a:gd name="connsiteY32" fmla="*/ 1811147 h 1986011"/>
                  <a:gd name="connsiteX33" fmla="*/ 926449 w 1110547"/>
                  <a:gd name="connsiteY33" fmla="*/ 1841664 h 1986011"/>
                  <a:gd name="connsiteX34" fmla="*/ 874336 w 1110547"/>
                  <a:gd name="connsiteY34" fmla="*/ 1909835 h 1986011"/>
                  <a:gd name="connsiteX35" fmla="*/ 800288 w 1110547"/>
                  <a:gd name="connsiteY35" fmla="*/ 1973151 h 1986011"/>
                  <a:gd name="connsiteX36" fmla="*/ 709603 w 1110547"/>
                  <a:gd name="connsiteY36" fmla="*/ 1980708 h 1986011"/>
                  <a:gd name="connsiteX37" fmla="*/ 608633 w 1110547"/>
                  <a:gd name="connsiteY37" fmla="*/ 1934605 h 1986011"/>
                  <a:gd name="connsiteX0" fmla="*/ 608633 w 1110547"/>
                  <a:gd name="connsiteY0" fmla="*/ 1934537 h 1985943"/>
                  <a:gd name="connsiteX1" fmla="*/ 528235 w 1110547"/>
                  <a:gd name="connsiteY1" fmla="*/ 1805307 h 1985943"/>
                  <a:gd name="connsiteX2" fmla="*/ 475336 w 1110547"/>
                  <a:gd name="connsiteY2" fmla="*/ 1391192 h 1985943"/>
                  <a:gd name="connsiteX3" fmla="*/ 278853 w 1110547"/>
                  <a:gd name="connsiteY3" fmla="*/ 877314 h 1985943"/>
                  <a:gd name="connsiteX4" fmla="*/ 76781 w 1110547"/>
                  <a:gd name="connsiteY4" fmla="*/ 603294 h 1985943"/>
                  <a:gd name="connsiteX5" fmla="*/ 4 w 1110547"/>
                  <a:gd name="connsiteY5" fmla="*/ 351498 h 1985943"/>
                  <a:gd name="connsiteX6" fmla="*/ 74813 w 1110547"/>
                  <a:gd name="connsiteY6" fmla="*/ 85795 h 1985943"/>
                  <a:gd name="connsiteX7" fmla="*/ 309081 w 1110547"/>
                  <a:gd name="connsiteY7" fmla="*/ 700 h 1985943"/>
                  <a:gd name="connsiteX8" fmla="*/ 626476 w 1110547"/>
                  <a:gd name="connsiteY8" fmla="*/ 121612 h 1985943"/>
                  <a:gd name="connsiteX9" fmla="*/ 853187 w 1110547"/>
                  <a:gd name="connsiteY9" fmla="*/ 454121 h 1985943"/>
                  <a:gd name="connsiteX10" fmla="*/ 913643 w 1110547"/>
                  <a:gd name="connsiteY10" fmla="*/ 824415 h 1985943"/>
                  <a:gd name="connsiteX11" fmla="*/ 974073 w 1110547"/>
                  <a:gd name="connsiteY11" fmla="*/ 1295496 h 1985943"/>
                  <a:gd name="connsiteX12" fmla="*/ 1064784 w 1110547"/>
                  <a:gd name="connsiteY12" fmla="*/ 1481876 h 1985943"/>
                  <a:gd name="connsiteX13" fmla="*/ 1110126 w 1110547"/>
                  <a:gd name="connsiteY13" fmla="*/ 1593710 h 1985943"/>
                  <a:gd name="connsiteX14" fmla="*/ 1079452 w 1110547"/>
                  <a:gd name="connsiteY14" fmla="*/ 1743643 h 1985943"/>
                  <a:gd name="connsiteX15" fmla="*/ 958985 w 1110547"/>
                  <a:gd name="connsiteY15" fmla="*/ 1799271 h 1985943"/>
                  <a:gd name="connsiteX16" fmla="*/ 945393 w 1110547"/>
                  <a:gd name="connsiteY16" fmla="*/ 1781297 h 1985943"/>
                  <a:gd name="connsiteX17" fmla="*/ 1044080 w 1110547"/>
                  <a:gd name="connsiteY17" fmla="*/ 1711001 h 1985943"/>
                  <a:gd name="connsiteX18" fmla="*/ 1077484 w 1110547"/>
                  <a:gd name="connsiteY18" fmla="*/ 1573453 h 1985943"/>
                  <a:gd name="connsiteX19" fmla="*/ 955495 w 1110547"/>
                  <a:gd name="connsiteY19" fmla="*/ 1350363 h 1985943"/>
                  <a:gd name="connsiteX20" fmla="*/ 907608 w 1110547"/>
                  <a:gd name="connsiteY20" fmla="*/ 1105232 h 1985943"/>
                  <a:gd name="connsiteX21" fmla="*/ 808291 w 1110547"/>
                  <a:gd name="connsiteY21" fmla="*/ 499463 h 1985943"/>
                  <a:gd name="connsiteX22" fmla="*/ 534139 w 1110547"/>
                  <a:gd name="connsiteY22" fmla="*/ 131898 h 1985943"/>
                  <a:gd name="connsiteX23" fmla="*/ 268121 w 1110547"/>
                  <a:gd name="connsiteY23" fmla="*/ 81859 h 1985943"/>
                  <a:gd name="connsiteX24" fmla="*/ 89927 w 1110547"/>
                  <a:gd name="connsiteY24" fmla="*/ 272752 h 1985943"/>
                  <a:gd name="connsiteX25" fmla="*/ 120602 w 1110547"/>
                  <a:gd name="connsiteY25" fmla="*/ 547219 h 1985943"/>
                  <a:gd name="connsiteX26" fmla="*/ 377094 w 1110547"/>
                  <a:gd name="connsiteY26" fmla="*/ 960442 h 1985943"/>
                  <a:gd name="connsiteX27" fmla="*/ 482132 w 1110547"/>
                  <a:gd name="connsiteY27" fmla="*/ 1272694 h 1985943"/>
                  <a:gd name="connsiteX28" fmla="*/ 559670 w 1110547"/>
                  <a:gd name="connsiteY28" fmla="*/ 1660831 h 1985943"/>
                  <a:gd name="connsiteX29" fmla="*/ 596248 w 1110547"/>
                  <a:gd name="connsiteY29" fmla="*/ 1882399 h 1985943"/>
                  <a:gd name="connsiteX30" fmla="*/ 748596 w 1110547"/>
                  <a:gd name="connsiteY30" fmla="*/ 1951619 h 1985943"/>
                  <a:gd name="connsiteX31" fmla="*/ 852426 w 1110547"/>
                  <a:gd name="connsiteY31" fmla="*/ 1889510 h 1985943"/>
                  <a:gd name="connsiteX32" fmla="*/ 911229 w 1110547"/>
                  <a:gd name="connsiteY32" fmla="*/ 1811079 h 1985943"/>
                  <a:gd name="connsiteX33" fmla="*/ 926449 w 1110547"/>
                  <a:gd name="connsiteY33" fmla="*/ 1841596 h 1985943"/>
                  <a:gd name="connsiteX34" fmla="*/ 874336 w 1110547"/>
                  <a:gd name="connsiteY34" fmla="*/ 1909767 h 1985943"/>
                  <a:gd name="connsiteX35" fmla="*/ 800288 w 1110547"/>
                  <a:gd name="connsiteY35" fmla="*/ 1973083 h 1985943"/>
                  <a:gd name="connsiteX36" fmla="*/ 709603 w 1110547"/>
                  <a:gd name="connsiteY36" fmla="*/ 1980640 h 1985943"/>
                  <a:gd name="connsiteX37" fmla="*/ 608633 w 1110547"/>
                  <a:gd name="connsiteY37" fmla="*/ 1934537 h 1985943"/>
                  <a:gd name="connsiteX0" fmla="*/ 608633 w 1110547"/>
                  <a:gd name="connsiteY0" fmla="*/ 1934502 h 1985908"/>
                  <a:gd name="connsiteX1" fmla="*/ 528235 w 1110547"/>
                  <a:gd name="connsiteY1" fmla="*/ 1805272 h 1985908"/>
                  <a:gd name="connsiteX2" fmla="*/ 475336 w 1110547"/>
                  <a:gd name="connsiteY2" fmla="*/ 1391157 h 1985908"/>
                  <a:gd name="connsiteX3" fmla="*/ 278853 w 1110547"/>
                  <a:gd name="connsiteY3" fmla="*/ 877279 h 1985908"/>
                  <a:gd name="connsiteX4" fmla="*/ 76781 w 1110547"/>
                  <a:gd name="connsiteY4" fmla="*/ 603259 h 1985908"/>
                  <a:gd name="connsiteX5" fmla="*/ 4 w 1110547"/>
                  <a:gd name="connsiteY5" fmla="*/ 338763 h 1985908"/>
                  <a:gd name="connsiteX6" fmla="*/ 74813 w 1110547"/>
                  <a:gd name="connsiteY6" fmla="*/ 85760 h 1985908"/>
                  <a:gd name="connsiteX7" fmla="*/ 309081 w 1110547"/>
                  <a:gd name="connsiteY7" fmla="*/ 665 h 1985908"/>
                  <a:gd name="connsiteX8" fmla="*/ 626476 w 1110547"/>
                  <a:gd name="connsiteY8" fmla="*/ 121577 h 1985908"/>
                  <a:gd name="connsiteX9" fmla="*/ 853187 w 1110547"/>
                  <a:gd name="connsiteY9" fmla="*/ 454086 h 1985908"/>
                  <a:gd name="connsiteX10" fmla="*/ 913643 w 1110547"/>
                  <a:gd name="connsiteY10" fmla="*/ 824380 h 1985908"/>
                  <a:gd name="connsiteX11" fmla="*/ 974073 w 1110547"/>
                  <a:gd name="connsiteY11" fmla="*/ 1295461 h 1985908"/>
                  <a:gd name="connsiteX12" fmla="*/ 1064784 w 1110547"/>
                  <a:gd name="connsiteY12" fmla="*/ 1481841 h 1985908"/>
                  <a:gd name="connsiteX13" fmla="*/ 1110126 w 1110547"/>
                  <a:gd name="connsiteY13" fmla="*/ 1593675 h 1985908"/>
                  <a:gd name="connsiteX14" fmla="*/ 1079452 w 1110547"/>
                  <a:gd name="connsiteY14" fmla="*/ 1743608 h 1985908"/>
                  <a:gd name="connsiteX15" fmla="*/ 958985 w 1110547"/>
                  <a:gd name="connsiteY15" fmla="*/ 1799236 h 1985908"/>
                  <a:gd name="connsiteX16" fmla="*/ 945393 w 1110547"/>
                  <a:gd name="connsiteY16" fmla="*/ 1781262 h 1985908"/>
                  <a:gd name="connsiteX17" fmla="*/ 1044080 w 1110547"/>
                  <a:gd name="connsiteY17" fmla="*/ 1710966 h 1985908"/>
                  <a:gd name="connsiteX18" fmla="*/ 1077484 w 1110547"/>
                  <a:gd name="connsiteY18" fmla="*/ 1573418 h 1985908"/>
                  <a:gd name="connsiteX19" fmla="*/ 955495 w 1110547"/>
                  <a:gd name="connsiteY19" fmla="*/ 1350328 h 1985908"/>
                  <a:gd name="connsiteX20" fmla="*/ 907608 w 1110547"/>
                  <a:gd name="connsiteY20" fmla="*/ 1105197 h 1985908"/>
                  <a:gd name="connsiteX21" fmla="*/ 808291 w 1110547"/>
                  <a:gd name="connsiteY21" fmla="*/ 499428 h 1985908"/>
                  <a:gd name="connsiteX22" fmla="*/ 534139 w 1110547"/>
                  <a:gd name="connsiteY22" fmla="*/ 131863 h 1985908"/>
                  <a:gd name="connsiteX23" fmla="*/ 268121 w 1110547"/>
                  <a:gd name="connsiteY23" fmla="*/ 81824 h 1985908"/>
                  <a:gd name="connsiteX24" fmla="*/ 89927 w 1110547"/>
                  <a:gd name="connsiteY24" fmla="*/ 272717 h 1985908"/>
                  <a:gd name="connsiteX25" fmla="*/ 120602 w 1110547"/>
                  <a:gd name="connsiteY25" fmla="*/ 547184 h 1985908"/>
                  <a:gd name="connsiteX26" fmla="*/ 377094 w 1110547"/>
                  <a:gd name="connsiteY26" fmla="*/ 960407 h 1985908"/>
                  <a:gd name="connsiteX27" fmla="*/ 482132 w 1110547"/>
                  <a:gd name="connsiteY27" fmla="*/ 1272659 h 1985908"/>
                  <a:gd name="connsiteX28" fmla="*/ 559670 w 1110547"/>
                  <a:gd name="connsiteY28" fmla="*/ 1660796 h 1985908"/>
                  <a:gd name="connsiteX29" fmla="*/ 596248 w 1110547"/>
                  <a:gd name="connsiteY29" fmla="*/ 1882364 h 1985908"/>
                  <a:gd name="connsiteX30" fmla="*/ 748596 w 1110547"/>
                  <a:gd name="connsiteY30" fmla="*/ 1951584 h 1985908"/>
                  <a:gd name="connsiteX31" fmla="*/ 852426 w 1110547"/>
                  <a:gd name="connsiteY31" fmla="*/ 1889475 h 1985908"/>
                  <a:gd name="connsiteX32" fmla="*/ 911229 w 1110547"/>
                  <a:gd name="connsiteY32" fmla="*/ 1811044 h 1985908"/>
                  <a:gd name="connsiteX33" fmla="*/ 926449 w 1110547"/>
                  <a:gd name="connsiteY33" fmla="*/ 1841561 h 1985908"/>
                  <a:gd name="connsiteX34" fmla="*/ 874336 w 1110547"/>
                  <a:gd name="connsiteY34" fmla="*/ 1909732 h 1985908"/>
                  <a:gd name="connsiteX35" fmla="*/ 800288 w 1110547"/>
                  <a:gd name="connsiteY35" fmla="*/ 1973048 h 1985908"/>
                  <a:gd name="connsiteX36" fmla="*/ 709603 w 1110547"/>
                  <a:gd name="connsiteY36" fmla="*/ 1980605 h 1985908"/>
                  <a:gd name="connsiteX37" fmla="*/ 608633 w 1110547"/>
                  <a:gd name="connsiteY37" fmla="*/ 1934502 h 1985908"/>
                  <a:gd name="connsiteX0" fmla="*/ 608631 w 1110545"/>
                  <a:gd name="connsiteY0" fmla="*/ 1934349 h 1985755"/>
                  <a:gd name="connsiteX1" fmla="*/ 528233 w 1110545"/>
                  <a:gd name="connsiteY1" fmla="*/ 1805119 h 1985755"/>
                  <a:gd name="connsiteX2" fmla="*/ 475334 w 1110545"/>
                  <a:gd name="connsiteY2" fmla="*/ 1391004 h 1985755"/>
                  <a:gd name="connsiteX3" fmla="*/ 278851 w 1110545"/>
                  <a:gd name="connsiteY3" fmla="*/ 877126 h 1985755"/>
                  <a:gd name="connsiteX4" fmla="*/ 76779 w 1110545"/>
                  <a:gd name="connsiteY4" fmla="*/ 603106 h 1985755"/>
                  <a:gd name="connsiteX5" fmla="*/ 2 w 1110545"/>
                  <a:gd name="connsiteY5" fmla="*/ 338610 h 1985755"/>
                  <a:gd name="connsiteX6" fmla="*/ 74811 w 1110545"/>
                  <a:gd name="connsiteY6" fmla="*/ 85607 h 1985755"/>
                  <a:gd name="connsiteX7" fmla="*/ 309079 w 1110545"/>
                  <a:gd name="connsiteY7" fmla="*/ 512 h 1985755"/>
                  <a:gd name="connsiteX8" fmla="*/ 626474 w 1110545"/>
                  <a:gd name="connsiteY8" fmla="*/ 121424 h 1985755"/>
                  <a:gd name="connsiteX9" fmla="*/ 853185 w 1110545"/>
                  <a:gd name="connsiteY9" fmla="*/ 453933 h 1985755"/>
                  <a:gd name="connsiteX10" fmla="*/ 913641 w 1110545"/>
                  <a:gd name="connsiteY10" fmla="*/ 824227 h 1985755"/>
                  <a:gd name="connsiteX11" fmla="*/ 974071 w 1110545"/>
                  <a:gd name="connsiteY11" fmla="*/ 1295308 h 1985755"/>
                  <a:gd name="connsiteX12" fmla="*/ 1064782 w 1110545"/>
                  <a:gd name="connsiteY12" fmla="*/ 1481688 h 1985755"/>
                  <a:gd name="connsiteX13" fmla="*/ 1110124 w 1110545"/>
                  <a:gd name="connsiteY13" fmla="*/ 1593522 h 1985755"/>
                  <a:gd name="connsiteX14" fmla="*/ 1079450 w 1110545"/>
                  <a:gd name="connsiteY14" fmla="*/ 1743455 h 1985755"/>
                  <a:gd name="connsiteX15" fmla="*/ 958983 w 1110545"/>
                  <a:gd name="connsiteY15" fmla="*/ 1799083 h 1985755"/>
                  <a:gd name="connsiteX16" fmla="*/ 945391 w 1110545"/>
                  <a:gd name="connsiteY16" fmla="*/ 1781109 h 1985755"/>
                  <a:gd name="connsiteX17" fmla="*/ 1044078 w 1110545"/>
                  <a:gd name="connsiteY17" fmla="*/ 1710813 h 1985755"/>
                  <a:gd name="connsiteX18" fmla="*/ 1077482 w 1110545"/>
                  <a:gd name="connsiteY18" fmla="*/ 1573265 h 1985755"/>
                  <a:gd name="connsiteX19" fmla="*/ 955493 w 1110545"/>
                  <a:gd name="connsiteY19" fmla="*/ 1350175 h 1985755"/>
                  <a:gd name="connsiteX20" fmla="*/ 907606 w 1110545"/>
                  <a:gd name="connsiteY20" fmla="*/ 1105044 h 1985755"/>
                  <a:gd name="connsiteX21" fmla="*/ 808289 w 1110545"/>
                  <a:gd name="connsiteY21" fmla="*/ 499275 h 1985755"/>
                  <a:gd name="connsiteX22" fmla="*/ 534137 w 1110545"/>
                  <a:gd name="connsiteY22" fmla="*/ 131710 h 1985755"/>
                  <a:gd name="connsiteX23" fmla="*/ 268119 w 1110545"/>
                  <a:gd name="connsiteY23" fmla="*/ 81671 h 1985755"/>
                  <a:gd name="connsiteX24" fmla="*/ 89925 w 1110545"/>
                  <a:gd name="connsiteY24" fmla="*/ 272564 h 1985755"/>
                  <a:gd name="connsiteX25" fmla="*/ 120600 w 1110545"/>
                  <a:gd name="connsiteY25" fmla="*/ 547031 h 1985755"/>
                  <a:gd name="connsiteX26" fmla="*/ 377092 w 1110545"/>
                  <a:gd name="connsiteY26" fmla="*/ 960254 h 1985755"/>
                  <a:gd name="connsiteX27" fmla="*/ 482130 w 1110545"/>
                  <a:gd name="connsiteY27" fmla="*/ 1272506 h 1985755"/>
                  <a:gd name="connsiteX28" fmla="*/ 559668 w 1110545"/>
                  <a:gd name="connsiteY28" fmla="*/ 1660643 h 1985755"/>
                  <a:gd name="connsiteX29" fmla="*/ 596246 w 1110545"/>
                  <a:gd name="connsiteY29" fmla="*/ 1882211 h 1985755"/>
                  <a:gd name="connsiteX30" fmla="*/ 748594 w 1110545"/>
                  <a:gd name="connsiteY30" fmla="*/ 1951431 h 1985755"/>
                  <a:gd name="connsiteX31" fmla="*/ 852424 w 1110545"/>
                  <a:gd name="connsiteY31" fmla="*/ 1889322 h 1985755"/>
                  <a:gd name="connsiteX32" fmla="*/ 911227 w 1110545"/>
                  <a:gd name="connsiteY32" fmla="*/ 1810891 h 1985755"/>
                  <a:gd name="connsiteX33" fmla="*/ 926447 w 1110545"/>
                  <a:gd name="connsiteY33" fmla="*/ 1841408 h 1985755"/>
                  <a:gd name="connsiteX34" fmla="*/ 874334 w 1110545"/>
                  <a:gd name="connsiteY34" fmla="*/ 1909579 h 1985755"/>
                  <a:gd name="connsiteX35" fmla="*/ 800286 w 1110545"/>
                  <a:gd name="connsiteY35" fmla="*/ 1972895 h 1985755"/>
                  <a:gd name="connsiteX36" fmla="*/ 709601 w 1110545"/>
                  <a:gd name="connsiteY36" fmla="*/ 1980452 h 1985755"/>
                  <a:gd name="connsiteX37" fmla="*/ 608631 w 1110545"/>
                  <a:gd name="connsiteY37" fmla="*/ 1934349 h 1985755"/>
                  <a:gd name="connsiteX0" fmla="*/ 608665 w 1110579"/>
                  <a:gd name="connsiteY0" fmla="*/ 1935706 h 1987112"/>
                  <a:gd name="connsiteX1" fmla="*/ 528267 w 1110579"/>
                  <a:gd name="connsiteY1" fmla="*/ 1806476 h 1987112"/>
                  <a:gd name="connsiteX2" fmla="*/ 475368 w 1110579"/>
                  <a:gd name="connsiteY2" fmla="*/ 1392361 h 1987112"/>
                  <a:gd name="connsiteX3" fmla="*/ 278885 w 1110579"/>
                  <a:gd name="connsiteY3" fmla="*/ 878483 h 1987112"/>
                  <a:gd name="connsiteX4" fmla="*/ 76813 w 1110579"/>
                  <a:gd name="connsiteY4" fmla="*/ 604463 h 1987112"/>
                  <a:gd name="connsiteX5" fmla="*/ 36 w 1110579"/>
                  <a:gd name="connsiteY5" fmla="*/ 339967 h 1987112"/>
                  <a:gd name="connsiteX6" fmla="*/ 84370 w 1110579"/>
                  <a:gd name="connsiteY6" fmla="*/ 64739 h 1987112"/>
                  <a:gd name="connsiteX7" fmla="*/ 309113 w 1110579"/>
                  <a:gd name="connsiteY7" fmla="*/ 1869 h 1987112"/>
                  <a:gd name="connsiteX8" fmla="*/ 626508 w 1110579"/>
                  <a:gd name="connsiteY8" fmla="*/ 122781 h 1987112"/>
                  <a:gd name="connsiteX9" fmla="*/ 853219 w 1110579"/>
                  <a:gd name="connsiteY9" fmla="*/ 455290 h 1987112"/>
                  <a:gd name="connsiteX10" fmla="*/ 913675 w 1110579"/>
                  <a:gd name="connsiteY10" fmla="*/ 825584 h 1987112"/>
                  <a:gd name="connsiteX11" fmla="*/ 974105 w 1110579"/>
                  <a:gd name="connsiteY11" fmla="*/ 1296665 h 1987112"/>
                  <a:gd name="connsiteX12" fmla="*/ 1064816 w 1110579"/>
                  <a:gd name="connsiteY12" fmla="*/ 1483045 h 1987112"/>
                  <a:gd name="connsiteX13" fmla="*/ 1110158 w 1110579"/>
                  <a:gd name="connsiteY13" fmla="*/ 1594879 h 1987112"/>
                  <a:gd name="connsiteX14" fmla="*/ 1079484 w 1110579"/>
                  <a:gd name="connsiteY14" fmla="*/ 1744812 h 1987112"/>
                  <a:gd name="connsiteX15" fmla="*/ 959017 w 1110579"/>
                  <a:gd name="connsiteY15" fmla="*/ 1800440 h 1987112"/>
                  <a:gd name="connsiteX16" fmla="*/ 945425 w 1110579"/>
                  <a:gd name="connsiteY16" fmla="*/ 1782466 h 1987112"/>
                  <a:gd name="connsiteX17" fmla="*/ 1044112 w 1110579"/>
                  <a:gd name="connsiteY17" fmla="*/ 1712170 h 1987112"/>
                  <a:gd name="connsiteX18" fmla="*/ 1077516 w 1110579"/>
                  <a:gd name="connsiteY18" fmla="*/ 1574622 h 1987112"/>
                  <a:gd name="connsiteX19" fmla="*/ 955527 w 1110579"/>
                  <a:gd name="connsiteY19" fmla="*/ 1351532 h 1987112"/>
                  <a:gd name="connsiteX20" fmla="*/ 907640 w 1110579"/>
                  <a:gd name="connsiteY20" fmla="*/ 1106401 h 1987112"/>
                  <a:gd name="connsiteX21" fmla="*/ 808323 w 1110579"/>
                  <a:gd name="connsiteY21" fmla="*/ 500632 h 1987112"/>
                  <a:gd name="connsiteX22" fmla="*/ 534171 w 1110579"/>
                  <a:gd name="connsiteY22" fmla="*/ 133067 h 1987112"/>
                  <a:gd name="connsiteX23" fmla="*/ 268153 w 1110579"/>
                  <a:gd name="connsiteY23" fmla="*/ 83028 h 1987112"/>
                  <a:gd name="connsiteX24" fmla="*/ 89959 w 1110579"/>
                  <a:gd name="connsiteY24" fmla="*/ 273921 h 1987112"/>
                  <a:gd name="connsiteX25" fmla="*/ 120634 w 1110579"/>
                  <a:gd name="connsiteY25" fmla="*/ 548388 h 1987112"/>
                  <a:gd name="connsiteX26" fmla="*/ 377126 w 1110579"/>
                  <a:gd name="connsiteY26" fmla="*/ 961611 h 1987112"/>
                  <a:gd name="connsiteX27" fmla="*/ 482164 w 1110579"/>
                  <a:gd name="connsiteY27" fmla="*/ 1273863 h 1987112"/>
                  <a:gd name="connsiteX28" fmla="*/ 559702 w 1110579"/>
                  <a:gd name="connsiteY28" fmla="*/ 1662000 h 1987112"/>
                  <a:gd name="connsiteX29" fmla="*/ 596280 w 1110579"/>
                  <a:gd name="connsiteY29" fmla="*/ 1883568 h 1987112"/>
                  <a:gd name="connsiteX30" fmla="*/ 748628 w 1110579"/>
                  <a:gd name="connsiteY30" fmla="*/ 1952788 h 1987112"/>
                  <a:gd name="connsiteX31" fmla="*/ 852458 w 1110579"/>
                  <a:gd name="connsiteY31" fmla="*/ 1890679 h 1987112"/>
                  <a:gd name="connsiteX32" fmla="*/ 911261 w 1110579"/>
                  <a:gd name="connsiteY32" fmla="*/ 1812248 h 1987112"/>
                  <a:gd name="connsiteX33" fmla="*/ 926481 w 1110579"/>
                  <a:gd name="connsiteY33" fmla="*/ 1842765 h 1987112"/>
                  <a:gd name="connsiteX34" fmla="*/ 874368 w 1110579"/>
                  <a:gd name="connsiteY34" fmla="*/ 1910936 h 1987112"/>
                  <a:gd name="connsiteX35" fmla="*/ 800320 w 1110579"/>
                  <a:gd name="connsiteY35" fmla="*/ 1974252 h 1987112"/>
                  <a:gd name="connsiteX36" fmla="*/ 709635 w 1110579"/>
                  <a:gd name="connsiteY36" fmla="*/ 1981809 h 1987112"/>
                  <a:gd name="connsiteX37" fmla="*/ 608665 w 1110579"/>
                  <a:gd name="connsiteY37" fmla="*/ 1935706 h 1987112"/>
                  <a:gd name="connsiteX0" fmla="*/ 608665 w 1110579"/>
                  <a:gd name="connsiteY0" fmla="*/ 1936343 h 1987749"/>
                  <a:gd name="connsiteX1" fmla="*/ 528267 w 1110579"/>
                  <a:gd name="connsiteY1" fmla="*/ 1807113 h 1987749"/>
                  <a:gd name="connsiteX2" fmla="*/ 475368 w 1110579"/>
                  <a:gd name="connsiteY2" fmla="*/ 1392998 h 1987749"/>
                  <a:gd name="connsiteX3" fmla="*/ 278885 w 1110579"/>
                  <a:gd name="connsiteY3" fmla="*/ 879120 h 1987749"/>
                  <a:gd name="connsiteX4" fmla="*/ 76813 w 1110579"/>
                  <a:gd name="connsiteY4" fmla="*/ 605100 h 1987749"/>
                  <a:gd name="connsiteX5" fmla="*/ 36 w 1110579"/>
                  <a:gd name="connsiteY5" fmla="*/ 331079 h 1987749"/>
                  <a:gd name="connsiteX6" fmla="*/ 84370 w 1110579"/>
                  <a:gd name="connsiteY6" fmla="*/ 65376 h 1987749"/>
                  <a:gd name="connsiteX7" fmla="*/ 309113 w 1110579"/>
                  <a:gd name="connsiteY7" fmla="*/ 2506 h 1987749"/>
                  <a:gd name="connsiteX8" fmla="*/ 626508 w 1110579"/>
                  <a:gd name="connsiteY8" fmla="*/ 123418 h 1987749"/>
                  <a:gd name="connsiteX9" fmla="*/ 853219 w 1110579"/>
                  <a:gd name="connsiteY9" fmla="*/ 455927 h 1987749"/>
                  <a:gd name="connsiteX10" fmla="*/ 913675 w 1110579"/>
                  <a:gd name="connsiteY10" fmla="*/ 826221 h 1987749"/>
                  <a:gd name="connsiteX11" fmla="*/ 974105 w 1110579"/>
                  <a:gd name="connsiteY11" fmla="*/ 1297302 h 1987749"/>
                  <a:gd name="connsiteX12" fmla="*/ 1064816 w 1110579"/>
                  <a:gd name="connsiteY12" fmla="*/ 1483682 h 1987749"/>
                  <a:gd name="connsiteX13" fmla="*/ 1110158 w 1110579"/>
                  <a:gd name="connsiteY13" fmla="*/ 1595516 h 1987749"/>
                  <a:gd name="connsiteX14" fmla="*/ 1079484 w 1110579"/>
                  <a:gd name="connsiteY14" fmla="*/ 1745449 h 1987749"/>
                  <a:gd name="connsiteX15" fmla="*/ 959017 w 1110579"/>
                  <a:gd name="connsiteY15" fmla="*/ 1801077 h 1987749"/>
                  <a:gd name="connsiteX16" fmla="*/ 945425 w 1110579"/>
                  <a:gd name="connsiteY16" fmla="*/ 1783103 h 1987749"/>
                  <a:gd name="connsiteX17" fmla="*/ 1044112 w 1110579"/>
                  <a:gd name="connsiteY17" fmla="*/ 1712807 h 1987749"/>
                  <a:gd name="connsiteX18" fmla="*/ 1077516 w 1110579"/>
                  <a:gd name="connsiteY18" fmla="*/ 1575259 h 1987749"/>
                  <a:gd name="connsiteX19" fmla="*/ 955527 w 1110579"/>
                  <a:gd name="connsiteY19" fmla="*/ 1352169 h 1987749"/>
                  <a:gd name="connsiteX20" fmla="*/ 907640 w 1110579"/>
                  <a:gd name="connsiteY20" fmla="*/ 1107038 h 1987749"/>
                  <a:gd name="connsiteX21" fmla="*/ 808323 w 1110579"/>
                  <a:gd name="connsiteY21" fmla="*/ 501269 h 1987749"/>
                  <a:gd name="connsiteX22" fmla="*/ 534171 w 1110579"/>
                  <a:gd name="connsiteY22" fmla="*/ 133704 h 1987749"/>
                  <a:gd name="connsiteX23" fmla="*/ 268153 w 1110579"/>
                  <a:gd name="connsiteY23" fmla="*/ 83665 h 1987749"/>
                  <a:gd name="connsiteX24" fmla="*/ 89959 w 1110579"/>
                  <a:gd name="connsiteY24" fmla="*/ 274558 h 1987749"/>
                  <a:gd name="connsiteX25" fmla="*/ 120634 w 1110579"/>
                  <a:gd name="connsiteY25" fmla="*/ 549025 h 1987749"/>
                  <a:gd name="connsiteX26" fmla="*/ 377126 w 1110579"/>
                  <a:gd name="connsiteY26" fmla="*/ 962248 h 1987749"/>
                  <a:gd name="connsiteX27" fmla="*/ 482164 w 1110579"/>
                  <a:gd name="connsiteY27" fmla="*/ 1274500 h 1987749"/>
                  <a:gd name="connsiteX28" fmla="*/ 559702 w 1110579"/>
                  <a:gd name="connsiteY28" fmla="*/ 1662637 h 1987749"/>
                  <a:gd name="connsiteX29" fmla="*/ 596280 w 1110579"/>
                  <a:gd name="connsiteY29" fmla="*/ 1884205 h 1987749"/>
                  <a:gd name="connsiteX30" fmla="*/ 748628 w 1110579"/>
                  <a:gd name="connsiteY30" fmla="*/ 1953425 h 1987749"/>
                  <a:gd name="connsiteX31" fmla="*/ 852458 w 1110579"/>
                  <a:gd name="connsiteY31" fmla="*/ 1891316 h 1987749"/>
                  <a:gd name="connsiteX32" fmla="*/ 911261 w 1110579"/>
                  <a:gd name="connsiteY32" fmla="*/ 1812885 h 1987749"/>
                  <a:gd name="connsiteX33" fmla="*/ 926481 w 1110579"/>
                  <a:gd name="connsiteY33" fmla="*/ 1843402 h 1987749"/>
                  <a:gd name="connsiteX34" fmla="*/ 874368 w 1110579"/>
                  <a:gd name="connsiteY34" fmla="*/ 1911573 h 1987749"/>
                  <a:gd name="connsiteX35" fmla="*/ 800320 w 1110579"/>
                  <a:gd name="connsiteY35" fmla="*/ 1974889 h 1987749"/>
                  <a:gd name="connsiteX36" fmla="*/ 709635 w 1110579"/>
                  <a:gd name="connsiteY36" fmla="*/ 1982446 h 1987749"/>
                  <a:gd name="connsiteX37" fmla="*/ 608665 w 1110579"/>
                  <a:gd name="connsiteY37" fmla="*/ 1936343 h 1987749"/>
                  <a:gd name="connsiteX0" fmla="*/ 608665 w 1110579"/>
                  <a:gd name="connsiteY0" fmla="*/ 1935308 h 1986714"/>
                  <a:gd name="connsiteX1" fmla="*/ 528267 w 1110579"/>
                  <a:gd name="connsiteY1" fmla="*/ 1806078 h 1986714"/>
                  <a:gd name="connsiteX2" fmla="*/ 475368 w 1110579"/>
                  <a:gd name="connsiteY2" fmla="*/ 1391963 h 1986714"/>
                  <a:gd name="connsiteX3" fmla="*/ 278885 w 1110579"/>
                  <a:gd name="connsiteY3" fmla="*/ 878085 h 1986714"/>
                  <a:gd name="connsiteX4" fmla="*/ 76813 w 1110579"/>
                  <a:gd name="connsiteY4" fmla="*/ 604065 h 1986714"/>
                  <a:gd name="connsiteX5" fmla="*/ 36 w 1110579"/>
                  <a:gd name="connsiteY5" fmla="*/ 330044 h 1986714"/>
                  <a:gd name="connsiteX6" fmla="*/ 84370 w 1110579"/>
                  <a:gd name="connsiteY6" fmla="*/ 64341 h 1986714"/>
                  <a:gd name="connsiteX7" fmla="*/ 309113 w 1110579"/>
                  <a:gd name="connsiteY7" fmla="*/ 1471 h 1986714"/>
                  <a:gd name="connsiteX8" fmla="*/ 626508 w 1110579"/>
                  <a:gd name="connsiteY8" fmla="*/ 122383 h 1986714"/>
                  <a:gd name="connsiteX9" fmla="*/ 853219 w 1110579"/>
                  <a:gd name="connsiteY9" fmla="*/ 454892 h 1986714"/>
                  <a:gd name="connsiteX10" fmla="*/ 913675 w 1110579"/>
                  <a:gd name="connsiteY10" fmla="*/ 825186 h 1986714"/>
                  <a:gd name="connsiteX11" fmla="*/ 974105 w 1110579"/>
                  <a:gd name="connsiteY11" fmla="*/ 1296267 h 1986714"/>
                  <a:gd name="connsiteX12" fmla="*/ 1064816 w 1110579"/>
                  <a:gd name="connsiteY12" fmla="*/ 1482647 h 1986714"/>
                  <a:gd name="connsiteX13" fmla="*/ 1110158 w 1110579"/>
                  <a:gd name="connsiteY13" fmla="*/ 1594481 h 1986714"/>
                  <a:gd name="connsiteX14" fmla="*/ 1079484 w 1110579"/>
                  <a:gd name="connsiteY14" fmla="*/ 1744414 h 1986714"/>
                  <a:gd name="connsiteX15" fmla="*/ 959017 w 1110579"/>
                  <a:gd name="connsiteY15" fmla="*/ 1800042 h 1986714"/>
                  <a:gd name="connsiteX16" fmla="*/ 945425 w 1110579"/>
                  <a:gd name="connsiteY16" fmla="*/ 1782068 h 1986714"/>
                  <a:gd name="connsiteX17" fmla="*/ 1044112 w 1110579"/>
                  <a:gd name="connsiteY17" fmla="*/ 1711772 h 1986714"/>
                  <a:gd name="connsiteX18" fmla="*/ 1077516 w 1110579"/>
                  <a:gd name="connsiteY18" fmla="*/ 1574224 h 1986714"/>
                  <a:gd name="connsiteX19" fmla="*/ 955527 w 1110579"/>
                  <a:gd name="connsiteY19" fmla="*/ 1351134 h 1986714"/>
                  <a:gd name="connsiteX20" fmla="*/ 907640 w 1110579"/>
                  <a:gd name="connsiteY20" fmla="*/ 1106003 h 1986714"/>
                  <a:gd name="connsiteX21" fmla="*/ 808323 w 1110579"/>
                  <a:gd name="connsiteY21" fmla="*/ 500234 h 1986714"/>
                  <a:gd name="connsiteX22" fmla="*/ 534171 w 1110579"/>
                  <a:gd name="connsiteY22" fmla="*/ 132669 h 1986714"/>
                  <a:gd name="connsiteX23" fmla="*/ 268153 w 1110579"/>
                  <a:gd name="connsiteY23" fmla="*/ 82630 h 1986714"/>
                  <a:gd name="connsiteX24" fmla="*/ 89959 w 1110579"/>
                  <a:gd name="connsiteY24" fmla="*/ 273523 h 1986714"/>
                  <a:gd name="connsiteX25" fmla="*/ 120634 w 1110579"/>
                  <a:gd name="connsiteY25" fmla="*/ 547990 h 1986714"/>
                  <a:gd name="connsiteX26" fmla="*/ 377126 w 1110579"/>
                  <a:gd name="connsiteY26" fmla="*/ 961213 h 1986714"/>
                  <a:gd name="connsiteX27" fmla="*/ 482164 w 1110579"/>
                  <a:gd name="connsiteY27" fmla="*/ 1273465 h 1986714"/>
                  <a:gd name="connsiteX28" fmla="*/ 559702 w 1110579"/>
                  <a:gd name="connsiteY28" fmla="*/ 1661602 h 1986714"/>
                  <a:gd name="connsiteX29" fmla="*/ 596280 w 1110579"/>
                  <a:gd name="connsiteY29" fmla="*/ 1883170 h 1986714"/>
                  <a:gd name="connsiteX30" fmla="*/ 748628 w 1110579"/>
                  <a:gd name="connsiteY30" fmla="*/ 1952390 h 1986714"/>
                  <a:gd name="connsiteX31" fmla="*/ 852458 w 1110579"/>
                  <a:gd name="connsiteY31" fmla="*/ 1890281 h 1986714"/>
                  <a:gd name="connsiteX32" fmla="*/ 911261 w 1110579"/>
                  <a:gd name="connsiteY32" fmla="*/ 1811850 h 1986714"/>
                  <a:gd name="connsiteX33" fmla="*/ 926481 w 1110579"/>
                  <a:gd name="connsiteY33" fmla="*/ 1842367 h 1986714"/>
                  <a:gd name="connsiteX34" fmla="*/ 874368 w 1110579"/>
                  <a:gd name="connsiteY34" fmla="*/ 1910538 h 1986714"/>
                  <a:gd name="connsiteX35" fmla="*/ 800320 w 1110579"/>
                  <a:gd name="connsiteY35" fmla="*/ 1973854 h 1986714"/>
                  <a:gd name="connsiteX36" fmla="*/ 709635 w 1110579"/>
                  <a:gd name="connsiteY36" fmla="*/ 1981411 h 1986714"/>
                  <a:gd name="connsiteX37" fmla="*/ 608665 w 1110579"/>
                  <a:gd name="connsiteY37" fmla="*/ 1935308 h 1986714"/>
                  <a:gd name="connsiteX0" fmla="*/ 608665 w 1110579"/>
                  <a:gd name="connsiteY0" fmla="*/ 1935308 h 1986714"/>
                  <a:gd name="connsiteX1" fmla="*/ 528267 w 1110579"/>
                  <a:gd name="connsiteY1" fmla="*/ 1806078 h 1986714"/>
                  <a:gd name="connsiteX2" fmla="*/ 475368 w 1110579"/>
                  <a:gd name="connsiteY2" fmla="*/ 1391963 h 1986714"/>
                  <a:gd name="connsiteX3" fmla="*/ 278885 w 1110579"/>
                  <a:gd name="connsiteY3" fmla="*/ 878085 h 1986714"/>
                  <a:gd name="connsiteX4" fmla="*/ 76813 w 1110579"/>
                  <a:gd name="connsiteY4" fmla="*/ 604065 h 1986714"/>
                  <a:gd name="connsiteX5" fmla="*/ 36 w 1110579"/>
                  <a:gd name="connsiteY5" fmla="*/ 330044 h 1986714"/>
                  <a:gd name="connsiteX6" fmla="*/ 84370 w 1110579"/>
                  <a:gd name="connsiteY6" fmla="*/ 64341 h 1986714"/>
                  <a:gd name="connsiteX7" fmla="*/ 309113 w 1110579"/>
                  <a:gd name="connsiteY7" fmla="*/ 1471 h 1986714"/>
                  <a:gd name="connsiteX8" fmla="*/ 626508 w 1110579"/>
                  <a:gd name="connsiteY8" fmla="*/ 122383 h 1986714"/>
                  <a:gd name="connsiteX9" fmla="*/ 853219 w 1110579"/>
                  <a:gd name="connsiteY9" fmla="*/ 454892 h 1986714"/>
                  <a:gd name="connsiteX10" fmla="*/ 913675 w 1110579"/>
                  <a:gd name="connsiteY10" fmla="*/ 825186 h 1986714"/>
                  <a:gd name="connsiteX11" fmla="*/ 974105 w 1110579"/>
                  <a:gd name="connsiteY11" fmla="*/ 1296267 h 1986714"/>
                  <a:gd name="connsiteX12" fmla="*/ 1064816 w 1110579"/>
                  <a:gd name="connsiteY12" fmla="*/ 1482647 h 1986714"/>
                  <a:gd name="connsiteX13" fmla="*/ 1110158 w 1110579"/>
                  <a:gd name="connsiteY13" fmla="*/ 1594481 h 1986714"/>
                  <a:gd name="connsiteX14" fmla="*/ 1079484 w 1110579"/>
                  <a:gd name="connsiteY14" fmla="*/ 1744414 h 1986714"/>
                  <a:gd name="connsiteX15" fmla="*/ 959017 w 1110579"/>
                  <a:gd name="connsiteY15" fmla="*/ 1800042 h 1986714"/>
                  <a:gd name="connsiteX16" fmla="*/ 945425 w 1110579"/>
                  <a:gd name="connsiteY16" fmla="*/ 1782068 h 1986714"/>
                  <a:gd name="connsiteX17" fmla="*/ 1044112 w 1110579"/>
                  <a:gd name="connsiteY17" fmla="*/ 1711772 h 1986714"/>
                  <a:gd name="connsiteX18" fmla="*/ 1077516 w 1110579"/>
                  <a:gd name="connsiteY18" fmla="*/ 1574224 h 1986714"/>
                  <a:gd name="connsiteX19" fmla="*/ 955527 w 1110579"/>
                  <a:gd name="connsiteY19" fmla="*/ 1351134 h 1986714"/>
                  <a:gd name="connsiteX20" fmla="*/ 907640 w 1110579"/>
                  <a:gd name="connsiteY20" fmla="*/ 1106003 h 1986714"/>
                  <a:gd name="connsiteX21" fmla="*/ 808323 w 1110579"/>
                  <a:gd name="connsiteY21" fmla="*/ 500234 h 1986714"/>
                  <a:gd name="connsiteX22" fmla="*/ 534171 w 1110579"/>
                  <a:gd name="connsiteY22" fmla="*/ 132669 h 1986714"/>
                  <a:gd name="connsiteX23" fmla="*/ 268153 w 1110579"/>
                  <a:gd name="connsiteY23" fmla="*/ 82630 h 1986714"/>
                  <a:gd name="connsiteX24" fmla="*/ 89959 w 1110579"/>
                  <a:gd name="connsiteY24" fmla="*/ 273523 h 1986714"/>
                  <a:gd name="connsiteX25" fmla="*/ 120634 w 1110579"/>
                  <a:gd name="connsiteY25" fmla="*/ 547990 h 1986714"/>
                  <a:gd name="connsiteX26" fmla="*/ 377126 w 1110579"/>
                  <a:gd name="connsiteY26" fmla="*/ 961213 h 1986714"/>
                  <a:gd name="connsiteX27" fmla="*/ 482164 w 1110579"/>
                  <a:gd name="connsiteY27" fmla="*/ 1273465 h 1986714"/>
                  <a:gd name="connsiteX28" fmla="*/ 559702 w 1110579"/>
                  <a:gd name="connsiteY28" fmla="*/ 1661602 h 1986714"/>
                  <a:gd name="connsiteX29" fmla="*/ 596280 w 1110579"/>
                  <a:gd name="connsiteY29" fmla="*/ 1883170 h 1986714"/>
                  <a:gd name="connsiteX30" fmla="*/ 748628 w 1110579"/>
                  <a:gd name="connsiteY30" fmla="*/ 1952390 h 1986714"/>
                  <a:gd name="connsiteX31" fmla="*/ 852458 w 1110579"/>
                  <a:gd name="connsiteY31" fmla="*/ 1890281 h 1986714"/>
                  <a:gd name="connsiteX32" fmla="*/ 911261 w 1110579"/>
                  <a:gd name="connsiteY32" fmla="*/ 1811850 h 1986714"/>
                  <a:gd name="connsiteX33" fmla="*/ 926481 w 1110579"/>
                  <a:gd name="connsiteY33" fmla="*/ 1842367 h 1986714"/>
                  <a:gd name="connsiteX34" fmla="*/ 874368 w 1110579"/>
                  <a:gd name="connsiteY34" fmla="*/ 1910538 h 1986714"/>
                  <a:gd name="connsiteX35" fmla="*/ 800320 w 1110579"/>
                  <a:gd name="connsiteY35" fmla="*/ 1973854 h 1986714"/>
                  <a:gd name="connsiteX36" fmla="*/ 709635 w 1110579"/>
                  <a:gd name="connsiteY36" fmla="*/ 1981411 h 1986714"/>
                  <a:gd name="connsiteX37" fmla="*/ 608665 w 1110579"/>
                  <a:gd name="connsiteY37" fmla="*/ 1935308 h 1986714"/>
                  <a:gd name="connsiteX0" fmla="*/ 608665 w 1110579"/>
                  <a:gd name="connsiteY0" fmla="*/ 1935308 h 1986714"/>
                  <a:gd name="connsiteX1" fmla="*/ 528267 w 1110579"/>
                  <a:gd name="connsiteY1" fmla="*/ 1806078 h 1986714"/>
                  <a:gd name="connsiteX2" fmla="*/ 475368 w 1110579"/>
                  <a:gd name="connsiteY2" fmla="*/ 1391963 h 1986714"/>
                  <a:gd name="connsiteX3" fmla="*/ 278885 w 1110579"/>
                  <a:gd name="connsiteY3" fmla="*/ 878085 h 1986714"/>
                  <a:gd name="connsiteX4" fmla="*/ 76813 w 1110579"/>
                  <a:gd name="connsiteY4" fmla="*/ 604065 h 1986714"/>
                  <a:gd name="connsiteX5" fmla="*/ 36 w 1110579"/>
                  <a:gd name="connsiteY5" fmla="*/ 330044 h 1986714"/>
                  <a:gd name="connsiteX6" fmla="*/ 84370 w 1110579"/>
                  <a:gd name="connsiteY6" fmla="*/ 64341 h 1986714"/>
                  <a:gd name="connsiteX7" fmla="*/ 309113 w 1110579"/>
                  <a:gd name="connsiteY7" fmla="*/ 1471 h 1986714"/>
                  <a:gd name="connsiteX8" fmla="*/ 626508 w 1110579"/>
                  <a:gd name="connsiteY8" fmla="*/ 122383 h 1986714"/>
                  <a:gd name="connsiteX9" fmla="*/ 853219 w 1110579"/>
                  <a:gd name="connsiteY9" fmla="*/ 454892 h 1986714"/>
                  <a:gd name="connsiteX10" fmla="*/ 913675 w 1110579"/>
                  <a:gd name="connsiteY10" fmla="*/ 825186 h 1986714"/>
                  <a:gd name="connsiteX11" fmla="*/ 974105 w 1110579"/>
                  <a:gd name="connsiteY11" fmla="*/ 1296267 h 1986714"/>
                  <a:gd name="connsiteX12" fmla="*/ 1064816 w 1110579"/>
                  <a:gd name="connsiteY12" fmla="*/ 1482647 h 1986714"/>
                  <a:gd name="connsiteX13" fmla="*/ 1110158 w 1110579"/>
                  <a:gd name="connsiteY13" fmla="*/ 1594481 h 1986714"/>
                  <a:gd name="connsiteX14" fmla="*/ 1079484 w 1110579"/>
                  <a:gd name="connsiteY14" fmla="*/ 1744414 h 1986714"/>
                  <a:gd name="connsiteX15" fmla="*/ 959017 w 1110579"/>
                  <a:gd name="connsiteY15" fmla="*/ 1800042 h 1986714"/>
                  <a:gd name="connsiteX16" fmla="*/ 945425 w 1110579"/>
                  <a:gd name="connsiteY16" fmla="*/ 1782068 h 1986714"/>
                  <a:gd name="connsiteX17" fmla="*/ 1044112 w 1110579"/>
                  <a:gd name="connsiteY17" fmla="*/ 1711772 h 1986714"/>
                  <a:gd name="connsiteX18" fmla="*/ 1077516 w 1110579"/>
                  <a:gd name="connsiteY18" fmla="*/ 1574224 h 1986714"/>
                  <a:gd name="connsiteX19" fmla="*/ 955527 w 1110579"/>
                  <a:gd name="connsiteY19" fmla="*/ 1351134 h 1986714"/>
                  <a:gd name="connsiteX20" fmla="*/ 907640 w 1110579"/>
                  <a:gd name="connsiteY20" fmla="*/ 1106003 h 1986714"/>
                  <a:gd name="connsiteX21" fmla="*/ 808323 w 1110579"/>
                  <a:gd name="connsiteY21" fmla="*/ 500234 h 1986714"/>
                  <a:gd name="connsiteX22" fmla="*/ 534171 w 1110579"/>
                  <a:gd name="connsiteY22" fmla="*/ 132669 h 1986714"/>
                  <a:gd name="connsiteX23" fmla="*/ 268153 w 1110579"/>
                  <a:gd name="connsiteY23" fmla="*/ 82630 h 1986714"/>
                  <a:gd name="connsiteX24" fmla="*/ 89959 w 1110579"/>
                  <a:gd name="connsiteY24" fmla="*/ 273523 h 1986714"/>
                  <a:gd name="connsiteX25" fmla="*/ 120634 w 1110579"/>
                  <a:gd name="connsiteY25" fmla="*/ 547990 h 1986714"/>
                  <a:gd name="connsiteX26" fmla="*/ 377126 w 1110579"/>
                  <a:gd name="connsiteY26" fmla="*/ 961213 h 1986714"/>
                  <a:gd name="connsiteX27" fmla="*/ 491689 w 1110579"/>
                  <a:gd name="connsiteY27" fmla="*/ 1289340 h 1986714"/>
                  <a:gd name="connsiteX28" fmla="*/ 559702 w 1110579"/>
                  <a:gd name="connsiteY28" fmla="*/ 1661602 h 1986714"/>
                  <a:gd name="connsiteX29" fmla="*/ 596280 w 1110579"/>
                  <a:gd name="connsiteY29" fmla="*/ 1883170 h 1986714"/>
                  <a:gd name="connsiteX30" fmla="*/ 748628 w 1110579"/>
                  <a:gd name="connsiteY30" fmla="*/ 1952390 h 1986714"/>
                  <a:gd name="connsiteX31" fmla="*/ 852458 w 1110579"/>
                  <a:gd name="connsiteY31" fmla="*/ 1890281 h 1986714"/>
                  <a:gd name="connsiteX32" fmla="*/ 911261 w 1110579"/>
                  <a:gd name="connsiteY32" fmla="*/ 1811850 h 1986714"/>
                  <a:gd name="connsiteX33" fmla="*/ 926481 w 1110579"/>
                  <a:gd name="connsiteY33" fmla="*/ 1842367 h 1986714"/>
                  <a:gd name="connsiteX34" fmla="*/ 874368 w 1110579"/>
                  <a:gd name="connsiteY34" fmla="*/ 1910538 h 1986714"/>
                  <a:gd name="connsiteX35" fmla="*/ 800320 w 1110579"/>
                  <a:gd name="connsiteY35" fmla="*/ 1973854 h 1986714"/>
                  <a:gd name="connsiteX36" fmla="*/ 709635 w 1110579"/>
                  <a:gd name="connsiteY36" fmla="*/ 1981411 h 1986714"/>
                  <a:gd name="connsiteX37" fmla="*/ 608665 w 1110579"/>
                  <a:gd name="connsiteY37" fmla="*/ 1935308 h 1986714"/>
                  <a:gd name="connsiteX0" fmla="*/ 608665 w 1110579"/>
                  <a:gd name="connsiteY0" fmla="*/ 1935308 h 1986714"/>
                  <a:gd name="connsiteX1" fmla="*/ 528267 w 1110579"/>
                  <a:gd name="connsiteY1" fmla="*/ 1806078 h 1986714"/>
                  <a:gd name="connsiteX2" fmla="*/ 475368 w 1110579"/>
                  <a:gd name="connsiteY2" fmla="*/ 1391963 h 1986714"/>
                  <a:gd name="connsiteX3" fmla="*/ 278885 w 1110579"/>
                  <a:gd name="connsiteY3" fmla="*/ 878085 h 1986714"/>
                  <a:gd name="connsiteX4" fmla="*/ 76813 w 1110579"/>
                  <a:gd name="connsiteY4" fmla="*/ 604065 h 1986714"/>
                  <a:gd name="connsiteX5" fmla="*/ 36 w 1110579"/>
                  <a:gd name="connsiteY5" fmla="*/ 330044 h 1986714"/>
                  <a:gd name="connsiteX6" fmla="*/ 84370 w 1110579"/>
                  <a:gd name="connsiteY6" fmla="*/ 64341 h 1986714"/>
                  <a:gd name="connsiteX7" fmla="*/ 309113 w 1110579"/>
                  <a:gd name="connsiteY7" fmla="*/ 1471 h 1986714"/>
                  <a:gd name="connsiteX8" fmla="*/ 626508 w 1110579"/>
                  <a:gd name="connsiteY8" fmla="*/ 122383 h 1986714"/>
                  <a:gd name="connsiteX9" fmla="*/ 853219 w 1110579"/>
                  <a:gd name="connsiteY9" fmla="*/ 454892 h 1986714"/>
                  <a:gd name="connsiteX10" fmla="*/ 913675 w 1110579"/>
                  <a:gd name="connsiteY10" fmla="*/ 825186 h 1986714"/>
                  <a:gd name="connsiteX11" fmla="*/ 974105 w 1110579"/>
                  <a:gd name="connsiteY11" fmla="*/ 1296267 h 1986714"/>
                  <a:gd name="connsiteX12" fmla="*/ 1064816 w 1110579"/>
                  <a:gd name="connsiteY12" fmla="*/ 1482647 h 1986714"/>
                  <a:gd name="connsiteX13" fmla="*/ 1110158 w 1110579"/>
                  <a:gd name="connsiteY13" fmla="*/ 1594481 h 1986714"/>
                  <a:gd name="connsiteX14" fmla="*/ 1079484 w 1110579"/>
                  <a:gd name="connsiteY14" fmla="*/ 1744414 h 1986714"/>
                  <a:gd name="connsiteX15" fmla="*/ 959017 w 1110579"/>
                  <a:gd name="connsiteY15" fmla="*/ 1800042 h 1986714"/>
                  <a:gd name="connsiteX16" fmla="*/ 945425 w 1110579"/>
                  <a:gd name="connsiteY16" fmla="*/ 1782068 h 1986714"/>
                  <a:gd name="connsiteX17" fmla="*/ 1044112 w 1110579"/>
                  <a:gd name="connsiteY17" fmla="*/ 1711772 h 1986714"/>
                  <a:gd name="connsiteX18" fmla="*/ 1077516 w 1110579"/>
                  <a:gd name="connsiteY18" fmla="*/ 1574224 h 1986714"/>
                  <a:gd name="connsiteX19" fmla="*/ 955527 w 1110579"/>
                  <a:gd name="connsiteY19" fmla="*/ 1351134 h 1986714"/>
                  <a:gd name="connsiteX20" fmla="*/ 907640 w 1110579"/>
                  <a:gd name="connsiteY20" fmla="*/ 1106003 h 1986714"/>
                  <a:gd name="connsiteX21" fmla="*/ 808323 w 1110579"/>
                  <a:gd name="connsiteY21" fmla="*/ 500234 h 1986714"/>
                  <a:gd name="connsiteX22" fmla="*/ 534171 w 1110579"/>
                  <a:gd name="connsiteY22" fmla="*/ 132669 h 1986714"/>
                  <a:gd name="connsiteX23" fmla="*/ 268153 w 1110579"/>
                  <a:gd name="connsiteY23" fmla="*/ 82630 h 1986714"/>
                  <a:gd name="connsiteX24" fmla="*/ 89959 w 1110579"/>
                  <a:gd name="connsiteY24" fmla="*/ 273523 h 1986714"/>
                  <a:gd name="connsiteX25" fmla="*/ 120634 w 1110579"/>
                  <a:gd name="connsiteY25" fmla="*/ 547990 h 1986714"/>
                  <a:gd name="connsiteX26" fmla="*/ 377126 w 1110579"/>
                  <a:gd name="connsiteY26" fmla="*/ 961213 h 1986714"/>
                  <a:gd name="connsiteX27" fmla="*/ 491689 w 1110579"/>
                  <a:gd name="connsiteY27" fmla="*/ 1289340 h 1986714"/>
                  <a:gd name="connsiteX28" fmla="*/ 559702 w 1110579"/>
                  <a:gd name="connsiteY28" fmla="*/ 1661602 h 1986714"/>
                  <a:gd name="connsiteX29" fmla="*/ 596280 w 1110579"/>
                  <a:gd name="connsiteY29" fmla="*/ 1883170 h 1986714"/>
                  <a:gd name="connsiteX30" fmla="*/ 748628 w 1110579"/>
                  <a:gd name="connsiteY30" fmla="*/ 1952390 h 1986714"/>
                  <a:gd name="connsiteX31" fmla="*/ 852458 w 1110579"/>
                  <a:gd name="connsiteY31" fmla="*/ 1890281 h 1986714"/>
                  <a:gd name="connsiteX32" fmla="*/ 911261 w 1110579"/>
                  <a:gd name="connsiteY32" fmla="*/ 1811850 h 1986714"/>
                  <a:gd name="connsiteX33" fmla="*/ 926481 w 1110579"/>
                  <a:gd name="connsiteY33" fmla="*/ 1842367 h 1986714"/>
                  <a:gd name="connsiteX34" fmla="*/ 874368 w 1110579"/>
                  <a:gd name="connsiteY34" fmla="*/ 1910538 h 1986714"/>
                  <a:gd name="connsiteX35" fmla="*/ 800320 w 1110579"/>
                  <a:gd name="connsiteY35" fmla="*/ 1973854 h 1986714"/>
                  <a:gd name="connsiteX36" fmla="*/ 709635 w 1110579"/>
                  <a:gd name="connsiteY36" fmla="*/ 1981411 h 1986714"/>
                  <a:gd name="connsiteX37" fmla="*/ 608665 w 1110579"/>
                  <a:gd name="connsiteY37" fmla="*/ 1935308 h 1986714"/>
                  <a:gd name="connsiteX0" fmla="*/ 608665 w 1110579"/>
                  <a:gd name="connsiteY0" fmla="*/ 1935308 h 1986714"/>
                  <a:gd name="connsiteX1" fmla="*/ 528267 w 1110579"/>
                  <a:gd name="connsiteY1" fmla="*/ 1806078 h 1986714"/>
                  <a:gd name="connsiteX2" fmla="*/ 478543 w 1110579"/>
                  <a:gd name="connsiteY2" fmla="*/ 1372913 h 1986714"/>
                  <a:gd name="connsiteX3" fmla="*/ 278885 w 1110579"/>
                  <a:gd name="connsiteY3" fmla="*/ 878085 h 1986714"/>
                  <a:gd name="connsiteX4" fmla="*/ 76813 w 1110579"/>
                  <a:gd name="connsiteY4" fmla="*/ 604065 h 1986714"/>
                  <a:gd name="connsiteX5" fmla="*/ 36 w 1110579"/>
                  <a:gd name="connsiteY5" fmla="*/ 330044 h 1986714"/>
                  <a:gd name="connsiteX6" fmla="*/ 84370 w 1110579"/>
                  <a:gd name="connsiteY6" fmla="*/ 64341 h 1986714"/>
                  <a:gd name="connsiteX7" fmla="*/ 309113 w 1110579"/>
                  <a:gd name="connsiteY7" fmla="*/ 1471 h 1986714"/>
                  <a:gd name="connsiteX8" fmla="*/ 626508 w 1110579"/>
                  <a:gd name="connsiteY8" fmla="*/ 122383 h 1986714"/>
                  <a:gd name="connsiteX9" fmla="*/ 853219 w 1110579"/>
                  <a:gd name="connsiteY9" fmla="*/ 454892 h 1986714"/>
                  <a:gd name="connsiteX10" fmla="*/ 913675 w 1110579"/>
                  <a:gd name="connsiteY10" fmla="*/ 825186 h 1986714"/>
                  <a:gd name="connsiteX11" fmla="*/ 974105 w 1110579"/>
                  <a:gd name="connsiteY11" fmla="*/ 1296267 h 1986714"/>
                  <a:gd name="connsiteX12" fmla="*/ 1064816 w 1110579"/>
                  <a:gd name="connsiteY12" fmla="*/ 1482647 h 1986714"/>
                  <a:gd name="connsiteX13" fmla="*/ 1110158 w 1110579"/>
                  <a:gd name="connsiteY13" fmla="*/ 1594481 h 1986714"/>
                  <a:gd name="connsiteX14" fmla="*/ 1079484 w 1110579"/>
                  <a:gd name="connsiteY14" fmla="*/ 1744414 h 1986714"/>
                  <a:gd name="connsiteX15" fmla="*/ 959017 w 1110579"/>
                  <a:gd name="connsiteY15" fmla="*/ 1800042 h 1986714"/>
                  <a:gd name="connsiteX16" fmla="*/ 945425 w 1110579"/>
                  <a:gd name="connsiteY16" fmla="*/ 1782068 h 1986714"/>
                  <a:gd name="connsiteX17" fmla="*/ 1044112 w 1110579"/>
                  <a:gd name="connsiteY17" fmla="*/ 1711772 h 1986714"/>
                  <a:gd name="connsiteX18" fmla="*/ 1077516 w 1110579"/>
                  <a:gd name="connsiteY18" fmla="*/ 1574224 h 1986714"/>
                  <a:gd name="connsiteX19" fmla="*/ 955527 w 1110579"/>
                  <a:gd name="connsiteY19" fmla="*/ 1351134 h 1986714"/>
                  <a:gd name="connsiteX20" fmla="*/ 907640 w 1110579"/>
                  <a:gd name="connsiteY20" fmla="*/ 1106003 h 1986714"/>
                  <a:gd name="connsiteX21" fmla="*/ 808323 w 1110579"/>
                  <a:gd name="connsiteY21" fmla="*/ 500234 h 1986714"/>
                  <a:gd name="connsiteX22" fmla="*/ 534171 w 1110579"/>
                  <a:gd name="connsiteY22" fmla="*/ 132669 h 1986714"/>
                  <a:gd name="connsiteX23" fmla="*/ 268153 w 1110579"/>
                  <a:gd name="connsiteY23" fmla="*/ 82630 h 1986714"/>
                  <a:gd name="connsiteX24" fmla="*/ 89959 w 1110579"/>
                  <a:gd name="connsiteY24" fmla="*/ 273523 h 1986714"/>
                  <a:gd name="connsiteX25" fmla="*/ 120634 w 1110579"/>
                  <a:gd name="connsiteY25" fmla="*/ 547990 h 1986714"/>
                  <a:gd name="connsiteX26" fmla="*/ 377126 w 1110579"/>
                  <a:gd name="connsiteY26" fmla="*/ 961213 h 1986714"/>
                  <a:gd name="connsiteX27" fmla="*/ 491689 w 1110579"/>
                  <a:gd name="connsiteY27" fmla="*/ 1289340 h 1986714"/>
                  <a:gd name="connsiteX28" fmla="*/ 559702 w 1110579"/>
                  <a:gd name="connsiteY28" fmla="*/ 1661602 h 1986714"/>
                  <a:gd name="connsiteX29" fmla="*/ 596280 w 1110579"/>
                  <a:gd name="connsiteY29" fmla="*/ 1883170 h 1986714"/>
                  <a:gd name="connsiteX30" fmla="*/ 748628 w 1110579"/>
                  <a:gd name="connsiteY30" fmla="*/ 1952390 h 1986714"/>
                  <a:gd name="connsiteX31" fmla="*/ 852458 w 1110579"/>
                  <a:gd name="connsiteY31" fmla="*/ 1890281 h 1986714"/>
                  <a:gd name="connsiteX32" fmla="*/ 911261 w 1110579"/>
                  <a:gd name="connsiteY32" fmla="*/ 1811850 h 1986714"/>
                  <a:gd name="connsiteX33" fmla="*/ 926481 w 1110579"/>
                  <a:gd name="connsiteY33" fmla="*/ 1842367 h 1986714"/>
                  <a:gd name="connsiteX34" fmla="*/ 874368 w 1110579"/>
                  <a:gd name="connsiteY34" fmla="*/ 1910538 h 1986714"/>
                  <a:gd name="connsiteX35" fmla="*/ 800320 w 1110579"/>
                  <a:gd name="connsiteY35" fmla="*/ 1973854 h 1986714"/>
                  <a:gd name="connsiteX36" fmla="*/ 709635 w 1110579"/>
                  <a:gd name="connsiteY36" fmla="*/ 1981411 h 1986714"/>
                  <a:gd name="connsiteX37" fmla="*/ 608665 w 1110579"/>
                  <a:gd name="connsiteY37" fmla="*/ 1935308 h 1986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110579" h="1986714">
                    <a:moveTo>
                      <a:pt x="608665" y="1935308"/>
                    </a:moveTo>
                    <a:cubicBezTo>
                      <a:pt x="578437" y="1906086"/>
                      <a:pt x="549954" y="1899810"/>
                      <a:pt x="528267" y="1806078"/>
                    </a:cubicBezTo>
                    <a:cubicBezTo>
                      <a:pt x="506580" y="1712346"/>
                      <a:pt x="475657" y="1451379"/>
                      <a:pt x="478543" y="1372913"/>
                    </a:cubicBezTo>
                    <a:cubicBezTo>
                      <a:pt x="481429" y="1294447"/>
                      <a:pt x="345840" y="1006226"/>
                      <a:pt x="278885" y="878085"/>
                    </a:cubicBezTo>
                    <a:cubicBezTo>
                      <a:pt x="211930" y="749944"/>
                      <a:pt x="123288" y="695405"/>
                      <a:pt x="76813" y="604065"/>
                    </a:cubicBezTo>
                    <a:cubicBezTo>
                      <a:pt x="30338" y="512725"/>
                      <a:pt x="-1223" y="419998"/>
                      <a:pt x="36" y="330044"/>
                    </a:cubicBezTo>
                    <a:cubicBezTo>
                      <a:pt x="1295" y="240090"/>
                      <a:pt x="55082" y="96878"/>
                      <a:pt x="84370" y="64341"/>
                    </a:cubicBezTo>
                    <a:cubicBezTo>
                      <a:pt x="113658" y="31804"/>
                      <a:pt x="218757" y="-8203"/>
                      <a:pt x="309113" y="1471"/>
                    </a:cubicBezTo>
                    <a:cubicBezTo>
                      <a:pt x="399469" y="11145"/>
                      <a:pt x="535824" y="46813"/>
                      <a:pt x="626508" y="122383"/>
                    </a:cubicBezTo>
                    <a:cubicBezTo>
                      <a:pt x="717192" y="197953"/>
                      <a:pt x="805358" y="337758"/>
                      <a:pt x="853219" y="454892"/>
                    </a:cubicBezTo>
                    <a:cubicBezTo>
                      <a:pt x="901080" y="572026"/>
                      <a:pt x="893527" y="684957"/>
                      <a:pt x="913675" y="825186"/>
                    </a:cubicBezTo>
                    <a:cubicBezTo>
                      <a:pt x="933823" y="965415"/>
                      <a:pt x="948915" y="1186690"/>
                      <a:pt x="974105" y="1296267"/>
                    </a:cubicBezTo>
                    <a:cubicBezTo>
                      <a:pt x="996120" y="1364569"/>
                      <a:pt x="1042141" y="1432945"/>
                      <a:pt x="1064816" y="1482647"/>
                    </a:cubicBezTo>
                    <a:cubicBezTo>
                      <a:pt x="1087491" y="1532349"/>
                      <a:pt x="1107713" y="1550853"/>
                      <a:pt x="1110158" y="1594481"/>
                    </a:cubicBezTo>
                    <a:cubicBezTo>
                      <a:pt x="1112603" y="1638109"/>
                      <a:pt x="1104674" y="1710154"/>
                      <a:pt x="1079484" y="1744414"/>
                    </a:cubicBezTo>
                    <a:cubicBezTo>
                      <a:pt x="1054294" y="1778674"/>
                      <a:pt x="981360" y="1793766"/>
                      <a:pt x="959017" y="1800042"/>
                    </a:cubicBezTo>
                    <a:cubicBezTo>
                      <a:pt x="936674" y="1806318"/>
                      <a:pt x="950293" y="1793605"/>
                      <a:pt x="945425" y="1782068"/>
                    </a:cubicBezTo>
                    <a:cubicBezTo>
                      <a:pt x="997707" y="1764181"/>
                      <a:pt x="1022097" y="1746413"/>
                      <a:pt x="1044112" y="1711772"/>
                    </a:cubicBezTo>
                    <a:cubicBezTo>
                      <a:pt x="1066127" y="1677131"/>
                      <a:pt x="1092280" y="1634330"/>
                      <a:pt x="1077516" y="1574224"/>
                    </a:cubicBezTo>
                    <a:cubicBezTo>
                      <a:pt x="1062752" y="1514118"/>
                      <a:pt x="983840" y="1429171"/>
                      <a:pt x="955527" y="1351134"/>
                    </a:cubicBezTo>
                    <a:cubicBezTo>
                      <a:pt x="927214" y="1273097"/>
                      <a:pt x="932174" y="1247820"/>
                      <a:pt x="907640" y="1106003"/>
                    </a:cubicBezTo>
                    <a:cubicBezTo>
                      <a:pt x="883106" y="964186"/>
                      <a:pt x="870568" y="662456"/>
                      <a:pt x="808323" y="500234"/>
                    </a:cubicBezTo>
                    <a:cubicBezTo>
                      <a:pt x="746078" y="338012"/>
                      <a:pt x="624199" y="202270"/>
                      <a:pt x="534171" y="132669"/>
                    </a:cubicBezTo>
                    <a:cubicBezTo>
                      <a:pt x="444143" y="63068"/>
                      <a:pt x="342188" y="59154"/>
                      <a:pt x="268153" y="82630"/>
                    </a:cubicBezTo>
                    <a:cubicBezTo>
                      <a:pt x="194118" y="106106"/>
                      <a:pt x="114546" y="195963"/>
                      <a:pt x="89959" y="273523"/>
                    </a:cubicBezTo>
                    <a:cubicBezTo>
                      <a:pt x="65373" y="351083"/>
                      <a:pt x="79123" y="465125"/>
                      <a:pt x="120634" y="547990"/>
                    </a:cubicBezTo>
                    <a:cubicBezTo>
                      <a:pt x="162145" y="630855"/>
                      <a:pt x="315284" y="837655"/>
                      <a:pt x="377126" y="961213"/>
                    </a:cubicBezTo>
                    <a:cubicBezTo>
                      <a:pt x="438968" y="1084771"/>
                      <a:pt x="461260" y="1172609"/>
                      <a:pt x="491689" y="1289340"/>
                    </a:cubicBezTo>
                    <a:cubicBezTo>
                      <a:pt x="522118" y="1406072"/>
                      <a:pt x="542270" y="1562630"/>
                      <a:pt x="559702" y="1661602"/>
                    </a:cubicBezTo>
                    <a:cubicBezTo>
                      <a:pt x="577134" y="1760574"/>
                      <a:pt x="564792" y="1834705"/>
                      <a:pt x="596280" y="1883170"/>
                    </a:cubicBezTo>
                    <a:cubicBezTo>
                      <a:pt x="627768" y="1931635"/>
                      <a:pt x="705932" y="1951205"/>
                      <a:pt x="748628" y="1952390"/>
                    </a:cubicBezTo>
                    <a:cubicBezTo>
                      <a:pt x="791324" y="1953575"/>
                      <a:pt x="825353" y="1913704"/>
                      <a:pt x="852458" y="1890281"/>
                    </a:cubicBezTo>
                    <a:cubicBezTo>
                      <a:pt x="879563" y="1866858"/>
                      <a:pt x="902099" y="1817719"/>
                      <a:pt x="911261" y="1811850"/>
                    </a:cubicBezTo>
                    <a:cubicBezTo>
                      <a:pt x="920423" y="1805981"/>
                      <a:pt x="932630" y="1825919"/>
                      <a:pt x="926481" y="1842367"/>
                    </a:cubicBezTo>
                    <a:cubicBezTo>
                      <a:pt x="920332" y="1858815"/>
                      <a:pt x="895395" y="1888624"/>
                      <a:pt x="874368" y="1910538"/>
                    </a:cubicBezTo>
                    <a:cubicBezTo>
                      <a:pt x="853341" y="1932452"/>
                      <a:pt x="833067" y="1956221"/>
                      <a:pt x="800320" y="1973854"/>
                    </a:cubicBezTo>
                    <a:cubicBezTo>
                      <a:pt x="767573" y="1991487"/>
                      <a:pt x="741577" y="1987835"/>
                      <a:pt x="709635" y="1981411"/>
                    </a:cubicBezTo>
                    <a:cubicBezTo>
                      <a:pt x="677693" y="1974987"/>
                      <a:pt x="638893" y="1964530"/>
                      <a:pt x="608665" y="1935308"/>
                    </a:cubicBezTo>
                    <a:close/>
                  </a:path>
                </a:pathLst>
              </a:custGeom>
              <a:solidFill>
                <a:srgbClr val="F7E1D6"/>
              </a:solidFill>
              <a:ln w="3175">
                <a:solidFill>
                  <a:srgbClr val="935F4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69" name="Freeform 190">
                <a:extLst>
                  <a:ext uri="{FF2B5EF4-FFF2-40B4-BE49-F238E27FC236}">
                    <a16:creationId xmlns:a16="http://schemas.microsoft.com/office/drawing/2014/main" id="{9940BE47-493E-E445-AB5A-6A69D317DDB8}"/>
                  </a:ext>
                </a:extLst>
              </p:cNvPr>
              <p:cNvSpPr/>
              <p:nvPr/>
            </p:nvSpPr>
            <p:spPr>
              <a:xfrm>
                <a:off x="3968547" y="793490"/>
                <a:ext cx="1569519" cy="1927041"/>
              </a:xfrm>
              <a:custGeom>
                <a:avLst/>
                <a:gdLst>
                  <a:gd name="connsiteX0" fmla="*/ 1549963 w 1549992"/>
                  <a:gd name="connsiteY0" fmla="*/ 664369 h 1982931"/>
                  <a:gd name="connsiteX1" fmla="*/ 1300581 w 1549992"/>
                  <a:gd name="connsiteY1" fmla="*/ 490557 h 1982931"/>
                  <a:gd name="connsiteX2" fmla="*/ 1202340 w 1549992"/>
                  <a:gd name="connsiteY2" fmla="*/ 452772 h 1982931"/>
                  <a:gd name="connsiteX3" fmla="*/ 983186 w 1549992"/>
                  <a:gd name="connsiteY3" fmla="*/ 22022 h 1982931"/>
                  <a:gd name="connsiteX4" fmla="*/ 952958 w 1549992"/>
                  <a:gd name="connsiteY4" fmla="*/ 74921 h 1982931"/>
                  <a:gd name="connsiteX5" fmla="*/ 816932 w 1549992"/>
                  <a:gd name="connsiteY5" fmla="*/ 180719 h 1982931"/>
                  <a:gd name="connsiteX6" fmla="*/ 741361 w 1549992"/>
                  <a:gd name="connsiteY6" fmla="*/ 218504 h 1982931"/>
                  <a:gd name="connsiteX7" fmla="*/ 862274 w 1549992"/>
                  <a:gd name="connsiteY7" fmla="*/ 301632 h 1982931"/>
                  <a:gd name="connsiteX8" fmla="*/ 862274 w 1549992"/>
                  <a:gd name="connsiteY8" fmla="*/ 490557 h 1982931"/>
                  <a:gd name="connsiteX9" fmla="*/ 832046 w 1549992"/>
                  <a:gd name="connsiteY9" fmla="*/ 256289 h 1982931"/>
                  <a:gd name="connsiteX10" fmla="*/ 786704 w 1549992"/>
                  <a:gd name="connsiteY10" fmla="*/ 210947 h 1982931"/>
                  <a:gd name="connsiteX11" fmla="*/ 612892 w 1549992"/>
                  <a:gd name="connsiteY11" fmla="*/ 301632 h 1982931"/>
                  <a:gd name="connsiteX12" fmla="*/ 605335 w 1549992"/>
                  <a:gd name="connsiteY12" fmla="*/ 339417 h 1982931"/>
                  <a:gd name="connsiteX13" fmla="*/ 673348 w 1549992"/>
                  <a:gd name="connsiteY13" fmla="*/ 445215 h 1982931"/>
                  <a:gd name="connsiteX14" fmla="*/ 673348 w 1549992"/>
                  <a:gd name="connsiteY14" fmla="*/ 649255 h 1982931"/>
                  <a:gd name="connsiteX15" fmla="*/ 658234 w 1549992"/>
                  <a:gd name="connsiteY15" fmla="*/ 414987 h 1982931"/>
                  <a:gd name="connsiteX16" fmla="*/ 590221 w 1549992"/>
                  <a:gd name="connsiteY16" fmla="*/ 316746 h 1982931"/>
                  <a:gd name="connsiteX17" fmla="*/ 446637 w 1549992"/>
                  <a:gd name="connsiteY17" fmla="*/ 377202 h 1982931"/>
                  <a:gd name="connsiteX18" fmla="*/ 522208 w 1549992"/>
                  <a:gd name="connsiteY18" fmla="*/ 709711 h 1982931"/>
                  <a:gd name="connsiteX19" fmla="*/ 514651 w 1549992"/>
                  <a:gd name="connsiteY19" fmla="*/ 838180 h 1982931"/>
                  <a:gd name="connsiteX20" fmla="*/ 287940 w 1549992"/>
                  <a:gd name="connsiteY20" fmla="*/ 1087562 h 1982931"/>
                  <a:gd name="connsiteX21" fmla="*/ 99014 w 1549992"/>
                  <a:gd name="connsiteY21" fmla="*/ 1465413 h 1982931"/>
                  <a:gd name="connsiteX22" fmla="*/ 8330 w 1549992"/>
                  <a:gd name="connsiteY22" fmla="*/ 1707238 h 1982931"/>
                  <a:gd name="connsiteX23" fmla="*/ 303054 w 1549992"/>
                  <a:gd name="connsiteY23" fmla="*/ 1888607 h 1982931"/>
                  <a:gd name="connsiteX24" fmla="*/ 590221 w 1549992"/>
                  <a:gd name="connsiteY24" fmla="*/ 1949063 h 1982931"/>
                  <a:gd name="connsiteX25" fmla="*/ 612892 w 1549992"/>
                  <a:gd name="connsiteY25" fmla="*/ 1956620 h 1982931"/>
                  <a:gd name="connsiteX26" fmla="*/ 703576 w 1549992"/>
                  <a:gd name="connsiteY26" fmla="*/ 1601440 h 1982931"/>
                  <a:gd name="connsiteX27" fmla="*/ 907616 w 1549992"/>
                  <a:gd name="connsiteY27" fmla="*/ 1389843 h 1982931"/>
                  <a:gd name="connsiteX28" fmla="*/ 1088985 w 1549992"/>
                  <a:gd name="connsiteY28" fmla="*/ 1336944 h 1982931"/>
                  <a:gd name="connsiteX29" fmla="*/ 960515 w 1549992"/>
                  <a:gd name="connsiteY29" fmla="*/ 1140461 h 1982931"/>
                  <a:gd name="connsiteX30" fmla="*/ 937844 w 1549992"/>
                  <a:gd name="connsiteY30" fmla="*/ 883522 h 1982931"/>
                  <a:gd name="connsiteX31" fmla="*/ 1073870 w 1549992"/>
                  <a:gd name="connsiteY31" fmla="*/ 626584 h 1982931"/>
                  <a:gd name="connsiteX32" fmla="*/ 1315695 w 1549992"/>
                  <a:gd name="connsiteY32" fmla="*/ 611470 h 1982931"/>
                  <a:gd name="connsiteX33" fmla="*/ 1549963 w 1549992"/>
                  <a:gd name="connsiteY33" fmla="*/ 664369 h 1982931"/>
                  <a:gd name="connsiteX0" fmla="*/ 1522184 w 1522213"/>
                  <a:gd name="connsiteY0" fmla="*/ 664369 h 1982931"/>
                  <a:gd name="connsiteX1" fmla="*/ 1272802 w 1522213"/>
                  <a:gd name="connsiteY1" fmla="*/ 490557 h 1982931"/>
                  <a:gd name="connsiteX2" fmla="*/ 1174561 w 1522213"/>
                  <a:gd name="connsiteY2" fmla="*/ 452772 h 1982931"/>
                  <a:gd name="connsiteX3" fmla="*/ 955407 w 1522213"/>
                  <a:gd name="connsiteY3" fmla="*/ 22022 h 1982931"/>
                  <a:gd name="connsiteX4" fmla="*/ 925179 w 1522213"/>
                  <a:gd name="connsiteY4" fmla="*/ 74921 h 1982931"/>
                  <a:gd name="connsiteX5" fmla="*/ 789153 w 1522213"/>
                  <a:gd name="connsiteY5" fmla="*/ 180719 h 1982931"/>
                  <a:gd name="connsiteX6" fmla="*/ 713582 w 1522213"/>
                  <a:gd name="connsiteY6" fmla="*/ 218504 h 1982931"/>
                  <a:gd name="connsiteX7" fmla="*/ 834495 w 1522213"/>
                  <a:gd name="connsiteY7" fmla="*/ 301632 h 1982931"/>
                  <a:gd name="connsiteX8" fmla="*/ 834495 w 1522213"/>
                  <a:gd name="connsiteY8" fmla="*/ 490557 h 1982931"/>
                  <a:gd name="connsiteX9" fmla="*/ 804267 w 1522213"/>
                  <a:gd name="connsiteY9" fmla="*/ 256289 h 1982931"/>
                  <a:gd name="connsiteX10" fmla="*/ 758925 w 1522213"/>
                  <a:gd name="connsiteY10" fmla="*/ 210947 h 1982931"/>
                  <a:gd name="connsiteX11" fmla="*/ 585113 w 1522213"/>
                  <a:gd name="connsiteY11" fmla="*/ 301632 h 1982931"/>
                  <a:gd name="connsiteX12" fmla="*/ 577556 w 1522213"/>
                  <a:gd name="connsiteY12" fmla="*/ 339417 h 1982931"/>
                  <a:gd name="connsiteX13" fmla="*/ 645569 w 1522213"/>
                  <a:gd name="connsiteY13" fmla="*/ 445215 h 1982931"/>
                  <a:gd name="connsiteX14" fmla="*/ 645569 w 1522213"/>
                  <a:gd name="connsiteY14" fmla="*/ 649255 h 1982931"/>
                  <a:gd name="connsiteX15" fmla="*/ 630455 w 1522213"/>
                  <a:gd name="connsiteY15" fmla="*/ 414987 h 1982931"/>
                  <a:gd name="connsiteX16" fmla="*/ 562442 w 1522213"/>
                  <a:gd name="connsiteY16" fmla="*/ 316746 h 1982931"/>
                  <a:gd name="connsiteX17" fmla="*/ 418858 w 1522213"/>
                  <a:gd name="connsiteY17" fmla="*/ 377202 h 1982931"/>
                  <a:gd name="connsiteX18" fmla="*/ 494429 w 1522213"/>
                  <a:gd name="connsiteY18" fmla="*/ 709711 h 1982931"/>
                  <a:gd name="connsiteX19" fmla="*/ 486872 w 1522213"/>
                  <a:gd name="connsiteY19" fmla="*/ 838180 h 1982931"/>
                  <a:gd name="connsiteX20" fmla="*/ 260161 w 1522213"/>
                  <a:gd name="connsiteY20" fmla="*/ 1087562 h 1982931"/>
                  <a:gd name="connsiteX21" fmla="*/ 71235 w 1522213"/>
                  <a:gd name="connsiteY21" fmla="*/ 1465413 h 1982931"/>
                  <a:gd name="connsiteX22" fmla="*/ 10887 w 1522213"/>
                  <a:gd name="connsiteY22" fmla="*/ 1711571 h 1982931"/>
                  <a:gd name="connsiteX23" fmla="*/ 275275 w 1522213"/>
                  <a:gd name="connsiteY23" fmla="*/ 1888607 h 1982931"/>
                  <a:gd name="connsiteX24" fmla="*/ 562442 w 1522213"/>
                  <a:gd name="connsiteY24" fmla="*/ 1949063 h 1982931"/>
                  <a:gd name="connsiteX25" fmla="*/ 585113 w 1522213"/>
                  <a:gd name="connsiteY25" fmla="*/ 1956620 h 1982931"/>
                  <a:gd name="connsiteX26" fmla="*/ 675797 w 1522213"/>
                  <a:gd name="connsiteY26" fmla="*/ 1601440 h 1982931"/>
                  <a:gd name="connsiteX27" fmla="*/ 879837 w 1522213"/>
                  <a:gd name="connsiteY27" fmla="*/ 1389843 h 1982931"/>
                  <a:gd name="connsiteX28" fmla="*/ 1061206 w 1522213"/>
                  <a:gd name="connsiteY28" fmla="*/ 1336944 h 1982931"/>
                  <a:gd name="connsiteX29" fmla="*/ 932736 w 1522213"/>
                  <a:gd name="connsiteY29" fmla="*/ 1140461 h 1982931"/>
                  <a:gd name="connsiteX30" fmla="*/ 910065 w 1522213"/>
                  <a:gd name="connsiteY30" fmla="*/ 883522 h 1982931"/>
                  <a:gd name="connsiteX31" fmla="*/ 1046091 w 1522213"/>
                  <a:gd name="connsiteY31" fmla="*/ 626584 h 1982931"/>
                  <a:gd name="connsiteX32" fmla="*/ 1287916 w 1522213"/>
                  <a:gd name="connsiteY32" fmla="*/ 611470 h 1982931"/>
                  <a:gd name="connsiteX33" fmla="*/ 1522184 w 1522213"/>
                  <a:gd name="connsiteY33" fmla="*/ 664369 h 1982931"/>
                  <a:gd name="connsiteX0" fmla="*/ 1522184 w 1522213"/>
                  <a:gd name="connsiteY0" fmla="*/ 664369 h 1982931"/>
                  <a:gd name="connsiteX1" fmla="*/ 1272802 w 1522213"/>
                  <a:gd name="connsiteY1" fmla="*/ 490557 h 1982931"/>
                  <a:gd name="connsiteX2" fmla="*/ 1174561 w 1522213"/>
                  <a:gd name="connsiteY2" fmla="*/ 452772 h 1982931"/>
                  <a:gd name="connsiteX3" fmla="*/ 955407 w 1522213"/>
                  <a:gd name="connsiteY3" fmla="*/ 22022 h 1982931"/>
                  <a:gd name="connsiteX4" fmla="*/ 925179 w 1522213"/>
                  <a:gd name="connsiteY4" fmla="*/ 74921 h 1982931"/>
                  <a:gd name="connsiteX5" fmla="*/ 789153 w 1522213"/>
                  <a:gd name="connsiteY5" fmla="*/ 180719 h 1982931"/>
                  <a:gd name="connsiteX6" fmla="*/ 713582 w 1522213"/>
                  <a:gd name="connsiteY6" fmla="*/ 218504 h 1982931"/>
                  <a:gd name="connsiteX7" fmla="*/ 834495 w 1522213"/>
                  <a:gd name="connsiteY7" fmla="*/ 301632 h 1982931"/>
                  <a:gd name="connsiteX8" fmla="*/ 834495 w 1522213"/>
                  <a:gd name="connsiteY8" fmla="*/ 490557 h 1982931"/>
                  <a:gd name="connsiteX9" fmla="*/ 804267 w 1522213"/>
                  <a:gd name="connsiteY9" fmla="*/ 256289 h 1982931"/>
                  <a:gd name="connsiteX10" fmla="*/ 758925 w 1522213"/>
                  <a:gd name="connsiteY10" fmla="*/ 210947 h 1982931"/>
                  <a:gd name="connsiteX11" fmla="*/ 585113 w 1522213"/>
                  <a:gd name="connsiteY11" fmla="*/ 301632 h 1982931"/>
                  <a:gd name="connsiteX12" fmla="*/ 577556 w 1522213"/>
                  <a:gd name="connsiteY12" fmla="*/ 339417 h 1982931"/>
                  <a:gd name="connsiteX13" fmla="*/ 645569 w 1522213"/>
                  <a:gd name="connsiteY13" fmla="*/ 445215 h 1982931"/>
                  <a:gd name="connsiteX14" fmla="*/ 645569 w 1522213"/>
                  <a:gd name="connsiteY14" fmla="*/ 649255 h 1982931"/>
                  <a:gd name="connsiteX15" fmla="*/ 630455 w 1522213"/>
                  <a:gd name="connsiteY15" fmla="*/ 414987 h 1982931"/>
                  <a:gd name="connsiteX16" fmla="*/ 562442 w 1522213"/>
                  <a:gd name="connsiteY16" fmla="*/ 316746 h 1982931"/>
                  <a:gd name="connsiteX17" fmla="*/ 418858 w 1522213"/>
                  <a:gd name="connsiteY17" fmla="*/ 377202 h 1982931"/>
                  <a:gd name="connsiteX18" fmla="*/ 494429 w 1522213"/>
                  <a:gd name="connsiteY18" fmla="*/ 709711 h 1982931"/>
                  <a:gd name="connsiteX19" fmla="*/ 486872 w 1522213"/>
                  <a:gd name="connsiteY19" fmla="*/ 838180 h 1982931"/>
                  <a:gd name="connsiteX20" fmla="*/ 260161 w 1522213"/>
                  <a:gd name="connsiteY20" fmla="*/ 1087562 h 1982931"/>
                  <a:gd name="connsiteX21" fmla="*/ 71235 w 1522213"/>
                  <a:gd name="connsiteY21" fmla="*/ 1465413 h 1982931"/>
                  <a:gd name="connsiteX22" fmla="*/ 10887 w 1522213"/>
                  <a:gd name="connsiteY22" fmla="*/ 1711571 h 1982931"/>
                  <a:gd name="connsiteX23" fmla="*/ 275275 w 1522213"/>
                  <a:gd name="connsiteY23" fmla="*/ 1888607 h 1982931"/>
                  <a:gd name="connsiteX24" fmla="*/ 562442 w 1522213"/>
                  <a:gd name="connsiteY24" fmla="*/ 1949063 h 1982931"/>
                  <a:gd name="connsiteX25" fmla="*/ 585113 w 1522213"/>
                  <a:gd name="connsiteY25" fmla="*/ 1956620 h 1982931"/>
                  <a:gd name="connsiteX26" fmla="*/ 675797 w 1522213"/>
                  <a:gd name="connsiteY26" fmla="*/ 1601440 h 1982931"/>
                  <a:gd name="connsiteX27" fmla="*/ 879837 w 1522213"/>
                  <a:gd name="connsiteY27" fmla="*/ 1389843 h 1982931"/>
                  <a:gd name="connsiteX28" fmla="*/ 1061206 w 1522213"/>
                  <a:gd name="connsiteY28" fmla="*/ 1336944 h 1982931"/>
                  <a:gd name="connsiteX29" fmla="*/ 932736 w 1522213"/>
                  <a:gd name="connsiteY29" fmla="*/ 1140461 h 1982931"/>
                  <a:gd name="connsiteX30" fmla="*/ 910065 w 1522213"/>
                  <a:gd name="connsiteY30" fmla="*/ 883522 h 1982931"/>
                  <a:gd name="connsiteX31" fmla="*/ 1046091 w 1522213"/>
                  <a:gd name="connsiteY31" fmla="*/ 626584 h 1982931"/>
                  <a:gd name="connsiteX32" fmla="*/ 1287916 w 1522213"/>
                  <a:gd name="connsiteY32" fmla="*/ 611470 h 1982931"/>
                  <a:gd name="connsiteX33" fmla="*/ 1522184 w 1522213"/>
                  <a:gd name="connsiteY33" fmla="*/ 664369 h 1982931"/>
                  <a:gd name="connsiteX0" fmla="*/ 1511297 w 1511326"/>
                  <a:gd name="connsiteY0" fmla="*/ 664369 h 1982931"/>
                  <a:gd name="connsiteX1" fmla="*/ 1261915 w 1511326"/>
                  <a:gd name="connsiteY1" fmla="*/ 490557 h 1982931"/>
                  <a:gd name="connsiteX2" fmla="*/ 1163674 w 1511326"/>
                  <a:gd name="connsiteY2" fmla="*/ 452772 h 1982931"/>
                  <a:gd name="connsiteX3" fmla="*/ 944520 w 1511326"/>
                  <a:gd name="connsiteY3" fmla="*/ 22022 h 1982931"/>
                  <a:gd name="connsiteX4" fmla="*/ 914292 w 1511326"/>
                  <a:gd name="connsiteY4" fmla="*/ 74921 h 1982931"/>
                  <a:gd name="connsiteX5" fmla="*/ 778266 w 1511326"/>
                  <a:gd name="connsiteY5" fmla="*/ 180719 h 1982931"/>
                  <a:gd name="connsiteX6" fmla="*/ 702695 w 1511326"/>
                  <a:gd name="connsiteY6" fmla="*/ 218504 h 1982931"/>
                  <a:gd name="connsiteX7" fmla="*/ 823608 w 1511326"/>
                  <a:gd name="connsiteY7" fmla="*/ 301632 h 1982931"/>
                  <a:gd name="connsiteX8" fmla="*/ 823608 w 1511326"/>
                  <a:gd name="connsiteY8" fmla="*/ 490557 h 1982931"/>
                  <a:gd name="connsiteX9" fmla="*/ 793380 w 1511326"/>
                  <a:gd name="connsiteY9" fmla="*/ 256289 h 1982931"/>
                  <a:gd name="connsiteX10" fmla="*/ 748038 w 1511326"/>
                  <a:gd name="connsiteY10" fmla="*/ 210947 h 1982931"/>
                  <a:gd name="connsiteX11" fmla="*/ 574226 w 1511326"/>
                  <a:gd name="connsiteY11" fmla="*/ 301632 h 1982931"/>
                  <a:gd name="connsiteX12" fmla="*/ 566669 w 1511326"/>
                  <a:gd name="connsiteY12" fmla="*/ 339417 h 1982931"/>
                  <a:gd name="connsiteX13" fmla="*/ 634682 w 1511326"/>
                  <a:gd name="connsiteY13" fmla="*/ 445215 h 1982931"/>
                  <a:gd name="connsiteX14" fmla="*/ 634682 w 1511326"/>
                  <a:gd name="connsiteY14" fmla="*/ 649255 h 1982931"/>
                  <a:gd name="connsiteX15" fmla="*/ 619568 w 1511326"/>
                  <a:gd name="connsiteY15" fmla="*/ 414987 h 1982931"/>
                  <a:gd name="connsiteX16" fmla="*/ 551555 w 1511326"/>
                  <a:gd name="connsiteY16" fmla="*/ 316746 h 1982931"/>
                  <a:gd name="connsiteX17" fmla="*/ 407971 w 1511326"/>
                  <a:gd name="connsiteY17" fmla="*/ 377202 h 1982931"/>
                  <a:gd name="connsiteX18" fmla="*/ 483542 w 1511326"/>
                  <a:gd name="connsiteY18" fmla="*/ 709711 h 1982931"/>
                  <a:gd name="connsiteX19" fmla="*/ 475985 w 1511326"/>
                  <a:gd name="connsiteY19" fmla="*/ 838180 h 1982931"/>
                  <a:gd name="connsiteX20" fmla="*/ 249274 w 1511326"/>
                  <a:gd name="connsiteY20" fmla="*/ 1087562 h 1982931"/>
                  <a:gd name="connsiteX21" fmla="*/ 60348 w 1511326"/>
                  <a:gd name="connsiteY21" fmla="*/ 1465413 h 1982931"/>
                  <a:gd name="connsiteX22" fmla="*/ 0 w 1511326"/>
                  <a:gd name="connsiteY22" fmla="*/ 1711571 h 1982931"/>
                  <a:gd name="connsiteX23" fmla="*/ 264388 w 1511326"/>
                  <a:gd name="connsiteY23" fmla="*/ 1888607 h 1982931"/>
                  <a:gd name="connsiteX24" fmla="*/ 551555 w 1511326"/>
                  <a:gd name="connsiteY24" fmla="*/ 1949063 h 1982931"/>
                  <a:gd name="connsiteX25" fmla="*/ 574226 w 1511326"/>
                  <a:gd name="connsiteY25" fmla="*/ 1956620 h 1982931"/>
                  <a:gd name="connsiteX26" fmla="*/ 664910 w 1511326"/>
                  <a:gd name="connsiteY26" fmla="*/ 1601440 h 1982931"/>
                  <a:gd name="connsiteX27" fmla="*/ 868950 w 1511326"/>
                  <a:gd name="connsiteY27" fmla="*/ 1389843 h 1982931"/>
                  <a:gd name="connsiteX28" fmla="*/ 1050319 w 1511326"/>
                  <a:gd name="connsiteY28" fmla="*/ 1336944 h 1982931"/>
                  <a:gd name="connsiteX29" fmla="*/ 921849 w 1511326"/>
                  <a:gd name="connsiteY29" fmla="*/ 1140461 h 1982931"/>
                  <a:gd name="connsiteX30" fmla="*/ 899178 w 1511326"/>
                  <a:gd name="connsiteY30" fmla="*/ 883522 h 1982931"/>
                  <a:gd name="connsiteX31" fmla="*/ 1035204 w 1511326"/>
                  <a:gd name="connsiteY31" fmla="*/ 626584 h 1982931"/>
                  <a:gd name="connsiteX32" fmla="*/ 1277029 w 1511326"/>
                  <a:gd name="connsiteY32" fmla="*/ 611470 h 1982931"/>
                  <a:gd name="connsiteX33" fmla="*/ 1511297 w 1511326"/>
                  <a:gd name="connsiteY33" fmla="*/ 664369 h 1982931"/>
                  <a:gd name="connsiteX0" fmla="*/ 1532966 w 1532995"/>
                  <a:gd name="connsiteY0" fmla="*/ 664369 h 1982931"/>
                  <a:gd name="connsiteX1" fmla="*/ 1283584 w 1532995"/>
                  <a:gd name="connsiteY1" fmla="*/ 490557 h 1982931"/>
                  <a:gd name="connsiteX2" fmla="*/ 1185343 w 1532995"/>
                  <a:gd name="connsiteY2" fmla="*/ 452772 h 1982931"/>
                  <a:gd name="connsiteX3" fmla="*/ 966189 w 1532995"/>
                  <a:gd name="connsiteY3" fmla="*/ 22022 h 1982931"/>
                  <a:gd name="connsiteX4" fmla="*/ 935961 w 1532995"/>
                  <a:gd name="connsiteY4" fmla="*/ 74921 h 1982931"/>
                  <a:gd name="connsiteX5" fmla="*/ 799935 w 1532995"/>
                  <a:gd name="connsiteY5" fmla="*/ 180719 h 1982931"/>
                  <a:gd name="connsiteX6" fmla="*/ 724364 w 1532995"/>
                  <a:gd name="connsiteY6" fmla="*/ 218504 h 1982931"/>
                  <a:gd name="connsiteX7" fmla="*/ 845277 w 1532995"/>
                  <a:gd name="connsiteY7" fmla="*/ 301632 h 1982931"/>
                  <a:gd name="connsiteX8" fmla="*/ 845277 w 1532995"/>
                  <a:gd name="connsiteY8" fmla="*/ 490557 h 1982931"/>
                  <a:gd name="connsiteX9" fmla="*/ 815049 w 1532995"/>
                  <a:gd name="connsiteY9" fmla="*/ 256289 h 1982931"/>
                  <a:gd name="connsiteX10" fmla="*/ 769707 w 1532995"/>
                  <a:gd name="connsiteY10" fmla="*/ 210947 h 1982931"/>
                  <a:gd name="connsiteX11" fmla="*/ 595895 w 1532995"/>
                  <a:gd name="connsiteY11" fmla="*/ 301632 h 1982931"/>
                  <a:gd name="connsiteX12" fmla="*/ 588338 w 1532995"/>
                  <a:gd name="connsiteY12" fmla="*/ 339417 h 1982931"/>
                  <a:gd name="connsiteX13" fmla="*/ 656351 w 1532995"/>
                  <a:gd name="connsiteY13" fmla="*/ 445215 h 1982931"/>
                  <a:gd name="connsiteX14" fmla="*/ 656351 w 1532995"/>
                  <a:gd name="connsiteY14" fmla="*/ 649255 h 1982931"/>
                  <a:gd name="connsiteX15" fmla="*/ 641237 w 1532995"/>
                  <a:gd name="connsiteY15" fmla="*/ 414987 h 1982931"/>
                  <a:gd name="connsiteX16" fmla="*/ 573224 w 1532995"/>
                  <a:gd name="connsiteY16" fmla="*/ 316746 h 1982931"/>
                  <a:gd name="connsiteX17" fmla="*/ 429640 w 1532995"/>
                  <a:gd name="connsiteY17" fmla="*/ 377202 h 1982931"/>
                  <a:gd name="connsiteX18" fmla="*/ 505211 w 1532995"/>
                  <a:gd name="connsiteY18" fmla="*/ 709711 h 1982931"/>
                  <a:gd name="connsiteX19" fmla="*/ 497654 w 1532995"/>
                  <a:gd name="connsiteY19" fmla="*/ 838180 h 1982931"/>
                  <a:gd name="connsiteX20" fmla="*/ 270943 w 1532995"/>
                  <a:gd name="connsiteY20" fmla="*/ 1087562 h 1982931"/>
                  <a:gd name="connsiteX21" fmla="*/ 82017 w 1532995"/>
                  <a:gd name="connsiteY21" fmla="*/ 1465413 h 1982931"/>
                  <a:gd name="connsiteX22" fmla="*/ 0 w 1532995"/>
                  <a:gd name="connsiteY22" fmla="*/ 1694236 h 1982931"/>
                  <a:gd name="connsiteX23" fmla="*/ 286057 w 1532995"/>
                  <a:gd name="connsiteY23" fmla="*/ 1888607 h 1982931"/>
                  <a:gd name="connsiteX24" fmla="*/ 573224 w 1532995"/>
                  <a:gd name="connsiteY24" fmla="*/ 1949063 h 1982931"/>
                  <a:gd name="connsiteX25" fmla="*/ 595895 w 1532995"/>
                  <a:gd name="connsiteY25" fmla="*/ 1956620 h 1982931"/>
                  <a:gd name="connsiteX26" fmla="*/ 686579 w 1532995"/>
                  <a:gd name="connsiteY26" fmla="*/ 1601440 h 1982931"/>
                  <a:gd name="connsiteX27" fmla="*/ 890619 w 1532995"/>
                  <a:gd name="connsiteY27" fmla="*/ 1389843 h 1982931"/>
                  <a:gd name="connsiteX28" fmla="*/ 1071988 w 1532995"/>
                  <a:gd name="connsiteY28" fmla="*/ 1336944 h 1982931"/>
                  <a:gd name="connsiteX29" fmla="*/ 943518 w 1532995"/>
                  <a:gd name="connsiteY29" fmla="*/ 1140461 h 1982931"/>
                  <a:gd name="connsiteX30" fmla="*/ 920847 w 1532995"/>
                  <a:gd name="connsiteY30" fmla="*/ 883522 h 1982931"/>
                  <a:gd name="connsiteX31" fmla="*/ 1056873 w 1532995"/>
                  <a:gd name="connsiteY31" fmla="*/ 626584 h 1982931"/>
                  <a:gd name="connsiteX32" fmla="*/ 1298698 w 1532995"/>
                  <a:gd name="connsiteY32" fmla="*/ 611470 h 1982931"/>
                  <a:gd name="connsiteX33" fmla="*/ 1532966 w 1532995"/>
                  <a:gd name="connsiteY33" fmla="*/ 664369 h 1982931"/>
                  <a:gd name="connsiteX0" fmla="*/ 1532966 w 1532995"/>
                  <a:gd name="connsiteY0" fmla="*/ 664369 h 1982931"/>
                  <a:gd name="connsiteX1" fmla="*/ 1283584 w 1532995"/>
                  <a:gd name="connsiteY1" fmla="*/ 490557 h 1982931"/>
                  <a:gd name="connsiteX2" fmla="*/ 1185343 w 1532995"/>
                  <a:gd name="connsiteY2" fmla="*/ 452772 h 1982931"/>
                  <a:gd name="connsiteX3" fmla="*/ 966189 w 1532995"/>
                  <a:gd name="connsiteY3" fmla="*/ 22022 h 1982931"/>
                  <a:gd name="connsiteX4" fmla="*/ 935961 w 1532995"/>
                  <a:gd name="connsiteY4" fmla="*/ 74921 h 1982931"/>
                  <a:gd name="connsiteX5" fmla="*/ 799935 w 1532995"/>
                  <a:gd name="connsiteY5" fmla="*/ 180719 h 1982931"/>
                  <a:gd name="connsiteX6" fmla="*/ 724364 w 1532995"/>
                  <a:gd name="connsiteY6" fmla="*/ 218504 h 1982931"/>
                  <a:gd name="connsiteX7" fmla="*/ 845277 w 1532995"/>
                  <a:gd name="connsiteY7" fmla="*/ 301632 h 1982931"/>
                  <a:gd name="connsiteX8" fmla="*/ 845277 w 1532995"/>
                  <a:gd name="connsiteY8" fmla="*/ 490557 h 1982931"/>
                  <a:gd name="connsiteX9" fmla="*/ 815049 w 1532995"/>
                  <a:gd name="connsiteY9" fmla="*/ 256289 h 1982931"/>
                  <a:gd name="connsiteX10" fmla="*/ 769707 w 1532995"/>
                  <a:gd name="connsiteY10" fmla="*/ 210947 h 1982931"/>
                  <a:gd name="connsiteX11" fmla="*/ 595895 w 1532995"/>
                  <a:gd name="connsiteY11" fmla="*/ 301632 h 1982931"/>
                  <a:gd name="connsiteX12" fmla="*/ 588338 w 1532995"/>
                  <a:gd name="connsiteY12" fmla="*/ 339417 h 1982931"/>
                  <a:gd name="connsiteX13" fmla="*/ 656351 w 1532995"/>
                  <a:gd name="connsiteY13" fmla="*/ 445215 h 1982931"/>
                  <a:gd name="connsiteX14" fmla="*/ 656351 w 1532995"/>
                  <a:gd name="connsiteY14" fmla="*/ 649255 h 1982931"/>
                  <a:gd name="connsiteX15" fmla="*/ 641237 w 1532995"/>
                  <a:gd name="connsiteY15" fmla="*/ 414987 h 1982931"/>
                  <a:gd name="connsiteX16" fmla="*/ 573224 w 1532995"/>
                  <a:gd name="connsiteY16" fmla="*/ 316746 h 1982931"/>
                  <a:gd name="connsiteX17" fmla="*/ 429640 w 1532995"/>
                  <a:gd name="connsiteY17" fmla="*/ 377202 h 1982931"/>
                  <a:gd name="connsiteX18" fmla="*/ 505211 w 1532995"/>
                  <a:gd name="connsiteY18" fmla="*/ 709711 h 1982931"/>
                  <a:gd name="connsiteX19" fmla="*/ 497654 w 1532995"/>
                  <a:gd name="connsiteY19" fmla="*/ 838180 h 1982931"/>
                  <a:gd name="connsiteX20" fmla="*/ 270943 w 1532995"/>
                  <a:gd name="connsiteY20" fmla="*/ 1087562 h 1982931"/>
                  <a:gd name="connsiteX21" fmla="*/ 82017 w 1532995"/>
                  <a:gd name="connsiteY21" fmla="*/ 1465413 h 1982931"/>
                  <a:gd name="connsiteX22" fmla="*/ 0 w 1532995"/>
                  <a:gd name="connsiteY22" fmla="*/ 1694236 h 1982931"/>
                  <a:gd name="connsiteX23" fmla="*/ 286057 w 1532995"/>
                  <a:gd name="connsiteY23" fmla="*/ 1888607 h 1982931"/>
                  <a:gd name="connsiteX24" fmla="*/ 573224 w 1532995"/>
                  <a:gd name="connsiteY24" fmla="*/ 1949063 h 1982931"/>
                  <a:gd name="connsiteX25" fmla="*/ 595895 w 1532995"/>
                  <a:gd name="connsiteY25" fmla="*/ 1956620 h 1982931"/>
                  <a:gd name="connsiteX26" fmla="*/ 686579 w 1532995"/>
                  <a:gd name="connsiteY26" fmla="*/ 1601440 h 1982931"/>
                  <a:gd name="connsiteX27" fmla="*/ 890619 w 1532995"/>
                  <a:gd name="connsiteY27" fmla="*/ 1389843 h 1982931"/>
                  <a:gd name="connsiteX28" fmla="*/ 1071988 w 1532995"/>
                  <a:gd name="connsiteY28" fmla="*/ 1336944 h 1982931"/>
                  <a:gd name="connsiteX29" fmla="*/ 943518 w 1532995"/>
                  <a:gd name="connsiteY29" fmla="*/ 1140461 h 1982931"/>
                  <a:gd name="connsiteX30" fmla="*/ 920847 w 1532995"/>
                  <a:gd name="connsiteY30" fmla="*/ 883522 h 1982931"/>
                  <a:gd name="connsiteX31" fmla="*/ 1056873 w 1532995"/>
                  <a:gd name="connsiteY31" fmla="*/ 626584 h 1982931"/>
                  <a:gd name="connsiteX32" fmla="*/ 1298698 w 1532995"/>
                  <a:gd name="connsiteY32" fmla="*/ 611470 h 1982931"/>
                  <a:gd name="connsiteX33" fmla="*/ 1532966 w 1532995"/>
                  <a:gd name="connsiteY33" fmla="*/ 664369 h 1982931"/>
                  <a:gd name="connsiteX0" fmla="*/ 1532966 w 1532995"/>
                  <a:gd name="connsiteY0" fmla="*/ 664369 h 1965782"/>
                  <a:gd name="connsiteX1" fmla="*/ 1283584 w 1532995"/>
                  <a:gd name="connsiteY1" fmla="*/ 490557 h 1965782"/>
                  <a:gd name="connsiteX2" fmla="*/ 1185343 w 1532995"/>
                  <a:gd name="connsiteY2" fmla="*/ 452772 h 1965782"/>
                  <a:gd name="connsiteX3" fmla="*/ 966189 w 1532995"/>
                  <a:gd name="connsiteY3" fmla="*/ 22022 h 1965782"/>
                  <a:gd name="connsiteX4" fmla="*/ 935961 w 1532995"/>
                  <a:gd name="connsiteY4" fmla="*/ 74921 h 1965782"/>
                  <a:gd name="connsiteX5" fmla="*/ 799935 w 1532995"/>
                  <a:gd name="connsiteY5" fmla="*/ 180719 h 1965782"/>
                  <a:gd name="connsiteX6" fmla="*/ 724364 w 1532995"/>
                  <a:gd name="connsiteY6" fmla="*/ 218504 h 1965782"/>
                  <a:gd name="connsiteX7" fmla="*/ 845277 w 1532995"/>
                  <a:gd name="connsiteY7" fmla="*/ 301632 h 1965782"/>
                  <a:gd name="connsiteX8" fmla="*/ 845277 w 1532995"/>
                  <a:gd name="connsiteY8" fmla="*/ 490557 h 1965782"/>
                  <a:gd name="connsiteX9" fmla="*/ 815049 w 1532995"/>
                  <a:gd name="connsiteY9" fmla="*/ 256289 h 1965782"/>
                  <a:gd name="connsiteX10" fmla="*/ 769707 w 1532995"/>
                  <a:gd name="connsiteY10" fmla="*/ 210947 h 1965782"/>
                  <a:gd name="connsiteX11" fmla="*/ 595895 w 1532995"/>
                  <a:gd name="connsiteY11" fmla="*/ 301632 h 1965782"/>
                  <a:gd name="connsiteX12" fmla="*/ 588338 w 1532995"/>
                  <a:gd name="connsiteY12" fmla="*/ 339417 h 1965782"/>
                  <a:gd name="connsiteX13" fmla="*/ 656351 w 1532995"/>
                  <a:gd name="connsiteY13" fmla="*/ 445215 h 1965782"/>
                  <a:gd name="connsiteX14" fmla="*/ 656351 w 1532995"/>
                  <a:gd name="connsiteY14" fmla="*/ 649255 h 1965782"/>
                  <a:gd name="connsiteX15" fmla="*/ 641237 w 1532995"/>
                  <a:gd name="connsiteY15" fmla="*/ 414987 h 1965782"/>
                  <a:gd name="connsiteX16" fmla="*/ 573224 w 1532995"/>
                  <a:gd name="connsiteY16" fmla="*/ 316746 h 1965782"/>
                  <a:gd name="connsiteX17" fmla="*/ 429640 w 1532995"/>
                  <a:gd name="connsiteY17" fmla="*/ 377202 h 1965782"/>
                  <a:gd name="connsiteX18" fmla="*/ 505211 w 1532995"/>
                  <a:gd name="connsiteY18" fmla="*/ 709711 h 1965782"/>
                  <a:gd name="connsiteX19" fmla="*/ 497654 w 1532995"/>
                  <a:gd name="connsiteY19" fmla="*/ 838180 h 1965782"/>
                  <a:gd name="connsiteX20" fmla="*/ 270943 w 1532995"/>
                  <a:gd name="connsiteY20" fmla="*/ 1087562 h 1965782"/>
                  <a:gd name="connsiteX21" fmla="*/ 82017 w 1532995"/>
                  <a:gd name="connsiteY21" fmla="*/ 1465413 h 1965782"/>
                  <a:gd name="connsiteX22" fmla="*/ 0 w 1532995"/>
                  <a:gd name="connsiteY22" fmla="*/ 1694236 h 1965782"/>
                  <a:gd name="connsiteX23" fmla="*/ 286057 w 1532995"/>
                  <a:gd name="connsiteY23" fmla="*/ 1888607 h 1965782"/>
                  <a:gd name="connsiteX24" fmla="*/ 573224 w 1532995"/>
                  <a:gd name="connsiteY24" fmla="*/ 1949063 h 1965782"/>
                  <a:gd name="connsiteX25" fmla="*/ 686579 w 1532995"/>
                  <a:gd name="connsiteY25" fmla="*/ 1601440 h 1965782"/>
                  <a:gd name="connsiteX26" fmla="*/ 890619 w 1532995"/>
                  <a:gd name="connsiteY26" fmla="*/ 1389843 h 1965782"/>
                  <a:gd name="connsiteX27" fmla="*/ 1071988 w 1532995"/>
                  <a:gd name="connsiteY27" fmla="*/ 1336944 h 1965782"/>
                  <a:gd name="connsiteX28" fmla="*/ 943518 w 1532995"/>
                  <a:gd name="connsiteY28" fmla="*/ 1140461 h 1965782"/>
                  <a:gd name="connsiteX29" fmla="*/ 920847 w 1532995"/>
                  <a:gd name="connsiteY29" fmla="*/ 883522 h 1965782"/>
                  <a:gd name="connsiteX30" fmla="*/ 1056873 w 1532995"/>
                  <a:gd name="connsiteY30" fmla="*/ 626584 h 1965782"/>
                  <a:gd name="connsiteX31" fmla="*/ 1298698 w 1532995"/>
                  <a:gd name="connsiteY31" fmla="*/ 611470 h 1965782"/>
                  <a:gd name="connsiteX32" fmla="*/ 1532966 w 1532995"/>
                  <a:gd name="connsiteY32" fmla="*/ 664369 h 1965782"/>
                  <a:gd name="connsiteX0" fmla="*/ 1532966 w 1532995"/>
                  <a:gd name="connsiteY0" fmla="*/ 664369 h 1965782"/>
                  <a:gd name="connsiteX1" fmla="*/ 1283584 w 1532995"/>
                  <a:gd name="connsiteY1" fmla="*/ 490557 h 1965782"/>
                  <a:gd name="connsiteX2" fmla="*/ 1185343 w 1532995"/>
                  <a:gd name="connsiteY2" fmla="*/ 452772 h 1965782"/>
                  <a:gd name="connsiteX3" fmla="*/ 966189 w 1532995"/>
                  <a:gd name="connsiteY3" fmla="*/ 22022 h 1965782"/>
                  <a:gd name="connsiteX4" fmla="*/ 935961 w 1532995"/>
                  <a:gd name="connsiteY4" fmla="*/ 74921 h 1965782"/>
                  <a:gd name="connsiteX5" fmla="*/ 799935 w 1532995"/>
                  <a:gd name="connsiteY5" fmla="*/ 180719 h 1965782"/>
                  <a:gd name="connsiteX6" fmla="*/ 724364 w 1532995"/>
                  <a:gd name="connsiteY6" fmla="*/ 218504 h 1965782"/>
                  <a:gd name="connsiteX7" fmla="*/ 845277 w 1532995"/>
                  <a:gd name="connsiteY7" fmla="*/ 301632 h 1965782"/>
                  <a:gd name="connsiteX8" fmla="*/ 845277 w 1532995"/>
                  <a:gd name="connsiteY8" fmla="*/ 490557 h 1965782"/>
                  <a:gd name="connsiteX9" fmla="*/ 815049 w 1532995"/>
                  <a:gd name="connsiteY9" fmla="*/ 256289 h 1965782"/>
                  <a:gd name="connsiteX10" fmla="*/ 769707 w 1532995"/>
                  <a:gd name="connsiteY10" fmla="*/ 210947 h 1965782"/>
                  <a:gd name="connsiteX11" fmla="*/ 595895 w 1532995"/>
                  <a:gd name="connsiteY11" fmla="*/ 301632 h 1965782"/>
                  <a:gd name="connsiteX12" fmla="*/ 588338 w 1532995"/>
                  <a:gd name="connsiteY12" fmla="*/ 339417 h 1965782"/>
                  <a:gd name="connsiteX13" fmla="*/ 656351 w 1532995"/>
                  <a:gd name="connsiteY13" fmla="*/ 445215 h 1965782"/>
                  <a:gd name="connsiteX14" fmla="*/ 656351 w 1532995"/>
                  <a:gd name="connsiteY14" fmla="*/ 649255 h 1965782"/>
                  <a:gd name="connsiteX15" fmla="*/ 641237 w 1532995"/>
                  <a:gd name="connsiteY15" fmla="*/ 414987 h 1965782"/>
                  <a:gd name="connsiteX16" fmla="*/ 573224 w 1532995"/>
                  <a:gd name="connsiteY16" fmla="*/ 316746 h 1965782"/>
                  <a:gd name="connsiteX17" fmla="*/ 429640 w 1532995"/>
                  <a:gd name="connsiteY17" fmla="*/ 377202 h 1965782"/>
                  <a:gd name="connsiteX18" fmla="*/ 505211 w 1532995"/>
                  <a:gd name="connsiteY18" fmla="*/ 709711 h 1965782"/>
                  <a:gd name="connsiteX19" fmla="*/ 497654 w 1532995"/>
                  <a:gd name="connsiteY19" fmla="*/ 838180 h 1965782"/>
                  <a:gd name="connsiteX20" fmla="*/ 270943 w 1532995"/>
                  <a:gd name="connsiteY20" fmla="*/ 1087562 h 1965782"/>
                  <a:gd name="connsiteX21" fmla="*/ 82017 w 1532995"/>
                  <a:gd name="connsiteY21" fmla="*/ 1465413 h 1965782"/>
                  <a:gd name="connsiteX22" fmla="*/ 0 w 1532995"/>
                  <a:gd name="connsiteY22" fmla="*/ 1694236 h 1965782"/>
                  <a:gd name="connsiteX23" fmla="*/ 286057 w 1532995"/>
                  <a:gd name="connsiteY23" fmla="*/ 1888607 h 1965782"/>
                  <a:gd name="connsiteX24" fmla="*/ 573224 w 1532995"/>
                  <a:gd name="connsiteY24" fmla="*/ 1949063 h 1965782"/>
                  <a:gd name="connsiteX25" fmla="*/ 686579 w 1532995"/>
                  <a:gd name="connsiteY25" fmla="*/ 1601440 h 1965782"/>
                  <a:gd name="connsiteX26" fmla="*/ 890619 w 1532995"/>
                  <a:gd name="connsiteY26" fmla="*/ 1389843 h 1965782"/>
                  <a:gd name="connsiteX27" fmla="*/ 1071988 w 1532995"/>
                  <a:gd name="connsiteY27" fmla="*/ 1336944 h 1965782"/>
                  <a:gd name="connsiteX28" fmla="*/ 943518 w 1532995"/>
                  <a:gd name="connsiteY28" fmla="*/ 1140461 h 1965782"/>
                  <a:gd name="connsiteX29" fmla="*/ 920847 w 1532995"/>
                  <a:gd name="connsiteY29" fmla="*/ 883522 h 1965782"/>
                  <a:gd name="connsiteX30" fmla="*/ 1056873 w 1532995"/>
                  <a:gd name="connsiteY30" fmla="*/ 626584 h 1965782"/>
                  <a:gd name="connsiteX31" fmla="*/ 1298698 w 1532995"/>
                  <a:gd name="connsiteY31" fmla="*/ 611470 h 1965782"/>
                  <a:gd name="connsiteX32" fmla="*/ 1532966 w 1532995"/>
                  <a:gd name="connsiteY32" fmla="*/ 664369 h 1965782"/>
                  <a:gd name="connsiteX0" fmla="*/ 1532966 w 1532995"/>
                  <a:gd name="connsiteY0" fmla="*/ 664369 h 1965782"/>
                  <a:gd name="connsiteX1" fmla="*/ 1283584 w 1532995"/>
                  <a:gd name="connsiteY1" fmla="*/ 490557 h 1965782"/>
                  <a:gd name="connsiteX2" fmla="*/ 1185343 w 1532995"/>
                  <a:gd name="connsiteY2" fmla="*/ 452772 h 1965782"/>
                  <a:gd name="connsiteX3" fmla="*/ 966189 w 1532995"/>
                  <a:gd name="connsiteY3" fmla="*/ 22022 h 1965782"/>
                  <a:gd name="connsiteX4" fmla="*/ 935961 w 1532995"/>
                  <a:gd name="connsiteY4" fmla="*/ 74921 h 1965782"/>
                  <a:gd name="connsiteX5" fmla="*/ 799935 w 1532995"/>
                  <a:gd name="connsiteY5" fmla="*/ 180719 h 1965782"/>
                  <a:gd name="connsiteX6" fmla="*/ 724364 w 1532995"/>
                  <a:gd name="connsiteY6" fmla="*/ 218504 h 1965782"/>
                  <a:gd name="connsiteX7" fmla="*/ 845277 w 1532995"/>
                  <a:gd name="connsiteY7" fmla="*/ 301632 h 1965782"/>
                  <a:gd name="connsiteX8" fmla="*/ 845277 w 1532995"/>
                  <a:gd name="connsiteY8" fmla="*/ 490557 h 1965782"/>
                  <a:gd name="connsiteX9" fmla="*/ 815049 w 1532995"/>
                  <a:gd name="connsiteY9" fmla="*/ 256289 h 1965782"/>
                  <a:gd name="connsiteX10" fmla="*/ 769707 w 1532995"/>
                  <a:gd name="connsiteY10" fmla="*/ 210947 h 1965782"/>
                  <a:gd name="connsiteX11" fmla="*/ 595895 w 1532995"/>
                  <a:gd name="connsiteY11" fmla="*/ 301632 h 1965782"/>
                  <a:gd name="connsiteX12" fmla="*/ 588338 w 1532995"/>
                  <a:gd name="connsiteY12" fmla="*/ 339417 h 1965782"/>
                  <a:gd name="connsiteX13" fmla="*/ 656351 w 1532995"/>
                  <a:gd name="connsiteY13" fmla="*/ 445215 h 1965782"/>
                  <a:gd name="connsiteX14" fmla="*/ 656351 w 1532995"/>
                  <a:gd name="connsiteY14" fmla="*/ 649255 h 1965782"/>
                  <a:gd name="connsiteX15" fmla="*/ 641237 w 1532995"/>
                  <a:gd name="connsiteY15" fmla="*/ 414987 h 1965782"/>
                  <a:gd name="connsiteX16" fmla="*/ 573224 w 1532995"/>
                  <a:gd name="connsiteY16" fmla="*/ 316746 h 1965782"/>
                  <a:gd name="connsiteX17" fmla="*/ 429640 w 1532995"/>
                  <a:gd name="connsiteY17" fmla="*/ 377202 h 1965782"/>
                  <a:gd name="connsiteX18" fmla="*/ 505211 w 1532995"/>
                  <a:gd name="connsiteY18" fmla="*/ 709711 h 1965782"/>
                  <a:gd name="connsiteX19" fmla="*/ 497654 w 1532995"/>
                  <a:gd name="connsiteY19" fmla="*/ 838180 h 1965782"/>
                  <a:gd name="connsiteX20" fmla="*/ 270943 w 1532995"/>
                  <a:gd name="connsiteY20" fmla="*/ 1087562 h 1965782"/>
                  <a:gd name="connsiteX21" fmla="*/ 82017 w 1532995"/>
                  <a:gd name="connsiteY21" fmla="*/ 1465413 h 1965782"/>
                  <a:gd name="connsiteX22" fmla="*/ 0 w 1532995"/>
                  <a:gd name="connsiteY22" fmla="*/ 1694236 h 1965782"/>
                  <a:gd name="connsiteX23" fmla="*/ 286057 w 1532995"/>
                  <a:gd name="connsiteY23" fmla="*/ 1888607 h 1965782"/>
                  <a:gd name="connsiteX24" fmla="*/ 573224 w 1532995"/>
                  <a:gd name="connsiteY24" fmla="*/ 1949063 h 1965782"/>
                  <a:gd name="connsiteX25" fmla="*/ 686579 w 1532995"/>
                  <a:gd name="connsiteY25" fmla="*/ 1601440 h 1965782"/>
                  <a:gd name="connsiteX26" fmla="*/ 890619 w 1532995"/>
                  <a:gd name="connsiteY26" fmla="*/ 1389843 h 1965782"/>
                  <a:gd name="connsiteX27" fmla="*/ 1071988 w 1532995"/>
                  <a:gd name="connsiteY27" fmla="*/ 1336944 h 1965782"/>
                  <a:gd name="connsiteX28" fmla="*/ 943518 w 1532995"/>
                  <a:gd name="connsiteY28" fmla="*/ 1140461 h 1965782"/>
                  <a:gd name="connsiteX29" fmla="*/ 920847 w 1532995"/>
                  <a:gd name="connsiteY29" fmla="*/ 883522 h 1965782"/>
                  <a:gd name="connsiteX30" fmla="*/ 1056873 w 1532995"/>
                  <a:gd name="connsiteY30" fmla="*/ 626584 h 1965782"/>
                  <a:gd name="connsiteX31" fmla="*/ 1298698 w 1532995"/>
                  <a:gd name="connsiteY31" fmla="*/ 611470 h 1965782"/>
                  <a:gd name="connsiteX32" fmla="*/ 1532966 w 1532995"/>
                  <a:gd name="connsiteY32" fmla="*/ 664369 h 1965782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29640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86579 w 1532995"/>
                  <a:gd name="connsiteY25" fmla="*/ 1601440 h 1949064"/>
                  <a:gd name="connsiteX26" fmla="*/ 890619 w 1532995"/>
                  <a:gd name="connsiteY26" fmla="*/ 1389843 h 1949064"/>
                  <a:gd name="connsiteX27" fmla="*/ 1071988 w 1532995"/>
                  <a:gd name="connsiteY27" fmla="*/ 1336944 h 1949064"/>
                  <a:gd name="connsiteX28" fmla="*/ 943518 w 1532995"/>
                  <a:gd name="connsiteY28" fmla="*/ 1140461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29640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71988 w 1532995"/>
                  <a:gd name="connsiteY27" fmla="*/ 1336944 h 1949064"/>
                  <a:gd name="connsiteX28" fmla="*/ 943518 w 1532995"/>
                  <a:gd name="connsiteY28" fmla="*/ 1140461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29640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71988 w 1532995"/>
                  <a:gd name="connsiteY27" fmla="*/ 1336944 h 1949064"/>
                  <a:gd name="connsiteX28" fmla="*/ 943518 w 1532995"/>
                  <a:gd name="connsiteY28" fmla="*/ 1140461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29640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71988 w 1532995"/>
                  <a:gd name="connsiteY27" fmla="*/ 1336944 h 1949064"/>
                  <a:gd name="connsiteX28" fmla="*/ 943518 w 1532995"/>
                  <a:gd name="connsiteY28" fmla="*/ 1140461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29640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71988 w 1532995"/>
                  <a:gd name="connsiteY27" fmla="*/ 1336944 h 1949064"/>
                  <a:gd name="connsiteX28" fmla="*/ 943518 w 1532995"/>
                  <a:gd name="connsiteY28" fmla="*/ 1140461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29640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93657 w 1532995"/>
                  <a:gd name="connsiteY27" fmla="*/ 1323943 h 1949064"/>
                  <a:gd name="connsiteX28" fmla="*/ 943518 w 1532995"/>
                  <a:gd name="connsiteY28" fmla="*/ 1140461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29640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93657 w 1532995"/>
                  <a:gd name="connsiteY27" fmla="*/ 1323943 h 1949064"/>
                  <a:gd name="connsiteX28" fmla="*/ 960852 w 1532995"/>
                  <a:gd name="connsiteY28" fmla="*/ 1149129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29640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93657 w 1532995"/>
                  <a:gd name="connsiteY27" fmla="*/ 1323943 h 1949064"/>
                  <a:gd name="connsiteX28" fmla="*/ 960852 w 1532995"/>
                  <a:gd name="connsiteY28" fmla="*/ 1149129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29640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93657 w 1532995"/>
                  <a:gd name="connsiteY27" fmla="*/ 1323943 h 1949064"/>
                  <a:gd name="connsiteX28" fmla="*/ 960852 w 1532995"/>
                  <a:gd name="connsiteY28" fmla="*/ 1149129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29640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93657 w 1532995"/>
                  <a:gd name="connsiteY27" fmla="*/ 1323943 h 1949064"/>
                  <a:gd name="connsiteX28" fmla="*/ 960852 w 1532995"/>
                  <a:gd name="connsiteY28" fmla="*/ 1149129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51308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93657 w 1532995"/>
                  <a:gd name="connsiteY27" fmla="*/ 1323943 h 1949064"/>
                  <a:gd name="connsiteX28" fmla="*/ 960852 w 1532995"/>
                  <a:gd name="connsiteY28" fmla="*/ 1149129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85343 w 1532995"/>
                  <a:gd name="connsiteY2" fmla="*/ 452772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51308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93657 w 1532995"/>
                  <a:gd name="connsiteY27" fmla="*/ 1323943 h 1949064"/>
                  <a:gd name="connsiteX28" fmla="*/ 960852 w 1532995"/>
                  <a:gd name="connsiteY28" fmla="*/ 1149129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33339 w 1532995"/>
                  <a:gd name="connsiteY2" fmla="*/ 418103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51308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93657 w 1532995"/>
                  <a:gd name="connsiteY27" fmla="*/ 1323943 h 1949064"/>
                  <a:gd name="connsiteX28" fmla="*/ 960852 w 1532995"/>
                  <a:gd name="connsiteY28" fmla="*/ 1149129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2995"/>
                  <a:gd name="connsiteY0" fmla="*/ 664369 h 1949064"/>
                  <a:gd name="connsiteX1" fmla="*/ 1283584 w 1532995"/>
                  <a:gd name="connsiteY1" fmla="*/ 490557 h 1949064"/>
                  <a:gd name="connsiteX2" fmla="*/ 1133339 w 1532995"/>
                  <a:gd name="connsiteY2" fmla="*/ 418103 h 1949064"/>
                  <a:gd name="connsiteX3" fmla="*/ 966189 w 1532995"/>
                  <a:gd name="connsiteY3" fmla="*/ 22022 h 1949064"/>
                  <a:gd name="connsiteX4" fmla="*/ 935961 w 1532995"/>
                  <a:gd name="connsiteY4" fmla="*/ 74921 h 1949064"/>
                  <a:gd name="connsiteX5" fmla="*/ 799935 w 1532995"/>
                  <a:gd name="connsiteY5" fmla="*/ 180719 h 1949064"/>
                  <a:gd name="connsiteX6" fmla="*/ 724364 w 1532995"/>
                  <a:gd name="connsiteY6" fmla="*/ 218504 h 1949064"/>
                  <a:gd name="connsiteX7" fmla="*/ 845277 w 1532995"/>
                  <a:gd name="connsiteY7" fmla="*/ 301632 h 1949064"/>
                  <a:gd name="connsiteX8" fmla="*/ 845277 w 1532995"/>
                  <a:gd name="connsiteY8" fmla="*/ 490557 h 1949064"/>
                  <a:gd name="connsiteX9" fmla="*/ 815049 w 1532995"/>
                  <a:gd name="connsiteY9" fmla="*/ 256289 h 1949064"/>
                  <a:gd name="connsiteX10" fmla="*/ 769707 w 1532995"/>
                  <a:gd name="connsiteY10" fmla="*/ 210947 h 1949064"/>
                  <a:gd name="connsiteX11" fmla="*/ 595895 w 1532995"/>
                  <a:gd name="connsiteY11" fmla="*/ 301632 h 1949064"/>
                  <a:gd name="connsiteX12" fmla="*/ 588338 w 1532995"/>
                  <a:gd name="connsiteY12" fmla="*/ 339417 h 1949064"/>
                  <a:gd name="connsiteX13" fmla="*/ 656351 w 1532995"/>
                  <a:gd name="connsiteY13" fmla="*/ 445215 h 1949064"/>
                  <a:gd name="connsiteX14" fmla="*/ 656351 w 1532995"/>
                  <a:gd name="connsiteY14" fmla="*/ 649255 h 1949064"/>
                  <a:gd name="connsiteX15" fmla="*/ 641237 w 1532995"/>
                  <a:gd name="connsiteY15" fmla="*/ 414987 h 1949064"/>
                  <a:gd name="connsiteX16" fmla="*/ 573224 w 1532995"/>
                  <a:gd name="connsiteY16" fmla="*/ 316746 h 1949064"/>
                  <a:gd name="connsiteX17" fmla="*/ 451308 w 1532995"/>
                  <a:gd name="connsiteY17" fmla="*/ 377202 h 1949064"/>
                  <a:gd name="connsiteX18" fmla="*/ 505211 w 1532995"/>
                  <a:gd name="connsiteY18" fmla="*/ 709711 h 1949064"/>
                  <a:gd name="connsiteX19" fmla="*/ 497654 w 1532995"/>
                  <a:gd name="connsiteY19" fmla="*/ 838180 h 1949064"/>
                  <a:gd name="connsiteX20" fmla="*/ 270943 w 1532995"/>
                  <a:gd name="connsiteY20" fmla="*/ 1087562 h 1949064"/>
                  <a:gd name="connsiteX21" fmla="*/ 82017 w 1532995"/>
                  <a:gd name="connsiteY21" fmla="*/ 1465413 h 1949064"/>
                  <a:gd name="connsiteX22" fmla="*/ 0 w 1532995"/>
                  <a:gd name="connsiteY22" fmla="*/ 1694236 h 1949064"/>
                  <a:gd name="connsiteX23" fmla="*/ 286057 w 1532995"/>
                  <a:gd name="connsiteY23" fmla="*/ 1888607 h 1949064"/>
                  <a:gd name="connsiteX24" fmla="*/ 573224 w 1532995"/>
                  <a:gd name="connsiteY24" fmla="*/ 1949063 h 1949064"/>
                  <a:gd name="connsiteX25" fmla="*/ 656244 w 1532995"/>
                  <a:gd name="connsiteY25" fmla="*/ 1614441 h 1949064"/>
                  <a:gd name="connsiteX26" fmla="*/ 890619 w 1532995"/>
                  <a:gd name="connsiteY26" fmla="*/ 1389843 h 1949064"/>
                  <a:gd name="connsiteX27" fmla="*/ 1093657 w 1532995"/>
                  <a:gd name="connsiteY27" fmla="*/ 1323943 h 1949064"/>
                  <a:gd name="connsiteX28" fmla="*/ 960852 w 1532995"/>
                  <a:gd name="connsiteY28" fmla="*/ 1149129 h 1949064"/>
                  <a:gd name="connsiteX29" fmla="*/ 920847 w 1532995"/>
                  <a:gd name="connsiteY29" fmla="*/ 883522 h 1949064"/>
                  <a:gd name="connsiteX30" fmla="*/ 1056873 w 1532995"/>
                  <a:gd name="connsiteY30" fmla="*/ 626584 h 1949064"/>
                  <a:gd name="connsiteX31" fmla="*/ 1298698 w 1532995"/>
                  <a:gd name="connsiteY31" fmla="*/ 611470 h 1949064"/>
                  <a:gd name="connsiteX32" fmla="*/ 1532966 w 1532995"/>
                  <a:gd name="connsiteY32" fmla="*/ 664369 h 1949064"/>
                  <a:gd name="connsiteX0" fmla="*/ 1532966 w 1533065"/>
                  <a:gd name="connsiteY0" fmla="*/ 664369 h 1949064"/>
                  <a:gd name="connsiteX1" fmla="*/ 1270583 w 1533065"/>
                  <a:gd name="connsiteY1" fmla="*/ 503558 h 1949064"/>
                  <a:gd name="connsiteX2" fmla="*/ 1133339 w 1533065"/>
                  <a:gd name="connsiteY2" fmla="*/ 418103 h 1949064"/>
                  <a:gd name="connsiteX3" fmla="*/ 966189 w 1533065"/>
                  <a:gd name="connsiteY3" fmla="*/ 22022 h 1949064"/>
                  <a:gd name="connsiteX4" fmla="*/ 935961 w 1533065"/>
                  <a:gd name="connsiteY4" fmla="*/ 74921 h 1949064"/>
                  <a:gd name="connsiteX5" fmla="*/ 799935 w 1533065"/>
                  <a:gd name="connsiteY5" fmla="*/ 180719 h 1949064"/>
                  <a:gd name="connsiteX6" fmla="*/ 724364 w 1533065"/>
                  <a:gd name="connsiteY6" fmla="*/ 218504 h 1949064"/>
                  <a:gd name="connsiteX7" fmla="*/ 845277 w 1533065"/>
                  <a:gd name="connsiteY7" fmla="*/ 301632 h 1949064"/>
                  <a:gd name="connsiteX8" fmla="*/ 845277 w 1533065"/>
                  <a:gd name="connsiteY8" fmla="*/ 490557 h 1949064"/>
                  <a:gd name="connsiteX9" fmla="*/ 815049 w 1533065"/>
                  <a:gd name="connsiteY9" fmla="*/ 256289 h 1949064"/>
                  <a:gd name="connsiteX10" fmla="*/ 769707 w 1533065"/>
                  <a:gd name="connsiteY10" fmla="*/ 210947 h 1949064"/>
                  <a:gd name="connsiteX11" fmla="*/ 595895 w 1533065"/>
                  <a:gd name="connsiteY11" fmla="*/ 301632 h 1949064"/>
                  <a:gd name="connsiteX12" fmla="*/ 588338 w 1533065"/>
                  <a:gd name="connsiteY12" fmla="*/ 339417 h 1949064"/>
                  <a:gd name="connsiteX13" fmla="*/ 656351 w 1533065"/>
                  <a:gd name="connsiteY13" fmla="*/ 445215 h 1949064"/>
                  <a:gd name="connsiteX14" fmla="*/ 656351 w 1533065"/>
                  <a:gd name="connsiteY14" fmla="*/ 649255 h 1949064"/>
                  <a:gd name="connsiteX15" fmla="*/ 641237 w 1533065"/>
                  <a:gd name="connsiteY15" fmla="*/ 414987 h 1949064"/>
                  <a:gd name="connsiteX16" fmla="*/ 573224 w 1533065"/>
                  <a:gd name="connsiteY16" fmla="*/ 316746 h 1949064"/>
                  <a:gd name="connsiteX17" fmla="*/ 451308 w 1533065"/>
                  <a:gd name="connsiteY17" fmla="*/ 377202 h 1949064"/>
                  <a:gd name="connsiteX18" fmla="*/ 505211 w 1533065"/>
                  <a:gd name="connsiteY18" fmla="*/ 709711 h 1949064"/>
                  <a:gd name="connsiteX19" fmla="*/ 497654 w 1533065"/>
                  <a:gd name="connsiteY19" fmla="*/ 838180 h 1949064"/>
                  <a:gd name="connsiteX20" fmla="*/ 270943 w 1533065"/>
                  <a:gd name="connsiteY20" fmla="*/ 1087562 h 1949064"/>
                  <a:gd name="connsiteX21" fmla="*/ 82017 w 1533065"/>
                  <a:gd name="connsiteY21" fmla="*/ 1465413 h 1949064"/>
                  <a:gd name="connsiteX22" fmla="*/ 0 w 1533065"/>
                  <a:gd name="connsiteY22" fmla="*/ 1694236 h 1949064"/>
                  <a:gd name="connsiteX23" fmla="*/ 286057 w 1533065"/>
                  <a:gd name="connsiteY23" fmla="*/ 1888607 h 1949064"/>
                  <a:gd name="connsiteX24" fmla="*/ 573224 w 1533065"/>
                  <a:gd name="connsiteY24" fmla="*/ 1949063 h 1949064"/>
                  <a:gd name="connsiteX25" fmla="*/ 656244 w 1533065"/>
                  <a:gd name="connsiteY25" fmla="*/ 1614441 h 1949064"/>
                  <a:gd name="connsiteX26" fmla="*/ 890619 w 1533065"/>
                  <a:gd name="connsiteY26" fmla="*/ 1389843 h 1949064"/>
                  <a:gd name="connsiteX27" fmla="*/ 1093657 w 1533065"/>
                  <a:gd name="connsiteY27" fmla="*/ 1323943 h 1949064"/>
                  <a:gd name="connsiteX28" fmla="*/ 960852 w 1533065"/>
                  <a:gd name="connsiteY28" fmla="*/ 1149129 h 1949064"/>
                  <a:gd name="connsiteX29" fmla="*/ 920847 w 1533065"/>
                  <a:gd name="connsiteY29" fmla="*/ 883522 h 1949064"/>
                  <a:gd name="connsiteX30" fmla="*/ 1056873 w 1533065"/>
                  <a:gd name="connsiteY30" fmla="*/ 626584 h 1949064"/>
                  <a:gd name="connsiteX31" fmla="*/ 1298698 w 1533065"/>
                  <a:gd name="connsiteY31" fmla="*/ 611470 h 1949064"/>
                  <a:gd name="connsiteX32" fmla="*/ 1532966 w 1533065"/>
                  <a:gd name="connsiteY32" fmla="*/ 664369 h 1949064"/>
                  <a:gd name="connsiteX0" fmla="*/ 1528632 w 1528735"/>
                  <a:gd name="connsiteY0" fmla="*/ 690371 h 1949064"/>
                  <a:gd name="connsiteX1" fmla="*/ 1270583 w 1528735"/>
                  <a:gd name="connsiteY1" fmla="*/ 503558 h 1949064"/>
                  <a:gd name="connsiteX2" fmla="*/ 1133339 w 1528735"/>
                  <a:gd name="connsiteY2" fmla="*/ 418103 h 1949064"/>
                  <a:gd name="connsiteX3" fmla="*/ 966189 w 1528735"/>
                  <a:gd name="connsiteY3" fmla="*/ 22022 h 1949064"/>
                  <a:gd name="connsiteX4" fmla="*/ 935961 w 1528735"/>
                  <a:gd name="connsiteY4" fmla="*/ 74921 h 1949064"/>
                  <a:gd name="connsiteX5" fmla="*/ 799935 w 1528735"/>
                  <a:gd name="connsiteY5" fmla="*/ 180719 h 1949064"/>
                  <a:gd name="connsiteX6" fmla="*/ 724364 w 1528735"/>
                  <a:gd name="connsiteY6" fmla="*/ 218504 h 1949064"/>
                  <a:gd name="connsiteX7" fmla="*/ 845277 w 1528735"/>
                  <a:gd name="connsiteY7" fmla="*/ 301632 h 1949064"/>
                  <a:gd name="connsiteX8" fmla="*/ 845277 w 1528735"/>
                  <a:gd name="connsiteY8" fmla="*/ 490557 h 1949064"/>
                  <a:gd name="connsiteX9" fmla="*/ 815049 w 1528735"/>
                  <a:gd name="connsiteY9" fmla="*/ 256289 h 1949064"/>
                  <a:gd name="connsiteX10" fmla="*/ 769707 w 1528735"/>
                  <a:gd name="connsiteY10" fmla="*/ 210947 h 1949064"/>
                  <a:gd name="connsiteX11" fmla="*/ 595895 w 1528735"/>
                  <a:gd name="connsiteY11" fmla="*/ 301632 h 1949064"/>
                  <a:gd name="connsiteX12" fmla="*/ 588338 w 1528735"/>
                  <a:gd name="connsiteY12" fmla="*/ 339417 h 1949064"/>
                  <a:gd name="connsiteX13" fmla="*/ 656351 w 1528735"/>
                  <a:gd name="connsiteY13" fmla="*/ 445215 h 1949064"/>
                  <a:gd name="connsiteX14" fmla="*/ 656351 w 1528735"/>
                  <a:gd name="connsiteY14" fmla="*/ 649255 h 1949064"/>
                  <a:gd name="connsiteX15" fmla="*/ 641237 w 1528735"/>
                  <a:gd name="connsiteY15" fmla="*/ 414987 h 1949064"/>
                  <a:gd name="connsiteX16" fmla="*/ 573224 w 1528735"/>
                  <a:gd name="connsiteY16" fmla="*/ 316746 h 1949064"/>
                  <a:gd name="connsiteX17" fmla="*/ 451308 w 1528735"/>
                  <a:gd name="connsiteY17" fmla="*/ 377202 h 1949064"/>
                  <a:gd name="connsiteX18" fmla="*/ 505211 w 1528735"/>
                  <a:gd name="connsiteY18" fmla="*/ 709711 h 1949064"/>
                  <a:gd name="connsiteX19" fmla="*/ 497654 w 1528735"/>
                  <a:gd name="connsiteY19" fmla="*/ 838180 h 1949064"/>
                  <a:gd name="connsiteX20" fmla="*/ 270943 w 1528735"/>
                  <a:gd name="connsiteY20" fmla="*/ 1087562 h 1949064"/>
                  <a:gd name="connsiteX21" fmla="*/ 82017 w 1528735"/>
                  <a:gd name="connsiteY21" fmla="*/ 1465413 h 1949064"/>
                  <a:gd name="connsiteX22" fmla="*/ 0 w 1528735"/>
                  <a:gd name="connsiteY22" fmla="*/ 1694236 h 1949064"/>
                  <a:gd name="connsiteX23" fmla="*/ 286057 w 1528735"/>
                  <a:gd name="connsiteY23" fmla="*/ 1888607 h 1949064"/>
                  <a:gd name="connsiteX24" fmla="*/ 573224 w 1528735"/>
                  <a:gd name="connsiteY24" fmla="*/ 1949063 h 1949064"/>
                  <a:gd name="connsiteX25" fmla="*/ 656244 w 1528735"/>
                  <a:gd name="connsiteY25" fmla="*/ 1614441 h 1949064"/>
                  <a:gd name="connsiteX26" fmla="*/ 890619 w 1528735"/>
                  <a:gd name="connsiteY26" fmla="*/ 1389843 h 1949064"/>
                  <a:gd name="connsiteX27" fmla="*/ 1093657 w 1528735"/>
                  <a:gd name="connsiteY27" fmla="*/ 1323943 h 1949064"/>
                  <a:gd name="connsiteX28" fmla="*/ 960852 w 1528735"/>
                  <a:gd name="connsiteY28" fmla="*/ 1149129 h 1949064"/>
                  <a:gd name="connsiteX29" fmla="*/ 920847 w 1528735"/>
                  <a:gd name="connsiteY29" fmla="*/ 883522 h 1949064"/>
                  <a:gd name="connsiteX30" fmla="*/ 1056873 w 1528735"/>
                  <a:gd name="connsiteY30" fmla="*/ 626584 h 1949064"/>
                  <a:gd name="connsiteX31" fmla="*/ 1298698 w 1528735"/>
                  <a:gd name="connsiteY31" fmla="*/ 611470 h 1949064"/>
                  <a:gd name="connsiteX32" fmla="*/ 1528632 w 1528735"/>
                  <a:gd name="connsiteY32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24364 w 1531539"/>
                  <a:gd name="connsiteY7" fmla="*/ 218504 h 1949064"/>
                  <a:gd name="connsiteX8" fmla="*/ 845277 w 1531539"/>
                  <a:gd name="connsiteY8" fmla="*/ 301632 h 1949064"/>
                  <a:gd name="connsiteX9" fmla="*/ 845277 w 1531539"/>
                  <a:gd name="connsiteY9" fmla="*/ 490557 h 1949064"/>
                  <a:gd name="connsiteX10" fmla="*/ 815049 w 1531539"/>
                  <a:gd name="connsiteY10" fmla="*/ 256289 h 1949064"/>
                  <a:gd name="connsiteX11" fmla="*/ 769707 w 1531539"/>
                  <a:gd name="connsiteY11" fmla="*/ 210947 h 1949064"/>
                  <a:gd name="connsiteX12" fmla="*/ 595895 w 1531539"/>
                  <a:gd name="connsiteY12" fmla="*/ 301632 h 1949064"/>
                  <a:gd name="connsiteX13" fmla="*/ 588338 w 1531539"/>
                  <a:gd name="connsiteY13" fmla="*/ 339417 h 1949064"/>
                  <a:gd name="connsiteX14" fmla="*/ 656351 w 1531539"/>
                  <a:gd name="connsiteY14" fmla="*/ 445215 h 1949064"/>
                  <a:gd name="connsiteX15" fmla="*/ 656351 w 1531539"/>
                  <a:gd name="connsiteY15" fmla="*/ 649255 h 1949064"/>
                  <a:gd name="connsiteX16" fmla="*/ 641237 w 1531539"/>
                  <a:gd name="connsiteY16" fmla="*/ 414987 h 1949064"/>
                  <a:gd name="connsiteX17" fmla="*/ 573224 w 1531539"/>
                  <a:gd name="connsiteY17" fmla="*/ 316746 h 1949064"/>
                  <a:gd name="connsiteX18" fmla="*/ 451308 w 1531539"/>
                  <a:gd name="connsiteY18" fmla="*/ 377202 h 1949064"/>
                  <a:gd name="connsiteX19" fmla="*/ 505211 w 1531539"/>
                  <a:gd name="connsiteY19" fmla="*/ 709711 h 1949064"/>
                  <a:gd name="connsiteX20" fmla="*/ 497654 w 1531539"/>
                  <a:gd name="connsiteY20" fmla="*/ 838180 h 1949064"/>
                  <a:gd name="connsiteX21" fmla="*/ 270943 w 1531539"/>
                  <a:gd name="connsiteY21" fmla="*/ 1087562 h 1949064"/>
                  <a:gd name="connsiteX22" fmla="*/ 82017 w 1531539"/>
                  <a:gd name="connsiteY22" fmla="*/ 1465413 h 1949064"/>
                  <a:gd name="connsiteX23" fmla="*/ 0 w 1531539"/>
                  <a:gd name="connsiteY23" fmla="*/ 1694236 h 1949064"/>
                  <a:gd name="connsiteX24" fmla="*/ 286057 w 1531539"/>
                  <a:gd name="connsiteY24" fmla="*/ 1888607 h 1949064"/>
                  <a:gd name="connsiteX25" fmla="*/ 573224 w 1531539"/>
                  <a:gd name="connsiteY25" fmla="*/ 1949063 h 1949064"/>
                  <a:gd name="connsiteX26" fmla="*/ 656244 w 1531539"/>
                  <a:gd name="connsiteY26" fmla="*/ 1614441 h 1949064"/>
                  <a:gd name="connsiteX27" fmla="*/ 890619 w 1531539"/>
                  <a:gd name="connsiteY27" fmla="*/ 1389843 h 1949064"/>
                  <a:gd name="connsiteX28" fmla="*/ 1093657 w 1531539"/>
                  <a:gd name="connsiteY28" fmla="*/ 1323943 h 1949064"/>
                  <a:gd name="connsiteX29" fmla="*/ 960852 w 1531539"/>
                  <a:gd name="connsiteY29" fmla="*/ 1149129 h 1949064"/>
                  <a:gd name="connsiteX30" fmla="*/ 920847 w 1531539"/>
                  <a:gd name="connsiteY30" fmla="*/ 883522 h 1949064"/>
                  <a:gd name="connsiteX31" fmla="*/ 1056873 w 1531539"/>
                  <a:gd name="connsiteY31" fmla="*/ 626584 h 1949064"/>
                  <a:gd name="connsiteX32" fmla="*/ 1298698 w 1531539"/>
                  <a:gd name="connsiteY32" fmla="*/ 611470 h 1949064"/>
                  <a:gd name="connsiteX33" fmla="*/ 1528632 w 1531539"/>
                  <a:gd name="connsiteY33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24364 w 1531539"/>
                  <a:gd name="connsiteY7" fmla="*/ 218504 h 1949064"/>
                  <a:gd name="connsiteX8" fmla="*/ 845277 w 1531539"/>
                  <a:gd name="connsiteY8" fmla="*/ 301632 h 1949064"/>
                  <a:gd name="connsiteX9" fmla="*/ 845277 w 1531539"/>
                  <a:gd name="connsiteY9" fmla="*/ 490557 h 1949064"/>
                  <a:gd name="connsiteX10" fmla="*/ 815049 w 1531539"/>
                  <a:gd name="connsiteY10" fmla="*/ 256289 h 1949064"/>
                  <a:gd name="connsiteX11" fmla="*/ 769707 w 1531539"/>
                  <a:gd name="connsiteY11" fmla="*/ 210947 h 1949064"/>
                  <a:gd name="connsiteX12" fmla="*/ 595895 w 1531539"/>
                  <a:gd name="connsiteY12" fmla="*/ 301632 h 1949064"/>
                  <a:gd name="connsiteX13" fmla="*/ 588338 w 1531539"/>
                  <a:gd name="connsiteY13" fmla="*/ 339417 h 1949064"/>
                  <a:gd name="connsiteX14" fmla="*/ 656351 w 1531539"/>
                  <a:gd name="connsiteY14" fmla="*/ 445215 h 1949064"/>
                  <a:gd name="connsiteX15" fmla="*/ 656351 w 1531539"/>
                  <a:gd name="connsiteY15" fmla="*/ 649255 h 1949064"/>
                  <a:gd name="connsiteX16" fmla="*/ 641237 w 1531539"/>
                  <a:gd name="connsiteY16" fmla="*/ 414987 h 1949064"/>
                  <a:gd name="connsiteX17" fmla="*/ 573224 w 1531539"/>
                  <a:gd name="connsiteY17" fmla="*/ 316746 h 1949064"/>
                  <a:gd name="connsiteX18" fmla="*/ 451308 w 1531539"/>
                  <a:gd name="connsiteY18" fmla="*/ 377202 h 1949064"/>
                  <a:gd name="connsiteX19" fmla="*/ 505211 w 1531539"/>
                  <a:gd name="connsiteY19" fmla="*/ 709711 h 1949064"/>
                  <a:gd name="connsiteX20" fmla="*/ 497654 w 1531539"/>
                  <a:gd name="connsiteY20" fmla="*/ 838180 h 1949064"/>
                  <a:gd name="connsiteX21" fmla="*/ 270943 w 1531539"/>
                  <a:gd name="connsiteY21" fmla="*/ 1087562 h 1949064"/>
                  <a:gd name="connsiteX22" fmla="*/ 82017 w 1531539"/>
                  <a:gd name="connsiteY22" fmla="*/ 1465413 h 1949064"/>
                  <a:gd name="connsiteX23" fmla="*/ 0 w 1531539"/>
                  <a:gd name="connsiteY23" fmla="*/ 1694236 h 1949064"/>
                  <a:gd name="connsiteX24" fmla="*/ 286057 w 1531539"/>
                  <a:gd name="connsiteY24" fmla="*/ 1888607 h 1949064"/>
                  <a:gd name="connsiteX25" fmla="*/ 573224 w 1531539"/>
                  <a:gd name="connsiteY25" fmla="*/ 1949063 h 1949064"/>
                  <a:gd name="connsiteX26" fmla="*/ 656244 w 1531539"/>
                  <a:gd name="connsiteY26" fmla="*/ 1614441 h 1949064"/>
                  <a:gd name="connsiteX27" fmla="*/ 890619 w 1531539"/>
                  <a:gd name="connsiteY27" fmla="*/ 1389843 h 1949064"/>
                  <a:gd name="connsiteX28" fmla="*/ 1093657 w 1531539"/>
                  <a:gd name="connsiteY28" fmla="*/ 1323943 h 1949064"/>
                  <a:gd name="connsiteX29" fmla="*/ 960852 w 1531539"/>
                  <a:gd name="connsiteY29" fmla="*/ 1149129 h 1949064"/>
                  <a:gd name="connsiteX30" fmla="*/ 920847 w 1531539"/>
                  <a:gd name="connsiteY30" fmla="*/ 883522 h 1949064"/>
                  <a:gd name="connsiteX31" fmla="*/ 1035205 w 1531539"/>
                  <a:gd name="connsiteY31" fmla="*/ 643918 h 1949064"/>
                  <a:gd name="connsiteX32" fmla="*/ 1298698 w 1531539"/>
                  <a:gd name="connsiteY32" fmla="*/ 611470 h 1949064"/>
                  <a:gd name="connsiteX33" fmla="*/ 1528632 w 1531539"/>
                  <a:gd name="connsiteY33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24364 w 1531539"/>
                  <a:gd name="connsiteY7" fmla="*/ 218504 h 1949064"/>
                  <a:gd name="connsiteX8" fmla="*/ 845277 w 1531539"/>
                  <a:gd name="connsiteY8" fmla="*/ 301632 h 1949064"/>
                  <a:gd name="connsiteX9" fmla="*/ 845277 w 1531539"/>
                  <a:gd name="connsiteY9" fmla="*/ 490557 h 1949064"/>
                  <a:gd name="connsiteX10" fmla="*/ 815049 w 1531539"/>
                  <a:gd name="connsiteY10" fmla="*/ 256289 h 1949064"/>
                  <a:gd name="connsiteX11" fmla="*/ 769707 w 1531539"/>
                  <a:gd name="connsiteY11" fmla="*/ 210947 h 1949064"/>
                  <a:gd name="connsiteX12" fmla="*/ 595895 w 1531539"/>
                  <a:gd name="connsiteY12" fmla="*/ 301632 h 1949064"/>
                  <a:gd name="connsiteX13" fmla="*/ 588338 w 1531539"/>
                  <a:gd name="connsiteY13" fmla="*/ 339417 h 1949064"/>
                  <a:gd name="connsiteX14" fmla="*/ 656351 w 1531539"/>
                  <a:gd name="connsiteY14" fmla="*/ 445215 h 1949064"/>
                  <a:gd name="connsiteX15" fmla="*/ 656351 w 1531539"/>
                  <a:gd name="connsiteY15" fmla="*/ 649255 h 1949064"/>
                  <a:gd name="connsiteX16" fmla="*/ 641237 w 1531539"/>
                  <a:gd name="connsiteY16" fmla="*/ 414987 h 1949064"/>
                  <a:gd name="connsiteX17" fmla="*/ 573224 w 1531539"/>
                  <a:gd name="connsiteY17" fmla="*/ 316746 h 1949064"/>
                  <a:gd name="connsiteX18" fmla="*/ 451308 w 1531539"/>
                  <a:gd name="connsiteY18" fmla="*/ 377202 h 1949064"/>
                  <a:gd name="connsiteX19" fmla="*/ 505211 w 1531539"/>
                  <a:gd name="connsiteY19" fmla="*/ 709711 h 1949064"/>
                  <a:gd name="connsiteX20" fmla="*/ 497654 w 1531539"/>
                  <a:gd name="connsiteY20" fmla="*/ 838180 h 1949064"/>
                  <a:gd name="connsiteX21" fmla="*/ 270943 w 1531539"/>
                  <a:gd name="connsiteY21" fmla="*/ 1087562 h 1949064"/>
                  <a:gd name="connsiteX22" fmla="*/ 82017 w 1531539"/>
                  <a:gd name="connsiteY22" fmla="*/ 1465413 h 1949064"/>
                  <a:gd name="connsiteX23" fmla="*/ 0 w 1531539"/>
                  <a:gd name="connsiteY23" fmla="*/ 1694236 h 1949064"/>
                  <a:gd name="connsiteX24" fmla="*/ 286057 w 1531539"/>
                  <a:gd name="connsiteY24" fmla="*/ 1888607 h 1949064"/>
                  <a:gd name="connsiteX25" fmla="*/ 573224 w 1531539"/>
                  <a:gd name="connsiteY25" fmla="*/ 1949063 h 1949064"/>
                  <a:gd name="connsiteX26" fmla="*/ 656244 w 1531539"/>
                  <a:gd name="connsiteY26" fmla="*/ 1614441 h 1949064"/>
                  <a:gd name="connsiteX27" fmla="*/ 890619 w 1531539"/>
                  <a:gd name="connsiteY27" fmla="*/ 1389843 h 1949064"/>
                  <a:gd name="connsiteX28" fmla="*/ 1093657 w 1531539"/>
                  <a:gd name="connsiteY28" fmla="*/ 1323943 h 1949064"/>
                  <a:gd name="connsiteX29" fmla="*/ 965186 w 1531539"/>
                  <a:gd name="connsiteY29" fmla="*/ 1149129 h 1949064"/>
                  <a:gd name="connsiteX30" fmla="*/ 920847 w 1531539"/>
                  <a:gd name="connsiteY30" fmla="*/ 883522 h 1949064"/>
                  <a:gd name="connsiteX31" fmla="*/ 1035205 w 1531539"/>
                  <a:gd name="connsiteY31" fmla="*/ 643918 h 1949064"/>
                  <a:gd name="connsiteX32" fmla="*/ 1298698 w 1531539"/>
                  <a:gd name="connsiteY32" fmla="*/ 611470 h 1949064"/>
                  <a:gd name="connsiteX33" fmla="*/ 1528632 w 1531539"/>
                  <a:gd name="connsiteY33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24364 w 1531539"/>
                  <a:gd name="connsiteY7" fmla="*/ 218504 h 1949064"/>
                  <a:gd name="connsiteX8" fmla="*/ 845277 w 1531539"/>
                  <a:gd name="connsiteY8" fmla="*/ 301632 h 1949064"/>
                  <a:gd name="connsiteX9" fmla="*/ 845277 w 1531539"/>
                  <a:gd name="connsiteY9" fmla="*/ 490557 h 1949064"/>
                  <a:gd name="connsiteX10" fmla="*/ 815049 w 1531539"/>
                  <a:gd name="connsiteY10" fmla="*/ 256289 h 1949064"/>
                  <a:gd name="connsiteX11" fmla="*/ 769707 w 1531539"/>
                  <a:gd name="connsiteY11" fmla="*/ 210947 h 1949064"/>
                  <a:gd name="connsiteX12" fmla="*/ 595895 w 1531539"/>
                  <a:gd name="connsiteY12" fmla="*/ 301632 h 1949064"/>
                  <a:gd name="connsiteX13" fmla="*/ 588338 w 1531539"/>
                  <a:gd name="connsiteY13" fmla="*/ 339417 h 1949064"/>
                  <a:gd name="connsiteX14" fmla="*/ 656351 w 1531539"/>
                  <a:gd name="connsiteY14" fmla="*/ 445215 h 1949064"/>
                  <a:gd name="connsiteX15" fmla="*/ 656351 w 1531539"/>
                  <a:gd name="connsiteY15" fmla="*/ 649255 h 1949064"/>
                  <a:gd name="connsiteX16" fmla="*/ 641237 w 1531539"/>
                  <a:gd name="connsiteY16" fmla="*/ 414987 h 1949064"/>
                  <a:gd name="connsiteX17" fmla="*/ 573224 w 1531539"/>
                  <a:gd name="connsiteY17" fmla="*/ 316746 h 1949064"/>
                  <a:gd name="connsiteX18" fmla="*/ 451308 w 1531539"/>
                  <a:gd name="connsiteY18" fmla="*/ 377202 h 1949064"/>
                  <a:gd name="connsiteX19" fmla="*/ 505211 w 1531539"/>
                  <a:gd name="connsiteY19" fmla="*/ 709711 h 1949064"/>
                  <a:gd name="connsiteX20" fmla="*/ 497654 w 1531539"/>
                  <a:gd name="connsiteY20" fmla="*/ 838180 h 1949064"/>
                  <a:gd name="connsiteX21" fmla="*/ 270943 w 1531539"/>
                  <a:gd name="connsiteY21" fmla="*/ 1087562 h 1949064"/>
                  <a:gd name="connsiteX22" fmla="*/ 82017 w 1531539"/>
                  <a:gd name="connsiteY22" fmla="*/ 1465413 h 1949064"/>
                  <a:gd name="connsiteX23" fmla="*/ 0 w 1531539"/>
                  <a:gd name="connsiteY23" fmla="*/ 1694236 h 1949064"/>
                  <a:gd name="connsiteX24" fmla="*/ 286057 w 1531539"/>
                  <a:gd name="connsiteY24" fmla="*/ 1888607 h 1949064"/>
                  <a:gd name="connsiteX25" fmla="*/ 573224 w 1531539"/>
                  <a:gd name="connsiteY25" fmla="*/ 1949063 h 1949064"/>
                  <a:gd name="connsiteX26" fmla="*/ 656244 w 1531539"/>
                  <a:gd name="connsiteY26" fmla="*/ 1614441 h 1949064"/>
                  <a:gd name="connsiteX27" fmla="*/ 890619 w 1531539"/>
                  <a:gd name="connsiteY27" fmla="*/ 1389843 h 1949064"/>
                  <a:gd name="connsiteX28" fmla="*/ 1093657 w 1531539"/>
                  <a:gd name="connsiteY28" fmla="*/ 1323943 h 1949064"/>
                  <a:gd name="connsiteX29" fmla="*/ 965186 w 1531539"/>
                  <a:gd name="connsiteY29" fmla="*/ 1149129 h 1949064"/>
                  <a:gd name="connsiteX30" fmla="*/ 920847 w 1531539"/>
                  <a:gd name="connsiteY30" fmla="*/ 883522 h 1949064"/>
                  <a:gd name="connsiteX31" fmla="*/ 1035205 w 1531539"/>
                  <a:gd name="connsiteY31" fmla="*/ 643918 h 1949064"/>
                  <a:gd name="connsiteX32" fmla="*/ 1298698 w 1531539"/>
                  <a:gd name="connsiteY32" fmla="*/ 611470 h 1949064"/>
                  <a:gd name="connsiteX33" fmla="*/ 1528632 w 1531539"/>
                  <a:gd name="connsiteY33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24364 w 1531539"/>
                  <a:gd name="connsiteY7" fmla="*/ 218504 h 1949064"/>
                  <a:gd name="connsiteX8" fmla="*/ 845277 w 1531539"/>
                  <a:gd name="connsiteY8" fmla="*/ 301632 h 1949064"/>
                  <a:gd name="connsiteX9" fmla="*/ 845277 w 1531539"/>
                  <a:gd name="connsiteY9" fmla="*/ 490557 h 1949064"/>
                  <a:gd name="connsiteX10" fmla="*/ 815049 w 1531539"/>
                  <a:gd name="connsiteY10" fmla="*/ 256289 h 1949064"/>
                  <a:gd name="connsiteX11" fmla="*/ 769707 w 1531539"/>
                  <a:gd name="connsiteY11" fmla="*/ 210947 h 1949064"/>
                  <a:gd name="connsiteX12" fmla="*/ 595895 w 1531539"/>
                  <a:gd name="connsiteY12" fmla="*/ 301632 h 1949064"/>
                  <a:gd name="connsiteX13" fmla="*/ 588338 w 1531539"/>
                  <a:gd name="connsiteY13" fmla="*/ 339417 h 1949064"/>
                  <a:gd name="connsiteX14" fmla="*/ 656351 w 1531539"/>
                  <a:gd name="connsiteY14" fmla="*/ 445215 h 1949064"/>
                  <a:gd name="connsiteX15" fmla="*/ 656351 w 1531539"/>
                  <a:gd name="connsiteY15" fmla="*/ 649255 h 1949064"/>
                  <a:gd name="connsiteX16" fmla="*/ 641237 w 1531539"/>
                  <a:gd name="connsiteY16" fmla="*/ 414987 h 1949064"/>
                  <a:gd name="connsiteX17" fmla="*/ 573224 w 1531539"/>
                  <a:gd name="connsiteY17" fmla="*/ 316746 h 1949064"/>
                  <a:gd name="connsiteX18" fmla="*/ 451308 w 1531539"/>
                  <a:gd name="connsiteY18" fmla="*/ 377202 h 1949064"/>
                  <a:gd name="connsiteX19" fmla="*/ 505211 w 1531539"/>
                  <a:gd name="connsiteY19" fmla="*/ 709711 h 1949064"/>
                  <a:gd name="connsiteX20" fmla="*/ 497654 w 1531539"/>
                  <a:gd name="connsiteY20" fmla="*/ 838180 h 1949064"/>
                  <a:gd name="connsiteX21" fmla="*/ 270943 w 1531539"/>
                  <a:gd name="connsiteY21" fmla="*/ 1087562 h 1949064"/>
                  <a:gd name="connsiteX22" fmla="*/ 82017 w 1531539"/>
                  <a:gd name="connsiteY22" fmla="*/ 1465413 h 1949064"/>
                  <a:gd name="connsiteX23" fmla="*/ 0 w 1531539"/>
                  <a:gd name="connsiteY23" fmla="*/ 1694236 h 1949064"/>
                  <a:gd name="connsiteX24" fmla="*/ 286057 w 1531539"/>
                  <a:gd name="connsiteY24" fmla="*/ 1888607 h 1949064"/>
                  <a:gd name="connsiteX25" fmla="*/ 573224 w 1531539"/>
                  <a:gd name="connsiteY25" fmla="*/ 1949063 h 1949064"/>
                  <a:gd name="connsiteX26" fmla="*/ 682246 w 1531539"/>
                  <a:gd name="connsiteY26" fmla="*/ 1614441 h 1949064"/>
                  <a:gd name="connsiteX27" fmla="*/ 890619 w 1531539"/>
                  <a:gd name="connsiteY27" fmla="*/ 1389843 h 1949064"/>
                  <a:gd name="connsiteX28" fmla="*/ 1093657 w 1531539"/>
                  <a:gd name="connsiteY28" fmla="*/ 1323943 h 1949064"/>
                  <a:gd name="connsiteX29" fmla="*/ 965186 w 1531539"/>
                  <a:gd name="connsiteY29" fmla="*/ 1149129 h 1949064"/>
                  <a:gd name="connsiteX30" fmla="*/ 920847 w 1531539"/>
                  <a:gd name="connsiteY30" fmla="*/ 883522 h 1949064"/>
                  <a:gd name="connsiteX31" fmla="*/ 1035205 w 1531539"/>
                  <a:gd name="connsiteY31" fmla="*/ 643918 h 1949064"/>
                  <a:gd name="connsiteX32" fmla="*/ 1298698 w 1531539"/>
                  <a:gd name="connsiteY32" fmla="*/ 611470 h 1949064"/>
                  <a:gd name="connsiteX33" fmla="*/ 1528632 w 1531539"/>
                  <a:gd name="connsiteY33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24364 w 1531539"/>
                  <a:gd name="connsiteY7" fmla="*/ 218504 h 1949064"/>
                  <a:gd name="connsiteX8" fmla="*/ 845277 w 1531539"/>
                  <a:gd name="connsiteY8" fmla="*/ 301632 h 1949064"/>
                  <a:gd name="connsiteX9" fmla="*/ 845277 w 1531539"/>
                  <a:gd name="connsiteY9" fmla="*/ 490557 h 1949064"/>
                  <a:gd name="connsiteX10" fmla="*/ 815049 w 1531539"/>
                  <a:gd name="connsiteY10" fmla="*/ 256289 h 1949064"/>
                  <a:gd name="connsiteX11" fmla="*/ 769707 w 1531539"/>
                  <a:gd name="connsiteY11" fmla="*/ 210947 h 1949064"/>
                  <a:gd name="connsiteX12" fmla="*/ 595895 w 1531539"/>
                  <a:gd name="connsiteY12" fmla="*/ 301632 h 1949064"/>
                  <a:gd name="connsiteX13" fmla="*/ 588338 w 1531539"/>
                  <a:gd name="connsiteY13" fmla="*/ 339417 h 1949064"/>
                  <a:gd name="connsiteX14" fmla="*/ 656351 w 1531539"/>
                  <a:gd name="connsiteY14" fmla="*/ 445215 h 1949064"/>
                  <a:gd name="connsiteX15" fmla="*/ 656351 w 1531539"/>
                  <a:gd name="connsiteY15" fmla="*/ 649255 h 1949064"/>
                  <a:gd name="connsiteX16" fmla="*/ 641237 w 1531539"/>
                  <a:gd name="connsiteY16" fmla="*/ 414987 h 1949064"/>
                  <a:gd name="connsiteX17" fmla="*/ 573224 w 1531539"/>
                  <a:gd name="connsiteY17" fmla="*/ 316746 h 1949064"/>
                  <a:gd name="connsiteX18" fmla="*/ 451308 w 1531539"/>
                  <a:gd name="connsiteY18" fmla="*/ 377202 h 1949064"/>
                  <a:gd name="connsiteX19" fmla="*/ 492210 w 1531539"/>
                  <a:gd name="connsiteY19" fmla="*/ 610037 h 1949064"/>
                  <a:gd name="connsiteX20" fmla="*/ 497654 w 1531539"/>
                  <a:gd name="connsiteY20" fmla="*/ 838180 h 1949064"/>
                  <a:gd name="connsiteX21" fmla="*/ 270943 w 1531539"/>
                  <a:gd name="connsiteY21" fmla="*/ 1087562 h 1949064"/>
                  <a:gd name="connsiteX22" fmla="*/ 82017 w 1531539"/>
                  <a:gd name="connsiteY22" fmla="*/ 1465413 h 1949064"/>
                  <a:gd name="connsiteX23" fmla="*/ 0 w 1531539"/>
                  <a:gd name="connsiteY23" fmla="*/ 1694236 h 1949064"/>
                  <a:gd name="connsiteX24" fmla="*/ 286057 w 1531539"/>
                  <a:gd name="connsiteY24" fmla="*/ 1888607 h 1949064"/>
                  <a:gd name="connsiteX25" fmla="*/ 573224 w 1531539"/>
                  <a:gd name="connsiteY25" fmla="*/ 1949063 h 1949064"/>
                  <a:gd name="connsiteX26" fmla="*/ 682246 w 1531539"/>
                  <a:gd name="connsiteY26" fmla="*/ 1614441 h 1949064"/>
                  <a:gd name="connsiteX27" fmla="*/ 890619 w 1531539"/>
                  <a:gd name="connsiteY27" fmla="*/ 1389843 h 1949064"/>
                  <a:gd name="connsiteX28" fmla="*/ 1093657 w 1531539"/>
                  <a:gd name="connsiteY28" fmla="*/ 1323943 h 1949064"/>
                  <a:gd name="connsiteX29" fmla="*/ 965186 w 1531539"/>
                  <a:gd name="connsiteY29" fmla="*/ 1149129 h 1949064"/>
                  <a:gd name="connsiteX30" fmla="*/ 920847 w 1531539"/>
                  <a:gd name="connsiteY30" fmla="*/ 883522 h 1949064"/>
                  <a:gd name="connsiteX31" fmla="*/ 1035205 w 1531539"/>
                  <a:gd name="connsiteY31" fmla="*/ 643918 h 1949064"/>
                  <a:gd name="connsiteX32" fmla="*/ 1298698 w 1531539"/>
                  <a:gd name="connsiteY32" fmla="*/ 611470 h 1949064"/>
                  <a:gd name="connsiteX33" fmla="*/ 1528632 w 1531539"/>
                  <a:gd name="connsiteY33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24364 w 1531539"/>
                  <a:gd name="connsiteY7" fmla="*/ 218504 h 1949064"/>
                  <a:gd name="connsiteX8" fmla="*/ 845277 w 1531539"/>
                  <a:gd name="connsiteY8" fmla="*/ 301632 h 1949064"/>
                  <a:gd name="connsiteX9" fmla="*/ 845277 w 1531539"/>
                  <a:gd name="connsiteY9" fmla="*/ 490557 h 1949064"/>
                  <a:gd name="connsiteX10" fmla="*/ 815049 w 1531539"/>
                  <a:gd name="connsiteY10" fmla="*/ 256289 h 1949064"/>
                  <a:gd name="connsiteX11" fmla="*/ 769707 w 1531539"/>
                  <a:gd name="connsiteY11" fmla="*/ 210947 h 1949064"/>
                  <a:gd name="connsiteX12" fmla="*/ 595895 w 1531539"/>
                  <a:gd name="connsiteY12" fmla="*/ 301632 h 1949064"/>
                  <a:gd name="connsiteX13" fmla="*/ 588338 w 1531539"/>
                  <a:gd name="connsiteY13" fmla="*/ 339417 h 1949064"/>
                  <a:gd name="connsiteX14" fmla="*/ 656351 w 1531539"/>
                  <a:gd name="connsiteY14" fmla="*/ 445215 h 1949064"/>
                  <a:gd name="connsiteX15" fmla="*/ 656351 w 1531539"/>
                  <a:gd name="connsiteY15" fmla="*/ 649255 h 1949064"/>
                  <a:gd name="connsiteX16" fmla="*/ 641237 w 1531539"/>
                  <a:gd name="connsiteY16" fmla="*/ 414987 h 1949064"/>
                  <a:gd name="connsiteX17" fmla="*/ 573224 w 1531539"/>
                  <a:gd name="connsiteY17" fmla="*/ 316746 h 1949064"/>
                  <a:gd name="connsiteX18" fmla="*/ 451308 w 1531539"/>
                  <a:gd name="connsiteY18" fmla="*/ 377202 h 1949064"/>
                  <a:gd name="connsiteX19" fmla="*/ 492210 w 1531539"/>
                  <a:gd name="connsiteY19" fmla="*/ 610037 h 1949064"/>
                  <a:gd name="connsiteX20" fmla="*/ 497654 w 1531539"/>
                  <a:gd name="connsiteY20" fmla="*/ 838180 h 1949064"/>
                  <a:gd name="connsiteX21" fmla="*/ 283944 w 1531539"/>
                  <a:gd name="connsiteY21" fmla="*/ 1091895 h 1949064"/>
                  <a:gd name="connsiteX22" fmla="*/ 82017 w 1531539"/>
                  <a:gd name="connsiteY22" fmla="*/ 1465413 h 1949064"/>
                  <a:gd name="connsiteX23" fmla="*/ 0 w 1531539"/>
                  <a:gd name="connsiteY23" fmla="*/ 1694236 h 1949064"/>
                  <a:gd name="connsiteX24" fmla="*/ 286057 w 1531539"/>
                  <a:gd name="connsiteY24" fmla="*/ 1888607 h 1949064"/>
                  <a:gd name="connsiteX25" fmla="*/ 573224 w 1531539"/>
                  <a:gd name="connsiteY25" fmla="*/ 1949063 h 1949064"/>
                  <a:gd name="connsiteX26" fmla="*/ 682246 w 1531539"/>
                  <a:gd name="connsiteY26" fmla="*/ 1614441 h 1949064"/>
                  <a:gd name="connsiteX27" fmla="*/ 890619 w 1531539"/>
                  <a:gd name="connsiteY27" fmla="*/ 1389843 h 1949064"/>
                  <a:gd name="connsiteX28" fmla="*/ 1093657 w 1531539"/>
                  <a:gd name="connsiteY28" fmla="*/ 1323943 h 1949064"/>
                  <a:gd name="connsiteX29" fmla="*/ 965186 w 1531539"/>
                  <a:gd name="connsiteY29" fmla="*/ 1149129 h 1949064"/>
                  <a:gd name="connsiteX30" fmla="*/ 920847 w 1531539"/>
                  <a:gd name="connsiteY30" fmla="*/ 883522 h 1949064"/>
                  <a:gd name="connsiteX31" fmla="*/ 1035205 w 1531539"/>
                  <a:gd name="connsiteY31" fmla="*/ 643918 h 1949064"/>
                  <a:gd name="connsiteX32" fmla="*/ 1298698 w 1531539"/>
                  <a:gd name="connsiteY32" fmla="*/ 611470 h 1949064"/>
                  <a:gd name="connsiteX33" fmla="*/ 1528632 w 1531539"/>
                  <a:gd name="connsiteY33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24364 w 1531539"/>
                  <a:gd name="connsiteY7" fmla="*/ 218504 h 1949064"/>
                  <a:gd name="connsiteX8" fmla="*/ 823608 w 1531539"/>
                  <a:gd name="connsiteY8" fmla="*/ 323300 h 1949064"/>
                  <a:gd name="connsiteX9" fmla="*/ 845277 w 1531539"/>
                  <a:gd name="connsiteY9" fmla="*/ 490557 h 1949064"/>
                  <a:gd name="connsiteX10" fmla="*/ 815049 w 1531539"/>
                  <a:gd name="connsiteY10" fmla="*/ 256289 h 1949064"/>
                  <a:gd name="connsiteX11" fmla="*/ 769707 w 1531539"/>
                  <a:gd name="connsiteY11" fmla="*/ 210947 h 1949064"/>
                  <a:gd name="connsiteX12" fmla="*/ 595895 w 1531539"/>
                  <a:gd name="connsiteY12" fmla="*/ 301632 h 1949064"/>
                  <a:gd name="connsiteX13" fmla="*/ 588338 w 1531539"/>
                  <a:gd name="connsiteY13" fmla="*/ 339417 h 1949064"/>
                  <a:gd name="connsiteX14" fmla="*/ 656351 w 1531539"/>
                  <a:gd name="connsiteY14" fmla="*/ 445215 h 1949064"/>
                  <a:gd name="connsiteX15" fmla="*/ 656351 w 1531539"/>
                  <a:gd name="connsiteY15" fmla="*/ 649255 h 1949064"/>
                  <a:gd name="connsiteX16" fmla="*/ 641237 w 1531539"/>
                  <a:gd name="connsiteY16" fmla="*/ 414987 h 1949064"/>
                  <a:gd name="connsiteX17" fmla="*/ 573224 w 1531539"/>
                  <a:gd name="connsiteY17" fmla="*/ 316746 h 1949064"/>
                  <a:gd name="connsiteX18" fmla="*/ 451308 w 1531539"/>
                  <a:gd name="connsiteY18" fmla="*/ 377202 h 1949064"/>
                  <a:gd name="connsiteX19" fmla="*/ 492210 w 1531539"/>
                  <a:gd name="connsiteY19" fmla="*/ 610037 h 1949064"/>
                  <a:gd name="connsiteX20" fmla="*/ 497654 w 1531539"/>
                  <a:gd name="connsiteY20" fmla="*/ 838180 h 1949064"/>
                  <a:gd name="connsiteX21" fmla="*/ 283944 w 1531539"/>
                  <a:gd name="connsiteY21" fmla="*/ 1091895 h 1949064"/>
                  <a:gd name="connsiteX22" fmla="*/ 82017 w 1531539"/>
                  <a:gd name="connsiteY22" fmla="*/ 1465413 h 1949064"/>
                  <a:gd name="connsiteX23" fmla="*/ 0 w 1531539"/>
                  <a:gd name="connsiteY23" fmla="*/ 1694236 h 1949064"/>
                  <a:gd name="connsiteX24" fmla="*/ 286057 w 1531539"/>
                  <a:gd name="connsiteY24" fmla="*/ 1888607 h 1949064"/>
                  <a:gd name="connsiteX25" fmla="*/ 573224 w 1531539"/>
                  <a:gd name="connsiteY25" fmla="*/ 1949063 h 1949064"/>
                  <a:gd name="connsiteX26" fmla="*/ 682246 w 1531539"/>
                  <a:gd name="connsiteY26" fmla="*/ 1614441 h 1949064"/>
                  <a:gd name="connsiteX27" fmla="*/ 890619 w 1531539"/>
                  <a:gd name="connsiteY27" fmla="*/ 1389843 h 1949064"/>
                  <a:gd name="connsiteX28" fmla="*/ 1093657 w 1531539"/>
                  <a:gd name="connsiteY28" fmla="*/ 1323943 h 1949064"/>
                  <a:gd name="connsiteX29" fmla="*/ 965186 w 1531539"/>
                  <a:gd name="connsiteY29" fmla="*/ 1149129 h 1949064"/>
                  <a:gd name="connsiteX30" fmla="*/ 920847 w 1531539"/>
                  <a:gd name="connsiteY30" fmla="*/ 883522 h 1949064"/>
                  <a:gd name="connsiteX31" fmla="*/ 1035205 w 1531539"/>
                  <a:gd name="connsiteY31" fmla="*/ 643918 h 1949064"/>
                  <a:gd name="connsiteX32" fmla="*/ 1298698 w 1531539"/>
                  <a:gd name="connsiteY32" fmla="*/ 611470 h 1949064"/>
                  <a:gd name="connsiteX33" fmla="*/ 1528632 w 1531539"/>
                  <a:gd name="connsiteY33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24364 w 1531539"/>
                  <a:gd name="connsiteY7" fmla="*/ 218504 h 1949064"/>
                  <a:gd name="connsiteX8" fmla="*/ 823608 w 1531539"/>
                  <a:gd name="connsiteY8" fmla="*/ 323300 h 1949064"/>
                  <a:gd name="connsiteX9" fmla="*/ 845277 w 1531539"/>
                  <a:gd name="connsiteY9" fmla="*/ 490557 h 1949064"/>
                  <a:gd name="connsiteX10" fmla="*/ 815049 w 1531539"/>
                  <a:gd name="connsiteY10" fmla="*/ 256289 h 1949064"/>
                  <a:gd name="connsiteX11" fmla="*/ 595895 w 1531539"/>
                  <a:gd name="connsiteY11" fmla="*/ 301632 h 1949064"/>
                  <a:gd name="connsiteX12" fmla="*/ 588338 w 1531539"/>
                  <a:gd name="connsiteY12" fmla="*/ 339417 h 1949064"/>
                  <a:gd name="connsiteX13" fmla="*/ 656351 w 1531539"/>
                  <a:gd name="connsiteY13" fmla="*/ 445215 h 1949064"/>
                  <a:gd name="connsiteX14" fmla="*/ 656351 w 1531539"/>
                  <a:gd name="connsiteY14" fmla="*/ 649255 h 1949064"/>
                  <a:gd name="connsiteX15" fmla="*/ 641237 w 1531539"/>
                  <a:gd name="connsiteY15" fmla="*/ 414987 h 1949064"/>
                  <a:gd name="connsiteX16" fmla="*/ 573224 w 1531539"/>
                  <a:gd name="connsiteY16" fmla="*/ 316746 h 1949064"/>
                  <a:gd name="connsiteX17" fmla="*/ 451308 w 1531539"/>
                  <a:gd name="connsiteY17" fmla="*/ 377202 h 1949064"/>
                  <a:gd name="connsiteX18" fmla="*/ 492210 w 1531539"/>
                  <a:gd name="connsiteY18" fmla="*/ 610037 h 1949064"/>
                  <a:gd name="connsiteX19" fmla="*/ 497654 w 1531539"/>
                  <a:gd name="connsiteY19" fmla="*/ 838180 h 1949064"/>
                  <a:gd name="connsiteX20" fmla="*/ 283944 w 1531539"/>
                  <a:gd name="connsiteY20" fmla="*/ 1091895 h 1949064"/>
                  <a:gd name="connsiteX21" fmla="*/ 82017 w 1531539"/>
                  <a:gd name="connsiteY21" fmla="*/ 1465413 h 1949064"/>
                  <a:gd name="connsiteX22" fmla="*/ 0 w 1531539"/>
                  <a:gd name="connsiteY22" fmla="*/ 1694236 h 1949064"/>
                  <a:gd name="connsiteX23" fmla="*/ 286057 w 1531539"/>
                  <a:gd name="connsiteY23" fmla="*/ 1888607 h 1949064"/>
                  <a:gd name="connsiteX24" fmla="*/ 573224 w 1531539"/>
                  <a:gd name="connsiteY24" fmla="*/ 1949063 h 1949064"/>
                  <a:gd name="connsiteX25" fmla="*/ 682246 w 1531539"/>
                  <a:gd name="connsiteY25" fmla="*/ 1614441 h 1949064"/>
                  <a:gd name="connsiteX26" fmla="*/ 890619 w 1531539"/>
                  <a:gd name="connsiteY26" fmla="*/ 1389843 h 1949064"/>
                  <a:gd name="connsiteX27" fmla="*/ 1093657 w 1531539"/>
                  <a:gd name="connsiteY27" fmla="*/ 1323943 h 1949064"/>
                  <a:gd name="connsiteX28" fmla="*/ 965186 w 1531539"/>
                  <a:gd name="connsiteY28" fmla="*/ 1149129 h 1949064"/>
                  <a:gd name="connsiteX29" fmla="*/ 920847 w 1531539"/>
                  <a:gd name="connsiteY29" fmla="*/ 883522 h 1949064"/>
                  <a:gd name="connsiteX30" fmla="*/ 1035205 w 1531539"/>
                  <a:gd name="connsiteY30" fmla="*/ 643918 h 1949064"/>
                  <a:gd name="connsiteX31" fmla="*/ 1298698 w 1531539"/>
                  <a:gd name="connsiteY31" fmla="*/ 611470 h 1949064"/>
                  <a:gd name="connsiteX32" fmla="*/ 1528632 w 1531539"/>
                  <a:gd name="connsiteY32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59033 w 1531539"/>
                  <a:gd name="connsiteY7" fmla="*/ 205503 h 1949064"/>
                  <a:gd name="connsiteX8" fmla="*/ 823608 w 1531539"/>
                  <a:gd name="connsiteY8" fmla="*/ 323300 h 1949064"/>
                  <a:gd name="connsiteX9" fmla="*/ 845277 w 1531539"/>
                  <a:gd name="connsiteY9" fmla="*/ 490557 h 1949064"/>
                  <a:gd name="connsiteX10" fmla="*/ 815049 w 1531539"/>
                  <a:gd name="connsiteY10" fmla="*/ 256289 h 1949064"/>
                  <a:gd name="connsiteX11" fmla="*/ 595895 w 1531539"/>
                  <a:gd name="connsiteY11" fmla="*/ 301632 h 1949064"/>
                  <a:gd name="connsiteX12" fmla="*/ 588338 w 1531539"/>
                  <a:gd name="connsiteY12" fmla="*/ 339417 h 1949064"/>
                  <a:gd name="connsiteX13" fmla="*/ 656351 w 1531539"/>
                  <a:gd name="connsiteY13" fmla="*/ 445215 h 1949064"/>
                  <a:gd name="connsiteX14" fmla="*/ 656351 w 1531539"/>
                  <a:gd name="connsiteY14" fmla="*/ 649255 h 1949064"/>
                  <a:gd name="connsiteX15" fmla="*/ 641237 w 1531539"/>
                  <a:gd name="connsiteY15" fmla="*/ 414987 h 1949064"/>
                  <a:gd name="connsiteX16" fmla="*/ 573224 w 1531539"/>
                  <a:gd name="connsiteY16" fmla="*/ 316746 h 1949064"/>
                  <a:gd name="connsiteX17" fmla="*/ 451308 w 1531539"/>
                  <a:gd name="connsiteY17" fmla="*/ 377202 h 1949064"/>
                  <a:gd name="connsiteX18" fmla="*/ 492210 w 1531539"/>
                  <a:gd name="connsiteY18" fmla="*/ 610037 h 1949064"/>
                  <a:gd name="connsiteX19" fmla="*/ 497654 w 1531539"/>
                  <a:gd name="connsiteY19" fmla="*/ 838180 h 1949064"/>
                  <a:gd name="connsiteX20" fmla="*/ 283944 w 1531539"/>
                  <a:gd name="connsiteY20" fmla="*/ 1091895 h 1949064"/>
                  <a:gd name="connsiteX21" fmla="*/ 82017 w 1531539"/>
                  <a:gd name="connsiteY21" fmla="*/ 1465413 h 1949064"/>
                  <a:gd name="connsiteX22" fmla="*/ 0 w 1531539"/>
                  <a:gd name="connsiteY22" fmla="*/ 1694236 h 1949064"/>
                  <a:gd name="connsiteX23" fmla="*/ 286057 w 1531539"/>
                  <a:gd name="connsiteY23" fmla="*/ 1888607 h 1949064"/>
                  <a:gd name="connsiteX24" fmla="*/ 573224 w 1531539"/>
                  <a:gd name="connsiteY24" fmla="*/ 1949063 h 1949064"/>
                  <a:gd name="connsiteX25" fmla="*/ 682246 w 1531539"/>
                  <a:gd name="connsiteY25" fmla="*/ 1614441 h 1949064"/>
                  <a:gd name="connsiteX26" fmla="*/ 890619 w 1531539"/>
                  <a:gd name="connsiteY26" fmla="*/ 1389843 h 1949064"/>
                  <a:gd name="connsiteX27" fmla="*/ 1093657 w 1531539"/>
                  <a:gd name="connsiteY27" fmla="*/ 1323943 h 1949064"/>
                  <a:gd name="connsiteX28" fmla="*/ 965186 w 1531539"/>
                  <a:gd name="connsiteY28" fmla="*/ 1149129 h 1949064"/>
                  <a:gd name="connsiteX29" fmla="*/ 920847 w 1531539"/>
                  <a:gd name="connsiteY29" fmla="*/ 883522 h 1949064"/>
                  <a:gd name="connsiteX30" fmla="*/ 1035205 w 1531539"/>
                  <a:gd name="connsiteY30" fmla="*/ 643918 h 1949064"/>
                  <a:gd name="connsiteX31" fmla="*/ 1298698 w 1531539"/>
                  <a:gd name="connsiteY31" fmla="*/ 611470 h 1949064"/>
                  <a:gd name="connsiteX32" fmla="*/ 1528632 w 1531539"/>
                  <a:gd name="connsiteY32" fmla="*/ 690371 h 1949064"/>
                  <a:gd name="connsiteX0" fmla="*/ 1528632 w 1531539"/>
                  <a:gd name="connsiteY0" fmla="*/ 690371 h 1949064"/>
                  <a:gd name="connsiteX1" fmla="*/ 1418178 w 1531539"/>
                  <a:gd name="connsiteY1" fmla="*/ 571965 h 1949064"/>
                  <a:gd name="connsiteX2" fmla="*/ 1270583 w 1531539"/>
                  <a:gd name="connsiteY2" fmla="*/ 503558 h 1949064"/>
                  <a:gd name="connsiteX3" fmla="*/ 1133339 w 1531539"/>
                  <a:gd name="connsiteY3" fmla="*/ 418103 h 1949064"/>
                  <a:gd name="connsiteX4" fmla="*/ 966189 w 1531539"/>
                  <a:gd name="connsiteY4" fmla="*/ 22022 h 1949064"/>
                  <a:gd name="connsiteX5" fmla="*/ 935961 w 1531539"/>
                  <a:gd name="connsiteY5" fmla="*/ 74921 h 1949064"/>
                  <a:gd name="connsiteX6" fmla="*/ 799935 w 1531539"/>
                  <a:gd name="connsiteY6" fmla="*/ 180719 h 1949064"/>
                  <a:gd name="connsiteX7" fmla="*/ 759033 w 1531539"/>
                  <a:gd name="connsiteY7" fmla="*/ 205503 h 1949064"/>
                  <a:gd name="connsiteX8" fmla="*/ 823608 w 1531539"/>
                  <a:gd name="connsiteY8" fmla="*/ 323300 h 1949064"/>
                  <a:gd name="connsiteX9" fmla="*/ 845277 w 1531539"/>
                  <a:gd name="connsiteY9" fmla="*/ 490557 h 1949064"/>
                  <a:gd name="connsiteX10" fmla="*/ 758711 w 1531539"/>
                  <a:gd name="connsiteY10" fmla="*/ 221619 h 1949064"/>
                  <a:gd name="connsiteX11" fmla="*/ 595895 w 1531539"/>
                  <a:gd name="connsiteY11" fmla="*/ 301632 h 1949064"/>
                  <a:gd name="connsiteX12" fmla="*/ 588338 w 1531539"/>
                  <a:gd name="connsiteY12" fmla="*/ 339417 h 1949064"/>
                  <a:gd name="connsiteX13" fmla="*/ 656351 w 1531539"/>
                  <a:gd name="connsiteY13" fmla="*/ 445215 h 1949064"/>
                  <a:gd name="connsiteX14" fmla="*/ 656351 w 1531539"/>
                  <a:gd name="connsiteY14" fmla="*/ 649255 h 1949064"/>
                  <a:gd name="connsiteX15" fmla="*/ 641237 w 1531539"/>
                  <a:gd name="connsiteY15" fmla="*/ 414987 h 1949064"/>
                  <a:gd name="connsiteX16" fmla="*/ 573224 w 1531539"/>
                  <a:gd name="connsiteY16" fmla="*/ 316746 h 1949064"/>
                  <a:gd name="connsiteX17" fmla="*/ 451308 w 1531539"/>
                  <a:gd name="connsiteY17" fmla="*/ 377202 h 1949064"/>
                  <a:gd name="connsiteX18" fmla="*/ 492210 w 1531539"/>
                  <a:gd name="connsiteY18" fmla="*/ 610037 h 1949064"/>
                  <a:gd name="connsiteX19" fmla="*/ 497654 w 1531539"/>
                  <a:gd name="connsiteY19" fmla="*/ 838180 h 1949064"/>
                  <a:gd name="connsiteX20" fmla="*/ 283944 w 1531539"/>
                  <a:gd name="connsiteY20" fmla="*/ 1091895 h 1949064"/>
                  <a:gd name="connsiteX21" fmla="*/ 82017 w 1531539"/>
                  <a:gd name="connsiteY21" fmla="*/ 1465413 h 1949064"/>
                  <a:gd name="connsiteX22" fmla="*/ 0 w 1531539"/>
                  <a:gd name="connsiteY22" fmla="*/ 1694236 h 1949064"/>
                  <a:gd name="connsiteX23" fmla="*/ 286057 w 1531539"/>
                  <a:gd name="connsiteY23" fmla="*/ 1888607 h 1949064"/>
                  <a:gd name="connsiteX24" fmla="*/ 573224 w 1531539"/>
                  <a:gd name="connsiteY24" fmla="*/ 1949063 h 1949064"/>
                  <a:gd name="connsiteX25" fmla="*/ 682246 w 1531539"/>
                  <a:gd name="connsiteY25" fmla="*/ 1614441 h 1949064"/>
                  <a:gd name="connsiteX26" fmla="*/ 890619 w 1531539"/>
                  <a:gd name="connsiteY26" fmla="*/ 1389843 h 1949064"/>
                  <a:gd name="connsiteX27" fmla="*/ 1093657 w 1531539"/>
                  <a:gd name="connsiteY27" fmla="*/ 1323943 h 1949064"/>
                  <a:gd name="connsiteX28" fmla="*/ 965186 w 1531539"/>
                  <a:gd name="connsiteY28" fmla="*/ 1149129 h 1949064"/>
                  <a:gd name="connsiteX29" fmla="*/ 920847 w 1531539"/>
                  <a:gd name="connsiteY29" fmla="*/ 883522 h 1949064"/>
                  <a:gd name="connsiteX30" fmla="*/ 1035205 w 1531539"/>
                  <a:gd name="connsiteY30" fmla="*/ 643918 h 1949064"/>
                  <a:gd name="connsiteX31" fmla="*/ 1298698 w 1531539"/>
                  <a:gd name="connsiteY31" fmla="*/ 611470 h 1949064"/>
                  <a:gd name="connsiteX32" fmla="*/ 1528632 w 1531539"/>
                  <a:gd name="connsiteY32" fmla="*/ 690371 h 1949064"/>
                  <a:gd name="connsiteX0" fmla="*/ 1528632 w 1531539"/>
                  <a:gd name="connsiteY0" fmla="*/ 690969 h 1949662"/>
                  <a:gd name="connsiteX1" fmla="*/ 1418178 w 1531539"/>
                  <a:gd name="connsiteY1" fmla="*/ 572563 h 1949662"/>
                  <a:gd name="connsiteX2" fmla="*/ 1270583 w 1531539"/>
                  <a:gd name="connsiteY2" fmla="*/ 504156 h 1949662"/>
                  <a:gd name="connsiteX3" fmla="*/ 1133339 w 1531539"/>
                  <a:gd name="connsiteY3" fmla="*/ 418701 h 1949662"/>
                  <a:gd name="connsiteX4" fmla="*/ 966189 w 1531539"/>
                  <a:gd name="connsiteY4" fmla="*/ 22620 h 1949662"/>
                  <a:gd name="connsiteX5" fmla="*/ 935961 w 1531539"/>
                  <a:gd name="connsiteY5" fmla="*/ 75519 h 1949662"/>
                  <a:gd name="connsiteX6" fmla="*/ 759033 w 1531539"/>
                  <a:gd name="connsiteY6" fmla="*/ 206101 h 1949662"/>
                  <a:gd name="connsiteX7" fmla="*/ 823608 w 1531539"/>
                  <a:gd name="connsiteY7" fmla="*/ 323898 h 1949662"/>
                  <a:gd name="connsiteX8" fmla="*/ 845277 w 1531539"/>
                  <a:gd name="connsiteY8" fmla="*/ 491155 h 1949662"/>
                  <a:gd name="connsiteX9" fmla="*/ 758711 w 1531539"/>
                  <a:gd name="connsiteY9" fmla="*/ 222217 h 1949662"/>
                  <a:gd name="connsiteX10" fmla="*/ 595895 w 1531539"/>
                  <a:gd name="connsiteY10" fmla="*/ 302230 h 1949662"/>
                  <a:gd name="connsiteX11" fmla="*/ 588338 w 1531539"/>
                  <a:gd name="connsiteY11" fmla="*/ 340015 h 1949662"/>
                  <a:gd name="connsiteX12" fmla="*/ 656351 w 1531539"/>
                  <a:gd name="connsiteY12" fmla="*/ 445813 h 1949662"/>
                  <a:gd name="connsiteX13" fmla="*/ 656351 w 1531539"/>
                  <a:gd name="connsiteY13" fmla="*/ 649853 h 1949662"/>
                  <a:gd name="connsiteX14" fmla="*/ 641237 w 1531539"/>
                  <a:gd name="connsiteY14" fmla="*/ 415585 h 1949662"/>
                  <a:gd name="connsiteX15" fmla="*/ 573224 w 1531539"/>
                  <a:gd name="connsiteY15" fmla="*/ 317344 h 1949662"/>
                  <a:gd name="connsiteX16" fmla="*/ 451308 w 1531539"/>
                  <a:gd name="connsiteY16" fmla="*/ 377800 h 1949662"/>
                  <a:gd name="connsiteX17" fmla="*/ 492210 w 1531539"/>
                  <a:gd name="connsiteY17" fmla="*/ 610635 h 1949662"/>
                  <a:gd name="connsiteX18" fmla="*/ 497654 w 1531539"/>
                  <a:gd name="connsiteY18" fmla="*/ 838778 h 1949662"/>
                  <a:gd name="connsiteX19" fmla="*/ 283944 w 1531539"/>
                  <a:gd name="connsiteY19" fmla="*/ 1092493 h 1949662"/>
                  <a:gd name="connsiteX20" fmla="*/ 82017 w 1531539"/>
                  <a:gd name="connsiteY20" fmla="*/ 1466011 h 1949662"/>
                  <a:gd name="connsiteX21" fmla="*/ 0 w 1531539"/>
                  <a:gd name="connsiteY21" fmla="*/ 1694834 h 1949662"/>
                  <a:gd name="connsiteX22" fmla="*/ 286057 w 1531539"/>
                  <a:gd name="connsiteY22" fmla="*/ 1889205 h 1949662"/>
                  <a:gd name="connsiteX23" fmla="*/ 573224 w 1531539"/>
                  <a:gd name="connsiteY23" fmla="*/ 1949661 h 1949662"/>
                  <a:gd name="connsiteX24" fmla="*/ 682246 w 1531539"/>
                  <a:gd name="connsiteY24" fmla="*/ 1615039 h 1949662"/>
                  <a:gd name="connsiteX25" fmla="*/ 890619 w 1531539"/>
                  <a:gd name="connsiteY25" fmla="*/ 1390441 h 1949662"/>
                  <a:gd name="connsiteX26" fmla="*/ 1093657 w 1531539"/>
                  <a:gd name="connsiteY26" fmla="*/ 1324541 h 1949662"/>
                  <a:gd name="connsiteX27" fmla="*/ 965186 w 1531539"/>
                  <a:gd name="connsiteY27" fmla="*/ 1149727 h 1949662"/>
                  <a:gd name="connsiteX28" fmla="*/ 920847 w 1531539"/>
                  <a:gd name="connsiteY28" fmla="*/ 884120 h 1949662"/>
                  <a:gd name="connsiteX29" fmla="*/ 1035205 w 1531539"/>
                  <a:gd name="connsiteY29" fmla="*/ 644516 h 1949662"/>
                  <a:gd name="connsiteX30" fmla="*/ 1298698 w 1531539"/>
                  <a:gd name="connsiteY30" fmla="*/ 612068 h 1949662"/>
                  <a:gd name="connsiteX31" fmla="*/ 1528632 w 1531539"/>
                  <a:gd name="connsiteY31" fmla="*/ 690969 h 1949662"/>
                  <a:gd name="connsiteX0" fmla="*/ 1528632 w 1531539"/>
                  <a:gd name="connsiteY0" fmla="*/ 683612 h 1942305"/>
                  <a:gd name="connsiteX1" fmla="*/ 1418178 w 1531539"/>
                  <a:gd name="connsiteY1" fmla="*/ 565206 h 1942305"/>
                  <a:gd name="connsiteX2" fmla="*/ 1270583 w 1531539"/>
                  <a:gd name="connsiteY2" fmla="*/ 496799 h 1942305"/>
                  <a:gd name="connsiteX3" fmla="*/ 1133339 w 1531539"/>
                  <a:gd name="connsiteY3" fmla="*/ 411344 h 1942305"/>
                  <a:gd name="connsiteX4" fmla="*/ 966189 w 1531539"/>
                  <a:gd name="connsiteY4" fmla="*/ 15263 h 1942305"/>
                  <a:gd name="connsiteX5" fmla="*/ 905626 w 1531539"/>
                  <a:gd name="connsiteY5" fmla="*/ 133167 h 1942305"/>
                  <a:gd name="connsiteX6" fmla="*/ 759033 w 1531539"/>
                  <a:gd name="connsiteY6" fmla="*/ 198744 h 1942305"/>
                  <a:gd name="connsiteX7" fmla="*/ 823608 w 1531539"/>
                  <a:gd name="connsiteY7" fmla="*/ 316541 h 1942305"/>
                  <a:gd name="connsiteX8" fmla="*/ 845277 w 1531539"/>
                  <a:gd name="connsiteY8" fmla="*/ 483798 h 1942305"/>
                  <a:gd name="connsiteX9" fmla="*/ 758711 w 1531539"/>
                  <a:gd name="connsiteY9" fmla="*/ 214860 h 1942305"/>
                  <a:gd name="connsiteX10" fmla="*/ 595895 w 1531539"/>
                  <a:gd name="connsiteY10" fmla="*/ 294873 h 1942305"/>
                  <a:gd name="connsiteX11" fmla="*/ 588338 w 1531539"/>
                  <a:gd name="connsiteY11" fmla="*/ 332658 h 1942305"/>
                  <a:gd name="connsiteX12" fmla="*/ 656351 w 1531539"/>
                  <a:gd name="connsiteY12" fmla="*/ 438456 h 1942305"/>
                  <a:gd name="connsiteX13" fmla="*/ 656351 w 1531539"/>
                  <a:gd name="connsiteY13" fmla="*/ 642496 h 1942305"/>
                  <a:gd name="connsiteX14" fmla="*/ 641237 w 1531539"/>
                  <a:gd name="connsiteY14" fmla="*/ 408228 h 1942305"/>
                  <a:gd name="connsiteX15" fmla="*/ 573224 w 1531539"/>
                  <a:gd name="connsiteY15" fmla="*/ 309987 h 1942305"/>
                  <a:gd name="connsiteX16" fmla="*/ 451308 w 1531539"/>
                  <a:gd name="connsiteY16" fmla="*/ 370443 h 1942305"/>
                  <a:gd name="connsiteX17" fmla="*/ 492210 w 1531539"/>
                  <a:gd name="connsiteY17" fmla="*/ 603278 h 1942305"/>
                  <a:gd name="connsiteX18" fmla="*/ 497654 w 1531539"/>
                  <a:gd name="connsiteY18" fmla="*/ 831421 h 1942305"/>
                  <a:gd name="connsiteX19" fmla="*/ 283944 w 1531539"/>
                  <a:gd name="connsiteY19" fmla="*/ 1085136 h 1942305"/>
                  <a:gd name="connsiteX20" fmla="*/ 82017 w 1531539"/>
                  <a:gd name="connsiteY20" fmla="*/ 1458654 h 1942305"/>
                  <a:gd name="connsiteX21" fmla="*/ 0 w 1531539"/>
                  <a:gd name="connsiteY21" fmla="*/ 1687477 h 1942305"/>
                  <a:gd name="connsiteX22" fmla="*/ 286057 w 1531539"/>
                  <a:gd name="connsiteY22" fmla="*/ 1881848 h 1942305"/>
                  <a:gd name="connsiteX23" fmla="*/ 573224 w 1531539"/>
                  <a:gd name="connsiteY23" fmla="*/ 1942304 h 1942305"/>
                  <a:gd name="connsiteX24" fmla="*/ 682246 w 1531539"/>
                  <a:gd name="connsiteY24" fmla="*/ 1607682 h 1942305"/>
                  <a:gd name="connsiteX25" fmla="*/ 890619 w 1531539"/>
                  <a:gd name="connsiteY25" fmla="*/ 1383084 h 1942305"/>
                  <a:gd name="connsiteX26" fmla="*/ 1093657 w 1531539"/>
                  <a:gd name="connsiteY26" fmla="*/ 1317184 h 1942305"/>
                  <a:gd name="connsiteX27" fmla="*/ 965186 w 1531539"/>
                  <a:gd name="connsiteY27" fmla="*/ 1142370 h 1942305"/>
                  <a:gd name="connsiteX28" fmla="*/ 920847 w 1531539"/>
                  <a:gd name="connsiteY28" fmla="*/ 876763 h 1942305"/>
                  <a:gd name="connsiteX29" fmla="*/ 1035205 w 1531539"/>
                  <a:gd name="connsiteY29" fmla="*/ 637159 h 1942305"/>
                  <a:gd name="connsiteX30" fmla="*/ 1298698 w 1531539"/>
                  <a:gd name="connsiteY30" fmla="*/ 604711 h 1942305"/>
                  <a:gd name="connsiteX31" fmla="*/ 1528632 w 1531539"/>
                  <a:gd name="connsiteY31" fmla="*/ 683612 h 1942305"/>
                  <a:gd name="connsiteX0" fmla="*/ 1528632 w 1531539"/>
                  <a:gd name="connsiteY0" fmla="*/ 683612 h 1942305"/>
                  <a:gd name="connsiteX1" fmla="*/ 1418178 w 1531539"/>
                  <a:gd name="connsiteY1" fmla="*/ 565206 h 1942305"/>
                  <a:gd name="connsiteX2" fmla="*/ 1270583 w 1531539"/>
                  <a:gd name="connsiteY2" fmla="*/ 496799 h 1942305"/>
                  <a:gd name="connsiteX3" fmla="*/ 1133339 w 1531539"/>
                  <a:gd name="connsiteY3" fmla="*/ 411344 h 1942305"/>
                  <a:gd name="connsiteX4" fmla="*/ 966189 w 1531539"/>
                  <a:gd name="connsiteY4" fmla="*/ 15263 h 1942305"/>
                  <a:gd name="connsiteX5" fmla="*/ 905626 w 1531539"/>
                  <a:gd name="connsiteY5" fmla="*/ 133167 h 1942305"/>
                  <a:gd name="connsiteX6" fmla="*/ 759033 w 1531539"/>
                  <a:gd name="connsiteY6" fmla="*/ 198744 h 1942305"/>
                  <a:gd name="connsiteX7" fmla="*/ 823608 w 1531539"/>
                  <a:gd name="connsiteY7" fmla="*/ 316541 h 1942305"/>
                  <a:gd name="connsiteX8" fmla="*/ 845277 w 1531539"/>
                  <a:gd name="connsiteY8" fmla="*/ 483798 h 1942305"/>
                  <a:gd name="connsiteX9" fmla="*/ 758711 w 1531539"/>
                  <a:gd name="connsiteY9" fmla="*/ 214860 h 1942305"/>
                  <a:gd name="connsiteX10" fmla="*/ 595895 w 1531539"/>
                  <a:gd name="connsiteY10" fmla="*/ 294873 h 1942305"/>
                  <a:gd name="connsiteX11" fmla="*/ 588338 w 1531539"/>
                  <a:gd name="connsiteY11" fmla="*/ 332658 h 1942305"/>
                  <a:gd name="connsiteX12" fmla="*/ 656351 w 1531539"/>
                  <a:gd name="connsiteY12" fmla="*/ 438456 h 1942305"/>
                  <a:gd name="connsiteX13" fmla="*/ 656351 w 1531539"/>
                  <a:gd name="connsiteY13" fmla="*/ 642496 h 1942305"/>
                  <a:gd name="connsiteX14" fmla="*/ 641237 w 1531539"/>
                  <a:gd name="connsiteY14" fmla="*/ 408228 h 1942305"/>
                  <a:gd name="connsiteX15" fmla="*/ 573224 w 1531539"/>
                  <a:gd name="connsiteY15" fmla="*/ 309987 h 1942305"/>
                  <a:gd name="connsiteX16" fmla="*/ 451308 w 1531539"/>
                  <a:gd name="connsiteY16" fmla="*/ 370443 h 1942305"/>
                  <a:gd name="connsiteX17" fmla="*/ 492210 w 1531539"/>
                  <a:gd name="connsiteY17" fmla="*/ 603278 h 1942305"/>
                  <a:gd name="connsiteX18" fmla="*/ 497654 w 1531539"/>
                  <a:gd name="connsiteY18" fmla="*/ 831421 h 1942305"/>
                  <a:gd name="connsiteX19" fmla="*/ 283944 w 1531539"/>
                  <a:gd name="connsiteY19" fmla="*/ 1085136 h 1942305"/>
                  <a:gd name="connsiteX20" fmla="*/ 82017 w 1531539"/>
                  <a:gd name="connsiteY20" fmla="*/ 1458654 h 1942305"/>
                  <a:gd name="connsiteX21" fmla="*/ 0 w 1531539"/>
                  <a:gd name="connsiteY21" fmla="*/ 1687477 h 1942305"/>
                  <a:gd name="connsiteX22" fmla="*/ 286057 w 1531539"/>
                  <a:gd name="connsiteY22" fmla="*/ 1881848 h 1942305"/>
                  <a:gd name="connsiteX23" fmla="*/ 573224 w 1531539"/>
                  <a:gd name="connsiteY23" fmla="*/ 1942304 h 1942305"/>
                  <a:gd name="connsiteX24" fmla="*/ 682246 w 1531539"/>
                  <a:gd name="connsiteY24" fmla="*/ 1607682 h 1942305"/>
                  <a:gd name="connsiteX25" fmla="*/ 890619 w 1531539"/>
                  <a:gd name="connsiteY25" fmla="*/ 1383084 h 1942305"/>
                  <a:gd name="connsiteX26" fmla="*/ 1093657 w 1531539"/>
                  <a:gd name="connsiteY26" fmla="*/ 1317184 h 1942305"/>
                  <a:gd name="connsiteX27" fmla="*/ 965186 w 1531539"/>
                  <a:gd name="connsiteY27" fmla="*/ 1142370 h 1942305"/>
                  <a:gd name="connsiteX28" fmla="*/ 920847 w 1531539"/>
                  <a:gd name="connsiteY28" fmla="*/ 876763 h 1942305"/>
                  <a:gd name="connsiteX29" fmla="*/ 1035205 w 1531539"/>
                  <a:gd name="connsiteY29" fmla="*/ 637159 h 1942305"/>
                  <a:gd name="connsiteX30" fmla="*/ 1298698 w 1531539"/>
                  <a:gd name="connsiteY30" fmla="*/ 604711 h 1942305"/>
                  <a:gd name="connsiteX31" fmla="*/ 1528632 w 1531539"/>
                  <a:gd name="connsiteY31" fmla="*/ 683612 h 1942305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905626 w 1531539"/>
                  <a:gd name="connsiteY5" fmla="*/ 117904 h 1927042"/>
                  <a:gd name="connsiteX6" fmla="*/ 759033 w 1531539"/>
                  <a:gd name="connsiteY6" fmla="*/ 183481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58711 w 1531539"/>
                  <a:gd name="connsiteY9" fmla="*/ 199597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909959 w 1531539"/>
                  <a:gd name="connsiteY5" fmla="*/ 100569 h 1927042"/>
                  <a:gd name="connsiteX6" fmla="*/ 759033 w 1531539"/>
                  <a:gd name="connsiteY6" fmla="*/ 183481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58711 w 1531539"/>
                  <a:gd name="connsiteY9" fmla="*/ 199597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909959 w 1531539"/>
                  <a:gd name="connsiteY5" fmla="*/ 100569 h 1927042"/>
                  <a:gd name="connsiteX6" fmla="*/ 785035 w 1531539"/>
                  <a:gd name="connsiteY6" fmla="*/ 183481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58711 w 1531539"/>
                  <a:gd name="connsiteY9" fmla="*/ 199597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909959 w 1531539"/>
                  <a:gd name="connsiteY5" fmla="*/ 100569 h 1927042"/>
                  <a:gd name="connsiteX6" fmla="*/ 785035 w 1531539"/>
                  <a:gd name="connsiteY6" fmla="*/ 183481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58711 w 1531539"/>
                  <a:gd name="connsiteY9" fmla="*/ 199597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909959 w 1531539"/>
                  <a:gd name="connsiteY5" fmla="*/ 100569 h 1927042"/>
                  <a:gd name="connsiteX6" fmla="*/ 785035 w 1531539"/>
                  <a:gd name="connsiteY6" fmla="*/ 183481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58711 w 1531539"/>
                  <a:gd name="connsiteY9" fmla="*/ 199597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909959 w 1531539"/>
                  <a:gd name="connsiteY5" fmla="*/ 100569 h 1927042"/>
                  <a:gd name="connsiteX6" fmla="*/ 785035 w 1531539"/>
                  <a:gd name="connsiteY6" fmla="*/ 183481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32709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909959 w 1531539"/>
                  <a:gd name="connsiteY5" fmla="*/ 100569 h 1927042"/>
                  <a:gd name="connsiteX6" fmla="*/ 785035 w 1531539"/>
                  <a:gd name="connsiteY6" fmla="*/ 183481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32709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909959 w 1531539"/>
                  <a:gd name="connsiteY5" fmla="*/ 100569 h 1927042"/>
                  <a:gd name="connsiteX6" fmla="*/ 793702 w 1531539"/>
                  <a:gd name="connsiteY6" fmla="*/ 166146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32709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909959 w 1531539"/>
                  <a:gd name="connsiteY5" fmla="*/ 100569 h 1927042"/>
                  <a:gd name="connsiteX6" fmla="*/ 793702 w 1531539"/>
                  <a:gd name="connsiteY6" fmla="*/ 166146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32709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909959 w 1531539"/>
                  <a:gd name="connsiteY5" fmla="*/ 100569 h 1927042"/>
                  <a:gd name="connsiteX6" fmla="*/ 772034 w 1531539"/>
                  <a:gd name="connsiteY6" fmla="*/ 187814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32709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23608 w 1531539"/>
                  <a:gd name="connsiteY7" fmla="*/ 301278 h 1927042"/>
                  <a:gd name="connsiteX8" fmla="*/ 845277 w 1531539"/>
                  <a:gd name="connsiteY8" fmla="*/ 468535 h 1927042"/>
                  <a:gd name="connsiteX9" fmla="*/ 732709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732709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732709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732709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776045 w 1531539"/>
                  <a:gd name="connsiteY9" fmla="*/ 216931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776045 w 1531539"/>
                  <a:gd name="connsiteY9" fmla="*/ 216931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776045 w 1531539"/>
                  <a:gd name="connsiteY9" fmla="*/ 216931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776045 w 1531539"/>
                  <a:gd name="connsiteY9" fmla="*/ 216931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767377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767377 w 1531539"/>
                  <a:gd name="connsiteY9" fmla="*/ 190929 h 1927042"/>
                  <a:gd name="connsiteX10" fmla="*/ 595895 w 1531539"/>
                  <a:gd name="connsiteY10" fmla="*/ 279610 h 1927042"/>
                  <a:gd name="connsiteX11" fmla="*/ 588338 w 1531539"/>
                  <a:gd name="connsiteY11" fmla="*/ 317395 h 1927042"/>
                  <a:gd name="connsiteX12" fmla="*/ 656351 w 1531539"/>
                  <a:gd name="connsiteY12" fmla="*/ 423193 h 1927042"/>
                  <a:gd name="connsiteX13" fmla="*/ 656351 w 1531539"/>
                  <a:gd name="connsiteY13" fmla="*/ 627233 h 1927042"/>
                  <a:gd name="connsiteX14" fmla="*/ 641237 w 1531539"/>
                  <a:gd name="connsiteY14" fmla="*/ 392965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588338 w 1531539"/>
                  <a:gd name="connsiteY12" fmla="*/ 317395 h 1927042"/>
                  <a:gd name="connsiteX13" fmla="*/ 656351 w 1531539"/>
                  <a:gd name="connsiteY13" fmla="*/ 423193 h 1927042"/>
                  <a:gd name="connsiteX14" fmla="*/ 656351 w 1531539"/>
                  <a:gd name="connsiteY14" fmla="*/ 627233 h 1927042"/>
                  <a:gd name="connsiteX15" fmla="*/ 641237 w 1531539"/>
                  <a:gd name="connsiteY15" fmla="*/ 392965 h 1927042"/>
                  <a:gd name="connsiteX16" fmla="*/ 573224 w 1531539"/>
                  <a:gd name="connsiteY16" fmla="*/ 294724 h 1927042"/>
                  <a:gd name="connsiteX17" fmla="*/ 451308 w 1531539"/>
                  <a:gd name="connsiteY17" fmla="*/ 355180 h 1927042"/>
                  <a:gd name="connsiteX18" fmla="*/ 492210 w 1531539"/>
                  <a:gd name="connsiteY18" fmla="*/ 588015 h 1927042"/>
                  <a:gd name="connsiteX19" fmla="*/ 497654 w 1531539"/>
                  <a:gd name="connsiteY19" fmla="*/ 816158 h 1927042"/>
                  <a:gd name="connsiteX20" fmla="*/ 283944 w 1531539"/>
                  <a:gd name="connsiteY20" fmla="*/ 1069873 h 1927042"/>
                  <a:gd name="connsiteX21" fmla="*/ 82017 w 1531539"/>
                  <a:gd name="connsiteY21" fmla="*/ 1443391 h 1927042"/>
                  <a:gd name="connsiteX22" fmla="*/ 0 w 1531539"/>
                  <a:gd name="connsiteY22" fmla="*/ 1672214 h 1927042"/>
                  <a:gd name="connsiteX23" fmla="*/ 286057 w 1531539"/>
                  <a:gd name="connsiteY23" fmla="*/ 1866585 h 1927042"/>
                  <a:gd name="connsiteX24" fmla="*/ 573224 w 1531539"/>
                  <a:gd name="connsiteY24" fmla="*/ 1927041 h 1927042"/>
                  <a:gd name="connsiteX25" fmla="*/ 682246 w 1531539"/>
                  <a:gd name="connsiteY25" fmla="*/ 1592419 h 1927042"/>
                  <a:gd name="connsiteX26" fmla="*/ 890619 w 1531539"/>
                  <a:gd name="connsiteY26" fmla="*/ 1367821 h 1927042"/>
                  <a:gd name="connsiteX27" fmla="*/ 1093657 w 1531539"/>
                  <a:gd name="connsiteY27" fmla="*/ 1301921 h 1927042"/>
                  <a:gd name="connsiteX28" fmla="*/ 965186 w 1531539"/>
                  <a:gd name="connsiteY28" fmla="*/ 1127107 h 1927042"/>
                  <a:gd name="connsiteX29" fmla="*/ 920847 w 1531539"/>
                  <a:gd name="connsiteY29" fmla="*/ 861500 h 1927042"/>
                  <a:gd name="connsiteX30" fmla="*/ 1035205 w 1531539"/>
                  <a:gd name="connsiteY30" fmla="*/ 621896 h 1927042"/>
                  <a:gd name="connsiteX31" fmla="*/ 1298698 w 1531539"/>
                  <a:gd name="connsiteY31" fmla="*/ 589448 h 1927042"/>
                  <a:gd name="connsiteX32" fmla="*/ 1528632 w 1531539"/>
                  <a:gd name="connsiteY32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588338 w 1531539"/>
                  <a:gd name="connsiteY12" fmla="*/ 317395 h 1927042"/>
                  <a:gd name="connsiteX13" fmla="*/ 621682 w 1531539"/>
                  <a:gd name="connsiteY13" fmla="*/ 457862 h 1927042"/>
                  <a:gd name="connsiteX14" fmla="*/ 656351 w 1531539"/>
                  <a:gd name="connsiteY14" fmla="*/ 627233 h 1927042"/>
                  <a:gd name="connsiteX15" fmla="*/ 641237 w 1531539"/>
                  <a:gd name="connsiteY15" fmla="*/ 392965 h 1927042"/>
                  <a:gd name="connsiteX16" fmla="*/ 573224 w 1531539"/>
                  <a:gd name="connsiteY16" fmla="*/ 294724 h 1927042"/>
                  <a:gd name="connsiteX17" fmla="*/ 451308 w 1531539"/>
                  <a:gd name="connsiteY17" fmla="*/ 355180 h 1927042"/>
                  <a:gd name="connsiteX18" fmla="*/ 492210 w 1531539"/>
                  <a:gd name="connsiteY18" fmla="*/ 588015 h 1927042"/>
                  <a:gd name="connsiteX19" fmla="*/ 497654 w 1531539"/>
                  <a:gd name="connsiteY19" fmla="*/ 816158 h 1927042"/>
                  <a:gd name="connsiteX20" fmla="*/ 283944 w 1531539"/>
                  <a:gd name="connsiteY20" fmla="*/ 1069873 h 1927042"/>
                  <a:gd name="connsiteX21" fmla="*/ 82017 w 1531539"/>
                  <a:gd name="connsiteY21" fmla="*/ 1443391 h 1927042"/>
                  <a:gd name="connsiteX22" fmla="*/ 0 w 1531539"/>
                  <a:gd name="connsiteY22" fmla="*/ 1672214 h 1927042"/>
                  <a:gd name="connsiteX23" fmla="*/ 286057 w 1531539"/>
                  <a:gd name="connsiteY23" fmla="*/ 1866585 h 1927042"/>
                  <a:gd name="connsiteX24" fmla="*/ 573224 w 1531539"/>
                  <a:gd name="connsiteY24" fmla="*/ 1927041 h 1927042"/>
                  <a:gd name="connsiteX25" fmla="*/ 682246 w 1531539"/>
                  <a:gd name="connsiteY25" fmla="*/ 1592419 h 1927042"/>
                  <a:gd name="connsiteX26" fmla="*/ 890619 w 1531539"/>
                  <a:gd name="connsiteY26" fmla="*/ 1367821 h 1927042"/>
                  <a:gd name="connsiteX27" fmla="*/ 1093657 w 1531539"/>
                  <a:gd name="connsiteY27" fmla="*/ 1301921 h 1927042"/>
                  <a:gd name="connsiteX28" fmla="*/ 965186 w 1531539"/>
                  <a:gd name="connsiteY28" fmla="*/ 1127107 h 1927042"/>
                  <a:gd name="connsiteX29" fmla="*/ 920847 w 1531539"/>
                  <a:gd name="connsiteY29" fmla="*/ 861500 h 1927042"/>
                  <a:gd name="connsiteX30" fmla="*/ 1035205 w 1531539"/>
                  <a:gd name="connsiteY30" fmla="*/ 621896 h 1927042"/>
                  <a:gd name="connsiteX31" fmla="*/ 1298698 w 1531539"/>
                  <a:gd name="connsiteY31" fmla="*/ 589448 h 1927042"/>
                  <a:gd name="connsiteX32" fmla="*/ 1528632 w 1531539"/>
                  <a:gd name="connsiteY32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588338 w 1531539"/>
                  <a:gd name="connsiteY12" fmla="*/ 317395 h 1927042"/>
                  <a:gd name="connsiteX13" fmla="*/ 621682 w 1531539"/>
                  <a:gd name="connsiteY13" fmla="*/ 457862 h 1927042"/>
                  <a:gd name="connsiteX14" fmla="*/ 656351 w 1531539"/>
                  <a:gd name="connsiteY14" fmla="*/ 627233 h 1927042"/>
                  <a:gd name="connsiteX15" fmla="*/ 667239 w 1531539"/>
                  <a:gd name="connsiteY15" fmla="*/ 475304 h 1927042"/>
                  <a:gd name="connsiteX16" fmla="*/ 573224 w 1531539"/>
                  <a:gd name="connsiteY16" fmla="*/ 294724 h 1927042"/>
                  <a:gd name="connsiteX17" fmla="*/ 451308 w 1531539"/>
                  <a:gd name="connsiteY17" fmla="*/ 355180 h 1927042"/>
                  <a:gd name="connsiteX18" fmla="*/ 492210 w 1531539"/>
                  <a:gd name="connsiteY18" fmla="*/ 588015 h 1927042"/>
                  <a:gd name="connsiteX19" fmla="*/ 497654 w 1531539"/>
                  <a:gd name="connsiteY19" fmla="*/ 816158 h 1927042"/>
                  <a:gd name="connsiteX20" fmla="*/ 283944 w 1531539"/>
                  <a:gd name="connsiteY20" fmla="*/ 1069873 h 1927042"/>
                  <a:gd name="connsiteX21" fmla="*/ 82017 w 1531539"/>
                  <a:gd name="connsiteY21" fmla="*/ 1443391 h 1927042"/>
                  <a:gd name="connsiteX22" fmla="*/ 0 w 1531539"/>
                  <a:gd name="connsiteY22" fmla="*/ 1672214 h 1927042"/>
                  <a:gd name="connsiteX23" fmla="*/ 286057 w 1531539"/>
                  <a:gd name="connsiteY23" fmla="*/ 1866585 h 1927042"/>
                  <a:gd name="connsiteX24" fmla="*/ 573224 w 1531539"/>
                  <a:gd name="connsiteY24" fmla="*/ 1927041 h 1927042"/>
                  <a:gd name="connsiteX25" fmla="*/ 682246 w 1531539"/>
                  <a:gd name="connsiteY25" fmla="*/ 1592419 h 1927042"/>
                  <a:gd name="connsiteX26" fmla="*/ 890619 w 1531539"/>
                  <a:gd name="connsiteY26" fmla="*/ 1367821 h 1927042"/>
                  <a:gd name="connsiteX27" fmla="*/ 1093657 w 1531539"/>
                  <a:gd name="connsiteY27" fmla="*/ 1301921 h 1927042"/>
                  <a:gd name="connsiteX28" fmla="*/ 965186 w 1531539"/>
                  <a:gd name="connsiteY28" fmla="*/ 1127107 h 1927042"/>
                  <a:gd name="connsiteX29" fmla="*/ 920847 w 1531539"/>
                  <a:gd name="connsiteY29" fmla="*/ 861500 h 1927042"/>
                  <a:gd name="connsiteX30" fmla="*/ 1035205 w 1531539"/>
                  <a:gd name="connsiteY30" fmla="*/ 621896 h 1927042"/>
                  <a:gd name="connsiteX31" fmla="*/ 1298698 w 1531539"/>
                  <a:gd name="connsiteY31" fmla="*/ 589448 h 1927042"/>
                  <a:gd name="connsiteX32" fmla="*/ 1528632 w 1531539"/>
                  <a:gd name="connsiteY32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588338 w 1531539"/>
                  <a:gd name="connsiteY12" fmla="*/ 317395 h 1927042"/>
                  <a:gd name="connsiteX13" fmla="*/ 656351 w 1531539"/>
                  <a:gd name="connsiteY13" fmla="*/ 479530 h 1927042"/>
                  <a:gd name="connsiteX14" fmla="*/ 656351 w 1531539"/>
                  <a:gd name="connsiteY14" fmla="*/ 627233 h 1927042"/>
                  <a:gd name="connsiteX15" fmla="*/ 667239 w 1531539"/>
                  <a:gd name="connsiteY15" fmla="*/ 475304 h 1927042"/>
                  <a:gd name="connsiteX16" fmla="*/ 573224 w 1531539"/>
                  <a:gd name="connsiteY16" fmla="*/ 294724 h 1927042"/>
                  <a:gd name="connsiteX17" fmla="*/ 451308 w 1531539"/>
                  <a:gd name="connsiteY17" fmla="*/ 355180 h 1927042"/>
                  <a:gd name="connsiteX18" fmla="*/ 492210 w 1531539"/>
                  <a:gd name="connsiteY18" fmla="*/ 588015 h 1927042"/>
                  <a:gd name="connsiteX19" fmla="*/ 497654 w 1531539"/>
                  <a:gd name="connsiteY19" fmla="*/ 816158 h 1927042"/>
                  <a:gd name="connsiteX20" fmla="*/ 283944 w 1531539"/>
                  <a:gd name="connsiteY20" fmla="*/ 1069873 h 1927042"/>
                  <a:gd name="connsiteX21" fmla="*/ 82017 w 1531539"/>
                  <a:gd name="connsiteY21" fmla="*/ 1443391 h 1927042"/>
                  <a:gd name="connsiteX22" fmla="*/ 0 w 1531539"/>
                  <a:gd name="connsiteY22" fmla="*/ 1672214 h 1927042"/>
                  <a:gd name="connsiteX23" fmla="*/ 286057 w 1531539"/>
                  <a:gd name="connsiteY23" fmla="*/ 1866585 h 1927042"/>
                  <a:gd name="connsiteX24" fmla="*/ 573224 w 1531539"/>
                  <a:gd name="connsiteY24" fmla="*/ 1927041 h 1927042"/>
                  <a:gd name="connsiteX25" fmla="*/ 682246 w 1531539"/>
                  <a:gd name="connsiteY25" fmla="*/ 1592419 h 1927042"/>
                  <a:gd name="connsiteX26" fmla="*/ 890619 w 1531539"/>
                  <a:gd name="connsiteY26" fmla="*/ 1367821 h 1927042"/>
                  <a:gd name="connsiteX27" fmla="*/ 1093657 w 1531539"/>
                  <a:gd name="connsiteY27" fmla="*/ 1301921 h 1927042"/>
                  <a:gd name="connsiteX28" fmla="*/ 965186 w 1531539"/>
                  <a:gd name="connsiteY28" fmla="*/ 1127107 h 1927042"/>
                  <a:gd name="connsiteX29" fmla="*/ 920847 w 1531539"/>
                  <a:gd name="connsiteY29" fmla="*/ 861500 h 1927042"/>
                  <a:gd name="connsiteX30" fmla="*/ 1035205 w 1531539"/>
                  <a:gd name="connsiteY30" fmla="*/ 621896 h 1927042"/>
                  <a:gd name="connsiteX31" fmla="*/ 1298698 w 1531539"/>
                  <a:gd name="connsiteY31" fmla="*/ 589448 h 1927042"/>
                  <a:gd name="connsiteX32" fmla="*/ 1528632 w 1531539"/>
                  <a:gd name="connsiteY32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56351 w 1531539"/>
                  <a:gd name="connsiteY12" fmla="*/ 479530 h 1927042"/>
                  <a:gd name="connsiteX13" fmla="*/ 656351 w 1531539"/>
                  <a:gd name="connsiteY13" fmla="*/ 627233 h 1927042"/>
                  <a:gd name="connsiteX14" fmla="*/ 667239 w 1531539"/>
                  <a:gd name="connsiteY14" fmla="*/ 475304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56351 w 1531539"/>
                  <a:gd name="connsiteY12" fmla="*/ 479530 h 1927042"/>
                  <a:gd name="connsiteX13" fmla="*/ 656351 w 1531539"/>
                  <a:gd name="connsiteY13" fmla="*/ 627233 h 1927042"/>
                  <a:gd name="connsiteX14" fmla="*/ 667239 w 1531539"/>
                  <a:gd name="connsiteY14" fmla="*/ 475304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56351 w 1531539"/>
                  <a:gd name="connsiteY12" fmla="*/ 479530 h 1927042"/>
                  <a:gd name="connsiteX13" fmla="*/ 656351 w 1531539"/>
                  <a:gd name="connsiteY13" fmla="*/ 627233 h 1927042"/>
                  <a:gd name="connsiteX14" fmla="*/ 667239 w 1531539"/>
                  <a:gd name="connsiteY14" fmla="*/ 475304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56351 w 1531539"/>
                  <a:gd name="connsiteY12" fmla="*/ 479530 h 1927042"/>
                  <a:gd name="connsiteX13" fmla="*/ 656351 w 1531539"/>
                  <a:gd name="connsiteY13" fmla="*/ 627233 h 1927042"/>
                  <a:gd name="connsiteX14" fmla="*/ 667239 w 1531539"/>
                  <a:gd name="connsiteY14" fmla="*/ 475304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56351 w 1531539"/>
                  <a:gd name="connsiteY12" fmla="*/ 479530 h 1927042"/>
                  <a:gd name="connsiteX13" fmla="*/ 656351 w 1531539"/>
                  <a:gd name="connsiteY13" fmla="*/ 627233 h 1927042"/>
                  <a:gd name="connsiteX14" fmla="*/ 667239 w 1531539"/>
                  <a:gd name="connsiteY14" fmla="*/ 475304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56351 w 1531539"/>
                  <a:gd name="connsiteY12" fmla="*/ 479530 h 1927042"/>
                  <a:gd name="connsiteX13" fmla="*/ 656351 w 1531539"/>
                  <a:gd name="connsiteY13" fmla="*/ 627233 h 1927042"/>
                  <a:gd name="connsiteX14" fmla="*/ 667239 w 1531539"/>
                  <a:gd name="connsiteY14" fmla="*/ 475304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56351 w 1531539"/>
                  <a:gd name="connsiteY12" fmla="*/ 479530 h 1927042"/>
                  <a:gd name="connsiteX13" fmla="*/ 656351 w 1531539"/>
                  <a:gd name="connsiteY13" fmla="*/ 627233 h 1927042"/>
                  <a:gd name="connsiteX14" fmla="*/ 667239 w 1531539"/>
                  <a:gd name="connsiteY14" fmla="*/ 475304 h 1927042"/>
                  <a:gd name="connsiteX15" fmla="*/ 573224 w 1531539"/>
                  <a:gd name="connsiteY15" fmla="*/ 294724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56351 w 1531539"/>
                  <a:gd name="connsiteY12" fmla="*/ 479530 h 1927042"/>
                  <a:gd name="connsiteX13" fmla="*/ 656351 w 1531539"/>
                  <a:gd name="connsiteY13" fmla="*/ 627233 h 1927042"/>
                  <a:gd name="connsiteX14" fmla="*/ 667239 w 1531539"/>
                  <a:gd name="connsiteY14" fmla="*/ 475304 h 1927042"/>
                  <a:gd name="connsiteX15" fmla="*/ 599226 w 1531539"/>
                  <a:gd name="connsiteY15" fmla="*/ 299058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56351 w 1531539"/>
                  <a:gd name="connsiteY12" fmla="*/ 479530 h 1927042"/>
                  <a:gd name="connsiteX13" fmla="*/ 656351 w 1531539"/>
                  <a:gd name="connsiteY13" fmla="*/ 627233 h 1927042"/>
                  <a:gd name="connsiteX14" fmla="*/ 654238 w 1531539"/>
                  <a:gd name="connsiteY14" fmla="*/ 488305 h 1927042"/>
                  <a:gd name="connsiteX15" fmla="*/ 599226 w 1531539"/>
                  <a:gd name="connsiteY15" fmla="*/ 299058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56351 w 1531539"/>
                  <a:gd name="connsiteY12" fmla="*/ 479530 h 1927042"/>
                  <a:gd name="connsiteX13" fmla="*/ 656351 w 1531539"/>
                  <a:gd name="connsiteY13" fmla="*/ 627233 h 1927042"/>
                  <a:gd name="connsiteX14" fmla="*/ 619569 w 1531539"/>
                  <a:gd name="connsiteY14" fmla="*/ 514307 h 1927042"/>
                  <a:gd name="connsiteX15" fmla="*/ 599226 w 1531539"/>
                  <a:gd name="connsiteY15" fmla="*/ 299058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78019 w 1531539"/>
                  <a:gd name="connsiteY12" fmla="*/ 505532 h 1927042"/>
                  <a:gd name="connsiteX13" fmla="*/ 656351 w 1531539"/>
                  <a:gd name="connsiteY13" fmla="*/ 627233 h 1927042"/>
                  <a:gd name="connsiteX14" fmla="*/ 619569 w 1531539"/>
                  <a:gd name="connsiteY14" fmla="*/ 514307 h 1927042"/>
                  <a:gd name="connsiteX15" fmla="*/ 599226 w 1531539"/>
                  <a:gd name="connsiteY15" fmla="*/ 299058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78019 w 1531539"/>
                  <a:gd name="connsiteY12" fmla="*/ 505532 h 1927042"/>
                  <a:gd name="connsiteX13" fmla="*/ 656351 w 1531539"/>
                  <a:gd name="connsiteY13" fmla="*/ 627233 h 1927042"/>
                  <a:gd name="connsiteX14" fmla="*/ 671572 w 1531539"/>
                  <a:gd name="connsiteY14" fmla="*/ 496973 h 1927042"/>
                  <a:gd name="connsiteX15" fmla="*/ 599226 w 1531539"/>
                  <a:gd name="connsiteY15" fmla="*/ 299058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78019 w 1531539"/>
                  <a:gd name="connsiteY12" fmla="*/ 505532 h 1927042"/>
                  <a:gd name="connsiteX13" fmla="*/ 656351 w 1531539"/>
                  <a:gd name="connsiteY13" fmla="*/ 627233 h 1927042"/>
                  <a:gd name="connsiteX14" fmla="*/ 671572 w 1531539"/>
                  <a:gd name="connsiteY14" fmla="*/ 496973 h 1927042"/>
                  <a:gd name="connsiteX15" fmla="*/ 590559 w 1531539"/>
                  <a:gd name="connsiteY15" fmla="*/ 286057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78019 w 1531539"/>
                  <a:gd name="connsiteY12" fmla="*/ 505532 h 1927042"/>
                  <a:gd name="connsiteX13" fmla="*/ 656351 w 1531539"/>
                  <a:gd name="connsiteY13" fmla="*/ 627233 h 1927042"/>
                  <a:gd name="connsiteX14" fmla="*/ 671572 w 1531539"/>
                  <a:gd name="connsiteY14" fmla="*/ 496973 h 1927042"/>
                  <a:gd name="connsiteX15" fmla="*/ 590559 w 1531539"/>
                  <a:gd name="connsiteY15" fmla="*/ 286057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31539"/>
                  <a:gd name="connsiteY0" fmla="*/ 668349 h 1927042"/>
                  <a:gd name="connsiteX1" fmla="*/ 1418178 w 1531539"/>
                  <a:gd name="connsiteY1" fmla="*/ 549943 h 1927042"/>
                  <a:gd name="connsiteX2" fmla="*/ 1270583 w 1531539"/>
                  <a:gd name="connsiteY2" fmla="*/ 481536 h 1927042"/>
                  <a:gd name="connsiteX3" fmla="*/ 1133339 w 1531539"/>
                  <a:gd name="connsiteY3" fmla="*/ 396081 h 1927042"/>
                  <a:gd name="connsiteX4" fmla="*/ 966189 w 1531539"/>
                  <a:gd name="connsiteY4" fmla="*/ 0 h 1927042"/>
                  <a:gd name="connsiteX5" fmla="*/ 888291 w 1531539"/>
                  <a:gd name="connsiteY5" fmla="*/ 117904 h 1927042"/>
                  <a:gd name="connsiteX6" fmla="*/ 772034 w 1531539"/>
                  <a:gd name="connsiteY6" fmla="*/ 187814 h 1927042"/>
                  <a:gd name="connsiteX7" fmla="*/ 849610 w 1531539"/>
                  <a:gd name="connsiteY7" fmla="*/ 305612 h 1927042"/>
                  <a:gd name="connsiteX8" fmla="*/ 845277 w 1531539"/>
                  <a:gd name="connsiteY8" fmla="*/ 468535 h 1927042"/>
                  <a:gd name="connsiteX9" fmla="*/ 859137 w 1531539"/>
                  <a:gd name="connsiteY9" fmla="*/ 328926 h 1927042"/>
                  <a:gd name="connsiteX10" fmla="*/ 767377 w 1531539"/>
                  <a:gd name="connsiteY10" fmla="*/ 190929 h 1927042"/>
                  <a:gd name="connsiteX11" fmla="*/ 595895 w 1531539"/>
                  <a:gd name="connsiteY11" fmla="*/ 279610 h 1927042"/>
                  <a:gd name="connsiteX12" fmla="*/ 678019 w 1531539"/>
                  <a:gd name="connsiteY12" fmla="*/ 505532 h 1927042"/>
                  <a:gd name="connsiteX13" fmla="*/ 656351 w 1531539"/>
                  <a:gd name="connsiteY13" fmla="*/ 627233 h 1927042"/>
                  <a:gd name="connsiteX14" fmla="*/ 671572 w 1531539"/>
                  <a:gd name="connsiteY14" fmla="*/ 496973 h 1927042"/>
                  <a:gd name="connsiteX15" fmla="*/ 590559 w 1531539"/>
                  <a:gd name="connsiteY15" fmla="*/ 286057 h 1927042"/>
                  <a:gd name="connsiteX16" fmla="*/ 451308 w 1531539"/>
                  <a:gd name="connsiteY16" fmla="*/ 355180 h 1927042"/>
                  <a:gd name="connsiteX17" fmla="*/ 492210 w 1531539"/>
                  <a:gd name="connsiteY17" fmla="*/ 588015 h 1927042"/>
                  <a:gd name="connsiteX18" fmla="*/ 497654 w 1531539"/>
                  <a:gd name="connsiteY18" fmla="*/ 816158 h 1927042"/>
                  <a:gd name="connsiteX19" fmla="*/ 283944 w 1531539"/>
                  <a:gd name="connsiteY19" fmla="*/ 1069873 h 1927042"/>
                  <a:gd name="connsiteX20" fmla="*/ 82017 w 1531539"/>
                  <a:gd name="connsiteY20" fmla="*/ 1443391 h 1927042"/>
                  <a:gd name="connsiteX21" fmla="*/ 0 w 1531539"/>
                  <a:gd name="connsiteY21" fmla="*/ 1672214 h 1927042"/>
                  <a:gd name="connsiteX22" fmla="*/ 286057 w 1531539"/>
                  <a:gd name="connsiteY22" fmla="*/ 1866585 h 1927042"/>
                  <a:gd name="connsiteX23" fmla="*/ 573224 w 1531539"/>
                  <a:gd name="connsiteY23" fmla="*/ 1927041 h 1927042"/>
                  <a:gd name="connsiteX24" fmla="*/ 682246 w 1531539"/>
                  <a:gd name="connsiteY24" fmla="*/ 1592419 h 1927042"/>
                  <a:gd name="connsiteX25" fmla="*/ 890619 w 1531539"/>
                  <a:gd name="connsiteY25" fmla="*/ 1367821 h 1927042"/>
                  <a:gd name="connsiteX26" fmla="*/ 1093657 w 1531539"/>
                  <a:gd name="connsiteY26" fmla="*/ 1301921 h 1927042"/>
                  <a:gd name="connsiteX27" fmla="*/ 965186 w 1531539"/>
                  <a:gd name="connsiteY27" fmla="*/ 1127107 h 1927042"/>
                  <a:gd name="connsiteX28" fmla="*/ 920847 w 1531539"/>
                  <a:gd name="connsiteY28" fmla="*/ 861500 h 1927042"/>
                  <a:gd name="connsiteX29" fmla="*/ 1035205 w 1531539"/>
                  <a:gd name="connsiteY29" fmla="*/ 621896 h 1927042"/>
                  <a:gd name="connsiteX30" fmla="*/ 1298698 w 1531539"/>
                  <a:gd name="connsiteY30" fmla="*/ 589448 h 1927042"/>
                  <a:gd name="connsiteX31" fmla="*/ 1528632 w 1531539"/>
                  <a:gd name="connsiteY31" fmla="*/ 668349 h 1927042"/>
                  <a:gd name="connsiteX0" fmla="*/ 1528632 w 1528632"/>
                  <a:gd name="connsiteY0" fmla="*/ 668349 h 1927042"/>
                  <a:gd name="connsiteX1" fmla="*/ 1418178 w 1528632"/>
                  <a:gd name="connsiteY1" fmla="*/ 549943 h 1927042"/>
                  <a:gd name="connsiteX2" fmla="*/ 1270583 w 1528632"/>
                  <a:gd name="connsiteY2" fmla="*/ 481536 h 1927042"/>
                  <a:gd name="connsiteX3" fmla="*/ 1133339 w 1528632"/>
                  <a:gd name="connsiteY3" fmla="*/ 396081 h 1927042"/>
                  <a:gd name="connsiteX4" fmla="*/ 966189 w 1528632"/>
                  <a:gd name="connsiteY4" fmla="*/ 0 h 1927042"/>
                  <a:gd name="connsiteX5" fmla="*/ 888291 w 1528632"/>
                  <a:gd name="connsiteY5" fmla="*/ 117904 h 1927042"/>
                  <a:gd name="connsiteX6" fmla="*/ 772034 w 1528632"/>
                  <a:gd name="connsiteY6" fmla="*/ 187814 h 1927042"/>
                  <a:gd name="connsiteX7" fmla="*/ 849610 w 1528632"/>
                  <a:gd name="connsiteY7" fmla="*/ 305612 h 1927042"/>
                  <a:gd name="connsiteX8" fmla="*/ 845277 w 1528632"/>
                  <a:gd name="connsiteY8" fmla="*/ 468535 h 1927042"/>
                  <a:gd name="connsiteX9" fmla="*/ 859137 w 1528632"/>
                  <a:gd name="connsiteY9" fmla="*/ 328926 h 1927042"/>
                  <a:gd name="connsiteX10" fmla="*/ 767377 w 1528632"/>
                  <a:gd name="connsiteY10" fmla="*/ 190929 h 1927042"/>
                  <a:gd name="connsiteX11" fmla="*/ 595895 w 1528632"/>
                  <a:gd name="connsiteY11" fmla="*/ 279610 h 1927042"/>
                  <a:gd name="connsiteX12" fmla="*/ 678019 w 1528632"/>
                  <a:gd name="connsiteY12" fmla="*/ 505532 h 1927042"/>
                  <a:gd name="connsiteX13" fmla="*/ 656351 w 1528632"/>
                  <a:gd name="connsiteY13" fmla="*/ 627233 h 1927042"/>
                  <a:gd name="connsiteX14" fmla="*/ 671572 w 1528632"/>
                  <a:gd name="connsiteY14" fmla="*/ 496973 h 1927042"/>
                  <a:gd name="connsiteX15" fmla="*/ 590559 w 1528632"/>
                  <a:gd name="connsiteY15" fmla="*/ 286057 h 1927042"/>
                  <a:gd name="connsiteX16" fmla="*/ 451308 w 1528632"/>
                  <a:gd name="connsiteY16" fmla="*/ 355180 h 1927042"/>
                  <a:gd name="connsiteX17" fmla="*/ 492210 w 1528632"/>
                  <a:gd name="connsiteY17" fmla="*/ 588015 h 1927042"/>
                  <a:gd name="connsiteX18" fmla="*/ 497654 w 1528632"/>
                  <a:gd name="connsiteY18" fmla="*/ 816158 h 1927042"/>
                  <a:gd name="connsiteX19" fmla="*/ 283944 w 1528632"/>
                  <a:gd name="connsiteY19" fmla="*/ 1069873 h 1927042"/>
                  <a:gd name="connsiteX20" fmla="*/ 82017 w 1528632"/>
                  <a:gd name="connsiteY20" fmla="*/ 1443391 h 1927042"/>
                  <a:gd name="connsiteX21" fmla="*/ 0 w 1528632"/>
                  <a:gd name="connsiteY21" fmla="*/ 1672214 h 1927042"/>
                  <a:gd name="connsiteX22" fmla="*/ 286057 w 1528632"/>
                  <a:gd name="connsiteY22" fmla="*/ 1866585 h 1927042"/>
                  <a:gd name="connsiteX23" fmla="*/ 573224 w 1528632"/>
                  <a:gd name="connsiteY23" fmla="*/ 1927041 h 1927042"/>
                  <a:gd name="connsiteX24" fmla="*/ 682246 w 1528632"/>
                  <a:gd name="connsiteY24" fmla="*/ 1592419 h 1927042"/>
                  <a:gd name="connsiteX25" fmla="*/ 890619 w 1528632"/>
                  <a:gd name="connsiteY25" fmla="*/ 1367821 h 1927042"/>
                  <a:gd name="connsiteX26" fmla="*/ 1093657 w 1528632"/>
                  <a:gd name="connsiteY26" fmla="*/ 1301921 h 1927042"/>
                  <a:gd name="connsiteX27" fmla="*/ 965186 w 1528632"/>
                  <a:gd name="connsiteY27" fmla="*/ 1127107 h 1927042"/>
                  <a:gd name="connsiteX28" fmla="*/ 920847 w 1528632"/>
                  <a:gd name="connsiteY28" fmla="*/ 861500 h 1927042"/>
                  <a:gd name="connsiteX29" fmla="*/ 1035205 w 1528632"/>
                  <a:gd name="connsiteY29" fmla="*/ 621896 h 1927042"/>
                  <a:gd name="connsiteX30" fmla="*/ 1298698 w 1528632"/>
                  <a:gd name="connsiteY30" fmla="*/ 589448 h 1927042"/>
                  <a:gd name="connsiteX31" fmla="*/ 1528632 w 1528632"/>
                  <a:gd name="connsiteY31" fmla="*/ 668349 h 1927042"/>
                  <a:gd name="connsiteX0" fmla="*/ 1528632 w 1528632"/>
                  <a:gd name="connsiteY0" fmla="*/ 668349 h 1927042"/>
                  <a:gd name="connsiteX1" fmla="*/ 1418178 w 1528632"/>
                  <a:gd name="connsiteY1" fmla="*/ 549943 h 1927042"/>
                  <a:gd name="connsiteX2" fmla="*/ 1270583 w 1528632"/>
                  <a:gd name="connsiteY2" fmla="*/ 481536 h 1927042"/>
                  <a:gd name="connsiteX3" fmla="*/ 1133339 w 1528632"/>
                  <a:gd name="connsiteY3" fmla="*/ 396081 h 1927042"/>
                  <a:gd name="connsiteX4" fmla="*/ 966189 w 1528632"/>
                  <a:gd name="connsiteY4" fmla="*/ 0 h 1927042"/>
                  <a:gd name="connsiteX5" fmla="*/ 888291 w 1528632"/>
                  <a:gd name="connsiteY5" fmla="*/ 117904 h 1927042"/>
                  <a:gd name="connsiteX6" fmla="*/ 772034 w 1528632"/>
                  <a:gd name="connsiteY6" fmla="*/ 187814 h 1927042"/>
                  <a:gd name="connsiteX7" fmla="*/ 849610 w 1528632"/>
                  <a:gd name="connsiteY7" fmla="*/ 305612 h 1927042"/>
                  <a:gd name="connsiteX8" fmla="*/ 845277 w 1528632"/>
                  <a:gd name="connsiteY8" fmla="*/ 468535 h 1927042"/>
                  <a:gd name="connsiteX9" fmla="*/ 859137 w 1528632"/>
                  <a:gd name="connsiteY9" fmla="*/ 328926 h 1927042"/>
                  <a:gd name="connsiteX10" fmla="*/ 767377 w 1528632"/>
                  <a:gd name="connsiteY10" fmla="*/ 190929 h 1927042"/>
                  <a:gd name="connsiteX11" fmla="*/ 595895 w 1528632"/>
                  <a:gd name="connsiteY11" fmla="*/ 279610 h 1927042"/>
                  <a:gd name="connsiteX12" fmla="*/ 678019 w 1528632"/>
                  <a:gd name="connsiteY12" fmla="*/ 505532 h 1927042"/>
                  <a:gd name="connsiteX13" fmla="*/ 656351 w 1528632"/>
                  <a:gd name="connsiteY13" fmla="*/ 627233 h 1927042"/>
                  <a:gd name="connsiteX14" fmla="*/ 671572 w 1528632"/>
                  <a:gd name="connsiteY14" fmla="*/ 496973 h 1927042"/>
                  <a:gd name="connsiteX15" fmla="*/ 590559 w 1528632"/>
                  <a:gd name="connsiteY15" fmla="*/ 286057 h 1927042"/>
                  <a:gd name="connsiteX16" fmla="*/ 451308 w 1528632"/>
                  <a:gd name="connsiteY16" fmla="*/ 355180 h 1927042"/>
                  <a:gd name="connsiteX17" fmla="*/ 492210 w 1528632"/>
                  <a:gd name="connsiteY17" fmla="*/ 588015 h 1927042"/>
                  <a:gd name="connsiteX18" fmla="*/ 497654 w 1528632"/>
                  <a:gd name="connsiteY18" fmla="*/ 816158 h 1927042"/>
                  <a:gd name="connsiteX19" fmla="*/ 283944 w 1528632"/>
                  <a:gd name="connsiteY19" fmla="*/ 1069873 h 1927042"/>
                  <a:gd name="connsiteX20" fmla="*/ 82017 w 1528632"/>
                  <a:gd name="connsiteY20" fmla="*/ 1443391 h 1927042"/>
                  <a:gd name="connsiteX21" fmla="*/ 0 w 1528632"/>
                  <a:gd name="connsiteY21" fmla="*/ 1672214 h 1927042"/>
                  <a:gd name="connsiteX22" fmla="*/ 286057 w 1528632"/>
                  <a:gd name="connsiteY22" fmla="*/ 1866585 h 1927042"/>
                  <a:gd name="connsiteX23" fmla="*/ 573224 w 1528632"/>
                  <a:gd name="connsiteY23" fmla="*/ 1927041 h 1927042"/>
                  <a:gd name="connsiteX24" fmla="*/ 682246 w 1528632"/>
                  <a:gd name="connsiteY24" fmla="*/ 1592419 h 1927042"/>
                  <a:gd name="connsiteX25" fmla="*/ 890619 w 1528632"/>
                  <a:gd name="connsiteY25" fmla="*/ 1367821 h 1927042"/>
                  <a:gd name="connsiteX26" fmla="*/ 1093657 w 1528632"/>
                  <a:gd name="connsiteY26" fmla="*/ 1301921 h 1927042"/>
                  <a:gd name="connsiteX27" fmla="*/ 965186 w 1528632"/>
                  <a:gd name="connsiteY27" fmla="*/ 1127107 h 1927042"/>
                  <a:gd name="connsiteX28" fmla="*/ 920847 w 1528632"/>
                  <a:gd name="connsiteY28" fmla="*/ 861500 h 1927042"/>
                  <a:gd name="connsiteX29" fmla="*/ 1035205 w 1528632"/>
                  <a:gd name="connsiteY29" fmla="*/ 621896 h 1927042"/>
                  <a:gd name="connsiteX30" fmla="*/ 1298698 w 1528632"/>
                  <a:gd name="connsiteY30" fmla="*/ 589448 h 1927042"/>
                  <a:gd name="connsiteX31" fmla="*/ 1528632 w 1528632"/>
                  <a:gd name="connsiteY31" fmla="*/ 668349 h 1927042"/>
                  <a:gd name="connsiteX0" fmla="*/ 1569520 w 1569520"/>
                  <a:gd name="connsiteY0" fmla="*/ 712953 h 1927042"/>
                  <a:gd name="connsiteX1" fmla="*/ 1418178 w 1569520"/>
                  <a:gd name="connsiteY1" fmla="*/ 549943 h 1927042"/>
                  <a:gd name="connsiteX2" fmla="*/ 1270583 w 1569520"/>
                  <a:gd name="connsiteY2" fmla="*/ 481536 h 1927042"/>
                  <a:gd name="connsiteX3" fmla="*/ 1133339 w 1569520"/>
                  <a:gd name="connsiteY3" fmla="*/ 396081 h 1927042"/>
                  <a:gd name="connsiteX4" fmla="*/ 966189 w 1569520"/>
                  <a:gd name="connsiteY4" fmla="*/ 0 h 1927042"/>
                  <a:gd name="connsiteX5" fmla="*/ 888291 w 1569520"/>
                  <a:gd name="connsiteY5" fmla="*/ 117904 h 1927042"/>
                  <a:gd name="connsiteX6" fmla="*/ 772034 w 1569520"/>
                  <a:gd name="connsiteY6" fmla="*/ 187814 h 1927042"/>
                  <a:gd name="connsiteX7" fmla="*/ 849610 w 1569520"/>
                  <a:gd name="connsiteY7" fmla="*/ 305612 h 1927042"/>
                  <a:gd name="connsiteX8" fmla="*/ 845277 w 1569520"/>
                  <a:gd name="connsiteY8" fmla="*/ 468535 h 1927042"/>
                  <a:gd name="connsiteX9" fmla="*/ 859137 w 1569520"/>
                  <a:gd name="connsiteY9" fmla="*/ 328926 h 1927042"/>
                  <a:gd name="connsiteX10" fmla="*/ 767377 w 1569520"/>
                  <a:gd name="connsiteY10" fmla="*/ 190929 h 1927042"/>
                  <a:gd name="connsiteX11" fmla="*/ 595895 w 1569520"/>
                  <a:gd name="connsiteY11" fmla="*/ 279610 h 1927042"/>
                  <a:gd name="connsiteX12" fmla="*/ 678019 w 1569520"/>
                  <a:gd name="connsiteY12" fmla="*/ 505532 h 1927042"/>
                  <a:gd name="connsiteX13" fmla="*/ 656351 w 1569520"/>
                  <a:gd name="connsiteY13" fmla="*/ 627233 h 1927042"/>
                  <a:gd name="connsiteX14" fmla="*/ 671572 w 1569520"/>
                  <a:gd name="connsiteY14" fmla="*/ 496973 h 1927042"/>
                  <a:gd name="connsiteX15" fmla="*/ 590559 w 1569520"/>
                  <a:gd name="connsiteY15" fmla="*/ 286057 h 1927042"/>
                  <a:gd name="connsiteX16" fmla="*/ 451308 w 1569520"/>
                  <a:gd name="connsiteY16" fmla="*/ 355180 h 1927042"/>
                  <a:gd name="connsiteX17" fmla="*/ 492210 w 1569520"/>
                  <a:gd name="connsiteY17" fmla="*/ 588015 h 1927042"/>
                  <a:gd name="connsiteX18" fmla="*/ 497654 w 1569520"/>
                  <a:gd name="connsiteY18" fmla="*/ 816158 h 1927042"/>
                  <a:gd name="connsiteX19" fmla="*/ 283944 w 1569520"/>
                  <a:gd name="connsiteY19" fmla="*/ 1069873 h 1927042"/>
                  <a:gd name="connsiteX20" fmla="*/ 82017 w 1569520"/>
                  <a:gd name="connsiteY20" fmla="*/ 1443391 h 1927042"/>
                  <a:gd name="connsiteX21" fmla="*/ 0 w 1569520"/>
                  <a:gd name="connsiteY21" fmla="*/ 1672214 h 1927042"/>
                  <a:gd name="connsiteX22" fmla="*/ 286057 w 1569520"/>
                  <a:gd name="connsiteY22" fmla="*/ 1866585 h 1927042"/>
                  <a:gd name="connsiteX23" fmla="*/ 573224 w 1569520"/>
                  <a:gd name="connsiteY23" fmla="*/ 1927041 h 1927042"/>
                  <a:gd name="connsiteX24" fmla="*/ 682246 w 1569520"/>
                  <a:gd name="connsiteY24" fmla="*/ 1592419 h 1927042"/>
                  <a:gd name="connsiteX25" fmla="*/ 890619 w 1569520"/>
                  <a:gd name="connsiteY25" fmla="*/ 1367821 h 1927042"/>
                  <a:gd name="connsiteX26" fmla="*/ 1093657 w 1569520"/>
                  <a:gd name="connsiteY26" fmla="*/ 1301921 h 1927042"/>
                  <a:gd name="connsiteX27" fmla="*/ 965186 w 1569520"/>
                  <a:gd name="connsiteY27" fmla="*/ 1127107 h 1927042"/>
                  <a:gd name="connsiteX28" fmla="*/ 920847 w 1569520"/>
                  <a:gd name="connsiteY28" fmla="*/ 861500 h 1927042"/>
                  <a:gd name="connsiteX29" fmla="*/ 1035205 w 1569520"/>
                  <a:gd name="connsiteY29" fmla="*/ 621896 h 1927042"/>
                  <a:gd name="connsiteX30" fmla="*/ 1298698 w 1569520"/>
                  <a:gd name="connsiteY30" fmla="*/ 589448 h 1927042"/>
                  <a:gd name="connsiteX31" fmla="*/ 1569520 w 1569520"/>
                  <a:gd name="connsiteY31" fmla="*/ 712953 h 1927042"/>
                  <a:gd name="connsiteX0" fmla="*/ 1569520 w 1569520"/>
                  <a:gd name="connsiteY0" fmla="*/ 712953 h 1927042"/>
                  <a:gd name="connsiteX1" fmla="*/ 1418178 w 1569520"/>
                  <a:gd name="connsiteY1" fmla="*/ 549943 h 1927042"/>
                  <a:gd name="connsiteX2" fmla="*/ 1270583 w 1569520"/>
                  <a:gd name="connsiteY2" fmla="*/ 481536 h 1927042"/>
                  <a:gd name="connsiteX3" fmla="*/ 1133339 w 1569520"/>
                  <a:gd name="connsiteY3" fmla="*/ 396081 h 1927042"/>
                  <a:gd name="connsiteX4" fmla="*/ 966189 w 1569520"/>
                  <a:gd name="connsiteY4" fmla="*/ 0 h 1927042"/>
                  <a:gd name="connsiteX5" fmla="*/ 888291 w 1569520"/>
                  <a:gd name="connsiteY5" fmla="*/ 117904 h 1927042"/>
                  <a:gd name="connsiteX6" fmla="*/ 772034 w 1569520"/>
                  <a:gd name="connsiteY6" fmla="*/ 187814 h 1927042"/>
                  <a:gd name="connsiteX7" fmla="*/ 849610 w 1569520"/>
                  <a:gd name="connsiteY7" fmla="*/ 305612 h 1927042"/>
                  <a:gd name="connsiteX8" fmla="*/ 845277 w 1569520"/>
                  <a:gd name="connsiteY8" fmla="*/ 468535 h 1927042"/>
                  <a:gd name="connsiteX9" fmla="*/ 859137 w 1569520"/>
                  <a:gd name="connsiteY9" fmla="*/ 328926 h 1927042"/>
                  <a:gd name="connsiteX10" fmla="*/ 767377 w 1569520"/>
                  <a:gd name="connsiteY10" fmla="*/ 190929 h 1927042"/>
                  <a:gd name="connsiteX11" fmla="*/ 595895 w 1569520"/>
                  <a:gd name="connsiteY11" fmla="*/ 279610 h 1927042"/>
                  <a:gd name="connsiteX12" fmla="*/ 678019 w 1569520"/>
                  <a:gd name="connsiteY12" fmla="*/ 505532 h 1927042"/>
                  <a:gd name="connsiteX13" fmla="*/ 656351 w 1569520"/>
                  <a:gd name="connsiteY13" fmla="*/ 627233 h 1927042"/>
                  <a:gd name="connsiteX14" fmla="*/ 671572 w 1569520"/>
                  <a:gd name="connsiteY14" fmla="*/ 496973 h 1927042"/>
                  <a:gd name="connsiteX15" fmla="*/ 590559 w 1569520"/>
                  <a:gd name="connsiteY15" fmla="*/ 286057 h 1927042"/>
                  <a:gd name="connsiteX16" fmla="*/ 451308 w 1569520"/>
                  <a:gd name="connsiteY16" fmla="*/ 355180 h 1927042"/>
                  <a:gd name="connsiteX17" fmla="*/ 492210 w 1569520"/>
                  <a:gd name="connsiteY17" fmla="*/ 588015 h 1927042"/>
                  <a:gd name="connsiteX18" fmla="*/ 497654 w 1569520"/>
                  <a:gd name="connsiteY18" fmla="*/ 816158 h 1927042"/>
                  <a:gd name="connsiteX19" fmla="*/ 283944 w 1569520"/>
                  <a:gd name="connsiteY19" fmla="*/ 1069873 h 1927042"/>
                  <a:gd name="connsiteX20" fmla="*/ 82017 w 1569520"/>
                  <a:gd name="connsiteY20" fmla="*/ 1443391 h 1927042"/>
                  <a:gd name="connsiteX21" fmla="*/ 0 w 1569520"/>
                  <a:gd name="connsiteY21" fmla="*/ 1672214 h 1927042"/>
                  <a:gd name="connsiteX22" fmla="*/ 286057 w 1569520"/>
                  <a:gd name="connsiteY22" fmla="*/ 1866585 h 1927042"/>
                  <a:gd name="connsiteX23" fmla="*/ 573224 w 1569520"/>
                  <a:gd name="connsiteY23" fmla="*/ 1927041 h 1927042"/>
                  <a:gd name="connsiteX24" fmla="*/ 682246 w 1569520"/>
                  <a:gd name="connsiteY24" fmla="*/ 1592419 h 1927042"/>
                  <a:gd name="connsiteX25" fmla="*/ 890619 w 1569520"/>
                  <a:gd name="connsiteY25" fmla="*/ 1367821 h 1927042"/>
                  <a:gd name="connsiteX26" fmla="*/ 1093657 w 1569520"/>
                  <a:gd name="connsiteY26" fmla="*/ 1301921 h 1927042"/>
                  <a:gd name="connsiteX27" fmla="*/ 965186 w 1569520"/>
                  <a:gd name="connsiteY27" fmla="*/ 1127107 h 1927042"/>
                  <a:gd name="connsiteX28" fmla="*/ 920847 w 1569520"/>
                  <a:gd name="connsiteY28" fmla="*/ 861500 h 1927042"/>
                  <a:gd name="connsiteX29" fmla="*/ 1035205 w 1569520"/>
                  <a:gd name="connsiteY29" fmla="*/ 621896 h 1927042"/>
                  <a:gd name="connsiteX30" fmla="*/ 1298698 w 1569520"/>
                  <a:gd name="connsiteY30" fmla="*/ 589448 h 1927042"/>
                  <a:gd name="connsiteX31" fmla="*/ 1569520 w 1569520"/>
                  <a:gd name="connsiteY31" fmla="*/ 712953 h 1927042"/>
                  <a:gd name="connsiteX0" fmla="*/ 1569520 w 1569520"/>
                  <a:gd name="connsiteY0" fmla="*/ 712953 h 1927042"/>
                  <a:gd name="connsiteX1" fmla="*/ 1418178 w 1569520"/>
                  <a:gd name="connsiteY1" fmla="*/ 549943 h 1927042"/>
                  <a:gd name="connsiteX2" fmla="*/ 1270583 w 1569520"/>
                  <a:gd name="connsiteY2" fmla="*/ 481536 h 1927042"/>
                  <a:gd name="connsiteX3" fmla="*/ 1133339 w 1569520"/>
                  <a:gd name="connsiteY3" fmla="*/ 396081 h 1927042"/>
                  <a:gd name="connsiteX4" fmla="*/ 966189 w 1569520"/>
                  <a:gd name="connsiteY4" fmla="*/ 0 h 1927042"/>
                  <a:gd name="connsiteX5" fmla="*/ 888291 w 1569520"/>
                  <a:gd name="connsiteY5" fmla="*/ 117904 h 1927042"/>
                  <a:gd name="connsiteX6" fmla="*/ 772034 w 1569520"/>
                  <a:gd name="connsiteY6" fmla="*/ 187814 h 1927042"/>
                  <a:gd name="connsiteX7" fmla="*/ 849610 w 1569520"/>
                  <a:gd name="connsiteY7" fmla="*/ 305612 h 1927042"/>
                  <a:gd name="connsiteX8" fmla="*/ 845277 w 1569520"/>
                  <a:gd name="connsiteY8" fmla="*/ 468535 h 1927042"/>
                  <a:gd name="connsiteX9" fmla="*/ 859137 w 1569520"/>
                  <a:gd name="connsiteY9" fmla="*/ 328926 h 1927042"/>
                  <a:gd name="connsiteX10" fmla="*/ 767377 w 1569520"/>
                  <a:gd name="connsiteY10" fmla="*/ 190929 h 1927042"/>
                  <a:gd name="connsiteX11" fmla="*/ 595895 w 1569520"/>
                  <a:gd name="connsiteY11" fmla="*/ 279610 h 1927042"/>
                  <a:gd name="connsiteX12" fmla="*/ 678019 w 1569520"/>
                  <a:gd name="connsiteY12" fmla="*/ 505532 h 1927042"/>
                  <a:gd name="connsiteX13" fmla="*/ 656351 w 1569520"/>
                  <a:gd name="connsiteY13" fmla="*/ 627233 h 1927042"/>
                  <a:gd name="connsiteX14" fmla="*/ 671572 w 1569520"/>
                  <a:gd name="connsiteY14" fmla="*/ 496973 h 1927042"/>
                  <a:gd name="connsiteX15" fmla="*/ 590559 w 1569520"/>
                  <a:gd name="connsiteY15" fmla="*/ 286057 h 1927042"/>
                  <a:gd name="connsiteX16" fmla="*/ 451308 w 1569520"/>
                  <a:gd name="connsiteY16" fmla="*/ 355180 h 1927042"/>
                  <a:gd name="connsiteX17" fmla="*/ 492210 w 1569520"/>
                  <a:gd name="connsiteY17" fmla="*/ 588015 h 1927042"/>
                  <a:gd name="connsiteX18" fmla="*/ 497654 w 1569520"/>
                  <a:gd name="connsiteY18" fmla="*/ 816158 h 1927042"/>
                  <a:gd name="connsiteX19" fmla="*/ 283944 w 1569520"/>
                  <a:gd name="connsiteY19" fmla="*/ 1069873 h 1927042"/>
                  <a:gd name="connsiteX20" fmla="*/ 82017 w 1569520"/>
                  <a:gd name="connsiteY20" fmla="*/ 1443391 h 1927042"/>
                  <a:gd name="connsiteX21" fmla="*/ 0 w 1569520"/>
                  <a:gd name="connsiteY21" fmla="*/ 1672214 h 1927042"/>
                  <a:gd name="connsiteX22" fmla="*/ 286057 w 1569520"/>
                  <a:gd name="connsiteY22" fmla="*/ 1866585 h 1927042"/>
                  <a:gd name="connsiteX23" fmla="*/ 573224 w 1569520"/>
                  <a:gd name="connsiteY23" fmla="*/ 1927041 h 1927042"/>
                  <a:gd name="connsiteX24" fmla="*/ 682246 w 1569520"/>
                  <a:gd name="connsiteY24" fmla="*/ 1592419 h 1927042"/>
                  <a:gd name="connsiteX25" fmla="*/ 890619 w 1569520"/>
                  <a:gd name="connsiteY25" fmla="*/ 1367821 h 1927042"/>
                  <a:gd name="connsiteX26" fmla="*/ 1087307 w 1569520"/>
                  <a:gd name="connsiteY26" fmla="*/ 1308271 h 1927042"/>
                  <a:gd name="connsiteX27" fmla="*/ 965186 w 1569520"/>
                  <a:gd name="connsiteY27" fmla="*/ 1127107 h 1927042"/>
                  <a:gd name="connsiteX28" fmla="*/ 920847 w 1569520"/>
                  <a:gd name="connsiteY28" fmla="*/ 861500 h 1927042"/>
                  <a:gd name="connsiteX29" fmla="*/ 1035205 w 1569520"/>
                  <a:gd name="connsiteY29" fmla="*/ 621896 h 1927042"/>
                  <a:gd name="connsiteX30" fmla="*/ 1298698 w 1569520"/>
                  <a:gd name="connsiteY30" fmla="*/ 589448 h 1927042"/>
                  <a:gd name="connsiteX31" fmla="*/ 1569520 w 1569520"/>
                  <a:gd name="connsiteY31" fmla="*/ 712953 h 1927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569520" h="1927042">
                    <a:moveTo>
                      <a:pt x="1569520" y="712953"/>
                    </a:moveTo>
                    <a:cubicBezTo>
                      <a:pt x="1511374" y="635744"/>
                      <a:pt x="1461186" y="581078"/>
                      <a:pt x="1418178" y="549943"/>
                    </a:cubicBezTo>
                    <a:cubicBezTo>
                      <a:pt x="1375170" y="518808"/>
                      <a:pt x="1318056" y="507180"/>
                      <a:pt x="1270583" y="481536"/>
                    </a:cubicBezTo>
                    <a:cubicBezTo>
                      <a:pt x="1223110" y="455892"/>
                      <a:pt x="1184071" y="476337"/>
                      <a:pt x="1133339" y="396081"/>
                    </a:cubicBezTo>
                    <a:cubicBezTo>
                      <a:pt x="1082607" y="315825"/>
                      <a:pt x="1007753" y="62975"/>
                      <a:pt x="966189" y="0"/>
                    </a:cubicBezTo>
                    <a:cubicBezTo>
                      <a:pt x="915957" y="58368"/>
                      <a:pt x="920650" y="86602"/>
                      <a:pt x="888291" y="117904"/>
                    </a:cubicBezTo>
                    <a:cubicBezTo>
                      <a:pt x="855932" y="149206"/>
                      <a:pt x="842763" y="154363"/>
                      <a:pt x="772034" y="187814"/>
                    </a:cubicBezTo>
                    <a:cubicBezTo>
                      <a:pt x="835648" y="281938"/>
                      <a:pt x="820068" y="228489"/>
                      <a:pt x="849610" y="305612"/>
                    </a:cubicBezTo>
                    <a:cubicBezTo>
                      <a:pt x="879152" y="382735"/>
                      <a:pt x="843689" y="464649"/>
                      <a:pt x="845277" y="468535"/>
                    </a:cubicBezTo>
                    <a:cubicBezTo>
                      <a:pt x="846865" y="472421"/>
                      <a:pt x="872120" y="375194"/>
                      <a:pt x="859137" y="328926"/>
                    </a:cubicBezTo>
                    <a:cubicBezTo>
                      <a:pt x="846154" y="282658"/>
                      <a:pt x="803306" y="197704"/>
                      <a:pt x="767377" y="190929"/>
                    </a:cubicBezTo>
                    <a:cubicBezTo>
                      <a:pt x="683256" y="224754"/>
                      <a:pt x="666403" y="235843"/>
                      <a:pt x="595895" y="279610"/>
                    </a:cubicBezTo>
                    <a:cubicBezTo>
                      <a:pt x="633728" y="340711"/>
                      <a:pt x="667943" y="447595"/>
                      <a:pt x="678019" y="505532"/>
                    </a:cubicBezTo>
                    <a:cubicBezTo>
                      <a:pt x="688095" y="563469"/>
                      <a:pt x="657425" y="628659"/>
                      <a:pt x="656351" y="627233"/>
                    </a:cubicBezTo>
                    <a:cubicBezTo>
                      <a:pt x="655277" y="625807"/>
                      <a:pt x="682537" y="553836"/>
                      <a:pt x="671572" y="496973"/>
                    </a:cubicBezTo>
                    <a:cubicBezTo>
                      <a:pt x="660607" y="440110"/>
                      <a:pt x="622213" y="345081"/>
                      <a:pt x="590559" y="286057"/>
                    </a:cubicBezTo>
                    <a:cubicBezTo>
                      <a:pt x="511235" y="322374"/>
                      <a:pt x="531982" y="315688"/>
                      <a:pt x="451308" y="355180"/>
                    </a:cubicBezTo>
                    <a:cubicBezTo>
                      <a:pt x="465974" y="446675"/>
                      <a:pt x="484486" y="511185"/>
                      <a:pt x="492210" y="588015"/>
                    </a:cubicBezTo>
                    <a:cubicBezTo>
                      <a:pt x="499934" y="664845"/>
                      <a:pt x="532365" y="735848"/>
                      <a:pt x="497654" y="816158"/>
                    </a:cubicBezTo>
                    <a:cubicBezTo>
                      <a:pt x="462943" y="896468"/>
                      <a:pt x="353217" y="965334"/>
                      <a:pt x="283944" y="1069873"/>
                    </a:cubicBezTo>
                    <a:cubicBezTo>
                      <a:pt x="214671" y="1174412"/>
                      <a:pt x="129341" y="1343001"/>
                      <a:pt x="82017" y="1443391"/>
                    </a:cubicBezTo>
                    <a:cubicBezTo>
                      <a:pt x="34693" y="1543781"/>
                      <a:pt x="17996" y="1567013"/>
                      <a:pt x="0" y="1672214"/>
                    </a:cubicBezTo>
                    <a:cubicBezTo>
                      <a:pt x="81677" y="1768748"/>
                      <a:pt x="190520" y="1824114"/>
                      <a:pt x="286057" y="1866585"/>
                    </a:cubicBezTo>
                    <a:cubicBezTo>
                      <a:pt x="381594" y="1909056"/>
                      <a:pt x="497803" y="1927232"/>
                      <a:pt x="573224" y="1927041"/>
                    </a:cubicBezTo>
                    <a:cubicBezTo>
                      <a:pt x="600975" y="1840177"/>
                      <a:pt x="629347" y="1685622"/>
                      <a:pt x="682246" y="1592419"/>
                    </a:cubicBezTo>
                    <a:cubicBezTo>
                      <a:pt x="735145" y="1499216"/>
                      <a:pt x="823109" y="1415179"/>
                      <a:pt x="890619" y="1367821"/>
                    </a:cubicBezTo>
                    <a:cubicBezTo>
                      <a:pt x="958129" y="1320463"/>
                      <a:pt x="1026487" y="1319500"/>
                      <a:pt x="1087307" y="1308271"/>
                    </a:cubicBezTo>
                    <a:cubicBezTo>
                      <a:pt x="1031118" y="1240705"/>
                      <a:pt x="992929" y="1201569"/>
                      <a:pt x="965186" y="1127107"/>
                    </a:cubicBezTo>
                    <a:cubicBezTo>
                      <a:pt x="937443" y="1052645"/>
                      <a:pt x="900509" y="941369"/>
                      <a:pt x="920847" y="861500"/>
                    </a:cubicBezTo>
                    <a:cubicBezTo>
                      <a:pt x="941185" y="781631"/>
                      <a:pt x="972230" y="667238"/>
                      <a:pt x="1035205" y="621896"/>
                    </a:cubicBezTo>
                    <a:cubicBezTo>
                      <a:pt x="1098180" y="576554"/>
                      <a:pt x="1209646" y="574272"/>
                      <a:pt x="1298698" y="589448"/>
                    </a:cubicBezTo>
                    <a:cubicBezTo>
                      <a:pt x="1387751" y="604624"/>
                      <a:pt x="1460397" y="656347"/>
                      <a:pt x="1569520" y="71295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AB2AA"/>
                  </a:gs>
                  <a:gs pos="56000">
                    <a:srgbClr val="D4A295">
                      <a:tint val="44500"/>
                      <a:satMod val="160000"/>
                    </a:srgbClr>
                  </a:gs>
                  <a:gs pos="100000">
                    <a:srgbClr val="D4A295">
                      <a:tint val="23500"/>
                      <a:satMod val="160000"/>
                    </a:srgb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3175">
                <a:solidFill>
                  <a:srgbClr val="935F4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70" name="Freeform 187">
                <a:extLst>
                  <a:ext uri="{FF2B5EF4-FFF2-40B4-BE49-F238E27FC236}">
                    <a16:creationId xmlns:a16="http://schemas.microsoft.com/office/drawing/2014/main" id="{AB9B170D-CBC9-6A4D-BCB0-A6BF8BB06850}"/>
                  </a:ext>
                </a:extLst>
              </p:cNvPr>
              <p:cNvSpPr/>
              <p:nvPr/>
            </p:nvSpPr>
            <p:spPr>
              <a:xfrm>
                <a:off x="5578728" y="3497465"/>
                <a:ext cx="776388" cy="451336"/>
              </a:xfrm>
              <a:custGeom>
                <a:avLst/>
                <a:gdLst>
                  <a:gd name="connsiteX0" fmla="*/ 8521 w 702865"/>
                  <a:gd name="connsiteY0" fmla="*/ 661 h 400320"/>
                  <a:gd name="connsiteX1" fmla="*/ 76535 w 702865"/>
                  <a:gd name="connsiteY1" fmla="*/ 250042 h 400320"/>
                  <a:gd name="connsiteX2" fmla="*/ 121877 w 702865"/>
                  <a:gd name="connsiteY2" fmla="*/ 386069 h 400320"/>
                  <a:gd name="connsiteX3" fmla="*/ 333473 w 702865"/>
                  <a:gd name="connsiteY3" fmla="*/ 393626 h 400320"/>
                  <a:gd name="connsiteX4" fmla="*/ 650868 w 702865"/>
                  <a:gd name="connsiteY4" fmla="*/ 363398 h 400320"/>
                  <a:gd name="connsiteX5" fmla="*/ 665983 w 702865"/>
                  <a:gd name="connsiteY5" fmla="*/ 325613 h 400320"/>
                  <a:gd name="connsiteX6" fmla="*/ 288131 w 702865"/>
                  <a:gd name="connsiteY6" fmla="*/ 182029 h 400320"/>
                  <a:gd name="connsiteX7" fmla="*/ 8521 w 702865"/>
                  <a:gd name="connsiteY7" fmla="*/ 661 h 400320"/>
                  <a:gd name="connsiteX0" fmla="*/ 7772 w 714816"/>
                  <a:gd name="connsiteY0" fmla="*/ 516 h 447800"/>
                  <a:gd name="connsiteX1" fmla="*/ 88486 w 714816"/>
                  <a:gd name="connsiteY1" fmla="*/ 297522 h 447800"/>
                  <a:gd name="connsiteX2" fmla="*/ 133828 w 714816"/>
                  <a:gd name="connsiteY2" fmla="*/ 433549 h 447800"/>
                  <a:gd name="connsiteX3" fmla="*/ 345424 w 714816"/>
                  <a:gd name="connsiteY3" fmla="*/ 441106 h 447800"/>
                  <a:gd name="connsiteX4" fmla="*/ 662819 w 714816"/>
                  <a:gd name="connsiteY4" fmla="*/ 410878 h 447800"/>
                  <a:gd name="connsiteX5" fmla="*/ 677934 w 714816"/>
                  <a:gd name="connsiteY5" fmla="*/ 373093 h 447800"/>
                  <a:gd name="connsiteX6" fmla="*/ 300082 w 714816"/>
                  <a:gd name="connsiteY6" fmla="*/ 229509 h 447800"/>
                  <a:gd name="connsiteX7" fmla="*/ 7772 w 714816"/>
                  <a:gd name="connsiteY7" fmla="*/ 516 h 447800"/>
                  <a:gd name="connsiteX0" fmla="*/ 7772 w 714816"/>
                  <a:gd name="connsiteY0" fmla="*/ 516 h 447800"/>
                  <a:gd name="connsiteX1" fmla="*/ 88486 w 714816"/>
                  <a:gd name="connsiteY1" fmla="*/ 297522 h 447800"/>
                  <a:gd name="connsiteX2" fmla="*/ 133828 w 714816"/>
                  <a:gd name="connsiteY2" fmla="*/ 433549 h 447800"/>
                  <a:gd name="connsiteX3" fmla="*/ 345424 w 714816"/>
                  <a:gd name="connsiteY3" fmla="*/ 441106 h 447800"/>
                  <a:gd name="connsiteX4" fmla="*/ 662819 w 714816"/>
                  <a:gd name="connsiteY4" fmla="*/ 410878 h 447800"/>
                  <a:gd name="connsiteX5" fmla="*/ 677934 w 714816"/>
                  <a:gd name="connsiteY5" fmla="*/ 373093 h 447800"/>
                  <a:gd name="connsiteX6" fmla="*/ 300082 w 714816"/>
                  <a:gd name="connsiteY6" fmla="*/ 229509 h 447800"/>
                  <a:gd name="connsiteX7" fmla="*/ 7772 w 714816"/>
                  <a:gd name="connsiteY7" fmla="*/ 516 h 447800"/>
                  <a:gd name="connsiteX0" fmla="*/ 7772 w 714816"/>
                  <a:gd name="connsiteY0" fmla="*/ 0 h 447284"/>
                  <a:gd name="connsiteX1" fmla="*/ 88486 w 714816"/>
                  <a:gd name="connsiteY1" fmla="*/ 297006 h 447284"/>
                  <a:gd name="connsiteX2" fmla="*/ 133828 w 714816"/>
                  <a:gd name="connsiteY2" fmla="*/ 433033 h 447284"/>
                  <a:gd name="connsiteX3" fmla="*/ 345424 w 714816"/>
                  <a:gd name="connsiteY3" fmla="*/ 440590 h 447284"/>
                  <a:gd name="connsiteX4" fmla="*/ 662819 w 714816"/>
                  <a:gd name="connsiteY4" fmla="*/ 410362 h 447284"/>
                  <a:gd name="connsiteX5" fmla="*/ 677934 w 714816"/>
                  <a:gd name="connsiteY5" fmla="*/ 372577 h 447284"/>
                  <a:gd name="connsiteX6" fmla="*/ 300082 w 714816"/>
                  <a:gd name="connsiteY6" fmla="*/ 228993 h 447284"/>
                  <a:gd name="connsiteX7" fmla="*/ 7772 w 714816"/>
                  <a:gd name="connsiteY7" fmla="*/ 0 h 447284"/>
                  <a:gd name="connsiteX0" fmla="*/ 0 w 707044"/>
                  <a:gd name="connsiteY0" fmla="*/ 0 h 447284"/>
                  <a:gd name="connsiteX1" fmla="*/ 80714 w 707044"/>
                  <a:gd name="connsiteY1" fmla="*/ 297006 h 447284"/>
                  <a:gd name="connsiteX2" fmla="*/ 126056 w 707044"/>
                  <a:gd name="connsiteY2" fmla="*/ 433033 h 447284"/>
                  <a:gd name="connsiteX3" fmla="*/ 337652 w 707044"/>
                  <a:gd name="connsiteY3" fmla="*/ 440590 h 447284"/>
                  <a:gd name="connsiteX4" fmla="*/ 655047 w 707044"/>
                  <a:gd name="connsiteY4" fmla="*/ 410362 h 447284"/>
                  <a:gd name="connsiteX5" fmla="*/ 670162 w 707044"/>
                  <a:gd name="connsiteY5" fmla="*/ 372577 h 447284"/>
                  <a:gd name="connsiteX6" fmla="*/ 292310 w 707044"/>
                  <a:gd name="connsiteY6" fmla="*/ 228993 h 447284"/>
                  <a:gd name="connsiteX7" fmla="*/ 0 w 707044"/>
                  <a:gd name="connsiteY7" fmla="*/ 0 h 447284"/>
                  <a:gd name="connsiteX0" fmla="*/ 0 w 707044"/>
                  <a:gd name="connsiteY0" fmla="*/ 0 h 447284"/>
                  <a:gd name="connsiteX1" fmla="*/ 80714 w 707044"/>
                  <a:gd name="connsiteY1" fmla="*/ 297006 h 447284"/>
                  <a:gd name="connsiteX2" fmla="*/ 126056 w 707044"/>
                  <a:gd name="connsiteY2" fmla="*/ 433033 h 447284"/>
                  <a:gd name="connsiteX3" fmla="*/ 337652 w 707044"/>
                  <a:gd name="connsiteY3" fmla="*/ 440590 h 447284"/>
                  <a:gd name="connsiteX4" fmla="*/ 655047 w 707044"/>
                  <a:gd name="connsiteY4" fmla="*/ 410362 h 447284"/>
                  <a:gd name="connsiteX5" fmla="*/ 670162 w 707044"/>
                  <a:gd name="connsiteY5" fmla="*/ 372577 h 447284"/>
                  <a:gd name="connsiteX6" fmla="*/ 320885 w 707044"/>
                  <a:gd name="connsiteY6" fmla="*/ 206768 h 447284"/>
                  <a:gd name="connsiteX7" fmla="*/ 0 w 707044"/>
                  <a:gd name="connsiteY7" fmla="*/ 0 h 447284"/>
                  <a:gd name="connsiteX0" fmla="*/ 0 w 707044"/>
                  <a:gd name="connsiteY0" fmla="*/ 0 h 445418"/>
                  <a:gd name="connsiteX1" fmla="*/ 80714 w 707044"/>
                  <a:gd name="connsiteY1" fmla="*/ 297006 h 445418"/>
                  <a:gd name="connsiteX2" fmla="*/ 138756 w 707044"/>
                  <a:gd name="connsiteY2" fmla="*/ 429858 h 445418"/>
                  <a:gd name="connsiteX3" fmla="*/ 337652 w 707044"/>
                  <a:gd name="connsiteY3" fmla="*/ 440590 h 445418"/>
                  <a:gd name="connsiteX4" fmla="*/ 655047 w 707044"/>
                  <a:gd name="connsiteY4" fmla="*/ 410362 h 445418"/>
                  <a:gd name="connsiteX5" fmla="*/ 670162 w 707044"/>
                  <a:gd name="connsiteY5" fmla="*/ 372577 h 445418"/>
                  <a:gd name="connsiteX6" fmla="*/ 320885 w 707044"/>
                  <a:gd name="connsiteY6" fmla="*/ 206768 h 445418"/>
                  <a:gd name="connsiteX7" fmla="*/ 0 w 707044"/>
                  <a:gd name="connsiteY7" fmla="*/ 0 h 445418"/>
                  <a:gd name="connsiteX0" fmla="*/ 0 w 718109"/>
                  <a:gd name="connsiteY0" fmla="*/ 0 h 445418"/>
                  <a:gd name="connsiteX1" fmla="*/ 80714 w 718109"/>
                  <a:gd name="connsiteY1" fmla="*/ 297006 h 445418"/>
                  <a:gd name="connsiteX2" fmla="*/ 138756 w 718109"/>
                  <a:gd name="connsiteY2" fmla="*/ 429858 h 445418"/>
                  <a:gd name="connsiteX3" fmla="*/ 337652 w 718109"/>
                  <a:gd name="connsiteY3" fmla="*/ 440590 h 445418"/>
                  <a:gd name="connsiteX4" fmla="*/ 655047 w 718109"/>
                  <a:gd name="connsiteY4" fmla="*/ 410362 h 445418"/>
                  <a:gd name="connsiteX5" fmla="*/ 686037 w 718109"/>
                  <a:gd name="connsiteY5" fmla="*/ 372577 h 445418"/>
                  <a:gd name="connsiteX6" fmla="*/ 320885 w 718109"/>
                  <a:gd name="connsiteY6" fmla="*/ 206768 h 445418"/>
                  <a:gd name="connsiteX7" fmla="*/ 0 w 718109"/>
                  <a:gd name="connsiteY7" fmla="*/ 0 h 445418"/>
                  <a:gd name="connsiteX0" fmla="*/ 0 w 695986"/>
                  <a:gd name="connsiteY0" fmla="*/ 0 h 445418"/>
                  <a:gd name="connsiteX1" fmla="*/ 80714 w 695986"/>
                  <a:gd name="connsiteY1" fmla="*/ 297006 h 445418"/>
                  <a:gd name="connsiteX2" fmla="*/ 138756 w 695986"/>
                  <a:gd name="connsiteY2" fmla="*/ 429858 h 445418"/>
                  <a:gd name="connsiteX3" fmla="*/ 337652 w 695986"/>
                  <a:gd name="connsiteY3" fmla="*/ 440590 h 445418"/>
                  <a:gd name="connsiteX4" fmla="*/ 655047 w 695986"/>
                  <a:gd name="connsiteY4" fmla="*/ 410362 h 445418"/>
                  <a:gd name="connsiteX5" fmla="*/ 686037 w 695986"/>
                  <a:gd name="connsiteY5" fmla="*/ 372577 h 445418"/>
                  <a:gd name="connsiteX6" fmla="*/ 283929 w 695986"/>
                  <a:gd name="connsiteY6" fmla="*/ 285546 h 445418"/>
                  <a:gd name="connsiteX7" fmla="*/ 320885 w 695986"/>
                  <a:gd name="connsiteY7" fmla="*/ 206768 h 445418"/>
                  <a:gd name="connsiteX8" fmla="*/ 0 w 695986"/>
                  <a:gd name="connsiteY8" fmla="*/ 0 h 445418"/>
                  <a:gd name="connsiteX0" fmla="*/ 0 w 695986"/>
                  <a:gd name="connsiteY0" fmla="*/ 0 h 445418"/>
                  <a:gd name="connsiteX1" fmla="*/ 80714 w 695986"/>
                  <a:gd name="connsiteY1" fmla="*/ 297006 h 445418"/>
                  <a:gd name="connsiteX2" fmla="*/ 138756 w 695986"/>
                  <a:gd name="connsiteY2" fmla="*/ 429858 h 445418"/>
                  <a:gd name="connsiteX3" fmla="*/ 337652 w 695986"/>
                  <a:gd name="connsiteY3" fmla="*/ 440590 h 445418"/>
                  <a:gd name="connsiteX4" fmla="*/ 655047 w 695986"/>
                  <a:gd name="connsiteY4" fmla="*/ 410362 h 445418"/>
                  <a:gd name="connsiteX5" fmla="*/ 686037 w 695986"/>
                  <a:gd name="connsiteY5" fmla="*/ 372577 h 445418"/>
                  <a:gd name="connsiteX6" fmla="*/ 283929 w 695986"/>
                  <a:gd name="connsiteY6" fmla="*/ 285546 h 445418"/>
                  <a:gd name="connsiteX7" fmla="*/ 645909 w 695986"/>
                  <a:gd name="connsiteY7" fmla="*/ 315109 h 445418"/>
                  <a:gd name="connsiteX8" fmla="*/ 0 w 695986"/>
                  <a:gd name="connsiteY8" fmla="*/ 0 h 445418"/>
                  <a:gd name="connsiteX0" fmla="*/ 0 w 715759"/>
                  <a:gd name="connsiteY0" fmla="*/ 0 h 445418"/>
                  <a:gd name="connsiteX1" fmla="*/ 80714 w 715759"/>
                  <a:gd name="connsiteY1" fmla="*/ 297006 h 445418"/>
                  <a:gd name="connsiteX2" fmla="*/ 138756 w 715759"/>
                  <a:gd name="connsiteY2" fmla="*/ 429858 h 445418"/>
                  <a:gd name="connsiteX3" fmla="*/ 337652 w 715759"/>
                  <a:gd name="connsiteY3" fmla="*/ 440590 h 445418"/>
                  <a:gd name="connsiteX4" fmla="*/ 655047 w 715759"/>
                  <a:gd name="connsiteY4" fmla="*/ 410362 h 445418"/>
                  <a:gd name="connsiteX5" fmla="*/ 712039 w 715759"/>
                  <a:gd name="connsiteY5" fmla="*/ 355243 h 445418"/>
                  <a:gd name="connsiteX6" fmla="*/ 283929 w 715759"/>
                  <a:gd name="connsiteY6" fmla="*/ 285546 h 445418"/>
                  <a:gd name="connsiteX7" fmla="*/ 645909 w 715759"/>
                  <a:gd name="connsiteY7" fmla="*/ 315109 h 445418"/>
                  <a:gd name="connsiteX8" fmla="*/ 0 w 715759"/>
                  <a:gd name="connsiteY8" fmla="*/ 0 h 445418"/>
                  <a:gd name="connsiteX0" fmla="*/ 0 w 718665"/>
                  <a:gd name="connsiteY0" fmla="*/ 0 h 445418"/>
                  <a:gd name="connsiteX1" fmla="*/ 80714 w 718665"/>
                  <a:gd name="connsiteY1" fmla="*/ 297006 h 445418"/>
                  <a:gd name="connsiteX2" fmla="*/ 138756 w 718665"/>
                  <a:gd name="connsiteY2" fmla="*/ 429858 h 445418"/>
                  <a:gd name="connsiteX3" fmla="*/ 337652 w 718665"/>
                  <a:gd name="connsiteY3" fmla="*/ 440590 h 445418"/>
                  <a:gd name="connsiteX4" fmla="*/ 655047 w 718665"/>
                  <a:gd name="connsiteY4" fmla="*/ 410362 h 445418"/>
                  <a:gd name="connsiteX5" fmla="*/ 278050 w 718665"/>
                  <a:gd name="connsiteY5" fmla="*/ 337549 h 445418"/>
                  <a:gd name="connsiteX6" fmla="*/ 712039 w 718665"/>
                  <a:gd name="connsiteY6" fmla="*/ 355243 h 445418"/>
                  <a:gd name="connsiteX7" fmla="*/ 283929 w 718665"/>
                  <a:gd name="connsiteY7" fmla="*/ 285546 h 445418"/>
                  <a:gd name="connsiteX8" fmla="*/ 645909 w 718665"/>
                  <a:gd name="connsiteY8" fmla="*/ 315109 h 445418"/>
                  <a:gd name="connsiteX9" fmla="*/ 0 w 718665"/>
                  <a:gd name="connsiteY9" fmla="*/ 0 h 445418"/>
                  <a:gd name="connsiteX0" fmla="*/ 0 w 718665"/>
                  <a:gd name="connsiteY0" fmla="*/ 0 h 495822"/>
                  <a:gd name="connsiteX1" fmla="*/ 80714 w 718665"/>
                  <a:gd name="connsiteY1" fmla="*/ 297006 h 495822"/>
                  <a:gd name="connsiteX2" fmla="*/ 138756 w 718665"/>
                  <a:gd name="connsiteY2" fmla="*/ 429858 h 495822"/>
                  <a:gd name="connsiteX3" fmla="*/ 337652 w 718665"/>
                  <a:gd name="connsiteY3" fmla="*/ 440590 h 495822"/>
                  <a:gd name="connsiteX4" fmla="*/ 676715 w 718665"/>
                  <a:gd name="connsiteY4" fmla="*/ 492701 h 495822"/>
                  <a:gd name="connsiteX5" fmla="*/ 278050 w 718665"/>
                  <a:gd name="connsiteY5" fmla="*/ 337549 h 495822"/>
                  <a:gd name="connsiteX6" fmla="*/ 712039 w 718665"/>
                  <a:gd name="connsiteY6" fmla="*/ 355243 h 495822"/>
                  <a:gd name="connsiteX7" fmla="*/ 283929 w 718665"/>
                  <a:gd name="connsiteY7" fmla="*/ 285546 h 495822"/>
                  <a:gd name="connsiteX8" fmla="*/ 645909 w 718665"/>
                  <a:gd name="connsiteY8" fmla="*/ 315109 h 495822"/>
                  <a:gd name="connsiteX9" fmla="*/ 0 w 718665"/>
                  <a:gd name="connsiteY9" fmla="*/ 0 h 495822"/>
                  <a:gd name="connsiteX0" fmla="*/ 0 w 719078"/>
                  <a:gd name="connsiteY0" fmla="*/ 0 h 493397"/>
                  <a:gd name="connsiteX1" fmla="*/ 80714 w 719078"/>
                  <a:gd name="connsiteY1" fmla="*/ 297006 h 493397"/>
                  <a:gd name="connsiteX2" fmla="*/ 138756 w 719078"/>
                  <a:gd name="connsiteY2" fmla="*/ 429858 h 493397"/>
                  <a:gd name="connsiteX3" fmla="*/ 337652 w 719078"/>
                  <a:gd name="connsiteY3" fmla="*/ 440590 h 493397"/>
                  <a:gd name="connsiteX4" fmla="*/ 676715 w 719078"/>
                  <a:gd name="connsiteY4" fmla="*/ 492701 h 493397"/>
                  <a:gd name="connsiteX5" fmla="*/ 642077 w 719078"/>
                  <a:gd name="connsiteY5" fmla="*/ 398220 h 493397"/>
                  <a:gd name="connsiteX6" fmla="*/ 278050 w 719078"/>
                  <a:gd name="connsiteY6" fmla="*/ 337549 h 493397"/>
                  <a:gd name="connsiteX7" fmla="*/ 712039 w 719078"/>
                  <a:gd name="connsiteY7" fmla="*/ 355243 h 493397"/>
                  <a:gd name="connsiteX8" fmla="*/ 283929 w 719078"/>
                  <a:gd name="connsiteY8" fmla="*/ 285546 h 493397"/>
                  <a:gd name="connsiteX9" fmla="*/ 645909 w 719078"/>
                  <a:gd name="connsiteY9" fmla="*/ 315109 h 493397"/>
                  <a:gd name="connsiteX10" fmla="*/ 0 w 719078"/>
                  <a:gd name="connsiteY10" fmla="*/ 0 h 493397"/>
                  <a:gd name="connsiteX0" fmla="*/ 0 w 719078"/>
                  <a:gd name="connsiteY0" fmla="*/ 0 h 493528"/>
                  <a:gd name="connsiteX1" fmla="*/ 80714 w 719078"/>
                  <a:gd name="connsiteY1" fmla="*/ 297006 h 493528"/>
                  <a:gd name="connsiteX2" fmla="*/ 138756 w 719078"/>
                  <a:gd name="connsiteY2" fmla="*/ 429858 h 493528"/>
                  <a:gd name="connsiteX3" fmla="*/ 337652 w 719078"/>
                  <a:gd name="connsiteY3" fmla="*/ 440590 h 493528"/>
                  <a:gd name="connsiteX4" fmla="*/ 676715 w 719078"/>
                  <a:gd name="connsiteY4" fmla="*/ 492701 h 493528"/>
                  <a:gd name="connsiteX5" fmla="*/ 291050 w 719078"/>
                  <a:gd name="connsiteY5" fmla="*/ 393888 h 493528"/>
                  <a:gd name="connsiteX6" fmla="*/ 642077 w 719078"/>
                  <a:gd name="connsiteY6" fmla="*/ 398220 h 493528"/>
                  <a:gd name="connsiteX7" fmla="*/ 278050 w 719078"/>
                  <a:gd name="connsiteY7" fmla="*/ 337549 h 493528"/>
                  <a:gd name="connsiteX8" fmla="*/ 712039 w 719078"/>
                  <a:gd name="connsiteY8" fmla="*/ 355243 h 493528"/>
                  <a:gd name="connsiteX9" fmla="*/ 283929 w 719078"/>
                  <a:gd name="connsiteY9" fmla="*/ 285546 h 493528"/>
                  <a:gd name="connsiteX10" fmla="*/ 645909 w 719078"/>
                  <a:gd name="connsiteY10" fmla="*/ 315109 h 493528"/>
                  <a:gd name="connsiteX11" fmla="*/ 0 w 719078"/>
                  <a:gd name="connsiteY11" fmla="*/ 0 h 493528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45909 w 737530"/>
                  <a:gd name="connsiteY10" fmla="*/ 315109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45909 w 737530"/>
                  <a:gd name="connsiteY10" fmla="*/ 315109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45909 w 737530"/>
                  <a:gd name="connsiteY10" fmla="*/ 315109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45909 w 737530"/>
                  <a:gd name="connsiteY10" fmla="*/ 315109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45909 w 737530"/>
                  <a:gd name="connsiteY10" fmla="*/ 315109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45909 w 737530"/>
                  <a:gd name="connsiteY10" fmla="*/ 315109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89245 w 737530"/>
                  <a:gd name="connsiteY10" fmla="*/ 310776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89245 w 737530"/>
                  <a:gd name="connsiteY10" fmla="*/ 310776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89245 w 737530"/>
                  <a:gd name="connsiteY10" fmla="*/ 310776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89245 w 737530"/>
                  <a:gd name="connsiteY10" fmla="*/ 310776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42077 w 737530"/>
                  <a:gd name="connsiteY6" fmla="*/ 398220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89245 w 737530"/>
                  <a:gd name="connsiteY10" fmla="*/ 310776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76746 w 737530"/>
                  <a:gd name="connsiteY6" fmla="*/ 372219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89245 w 737530"/>
                  <a:gd name="connsiteY10" fmla="*/ 310776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76746 w 737530"/>
                  <a:gd name="connsiteY6" fmla="*/ 372219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89245 w 737530"/>
                  <a:gd name="connsiteY10" fmla="*/ 310776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76746 w 737530"/>
                  <a:gd name="connsiteY6" fmla="*/ 372219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89245 w 737530"/>
                  <a:gd name="connsiteY10" fmla="*/ 310776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76746 w 737530"/>
                  <a:gd name="connsiteY6" fmla="*/ 372219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89245 w 737530"/>
                  <a:gd name="connsiteY10" fmla="*/ 310776 h 444092"/>
                  <a:gd name="connsiteX11" fmla="*/ 0 w 737530"/>
                  <a:gd name="connsiteY11" fmla="*/ 0 h 444092"/>
                  <a:gd name="connsiteX0" fmla="*/ 0 w 737530"/>
                  <a:gd name="connsiteY0" fmla="*/ 0 h 444092"/>
                  <a:gd name="connsiteX1" fmla="*/ 80714 w 737530"/>
                  <a:gd name="connsiteY1" fmla="*/ 297006 h 444092"/>
                  <a:gd name="connsiteX2" fmla="*/ 138756 w 737530"/>
                  <a:gd name="connsiteY2" fmla="*/ 429858 h 444092"/>
                  <a:gd name="connsiteX3" fmla="*/ 337652 w 737530"/>
                  <a:gd name="connsiteY3" fmla="*/ 440590 h 444092"/>
                  <a:gd name="connsiteX4" fmla="*/ 737386 w 737530"/>
                  <a:gd name="connsiteY4" fmla="*/ 432030 h 444092"/>
                  <a:gd name="connsiteX5" fmla="*/ 291050 w 737530"/>
                  <a:gd name="connsiteY5" fmla="*/ 393888 h 444092"/>
                  <a:gd name="connsiteX6" fmla="*/ 676746 w 737530"/>
                  <a:gd name="connsiteY6" fmla="*/ 372219 h 444092"/>
                  <a:gd name="connsiteX7" fmla="*/ 278050 w 737530"/>
                  <a:gd name="connsiteY7" fmla="*/ 337549 h 444092"/>
                  <a:gd name="connsiteX8" fmla="*/ 712039 w 737530"/>
                  <a:gd name="connsiteY8" fmla="*/ 355243 h 444092"/>
                  <a:gd name="connsiteX9" fmla="*/ 283929 w 737530"/>
                  <a:gd name="connsiteY9" fmla="*/ 285546 h 444092"/>
                  <a:gd name="connsiteX10" fmla="*/ 689245 w 737530"/>
                  <a:gd name="connsiteY10" fmla="*/ 310776 h 444092"/>
                  <a:gd name="connsiteX11" fmla="*/ 0 w 737530"/>
                  <a:gd name="connsiteY11" fmla="*/ 0 h 444092"/>
                  <a:gd name="connsiteX0" fmla="*/ 0 w 737386"/>
                  <a:gd name="connsiteY0" fmla="*/ 0 h 444092"/>
                  <a:gd name="connsiteX1" fmla="*/ 80714 w 737386"/>
                  <a:gd name="connsiteY1" fmla="*/ 297006 h 444092"/>
                  <a:gd name="connsiteX2" fmla="*/ 138756 w 737386"/>
                  <a:gd name="connsiteY2" fmla="*/ 429858 h 444092"/>
                  <a:gd name="connsiteX3" fmla="*/ 337652 w 737386"/>
                  <a:gd name="connsiteY3" fmla="*/ 440590 h 444092"/>
                  <a:gd name="connsiteX4" fmla="*/ 737386 w 737386"/>
                  <a:gd name="connsiteY4" fmla="*/ 432030 h 444092"/>
                  <a:gd name="connsiteX5" fmla="*/ 291050 w 737386"/>
                  <a:gd name="connsiteY5" fmla="*/ 393888 h 444092"/>
                  <a:gd name="connsiteX6" fmla="*/ 676746 w 737386"/>
                  <a:gd name="connsiteY6" fmla="*/ 372219 h 444092"/>
                  <a:gd name="connsiteX7" fmla="*/ 278050 w 737386"/>
                  <a:gd name="connsiteY7" fmla="*/ 337549 h 444092"/>
                  <a:gd name="connsiteX8" fmla="*/ 712039 w 737386"/>
                  <a:gd name="connsiteY8" fmla="*/ 355243 h 444092"/>
                  <a:gd name="connsiteX9" fmla="*/ 283929 w 737386"/>
                  <a:gd name="connsiteY9" fmla="*/ 285546 h 444092"/>
                  <a:gd name="connsiteX10" fmla="*/ 689245 w 737386"/>
                  <a:gd name="connsiteY10" fmla="*/ 310776 h 444092"/>
                  <a:gd name="connsiteX11" fmla="*/ 0 w 737386"/>
                  <a:gd name="connsiteY11" fmla="*/ 0 h 444092"/>
                  <a:gd name="connsiteX0" fmla="*/ 0 w 754720"/>
                  <a:gd name="connsiteY0" fmla="*/ 0 h 445145"/>
                  <a:gd name="connsiteX1" fmla="*/ 80714 w 754720"/>
                  <a:gd name="connsiteY1" fmla="*/ 297006 h 445145"/>
                  <a:gd name="connsiteX2" fmla="*/ 138756 w 754720"/>
                  <a:gd name="connsiteY2" fmla="*/ 429858 h 445145"/>
                  <a:gd name="connsiteX3" fmla="*/ 337652 w 754720"/>
                  <a:gd name="connsiteY3" fmla="*/ 440590 h 445145"/>
                  <a:gd name="connsiteX4" fmla="*/ 754720 w 754720"/>
                  <a:gd name="connsiteY4" fmla="*/ 414695 h 445145"/>
                  <a:gd name="connsiteX5" fmla="*/ 291050 w 754720"/>
                  <a:gd name="connsiteY5" fmla="*/ 393888 h 445145"/>
                  <a:gd name="connsiteX6" fmla="*/ 676746 w 754720"/>
                  <a:gd name="connsiteY6" fmla="*/ 372219 h 445145"/>
                  <a:gd name="connsiteX7" fmla="*/ 278050 w 754720"/>
                  <a:gd name="connsiteY7" fmla="*/ 337549 h 445145"/>
                  <a:gd name="connsiteX8" fmla="*/ 712039 w 754720"/>
                  <a:gd name="connsiteY8" fmla="*/ 355243 h 445145"/>
                  <a:gd name="connsiteX9" fmla="*/ 283929 w 754720"/>
                  <a:gd name="connsiteY9" fmla="*/ 285546 h 445145"/>
                  <a:gd name="connsiteX10" fmla="*/ 689245 w 754720"/>
                  <a:gd name="connsiteY10" fmla="*/ 310776 h 445145"/>
                  <a:gd name="connsiteX11" fmla="*/ 0 w 754720"/>
                  <a:gd name="connsiteY11" fmla="*/ 0 h 445145"/>
                  <a:gd name="connsiteX0" fmla="*/ 0 w 754720"/>
                  <a:gd name="connsiteY0" fmla="*/ 0 h 445145"/>
                  <a:gd name="connsiteX1" fmla="*/ 80714 w 754720"/>
                  <a:gd name="connsiteY1" fmla="*/ 297006 h 445145"/>
                  <a:gd name="connsiteX2" fmla="*/ 138756 w 754720"/>
                  <a:gd name="connsiteY2" fmla="*/ 429858 h 445145"/>
                  <a:gd name="connsiteX3" fmla="*/ 337652 w 754720"/>
                  <a:gd name="connsiteY3" fmla="*/ 440590 h 445145"/>
                  <a:gd name="connsiteX4" fmla="*/ 754720 w 754720"/>
                  <a:gd name="connsiteY4" fmla="*/ 414695 h 445145"/>
                  <a:gd name="connsiteX5" fmla="*/ 291050 w 754720"/>
                  <a:gd name="connsiteY5" fmla="*/ 393888 h 445145"/>
                  <a:gd name="connsiteX6" fmla="*/ 676746 w 754720"/>
                  <a:gd name="connsiteY6" fmla="*/ 372219 h 445145"/>
                  <a:gd name="connsiteX7" fmla="*/ 278050 w 754720"/>
                  <a:gd name="connsiteY7" fmla="*/ 337549 h 445145"/>
                  <a:gd name="connsiteX8" fmla="*/ 712039 w 754720"/>
                  <a:gd name="connsiteY8" fmla="*/ 355243 h 445145"/>
                  <a:gd name="connsiteX9" fmla="*/ 283929 w 754720"/>
                  <a:gd name="connsiteY9" fmla="*/ 285546 h 445145"/>
                  <a:gd name="connsiteX10" fmla="*/ 689245 w 754720"/>
                  <a:gd name="connsiteY10" fmla="*/ 310776 h 445145"/>
                  <a:gd name="connsiteX11" fmla="*/ 0 w 754720"/>
                  <a:gd name="connsiteY11" fmla="*/ 0 h 445145"/>
                  <a:gd name="connsiteX0" fmla="*/ 0 w 754720"/>
                  <a:gd name="connsiteY0" fmla="*/ 0 h 445145"/>
                  <a:gd name="connsiteX1" fmla="*/ 80714 w 754720"/>
                  <a:gd name="connsiteY1" fmla="*/ 297006 h 445145"/>
                  <a:gd name="connsiteX2" fmla="*/ 138756 w 754720"/>
                  <a:gd name="connsiteY2" fmla="*/ 429858 h 445145"/>
                  <a:gd name="connsiteX3" fmla="*/ 337652 w 754720"/>
                  <a:gd name="connsiteY3" fmla="*/ 440590 h 445145"/>
                  <a:gd name="connsiteX4" fmla="*/ 754720 w 754720"/>
                  <a:gd name="connsiteY4" fmla="*/ 414695 h 445145"/>
                  <a:gd name="connsiteX5" fmla="*/ 291050 w 754720"/>
                  <a:gd name="connsiteY5" fmla="*/ 393888 h 445145"/>
                  <a:gd name="connsiteX6" fmla="*/ 676746 w 754720"/>
                  <a:gd name="connsiteY6" fmla="*/ 372219 h 445145"/>
                  <a:gd name="connsiteX7" fmla="*/ 278050 w 754720"/>
                  <a:gd name="connsiteY7" fmla="*/ 337549 h 445145"/>
                  <a:gd name="connsiteX8" fmla="*/ 712039 w 754720"/>
                  <a:gd name="connsiteY8" fmla="*/ 355243 h 445145"/>
                  <a:gd name="connsiteX9" fmla="*/ 283929 w 754720"/>
                  <a:gd name="connsiteY9" fmla="*/ 285546 h 445145"/>
                  <a:gd name="connsiteX10" fmla="*/ 689245 w 754720"/>
                  <a:gd name="connsiteY10" fmla="*/ 310776 h 445145"/>
                  <a:gd name="connsiteX11" fmla="*/ 0 w 754720"/>
                  <a:gd name="connsiteY11" fmla="*/ 0 h 445145"/>
                  <a:gd name="connsiteX0" fmla="*/ 0 w 776388"/>
                  <a:gd name="connsiteY0" fmla="*/ 0 h 446257"/>
                  <a:gd name="connsiteX1" fmla="*/ 80714 w 776388"/>
                  <a:gd name="connsiteY1" fmla="*/ 297006 h 446257"/>
                  <a:gd name="connsiteX2" fmla="*/ 138756 w 776388"/>
                  <a:gd name="connsiteY2" fmla="*/ 429858 h 446257"/>
                  <a:gd name="connsiteX3" fmla="*/ 337652 w 776388"/>
                  <a:gd name="connsiteY3" fmla="*/ 440590 h 446257"/>
                  <a:gd name="connsiteX4" fmla="*/ 776388 w 776388"/>
                  <a:gd name="connsiteY4" fmla="*/ 397361 h 446257"/>
                  <a:gd name="connsiteX5" fmla="*/ 291050 w 776388"/>
                  <a:gd name="connsiteY5" fmla="*/ 393888 h 446257"/>
                  <a:gd name="connsiteX6" fmla="*/ 676746 w 776388"/>
                  <a:gd name="connsiteY6" fmla="*/ 372219 h 446257"/>
                  <a:gd name="connsiteX7" fmla="*/ 278050 w 776388"/>
                  <a:gd name="connsiteY7" fmla="*/ 337549 h 446257"/>
                  <a:gd name="connsiteX8" fmla="*/ 712039 w 776388"/>
                  <a:gd name="connsiteY8" fmla="*/ 355243 h 446257"/>
                  <a:gd name="connsiteX9" fmla="*/ 283929 w 776388"/>
                  <a:gd name="connsiteY9" fmla="*/ 285546 h 446257"/>
                  <a:gd name="connsiteX10" fmla="*/ 689245 w 776388"/>
                  <a:gd name="connsiteY10" fmla="*/ 310776 h 446257"/>
                  <a:gd name="connsiteX11" fmla="*/ 0 w 776388"/>
                  <a:gd name="connsiteY11" fmla="*/ 0 h 446257"/>
                  <a:gd name="connsiteX0" fmla="*/ 0 w 776388"/>
                  <a:gd name="connsiteY0" fmla="*/ 5079 h 451336"/>
                  <a:gd name="connsiteX1" fmla="*/ 80714 w 776388"/>
                  <a:gd name="connsiteY1" fmla="*/ 302085 h 451336"/>
                  <a:gd name="connsiteX2" fmla="*/ 138756 w 776388"/>
                  <a:gd name="connsiteY2" fmla="*/ 434937 h 451336"/>
                  <a:gd name="connsiteX3" fmla="*/ 337652 w 776388"/>
                  <a:gd name="connsiteY3" fmla="*/ 445669 h 451336"/>
                  <a:gd name="connsiteX4" fmla="*/ 776388 w 776388"/>
                  <a:gd name="connsiteY4" fmla="*/ 402440 h 451336"/>
                  <a:gd name="connsiteX5" fmla="*/ 291050 w 776388"/>
                  <a:gd name="connsiteY5" fmla="*/ 398967 h 451336"/>
                  <a:gd name="connsiteX6" fmla="*/ 676746 w 776388"/>
                  <a:gd name="connsiteY6" fmla="*/ 377298 h 451336"/>
                  <a:gd name="connsiteX7" fmla="*/ 278050 w 776388"/>
                  <a:gd name="connsiteY7" fmla="*/ 342628 h 451336"/>
                  <a:gd name="connsiteX8" fmla="*/ 712039 w 776388"/>
                  <a:gd name="connsiteY8" fmla="*/ 360322 h 451336"/>
                  <a:gd name="connsiteX9" fmla="*/ 283929 w 776388"/>
                  <a:gd name="connsiteY9" fmla="*/ 290625 h 451336"/>
                  <a:gd name="connsiteX10" fmla="*/ 689245 w 776388"/>
                  <a:gd name="connsiteY10" fmla="*/ 315855 h 451336"/>
                  <a:gd name="connsiteX11" fmla="*/ 221712 w 776388"/>
                  <a:gd name="connsiteY11" fmla="*/ 143281 h 451336"/>
                  <a:gd name="connsiteX12" fmla="*/ 0 w 776388"/>
                  <a:gd name="connsiteY12" fmla="*/ 5079 h 451336"/>
                  <a:gd name="connsiteX0" fmla="*/ 0 w 776388"/>
                  <a:gd name="connsiteY0" fmla="*/ 5079 h 451336"/>
                  <a:gd name="connsiteX1" fmla="*/ 80714 w 776388"/>
                  <a:gd name="connsiteY1" fmla="*/ 302085 h 451336"/>
                  <a:gd name="connsiteX2" fmla="*/ 138756 w 776388"/>
                  <a:gd name="connsiteY2" fmla="*/ 434937 h 451336"/>
                  <a:gd name="connsiteX3" fmla="*/ 337652 w 776388"/>
                  <a:gd name="connsiteY3" fmla="*/ 445669 h 451336"/>
                  <a:gd name="connsiteX4" fmla="*/ 776388 w 776388"/>
                  <a:gd name="connsiteY4" fmla="*/ 402440 h 451336"/>
                  <a:gd name="connsiteX5" fmla="*/ 291050 w 776388"/>
                  <a:gd name="connsiteY5" fmla="*/ 398967 h 451336"/>
                  <a:gd name="connsiteX6" fmla="*/ 676746 w 776388"/>
                  <a:gd name="connsiteY6" fmla="*/ 377298 h 451336"/>
                  <a:gd name="connsiteX7" fmla="*/ 278050 w 776388"/>
                  <a:gd name="connsiteY7" fmla="*/ 342628 h 451336"/>
                  <a:gd name="connsiteX8" fmla="*/ 712039 w 776388"/>
                  <a:gd name="connsiteY8" fmla="*/ 360322 h 451336"/>
                  <a:gd name="connsiteX9" fmla="*/ 283929 w 776388"/>
                  <a:gd name="connsiteY9" fmla="*/ 290625 h 451336"/>
                  <a:gd name="connsiteX10" fmla="*/ 689245 w 776388"/>
                  <a:gd name="connsiteY10" fmla="*/ 315855 h 451336"/>
                  <a:gd name="connsiteX11" fmla="*/ 432043 w 776388"/>
                  <a:gd name="connsiteY11" fmla="*/ 264144 h 451336"/>
                  <a:gd name="connsiteX12" fmla="*/ 221712 w 776388"/>
                  <a:gd name="connsiteY12" fmla="*/ 143281 h 451336"/>
                  <a:gd name="connsiteX13" fmla="*/ 0 w 776388"/>
                  <a:gd name="connsiteY13" fmla="*/ 5079 h 451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76388" h="451336">
                    <a:moveTo>
                      <a:pt x="0" y="5079"/>
                    </a:moveTo>
                    <a:cubicBezTo>
                      <a:pt x="12359" y="76740"/>
                      <a:pt x="57588" y="230442"/>
                      <a:pt x="80714" y="302085"/>
                    </a:cubicBezTo>
                    <a:cubicBezTo>
                      <a:pt x="103840" y="373728"/>
                      <a:pt x="95933" y="411006"/>
                      <a:pt x="138756" y="434937"/>
                    </a:cubicBezTo>
                    <a:cubicBezTo>
                      <a:pt x="181579" y="458868"/>
                      <a:pt x="231380" y="451085"/>
                      <a:pt x="337652" y="445669"/>
                    </a:cubicBezTo>
                    <a:cubicBezTo>
                      <a:pt x="443924" y="440253"/>
                      <a:pt x="636811" y="431892"/>
                      <a:pt x="776388" y="402440"/>
                    </a:cubicBezTo>
                    <a:cubicBezTo>
                      <a:pt x="595275" y="398989"/>
                      <a:pt x="296823" y="414714"/>
                      <a:pt x="291050" y="398967"/>
                    </a:cubicBezTo>
                    <a:cubicBezTo>
                      <a:pt x="285277" y="383220"/>
                      <a:pt x="561904" y="392466"/>
                      <a:pt x="676746" y="377298"/>
                    </a:cubicBezTo>
                    <a:cubicBezTo>
                      <a:pt x="605241" y="357796"/>
                      <a:pt x="383398" y="368569"/>
                      <a:pt x="278050" y="342628"/>
                    </a:cubicBezTo>
                    <a:cubicBezTo>
                      <a:pt x="320046" y="334021"/>
                      <a:pt x="594773" y="365378"/>
                      <a:pt x="712039" y="360322"/>
                    </a:cubicBezTo>
                    <a:cubicBezTo>
                      <a:pt x="642958" y="342265"/>
                      <a:pt x="344788" y="318260"/>
                      <a:pt x="283929" y="290625"/>
                    </a:cubicBezTo>
                    <a:cubicBezTo>
                      <a:pt x="405083" y="288992"/>
                      <a:pt x="628226" y="311442"/>
                      <a:pt x="689245" y="315855"/>
                    </a:cubicBezTo>
                    <a:cubicBezTo>
                      <a:pt x="718264" y="304941"/>
                      <a:pt x="509965" y="292906"/>
                      <a:pt x="432043" y="264144"/>
                    </a:cubicBezTo>
                    <a:cubicBezTo>
                      <a:pt x="354121" y="235382"/>
                      <a:pt x="298053" y="179958"/>
                      <a:pt x="221712" y="143281"/>
                    </a:cubicBezTo>
                    <a:cubicBezTo>
                      <a:pt x="106838" y="91485"/>
                      <a:pt x="24222" y="-25722"/>
                      <a:pt x="0" y="5079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50000">
                    <a:schemeClr val="bg2"/>
                  </a:gs>
                  <a:gs pos="100000">
                    <a:schemeClr val="bg1">
                      <a:lumMod val="85000"/>
                    </a:schemeClr>
                  </a:gs>
                </a:gsLst>
                <a:path path="circle">
                  <a:fillToRect l="100000" t="100000"/>
                </a:path>
              </a:gradFill>
              <a:ln w="3175">
                <a:solidFill>
                  <a:srgbClr val="D3B2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71" name="Freeform 191">
                <a:extLst>
                  <a:ext uri="{FF2B5EF4-FFF2-40B4-BE49-F238E27FC236}">
                    <a16:creationId xmlns:a16="http://schemas.microsoft.com/office/drawing/2014/main" id="{C5D4D7E2-78FB-C641-B5C3-AD7C3F7249C7}"/>
                  </a:ext>
                </a:extLst>
              </p:cNvPr>
              <p:cNvSpPr/>
              <p:nvPr/>
            </p:nvSpPr>
            <p:spPr>
              <a:xfrm>
                <a:off x="4306940" y="2994328"/>
                <a:ext cx="856923" cy="880461"/>
              </a:xfrm>
              <a:custGeom>
                <a:avLst/>
                <a:gdLst>
                  <a:gd name="connsiteX0" fmla="*/ 190483 w 924936"/>
                  <a:gd name="connsiteY0" fmla="*/ 79600 h 839160"/>
                  <a:gd name="connsiteX1" fmla="*/ 376688 w 924936"/>
                  <a:gd name="connsiteY1" fmla="*/ 33049 h 839160"/>
                  <a:gd name="connsiteX2" fmla="*/ 679271 w 924936"/>
                  <a:gd name="connsiteY2" fmla="*/ 29724 h 839160"/>
                  <a:gd name="connsiteX3" fmla="*/ 835550 w 924936"/>
                  <a:gd name="connsiteY3" fmla="*/ 49675 h 839160"/>
                  <a:gd name="connsiteX4" fmla="*/ 885427 w 924936"/>
                  <a:gd name="connsiteY4" fmla="*/ 59650 h 839160"/>
                  <a:gd name="connsiteX5" fmla="*/ 240359 w 924936"/>
                  <a:gd name="connsiteY5" fmla="*/ 834396 h 839160"/>
                  <a:gd name="connsiteX6" fmla="*/ 953 w 924936"/>
                  <a:gd name="connsiteY6" fmla="*/ 372208 h 839160"/>
                  <a:gd name="connsiteX7" fmla="*/ 190483 w 924936"/>
                  <a:gd name="connsiteY7" fmla="*/ 79600 h 839160"/>
                  <a:gd name="connsiteX0" fmla="*/ 190483 w 854849"/>
                  <a:gd name="connsiteY0" fmla="*/ 94470 h 854305"/>
                  <a:gd name="connsiteX1" fmla="*/ 376688 w 854849"/>
                  <a:gd name="connsiteY1" fmla="*/ 47919 h 854305"/>
                  <a:gd name="connsiteX2" fmla="*/ 679271 w 854849"/>
                  <a:gd name="connsiteY2" fmla="*/ 44594 h 854305"/>
                  <a:gd name="connsiteX3" fmla="*/ 835550 w 854849"/>
                  <a:gd name="connsiteY3" fmla="*/ 64545 h 854305"/>
                  <a:gd name="connsiteX4" fmla="*/ 240359 w 854849"/>
                  <a:gd name="connsiteY4" fmla="*/ 849266 h 854305"/>
                  <a:gd name="connsiteX5" fmla="*/ 953 w 854849"/>
                  <a:gd name="connsiteY5" fmla="*/ 387078 h 854305"/>
                  <a:gd name="connsiteX6" fmla="*/ 190483 w 854849"/>
                  <a:gd name="connsiteY6" fmla="*/ 94470 h 854305"/>
                  <a:gd name="connsiteX0" fmla="*/ 190483 w 882743"/>
                  <a:gd name="connsiteY0" fmla="*/ 77937 h 837772"/>
                  <a:gd name="connsiteX1" fmla="*/ 376688 w 882743"/>
                  <a:gd name="connsiteY1" fmla="*/ 31386 h 837772"/>
                  <a:gd name="connsiteX2" fmla="*/ 679271 w 882743"/>
                  <a:gd name="connsiteY2" fmla="*/ 28061 h 837772"/>
                  <a:gd name="connsiteX3" fmla="*/ 865476 w 882743"/>
                  <a:gd name="connsiteY3" fmla="*/ 71288 h 837772"/>
                  <a:gd name="connsiteX4" fmla="*/ 240359 w 882743"/>
                  <a:gd name="connsiteY4" fmla="*/ 832733 h 837772"/>
                  <a:gd name="connsiteX5" fmla="*/ 953 w 882743"/>
                  <a:gd name="connsiteY5" fmla="*/ 370545 h 837772"/>
                  <a:gd name="connsiteX6" fmla="*/ 190483 w 882743"/>
                  <a:gd name="connsiteY6" fmla="*/ 77937 h 837772"/>
                  <a:gd name="connsiteX0" fmla="*/ 190483 w 882743"/>
                  <a:gd name="connsiteY0" fmla="*/ 77937 h 837772"/>
                  <a:gd name="connsiteX1" fmla="*/ 376688 w 882743"/>
                  <a:gd name="connsiteY1" fmla="*/ 31386 h 837772"/>
                  <a:gd name="connsiteX2" fmla="*/ 679271 w 882743"/>
                  <a:gd name="connsiteY2" fmla="*/ 28061 h 837772"/>
                  <a:gd name="connsiteX3" fmla="*/ 865476 w 882743"/>
                  <a:gd name="connsiteY3" fmla="*/ 71288 h 837772"/>
                  <a:gd name="connsiteX4" fmla="*/ 240359 w 882743"/>
                  <a:gd name="connsiteY4" fmla="*/ 832733 h 837772"/>
                  <a:gd name="connsiteX5" fmla="*/ 953 w 882743"/>
                  <a:gd name="connsiteY5" fmla="*/ 370545 h 837772"/>
                  <a:gd name="connsiteX6" fmla="*/ 190483 w 882743"/>
                  <a:gd name="connsiteY6" fmla="*/ 77937 h 837772"/>
                  <a:gd name="connsiteX0" fmla="*/ 190483 w 865476"/>
                  <a:gd name="connsiteY0" fmla="*/ 53980 h 813815"/>
                  <a:gd name="connsiteX1" fmla="*/ 376688 w 865476"/>
                  <a:gd name="connsiteY1" fmla="*/ 7429 h 813815"/>
                  <a:gd name="connsiteX2" fmla="*/ 679271 w 865476"/>
                  <a:gd name="connsiteY2" fmla="*/ 4104 h 813815"/>
                  <a:gd name="connsiteX3" fmla="*/ 865476 w 865476"/>
                  <a:gd name="connsiteY3" fmla="*/ 47331 h 813815"/>
                  <a:gd name="connsiteX4" fmla="*/ 240359 w 865476"/>
                  <a:gd name="connsiteY4" fmla="*/ 808776 h 813815"/>
                  <a:gd name="connsiteX5" fmla="*/ 953 w 865476"/>
                  <a:gd name="connsiteY5" fmla="*/ 346588 h 813815"/>
                  <a:gd name="connsiteX6" fmla="*/ 190483 w 865476"/>
                  <a:gd name="connsiteY6" fmla="*/ 53980 h 813815"/>
                  <a:gd name="connsiteX0" fmla="*/ 190483 w 862151"/>
                  <a:gd name="connsiteY0" fmla="*/ 52381 h 812216"/>
                  <a:gd name="connsiteX1" fmla="*/ 376688 w 862151"/>
                  <a:gd name="connsiteY1" fmla="*/ 5830 h 812216"/>
                  <a:gd name="connsiteX2" fmla="*/ 679271 w 862151"/>
                  <a:gd name="connsiteY2" fmla="*/ 2505 h 812216"/>
                  <a:gd name="connsiteX3" fmla="*/ 862151 w 862151"/>
                  <a:gd name="connsiteY3" fmla="*/ 22457 h 812216"/>
                  <a:gd name="connsiteX4" fmla="*/ 240359 w 862151"/>
                  <a:gd name="connsiteY4" fmla="*/ 807177 h 812216"/>
                  <a:gd name="connsiteX5" fmla="*/ 953 w 862151"/>
                  <a:gd name="connsiteY5" fmla="*/ 344989 h 812216"/>
                  <a:gd name="connsiteX6" fmla="*/ 190483 w 862151"/>
                  <a:gd name="connsiteY6" fmla="*/ 52381 h 812216"/>
                  <a:gd name="connsiteX0" fmla="*/ 190483 w 862151"/>
                  <a:gd name="connsiteY0" fmla="*/ 52381 h 812216"/>
                  <a:gd name="connsiteX1" fmla="*/ 376688 w 862151"/>
                  <a:gd name="connsiteY1" fmla="*/ 5830 h 812216"/>
                  <a:gd name="connsiteX2" fmla="*/ 679271 w 862151"/>
                  <a:gd name="connsiteY2" fmla="*/ 2505 h 812216"/>
                  <a:gd name="connsiteX3" fmla="*/ 862151 w 862151"/>
                  <a:gd name="connsiteY3" fmla="*/ 22457 h 812216"/>
                  <a:gd name="connsiteX4" fmla="*/ 240359 w 862151"/>
                  <a:gd name="connsiteY4" fmla="*/ 807177 h 812216"/>
                  <a:gd name="connsiteX5" fmla="*/ 953 w 862151"/>
                  <a:gd name="connsiteY5" fmla="*/ 344989 h 812216"/>
                  <a:gd name="connsiteX6" fmla="*/ 190483 w 862151"/>
                  <a:gd name="connsiteY6" fmla="*/ 52381 h 812216"/>
                  <a:gd name="connsiteX0" fmla="*/ 190483 w 862151"/>
                  <a:gd name="connsiteY0" fmla="*/ 52381 h 807177"/>
                  <a:gd name="connsiteX1" fmla="*/ 376688 w 862151"/>
                  <a:gd name="connsiteY1" fmla="*/ 5830 h 807177"/>
                  <a:gd name="connsiteX2" fmla="*/ 679271 w 862151"/>
                  <a:gd name="connsiteY2" fmla="*/ 2505 h 807177"/>
                  <a:gd name="connsiteX3" fmla="*/ 862151 w 862151"/>
                  <a:gd name="connsiteY3" fmla="*/ 22457 h 807177"/>
                  <a:gd name="connsiteX4" fmla="*/ 240359 w 862151"/>
                  <a:gd name="connsiteY4" fmla="*/ 807177 h 807177"/>
                  <a:gd name="connsiteX5" fmla="*/ 953 w 862151"/>
                  <a:gd name="connsiteY5" fmla="*/ 344989 h 807177"/>
                  <a:gd name="connsiteX6" fmla="*/ 190483 w 862151"/>
                  <a:gd name="connsiteY6" fmla="*/ 52381 h 807177"/>
                  <a:gd name="connsiteX0" fmla="*/ 190483 w 862151"/>
                  <a:gd name="connsiteY0" fmla="*/ 52381 h 807177"/>
                  <a:gd name="connsiteX1" fmla="*/ 376688 w 862151"/>
                  <a:gd name="connsiteY1" fmla="*/ 5830 h 807177"/>
                  <a:gd name="connsiteX2" fmla="*/ 679271 w 862151"/>
                  <a:gd name="connsiteY2" fmla="*/ 2505 h 807177"/>
                  <a:gd name="connsiteX3" fmla="*/ 862151 w 862151"/>
                  <a:gd name="connsiteY3" fmla="*/ 22457 h 807177"/>
                  <a:gd name="connsiteX4" fmla="*/ 240359 w 862151"/>
                  <a:gd name="connsiteY4" fmla="*/ 807177 h 807177"/>
                  <a:gd name="connsiteX5" fmla="*/ 953 w 862151"/>
                  <a:gd name="connsiteY5" fmla="*/ 344989 h 807177"/>
                  <a:gd name="connsiteX6" fmla="*/ 190483 w 862151"/>
                  <a:gd name="connsiteY6" fmla="*/ 52381 h 807177"/>
                  <a:gd name="connsiteX0" fmla="*/ 180564 w 852232"/>
                  <a:gd name="connsiteY0" fmla="*/ 52381 h 807177"/>
                  <a:gd name="connsiteX1" fmla="*/ 366769 w 852232"/>
                  <a:gd name="connsiteY1" fmla="*/ 5830 h 807177"/>
                  <a:gd name="connsiteX2" fmla="*/ 669352 w 852232"/>
                  <a:gd name="connsiteY2" fmla="*/ 2505 h 807177"/>
                  <a:gd name="connsiteX3" fmla="*/ 852232 w 852232"/>
                  <a:gd name="connsiteY3" fmla="*/ 22457 h 807177"/>
                  <a:gd name="connsiteX4" fmla="*/ 230440 w 852232"/>
                  <a:gd name="connsiteY4" fmla="*/ 807177 h 807177"/>
                  <a:gd name="connsiteX5" fmla="*/ 1009 w 852232"/>
                  <a:gd name="connsiteY5" fmla="*/ 368265 h 807177"/>
                  <a:gd name="connsiteX6" fmla="*/ 180564 w 852232"/>
                  <a:gd name="connsiteY6" fmla="*/ 52381 h 807177"/>
                  <a:gd name="connsiteX0" fmla="*/ 141249 w 852818"/>
                  <a:gd name="connsiteY0" fmla="*/ 91358 h 809578"/>
                  <a:gd name="connsiteX1" fmla="*/ 367355 w 852818"/>
                  <a:gd name="connsiteY1" fmla="*/ 8231 h 809578"/>
                  <a:gd name="connsiteX2" fmla="*/ 669938 w 852818"/>
                  <a:gd name="connsiteY2" fmla="*/ 4906 h 809578"/>
                  <a:gd name="connsiteX3" fmla="*/ 852818 w 852818"/>
                  <a:gd name="connsiteY3" fmla="*/ 24858 h 809578"/>
                  <a:gd name="connsiteX4" fmla="*/ 231026 w 852818"/>
                  <a:gd name="connsiteY4" fmla="*/ 809578 h 809578"/>
                  <a:gd name="connsiteX5" fmla="*/ 1595 w 852818"/>
                  <a:gd name="connsiteY5" fmla="*/ 370666 h 809578"/>
                  <a:gd name="connsiteX6" fmla="*/ 141249 w 852818"/>
                  <a:gd name="connsiteY6" fmla="*/ 91358 h 809578"/>
                  <a:gd name="connsiteX0" fmla="*/ 143383 w 854952"/>
                  <a:gd name="connsiteY0" fmla="*/ 91358 h 826666"/>
                  <a:gd name="connsiteX1" fmla="*/ 369489 w 854952"/>
                  <a:gd name="connsiteY1" fmla="*/ 8231 h 826666"/>
                  <a:gd name="connsiteX2" fmla="*/ 672072 w 854952"/>
                  <a:gd name="connsiteY2" fmla="*/ 4906 h 826666"/>
                  <a:gd name="connsiteX3" fmla="*/ 854952 w 854952"/>
                  <a:gd name="connsiteY3" fmla="*/ 24858 h 826666"/>
                  <a:gd name="connsiteX4" fmla="*/ 233160 w 854952"/>
                  <a:gd name="connsiteY4" fmla="*/ 809578 h 826666"/>
                  <a:gd name="connsiteX5" fmla="*/ 56931 w 854952"/>
                  <a:gd name="connsiteY5" fmla="*/ 556870 h 826666"/>
                  <a:gd name="connsiteX6" fmla="*/ 3729 w 854952"/>
                  <a:gd name="connsiteY6" fmla="*/ 370666 h 826666"/>
                  <a:gd name="connsiteX7" fmla="*/ 143383 w 854952"/>
                  <a:gd name="connsiteY7" fmla="*/ 91358 h 826666"/>
                  <a:gd name="connsiteX0" fmla="*/ 143383 w 854952"/>
                  <a:gd name="connsiteY0" fmla="*/ 91358 h 826666"/>
                  <a:gd name="connsiteX1" fmla="*/ 369489 w 854952"/>
                  <a:gd name="connsiteY1" fmla="*/ 8231 h 826666"/>
                  <a:gd name="connsiteX2" fmla="*/ 672072 w 854952"/>
                  <a:gd name="connsiteY2" fmla="*/ 4906 h 826666"/>
                  <a:gd name="connsiteX3" fmla="*/ 854952 w 854952"/>
                  <a:gd name="connsiteY3" fmla="*/ 24858 h 826666"/>
                  <a:gd name="connsiteX4" fmla="*/ 233160 w 854952"/>
                  <a:gd name="connsiteY4" fmla="*/ 809578 h 826666"/>
                  <a:gd name="connsiteX5" fmla="*/ 56931 w 854952"/>
                  <a:gd name="connsiteY5" fmla="*/ 556870 h 826666"/>
                  <a:gd name="connsiteX6" fmla="*/ 3729 w 854952"/>
                  <a:gd name="connsiteY6" fmla="*/ 370666 h 826666"/>
                  <a:gd name="connsiteX7" fmla="*/ 143383 w 854952"/>
                  <a:gd name="connsiteY7" fmla="*/ 91358 h 826666"/>
                  <a:gd name="connsiteX0" fmla="*/ 143383 w 854952"/>
                  <a:gd name="connsiteY0" fmla="*/ 91358 h 809578"/>
                  <a:gd name="connsiteX1" fmla="*/ 369489 w 854952"/>
                  <a:gd name="connsiteY1" fmla="*/ 8231 h 809578"/>
                  <a:gd name="connsiteX2" fmla="*/ 672072 w 854952"/>
                  <a:gd name="connsiteY2" fmla="*/ 4906 h 809578"/>
                  <a:gd name="connsiteX3" fmla="*/ 854952 w 854952"/>
                  <a:gd name="connsiteY3" fmla="*/ 24858 h 809578"/>
                  <a:gd name="connsiteX4" fmla="*/ 233160 w 854952"/>
                  <a:gd name="connsiteY4" fmla="*/ 809578 h 809578"/>
                  <a:gd name="connsiteX5" fmla="*/ 56931 w 854952"/>
                  <a:gd name="connsiteY5" fmla="*/ 556870 h 809578"/>
                  <a:gd name="connsiteX6" fmla="*/ 3729 w 854952"/>
                  <a:gd name="connsiteY6" fmla="*/ 370666 h 809578"/>
                  <a:gd name="connsiteX7" fmla="*/ 143383 w 854952"/>
                  <a:gd name="connsiteY7" fmla="*/ 91358 h 809578"/>
                  <a:gd name="connsiteX0" fmla="*/ 143383 w 854952"/>
                  <a:gd name="connsiteY0" fmla="*/ 91358 h 809578"/>
                  <a:gd name="connsiteX1" fmla="*/ 369489 w 854952"/>
                  <a:gd name="connsiteY1" fmla="*/ 8231 h 809578"/>
                  <a:gd name="connsiteX2" fmla="*/ 672072 w 854952"/>
                  <a:gd name="connsiteY2" fmla="*/ 4906 h 809578"/>
                  <a:gd name="connsiteX3" fmla="*/ 854952 w 854952"/>
                  <a:gd name="connsiteY3" fmla="*/ 24858 h 809578"/>
                  <a:gd name="connsiteX4" fmla="*/ 233160 w 854952"/>
                  <a:gd name="connsiteY4" fmla="*/ 809578 h 809578"/>
                  <a:gd name="connsiteX5" fmla="*/ 56931 w 854952"/>
                  <a:gd name="connsiteY5" fmla="*/ 556870 h 809578"/>
                  <a:gd name="connsiteX6" fmla="*/ 3729 w 854952"/>
                  <a:gd name="connsiteY6" fmla="*/ 370666 h 809578"/>
                  <a:gd name="connsiteX7" fmla="*/ 143383 w 854952"/>
                  <a:gd name="connsiteY7" fmla="*/ 91358 h 809578"/>
                  <a:gd name="connsiteX0" fmla="*/ 134442 w 846011"/>
                  <a:gd name="connsiteY0" fmla="*/ 91358 h 809578"/>
                  <a:gd name="connsiteX1" fmla="*/ 360548 w 846011"/>
                  <a:gd name="connsiteY1" fmla="*/ 8231 h 809578"/>
                  <a:gd name="connsiteX2" fmla="*/ 663131 w 846011"/>
                  <a:gd name="connsiteY2" fmla="*/ 4906 h 809578"/>
                  <a:gd name="connsiteX3" fmla="*/ 846011 w 846011"/>
                  <a:gd name="connsiteY3" fmla="*/ 24858 h 809578"/>
                  <a:gd name="connsiteX4" fmla="*/ 224219 w 846011"/>
                  <a:gd name="connsiteY4" fmla="*/ 809578 h 809578"/>
                  <a:gd name="connsiteX5" fmla="*/ 47990 w 846011"/>
                  <a:gd name="connsiteY5" fmla="*/ 556870 h 809578"/>
                  <a:gd name="connsiteX6" fmla="*/ 4763 w 846011"/>
                  <a:gd name="connsiteY6" fmla="*/ 314139 h 809578"/>
                  <a:gd name="connsiteX7" fmla="*/ 134442 w 846011"/>
                  <a:gd name="connsiteY7" fmla="*/ 91358 h 809578"/>
                  <a:gd name="connsiteX0" fmla="*/ 149859 w 861428"/>
                  <a:gd name="connsiteY0" fmla="*/ 91358 h 809578"/>
                  <a:gd name="connsiteX1" fmla="*/ 375965 w 861428"/>
                  <a:gd name="connsiteY1" fmla="*/ 8231 h 809578"/>
                  <a:gd name="connsiteX2" fmla="*/ 678548 w 861428"/>
                  <a:gd name="connsiteY2" fmla="*/ 4906 h 809578"/>
                  <a:gd name="connsiteX3" fmla="*/ 861428 w 861428"/>
                  <a:gd name="connsiteY3" fmla="*/ 24858 h 809578"/>
                  <a:gd name="connsiteX4" fmla="*/ 239636 w 861428"/>
                  <a:gd name="connsiteY4" fmla="*/ 809578 h 809578"/>
                  <a:gd name="connsiteX5" fmla="*/ 24421 w 861428"/>
                  <a:gd name="connsiteY5" fmla="*/ 581679 h 809578"/>
                  <a:gd name="connsiteX6" fmla="*/ 20180 w 861428"/>
                  <a:gd name="connsiteY6" fmla="*/ 314139 h 809578"/>
                  <a:gd name="connsiteX7" fmla="*/ 149859 w 861428"/>
                  <a:gd name="connsiteY7" fmla="*/ 91358 h 809578"/>
                  <a:gd name="connsiteX0" fmla="*/ 149859 w 861428"/>
                  <a:gd name="connsiteY0" fmla="*/ 91358 h 869829"/>
                  <a:gd name="connsiteX1" fmla="*/ 375965 w 861428"/>
                  <a:gd name="connsiteY1" fmla="*/ 8231 h 869829"/>
                  <a:gd name="connsiteX2" fmla="*/ 678548 w 861428"/>
                  <a:gd name="connsiteY2" fmla="*/ 4906 h 869829"/>
                  <a:gd name="connsiteX3" fmla="*/ 861428 w 861428"/>
                  <a:gd name="connsiteY3" fmla="*/ 24858 h 869829"/>
                  <a:gd name="connsiteX4" fmla="*/ 158119 w 861428"/>
                  <a:gd name="connsiteY4" fmla="*/ 869829 h 869829"/>
                  <a:gd name="connsiteX5" fmla="*/ 24421 w 861428"/>
                  <a:gd name="connsiteY5" fmla="*/ 581679 h 869829"/>
                  <a:gd name="connsiteX6" fmla="*/ 20180 w 861428"/>
                  <a:gd name="connsiteY6" fmla="*/ 314139 h 869829"/>
                  <a:gd name="connsiteX7" fmla="*/ 149859 w 861428"/>
                  <a:gd name="connsiteY7" fmla="*/ 91358 h 869829"/>
                  <a:gd name="connsiteX0" fmla="*/ 149859 w 861428"/>
                  <a:gd name="connsiteY0" fmla="*/ 91358 h 869829"/>
                  <a:gd name="connsiteX1" fmla="*/ 375965 w 861428"/>
                  <a:gd name="connsiteY1" fmla="*/ 8231 h 869829"/>
                  <a:gd name="connsiteX2" fmla="*/ 678548 w 861428"/>
                  <a:gd name="connsiteY2" fmla="*/ 4906 h 869829"/>
                  <a:gd name="connsiteX3" fmla="*/ 861428 w 861428"/>
                  <a:gd name="connsiteY3" fmla="*/ 24858 h 869829"/>
                  <a:gd name="connsiteX4" fmla="*/ 158119 w 861428"/>
                  <a:gd name="connsiteY4" fmla="*/ 869829 h 869829"/>
                  <a:gd name="connsiteX5" fmla="*/ 24421 w 861428"/>
                  <a:gd name="connsiteY5" fmla="*/ 581679 h 869829"/>
                  <a:gd name="connsiteX6" fmla="*/ 20180 w 861428"/>
                  <a:gd name="connsiteY6" fmla="*/ 314139 h 869829"/>
                  <a:gd name="connsiteX7" fmla="*/ 149859 w 861428"/>
                  <a:gd name="connsiteY7" fmla="*/ 91358 h 869829"/>
                  <a:gd name="connsiteX0" fmla="*/ 149859 w 861428"/>
                  <a:gd name="connsiteY0" fmla="*/ 91358 h 869829"/>
                  <a:gd name="connsiteX1" fmla="*/ 375965 w 861428"/>
                  <a:gd name="connsiteY1" fmla="*/ 8231 h 869829"/>
                  <a:gd name="connsiteX2" fmla="*/ 678548 w 861428"/>
                  <a:gd name="connsiteY2" fmla="*/ 4906 h 869829"/>
                  <a:gd name="connsiteX3" fmla="*/ 861428 w 861428"/>
                  <a:gd name="connsiteY3" fmla="*/ 24858 h 869829"/>
                  <a:gd name="connsiteX4" fmla="*/ 158119 w 861428"/>
                  <a:gd name="connsiteY4" fmla="*/ 869829 h 869829"/>
                  <a:gd name="connsiteX5" fmla="*/ 24421 w 861428"/>
                  <a:gd name="connsiteY5" fmla="*/ 581679 h 869829"/>
                  <a:gd name="connsiteX6" fmla="*/ 20180 w 861428"/>
                  <a:gd name="connsiteY6" fmla="*/ 314139 h 869829"/>
                  <a:gd name="connsiteX7" fmla="*/ 149859 w 861428"/>
                  <a:gd name="connsiteY7" fmla="*/ 91358 h 869829"/>
                  <a:gd name="connsiteX0" fmla="*/ 144481 w 856050"/>
                  <a:gd name="connsiteY0" fmla="*/ 91358 h 869829"/>
                  <a:gd name="connsiteX1" fmla="*/ 370587 w 856050"/>
                  <a:gd name="connsiteY1" fmla="*/ 8231 h 869829"/>
                  <a:gd name="connsiteX2" fmla="*/ 673170 w 856050"/>
                  <a:gd name="connsiteY2" fmla="*/ 4906 h 869829"/>
                  <a:gd name="connsiteX3" fmla="*/ 856050 w 856050"/>
                  <a:gd name="connsiteY3" fmla="*/ 24858 h 869829"/>
                  <a:gd name="connsiteX4" fmla="*/ 152741 w 856050"/>
                  <a:gd name="connsiteY4" fmla="*/ 869829 h 869829"/>
                  <a:gd name="connsiteX5" fmla="*/ 19043 w 856050"/>
                  <a:gd name="connsiteY5" fmla="*/ 581679 h 869829"/>
                  <a:gd name="connsiteX6" fmla="*/ 14802 w 856050"/>
                  <a:gd name="connsiteY6" fmla="*/ 314139 h 869829"/>
                  <a:gd name="connsiteX7" fmla="*/ 144481 w 856050"/>
                  <a:gd name="connsiteY7" fmla="*/ 91358 h 869829"/>
                  <a:gd name="connsiteX0" fmla="*/ 146417 w 857986"/>
                  <a:gd name="connsiteY0" fmla="*/ 91358 h 869829"/>
                  <a:gd name="connsiteX1" fmla="*/ 372523 w 857986"/>
                  <a:gd name="connsiteY1" fmla="*/ 8231 h 869829"/>
                  <a:gd name="connsiteX2" fmla="*/ 675106 w 857986"/>
                  <a:gd name="connsiteY2" fmla="*/ 4906 h 869829"/>
                  <a:gd name="connsiteX3" fmla="*/ 857986 w 857986"/>
                  <a:gd name="connsiteY3" fmla="*/ 24858 h 869829"/>
                  <a:gd name="connsiteX4" fmla="*/ 154677 w 857986"/>
                  <a:gd name="connsiteY4" fmla="*/ 869829 h 869829"/>
                  <a:gd name="connsiteX5" fmla="*/ 17435 w 857986"/>
                  <a:gd name="connsiteY5" fmla="*/ 606489 h 869829"/>
                  <a:gd name="connsiteX6" fmla="*/ 16738 w 857986"/>
                  <a:gd name="connsiteY6" fmla="*/ 314139 h 869829"/>
                  <a:gd name="connsiteX7" fmla="*/ 146417 w 857986"/>
                  <a:gd name="connsiteY7" fmla="*/ 91358 h 869829"/>
                  <a:gd name="connsiteX0" fmla="*/ 145355 w 856924"/>
                  <a:gd name="connsiteY0" fmla="*/ 91358 h 880461"/>
                  <a:gd name="connsiteX1" fmla="*/ 371461 w 856924"/>
                  <a:gd name="connsiteY1" fmla="*/ 8231 h 880461"/>
                  <a:gd name="connsiteX2" fmla="*/ 674044 w 856924"/>
                  <a:gd name="connsiteY2" fmla="*/ 4906 h 880461"/>
                  <a:gd name="connsiteX3" fmla="*/ 856924 w 856924"/>
                  <a:gd name="connsiteY3" fmla="*/ 24858 h 880461"/>
                  <a:gd name="connsiteX4" fmla="*/ 142982 w 856924"/>
                  <a:gd name="connsiteY4" fmla="*/ 880461 h 880461"/>
                  <a:gd name="connsiteX5" fmla="*/ 16373 w 856924"/>
                  <a:gd name="connsiteY5" fmla="*/ 606489 h 880461"/>
                  <a:gd name="connsiteX6" fmla="*/ 15676 w 856924"/>
                  <a:gd name="connsiteY6" fmla="*/ 314139 h 880461"/>
                  <a:gd name="connsiteX7" fmla="*/ 145355 w 856924"/>
                  <a:gd name="connsiteY7" fmla="*/ 91358 h 880461"/>
                  <a:gd name="connsiteX0" fmla="*/ 145355 w 856924"/>
                  <a:gd name="connsiteY0" fmla="*/ 91358 h 880461"/>
                  <a:gd name="connsiteX1" fmla="*/ 371461 w 856924"/>
                  <a:gd name="connsiteY1" fmla="*/ 8231 h 880461"/>
                  <a:gd name="connsiteX2" fmla="*/ 674044 w 856924"/>
                  <a:gd name="connsiteY2" fmla="*/ 4906 h 880461"/>
                  <a:gd name="connsiteX3" fmla="*/ 856924 w 856924"/>
                  <a:gd name="connsiteY3" fmla="*/ 24858 h 880461"/>
                  <a:gd name="connsiteX4" fmla="*/ 142982 w 856924"/>
                  <a:gd name="connsiteY4" fmla="*/ 880461 h 880461"/>
                  <a:gd name="connsiteX5" fmla="*/ 16373 w 856924"/>
                  <a:gd name="connsiteY5" fmla="*/ 606489 h 880461"/>
                  <a:gd name="connsiteX6" fmla="*/ 15676 w 856924"/>
                  <a:gd name="connsiteY6" fmla="*/ 314139 h 880461"/>
                  <a:gd name="connsiteX7" fmla="*/ 145355 w 856924"/>
                  <a:gd name="connsiteY7" fmla="*/ 91358 h 88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6924" h="880461">
                    <a:moveTo>
                      <a:pt x="145355" y="91358"/>
                    </a:moveTo>
                    <a:cubicBezTo>
                      <a:pt x="204652" y="40373"/>
                      <a:pt x="283346" y="22640"/>
                      <a:pt x="371461" y="8231"/>
                    </a:cubicBezTo>
                    <a:cubicBezTo>
                      <a:pt x="459576" y="-6178"/>
                      <a:pt x="593134" y="2135"/>
                      <a:pt x="674044" y="4906"/>
                    </a:cubicBezTo>
                    <a:cubicBezTo>
                      <a:pt x="754954" y="7677"/>
                      <a:pt x="780447" y="7125"/>
                      <a:pt x="856924" y="24858"/>
                    </a:cubicBezTo>
                    <a:cubicBezTo>
                      <a:pt x="783772" y="158970"/>
                      <a:pt x="255480" y="760204"/>
                      <a:pt x="142982" y="880461"/>
                    </a:cubicBezTo>
                    <a:cubicBezTo>
                      <a:pt x="58940" y="755641"/>
                      <a:pt x="37591" y="700876"/>
                      <a:pt x="16373" y="606489"/>
                    </a:cubicBezTo>
                    <a:cubicBezTo>
                      <a:pt x="-4845" y="512102"/>
                      <a:pt x="-5821" y="399994"/>
                      <a:pt x="15676" y="314139"/>
                    </a:cubicBezTo>
                    <a:cubicBezTo>
                      <a:pt x="37173" y="228284"/>
                      <a:pt x="86058" y="142343"/>
                      <a:pt x="145355" y="9135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C47761"/>
                  </a:gs>
                  <a:gs pos="40000">
                    <a:srgbClr val="E1BBB0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437FF4F7-2F67-3142-B8CA-C1C9B6E1600F}"/>
                  </a:ext>
                </a:extLst>
              </p:cNvPr>
              <p:cNvSpPr/>
              <p:nvPr/>
            </p:nvSpPr>
            <p:spPr>
              <a:xfrm>
                <a:off x="4452619" y="3717295"/>
                <a:ext cx="384271" cy="377250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65000"/>
                      <a:lumOff val="35000"/>
                    </a:schemeClr>
                  </a:gs>
                  <a:gs pos="59000">
                    <a:srgbClr val="E1BBB0"/>
                  </a:gs>
                  <a:gs pos="100000">
                    <a:srgbClr val="E4BCAD"/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73" name="Freeform 193">
                <a:extLst>
                  <a:ext uri="{FF2B5EF4-FFF2-40B4-BE49-F238E27FC236}">
                    <a16:creationId xmlns:a16="http://schemas.microsoft.com/office/drawing/2014/main" id="{8B18DA75-DE02-B840-927D-853F658E410F}"/>
                  </a:ext>
                </a:extLst>
              </p:cNvPr>
              <p:cNvSpPr/>
              <p:nvPr/>
            </p:nvSpPr>
            <p:spPr>
              <a:xfrm>
                <a:off x="5799843" y="2106569"/>
                <a:ext cx="931400" cy="1065255"/>
              </a:xfrm>
              <a:custGeom>
                <a:avLst/>
                <a:gdLst>
                  <a:gd name="connsiteX0" fmla="*/ 19334 w 933734"/>
                  <a:gd name="connsiteY0" fmla="*/ 10957 h 1008714"/>
                  <a:gd name="connsiteX1" fmla="*/ 366957 w 933734"/>
                  <a:gd name="connsiteY1" fmla="*/ 177212 h 1008714"/>
                  <a:gd name="connsiteX2" fmla="*/ 669238 w 933734"/>
                  <a:gd name="connsiteY2" fmla="*/ 456822 h 1008714"/>
                  <a:gd name="connsiteX3" fmla="*/ 933734 w 933734"/>
                  <a:gd name="connsiteY3" fmla="*/ 796888 h 1008714"/>
                  <a:gd name="connsiteX4" fmla="*/ 669238 w 933734"/>
                  <a:gd name="connsiteY4" fmla="*/ 502164 h 1008714"/>
                  <a:gd name="connsiteX5" fmla="*/ 397185 w 933734"/>
                  <a:gd name="connsiteY5" fmla="*/ 335909 h 1008714"/>
                  <a:gd name="connsiteX6" fmla="*/ 261159 w 933734"/>
                  <a:gd name="connsiteY6" fmla="*/ 290567 h 1008714"/>
                  <a:gd name="connsiteX7" fmla="*/ 102461 w 933734"/>
                  <a:gd name="connsiteY7" fmla="*/ 411479 h 1008714"/>
                  <a:gd name="connsiteX8" fmla="*/ 162918 w 933734"/>
                  <a:gd name="connsiteY8" fmla="*/ 592848 h 1008714"/>
                  <a:gd name="connsiteX9" fmla="*/ 283830 w 933734"/>
                  <a:gd name="connsiteY9" fmla="*/ 766660 h 1008714"/>
                  <a:gd name="connsiteX10" fmla="*/ 298944 w 933734"/>
                  <a:gd name="connsiteY10" fmla="*/ 849787 h 1008714"/>
                  <a:gd name="connsiteX11" fmla="*/ 215817 w 933734"/>
                  <a:gd name="connsiteY11" fmla="*/ 1008484 h 1008714"/>
                  <a:gd name="connsiteX12" fmla="*/ 246045 w 933734"/>
                  <a:gd name="connsiteY12" fmla="*/ 812002 h 1008714"/>
                  <a:gd name="connsiteX13" fmla="*/ 162918 w 933734"/>
                  <a:gd name="connsiteY13" fmla="*/ 668418 h 1008714"/>
                  <a:gd name="connsiteX14" fmla="*/ 57119 w 933734"/>
                  <a:gd name="connsiteY14" fmla="*/ 487050 h 1008714"/>
                  <a:gd name="connsiteX15" fmla="*/ 19334 w 933734"/>
                  <a:gd name="connsiteY15" fmla="*/ 10957 h 1008714"/>
                  <a:gd name="connsiteX0" fmla="*/ 19334 w 851184"/>
                  <a:gd name="connsiteY0" fmla="*/ 10957 h 1008714"/>
                  <a:gd name="connsiteX1" fmla="*/ 366957 w 851184"/>
                  <a:gd name="connsiteY1" fmla="*/ 177212 h 1008714"/>
                  <a:gd name="connsiteX2" fmla="*/ 669238 w 851184"/>
                  <a:gd name="connsiteY2" fmla="*/ 456822 h 1008714"/>
                  <a:gd name="connsiteX3" fmla="*/ 851184 w 851184"/>
                  <a:gd name="connsiteY3" fmla="*/ 669888 h 1008714"/>
                  <a:gd name="connsiteX4" fmla="*/ 669238 w 851184"/>
                  <a:gd name="connsiteY4" fmla="*/ 502164 h 1008714"/>
                  <a:gd name="connsiteX5" fmla="*/ 397185 w 851184"/>
                  <a:gd name="connsiteY5" fmla="*/ 335909 h 1008714"/>
                  <a:gd name="connsiteX6" fmla="*/ 261159 w 851184"/>
                  <a:gd name="connsiteY6" fmla="*/ 290567 h 1008714"/>
                  <a:gd name="connsiteX7" fmla="*/ 102461 w 851184"/>
                  <a:gd name="connsiteY7" fmla="*/ 411479 h 1008714"/>
                  <a:gd name="connsiteX8" fmla="*/ 162918 w 851184"/>
                  <a:gd name="connsiteY8" fmla="*/ 592848 h 1008714"/>
                  <a:gd name="connsiteX9" fmla="*/ 283830 w 851184"/>
                  <a:gd name="connsiteY9" fmla="*/ 766660 h 1008714"/>
                  <a:gd name="connsiteX10" fmla="*/ 298944 w 851184"/>
                  <a:gd name="connsiteY10" fmla="*/ 849787 h 1008714"/>
                  <a:gd name="connsiteX11" fmla="*/ 215817 w 851184"/>
                  <a:gd name="connsiteY11" fmla="*/ 1008484 h 1008714"/>
                  <a:gd name="connsiteX12" fmla="*/ 246045 w 851184"/>
                  <a:gd name="connsiteY12" fmla="*/ 812002 h 1008714"/>
                  <a:gd name="connsiteX13" fmla="*/ 162918 w 851184"/>
                  <a:gd name="connsiteY13" fmla="*/ 668418 h 1008714"/>
                  <a:gd name="connsiteX14" fmla="*/ 57119 w 851184"/>
                  <a:gd name="connsiteY14" fmla="*/ 487050 h 1008714"/>
                  <a:gd name="connsiteX15" fmla="*/ 19334 w 851184"/>
                  <a:gd name="connsiteY15" fmla="*/ 10957 h 1008714"/>
                  <a:gd name="connsiteX0" fmla="*/ 19334 w 851184"/>
                  <a:gd name="connsiteY0" fmla="*/ 10957 h 1008714"/>
                  <a:gd name="connsiteX1" fmla="*/ 366957 w 851184"/>
                  <a:gd name="connsiteY1" fmla="*/ 177212 h 1008714"/>
                  <a:gd name="connsiteX2" fmla="*/ 669238 w 851184"/>
                  <a:gd name="connsiteY2" fmla="*/ 456822 h 1008714"/>
                  <a:gd name="connsiteX3" fmla="*/ 851184 w 851184"/>
                  <a:gd name="connsiteY3" fmla="*/ 669888 h 1008714"/>
                  <a:gd name="connsiteX4" fmla="*/ 669238 w 851184"/>
                  <a:gd name="connsiteY4" fmla="*/ 502164 h 1008714"/>
                  <a:gd name="connsiteX5" fmla="*/ 435285 w 851184"/>
                  <a:gd name="connsiteY5" fmla="*/ 323209 h 1008714"/>
                  <a:gd name="connsiteX6" fmla="*/ 261159 w 851184"/>
                  <a:gd name="connsiteY6" fmla="*/ 290567 h 1008714"/>
                  <a:gd name="connsiteX7" fmla="*/ 102461 w 851184"/>
                  <a:gd name="connsiteY7" fmla="*/ 411479 h 1008714"/>
                  <a:gd name="connsiteX8" fmla="*/ 162918 w 851184"/>
                  <a:gd name="connsiteY8" fmla="*/ 592848 h 1008714"/>
                  <a:gd name="connsiteX9" fmla="*/ 283830 w 851184"/>
                  <a:gd name="connsiteY9" fmla="*/ 766660 h 1008714"/>
                  <a:gd name="connsiteX10" fmla="*/ 298944 w 851184"/>
                  <a:gd name="connsiteY10" fmla="*/ 849787 h 1008714"/>
                  <a:gd name="connsiteX11" fmla="*/ 215817 w 851184"/>
                  <a:gd name="connsiteY11" fmla="*/ 1008484 h 1008714"/>
                  <a:gd name="connsiteX12" fmla="*/ 246045 w 851184"/>
                  <a:gd name="connsiteY12" fmla="*/ 812002 h 1008714"/>
                  <a:gd name="connsiteX13" fmla="*/ 162918 w 851184"/>
                  <a:gd name="connsiteY13" fmla="*/ 668418 h 1008714"/>
                  <a:gd name="connsiteX14" fmla="*/ 57119 w 851184"/>
                  <a:gd name="connsiteY14" fmla="*/ 487050 h 1008714"/>
                  <a:gd name="connsiteX15" fmla="*/ 19334 w 851184"/>
                  <a:gd name="connsiteY15" fmla="*/ 10957 h 1008714"/>
                  <a:gd name="connsiteX0" fmla="*/ 19334 w 851254"/>
                  <a:gd name="connsiteY0" fmla="*/ 10957 h 1008714"/>
                  <a:gd name="connsiteX1" fmla="*/ 366957 w 851254"/>
                  <a:gd name="connsiteY1" fmla="*/ 177212 h 1008714"/>
                  <a:gd name="connsiteX2" fmla="*/ 669238 w 851254"/>
                  <a:gd name="connsiteY2" fmla="*/ 456822 h 1008714"/>
                  <a:gd name="connsiteX3" fmla="*/ 851184 w 851254"/>
                  <a:gd name="connsiteY3" fmla="*/ 669888 h 1008714"/>
                  <a:gd name="connsiteX4" fmla="*/ 650188 w 851254"/>
                  <a:gd name="connsiteY4" fmla="*/ 476764 h 1008714"/>
                  <a:gd name="connsiteX5" fmla="*/ 435285 w 851254"/>
                  <a:gd name="connsiteY5" fmla="*/ 323209 h 1008714"/>
                  <a:gd name="connsiteX6" fmla="*/ 261159 w 851254"/>
                  <a:gd name="connsiteY6" fmla="*/ 290567 h 1008714"/>
                  <a:gd name="connsiteX7" fmla="*/ 102461 w 851254"/>
                  <a:gd name="connsiteY7" fmla="*/ 411479 h 1008714"/>
                  <a:gd name="connsiteX8" fmla="*/ 162918 w 851254"/>
                  <a:gd name="connsiteY8" fmla="*/ 592848 h 1008714"/>
                  <a:gd name="connsiteX9" fmla="*/ 283830 w 851254"/>
                  <a:gd name="connsiteY9" fmla="*/ 766660 h 1008714"/>
                  <a:gd name="connsiteX10" fmla="*/ 298944 w 851254"/>
                  <a:gd name="connsiteY10" fmla="*/ 849787 h 1008714"/>
                  <a:gd name="connsiteX11" fmla="*/ 215817 w 851254"/>
                  <a:gd name="connsiteY11" fmla="*/ 1008484 h 1008714"/>
                  <a:gd name="connsiteX12" fmla="*/ 246045 w 851254"/>
                  <a:gd name="connsiteY12" fmla="*/ 812002 h 1008714"/>
                  <a:gd name="connsiteX13" fmla="*/ 162918 w 851254"/>
                  <a:gd name="connsiteY13" fmla="*/ 668418 h 1008714"/>
                  <a:gd name="connsiteX14" fmla="*/ 57119 w 851254"/>
                  <a:gd name="connsiteY14" fmla="*/ 487050 h 1008714"/>
                  <a:gd name="connsiteX15" fmla="*/ 19334 w 851254"/>
                  <a:gd name="connsiteY15" fmla="*/ 10957 h 1008714"/>
                  <a:gd name="connsiteX0" fmla="*/ 19334 w 851254"/>
                  <a:gd name="connsiteY0" fmla="*/ 10957 h 1008714"/>
                  <a:gd name="connsiteX1" fmla="*/ 366957 w 851254"/>
                  <a:gd name="connsiteY1" fmla="*/ 177212 h 1008714"/>
                  <a:gd name="connsiteX2" fmla="*/ 669238 w 851254"/>
                  <a:gd name="connsiteY2" fmla="*/ 456822 h 1008714"/>
                  <a:gd name="connsiteX3" fmla="*/ 851184 w 851254"/>
                  <a:gd name="connsiteY3" fmla="*/ 669888 h 1008714"/>
                  <a:gd name="connsiteX4" fmla="*/ 650188 w 851254"/>
                  <a:gd name="connsiteY4" fmla="*/ 476764 h 1008714"/>
                  <a:gd name="connsiteX5" fmla="*/ 435285 w 851254"/>
                  <a:gd name="connsiteY5" fmla="*/ 323209 h 1008714"/>
                  <a:gd name="connsiteX6" fmla="*/ 261159 w 851254"/>
                  <a:gd name="connsiteY6" fmla="*/ 290567 h 1008714"/>
                  <a:gd name="connsiteX7" fmla="*/ 102461 w 851254"/>
                  <a:gd name="connsiteY7" fmla="*/ 411479 h 1008714"/>
                  <a:gd name="connsiteX8" fmla="*/ 162918 w 851254"/>
                  <a:gd name="connsiteY8" fmla="*/ 592848 h 1008714"/>
                  <a:gd name="connsiteX9" fmla="*/ 283830 w 851254"/>
                  <a:gd name="connsiteY9" fmla="*/ 766660 h 1008714"/>
                  <a:gd name="connsiteX10" fmla="*/ 298944 w 851254"/>
                  <a:gd name="connsiteY10" fmla="*/ 849787 h 1008714"/>
                  <a:gd name="connsiteX11" fmla="*/ 215817 w 851254"/>
                  <a:gd name="connsiteY11" fmla="*/ 1008484 h 1008714"/>
                  <a:gd name="connsiteX12" fmla="*/ 246045 w 851254"/>
                  <a:gd name="connsiteY12" fmla="*/ 812002 h 1008714"/>
                  <a:gd name="connsiteX13" fmla="*/ 162918 w 851254"/>
                  <a:gd name="connsiteY13" fmla="*/ 668418 h 1008714"/>
                  <a:gd name="connsiteX14" fmla="*/ 57119 w 851254"/>
                  <a:gd name="connsiteY14" fmla="*/ 487050 h 1008714"/>
                  <a:gd name="connsiteX15" fmla="*/ 19334 w 851254"/>
                  <a:gd name="connsiteY15" fmla="*/ 10957 h 1008714"/>
                  <a:gd name="connsiteX0" fmla="*/ 19334 w 851254"/>
                  <a:gd name="connsiteY0" fmla="*/ 0 h 997757"/>
                  <a:gd name="connsiteX1" fmla="*/ 366957 w 851254"/>
                  <a:gd name="connsiteY1" fmla="*/ 166255 h 997757"/>
                  <a:gd name="connsiteX2" fmla="*/ 669238 w 851254"/>
                  <a:gd name="connsiteY2" fmla="*/ 445865 h 997757"/>
                  <a:gd name="connsiteX3" fmla="*/ 851184 w 851254"/>
                  <a:gd name="connsiteY3" fmla="*/ 658931 h 997757"/>
                  <a:gd name="connsiteX4" fmla="*/ 650188 w 851254"/>
                  <a:gd name="connsiteY4" fmla="*/ 465807 h 997757"/>
                  <a:gd name="connsiteX5" fmla="*/ 435285 w 851254"/>
                  <a:gd name="connsiteY5" fmla="*/ 312252 h 997757"/>
                  <a:gd name="connsiteX6" fmla="*/ 261159 w 851254"/>
                  <a:gd name="connsiteY6" fmla="*/ 279610 h 997757"/>
                  <a:gd name="connsiteX7" fmla="*/ 102461 w 851254"/>
                  <a:gd name="connsiteY7" fmla="*/ 400522 h 997757"/>
                  <a:gd name="connsiteX8" fmla="*/ 162918 w 851254"/>
                  <a:gd name="connsiteY8" fmla="*/ 581891 h 997757"/>
                  <a:gd name="connsiteX9" fmla="*/ 283830 w 851254"/>
                  <a:gd name="connsiteY9" fmla="*/ 755703 h 997757"/>
                  <a:gd name="connsiteX10" fmla="*/ 298944 w 851254"/>
                  <a:gd name="connsiteY10" fmla="*/ 838830 h 997757"/>
                  <a:gd name="connsiteX11" fmla="*/ 215817 w 851254"/>
                  <a:gd name="connsiteY11" fmla="*/ 997527 h 997757"/>
                  <a:gd name="connsiteX12" fmla="*/ 246045 w 851254"/>
                  <a:gd name="connsiteY12" fmla="*/ 801045 h 997757"/>
                  <a:gd name="connsiteX13" fmla="*/ 162918 w 851254"/>
                  <a:gd name="connsiteY13" fmla="*/ 657461 h 997757"/>
                  <a:gd name="connsiteX14" fmla="*/ 57119 w 851254"/>
                  <a:gd name="connsiteY14" fmla="*/ 476093 h 997757"/>
                  <a:gd name="connsiteX15" fmla="*/ 19334 w 851254"/>
                  <a:gd name="connsiteY15" fmla="*/ 0 h 997757"/>
                  <a:gd name="connsiteX0" fmla="*/ 35 w 831955"/>
                  <a:gd name="connsiteY0" fmla="*/ 0 h 997757"/>
                  <a:gd name="connsiteX1" fmla="*/ 347658 w 831955"/>
                  <a:gd name="connsiteY1" fmla="*/ 166255 h 997757"/>
                  <a:gd name="connsiteX2" fmla="*/ 649939 w 831955"/>
                  <a:gd name="connsiteY2" fmla="*/ 445865 h 997757"/>
                  <a:gd name="connsiteX3" fmla="*/ 831885 w 831955"/>
                  <a:gd name="connsiteY3" fmla="*/ 658931 h 997757"/>
                  <a:gd name="connsiteX4" fmla="*/ 630889 w 831955"/>
                  <a:gd name="connsiteY4" fmla="*/ 465807 h 997757"/>
                  <a:gd name="connsiteX5" fmla="*/ 415986 w 831955"/>
                  <a:gd name="connsiteY5" fmla="*/ 312252 h 997757"/>
                  <a:gd name="connsiteX6" fmla="*/ 241860 w 831955"/>
                  <a:gd name="connsiteY6" fmla="*/ 279610 h 997757"/>
                  <a:gd name="connsiteX7" fmla="*/ 83162 w 831955"/>
                  <a:gd name="connsiteY7" fmla="*/ 400522 h 997757"/>
                  <a:gd name="connsiteX8" fmla="*/ 143619 w 831955"/>
                  <a:gd name="connsiteY8" fmla="*/ 581891 h 997757"/>
                  <a:gd name="connsiteX9" fmla="*/ 264531 w 831955"/>
                  <a:gd name="connsiteY9" fmla="*/ 755703 h 997757"/>
                  <a:gd name="connsiteX10" fmla="*/ 279645 w 831955"/>
                  <a:gd name="connsiteY10" fmla="*/ 838830 h 997757"/>
                  <a:gd name="connsiteX11" fmla="*/ 196518 w 831955"/>
                  <a:gd name="connsiteY11" fmla="*/ 997527 h 997757"/>
                  <a:gd name="connsiteX12" fmla="*/ 226746 w 831955"/>
                  <a:gd name="connsiteY12" fmla="*/ 801045 h 997757"/>
                  <a:gd name="connsiteX13" fmla="*/ 143619 w 831955"/>
                  <a:gd name="connsiteY13" fmla="*/ 657461 h 997757"/>
                  <a:gd name="connsiteX14" fmla="*/ 37820 w 831955"/>
                  <a:gd name="connsiteY14" fmla="*/ 476093 h 997757"/>
                  <a:gd name="connsiteX15" fmla="*/ 35 w 831955"/>
                  <a:gd name="connsiteY15" fmla="*/ 0 h 997757"/>
                  <a:gd name="connsiteX0" fmla="*/ 25 w 838295"/>
                  <a:gd name="connsiteY0" fmla="*/ 0 h 966007"/>
                  <a:gd name="connsiteX1" fmla="*/ 353998 w 838295"/>
                  <a:gd name="connsiteY1" fmla="*/ 134505 h 966007"/>
                  <a:gd name="connsiteX2" fmla="*/ 656279 w 838295"/>
                  <a:gd name="connsiteY2" fmla="*/ 414115 h 966007"/>
                  <a:gd name="connsiteX3" fmla="*/ 838225 w 838295"/>
                  <a:gd name="connsiteY3" fmla="*/ 627181 h 966007"/>
                  <a:gd name="connsiteX4" fmla="*/ 637229 w 838295"/>
                  <a:gd name="connsiteY4" fmla="*/ 434057 h 966007"/>
                  <a:gd name="connsiteX5" fmla="*/ 422326 w 838295"/>
                  <a:gd name="connsiteY5" fmla="*/ 280502 h 966007"/>
                  <a:gd name="connsiteX6" fmla="*/ 248200 w 838295"/>
                  <a:gd name="connsiteY6" fmla="*/ 247860 h 966007"/>
                  <a:gd name="connsiteX7" fmla="*/ 89502 w 838295"/>
                  <a:gd name="connsiteY7" fmla="*/ 368772 h 966007"/>
                  <a:gd name="connsiteX8" fmla="*/ 149959 w 838295"/>
                  <a:gd name="connsiteY8" fmla="*/ 550141 h 966007"/>
                  <a:gd name="connsiteX9" fmla="*/ 270871 w 838295"/>
                  <a:gd name="connsiteY9" fmla="*/ 723953 h 966007"/>
                  <a:gd name="connsiteX10" fmla="*/ 285985 w 838295"/>
                  <a:gd name="connsiteY10" fmla="*/ 807080 h 966007"/>
                  <a:gd name="connsiteX11" fmla="*/ 202858 w 838295"/>
                  <a:gd name="connsiteY11" fmla="*/ 965777 h 966007"/>
                  <a:gd name="connsiteX12" fmla="*/ 233086 w 838295"/>
                  <a:gd name="connsiteY12" fmla="*/ 769295 h 966007"/>
                  <a:gd name="connsiteX13" fmla="*/ 149959 w 838295"/>
                  <a:gd name="connsiteY13" fmla="*/ 625711 h 966007"/>
                  <a:gd name="connsiteX14" fmla="*/ 44160 w 838295"/>
                  <a:gd name="connsiteY14" fmla="*/ 444343 h 966007"/>
                  <a:gd name="connsiteX15" fmla="*/ 25 w 838295"/>
                  <a:gd name="connsiteY15" fmla="*/ 0 h 966007"/>
                  <a:gd name="connsiteX0" fmla="*/ 25 w 838295"/>
                  <a:gd name="connsiteY0" fmla="*/ 7 h 966014"/>
                  <a:gd name="connsiteX1" fmla="*/ 353998 w 838295"/>
                  <a:gd name="connsiteY1" fmla="*/ 134512 h 966014"/>
                  <a:gd name="connsiteX2" fmla="*/ 656279 w 838295"/>
                  <a:gd name="connsiteY2" fmla="*/ 414122 h 966014"/>
                  <a:gd name="connsiteX3" fmla="*/ 838225 w 838295"/>
                  <a:gd name="connsiteY3" fmla="*/ 627188 h 966014"/>
                  <a:gd name="connsiteX4" fmla="*/ 637229 w 838295"/>
                  <a:gd name="connsiteY4" fmla="*/ 434064 h 966014"/>
                  <a:gd name="connsiteX5" fmla="*/ 422326 w 838295"/>
                  <a:gd name="connsiteY5" fmla="*/ 280509 h 966014"/>
                  <a:gd name="connsiteX6" fmla="*/ 248200 w 838295"/>
                  <a:gd name="connsiteY6" fmla="*/ 247867 h 966014"/>
                  <a:gd name="connsiteX7" fmla="*/ 89502 w 838295"/>
                  <a:gd name="connsiteY7" fmla="*/ 368779 h 966014"/>
                  <a:gd name="connsiteX8" fmla="*/ 149959 w 838295"/>
                  <a:gd name="connsiteY8" fmla="*/ 550148 h 966014"/>
                  <a:gd name="connsiteX9" fmla="*/ 270871 w 838295"/>
                  <a:gd name="connsiteY9" fmla="*/ 723960 h 966014"/>
                  <a:gd name="connsiteX10" fmla="*/ 285985 w 838295"/>
                  <a:gd name="connsiteY10" fmla="*/ 807087 h 966014"/>
                  <a:gd name="connsiteX11" fmla="*/ 202858 w 838295"/>
                  <a:gd name="connsiteY11" fmla="*/ 965784 h 966014"/>
                  <a:gd name="connsiteX12" fmla="*/ 233086 w 838295"/>
                  <a:gd name="connsiteY12" fmla="*/ 769302 h 966014"/>
                  <a:gd name="connsiteX13" fmla="*/ 149959 w 838295"/>
                  <a:gd name="connsiteY13" fmla="*/ 625718 h 966014"/>
                  <a:gd name="connsiteX14" fmla="*/ 44160 w 838295"/>
                  <a:gd name="connsiteY14" fmla="*/ 444350 h 966014"/>
                  <a:gd name="connsiteX15" fmla="*/ 25 w 838295"/>
                  <a:gd name="connsiteY15" fmla="*/ 7 h 966014"/>
                  <a:gd name="connsiteX0" fmla="*/ 25 w 838297"/>
                  <a:gd name="connsiteY0" fmla="*/ 7 h 966014"/>
                  <a:gd name="connsiteX1" fmla="*/ 338123 w 838297"/>
                  <a:gd name="connsiteY1" fmla="*/ 144037 h 966014"/>
                  <a:gd name="connsiteX2" fmla="*/ 656279 w 838297"/>
                  <a:gd name="connsiteY2" fmla="*/ 414122 h 966014"/>
                  <a:gd name="connsiteX3" fmla="*/ 838225 w 838297"/>
                  <a:gd name="connsiteY3" fmla="*/ 627188 h 966014"/>
                  <a:gd name="connsiteX4" fmla="*/ 637229 w 838297"/>
                  <a:gd name="connsiteY4" fmla="*/ 434064 h 966014"/>
                  <a:gd name="connsiteX5" fmla="*/ 422326 w 838297"/>
                  <a:gd name="connsiteY5" fmla="*/ 280509 h 966014"/>
                  <a:gd name="connsiteX6" fmla="*/ 248200 w 838297"/>
                  <a:gd name="connsiteY6" fmla="*/ 247867 h 966014"/>
                  <a:gd name="connsiteX7" fmla="*/ 89502 w 838297"/>
                  <a:gd name="connsiteY7" fmla="*/ 368779 h 966014"/>
                  <a:gd name="connsiteX8" fmla="*/ 149959 w 838297"/>
                  <a:gd name="connsiteY8" fmla="*/ 550148 h 966014"/>
                  <a:gd name="connsiteX9" fmla="*/ 270871 w 838297"/>
                  <a:gd name="connsiteY9" fmla="*/ 723960 h 966014"/>
                  <a:gd name="connsiteX10" fmla="*/ 285985 w 838297"/>
                  <a:gd name="connsiteY10" fmla="*/ 807087 h 966014"/>
                  <a:gd name="connsiteX11" fmla="*/ 202858 w 838297"/>
                  <a:gd name="connsiteY11" fmla="*/ 965784 h 966014"/>
                  <a:gd name="connsiteX12" fmla="*/ 233086 w 838297"/>
                  <a:gd name="connsiteY12" fmla="*/ 769302 h 966014"/>
                  <a:gd name="connsiteX13" fmla="*/ 149959 w 838297"/>
                  <a:gd name="connsiteY13" fmla="*/ 625718 h 966014"/>
                  <a:gd name="connsiteX14" fmla="*/ 44160 w 838297"/>
                  <a:gd name="connsiteY14" fmla="*/ 444350 h 966014"/>
                  <a:gd name="connsiteX15" fmla="*/ 25 w 838297"/>
                  <a:gd name="connsiteY15" fmla="*/ 7 h 966014"/>
                  <a:gd name="connsiteX0" fmla="*/ 25 w 838297"/>
                  <a:gd name="connsiteY0" fmla="*/ 7 h 966014"/>
                  <a:gd name="connsiteX1" fmla="*/ 338123 w 838297"/>
                  <a:gd name="connsiteY1" fmla="*/ 144037 h 966014"/>
                  <a:gd name="connsiteX2" fmla="*/ 656279 w 838297"/>
                  <a:gd name="connsiteY2" fmla="*/ 414122 h 966014"/>
                  <a:gd name="connsiteX3" fmla="*/ 838225 w 838297"/>
                  <a:gd name="connsiteY3" fmla="*/ 627188 h 966014"/>
                  <a:gd name="connsiteX4" fmla="*/ 637229 w 838297"/>
                  <a:gd name="connsiteY4" fmla="*/ 434064 h 966014"/>
                  <a:gd name="connsiteX5" fmla="*/ 422326 w 838297"/>
                  <a:gd name="connsiteY5" fmla="*/ 280509 h 966014"/>
                  <a:gd name="connsiteX6" fmla="*/ 248200 w 838297"/>
                  <a:gd name="connsiteY6" fmla="*/ 247867 h 966014"/>
                  <a:gd name="connsiteX7" fmla="*/ 89502 w 838297"/>
                  <a:gd name="connsiteY7" fmla="*/ 368779 h 966014"/>
                  <a:gd name="connsiteX8" fmla="*/ 149959 w 838297"/>
                  <a:gd name="connsiteY8" fmla="*/ 550148 h 966014"/>
                  <a:gd name="connsiteX9" fmla="*/ 270871 w 838297"/>
                  <a:gd name="connsiteY9" fmla="*/ 723960 h 966014"/>
                  <a:gd name="connsiteX10" fmla="*/ 285985 w 838297"/>
                  <a:gd name="connsiteY10" fmla="*/ 807087 h 966014"/>
                  <a:gd name="connsiteX11" fmla="*/ 202858 w 838297"/>
                  <a:gd name="connsiteY11" fmla="*/ 965784 h 966014"/>
                  <a:gd name="connsiteX12" fmla="*/ 233086 w 838297"/>
                  <a:gd name="connsiteY12" fmla="*/ 769302 h 966014"/>
                  <a:gd name="connsiteX13" fmla="*/ 149959 w 838297"/>
                  <a:gd name="connsiteY13" fmla="*/ 625718 h 966014"/>
                  <a:gd name="connsiteX14" fmla="*/ 44160 w 838297"/>
                  <a:gd name="connsiteY14" fmla="*/ 441175 h 966014"/>
                  <a:gd name="connsiteX15" fmla="*/ 25 w 838297"/>
                  <a:gd name="connsiteY15" fmla="*/ 7 h 966014"/>
                  <a:gd name="connsiteX0" fmla="*/ 25 w 838297"/>
                  <a:gd name="connsiteY0" fmla="*/ 7 h 966014"/>
                  <a:gd name="connsiteX1" fmla="*/ 338123 w 838297"/>
                  <a:gd name="connsiteY1" fmla="*/ 144037 h 966014"/>
                  <a:gd name="connsiteX2" fmla="*/ 656279 w 838297"/>
                  <a:gd name="connsiteY2" fmla="*/ 414122 h 966014"/>
                  <a:gd name="connsiteX3" fmla="*/ 838225 w 838297"/>
                  <a:gd name="connsiteY3" fmla="*/ 627188 h 966014"/>
                  <a:gd name="connsiteX4" fmla="*/ 637229 w 838297"/>
                  <a:gd name="connsiteY4" fmla="*/ 434064 h 966014"/>
                  <a:gd name="connsiteX5" fmla="*/ 422326 w 838297"/>
                  <a:gd name="connsiteY5" fmla="*/ 280509 h 966014"/>
                  <a:gd name="connsiteX6" fmla="*/ 248200 w 838297"/>
                  <a:gd name="connsiteY6" fmla="*/ 247867 h 966014"/>
                  <a:gd name="connsiteX7" fmla="*/ 89502 w 838297"/>
                  <a:gd name="connsiteY7" fmla="*/ 368779 h 966014"/>
                  <a:gd name="connsiteX8" fmla="*/ 130909 w 838297"/>
                  <a:gd name="connsiteY8" fmla="*/ 566023 h 966014"/>
                  <a:gd name="connsiteX9" fmla="*/ 270871 w 838297"/>
                  <a:gd name="connsiteY9" fmla="*/ 723960 h 966014"/>
                  <a:gd name="connsiteX10" fmla="*/ 285985 w 838297"/>
                  <a:gd name="connsiteY10" fmla="*/ 807087 h 966014"/>
                  <a:gd name="connsiteX11" fmla="*/ 202858 w 838297"/>
                  <a:gd name="connsiteY11" fmla="*/ 965784 h 966014"/>
                  <a:gd name="connsiteX12" fmla="*/ 233086 w 838297"/>
                  <a:gd name="connsiteY12" fmla="*/ 769302 h 966014"/>
                  <a:gd name="connsiteX13" fmla="*/ 149959 w 838297"/>
                  <a:gd name="connsiteY13" fmla="*/ 625718 h 966014"/>
                  <a:gd name="connsiteX14" fmla="*/ 44160 w 838297"/>
                  <a:gd name="connsiteY14" fmla="*/ 441175 h 966014"/>
                  <a:gd name="connsiteX15" fmla="*/ 25 w 838297"/>
                  <a:gd name="connsiteY15" fmla="*/ 7 h 966014"/>
                  <a:gd name="connsiteX0" fmla="*/ 25 w 838297"/>
                  <a:gd name="connsiteY0" fmla="*/ 7 h 966014"/>
                  <a:gd name="connsiteX1" fmla="*/ 338123 w 838297"/>
                  <a:gd name="connsiteY1" fmla="*/ 144037 h 966014"/>
                  <a:gd name="connsiteX2" fmla="*/ 656279 w 838297"/>
                  <a:gd name="connsiteY2" fmla="*/ 414122 h 966014"/>
                  <a:gd name="connsiteX3" fmla="*/ 838225 w 838297"/>
                  <a:gd name="connsiteY3" fmla="*/ 627188 h 966014"/>
                  <a:gd name="connsiteX4" fmla="*/ 637229 w 838297"/>
                  <a:gd name="connsiteY4" fmla="*/ 434064 h 966014"/>
                  <a:gd name="connsiteX5" fmla="*/ 422326 w 838297"/>
                  <a:gd name="connsiteY5" fmla="*/ 280509 h 966014"/>
                  <a:gd name="connsiteX6" fmla="*/ 248200 w 838297"/>
                  <a:gd name="connsiteY6" fmla="*/ 247867 h 966014"/>
                  <a:gd name="connsiteX7" fmla="*/ 114902 w 838297"/>
                  <a:gd name="connsiteY7" fmla="*/ 311629 h 966014"/>
                  <a:gd name="connsiteX8" fmla="*/ 130909 w 838297"/>
                  <a:gd name="connsiteY8" fmla="*/ 566023 h 966014"/>
                  <a:gd name="connsiteX9" fmla="*/ 270871 w 838297"/>
                  <a:gd name="connsiteY9" fmla="*/ 723960 h 966014"/>
                  <a:gd name="connsiteX10" fmla="*/ 285985 w 838297"/>
                  <a:gd name="connsiteY10" fmla="*/ 807087 h 966014"/>
                  <a:gd name="connsiteX11" fmla="*/ 202858 w 838297"/>
                  <a:gd name="connsiteY11" fmla="*/ 965784 h 966014"/>
                  <a:gd name="connsiteX12" fmla="*/ 233086 w 838297"/>
                  <a:gd name="connsiteY12" fmla="*/ 769302 h 966014"/>
                  <a:gd name="connsiteX13" fmla="*/ 149959 w 838297"/>
                  <a:gd name="connsiteY13" fmla="*/ 625718 h 966014"/>
                  <a:gd name="connsiteX14" fmla="*/ 44160 w 838297"/>
                  <a:gd name="connsiteY14" fmla="*/ 441175 h 966014"/>
                  <a:gd name="connsiteX15" fmla="*/ 25 w 838297"/>
                  <a:gd name="connsiteY15" fmla="*/ 7 h 966014"/>
                  <a:gd name="connsiteX0" fmla="*/ 25 w 838297"/>
                  <a:gd name="connsiteY0" fmla="*/ 7 h 966014"/>
                  <a:gd name="connsiteX1" fmla="*/ 338123 w 838297"/>
                  <a:gd name="connsiteY1" fmla="*/ 144037 h 966014"/>
                  <a:gd name="connsiteX2" fmla="*/ 656279 w 838297"/>
                  <a:gd name="connsiteY2" fmla="*/ 414122 h 966014"/>
                  <a:gd name="connsiteX3" fmla="*/ 838225 w 838297"/>
                  <a:gd name="connsiteY3" fmla="*/ 627188 h 966014"/>
                  <a:gd name="connsiteX4" fmla="*/ 637229 w 838297"/>
                  <a:gd name="connsiteY4" fmla="*/ 434064 h 966014"/>
                  <a:gd name="connsiteX5" fmla="*/ 422326 w 838297"/>
                  <a:gd name="connsiteY5" fmla="*/ 280509 h 966014"/>
                  <a:gd name="connsiteX6" fmla="*/ 270425 w 838297"/>
                  <a:gd name="connsiteY6" fmla="*/ 238342 h 966014"/>
                  <a:gd name="connsiteX7" fmla="*/ 114902 w 838297"/>
                  <a:gd name="connsiteY7" fmla="*/ 311629 h 966014"/>
                  <a:gd name="connsiteX8" fmla="*/ 130909 w 838297"/>
                  <a:gd name="connsiteY8" fmla="*/ 566023 h 966014"/>
                  <a:gd name="connsiteX9" fmla="*/ 270871 w 838297"/>
                  <a:gd name="connsiteY9" fmla="*/ 723960 h 966014"/>
                  <a:gd name="connsiteX10" fmla="*/ 285985 w 838297"/>
                  <a:gd name="connsiteY10" fmla="*/ 807087 h 966014"/>
                  <a:gd name="connsiteX11" fmla="*/ 202858 w 838297"/>
                  <a:gd name="connsiteY11" fmla="*/ 965784 h 966014"/>
                  <a:gd name="connsiteX12" fmla="*/ 233086 w 838297"/>
                  <a:gd name="connsiteY12" fmla="*/ 769302 h 966014"/>
                  <a:gd name="connsiteX13" fmla="*/ 149959 w 838297"/>
                  <a:gd name="connsiteY13" fmla="*/ 625718 h 966014"/>
                  <a:gd name="connsiteX14" fmla="*/ 44160 w 838297"/>
                  <a:gd name="connsiteY14" fmla="*/ 441175 h 966014"/>
                  <a:gd name="connsiteX15" fmla="*/ 25 w 838297"/>
                  <a:gd name="connsiteY15" fmla="*/ 7 h 966014"/>
                  <a:gd name="connsiteX0" fmla="*/ 25 w 838297"/>
                  <a:gd name="connsiteY0" fmla="*/ 7 h 966014"/>
                  <a:gd name="connsiteX1" fmla="*/ 338123 w 838297"/>
                  <a:gd name="connsiteY1" fmla="*/ 144037 h 966014"/>
                  <a:gd name="connsiteX2" fmla="*/ 656279 w 838297"/>
                  <a:gd name="connsiteY2" fmla="*/ 414122 h 966014"/>
                  <a:gd name="connsiteX3" fmla="*/ 838225 w 838297"/>
                  <a:gd name="connsiteY3" fmla="*/ 627188 h 966014"/>
                  <a:gd name="connsiteX4" fmla="*/ 637229 w 838297"/>
                  <a:gd name="connsiteY4" fmla="*/ 434064 h 966014"/>
                  <a:gd name="connsiteX5" fmla="*/ 422326 w 838297"/>
                  <a:gd name="connsiteY5" fmla="*/ 280509 h 966014"/>
                  <a:gd name="connsiteX6" fmla="*/ 270425 w 838297"/>
                  <a:gd name="connsiteY6" fmla="*/ 238342 h 966014"/>
                  <a:gd name="connsiteX7" fmla="*/ 102202 w 838297"/>
                  <a:gd name="connsiteY7" fmla="*/ 321154 h 966014"/>
                  <a:gd name="connsiteX8" fmla="*/ 130909 w 838297"/>
                  <a:gd name="connsiteY8" fmla="*/ 566023 h 966014"/>
                  <a:gd name="connsiteX9" fmla="*/ 270871 w 838297"/>
                  <a:gd name="connsiteY9" fmla="*/ 723960 h 966014"/>
                  <a:gd name="connsiteX10" fmla="*/ 285985 w 838297"/>
                  <a:gd name="connsiteY10" fmla="*/ 807087 h 966014"/>
                  <a:gd name="connsiteX11" fmla="*/ 202858 w 838297"/>
                  <a:gd name="connsiteY11" fmla="*/ 965784 h 966014"/>
                  <a:gd name="connsiteX12" fmla="*/ 233086 w 838297"/>
                  <a:gd name="connsiteY12" fmla="*/ 769302 h 966014"/>
                  <a:gd name="connsiteX13" fmla="*/ 149959 w 838297"/>
                  <a:gd name="connsiteY13" fmla="*/ 625718 h 966014"/>
                  <a:gd name="connsiteX14" fmla="*/ 44160 w 838297"/>
                  <a:gd name="connsiteY14" fmla="*/ 441175 h 966014"/>
                  <a:gd name="connsiteX15" fmla="*/ 25 w 838297"/>
                  <a:gd name="connsiteY15" fmla="*/ 7 h 966014"/>
                  <a:gd name="connsiteX0" fmla="*/ 25 w 838297"/>
                  <a:gd name="connsiteY0" fmla="*/ 7 h 966014"/>
                  <a:gd name="connsiteX1" fmla="*/ 338123 w 838297"/>
                  <a:gd name="connsiteY1" fmla="*/ 144037 h 966014"/>
                  <a:gd name="connsiteX2" fmla="*/ 656279 w 838297"/>
                  <a:gd name="connsiteY2" fmla="*/ 414122 h 966014"/>
                  <a:gd name="connsiteX3" fmla="*/ 838225 w 838297"/>
                  <a:gd name="connsiteY3" fmla="*/ 627188 h 966014"/>
                  <a:gd name="connsiteX4" fmla="*/ 637229 w 838297"/>
                  <a:gd name="connsiteY4" fmla="*/ 434064 h 966014"/>
                  <a:gd name="connsiteX5" fmla="*/ 422326 w 838297"/>
                  <a:gd name="connsiteY5" fmla="*/ 280509 h 966014"/>
                  <a:gd name="connsiteX6" fmla="*/ 270425 w 838297"/>
                  <a:gd name="connsiteY6" fmla="*/ 238342 h 966014"/>
                  <a:gd name="connsiteX7" fmla="*/ 102202 w 838297"/>
                  <a:gd name="connsiteY7" fmla="*/ 321154 h 966014"/>
                  <a:gd name="connsiteX8" fmla="*/ 108684 w 838297"/>
                  <a:gd name="connsiteY8" fmla="*/ 512048 h 966014"/>
                  <a:gd name="connsiteX9" fmla="*/ 270871 w 838297"/>
                  <a:gd name="connsiteY9" fmla="*/ 723960 h 966014"/>
                  <a:gd name="connsiteX10" fmla="*/ 285985 w 838297"/>
                  <a:gd name="connsiteY10" fmla="*/ 807087 h 966014"/>
                  <a:gd name="connsiteX11" fmla="*/ 202858 w 838297"/>
                  <a:gd name="connsiteY11" fmla="*/ 965784 h 966014"/>
                  <a:gd name="connsiteX12" fmla="*/ 233086 w 838297"/>
                  <a:gd name="connsiteY12" fmla="*/ 769302 h 966014"/>
                  <a:gd name="connsiteX13" fmla="*/ 149959 w 838297"/>
                  <a:gd name="connsiteY13" fmla="*/ 625718 h 966014"/>
                  <a:gd name="connsiteX14" fmla="*/ 44160 w 838297"/>
                  <a:gd name="connsiteY14" fmla="*/ 441175 h 966014"/>
                  <a:gd name="connsiteX15" fmla="*/ 25 w 838297"/>
                  <a:gd name="connsiteY15" fmla="*/ 7 h 966014"/>
                  <a:gd name="connsiteX0" fmla="*/ 25 w 838297"/>
                  <a:gd name="connsiteY0" fmla="*/ 7 h 966016"/>
                  <a:gd name="connsiteX1" fmla="*/ 338123 w 838297"/>
                  <a:gd name="connsiteY1" fmla="*/ 144037 h 966016"/>
                  <a:gd name="connsiteX2" fmla="*/ 656279 w 838297"/>
                  <a:gd name="connsiteY2" fmla="*/ 414122 h 966016"/>
                  <a:gd name="connsiteX3" fmla="*/ 838225 w 838297"/>
                  <a:gd name="connsiteY3" fmla="*/ 627188 h 966016"/>
                  <a:gd name="connsiteX4" fmla="*/ 637229 w 838297"/>
                  <a:gd name="connsiteY4" fmla="*/ 434064 h 966016"/>
                  <a:gd name="connsiteX5" fmla="*/ 422326 w 838297"/>
                  <a:gd name="connsiteY5" fmla="*/ 280509 h 966016"/>
                  <a:gd name="connsiteX6" fmla="*/ 270425 w 838297"/>
                  <a:gd name="connsiteY6" fmla="*/ 238342 h 966016"/>
                  <a:gd name="connsiteX7" fmla="*/ 102202 w 838297"/>
                  <a:gd name="connsiteY7" fmla="*/ 321154 h 966016"/>
                  <a:gd name="connsiteX8" fmla="*/ 108684 w 838297"/>
                  <a:gd name="connsiteY8" fmla="*/ 512048 h 966016"/>
                  <a:gd name="connsiteX9" fmla="*/ 239121 w 838297"/>
                  <a:gd name="connsiteY9" fmla="*/ 717610 h 966016"/>
                  <a:gd name="connsiteX10" fmla="*/ 285985 w 838297"/>
                  <a:gd name="connsiteY10" fmla="*/ 807087 h 966016"/>
                  <a:gd name="connsiteX11" fmla="*/ 202858 w 838297"/>
                  <a:gd name="connsiteY11" fmla="*/ 965784 h 966016"/>
                  <a:gd name="connsiteX12" fmla="*/ 233086 w 838297"/>
                  <a:gd name="connsiteY12" fmla="*/ 769302 h 966016"/>
                  <a:gd name="connsiteX13" fmla="*/ 149959 w 838297"/>
                  <a:gd name="connsiteY13" fmla="*/ 625718 h 966016"/>
                  <a:gd name="connsiteX14" fmla="*/ 44160 w 838297"/>
                  <a:gd name="connsiteY14" fmla="*/ 441175 h 966016"/>
                  <a:gd name="connsiteX15" fmla="*/ 25 w 838297"/>
                  <a:gd name="connsiteY15" fmla="*/ 7 h 966016"/>
                  <a:gd name="connsiteX0" fmla="*/ 25 w 838297"/>
                  <a:gd name="connsiteY0" fmla="*/ 7 h 966168"/>
                  <a:gd name="connsiteX1" fmla="*/ 338123 w 838297"/>
                  <a:gd name="connsiteY1" fmla="*/ 144037 h 966168"/>
                  <a:gd name="connsiteX2" fmla="*/ 656279 w 838297"/>
                  <a:gd name="connsiteY2" fmla="*/ 414122 h 966168"/>
                  <a:gd name="connsiteX3" fmla="*/ 838225 w 838297"/>
                  <a:gd name="connsiteY3" fmla="*/ 627188 h 966168"/>
                  <a:gd name="connsiteX4" fmla="*/ 637229 w 838297"/>
                  <a:gd name="connsiteY4" fmla="*/ 434064 h 966168"/>
                  <a:gd name="connsiteX5" fmla="*/ 422326 w 838297"/>
                  <a:gd name="connsiteY5" fmla="*/ 280509 h 966168"/>
                  <a:gd name="connsiteX6" fmla="*/ 270425 w 838297"/>
                  <a:gd name="connsiteY6" fmla="*/ 238342 h 966168"/>
                  <a:gd name="connsiteX7" fmla="*/ 102202 w 838297"/>
                  <a:gd name="connsiteY7" fmla="*/ 321154 h 966168"/>
                  <a:gd name="connsiteX8" fmla="*/ 108684 w 838297"/>
                  <a:gd name="connsiteY8" fmla="*/ 512048 h 966168"/>
                  <a:gd name="connsiteX9" fmla="*/ 239121 w 838297"/>
                  <a:gd name="connsiteY9" fmla="*/ 717610 h 966168"/>
                  <a:gd name="connsiteX10" fmla="*/ 238360 w 838297"/>
                  <a:gd name="connsiteY10" fmla="*/ 816612 h 966168"/>
                  <a:gd name="connsiteX11" fmla="*/ 202858 w 838297"/>
                  <a:gd name="connsiteY11" fmla="*/ 965784 h 966168"/>
                  <a:gd name="connsiteX12" fmla="*/ 233086 w 838297"/>
                  <a:gd name="connsiteY12" fmla="*/ 769302 h 966168"/>
                  <a:gd name="connsiteX13" fmla="*/ 149959 w 838297"/>
                  <a:gd name="connsiteY13" fmla="*/ 625718 h 966168"/>
                  <a:gd name="connsiteX14" fmla="*/ 44160 w 838297"/>
                  <a:gd name="connsiteY14" fmla="*/ 441175 h 966168"/>
                  <a:gd name="connsiteX15" fmla="*/ 25 w 838297"/>
                  <a:gd name="connsiteY15" fmla="*/ 7 h 966168"/>
                  <a:gd name="connsiteX0" fmla="*/ 25 w 838297"/>
                  <a:gd name="connsiteY0" fmla="*/ 7 h 934524"/>
                  <a:gd name="connsiteX1" fmla="*/ 338123 w 838297"/>
                  <a:gd name="connsiteY1" fmla="*/ 144037 h 934524"/>
                  <a:gd name="connsiteX2" fmla="*/ 656279 w 838297"/>
                  <a:gd name="connsiteY2" fmla="*/ 414122 h 934524"/>
                  <a:gd name="connsiteX3" fmla="*/ 838225 w 838297"/>
                  <a:gd name="connsiteY3" fmla="*/ 627188 h 934524"/>
                  <a:gd name="connsiteX4" fmla="*/ 637229 w 838297"/>
                  <a:gd name="connsiteY4" fmla="*/ 434064 h 934524"/>
                  <a:gd name="connsiteX5" fmla="*/ 422326 w 838297"/>
                  <a:gd name="connsiteY5" fmla="*/ 280509 h 934524"/>
                  <a:gd name="connsiteX6" fmla="*/ 270425 w 838297"/>
                  <a:gd name="connsiteY6" fmla="*/ 238342 h 934524"/>
                  <a:gd name="connsiteX7" fmla="*/ 102202 w 838297"/>
                  <a:gd name="connsiteY7" fmla="*/ 321154 h 934524"/>
                  <a:gd name="connsiteX8" fmla="*/ 108684 w 838297"/>
                  <a:gd name="connsiteY8" fmla="*/ 512048 h 934524"/>
                  <a:gd name="connsiteX9" fmla="*/ 239121 w 838297"/>
                  <a:gd name="connsiteY9" fmla="*/ 717610 h 934524"/>
                  <a:gd name="connsiteX10" fmla="*/ 238360 w 838297"/>
                  <a:gd name="connsiteY10" fmla="*/ 816612 h 934524"/>
                  <a:gd name="connsiteX11" fmla="*/ 202858 w 838297"/>
                  <a:gd name="connsiteY11" fmla="*/ 934034 h 934524"/>
                  <a:gd name="connsiteX12" fmla="*/ 233086 w 838297"/>
                  <a:gd name="connsiteY12" fmla="*/ 769302 h 934524"/>
                  <a:gd name="connsiteX13" fmla="*/ 149959 w 838297"/>
                  <a:gd name="connsiteY13" fmla="*/ 625718 h 934524"/>
                  <a:gd name="connsiteX14" fmla="*/ 44160 w 838297"/>
                  <a:gd name="connsiteY14" fmla="*/ 441175 h 934524"/>
                  <a:gd name="connsiteX15" fmla="*/ 25 w 838297"/>
                  <a:gd name="connsiteY15" fmla="*/ 7 h 934524"/>
                  <a:gd name="connsiteX0" fmla="*/ 25 w 838297"/>
                  <a:gd name="connsiteY0" fmla="*/ 7 h 936254"/>
                  <a:gd name="connsiteX1" fmla="*/ 338123 w 838297"/>
                  <a:gd name="connsiteY1" fmla="*/ 144037 h 936254"/>
                  <a:gd name="connsiteX2" fmla="*/ 656279 w 838297"/>
                  <a:gd name="connsiteY2" fmla="*/ 414122 h 936254"/>
                  <a:gd name="connsiteX3" fmla="*/ 838225 w 838297"/>
                  <a:gd name="connsiteY3" fmla="*/ 627188 h 936254"/>
                  <a:gd name="connsiteX4" fmla="*/ 637229 w 838297"/>
                  <a:gd name="connsiteY4" fmla="*/ 434064 h 936254"/>
                  <a:gd name="connsiteX5" fmla="*/ 422326 w 838297"/>
                  <a:gd name="connsiteY5" fmla="*/ 280509 h 936254"/>
                  <a:gd name="connsiteX6" fmla="*/ 270425 w 838297"/>
                  <a:gd name="connsiteY6" fmla="*/ 238342 h 936254"/>
                  <a:gd name="connsiteX7" fmla="*/ 102202 w 838297"/>
                  <a:gd name="connsiteY7" fmla="*/ 321154 h 936254"/>
                  <a:gd name="connsiteX8" fmla="*/ 108684 w 838297"/>
                  <a:gd name="connsiteY8" fmla="*/ 512048 h 936254"/>
                  <a:gd name="connsiteX9" fmla="*/ 239121 w 838297"/>
                  <a:gd name="connsiteY9" fmla="*/ 717610 h 936254"/>
                  <a:gd name="connsiteX10" fmla="*/ 241535 w 838297"/>
                  <a:gd name="connsiteY10" fmla="*/ 854712 h 936254"/>
                  <a:gd name="connsiteX11" fmla="*/ 202858 w 838297"/>
                  <a:gd name="connsiteY11" fmla="*/ 934034 h 936254"/>
                  <a:gd name="connsiteX12" fmla="*/ 233086 w 838297"/>
                  <a:gd name="connsiteY12" fmla="*/ 769302 h 936254"/>
                  <a:gd name="connsiteX13" fmla="*/ 149959 w 838297"/>
                  <a:gd name="connsiteY13" fmla="*/ 625718 h 936254"/>
                  <a:gd name="connsiteX14" fmla="*/ 44160 w 838297"/>
                  <a:gd name="connsiteY14" fmla="*/ 441175 h 936254"/>
                  <a:gd name="connsiteX15" fmla="*/ 25 w 838297"/>
                  <a:gd name="connsiteY15" fmla="*/ 7 h 936254"/>
                  <a:gd name="connsiteX0" fmla="*/ 24 w 838296"/>
                  <a:gd name="connsiteY0" fmla="*/ 7 h 936254"/>
                  <a:gd name="connsiteX1" fmla="*/ 338122 w 838296"/>
                  <a:gd name="connsiteY1" fmla="*/ 144037 h 936254"/>
                  <a:gd name="connsiteX2" fmla="*/ 656278 w 838296"/>
                  <a:gd name="connsiteY2" fmla="*/ 414122 h 936254"/>
                  <a:gd name="connsiteX3" fmla="*/ 838224 w 838296"/>
                  <a:gd name="connsiteY3" fmla="*/ 627188 h 936254"/>
                  <a:gd name="connsiteX4" fmla="*/ 637228 w 838296"/>
                  <a:gd name="connsiteY4" fmla="*/ 434064 h 936254"/>
                  <a:gd name="connsiteX5" fmla="*/ 422325 w 838296"/>
                  <a:gd name="connsiteY5" fmla="*/ 280509 h 936254"/>
                  <a:gd name="connsiteX6" fmla="*/ 270424 w 838296"/>
                  <a:gd name="connsiteY6" fmla="*/ 238342 h 936254"/>
                  <a:gd name="connsiteX7" fmla="*/ 102201 w 838296"/>
                  <a:gd name="connsiteY7" fmla="*/ 321154 h 936254"/>
                  <a:gd name="connsiteX8" fmla="*/ 108683 w 838296"/>
                  <a:gd name="connsiteY8" fmla="*/ 512048 h 936254"/>
                  <a:gd name="connsiteX9" fmla="*/ 239120 w 838296"/>
                  <a:gd name="connsiteY9" fmla="*/ 717610 h 936254"/>
                  <a:gd name="connsiteX10" fmla="*/ 241534 w 838296"/>
                  <a:gd name="connsiteY10" fmla="*/ 854712 h 936254"/>
                  <a:gd name="connsiteX11" fmla="*/ 202857 w 838296"/>
                  <a:gd name="connsiteY11" fmla="*/ 934034 h 936254"/>
                  <a:gd name="connsiteX12" fmla="*/ 233085 w 838296"/>
                  <a:gd name="connsiteY12" fmla="*/ 769302 h 936254"/>
                  <a:gd name="connsiteX13" fmla="*/ 140433 w 838296"/>
                  <a:gd name="connsiteY13" fmla="*/ 625718 h 936254"/>
                  <a:gd name="connsiteX14" fmla="*/ 44159 w 838296"/>
                  <a:gd name="connsiteY14" fmla="*/ 441175 h 936254"/>
                  <a:gd name="connsiteX15" fmla="*/ 24 w 838296"/>
                  <a:gd name="connsiteY15" fmla="*/ 7 h 936254"/>
                  <a:gd name="connsiteX0" fmla="*/ 24 w 838296"/>
                  <a:gd name="connsiteY0" fmla="*/ 7 h 935989"/>
                  <a:gd name="connsiteX1" fmla="*/ 338122 w 838296"/>
                  <a:gd name="connsiteY1" fmla="*/ 144037 h 935989"/>
                  <a:gd name="connsiteX2" fmla="*/ 656278 w 838296"/>
                  <a:gd name="connsiteY2" fmla="*/ 414122 h 935989"/>
                  <a:gd name="connsiteX3" fmla="*/ 838224 w 838296"/>
                  <a:gd name="connsiteY3" fmla="*/ 627188 h 935989"/>
                  <a:gd name="connsiteX4" fmla="*/ 637228 w 838296"/>
                  <a:gd name="connsiteY4" fmla="*/ 434064 h 935989"/>
                  <a:gd name="connsiteX5" fmla="*/ 422325 w 838296"/>
                  <a:gd name="connsiteY5" fmla="*/ 280509 h 935989"/>
                  <a:gd name="connsiteX6" fmla="*/ 270424 w 838296"/>
                  <a:gd name="connsiteY6" fmla="*/ 238342 h 935989"/>
                  <a:gd name="connsiteX7" fmla="*/ 102201 w 838296"/>
                  <a:gd name="connsiteY7" fmla="*/ 321154 h 935989"/>
                  <a:gd name="connsiteX8" fmla="*/ 108683 w 838296"/>
                  <a:gd name="connsiteY8" fmla="*/ 512048 h 935989"/>
                  <a:gd name="connsiteX9" fmla="*/ 239120 w 838296"/>
                  <a:gd name="connsiteY9" fmla="*/ 717610 h 935989"/>
                  <a:gd name="connsiteX10" fmla="*/ 241534 w 838296"/>
                  <a:gd name="connsiteY10" fmla="*/ 854712 h 935989"/>
                  <a:gd name="connsiteX11" fmla="*/ 202857 w 838296"/>
                  <a:gd name="connsiteY11" fmla="*/ 934034 h 935989"/>
                  <a:gd name="connsiteX12" fmla="*/ 223560 w 838296"/>
                  <a:gd name="connsiteY12" fmla="*/ 775652 h 935989"/>
                  <a:gd name="connsiteX13" fmla="*/ 140433 w 838296"/>
                  <a:gd name="connsiteY13" fmla="*/ 625718 h 935989"/>
                  <a:gd name="connsiteX14" fmla="*/ 44159 w 838296"/>
                  <a:gd name="connsiteY14" fmla="*/ 441175 h 935989"/>
                  <a:gd name="connsiteX15" fmla="*/ 24 w 838296"/>
                  <a:gd name="connsiteY15" fmla="*/ 7 h 935989"/>
                  <a:gd name="connsiteX0" fmla="*/ 24 w 838296"/>
                  <a:gd name="connsiteY0" fmla="*/ 7 h 939090"/>
                  <a:gd name="connsiteX1" fmla="*/ 338122 w 838296"/>
                  <a:gd name="connsiteY1" fmla="*/ 144037 h 939090"/>
                  <a:gd name="connsiteX2" fmla="*/ 656278 w 838296"/>
                  <a:gd name="connsiteY2" fmla="*/ 414122 h 939090"/>
                  <a:gd name="connsiteX3" fmla="*/ 838224 w 838296"/>
                  <a:gd name="connsiteY3" fmla="*/ 627188 h 939090"/>
                  <a:gd name="connsiteX4" fmla="*/ 637228 w 838296"/>
                  <a:gd name="connsiteY4" fmla="*/ 434064 h 939090"/>
                  <a:gd name="connsiteX5" fmla="*/ 422325 w 838296"/>
                  <a:gd name="connsiteY5" fmla="*/ 280509 h 939090"/>
                  <a:gd name="connsiteX6" fmla="*/ 270424 w 838296"/>
                  <a:gd name="connsiteY6" fmla="*/ 238342 h 939090"/>
                  <a:gd name="connsiteX7" fmla="*/ 102201 w 838296"/>
                  <a:gd name="connsiteY7" fmla="*/ 321154 h 939090"/>
                  <a:gd name="connsiteX8" fmla="*/ 108683 w 838296"/>
                  <a:gd name="connsiteY8" fmla="*/ 512048 h 939090"/>
                  <a:gd name="connsiteX9" fmla="*/ 239120 w 838296"/>
                  <a:gd name="connsiteY9" fmla="*/ 717610 h 939090"/>
                  <a:gd name="connsiteX10" fmla="*/ 241534 w 838296"/>
                  <a:gd name="connsiteY10" fmla="*/ 854712 h 939090"/>
                  <a:gd name="connsiteX11" fmla="*/ 193332 w 838296"/>
                  <a:gd name="connsiteY11" fmla="*/ 937209 h 939090"/>
                  <a:gd name="connsiteX12" fmla="*/ 223560 w 838296"/>
                  <a:gd name="connsiteY12" fmla="*/ 775652 h 939090"/>
                  <a:gd name="connsiteX13" fmla="*/ 140433 w 838296"/>
                  <a:gd name="connsiteY13" fmla="*/ 625718 h 939090"/>
                  <a:gd name="connsiteX14" fmla="*/ 44159 w 838296"/>
                  <a:gd name="connsiteY14" fmla="*/ 441175 h 939090"/>
                  <a:gd name="connsiteX15" fmla="*/ 24 w 838296"/>
                  <a:gd name="connsiteY15" fmla="*/ 7 h 939090"/>
                  <a:gd name="connsiteX0" fmla="*/ 24 w 838296"/>
                  <a:gd name="connsiteY0" fmla="*/ 7 h 939090"/>
                  <a:gd name="connsiteX1" fmla="*/ 338122 w 838296"/>
                  <a:gd name="connsiteY1" fmla="*/ 144037 h 939090"/>
                  <a:gd name="connsiteX2" fmla="*/ 656278 w 838296"/>
                  <a:gd name="connsiteY2" fmla="*/ 414122 h 939090"/>
                  <a:gd name="connsiteX3" fmla="*/ 838224 w 838296"/>
                  <a:gd name="connsiteY3" fmla="*/ 627188 h 939090"/>
                  <a:gd name="connsiteX4" fmla="*/ 637228 w 838296"/>
                  <a:gd name="connsiteY4" fmla="*/ 434064 h 939090"/>
                  <a:gd name="connsiteX5" fmla="*/ 422325 w 838296"/>
                  <a:gd name="connsiteY5" fmla="*/ 280509 h 939090"/>
                  <a:gd name="connsiteX6" fmla="*/ 270424 w 838296"/>
                  <a:gd name="connsiteY6" fmla="*/ 238342 h 939090"/>
                  <a:gd name="connsiteX7" fmla="*/ 102201 w 838296"/>
                  <a:gd name="connsiteY7" fmla="*/ 321154 h 939090"/>
                  <a:gd name="connsiteX8" fmla="*/ 108683 w 838296"/>
                  <a:gd name="connsiteY8" fmla="*/ 496173 h 939090"/>
                  <a:gd name="connsiteX9" fmla="*/ 239120 w 838296"/>
                  <a:gd name="connsiteY9" fmla="*/ 717610 h 939090"/>
                  <a:gd name="connsiteX10" fmla="*/ 241534 w 838296"/>
                  <a:gd name="connsiteY10" fmla="*/ 854712 h 939090"/>
                  <a:gd name="connsiteX11" fmla="*/ 193332 w 838296"/>
                  <a:gd name="connsiteY11" fmla="*/ 937209 h 939090"/>
                  <a:gd name="connsiteX12" fmla="*/ 223560 w 838296"/>
                  <a:gd name="connsiteY12" fmla="*/ 775652 h 939090"/>
                  <a:gd name="connsiteX13" fmla="*/ 140433 w 838296"/>
                  <a:gd name="connsiteY13" fmla="*/ 625718 h 939090"/>
                  <a:gd name="connsiteX14" fmla="*/ 44159 w 838296"/>
                  <a:gd name="connsiteY14" fmla="*/ 441175 h 939090"/>
                  <a:gd name="connsiteX15" fmla="*/ 24 w 838296"/>
                  <a:gd name="connsiteY15" fmla="*/ 7 h 939090"/>
                  <a:gd name="connsiteX0" fmla="*/ 24 w 838296"/>
                  <a:gd name="connsiteY0" fmla="*/ 7 h 939090"/>
                  <a:gd name="connsiteX1" fmla="*/ 338122 w 838296"/>
                  <a:gd name="connsiteY1" fmla="*/ 144037 h 939090"/>
                  <a:gd name="connsiteX2" fmla="*/ 656278 w 838296"/>
                  <a:gd name="connsiteY2" fmla="*/ 414122 h 939090"/>
                  <a:gd name="connsiteX3" fmla="*/ 838224 w 838296"/>
                  <a:gd name="connsiteY3" fmla="*/ 627188 h 939090"/>
                  <a:gd name="connsiteX4" fmla="*/ 637228 w 838296"/>
                  <a:gd name="connsiteY4" fmla="*/ 434064 h 939090"/>
                  <a:gd name="connsiteX5" fmla="*/ 422325 w 838296"/>
                  <a:gd name="connsiteY5" fmla="*/ 280509 h 939090"/>
                  <a:gd name="connsiteX6" fmla="*/ 270424 w 838296"/>
                  <a:gd name="connsiteY6" fmla="*/ 238342 h 939090"/>
                  <a:gd name="connsiteX7" fmla="*/ 108551 w 838296"/>
                  <a:gd name="connsiteY7" fmla="*/ 317979 h 939090"/>
                  <a:gd name="connsiteX8" fmla="*/ 108683 w 838296"/>
                  <a:gd name="connsiteY8" fmla="*/ 496173 h 939090"/>
                  <a:gd name="connsiteX9" fmla="*/ 239120 w 838296"/>
                  <a:gd name="connsiteY9" fmla="*/ 717610 h 939090"/>
                  <a:gd name="connsiteX10" fmla="*/ 241534 w 838296"/>
                  <a:gd name="connsiteY10" fmla="*/ 854712 h 939090"/>
                  <a:gd name="connsiteX11" fmla="*/ 193332 w 838296"/>
                  <a:gd name="connsiteY11" fmla="*/ 937209 h 939090"/>
                  <a:gd name="connsiteX12" fmla="*/ 223560 w 838296"/>
                  <a:gd name="connsiteY12" fmla="*/ 775652 h 939090"/>
                  <a:gd name="connsiteX13" fmla="*/ 140433 w 838296"/>
                  <a:gd name="connsiteY13" fmla="*/ 625718 h 939090"/>
                  <a:gd name="connsiteX14" fmla="*/ 44159 w 838296"/>
                  <a:gd name="connsiteY14" fmla="*/ 441175 h 939090"/>
                  <a:gd name="connsiteX15" fmla="*/ 24 w 838296"/>
                  <a:gd name="connsiteY15" fmla="*/ 7 h 939090"/>
                  <a:gd name="connsiteX0" fmla="*/ 24 w 838296"/>
                  <a:gd name="connsiteY0" fmla="*/ 7 h 939090"/>
                  <a:gd name="connsiteX1" fmla="*/ 338122 w 838296"/>
                  <a:gd name="connsiteY1" fmla="*/ 144037 h 939090"/>
                  <a:gd name="connsiteX2" fmla="*/ 656278 w 838296"/>
                  <a:gd name="connsiteY2" fmla="*/ 414122 h 939090"/>
                  <a:gd name="connsiteX3" fmla="*/ 838224 w 838296"/>
                  <a:gd name="connsiteY3" fmla="*/ 627188 h 939090"/>
                  <a:gd name="connsiteX4" fmla="*/ 637228 w 838296"/>
                  <a:gd name="connsiteY4" fmla="*/ 434064 h 939090"/>
                  <a:gd name="connsiteX5" fmla="*/ 422325 w 838296"/>
                  <a:gd name="connsiteY5" fmla="*/ 280509 h 939090"/>
                  <a:gd name="connsiteX6" fmla="*/ 270424 w 838296"/>
                  <a:gd name="connsiteY6" fmla="*/ 238342 h 939090"/>
                  <a:gd name="connsiteX7" fmla="*/ 108551 w 838296"/>
                  <a:gd name="connsiteY7" fmla="*/ 317979 h 939090"/>
                  <a:gd name="connsiteX8" fmla="*/ 108683 w 838296"/>
                  <a:gd name="connsiteY8" fmla="*/ 496173 h 939090"/>
                  <a:gd name="connsiteX9" fmla="*/ 239120 w 838296"/>
                  <a:gd name="connsiteY9" fmla="*/ 717610 h 939090"/>
                  <a:gd name="connsiteX10" fmla="*/ 241534 w 838296"/>
                  <a:gd name="connsiteY10" fmla="*/ 854712 h 939090"/>
                  <a:gd name="connsiteX11" fmla="*/ 193332 w 838296"/>
                  <a:gd name="connsiteY11" fmla="*/ 937209 h 939090"/>
                  <a:gd name="connsiteX12" fmla="*/ 223560 w 838296"/>
                  <a:gd name="connsiteY12" fmla="*/ 775652 h 939090"/>
                  <a:gd name="connsiteX13" fmla="*/ 140433 w 838296"/>
                  <a:gd name="connsiteY13" fmla="*/ 625718 h 939090"/>
                  <a:gd name="connsiteX14" fmla="*/ 44159 w 838296"/>
                  <a:gd name="connsiteY14" fmla="*/ 441175 h 939090"/>
                  <a:gd name="connsiteX15" fmla="*/ 24 w 838296"/>
                  <a:gd name="connsiteY15" fmla="*/ 7 h 939090"/>
                  <a:gd name="connsiteX0" fmla="*/ 24 w 838296"/>
                  <a:gd name="connsiteY0" fmla="*/ 7 h 939090"/>
                  <a:gd name="connsiteX1" fmla="*/ 338122 w 838296"/>
                  <a:gd name="connsiteY1" fmla="*/ 144037 h 939090"/>
                  <a:gd name="connsiteX2" fmla="*/ 656278 w 838296"/>
                  <a:gd name="connsiteY2" fmla="*/ 414122 h 939090"/>
                  <a:gd name="connsiteX3" fmla="*/ 838224 w 838296"/>
                  <a:gd name="connsiteY3" fmla="*/ 627188 h 939090"/>
                  <a:gd name="connsiteX4" fmla="*/ 637228 w 838296"/>
                  <a:gd name="connsiteY4" fmla="*/ 434064 h 939090"/>
                  <a:gd name="connsiteX5" fmla="*/ 422325 w 838296"/>
                  <a:gd name="connsiteY5" fmla="*/ 280509 h 939090"/>
                  <a:gd name="connsiteX6" fmla="*/ 286299 w 838296"/>
                  <a:gd name="connsiteY6" fmla="*/ 244692 h 939090"/>
                  <a:gd name="connsiteX7" fmla="*/ 108551 w 838296"/>
                  <a:gd name="connsiteY7" fmla="*/ 317979 h 939090"/>
                  <a:gd name="connsiteX8" fmla="*/ 108683 w 838296"/>
                  <a:gd name="connsiteY8" fmla="*/ 496173 h 939090"/>
                  <a:gd name="connsiteX9" fmla="*/ 239120 w 838296"/>
                  <a:gd name="connsiteY9" fmla="*/ 717610 h 939090"/>
                  <a:gd name="connsiteX10" fmla="*/ 241534 w 838296"/>
                  <a:gd name="connsiteY10" fmla="*/ 854712 h 939090"/>
                  <a:gd name="connsiteX11" fmla="*/ 193332 w 838296"/>
                  <a:gd name="connsiteY11" fmla="*/ 937209 h 939090"/>
                  <a:gd name="connsiteX12" fmla="*/ 223560 w 838296"/>
                  <a:gd name="connsiteY12" fmla="*/ 775652 h 939090"/>
                  <a:gd name="connsiteX13" fmla="*/ 140433 w 838296"/>
                  <a:gd name="connsiteY13" fmla="*/ 625718 h 939090"/>
                  <a:gd name="connsiteX14" fmla="*/ 44159 w 838296"/>
                  <a:gd name="connsiteY14" fmla="*/ 441175 h 939090"/>
                  <a:gd name="connsiteX15" fmla="*/ 24 w 838296"/>
                  <a:gd name="connsiteY15" fmla="*/ 7 h 939090"/>
                  <a:gd name="connsiteX0" fmla="*/ 24 w 838296"/>
                  <a:gd name="connsiteY0" fmla="*/ 7 h 939090"/>
                  <a:gd name="connsiteX1" fmla="*/ 338122 w 838296"/>
                  <a:gd name="connsiteY1" fmla="*/ 144037 h 939090"/>
                  <a:gd name="connsiteX2" fmla="*/ 656278 w 838296"/>
                  <a:gd name="connsiteY2" fmla="*/ 414122 h 939090"/>
                  <a:gd name="connsiteX3" fmla="*/ 838224 w 838296"/>
                  <a:gd name="connsiteY3" fmla="*/ 627188 h 939090"/>
                  <a:gd name="connsiteX4" fmla="*/ 637228 w 838296"/>
                  <a:gd name="connsiteY4" fmla="*/ 434064 h 939090"/>
                  <a:gd name="connsiteX5" fmla="*/ 422325 w 838296"/>
                  <a:gd name="connsiteY5" fmla="*/ 280509 h 939090"/>
                  <a:gd name="connsiteX6" fmla="*/ 286299 w 838296"/>
                  <a:gd name="connsiteY6" fmla="*/ 244692 h 939090"/>
                  <a:gd name="connsiteX7" fmla="*/ 111726 w 838296"/>
                  <a:gd name="connsiteY7" fmla="*/ 317979 h 939090"/>
                  <a:gd name="connsiteX8" fmla="*/ 108683 w 838296"/>
                  <a:gd name="connsiteY8" fmla="*/ 496173 h 939090"/>
                  <a:gd name="connsiteX9" fmla="*/ 239120 w 838296"/>
                  <a:gd name="connsiteY9" fmla="*/ 717610 h 939090"/>
                  <a:gd name="connsiteX10" fmla="*/ 241534 w 838296"/>
                  <a:gd name="connsiteY10" fmla="*/ 854712 h 939090"/>
                  <a:gd name="connsiteX11" fmla="*/ 193332 w 838296"/>
                  <a:gd name="connsiteY11" fmla="*/ 937209 h 939090"/>
                  <a:gd name="connsiteX12" fmla="*/ 223560 w 838296"/>
                  <a:gd name="connsiteY12" fmla="*/ 775652 h 939090"/>
                  <a:gd name="connsiteX13" fmla="*/ 140433 w 838296"/>
                  <a:gd name="connsiteY13" fmla="*/ 625718 h 939090"/>
                  <a:gd name="connsiteX14" fmla="*/ 44159 w 838296"/>
                  <a:gd name="connsiteY14" fmla="*/ 441175 h 939090"/>
                  <a:gd name="connsiteX15" fmla="*/ 24 w 838296"/>
                  <a:gd name="connsiteY15" fmla="*/ 7 h 939090"/>
                  <a:gd name="connsiteX0" fmla="*/ 24 w 838296"/>
                  <a:gd name="connsiteY0" fmla="*/ 7 h 939090"/>
                  <a:gd name="connsiteX1" fmla="*/ 338122 w 838296"/>
                  <a:gd name="connsiteY1" fmla="*/ 144037 h 939090"/>
                  <a:gd name="connsiteX2" fmla="*/ 656278 w 838296"/>
                  <a:gd name="connsiteY2" fmla="*/ 414122 h 939090"/>
                  <a:gd name="connsiteX3" fmla="*/ 838224 w 838296"/>
                  <a:gd name="connsiteY3" fmla="*/ 627188 h 939090"/>
                  <a:gd name="connsiteX4" fmla="*/ 637228 w 838296"/>
                  <a:gd name="connsiteY4" fmla="*/ 434064 h 939090"/>
                  <a:gd name="connsiteX5" fmla="*/ 422325 w 838296"/>
                  <a:gd name="connsiteY5" fmla="*/ 280509 h 939090"/>
                  <a:gd name="connsiteX6" fmla="*/ 286299 w 838296"/>
                  <a:gd name="connsiteY6" fmla="*/ 244692 h 939090"/>
                  <a:gd name="connsiteX7" fmla="*/ 111726 w 838296"/>
                  <a:gd name="connsiteY7" fmla="*/ 317979 h 939090"/>
                  <a:gd name="connsiteX8" fmla="*/ 108683 w 838296"/>
                  <a:gd name="connsiteY8" fmla="*/ 496173 h 939090"/>
                  <a:gd name="connsiteX9" fmla="*/ 239120 w 838296"/>
                  <a:gd name="connsiteY9" fmla="*/ 717610 h 939090"/>
                  <a:gd name="connsiteX10" fmla="*/ 241534 w 838296"/>
                  <a:gd name="connsiteY10" fmla="*/ 854712 h 939090"/>
                  <a:gd name="connsiteX11" fmla="*/ 193332 w 838296"/>
                  <a:gd name="connsiteY11" fmla="*/ 937209 h 939090"/>
                  <a:gd name="connsiteX12" fmla="*/ 223560 w 838296"/>
                  <a:gd name="connsiteY12" fmla="*/ 775652 h 939090"/>
                  <a:gd name="connsiteX13" fmla="*/ 140433 w 838296"/>
                  <a:gd name="connsiteY13" fmla="*/ 625718 h 939090"/>
                  <a:gd name="connsiteX14" fmla="*/ 44159 w 838296"/>
                  <a:gd name="connsiteY14" fmla="*/ 441175 h 939090"/>
                  <a:gd name="connsiteX15" fmla="*/ 24 w 838296"/>
                  <a:gd name="connsiteY15" fmla="*/ 7 h 939090"/>
                  <a:gd name="connsiteX0" fmla="*/ 24 w 838296"/>
                  <a:gd name="connsiteY0" fmla="*/ 7 h 917534"/>
                  <a:gd name="connsiteX1" fmla="*/ 338122 w 838296"/>
                  <a:gd name="connsiteY1" fmla="*/ 144037 h 917534"/>
                  <a:gd name="connsiteX2" fmla="*/ 656278 w 838296"/>
                  <a:gd name="connsiteY2" fmla="*/ 414122 h 917534"/>
                  <a:gd name="connsiteX3" fmla="*/ 838224 w 838296"/>
                  <a:gd name="connsiteY3" fmla="*/ 627188 h 917534"/>
                  <a:gd name="connsiteX4" fmla="*/ 637228 w 838296"/>
                  <a:gd name="connsiteY4" fmla="*/ 434064 h 917534"/>
                  <a:gd name="connsiteX5" fmla="*/ 422325 w 838296"/>
                  <a:gd name="connsiteY5" fmla="*/ 280509 h 917534"/>
                  <a:gd name="connsiteX6" fmla="*/ 286299 w 838296"/>
                  <a:gd name="connsiteY6" fmla="*/ 244692 h 917534"/>
                  <a:gd name="connsiteX7" fmla="*/ 111726 w 838296"/>
                  <a:gd name="connsiteY7" fmla="*/ 317979 h 917534"/>
                  <a:gd name="connsiteX8" fmla="*/ 108683 w 838296"/>
                  <a:gd name="connsiteY8" fmla="*/ 496173 h 917534"/>
                  <a:gd name="connsiteX9" fmla="*/ 239120 w 838296"/>
                  <a:gd name="connsiteY9" fmla="*/ 717610 h 917534"/>
                  <a:gd name="connsiteX10" fmla="*/ 241534 w 838296"/>
                  <a:gd name="connsiteY10" fmla="*/ 854712 h 917534"/>
                  <a:gd name="connsiteX11" fmla="*/ 174282 w 838296"/>
                  <a:gd name="connsiteY11" fmla="*/ 914984 h 917534"/>
                  <a:gd name="connsiteX12" fmla="*/ 223560 w 838296"/>
                  <a:gd name="connsiteY12" fmla="*/ 775652 h 917534"/>
                  <a:gd name="connsiteX13" fmla="*/ 140433 w 838296"/>
                  <a:gd name="connsiteY13" fmla="*/ 625718 h 917534"/>
                  <a:gd name="connsiteX14" fmla="*/ 44159 w 838296"/>
                  <a:gd name="connsiteY14" fmla="*/ 441175 h 917534"/>
                  <a:gd name="connsiteX15" fmla="*/ 24 w 838296"/>
                  <a:gd name="connsiteY15" fmla="*/ 7 h 917534"/>
                  <a:gd name="connsiteX0" fmla="*/ 24 w 838296"/>
                  <a:gd name="connsiteY0" fmla="*/ 7 h 950324"/>
                  <a:gd name="connsiteX1" fmla="*/ 338122 w 838296"/>
                  <a:gd name="connsiteY1" fmla="*/ 144037 h 950324"/>
                  <a:gd name="connsiteX2" fmla="*/ 656278 w 838296"/>
                  <a:gd name="connsiteY2" fmla="*/ 414122 h 950324"/>
                  <a:gd name="connsiteX3" fmla="*/ 838224 w 838296"/>
                  <a:gd name="connsiteY3" fmla="*/ 627188 h 950324"/>
                  <a:gd name="connsiteX4" fmla="*/ 637228 w 838296"/>
                  <a:gd name="connsiteY4" fmla="*/ 434064 h 950324"/>
                  <a:gd name="connsiteX5" fmla="*/ 422325 w 838296"/>
                  <a:gd name="connsiteY5" fmla="*/ 280509 h 950324"/>
                  <a:gd name="connsiteX6" fmla="*/ 286299 w 838296"/>
                  <a:gd name="connsiteY6" fmla="*/ 244692 h 950324"/>
                  <a:gd name="connsiteX7" fmla="*/ 111726 w 838296"/>
                  <a:gd name="connsiteY7" fmla="*/ 317979 h 950324"/>
                  <a:gd name="connsiteX8" fmla="*/ 108683 w 838296"/>
                  <a:gd name="connsiteY8" fmla="*/ 496173 h 950324"/>
                  <a:gd name="connsiteX9" fmla="*/ 239120 w 838296"/>
                  <a:gd name="connsiteY9" fmla="*/ 717610 h 950324"/>
                  <a:gd name="connsiteX10" fmla="*/ 241534 w 838296"/>
                  <a:gd name="connsiteY10" fmla="*/ 854712 h 950324"/>
                  <a:gd name="connsiteX11" fmla="*/ 207264 w 838296"/>
                  <a:gd name="connsiteY11" fmla="*/ 947784 h 950324"/>
                  <a:gd name="connsiteX12" fmla="*/ 174282 w 838296"/>
                  <a:gd name="connsiteY12" fmla="*/ 914984 h 950324"/>
                  <a:gd name="connsiteX13" fmla="*/ 223560 w 838296"/>
                  <a:gd name="connsiteY13" fmla="*/ 775652 h 950324"/>
                  <a:gd name="connsiteX14" fmla="*/ 140433 w 838296"/>
                  <a:gd name="connsiteY14" fmla="*/ 625718 h 950324"/>
                  <a:gd name="connsiteX15" fmla="*/ 44159 w 838296"/>
                  <a:gd name="connsiteY15" fmla="*/ 441175 h 950324"/>
                  <a:gd name="connsiteX16" fmla="*/ 24 w 838296"/>
                  <a:gd name="connsiteY16" fmla="*/ 7 h 950324"/>
                  <a:gd name="connsiteX0" fmla="*/ 24 w 838296"/>
                  <a:gd name="connsiteY0" fmla="*/ 7 h 950324"/>
                  <a:gd name="connsiteX1" fmla="*/ 338122 w 838296"/>
                  <a:gd name="connsiteY1" fmla="*/ 144037 h 950324"/>
                  <a:gd name="connsiteX2" fmla="*/ 656278 w 838296"/>
                  <a:gd name="connsiteY2" fmla="*/ 414122 h 950324"/>
                  <a:gd name="connsiteX3" fmla="*/ 838224 w 838296"/>
                  <a:gd name="connsiteY3" fmla="*/ 627188 h 950324"/>
                  <a:gd name="connsiteX4" fmla="*/ 637228 w 838296"/>
                  <a:gd name="connsiteY4" fmla="*/ 434064 h 950324"/>
                  <a:gd name="connsiteX5" fmla="*/ 422325 w 838296"/>
                  <a:gd name="connsiteY5" fmla="*/ 280509 h 950324"/>
                  <a:gd name="connsiteX6" fmla="*/ 286299 w 838296"/>
                  <a:gd name="connsiteY6" fmla="*/ 244692 h 950324"/>
                  <a:gd name="connsiteX7" fmla="*/ 111726 w 838296"/>
                  <a:gd name="connsiteY7" fmla="*/ 317979 h 950324"/>
                  <a:gd name="connsiteX8" fmla="*/ 108683 w 838296"/>
                  <a:gd name="connsiteY8" fmla="*/ 496173 h 950324"/>
                  <a:gd name="connsiteX9" fmla="*/ 239120 w 838296"/>
                  <a:gd name="connsiteY9" fmla="*/ 717610 h 950324"/>
                  <a:gd name="connsiteX10" fmla="*/ 241534 w 838296"/>
                  <a:gd name="connsiteY10" fmla="*/ 854712 h 950324"/>
                  <a:gd name="connsiteX11" fmla="*/ 207264 w 838296"/>
                  <a:gd name="connsiteY11" fmla="*/ 947784 h 950324"/>
                  <a:gd name="connsiteX12" fmla="*/ 174282 w 838296"/>
                  <a:gd name="connsiteY12" fmla="*/ 914984 h 950324"/>
                  <a:gd name="connsiteX13" fmla="*/ 223560 w 838296"/>
                  <a:gd name="connsiteY13" fmla="*/ 775652 h 950324"/>
                  <a:gd name="connsiteX14" fmla="*/ 140433 w 838296"/>
                  <a:gd name="connsiteY14" fmla="*/ 625718 h 950324"/>
                  <a:gd name="connsiteX15" fmla="*/ 44159 w 838296"/>
                  <a:gd name="connsiteY15" fmla="*/ 441175 h 950324"/>
                  <a:gd name="connsiteX16" fmla="*/ 24 w 838296"/>
                  <a:gd name="connsiteY16" fmla="*/ 7 h 950324"/>
                  <a:gd name="connsiteX0" fmla="*/ 24 w 838296"/>
                  <a:gd name="connsiteY0" fmla="*/ 7 h 955869"/>
                  <a:gd name="connsiteX1" fmla="*/ 338122 w 838296"/>
                  <a:gd name="connsiteY1" fmla="*/ 144037 h 955869"/>
                  <a:gd name="connsiteX2" fmla="*/ 656278 w 838296"/>
                  <a:gd name="connsiteY2" fmla="*/ 414122 h 955869"/>
                  <a:gd name="connsiteX3" fmla="*/ 838224 w 838296"/>
                  <a:gd name="connsiteY3" fmla="*/ 627188 h 955869"/>
                  <a:gd name="connsiteX4" fmla="*/ 637228 w 838296"/>
                  <a:gd name="connsiteY4" fmla="*/ 434064 h 955869"/>
                  <a:gd name="connsiteX5" fmla="*/ 422325 w 838296"/>
                  <a:gd name="connsiteY5" fmla="*/ 280509 h 955869"/>
                  <a:gd name="connsiteX6" fmla="*/ 286299 w 838296"/>
                  <a:gd name="connsiteY6" fmla="*/ 244692 h 955869"/>
                  <a:gd name="connsiteX7" fmla="*/ 111726 w 838296"/>
                  <a:gd name="connsiteY7" fmla="*/ 317979 h 955869"/>
                  <a:gd name="connsiteX8" fmla="*/ 108683 w 838296"/>
                  <a:gd name="connsiteY8" fmla="*/ 496173 h 955869"/>
                  <a:gd name="connsiteX9" fmla="*/ 239120 w 838296"/>
                  <a:gd name="connsiteY9" fmla="*/ 717610 h 955869"/>
                  <a:gd name="connsiteX10" fmla="*/ 241534 w 838296"/>
                  <a:gd name="connsiteY10" fmla="*/ 854712 h 955869"/>
                  <a:gd name="connsiteX11" fmla="*/ 207264 w 838296"/>
                  <a:gd name="connsiteY11" fmla="*/ 947784 h 955869"/>
                  <a:gd name="connsiteX12" fmla="*/ 190157 w 838296"/>
                  <a:gd name="connsiteY12" fmla="*/ 940384 h 955869"/>
                  <a:gd name="connsiteX13" fmla="*/ 223560 w 838296"/>
                  <a:gd name="connsiteY13" fmla="*/ 775652 h 955869"/>
                  <a:gd name="connsiteX14" fmla="*/ 140433 w 838296"/>
                  <a:gd name="connsiteY14" fmla="*/ 625718 h 955869"/>
                  <a:gd name="connsiteX15" fmla="*/ 44159 w 838296"/>
                  <a:gd name="connsiteY15" fmla="*/ 441175 h 955869"/>
                  <a:gd name="connsiteX16" fmla="*/ 24 w 838296"/>
                  <a:gd name="connsiteY16" fmla="*/ 7 h 955869"/>
                  <a:gd name="connsiteX0" fmla="*/ 24 w 838296"/>
                  <a:gd name="connsiteY0" fmla="*/ 7 h 955869"/>
                  <a:gd name="connsiteX1" fmla="*/ 338122 w 838296"/>
                  <a:gd name="connsiteY1" fmla="*/ 144037 h 955869"/>
                  <a:gd name="connsiteX2" fmla="*/ 656278 w 838296"/>
                  <a:gd name="connsiteY2" fmla="*/ 414122 h 955869"/>
                  <a:gd name="connsiteX3" fmla="*/ 838224 w 838296"/>
                  <a:gd name="connsiteY3" fmla="*/ 627188 h 955869"/>
                  <a:gd name="connsiteX4" fmla="*/ 637228 w 838296"/>
                  <a:gd name="connsiteY4" fmla="*/ 434064 h 955869"/>
                  <a:gd name="connsiteX5" fmla="*/ 422325 w 838296"/>
                  <a:gd name="connsiteY5" fmla="*/ 280509 h 955869"/>
                  <a:gd name="connsiteX6" fmla="*/ 286299 w 838296"/>
                  <a:gd name="connsiteY6" fmla="*/ 244692 h 955869"/>
                  <a:gd name="connsiteX7" fmla="*/ 111726 w 838296"/>
                  <a:gd name="connsiteY7" fmla="*/ 317979 h 955869"/>
                  <a:gd name="connsiteX8" fmla="*/ 108683 w 838296"/>
                  <a:gd name="connsiteY8" fmla="*/ 496173 h 955869"/>
                  <a:gd name="connsiteX9" fmla="*/ 239120 w 838296"/>
                  <a:gd name="connsiteY9" fmla="*/ 717610 h 955869"/>
                  <a:gd name="connsiteX10" fmla="*/ 241534 w 838296"/>
                  <a:gd name="connsiteY10" fmla="*/ 854712 h 955869"/>
                  <a:gd name="connsiteX11" fmla="*/ 207264 w 838296"/>
                  <a:gd name="connsiteY11" fmla="*/ 947784 h 955869"/>
                  <a:gd name="connsiteX12" fmla="*/ 190157 w 838296"/>
                  <a:gd name="connsiteY12" fmla="*/ 940384 h 955869"/>
                  <a:gd name="connsiteX13" fmla="*/ 220385 w 838296"/>
                  <a:gd name="connsiteY13" fmla="*/ 766127 h 955869"/>
                  <a:gd name="connsiteX14" fmla="*/ 140433 w 838296"/>
                  <a:gd name="connsiteY14" fmla="*/ 625718 h 955869"/>
                  <a:gd name="connsiteX15" fmla="*/ 44159 w 838296"/>
                  <a:gd name="connsiteY15" fmla="*/ 441175 h 955869"/>
                  <a:gd name="connsiteX16" fmla="*/ 24 w 838296"/>
                  <a:gd name="connsiteY16" fmla="*/ 7 h 955869"/>
                  <a:gd name="connsiteX0" fmla="*/ 21 w 838293"/>
                  <a:gd name="connsiteY0" fmla="*/ 7 h 955869"/>
                  <a:gd name="connsiteX1" fmla="*/ 338119 w 838293"/>
                  <a:gd name="connsiteY1" fmla="*/ 144037 h 955869"/>
                  <a:gd name="connsiteX2" fmla="*/ 656275 w 838293"/>
                  <a:gd name="connsiteY2" fmla="*/ 414122 h 955869"/>
                  <a:gd name="connsiteX3" fmla="*/ 838221 w 838293"/>
                  <a:gd name="connsiteY3" fmla="*/ 627188 h 955869"/>
                  <a:gd name="connsiteX4" fmla="*/ 637225 w 838293"/>
                  <a:gd name="connsiteY4" fmla="*/ 434064 h 955869"/>
                  <a:gd name="connsiteX5" fmla="*/ 422322 w 838293"/>
                  <a:gd name="connsiteY5" fmla="*/ 280509 h 955869"/>
                  <a:gd name="connsiteX6" fmla="*/ 286296 w 838293"/>
                  <a:gd name="connsiteY6" fmla="*/ 244692 h 955869"/>
                  <a:gd name="connsiteX7" fmla="*/ 111723 w 838293"/>
                  <a:gd name="connsiteY7" fmla="*/ 317979 h 955869"/>
                  <a:gd name="connsiteX8" fmla="*/ 108680 w 838293"/>
                  <a:gd name="connsiteY8" fmla="*/ 496173 h 955869"/>
                  <a:gd name="connsiteX9" fmla="*/ 239117 w 838293"/>
                  <a:gd name="connsiteY9" fmla="*/ 717610 h 955869"/>
                  <a:gd name="connsiteX10" fmla="*/ 241531 w 838293"/>
                  <a:gd name="connsiteY10" fmla="*/ 854712 h 955869"/>
                  <a:gd name="connsiteX11" fmla="*/ 207261 w 838293"/>
                  <a:gd name="connsiteY11" fmla="*/ 947784 h 955869"/>
                  <a:gd name="connsiteX12" fmla="*/ 190154 w 838293"/>
                  <a:gd name="connsiteY12" fmla="*/ 940384 h 955869"/>
                  <a:gd name="connsiteX13" fmla="*/ 220382 w 838293"/>
                  <a:gd name="connsiteY13" fmla="*/ 766127 h 955869"/>
                  <a:gd name="connsiteX14" fmla="*/ 118205 w 838293"/>
                  <a:gd name="connsiteY14" fmla="*/ 593968 h 955869"/>
                  <a:gd name="connsiteX15" fmla="*/ 44156 w 838293"/>
                  <a:gd name="connsiteY15" fmla="*/ 441175 h 955869"/>
                  <a:gd name="connsiteX16" fmla="*/ 21 w 838293"/>
                  <a:gd name="connsiteY16" fmla="*/ 7 h 955869"/>
                  <a:gd name="connsiteX0" fmla="*/ 21 w 838293"/>
                  <a:gd name="connsiteY0" fmla="*/ 7 h 955869"/>
                  <a:gd name="connsiteX1" fmla="*/ 338119 w 838293"/>
                  <a:gd name="connsiteY1" fmla="*/ 144037 h 955869"/>
                  <a:gd name="connsiteX2" fmla="*/ 656275 w 838293"/>
                  <a:gd name="connsiteY2" fmla="*/ 414122 h 955869"/>
                  <a:gd name="connsiteX3" fmla="*/ 838221 w 838293"/>
                  <a:gd name="connsiteY3" fmla="*/ 627188 h 955869"/>
                  <a:gd name="connsiteX4" fmla="*/ 637225 w 838293"/>
                  <a:gd name="connsiteY4" fmla="*/ 434064 h 955869"/>
                  <a:gd name="connsiteX5" fmla="*/ 422322 w 838293"/>
                  <a:gd name="connsiteY5" fmla="*/ 280509 h 955869"/>
                  <a:gd name="connsiteX6" fmla="*/ 286296 w 838293"/>
                  <a:gd name="connsiteY6" fmla="*/ 244692 h 955869"/>
                  <a:gd name="connsiteX7" fmla="*/ 111723 w 838293"/>
                  <a:gd name="connsiteY7" fmla="*/ 317979 h 955869"/>
                  <a:gd name="connsiteX8" fmla="*/ 108680 w 838293"/>
                  <a:gd name="connsiteY8" fmla="*/ 496173 h 955869"/>
                  <a:gd name="connsiteX9" fmla="*/ 239117 w 838293"/>
                  <a:gd name="connsiteY9" fmla="*/ 717610 h 955869"/>
                  <a:gd name="connsiteX10" fmla="*/ 241531 w 838293"/>
                  <a:gd name="connsiteY10" fmla="*/ 854712 h 955869"/>
                  <a:gd name="connsiteX11" fmla="*/ 207261 w 838293"/>
                  <a:gd name="connsiteY11" fmla="*/ 947784 h 955869"/>
                  <a:gd name="connsiteX12" fmla="*/ 190154 w 838293"/>
                  <a:gd name="connsiteY12" fmla="*/ 940384 h 955869"/>
                  <a:gd name="connsiteX13" fmla="*/ 220382 w 838293"/>
                  <a:gd name="connsiteY13" fmla="*/ 766127 h 955869"/>
                  <a:gd name="connsiteX14" fmla="*/ 118205 w 838293"/>
                  <a:gd name="connsiteY14" fmla="*/ 593968 h 955869"/>
                  <a:gd name="connsiteX15" fmla="*/ 44156 w 838293"/>
                  <a:gd name="connsiteY15" fmla="*/ 441175 h 955869"/>
                  <a:gd name="connsiteX16" fmla="*/ 21 w 838293"/>
                  <a:gd name="connsiteY16" fmla="*/ 7 h 955869"/>
                  <a:gd name="connsiteX0" fmla="*/ 21 w 838293"/>
                  <a:gd name="connsiteY0" fmla="*/ 7 h 953461"/>
                  <a:gd name="connsiteX1" fmla="*/ 338119 w 838293"/>
                  <a:gd name="connsiteY1" fmla="*/ 144037 h 953461"/>
                  <a:gd name="connsiteX2" fmla="*/ 656275 w 838293"/>
                  <a:gd name="connsiteY2" fmla="*/ 414122 h 953461"/>
                  <a:gd name="connsiteX3" fmla="*/ 838221 w 838293"/>
                  <a:gd name="connsiteY3" fmla="*/ 627188 h 953461"/>
                  <a:gd name="connsiteX4" fmla="*/ 637225 w 838293"/>
                  <a:gd name="connsiteY4" fmla="*/ 434064 h 953461"/>
                  <a:gd name="connsiteX5" fmla="*/ 422322 w 838293"/>
                  <a:gd name="connsiteY5" fmla="*/ 280509 h 953461"/>
                  <a:gd name="connsiteX6" fmla="*/ 286296 w 838293"/>
                  <a:gd name="connsiteY6" fmla="*/ 244692 h 953461"/>
                  <a:gd name="connsiteX7" fmla="*/ 111723 w 838293"/>
                  <a:gd name="connsiteY7" fmla="*/ 317979 h 953461"/>
                  <a:gd name="connsiteX8" fmla="*/ 108680 w 838293"/>
                  <a:gd name="connsiteY8" fmla="*/ 496173 h 953461"/>
                  <a:gd name="connsiteX9" fmla="*/ 239117 w 838293"/>
                  <a:gd name="connsiteY9" fmla="*/ 717610 h 953461"/>
                  <a:gd name="connsiteX10" fmla="*/ 241531 w 838293"/>
                  <a:gd name="connsiteY10" fmla="*/ 854712 h 953461"/>
                  <a:gd name="connsiteX11" fmla="*/ 207261 w 838293"/>
                  <a:gd name="connsiteY11" fmla="*/ 947784 h 953461"/>
                  <a:gd name="connsiteX12" fmla="*/ 148879 w 838293"/>
                  <a:gd name="connsiteY12" fmla="*/ 934034 h 953461"/>
                  <a:gd name="connsiteX13" fmla="*/ 220382 w 838293"/>
                  <a:gd name="connsiteY13" fmla="*/ 766127 h 953461"/>
                  <a:gd name="connsiteX14" fmla="*/ 118205 w 838293"/>
                  <a:gd name="connsiteY14" fmla="*/ 593968 h 953461"/>
                  <a:gd name="connsiteX15" fmla="*/ 44156 w 838293"/>
                  <a:gd name="connsiteY15" fmla="*/ 441175 h 953461"/>
                  <a:gd name="connsiteX16" fmla="*/ 21 w 838293"/>
                  <a:gd name="connsiteY16" fmla="*/ 7 h 953461"/>
                  <a:gd name="connsiteX0" fmla="*/ 21 w 838293"/>
                  <a:gd name="connsiteY0" fmla="*/ 7 h 953461"/>
                  <a:gd name="connsiteX1" fmla="*/ 338119 w 838293"/>
                  <a:gd name="connsiteY1" fmla="*/ 144037 h 953461"/>
                  <a:gd name="connsiteX2" fmla="*/ 656275 w 838293"/>
                  <a:gd name="connsiteY2" fmla="*/ 414122 h 953461"/>
                  <a:gd name="connsiteX3" fmla="*/ 838221 w 838293"/>
                  <a:gd name="connsiteY3" fmla="*/ 627188 h 953461"/>
                  <a:gd name="connsiteX4" fmla="*/ 637225 w 838293"/>
                  <a:gd name="connsiteY4" fmla="*/ 434064 h 953461"/>
                  <a:gd name="connsiteX5" fmla="*/ 422322 w 838293"/>
                  <a:gd name="connsiteY5" fmla="*/ 280509 h 953461"/>
                  <a:gd name="connsiteX6" fmla="*/ 286296 w 838293"/>
                  <a:gd name="connsiteY6" fmla="*/ 244692 h 953461"/>
                  <a:gd name="connsiteX7" fmla="*/ 111723 w 838293"/>
                  <a:gd name="connsiteY7" fmla="*/ 317979 h 953461"/>
                  <a:gd name="connsiteX8" fmla="*/ 108680 w 838293"/>
                  <a:gd name="connsiteY8" fmla="*/ 496173 h 953461"/>
                  <a:gd name="connsiteX9" fmla="*/ 239117 w 838293"/>
                  <a:gd name="connsiteY9" fmla="*/ 717610 h 953461"/>
                  <a:gd name="connsiteX10" fmla="*/ 241531 w 838293"/>
                  <a:gd name="connsiteY10" fmla="*/ 854712 h 953461"/>
                  <a:gd name="connsiteX11" fmla="*/ 207261 w 838293"/>
                  <a:gd name="connsiteY11" fmla="*/ 947784 h 953461"/>
                  <a:gd name="connsiteX12" fmla="*/ 148879 w 838293"/>
                  <a:gd name="connsiteY12" fmla="*/ 934034 h 953461"/>
                  <a:gd name="connsiteX13" fmla="*/ 220382 w 838293"/>
                  <a:gd name="connsiteY13" fmla="*/ 766127 h 953461"/>
                  <a:gd name="connsiteX14" fmla="*/ 118205 w 838293"/>
                  <a:gd name="connsiteY14" fmla="*/ 593968 h 953461"/>
                  <a:gd name="connsiteX15" fmla="*/ 44156 w 838293"/>
                  <a:gd name="connsiteY15" fmla="*/ 441175 h 953461"/>
                  <a:gd name="connsiteX16" fmla="*/ 21 w 838293"/>
                  <a:gd name="connsiteY16" fmla="*/ 7 h 953461"/>
                  <a:gd name="connsiteX0" fmla="*/ 21 w 838293"/>
                  <a:gd name="connsiteY0" fmla="*/ 7 h 951094"/>
                  <a:gd name="connsiteX1" fmla="*/ 338119 w 838293"/>
                  <a:gd name="connsiteY1" fmla="*/ 144037 h 951094"/>
                  <a:gd name="connsiteX2" fmla="*/ 656275 w 838293"/>
                  <a:gd name="connsiteY2" fmla="*/ 414122 h 951094"/>
                  <a:gd name="connsiteX3" fmla="*/ 838221 w 838293"/>
                  <a:gd name="connsiteY3" fmla="*/ 627188 h 951094"/>
                  <a:gd name="connsiteX4" fmla="*/ 637225 w 838293"/>
                  <a:gd name="connsiteY4" fmla="*/ 434064 h 951094"/>
                  <a:gd name="connsiteX5" fmla="*/ 422322 w 838293"/>
                  <a:gd name="connsiteY5" fmla="*/ 280509 h 951094"/>
                  <a:gd name="connsiteX6" fmla="*/ 286296 w 838293"/>
                  <a:gd name="connsiteY6" fmla="*/ 244692 h 951094"/>
                  <a:gd name="connsiteX7" fmla="*/ 111723 w 838293"/>
                  <a:gd name="connsiteY7" fmla="*/ 317979 h 951094"/>
                  <a:gd name="connsiteX8" fmla="*/ 108680 w 838293"/>
                  <a:gd name="connsiteY8" fmla="*/ 496173 h 951094"/>
                  <a:gd name="connsiteX9" fmla="*/ 239117 w 838293"/>
                  <a:gd name="connsiteY9" fmla="*/ 717610 h 951094"/>
                  <a:gd name="connsiteX10" fmla="*/ 241531 w 838293"/>
                  <a:gd name="connsiteY10" fmla="*/ 854712 h 951094"/>
                  <a:gd name="connsiteX11" fmla="*/ 207261 w 838293"/>
                  <a:gd name="connsiteY11" fmla="*/ 947784 h 951094"/>
                  <a:gd name="connsiteX12" fmla="*/ 148879 w 838293"/>
                  <a:gd name="connsiteY12" fmla="*/ 934034 h 951094"/>
                  <a:gd name="connsiteX13" fmla="*/ 220382 w 838293"/>
                  <a:gd name="connsiteY13" fmla="*/ 766127 h 951094"/>
                  <a:gd name="connsiteX14" fmla="*/ 118205 w 838293"/>
                  <a:gd name="connsiteY14" fmla="*/ 593968 h 951094"/>
                  <a:gd name="connsiteX15" fmla="*/ 44156 w 838293"/>
                  <a:gd name="connsiteY15" fmla="*/ 441175 h 951094"/>
                  <a:gd name="connsiteX16" fmla="*/ 21 w 838293"/>
                  <a:gd name="connsiteY16" fmla="*/ 7 h 951094"/>
                  <a:gd name="connsiteX0" fmla="*/ 21 w 838293"/>
                  <a:gd name="connsiteY0" fmla="*/ 7 h 947784"/>
                  <a:gd name="connsiteX1" fmla="*/ 338119 w 838293"/>
                  <a:gd name="connsiteY1" fmla="*/ 144037 h 947784"/>
                  <a:gd name="connsiteX2" fmla="*/ 656275 w 838293"/>
                  <a:gd name="connsiteY2" fmla="*/ 414122 h 947784"/>
                  <a:gd name="connsiteX3" fmla="*/ 838221 w 838293"/>
                  <a:gd name="connsiteY3" fmla="*/ 627188 h 947784"/>
                  <a:gd name="connsiteX4" fmla="*/ 637225 w 838293"/>
                  <a:gd name="connsiteY4" fmla="*/ 434064 h 947784"/>
                  <a:gd name="connsiteX5" fmla="*/ 422322 w 838293"/>
                  <a:gd name="connsiteY5" fmla="*/ 280509 h 947784"/>
                  <a:gd name="connsiteX6" fmla="*/ 286296 w 838293"/>
                  <a:gd name="connsiteY6" fmla="*/ 244692 h 947784"/>
                  <a:gd name="connsiteX7" fmla="*/ 111723 w 838293"/>
                  <a:gd name="connsiteY7" fmla="*/ 317979 h 947784"/>
                  <a:gd name="connsiteX8" fmla="*/ 108680 w 838293"/>
                  <a:gd name="connsiteY8" fmla="*/ 496173 h 947784"/>
                  <a:gd name="connsiteX9" fmla="*/ 239117 w 838293"/>
                  <a:gd name="connsiteY9" fmla="*/ 717610 h 947784"/>
                  <a:gd name="connsiteX10" fmla="*/ 241531 w 838293"/>
                  <a:gd name="connsiteY10" fmla="*/ 854712 h 947784"/>
                  <a:gd name="connsiteX11" fmla="*/ 207261 w 838293"/>
                  <a:gd name="connsiteY11" fmla="*/ 947784 h 947784"/>
                  <a:gd name="connsiteX12" fmla="*/ 148879 w 838293"/>
                  <a:gd name="connsiteY12" fmla="*/ 934034 h 947784"/>
                  <a:gd name="connsiteX13" fmla="*/ 220382 w 838293"/>
                  <a:gd name="connsiteY13" fmla="*/ 766127 h 947784"/>
                  <a:gd name="connsiteX14" fmla="*/ 118205 w 838293"/>
                  <a:gd name="connsiteY14" fmla="*/ 593968 h 947784"/>
                  <a:gd name="connsiteX15" fmla="*/ 44156 w 838293"/>
                  <a:gd name="connsiteY15" fmla="*/ 441175 h 947784"/>
                  <a:gd name="connsiteX16" fmla="*/ 21 w 838293"/>
                  <a:gd name="connsiteY16" fmla="*/ 7 h 947784"/>
                  <a:gd name="connsiteX0" fmla="*/ 21 w 838293"/>
                  <a:gd name="connsiteY0" fmla="*/ 7 h 947784"/>
                  <a:gd name="connsiteX1" fmla="*/ 338119 w 838293"/>
                  <a:gd name="connsiteY1" fmla="*/ 144037 h 947784"/>
                  <a:gd name="connsiteX2" fmla="*/ 656275 w 838293"/>
                  <a:gd name="connsiteY2" fmla="*/ 414122 h 947784"/>
                  <a:gd name="connsiteX3" fmla="*/ 838221 w 838293"/>
                  <a:gd name="connsiteY3" fmla="*/ 627188 h 947784"/>
                  <a:gd name="connsiteX4" fmla="*/ 637225 w 838293"/>
                  <a:gd name="connsiteY4" fmla="*/ 434064 h 947784"/>
                  <a:gd name="connsiteX5" fmla="*/ 422322 w 838293"/>
                  <a:gd name="connsiteY5" fmla="*/ 280509 h 947784"/>
                  <a:gd name="connsiteX6" fmla="*/ 286296 w 838293"/>
                  <a:gd name="connsiteY6" fmla="*/ 244692 h 947784"/>
                  <a:gd name="connsiteX7" fmla="*/ 111723 w 838293"/>
                  <a:gd name="connsiteY7" fmla="*/ 317979 h 947784"/>
                  <a:gd name="connsiteX8" fmla="*/ 108680 w 838293"/>
                  <a:gd name="connsiteY8" fmla="*/ 496173 h 947784"/>
                  <a:gd name="connsiteX9" fmla="*/ 239117 w 838293"/>
                  <a:gd name="connsiteY9" fmla="*/ 717610 h 947784"/>
                  <a:gd name="connsiteX10" fmla="*/ 241531 w 838293"/>
                  <a:gd name="connsiteY10" fmla="*/ 854712 h 947784"/>
                  <a:gd name="connsiteX11" fmla="*/ 207261 w 838293"/>
                  <a:gd name="connsiteY11" fmla="*/ 947784 h 947784"/>
                  <a:gd name="connsiteX12" fmla="*/ 148879 w 838293"/>
                  <a:gd name="connsiteY12" fmla="*/ 934034 h 947784"/>
                  <a:gd name="connsiteX13" fmla="*/ 220382 w 838293"/>
                  <a:gd name="connsiteY13" fmla="*/ 766127 h 947784"/>
                  <a:gd name="connsiteX14" fmla="*/ 118205 w 838293"/>
                  <a:gd name="connsiteY14" fmla="*/ 593968 h 947784"/>
                  <a:gd name="connsiteX15" fmla="*/ 44156 w 838293"/>
                  <a:gd name="connsiteY15" fmla="*/ 441175 h 947784"/>
                  <a:gd name="connsiteX16" fmla="*/ 21 w 838293"/>
                  <a:gd name="connsiteY16" fmla="*/ 7 h 947784"/>
                  <a:gd name="connsiteX0" fmla="*/ 21 w 838293"/>
                  <a:gd name="connsiteY0" fmla="*/ 7 h 949289"/>
                  <a:gd name="connsiteX1" fmla="*/ 338119 w 838293"/>
                  <a:gd name="connsiteY1" fmla="*/ 144037 h 949289"/>
                  <a:gd name="connsiteX2" fmla="*/ 656275 w 838293"/>
                  <a:gd name="connsiteY2" fmla="*/ 414122 h 949289"/>
                  <a:gd name="connsiteX3" fmla="*/ 838221 w 838293"/>
                  <a:gd name="connsiteY3" fmla="*/ 627188 h 949289"/>
                  <a:gd name="connsiteX4" fmla="*/ 637225 w 838293"/>
                  <a:gd name="connsiteY4" fmla="*/ 434064 h 949289"/>
                  <a:gd name="connsiteX5" fmla="*/ 422322 w 838293"/>
                  <a:gd name="connsiteY5" fmla="*/ 280509 h 949289"/>
                  <a:gd name="connsiteX6" fmla="*/ 286296 w 838293"/>
                  <a:gd name="connsiteY6" fmla="*/ 244692 h 949289"/>
                  <a:gd name="connsiteX7" fmla="*/ 111723 w 838293"/>
                  <a:gd name="connsiteY7" fmla="*/ 317979 h 949289"/>
                  <a:gd name="connsiteX8" fmla="*/ 108680 w 838293"/>
                  <a:gd name="connsiteY8" fmla="*/ 496173 h 949289"/>
                  <a:gd name="connsiteX9" fmla="*/ 239117 w 838293"/>
                  <a:gd name="connsiteY9" fmla="*/ 717610 h 949289"/>
                  <a:gd name="connsiteX10" fmla="*/ 241531 w 838293"/>
                  <a:gd name="connsiteY10" fmla="*/ 854712 h 949289"/>
                  <a:gd name="connsiteX11" fmla="*/ 207261 w 838293"/>
                  <a:gd name="connsiteY11" fmla="*/ 947784 h 949289"/>
                  <a:gd name="connsiteX12" fmla="*/ 177454 w 838293"/>
                  <a:gd name="connsiteY12" fmla="*/ 946734 h 949289"/>
                  <a:gd name="connsiteX13" fmla="*/ 220382 w 838293"/>
                  <a:gd name="connsiteY13" fmla="*/ 766127 h 949289"/>
                  <a:gd name="connsiteX14" fmla="*/ 118205 w 838293"/>
                  <a:gd name="connsiteY14" fmla="*/ 593968 h 949289"/>
                  <a:gd name="connsiteX15" fmla="*/ 44156 w 838293"/>
                  <a:gd name="connsiteY15" fmla="*/ 441175 h 949289"/>
                  <a:gd name="connsiteX16" fmla="*/ 21 w 838293"/>
                  <a:gd name="connsiteY16" fmla="*/ 7 h 949289"/>
                  <a:gd name="connsiteX0" fmla="*/ 21 w 838293"/>
                  <a:gd name="connsiteY0" fmla="*/ 7 h 963659"/>
                  <a:gd name="connsiteX1" fmla="*/ 338119 w 838293"/>
                  <a:gd name="connsiteY1" fmla="*/ 144037 h 963659"/>
                  <a:gd name="connsiteX2" fmla="*/ 656275 w 838293"/>
                  <a:gd name="connsiteY2" fmla="*/ 414122 h 963659"/>
                  <a:gd name="connsiteX3" fmla="*/ 838221 w 838293"/>
                  <a:gd name="connsiteY3" fmla="*/ 627188 h 963659"/>
                  <a:gd name="connsiteX4" fmla="*/ 637225 w 838293"/>
                  <a:gd name="connsiteY4" fmla="*/ 434064 h 963659"/>
                  <a:gd name="connsiteX5" fmla="*/ 422322 w 838293"/>
                  <a:gd name="connsiteY5" fmla="*/ 280509 h 963659"/>
                  <a:gd name="connsiteX6" fmla="*/ 286296 w 838293"/>
                  <a:gd name="connsiteY6" fmla="*/ 244692 h 963659"/>
                  <a:gd name="connsiteX7" fmla="*/ 111723 w 838293"/>
                  <a:gd name="connsiteY7" fmla="*/ 317979 h 963659"/>
                  <a:gd name="connsiteX8" fmla="*/ 108680 w 838293"/>
                  <a:gd name="connsiteY8" fmla="*/ 496173 h 963659"/>
                  <a:gd name="connsiteX9" fmla="*/ 239117 w 838293"/>
                  <a:gd name="connsiteY9" fmla="*/ 717610 h 963659"/>
                  <a:gd name="connsiteX10" fmla="*/ 241531 w 838293"/>
                  <a:gd name="connsiteY10" fmla="*/ 854712 h 963659"/>
                  <a:gd name="connsiteX11" fmla="*/ 210436 w 838293"/>
                  <a:gd name="connsiteY11" fmla="*/ 963659 h 963659"/>
                  <a:gd name="connsiteX12" fmla="*/ 177454 w 838293"/>
                  <a:gd name="connsiteY12" fmla="*/ 946734 h 963659"/>
                  <a:gd name="connsiteX13" fmla="*/ 220382 w 838293"/>
                  <a:gd name="connsiteY13" fmla="*/ 766127 h 963659"/>
                  <a:gd name="connsiteX14" fmla="*/ 118205 w 838293"/>
                  <a:gd name="connsiteY14" fmla="*/ 593968 h 963659"/>
                  <a:gd name="connsiteX15" fmla="*/ 44156 w 838293"/>
                  <a:gd name="connsiteY15" fmla="*/ 441175 h 963659"/>
                  <a:gd name="connsiteX16" fmla="*/ 21 w 838293"/>
                  <a:gd name="connsiteY16" fmla="*/ 7 h 963659"/>
                  <a:gd name="connsiteX0" fmla="*/ 21 w 838293"/>
                  <a:gd name="connsiteY0" fmla="*/ 7 h 963659"/>
                  <a:gd name="connsiteX1" fmla="*/ 338119 w 838293"/>
                  <a:gd name="connsiteY1" fmla="*/ 144037 h 963659"/>
                  <a:gd name="connsiteX2" fmla="*/ 656275 w 838293"/>
                  <a:gd name="connsiteY2" fmla="*/ 414122 h 963659"/>
                  <a:gd name="connsiteX3" fmla="*/ 838221 w 838293"/>
                  <a:gd name="connsiteY3" fmla="*/ 627188 h 963659"/>
                  <a:gd name="connsiteX4" fmla="*/ 637225 w 838293"/>
                  <a:gd name="connsiteY4" fmla="*/ 434064 h 963659"/>
                  <a:gd name="connsiteX5" fmla="*/ 422322 w 838293"/>
                  <a:gd name="connsiteY5" fmla="*/ 280509 h 963659"/>
                  <a:gd name="connsiteX6" fmla="*/ 286296 w 838293"/>
                  <a:gd name="connsiteY6" fmla="*/ 244692 h 963659"/>
                  <a:gd name="connsiteX7" fmla="*/ 111723 w 838293"/>
                  <a:gd name="connsiteY7" fmla="*/ 317979 h 963659"/>
                  <a:gd name="connsiteX8" fmla="*/ 108680 w 838293"/>
                  <a:gd name="connsiteY8" fmla="*/ 496173 h 963659"/>
                  <a:gd name="connsiteX9" fmla="*/ 239117 w 838293"/>
                  <a:gd name="connsiteY9" fmla="*/ 717610 h 963659"/>
                  <a:gd name="connsiteX10" fmla="*/ 241531 w 838293"/>
                  <a:gd name="connsiteY10" fmla="*/ 854712 h 963659"/>
                  <a:gd name="connsiteX11" fmla="*/ 210436 w 838293"/>
                  <a:gd name="connsiteY11" fmla="*/ 963659 h 963659"/>
                  <a:gd name="connsiteX12" fmla="*/ 177454 w 838293"/>
                  <a:gd name="connsiteY12" fmla="*/ 946734 h 963659"/>
                  <a:gd name="connsiteX13" fmla="*/ 220382 w 838293"/>
                  <a:gd name="connsiteY13" fmla="*/ 766127 h 963659"/>
                  <a:gd name="connsiteX14" fmla="*/ 118205 w 838293"/>
                  <a:gd name="connsiteY14" fmla="*/ 593968 h 963659"/>
                  <a:gd name="connsiteX15" fmla="*/ 44156 w 838293"/>
                  <a:gd name="connsiteY15" fmla="*/ 441175 h 963659"/>
                  <a:gd name="connsiteX16" fmla="*/ 21 w 838293"/>
                  <a:gd name="connsiteY16" fmla="*/ 7 h 963659"/>
                  <a:gd name="connsiteX0" fmla="*/ 21 w 838293"/>
                  <a:gd name="connsiteY0" fmla="*/ 7 h 963659"/>
                  <a:gd name="connsiteX1" fmla="*/ 338119 w 838293"/>
                  <a:gd name="connsiteY1" fmla="*/ 144037 h 963659"/>
                  <a:gd name="connsiteX2" fmla="*/ 656275 w 838293"/>
                  <a:gd name="connsiteY2" fmla="*/ 414122 h 963659"/>
                  <a:gd name="connsiteX3" fmla="*/ 838221 w 838293"/>
                  <a:gd name="connsiteY3" fmla="*/ 627188 h 963659"/>
                  <a:gd name="connsiteX4" fmla="*/ 637225 w 838293"/>
                  <a:gd name="connsiteY4" fmla="*/ 434064 h 963659"/>
                  <a:gd name="connsiteX5" fmla="*/ 422322 w 838293"/>
                  <a:gd name="connsiteY5" fmla="*/ 280509 h 963659"/>
                  <a:gd name="connsiteX6" fmla="*/ 286296 w 838293"/>
                  <a:gd name="connsiteY6" fmla="*/ 244692 h 963659"/>
                  <a:gd name="connsiteX7" fmla="*/ 111723 w 838293"/>
                  <a:gd name="connsiteY7" fmla="*/ 317979 h 963659"/>
                  <a:gd name="connsiteX8" fmla="*/ 108680 w 838293"/>
                  <a:gd name="connsiteY8" fmla="*/ 496173 h 963659"/>
                  <a:gd name="connsiteX9" fmla="*/ 239117 w 838293"/>
                  <a:gd name="connsiteY9" fmla="*/ 717610 h 963659"/>
                  <a:gd name="connsiteX10" fmla="*/ 241531 w 838293"/>
                  <a:gd name="connsiteY10" fmla="*/ 854712 h 963659"/>
                  <a:gd name="connsiteX11" fmla="*/ 210436 w 838293"/>
                  <a:gd name="connsiteY11" fmla="*/ 963659 h 963659"/>
                  <a:gd name="connsiteX12" fmla="*/ 177454 w 838293"/>
                  <a:gd name="connsiteY12" fmla="*/ 943559 h 963659"/>
                  <a:gd name="connsiteX13" fmla="*/ 220382 w 838293"/>
                  <a:gd name="connsiteY13" fmla="*/ 766127 h 963659"/>
                  <a:gd name="connsiteX14" fmla="*/ 118205 w 838293"/>
                  <a:gd name="connsiteY14" fmla="*/ 593968 h 963659"/>
                  <a:gd name="connsiteX15" fmla="*/ 44156 w 838293"/>
                  <a:gd name="connsiteY15" fmla="*/ 441175 h 963659"/>
                  <a:gd name="connsiteX16" fmla="*/ 21 w 838293"/>
                  <a:gd name="connsiteY16" fmla="*/ 7 h 963659"/>
                  <a:gd name="connsiteX0" fmla="*/ 15 w 847812"/>
                  <a:gd name="connsiteY0" fmla="*/ 4 h 1027156"/>
                  <a:gd name="connsiteX1" fmla="*/ 347638 w 847812"/>
                  <a:gd name="connsiteY1" fmla="*/ 207534 h 1027156"/>
                  <a:gd name="connsiteX2" fmla="*/ 665794 w 847812"/>
                  <a:gd name="connsiteY2" fmla="*/ 477619 h 1027156"/>
                  <a:gd name="connsiteX3" fmla="*/ 847740 w 847812"/>
                  <a:gd name="connsiteY3" fmla="*/ 690685 h 1027156"/>
                  <a:gd name="connsiteX4" fmla="*/ 646744 w 847812"/>
                  <a:gd name="connsiteY4" fmla="*/ 497561 h 1027156"/>
                  <a:gd name="connsiteX5" fmla="*/ 431841 w 847812"/>
                  <a:gd name="connsiteY5" fmla="*/ 344006 h 1027156"/>
                  <a:gd name="connsiteX6" fmla="*/ 295815 w 847812"/>
                  <a:gd name="connsiteY6" fmla="*/ 308189 h 1027156"/>
                  <a:gd name="connsiteX7" fmla="*/ 121242 w 847812"/>
                  <a:gd name="connsiteY7" fmla="*/ 381476 h 1027156"/>
                  <a:gd name="connsiteX8" fmla="*/ 118199 w 847812"/>
                  <a:gd name="connsiteY8" fmla="*/ 559670 h 1027156"/>
                  <a:gd name="connsiteX9" fmla="*/ 248636 w 847812"/>
                  <a:gd name="connsiteY9" fmla="*/ 781107 h 1027156"/>
                  <a:gd name="connsiteX10" fmla="*/ 251050 w 847812"/>
                  <a:gd name="connsiteY10" fmla="*/ 918209 h 1027156"/>
                  <a:gd name="connsiteX11" fmla="*/ 219955 w 847812"/>
                  <a:gd name="connsiteY11" fmla="*/ 1027156 h 1027156"/>
                  <a:gd name="connsiteX12" fmla="*/ 186973 w 847812"/>
                  <a:gd name="connsiteY12" fmla="*/ 1007056 h 1027156"/>
                  <a:gd name="connsiteX13" fmla="*/ 229901 w 847812"/>
                  <a:gd name="connsiteY13" fmla="*/ 829624 h 1027156"/>
                  <a:gd name="connsiteX14" fmla="*/ 127724 w 847812"/>
                  <a:gd name="connsiteY14" fmla="*/ 657465 h 1027156"/>
                  <a:gd name="connsiteX15" fmla="*/ 53675 w 847812"/>
                  <a:gd name="connsiteY15" fmla="*/ 504672 h 1027156"/>
                  <a:gd name="connsiteX16" fmla="*/ 15 w 847812"/>
                  <a:gd name="connsiteY16" fmla="*/ 4 h 1027156"/>
                  <a:gd name="connsiteX0" fmla="*/ 15 w 847805"/>
                  <a:gd name="connsiteY0" fmla="*/ 5 h 1027157"/>
                  <a:gd name="connsiteX1" fmla="*/ 411138 w 847805"/>
                  <a:gd name="connsiteY1" fmla="*/ 182135 h 1027157"/>
                  <a:gd name="connsiteX2" fmla="*/ 665794 w 847805"/>
                  <a:gd name="connsiteY2" fmla="*/ 477620 h 1027157"/>
                  <a:gd name="connsiteX3" fmla="*/ 847740 w 847805"/>
                  <a:gd name="connsiteY3" fmla="*/ 690686 h 1027157"/>
                  <a:gd name="connsiteX4" fmla="*/ 646744 w 847805"/>
                  <a:gd name="connsiteY4" fmla="*/ 497562 h 1027157"/>
                  <a:gd name="connsiteX5" fmla="*/ 431841 w 847805"/>
                  <a:gd name="connsiteY5" fmla="*/ 344007 h 1027157"/>
                  <a:gd name="connsiteX6" fmla="*/ 295815 w 847805"/>
                  <a:gd name="connsiteY6" fmla="*/ 308190 h 1027157"/>
                  <a:gd name="connsiteX7" fmla="*/ 121242 w 847805"/>
                  <a:gd name="connsiteY7" fmla="*/ 381477 h 1027157"/>
                  <a:gd name="connsiteX8" fmla="*/ 118199 w 847805"/>
                  <a:gd name="connsiteY8" fmla="*/ 559671 h 1027157"/>
                  <a:gd name="connsiteX9" fmla="*/ 248636 w 847805"/>
                  <a:gd name="connsiteY9" fmla="*/ 781108 h 1027157"/>
                  <a:gd name="connsiteX10" fmla="*/ 251050 w 847805"/>
                  <a:gd name="connsiteY10" fmla="*/ 918210 h 1027157"/>
                  <a:gd name="connsiteX11" fmla="*/ 219955 w 847805"/>
                  <a:gd name="connsiteY11" fmla="*/ 1027157 h 1027157"/>
                  <a:gd name="connsiteX12" fmla="*/ 186973 w 847805"/>
                  <a:gd name="connsiteY12" fmla="*/ 1007057 h 1027157"/>
                  <a:gd name="connsiteX13" fmla="*/ 229901 w 847805"/>
                  <a:gd name="connsiteY13" fmla="*/ 829625 h 1027157"/>
                  <a:gd name="connsiteX14" fmla="*/ 127724 w 847805"/>
                  <a:gd name="connsiteY14" fmla="*/ 657466 h 1027157"/>
                  <a:gd name="connsiteX15" fmla="*/ 53675 w 847805"/>
                  <a:gd name="connsiteY15" fmla="*/ 504673 h 1027157"/>
                  <a:gd name="connsiteX16" fmla="*/ 15 w 847805"/>
                  <a:gd name="connsiteY16" fmla="*/ 5 h 1027157"/>
                  <a:gd name="connsiteX0" fmla="*/ 15 w 848619"/>
                  <a:gd name="connsiteY0" fmla="*/ 5 h 1027157"/>
                  <a:gd name="connsiteX1" fmla="*/ 411138 w 848619"/>
                  <a:gd name="connsiteY1" fmla="*/ 182135 h 1027157"/>
                  <a:gd name="connsiteX2" fmla="*/ 707069 w 848619"/>
                  <a:gd name="connsiteY2" fmla="*/ 458570 h 1027157"/>
                  <a:gd name="connsiteX3" fmla="*/ 847740 w 848619"/>
                  <a:gd name="connsiteY3" fmla="*/ 690686 h 1027157"/>
                  <a:gd name="connsiteX4" fmla="*/ 646744 w 848619"/>
                  <a:gd name="connsiteY4" fmla="*/ 497562 h 1027157"/>
                  <a:gd name="connsiteX5" fmla="*/ 431841 w 848619"/>
                  <a:gd name="connsiteY5" fmla="*/ 344007 h 1027157"/>
                  <a:gd name="connsiteX6" fmla="*/ 295815 w 848619"/>
                  <a:gd name="connsiteY6" fmla="*/ 308190 h 1027157"/>
                  <a:gd name="connsiteX7" fmla="*/ 121242 w 848619"/>
                  <a:gd name="connsiteY7" fmla="*/ 381477 h 1027157"/>
                  <a:gd name="connsiteX8" fmla="*/ 118199 w 848619"/>
                  <a:gd name="connsiteY8" fmla="*/ 559671 h 1027157"/>
                  <a:gd name="connsiteX9" fmla="*/ 248636 w 848619"/>
                  <a:gd name="connsiteY9" fmla="*/ 781108 h 1027157"/>
                  <a:gd name="connsiteX10" fmla="*/ 251050 w 848619"/>
                  <a:gd name="connsiteY10" fmla="*/ 918210 h 1027157"/>
                  <a:gd name="connsiteX11" fmla="*/ 219955 w 848619"/>
                  <a:gd name="connsiteY11" fmla="*/ 1027157 h 1027157"/>
                  <a:gd name="connsiteX12" fmla="*/ 186973 w 848619"/>
                  <a:gd name="connsiteY12" fmla="*/ 1007057 h 1027157"/>
                  <a:gd name="connsiteX13" fmla="*/ 229901 w 848619"/>
                  <a:gd name="connsiteY13" fmla="*/ 829625 h 1027157"/>
                  <a:gd name="connsiteX14" fmla="*/ 127724 w 848619"/>
                  <a:gd name="connsiteY14" fmla="*/ 657466 h 1027157"/>
                  <a:gd name="connsiteX15" fmla="*/ 53675 w 848619"/>
                  <a:gd name="connsiteY15" fmla="*/ 504673 h 1027157"/>
                  <a:gd name="connsiteX16" fmla="*/ 15 w 848619"/>
                  <a:gd name="connsiteY16" fmla="*/ 5 h 1027157"/>
                  <a:gd name="connsiteX0" fmla="*/ 15 w 848619"/>
                  <a:gd name="connsiteY0" fmla="*/ 5 h 1027157"/>
                  <a:gd name="connsiteX1" fmla="*/ 411138 w 848619"/>
                  <a:gd name="connsiteY1" fmla="*/ 182135 h 1027157"/>
                  <a:gd name="connsiteX2" fmla="*/ 707069 w 848619"/>
                  <a:gd name="connsiteY2" fmla="*/ 458570 h 1027157"/>
                  <a:gd name="connsiteX3" fmla="*/ 847740 w 848619"/>
                  <a:gd name="connsiteY3" fmla="*/ 690686 h 1027157"/>
                  <a:gd name="connsiteX4" fmla="*/ 646744 w 848619"/>
                  <a:gd name="connsiteY4" fmla="*/ 497562 h 1027157"/>
                  <a:gd name="connsiteX5" fmla="*/ 431841 w 848619"/>
                  <a:gd name="connsiteY5" fmla="*/ 344007 h 1027157"/>
                  <a:gd name="connsiteX6" fmla="*/ 276765 w 848619"/>
                  <a:gd name="connsiteY6" fmla="*/ 295490 h 1027157"/>
                  <a:gd name="connsiteX7" fmla="*/ 121242 w 848619"/>
                  <a:gd name="connsiteY7" fmla="*/ 381477 h 1027157"/>
                  <a:gd name="connsiteX8" fmla="*/ 118199 w 848619"/>
                  <a:gd name="connsiteY8" fmla="*/ 559671 h 1027157"/>
                  <a:gd name="connsiteX9" fmla="*/ 248636 w 848619"/>
                  <a:gd name="connsiteY9" fmla="*/ 781108 h 1027157"/>
                  <a:gd name="connsiteX10" fmla="*/ 251050 w 848619"/>
                  <a:gd name="connsiteY10" fmla="*/ 918210 h 1027157"/>
                  <a:gd name="connsiteX11" fmla="*/ 219955 w 848619"/>
                  <a:gd name="connsiteY11" fmla="*/ 1027157 h 1027157"/>
                  <a:gd name="connsiteX12" fmla="*/ 186973 w 848619"/>
                  <a:gd name="connsiteY12" fmla="*/ 1007057 h 1027157"/>
                  <a:gd name="connsiteX13" fmla="*/ 229901 w 848619"/>
                  <a:gd name="connsiteY13" fmla="*/ 829625 h 1027157"/>
                  <a:gd name="connsiteX14" fmla="*/ 127724 w 848619"/>
                  <a:gd name="connsiteY14" fmla="*/ 657466 h 1027157"/>
                  <a:gd name="connsiteX15" fmla="*/ 53675 w 848619"/>
                  <a:gd name="connsiteY15" fmla="*/ 504673 h 1027157"/>
                  <a:gd name="connsiteX16" fmla="*/ 15 w 848619"/>
                  <a:gd name="connsiteY16" fmla="*/ 5 h 1027157"/>
                  <a:gd name="connsiteX0" fmla="*/ 14 w 851793"/>
                  <a:gd name="connsiteY0" fmla="*/ 3 h 1065255"/>
                  <a:gd name="connsiteX1" fmla="*/ 414312 w 851793"/>
                  <a:gd name="connsiteY1" fmla="*/ 220233 h 1065255"/>
                  <a:gd name="connsiteX2" fmla="*/ 710243 w 851793"/>
                  <a:gd name="connsiteY2" fmla="*/ 496668 h 1065255"/>
                  <a:gd name="connsiteX3" fmla="*/ 850914 w 851793"/>
                  <a:gd name="connsiteY3" fmla="*/ 728784 h 1065255"/>
                  <a:gd name="connsiteX4" fmla="*/ 649918 w 851793"/>
                  <a:gd name="connsiteY4" fmla="*/ 535660 h 1065255"/>
                  <a:gd name="connsiteX5" fmla="*/ 435015 w 851793"/>
                  <a:gd name="connsiteY5" fmla="*/ 382105 h 1065255"/>
                  <a:gd name="connsiteX6" fmla="*/ 279939 w 851793"/>
                  <a:gd name="connsiteY6" fmla="*/ 333588 h 1065255"/>
                  <a:gd name="connsiteX7" fmla="*/ 124416 w 851793"/>
                  <a:gd name="connsiteY7" fmla="*/ 419575 h 1065255"/>
                  <a:gd name="connsiteX8" fmla="*/ 121373 w 851793"/>
                  <a:gd name="connsiteY8" fmla="*/ 597769 h 1065255"/>
                  <a:gd name="connsiteX9" fmla="*/ 251810 w 851793"/>
                  <a:gd name="connsiteY9" fmla="*/ 819206 h 1065255"/>
                  <a:gd name="connsiteX10" fmla="*/ 254224 w 851793"/>
                  <a:gd name="connsiteY10" fmla="*/ 956308 h 1065255"/>
                  <a:gd name="connsiteX11" fmla="*/ 223129 w 851793"/>
                  <a:gd name="connsiteY11" fmla="*/ 1065255 h 1065255"/>
                  <a:gd name="connsiteX12" fmla="*/ 190147 w 851793"/>
                  <a:gd name="connsiteY12" fmla="*/ 1045155 h 1065255"/>
                  <a:gd name="connsiteX13" fmla="*/ 233075 w 851793"/>
                  <a:gd name="connsiteY13" fmla="*/ 867723 h 1065255"/>
                  <a:gd name="connsiteX14" fmla="*/ 130898 w 851793"/>
                  <a:gd name="connsiteY14" fmla="*/ 695564 h 1065255"/>
                  <a:gd name="connsiteX15" fmla="*/ 56849 w 851793"/>
                  <a:gd name="connsiteY15" fmla="*/ 542771 h 1065255"/>
                  <a:gd name="connsiteX16" fmla="*/ 14 w 851793"/>
                  <a:gd name="connsiteY16" fmla="*/ 3 h 1065255"/>
                  <a:gd name="connsiteX0" fmla="*/ 14 w 851758"/>
                  <a:gd name="connsiteY0" fmla="*/ 4 h 1065256"/>
                  <a:gd name="connsiteX1" fmla="*/ 436537 w 851758"/>
                  <a:gd name="connsiteY1" fmla="*/ 194834 h 1065256"/>
                  <a:gd name="connsiteX2" fmla="*/ 710243 w 851758"/>
                  <a:gd name="connsiteY2" fmla="*/ 496669 h 1065256"/>
                  <a:gd name="connsiteX3" fmla="*/ 850914 w 851758"/>
                  <a:gd name="connsiteY3" fmla="*/ 728785 h 1065256"/>
                  <a:gd name="connsiteX4" fmla="*/ 649918 w 851758"/>
                  <a:gd name="connsiteY4" fmla="*/ 535661 h 1065256"/>
                  <a:gd name="connsiteX5" fmla="*/ 435015 w 851758"/>
                  <a:gd name="connsiteY5" fmla="*/ 382106 h 1065256"/>
                  <a:gd name="connsiteX6" fmla="*/ 279939 w 851758"/>
                  <a:gd name="connsiteY6" fmla="*/ 333589 h 1065256"/>
                  <a:gd name="connsiteX7" fmla="*/ 124416 w 851758"/>
                  <a:gd name="connsiteY7" fmla="*/ 419576 h 1065256"/>
                  <a:gd name="connsiteX8" fmla="*/ 121373 w 851758"/>
                  <a:gd name="connsiteY8" fmla="*/ 597770 h 1065256"/>
                  <a:gd name="connsiteX9" fmla="*/ 251810 w 851758"/>
                  <a:gd name="connsiteY9" fmla="*/ 819207 h 1065256"/>
                  <a:gd name="connsiteX10" fmla="*/ 254224 w 851758"/>
                  <a:gd name="connsiteY10" fmla="*/ 956309 h 1065256"/>
                  <a:gd name="connsiteX11" fmla="*/ 223129 w 851758"/>
                  <a:gd name="connsiteY11" fmla="*/ 1065256 h 1065256"/>
                  <a:gd name="connsiteX12" fmla="*/ 190147 w 851758"/>
                  <a:gd name="connsiteY12" fmla="*/ 1045156 h 1065256"/>
                  <a:gd name="connsiteX13" fmla="*/ 233075 w 851758"/>
                  <a:gd name="connsiteY13" fmla="*/ 867724 h 1065256"/>
                  <a:gd name="connsiteX14" fmla="*/ 130898 w 851758"/>
                  <a:gd name="connsiteY14" fmla="*/ 695565 h 1065256"/>
                  <a:gd name="connsiteX15" fmla="*/ 56849 w 851758"/>
                  <a:gd name="connsiteY15" fmla="*/ 542772 h 1065256"/>
                  <a:gd name="connsiteX16" fmla="*/ 14 w 851758"/>
                  <a:gd name="connsiteY16" fmla="*/ 4 h 1065256"/>
                  <a:gd name="connsiteX0" fmla="*/ 14 w 853022"/>
                  <a:gd name="connsiteY0" fmla="*/ 4 h 1065256"/>
                  <a:gd name="connsiteX1" fmla="*/ 436537 w 853022"/>
                  <a:gd name="connsiteY1" fmla="*/ 194834 h 1065256"/>
                  <a:gd name="connsiteX2" fmla="*/ 735643 w 853022"/>
                  <a:gd name="connsiteY2" fmla="*/ 493494 h 1065256"/>
                  <a:gd name="connsiteX3" fmla="*/ 850914 w 853022"/>
                  <a:gd name="connsiteY3" fmla="*/ 728785 h 1065256"/>
                  <a:gd name="connsiteX4" fmla="*/ 649918 w 853022"/>
                  <a:gd name="connsiteY4" fmla="*/ 535661 h 1065256"/>
                  <a:gd name="connsiteX5" fmla="*/ 435015 w 853022"/>
                  <a:gd name="connsiteY5" fmla="*/ 382106 h 1065256"/>
                  <a:gd name="connsiteX6" fmla="*/ 279939 w 853022"/>
                  <a:gd name="connsiteY6" fmla="*/ 333589 h 1065256"/>
                  <a:gd name="connsiteX7" fmla="*/ 124416 w 853022"/>
                  <a:gd name="connsiteY7" fmla="*/ 419576 h 1065256"/>
                  <a:gd name="connsiteX8" fmla="*/ 121373 w 853022"/>
                  <a:gd name="connsiteY8" fmla="*/ 597770 h 1065256"/>
                  <a:gd name="connsiteX9" fmla="*/ 251810 w 853022"/>
                  <a:gd name="connsiteY9" fmla="*/ 819207 h 1065256"/>
                  <a:gd name="connsiteX10" fmla="*/ 254224 w 853022"/>
                  <a:gd name="connsiteY10" fmla="*/ 956309 h 1065256"/>
                  <a:gd name="connsiteX11" fmla="*/ 223129 w 853022"/>
                  <a:gd name="connsiteY11" fmla="*/ 1065256 h 1065256"/>
                  <a:gd name="connsiteX12" fmla="*/ 190147 w 853022"/>
                  <a:gd name="connsiteY12" fmla="*/ 1045156 h 1065256"/>
                  <a:gd name="connsiteX13" fmla="*/ 233075 w 853022"/>
                  <a:gd name="connsiteY13" fmla="*/ 867724 h 1065256"/>
                  <a:gd name="connsiteX14" fmla="*/ 130898 w 853022"/>
                  <a:gd name="connsiteY14" fmla="*/ 695565 h 1065256"/>
                  <a:gd name="connsiteX15" fmla="*/ 56849 w 853022"/>
                  <a:gd name="connsiteY15" fmla="*/ 542772 h 1065256"/>
                  <a:gd name="connsiteX16" fmla="*/ 14 w 853022"/>
                  <a:gd name="connsiteY16" fmla="*/ 4 h 1065256"/>
                  <a:gd name="connsiteX0" fmla="*/ 14 w 934554"/>
                  <a:gd name="connsiteY0" fmla="*/ 4 h 1065256"/>
                  <a:gd name="connsiteX1" fmla="*/ 436537 w 934554"/>
                  <a:gd name="connsiteY1" fmla="*/ 194834 h 1065256"/>
                  <a:gd name="connsiteX2" fmla="*/ 735643 w 934554"/>
                  <a:gd name="connsiteY2" fmla="*/ 493494 h 1065256"/>
                  <a:gd name="connsiteX3" fmla="*/ 933464 w 934554"/>
                  <a:gd name="connsiteY3" fmla="*/ 792285 h 1065256"/>
                  <a:gd name="connsiteX4" fmla="*/ 649918 w 934554"/>
                  <a:gd name="connsiteY4" fmla="*/ 535661 h 1065256"/>
                  <a:gd name="connsiteX5" fmla="*/ 435015 w 934554"/>
                  <a:gd name="connsiteY5" fmla="*/ 382106 h 1065256"/>
                  <a:gd name="connsiteX6" fmla="*/ 279939 w 934554"/>
                  <a:gd name="connsiteY6" fmla="*/ 333589 h 1065256"/>
                  <a:gd name="connsiteX7" fmla="*/ 124416 w 934554"/>
                  <a:gd name="connsiteY7" fmla="*/ 419576 h 1065256"/>
                  <a:gd name="connsiteX8" fmla="*/ 121373 w 934554"/>
                  <a:gd name="connsiteY8" fmla="*/ 597770 h 1065256"/>
                  <a:gd name="connsiteX9" fmla="*/ 251810 w 934554"/>
                  <a:gd name="connsiteY9" fmla="*/ 819207 h 1065256"/>
                  <a:gd name="connsiteX10" fmla="*/ 254224 w 934554"/>
                  <a:gd name="connsiteY10" fmla="*/ 956309 h 1065256"/>
                  <a:gd name="connsiteX11" fmla="*/ 223129 w 934554"/>
                  <a:gd name="connsiteY11" fmla="*/ 1065256 h 1065256"/>
                  <a:gd name="connsiteX12" fmla="*/ 190147 w 934554"/>
                  <a:gd name="connsiteY12" fmla="*/ 1045156 h 1065256"/>
                  <a:gd name="connsiteX13" fmla="*/ 233075 w 934554"/>
                  <a:gd name="connsiteY13" fmla="*/ 867724 h 1065256"/>
                  <a:gd name="connsiteX14" fmla="*/ 130898 w 934554"/>
                  <a:gd name="connsiteY14" fmla="*/ 695565 h 1065256"/>
                  <a:gd name="connsiteX15" fmla="*/ 56849 w 934554"/>
                  <a:gd name="connsiteY15" fmla="*/ 542772 h 1065256"/>
                  <a:gd name="connsiteX16" fmla="*/ 14 w 934554"/>
                  <a:gd name="connsiteY16" fmla="*/ 4 h 1065256"/>
                  <a:gd name="connsiteX0" fmla="*/ 14 w 931400"/>
                  <a:gd name="connsiteY0" fmla="*/ 4 h 1065256"/>
                  <a:gd name="connsiteX1" fmla="*/ 436537 w 931400"/>
                  <a:gd name="connsiteY1" fmla="*/ 194834 h 1065256"/>
                  <a:gd name="connsiteX2" fmla="*/ 735643 w 931400"/>
                  <a:gd name="connsiteY2" fmla="*/ 493494 h 1065256"/>
                  <a:gd name="connsiteX3" fmla="*/ 930289 w 931400"/>
                  <a:gd name="connsiteY3" fmla="*/ 808160 h 1065256"/>
                  <a:gd name="connsiteX4" fmla="*/ 649918 w 931400"/>
                  <a:gd name="connsiteY4" fmla="*/ 535661 h 1065256"/>
                  <a:gd name="connsiteX5" fmla="*/ 435015 w 931400"/>
                  <a:gd name="connsiteY5" fmla="*/ 382106 h 1065256"/>
                  <a:gd name="connsiteX6" fmla="*/ 279939 w 931400"/>
                  <a:gd name="connsiteY6" fmla="*/ 333589 h 1065256"/>
                  <a:gd name="connsiteX7" fmla="*/ 124416 w 931400"/>
                  <a:gd name="connsiteY7" fmla="*/ 419576 h 1065256"/>
                  <a:gd name="connsiteX8" fmla="*/ 121373 w 931400"/>
                  <a:gd name="connsiteY8" fmla="*/ 597770 h 1065256"/>
                  <a:gd name="connsiteX9" fmla="*/ 251810 w 931400"/>
                  <a:gd name="connsiteY9" fmla="*/ 819207 h 1065256"/>
                  <a:gd name="connsiteX10" fmla="*/ 254224 w 931400"/>
                  <a:gd name="connsiteY10" fmla="*/ 956309 h 1065256"/>
                  <a:gd name="connsiteX11" fmla="*/ 223129 w 931400"/>
                  <a:gd name="connsiteY11" fmla="*/ 1065256 h 1065256"/>
                  <a:gd name="connsiteX12" fmla="*/ 190147 w 931400"/>
                  <a:gd name="connsiteY12" fmla="*/ 1045156 h 1065256"/>
                  <a:gd name="connsiteX13" fmla="*/ 233075 w 931400"/>
                  <a:gd name="connsiteY13" fmla="*/ 867724 h 1065256"/>
                  <a:gd name="connsiteX14" fmla="*/ 130898 w 931400"/>
                  <a:gd name="connsiteY14" fmla="*/ 695565 h 1065256"/>
                  <a:gd name="connsiteX15" fmla="*/ 56849 w 931400"/>
                  <a:gd name="connsiteY15" fmla="*/ 542772 h 1065256"/>
                  <a:gd name="connsiteX16" fmla="*/ 14 w 931400"/>
                  <a:gd name="connsiteY16" fmla="*/ 4 h 1065256"/>
                  <a:gd name="connsiteX0" fmla="*/ 14 w 931400"/>
                  <a:gd name="connsiteY0" fmla="*/ 4 h 1065256"/>
                  <a:gd name="connsiteX1" fmla="*/ 436537 w 931400"/>
                  <a:gd name="connsiteY1" fmla="*/ 194834 h 1065256"/>
                  <a:gd name="connsiteX2" fmla="*/ 735643 w 931400"/>
                  <a:gd name="connsiteY2" fmla="*/ 493494 h 1065256"/>
                  <a:gd name="connsiteX3" fmla="*/ 930289 w 931400"/>
                  <a:gd name="connsiteY3" fmla="*/ 808160 h 1065256"/>
                  <a:gd name="connsiteX4" fmla="*/ 649918 w 931400"/>
                  <a:gd name="connsiteY4" fmla="*/ 535661 h 1065256"/>
                  <a:gd name="connsiteX5" fmla="*/ 435015 w 931400"/>
                  <a:gd name="connsiteY5" fmla="*/ 382106 h 1065256"/>
                  <a:gd name="connsiteX6" fmla="*/ 279939 w 931400"/>
                  <a:gd name="connsiteY6" fmla="*/ 333589 h 1065256"/>
                  <a:gd name="connsiteX7" fmla="*/ 124416 w 931400"/>
                  <a:gd name="connsiteY7" fmla="*/ 419576 h 1065256"/>
                  <a:gd name="connsiteX8" fmla="*/ 121373 w 931400"/>
                  <a:gd name="connsiteY8" fmla="*/ 597770 h 1065256"/>
                  <a:gd name="connsiteX9" fmla="*/ 251810 w 931400"/>
                  <a:gd name="connsiteY9" fmla="*/ 819207 h 1065256"/>
                  <a:gd name="connsiteX10" fmla="*/ 266924 w 931400"/>
                  <a:gd name="connsiteY10" fmla="*/ 943609 h 1065256"/>
                  <a:gd name="connsiteX11" fmla="*/ 223129 w 931400"/>
                  <a:gd name="connsiteY11" fmla="*/ 1065256 h 1065256"/>
                  <a:gd name="connsiteX12" fmla="*/ 190147 w 931400"/>
                  <a:gd name="connsiteY12" fmla="*/ 1045156 h 1065256"/>
                  <a:gd name="connsiteX13" fmla="*/ 233075 w 931400"/>
                  <a:gd name="connsiteY13" fmla="*/ 867724 h 1065256"/>
                  <a:gd name="connsiteX14" fmla="*/ 130898 w 931400"/>
                  <a:gd name="connsiteY14" fmla="*/ 695565 h 1065256"/>
                  <a:gd name="connsiteX15" fmla="*/ 56849 w 931400"/>
                  <a:gd name="connsiteY15" fmla="*/ 542772 h 1065256"/>
                  <a:gd name="connsiteX16" fmla="*/ 14 w 931400"/>
                  <a:gd name="connsiteY16" fmla="*/ 4 h 106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31400" h="1065256">
                    <a:moveTo>
                      <a:pt x="14" y="4"/>
                    </a:moveTo>
                    <a:cubicBezTo>
                      <a:pt x="86579" y="-836"/>
                      <a:pt x="313932" y="112586"/>
                      <a:pt x="436537" y="194834"/>
                    </a:cubicBezTo>
                    <a:cubicBezTo>
                      <a:pt x="559142" y="277082"/>
                      <a:pt x="653351" y="391273"/>
                      <a:pt x="735643" y="493494"/>
                    </a:cubicBezTo>
                    <a:cubicBezTo>
                      <a:pt x="817935" y="595715"/>
                      <a:pt x="944576" y="801132"/>
                      <a:pt x="930289" y="808160"/>
                    </a:cubicBezTo>
                    <a:cubicBezTo>
                      <a:pt x="916002" y="815188"/>
                      <a:pt x="732464" y="606670"/>
                      <a:pt x="649918" y="535661"/>
                    </a:cubicBezTo>
                    <a:cubicBezTo>
                      <a:pt x="567372" y="464652"/>
                      <a:pt x="496678" y="415785"/>
                      <a:pt x="435015" y="382106"/>
                    </a:cubicBezTo>
                    <a:cubicBezTo>
                      <a:pt x="373352" y="348427"/>
                      <a:pt x="331706" y="327344"/>
                      <a:pt x="279939" y="333589"/>
                    </a:cubicBezTo>
                    <a:cubicBezTo>
                      <a:pt x="228172" y="339834"/>
                      <a:pt x="150844" y="375546"/>
                      <a:pt x="124416" y="419576"/>
                    </a:cubicBezTo>
                    <a:cubicBezTo>
                      <a:pt x="97988" y="463606"/>
                      <a:pt x="100141" y="531165"/>
                      <a:pt x="121373" y="597770"/>
                    </a:cubicBezTo>
                    <a:cubicBezTo>
                      <a:pt x="142605" y="664375"/>
                      <a:pt x="227551" y="761567"/>
                      <a:pt x="251810" y="819207"/>
                    </a:cubicBezTo>
                    <a:cubicBezTo>
                      <a:pt x="276069" y="876847"/>
                      <a:pt x="271704" y="902601"/>
                      <a:pt x="266924" y="943609"/>
                    </a:cubicBezTo>
                    <a:cubicBezTo>
                      <a:pt x="262144" y="984617"/>
                      <a:pt x="250213" y="994886"/>
                      <a:pt x="223129" y="1065256"/>
                    </a:cubicBezTo>
                    <a:cubicBezTo>
                      <a:pt x="192870" y="1056251"/>
                      <a:pt x="202777" y="1053736"/>
                      <a:pt x="190147" y="1045156"/>
                    </a:cubicBezTo>
                    <a:cubicBezTo>
                      <a:pt x="218792" y="992126"/>
                      <a:pt x="242950" y="925989"/>
                      <a:pt x="233075" y="867724"/>
                    </a:cubicBezTo>
                    <a:cubicBezTo>
                      <a:pt x="223200" y="809459"/>
                      <a:pt x="130898" y="695565"/>
                      <a:pt x="130898" y="695565"/>
                    </a:cubicBezTo>
                    <a:cubicBezTo>
                      <a:pt x="99410" y="641406"/>
                      <a:pt x="78663" y="658699"/>
                      <a:pt x="56849" y="542772"/>
                    </a:cubicBezTo>
                    <a:cubicBezTo>
                      <a:pt x="35035" y="426845"/>
                      <a:pt x="-826" y="96094"/>
                      <a:pt x="14" y="4"/>
                    </a:cubicBezTo>
                    <a:close/>
                  </a:path>
                </a:pathLst>
              </a:custGeom>
              <a:gradFill flip="none" rotWithShape="1">
                <a:gsLst>
                  <a:gs pos="50000">
                    <a:srgbClr val="ECD0D2"/>
                  </a:gs>
                  <a:gs pos="0">
                    <a:srgbClr val="916C74"/>
                  </a:gs>
                  <a:gs pos="100000">
                    <a:schemeClr val="accent1">
                      <a:tint val="23500"/>
                      <a:satMod val="160000"/>
                    </a:schemeClr>
                  </a:gs>
                </a:gsLst>
                <a:lin ang="189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74" name="Freeform 194">
                <a:extLst>
                  <a:ext uri="{FF2B5EF4-FFF2-40B4-BE49-F238E27FC236}">
                    <a16:creationId xmlns:a16="http://schemas.microsoft.com/office/drawing/2014/main" id="{625A9D43-83CE-354F-810D-812021F943A8}"/>
                  </a:ext>
                </a:extLst>
              </p:cNvPr>
              <p:cNvSpPr/>
              <p:nvPr/>
            </p:nvSpPr>
            <p:spPr>
              <a:xfrm>
                <a:off x="5430519" y="3220682"/>
                <a:ext cx="386515" cy="187474"/>
              </a:xfrm>
              <a:custGeom>
                <a:avLst/>
                <a:gdLst>
                  <a:gd name="connsiteX0" fmla="*/ 536619 w 609110"/>
                  <a:gd name="connsiteY0" fmla="*/ 1424 h 573534"/>
                  <a:gd name="connsiteX1" fmla="*/ 604632 w 609110"/>
                  <a:gd name="connsiteY1" fmla="*/ 122337 h 573534"/>
                  <a:gd name="connsiteX2" fmla="*/ 589518 w 609110"/>
                  <a:gd name="connsiteY2" fmla="*/ 265920 h 573534"/>
                  <a:gd name="connsiteX3" fmla="*/ 483719 w 609110"/>
                  <a:gd name="connsiteY3" fmla="*/ 432175 h 573534"/>
                  <a:gd name="connsiteX4" fmla="*/ 415706 w 609110"/>
                  <a:gd name="connsiteY4" fmla="*/ 447289 h 573534"/>
                  <a:gd name="connsiteX5" fmla="*/ 385478 w 609110"/>
                  <a:gd name="connsiteY5" fmla="*/ 394390 h 573534"/>
                  <a:gd name="connsiteX6" fmla="*/ 370364 w 609110"/>
                  <a:gd name="connsiteY6" fmla="*/ 462403 h 573534"/>
                  <a:gd name="connsiteX7" fmla="*/ 226781 w 609110"/>
                  <a:gd name="connsiteY7" fmla="*/ 568201 h 573534"/>
                  <a:gd name="connsiteX8" fmla="*/ 120982 w 609110"/>
                  <a:gd name="connsiteY8" fmla="*/ 545530 h 573534"/>
                  <a:gd name="connsiteX9" fmla="*/ 70 w 609110"/>
                  <a:gd name="connsiteY9" fmla="*/ 439732 h 573534"/>
                  <a:gd name="connsiteX10" fmla="*/ 105868 w 609110"/>
                  <a:gd name="connsiteY10" fmla="*/ 492631 h 573534"/>
                  <a:gd name="connsiteX11" fmla="*/ 257009 w 609110"/>
                  <a:gd name="connsiteY11" fmla="*/ 500188 h 573534"/>
                  <a:gd name="connsiteX12" fmla="*/ 377921 w 609110"/>
                  <a:gd name="connsiteY12" fmla="*/ 417061 h 573534"/>
                  <a:gd name="connsiteX13" fmla="*/ 393035 w 609110"/>
                  <a:gd name="connsiteY13" fmla="*/ 333933 h 573534"/>
                  <a:gd name="connsiteX14" fmla="*/ 498833 w 609110"/>
                  <a:gd name="connsiteY14" fmla="*/ 318819 h 573534"/>
                  <a:gd name="connsiteX15" fmla="*/ 566847 w 609110"/>
                  <a:gd name="connsiteY15" fmla="*/ 205464 h 573534"/>
                  <a:gd name="connsiteX16" fmla="*/ 536619 w 609110"/>
                  <a:gd name="connsiteY16" fmla="*/ 1424 h 573534"/>
                  <a:gd name="connsiteX0" fmla="*/ 511219 w 610991"/>
                  <a:gd name="connsiteY0" fmla="*/ 1463 h 570398"/>
                  <a:gd name="connsiteX1" fmla="*/ 604632 w 610991"/>
                  <a:gd name="connsiteY1" fmla="*/ 119201 h 570398"/>
                  <a:gd name="connsiteX2" fmla="*/ 589518 w 610991"/>
                  <a:gd name="connsiteY2" fmla="*/ 262784 h 570398"/>
                  <a:gd name="connsiteX3" fmla="*/ 483719 w 610991"/>
                  <a:gd name="connsiteY3" fmla="*/ 429039 h 570398"/>
                  <a:gd name="connsiteX4" fmla="*/ 415706 w 610991"/>
                  <a:gd name="connsiteY4" fmla="*/ 444153 h 570398"/>
                  <a:gd name="connsiteX5" fmla="*/ 385478 w 610991"/>
                  <a:gd name="connsiteY5" fmla="*/ 391254 h 570398"/>
                  <a:gd name="connsiteX6" fmla="*/ 370364 w 610991"/>
                  <a:gd name="connsiteY6" fmla="*/ 459267 h 570398"/>
                  <a:gd name="connsiteX7" fmla="*/ 226781 w 610991"/>
                  <a:gd name="connsiteY7" fmla="*/ 565065 h 570398"/>
                  <a:gd name="connsiteX8" fmla="*/ 120982 w 610991"/>
                  <a:gd name="connsiteY8" fmla="*/ 542394 h 570398"/>
                  <a:gd name="connsiteX9" fmla="*/ 70 w 610991"/>
                  <a:gd name="connsiteY9" fmla="*/ 436596 h 570398"/>
                  <a:gd name="connsiteX10" fmla="*/ 105868 w 610991"/>
                  <a:gd name="connsiteY10" fmla="*/ 489495 h 570398"/>
                  <a:gd name="connsiteX11" fmla="*/ 257009 w 610991"/>
                  <a:gd name="connsiteY11" fmla="*/ 497052 h 570398"/>
                  <a:gd name="connsiteX12" fmla="*/ 377921 w 610991"/>
                  <a:gd name="connsiteY12" fmla="*/ 413925 h 570398"/>
                  <a:gd name="connsiteX13" fmla="*/ 393035 w 610991"/>
                  <a:gd name="connsiteY13" fmla="*/ 330797 h 570398"/>
                  <a:gd name="connsiteX14" fmla="*/ 498833 w 610991"/>
                  <a:gd name="connsiteY14" fmla="*/ 315683 h 570398"/>
                  <a:gd name="connsiteX15" fmla="*/ 566847 w 610991"/>
                  <a:gd name="connsiteY15" fmla="*/ 202328 h 570398"/>
                  <a:gd name="connsiteX16" fmla="*/ 511219 w 610991"/>
                  <a:gd name="connsiteY16" fmla="*/ 1463 h 570398"/>
                  <a:gd name="connsiteX0" fmla="*/ 511219 w 610991"/>
                  <a:gd name="connsiteY0" fmla="*/ 4830 h 573765"/>
                  <a:gd name="connsiteX1" fmla="*/ 604632 w 610991"/>
                  <a:gd name="connsiteY1" fmla="*/ 122568 h 573765"/>
                  <a:gd name="connsiteX2" fmla="*/ 589518 w 610991"/>
                  <a:gd name="connsiteY2" fmla="*/ 266151 h 573765"/>
                  <a:gd name="connsiteX3" fmla="*/ 483719 w 610991"/>
                  <a:gd name="connsiteY3" fmla="*/ 432406 h 573765"/>
                  <a:gd name="connsiteX4" fmla="*/ 415706 w 610991"/>
                  <a:gd name="connsiteY4" fmla="*/ 447520 h 573765"/>
                  <a:gd name="connsiteX5" fmla="*/ 385478 w 610991"/>
                  <a:gd name="connsiteY5" fmla="*/ 394621 h 573765"/>
                  <a:gd name="connsiteX6" fmla="*/ 370364 w 610991"/>
                  <a:gd name="connsiteY6" fmla="*/ 462634 h 573765"/>
                  <a:gd name="connsiteX7" fmla="*/ 226781 w 610991"/>
                  <a:gd name="connsiteY7" fmla="*/ 568432 h 573765"/>
                  <a:gd name="connsiteX8" fmla="*/ 120982 w 610991"/>
                  <a:gd name="connsiteY8" fmla="*/ 545761 h 573765"/>
                  <a:gd name="connsiteX9" fmla="*/ 70 w 610991"/>
                  <a:gd name="connsiteY9" fmla="*/ 439963 h 573765"/>
                  <a:gd name="connsiteX10" fmla="*/ 105868 w 610991"/>
                  <a:gd name="connsiteY10" fmla="*/ 492862 h 573765"/>
                  <a:gd name="connsiteX11" fmla="*/ 257009 w 610991"/>
                  <a:gd name="connsiteY11" fmla="*/ 500419 h 573765"/>
                  <a:gd name="connsiteX12" fmla="*/ 377921 w 610991"/>
                  <a:gd name="connsiteY12" fmla="*/ 417292 h 573765"/>
                  <a:gd name="connsiteX13" fmla="*/ 393035 w 610991"/>
                  <a:gd name="connsiteY13" fmla="*/ 334164 h 573765"/>
                  <a:gd name="connsiteX14" fmla="*/ 498833 w 610991"/>
                  <a:gd name="connsiteY14" fmla="*/ 319050 h 573765"/>
                  <a:gd name="connsiteX15" fmla="*/ 566847 w 610991"/>
                  <a:gd name="connsiteY15" fmla="*/ 205695 h 573765"/>
                  <a:gd name="connsiteX16" fmla="*/ 511219 w 610991"/>
                  <a:gd name="connsiteY16" fmla="*/ 4830 h 573765"/>
                  <a:gd name="connsiteX0" fmla="*/ 511219 w 610991"/>
                  <a:gd name="connsiteY0" fmla="*/ 4830 h 573765"/>
                  <a:gd name="connsiteX1" fmla="*/ 604632 w 610991"/>
                  <a:gd name="connsiteY1" fmla="*/ 122568 h 573765"/>
                  <a:gd name="connsiteX2" fmla="*/ 589518 w 610991"/>
                  <a:gd name="connsiteY2" fmla="*/ 266151 h 573765"/>
                  <a:gd name="connsiteX3" fmla="*/ 483719 w 610991"/>
                  <a:gd name="connsiteY3" fmla="*/ 432406 h 573765"/>
                  <a:gd name="connsiteX4" fmla="*/ 415706 w 610991"/>
                  <a:gd name="connsiteY4" fmla="*/ 447520 h 573765"/>
                  <a:gd name="connsiteX5" fmla="*/ 385478 w 610991"/>
                  <a:gd name="connsiteY5" fmla="*/ 394621 h 573765"/>
                  <a:gd name="connsiteX6" fmla="*/ 370364 w 610991"/>
                  <a:gd name="connsiteY6" fmla="*/ 462634 h 573765"/>
                  <a:gd name="connsiteX7" fmla="*/ 226781 w 610991"/>
                  <a:gd name="connsiteY7" fmla="*/ 568432 h 573765"/>
                  <a:gd name="connsiteX8" fmla="*/ 120982 w 610991"/>
                  <a:gd name="connsiteY8" fmla="*/ 545761 h 573765"/>
                  <a:gd name="connsiteX9" fmla="*/ 70 w 610991"/>
                  <a:gd name="connsiteY9" fmla="*/ 439963 h 573765"/>
                  <a:gd name="connsiteX10" fmla="*/ 105868 w 610991"/>
                  <a:gd name="connsiteY10" fmla="*/ 492862 h 573765"/>
                  <a:gd name="connsiteX11" fmla="*/ 257009 w 610991"/>
                  <a:gd name="connsiteY11" fmla="*/ 500419 h 573765"/>
                  <a:gd name="connsiteX12" fmla="*/ 377921 w 610991"/>
                  <a:gd name="connsiteY12" fmla="*/ 417292 h 573765"/>
                  <a:gd name="connsiteX13" fmla="*/ 393035 w 610991"/>
                  <a:gd name="connsiteY13" fmla="*/ 334164 h 573765"/>
                  <a:gd name="connsiteX14" fmla="*/ 498833 w 610991"/>
                  <a:gd name="connsiteY14" fmla="*/ 319050 h 573765"/>
                  <a:gd name="connsiteX15" fmla="*/ 566847 w 610991"/>
                  <a:gd name="connsiteY15" fmla="*/ 205695 h 573765"/>
                  <a:gd name="connsiteX16" fmla="*/ 511219 w 610991"/>
                  <a:gd name="connsiteY16" fmla="*/ 4830 h 573765"/>
                  <a:gd name="connsiteX0" fmla="*/ 511219 w 610991"/>
                  <a:gd name="connsiteY0" fmla="*/ 0 h 568935"/>
                  <a:gd name="connsiteX1" fmla="*/ 604632 w 610991"/>
                  <a:gd name="connsiteY1" fmla="*/ 117738 h 568935"/>
                  <a:gd name="connsiteX2" fmla="*/ 589518 w 610991"/>
                  <a:gd name="connsiteY2" fmla="*/ 261321 h 568935"/>
                  <a:gd name="connsiteX3" fmla="*/ 483719 w 610991"/>
                  <a:gd name="connsiteY3" fmla="*/ 427576 h 568935"/>
                  <a:gd name="connsiteX4" fmla="*/ 415706 w 610991"/>
                  <a:gd name="connsiteY4" fmla="*/ 442690 h 568935"/>
                  <a:gd name="connsiteX5" fmla="*/ 385478 w 610991"/>
                  <a:gd name="connsiteY5" fmla="*/ 389791 h 568935"/>
                  <a:gd name="connsiteX6" fmla="*/ 370364 w 610991"/>
                  <a:gd name="connsiteY6" fmla="*/ 457804 h 568935"/>
                  <a:gd name="connsiteX7" fmla="*/ 226781 w 610991"/>
                  <a:gd name="connsiteY7" fmla="*/ 563602 h 568935"/>
                  <a:gd name="connsiteX8" fmla="*/ 120982 w 610991"/>
                  <a:gd name="connsiteY8" fmla="*/ 540931 h 568935"/>
                  <a:gd name="connsiteX9" fmla="*/ 70 w 610991"/>
                  <a:gd name="connsiteY9" fmla="*/ 435133 h 568935"/>
                  <a:gd name="connsiteX10" fmla="*/ 105868 w 610991"/>
                  <a:gd name="connsiteY10" fmla="*/ 488032 h 568935"/>
                  <a:gd name="connsiteX11" fmla="*/ 257009 w 610991"/>
                  <a:gd name="connsiteY11" fmla="*/ 495589 h 568935"/>
                  <a:gd name="connsiteX12" fmla="*/ 377921 w 610991"/>
                  <a:gd name="connsiteY12" fmla="*/ 412462 h 568935"/>
                  <a:gd name="connsiteX13" fmla="*/ 393035 w 610991"/>
                  <a:gd name="connsiteY13" fmla="*/ 329334 h 568935"/>
                  <a:gd name="connsiteX14" fmla="*/ 498833 w 610991"/>
                  <a:gd name="connsiteY14" fmla="*/ 314220 h 568935"/>
                  <a:gd name="connsiteX15" fmla="*/ 566847 w 610991"/>
                  <a:gd name="connsiteY15" fmla="*/ 200865 h 568935"/>
                  <a:gd name="connsiteX16" fmla="*/ 511219 w 610991"/>
                  <a:gd name="connsiteY16" fmla="*/ 0 h 568935"/>
                  <a:gd name="connsiteX0" fmla="*/ 511219 w 610991"/>
                  <a:gd name="connsiteY0" fmla="*/ 0 h 568935"/>
                  <a:gd name="connsiteX1" fmla="*/ 604632 w 610991"/>
                  <a:gd name="connsiteY1" fmla="*/ 117738 h 568935"/>
                  <a:gd name="connsiteX2" fmla="*/ 589518 w 610991"/>
                  <a:gd name="connsiteY2" fmla="*/ 261321 h 568935"/>
                  <a:gd name="connsiteX3" fmla="*/ 483719 w 610991"/>
                  <a:gd name="connsiteY3" fmla="*/ 427576 h 568935"/>
                  <a:gd name="connsiteX4" fmla="*/ 415706 w 610991"/>
                  <a:gd name="connsiteY4" fmla="*/ 442690 h 568935"/>
                  <a:gd name="connsiteX5" fmla="*/ 385478 w 610991"/>
                  <a:gd name="connsiteY5" fmla="*/ 389791 h 568935"/>
                  <a:gd name="connsiteX6" fmla="*/ 370364 w 610991"/>
                  <a:gd name="connsiteY6" fmla="*/ 457804 h 568935"/>
                  <a:gd name="connsiteX7" fmla="*/ 226781 w 610991"/>
                  <a:gd name="connsiteY7" fmla="*/ 563602 h 568935"/>
                  <a:gd name="connsiteX8" fmla="*/ 120982 w 610991"/>
                  <a:gd name="connsiteY8" fmla="*/ 540931 h 568935"/>
                  <a:gd name="connsiteX9" fmla="*/ 70 w 610991"/>
                  <a:gd name="connsiteY9" fmla="*/ 435133 h 568935"/>
                  <a:gd name="connsiteX10" fmla="*/ 105868 w 610991"/>
                  <a:gd name="connsiteY10" fmla="*/ 488032 h 568935"/>
                  <a:gd name="connsiteX11" fmla="*/ 257009 w 610991"/>
                  <a:gd name="connsiteY11" fmla="*/ 495589 h 568935"/>
                  <a:gd name="connsiteX12" fmla="*/ 377921 w 610991"/>
                  <a:gd name="connsiteY12" fmla="*/ 412462 h 568935"/>
                  <a:gd name="connsiteX13" fmla="*/ 393035 w 610991"/>
                  <a:gd name="connsiteY13" fmla="*/ 329334 h 568935"/>
                  <a:gd name="connsiteX14" fmla="*/ 498833 w 610991"/>
                  <a:gd name="connsiteY14" fmla="*/ 314220 h 568935"/>
                  <a:gd name="connsiteX15" fmla="*/ 566847 w 610991"/>
                  <a:gd name="connsiteY15" fmla="*/ 200865 h 568935"/>
                  <a:gd name="connsiteX16" fmla="*/ 511219 w 610991"/>
                  <a:gd name="connsiteY16" fmla="*/ 0 h 568935"/>
                  <a:gd name="connsiteX0" fmla="*/ 511219 w 610991"/>
                  <a:gd name="connsiteY0" fmla="*/ 0 h 568935"/>
                  <a:gd name="connsiteX1" fmla="*/ 604632 w 610991"/>
                  <a:gd name="connsiteY1" fmla="*/ 149488 h 568935"/>
                  <a:gd name="connsiteX2" fmla="*/ 589518 w 610991"/>
                  <a:gd name="connsiteY2" fmla="*/ 261321 h 568935"/>
                  <a:gd name="connsiteX3" fmla="*/ 483719 w 610991"/>
                  <a:gd name="connsiteY3" fmla="*/ 427576 h 568935"/>
                  <a:gd name="connsiteX4" fmla="*/ 415706 w 610991"/>
                  <a:gd name="connsiteY4" fmla="*/ 442690 h 568935"/>
                  <a:gd name="connsiteX5" fmla="*/ 385478 w 610991"/>
                  <a:gd name="connsiteY5" fmla="*/ 389791 h 568935"/>
                  <a:gd name="connsiteX6" fmla="*/ 370364 w 610991"/>
                  <a:gd name="connsiteY6" fmla="*/ 457804 h 568935"/>
                  <a:gd name="connsiteX7" fmla="*/ 226781 w 610991"/>
                  <a:gd name="connsiteY7" fmla="*/ 563602 h 568935"/>
                  <a:gd name="connsiteX8" fmla="*/ 120982 w 610991"/>
                  <a:gd name="connsiteY8" fmla="*/ 540931 h 568935"/>
                  <a:gd name="connsiteX9" fmla="*/ 70 w 610991"/>
                  <a:gd name="connsiteY9" fmla="*/ 435133 h 568935"/>
                  <a:gd name="connsiteX10" fmla="*/ 105868 w 610991"/>
                  <a:gd name="connsiteY10" fmla="*/ 488032 h 568935"/>
                  <a:gd name="connsiteX11" fmla="*/ 257009 w 610991"/>
                  <a:gd name="connsiteY11" fmla="*/ 495589 h 568935"/>
                  <a:gd name="connsiteX12" fmla="*/ 377921 w 610991"/>
                  <a:gd name="connsiteY12" fmla="*/ 412462 h 568935"/>
                  <a:gd name="connsiteX13" fmla="*/ 393035 w 610991"/>
                  <a:gd name="connsiteY13" fmla="*/ 329334 h 568935"/>
                  <a:gd name="connsiteX14" fmla="*/ 498833 w 610991"/>
                  <a:gd name="connsiteY14" fmla="*/ 314220 h 568935"/>
                  <a:gd name="connsiteX15" fmla="*/ 566847 w 610991"/>
                  <a:gd name="connsiteY15" fmla="*/ 200865 h 568935"/>
                  <a:gd name="connsiteX16" fmla="*/ 511219 w 610991"/>
                  <a:gd name="connsiteY16" fmla="*/ 0 h 568935"/>
                  <a:gd name="connsiteX0" fmla="*/ 511219 w 610991"/>
                  <a:gd name="connsiteY0" fmla="*/ 0 h 568935"/>
                  <a:gd name="connsiteX1" fmla="*/ 604632 w 610991"/>
                  <a:gd name="connsiteY1" fmla="*/ 149488 h 568935"/>
                  <a:gd name="connsiteX2" fmla="*/ 589518 w 610991"/>
                  <a:gd name="connsiteY2" fmla="*/ 286721 h 568935"/>
                  <a:gd name="connsiteX3" fmla="*/ 483719 w 610991"/>
                  <a:gd name="connsiteY3" fmla="*/ 427576 h 568935"/>
                  <a:gd name="connsiteX4" fmla="*/ 415706 w 610991"/>
                  <a:gd name="connsiteY4" fmla="*/ 442690 h 568935"/>
                  <a:gd name="connsiteX5" fmla="*/ 385478 w 610991"/>
                  <a:gd name="connsiteY5" fmla="*/ 389791 h 568935"/>
                  <a:gd name="connsiteX6" fmla="*/ 370364 w 610991"/>
                  <a:gd name="connsiteY6" fmla="*/ 457804 h 568935"/>
                  <a:gd name="connsiteX7" fmla="*/ 226781 w 610991"/>
                  <a:gd name="connsiteY7" fmla="*/ 563602 h 568935"/>
                  <a:gd name="connsiteX8" fmla="*/ 120982 w 610991"/>
                  <a:gd name="connsiteY8" fmla="*/ 540931 h 568935"/>
                  <a:gd name="connsiteX9" fmla="*/ 70 w 610991"/>
                  <a:gd name="connsiteY9" fmla="*/ 435133 h 568935"/>
                  <a:gd name="connsiteX10" fmla="*/ 105868 w 610991"/>
                  <a:gd name="connsiteY10" fmla="*/ 488032 h 568935"/>
                  <a:gd name="connsiteX11" fmla="*/ 257009 w 610991"/>
                  <a:gd name="connsiteY11" fmla="*/ 495589 h 568935"/>
                  <a:gd name="connsiteX12" fmla="*/ 377921 w 610991"/>
                  <a:gd name="connsiteY12" fmla="*/ 412462 h 568935"/>
                  <a:gd name="connsiteX13" fmla="*/ 393035 w 610991"/>
                  <a:gd name="connsiteY13" fmla="*/ 329334 h 568935"/>
                  <a:gd name="connsiteX14" fmla="*/ 498833 w 610991"/>
                  <a:gd name="connsiteY14" fmla="*/ 314220 h 568935"/>
                  <a:gd name="connsiteX15" fmla="*/ 566847 w 610991"/>
                  <a:gd name="connsiteY15" fmla="*/ 200865 h 568935"/>
                  <a:gd name="connsiteX16" fmla="*/ 511219 w 610991"/>
                  <a:gd name="connsiteY16" fmla="*/ 0 h 568935"/>
                  <a:gd name="connsiteX0" fmla="*/ 511219 w 609506"/>
                  <a:gd name="connsiteY0" fmla="*/ 0 h 568935"/>
                  <a:gd name="connsiteX1" fmla="*/ 604632 w 609506"/>
                  <a:gd name="connsiteY1" fmla="*/ 149488 h 568935"/>
                  <a:gd name="connsiteX2" fmla="*/ 589518 w 609506"/>
                  <a:gd name="connsiteY2" fmla="*/ 286721 h 568935"/>
                  <a:gd name="connsiteX3" fmla="*/ 531344 w 609506"/>
                  <a:gd name="connsiteY3" fmla="*/ 379951 h 568935"/>
                  <a:gd name="connsiteX4" fmla="*/ 415706 w 609506"/>
                  <a:gd name="connsiteY4" fmla="*/ 442690 h 568935"/>
                  <a:gd name="connsiteX5" fmla="*/ 385478 w 609506"/>
                  <a:gd name="connsiteY5" fmla="*/ 389791 h 568935"/>
                  <a:gd name="connsiteX6" fmla="*/ 370364 w 609506"/>
                  <a:gd name="connsiteY6" fmla="*/ 457804 h 568935"/>
                  <a:gd name="connsiteX7" fmla="*/ 226781 w 609506"/>
                  <a:gd name="connsiteY7" fmla="*/ 563602 h 568935"/>
                  <a:gd name="connsiteX8" fmla="*/ 120982 w 609506"/>
                  <a:gd name="connsiteY8" fmla="*/ 540931 h 568935"/>
                  <a:gd name="connsiteX9" fmla="*/ 70 w 609506"/>
                  <a:gd name="connsiteY9" fmla="*/ 435133 h 568935"/>
                  <a:gd name="connsiteX10" fmla="*/ 105868 w 609506"/>
                  <a:gd name="connsiteY10" fmla="*/ 488032 h 568935"/>
                  <a:gd name="connsiteX11" fmla="*/ 257009 w 609506"/>
                  <a:gd name="connsiteY11" fmla="*/ 495589 h 568935"/>
                  <a:gd name="connsiteX12" fmla="*/ 377921 w 609506"/>
                  <a:gd name="connsiteY12" fmla="*/ 412462 h 568935"/>
                  <a:gd name="connsiteX13" fmla="*/ 393035 w 609506"/>
                  <a:gd name="connsiteY13" fmla="*/ 329334 h 568935"/>
                  <a:gd name="connsiteX14" fmla="*/ 498833 w 609506"/>
                  <a:gd name="connsiteY14" fmla="*/ 314220 h 568935"/>
                  <a:gd name="connsiteX15" fmla="*/ 566847 w 609506"/>
                  <a:gd name="connsiteY15" fmla="*/ 200865 h 568935"/>
                  <a:gd name="connsiteX16" fmla="*/ 511219 w 609506"/>
                  <a:gd name="connsiteY16" fmla="*/ 0 h 568935"/>
                  <a:gd name="connsiteX0" fmla="*/ 511219 w 609506"/>
                  <a:gd name="connsiteY0" fmla="*/ 0 h 568935"/>
                  <a:gd name="connsiteX1" fmla="*/ 604632 w 609506"/>
                  <a:gd name="connsiteY1" fmla="*/ 149488 h 568935"/>
                  <a:gd name="connsiteX2" fmla="*/ 589518 w 609506"/>
                  <a:gd name="connsiteY2" fmla="*/ 286721 h 568935"/>
                  <a:gd name="connsiteX3" fmla="*/ 531344 w 609506"/>
                  <a:gd name="connsiteY3" fmla="*/ 379951 h 568935"/>
                  <a:gd name="connsiteX4" fmla="*/ 453806 w 609506"/>
                  <a:gd name="connsiteY4" fmla="*/ 433165 h 568935"/>
                  <a:gd name="connsiteX5" fmla="*/ 385478 w 609506"/>
                  <a:gd name="connsiteY5" fmla="*/ 389791 h 568935"/>
                  <a:gd name="connsiteX6" fmla="*/ 370364 w 609506"/>
                  <a:gd name="connsiteY6" fmla="*/ 457804 h 568935"/>
                  <a:gd name="connsiteX7" fmla="*/ 226781 w 609506"/>
                  <a:gd name="connsiteY7" fmla="*/ 563602 h 568935"/>
                  <a:gd name="connsiteX8" fmla="*/ 120982 w 609506"/>
                  <a:gd name="connsiteY8" fmla="*/ 540931 h 568935"/>
                  <a:gd name="connsiteX9" fmla="*/ 70 w 609506"/>
                  <a:gd name="connsiteY9" fmla="*/ 435133 h 568935"/>
                  <a:gd name="connsiteX10" fmla="*/ 105868 w 609506"/>
                  <a:gd name="connsiteY10" fmla="*/ 488032 h 568935"/>
                  <a:gd name="connsiteX11" fmla="*/ 257009 w 609506"/>
                  <a:gd name="connsiteY11" fmla="*/ 495589 h 568935"/>
                  <a:gd name="connsiteX12" fmla="*/ 377921 w 609506"/>
                  <a:gd name="connsiteY12" fmla="*/ 412462 h 568935"/>
                  <a:gd name="connsiteX13" fmla="*/ 393035 w 609506"/>
                  <a:gd name="connsiteY13" fmla="*/ 329334 h 568935"/>
                  <a:gd name="connsiteX14" fmla="*/ 498833 w 609506"/>
                  <a:gd name="connsiteY14" fmla="*/ 314220 h 568935"/>
                  <a:gd name="connsiteX15" fmla="*/ 566847 w 609506"/>
                  <a:gd name="connsiteY15" fmla="*/ 200865 h 568935"/>
                  <a:gd name="connsiteX16" fmla="*/ 511219 w 609506"/>
                  <a:gd name="connsiteY16" fmla="*/ 0 h 568935"/>
                  <a:gd name="connsiteX0" fmla="*/ 511219 w 609506"/>
                  <a:gd name="connsiteY0" fmla="*/ 0 h 568935"/>
                  <a:gd name="connsiteX1" fmla="*/ 604632 w 609506"/>
                  <a:gd name="connsiteY1" fmla="*/ 149488 h 568935"/>
                  <a:gd name="connsiteX2" fmla="*/ 589518 w 609506"/>
                  <a:gd name="connsiteY2" fmla="*/ 286721 h 568935"/>
                  <a:gd name="connsiteX3" fmla="*/ 531344 w 609506"/>
                  <a:gd name="connsiteY3" fmla="*/ 379951 h 568935"/>
                  <a:gd name="connsiteX4" fmla="*/ 453806 w 609506"/>
                  <a:gd name="connsiteY4" fmla="*/ 433165 h 568935"/>
                  <a:gd name="connsiteX5" fmla="*/ 385478 w 609506"/>
                  <a:gd name="connsiteY5" fmla="*/ 389791 h 568935"/>
                  <a:gd name="connsiteX6" fmla="*/ 370364 w 609506"/>
                  <a:gd name="connsiteY6" fmla="*/ 457804 h 568935"/>
                  <a:gd name="connsiteX7" fmla="*/ 226781 w 609506"/>
                  <a:gd name="connsiteY7" fmla="*/ 563602 h 568935"/>
                  <a:gd name="connsiteX8" fmla="*/ 120982 w 609506"/>
                  <a:gd name="connsiteY8" fmla="*/ 540931 h 568935"/>
                  <a:gd name="connsiteX9" fmla="*/ 70 w 609506"/>
                  <a:gd name="connsiteY9" fmla="*/ 435133 h 568935"/>
                  <a:gd name="connsiteX10" fmla="*/ 105868 w 609506"/>
                  <a:gd name="connsiteY10" fmla="*/ 488032 h 568935"/>
                  <a:gd name="connsiteX11" fmla="*/ 257009 w 609506"/>
                  <a:gd name="connsiteY11" fmla="*/ 495589 h 568935"/>
                  <a:gd name="connsiteX12" fmla="*/ 377921 w 609506"/>
                  <a:gd name="connsiteY12" fmla="*/ 412462 h 568935"/>
                  <a:gd name="connsiteX13" fmla="*/ 389860 w 609506"/>
                  <a:gd name="connsiteY13" fmla="*/ 348384 h 568935"/>
                  <a:gd name="connsiteX14" fmla="*/ 498833 w 609506"/>
                  <a:gd name="connsiteY14" fmla="*/ 314220 h 568935"/>
                  <a:gd name="connsiteX15" fmla="*/ 566847 w 609506"/>
                  <a:gd name="connsiteY15" fmla="*/ 200865 h 568935"/>
                  <a:gd name="connsiteX16" fmla="*/ 511219 w 609506"/>
                  <a:gd name="connsiteY16" fmla="*/ 0 h 568935"/>
                  <a:gd name="connsiteX0" fmla="*/ 511219 w 609506"/>
                  <a:gd name="connsiteY0" fmla="*/ 0 h 568935"/>
                  <a:gd name="connsiteX1" fmla="*/ 604632 w 609506"/>
                  <a:gd name="connsiteY1" fmla="*/ 149488 h 568935"/>
                  <a:gd name="connsiteX2" fmla="*/ 589518 w 609506"/>
                  <a:gd name="connsiteY2" fmla="*/ 286721 h 568935"/>
                  <a:gd name="connsiteX3" fmla="*/ 531344 w 609506"/>
                  <a:gd name="connsiteY3" fmla="*/ 379951 h 568935"/>
                  <a:gd name="connsiteX4" fmla="*/ 453806 w 609506"/>
                  <a:gd name="connsiteY4" fmla="*/ 433165 h 568935"/>
                  <a:gd name="connsiteX5" fmla="*/ 385478 w 609506"/>
                  <a:gd name="connsiteY5" fmla="*/ 389791 h 568935"/>
                  <a:gd name="connsiteX6" fmla="*/ 370364 w 609506"/>
                  <a:gd name="connsiteY6" fmla="*/ 457804 h 568935"/>
                  <a:gd name="connsiteX7" fmla="*/ 226781 w 609506"/>
                  <a:gd name="connsiteY7" fmla="*/ 563602 h 568935"/>
                  <a:gd name="connsiteX8" fmla="*/ 120982 w 609506"/>
                  <a:gd name="connsiteY8" fmla="*/ 540931 h 568935"/>
                  <a:gd name="connsiteX9" fmla="*/ 70 w 609506"/>
                  <a:gd name="connsiteY9" fmla="*/ 435133 h 568935"/>
                  <a:gd name="connsiteX10" fmla="*/ 105868 w 609506"/>
                  <a:gd name="connsiteY10" fmla="*/ 488032 h 568935"/>
                  <a:gd name="connsiteX11" fmla="*/ 257009 w 609506"/>
                  <a:gd name="connsiteY11" fmla="*/ 495589 h 568935"/>
                  <a:gd name="connsiteX12" fmla="*/ 389860 w 609506"/>
                  <a:gd name="connsiteY12" fmla="*/ 348384 h 568935"/>
                  <a:gd name="connsiteX13" fmla="*/ 498833 w 609506"/>
                  <a:gd name="connsiteY13" fmla="*/ 314220 h 568935"/>
                  <a:gd name="connsiteX14" fmla="*/ 566847 w 609506"/>
                  <a:gd name="connsiteY14" fmla="*/ 200865 h 568935"/>
                  <a:gd name="connsiteX15" fmla="*/ 511219 w 609506"/>
                  <a:gd name="connsiteY15" fmla="*/ 0 h 568935"/>
                  <a:gd name="connsiteX0" fmla="*/ 514391 w 612678"/>
                  <a:gd name="connsiteY0" fmla="*/ 0 h 569864"/>
                  <a:gd name="connsiteX1" fmla="*/ 607804 w 612678"/>
                  <a:gd name="connsiteY1" fmla="*/ 149488 h 569864"/>
                  <a:gd name="connsiteX2" fmla="*/ 592690 w 612678"/>
                  <a:gd name="connsiteY2" fmla="*/ 286721 h 569864"/>
                  <a:gd name="connsiteX3" fmla="*/ 534516 w 612678"/>
                  <a:gd name="connsiteY3" fmla="*/ 379951 h 569864"/>
                  <a:gd name="connsiteX4" fmla="*/ 456978 w 612678"/>
                  <a:gd name="connsiteY4" fmla="*/ 433165 h 569864"/>
                  <a:gd name="connsiteX5" fmla="*/ 388650 w 612678"/>
                  <a:gd name="connsiteY5" fmla="*/ 389791 h 569864"/>
                  <a:gd name="connsiteX6" fmla="*/ 373536 w 612678"/>
                  <a:gd name="connsiteY6" fmla="*/ 457804 h 569864"/>
                  <a:gd name="connsiteX7" fmla="*/ 229953 w 612678"/>
                  <a:gd name="connsiteY7" fmla="*/ 563602 h 569864"/>
                  <a:gd name="connsiteX8" fmla="*/ 124154 w 612678"/>
                  <a:gd name="connsiteY8" fmla="*/ 540931 h 569864"/>
                  <a:gd name="connsiteX9" fmla="*/ 67 w 612678"/>
                  <a:gd name="connsiteY9" fmla="*/ 403383 h 569864"/>
                  <a:gd name="connsiteX10" fmla="*/ 109040 w 612678"/>
                  <a:gd name="connsiteY10" fmla="*/ 488032 h 569864"/>
                  <a:gd name="connsiteX11" fmla="*/ 260181 w 612678"/>
                  <a:gd name="connsiteY11" fmla="*/ 495589 h 569864"/>
                  <a:gd name="connsiteX12" fmla="*/ 393032 w 612678"/>
                  <a:gd name="connsiteY12" fmla="*/ 348384 h 569864"/>
                  <a:gd name="connsiteX13" fmla="*/ 502005 w 612678"/>
                  <a:gd name="connsiteY13" fmla="*/ 314220 h 569864"/>
                  <a:gd name="connsiteX14" fmla="*/ 570019 w 612678"/>
                  <a:gd name="connsiteY14" fmla="*/ 200865 h 569864"/>
                  <a:gd name="connsiteX15" fmla="*/ 514391 w 612678"/>
                  <a:gd name="connsiteY15" fmla="*/ 0 h 569864"/>
                  <a:gd name="connsiteX0" fmla="*/ 523910 w 622197"/>
                  <a:gd name="connsiteY0" fmla="*/ 0 h 568470"/>
                  <a:gd name="connsiteX1" fmla="*/ 617323 w 622197"/>
                  <a:gd name="connsiteY1" fmla="*/ 149488 h 568470"/>
                  <a:gd name="connsiteX2" fmla="*/ 602209 w 622197"/>
                  <a:gd name="connsiteY2" fmla="*/ 286721 h 568470"/>
                  <a:gd name="connsiteX3" fmla="*/ 544035 w 622197"/>
                  <a:gd name="connsiteY3" fmla="*/ 379951 h 568470"/>
                  <a:gd name="connsiteX4" fmla="*/ 466497 w 622197"/>
                  <a:gd name="connsiteY4" fmla="*/ 433165 h 568470"/>
                  <a:gd name="connsiteX5" fmla="*/ 398169 w 622197"/>
                  <a:gd name="connsiteY5" fmla="*/ 389791 h 568470"/>
                  <a:gd name="connsiteX6" fmla="*/ 383055 w 622197"/>
                  <a:gd name="connsiteY6" fmla="*/ 457804 h 568470"/>
                  <a:gd name="connsiteX7" fmla="*/ 239472 w 622197"/>
                  <a:gd name="connsiteY7" fmla="*/ 563602 h 568470"/>
                  <a:gd name="connsiteX8" fmla="*/ 133673 w 622197"/>
                  <a:gd name="connsiteY8" fmla="*/ 540931 h 568470"/>
                  <a:gd name="connsiteX9" fmla="*/ 61 w 622197"/>
                  <a:gd name="connsiteY9" fmla="*/ 454183 h 568470"/>
                  <a:gd name="connsiteX10" fmla="*/ 118559 w 622197"/>
                  <a:gd name="connsiteY10" fmla="*/ 488032 h 568470"/>
                  <a:gd name="connsiteX11" fmla="*/ 269700 w 622197"/>
                  <a:gd name="connsiteY11" fmla="*/ 495589 h 568470"/>
                  <a:gd name="connsiteX12" fmla="*/ 402551 w 622197"/>
                  <a:gd name="connsiteY12" fmla="*/ 348384 h 568470"/>
                  <a:gd name="connsiteX13" fmla="*/ 511524 w 622197"/>
                  <a:gd name="connsiteY13" fmla="*/ 314220 h 568470"/>
                  <a:gd name="connsiteX14" fmla="*/ 579538 w 622197"/>
                  <a:gd name="connsiteY14" fmla="*/ 200865 h 568470"/>
                  <a:gd name="connsiteX15" fmla="*/ 523910 w 622197"/>
                  <a:gd name="connsiteY15" fmla="*/ 0 h 568470"/>
                  <a:gd name="connsiteX0" fmla="*/ 523958 w 622245"/>
                  <a:gd name="connsiteY0" fmla="*/ 0 h 568470"/>
                  <a:gd name="connsiteX1" fmla="*/ 617371 w 622245"/>
                  <a:gd name="connsiteY1" fmla="*/ 149488 h 568470"/>
                  <a:gd name="connsiteX2" fmla="*/ 602257 w 622245"/>
                  <a:gd name="connsiteY2" fmla="*/ 286721 h 568470"/>
                  <a:gd name="connsiteX3" fmla="*/ 544083 w 622245"/>
                  <a:gd name="connsiteY3" fmla="*/ 379951 h 568470"/>
                  <a:gd name="connsiteX4" fmla="*/ 466545 w 622245"/>
                  <a:gd name="connsiteY4" fmla="*/ 433165 h 568470"/>
                  <a:gd name="connsiteX5" fmla="*/ 398217 w 622245"/>
                  <a:gd name="connsiteY5" fmla="*/ 389791 h 568470"/>
                  <a:gd name="connsiteX6" fmla="*/ 383103 w 622245"/>
                  <a:gd name="connsiteY6" fmla="*/ 457804 h 568470"/>
                  <a:gd name="connsiteX7" fmla="*/ 239520 w 622245"/>
                  <a:gd name="connsiteY7" fmla="*/ 563602 h 568470"/>
                  <a:gd name="connsiteX8" fmla="*/ 133721 w 622245"/>
                  <a:gd name="connsiteY8" fmla="*/ 540931 h 568470"/>
                  <a:gd name="connsiteX9" fmla="*/ 109 w 622245"/>
                  <a:gd name="connsiteY9" fmla="*/ 454183 h 568470"/>
                  <a:gd name="connsiteX10" fmla="*/ 118607 w 622245"/>
                  <a:gd name="connsiteY10" fmla="*/ 488032 h 568470"/>
                  <a:gd name="connsiteX11" fmla="*/ 269748 w 622245"/>
                  <a:gd name="connsiteY11" fmla="*/ 495589 h 568470"/>
                  <a:gd name="connsiteX12" fmla="*/ 402599 w 622245"/>
                  <a:gd name="connsiteY12" fmla="*/ 348384 h 568470"/>
                  <a:gd name="connsiteX13" fmla="*/ 511572 w 622245"/>
                  <a:gd name="connsiteY13" fmla="*/ 314220 h 568470"/>
                  <a:gd name="connsiteX14" fmla="*/ 579586 w 622245"/>
                  <a:gd name="connsiteY14" fmla="*/ 200865 h 568470"/>
                  <a:gd name="connsiteX15" fmla="*/ 523958 w 622245"/>
                  <a:gd name="connsiteY15" fmla="*/ 0 h 568470"/>
                  <a:gd name="connsiteX0" fmla="*/ 523958 w 622245"/>
                  <a:gd name="connsiteY0" fmla="*/ 0 h 568470"/>
                  <a:gd name="connsiteX1" fmla="*/ 617371 w 622245"/>
                  <a:gd name="connsiteY1" fmla="*/ 149488 h 568470"/>
                  <a:gd name="connsiteX2" fmla="*/ 602257 w 622245"/>
                  <a:gd name="connsiteY2" fmla="*/ 286721 h 568470"/>
                  <a:gd name="connsiteX3" fmla="*/ 544083 w 622245"/>
                  <a:gd name="connsiteY3" fmla="*/ 379951 h 568470"/>
                  <a:gd name="connsiteX4" fmla="*/ 466545 w 622245"/>
                  <a:gd name="connsiteY4" fmla="*/ 433165 h 568470"/>
                  <a:gd name="connsiteX5" fmla="*/ 398217 w 622245"/>
                  <a:gd name="connsiteY5" fmla="*/ 389791 h 568470"/>
                  <a:gd name="connsiteX6" fmla="*/ 383103 w 622245"/>
                  <a:gd name="connsiteY6" fmla="*/ 457804 h 568470"/>
                  <a:gd name="connsiteX7" fmla="*/ 239520 w 622245"/>
                  <a:gd name="connsiteY7" fmla="*/ 563602 h 568470"/>
                  <a:gd name="connsiteX8" fmla="*/ 133721 w 622245"/>
                  <a:gd name="connsiteY8" fmla="*/ 540931 h 568470"/>
                  <a:gd name="connsiteX9" fmla="*/ 109 w 622245"/>
                  <a:gd name="connsiteY9" fmla="*/ 454183 h 568470"/>
                  <a:gd name="connsiteX10" fmla="*/ 118607 w 622245"/>
                  <a:gd name="connsiteY10" fmla="*/ 488032 h 568470"/>
                  <a:gd name="connsiteX11" fmla="*/ 269748 w 622245"/>
                  <a:gd name="connsiteY11" fmla="*/ 495589 h 568470"/>
                  <a:gd name="connsiteX12" fmla="*/ 402599 w 622245"/>
                  <a:gd name="connsiteY12" fmla="*/ 348384 h 568470"/>
                  <a:gd name="connsiteX13" fmla="*/ 511572 w 622245"/>
                  <a:gd name="connsiteY13" fmla="*/ 314220 h 568470"/>
                  <a:gd name="connsiteX14" fmla="*/ 579586 w 622245"/>
                  <a:gd name="connsiteY14" fmla="*/ 200865 h 568470"/>
                  <a:gd name="connsiteX15" fmla="*/ 523958 w 622245"/>
                  <a:gd name="connsiteY15" fmla="*/ 0 h 568470"/>
                  <a:gd name="connsiteX0" fmla="*/ 523958 w 622245"/>
                  <a:gd name="connsiteY0" fmla="*/ 0 h 568470"/>
                  <a:gd name="connsiteX1" fmla="*/ 617371 w 622245"/>
                  <a:gd name="connsiteY1" fmla="*/ 149488 h 568470"/>
                  <a:gd name="connsiteX2" fmla="*/ 602257 w 622245"/>
                  <a:gd name="connsiteY2" fmla="*/ 286721 h 568470"/>
                  <a:gd name="connsiteX3" fmla="*/ 544083 w 622245"/>
                  <a:gd name="connsiteY3" fmla="*/ 379951 h 568470"/>
                  <a:gd name="connsiteX4" fmla="*/ 466545 w 622245"/>
                  <a:gd name="connsiteY4" fmla="*/ 433165 h 568470"/>
                  <a:gd name="connsiteX5" fmla="*/ 398217 w 622245"/>
                  <a:gd name="connsiteY5" fmla="*/ 389791 h 568470"/>
                  <a:gd name="connsiteX6" fmla="*/ 383103 w 622245"/>
                  <a:gd name="connsiteY6" fmla="*/ 457804 h 568470"/>
                  <a:gd name="connsiteX7" fmla="*/ 239520 w 622245"/>
                  <a:gd name="connsiteY7" fmla="*/ 563602 h 568470"/>
                  <a:gd name="connsiteX8" fmla="*/ 133721 w 622245"/>
                  <a:gd name="connsiteY8" fmla="*/ 540931 h 568470"/>
                  <a:gd name="connsiteX9" fmla="*/ 109 w 622245"/>
                  <a:gd name="connsiteY9" fmla="*/ 454183 h 568470"/>
                  <a:gd name="connsiteX10" fmla="*/ 118607 w 622245"/>
                  <a:gd name="connsiteY10" fmla="*/ 488032 h 568470"/>
                  <a:gd name="connsiteX11" fmla="*/ 269748 w 622245"/>
                  <a:gd name="connsiteY11" fmla="*/ 495589 h 568470"/>
                  <a:gd name="connsiteX12" fmla="*/ 402599 w 622245"/>
                  <a:gd name="connsiteY12" fmla="*/ 348384 h 568470"/>
                  <a:gd name="connsiteX13" fmla="*/ 511572 w 622245"/>
                  <a:gd name="connsiteY13" fmla="*/ 314220 h 568470"/>
                  <a:gd name="connsiteX14" fmla="*/ 579586 w 622245"/>
                  <a:gd name="connsiteY14" fmla="*/ 200865 h 568470"/>
                  <a:gd name="connsiteX15" fmla="*/ 523958 w 622245"/>
                  <a:gd name="connsiteY15" fmla="*/ 0 h 568470"/>
                  <a:gd name="connsiteX0" fmla="*/ 527130 w 625417"/>
                  <a:gd name="connsiteY0" fmla="*/ 0 h 570407"/>
                  <a:gd name="connsiteX1" fmla="*/ 620543 w 625417"/>
                  <a:gd name="connsiteY1" fmla="*/ 149488 h 570407"/>
                  <a:gd name="connsiteX2" fmla="*/ 605429 w 625417"/>
                  <a:gd name="connsiteY2" fmla="*/ 286721 h 570407"/>
                  <a:gd name="connsiteX3" fmla="*/ 547255 w 625417"/>
                  <a:gd name="connsiteY3" fmla="*/ 379951 h 570407"/>
                  <a:gd name="connsiteX4" fmla="*/ 469717 w 625417"/>
                  <a:gd name="connsiteY4" fmla="*/ 433165 h 570407"/>
                  <a:gd name="connsiteX5" fmla="*/ 401389 w 625417"/>
                  <a:gd name="connsiteY5" fmla="*/ 389791 h 570407"/>
                  <a:gd name="connsiteX6" fmla="*/ 386275 w 625417"/>
                  <a:gd name="connsiteY6" fmla="*/ 457804 h 570407"/>
                  <a:gd name="connsiteX7" fmla="*/ 242692 w 625417"/>
                  <a:gd name="connsiteY7" fmla="*/ 563602 h 570407"/>
                  <a:gd name="connsiteX8" fmla="*/ 136893 w 625417"/>
                  <a:gd name="connsiteY8" fmla="*/ 540931 h 570407"/>
                  <a:gd name="connsiteX9" fmla="*/ 106 w 625417"/>
                  <a:gd name="connsiteY9" fmla="*/ 387508 h 570407"/>
                  <a:gd name="connsiteX10" fmla="*/ 121779 w 625417"/>
                  <a:gd name="connsiteY10" fmla="*/ 488032 h 570407"/>
                  <a:gd name="connsiteX11" fmla="*/ 272920 w 625417"/>
                  <a:gd name="connsiteY11" fmla="*/ 495589 h 570407"/>
                  <a:gd name="connsiteX12" fmla="*/ 405771 w 625417"/>
                  <a:gd name="connsiteY12" fmla="*/ 348384 h 570407"/>
                  <a:gd name="connsiteX13" fmla="*/ 514744 w 625417"/>
                  <a:gd name="connsiteY13" fmla="*/ 314220 h 570407"/>
                  <a:gd name="connsiteX14" fmla="*/ 582758 w 625417"/>
                  <a:gd name="connsiteY14" fmla="*/ 200865 h 570407"/>
                  <a:gd name="connsiteX15" fmla="*/ 527130 w 625417"/>
                  <a:gd name="connsiteY15" fmla="*/ 0 h 570407"/>
                  <a:gd name="connsiteX0" fmla="*/ 527130 w 625417"/>
                  <a:gd name="connsiteY0" fmla="*/ 0 h 570407"/>
                  <a:gd name="connsiteX1" fmla="*/ 620543 w 625417"/>
                  <a:gd name="connsiteY1" fmla="*/ 149488 h 570407"/>
                  <a:gd name="connsiteX2" fmla="*/ 605429 w 625417"/>
                  <a:gd name="connsiteY2" fmla="*/ 286721 h 570407"/>
                  <a:gd name="connsiteX3" fmla="*/ 547255 w 625417"/>
                  <a:gd name="connsiteY3" fmla="*/ 379951 h 570407"/>
                  <a:gd name="connsiteX4" fmla="*/ 469717 w 625417"/>
                  <a:gd name="connsiteY4" fmla="*/ 433165 h 570407"/>
                  <a:gd name="connsiteX5" fmla="*/ 401389 w 625417"/>
                  <a:gd name="connsiteY5" fmla="*/ 389791 h 570407"/>
                  <a:gd name="connsiteX6" fmla="*/ 386275 w 625417"/>
                  <a:gd name="connsiteY6" fmla="*/ 457804 h 570407"/>
                  <a:gd name="connsiteX7" fmla="*/ 242692 w 625417"/>
                  <a:gd name="connsiteY7" fmla="*/ 563602 h 570407"/>
                  <a:gd name="connsiteX8" fmla="*/ 136893 w 625417"/>
                  <a:gd name="connsiteY8" fmla="*/ 540931 h 570407"/>
                  <a:gd name="connsiteX9" fmla="*/ 106 w 625417"/>
                  <a:gd name="connsiteY9" fmla="*/ 387508 h 570407"/>
                  <a:gd name="connsiteX10" fmla="*/ 121779 w 625417"/>
                  <a:gd name="connsiteY10" fmla="*/ 488032 h 570407"/>
                  <a:gd name="connsiteX11" fmla="*/ 272920 w 625417"/>
                  <a:gd name="connsiteY11" fmla="*/ 495589 h 570407"/>
                  <a:gd name="connsiteX12" fmla="*/ 405771 w 625417"/>
                  <a:gd name="connsiteY12" fmla="*/ 348384 h 570407"/>
                  <a:gd name="connsiteX13" fmla="*/ 514744 w 625417"/>
                  <a:gd name="connsiteY13" fmla="*/ 314220 h 570407"/>
                  <a:gd name="connsiteX14" fmla="*/ 582758 w 625417"/>
                  <a:gd name="connsiteY14" fmla="*/ 200865 h 570407"/>
                  <a:gd name="connsiteX15" fmla="*/ 527130 w 625417"/>
                  <a:gd name="connsiteY15" fmla="*/ 0 h 570407"/>
                  <a:gd name="connsiteX0" fmla="*/ 527024 w 625311"/>
                  <a:gd name="connsiteY0" fmla="*/ 0 h 570407"/>
                  <a:gd name="connsiteX1" fmla="*/ 620437 w 625311"/>
                  <a:gd name="connsiteY1" fmla="*/ 149488 h 570407"/>
                  <a:gd name="connsiteX2" fmla="*/ 605323 w 625311"/>
                  <a:gd name="connsiteY2" fmla="*/ 286721 h 570407"/>
                  <a:gd name="connsiteX3" fmla="*/ 547149 w 625311"/>
                  <a:gd name="connsiteY3" fmla="*/ 379951 h 570407"/>
                  <a:gd name="connsiteX4" fmla="*/ 469611 w 625311"/>
                  <a:gd name="connsiteY4" fmla="*/ 433165 h 570407"/>
                  <a:gd name="connsiteX5" fmla="*/ 401283 w 625311"/>
                  <a:gd name="connsiteY5" fmla="*/ 389791 h 570407"/>
                  <a:gd name="connsiteX6" fmla="*/ 386169 w 625311"/>
                  <a:gd name="connsiteY6" fmla="*/ 457804 h 570407"/>
                  <a:gd name="connsiteX7" fmla="*/ 242586 w 625311"/>
                  <a:gd name="connsiteY7" fmla="*/ 563602 h 570407"/>
                  <a:gd name="connsiteX8" fmla="*/ 136787 w 625311"/>
                  <a:gd name="connsiteY8" fmla="*/ 540931 h 570407"/>
                  <a:gd name="connsiteX9" fmla="*/ 0 w 625311"/>
                  <a:gd name="connsiteY9" fmla="*/ 387508 h 570407"/>
                  <a:gd name="connsiteX10" fmla="*/ 121673 w 625311"/>
                  <a:gd name="connsiteY10" fmla="*/ 488032 h 570407"/>
                  <a:gd name="connsiteX11" fmla="*/ 272814 w 625311"/>
                  <a:gd name="connsiteY11" fmla="*/ 495589 h 570407"/>
                  <a:gd name="connsiteX12" fmla="*/ 405665 w 625311"/>
                  <a:gd name="connsiteY12" fmla="*/ 348384 h 570407"/>
                  <a:gd name="connsiteX13" fmla="*/ 514638 w 625311"/>
                  <a:gd name="connsiteY13" fmla="*/ 314220 h 570407"/>
                  <a:gd name="connsiteX14" fmla="*/ 582652 w 625311"/>
                  <a:gd name="connsiteY14" fmla="*/ 200865 h 570407"/>
                  <a:gd name="connsiteX15" fmla="*/ 527024 w 625311"/>
                  <a:gd name="connsiteY15" fmla="*/ 0 h 570407"/>
                  <a:gd name="connsiteX0" fmla="*/ 527024 w 625311"/>
                  <a:gd name="connsiteY0" fmla="*/ 0 h 565647"/>
                  <a:gd name="connsiteX1" fmla="*/ 620437 w 625311"/>
                  <a:gd name="connsiteY1" fmla="*/ 149488 h 565647"/>
                  <a:gd name="connsiteX2" fmla="*/ 605323 w 625311"/>
                  <a:gd name="connsiteY2" fmla="*/ 286721 h 565647"/>
                  <a:gd name="connsiteX3" fmla="*/ 547149 w 625311"/>
                  <a:gd name="connsiteY3" fmla="*/ 379951 h 565647"/>
                  <a:gd name="connsiteX4" fmla="*/ 469611 w 625311"/>
                  <a:gd name="connsiteY4" fmla="*/ 433165 h 565647"/>
                  <a:gd name="connsiteX5" fmla="*/ 401283 w 625311"/>
                  <a:gd name="connsiteY5" fmla="*/ 389791 h 565647"/>
                  <a:gd name="connsiteX6" fmla="*/ 386169 w 625311"/>
                  <a:gd name="connsiteY6" fmla="*/ 457804 h 565647"/>
                  <a:gd name="connsiteX7" fmla="*/ 280686 w 625311"/>
                  <a:gd name="connsiteY7" fmla="*/ 557252 h 565647"/>
                  <a:gd name="connsiteX8" fmla="*/ 136787 w 625311"/>
                  <a:gd name="connsiteY8" fmla="*/ 540931 h 565647"/>
                  <a:gd name="connsiteX9" fmla="*/ 0 w 625311"/>
                  <a:gd name="connsiteY9" fmla="*/ 387508 h 565647"/>
                  <a:gd name="connsiteX10" fmla="*/ 121673 w 625311"/>
                  <a:gd name="connsiteY10" fmla="*/ 488032 h 565647"/>
                  <a:gd name="connsiteX11" fmla="*/ 272814 w 625311"/>
                  <a:gd name="connsiteY11" fmla="*/ 495589 h 565647"/>
                  <a:gd name="connsiteX12" fmla="*/ 405665 w 625311"/>
                  <a:gd name="connsiteY12" fmla="*/ 348384 h 565647"/>
                  <a:gd name="connsiteX13" fmla="*/ 514638 w 625311"/>
                  <a:gd name="connsiteY13" fmla="*/ 314220 h 565647"/>
                  <a:gd name="connsiteX14" fmla="*/ 582652 w 625311"/>
                  <a:gd name="connsiteY14" fmla="*/ 200865 h 565647"/>
                  <a:gd name="connsiteX15" fmla="*/ 527024 w 625311"/>
                  <a:gd name="connsiteY15" fmla="*/ 0 h 565647"/>
                  <a:gd name="connsiteX0" fmla="*/ 527024 w 625311"/>
                  <a:gd name="connsiteY0" fmla="*/ 0 h 565647"/>
                  <a:gd name="connsiteX1" fmla="*/ 620437 w 625311"/>
                  <a:gd name="connsiteY1" fmla="*/ 149488 h 565647"/>
                  <a:gd name="connsiteX2" fmla="*/ 605323 w 625311"/>
                  <a:gd name="connsiteY2" fmla="*/ 286721 h 565647"/>
                  <a:gd name="connsiteX3" fmla="*/ 547149 w 625311"/>
                  <a:gd name="connsiteY3" fmla="*/ 379951 h 565647"/>
                  <a:gd name="connsiteX4" fmla="*/ 469611 w 625311"/>
                  <a:gd name="connsiteY4" fmla="*/ 433165 h 565647"/>
                  <a:gd name="connsiteX5" fmla="*/ 401283 w 625311"/>
                  <a:gd name="connsiteY5" fmla="*/ 389791 h 565647"/>
                  <a:gd name="connsiteX6" fmla="*/ 386169 w 625311"/>
                  <a:gd name="connsiteY6" fmla="*/ 457804 h 565647"/>
                  <a:gd name="connsiteX7" fmla="*/ 280686 w 625311"/>
                  <a:gd name="connsiteY7" fmla="*/ 557252 h 565647"/>
                  <a:gd name="connsiteX8" fmla="*/ 136787 w 625311"/>
                  <a:gd name="connsiteY8" fmla="*/ 540931 h 565647"/>
                  <a:gd name="connsiteX9" fmla="*/ 0 w 625311"/>
                  <a:gd name="connsiteY9" fmla="*/ 387508 h 565647"/>
                  <a:gd name="connsiteX10" fmla="*/ 121673 w 625311"/>
                  <a:gd name="connsiteY10" fmla="*/ 488032 h 565647"/>
                  <a:gd name="connsiteX11" fmla="*/ 272814 w 625311"/>
                  <a:gd name="connsiteY11" fmla="*/ 495589 h 565647"/>
                  <a:gd name="connsiteX12" fmla="*/ 405665 w 625311"/>
                  <a:gd name="connsiteY12" fmla="*/ 348384 h 565647"/>
                  <a:gd name="connsiteX13" fmla="*/ 514638 w 625311"/>
                  <a:gd name="connsiteY13" fmla="*/ 314220 h 565647"/>
                  <a:gd name="connsiteX14" fmla="*/ 582652 w 625311"/>
                  <a:gd name="connsiteY14" fmla="*/ 200865 h 565647"/>
                  <a:gd name="connsiteX15" fmla="*/ 527024 w 625311"/>
                  <a:gd name="connsiteY15" fmla="*/ 0 h 565647"/>
                  <a:gd name="connsiteX0" fmla="*/ 527024 w 625311"/>
                  <a:gd name="connsiteY0" fmla="*/ 0 h 565647"/>
                  <a:gd name="connsiteX1" fmla="*/ 620437 w 625311"/>
                  <a:gd name="connsiteY1" fmla="*/ 149488 h 565647"/>
                  <a:gd name="connsiteX2" fmla="*/ 605323 w 625311"/>
                  <a:gd name="connsiteY2" fmla="*/ 286721 h 565647"/>
                  <a:gd name="connsiteX3" fmla="*/ 547149 w 625311"/>
                  <a:gd name="connsiteY3" fmla="*/ 379951 h 565647"/>
                  <a:gd name="connsiteX4" fmla="*/ 469611 w 625311"/>
                  <a:gd name="connsiteY4" fmla="*/ 433165 h 565647"/>
                  <a:gd name="connsiteX5" fmla="*/ 401283 w 625311"/>
                  <a:gd name="connsiteY5" fmla="*/ 389791 h 565647"/>
                  <a:gd name="connsiteX6" fmla="*/ 386169 w 625311"/>
                  <a:gd name="connsiteY6" fmla="*/ 457804 h 565647"/>
                  <a:gd name="connsiteX7" fmla="*/ 280686 w 625311"/>
                  <a:gd name="connsiteY7" fmla="*/ 557252 h 565647"/>
                  <a:gd name="connsiteX8" fmla="*/ 136787 w 625311"/>
                  <a:gd name="connsiteY8" fmla="*/ 540931 h 565647"/>
                  <a:gd name="connsiteX9" fmla="*/ 0 w 625311"/>
                  <a:gd name="connsiteY9" fmla="*/ 387508 h 565647"/>
                  <a:gd name="connsiteX10" fmla="*/ 121673 w 625311"/>
                  <a:gd name="connsiteY10" fmla="*/ 488032 h 565647"/>
                  <a:gd name="connsiteX11" fmla="*/ 272814 w 625311"/>
                  <a:gd name="connsiteY11" fmla="*/ 495589 h 565647"/>
                  <a:gd name="connsiteX12" fmla="*/ 405665 w 625311"/>
                  <a:gd name="connsiteY12" fmla="*/ 348384 h 565647"/>
                  <a:gd name="connsiteX13" fmla="*/ 514638 w 625311"/>
                  <a:gd name="connsiteY13" fmla="*/ 314220 h 565647"/>
                  <a:gd name="connsiteX14" fmla="*/ 582652 w 625311"/>
                  <a:gd name="connsiteY14" fmla="*/ 200865 h 565647"/>
                  <a:gd name="connsiteX15" fmla="*/ 527024 w 625311"/>
                  <a:gd name="connsiteY15" fmla="*/ 0 h 565647"/>
                  <a:gd name="connsiteX0" fmla="*/ 527024 w 625311"/>
                  <a:gd name="connsiteY0" fmla="*/ 0 h 565647"/>
                  <a:gd name="connsiteX1" fmla="*/ 620437 w 625311"/>
                  <a:gd name="connsiteY1" fmla="*/ 149488 h 565647"/>
                  <a:gd name="connsiteX2" fmla="*/ 605323 w 625311"/>
                  <a:gd name="connsiteY2" fmla="*/ 286721 h 565647"/>
                  <a:gd name="connsiteX3" fmla="*/ 547149 w 625311"/>
                  <a:gd name="connsiteY3" fmla="*/ 379951 h 565647"/>
                  <a:gd name="connsiteX4" fmla="*/ 469611 w 625311"/>
                  <a:gd name="connsiteY4" fmla="*/ 433165 h 565647"/>
                  <a:gd name="connsiteX5" fmla="*/ 401283 w 625311"/>
                  <a:gd name="connsiteY5" fmla="*/ 389791 h 565647"/>
                  <a:gd name="connsiteX6" fmla="*/ 386169 w 625311"/>
                  <a:gd name="connsiteY6" fmla="*/ 457804 h 565647"/>
                  <a:gd name="connsiteX7" fmla="*/ 280686 w 625311"/>
                  <a:gd name="connsiteY7" fmla="*/ 557252 h 565647"/>
                  <a:gd name="connsiteX8" fmla="*/ 136787 w 625311"/>
                  <a:gd name="connsiteY8" fmla="*/ 540931 h 565647"/>
                  <a:gd name="connsiteX9" fmla="*/ 0 w 625311"/>
                  <a:gd name="connsiteY9" fmla="*/ 387508 h 565647"/>
                  <a:gd name="connsiteX10" fmla="*/ 121673 w 625311"/>
                  <a:gd name="connsiteY10" fmla="*/ 488032 h 565647"/>
                  <a:gd name="connsiteX11" fmla="*/ 272814 w 625311"/>
                  <a:gd name="connsiteY11" fmla="*/ 495589 h 565647"/>
                  <a:gd name="connsiteX12" fmla="*/ 405665 w 625311"/>
                  <a:gd name="connsiteY12" fmla="*/ 348384 h 565647"/>
                  <a:gd name="connsiteX13" fmla="*/ 514638 w 625311"/>
                  <a:gd name="connsiteY13" fmla="*/ 314220 h 565647"/>
                  <a:gd name="connsiteX14" fmla="*/ 582652 w 625311"/>
                  <a:gd name="connsiteY14" fmla="*/ 200865 h 565647"/>
                  <a:gd name="connsiteX15" fmla="*/ 527024 w 625311"/>
                  <a:gd name="connsiteY15" fmla="*/ 0 h 565647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69611 w 625311"/>
                  <a:gd name="connsiteY4" fmla="*/ 4331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69611 w 625311"/>
                  <a:gd name="connsiteY4" fmla="*/ 4331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69611 w 625311"/>
                  <a:gd name="connsiteY4" fmla="*/ 4331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69611 w 625311"/>
                  <a:gd name="connsiteY4" fmla="*/ 4331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88661 w 625311"/>
                  <a:gd name="connsiteY4" fmla="*/ 4204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88661 w 625311"/>
                  <a:gd name="connsiteY4" fmla="*/ 4204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88661 w 625311"/>
                  <a:gd name="connsiteY4" fmla="*/ 4204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380265 w 625311"/>
                  <a:gd name="connsiteY12" fmla="*/ 34203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88661 w 625311"/>
                  <a:gd name="connsiteY4" fmla="*/ 4204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380265 w 625311"/>
                  <a:gd name="connsiteY12" fmla="*/ 34203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11149 w 609436"/>
                  <a:gd name="connsiteY0" fmla="*/ 0 h 564122"/>
                  <a:gd name="connsiteX1" fmla="*/ 604562 w 609436"/>
                  <a:gd name="connsiteY1" fmla="*/ 149488 h 564122"/>
                  <a:gd name="connsiteX2" fmla="*/ 589448 w 609436"/>
                  <a:gd name="connsiteY2" fmla="*/ 286721 h 564122"/>
                  <a:gd name="connsiteX3" fmla="*/ 531274 w 609436"/>
                  <a:gd name="connsiteY3" fmla="*/ 379951 h 564122"/>
                  <a:gd name="connsiteX4" fmla="*/ 472786 w 609436"/>
                  <a:gd name="connsiteY4" fmla="*/ 420465 h 564122"/>
                  <a:gd name="connsiteX5" fmla="*/ 385408 w 609436"/>
                  <a:gd name="connsiteY5" fmla="*/ 389791 h 564122"/>
                  <a:gd name="connsiteX6" fmla="*/ 357594 w 609436"/>
                  <a:gd name="connsiteY6" fmla="*/ 483204 h 564122"/>
                  <a:gd name="connsiteX7" fmla="*/ 264811 w 609436"/>
                  <a:gd name="connsiteY7" fmla="*/ 557252 h 564122"/>
                  <a:gd name="connsiteX8" fmla="*/ 120912 w 609436"/>
                  <a:gd name="connsiteY8" fmla="*/ 540931 h 564122"/>
                  <a:gd name="connsiteX9" fmla="*/ 0 w 609436"/>
                  <a:gd name="connsiteY9" fmla="*/ 381158 h 564122"/>
                  <a:gd name="connsiteX10" fmla="*/ 105798 w 609436"/>
                  <a:gd name="connsiteY10" fmla="*/ 488032 h 564122"/>
                  <a:gd name="connsiteX11" fmla="*/ 256939 w 609436"/>
                  <a:gd name="connsiteY11" fmla="*/ 495589 h 564122"/>
                  <a:gd name="connsiteX12" fmla="*/ 364390 w 609436"/>
                  <a:gd name="connsiteY12" fmla="*/ 342034 h 564122"/>
                  <a:gd name="connsiteX13" fmla="*/ 498763 w 609436"/>
                  <a:gd name="connsiteY13" fmla="*/ 314220 h 564122"/>
                  <a:gd name="connsiteX14" fmla="*/ 566777 w 609436"/>
                  <a:gd name="connsiteY14" fmla="*/ 200865 h 564122"/>
                  <a:gd name="connsiteX15" fmla="*/ 511149 w 609436"/>
                  <a:gd name="connsiteY15" fmla="*/ 0 h 564122"/>
                  <a:gd name="connsiteX0" fmla="*/ 511149 w 609436"/>
                  <a:gd name="connsiteY0" fmla="*/ 0 h 564122"/>
                  <a:gd name="connsiteX1" fmla="*/ 604562 w 609436"/>
                  <a:gd name="connsiteY1" fmla="*/ 149488 h 564122"/>
                  <a:gd name="connsiteX2" fmla="*/ 589448 w 609436"/>
                  <a:gd name="connsiteY2" fmla="*/ 286721 h 564122"/>
                  <a:gd name="connsiteX3" fmla="*/ 531274 w 609436"/>
                  <a:gd name="connsiteY3" fmla="*/ 379951 h 564122"/>
                  <a:gd name="connsiteX4" fmla="*/ 472786 w 609436"/>
                  <a:gd name="connsiteY4" fmla="*/ 420465 h 564122"/>
                  <a:gd name="connsiteX5" fmla="*/ 385408 w 609436"/>
                  <a:gd name="connsiteY5" fmla="*/ 389791 h 564122"/>
                  <a:gd name="connsiteX6" fmla="*/ 357594 w 609436"/>
                  <a:gd name="connsiteY6" fmla="*/ 483204 h 564122"/>
                  <a:gd name="connsiteX7" fmla="*/ 264811 w 609436"/>
                  <a:gd name="connsiteY7" fmla="*/ 557252 h 564122"/>
                  <a:gd name="connsiteX8" fmla="*/ 120912 w 609436"/>
                  <a:gd name="connsiteY8" fmla="*/ 540931 h 564122"/>
                  <a:gd name="connsiteX9" fmla="*/ 0 w 609436"/>
                  <a:gd name="connsiteY9" fmla="*/ 381158 h 564122"/>
                  <a:gd name="connsiteX10" fmla="*/ 105798 w 609436"/>
                  <a:gd name="connsiteY10" fmla="*/ 488032 h 564122"/>
                  <a:gd name="connsiteX11" fmla="*/ 256939 w 609436"/>
                  <a:gd name="connsiteY11" fmla="*/ 495589 h 564122"/>
                  <a:gd name="connsiteX12" fmla="*/ 364390 w 609436"/>
                  <a:gd name="connsiteY12" fmla="*/ 342034 h 564122"/>
                  <a:gd name="connsiteX13" fmla="*/ 498763 w 609436"/>
                  <a:gd name="connsiteY13" fmla="*/ 314220 h 564122"/>
                  <a:gd name="connsiteX14" fmla="*/ 566777 w 609436"/>
                  <a:gd name="connsiteY14" fmla="*/ 200865 h 564122"/>
                  <a:gd name="connsiteX15" fmla="*/ 511149 w 609436"/>
                  <a:gd name="connsiteY15" fmla="*/ 0 h 564122"/>
                  <a:gd name="connsiteX0" fmla="*/ 498449 w 610348"/>
                  <a:gd name="connsiteY0" fmla="*/ 0 h 605397"/>
                  <a:gd name="connsiteX1" fmla="*/ 604562 w 610348"/>
                  <a:gd name="connsiteY1" fmla="*/ 190763 h 605397"/>
                  <a:gd name="connsiteX2" fmla="*/ 589448 w 610348"/>
                  <a:gd name="connsiteY2" fmla="*/ 327996 h 605397"/>
                  <a:gd name="connsiteX3" fmla="*/ 531274 w 610348"/>
                  <a:gd name="connsiteY3" fmla="*/ 421226 h 605397"/>
                  <a:gd name="connsiteX4" fmla="*/ 472786 w 610348"/>
                  <a:gd name="connsiteY4" fmla="*/ 461740 h 605397"/>
                  <a:gd name="connsiteX5" fmla="*/ 385408 w 610348"/>
                  <a:gd name="connsiteY5" fmla="*/ 431066 h 605397"/>
                  <a:gd name="connsiteX6" fmla="*/ 357594 w 610348"/>
                  <a:gd name="connsiteY6" fmla="*/ 524479 h 605397"/>
                  <a:gd name="connsiteX7" fmla="*/ 264811 w 610348"/>
                  <a:gd name="connsiteY7" fmla="*/ 598527 h 605397"/>
                  <a:gd name="connsiteX8" fmla="*/ 120912 w 610348"/>
                  <a:gd name="connsiteY8" fmla="*/ 582206 h 605397"/>
                  <a:gd name="connsiteX9" fmla="*/ 0 w 610348"/>
                  <a:gd name="connsiteY9" fmla="*/ 422433 h 605397"/>
                  <a:gd name="connsiteX10" fmla="*/ 105798 w 610348"/>
                  <a:gd name="connsiteY10" fmla="*/ 529307 h 605397"/>
                  <a:gd name="connsiteX11" fmla="*/ 256939 w 610348"/>
                  <a:gd name="connsiteY11" fmla="*/ 536864 h 605397"/>
                  <a:gd name="connsiteX12" fmla="*/ 364390 w 610348"/>
                  <a:gd name="connsiteY12" fmla="*/ 383309 h 605397"/>
                  <a:gd name="connsiteX13" fmla="*/ 498763 w 610348"/>
                  <a:gd name="connsiteY13" fmla="*/ 355495 h 605397"/>
                  <a:gd name="connsiteX14" fmla="*/ 566777 w 610348"/>
                  <a:gd name="connsiteY14" fmla="*/ 242140 h 605397"/>
                  <a:gd name="connsiteX15" fmla="*/ 498449 w 610348"/>
                  <a:gd name="connsiteY15" fmla="*/ 0 h 605397"/>
                  <a:gd name="connsiteX0" fmla="*/ 498449 w 610348"/>
                  <a:gd name="connsiteY0" fmla="*/ 0 h 605397"/>
                  <a:gd name="connsiteX1" fmla="*/ 604562 w 610348"/>
                  <a:gd name="connsiteY1" fmla="*/ 190763 h 605397"/>
                  <a:gd name="connsiteX2" fmla="*/ 589448 w 610348"/>
                  <a:gd name="connsiteY2" fmla="*/ 327996 h 605397"/>
                  <a:gd name="connsiteX3" fmla="*/ 531274 w 610348"/>
                  <a:gd name="connsiteY3" fmla="*/ 421226 h 605397"/>
                  <a:gd name="connsiteX4" fmla="*/ 472786 w 610348"/>
                  <a:gd name="connsiteY4" fmla="*/ 461740 h 605397"/>
                  <a:gd name="connsiteX5" fmla="*/ 385408 w 610348"/>
                  <a:gd name="connsiteY5" fmla="*/ 431066 h 605397"/>
                  <a:gd name="connsiteX6" fmla="*/ 357594 w 610348"/>
                  <a:gd name="connsiteY6" fmla="*/ 524479 h 605397"/>
                  <a:gd name="connsiteX7" fmla="*/ 264811 w 610348"/>
                  <a:gd name="connsiteY7" fmla="*/ 598527 h 605397"/>
                  <a:gd name="connsiteX8" fmla="*/ 120912 w 610348"/>
                  <a:gd name="connsiteY8" fmla="*/ 582206 h 605397"/>
                  <a:gd name="connsiteX9" fmla="*/ 0 w 610348"/>
                  <a:gd name="connsiteY9" fmla="*/ 422433 h 605397"/>
                  <a:gd name="connsiteX10" fmla="*/ 105798 w 610348"/>
                  <a:gd name="connsiteY10" fmla="*/ 529307 h 605397"/>
                  <a:gd name="connsiteX11" fmla="*/ 256939 w 610348"/>
                  <a:gd name="connsiteY11" fmla="*/ 536864 h 605397"/>
                  <a:gd name="connsiteX12" fmla="*/ 364390 w 610348"/>
                  <a:gd name="connsiteY12" fmla="*/ 383309 h 605397"/>
                  <a:gd name="connsiteX13" fmla="*/ 498763 w 610348"/>
                  <a:gd name="connsiteY13" fmla="*/ 355495 h 605397"/>
                  <a:gd name="connsiteX14" fmla="*/ 569952 w 610348"/>
                  <a:gd name="connsiteY14" fmla="*/ 197690 h 605397"/>
                  <a:gd name="connsiteX15" fmla="*/ 498449 w 610348"/>
                  <a:gd name="connsiteY15" fmla="*/ 0 h 605397"/>
                  <a:gd name="connsiteX0" fmla="*/ 498449 w 618690"/>
                  <a:gd name="connsiteY0" fmla="*/ 0 h 605397"/>
                  <a:gd name="connsiteX1" fmla="*/ 614087 w 618690"/>
                  <a:gd name="connsiteY1" fmla="*/ 187588 h 605397"/>
                  <a:gd name="connsiteX2" fmla="*/ 589448 w 618690"/>
                  <a:gd name="connsiteY2" fmla="*/ 327996 h 605397"/>
                  <a:gd name="connsiteX3" fmla="*/ 531274 w 618690"/>
                  <a:gd name="connsiteY3" fmla="*/ 421226 h 605397"/>
                  <a:gd name="connsiteX4" fmla="*/ 472786 w 618690"/>
                  <a:gd name="connsiteY4" fmla="*/ 461740 h 605397"/>
                  <a:gd name="connsiteX5" fmla="*/ 385408 w 618690"/>
                  <a:gd name="connsiteY5" fmla="*/ 431066 h 605397"/>
                  <a:gd name="connsiteX6" fmla="*/ 357594 w 618690"/>
                  <a:gd name="connsiteY6" fmla="*/ 524479 h 605397"/>
                  <a:gd name="connsiteX7" fmla="*/ 264811 w 618690"/>
                  <a:gd name="connsiteY7" fmla="*/ 598527 h 605397"/>
                  <a:gd name="connsiteX8" fmla="*/ 120912 w 618690"/>
                  <a:gd name="connsiteY8" fmla="*/ 582206 h 605397"/>
                  <a:gd name="connsiteX9" fmla="*/ 0 w 618690"/>
                  <a:gd name="connsiteY9" fmla="*/ 422433 h 605397"/>
                  <a:gd name="connsiteX10" fmla="*/ 105798 w 618690"/>
                  <a:gd name="connsiteY10" fmla="*/ 529307 h 605397"/>
                  <a:gd name="connsiteX11" fmla="*/ 256939 w 618690"/>
                  <a:gd name="connsiteY11" fmla="*/ 536864 h 605397"/>
                  <a:gd name="connsiteX12" fmla="*/ 364390 w 618690"/>
                  <a:gd name="connsiteY12" fmla="*/ 383309 h 605397"/>
                  <a:gd name="connsiteX13" fmla="*/ 498763 w 618690"/>
                  <a:gd name="connsiteY13" fmla="*/ 355495 h 605397"/>
                  <a:gd name="connsiteX14" fmla="*/ 569952 w 618690"/>
                  <a:gd name="connsiteY14" fmla="*/ 197690 h 605397"/>
                  <a:gd name="connsiteX15" fmla="*/ 498449 w 618690"/>
                  <a:gd name="connsiteY15" fmla="*/ 0 h 605397"/>
                  <a:gd name="connsiteX0" fmla="*/ 569952 w 614559"/>
                  <a:gd name="connsiteY0" fmla="*/ 24056 h 431763"/>
                  <a:gd name="connsiteX1" fmla="*/ 614087 w 614559"/>
                  <a:gd name="connsiteY1" fmla="*/ 13954 h 431763"/>
                  <a:gd name="connsiteX2" fmla="*/ 589448 w 614559"/>
                  <a:gd name="connsiteY2" fmla="*/ 154362 h 431763"/>
                  <a:gd name="connsiteX3" fmla="*/ 531274 w 614559"/>
                  <a:gd name="connsiteY3" fmla="*/ 247592 h 431763"/>
                  <a:gd name="connsiteX4" fmla="*/ 472786 w 614559"/>
                  <a:gd name="connsiteY4" fmla="*/ 288106 h 431763"/>
                  <a:gd name="connsiteX5" fmla="*/ 385408 w 614559"/>
                  <a:gd name="connsiteY5" fmla="*/ 257432 h 431763"/>
                  <a:gd name="connsiteX6" fmla="*/ 357594 w 614559"/>
                  <a:gd name="connsiteY6" fmla="*/ 350845 h 431763"/>
                  <a:gd name="connsiteX7" fmla="*/ 264811 w 614559"/>
                  <a:gd name="connsiteY7" fmla="*/ 424893 h 431763"/>
                  <a:gd name="connsiteX8" fmla="*/ 120912 w 614559"/>
                  <a:gd name="connsiteY8" fmla="*/ 408572 h 431763"/>
                  <a:gd name="connsiteX9" fmla="*/ 0 w 614559"/>
                  <a:gd name="connsiteY9" fmla="*/ 248799 h 431763"/>
                  <a:gd name="connsiteX10" fmla="*/ 105798 w 614559"/>
                  <a:gd name="connsiteY10" fmla="*/ 355673 h 431763"/>
                  <a:gd name="connsiteX11" fmla="*/ 256939 w 614559"/>
                  <a:gd name="connsiteY11" fmla="*/ 363230 h 431763"/>
                  <a:gd name="connsiteX12" fmla="*/ 364390 w 614559"/>
                  <a:gd name="connsiteY12" fmla="*/ 209675 h 431763"/>
                  <a:gd name="connsiteX13" fmla="*/ 498763 w 614559"/>
                  <a:gd name="connsiteY13" fmla="*/ 181861 h 431763"/>
                  <a:gd name="connsiteX14" fmla="*/ 569952 w 614559"/>
                  <a:gd name="connsiteY14" fmla="*/ 24056 h 431763"/>
                  <a:gd name="connsiteX0" fmla="*/ 498763 w 618669"/>
                  <a:gd name="connsiteY0" fmla="*/ 168052 h 417954"/>
                  <a:gd name="connsiteX1" fmla="*/ 614087 w 618669"/>
                  <a:gd name="connsiteY1" fmla="*/ 145 h 417954"/>
                  <a:gd name="connsiteX2" fmla="*/ 589448 w 618669"/>
                  <a:gd name="connsiteY2" fmla="*/ 140553 h 417954"/>
                  <a:gd name="connsiteX3" fmla="*/ 531274 w 618669"/>
                  <a:gd name="connsiteY3" fmla="*/ 233783 h 417954"/>
                  <a:gd name="connsiteX4" fmla="*/ 472786 w 618669"/>
                  <a:gd name="connsiteY4" fmla="*/ 274297 h 417954"/>
                  <a:gd name="connsiteX5" fmla="*/ 385408 w 618669"/>
                  <a:gd name="connsiteY5" fmla="*/ 243623 h 417954"/>
                  <a:gd name="connsiteX6" fmla="*/ 357594 w 618669"/>
                  <a:gd name="connsiteY6" fmla="*/ 337036 h 417954"/>
                  <a:gd name="connsiteX7" fmla="*/ 264811 w 618669"/>
                  <a:gd name="connsiteY7" fmla="*/ 411084 h 417954"/>
                  <a:gd name="connsiteX8" fmla="*/ 120912 w 618669"/>
                  <a:gd name="connsiteY8" fmla="*/ 394763 h 417954"/>
                  <a:gd name="connsiteX9" fmla="*/ 0 w 618669"/>
                  <a:gd name="connsiteY9" fmla="*/ 234990 h 417954"/>
                  <a:gd name="connsiteX10" fmla="*/ 105798 w 618669"/>
                  <a:gd name="connsiteY10" fmla="*/ 341864 h 417954"/>
                  <a:gd name="connsiteX11" fmla="*/ 256939 w 618669"/>
                  <a:gd name="connsiteY11" fmla="*/ 349421 h 417954"/>
                  <a:gd name="connsiteX12" fmla="*/ 364390 w 618669"/>
                  <a:gd name="connsiteY12" fmla="*/ 195866 h 417954"/>
                  <a:gd name="connsiteX13" fmla="*/ 498763 w 618669"/>
                  <a:gd name="connsiteY13" fmla="*/ 168052 h 417954"/>
                  <a:gd name="connsiteX0" fmla="*/ 498763 w 589905"/>
                  <a:gd name="connsiteY0" fmla="*/ 29921 h 279823"/>
                  <a:gd name="connsiteX1" fmla="*/ 589448 w 589905"/>
                  <a:gd name="connsiteY1" fmla="*/ 2422 h 279823"/>
                  <a:gd name="connsiteX2" fmla="*/ 531274 w 589905"/>
                  <a:gd name="connsiteY2" fmla="*/ 95652 h 279823"/>
                  <a:gd name="connsiteX3" fmla="*/ 472786 w 589905"/>
                  <a:gd name="connsiteY3" fmla="*/ 136166 h 279823"/>
                  <a:gd name="connsiteX4" fmla="*/ 385408 w 589905"/>
                  <a:gd name="connsiteY4" fmla="*/ 105492 h 279823"/>
                  <a:gd name="connsiteX5" fmla="*/ 357594 w 589905"/>
                  <a:gd name="connsiteY5" fmla="*/ 198905 h 279823"/>
                  <a:gd name="connsiteX6" fmla="*/ 264811 w 589905"/>
                  <a:gd name="connsiteY6" fmla="*/ 272953 h 279823"/>
                  <a:gd name="connsiteX7" fmla="*/ 120912 w 589905"/>
                  <a:gd name="connsiteY7" fmla="*/ 256632 h 279823"/>
                  <a:gd name="connsiteX8" fmla="*/ 0 w 589905"/>
                  <a:gd name="connsiteY8" fmla="*/ 96859 h 279823"/>
                  <a:gd name="connsiteX9" fmla="*/ 105798 w 589905"/>
                  <a:gd name="connsiteY9" fmla="*/ 203733 h 279823"/>
                  <a:gd name="connsiteX10" fmla="*/ 256939 w 589905"/>
                  <a:gd name="connsiteY10" fmla="*/ 211290 h 279823"/>
                  <a:gd name="connsiteX11" fmla="*/ 364390 w 589905"/>
                  <a:gd name="connsiteY11" fmla="*/ 57735 h 279823"/>
                  <a:gd name="connsiteX12" fmla="*/ 498763 w 589905"/>
                  <a:gd name="connsiteY12" fmla="*/ 29921 h 279823"/>
                  <a:gd name="connsiteX0" fmla="*/ 498763 w 532304"/>
                  <a:gd name="connsiteY0" fmla="*/ 0 h 249902"/>
                  <a:gd name="connsiteX1" fmla="*/ 531274 w 532304"/>
                  <a:gd name="connsiteY1" fmla="*/ 65731 h 249902"/>
                  <a:gd name="connsiteX2" fmla="*/ 472786 w 532304"/>
                  <a:gd name="connsiteY2" fmla="*/ 106245 h 249902"/>
                  <a:gd name="connsiteX3" fmla="*/ 385408 w 532304"/>
                  <a:gd name="connsiteY3" fmla="*/ 75571 h 249902"/>
                  <a:gd name="connsiteX4" fmla="*/ 357594 w 532304"/>
                  <a:gd name="connsiteY4" fmla="*/ 168984 h 249902"/>
                  <a:gd name="connsiteX5" fmla="*/ 264811 w 532304"/>
                  <a:gd name="connsiteY5" fmla="*/ 243032 h 249902"/>
                  <a:gd name="connsiteX6" fmla="*/ 120912 w 532304"/>
                  <a:gd name="connsiteY6" fmla="*/ 226711 h 249902"/>
                  <a:gd name="connsiteX7" fmla="*/ 0 w 532304"/>
                  <a:gd name="connsiteY7" fmla="*/ 66938 h 249902"/>
                  <a:gd name="connsiteX8" fmla="*/ 105798 w 532304"/>
                  <a:gd name="connsiteY8" fmla="*/ 173812 h 249902"/>
                  <a:gd name="connsiteX9" fmla="*/ 256939 w 532304"/>
                  <a:gd name="connsiteY9" fmla="*/ 181369 h 249902"/>
                  <a:gd name="connsiteX10" fmla="*/ 364390 w 532304"/>
                  <a:gd name="connsiteY10" fmla="*/ 27814 h 249902"/>
                  <a:gd name="connsiteX11" fmla="*/ 498763 w 532304"/>
                  <a:gd name="connsiteY11" fmla="*/ 0 h 249902"/>
                  <a:gd name="connsiteX0" fmla="*/ 498763 w 504987"/>
                  <a:gd name="connsiteY0" fmla="*/ 0 h 249902"/>
                  <a:gd name="connsiteX1" fmla="*/ 472786 w 504987"/>
                  <a:gd name="connsiteY1" fmla="*/ 106245 h 249902"/>
                  <a:gd name="connsiteX2" fmla="*/ 385408 w 504987"/>
                  <a:gd name="connsiteY2" fmla="*/ 75571 h 249902"/>
                  <a:gd name="connsiteX3" fmla="*/ 357594 w 504987"/>
                  <a:gd name="connsiteY3" fmla="*/ 168984 h 249902"/>
                  <a:gd name="connsiteX4" fmla="*/ 264811 w 504987"/>
                  <a:gd name="connsiteY4" fmla="*/ 243032 h 249902"/>
                  <a:gd name="connsiteX5" fmla="*/ 120912 w 504987"/>
                  <a:gd name="connsiteY5" fmla="*/ 226711 h 249902"/>
                  <a:gd name="connsiteX6" fmla="*/ 0 w 504987"/>
                  <a:gd name="connsiteY6" fmla="*/ 66938 h 249902"/>
                  <a:gd name="connsiteX7" fmla="*/ 105798 w 504987"/>
                  <a:gd name="connsiteY7" fmla="*/ 173812 h 249902"/>
                  <a:gd name="connsiteX8" fmla="*/ 256939 w 504987"/>
                  <a:gd name="connsiteY8" fmla="*/ 181369 h 249902"/>
                  <a:gd name="connsiteX9" fmla="*/ 364390 w 504987"/>
                  <a:gd name="connsiteY9" fmla="*/ 27814 h 249902"/>
                  <a:gd name="connsiteX10" fmla="*/ 498763 w 504987"/>
                  <a:gd name="connsiteY10" fmla="*/ 0 h 249902"/>
                  <a:gd name="connsiteX0" fmla="*/ 498763 w 498859"/>
                  <a:gd name="connsiteY0" fmla="*/ 0 h 249902"/>
                  <a:gd name="connsiteX1" fmla="*/ 385408 w 498859"/>
                  <a:gd name="connsiteY1" fmla="*/ 75571 h 249902"/>
                  <a:gd name="connsiteX2" fmla="*/ 357594 w 498859"/>
                  <a:gd name="connsiteY2" fmla="*/ 168984 h 249902"/>
                  <a:gd name="connsiteX3" fmla="*/ 264811 w 498859"/>
                  <a:gd name="connsiteY3" fmla="*/ 243032 h 249902"/>
                  <a:gd name="connsiteX4" fmla="*/ 120912 w 498859"/>
                  <a:gd name="connsiteY4" fmla="*/ 226711 h 249902"/>
                  <a:gd name="connsiteX5" fmla="*/ 0 w 498859"/>
                  <a:gd name="connsiteY5" fmla="*/ 66938 h 249902"/>
                  <a:gd name="connsiteX6" fmla="*/ 105798 w 498859"/>
                  <a:gd name="connsiteY6" fmla="*/ 173812 h 249902"/>
                  <a:gd name="connsiteX7" fmla="*/ 256939 w 498859"/>
                  <a:gd name="connsiteY7" fmla="*/ 181369 h 249902"/>
                  <a:gd name="connsiteX8" fmla="*/ 364390 w 498859"/>
                  <a:gd name="connsiteY8" fmla="*/ 27814 h 249902"/>
                  <a:gd name="connsiteX9" fmla="*/ 498763 w 498859"/>
                  <a:gd name="connsiteY9" fmla="*/ 0 h 249902"/>
                  <a:gd name="connsiteX0" fmla="*/ 364390 w 385731"/>
                  <a:gd name="connsiteY0" fmla="*/ 4219 h 226307"/>
                  <a:gd name="connsiteX1" fmla="*/ 385408 w 385731"/>
                  <a:gd name="connsiteY1" fmla="*/ 51976 h 226307"/>
                  <a:gd name="connsiteX2" fmla="*/ 357594 w 385731"/>
                  <a:gd name="connsiteY2" fmla="*/ 145389 h 226307"/>
                  <a:gd name="connsiteX3" fmla="*/ 264811 w 385731"/>
                  <a:gd name="connsiteY3" fmla="*/ 219437 h 226307"/>
                  <a:gd name="connsiteX4" fmla="*/ 120912 w 385731"/>
                  <a:gd name="connsiteY4" fmla="*/ 203116 h 226307"/>
                  <a:gd name="connsiteX5" fmla="*/ 0 w 385731"/>
                  <a:gd name="connsiteY5" fmla="*/ 43343 h 226307"/>
                  <a:gd name="connsiteX6" fmla="*/ 105798 w 385731"/>
                  <a:gd name="connsiteY6" fmla="*/ 150217 h 226307"/>
                  <a:gd name="connsiteX7" fmla="*/ 256939 w 385731"/>
                  <a:gd name="connsiteY7" fmla="*/ 157774 h 226307"/>
                  <a:gd name="connsiteX8" fmla="*/ 364390 w 385731"/>
                  <a:gd name="connsiteY8" fmla="*/ 4219 h 226307"/>
                  <a:gd name="connsiteX0" fmla="*/ 364390 w 374024"/>
                  <a:gd name="connsiteY0" fmla="*/ 30 h 222118"/>
                  <a:gd name="connsiteX1" fmla="*/ 357594 w 374024"/>
                  <a:gd name="connsiteY1" fmla="*/ 141200 h 222118"/>
                  <a:gd name="connsiteX2" fmla="*/ 264811 w 374024"/>
                  <a:gd name="connsiteY2" fmla="*/ 215248 h 222118"/>
                  <a:gd name="connsiteX3" fmla="*/ 120912 w 374024"/>
                  <a:gd name="connsiteY3" fmla="*/ 198927 h 222118"/>
                  <a:gd name="connsiteX4" fmla="*/ 0 w 374024"/>
                  <a:gd name="connsiteY4" fmla="*/ 39154 h 222118"/>
                  <a:gd name="connsiteX5" fmla="*/ 105798 w 374024"/>
                  <a:gd name="connsiteY5" fmla="*/ 146028 h 222118"/>
                  <a:gd name="connsiteX6" fmla="*/ 256939 w 374024"/>
                  <a:gd name="connsiteY6" fmla="*/ 153585 h 222118"/>
                  <a:gd name="connsiteX7" fmla="*/ 364390 w 374024"/>
                  <a:gd name="connsiteY7" fmla="*/ 30 h 222118"/>
                  <a:gd name="connsiteX0" fmla="*/ 364390 w 374024"/>
                  <a:gd name="connsiteY0" fmla="*/ 30 h 222118"/>
                  <a:gd name="connsiteX1" fmla="*/ 357594 w 374024"/>
                  <a:gd name="connsiteY1" fmla="*/ 141200 h 222118"/>
                  <a:gd name="connsiteX2" fmla="*/ 264811 w 374024"/>
                  <a:gd name="connsiteY2" fmla="*/ 215248 h 222118"/>
                  <a:gd name="connsiteX3" fmla="*/ 120912 w 374024"/>
                  <a:gd name="connsiteY3" fmla="*/ 198927 h 222118"/>
                  <a:gd name="connsiteX4" fmla="*/ 0 w 374024"/>
                  <a:gd name="connsiteY4" fmla="*/ 39154 h 222118"/>
                  <a:gd name="connsiteX5" fmla="*/ 105798 w 374024"/>
                  <a:gd name="connsiteY5" fmla="*/ 146028 h 222118"/>
                  <a:gd name="connsiteX6" fmla="*/ 256939 w 374024"/>
                  <a:gd name="connsiteY6" fmla="*/ 153585 h 222118"/>
                  <a:gd name="connsiteX7" fmla="*/ 364390 w 374024"/>
                  <a:gd name="connsiteY7" fmla="*/ 30 h 222118"/>
                  <a:gd name="connsiteX0" fmla="*/ 364390 w 370006"/>
                  <a:gd name="connsiteY0" fmla="*/ 0 h 222088"/>
                  <a:gd name="connsiteX1" fmla="*/ 357594 w 370006"/>
                  <a:gd name="connsiteY1" fmla="*/ 141170 h 222088"/>
                  <a:gd name="connsiteX2" fmla="*/ 264811 w 370006"/>
                  <a:gd name="connsiteY2" fmla="*/ 215218 h 222088"/>
                  <a:gd name="connsiteX3" fmla="*/ 120912 w 370006"/>
                  <a:gd name="connsiteY3" fmla="*/ 198897 h 222088"/>
                  <a:gd name="connsiteX4" fmla="*/ 0 w 370006"/>
                  <a:gd name="connsiteY4" fmla="*/ 39124 h 222088"/>
                  <a:gd name="connsiteX5" fmla="*/ 105798 w 370006"/>
                  <a:gd name="connsiteY5" fmla="*/ 145998 h 222088"/>
                  <a:gd name="connsiteX6" fmla="*/ 256939 w 370006"/>
                  <a:gd name="connsiteY6" fmla="*/ 153555 h 222088"/>
                  <a:gd name="connsiteX7" fmla="*/ 364390 w 370006"/>
                  <a:gd name="connsiteY7" fmla="*/ 0 h 222088"/>
                  <a:gd name="connsiteX0" fmla="*/ 367565 w 372122"/>
                  <a:gd name="connsiteY0" fmla="*/ 0 h 237963"/>
                  <a:gd name="connsiteX1" fmla="*/ 357594 w 372122"/>
                  <a:gd name="connsiteY1" fmla="*/ 157045 h 237963"/>
                  <a:gd name="connsiteX2" fmla="*/ 264811 w 372122"/>
                  <a:gd name="connsiteY2" fmla="*/ 231093 h 237963"/>
                  <a:gd name="connsiteX3" fmla="*/ 120912 w 372122"/>
                  <a:gd name="connsiteY3" fmla="*/ 214772 h 237963"/>
                  <a:gd name="connsiteX4" fmla="*/ 0 w 372122"/>
                  <a:gd name="connsiteY4" fmla="*/ 54999 h 237963"/>
                  <a:gd name="connsiteX5" fmla="*/ 105798 w 372122"/>
                  <a:gd name="connsiteY5" fmla="*/ 161873 h 237963"/>
                  <a:gd name="connsiteX6" fmla="*/ 256939 w 372122"/>
                  <a:gd name="connsiteY6" fmla="*/ 169430 h 237963"/>
                  <a:gd name="connsiteX7" fmla="*/ 367565 w 372122"/>
                  <a:gd name="connsiteY7" fmla="*/ 0 h 237963"/>
                  <a:gd name="connsiteX0" fmla="*/ 367565 w 372122"/>
                  <a:gd name="connsiteY0" fmla="*/ 0 h 237963"/>
                  <a:gd name="connsiteX1" fmla="*/ 357594 w 372122"/>
                  <a:gd name="connsiteY1" fmla="*/ 157045 h 237963"/>
                  <a:gd name="connsiteX2" fmla="*/ 264811 w 372122"/>
                  <a:gd name="connsiteY2" fmla="*/ 231093 h 237963"/>
                  <a:gd name="connsiteX3" fmla="*/ 120912 w 372122"/>
                  <a:gd name="connsiteY3" fmla="*/ 214772 h 237963"/>
                  <a:gd name="connsiteX4" fmla="*/ 0 w 372122"/>
                  <a:gd name="connsiteY4" fmla="*/ 54999 h 237963"/>
                  <a:gd name="connsiteX5" fmla="*/ 105798 w 372122"/>
                  <a:gd name="connsiteY5" fmla="*/ 161873 h 237963"/>
                  <a:gd name="connsiteX6" fmla="*/ 272814 w 372122"/>
                  <a:gd name="connsiteY6" fmla="*/ 185305 h 237963"/>
                  <a:gd name="connsiteX7" fmla="*/ 367565 w 372122"/>
                  <a:gd name="connsiteY7" fmla="*/ 0 h 237963"/>
                  <a:gd name="connsiteX0" fmla="*/ 367565 w 372122"/>
                  <a:gd name="connsiteY0" fmla="*/ 0 h 237963"/>
                  <a:gd name="connsiteX1" fmla="*/ 357594 w 372122"/>
                  <a:gd name="connsiteY1" fmla="*/ 157045 h 237963"/>
                  <a:gd name="connsiteX2" fmla="*/ 264811 w 372122"/>
                  <a:gd name="connsiteY2" fmla="*/ 231093 h 237963"/>
                  <a:gd name="connsiteX3" fmla="*/ 120912 w 372122"/>
                  <a:gd name="connsiteY3" fmla="*/ 214772 h 237963"/>
                  <a:gd name="connsiteX4" fmla="*/ 0 w 372122"/>
                  <a:gd name="connsiteY4" fmla="*/ 54999 h 237963"/>
                  <a:gd name="connsiteX5" fmla="*/ 105798 w 372122"/>
                  <a:gd name="connsiteY5" fmla="*/ 174573 h 237963"/>
                  <a:gd name="connsiteX6" fmla="*/ 272814 w 372122"/>
                  <a:gd name="connsiteY6" fmla="*/ 185305 h 237963"/>
                  <a:gd name="connsiteX7" fmla="*/ 367565 w 372122"/>
                  <a:gd name="connsiteY7" fmla="*/ 0 h 237963"/>
                  <a:gd name="connsiteX0" fmla="*/ 373915 w 378472"/>
                  <a:gd name="connsiteY0" fmla="*/ 0 h 237500"/>
                  <a:gd name="connsiteX1" fmla="*/ 363944 w 378472"/>
                  <a:gd name="connsiteY1" fmla="*/ 157045 h 237500"/>
                  <a:gd name="connsiteX2" fmla="*/ 271161 w 378472"/>
                  <a:gd name="connsiteY2" fmla="*/ 231093 h 237500"/>
                  <a:gd name="connsiteX3" fmla="*/ 127262 w 378472"/>
                  <a:gd name="connsiteY3" fmla="*/ 214772 h 237500"/>
                  <a:gd name="connsiteX4" fmla="*/ 0 w 378472"/>
                  <a:gd name="connsiteY4" fmla="*/ 64524 h 237500"/>
                  <a:gd name="connsiteX5" fmla="*/ 112148 w 378472"/>
                  <a:gd name="connsiteY5" fmla="*/ 174573 h 237500"/>
                  <a:gd name="connsiteX6" fmla="*/ 279164 w 378472"/>
                  <a:gd name="connsiteY6" fmla="*/ 185305 h 237500"/>
                  <a:gd name="connsiteX7" fmla="*/ 373915 w 378472"/>
                  <a:gd name="connsiteY7" fmla="*/ 0 h 237500"/>
                  <a:gd name="connsiteX0" fmla="*/ 370740 w 375297"/>
                  <a:gd name="connsiteY0" fmla="*/ 0 h 237499"/>
                  <a:gd name="connsiteX1" fmla="*/ 360769 w 375297"/>
                  <a:gd name="connsiteY1" fmla="*/ 157045 h 237499"/>
                  <a:gd name="connsiteX2" fmla="*/ 267986 w 375297"/>
                  <a:gd name="connsiteY2" fmla="*/ 231093 h 237499"/>
                  <a:gd name="connsiteX3" fmla="*/ 124087 w 375297"/>
                  <a:gd name="connsiteY3" fmla="*/ 214772 h 237499"/>
                  <a:gd name="connsiteX4" fmla="*/ 0 w 375297"/>
                  <a:gd name="connsiteY4" fmla="*/ 64524 h 237499"/>
                  <a:gd name="connsiteX5" fmla="*/ 108973 w 375297"/>
                  <a:gd name="connsiteY5" fmla="*/ 174573 h 237499"/>
                  <a:gd name="connsiteX6" fmla="*/ 275989 w 375297"/>
                  <a:gd name="connsiteY6" fmla="*/ 185305 h 237499"/>
                  <a:gd name="connsiteX7" fmla="*/ 370740 w 375297"/>
                  <a:gd name="connsiteY7" fmla="*/ 0 h 237499"/>
                  <a:gd name="connsiteX0" fmla="*/ 370740 w 375297"/>
                  <a:gd name="connsiteY0" fmla="*/ 0 h 237499"/>
                  <a:gd name="connsiteX1" fmla="*/ 360769 w 375297"/>
                  <a:gd name="connsiteY1" fmla="*/ 157045 h 237499"/>
                  <a:gd name="connsiteX2" fmla="*/ 267986 w 375297"/>
                  <a:gd name="connsiteY2" fmla="*/ 231093 h 237499"/>
                  <a:gd name="connsiteX3" fmla="*/ 124087 w 375297"/>
                  <a:gd name="connsiteY3" fmla="*/ 214772 h 237499"/>
                  <a:gd name="connsiteX4" fmla="*/ 0 w 375297"/>
                  <a:gd name="connsiteY4" fmla="*/ 64524 h 237499"/>
                  <a:gd name="connsiteX5" fmla="*/ 108973 w 375297"/>
                  <a:gd name="connsiteY5" fmla="*/ 174573 h 237499"/>
                  <a:gd name="connsiteX6" fmla="*/ 275989 w 375297"/>
                  <a:gd name="connsiteY6" fmla="*/ 185305 h 237499"/>
                  <a:gd name="connsiteX7" fmla="*/ 370740 w 375297"/>
                  <a:gd name="connsiteY7" fmla="*/ 0 h 237499"/>
                  <a:gd name="connsiteX0" fmla="*/ 358040 w 362597"/>
                  <a:gd name="connsiteY0" fmla="*/ 0 h 236645"/>
                  <a:gd name="connsiteX1" fmla="*/ 348069 w 362597"/>
                  <a:gd name="connsiteY1" fmla="*/ 157045 h 236645"/>
                  <a:gd name="connsiteX2" fmla="*/ 255286 w 362597"/>
                  <a:gd name="connsiteY2" fmla="*/ 231093 h 236645"/>
                  <a:gd name="connsiteX3" fmla="*/ 111387 w 362597"/>
                  <a:gd name="connsiteY3" fmla="*/ 214772 h 236645"/>
                  <a:gd name="connsiteX4" fmla="*/ 0 w 362597"/>
                  <a:gd name="connsiteY4" fmla="*/ 83574 h 236645"/>
                  <a:gd name="connsiteX5" fmla="*/ 96273 w 362597"/>
                  <a:gd name="connsiteY5" fmla="*/ 174573 h 236645"/>
                  <a:gd name="connsiteX6" fmla="*/ 263289 w 362597"/>
                  <a:gd name="connsiteY6" fmla="*/ 185305 h 236645"/>
                  <a:gd name="connsiteX7" fmla="*/ 358040 w 362597"/>
                  <a:gd name="connsiteY7" fmla="*/ 0 h 236645"/>
                  <a:gd name="connsiteX0" fmla="*/ 364434 w 367542"/>
                  <a:gd name="connsiteY0" fmla="*/ 0 h 204673"/>
                  <a:gd name="connsiteX1" fmla="*/ 348069 w 367542"/>
                  <a:gd name="connsiteY1" fmla="*/ 125073 h 204673"/>
                  <a:gd name="connsiteX2" fmla="*/ 255286 w 367542"/>
                  <a:gd name="connsiteY2" fmla="*/ 199121 h 204673"/>
                  <a:gd name="connsiteX3" fmla="*/ 111387 w 367542"/>
                  <a:gd name="connsiteY3" fmla="*/ 182800 h 204673"/>
                  <a:gd name="connsiteX4" fmla="*/ 0 w 367542"/>
                  <a:gd name="connsiteY4" fmla="*/ 51602 h 204673"/>
                  <a:gd name="connsiteX5" fmla="*/ 96273 w 367542"/>
                  <a:gd name="connsiteY5" fmla="*/ 142601 h 204673"/>
                  <a:gd name="connsiteX6" fmla="*/ 263289 w 367542"/>
                  <a:gd name="connsiteY6" fmla="*/ 153333 h 204673"/>
                  <a:gd name="connsiteX7" fmla="*/ 364434 w 367542"/>
                  <a:gd name="connsiteY7" fmla="*/ 0 h 204673"/>
                  <a:gd name="connsiteX0" fmla="*/ 364434 w 367542"/>
                  <a:gd name="connsiteY0" fmla="*/ 0 h 204673"/>
                  <a:gd name="connsiteX1" fmla="*/ 348069 w 367542"/>
                  <a:gd name="connsiteY1" fmla="*/ 125073 h 204673"/>
                  <a:gd name="connsiteX2" fmla="*/ 255286 w 367542"/>
                  <a:gd name="connsiteY2" fmla="*/ 199121 h 204673"/>
                  <a:gd name="connsiteX3" fmla="*/ 111387 w 367542"/>
                  <a:gd name="connsiteY3" fmla="*/ 182800 h 204673"/>
                  <a:gd name="connsiteX4" fmla="*/ 0 w 367542"/>
                  <a:gd name="connsiteY4" fmla="*/ 51602 h 204673"/>
                  <a:gd name="connsiteX5" fmla="*/ 96273 w 367542"/>
                  <a:gd name="connsiteY5" fmla="*/ 142601 h 204673"/>
                  <a:gd name="connsiteX6" fmla="*/ 263289 w 367542"/>
                  <a:gd name="connsiteY6" fmla="*/ 153333 h 204673"/>
                  <a:gd name="connsiteX7" fmla="*/ 364434 w 367542"/>
                  <a:gd name="connsiteY7" fmla="*/ 0 h 204673"/>
                  <a:gd name="connsiteX0" fmla="*/ 364434 w 367542"/>
                  <a:gd name="connsiteY0" fmla="*/ 0 h 179096"/>
                  <a:gd name="connsiteX1" fmla="*/ 348069 w 367542"/>
                  <a:gd name="connsiteY1" fmla="*/ 99496 h 179096"/>
                  <a:gd name="connsiteX2" fmla="*/ 255286 w 367542"/>
                  <a:gd name="connsiteY2" fmla="*/ 173544 h 179096"/>
                  <a:gd name="connsiteX3" fmla="*/ 111387 w 367542"/>
                  <a:gd name="connsiteY3" fmla="*/ 157223 h 179096"/>
                  <a:gd name="connsiteX4" fmla="*/ 0 w 367542"/>
                  <a:gd name="connsiteY4" fmla="*/ 26025 h 179096"/>
                  <a:gd name="connsiteX5" fmla="*/ 96273 w 367542"/>
                  <a:gd name="connsiteY5" fmla="*/ 117024 h 179096"/>
                  <a:gd name="connsiteX6" fmla="*/ 263289 w 367542"/>
                  <a:gd name="connsiteY6" fmla="*/ 127756 h 179096"/>
                  <a:gd name="connsiteX7" fmla="*/ 364434 w 367542"/>
                  <a:gd name="connsiteY7" fmla="*/ 0 h 179096"/>
                  <a:gd name="connsiteX0" fmla="*/ 364434 w 367542"/>
                  <a:gd name="connsiteY0" fmla="*/ 0 h 179096"/>
                  <a:gd name="connsiteX1" fmla="*/ 348069 w 367542"/>
                  <a:gd name="connsiteY1" fmla="*/ 99496 h 179096"/>
                  <a:gd name="connsiteX2" fmla="*/ 255286 w 367542"/>
                  <a:gd name="connsiteY2" fmla="*/ 173544 h 179096"/>
                  <a:gd name="connsiteX3" fmla="*/ 111387 w 367542"/>
                  <a:gd name="connsiteY3" fmla="*/ 157223 h 179096"/>
                  <a:gd name="connsiteX4" fmla="*/ 0 w 367542"/>
                  <a:gd name="connsiteY4" fmla="*/ 26025 h 179096"/>
                  <a:gd name="connsiteX5" fmla="*/ 96273 w 367542"/>
                  <a:gd name="connsiteY5" fmla="*/ 117024 h 179096"/>
                  <a:gd name="connsiteX6" fmla="*/ 263289 w 367542"/>
                  <a:gd name="connsiteY6" fmla="*/ 127756 h 179096"/>
                  <a:gd name="connsiteX7" fmla="*/ 364434 w 367542"/>
                  <a:gd name="connsiteY7" fmla="*/ 0 h 179096"/>
                  <a:gd name="connsiteX0" fmla="*/ 361237 w 364970"/>
                  <a:gd name="connsiteY0" fmla="*/ 0 h 191885"/>
                  <a:gd name="connsiteX1" fmla="*/ 348069 w 364970"/>
                  <a:gd name="connsiteY1" fmla="*/ 112285 h 191885"/>
                  <a:gd name="connsiteX2" fmla="*/ 255286 w 364970"/>
                  <a:gd name="connsiteY2" fmla="*/ 186333 h 191885"/>
                  <a:gd name="connsiteX3" fmla="*/ 111387 w 364970"/>
                  <a:gd name="connsiteY3" fmla="*/ 170012 h 191885"/>
                  <a:gd name="connsiteX4" fmla="*/ 0 w 364970"/>
                  <a:gd name="connsiteY4" fmla="*/ 38814 h 191885"/>
                  <a:gd name="connsiteX5" fmla="*/ 96273 w 364970"/>
                  <a:gd name="connsiteY5" fmla="*/ 129813 h 191885"/>
                  <a:gd name="connsiteX6" fmla="*/ 263289 w 364970"/>
                  <a:gd name="connsiteY6" fmla="*/ 140545 h 191885"/>
                  <a:gd name="connsiteX7" fmla="*/ 361237 w 364970"/>
                  <a:gd name="connsiteY7" fmla="*/ 0 h 191885"/>
                  <a:gd name="connsiteX0" fmla="*/ 361237 w 362127"/>
                  <a:gd name="connsiteY0" fmla="*/ 0 h 191885"/>
                  <a:gd name="connsiteX1" fmla="*/ 348069 w 362127"/>
                  <a:gd name="connsiteY1" fmla="*/ 112285 h 191885"/>
                  <a:gd name="connsiteX2" fmla="*/ 255286 w 362127"/>
                  <a:gd name="connsiteY2" fmla="*/ 186333 h 191885"/>
                  <a:gd name="connsiteX3" fmla="*/ 111387 w 362127"/>
                  <a:gd name="connsiteY3" fmla="*/ 170012 h 191885"/>
                  <a:gd name="connsiteX4" fmla="*/ 0 w 362127"/>
                  <a:gd name="connsiteY4" fmla="*/ 38814 h 191885"/>
                  <a:gd name="connsiteX5" fmla="*/ 96273 w 362127"/>
                  <a:gd name="connsiteY5" fmla="*/ 129813 h 191885"/>
                  <a:gd name="connsiteX6" fmla="*/ 263289 w 362127"/>
                  <a:gd name="connsiteY6" fmla="*/ 140545 h 191885"/>
                  <a:gd name="connsiteX7" fmla="*/ 361237 w 362127"/>
                  <a:gd name="connsiteY7" fmla="*/ 0 h 191885"/>
                  <a:gd name="connsiteX0" fmla="*/ 342054 w 342944"/>
                  <a:gd name="connsiteY0" fmla="*/ 0 h 191494"/>
                  <a:gd name="connsiteX1" fmla="*/ 328886 w 342944"/>
                  <a:gd name="connsiteY1" fmla="*/ 112285 h 191494"/>
                  <a:gd name="connsiteX2" fmla="*/ 236103 w 342944"/>
                  <a:gd name="connsiteY2" fmla="*/ 186333 h 191494"/>
                  <a:gd name="connsiteX3" fmla="*/ 92204 w 342944"/>
                  <a:gd name="connsiteY3" fmla="*/ 170012 h 191494"/>
                  <a:gd name="connsiteX4" fmla="*/ 0 w 342944"/>
                  <a:gd name="connsiteY4" fmla="*/ 48406 h 191494"/>
                  <a:gd name="connsiteX5" fmla="*/ 77090 w 342944"/>
                  <a:gd name="connsiteY5" fmla="*/ 129813 h 191494"/>
                  <a:gd name="connsiteX6" fmla="*/ 244106 w 342944"/>
                  <a:gd name="connsiteY6" fmla="*/ 140545 h 191494"/>
                  <a:gd name="connsiteX7" fmla="*/ 342054 w 342944"/>
                  <a:gd name="connsiteY7" fmla="*/ 0 h 191494"/>
                  <a:gd name="connsiteX0" fmla="*/ 358040 w 358930"/>
                  <a:gd name="connsiteY0" fmla="*/ 0 h 191621"/>
                  <a:gd name="connsiteX1" fmla="*/ 344872 w 358930"/>
                  <a:gd name="connsiteY1" fmla="*/ 112285 h 191621"/>
                  <a:gd name="connsiteX2" fmla="*/ 252089 w 358930"/>
                  <a:gd name="connsiteY2" fmla="*/ 186333 h 191621"/>
                  <a:gd name="connsiteX3" fmla="*/ 108190 w 358930"/>
                  <a:gd name="connsiteY3" fmla="*/ 170012 h 191621"/>
                  <a:gd name="connsiteX4" fmla="*/ 0 w 358930"/>
                  <a:gd name="connsiteY4" fmla="*/ 45209 h 191621"/>
                  <a:gd name="connsiteX5" fmla="*/ 93076 w 358930"/>
                  <a:gd name="connsiteY5" fmla="*/ 129813 h 191621"/>
                  <a:gd name="connsiteX6" fmla="*/ 260092 w 358930"/>
                  <a:gd name="connsiteY6" fmla="*/ 140545 h 191621"/>
                  <a:gd name="connsiteX7" fmla="*/ 358040 w 358930"/>
                  <a:gd name="connsiteY7" fmla="*/ 0 h 191621"/>
                  <a:gd name="connsiteX0" fmla="*/ 354842 w 355732"/>
                  <a:gd name="connsiteY0" fmla="*/ 0 h 191370"/>
                  <a:gd name="connsiteX1" fmla="*/ 341674 w 355732"/>
                  <a:gd name="connsiteY1" fmla="*/ 112285 h 191370"/>
                  <a:gd name="connsiteX2" fmla="*/ 248891 w 355732"/>
                  <a:gd name="connsiteY2" fmla="*/ 186333 h 191370"/>
                  <a:gd name="connsiteX3" fmla="*/ 104992 w 355732"/>
                  <a:gd name="connsiteY3" fmla="*/ 170012 h 191370"/>
                  <a:gd name="connsiteX4" fmla="*/ 0 w 355732"/>
                  <a:gd name="connsiteY4" fmla="*/ 51603 h 191370"/>
                  <a:gd name="connsiteX5" fmla="*/ 89878 w 355732"/>
                  <a:gd name="connsiteY5" fmla="*/ 129813 h 191370"/>
                  <a:gd name="connsiteX6" fmla="*/ 256894 w 355732"/>
                  <a:gd name="connsiteY6" fmla="*/ 140545 h 191370"/>
                  <a:gd name="connsiteX7" fmla="*/ 354842 w 355732"/>
                  <a:gd name="connsiteY7" fmla="*/ 0 h 191370"/>
                  <a:gd name="connsiteX0" fmla="*/ 351644 w 352534"/>
                  <a:gd name="connsiteY0" fmla="*/ 0 h 192021"/>
                  <a:gd name="connsiteX1" fmla="*/ 338476 w 352534"/>
                  <a:gd name="connsiteY1" fmla="*/ 112285 h 192021"/>
                  <a:gd name="connsiteX2" fmla="*/ 245693 w 352534"/>
                  <a:gd name="connsiteY2" fmla="*/ 186333 h 192021"/>
                  <a:gd name="connsiteX3" fmla="*/ 101794 w 352534"/>
                  <a:gd name="connsiteY3" fmla="*/ 170012 h 192021"/>
                  <a:gd name="connsiteX4" fmla="*/ 0 w 352534"/>
                  <a:gd name="connsiteY4" fmla="*/ 35617 h 192021"/>
                  <a:gd name="connsiteX5" fmla="*/ 86680 w 352534"/>
                  <a:gd name="connsiteY5" fmla="*/ 129813 h 192021"/>
                  <a:gd name="connsiteX6" fmla="*/ 253696 w 352534"/>
                  <a:gd name="connsiteY6" fmla="*/ 140545 h 192021"/>
                  <a:gd name="connsiteX7" fmla="*/ 351644 w 352534"/>
                  <a:gd name="connsiteY7" fmla="*/ 0 h 192021"/>
                  <a:gd name="connsiteX0" fmla="*/ 354841 w 355731"/>
                  <a:gd name="connsiteY0" fmla="*/ 0 h 191249"/>
                  <a:gd name="connsiteX1" fmla="*/ 341673 w 355731"/>
                  <a:gd name="connsiteY1" fmla="*/ 112285 h 191249"/>
                  <a:gd name="connsiteX2" fmla="*/ 248890 w 355731"/>
                  <a:gd name="connsiteY2" fmla="*/ 186333 h 191249"/>
                  <a:gd name="connsiteX3" fmla="*/ 104991 w 355731"/>
                  <a:gd name="connsiteY3" fmla="*/ 170012 h 191249"/>
                  <a:gd name="connsiteX4" fmla="*/ 0 w 355731"/>
                  <a:gd name="connsiteY4" fmla="*/ 54800 h 191249"/>
                  <a:gd name="connsiteX5" fmla="*/ 89877 w 355731"/>
                  <a:gd name="connsiteY5" fmla="*/ 129813 h 191249"/>
                  <a:gd name="connsiteX6" fmla="*/ 256893 w 355731"/>
                  <a:gd name="connsiteY6" fmla="*/ 140545 h 191249"/>
                  <a:gd name="connsiteX7" fmla="*/ 354841 w 355731"/>
                  <a:gd name="connsiteY7" fmla="*/ 0 h 191249"/>
                  <a:gd name="connsiteX0" fmla="*/ 338855 w 339745"/>
                  <a:gd name="connsiteY0" fmla="*/ 0 h 191370"/>
                  <a:gd name="connsiteX1" fmla="*/ 325687 w 339745"/>
                  <a:gd name="connsiteY1" fmla="*/ 112285 h 191370"/>
                  <a:gd name="connsiteX2" fmla="*/ 232904 w 339745"/>
                  <a:gd name="connsiteY2" fmla="*/ 186333 h 191370"/>
                  <a:gd name="connsiteX3" fmla="*/ 89005 w 339745"/>
                  <a:gd name="connsiteY3" fmla="*/ 170012 h 191370"/>
                  <a:gd name="connsiteX4" fmla="*/ 0 w 339745"/>
                  <a:gd name="connsiteY4" fmla="*/ 51602 h 191370"/>
                  <a:gd name="connsiteX5" fmla="*/ 73891 w 339745"/>
                  <a:gd name="connsiteY5" fmla="*/ 129813 h 191370"/>
                  <a:gd name="connsiteX6" fmla="*/ 240907 w 339745"/>
                  <a:gd name="connsiteY6" fmla="*/ 140545 h 191370"/>
                  <a:gd name="connsiteX7" fmla="*/ 338855 w 339745"/>
                  <a:gd name="connsiteY7" fmla="*/ 0 h 191370"/>
                  <a:gd name="connsiteX0" fmla="*/ 354841 w 355731"/>
                  <a:gd name="connsiteY0" fmla="*/ 0 h 191131"/>
                  <a:gd name="connsiteX1" fmla="*/ 341673 w 355731"/>
                  <a:gd name="connsiteY1" fmla="*/ 112285 h 191131"/>
                  <a:gd name="connsiteX2" fmla="*/ 248890 w 355731"/>
                  <a:gd name="connsiteY2" fmla="*/ 186333 h 191131"/>
                  <a:gd name="connsiteX3" fmla="*/ 104991 w 355731"/>
                  <a:gd name="connsiteY3" fmla="*/ 170012 h 191131"/>
                  <a:gd name="connsiteX4" fmla="*/ 0 w 355731"/>
                  <a:gd name="connsiteY4" fmla="*/ 57997 h 191131"/>
                  <a:gd name="connsiteX5" fmla="*/ 89877 w 355731"/>
                  <a:gd name="connsiteY5" fmla="*/ 129813 h 191131"/>
                  <a:gd name="connsiteX6" fmla="*/ 256893 w 355731"/>
                  <a:gd name="connsiteY6" fmla="*/ 140545 h 191131"/>
                  <a:gd name="connsiteX7" fmla="*/ 354841 w 355731"/>
                  <a:gd name="connsiteY7" fmla="*/ 0 h 191131"/>
                  <a:gd name="connsiteX0" fmla="*/ 348491 w 349381"/>
                  <a:gd name="connsiteY0" fmla="*/ 0 h 191368"/>
                  <a:gd name="connsiteX1" fmla="*/ 335323 w 349381"/>
                  <a:gd name="connsiteY1" fmla="*/ 112285 h 191368"/>
                  <a:gd name="connsiteX2" fmla="*/ 242540 w 349381"/>
                  <a:gd name="connsiteY2" fmla="*/ 186333 h 191368"/>
                  <a:gd name="connsiteX3" fmla="*/ 98641 w 349381"/>
                  <a:gd name="connsiteY3" fmla="*/ 170012 h 191368"/>
                  <a:gd name="connsiteX4" fmla="*/ 0 w 349381"/>
                  <a:gd name="connsiteY4" fmla="*/ 51647 h 191368"/>
                  <a:gd name="connsiteX5" fmla="*/ 83527 w 349381"/>
                  <a:gd name="connsiteY5" fmla="*/ 129813 h 191368"/>
                  <a:gd name="connsiteX6" fmla="*/ 250543 w 349381"/>
                  <a:gd name="connsiteY6" fmla="*/ 140545 h 191368"/>
                  <a:gd name="connsiteX7" fmla="*/ 348491 w 349381"/>
                  <a:gd name="connsiteY7" fmla="*/ 0 h 191368"/>
                  <a:gd name="connsiteX0" fmla="*/ 348491 w 349381"/>
                  <a:gd name="connsiteY0" fmla="*/ 0 h 191368"/>
                  <a:gd name="connsiteX1" fmla="*/ 335323 w 349381"/>
                  <a:gd name="connsiteY1" fmla="*/ 112285 h 191368"/>
                  <a:gd name="connsiteX2" fmla="*/ 242540 w 349381"/>
                  <a:gd name="connsiteY2" fmla="*/ 186333 h 191368"/>
                  <a:gd name="connsiteX3" fmla="*/ 98641 w 349381"/>
                  <a:gd name="connsiteY3" fmla="*/ 170012 h 191368"/>
                  <a:gd name="connsiteX4" fmla="*/ 0 w 349381"/>
                  <a:gd name="connsiteY4" fmla="*/ 51647 h 191368"/>
                  <a:gd name="connsiteX5" fmla="*/ 83527 w 349381"/>
                  <a:gd name="connsiteY5" fmla="*/ 129813 h 191368"/>
                  <a:gd name="connsiteX6" fmla="*/ 250543 w 349381"/>
                  <a:gd name="connsiteY6" fmla="*/ 140545 h 191368"/>
                  <a:gd name="connsiteX7" fmla="*/ 348491 w 349381"/>
                  <a:gd name="connsiteY7" fmla="*/ 0 h 191368"/>
                  <a:gd name="connsiteX0" fmla="*/ 345316 w 347140"/>
                  <a:gd name="connsiteY0" fmla="*/ 0 h 172318"/>
                  <a:gd name="connsiteX1" fmla="*/ 335323 w 347140"/>
                  <a:gd name="connsiteY1" fmla="*/ 93235 h 172318"/>
                  <a:gd name="connsiteX2" fmla="*/ 242540 w 347140"/>
                  <a:gd name="connsiteY2" fmla="*/ 167283 h 172318"/>
                  <a:gd name="connsiteX3" fmla="*/ 98641 w 347140"/>
                  <a:gd name="connsiteY3" fmla="*/ 150962 h 172318"/>
                  <a:gd name="connsiteX4" fmla="*/ 0 w 347140"/>
                  <a:gd name="connsiteY4" fmla="*/ 32597 h 172318"/>
                  <a:gd name="connsiteX5" fmla="*/ 83527 w 347140"/>
                  <a:gd name="connsiteY5" fmla="*/ 110763 h 172318"/>
                  <a:gd name="connsiteX6" fmla="*/ 250543 w 347140"/>
                  <a:gd name="connsiteY6" fmla="*/ 121495 h 172318"/>
                  <a:gd name="connsiteX7" fmla="*/ 345316 w 347140"/>
                  <a:gd name="connsiteY7" fmla="*/ 0 h 172318"/>
                  <a:gd name="connsiteX0" fmla="*/ 345316 w 347140"/>
                  <a:gd name="connsiteY0" fmla="*/ 0 h 172318"/>
                  <a:gd name="connsiteX1" fmla="*/ 335323 w 347140"/>
                  <a:gd name="connsiteY1" fmla="*/ 93235 h 172318"/>
                  <a:gd name="connsiteX2" fmla="*/ 242540 w 347140"/>
                  <a:gd name="connsiteY2" fmla="*/ 167283 h 172318"/>
                  <a:gd name="connsiteX3" fmla="*/ 98641 w 347140"/>
                  <a:gd name="connsiteY3" fmla="*/ 150962 h 172318"/>
                  <a:gd name="connsiteX4" fmla="*/ 0 w 347140"/>
                  <a:gd name="connsiteY4" fmla="*/ 32597 h 172318"/>
                  <a:gd name="connsiteX5" fmla="*/ 83527 w 347140"/>
                  <a:gd name="connsiteY5" fmla="*/ 110763 h 172318"/>
                  <a:gd name="connsiteX6" fmla="*/ 250543 w 347140"/>
                  <a:gd name="connsiteY6" fmla="*/ 121495 h 172318"/>
                  <a:gd name="connsiteX7" fmla="*/ 345316 w 347140"/>
                  <a:gd name="connsiteY7" fmla="*/ 0 h 172318"/>
                  <a:gd name="connsiteX0" fmla="*/ 345316 w 347140"/>
                  <a:gd name="connsiteY0" fmla="*/ 0 h 172318"/>
                  <a:gd name="connsiteX1" fmla="*/ 335323 w 347140"/>
                  <a:gd name="connsiteY1" fmla="*/ 93235 h 172318"/>
                  <a:gd name="connsiteX2" fmla="*/ 242540 w 347140"/>
                  <a:gd name="connsiteY2" fmla="*/ 167283 h 172318"/>
                  <a:gd name="connsiteX3" fmla="*/ 98641 w 347140"/>
                  <a:gd name="connsiteY3" fmla="*/ 150962 h 172318"/>
                  <a:gd name="connsiteX4" fmla="*/ 0 w 347140"/>
                  <a:gd name="connsiteY4" fmla="*/ 32597 h 172318"/>
                  <a:gd name="connsiteX5" fmla="*/ 108927 w 347140"/>
                  <a:gd name="connsiteY5" fmla="*/ 120288 h 172318"/>
                  <a:gd name="connsiteX6" fmla="*/ 250543 w 347140"/>
                  <a:gd name="connsiteY6" fmla="*/ 121495 h 172318"/>
                  <a:gd name="connsiteX7" fmla="*/ 345316 w 347140"/>
                  <a:gd name="connsiteY7" fmla="*/ 0 h 172318"/>
                  <a:gd name="connsiteX0" fmla="*/ 361191 w 361260"/>
                  <a:gd name="connsiteY0" fmla="*/ 0 h 178668"/>
                  <a:gd name="connsiteX1" fmla="*/ 335323 w 361260"/>
                  <a:gd name="connsiteY1" fmla="*/ 99585 h 178668"/>
                  <a:gd name="connsiteX2" fmla="*/ 242540 w 361260"/>
                  <a:gd name="connsiteY2" fmla="*/ 173633 h 178668"/>
                  <a:gd name="connsiteX3" fmla="*/ 98641 w 361260"/>
                  <a:gd name="connsiteY3" fmla="*/ 157312 h 178668"/>
                  <a:gd name="connsiteX4" fmla="*/ 0 w 361260"/>
                  <a:gd name="connsiteY4" fmla="*/ 38947 h 178668"/>
                  <a:gd name="connsiteX5" fmla="*/ 108927 w 361260"/>
                  <a:gd name="connsiteY5" fmla="*/ 126638 h 178668"/>
                  <a:gd name="connsiteX6" fmla="*/ 250543 w 361260"/>
                  <a:gd name="connsiteY6" fmla="*/ 127845 h 178668"/>
                  <a:gd name="connsiteX7" fmla="*/ 361191 w 361260"/>
                  <a:gd name="connsiteY7" fmla="*/ 0 h 178668"/>
                  <a:gd name="connsiteX0" fmla="*/ 361191 w 361260"/>
                  <a:gd name="connsiteY0" fmla="*/ 0 h 178668"/>
                  <a:gd name="connsiteX1" fmla="*/ 335323 w 361260"/>
                  <a:gd name="connsiteY1" fmla="*/ 99585 h 178668"/>
                  <a:gd name="connsiteX2" fmla="*/ 242540 w 361260"/>
                  <a:gd name="connsiteY2" fmla="*/ 173633 h 178668"/>
                  <a:gd name="connsiteX3" fmla="*/ 98641 w 361260"/>
                  <a:gd name="connsiteY3" fmla="*/ 157312 h 178668"/>
                  <a:gd name="connsiteX4" fmla="*/ 0 w 361260"/>
                  <a:gd name="connsiteY4" fmla="*/ 38947 h 178668"/>
                  <a:gd name="connsiteX5" fmla="*/ 108927 w 361260"/>
                  <a:gd name="connsiteY5" fmla="*/ 126638 h 178668"/>
                  <a:gd name="connsiteX6" fmla="*/ 250543 w 361260"/>
                  <a:gd name="connsiteY6" fmla="*/ 127845 h 178668"/>
                  <a:gd name="connsiteX7" fmla="*/ 361191 w 361260"/>
                  <a:gd name="connsiteY7" fmla="*/ 0 h 178668"/>
                  <a:gd name="connsiteX0" fmla="*/ 361191 w 361260"/>
                  <a:gd name="connsiteY0" fmla="*/ 0 h 178668"/>
                  <a:gd name="connsiteX1" fmla="*/ 335323 w 361260"/>
                  <a:gd name="connsiteY1" fmla="*/ 99585 h 178668"/>
                  <a:gd name="connsiteX2" fmla="*/ 242540 w 361260"/>
                  <a:gd name="connsiteY2" fmla="*/ 173633 h 178668"/>
                  <a:gd name="connsiteX3" fmla="*/ 98641 w 361260"/>
                  <a:gd name="connsiteY3" fmla="*/ 157312 h 178668"/>
                  <a:gd name="connsiteX4" fmla="*/ 0 w 361260"/>
                  <a:gd name="connsiteY4" fmla="*/ 38947 h 178668"/>
                  <a:gd name="connsiteX5" fmla="*/ 108927 w 361260"/>
                  <a:gd name="connsiteY5" fmla="*/ 126638 h 178668"/>
                  <a:gd name="connsiteX6" fmla="*/ 250543 w 361260"/>
                  <a:gd name="connsiteY6" fmla="*/ 127845 h 178668"/>
                  <a:gd name="connsiteX7" fmla="*/ 361191 w 361260"/>
                  <a:gd name="connsiteY7" fmla="*/ 0 h 178668"/>
                  <a:gd name="connsiteX0" fmla="*/ 361191 w 361260"/>
                  <a:gd name="connsiteY0" fmla="*/ 0 h 178668"/>
                  <a:gd name="connsiteX1" fmla="*/ 335323 w 361260"/>
                  <a:gd name="connsiteY1" fmla="*/ 99585 h 178668"/>
                  <a:gd name="connsiteX2" fmla="*/ 242540 w 361260"/>
                  <a:gd name="connsiteY2" fmla="*/ 173633 h 178668"/>
                  <a:gd name="connsiteX3" fmla="*/ 98641 w 361260"/>
                  <a:gd name="connsiteY3" fmla="*/ 157312 h 178668"/>
                  <a:gd name="connsiteX4" fmla="*/ 0 w 361260"/>
                  <a:gd name="connsiteY4" fmla="*/ 38947 h 178668"/>
                  <a:gd name="connsiteX5" fmla="*/ 108927 w 361260"/>
                  <a:gd name="connsiteY5" fmla="*/ 126638 h 178668"/>
                  <a:gd name="connsiteX6" fmla="*/ 250543 w 361260"/>
                  <a:gd name="connsiteY6" fmla="*/ 127845 h 178668"/>
                  <a:gd name="connsiteX7" fmla="*/ 361191 w 361260"/>
                  <a:gd name="connsiteY7" fmla="*/ 0 h 178668"/>
                  <a:gd name="connsiteX0" fmla="*/ 361191 w 361260"/>
                  <a:gd name="connsiteY0" fmla="*/ 0 h 178668"/>
                  <a:gd name="connsiteX1" fmla="*/ 335323 w 361260"/>
                  <a:gd name="connsiteY1" fmla="*/ 99585 h 178668"/>
                  <a:gd name="connsiteX2" fmla="*/ 242540 w 361260"/>
                  <a:gd name="connsiteY2" fmla="*/ 173633 h 178668"/>
                  <a:gd name="connsiteX3" fmla="*/ 98641 w 361260"/>
                  <a:gd name="connsiteY3" fmla="*/ 157312 h 178668"/>
                  <a:gd name="connsiteX4" fmla="*/ 0 w 361260"/>
                  <a:gd name="connsiteY4" fmla="*/ 38947 h 178668"/>
                  <a:gd name="connsiteX5" fmla="*/ 108927 w 361260"/>
                  <a:gd name="connsiteY5" fmla="*/ 126638 h 178668"/>
                  <a:gd name="connsiteX6" fmla="*/ 260068 w 361260"/>
                  <a:gd name="connsiteY6" fmla="*/ 121495 h 178668"/>
                  <a:gd name="connsiteX7" fmla="*/ 361191 w 361260"/>
                  <a:gd name="connsiteY7" fmla="*/ 0 h 178668"/>
                  <a:gd name="connsiteX0" fmla="*/ 361191 w 361260"/>
                  <a:gd name="connsiteY0" fmla="*/ 0 h 178668"/>
                  <a:gd name="connsiteX1" fmla="*/ 335323 w 361260"/>
                  <a:gd name="connsiteY1" fmla="*/ 99585 h 178668"/>
                  <a:gd name="connsiteX2" fmla="*/ 242540 w 361260"/>
                  <a:gd name="connsiteY2" fmla="*/ 173633 h 178668"/>
                  <a:gd name="connsiteX3" fmla="*/ 98641 w 361260"/>
                  <a:gd name="connsiteY3" fmla="*/ 157312 h 178668"/>
                  <a:gd name="connsiteX4" fmla="*/ 0 w 361260"/>
                  <a:gd name="connsiteY4" fmla="*/ 38947 h 178668"/>
                  <a:gd name="connsiteX5" fmla="*/ 108927 w 361260"/>
                  <a:gd name="connsiteY5" fmla="*/ 126638 h 178668"/>
                  <a:gd name="connsiteX6" fmla="*/ 260068 w 361260"/>
                  <a:gd name="connsiteY6" fmla="*/ 121495 h 178668"/>
                  <a:gd name="connsiteX7" fmla="*/ 361191 w 361260"/>
                  <a:gd name="connsiteY7" fmla="*/ 0 h 178668"/>
                  <a:gd name="connsiteX0" fmla="*/ 361191 w 361252"/>
                  <a:gd name="connsiteY0" fmla="*/ 0 h 178668"/>
                  <a:gd name="connsiteX1" fmla="*/ 335323 w 361252"/>
                  <a:gd name="connsiteY1" fmla="*/ 99585 h 178668"/>
                  <a:gd name="connsiteX2" fmla="*/ 248890 w 361252"/>
                  <a:gd name="connsiteY2" fmla="*/ 173633 h 178668"/>
                  <a:gd name="connsiteX3" fmla="*/ 98641 w 361252"/>
                  <a:gd name="connsiteY3" fmla="*/ 157312 h 178668"/>
                  <a:gd name="connsiteX4" fmla="*/ 0 w 361252"/>
                  <a:gd name="connsiteY4" fmla="*/ 38947 h 178668"/>
                  <a:gd name="connsiteX5" fmla="*/ 108927 w 361252"/>
                  <a:gd name="connsiteY5" fmla="*/ 126638 h 178668"/>
                  <a:gd name="connsiteX6" fmla="*/ 260068 w 361252"/>
                  <a:gd name="connsiteY6" fmla="*/ 121495 h 178668"/>
                  <a:gd name="connsiteX7" fmla="*/ 361191 w 361252"/>
                  <a:gd name="connsiteY7" fmla="*/ 0 h 178668"/>
                  <a:gd name="connsiteX0" fmla="*/ 361191 w 361265"/>
                  <a:gd name="connsiteY0" fmla="*/ 0 h 186563"/>
                  <a:gd name="connsiteX1" fmla="*/ 335323 w 361265"/>
                  <a:gd name="connsiteY1" fmla="*/ 99585 h 186563"/>
                  <a:gd name="connsiteX2" fmla="*/ 239365 w 361265"/>
                  <a:gd name="connsiteY2" fmla="*/ 183158 h 186563"/>
                  <a:gd name="connsiteX3" fmla="*/ 98641 w 361265"/>
                  <a:gd name="connsiteY3" fmla="*/ 157312 h 186563"/>
                  <a:gd name="connsiteX4" fmla="*/ 0 w 361265"/>
                  <a:gd name="connsiteY4" fmla="*/ 38947 h 186563"/>
                  <a:gd name="connsiteX5" fmla="*/ 108927 w 361265"/>
                  <a:gd name="connsiteY5" fmla="*/ 126638 h 186563"/>
                  <a:gd name="connsiteX6" fmla="*/ 260068 w 361265"/>
                  <a:gd name="connsiteY6" fmla="*/ 121495 h 186563"/>
                  <a:gd name="connsiteX7" fmla="*/ 361191 w 361265"/>
                  <a:gd name="connsiteY7" fmla="*/ 0 h 186563"/>
                  <a:gd name="connsiteX0" fmla="*/ 389766 w 389840"/>
                  <a:gd name="connsiteY0" fmla="*/ 0 h 187280"/>
                  <a:gd name="connsiteX1" fmla="*/ 363898 w 389840"/>
                  <a:gd name="connsiteY1" fmla="*/ 99585 h 187280"/>
                  <a:gd name="connsiteX2" fmla="*/ 267940 w 389840"/>
                  <a:gd name="connsiteY2" fmla="*/ 183158 h 187280"/>
                  <a:gd name="connsiteX3" fmla="*/ 127216 w 389840"/>
                  <a:gd name="connsiteY3" fmla="*/ 157312 h 187280"/>
                  <a:gd name="connsiteX4" fmla="*/ 0 w 389840"/>
                  <a:gd name="connsiteY4" fmla="*/ 10372 h 187280"/>
                  <a:gd name="connsiteX5" fmla="*/ 137502 w 389840"/>
                  <a:gd name="connsiteY5" fmla="*/ 126638 h 187280"/>
                  <a:gd name="connsiteX6" fmla="*/ 288643 w 389840"/>
                  <a:gd name="connsiteY6" fmla="*/ 121495 h 187280"/>
                  <a:gd name="connsiteX7" fmla="*/ 389766 w 389840"/>
                  <a:gd name="connsiteY7" fmla="*/ 0 h 187280"/>
                  <a:gd name="connsiteX0" fmla="*/ 389766 w 389840"/>
                  <a:gd name="connsiteY0" fmla="*/ 0 h 187280"/>
                  <a:gd name="connsiteX1" fmla="*/ 363898 w 389840"/>
                  <a:gd name="connsiteY1" fmla="*/ 99585 h 187280"/>
                  <a:gd name="connsiteX2" fmla="*/ 267940 w 389840"/>
                  <a:gd name="connsiteY2" fmla="*/ 183158 h 187280"/>
                  <a:gd name="connsiteX3" fmla="*/ 127216 w 389840"/>
                  <a:gd name="connsiteY3" fmla="*/ 157312 h 187280"/>
                  <a:gd name="connsiteX4" fmla="*/ 0 w 389840"/>
                  <a:gd name="connsiteY4" fmla="*/ 10372 h 187280"/>
                  <a:gd name="connsiteX5" fmla="*/ 137502 w 389840"/>
                  <a:gd name="connsiteY5" fmla="*/ 126638 h 187280"/>
                  <a:gd name="connsiteX6" fmla="*/ 288643 w 389840"/>
                  <a:gd name="connsiteY6" fmla="*/ 115145 h 187280"/>
                  <a:gd name="connsiteX7" fmla="*/ 389766 w 389840"/>
                  <a:gd name="connsiteY7" fmla="*/ 0 h 187280"/>
                  <a:gd name="connsiteX0" fmla="*/ 386441 w 386515"/>
                  <a:gd name="connsiteY0" fmla="*/ 0 h 187474"/>
                  <a:gd name="connsiteX1" fmla="*/ 360573 w 386515"/>
                  <a:gd name="connsiteY1" fmla="*/ 99585 h 187474"/>
                  <a:gd name="connsiteX2" fmla="*/ 264615 w 386515"/>
                  <a:gd name="connsiteY2" fmla="*/ 183158 h 187474"/>
                  <a:gd name="connsiteX3" fmla="*/ 123891 w 386515"/>
                  <a:gd name="connsiteY3" fmla="*/ 157312 h 187474"/>
                  <a:gd name="connsiteX4" fmla="*/ 0 w 386515"/>
                  <a:gd name="connsiteY4" fmla="*/ 3722 h 187474"/>
                  <a:gd name="connsiteX5" fmla="*/ 134177 w 386515"/>
                  <a:gd name="connsiteY5" fmla="*/ 126638 h 187474"/>
                  <a:gd name="connsiteX6" fmla="*/ 285318 w 386515"/>
                  <a:gd name="connsiteY6" fmla="*/ 115145 h 187474"/>
                  <a:gd name="connsiteX7" fmla="*/ 386441 w 386515"/>
                  <a:gd name="connsiteY7" fmla="*/ 0 h 187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86515" h="187474">
                    <a:moveTo>
                      <a:pt x="386441" y="0"/>
                    </a:moveTo>
                    <a:cubicBezTo>
                      <a:pt x="387297" y="70806"/>
                      <a:pt x="380877" y="69059"/>
                      <a:pt x="360573" y="99585"/>
                    </a:cubicBezTo>
                    <a:cubicBezTo>
                      <a:pt x="340269" y="130111"/>
                      <a:pt x="304062" y="173537"/>
                      <a:pt x="264615" y="183158"/>
                    </a:cubicBezTo>
                    <a:cubicBezTo>
                      <a:pt x="225168" y="192779"/>
                      <a:pt x="167994" y="187218"/>
                      <a:pt x="123891" y="157312"/>
                    </a:cubicBezTo>
                    <a:cubicBezTo>
                      <a:pt x="79789" y="127406"/>
                      <a:pt x="46969" y="107788"/>
                      <a:pt x="0" y="3722"/>
                    </a:cubicBezTo>
                    <a:cubicBezTo>
                      <a:pt x="60981" y="77456"/>
                      <a:pt x="86624" y="108068"/>
                      <a:pt x="134177" y="126638"/>
                    </a:cubicBezTo>
                    <a:cubicBezTo>
                      <a:pt x="181730" y="145208"/>
                      <a:pt x="262324" y="133076"/>
                      <a:pt x="285318" y="115145"/>
                    </a:cubicBezTo>
                    <a:cubicBezTo>
                      <a:pt x="308312" y="97214"/>
                      <a:pt x="329906" y="81028"/>
                      <a:pt x="386441" y="0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7C5040">
                      <a:alpha val="90000"/>
                    </a:srgbClr>
                  </a:gs>
                  <a:gs pos="0">
                    <a:srgbClr val="905A46">
                      <a:alpha val="90000"/>
                    </a:srgbClr>
                  </a:gs>
                  <a:gs pos="100000">
                    <a:srgbClr val="935F4A">
                      <a:alpha val="90000"/>
                    </a:srgbClr>
                  </a:gs>
                </a:gsLst>
                <a:lin ang="189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75" name="Freeform 195">
                <a:extLst>
                  <a:ext uri="{FF2B5EF4-FFF2-40B4-BE49-F238E27FC236}">
                    <a16:creationId xmlns:a16="http://schemas.microsoft.com/office/drawing/2014/main" id="{12066BF3-CA57-6E4A-8A68-BADE3261091E}"/>
                  </a:ext>
                </a:extLst>
              </p:cNvPr>
              <p:cNvSpPr/>
              <p:nvPr/>
            </p:nvSpPr>
            <p:spPr>
              <a:xfrm>
                <a:off x="4604596" y="2104736"/>
                <a:ext cx="756557" cy="711705"/>
              </a:xfrm>
              <a:custGeom>
                <a:avLst/>
                <a:gdLst>
                  <a:gd name="connsiteX0" fmla="*/ 461090 w 748312"/>
                  <a:gd name="connsiteY0" fmla="*/ 972 h 721677"/>
                  <a:gd name="connsiteX1" fmla="*/ 181480 w 748312"/>
                  <a:gd name="connsiteY1" fmla="*/ 106770 h 721677"/>
                  <a:gd name="connsiteX2" fmla="*/ 111 w 748312"/>
                  <a:gd name="connsiteY2" fmla="*/ 273025 h 721677"/>
                  <a:gd name="connsiteX3" fmla="*/ 158809 w 748312"/>
                  <a:gd name="connsiteY3" fmla="*/ 189898 h 721677"/>
                  <a:gd name="connsiteX4" fmla="*/ 415748 w 748312"/>
                  <a:gd name="connsiteY4" fmla="*/ 205012 h 721677"/>
                  <a:gd name="connsiteX5" fmla="*/ 559331 w 748312"/>
                  <a:gd name="connsiteY5" fmla="*/ 439279 h 721677"/>
                  <a:gd name="connsiteX6" fmla="*/ 491318 w 748312"/>
                  <a:gd name="connsiteY6" fmla="*/ 688661 h 721677"/>
                  <a:gd name="connsiteX7" fmla="*/ 408190 w 748312"/>
                  <a:gd name="connsiteY7" fmla="*/ 718889 h 721677"/>
                  <a:gd name="connsiteX8" fmla="*/ 672686 w 748312"/>
                  <a:gd name="connsiteY8" fmla="*/ 628205 h 721677"/>
                  <a:gd name="connsiteX9" fmla="*/ 748257 w 748312"/>
                  <a:gd name="connsiteY9" fmla="*/ 628205 h 721677"/>
                  <a:gd name="connsiteX10" fmla="*/ 665129 w 748312"/>
                  <a:gd name="connsiteY10" fmla="*/ 401494 h 721677"/>
                  <a:gd name="connsiteX11" fmla="*/ 559331 w 748312"/>
                  <a:gd name="connsiteY11" fmla="*/ 167227 h 721677"/>
                  <a:gd name="connsiteX12" fmla="*/ 461090 w 748312"/>
                  <a:gd name="connsiteY12" fmla="*/ 972 h 721677"/>
                  <a:gd name="connsiteX0" fmla="*/ 461090 w 748312"/>
                  <a:gd name="connsiteY0" fmla="*/ 1511 h 722216"/>
                  <a:gd name="connsiteX1" fmla="*/ 181480 w 748312"/>
                  <a:gd name="connsiteY1" fmla="*/ 107309 h 722216"/>
                  <a:gd name="connsiteX2" fmla="*/ 111 w 748312"/>
                  <a:gd name="connsiteY2" fmla="*/ 273564 h 722216"/>
                  <a:gd name="connsiteX3" fmla="*/ 158809 w 748312"/>
                  <a:gd name="connsiteY3" fmla="*/ 190437 h 722216"/>
                  <a:gd name="connsiteX4" fmla="*/ 415748 w 748312"/>
                  <a:gd name="connsiteY4" fmla="*/ 205551 h 722216"/>
                  <a:gd name="connsiteX5" fmla="*/ 559331 w 748312"/>
                  <a:gd name="connsiteY5" fmla="*/ 439818 h 722216"/>
                  <a:gd name="connsiteX6" fmla="*/ 491318 w 748312"/>
                  <a:gd name="connsiteY6" fmla="*/ 689200 h 722216"/>
                  <a:gd name="connsiteX7" fmla="*/ 408190 w 748312"/>
                  <a:gd name="connsiteY7" fmla="*/ 719428 h 722216"/>
                  <a:gd name="connsiteX8" fmla="*/ 672686 w 748312"/>
                  <a:gd name="connsiteY8" fmla="*/ 628744 h 722216"/>
                  <a:gd name="connsiteX9" fmla="*/ 748257 w 748312"/>
                  <a:gd name="connsiteY9" fmla="*/ 628744 h 722216"/>
                  <a:gd name="connsiteX10" fmla="*/ 665129 w 748312"/>
                  <a:gd name="connsiteY10" fmla="*/ 402033 h 722216"/>
                  <a:gd name="connsiteX11" fmla="*/ 594000 w 748312"/>
                  <a:gd name="connsiteY11" fmla="*/ 185101 h 722216"/>
                  <a:gd name="connsiteX12" fmla="*/ 461090 w 748312"/>
                  <a:gd name="connsiteY12" fmla="*/ 1511 h 722216"/>
                  <a:gd name="connsiteX0" fmla="*/ 461090 w 748312"/>
                  <a:gd name="connsiteY0" fmla="*/ 1511 h 722216"/>
                  <a:gd name="connsiteX1" fmla="*/ 181480 w 748312"/>
                  <a:gd name="connsiteY1" fmla="*/ 107309 h 722216"/>
                  <a:gd name="connsiteX2" fmla="*/ 111 w 748312"/>
                  <a:gd name="connsiteY2" fmla="*/ 273564 h 722216"/>
                  <a:gd name="connsiteX3" fmla="*/ 158809 w 748312"/>
                  <a:gd name="connsiteY3" fmla="*/ 190437 h 722216"/>
                  <a:gd name="connsiteX4" fmla="*/ 415748 w 748312"/>
                  <a:gd name="connsiteY4" fmla="*/ 205551 h 722216"/>
                  <a:gd name="connsiteX5" fmla="*/ 559331 w 748312"/>
                  <a:gd name="connsiteY5" fmla="*/ 439818 h 722216"/>
                  <a:gd name="connsiteX6" fmla="*/ 491318 w 748312"/>
                  <a:gd name="connsiteY6" fmla="*/ 689200 h 722216"/>
                  <a:gd name="connsiteX7" fmla="*/ 408190 w 748312"/>
                  <a:gd name="connsiteY7" fmla="*/ 719428 h 722216"/>
                  <a:gd name="connsiteX8" fmla="*/ 672686 w 748312"/>
                  <a:gd name="connsiteY8" fmla="*/ 628744 h 722216"/>
                  <a:gd name="connsiteX9" fmla="*/ 748257 w 748312"/>
                  <a:gd name="connsiteY9" fmla="*/ 628744 h 722216"/>
                  <a:gd name="connsiteX10" fmla="*/ 665129 w 748312"/>
                  <a:gd name="connsiteY10" fmla="*/ 402033 h 722216"/>
                  <a:gd name="connsiteX11" fmla="*/ 594000 w 748312"/>
                  <a:gd name="connsiteY11" fmla="*/ 185101 h 722216"/>
                  <a:gd name="connsiteX12" fmla="*/ 461090 w 748312"/>
                  <a:gd name="connsiteY12" fmla="*/ 1511 h 722216"/>
                  <a:gd name="connsiteX0" fmla="*/ 461090 w 748312"/>
                  <a:gd name="connsiteY0" fmla="*/ 1511 h 722216"/>
                  <a:gd name="connsiteX1" fmla="*/ 181480 w 748312"/>
                  <a:gd name="connsiteY1" fmla="*/ 107309 h 722216"/>
                  <a:gd name="connsiteX2" fmla="*/ 111 w 748312"/>
                  <a:gd name="connsiteY2" fmla="*/ 273564 h 722216"/>
                  <a:gd name="connsiteX3" fmla="*/ 158809 w 748312"/>
                  <a:gd name="connsiteY3" fmla="*/ 190437 h 722216"/>
                  <a:gd name="connsiteX4" fmla="*/ 415748 w 748312"/>
                  <a:gd name="connsiteY4" fmla="*/ 205551 h 722216"/>
                  <a:gd name="connsiteX5" fmla="*/ 559331 w 748312"/>
                  <a:gd name="connsiteY5" fmla="*/ 439818 h 722216"/>
                  <a:gd name="connsiteX6" fmla="*/ 491318 w 748312"/>
                  <a:gd name="connsiteY6" fmla="*/ 689200 h 722216"/>
                  <a:gd name="connsiteX7" fmla="*/ 408190 w 748312"/>
                  <a:gd name="connsiteY7" fmla="*/ 719428 h 722216"/>
                  <a:gd name="connsiteX8" fmla="*/ 672686 w 748312"/>
                  <a:gd name="connsiteY8" fmla="*/ 628744 h 722216"/>
                  <a:gd name="connsiteX9" fmla="*/ 748257 w 748312"/>
                  <a:gd name="connsiteY9" fmla="*/ 628744 h 722216"/>
                  <a:gd name="connsiteX10" fmla="*/ 665129 w 748312"/>
                  <a:gd name="connsiteY10" fmla="*/ 402033 h 722216"/>
                  <a:gd name="connsiteX11" fmla="*/ 594000 w 748312"/>
                  <a:gd name="connsiteY11" fmla="*/ 185101 h 722216"/>
                  <a:gd name="connsiteX12" fmla="*/ 461090 w 748312"/>
                  <a:gd name="connsiteY12" fmla="*/ 1511 h 722216"/>
                  <a:gd name="connsiteX0" fmla="*/ 461090 w 748312"/>
                  <a:gd name="connsiteY0" fmla="*/ 0 h 720705"/>
                  <a:gd name="connsiteX1" fmla="*/ 181480 w 748312"/>
                  <a:gd name="connsiteY1" fmla="*/ 105798 h 720705"/>
                  <a:gd name="connsiteX2" fmla="*/ 111 w 748312"/>
                  <a:gd name="connsiteY2" fmla="*/ 272053 h 720705"/>
                  <a:gd name="connsiteX3" fmla="*/ 158809 w 748312"/>
                  <a:gd name="connsiteY3" fmla="*/ 188926 h 720705"/>
                  <a:gd name="connsiteX4" fmla="*/ 415748 w 748312"/>
                  <a:gd name="connsiteY4" fmla="*/ 204040 h 720705"/>
                  <a:gd name="connsiteX5" fmla="*/ 559331 w 748312"/>
                  <a:gd name="connsiteY5" fmla="*/ 438307 h 720705"/>
                  <a:gd name="connsiteX6" fmla="*/ 491318 w 748312"/>
                  <a:gd name="connsiteY6" fmla="*/ 687689 h 720705"/>
                  <a:gd name="connsiteX7" fmla="*/ 408190 w 748312"/>
                  <a:gd name="connsiteY7" fmla="*/ 717917 h 720705"/>
                  <a:gd name="connsiteX8" fmla="*/ 672686 w 748312"/>
                  <a:gd name="connsiteY8" fmla="*/ 627233 h 720705"/>
                  <a:gd name="connsiteX9" fmla="*/ 748257 w 748312"/>
                  <a:gd name="connsiteY9" fmla="*/ 627233 h 720705"/>
                  <a:gd name="connsiteX10" fmla="*/ 665129 w 748312"/>
                  <a:gd name="connsiteY10" fmla="*/ 400522 h 720705"/>
                  <a:gd name="connsiteX11" fmla="*/ 594000 w 748312"/>
                  <a:gd name="connsiteY11" fmla="*/ 183590 h 720705"/>
                  <a:gd name="connsiteX12" fmla="*/ 461090 w 748312"/>
                  <a:gd name="connsiteY12" fmla="*/ 0 h 720705"/>
                  <a:gd name="connsiteX0" fmla="*/ 491426 w 748312"/>
                  <a:gd name="connsiteY0" fmla="*/ 0 h 716371"/>
                  <a:gd name="connsiteX1" fmla="*/ 181480 w 748312"/>
                  <a:gd name="connsiteY1" fmla="*/ 101464 h 716371"/>
                  <a:gd name="connsiteX2" fmla="*/ 111 w 748312"/>
                  <a:gd name="connsiteY2" fmla="*/ 267719 h 716371"/>
                  <a:gd name="connsiteX3" fmla="*/ 158809 w 748312"/>
                  <a:gd name="connsiteY3" fmla="*/ 184592 h 716371"/>
                  <a:gd name="connsiteX4" fmla="*/ 415748 w 748312"/>
                  <a:gd name="connsiteY4" fmla="*/ 199706 h 716371"/>
                  <a:gd name="connsiteX5" fmla="*/ 559331 w 748312"/>
                  <a:gd name="connsiteY5" fmla="*/ 433973 h 716371"/>
                  <a:gd name="connsiteX6" fmla="*/ 491318 w 748312"/>
                  <a:gd name="connsiteY6" fmla="*/ 683355 h 716371"/>
                  <a:gd name="connsiteX7" fmla="*/ 408190 w 748312"/>
                  <a:gd name="connsiteY7" fmla="*/ 713583 h 716371"/>
                  <a:gd name="connsiteX8" fmla="*/ 672686 w 748312"/>
                  <a:gd name="connsiteY8" fmla="*/ 622899 h 716371"/>
                  <a:gd name="connsiteX9" fmla="*/ 748257 w 748312"/>
                  <a:gd name="connsiteY9" fmla="*/ 622899 h 716371"/>
                  <a:gd name="connsiteX10" fmla="*/ 665129 w 748312"/>
                  <a:gd name="connsiteY10" fmla="*/ 396188 h 716371"/>
                  <a:gd name="connsiteX11" fmla="*/ 594000 w 748312"/>
                  <a:gd name="connsiteY11" fmla="*/ 179256 h 716371"/>
                  <a:gd name="connsiteX12" fmla="*/ 491426 w 748312"/>
                  <a:gd name="connsiteY12" fmla="*/ 0 h 716371"/>
                  <a:gd name="connsiteX0" fmla="*/ 491426 w 748312"/>
                  <a:gd name="connsiteY0" fmla="*/ 0 h 716371"/>
                  <a:gd name="connsiteX1" fmla="*/ 181480 w 748312"/>
                  <a:gd name="connsiteY1" fmla="*/ 101464 h 716371"/>
                  <a:gd name="connsiteX2" fmla="*/ 111 w 748312"/>
                  <a:gd name="connsiteY2" fmla="*/ 267719 h 716371"/>
                  <a:gd name="connsiteX3" fmla="*/ 158809 w 748312"/>
                  <a:gd name="connsiteY3" fmla="*/ 184592 h 716371"/>
                  <a:gd name="connsiteX4" fmla="*/ 415748 w 748312"/>
                  <a:gd name="connsiteY4" fmla="*/ 199706 h 716371"/>
                  <a:gd name="connsiteX5" fmla="*/ 559331 w 748312"/>
                  <a:gd name="connsiteY5" fmla="*/ 433973 h 716371"/>
                  <a:gd name="connsiteX6" fmla="*/ 491318 w 748312"/>
                  <a:gd name="connsiteY6" fmla="*/ 683355 h 716371"/>
                  <a:gd name="connsiteX7" fmla="*/ 408190 w 748312"/>
                  <a:gd name="connsiteY7" fmla="*/ 713583 h 716371"/>
                  <a:gd name="connsiteX8" fmla="*/ 672686 w 748312"/>
                  <a:gd name="connsiteY8" fmla="*/ 622899 h 716371"/>
                  <a:gd name="connsiteX9" fmla="*/ 748257 w 748312"/>
                  <a:gd name="connsiteY9" fmla="*/ 622899 h 716371"/>
                  <a:gd name="connsiteX10" fmla="*/ 665129 w 748312"/>
                  <a:gd name="connsiteY10" fmla="*/ 396188 h 716371"/>
                  <a:gd name="connsiteX11" fmla="*/ 594000 w 748312"/>
                  <a:gd name="connsiteY11" fmla="*/ 179256 h 716371"/>
                  <a:gd name="connsiteX12" fmla="*/ 491426 w 748312"/>
                  <a:gd name="connsiteY12" fmla="*/ 0 h 716371"/>
                  <a:gd name="connsiteX0" fmla="*/ 493649 w 750535"/>
                  <a:gd name="connsiteY0" fmla="*/ 0 h 716371"/>
                  <a:gd name="connsiteX1" fmla="*/ 279043 w 750535"/>
                  <a:gd name="connsiteY1" fmla="*/ 53793 h 716371"/>
                  <a:gd name="connsiteX2" fmla="*/ 2334 w 750535"/>
                  <a:gd name="connsiteY2" fmla="*/ 267719 h 716371"/>
                  <a:gd name="connsiteX3" fmla="*/ 161032 w 750535"/>
                  <a:gd name="connsiteY3" fmla="*/ 184592 h 716371"/>
                  <a:gd name="connsiteX4" fmla="*/ 417971 w 750535"/>
                  <a:gd name="connsiteY4" fmla="*/ 199706 h 716371"/>
                  <a:gd name="connsiteX5" fmla="*/ 561554 w 750535"/>
                  <a:gd name="connsiteY5" fmla="*/ 433973 h 716371"/>
                  <a:gd name="connsiteX6" fmla="*/ 493541 w 750535"/>
                  <a:gd name="connsiteY6" fmla="*/ 683355 h 716371"/>
                  <a:gd name="connsiteX7" fmla="*/ 410413 w 750535"/>
                  <a:gd name="connsiteY7" fmla="*/ 713583 h 716371"/>
                  <a:gd name="connsiteX8" fmla="*/ 674909 w 750535"/>
                  <a:gd name="connsiteY8" fmla="*/ 622899 h 716371"/>
                  <a:gd name="connsiteX9" fmla="*/ 750480 w 750535"/>
                  <a:gd name="connsiteY9" fmla="*/ 622899 h 716371"/>
                  <a:gd name="connsiteX10" fmla="*/ 667352 w 750535"/>
                  <a:gd name="connsiteY10" fmla="*/ 396188 h 716371"/>
                  <a:gd name="connsiteX11" fmla="*/ 596223 w 750535"/>
                  <a:gd name="connsiteY11" fmla="*/ 179256 h 716371"/>
                  <a:gd name="connsiteX12" fmla="*/ 493649 w 750535"/>
                  <a:gd name="connsiteY12" fmla="*/ 0 h 716371"/>
                  <a:gd name="connsiteX0" fmla="*/ 493649 w 750535"/>
                  <a:gd name="connsiteY0" fmla="*/ 0 h 716371"/>
                  <a:gd name="connsiteX1" fmla="*/ 279043 w 750535"/>
                  <a:gd name="connsiteY1" fmla="*/ 53793 h 716371"/>
                  <a:gd name="connsiteX2" fmla="*/ 2334 w 750535"/>
                  <a:gd name="connsiteY2" fmla="*/ 267719 h 716371"/>
                  <a:gd name="connsiteX3" fmla="*/ 161032 w 750535"/>
                  <a:gd name="connsiteY3" fmla="*/ 184592 h 716371"/>
                  <a:gd name="connsiteX4" fmla="*/ 417971 w 750535"/>
                  <a:gd name="connsiteY4" fmla="*/ 199706 h 716371"/>
                  <a:gd name="connsiteX5" fmla="*/ 561554 w 750535"/>
                  <a:gd name="connsiteY5" fmla="*/ 433973 h 716371"/>
                  <a:gd name="connsiteX6" fmla="*/ 493541 w 750535"/>
                  <a:gd name="connsiteY6" fmla="*/ 683355 h 716371"/>
                  <a:gd name="connsiteX7" fmla="*/ 410413 w 750535"/>
                  <a:gd name="connsiteY7" fmla="*/ 713583 h 716371"/>
                  <a:gd name="connsiteX8" fmla="*/ 674909 w 750535"/>
                  <a:gd name="connsiteY8" fmla="*/ 622899 h 716371"/>
                  <a:gd name="connsiteX9" fmla="*/ 750480 w 750535"/>
                  <a:gd name="connsiteY9" fmla="*/ 622899 h 716371"/>
                  <a:gd name="connsiteX10" fmla="*/ 667352 w 750535"/>
                  <a:gd name="connsiteY10" fmla="*/ 396188 h 716371"/>
                  <a:gd name="connsiteX11" fmla="*/ 596223 w 750535"/>
                  <a:gd name="connsiteY11" fmla="*/ 179256 h 716371"/>
                  <a:gd name="connsiteX12" fmla="*/ 493649 w 750535"/>
                  <a:gd name="connsiteY12" fmla="*/ 0 h 716371"/>
                  <a:gd name="connsiteX0" fmla="*/ 491320 w 748206"/>
                  <a:gd name="connsiteY0" fmla="*/ 0 h 716371"/>
                  <a:gd name="connsiteX1" fmla="*/ 276714 w 748206"/>
                  <a:gd name="connsiteY1" fmla="*/ 53793 h 716371"/>
                  <a:gd name="connsiteX2" fmla="*/ 154012 w 748206"/>
                  <a:gd name="connsiteY2" fmla="*/ 120303 h 716371"/>
                  <a:gd name="connsiteX3" fmla="*/ 5 w 748206"/>
                  <a:gd name="connsiteY3" fmla="*/ 267719 h 716371"/>
                  <a:gd name="connsiteX4" fmla="*/ 158703 w 748206"/>
                  <a:gd name="connsiteY4" fmla="*/ 184592 h 716371"/>
                  <a:gd name="connsiteX5" fmla="*/ 415642 w 748206"/>
                  <a:gd name="connsiteY5" fmla="*/ 199706 h 716371"/>
                  <a:gd name="connsiteX6" fmla="*/ 559225 w 748206"/>
                  <a:gd name="connsiteY6" fmla="*/ 433973 h 716371"/>
                  <a:gd name="connsiteX7" fmla="*/ 491212 w 748206"/>
                  <a:gd name="connsiteY7" fmla="*/ 683355 h 716371"/>
                  <a:gd name="connsiteX8" fmla="*/ 408084 w 748206"/>
                  <a:gd name="connsiteY8" fmla="*/ 713583 h 716371"/>
                  <a:gd name="connsiteX9" fmla="*/ 672580 w 748206"/>
                  <a:gd name="connsiteY9" fmla="*/ 622899 h 716371"/>
                  <a:gd name="connsiteX10" fmla="*/ 748151 w 748206"/>
                  <a:gd name="connsiteY10" fmla="*/ 622899 h 716371"/>
                  <a:gd name="connsiteX11" fmla="*/ 665023 w 748206"/>
                  <a:gd name="connsiteY11" fmla="*/ 396188 h 716371"/>
                  <a:gd name="connsiteX12" fmla="*/ 593894 w 748206"/>
                  <a:gd name="connsiteY12" fmla="*/ 179256 h 716371"/>
                  <a:gd name="connsiteX13" fmla="*/ 491320 w 748206"/>
                  <a:gd name="connsiteY13" fmla="*/ 0 h 716371"/>
                  <a:gd name="connsiteX0" fmla="*/ 443653 w 700539"/>
                  <a:gd name="connsiteY0" fmla="*/ 0 h 716371"/>
                  <a:gd name="connsiteX1" fmla="*/ 229047 w 700539"/>
                  <a:gd name="connsiteY1" fmla="*/ 53793 h 716371"/>
                  <a:gd name="connsiteX2" fmla="*/ 106345 w 700539"/>
                  <a:gd name="connsiteY2" fmla="*/ 120303 h 716371"/>
                  <a:gd name="connsiteX3" fmla="*/ 8 w 700539"/>
                  <a:gd name="connsiteY3" fmla="*/ 237383 h 716371"/>
                  <a:gd name="connsiteX4" fmla="*/ 111036 w 700539"/>
                  <a:gd name="connsiteY4" fmla="*/ 184592 h 716371"/>
                  <a:gd name="connsiteX5" fmla="*/ 367975 w 700539"/>
                  <a:gd name="connsiteY5" fmla="*/ 199706 h 716371"/>
                  <a:gd name="connsiteX6" fmla="*/ 511558 w 700539"/>
                  <a:gd name="connsiteY6" fmla="*/ 433973 h 716371"/>
                  <a:gd name="connsiteX7" fmla="*/ 443545 w 700539"/>
                  <a:gd name="connsiteY7" fmla="*/ 683355 h 716371"/>
                  <a:gd name="connsiteX8" fmla="*/ 360417 w 700539"/>
                  <a:gd name="connsiteY8" fmla="*/ 713583 h 716371"/>
                  <a:gd name="connsiteX9" fmla="*/ 624913 w 700539"/>
                  <a:gd name="connsiteY9" fmla="*/ 622899 h 716371"/>
                  <a:gd name="connsiteX10" fmla="*/ 700484 w 700539"/>
                  <a:gd name="connsiteY10" fmla="*/ 622899 h 716371"/>
                  <a:gd name="connsiteX11" fmla="*/ 617356 w 700539"/>
                  <a:gd name="connsiteY11" fmla="*/ 396188 h 716371"/>
                  <a:gd name="connsiteX12" fmla="*/ 546227 w 700539"/>
                  <a:gd name="connsiteY12" fmla="*/ 179256 h 716371"/>
                  <a:gd name="connsiteX13" fmla="*/ 443653 w 700539"/>
                  <a:gd name="connsiteY13" fmla="*/ 0 h 716371"/>
                  <a:gd name="connsiteX0" fmla="*/ 444399 w 701285"/>
                  <a:gd name="connsiteY0" fmla="*/ 0 h 716371"/>
                  <a:gd name="connsiteX1" fmla="*/ 229793 w 701285"/>
                  <a:gd name="connsiteY1" fmla="*/ 53793 h 716371"/>
                  <a:gd name="connsiteX2" fmla="*/ 107091 w 701285"/>
                  <a:gd name="connsiteY2" fmla="*/ 120303 h 716371"/>
                  <a:gd name="connsiteX3" fmla="*/ 754 w 701285"/>
                  <a:gd name="connsiteY3" fmla="*/ 237383 h 716371"/>
                  <a:gd name="connsiteX4" fmla="*/ 159452 w 701285"/>
                  <a:gd name="connsiteY4" fmla="*/ 175924 h 716371"/>
                  <a:gd name="connsiteX5" fmla="*/ 368721 w 701285"/>
                  <a:gd name="connsiteY5" fmla="*/ 199706 h 716371"/>
                  <a:gd name="connsiteX6" fmla="*/ 512304 w 701285"/>
                  <a:gd name="connsiteY6" fmla="*/ 433973 h 716371"/>
                  <a:gd name="connsiteX7" fmla="*/ 444291 w 701285"/>
                  <a:gd name="connsiteY7" fmla="*/ 683355 h 716371"/>
                  <a:gd name="connsiteX8" fmla="*/ 361163 w 701285"/>
                  <a:gd name="connsiteY8" fmla="*/ 713583 h 716371"/>
                  <a:gd name="connsiteX9" fmla="*/ 625659 w 701285"/>
                  <a:gd name="connsiteY9" fmla="*/ 622899 h 716371"/>
                  <a:gd name="connsiteX10" fmla="*/ 701230 w 701285"/>
                  <a:gd name="connsiteY10" fmla="*/ 622899 h 716371"/>
                  <a:gd name="connsiteX11" fmla="*/ 618102 w 701285"/>
                  <a:gd name="connsiteY11" fmla="*/ 396188 h 716371"/>
                  <a:gd name="connsiteX12" fmla="*/ 546973 w 701285"/>
                  <a:gd name="connsiteY12" fmla="*/ 179256 h 716371"/>
                  <a:gd name="connsiteX13" fmla="*/ 444399 w 701285"/>
                  <a:gd name="connsiteY13" fmla="*/ 0 h 716371"/>
                  <a:gd name="connsiteX0" fmla="*/ 444399 w 701283"/>
                  <a:gd name="connsiteY0" fmla="*/ 0 h 716371"/>
                  <a:gd name="connsiteX1" fmla="*/ 229793 w 701283"/>
                  <a:gd name="connsiteY1" fmla="*/ 53793 h 716371"/>
                  <a:gd name="connsiteX2" fmla="*/ 107091 w 701283"/>
                  <a:gd name="connsiteY2" fmla="*/ 120303 h 716371"/>
                  <a:gd name="connsiteX3" fmla="*/ 754 w 701283"/>
                  <a:gd name="connsiteY3" fmla="*/ 237383 h 716371"/>
                  <a:gd name="connsiteX4" fmla="*/ 159452 w 701283"/>
                  <a:gd name="connsiteY4" fmla="*/ 175924 h 716371"/>
                  <a:gd name="connsiteX5" fmla="*/ 368721 w 701283"/>
                  <a:gd name="connsiteY5" fmla="*/ 199706 h 716371"/>
                  <a:gd name="connsiteX6" fmla="*/ 512304 w 701283"/>
                  <a:gd name="connsiteY6" fmla="*/ 433973 h 716371"/>
                  <a:gd name="connsiteX7" fmla="*/ 444291 w 701283"/>
                  <a:gd name="connsiteY7" fmla="*/ 683355 h 716371"/>
                  <a:gd name="connsiteX8" fmla="*/ 361163 w 701283"/>
                  <a:gd name="connsiteY8" fmla="*/ 713583 h 716371"/>
                  <a:gd name="connsiteX9" fmla="*/ 625659 w 701283"/>
                  <a:gd name="connsiteY9" fmla="*/ 622899 h 716371"/>
                  <a:gd name="connsiteX10" fmla="*/ 701230 w 701283"/>
                  <a:gd name="connsiteY10" fmla="*/ 622899 h 716371"/>
                  <a:gd name="connsiteX11" fmla="*/ 635437 w 701283"/>
                  <a:gd name="connsiteY11" fmla="*/ 391854 h 716371"/>
                  <a:gd name="connsiteX12" fmla="*/ 546973 w 701283"/>
                  <a:gd name="connsiteY12" fmla="*/ 179256 h 716371"/>
                  <a:gd name="connsiteX13" fmla="*/ 444399 w 701283"/>
                  <a:gd name="connsiteY13" fmla="*/ 0 h 716371"/>
                  <a:gd name="connsiteX0" fmla="*/ 444399 w 701283"/>
                  <a:gd name="connsiteY0" fmla="*/ 0 h 716371"/>
                  <a:gd name="connsiteX1" fmla="*/ 229793 w 701283"/>
                  <a:gd name="connsiteY1" fmla="*/ 53793 h 716371"/>
                  <a:gd name="connsiteX2" fmla="*/ 107091 w 701283"/>
                  <a:gd name="connsiteY2" fmla="*/ 120303 h 716371"/>
                  <a:gd name="connsiteX3" fmla="*/ 754 w 701283"/>
                  <a:gd name="connsiteY3" fmla="*/ 237383 h 716371"/>
                  <a:gd name="connsiteX4" fmla="*/ 159452 w 701283"/>
                  <a:gd name="connsiteY4" fmla="*/ 175924 h 716371"/>
                  <a:gd name="connsiteX5" fmla="*/ 368721 w 701283"/>
                  <a:gd name="connsiteY5" fmla="*/ 199706 h 716371"/>
                  <a:gd name="connsiteX6" fmla="*/ 512304 w 701283"/>
                  <a:gd name="connsiteY6" fmla="*/ 433973 h 716371"/>
                  <a:gd name="connsiteX7" fmla="*/ 444291 w 701283"/>
                  <a:gd name="connsiteY7" fmla="*/ 683355 h 716371"/>
                  <a:gd name="connsiteX8" fmla="*/ 361163 w 701283"/>
                  <a:gd name="connsiteY8" fmla="*/ 713583 h 716371"/>
                  <a:gd name="connsiteX9" fmla="*/ 625659 w 701283"/>
                  <a:gd name="connsiteY9" fmla="*/ 622899 h 716371"/>
                  <a:gd name="connsiteX10" fmla="*/ 701230 w 701283"/>
                  <a:gd name="connsiteY10" fmla="*/ 622899 h 716371"/>
                  <a:gd name="connsiteX11" fmla="*/ 635437 w 701283"/>
                  <a:gd name="connsiteY11" fmla="*/ 391854 h 716371"/>
                  <a:gd name="connsiteX12" fmla="*/ 546973 w 701283"/>
                  <a:gd name="connsiteY12" fmla="*/ 179256 h 716371"/>
                  <a:gd name="connsiteX13" fmla="*/ 444399 w 701283"/>
                  <a:gd name="connsiteY13" fmla="*/ 0 h 716371"/>
                  <a:gd name="connsiteX0" fmla="*/ 444399 w 701283"/>
                  <a:gd name="connsiteY0" fmla="*/ 0 h 720738"/>
                  <a:gd name="connsiteX1" fmla="*/ 229793 w 701283"/>
                  <a:gd name="connsiteY1" fmla="*/ 53793 h 720738"/>
                  <a:gd name="connsiteX2" fmla="*/ 107091 w 701283"/>
                  <a:gd name="connsiteY2" fmla="*/ 120303 h 720738"/>
                  <a:gd name="connsiteX3" fmla="*/ 754 w 701283"/>
                  <a:gd name="connsiteY3" fmla="*/ 237383 h 720738"/>
                  <a:gd name="connsiteX4" fmla="*/ 159452 w 701283"/>
                  <a:gd name="connsiteY4" fmla="*/ 175924 h 720738"/>
                  <a:gd name="connsiteX5" fmla="*/ 368721 w 701283"/>
                  <a:gd name="connsiteY5" fmla="*/ 199706 h 720738"/>
                  <a:gd name="connsiteX6" fmla="*/ 512304 w 701283"/>
                  <a:gd name="connsiteY6" fmla="*/ 433973 h 720738"/>
                  <a:gd name="connsiteX7" fmla="*/ 444291 w 701283"/>
                  <a:gd name="connsiteY7" fmla="*/ 683355 h 720738"/>
                  <a:gd name="connsiteX8" fmla="*/ 361163 w 701283"/>
                  <a:gd name="connsiteY8" fmla="*/ 713583 h 720738"/>
                  <a:gd name="connsiteX9" fmla="*/ 701230 w 701283"/>
                  <a:gd name="connsiteY9" fmla="*/ 622899 h 720738"/>
                  <a:gd name="connsiteX10" fmla="*/ 635437 w 701283"/>
                  <a:gd name="connsiteY10" fmla="*/ 391854 h 720738"/>
                  <a:gd name="connsiteX11" fmla="*/ 546973 w 701283"/>
                  <a:gd name="connsiteY11" fmla="*/ 179256 h 720738"/>
                  <a:gd name="connsiteX12" fmla="*/ 444399 w 701283"/>
                  <a:gd name="connsiteY12" fmla="*/ 0 h 720738"/>
                  <a:gd name="connsiteX0" fmla="*/ 444399 w 701230"/>
                  <a:gd name="connsiteY0" fmla="*/ 0 h 720738"/>
                  <a:gd name="connsiteX1" fmla="*/ 229793 w 701230"/>
                  <a:gd name="connsiteY1" fmla="*/ 53793 h 720738"/>
                  <a:gd name="connsiteX2" fmla="*/ 107091 w 701230"/>
                  <a:gd name="connsiteY2" fmla="*/ 120303 h 720738"/>
                  <a:gd name="connsiteX3" fmla="*/ 754 w 701230"/>
                  <a:gd name="connsiteY3" fmla="*/ 237383 h 720738"/>
                  <a:gd name="connsiteX4" fmla="*/ 159452 w 701230"/>
                  <a:gd name="connsiteY4" fmla="*/ 175924 h 720738"/>
                  <a:gd name="connsiteX5" fmla="*/ 368721 w 701230"/>
                  <a:gd name="connsiteY5" fmla="*/ 199706 h 720738"/>
                  <a:gd name="connsiteX6" fmla="*/ 512304 w 701230"/>
                  <a:gd name="connsiteY6" fmla="*/ 433973 h 720738"/>
                  <a:gd name="connsiteX7" fmla="*/ 444291 w 701230"/>
                  <a:gd name="connsiteY7" fmla="*/ 683355 h 720738"/>
                  <a:gd name="connsiteX8" fmla="*/ 361163 w 701230"/>
                  <a:gd name="connsiteY8" fmla="*/ 713583 h 720738"/>
                  <a:gd name="connsiteX9" fmla="*/ 701230 w 701230"/>
                  <a:gd name="connsiteY9" fmla="*/ 622899 h 720738"/>
                  <a:gd name="connsiteX10" fmla="*/ 635437 w 701230"/>
                  <a:gd name="connsiteY10" fmla="*/ 391854 h 720738"/>
                  <a:gd name="connsiteX11" fmla="*/ 546973 w 701230"/>
                  <a:gd name="connsiteY11" fmla="*/ 179256 h 720738"/>
                  <a:gd name="connsiteX12" fmla="*/ 444399 w 701230"/>
                  <a:gd name="connsiteY12" fmla="*/ 0 h 720738"/>
                  <a:gd name="connsiteX0" fmla="*/ 444399 w 696896"/>
                  <a:gd name="connsiteY0" fmla="*/ 0 h 722638"/>
                  <a:gd name="connsiteX1" fmla="*/ 229793 w 696896"/>
                  <a:gd name="connsiteY1" fmla="*/ 53793 h 722638"/>
                  <a:gd name="connsiteX2" fmla="*/ 107091 w 696896"/>
                  <a:gd name="connsiteY2" fmla="*/ 120303 h 722638"/>
                  <a:gd name="connsiteX3" fmla="*/ 754 w 696896"/>
                  <a:gd name="connsiteY3" fmla="*/ 237383 h 722638"/>
                  <a:gd name="connsiteX4" fmla="*/ 159452 w 696896"/>
                  <a:gd name="connsiteY4" fmla="*/ 175924 h 722638"/>
                  <a:gd name="connsiteX5" fmla="*/ 368721 w 696896"/>
                  <a:gd name="connsiteY5" fmla="*/ 199706 h 722638"/>
                  <a:gd name="connsiteX6" fmla="*/ 512304 w 696896"/>
                  <a:gd name="connsiteY6" fmla="*/ 433973 h 722638"/>
                  <a:gd name="connsiteX7" fmla="*/ 444291 w 696896"/>
                  <a:gd name="connsiteY7" fmla="*/ 683355 h 722638"/>
                  <a:gd name="connsiteX8" fmla="*/ 361163 w 696896"/>
                  <a:gd name="connsiteY8" fmla="*/ 713583 h 722638"/>
                  <a:gd name="connsiteX9" fmla="*/ 696896 w 696896"/>
                  <a:gd name="connsiteY9" fmla="*/ 596897 h 722638"/>
                  <a:gd name="connsiteX10" fmla="*/ 635437 w 696896"/>
                  <a:gd name="connsiteY10" fmla="*/ 391854 h 722638"/>
                  <a:gd name="connsiteX11" fmla="*/ 546973 w 696896"/>
                  <a:gd name="connsiteY11" fmla="*/ 179256 h 722638"/>
                  <a:gd name="connsiteX12" fmla="*/ 444399 w 696896"/>
                  <a:gd name="connsiteY12" fmla="*/ 0 h 722638"/>
                  <a:gd name="connsiteX0" fmla="*/ 444399 w 696896"/>
                  <a:gd name="connsiteY0" fmla="*/ 0 h 722638"/>
                  <a:gd name="connsiteX1" fmla="*/ 229793 w 696896"/>
                  <a:gd name="connsiteY1" fmla="*/ 53793 h 722638"/>
                  <a:gd name="connsiteX2" fmla="*/ 107091 w 696896"/>
                  <a:gd name="connsiteY2" fmla="*/ 120303 h 722638"/>
                  <a:gd name="connsiteX3" fmla="*/ 754 w 696896"/>
                  <a:gd name="connsiteY3" fmla="*/ 237383 h 722638"/>
                  <a:gd name="connsiteX4" fmla="*/ 159452 w 696896"/>
                  <a:gd name="connsiteY4" fmla="*/ 175924 h 722638"/>
                  <a:gd name="connsiteX5" fmla="*/ 368721 w 696896"/>
                  <a:gd name="connsiteY5" fmla="*/ 199706 h 722638"/>
                  <a:gd name="connsiteX6" fmla="*/ 512304 w 696896"/>
                  <a:gd name="connsiteY6" fmla="*/ 433973 h 722638"/>
                  <a:gd name="connsiteX7" fmla="*/ 444291 w 696896"/>
                  <a:gd name="connsiteY7" fmla="*/ 683355 h 722638"/>
                  <a:gd name="connsiteX8" fmla="*/ 361163 w 696896"/>
                  <a:gd name="connsiteY8" fmla="*/ 713583 h 722638"/>
                  <a:gd name="connsiteX9" fmla="*/ 696896 w 696896"/>
                  <a:gd name="connsiteY9" fmla="*/ 596897 h 722638"/>
                  <a:gd name="connsiteX10" fmla="*/ 635437 w 696896"/>
                  <a:gd name="connsiteY10" fmla="*/ 391854 h 722638"/>
                  <a:gd name="connsiteX11" fmla="*/ 546973 w 696896"/>
                  <a:gd name="connsiteY11" fmla="*/ 179256 h 722638"/>
                  <a:gd name="connsiteX12" fmla="*/ 444399 w 696896"/>
                  <a:gd name="connsiteY12" fmla="*/ 0 h 722638"/>
                  <a:gd name="connsiteX0" fmla="*/ 444399 w 696896"/>
                  <a:gd name="connsiteY0" fmla="*/ 0 h 722638"/>
                  <a:gd name="connsiteX1" fmla="*/ 229793 w 696896"/>
                  <a:gd name="connsiteY1" fmla="*/ 53793 h 722638"/>
                  <a:gd name="connsiteX2" fmla="*/ 107091 w 696896"/>
                  <a:gd name="connsiteY2" fmla="*/ 120303 h 722638"/>
                  <a:gd name="connsiteX3" fmla="*/ 754 w 696896"/>
                  <a:gd name="connsiteY3" fmla="*/ 237383 h 722638"/>
                  <a:gd name="connsiteX4" fmla="*/ 159452 w 696896"/>
                  <a:gd name="connsiteY4" fmla="*/ 175924 h 722638"/>
                  <a:gd name="connsiteX5" fmla="*/ 368721 w 696896"/>
                  <a:gd name="connsiteY5" fmla="*/ 199706 h 722638"/>
                  <a:gd name="connsiteX6" fmla="*/ 512304 w 696896"/>
                  <a:gd name="connsiteY6" fmla="*/ 433973 h 722638"/>
                  <a:gd name="connsiteX7" fmla="*/ 444291 w 696896"/>
                  <a:gd name="connsiteY7" fmla="*/ 683355 h 722638"/>
                  <a:gd name="connsiteX8" fmla="*/ 361163 w 696896"/>
                  <a:gd name="connsiteY8" fmla="*/ 713583 h 722638"/>
                  <a:gd name="connsiteX9" fmla="*/ 696896 w 696896"/>
                  <a:gd name="connsiteY9" fmla="*/ 596897 h 722638"/>
                  <a:gd name="connsiteX10" fmla="*/ 635437 w 696896"/>
                  <a:gd name="connsiteY10" fmla="*/ 391854 h 722638"/>
                  <a:gd name="connsiteX11" fmla="*/ 546973 w 696896"/>
                  <a:gd name="connsiteY11" fmla="*/ 179256 h 722638"/>
                  <a:gd name="connsiteX12" fmla="*/ 444399 w 696896"/>
                  <a:gd name="connsiteY12" fmla="*/ 0 h 722638"/>
                  <a:gd name="connsiteX0" fmla="*/ 444399 w 696896"/>
                  <a:gd name="connsiteY0" fmla="*/ 0 h 717320"/>
                  <a:gd name="connsiteX1" fmla="*/ 229793 w 696896"/>
                  <a:gd name="connsiteY1" fmla="*/ 53793 h 717320"/>
                  <a:gd name="connsiteX2" fmla="*/ 107091 w 696896"/>
                  <a:gd name="connsiteY2" fmla="*/ 120303 h 717320"/>
                  <a:gd name="connsiteX3" fmla="*/ 754 w 696896"/>
                  <a:gd name="connsiteY3" fmla="*/ 237383 h 717320"/>
                  <a:gd name="connsiteX4" fmla="*/ 159452 w 696896"/>
                  <a:gd name="connsiteY4" fmla="*/ 175924 h 717320"/>
                  <a:gd name="connsiteX5" fmla="*/ 368721 w 696896"/>
                  <a:gd name="connsiteY5" fmla="*/ 199706 h 717320"/>
                  <a:gd name="connsiteX6" fmla="*/ 512304 w 696896"/>
                  <a:gd name="connsiteY6" fmla="*/ 433973 h 717320"/>
                  <a:gd name="connsiteX7" fmla="*/ 361163 w 696896"/>
                  <a:gd name="connsiteY7" fmla="*/ 713583 h 717320"/>
                  <a:gd name="connsiteX8" fmla="*/ 696896 w 696896"/>
                  <a:gd name="connsiteY8" fmla="*/ 596897 h 717320"/>
                  <a:gd name="connsiteX9" fmla="*/ 635437 w 696896"/>
                  <a:gd name="connsiteY9" fmla="*/ 391854 h 717320"/>
                  <a:gd name="connsiteX10" fmla="*/ 546973 w 696896"/>
                  <a:gd name="connsiteY10" fmla="*/ 179256 h 717320"/>
                  <a:gd name="connsiteX11" fmla="*/ 444399 w 696896"/>
                  <a:gd name="connsiteY11" fmla="*/ 0 h 717320"/>
                  <a:gd name="connsiteX0" fmla="*/ 444399 w 696896"/>
                  <a:gd name="connsiteY0" fmla="*/ 0 h 679643"/>
                  <a:gd name="connsiteX1" fmla="*/ 229793 w 696896"/>
                  <a:gd name="connsiteY1" fmla="*/ 53793 h 679643"/>
                  <a:gd name="connsiteX2" fmla="*/ 107091 w 696896"/>
                  <a:gd name="connsiteY2" fmla="*/ 120303 h 679643"/>
                  <a:gd name="connsiteX3" fmla="*/ 754 w 696896"/>
                  <a:gd name="connsiteY3" fmla="*/ 237383 h 679643"/>
                  <a:gd name="connsiteX4" fmla="*/ 159452 w 696896"/>
                  <a:gd name="connsiteY4" fmla="*/ 175924 h 679643"/>
                  <a:gd name="connsiteX5" fmla="*/ 368721 w 696896"/>
                  <a:gd name="connsiteY5" fmla="*/ 199706 h 679643"/>
                  <a:gd name="connsiteX6" fmla="*/ 512304 w 696896"/>
                  <a:gd name="connsiteY6" fmla="*/ 433973 h 679643"/>
                  <a:gd name="connsiteX7" fmla="*/ 473838 w 696896"/>
                  <a:gd name="connsiteY7" fmla="*/ 674580 h 679643"/>
                  <a:gd name="connsiteX8" fmla="*/ 696896 w 696896"/>
                  <a:gd name="connsiteY8" fmla="*/ 596897 h 679643"/>
                  <a:gd name="connsiteX9" fmla="*/ 635437 w 696896"/>
                  <a:gd name="connsiteY9" fmla="*/ 391854 h 679643"/>
                  <a:gd name="connsiteX10" fmla="*/ 546973 w 696896"/>
                  <a:gd name="connsiteY10" fmla="*/ 179256 h 679643"/>
                  <a:gd name="connsiteX11" fmla="*/ 444399 w 696896"/>
                  <a:gd name="connsiteY11" fmla="*/ 0 h 679643"/>
                  <a:gd name="connsiteX0" fmla="*/ 444399 w 696896"/>
                  <a:gd name="connsiteY0" fmla="*/ 0 h 679643"/>
                  <a:gd name="connsiteX1" fmla="*/ 229793 w 696896"/>
                  <a:gd name="connsiteY1" fmla="*/ 53793 h 679643"/>
                  <a:gd name="connsiteX2" fmla="*/ 107091 w 696896"/>
                  <a:gd name="connsiteY2" fmla="*/ 120303 h 679643"/>
                  <a:gd name="connsiteX3" fmla="*/ 754 w 696896"/>
                  <a:gd name="connsiteY3" fmla="*/ 237383 h 679643"/>
                  <a:gd name="connsiteX4" fmla="*/ 159452 w 696896"/>
                  <a:gd name="connsiteY4" fmla="*/ 175924 h 679643"/>
                  <a:gd name="connsiteX5" fmla="*/ 368721 w 696896"/>
                  <a:gd name="connsiteY5" fmla="*/ 199706 h 679643"/>
                  <a:gd name="connsiteX6" fmla="*/ 512304 w 696896"/>
                  <a:gd name="connsiteY6" fmla="*/ 433973 h 679643"/>
                  <a:gd name="connsiteX7" fmla="*/ 473838 w 696896"/>
                  <a:gd name="connsiteY7" fmla="*/ 674580 h 679643"/>
                  <a:gd name="connsiteX8" fmla="*/ 696896 w 696896"/>
                  <a:gd name="connsiteY8" fmla="*/ 596897 h 679643"/>
                  <a:gd name="connsiteX9" fmla="*/ 635437 w 696896"/>
                  <a:gd name="connsiteY9" fmla="*/ 391854 h 679643"/>
                  <a:gd name="connsiteX10" fmla="*/ 546973 w 696896"/>
                  <a:gd name="connsiteY10" fmla="*/ 179256 h 679643"/>
                  <a:gd name="connsiteX11" fmla="*/ 444399 w 696896"/>
                  <a:gd name="connsiteY11" fmla="*/ 0 h 679643"/>
                  <a:gd name="connsiteX0" fmla="*/ 444399 w 696896"/>
                  <a:gd name="connsiteY0" fmla="*/ 0 h 674580"/>
                  <a:gd name="connsiteX1" fmla="*/ 229793 w 696896"/>
                  <a:gd name="connsiteY1" fmla="*/ 53793 h 674580"/>
                  <a:gd name="connsiteX2" fmla="*/ 107091 w 696896"/>
                  <a:gd name="connsiteY2" fmla="*/ 120303 h 674580"/>
                  <a:gd name="connsiteX3" fmla="*/ 754 w 696896"/>
                  <a:gd name="connsiteY3" fmla="*/ 237383 h 674580"/>
                  <a:gd name="connsiteX4" fmla="*/ 159452 w 696896"/>
                  <a:gd name="connsiteY4" fmla="*/ 175924 h 674580"/>
                  <a:gd name="connsiteX5" fmla="*/ 368721 w 696896"/>
                  <a:gd name="connsiteY5" fmla="*/ 199706 h 674580"/>
                  <a:gd name="connsiteX6" fmla="*/ 512304 w 696896"/>
                  <a:gd name="connsiteY6" fmla="*/ 433973 h 674580"/>
                  <a:gd name="connsiteX7" fmla="*/ 473838 w 696896"/>
                  <a:gd name="connsiteY7" fmla="*/ 674580 h 674580"/>
                  <a:gd name="connsiteX8" fmla="*/ 696896 w 696896"/>
                  <a:gd name="connsiteY8" fmla="*/ 596897 h 674580"/>
                  <a:gd name="connsiteX9" fmla="*/ 635437 w 696896"/>
                  <a:gd name="connsiteY9" fmla="*/ 391854 h 674580"/>
                  <a:gd name="connsiteX10" fmla="*/ 546973 w 696896"/>
                  <a:gd name="connsiteY10" fmla="*/ 179256 h 674580"/>
                  <a:gd name="connsiteX11" fmla="*/ 444399 w 696896"/>
                  <a:gd name="connsiteY11" fmla="*/ 0 h 674580"/>
                  <a:gd name="connsiteX0" fmla="*/ 444399 w 696896"/>
                  <a:gd name="connsiteY0" fmla="*/ 0 h 674580"/>
                  <a:gd name="connsiteX1" fmla="*/ 229793 w 696896"/>
                  <a:gd name="connsiteY1" fmla="*/ 53793 h 674580"/>
                  <a:gd name="connsiteX2" fmla="*/ 107091 w 696896"/>
                  <a:gd name="connsiteY2" fmla="*/ 120303 h 674580"/>
                  <a:gd name="connsiteX3" fmla="*/ 754 w 696896"/>
                  <a:gd name="connsiteY3" fmla="*/ 237383 h 674580"/>
                  <a:gd name="connsiteX4" fmla="*/ 159452 w 696896"/>
                  <a:gd name="connsiteY4" fmla="*/ 175924 h 674580"/>
                  <a:gd name="connsiteX5" fmla="*/ 368721 w 696896"/>
                  <a:gd name="connsiteY5" fmla="*/ 199706 h 674580"/>
                  <a:gd name="connsiteX6" fmla="*/ 512304 w 696896"/>
                  <a:gd name="connsiteY6" fmla="*/ 433973 h 674580"/>
                  <a:gd name="connsiteX7" fmla="*/ 473838 w 696896"/>
                  <a:gd name="connsiteY7" fmla="*/ 674580 h 674580"/>
                  <a:gd name="connsiteX8" fmla="*/ 696896 w 696896"/>
                  <a:gd name="connsiteY8" fmla="*/ 596897 h 674580"/>
                  <a:gd name="connsiteX9" fmla="*/ 635437 w 696896"/>
                  <a:gd name="connsiteY9" fmla="*/ 391854 h 674580"/>
                  <a:gd name="connsiteX10" fmla="*/ 546973 w 696896"/>
                  <a:gd name="connsiteY10" fmla="*/ 179256 h 674580"/>
                  <a:gd name="connsiteX11" fmla="*/ 444399 w 696896"/>
                  <a:gd name="connsiteY11" fmla="*/ 0 h 674580"/>
                  <a:gd name="connsiteX0" fmla="*/ 444399 w 696896"/>
                  <a:gd name="connsiteY0" fmla="*/ 0 h 665912"/>
                  <a:gd name="connsiteX1" fmla="*/ 229793 w 696896"/>
                  <a:gd name="connsiteY1" fmla="*/ 53793 h 665912"/>
                  <a:gd name="connsiteX2" fmla="*/ 107091 w 696896"/>
                  <a:gd name="connsiteY2" fmla="*/ 120303 h 665912"/>
                  <a:gd name="connsiteX3" fmla="*/ 754 w 696896"/>
                  <a:gd name="connsiteY3" fmla="*/ 237383 h 665912"/>
                  <a:gd name="connsiteX4" fmla="*/ 159452 w 696896"/>
                  <a:gd name="connsiteY4" fmla="*/ 175924 h 665912"/>
                  <a:gd name="connsiteX5" fmla="*/ 368721 w 696896"/>
                  <a:gd name="connsiteY5" fmla="*/ 199706 h 665912"/>
                  <a:gd name="connsiteX6" fmla="*/ 512304 w 696896"/>
                  <a:gd name="connsiteY6" fmla="*/ 433973 h 665912"/>
                  <a:gd name="connsiteX7" fmla="*/ 456503 w 696896"/>
                  <a:gd name="connsiteY7" fmla="*/ 665912 h 665912"/>
                  <a:gd name="connsiteX8" fmla="*/ 696896 w 696896"/>
                  <a:gd name="connsiteY8" fmla="*/ 596897 h 665912"/>
                  <a:gd name="connsiteX9" fmla="*/ 635437 w 696896"/>
                  <a:gd name="connsiteY9" fmla="*/ 391854 h 665912"/>
                  <a:gd name="connsiteX10" fmla="*/ 546973 w 696896"/>
                  <a:gd name="connsiteY10" fmla="*/ 179256 h 665912"/>
                  <a:gd name="connsiteX11" fmla="*/ 444399 w 696896"/>
                  <a:gd name="connsiteY11" fmla="*/ 0 h 665912"/>
                  <a:gd name="connsiteX0" fmla="*/ 444399 w 696896"/>
                  <a:gd name="connsiteY0" fmla="*/ 0 h 665912"/>
                  <a:gd name="connsiteX1" fmla="*/ 229793 w 696896"/>
                  <a:gd name="connsiteY1" fmla="*/ 53793 h 665912"/>
                  <a:gd name="connsiteX2" fmla="*/ 107091 w 696896"/>
                  <a:gd name="connsiteY2" fmla="*/ 120303 h 665912"/>
                  <a:gd name="connsiteX3" fmla="*/ 754 w 696896"/>
                  <a:gd name="connsiteY3" fmla="*/ 237383 h 665912"/>
                  <a:gd name="connsiteX4" fmla="*/ 159452 w 696896"/>
                  <a:gd name="connsiteY4" fmla="*/ 175924 h 665912"/>
                  <a:gd name="connsiteX5" fmla="*/ 368721 w 696896"/>
                  <a:gd name="connsiteY5" fmla="*/ 199706 h 665912"/>
                  <a:gd name="connsiteX6" fmla="*/ 512304 w 696896"/>
                  <a:gd name="connsiteY6" fmla="*/ 433973 h 665912"/>
                  <a:gd name="connsiteX7" fmla="*/ 456503 w 696896"/>
                  <a:gd name="connsiteY7" fmla="*/ 665912 h 665912"/>
                  <a:gd name="connsiteX8" fmla="*/ 696896 w 696896"/>
                  <a:gd name="connsiteY8" fmla="*/ 596897 h 665912"/>
                  <a:gd name="connsiteX9" fmla="*/ 635437 w 696896"/>
                  <a:gd name="connsiteY9" fmla="*/ 391854 h 665912"/>
                  <a:gd name="connsiteX10" fmla="*/ 546973 w 696896"/>
                  <a:gd name="connsiteY10" fmla="*/ 179256 h 665912"/>
                  <a:gd name="connsiteX11" fmla="*/ 444399 w 696896"/>
                  <a:gd name="connsiteY11" fmla="*/ 0 h 665912"/>
                  <a:gd name="connsiteX0" fmla="*/ 444399 w 696896"/>
                  <a:gd name="connsiteY0" fmla="*/ 0 h 665912"/>
                  <a:gd name="connsiteX1" fmla="*/ 229793 w 696896"/>
                  <a:gd name="connsiteY1" fmla="*/ 53793 h 665912"/>
                  <a:gd name="connsiteX2" fmla="*/ 107091 w 696896"/>
                  <a:gd name="connsiteY2" fmla="*/ 120303 h 665912"/>
                  <a:gd name="connsiteX3" fmla="*/ 754 w 696896"/>
                  <a:gd name="connsiteY3" fmla="*/ 237383 h 665912"/>
                  <a:gd name="connsiteX4" fmla="*/ 159452 w 696896"/>
                  <a:gd name="connsiteY4" fmla="*/ 175924 h 665912"/>
                  <a:gd name="connsiteX5" fmla="*/ 368721 w 696896"/>
                  <a:gd name="connsiteY5" fmla="*/ 199706 h 665912"/>
                  <a:gd name="connsiteX6" fmla="*/ 529639 w 696896"/>
                  <a:gd name="connsiteY6" fmla="*/ 455641 h 665912"/>
                  <a:gd name="connsiteX7" fmla="*/ 456503 w 696896"/>
                  <a:gd name="connsiteY7" fmla="*/ 665912 h 665912"/>
                  <a:gd name="connsiteX8" fmla="*/ 696896 w 696896"/>
                  <a:gd name="connsiteY8" fmla="*/ 596897 h 665912"/>
                  <a:gd name="connsiteX9" fmla="*/ 635437 w 696896"/>
                  <a:gd name="connsiteY9" fmla="*/ 391854 h 665912"/>
                  <a:gd name="connsiteX10" fmla="*/ 546973 w 696896"/>
                  <a:gd name="connsiteY10" fmla="*/ 179256 h 665912"/>
                  <a:gd name="connsiteX11" fmla="*/ 444399 w 696896"/>
                  <a:gd name="connsiteY11" fmla="*/ 0 h 665912"/>
                  <a:gd name="connsiteX0" fmla="*/ 444399 w 696896"/>
                  <a:gd name="connsiteY0" fmla="*/ 0 h 665912"/>
                  <a:gd name="connsiteX1" fmla="*/ 229793 w 696896"/>
                  <a:gd name="connsiteY1" fmla="*/ 53793 h 665912"/>
                  <a:gd name="connsiteX2" fmla="*/ 107091 w 696896"/>
                  <a:gd name="connsiteY2" fmla="*/ 120303 h 665912"/>
                  <a:gd name="connsiteX3" fmla="*/ 754 w 696896"/>
                  <a:gd name="connsiteY3" fmla="*/ 237383 h 665912"/>
                  <a:gd name="connsiteX4" fmla="*/ 159452 w 696896"/>
                  <a:gd name="connsiteY4" fmla="*/ 175924 h 665912"/>
                  <a:gd name="connsiteX5" fmla="*/ 438060 w 696896"/>
                  <a:gd name="connsiteY5" fmla="*/ 238709 h 665912"/>
                  <a:gd name="connsiteX6" fmla="*/ 529639 w 696896"/>
                  <a:gd name="connsiteY6" fmla="*/ 455641 h 665912"/>
                  <a:gd name="connsiteX7" fmla="*/ 456503 w 696896"/>
                  <a:gd name="connsiteY7" fmla="*/ 665912 h 665912"/>
                  <a:gd name="connsiteX8" fmla="*/ 696896 w 696896"/>
                  <a:gd name="connsiteY8" fmla="*/ 596897 h 665912"/>
                  <a:gd name="connsiteX9" fmla="*/ 635437 w 696896"/>
                  <a:gd name="connsiteY9" fmla="*/ 391854 h 665912"/>
                  <a:gd name="connsiteX10" fmla="*/ 546973 w 696896"/>
                  <a:gd name="connsiteY10" fmla="*/ 179256 h 665912"/>
                  <a:gd name="connsiteX11" fmla="*/ 444399 w 696896"/>
                  <a:gd name="connsiteY11" fmla="*/ 0 h 665912"/>
                  <a:gd name="connsiteX0" fmla="*/ 447240 w 699737"/>
                  <a:gd name="connsiteY0" fmla="*/ 0 h 665912"/>
                  <a:gd name="connsiteX1" fmla="*/ 232634 w 699737"/>
                  <a:gd name="connsiteY1" fmla="*/ 53793 h 665912"/>
                  <a:gd name="connsiteX2" fmla="*/ 109932 w 699737"/>
                  <a:gd name="connsiteY2" fmla="*/ 120303 h 665912"/>
                  <a:gd name="connsiteX3" fmla="*/ 3595 w 699737"/>
                  <a:gd name="connsiteY3" fmla="*/ 237383 h 665912"/>
                  <a:gd name="connsiteX4" fmla="*/ 240298 w 699737"/>
                  <a:gd name="connsiteY4" fmla="*/ 167257 h 665912"/>
                  <a:gd name="connsiteX5" fmla="*/ 440901 w 699737"/>
                  <a:gd name="connsiteY5" fmla="*/ 238709 h 665912"/>
                  <a:gd name="connsiteX6" fmla="*/ 532480 w 699737"/>
                  <a:gd name="connsiteY6" fmla="*/ 455641 h 665912"/>
                  <a:gd name="connsiteX7" fmla="*/ 459344 w 699737"/>
                  <a:gd name="connsiteY7" fmla="*/ 665912 h 665912"/>
                  <a:gd name="connsiteX8" fmla="*/ 699737 w 699737"/>
                  <a:gd name="connsiteY8" fmla="*/ 596897 h 665912"/>
                  <a:gd name="connsiteX9" fmla="*/ 638278 w 699737"/>
                  <a:gd name="connsiteY9" fmla="*/ 391854 h 665912"/>
                  <a:gd name="connsiteX10" fmla="*/ 549814 w 699737"/>
                  <a:gd name="connsiteY10" fmla="*/ 179256 h 665912"/>
                  <a:gd name="connsiteX11" fmla="*/ 447240 w 699737"/>
                  <a:gd name="connsiteY11" fmla="*/ 0 h 665912"/>
                  <a:gd name="connsiteX0" fmla="*/ 443935 w 696432"/>
                  <a:gd name="connsiteY0" fmla="*/ 0 h 665912"/>
                  <a:gd name="connsiteX1" fmla="*/ 229329 w 696432"/>
                  <a:gd name="connsiteY1" fmla="*/ 53793 h 665912"/>
                  <a:gd name="connsiteX2" fmla="*/ 106627 w 696432"/>
                  <a:gd name="connsiteY2" fmla="*/ 120303 h 665912"/>
                  <a:gd name="connsiteX3" fmla="*/ 290 w 696432"/>
                  <a:gd name="connsiteY3" fmla="*/ 237383 h 665912"/>
                  <a:gd name="connsiteX4" fmla="*/ 80625 w 696432"/>
                  <a:gd name="connsiteY4" fmla="*/ 185308 h 665912"/>
                  <a:gd name="connsiteX5" fmla="*/ 236993 w 696432"/>
                  <a:gd name="connsiteY5" fmla="*/ 167257 h 665912"/>
                  <a:gd name="connsiteX6" fmla="*/ 437596 w 696432"/>
                  <a:gd name="connsiteY6" fmla="*/ 238709 h 665912"/>
                  <a:gd name="connsiteX7" fmla="*/ 529175 w 696432"/>
                  <a:gd name="connsiteY7" fmla="*/ 455641 h 665912"/>
                  <a:gd name="connsiteX8" fmla="*/ 456039 w 696432"/>
                  <a:gd name="connsiteY8" fmla="*/ 665912 h 665912"/>
                  <a:gd name="connsiteX9" fmla="*/ 696432 w 696432"/>
                  <a:gd name="connsiteY9" fmla="*/ 596897 h 665912"/>
                  <a:gd name="connsiteX10" fmla="*/ 634973 w 696432"/>
                  <a:gd name="connsiteY10" fmla="*/ 391854 h 665912"/>
                  <a:gd name="connsiteX11" fmla="*/ 546509 w 696432"/>
                  <a:gd name="connsiteY11" fmla="*/ 179256 h 665912"/>
                  <a:gd name="connsiteX12" fmla="*/ 443935 w 696432"/>
                  <a:gd name="connsiteY12" fmla="*/ 0 h 665912"/>
                  <a:gd name="connsiteX0" fmla="*/ 443935 w 696432"/>
                  <a:gd name="connsiteY0" fmla="*/ 0 h 665912"/>
                  <a:gd name="connsiteX1" fmla="*/ 229329 w 696432"/>
                  <a:gd name="connsiteY1" fmla="*/ 53793 h 665912"/>
                  <a:gd name="connsiteX2" fmla="*/ 106627 w 696432"/>
                  <a:gd name="connsiteY2" fmla="*/ 120303 h 665912"/>
                  <a:gd name="connsiteX3" fmla="*/ 290 w 696432"/>
                  <a:gd name="connsiteY3" fmla="*/ 237383 h 665912"/>
                  <a:gd name="connsiteX4" fmla="*/ 80625 w 696432"/>
                  <a:gd name="connsiteY4" fmla="*/ 185308 h 665912"/>
                  <a:gd name="connsiteX5" fmla="*/ 236993 w 696432"/>
                  <a:gd name="connsiteY5" fmla="*/ 167257 h 665912"/>
                  <a:gd name="connsiteX6" fmla="*/ 437596 w 696432"/>
                  <a:gd name="connsiteY6" fmla="*/ 238709 h 665912"/>
                  <a:gd name="connsiteX7" fmla="*/ 529175 w 696432"/>
                  <a:gd name="connsiteY7" fmla="*/ 455641 h 665912"/>
                  <a:gd name="connsiteX8" fmla="*/ 456039 w 696432"/>
                  <a:gd name="connsiteY8" fmla="*/ 665912 h 665912"/>
                  <a:gd name="connsiteX9" fmla="*/ 696432 w 696432"/>
                  <a:gd name="connsiteY9" fmla="*/ 596897 h 665912"/>
                  <a:gd name="connsiteX10" fmla="*/ 634973 w 696432"/>
                  <a:gd name="connsiteY10" fmla="*/ 391854 h 665912"/>
                  <a:gd name="connsiteX11" fmla="*/ 546509 w 696432"/>
                  <a:gd name="connsiteY11" fmla="*/ 179256 h 665912"/>
                  <a:gd name="connsiteX12" fmla="*/ 443935 w 696432"/>
                  <a:gd name="connsiteY12" fmla="*/ 0 h 665912"/>
                  <a:gd name="connsiteX0" fmla="*/ 569401 w 821898"/>
                  <a:gd name="connsiteY0" fmla="*/ 0 h 665912"/>
                  <a:gd name="connsiteX1" fmla="*/ 354795 w 821898"/>
                  <a:gd name="connsiteY1" fmla="*/ 53793 h 665912"/>
                  <a:gd name="connsiteX2" fmla="*/ 232093 w 821898"/>
                  <a:gd name="connsiteY2" fmla="*/ 120303 h 665912"/>
                  <a:gd name="connsiteX3" fmla="*/ 80 w 821898"/>
                  <a:gd name="connsiteY3" fmla="*/ 332724 h 665912"/>
                  <a:gd name="connsiteX4" fmla="*/ 206091 w 821898"/>
                  <a:gd name="connsiteY4" fmla="*/ 185308 h 665912"/>
                  <a:gd name="connsiteX5" fmla="*/ 362459 w 821898"/>
                  <a:gd name="connsiteY5" fmla="*/ 167257 h 665912"/>
                  <a:gd name="connsiteX6" fmla="*/ 563062 w 821898"/>
                  <a:gd name="connsiteY6" fmla="*/ 238709 h 665912"/>
                  <a:gd name="connsiteX7" fmla="*/ 654641 w 821898"/>
                  <a:gd name="connsiteY7" fmla="*/ 455641 h 665912"/>
                  <a:gd name="connsiteX8" fmla="*/ 581505 w 821898"/>
                  <a:gd name="connsiteY8" fmla="*/ 665912 h 665912"/>
                  <a:gd name="connsiteX9" fmla="*/ 821898 w 821898"/>
                  <a:gd name="connsiteY9" fmla="*/ 596897 h 665912"/>
                  <a:gd name="connsiteX10" fmla="*/ 760439 w 821898"/>
                  <a:gd name="connsiteY10" fmla="*/ 391854 h 665912"/>
                  <a:gd name="connsiteX11" fmla="*/ 671975 w 821898"/>
                  <a:gd name="connsiteY11" fmla="*/ 179256 h 665912"/>
                  <a:gd name="connsiteX12" fmla="*/ 569401 w 821898"/>
                  <a:gd name="connsiteY12" fmla="*/ 0 h 665912"/>
                  <a:gd name="connsiteX0" fmla="*/ 530424 w 782921"/>
                  <a:gd name="connsiteY0" fmla="*/ 0 h 665912"/>
                  <a:gd name="connsiteX1" fmla="*/ 315818 w 782921"/>
                  <a:gd name="connsiteY1" fmla="*/ 53793 h 665912"/>
                  <a:gd name="connsiteX2" fmla="*/ 193116 w 782921"/>
                  <a:gd name="connsiteY2" fmla="*/ 120303 h 665912"/>
                  <a:gd name="connsiteX3" fmla="*/ 105 w 782921"/>
                  <a:gd name="connsiteY3" fmla="*/ 319723 h 665912"/>
                  <a:gd name="connsiteX4" fmla="*/ 167114 w 782921"/>
                  <a:gd name="connsiteY4" fmla="*/ 185308 h 665912"/>
                  <a:gd name="connsiteX5" fmla="*/ 323482 w 782921"/>
                  <a:gd name="connsiteY5" fmla="*/ 167257 h 665912"/>
                  <a:gd name="connsiteX6" fmla="*/ 524085 w 782921"/>
                  <a:gd name="connsiteY6" fmla="*/ 238709 h 665912"/>
                  <a:gd name="connsiteX7" fmla="*/ 615664 w 782921"/>
                  <a:gd name="connsiteY7" fmla="*/ 455641 h 665912"/>
                  <a:gd name="connsiteX8" fmla="*/ 542528 w 782921"/>
                  <a:gd name="connsiteY8" fmla="*/ 665912 h 665912"/>
                  <a:gd name="connsiteX9" fmla="*/ 782921 w 782921"/>
                  <a:gd name="connsiteY9" fmla="*/ 596897 h 665912"/>
                  <a:gd name="connsiteX10" fmla="*/ 721462 w 782921"/>
                  <a:gd name="connsiteY10" fmla="*/ 391854 h 665912"/>
                  <a:gd name="connsiteX11" fmla="*/ 632998 w 782921"/>
                  <a:gd name="connsiteY11" fmla="*/ 179256 h 665912"/>
                  <a:gd name="connsiteX12" fmla="*/ 530424 w 782921"/>
                  <a:gd name="connsiteY12" fmla="*/ 0 h 665912"/>
                  <a:gd name="connsiteX0" fmla="*/ 530424 w 782921"/>
                  <a:gd name="connsiteY0" fmla="*/ 0 h 665912"/>
                  <a:gd name="connsiteX1" fmla="*/ 315818 w 782921"/>
                  <a:gd name="connsiteY1" fmla="*/ 53793 h 665912"/>
                  <a:gd name="connsiteX2" fmla="*/ 193116 w 782921"/>
                  <a:gd name="connsiteY2" fmla="*/ 120303 h 665912"/>
                  <a:gd name="connsiteX3" fmla="*/ 105 w 782921"/>
                  <a:gd name="connsiteY3" fmla="*/ 319723 h 665912"/>
                  <a:gd name="connsiteX4" fmla="*/ 167114 w 782921"/>
                  <a:gd name="connsiteY4" fmla="*/ 185308 h 665912"/>
                  <a:gd name="connsiteX5" fmla="*/ 323482 w 782921"/>
                  <a:gd name="connsiteY5" fmla="*/ 167257 h 665912"/>
                  <a:gd name="connsiteX6" fmla="*/ 524085 w 782921"/>
                  <a:gd name="connsiteY6" fmla="*/ 238709 h 665912"/>
                  <a:gd name="connsiteX7" fmla="*/ 615664 w 782921"/>
                  <a:gd name="connsiteY7" fmla="*/ 455641 h 665912"/>
                  <a:gd name="connsiteX8" fmla="*/ 542528 w 782921"/>
                  <a:gd name="connsiteY8" fmla="*/ 665912 h 665912"/>
                  <a:gd name="connsiteX9" fmla="*/ 782921 w 782921"/>
                  <a:gd name="connsiteY9" fmla="*/ 596897 h 665912"/>
                  <a:gd name="connsiteX10" fmla="*/ 721462 w 782921"/>
                  <a:gd name="connsiteY10" fmla="*/ 391854 h 665912"/>
                  <a:gd name="connsiteX11" fmla="*/ 632998 w 782921"/>
                  <a:gd name="connsiteY11" fmla="*/ 179256 h 665912"/>
                  <a:gd name="connsiteX12" fmla="*/ 530424 w 782921"/>
                  <a:gd name="connsiteY12" fmla="*/ 0 h 665912"/>
                  <a:gd name="connsiteX0" fmla="*/ 526094 w 778591"/>
                  <a:gd name="connsiteY0" fmla="*/ 0 h 665912"/>
                  <a:gd name="connsiteX1" fmla="*/ 311488 w 778591"/>
                  <a:gd name="connsiteY1" fmla="*/ 53793 h 665912"/>
                  <a:gd name="connsiteX2" fmla="*/ 188786 w 778591"/>
                  <a:gd name="connsiteY2" fmla="*/ 120303 h 665912"/>
                  <a:gd name="connsiteX3" fmla="*/ 108 w 778591"/>
                  <a:gd name="connsiteY3" fmla="*/ 293721 h 665912"/>
                  <a:gd name="connsiteX4" fmla="*/ 162784 w 778591"/>
                  <a:gd name="connsiteY4" fmla="*/ 185308 h 665912"/>
                  <a:gd name="connsiteX5" fmla="*/ 319152 w 778591"/>
                  <a:gd name="connsiteY5" fmla="*/ 167257 h 665912"/>
                  <a:gd name="connsiteX6" fmla="*/ 519755 w 778591"/>
                  <a:gd name="connsiteY6" fmla="*/ 238709 h 665912"/>
                  <a:gd name="connsiteX7" fmla="*/ 611334 w 778591"/>
                  <a:gd name="connsiteY7" fmla="*/ 455641 h 665912"/>
                  <a:gd name="connsiteX8" fmla="*/ 538198 w 778591"/>
                  <a:gd name="connsiteY8" fmla="*/ 665912 h 665912"/>
                  <a:gd name="connsiteX9" fmla="*/ 778591 w 778591"/>
                  <a:gd name="connsiteY9" fmla="*/ 596897 h 665912"/>
                  <a:gd name="connsiteX10" fmla="*/ 717132 w 778591"/>
                  <a:gd name="connsiteY10" fmla="*/ 391854 h 665912"/>
                  <a:gd name="connsiteX11" fmla="*/ 628668 w 778591"/>
                  <a:gd name="connsiteY11" fmla="*/ 179256 h 665912"/>
                  <a:gd name="connsiteX12" fmla="*/ 526094 w 778591"/>
                  <a:gd name="connsiteY12" fmla="*/ 0 h 665912"/>
                  <a:gd name="connsiteX0" fmla="*/ 525986 w 778483"/>
                  <a:gd name="connsiteY0" fmla="*/ 0 h 665912"/>
                  <a:gd name="connsiteX1" fmla="*/ 311380 w 778483"/>
                  <a:gd name="connsiteY1" fmla="*/ 53793 h 665912"/>
                  <a:gd name="connsiteX2" fmla="*/ 188678 w 778483"/>
                  <a:gd name="connsiteY2" fmla="*/ 120303 h 665912"/>
                  <a:gd name="connsiteX3" fmla="*/ 0 w 778483"/>
                  <a:gd name="connsiteY3" fmla="*/ 293721 h 665912"/>
                  <a:gd name="connsiteX4" fmla="*/ 162676 w 778483"/>
                  <a:gd name="connsiteY4" fmla="*/ 185308 h 665912"/>
                  <a:gd name="connsiteX5" fmla="*/ 319044 w 778483"/>
                  <a:gd name="connsiteY5" fmla="*/ 167257 h 665912"/>
                  <a:gd name="connsiteX6" fmla="*/ 519647 w 778483"/>
                  <a:gd name="connsiteY6" fmla="*/ 238709 h 665912"/>
                  <a:gd name="connsiteX7" fmla="*/ 611226 w 778483"/>
                  <a:gd name="connsiteY7" fmla="*/ 455641 h 665912"/>
                  <a:gd name="connsiteX8" fmla="*/ 538090 w 778483"/>
                  <a:gd name="connsiteY8" fmla="*/ 665912 h 665912"/>
                  <a:gd name="connsiteX9" fmla="*/ 778483 w 778483"/>
                  <a:gd name="connsiteY9" fmla="*/ 596897 h 665912"/>
                  <a:gd name="connsiteX10" fmla="*/ 717024 w 778483"/>
                  <a:gd name="connsiteY10" fmla="*/ 391854 h 665912"/>
                  <a:gd name="connsiteX11" fmla="*/ 628560 w 778483"/>
                  <a:gd name="connsiteY11" fmla="*/ 179256 h 665912"/>
                  <a:gd name="connsiteX12" fmla="*/ 525986 w 778483"/>
                  <a:gd name="connsiteY12" fmla="*/ 0 h 665912"/>
                  <a:gd name="connsiteX0" fmla="*/ 452314 w 704811"/>
                  <a:gd name="connsiteY0" fmla="*/ 0 h 665912"/>
                  <a:gd name="connsiteX1" fmla="*/ 237708 w 704811"/>
                  <a:gd name="connsiteY1" fmla="*/ 53793 h 665912"/>
                  <a:gd name="connsiteX2" fmla="*/ 115006 w 704811"/>
                  <a:gd name="connsiteY2" fmla="*/ 120303 h 665912"/>
                  <a:gd name="connsiteX3" fmla="*/ 0 w 704811"/>
                  <a:gd name="connsiteY3" fmla="*/ 250384 h 665912"/>
                  <a:gd name="connsiteX4" fmla="*/ 89004 w 704811"/>
                  <a:gd name="connsiteY4" fmla="*/ 185308 h 665912"/>
                  <a:gd name="connsiteX5" fmla="*/ 245372 w 704811"/>
                  <a:gd name="connsiteY5" fmla="*/ 167257 h 665912"/>
                  <a:gd name="connsiteX6" fmla="*/ 445975 w 704811"/>
                  <a:gd name="connsiteY6" fmla="*/ 238709 h 665912"/>
                  <a:gd name="connsiteX7" fmla="*/ 537554 w 704811"/>
                  <a:gd name="connsiteY7" fmla="*/ 455641 h 665912"/>
                  <a:gd name="connsiteX8" fmla="*/ 464418 w 704811"/>
                  <a:gd name="connsiteY8" fmla="*/ 665912 h 665912"/>
                  <a:gd name="connsiteX9" fmla="*/ 704811 w 704811"/>
                  <a:gd name="connsiteY9" fmla="*/ 596897 h 665912"/>
                  <a:gd name="connsiteX10" fmla="*/ 643352 w 704811"/>
                  <a:gd name="connsiteY10" fmla="*/ 391854 h 665912"/>
                  <a:gd name="connsiteX11" fmla="*/ 554888 w 704811"/>
                  <a:gd name="connsiteY11" fmla="*/ 179256 h 665912"/>
                  <a:gd name="connsiteX12" fmla="*/ 452314 w 704811"/>
                  <a:gd name="connsiteY12" fmla="*/ 0 h 665912"/>
                  <a:gd name="connsiteX0" fmla="*/ 452314 w 704811"/>
                  <a:gd name="connsiteY0" fmla="*/ 0 h 665912"/>
                  <a:gd name="connsiteX1" fmla="*/ 237708 w 704811"/>
                  <a:gd name="connsiteY1" fmla="*/ 53793 h 665912"/>
                  <a:gd name="connsiteX2" fmla="*/ 115006 w 704811"/>
                  <a:gd name="connsiteY2" fmla="*/ 120303 h 665912"/>
                  <a:gd name="connsiteX3" fmla="*/ 0 w 704811"/>
                  <a:gd name="connsiteY3" fmla="*/ 250384 h 665912"/>
                  <a:gd name="connsiteX4" fmla="*/ 89004 w 704811"/>
                  <a:gd name="connsiteY4" fmla="*/ 185308 h 665912"/>
                  <a:gd name="connsiteX5" fmla="*/ 245372 w 704811"/>
                  <a:gd name="connsiteY5" fmla="*/ 167257 h 665912"/>
                  <a:gd name="connsiteX6" fmla="*/ 445975 w 704811"/>
                  <a:gd name="connsiteY6" fmla="*/ 238709 h 665912"/>
                  <a:gd name="connsiteX7" fmla="*/ 537554 w 704811"/>
                  <a:gd name="connsiteY7" fmla="*/ 455641 h 665912"/>
                  <a:gd name="connsiteX8" fmla="*/ 464418 w 704811"/>
                  <a:gd name="connsiteY8" fmla="*/ 665912 h 665912"/>
                  <a:gd name="connsiteX9" fmla="*/ 704811 w 704811"/>
                  <a:gd name="connsiteY9" fmla="*/ 596897 h 665912"/>
                  <a:gd name="connsiteX10" fmla="*/ 643352 w 704811"/>
                  <a:gd name="connsiteY10" fmla="*/ 391854 h 665912"/>
                  <a:gd name="connsiteX11" fmla="*/ 554888 w 704811"/>
                  <a:gd name="connsiteY11" fmla="*/ 179256 h 665912"/>
                  <a:gd name="connsiteX12" fmla="*/ 452314 w 704811"/>
                  <a:gd name="connsiteY12" fmla="*/ 0 h 665912"/>
                  <a:gd name="connsiteX0" fmla="*/ 460981 w 713478"/>
                  <a:gd name="connsiteY0" fmla="*/ 0 h 665912"/>
                  <a:gd name="connsiteX1" fmla="*/ 246375 w 713478"/>
                  <a:gd name="connsiteY1" fmla="*/ 53793 h 665912"/>
                  <a:gd name="connsiteX2" fmla="*/ 123673 w 713478"/>
                  <a:gd name="connsiteY2" fmla="*/ 120303 h 665912"/>
                  <a:gd name="connsiteX3" fmla="*/ 0 w 713478"/>
                  <a:gd name="connsiteY3" fmla="*/ 241716 h 665912"/>
                  <a:gd name="connsiteX4" fmla="*/ 97671 w 713478"/>
                  <a:gd name="connsiteY4" fmla="*/ 185308 h 665912"/>
                  <a:gd name="connsiteX5" fmla="*/ 254039 w 713478"/>
                  <a:gd name="connsiteY5" fmla="*/ 167257 h 665912"/>
                  <a:gd name="connsiteX6" fmla="*/ 454642 w 713478"/>
                  <a:gd name="connsiteY6" fmla="*/ 238709 h 665912"/>
                  <a:gd name="connsiteX7" fmla="*/ 546221 w 713478"/>
                  <a:gd name="connsiteY7" fmla="*/ 455641 h 665912"/>
                  <a:gd name="connsiteX8" fmla="*/ 473085 w 713478"/>
                  <a:gd name="connsiteY8" fmla="*/ 665912 h 665912"/>
                  <a:gd name="connsiteX9" fmla="*/ 713478 w 713478"/>
                  <a:gd name="connsiteY9" fmla="*/ 596897 h 665912"/>
                  <a:gd name="connsiteX10" fmla="*/ 652019 w 713478"/>
                  <a:gd name="connsiteY10" fmla="*/ 391854 h 665912"/>
                  <a:gd name="connsiteX11" fmla="*/ 563555 w 713478"/>
                  <a:gd name="connsiteY11" fmla="*/ 179256 h 665912"/>
                  <a:gd name="connsiteX12" fmla="*/ 460981 w 713478"/>
                  <a:gd name="connsiteY12" fmla="*/ 0 h 665912"/>
                  <a:gd name="connsiteX0" fmla="*/ 460981 w 713478"/>
                  <a:gd name="connsiteY0" fmla="*/ 0 h 665912"/>
                  <a:gd name="connsiteX1" fmla="*/ 285378 w 713478"/>
                  <a:gd name="connsiteY1" fmla="*/ 32125 h 665912"/>
                  <a:gd name="connsiteX2" fmla="*/ 123673 w 713478"/>
                  <a:gd name="connsiteY2" fmla="*/ 120303 h 665912"/>
                  <a:gd name="connsiteX3" fmla="*/ 0 w 713478"/>
                  <a:gd name="connsiteY3" fmla="*/ 241716 h 665912"/>
                  <a:gd name="connsiteX4" fmla="*/ 97671 w 713478"/>
                  <a:gd name="connsiteY4" fmla="*/ 185308 h 665912"/>
                  <a:gd name="connsiteX5" fmla="*/ 254039 w 713478"/>
                  <a:gd name="connsiteY5" fmla="*/ 167257 h 665912"/>
                  <a:gd name="connsiteX6" fmla="*/ 454642 w 713478"/>
                  <a:gd name="connsiteY6" fmla="*/ 238709 h 665912"/>
                  <a:gd name="connsiteX7" fmla="*/ 546221 w 713478"/>
                  <a:gd name="connsiteY7" fmla="*/ 455641 h 665912"/>
                  <a:gd name="connsiteX8" fmla="*/ 473085 w 713478"/>
                  <a:gd name="connsiteY8" fmla="*/ 665912 h 665912"/>
                  <a:gd name="connsiteX9" fmla="*/ 713478 w 713478"/>
                  <a:gd name="connsiteY9" fmla="*/ 596897 h 665912"/>
                  <a:gd name="connsiteX10" fmla="*/ 652019 w 713478"/>
                  <a:gd name="connsiteY10" fmla="*/ 391854 h 665912"/>
                  <a:gd name="connsiteX11" fmla="*/ 563555 w 713478"/>
                  <a:gd name="connsiteY11" fmla="*/ 179256 h 665912"/>
                  <a:gd name="connsiteX12" fmla="*/ 460981 w 713478"/>
                  <a:gd name="connsiteY12" fmla="*/ 0 h 665912"/>
                  <a:gd name="connsiteX0" fmla="*/ 460981 w 713478"/>
                  <a:gd name="connsiteY0" fmla="*/ 0 h 665912"/>
                  <a:gd name="connsiteX1" fmla="*/ 267413 w 713478"/>
                  <a:gd name="connsiteY1" fmla="*/ 23050 h 665912"/>
                  <a:gd name="connsiteX2" fmla="*/ 123673 w 713478"/>
                  <a:gd name="connsiteY2" fmla="*/ 120303 h 665912"/>
                  <a:gd name="connsiteX3" fmla="*/ 0 w 713478"/>
                  <a:gd name="connsiteY3" fmla="*/ 241716 h 665912"/>
                  <a:gd name="connsiteX4" fmla="*/ 97671 w 713478"/>
                  <a:gd name="connsiteY4" fmla="*/ 185308 h 665912"/>
                  <a:gd name="connsiteX5" fmla="*/ 254039 w 713478"/>
                  <a:gd name="connsiteY5" fmla="*/ 167257 h 665912"/>
                  <a:gd name="connsiteX6" fmla="*/ 454642 w 713478"/>
                  <a:gd name="connsiteY6" fmla="*/ 238709 h 665912"/>
                  <a:gd name="connsiteX7" fmla="*/ 546221 w 713478"/>
                  <a:gd name="connsiteY7" fmla="*/ 455641 h 665912"/>
                  <a:gd name="connsiteX8" fmla="*/ 473085 w 713478"/>
                  <a:gd name="connsiteY8" fmla="*/ 665912 h 665912"/>
                  <a:gd name="connsiteX9" fmla="*/ 713478 w 713478"/>
                  <a:gd name="connsiteY9" fmla="*/ 596897 h 665912"/>
                  <a:gd name="connsiteX10" fmla="*/ 652019 w 713478"/>
                  <a:gd name="connsiteY10" fmla="*/ 391854 h 665912"/>
                  <a:gd name="connsiteX11" fmla="*/ 563555 w 713478"/>
                  <a:gd name="connsiteY11" fmla="*/ 179256 h 665912"/>
                  <a:gd name="connsiteX12" fmla="*/ 460981 w 713478"/>
                  <a:gd name="connsiteY12" fmla="*/ 0 h 665912"/>
                  <a:gd name="connsiteX0" fmla="*/ 460981 w 713478"/>
                  <a:gd name="connsiteY0" fmla="*/ 0 h 665912"/>
                  <a:gd name="connsiteX1" fmla="*/ 267413 w 713478"/>
                  <a:gd name="connsiteY1" fmla="*/ 23050 h 665912"/>
                  <a:gd name="connsiteX2" fmla="*/ 105707 w 713478"/>
                  <a:gd name="connsiteY2" fmla="*/ 117279 h 665912"/>
                  <a:gd name="connsiteX3" fmla="*/ 0 w 713478"/>
                  <a:gd name="connsiteY3" fmla="*/ 241716 h 665912"/>
                  <a:gd name="connsiteX4" fmla="*/ 97671 w 713478"/>
                  <a:gd name="connsiteY4" fmla="*/ 185308 h 665912"/>
                  <a:gd name="connsiteX5" fmla="*/ 254039 w 713478"/>
                  <a:gd name="connsiteY5" fmla="*/ 167257 h 665912"/>
                  <a:gd name="connsiteX6" fmla="*/ 454642 w 713478"/>
                  <a:gd name="connsiteY6" fmla="*/ 238709 h 665912"/>
                  <a:gd name="connsiteX7" fmla="*/ 546221 w 713478"/>
                  <a:gd name="connsiteY7" fmla="*/ 455641 h 665912"/>
                  <a:gd name="connsiteX8" fmla="*/ 473085 w 713478"/>
                  <a:gd name="connsiteY8" fmla="*/ 665912 h 665912"/>
                  <a:gd name="connsiteX9" fmla="*/ 713478 w 713478"/>
                  <a:gd name="connsiteY9" fmla="*/ 596897 h 665912"/>
                  <a:gd name="connsiteX10" fmla="*/ 652019 w 713478"/>
                  <a:gd name="connsiteY10" fmla="*/ 391854 h 665912"/>
                  <a:gd name="connsiteX11" fmla="*/ 563555 w 713478"/>
                  <a:gd name="connsiteY11" fmla="*/ 179256 h 665912"/>
                  <a:gd name="connsiteX12" fmla="*/ 460981 w 713478"/>
                  <a:gd name="connsiteY12" fmla="*/ 0 h 665912"/>
                  <a:gd name="connsiteX0" fmla="*/ 437028 w 713478"/>
                  <a:gd name="connsiteY0" fmla="*/ 0 h 678011"/>
                  <a:gd name="connsiteX1" fmla="*/ 267413 w 713478"/>
                  <a:gd name="connsiteY1" fmla="*/ 35149 h 678011"/>
                  <a:gd name="connsiteX2" fmla="*/ 105707 w 713478"/>
                  <a:gd name="connsiteY2" fmla="*/ 129378 h 678011"/>
                  <a:gd name="connsiteX3" fmla="*/ 0 w 713478"/>
                  <a:gd name="connsiteY3" fmla="*/ 253815 h 678011"/>
                  <a:gd name="connsiteX4" fmla="*/ 97671 w 713478"/>
                  <a:gd name="connsiteY4" fmla="*/ 197407 h 678011"/>
                  <a:gd name="connsiteX5" fmla="*/ 254039 w 713478"/>
                  <a:gd name="connsiteY5" fmla="*/ 179356 h 678011"/>
                  <a:gd name="connsiteX6" fmla="*/ 454642 w 713478"/>
                  <a:gd name="connsiteY6" fmla="*/ 250808 h 678011"/>
                  <a:gd name="connsiteX7" fmla="*/ 546221 w 713478"/>
                  <a:gd name="connsiteY7" fmla="*/ 467740 h 678011"/>
                  <a:gd name="connsiteX8" fmla="*/ 473085 w 713478"/>
                  <a:gd name="connsiteY8" fmla="*/ 678011 h 678011"/>
                  <a:gd name="connsiteX9" fmla="*/ 713478 w 713478"/>
                  <a:gd name="connsiteY9" fmla="*/ 608996 h 678011"/>
                  <a:gd name="connsiteX10" fmla="*/ 652019 w 713478"/>
                  <a:gd name="connsiteY10" fmla="*/ 403953 h 678011"/>
                  <a:gd name="connsiteX11" fmla="*/ 563555 w 713478"/>
                  <a:gd name="connsiteY11" fmla="*/ 191355 h 678011"/>
                  <a:gd name="connsiteX12" fmla="*/ 437028 w 713478"/>
                  <a:gd name="connsiteY12" fmla="*/ 0 h 678011"/>
                  <a:gd name="connsiteX0" fmla="*/ 437028 w 713478"/>
                  <a:gd name="connsiteY0" fmla="*/ 0 h 678011"/>
                  <a:gd name="connsiteX1" fmla="*/ 267413 w 713478"/>
                  <a:gd name="connsiteY1" fmla="*/ 35149 h 678011"/>
                  <a:gd name="connsiteX2" fmla="*/ 105707 w 713478"/>
                  <a:gd name="connsiteY2" fmla="*/ 129378 h 678011"/>
                  <a:gd name="connsiteX3" fmla="*/ 0 w 713478"/>
                  <a:gd name="connsiteY3" fmla="*/ 253815 h 678011"/>
                  <a:gd name="connsiteX4" fmla="*/ 97671 w 713478"/>
                  <a:gd name="connsiteY4" fmla="*/ 197407 h 678011"/>
                  <a:gd name="connsiteX5" fmla="*/ 254039 w 713478"/>
                  <a:gd name="connsiteY5" fmla="*/ 179356 h 678011"/>
                  <a:gd name="connsiteX6" fmla="*/ 454642 w 713478"/>
                  <a:gd name="connsiteY6" fmla="*/ 250808 h 678011"/>
                  <a:gd name="connsiteX7" fmla="*/ 546221 w 713478"/>
                  <a:gd name="connsiteY7" fmla="*/ 467740 h 678011"/>
                  <a:gd name="connsiteX8" fmla="*/ 473085 w 713478"/>
                  <a:gd name="connsiteY8" fmla="*/ 678011 h 678011"/>
                  <a:gd name="connsiteX9" fmla="*/ 713478 w 713478"/>
                  <a:gd name="connsiteY9" fmla="*/ 608996 h 678011"/>
                  <a:gd name="connsiteX10" fmla="*/ 652019 w 713478"/>
                  <a:gd name="connsiteY10" fmla="*/ 403953 h 678011"/>
                  <a:gd name="connsiteX11" fmla="*/ 563555 w 713478"/>
                  <a:gd name="connsiteY11" fmla="*/ 191355 h 678011"/>
                  <a:gd name="connsiteX12" fmla="*/ 437028 w 713478"/>
                  <a:gd name="connsiteY12" fmla="*/ 0 h 678011"/>
                  <a:gd name="connsiteX0" fmla="*/ 437028 w 713478"/>
                  <a:gd name="connsiteY0" fmla="*/ 0 h 678011"/>
                  <a:gd name="connsiteX1" fmla="*/ 267413 w 713478"/>
                  <a:gd name="connsiteY1" fmla="*/ 35149 h 678011"/>
                  <a:gd name="connsiteX2" fmla="*/ 105707 w 713478"/>
                  <a:gd name="connsiteY2" fmla="*/ 129378 h 678011"/>
                  <a:gd name="connsiteX3" fmla="*/ 0 w 713478"/>
                  <a:gd name="connsiteY3" fmla="*/ 253815 h 678011"/>
                  <a:gd name="connsiteX4" fmla="*/ 97671 w 713478"/>
                  <a:gd name="connsiteY4" fmla="*/ 197407 h 678011"/>
                  <a:gd name="connsiteX5" fmla="*/ 254039 w 713478"/>
                  <a:gd name="connsiteY5" fmla="*/ 179356 h 678011"/>
                  <a:gd name="connsiteX6" fmla="*/ 454642 w 713478"/>
                  <a:gd name="connsiteY6" fmla="*/ 250808 h 678011"/>
                  <a:gd name="connsiteX7" fmla="*/ 546221 w 713478"/>
                  <a:gd name="connsiteY7" fmla="*/ 467740 h 678011"/>
                  <a:gd name="connsiteX8" fmla="*/ 473085 w 713478"/>
                  <a:gd name="connsiteY8" fmla="*/ 678011 h 678011"/>
                  <a:gd name="connsiteX9" fmla="*/ 713478 w 713478"/>
                  <a:gd name="connsiteY9" fmla="*/ 608996 h 678011"/>
                  <a:gd name="connsiteX10" fmla="*/ 652019 w 713478"/>
                  <a:gd name="connsiteY10" fmla="*/ 403953 h 678011"/>
                  <a:gd name="connsiteX11" fmla="*/ 563555 w 713478"/>
                  <a:gd name="connsiteY11" fmla="*/ 191355 h 678011"/>
                  <a:gd name="connsiteX12" fmla="*/ 437028 w 713478"/>
                  <a:gd name="connsiteY12" fmla="*/ 0 h 678011"/>
                  <a:gd name="connsiteX0" fmla="*/ 437028 w 713478"/>
                  <a:gd name="connsiteY0" fmla="*/ 0 h 678011"/>
                  <a:gd name="connsiteX1" fmla="*/ 267413 w 713478"/>
                  <a:gd name="connsiteY1" fmla="*/ 35149 h 678011"/>
                  <a:gd name="connsiteX2" fmla="*/ 105707 w 713478"/>
                  <a:gd name="connsiteY2" fmla="*/ 129378 h 678011"/>
                  <a:gd name="connsiteX3" fmla="*/ 0 w 713478"/>
                  <a:gd name="connsiteY3" fmla="*/ 253815 h 678011"/>
                  <a:gd name="connsiteX4" fmla="*/ 97671 w 713478"/>
                  <a:gd name="connsiteY4" fmla="*/ 197407 h 678011"/>
                  <a:gd name="connsiteX5" fmla="*/ 254039 w 713478"/>
                  <a:gd name="connsiteY5" fmla="*/ 179356 h 678011"/>
                  <a:gd name="connsiteX6" fmla="*/ 454642 w 713478"/>
                  <a:gd name="connsiteY6" fmla="*/ 250808 h 678011"/>
                  <a:gd name="connsiteX7" fmla="*/ 546221 w 713478"/>
                  <a:gd name="connsiteY7" fmla="*/ 467740 h 678011"/>
                  <a:gd name="connsiteX8" fmla="*/ 473085 w 713478"/>
                  <a:gd name="connsiteY8" fmla="*/ 678011 h 678011"/>
                  <a:gd name="connsiteX9" fmla="*/ 713478 w 713478"/>
                  <a:gd name="connsiteY9" fmla="*/ 608996 h 678011"/>
                  <a:gd name="connsiteX10" fmla="*/ 652019 w 713478"/>
                  <a:gd name="connsiteY10" fmla="*/ 403953 h 678011"/>
                  <a:gd name="connsiteX11" fmla="*/ 563555 w 713478"/>
                  <a:gd name="connsiteY11" fmla="*/ 191355 h 678011"/>
                  <a:gd name="connsiteX12" fmla="*/ 437028 w 713478"/>
                  <a:gd name="connsiteY12" fmla="*/ 0 h 678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13478" h="678011">
                    <a:moveTo>
                      <a:pt x="437028" y="0"/>
                    </a:moveTo>
                    <a:cubicBezTo>
                      <a:pt x="355273" y="36"/>
                      <a:pt x="322633" y="13586"/>
                      <a:pt x="267413" y="35149"/>
                    </a:cubicBezTo>
                    <a:cubicBezTo>
                      <a:pt x="212193" y="56712"/>
                      <a:pt x="150276" y="92934"/>
                      <a:pt x="105707" y="129378"/>
                    </a:cubicBezTo>
                    <a:cubicBezTo>
                      <a:pt x="61138" y="165822"/>
                      <a:pt x="52003" y="173642"/>
                      <a:pt x="0" y="253815"/>
                    </a:cubicBezTo>
                    <a:cubicBezTo>
                      <a:pt x="99674" y="195311"/>
                      <a:pt x="58221" y="209095"/>
                      <a:pt x="97671" y="197407"/>
                    </a:cubicBezTo>
                    <a:cubicBezTo>
                      <a:pt x="137122" y="185719"/>
                      <a:pt x="194544" y="170456"/>
                      <a:pt x="254039" y="179356"/>
                    </a:cubicBezTo>
                    <a:cubicBezTo>
                      <a:pt x="313534" y="188256"/>
                      <a:pt x="405945" y="202744"/>
                      <a:pt x="454642" y="250808"/>
                    </a:cubicBezTo>
                    <a:cubicBezTo>
                      <a:pt x="503339" y="298872"/>
                      <a:pt x="543147" y="396540"/>
                      <a:pt x="546221" y="467740"/>
                    </a:cubicBezTo>
                    <a:cubicBezTo>
                      <a:pt x="549295" y="538940"/>
                      <a:pt x="524658" y="611855"/>
                      <a:pt x="473085" y="678011"/>
                    </a:cubicBezTo>
                    <a:cubicBezTo>
                      <a:pt x="551520" y="644494"/>
                      <a:pt x="633096" y="623615"/>
                      <a:pt x="713478" y="608996"/>
                    </a:cubicBezTo>
                    <a:cubicBezTo>
                      <a:pt x="706441" y="535821"/>
                      <a:pt x="674524" y="462634"/>
                      <a:pt x="652019" y="403953"/>
                    </a:cubicBezTo>
                    <a:cubicBezTo>
                      <a:pt x="629514" y="345272"/>
                      <a:pt x="599387" y="258680"/>
                      <a:pt x="563555" y="191355"/>
                    </a:cubicBezTo>
                    <a:cubicBezTo>
                      <a:pt x="527723" y="124030"/>
                      <a:pt x="526742" y="119998"/>
                      <a:pt x="437028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AC8085"/>
                  </a:gs>
                  <a:gs pos="50000">
                    <a:srgbClr val="E8C0BD"/>
                  </a:gs>
                  <a:gs pos="100000">
                    <a:schemeClr val="accent1">
                      <a:tint val="23500"/>
                      <a:satMod val="160000"/>
                    </a:schemeClr>
                  </a:gs>
                </a:gsLst>
                <a:lin ang="2700000" scaled="1"/>
                <a:tileRect/>
              </a:gradFill>
              <a:ln w="3175">
                <a:solidFill>
                  <a:srgbClr val="935F4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0C47C067-CEF2-D74F-B44A-4A93B15FA1CB}"/>
                  </a:ext>
                </a:extLst>
              </p:cNvPr>
              <p:cNvSpPr/>
              <p:nvPr/>
            </p:nvSpPr>
            <p:spPr>
              <a:xfrm rot="18976066">
                <a:off x="4707036" y="845081"/>
                <a:ext cx="268664" cy="89079"/>
              </a:xfrm>
              <a:prstGeom prst="ellipse">
                <a:avLst/>
              </a:prstGeom>
              <a:gradFill>
                <a:gsLst>
                  <a:gs pos="0">
                    <a:srgbClr val="C47761"/>
                  </a:gs>
                  <a:gs pos="97000">
                    <a:srgbClr val="E1BBB0"/>
                  </a:gs>
                </a:gsLst>
                <a:lin ang="11400000" scaled="0"/>
              </a:gradFill>
              <a:ln w="3175">
                <a:solidFill>
                  <a:srgbClr val="935F4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77" name="Freeform 197">
                <a:extLst>
                  <a:ext uri="{FF2B5EF4-FFF2-40B4-BE49-F238E27FC236}">
                    <a16:creationId xmlns:a16="http://schemas.microsoft.com/office/drawing/2014/main" id="{42DE82A3-3849-6F44-AA15-5E832B724E04}"/>
                  </a:ext>
                </a:extLst>
              </p:cNvPr>
              <p:cNvSpPr/>
              <p:nvPr/>
            </p:nvSpPr>
            <p:spPr>
              <a:xfrm>
                <a:off x="5943390" y="2487525"/>
                <a:ext cx="517840" cy="456142"/>
              </a:xfrm>
              <a:custGeom>
                <a:avLst/>
                <a:gdLst>
                  <a:gd name="connsiteX0" fmla="*/ 220342 w 517840"/>
                  <a:gd name="connsiteY0" fmla="*/ 453232 h 456142"/>
                  <a:gd name="connsiteX1" fmla="*/ 96165 w 517840"/>
                  <a:gd name="connsiteY1" fmla="*/ 357276 h 456142"/>
                  <a:gd name="connsiteX2" fmla="*/ 17142 w 517840"/>
                  <a:gd name="connsiteY2" fmla="*/ 227454 h 456142"/>
                  <a:gd name="connsiteX3" fmla="*/ 5853 w 517840"/>
                  <a:gd name="connsiteY3" fmla="*/ 103276 h 456142"/>
                  <a:gd name="connsiteX4" fmla="*/ 90520 w 517840"/>
                  <a:gd name="connsiteY4" fmla="*/ 18609 h 456142"/>
                  <a:gd name="connsiteX5" fmla="*/ 220342 w 517840"/>
                  <a:gd name="connsiteY5" fmla="*/ 7320 h 456142"/>
                  <a:gd name="connsiteX6" fmla="*/ 395320 w 517840"/>
                  <a:gd name="connsiteY6" fmla="*/ 108920 h 456142"/>
                  <a:gd name="connsiteX7" fmla="*/ 513853 w 517840"/>
                  <a:gd name="connsiteY7" fmla="*/ 244387 h 456142"/>
                  <a:gd name="connsiteX8" fmla="*/ 220342 w 517840"/>
                  <a:gd name="connsiteY8" fmla="*/ 453232 h 456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7840" h="456142">
                    <a:moveTo>
                      <a:pt x="220342" y="453232"/>
                    </a:moveTo>
                    <a:cubicBezTo>
                      <a:pt x="150727" y="472047"/>
                      <a:pt x="130032" y="394906"/>
                      <a:pt x="96165" y="357276"/>
                    </a:cubicBezTo>
                    <a:cubicBezTo>
                      <a:pt x="62298" y="319646"/>
                      <a:pt x="32194" y="269787"/>
                      <a:pt x="17142" y="227454"/>
                    </a:cubicBezTo>
                    <a:cubicBezTo>
                      <a:pt x="2090" y="185121"/>
                      <a:pt x="-6377" y="138083"/>
                      <a:pt x="5853" y="103276"/>
                    </a:cubicBezTo>
                    <a:cubicBezTo>
                      <a:pt x="18083" y="68469"/>
                      <a:pt x="54772" y="34602"/>
                      <a:pt x="90520" y="18609"/>
                    </a:cubicBezTo>
                    <a:cubicBezTo>
                      <a:pt x="126268" y="2616"/>
                      <a:pt x="169542" y="-7732"/>
                      <a:pt x="220342" y="7320"/>
                    </a:cubicBezTo>
                    <a:cubicBezTo>
                      <a:pt x="271142" y="22372"/>
                      <a:pt x="346402" y="69409"/>
                      <a:pt x="395320" y="108920"/>
                    </a:cubicBezTo>
                    <a:cubicBezTo>
                      <a:pt x="444238" y="148431"/>
                      <a:pt x="538312" y="187002"/>
                      <a:pt x="513853" y="244387"/>
                    </a:cubicBezTo>
                    <a:cubicBezTo>
                      <a:pt x="489394" y="301772"/>
                      <a:pt x="289957" y="434417"/>
                      <a:pt x="220342" y="453232"/>
                    </a:cubicBezTo>
                    <a:close/>
                  </a:path>
                </a:pathLst>
              </a:custGeom>
              <a:gradFill>
                <a:gsLst>
                  <a:gs pos="0">
                    <a:srgbClr val="A3868A"/>
                  </a:gs>
                  <a:gs pos="100000">
                    <a:srgbClr val="F8E4D8"/>
                  </a:gs>
                </a:gsLst>
                <a:lin ang="2700000" scaled="1"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78" name="Freeform 198">
                <a:extLst>
                  <a:ext uri="{FF2B5EF4-FFF2-40B4-BE49-F238E27FC236}">
                    <a16:creationId xmlns:a16="http://schemas.microsoft.com/office/drawing/2014/main" id="{CF183957-2463-2B47-B0C3-296A36C0D28A}"/>
                  </a:ext>
                </a:extLst>
              </p:cNvPr>
              <p:cNvSpPr/>
              <p:nvPr/>
            </p:nvSpPr>
            <p:spPr>
              <a:xfrm>
                <a:off x="5836415" y="2792517"/>
                <a:ext cx="202421" cy="400133"/>
              </a:xfrm>
              <a:custGeom>
                <a:avLst/>
                <a:gdLst>
                  <a:gd name="connsiteX0" fmla="*/ 536619 w 609110"/>
                  <a:gd name="connsiteY0" fmla="*/ 1424 h 573534"/>
                  <a:gd name="connsiteX1" fmla="*/ 604632 w 609110"/>
                  <a:gd name="connsiteY1" fmla="*/ 122337 h 573534"/>
                  <a:gd name="connsiteX2" fmla="*/ 589518 w 609110"/>
                  <a:gd name="connsiteY2" fmla="*/ 265920 h 573534"/>
                  <a:gd name="connsiteX3" fmla="*/ 483719 w 609110"/>
                  <a:gd name="connsiteY3" fmla="*/ 432175 h 573534"/>
                  <a:gd name="connsiteX4" fmla="*/ 415706 w 609110"/>
                  <a:gd name="connsiteY4" fmla="*/ 447289 h 573534"/>
                  <a:gd name="connsiteX5" fmla="*/ 385478 w 609110"/>
                  <a:gd name="connsiteY5" fmla="*/ 394390 h 573534"/>
                  <a:gd name="connsiteX6" fmla="*/ 370364 w 609110"/>
                  <a:gd name="connsiteY6" fmla="*/ 462403 h 573534"/>
                  <a:gd name="connsiteX7" fmla="*/ 226781 w 609110"/>
                  <a:gd name="connsiteY7" fmla="*/ 568201 h 573534"/>
                  <a:gd name="connsiteX8" fmla="*/ 120982 w 609110"/>
                  <a:gd name="connsiteY8" fmla="*/ 545530 h 573534"/>
                  <a:gd name="connsiteX9" fmla="*/ 70 w 609110"/>
                  <a:gd name="connsiteY9" fmla="*/ 439732 h 573534"/>
                  <a:gd name="connsiteX10" fmla="*/ 105868 w 609110"/>
                  <a:gd name="connsiteY10" fmla="*/ 492631 h 573534"/>
                  <a:gd name="connsiteX11" fmla="*/ 257009 w 609110"/>
                  <a:gd name="connsiteY11" fmla="*/ 500188 h 573534"/>
                  <a:gd name="connsiteX12" fmla="*/ 377921 w 609110"/>
                  <a:gd name="connsiteY12" fmla="*/ 417061 h 573534"/>
                  <a:gd name="connsiteX13" fmla="*/ 393035 w 609110"/>
                  <a:gd name="connsiteY13" fmla="*/ 333933 h 573534"/>
                  <a:gd name="connsiteX14" fmla="*/ 498833 w 609110"/>
                  <a:gd name="connsiteY14" fmla="*/ 318819 h 573534"/>
                  <a:gd name="connsiteX15" fmla="*/ 566847 w 609110"/>
                  <a:gd name="connsiteY15" fmla="*/ 205464 h 573534"/>
                  <a:gd name="connsiteX16" fmla="*/ 536619 w 609110"/>
                  <a:gd name="connsiteY16" fmla="*/ 1424 h 573534"/>
                  <a:gd name="connsiteX0" fmla="*/ 511219 w 610991"/>
                  <a:gd name="connsiteY0" fmla="*/ 1463 h 570398"/>
                  <a:gd name="connsiteX1" fmla="*/ 604632 w 610991"/>
                  <a:gd name="connsiteY1" fmla="*/ 119201 h 570398"/>
                  <a:gd name="connsiteX2" fmla="*/ 589518 w 610991"/>
                  <a:gd name="connsiteY2" fmla="*/ 262784 h 570398"/>
                  <a:gd name="connsiteX3" fmla="*/ 483719 w 610991"/>
                  <a:gd name="connsiteY3" fmla="*/ 429039 h 570398"/>
                  <a:gd name="connsiteX4" fmla="*/ 415706 w 610991"/>
                  <a:gd name="connsiteY4" fmla="*/ 444153 h 570398"/>
                  <a:gd name="connsiteX5" fmla="*/ 385478 w 610991"/>
                  <a:gd name="connsiteY5" fmla="*/ 391254 h 570398"/>
                  <a:gd name="connsiteX6" fmla="*/ 370364 w 610991"/>
                  <a:gd name="connsiteY6" fmla="*/ 459267 h 570398"/>
                  <a:gd name="connsiteX7" fmla="*/ 226781 w 610991"/>
                  <a:gd name="connsiteY7" fmla="*/ 565065 h 570398"/>
                  <a:gd name="connsiteX8" fmla="*/ 120982 w 610991"/>
                  <a:gd name="connsiteY8" fmla="*/ 542394 h 570398"/>
                  <a:gd name="connsiteX9" fmla="*/ 70 w 610991"/>
                  <a:gd name="connsiteY9" fmla="*/ 436596 h 570398"/>
                  <a:gd name="connsiteX10" fmla="*/ 105868 w 610991"/>
                  <a:gd name="connsiteY10" fmla="*/ 489495 h 570398"/>
                  <a:gd name="connsiteX11" fmla="*/ 257009 w 610991"/>
                  <a:gd name="connsiteY11" fmla="*/ 497052 h 570398"/>
                  <a:gd name="connsiteX12" fmla="*/ 377921 w 610991"/>
                  <a:gd name="connsiteY12" fmla="*/ 413925 h 570398"/>
                  <a:gd name="connsiteX13" fmla="*/ 393035 w 610991"/>
                  <a:gd name="connsiteY13" fmla="*/ 330797 h 570398"/>
                  <a:gd name="connsiteX14" fmla="*/ 498833 w 610991"/>
                  <a:gd name="connsiteY14" fmla="*/ 315683 h 570398"/>
                  <a:gd name="connsiteX15" fmla="*/ 566847 w 610991"/>
                  <a:gd name="connsiteY15" fmla="*/ 202328 h 570398"/>
                  <a:gd name="connsiteX16" fmla="*/ 511219 w 610991"/>
                  <a:gd name="connsiteY16" fmla="*/ 1463 h 570398"/>
                  <a:gd name="connsiteX0" fmla="*/ 511219 w 610991"/>
                  <a:gd name="connsiteY0" fmla="*/ 4830 h 573765"/>
                  <a:gd name="connsiteX1" fmla="*/ 604632 w 610991"/>
                  <a:gd name="connsiteY1" fmla="*/ 122568 h 573765"/>
                  <a:gd name="connsiteX2" fmla="*/ 589518 w 610991"/>
                  <a:gd name="connsiteY2" fmla="*/ 266151 h 573765"/>
                  <a:gd name="connsiteX3" fmla="*/ 483719 w 610991"/>
                  <a:gd name="connsiteY3" fmla="*/ 432406 h 573765"/>
                  <a:gd name="connsiteX4" fmla="*/ 415706 w 610991"/>
                  <a:gd name="connsiteY4" fmla="*/ 447520 h 573765"/>
                  <a:gd name="connsiteX5" fmla="*/ 385478 w 610991"/>
                  <a:gd name="connsiteY5" fmla="*/ 394621 h 573765"/>
                  <a:gd name="connsiteX6" fmla="*/ 370364 w 610991"/>
                  <a:gd name="connsiteY6" fmla="*/ 462634 h 573765"/>
                  <a:gd name="connsiteX7" fmla="*/ 226781 w 610991"/>
                  <a:gd name="connsiteY7" fmla="*/ 568432 h 573765"/>
                  <a:gd name="connsiteX8" fmla="*/ 120982 w 610991"/>
                  <a:gd name="connsiteY8" fmla="*/ 545761 h 573765"/>
                  <a:gd name="connsiteX9" fmla="*/ 70 w 610991"/>
                  <a:gd name="connsiteY9" fmla="*/ 439963 h 573765"/>
                  <a:gd name="connsiteX10" fmla="*/ 105868 w 610991"/>
                  <a:gd name="connsiteY10" fmla="*/ 492862 h 573765"/>
                  <a:gd name="connsiteX11" fmla="*/ 257009 w 610991"/>
                  <a:gd name="connsiteY11" fmla="*/ 500419 h 573765"/>
                  <a:gd name="connsiteX12" fmla="*/ 377921 w 610991"/>
                  <a:gd name="connsiteY12" fmla="*/ 417292 h 573765"/>
                  <a:gd name="connsiteX13" fmla="*/ 393035 w 610991"/>
                  <a:gd name="connsiteY13" fmla="*/ 334164 h 573765"/>
                  <a:gd name="connsiteX14" fmla="*/ 498833 w 610991"/>
                  <a:gd name="connsiteY14" fmla="*/ 319050 h 573765"/>
                  <a:gd name="connsiteX15" fmla="*/ 566847 w 610991"/>
                  <a:gd name="connsiteY15" fmla="*/ 205695 h 573765"/>
                  <a:gd name="connsiteX16" fmla="*/ 511219 w 610991"/>
                  <a:gd name="connsiteY16" fmla="*/ 4830 h 573765"/>
                  <a:gd name="connsiteX0" fmla="*/ 511219 w 610991"/>
                  <a:gd name="connsiteY0" fmla="*/ 4830 h 573765"/>
                  <a:gd name="connsiteX1" fmla="*/ 604632 w 610991"/>
                  <a:gd name="connsiteY1" fmla="*/ 122568 h 573765"/>
                  <a:gd name="connsiteX2" fmla="*/ 589518 w 610991"/>
                  <a:gd name="connsiteY2" fmla="*/ 266151 h 573765"/>
                  <a:gd name="connsiteX3" fmla="*/ 483719 w 610991"/>
                  <a:gd name="connsiteY3" fmla="*/ 432406 h 573765"/>
                  <a:gd name="connsiteX4" fmla="*/ 415706 w 610991"/>
                  <a:gd name="connsiteY4" fmla="*/ 447520 h 573765"/>
                  <a:gd name="connsiteX5" fmla="*/ 385478 w 610991"/>
                  <a:gd name="connsiteY5" fmla="*/ 394621 h 573765"/>
                  <a:gd name="connsiteX6" fmla="*/ 370364 w 610991"/>
                  <a:gd name="connsiteY6" fmla="*/ 462634 h 573765"/>
                  <a:gd name="connsiteX7" fmla="*/ 226781 w 610991"/>
                  <a:gd name="connsiteY7" fmla="*/ 568432 h 573765"/>
                  <a:gd name="connsiteX8" fmla="*/ 120982 w 610991"/>
                  <a:gd name="connsiteY8" fmla="*/ 545761 h 573765"/>
                  <a:gd name="connsiteX9" fmla="*/ 70 w 610991"/>
                  <a:gd name="connsiteY9" fmla="*/ 439963 h 573765"/>
                  <a:gd name="connsiteX10" fmla="*/ 105868 w 610991"/>
                  <a:gd name="connsiteY10" fmla="*/ 492862 h 573765"/>
                  <a:gd name="connsiteX11" fmla="*/ 257009 w 610991"/>
                  <a:gd name="connsiteY11" fmla="*/ 500419 h 573765"/>
                  <a:gd name="connsiteX12" fmla="*/ 377921 w 610991"/>
                  <a:gd name="connsiteY12" fmla="*/ 417292 h 573765"/>
                  <a:gd name="connsiteX13" fmla="*/ 393035 w 610991"/>
                  <a:gd name="connsiteY13" fmla="*/ 334164 h 573765"/>
                  <a:gd name="connsiteX14" fmla="*/ 498833 w 610991"/>
                  <a:gd name="connsiteY14" fmla="*/ 319050 h 573765"/>
                  <a:gd name="connsiteX15" fmla="*/ 566847 w 610991"/>
                  <a:gd name="connsiteY15" fmla="*/ 205695 h 573765"/>
                  <a:gd name="connsiteX16" fmla="*/ 511219 w 610991"/>
                  <a:gd name="connsiteY16" fmla="*/ 4830 h 573765"/>
                  <a:gd name="connsiteX0" fmla="*/ 511219 w 610991"/>
                  <a:gd name="connsiteY0" fmla="*/ 0 h 568935"/>
                  <a:gd name="connsiteX1" fmla="*/ 604632 w 610991"/>
                  <a:gd name="connsiteY1" fmla="*/ 117738 h 568935"/>
                  <a:gd name="connsiteX2" fmla="*/ 589518 w 610991"/>
                  <a:gd name="connsiteY2" fmla="*/ 261321 h 568935"/>
                  <a:gd name="connsiteX3" fmla="*/ 483719 w 610991"/>
                  <a:gd name="connsiteY3" fmla="*/ 427576 h 568935"/>
                  <a:gd name="connsiteX4" fmla="*/ 415706 w 610991"/>
                  <a:gd name="connsiteY4" fmla="*/ 442690 h 568935"/>
                  <a:gd name="connsiteX5" fmla="*/ 385478 w 610991"/>
                  <a:gd name="connsiteY5" fmla="*/ 389791 h 568935"/>
                  <a:gd name="connsiteX6" fmla="*/ 370364 w 610991"/>
                  <a:gd name="connsiteY6" fmla="*/ 457804 h 568935"/>
                  <a:gd name="connsiteX7" fmla="*/ 226781 w 610991"/>
                  <a:gd name="connsiteY7" fmla="*/ 563602 h 568935"/>
                  <a:gd name="connsiteX8" fmla="*/ 120982 w 610991"/>
                  <a:gd name="connsiteY8" fmla="*/ 540931 h 568935"/>
                  <a:gd name="connsiteX9" fmla="*/ 70 w 610991"/>
                  <a:gd name="connsiteY9" fmla="*/ 435133 h 568935"/>
                  <a:gd name="connsiteX10" fmla="*/ 105868 w 610991"/>
                  <a:gd name="connsiteY10" fmla="*/ 488032 h 568935"/>
                  <a:gd name="connsiteX11" fmla="*/ 257009 w 610991"/>
                  <a:gd name="connsiteY11" fmla="*/ 495589 h 568935"/>
                  <a:gd name="connsiteX12" fmla="*/ 377921 w 610991"/>
                  <a:gd name="connsiteY12" fmla="*/ 412462 h 568935"/>
                  <a:gd name="connsiteX13" fmla="*/ 393035 w 610991"/>
                  <a:gd name="connsiteY13" fmla="*/ 329334 h 568935"/>
                  <a:gd name="connsiteX14" fmla="*/ 498833 w 610991"/>
                  <a:gd name="connsiteY14" fmla="*/ 314220 h 568935"/>
                  <a:gd name="connsiteX15" fmla="*/ 566847 w 610991"/>
                  <a:gd name="connsiteY15" fmla="*/ 200865 h 568935"/>
                  <a:gd name="connsiteX16" fmla="*/ 511219 w 610991"/>
                  <a:gd name="connsiteY16" fmla="*/ 0 h 568935"/>
                  <a:gd name="connsiteX0" fmla="*/ 511219 w 610991"/>
                  <a:gd name="connsiteY0" fmla="*/ 0 h 568935"/>
                  <a:gd name="connsiteX1" fmla="*/ 604632 w 610991"/>
                  <a:gd name="connsiteY1" fmla="*/ 117738 h 568935"/>
                  <a:gd name="connsiteX2" fmla="*/ 589518 w 610991"/>
                  <a:gd name="connsiteY2" fmla="*/ 261321 h 568935"/>
                  <a:gd name="connsiteX3" fmla="*/ 483719 w 610991"/>
                  <a:gd name="connsiteY3" fmla="*/ 427576 h 568935"/>
                  <a:gd name="connsiteX4" fmla="*/ 415706 w 610991"/>
                  <a:gd name="connsiteY4" fmla="*/ 442690 h 568935"/>
                  <a:gd name="connsiteX5" fmla="*/ 385478 w 610991"/>
                  <a:gd name="connsiteY5" fmla="*/ 389791 h 568935"/>
                  <a:gd name="connsiteX6" fmla="*/ 370364 w 610991"/>
                  <a:gd name="connsiteY6" fmla="*/ 457804 h 568935"/>
                  <a:gd name="connsiteX7" fmla="*/ 226781 w 610991"/>
                  <a:gd name="connsiteY7" fmla="*/ 563602 h 568935"/>
                  <a:gd name="connsiteX8" fmla="*/ 120982 w 610991"/>
                  <a:gd name="connsiteY8" fmla="*/ 540931 h 568935"/>
                  <a:gd name="connsiteX9" fmla="*/ 70 w 610991"/>
                  <a:gd name="connsiteY9" fmla="*/ 435133 h 568935"/>
                  <a:gd name="connsiteX10" fmla="*/ 105868 w 610991"/>
                  <a:gd name="connsiteY10" fmla="*/ 488032 h 568935"/>
                  <a:gd name="connsiteX11" fmla="*/ 257009 w 610991"/>
                  <a:gd name="connsiteY11" fmla="*/ 495589 h 568935"/>
                  <a:gd name="connsiteX12" fmla="*/ 377921 w 610991"/>
                  <a:gd name="connsiteY12" fmla="*/ 412462 h 568935"/>
                  <a:gd name="connsiteX13" fmla="*/ 393035 w 610991"/>
                  <a:gd name="connsiteY13" fmla="*/ 329334 h 568935"/>
                  <a:gd name="connsiteX14" fmla="*/ 498833 w 610991"/>
                  <a:gd name="connsiteY14" fmla="*/ 314220 h 568935"/>
                  <a:gd name="connsiteX15" fmla="*/ 566847 w 610991"/>
                  <a:gd name="connsiteY15" fmla="*/ 200865 h 568935"/>
                  <a:gd name="connsiteX16" fmla="*/ 511219 w 610991"/>
                  <a:gd name="connsiteY16" fmla="*/ 0 h 568935"/>
                  <a:gd name="connsiteX0" fmla="*/ 511219 w 610991"/>
                  <a:gd name="connsiteY0" fmla="*/ 0 h 568935"/>
                  <a:gd name="connsiteX1" fmla="*/ 604632 w 610991"/>
                  <a:gd name="connsiteY1" fmla="*/ 149488 h 568935"/>
                  <a:gd name="connsiteX2" fmla="*/ 589518 w 610991"/>
                  <a:gd name="connsiteY2" fmla="*/ 261321 h 568935"/>
                  <a:gd name="connsiteX3" fmla="*/ 483719 w 610991"/>
                  <a:gd name="connsiteY3" fmla="*/ 427576 h 568935"/>
                  <a:gd name="connsiteX4" fmla="*/ 415706 w 610991"/>
                  <a:gd name="connsiteY4" fmla="*/ 442690 h 568935"/>
                  <a:gd name="connsiteX5" fmla="*/ 385478 w 610991"/>
                  <a:gd name="connsiteY5" fmla="*/ 389791 h 568935"/>
                  <a:gd name="connsiteX6" fmla="*/ 370364 w 610991"/>
                  <a:gd name="connsiteY6" fmla="*/ 457804 h 568935"/>
                  <a:gd name="connsiteX7" fmla="*/ 226781 w 610991"/>
                  <a:gd name="connsiteY7" fmla="*/ 563602 h 568935"/>
                  <a:gd name="connsiteX8" fmla="*/ 120982 w 610991"/>
                  <a:gd name="connsiteY8" fmla="*/ 540931 h 568935"/>
                  <a:gd name="connsiteX9" fmla="*/ 70 w 610991"/>
                  <a:gd name="connsiteY9" fmla="*/ 435133 h 568935"/>
                  <a:gd name="connsiteX10" fmla="*/ 105868 w 610991"/>
                  <a:gd name="connsiteY10" fmla="*/ 488032 h 568935"/>
                  <a:gd name="connsiteX11" fmla="*/ 257009 w 610991"/>
                  <a:gd name="connsiteY11" fmla="*/ 495589 h 568935"/>
                  <a:gd name="connsiteX12" fmla="*/ 377921 w 610991"/>
                  <a:gd name="connsiteY12" fmla="*/ 412462 h 568935"/>
                  <a:gd name="connsiteX13" fmla="*/ 393035 w 610991"/>
                  <a:gd name="connsiteY13" fmla="*/ 329334 h 568935"/>
                  <a:gd name="connsiteX14" fmla="*/ 498833 w 610991"/>
                  <a:gd name="connsiteY14" fmla="*/ 314220 h 568935"/>
                  <a:gd name="connsiteX15" fmla="*/ 566847 w 610991"/>
                  <a:gd name="connsiteY15" fmla="*/ 200865 h 568935"/>
                  <a:gd name="connsiteX16" fmla="*/ 511219 w 610991"/>
                  <a:gd name="connsiteY16" fmla="*/ 0 h 568935"/>
                  <a:gd name="connsiteX0" fmla="*/ 511219 w 610991"/>
                  <a:gd name="connsiteY0" fmla="*/ 0 h 568935"/>
                  <a:gd name="connsiteX1" fmla="*/ 604632 w 610991"/>
                  <a:gd name="connsiteY1" fmla="*/ 149488 h 568935"/>
                  <a:gd name="connsiteX2" fmla="*/ 589518 w 610991"/>
                  <a:gd name="connsiteY2" fmla="*/ 286721 h 568935"/>
                  <a:gd name="connsiteX3" fmla="*/ 483719 w 610991"/>
                  <a:gd name="connsiteY3" fmla="*/ 427576 h 568935"/>
                  <a:gd name="connsiteX4" fmla="*/ 415706 w 610991"/>
                  <a:gd name="connsiteY4" fmla="*/ 442690 h 568935"/>
                  <a:gd name="connsiteX5" fmla="*/ 385478 w 610991"/>
                  <a:gd name="connsiteY5" fmla="*/ 389791 h 568935"/>
                  <a:gd name="connsiteX6" fmla="*/ 370364 w 610991"/>
                  <a:gd name="connsiteY6" fmla="*/ 457804 h 568935"/>
                  <a:gd name="connsiteX7" fmla="*/ 226781 w 610991"/>
                  <a:gd name="connsiteY7" fmla="*/ 563602 h 568935"/>
                  <a:gd name="connsiteX8" fmla="*/ 120982 w 610991"/>
                  <a:gd name="connsiteY8" fmla="*/ 540931 h 568935"/>
                  <a:gd name="connsiteX9" fmla="*/ 70 w 610991"/>
                  <a:gd name="connsiteY9" fmla="*/ 435133 h 568935"/>
                  <a:gd name="connsiteX10" fmla="*/ 105868 w 610991"/>
                  <a:gd name="connsiteY10" fmla="*/ 488032 h 568935"/>
                  <a:gd name="connsiteX11" fmla="*/ 257009 w 610991"/>
                  <a:gd name="connsiteY11" fmla="*/ 495589 h 568935"/>
                  <a:gd name="connsiteX12" fmla="*/ 377921 w 610991"/>
                  <a:gd name="connsiteY12" fmla="*/ 412462 h 568935"/>
                  <a:gd name="connsiteX13" fmla="*/ 393035 w 610991"/>
                  <a:gd name="connsiteY13" fmla="*/ 329334 h 568935"/>
                  <a:gd name="connsiteX14" fmla="*/ 498833 w 610991"/>
                  <a:gd name="connsiteY14" fmla="*/ 314220 h 568935"/>
                  <a:gd name="connsiteX15" fmla="*/ 566847 w 610991"/>
                  <a:gd name="connsiteY15" fmla="*/ 200865 h 568935"/>
                  <a:gd name="connsiteX16" fmla="*/ 511219 w 610991"/>
                  <a:gd name="connsiteY16" fmla="*/ 0 h 568935"/>
                  <a:gd name="connsiteX0" fmla="*/ 511219 w 609506"/>
                  <a:gd name="connsiteY0" fmla="*/ 0 h 568935"/>
                  <a:gd name="connsiteX1" fmla="*/ 604632 w 609506"/>
                  <a:gd name="connsiteY1" fmla="*/ 149488 h 568935"/>
                  <a:gd name="connsiteX2" fmla="*/ 589518 w 609506"/>
                  <a:gd name="connsiteY2" fmla="*/ 286721 h 568935"/>
                  <a:gd name="connsiteX3" fmla="*/ 531344 w 609506"/>
                  <a:gd name="connsiteY3" fmla="*/ 379951 h 568935"/>
                  <a:gd name="connsiteX4" fmla="*/ 415706 w 609506"/>
                  <a:gd name="connsiteY4" fmla="*/ 442690 h 568935"/>
                  <a:gd name="connsiteX5" fmla="*/ 385478 w 609506"/>
                  <a:gd name="connsiteY5" fmla="*/ 389791 h 568935"/>
                  <a:gd name="connsiteX6" fmla="*/ 370364 w 609506"/>
                  <a:gd name="connsiteY6" fmla="*/ 457804 h 568935"/>
                  <a:gd name="connsiteX7" fmla="*/ 226781 w 609506"/>
                  <a:gd name="connsiteY7" fmla="*/ 563602 h 568935"/>
                  <a:gd name="connsiteX8" fmla="*/ 120982 w 609506"/>
                  <a:gd name="connsiteY8" fmla="*/ 540931 h 568935"/>
                  <a:gd name="connsiteX9" fmla="*/ 70 w 609506"/>
                  <a:gd name="connsiteY9" fmla="*/ 435133 h 568935"/>
                  <a:gd name="connsiteX10" fmla="*/ 105868 w 609506"/>
                  <a:gd name="connsiteY10" fmla="*/ 488032 h 568935"/>
                  <a:gd name="connsiteX11" fmla="*/ 257009 w 609506"/>
                  <a:gd name="connsiteY11" fmla="*/ 495589 h 568935"/>
                  <a:gd name="connsiteX12" fmla="*/ 377921 w 609506"/>
                  <a:gd name="connsiteY12" fmla="*/ 412462 h 568935"/>
                  <a:gd name="connsiteX13" fmla="*/ 393035 w 609506"/>
                  <a:gd name="connsiteY13" fmla="*/ 329334 h 568935"/>
                  <a:gd name="connsiteX14" fmla="*/ 498833 w 609506"/>
                  <a:gd name="connsiteY14" fmla="*/ 314220 h 568935"/>
                  <a:gd name="connsiteX15" fmla="*/ 566847 w 609506"/>
                  <a:gd name="connsiteY15" fmla="*/ 200865 h 568935"/>
                  <a:gd name="connsiteX16" fmla="*/ 511219 w 609506"/>
                  <a:gd name="connsiteY16" fmla="*/ 0 h 568935"/>
                  <a:gd name="connsiteX0" fmla="*/ 511219 w 609506"/>
                  <a:gd name="connsiteY0" fmla="*/ 0 h 568935"/>
                  <a:gd name="connsiteX1" fmla="*/ 604632 w 609506"/>
                  <a:gd name="connsiteY1" fmla="*/ 149488 h 568935"/>
                  <a:gd name="connsiteX2" fmla="*/ 589518 w 609506"/>
                  <a:gd name="connsiteY2" fmla="*/ 286721 h 568935"/>
                  <a:gd name="connsiteX3" fmla="*/ 531344 w 609506"/>
                  <a:gd name="connsiteY3" fmla="*/ 379951 h 568935"/>
                  <a:gd name="connsiteX4" fmla="*/ 453806 w 609506"/>
                  <a:gd name="connsiteY4" fmla="*/ 433165 h 568935"/>
                  <a:gd name="connsiteX5" fmla="*/ 385478 w 609506"/>
                  <a:gd name="connsiteY5" fmla="*/ 389791 h 568935"/>
                  <a:gd name="connsiteX6" fmla="*/ 370364 w 609506"/>
                  <a:gd name="connsiteY6" fmla="*/ 457804 h 568935"/>
                  <a:gd name="connsiteX7" fmla="*/ 226781 w 609506"/>
                  <a:gd name="connsiteY7" fmla="*/ 563602 h 568935"/>
                  <a:gd name="connsiteX8" fmla="*/ 120982 w 609506"/>
                  <a:gd name="connsiteY8" fmla="*/ 540931 h 568935"/>
                  <a:gd name="connsiteX9" fmla="*/ 70 w 609506"/>
                  <a:gd name="connsiteY9" fmla="*/ 435133 h 568935"/>
                  <a:gd name="connsiteX10" fmla="*/ 105868 w 609506"/>
                  <a:gd name="connsiteY10" fmla="*/ 488032 h 568935"/>
                  <a:gd name="connsiteX11" fmla="*/ 257009 w 609506"/>
                  <a:gd name="connsiteY11" fmla="*/ 495589 h 568935"/>
                  <a:gd name="connsiteX12" fmla="*/ 377921 w 609506"/>
                  <a:gd name="connsiteY12" fmla="*/ 412462 h 568935"/>
                  <a:gd name="connsiteX13" fmla="*/ 393035 w 609506"/>
                  <a:gd name="connsiteY13" fmla="*/ 329334 h 568935"/>
                  <a:gd name="connsiteX14" fmla="*/ 498833 w 609506"/>
                  <a:gd name="connsiteY14" fmla="*/ 314220 h 568935"/>
                  <a:gd name="connsiteX15" fmla="*/ 566847 w 609506"/>
                  <a:gd name="connsiteY15" fmla="*/ 200865 h 568935"/>
                  <a:gd name="connsiteX16" fmla="*/ 511219 w 609506"/>
                  <a:gd name="connsiteY16" fmla="*/ 0 h 568935"/>
                  <a:gd name="connsiteX0" fmla="*/ 511219 w 609506"/>
                  <a:gd name="connsiteY0" fmla="*/ 0 h 568935"/>
                  <a:gd name="connsiteX1" fmla="*/ 604632 w 609506"/>
                  <a:gd name="connsiteY1" fmla="*/ 149488 h 568935"/>
                  <a:gd name="connsiteX2" fmla="*/ 589518 w 609506"/>
                  <a:gd name="connsiteY2" fmla="*/ 286721 h 568935"/>
                  <a:gd name="connsiteX3" fmla="*/ 531344 w 609506"/>
                  <a:gd name="connsiteY3" fmla="*/ 379951 h 568935"/>
                  <a:gd name="connsiteX4" fmla="*/ 453806 w 609506"/>
                  <a:gd name="connsiteY4" fmla="*/ 433165 h 568935"/>
                  <a:gd name="connsiteX5" fmla="*/ 385478 w 609506"/>
                  <a:gd name="connsiteY5" fmla="*/ 389791 h 568935"/>
                  <a:gd name="connsiteX6" fmla="*/ 370364 w 609506"/>
                  <a:gd name="connsiteY6" fmla="*/ 457804 h 568935"/>
                  <a:gd name="connsiteX7" fmla="*/ 226781 w 609506"/>
                  <a:gd name="connsiteY7" fmla="*/ 563602 h 568935"/>
                  <a:gd name="connsiteX8" fmla="*/ 120982 w 609506"/>
                  <a:gd name="connsiteY8" fmla="*/ 540931 h 568935"/>
                  <a:gd name="connsiteX9" fmla="*/ 70 w 609506"/>
                  <a:gd name="connsiteY9" fmla="*/ 435133 h 568935"/>
                  <a:gd name="connsiteX10" fmla="*/ 105868 w 609506"/>
                  <a:gd name="connsiteY10" fmla="*/ 488032 h 568935"/>
                  <a:gd name="connsiteX11" fmla="*/ 257009 w 609506"/>
                  <a:gd name="connsiteY11" fmla="*/ 495589 h 568935"/>
                  <a:gd name="connsiteX12" fmla="*/ 377921 w 609506"/>
                  <a:gd name="connsiteY12" fmla="*/ 412462 h 568935"/>
                  <a:gd name="connsiteX13" fmla="*/ 389860 w 609506"/>
                  <a:gd name="connsiteY13" fmla="*/ 348384 h 568935"/>
                  <a:gd name="connsiteX14" fmla="*/ 498833 w 609506"/>
                  <a:gd name="connsiteY14" fmla="*/ 314220 h 568935"/>
                  <a:gd name="connsiteX15" fmla="*/ 566847 w 609506"/>
                  <a:gd name="connsiteY15" fmla="*/ 200865 h 568935"/>
                  <a:gd name="connsiteX16" fmla="*/ 511219 w 609506"/>
                  <a:gd name="connsiteY16" fmla="*/ 0 h 568935"/>
                  <a:gd name="connsiteX0" fmla="*/ 511219 w 609506"/>
                  <a:gd name="connsiteY0" fmla="*/ 0 h 568935"/>
                  <a:gd name="connsiteX1" fmla="*/ 604632 w 609506"/>
                  <a:gd name="connsiteY1" fmla="*/ 149488 h 568935"/>
                  <a:gd name="connsiteX2" fmla="*/ 589518 w 609506"/>
                  <a:gd name="connsiteY2" fmla="*/ 286721 h 568935"/>
                  <a:gd name="connsiteX3" fmla="*/ 531344 w 609506"/>
                  <a:gd name="connsiteY3" fmla="*/ 379951 h 568935"/>
                  <a:gd name="connsiteX4" fmla="*/ 453806 w 609506"/>
                  <a:gd name="connsiteY4" fmla="*/ 433165 h 568935"/>
                  <a:gd name="connsiteX5" fmla="*/ 385478 w 609506"/>
                  <a:gd name="connsiteY5" fmla="*/ 389791 h 568935"/>
                  <a:gd name="connsiteX6" fmla="*/ 370364 w 609506"/>
                  <a:gd name="connsiteY6" fmla="*/ 457804 h 568935"/>
                  <a:gd name="connsiteX7" fmla="*/ 226781 w 609506"/>
                  <a:gd name="connsiteY7" fmla="*/ 563602 h 568935"/>
                  <a:gd name="connsiteX8" fmla="*/ 120982 w 609506"/>
                  <a:gd name="connsiteY8" fmla="*/ 540931 h 568935"/>
                  <a:gd name="connsiteX9" fmla="*/ 70 w 609506"/>
                  <a:gd name="connsiteY9" fmla="*/ 435133 h 568935"/>
                  <a:gd name="connsiteX10" fmla="*/ 105868 w 609506"/>
                  <a:gd name="connsiteY10" fmla="*/ 488032 h 568935"/>
                  <a:gd name="connsiteX11" fmla="*/ 257009 w 609506"/>
                  <a:gd name="connsiteY11" fmla="*/ 495589 h 568935"/>
                  <a:gd name="connsiteX12" fmla="*/ 389860 w 609506"/>
                  <a:gd name="connsiteY12" fmla="*/ 348384 h 568935"/>
                  <a:gd name="connsiteX13" fmla="*/ 498833 w 609506"/>
                  <a:gd name="connsiteY13" fmla="*/ 314220 h 568935"/>
                  <a:gd name="connsiteX14" fmla="*/ 566847 w 609506"/>
                  <a:gd name="connsiteY14" fmla="*/ 200865 h 568935"/>
                  <a:gd name="connsiteX15" fmla="*/ 511219 w 609506"/>
                  <a:gd name="connsiteY15" fmla="*/ 0 h 568935"/>
                  <a:gd name="connsiteX0" fmla="*/ 514391 w 612678"/>
                  <a:gd name="connsiteY0" fmla="*/ 0 h 569864"/>
                  <a:gd name="connsiteX1" fmla="*/ 607804 w 612678"/>
                  <a:gd name="connsiteY1" fmla="*/ 149488 h 569864"/>
                  <a:gd name="connsiteX2" fmla="*/ 592690 w 612678"/>
                  <a:gd name="connsiteY2" fmla="*/ 286721 h 569864"/>
                  <a:gd name="connsiteX3" fmla="*/ 534516 w 612678"/>
                  <a:gd name="connsiteY3" fmla="*/ 379951 h 569864"/>
                  <a:gd name="connsiteX4" fmla="*/ 456978 w 612678"/>
                  <a:gd name="connsiteY4" fmla="*/ 433165 h 569864"/>
                  <a:gd name="connsiteX5" fmla="*/ 388650 w 612678"/>
                  <a:gd name="connsiteY5" fmla="*/ 389791 h 569864"/>
                  <a:gd name="connsiteX6" fmla="*/ 373536 w 612678"/>
                  <a:gd name="connsiteY6" fmla="*/ 457804 h 569864"/>
                  <a:gd name="connsiteX7" fmla="*/ 229953 w 612678"/>
                  <a:gd name="connsiteY7" fmla="*/ 563602 h 569864"/>
                  <a:gd name="connsiteX8" fmla="*/ 124154 w 612678"/>
                  <a:gd name="connsiteY8" fmla="*/ 540931 h 569864"/>
                  <a:gd name="connsiteX9" fmla="*/ 67 w 612678"/>
                  <a:gd name="connsiteY9" fmla="*/ 403383 h 569864"/>
                  <a:gd name="connsiteX10" fmla="*/ 109040 w 612678"/>
                  <a:gd name="connsiteY10" fmla="*/ 488032 h 569864"/>
                  <a:gd name="connsiteX11" fmla="*/ 260181 w 612678"/>
                  <a:gd name="connsiteY11" fmla="*/ 495589 h 569864"/>
                  <a:gd name="connsiteX12" fmla="*/ 393032 w 612678"/>
                  <a:gd name="connsiteY12" fmla="*/ 348384 h 569864"/>
                  <a:gd name="connsiteX13" fmla="*/ 502005 w 612678"/>
                  <a:gd name="connsiteY13" fmla="*/ 314220 h 569864"/>
                  <a:gd name="connsiteX14" fmla="*/ 570019 w 612678"/>
                  <a:gd name="connsiteY14" fmla="*/ 200865 h 569864"/>
                  <a:gd name="connsiteX15" fmla="*/ 514391 w 612678"/>
                  <a:gd name="connsiteY15" fmla="*/ 0 h 569864"/>
                  <a:gd name="connsiteX0" fmla="*/ 523910 w 622197"/>
                  <a:gd name="connsiteY0" fmla="*/ 0 h 568470"/>
                  <a:gd name="connsiteX1" fmla="*/ 617323 w 622197"/>
                  <a:gd name="connsiteY1" fmla="*/ 149488 h 568470"/>
                  <a:gd name="connsiteX2" fmla="*/ 602209 w 622197"/>
                  <a:gd name="connsiteY2" fmla="*/ 286721 h 568470"/>
                  <a:gd name="connsiteX3" fmla="*/ 544035 w 622197"/>
                  <a:gd name="connsiteY3" fmla="*/ 379951 h 568470"/>
                  <a:gd name="connsiteX4" fmla="*/ 466497 w 622197"/>
                  <a:gd name="connsiteY4" fmla="*/ 433165 h 568470"/>
                  <a:gd name="connsiteX5" fmla="*/ 398169 w 622197"/>
                  <a:gd name="connsiteY5" fmla="*/ 389791 h 568470"/>
                  <a:gd name="connsiteX6" fmla="*/ 383055 w 622197"/>
                  <a:gd name="connsiteY6" fmla="*/ 457804 h 568470"/>
                  <a:gd name="connsiteX7" fmla="*/ 239472 w 622197"/>
                  <a:gd name="connsiteY7" fmla="*/ 563602 h 568470"/>
                  <a:gd name="connsiteX8" fmla="*/ 133673 w 622197"/>
                  <a:gd name="connsiteY8" fmla="*/ 540931 h 568470"/>
                  <a:gd name="connsiteX9" fmla="*/ 61 w 622197"/>
                  <a:gd name="connsiteY9" fmla="*/ 454183 h 568470"/>
                  <a:gd name="connsiteX10" fmla="*/ 118559 w 622197"/>
                  <a:gd name="connsiteY10" fmla="*/ 488032 h 568470"/>
                  <a:gd name="connsiteX11" fmla="*/ 269700 w 622197"/>
                  <a:gd name="connsiteY11" fmla="*/ 495589 h 568470"/>
                  <a:gd name="connsiteX12" fmla="*/ 402551 w 622197"/>
                  <a:gd name="connsiteY12" fmla="*/ 348384 h 568470"/>
                  <a:gd name="connsiteX13" fmla="*/ 511524 w 622197"/>
                  <a:gd name="connsiteY13" fmla="*/ 314220 h 568470"/>
                  <a:gd name="connsiteX14" fmla="*/ 579538 w 622197"/>
                  <a:gd name="connsiteY14" fmla="*/ 200865 h 568470"/>
                  <a:gd name="connsiteX15" fmla="*/ 523910 w 622197"/>
                  <a:gd name="connsiteY15" fmla="*/ 0 h 568470"/>
                  <a:gd name="connsiteX0" fmla="*/ 523958 w 622245"/>
                  <a:gd name="connsiteY0" fmla="*/ 0 h 568470"/>
                  <a:gd name="connsiteX1" fmla="*/ 617371 w 622245"/>
                  <a:gd name="connsiteY1" fmla="*/ 149488 h 568470"/>
                  <a:gd name="connsiteX2" fmla="*/ 602257 w 622245"/>
                  <a:gd name="connsiteY2" fmla="*/ 286721 h 568470"/>
                  <a:gd name="connsiteX3" fmla="*/ 544083 w 622245"/>
                  <a:gd name="connsiteY3" fmla="*/ 379951 h 568470"/>
                  <a:gd name="connsiteX4" fmla="*/ 466545 w 622245"/>
                  <a:gd name="connsiteY4" fmla="*/ 433165 h 568470"/>
                  <a:gd name="connsiteX5" fmla="*/ 398217 w 622245"/>
                  <a:gd name="connsiteY5" fmla="*/ 389791 h 568470"/>
                  <a:gd name="connsiteX6" fmla="*/ 383103 w 622245"/>
                  <a:gd name="connsiteY6" fmla="*/ 457804 h 568470"/>
                  <a:gd name="connsiteX7" fmla="*/ 239520 w 622245"/>
                  <a:gd name="connsiteY7" fmla="*/ 563602 h 568470"/>
                  <a:gd name="connsiteX8" fmla="*/ 133721 w 622245"/>
                  <a:gd name="connsiteY8" fmla="*/ 540931 h 568470"/>
                  <a:gd name="connsiteX9" fmla="*/ 109 w 622245"/>
                  <a:gd name="connsiteY9" fmla="*/ 454183 h 568470"/>
                  <a:gd name="connsiteX10" fmla="*/ 118607 w 622245"/>
                  <a:gd name="connsiteY10" fmla="*/ 488032 h 568470"/>
                  <a:gd name="connsiteX11" fmla="*/ 269748 w 622245"/>
                  <a:gd name="connsiteY11" fmla="*/ 495589 h 568470"/>
                  <a:gd name="connsiteX12" fmla="*/ 402599 w 622245"/>
                  <a:gd name="connsiteY12" fmla="*/ 348384 h 568470"/>
                  <a:gd name="connsiteX13" fmla="*/ 511572 w 622245"/>
                  <a:gd name="connsiteY13" fmla="*/ 314220 h 568470"/>
                  <a:gd name="connsiteX14" fmla="*/ 579586 w 622245"/>
                  <a:gd name="connsiteY14" fmla="*/ 200865 h 568470"/>
                  <a:gd name="connsiteX15" fmla="*/ 523958 w 622245"/>
                  <a:gd name="connsiteY15" fmla="*/ 0 h 568470"/>
                  <a:gd name="connsiteX0" fmla="*/ 523958 w 622245"/>
                  <a:gd name="connsiteY0" fmla="*/ 0 h 568470"/>
                  <a:gd name="connsiteX1" fmla="*/ 617371 w 622245"/>
                  <a:gd name="connsiteY1" fmla="*/ 149488 h 568470"/>
                  <a:gd name="connsiteX2" fmla="*/ 602257 w 622245"/>
                  <a:gd name="connsiteY2" fmla="*/ 286721 h 568470"/>
                  <a:gd name="connsiteX3" fmla="*/ 544083 w 622245"/>
                  <a:gd name="connsiteY3" fmla="*/ 379951 h 568470"/>
                  <a:gd name="connsiteX4" fmla="*/ 466545 w 622245"/>
                  <a:gd name="connsiteY4" fmla="*/ 433165 h 568470"/>
                  <a:gd name="connsiteX5" fmla="*/ 398217 w 622245"/>
                  <a:gd name="connsiteY5" fmla="*/ 389791 h 568470"/>
                  <a:gd name="connsiteX6" fmla="*/ 383103 w 622245"/>
                  <a:gd name="connsiteY6" fmla="*/ 457804 h 568470"/>
                  <a:gd name="connsiteX7" fmla="*/ 239520 w 622245"/>
                  <a:gd name="connsiteY7" fmla="*/ 563602 h 568470"/>
                  <a:gd name="connsiteX8" fmla="*/ 133721 w 622245"/>
                  <a:gd name="connsiteY8" fmla="*/ 540931 h 568470"/>
                  <a:gd name="connsiteX9" fmla="*/ 109 w 622245"/>
                  <a:gd name="connsiteY9" fmla="*/ 454183 h 568470"/>
                  <a:gd name="connsiteX10" fmla="*/ 118607 w 622245"/>
                  <a:gd name="connsiteY10" fmla="*/ 488032 h 568470"/>
                  <a:gd name="connsiteX11" fmla="*/ 269748 w 622245"/>
                  <a:gd name="connsiteY11" fmla="*/ 495589 h 568470"/>
                  <a:gd name="connsiteX12" fmla="*/ 402599 w 622245"/>
                  <a:gd name="connsiteY12" fmla="*/ 348384 h 568470"/>
                  <a:gd name="connsiteX13" fmla="*/ 511572 w 622245"/>
                  <a:gd name="connsiteY13" fmla="*/ 314220 h 568470"/>
                  <a:gd name="connsiteX14" fmla="*/ 579586 w 622245"/>
                  <a:gd name="connsiteY14" fmla="*/ 200865 h 568470"/>
                  <a:gd name="connsiteX15" fmla="*/ 523958 w 622245"/>
                  <a:gd name="connsiteY15" fmla="*/ 0 h 568470"/>
                  <a:gd name="connsiteX0" fmla="*/ 523958 w 622245"/>
                  <a:gd name="connsiteY0" fmla="*/ 0 h 568470"/>
                  <a:gd name="connsiteX1" fmla="*/ 617371 w 622245"/>
                  <a:gd name="connsiteY1" fmla="*/ 149488 h 568470"/>
                  <a:gd name="connsiteX2" fmla="*/ 602257 w 622245"/>
                  <a:gd name="connsiteY2" fmla="*/ 286721 h 568470"/>
                  <a:gd name="connsiteX3" fmla="*/ 544083 w 622245"/>
                  <a:gd name="connsiteY3" fmla="*/ 379951 h 568470"/>
                  <a:gd name="connsiteX4" fmla="*/ 466545 w 622245"/>
                  <a:gd name="connsiteY4" fmla="*/ 433165 h 568470"/>
                  <a:gd name="connsiteX5" fmla="*/ 398217 w 622245"/>
                  <a:gd name="connsiteY5" fmla="*/ 389791 h 568470"/>
                  <a:gd name="connsiteX6" fmla="*/ 383103 w 622245"/>
                  <a:gd name="connsiteY6" fmla="*/ 457804 h 568470"/>
                  <a:gd name="connsiteX7" fmla="*/ 239520 w 622245"/>
                  <a:gd name="connsiteY7" fmla="*/ 563602 h 568470"/>
                  <a:gd name="connsiteX8" fmla="*/ 133721 w 622245"/>
                  <a:gd name="connsiteY8" fmla="*/ 540931 h 568470"/>
                  <a:gd name="connsiteX9" fmla="*/ 109 w 622245"/>
                  <a:gd name="connsiteY9" fmla="*/ 454183 h 568470"/>
                  <a:gd name="connsiteX10" fmla="*/ 118607 w 622245"/>
                  <a:gd name="connsiteY10" fmla="*/ 488032 h 568470"/>
                  <a:gd name="connsiteX11" fmla="*/ 269748 w 622245"/>
                  <a:gd name="connsiteY11" fmla="*/ 495589 h 568470"/>
                  <a:gd name="connsiteX12" fmla="*/ 402599 w 622245"/>
                  <a:gd name="connsiteY12" fmla="*/ 348384 h 568470"/>
                  <a:gd name="connsiteX13" fmla="*/ 511572 w 622245"/>
                  <a:gd name="connsiteY13" fmla="*/ 314220 h 568470"/>
                  <a:gd name="connsiteX14" fmla="*/ 579586 w 622245"/>
                  <a:gd name="connsiteY14" fmla="*/ 200865 h 568470"/>
                  <a:gd name="connsiteX15" fmla="*/ 523958 w 622245"/>
                  <a:gd name="connsiteY15" fmla="*/ 0 h 568470"/>
                  <a:gd name="connsiteX0" fmla="*/ 527130 w 625417"/>
                  <a:gd name="connsiteY0" fmla="*/ 0 h 570407"/>
                  <a:gd name="connsiteX1" fmla="*/ 620543 w 625417"/>
                  <a:gd name="connsiteY1" fmla="*/ 149488 h 570407"/>
                  <a:gd name="connsiteX2" fmla="*/ 605429 w 625417"/>
                  <a:gd name="connsiteY2" fmla="*/ 286721 h 570407"/>
                  <a:gd name="connsiteX3" fmla="*/ 547255 w 625417"/>
                  <a:gd name="connsiteY3" fmla="*/ 379951 h 570407"/>
                  <a:gd name="connsiteX4" fmla="*/ 469717 w 625417"/>
                  <a:gd name="connsiteY4" fmla="*/ 433165 h 570407"/>
                  <a:gd name="connsiteX5" fmla="*/ 401389 w 625417"/>
                  <a:gd name="connsiteY5" fmla="*/ 389791 h 570407"/>
                  <a:gd name="connsiteX6" fmla="*/ 386275 w 625417"/>
                  <a:gd name="connsiteY6" fmla="*/ 457804 h 570407"/>
                  <a:gd name="connsiteX7" fmla="*/ 242692 w 625417"/>
                  <a:gd name="connsiteY7" fmla="*/ 563602 h 570407"/>
                  <a:gd name="connsiteX8" fmla="*/ 136893 w 625417"/>
                  <a:gd name="connsiteY8" fmla="*/ 540931 h 570407"/>
                  <a:gd name="connsiteX9" fmla="*/ 106 w 625417"/>
                  <a:gd name="connsiteY9" fmla="*/ 387508 h 570407"/>
                  <a:gd name="connsiteX10" fmla="*/ 121779 w 625417"/>
                  <a:gd name="connsiteY10" fmla="*/ 488032 h 570407"/>
                  <a:gd name="connsiteX11" fmla="*/ 272920 w 625417"/>
                  <a:gd name="connsiteY11" fmla="*/ 495589 h 570407"/>
                  <a:gd name="connsiteX12" fmla="*/ 405771 w 625417"/>
                  <a:gd name="connsiteY12" fmla="*/ 348384 h 570407"/>
                  <a:gd name="connsiteX13" fmla="*/ 514744 w 625417"/>
                  <a:gd name="connsiteY13" fmla="*/ 314220 h 570407"/>
                  <a:gd name="connsiteX14" fmla="*/ 582758 w 625417"/>
                  <a:gd name="connsiteY14" fmla="*/ 200865 h 570407"/>
                  <a:gd name="connsiteX15" fmla="*/ 527130 w 625417"/>
                  <a:gd name="connsiteY15" fmla="*/ 0 h 570407"/>
                  <a:gd name="connsiteX0" fmla="*/ 527130 w 625417"/>
                  <a:gd name="connsiteY0" fmla="*/ 0 h 570407"/>
                  <a:gd name="connsiteX1" fmla="*/ 620543 w 625417"/>
                  <a:gd name="connsiteY1" fmla="*/ 149488 h 570407"/>
                  <a:gd name="connsiteX2" fmla="*/ 605429 w 625417"/>
                  <a:gd name="connsiteY2" fmla="*/ 286721 h 570407"/>
                  <a:gd name="connsiteX3" fmla="*/ 547255 w 625417"/>
                  <a:gd name="connsiteY3" fmla="*/ 379951 h 570407"/>
                  <a:gd name="connsiteX4" fmla="*/ 469717 w 625417"/>
                  <a:gd name="connsiteY4" fmla="*/ 433165 h 570407"/>
                  <a:gd name="connsiteX5" fmla="*/ 401389 w 625417"/>
                  <a:gd name="connsiteY5" fmla="*/ 389791 h 570407"/>
                  <a:gd name="connsiteX6" fmla="*/ 386275 w 625417"/>
                  <a:gd name="connsiteY6" fmla="*/ 457804 h 570407"/>
                  <a:gd name="connsiteX7" fmla="*/ 242692 w 625417"/>
                  <a:gd name="connsiteY7" fmla="*/ 563602 h 570407"/>
                  <a:gd name="connsiteX8" fmla="*/ 136893 w 625417"/>
                  <a:gd name="connsiteY8" fmla="*/ 540931 h 570407"/>
                  <a:gd name="connsiteX9" fmla="*/ 106 w 625417"/>
                  <a:gd name="connsiteY9" fmla="*/ 387508 h 570407"/>
                  <a:gd name="connsiteX10" fmla="*/ 121779 w 625417"/>
                  <a:gd name="connsiteY10" fmla="*/ 488032 h 570407"/>
                  <a:gd name="connsiteX11" fmla="*/ 272920 w 625417"/>
                  <a:gd name="connsiteY11" fmla="*/ 495589 h 570407"/>
                  <a:gd name="connsiteX12" fmla="*/ 405771 w 625417"/>
                  <a:gd name="connsiteY12" fmla="*/ 348384 h 570407"/>
                  <a:gd name="connsiteX13" fmla="*/ 514744 w 625417"/>
                  <a:gd name="connsiteY13" fmla="*/ 314220 h 570407"/>
                  <a:gd name="connsiteX14" fmla="*/ 582758 w 625417"/>
                  <a:gd name="connsiteY14" fmla="*/ 200865 h 570407"/>
                  <a:gd name="connsiteX15" fmla="*/ 527130 w 625417"/>
                  <a:gd name="connsiteY15" fmla="*/ 0 h 570407"/>
                  <a:gd name="connsiteX0" fmla="*/ 527024 w 625311"/>
                  <a:gd name="connsiteY0" fmla="*/ 0 h 570407"/>
                  <a:gd name="connsiteX1" fmla="*/ 620437 w 625311"/>
                  <a:gd name="connsiteY1" fmla="*/ 149488 h 570407"/>
                  <a:gd name="connsiteX2" fmla="*/ 605323 w 625311"/>
                  <a:gd name="connsiteY2" fmla="*/ 286721 h 570407"/>
                  <a:gd name="connsiteX3" fmla="*/ 547149 w 625311"/>
                  <a:gd name="connsiteY3" fmla="*/ 379951 h 570407"/>
                  <a:gd name="connsiteX4" fmla="*/ 469611 w 625311"/>
                  <a:gd name="connsiteY4" fmla="*/ 433165 h 570407"/>
                  <a:gd name="connsiteX5" fmla="*/ 401283 w 625311"/>
                  <a:gd name="connsiteY5" fmla="*/ 389791 h 570407"/>
                  <a:gd name="connsiteX6" fmla="*/ 386169 w 625311"/>
                  <a:gd name="connsiteY6" fmla="*/ 457804 h 570407"/>
                  <a:gd name="connsiteX7" fmla="*/ 242586 w 625311"/>
                  <a:gd name="connsiteY7" fmla="*/ 563602 h 570407"/>
                  <a:gd name="connsiteX8" fmla="*/ 136787 w 625311"/>
                  <a:gd name="connsiteY8" fmla="*/ 540931 h 570407"/>
                  <a:gd name="connsiteX9" fmla="*/ 0 w 625311"/>
                  <a:gd name="connsiteY9" fmla="*/ 387508 h 570407"/>
                  <a:gd name="connsiteX10" fmla="*/ 121673 w 625311"/>
                  <a:gd name="connsiteY10" fmla="*/ 488032 h 570407"/>
                  <a:gd name="connsiteX11" fmla="*/ 272814 w 625311"/>
                  <a:gd name="connsiteY11" fmla="*/ 495589 h 570407"/>
                  <a:gd name="connsiteX12" fmla="*/ 405665 w 625311"/>
                  <a:gd name="connsiteY12" fmla="*/ 348384 h 570407"/>
                  <a:gd name="connsiteX13" fmla="*/ 514638 w 625311"/>
                  <a:gd name="connsiteY13" fmla="*/ 314220 h 570407"/>
                  <a:gd name="connsiteX14" fmla="*/ 582652 w 625311"/>
                  <a:gd name="connsiteY14" fmla="*/ 200865 h 570407"/>
                  <a:gd name="connsiteX15" fmla="*/ 527024 w 625311"/>
                  <a:gd name="connsiteY15" fmla="*/ 0 h 570407"/>
                  <a:gd name="connsiteX0" fmla="*/ 527024 w 625311"/>
                  <a:gd name="connsiteY0" fmla="*/ 0 h 565647"/>
                  <a:gd name="connsiteX1" fmla="*/ 620437 w 625311"/>
                  <a:gd name="connsiteY1" fmla="*/ 149488 h 565647"/>
                  <a:gd name="connsiteX2" fmla="*/ 605323 w 625311"/>
                  <a:gd name="connsiteY2" fmla="*/ 286721 h 565647"/>
                  <a:gd name="connsiteX3" fmla="*/ 547149 w 625311"/>
                  <a:gd name="connsiteY3" fmla="*/ 379951 h 565647"/>
                  <a:gd name="connsiteX4" fmla="*/ 469611 w 625311"/>
                  <a:gd name="connsiteY4" fmla="*/ 433165 h 565647"/>
                  <a:gd name="connsiteX5" fmla="*/ 401283 w 625311"/>
                  <a:gd name="connsiteY5" fmla="*/ 389791 h 565647"/>
                  <a:gd name="connsiteX6" fmla="*/ 386169 w 625311"/>
                  <a:gd name="connsiteY6" fmla="*/ 457804 h 565647"/>
                  <a:gd name="connsiteX7" fmla="*/ 280686 w 625311"/>
                  <a:gd name="connsiteY7" fmla="*/ 557252 h 565647"/>
                  <a:gd name="connsiteX8" fmla="*/ 136787 w 625311"/>
                  <a:gd name="connsiteY8" fmla="*/ 540931 h 565647"/>
                  <a:gd name="connsiteX9" fmla="*/ 0 w 625311"/>
                  <a:gd name="connsiteY9" fmla="*/ 387508 h 565647"/>
                  <a:gd name="connsiteX10" fmla="*/ 121673 w 625311"/>
                  <a:gd name="connsiteY10" fmla="*/ 488032 h 565647"/>
                  <a:gd name="connsiteX11" fmla="*/ 272814 w 625311"/>
                  <a:gd name="connsiteY11" fmla="*/ 495589 h 565647"/>
                  <a:gd name="connsiteX12" fmla="*/ 405665 w 625311"/>
                  <a:gd name="connsiteY12" fmla="*/ 348384 h 565647"/>
                  <a:gd name="connsiteX13" fmla="*/ 514638 w 625311"/>
                  <a:gd name="connsiteY13" fmla="*/ 314220 h 565647"/>
                  <a:gd name="connsiteX14" fmla="*/ 582652 w 625311"/>
                  <a:gd name="connsiteY14" fmla="*/ 200865 h 565647"/>
                  <a:gd name="connsiteX15" fmla="*/ 527024 w 625311"/>
                  <a:gd name="connsiteY15" fmla="*/ 0 h 565647"/>
                  <a:gd name="connsiteX0" fmla="*/ 527024 w 625311"/>
                  <a:gd name="connsiteY0" fmla="*/ 0 h 565647"/>
                  <a:gd name="connsiteX1" fmla="*/ 620437 w 625311"/>
                  <a:gd name="connsiteY1" fmla="*/ 149488 h 565647"/>
                  <a:gd name="connsiteX2" fmla="*/ 605323 w 625311"/>
                  <a:gd name="connsiteY2" fmla="*/ 286721 h 565647"/>
                  <a:gd name="connsiteX3" fmla="*/ 547149 w 625311"/>
                  <a:gd name="connsiteY3" fmla="*/ 379951 h 565647"/>
                  <a:gd name="connsiteX4" fmla="*/ 469611 w 625311"/>
                  <a:gd name="connsiteY4" fmla="*/ 433165 h 565647"/>
                  <a:gd name="connsiteX5" fmla="*/ 401283 w 625311"/>
                  <a:gd name="connsiteY5" fmla="*/ 389791 h 565647"/>
                  <a:gd name="connsiteX6" fmla="*/ 386169 w 625311"/>
                  <a:gd name="connsiteY6" fmla="*/ 457804 h 565647"/>
                  <a:gd name="connsiteX7" fmla="*/ 280686 w 625311"/>
                  <a:gd name="connsiteY7" fmla="*/ 557252 h 565647"/>
                  <a:gd name="connsiteX8" fmla="*/ 136787 w 625311"/>
                  <a:gd name="connsiteY8" fmla="*/ 540931 h 565647"/>
                  <a:gd name="connsiteX9" fmla="*/ 0 w 625311"/>
                  <a:gd name="connsiteY9" fmla="*/ 387508 h 565647"/>
                  <a:gd name="connsiteX10" fmla="*/ 121673 w 625311"/>
                  <a:gd name="connsiteY10" fmla="*/ 488032 h 565647"/>
                  <a:gd name="connsiteX11" fmla="*/ 272814 w 625311"/>
                  <a:gd name="connsiteY11" fmla="*/ 495589 h 565647"/>
                  <a:gd name="connsiteX12" fmla="*/ 405665 w 625311"/>
                  <a:gd name="connsiteY12" fmla="*/ 348384 h 565647"/>
                  <a:gd name="connsiteX13" fmla="*/ 514638 w 625311"/>
                  <a:gd name="connsiteY13" fmla="*/ 314220 h 565647"/>
                  <a:gd name="connsiteX14" fmla="*/ 582652 w 625311"/>
                  <a:gd name="connsiteY14" fmla="*/ 200865 h 565647"/>
                  <a:gd name="connsiteX15" fmla="*/ 527024 w 625311"/>
                  <a:gd name="connsiteY15" fmla="*/ 0 h 565647"/>
                  <a:gd name="connsiteX0" fmla="*/ 527024 w 625311"/>
                  <a:gd name="connsiteY0" fmla="*/ 0 h 565647"/>
                  <a:gd name="connsiteX1" fmla="*/ 620437 w 625311"/>
                  <a:gd name="connsiteY1" fmla="*/ 149488 h 565647"/>
                  <a:gd name="connsiteX2" fmla="*/ 605323 w 625311"/>
                  <a:gd name="connsiteY2" fmla="*/ 286721 h 565647"/>
                  <a:gd name="connsiteX3" fmla="*/ 547149 w 625311"/>
                  <a:gd name="connsiteY3" fmla="*/ 379951 h 565647"/>
                  <a:gd name="connsiteX4" fmla="*/ 469611 w 625311"/>
                  <a:gd name="connsiteY4" fmla="*/ 433165 h 565647"/>
                  <a:gd name="connsiteX5" fmla="*/ 401283 w 625311"/>
                  <a:gd name="connsiteY5" fmla="*/ 389791 h 565647"/>
                  <a:gd name="connsiteX6" fmla="*/ 386169 w 625311"/>
                  <a:gd name="connsiteY6" fmla="*/ 457804 h 565647"/>
                  <a:gd name="connsiteX7" fmla="*/ 280686 w 625311"/>
                  <a:gd name="connsiteY7" fmla="*/ 557252 h 565647"/>
                  <a:gd name="connsiteX8" fmla="*/ 136787 w 625311"/>
                  <a:gd name="connsiteY8" fmla="*/ 540931 h 565647"/>
                  <a:gd name="connsiteX9" fmla="*/ 0 w 625311"/>
                  <a:gd name="connsiteY9" fmla="*/ 387508 h 565647"/>
                  <a:gd name="connsiteX10" fmla="*/ 121673 w 625311"/>
                  <a:gd name="connsiteY10" fmla="*/ 488032 h 565647"/>
                  <a:gd name="connsiteX11" fmla="*/ 272814 w 625311"/>
                  <a:gd name="connsiteY11" fmla="*/ 495589 h 565647"/>
                  <a:gd name="connsiteX12" fmla="*/ 405665 w 625311"/>
                  <a:gd name="connsiteY12" fmla="*/ 348384 h 565647"/>
                  <a:gd name="connsiteX13" fmla="*/ 514638 w 625311"/>
                  <a:gd name="connsiteY13" fmla="*/ 314220 h 565647"/>
                  <a:gd name="connsiteX14" fmla="*/ 582652 w 625311"/>
                  <a:gd name="connsiteY14" fmla="*/ 200865 h 565647"/>
                  <a:gd name="connsiteX15" fmla="*/ 527024 w 625311"/>
                  <a:gd name="connsiteY15" fmla="*/ 0 h 565647"/>
                  <a:gd name="connsiteX0" fmla="*/ 527024 w 625311"/>
                  <a:gd name="connsiteY0" fmla="*/ 0 h 565647"/>
                  <a:gd name="connsiteX1" fmla="*/ 620437 w 625311"/>
                  <a:gd name="connsiteY1" fmla="*/ 149488 h 565647"/>
                  <a:gd name="connsiteX2" fmla="*/ 605323 w 625311"/>
                  <a:gd name="connsiteY2" fmla="*/ 286721 h 565647"/>
                  <a:gd name="connsiteX3" fmla="*/ 547149 w 625311"/>
                  <a:gd name="connsiteY3" fmla="*/ 379951 h 565647"/>
                  <a:gd name="connsiteX4" fmla="*/ 469611 w 625311"/>
                  <a:gd name="connsiteY4" fmla="*/ 433165 h 565647"/>
                  <a:gd name="connsiteX5" fmla="*/ 401283 w 625311"/>
                  <a:gd name="connsiteY5" fmla="*/ 389791 h 565647"/>
                  <a:gd name="connsiteX6" fmla="*/ 386169 w 625311"/>
                  <a:gd name="connsiteY6" fmla="*/ 457804 h 565647"/>
                  <a:gd name="connsiteX7" fmla="*/ 280686 w 625311"/>
                  <a:gd name="connsiteY7" fmla="*/ 557252 h 565647"/>
                  <a:gd name="connsiteX8" fmla="*/ 136787 w 625311"/>
                  <a:gd name="connsiteY8" fmla="*/ 540931 h 565647"/>
                  <a:gd name="connsiteX9" fmla="*/ 0 w 625311"/>
                  <a:gd name="connsiteY9" fmla="*/ 387508 h 565647"/>
                  <a:gd name="connsiteX10" fmla="*/ 121673 w 625311"/>
                  <a:gd name="connsiteY10" fmla="*/ 488032 h 565647"/>
                  <a:gd name="connsiteX11" fmla="*/ 272814 w 625311"/>
                  <a:gd name="connsiteY11" fmla="*/ 495589 h 565647"/>
                  <a:gd name="connsiteX12" fmla="*/ 405665 w 625311"/>
                  <a:gd name="connsiteY12" fmla="*/ 348384 h 565647"/>
                  <a:gd name="connsiteX13" fmla="*/ 514638 w 625311"/>
                  <a:gd name="connsiteY13" fmla="*/ 314220 h 565647"/>
                  <a:gd name="connsiteX14" fmla="*/ 582652 w 625311"/>
                  <a:gd name="connsiteY14" fmla="*/ 200865 h 565647"/>
                  <a:gd name="connsiteX15" fmla="*/ 527024 w 625311"/>
                  <a:gd name="connsiteY15" fmla="*/ 0 h 565647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69611 w 625311"/>
                  <a:gd name="connsiteY4" fmla="*/ 4331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69611 w 625311"/>
                  <a:gd name="connsiteY4" fmla="*/ 4331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69611 w 625311"/>
                  <a:gd name="connsiteY4" fmla="*/ 4331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69611 w 625311"/>
                  <a:gd name="connsiteY4" fmla="*/ 4331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88661 w 625311"/>
                  <a:gd name="connsiteY4" fmla="*/ 4204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88661 w 625311"/>
                  <a:gd name="connsiteY4" fmla="*/ 4204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405665 w 625311"/>
                  <a:gd name="connsiteY12" fmla="*/ 34838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88661 w 625311"/>
                  <a:gd name="connsiteY4" fmla="*/ 4204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380265 w 625311"/>
                  <a:gd name="connsiteY12" fmla="*/ 34203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27024 w 625311"/>
                  <a:gd name="connsiteY0" fmla="*/ 0 h 563811"/>
                  <a:gd name="connsiteX1" fmla="*/ 620437 w 625311"/>
                  <a:gd name="connsiteY1" fmla="*/ 149488 h 563811"/>
                  <a:gd name="connsiteX2" fmla="*/ 605323 w 625311"/>
                  <a:gd name="connsiteY2" fmla="*/ 286721 h 563811"/>
                  <a:gd name="connsiteX3" fmla="*/ 547149 w 625311"/>
                  <a:gd name="connsiteY3" fmla="*/ 379951 h 563811"/>
                  <a:gd name="connsiteX4" fmla="*/ 488661 w 625311"/>
                  <a:gd name="connsiteY4" fmla="*/ 420465 h 563811"/>
                  <a:gd name="connsiteX5" fmla="*/ 401283 w 625311"/>
                  <a:gd name="connsiteY5" fmla="*/ 389791 h 563811"/>
                  <a:gd name="connsiteX6" fmla="*/ 373469 w 625311"/>
                  <a:gd name="connsiteY6" fmla="*/ 483204 h 563811"/>
                  <a:gd name="connsiteX7" fmla="*/ 280686 w 625311"/>
                  <a:gd name="connsiteY7" fmla="*/ 557252 h 563811"/>
                  <a:gd name="connsiteX8" fmla="*/ 136787 w 625311"/>
                  <a:gd name="connsiteY8" fmla="*/ 540931 h 563811"/>
                  <a:gd name="connsiteX9" fmla="*/ 0 w 625311"/>
                  <a:gd name="connsiteY9" fmla="*/ 387508 h 563811"/>
                  <a:gd name="connsiteX10" fmla="*/ 121673 w 625311"/>
                  <a:gd name="connsiteY10" fmla="*/ 488032 h 563811"/>
                  <a:gd name="connsiteX11" fmla="*/ 272814 w 625311"/>
                  <a:gd name="connsiteY11" fmla="*/ 495589 h 563811"/>
                  <a:gd name="connsiteX12" fmla="*/ 380265 w 625311"/>
                  <a:gd name="connsiteY12" fmla="*/ 342034 h 563811"/>
                  <a:gd name="connsiteX13" fmla="*/ 514638 w 625311"/>
                  <a:gd name="connsiteY13" fmla="*/ 314220 h 563811"/>
                  <a:gd name="connsiteX14" fmla="*/ 582652 w 625311"/>
                  <a:gd name="connsiteY14" fmla="*/ 200865 h 563811"/>
                  <a:gd name="connsiteX15" fmla="*/ 527024 w 625311"/>
                  <a:gd name="connsiteY15" fmla="*/ 0 h 563811"/>
                  <a:gd name="connsiteX0" fmla="*/ 511149 w 609436"/>
                  <a:gd name="connsiteY0" fmla="*/ 0 h 564122"/>
                  <a:gd name="connsiteX1" fmla="*/ 604562 w 609436"/>
                  <a:gd name="connsiteY1" fmla="*/ 149488 h 564122"/>
                  <a:gd name="connsiteX2" fmla="*/ 589448 w 609436"/>
                  <a:gd name="connsiteY2" fmla="*/ 286721 h 564122"/>
                  <a:gd name="connsiteX3" fmla="*/ 531274 w 609436"/>
                  <a:gd name="connsiteY3" fmla="*/ 379951 h 564122"/>
                  <a:gd name="connsiteX4" fmla="*/ 472786 w 609436"/>
                  <a:gd name="connsiteY4" fmla="*/ 420465 h 564122"/>
                  <a:gd name="connsiteX5" fmla="*/ 385408 w 609436"/>
                  <a:gd name="connsiteY5" fmla="*/ 389791 h 564122"/>
                  <a:gd name="connsiteX6" fmla="*/ 357594 w 609436"/>
                  <a:gd name="connsiteY6" fmla="*/ 483204 h 564122"/>
                  <a:gd name="connsiteX7" fmla="*/ 264811 w 609436"/>
                  <a:gd name="connsiteY7" fmla="*/ 557252 h 564122"/>
                  <a:gd name="connsiteX8" fmla="*/ 120912 w 609436"/>
                  <a:gd name="connsiteY8" fmla="*/ 540931 h 564122"/>
                  <a:gd name="connsiteX9" fmla="*/ 0 w 609436"/>
                  <a:gd name="connsiteY9" fmla="*/ 381158 h 564122"/>
                  <a:gd name="connsiteX10" fmla="*/ 105798 w 609436"/>
                  <a:gd name="connsiteY10" fmla="*/ 488032 h 564122"/>
                  <a:gd name="connsiteX11" fmla="*/ 256939 w 609436"/>
                  <a:gd name="connsiteY11" fmla="*/ 495589 h 564122"/>
                  <a:gd name="connsiteX12" fmla="*/ 364390 w 609436"/>
                  <a:gd name="connsiteY12" fmla="*/ 342034 h 564122"/>
                  <a:gd name="connsiteX13" fmla="*/ 498763 w 609436"/>
                  <a:gd name="connsiteY13" fmla="*/ 314220 h 564122"/>
                  <a:gd name="connsiteX14" fmla="*/ 566777 w 609436"/>
                  <a:gd name="connsiteY14" fmla="*/ 200865 h 564122"/>
                  <a:gd name="connsiteX15" fmla="*/ 511149 w 609436"/>
                  <a:gd name="connsiteY15" fmla="*/ 0 h 564122"/>
                  <a:gd name="connsiteX0" fmla="*/ 511149 w 609436"/>
                  <a:gd name="connsiteY0" fmla="*/ 0 h 564122"/>
                  <a:gd name="connsiteX1" fmla="*/ 604562 w 609436"/>
                  <a:gd name="connsiteY1" fmla="*/ 149488 h 564122"/>
                  <a:gd name="connsiteX2" fmla="*/ 589448 w 609436"/>
                  <a:gd name="connsiteY2" fmla="*/ 286721 h 564122"/>
                  <a:gd name="connsiteX3" fmla="*/ 531274 w 609436"/>
                  <a:gd name="connsiteY3" fmla="*/ 379951 h 564122"/>
                  <a:gd name="connsiteX4" fmla="*/ 472786 w 609436"/>
                  <a:gd name="connsiteY4" fmla="*/ 420465 h 564122"/>
                  <a:gd name="connsiteX5" fmla="*/ 385408 w 609436"/>
                  <a:gd name="connsiteY5" fmla="*/ 389791 h 564122"/>
                  <a:gd name="connsiteX6" fmla="*/ 357594 w 609436"/>
                  <a:gd name="connsiteY6" fmla="*/ 483204 h 564122"/>
                  <a:gd name="connsiteX7" fmla="*/ 264811 w 609436"/>
                  <a:gd name="connsiteY7" fmla="*/ 557252 h 564122"/>
                  <a:gd name="connsiteX8" fmla="*/ 120912 w 609436"/>
                  <a:gd name="connsiteY8" fmla="*/ 540931 h 564122"/>
                  <a:gd name="connsiteX9" fmla="*/ 0 w 609436"/>
                  <a:gd name="connsiteY9" fmla="*/ 381158 h 564122"/>
                  <a:gd name="connsiteX10" fmla="*/ 105798 w 609436"/>
                  <a:gd name="connsiteY10" fmla="*/ 488032 h 564122"/>
                  <a:gd name="connsiteX11" fmla="*/ 256939 w 609436"/>
                  <a:gd name="connsiteY11" fmla="*/ 495589 h 564122"/>
                  <a:gd name="connsiteX12" fmla="*/ 364390 w 609436"/>
                  <a:gd name="connsiteY12" fmla="*/ 342034 h 564122"/>
                  <a:gd name="connsiteX13" fmla="*/ 498763 w 609436"/>
                  <a:gd name="connsiteY13" fmla="*/ 314220 h 564122"/>
                  <a:gd name="connsiteX14" fmla="*/ 566777 w 609436"/>
                  <a:gd name="connsiteY14" fmla="*/ 200865 h 564122"/>
                  <a:gd name="connsiteX15" fmla="*/ 511149 w 609436"/>
                  <a:gd name="connsiteY15" fmla="*/ 0 h 564122"/>
                  <a:gd name="connsiteX0" fmla="*/ 498449 w 610348"/>
                  <a:gd name="connsiteY0" fmla="*/ 0 h 605397"/>
                  <a:gd name="connsiteX1" fmla="*/ 604562 w 610348"/>
                  <a:gd name="connsiteY1" fmla="*/ 190763 h 605397"/>
                  <a:gd name="connsiteX2" fmla="*/ 589448 w 610348"/>
                  <a:gd name="connsiteY2" fmla="*/ 327996 h 605397"/>
                  <a:gd name="connsiteX3" fmla="*/ 531274 w 610348"/>
                  <a:gd name="connsiteY3" fmla="*/ 421226 h 605397"/>
                  <a:gd name="connsiteX4" fmla="*/ 472786 w 610348"/>
                  <a:gd name="connsiteY4" fmla="*/ 461740 h 605397"/>
                  <a:gd name="connsiteX5" fmla="*/ 385408 w 610348"/>
                  <a:gd name="connsiteY5" fmla="*/ 431066 h 605397"/>
                  <a:gd name="connsiteX6" fmla="*/ 357594 w 610348"/>
                  <a:gd name="connsiteY6" fmla="*/ 524479 h 605397"/>
                  <a:gd name="connsiteX7" fmla="*/ 264811 w 610348"/>
                  <a:gd name="connsiteY7" fmla="*/ 598527 h 605397"/>
                  <a:gd name="connsiteX8" fmla="*/ 120912 w 610348"/>
                  <a:gd name="connsiteY8" fmla="*/ 582206 h 605397"/>
                  <a:gd name="connsiteX9" fmla="*/ 0 w 610348"/>
                  <a:gd name="connsiteY9" fmla="*/ 422433 h 605397"/>
                  <a:gd name="connsiteX10" fmla="*/ 105798 w 610348"/>
                  <a:gd name="connsiteY10" fmla="*/ 529307 h 605397"/>
                  <a:gd name="connsiteX11" fmla="*/ 256939 w 610348"/>
                  <a:gd name="connsiteY11" fmla="*/ 536864 h 605397"/>
                  <a:gd name="connsiteX12" fmla="*/ 364390 w 610348"/>
                  <a:gd name="connsiteY12" fmla="*/ 383309 h 605397"/>
                  <a:gd name="connsiteX13" fmla="*/ 498763 w 610348"/>
                  <a:gd name="connsiteY13" fmla="*/ 355495 h 605397"/>
                  <a:gd name="connsiteX14" fmla="*/ 566777 w 610348"/>
                  <a:gd name="connsiteY14" fmla="*/ 242140 h 605397"/>
                  <a:gd name="connsiteX15" fmla="*/ 498449 w 610348"/>
                  <a:gd name="connsiteY15" fmla="*/ 0 h 605397"/>
                  <a:gd name="connsiteX0" fmla="*/ 498449 w 610348"/>
                  <a:gd name="connsiteY0" fmla="*/ 0 h 605397"/>
                  <a:gd name="connsiteX1" fmla="*/ 604562 w 610348"/>
                  <a:gd name="connsiteY1" fmla="*/ 190763 h 605397"/>
                  <a:gd name="connsiteX2" fmla="*/ 589448 w 610348"/>
                  <a:gd name="connsiteY2" fmla="*/ 327996 h 605397"/>
                  <a:gd name="connsiteX3" fmla="*/ 531274 w 610348"/>
                  <a:gd name="connsiteY3" fmla="*/ 421226 h 605397"/>
                  <a:gd name="connsiteX4" fmla="*/ 472786 w 610348"/>
                  <a:gd name="connsiteY4" fmla="*/ 461740 h 605397"/>
                  <a:gd name="connsiteX5" fmla="*/ 385408 w 610348"/>
                  <a:gd name="connsiteY5" fmla="*/ 431066 h 605397"/>
                  <a:gd name="connsiteX6" fmla="*/ 357594 w 610348"/>
                  <a:gd name="connsiteY6" fmla="*/ 524479 h 605397"/>
                  <a:gd name="connsiteX7" fmla="*/ 264811 w 610348"/>
                  <a:gd name="connsiteY7" fmla="*/ 598527 h 605397"/>
                  <a:gd name="connsiteX8" fmla="*/ 120912 w 610348"/>
                  <a:gd name="connsiteY8" fmla="*/ 582206 h 605397"/>
                  <a:gd name="connsiteX9" fmla="*/ 0 w 610348"/>
                  <a:gd name="connsiteY9" fmla="*/ 422433 h 605397"/>
                  <a:gd name="connsiteX10" fmla="*/ 105798 w 610348"/>
                  <a:gd name="connsiteY10" fmla="*/ 529307 h 605397"/>
                  <a:gd name="connsiteX11" fmla="*/ 256939 w 610348"/>
                  <a:gd name="connsiteY11" fmla="*/ 536864 h 605397"/>
                  <a:gd name="connsiteX12" fmla="*/ 364390 w 610348"/>
                  <a:gd name="connsiteY12" fmla="*/ 383309 h 605397"/>
                  <a:gd name="connsiteX13" fmla="*/ 498763 w 610348"/>
                  <a:gd name="connsiteY13" fmla="*/ 355495 h 605397"/>
                  <a:gd name="connsiteX14" fmla="*/ 569952 w 610348"/>
                  <a:gd name="connsiteY14" fmla="*/ 197690 h 605397"/>
                  <a:gd name="connsiteX15" fmla="*/ 498449 w 610348"/>
                  <a:gd name="connsiteY15" fmla="*/ 0 h 605397"/>
                  <a:gd name="connsiteX0" fmla="*/ 498449 w 618690"/>
                  <a:gd name="connsiteY0" fmla="*/ 0 h 605397"/>
                  <a:gd name="connsiteX1" fmla="*/ 614087 w 618690"/>
                  <a:gd name="connsiteY1" fmla="*/ 187588 h 605397"/>
                  <a:gd name="connsiteX2" fmla="*/ 589448 w 618690"/>
                  <a:gd name="connsiteY2" fmla="*/ 327996 h 605397"/>
                  <a:gd name="connsiteX3" fmla="*/ 531274 w 618690"/>
                  <a:gd name="connsiteY3" fmla="*/ 421226 h 605397"/>
                  <a:gd name="connsiteX4" fmla="*/ 472786 w 618690"/>
                  <a:gd name="connsiteY4" fmla="*/ 461740 h 605397"/>
                  <a:gd name="connsiteX5" fmla="*/ 385408 w 618690"/>
                  <a:gd name="connsiteY5" fmla="*/ 431066 h 605397"/>
                  <a:gd name="connsiteX6" fmla="*/ 357594 w 618690"/>
                  <a:gd name="connsiteY6" fmla="*/ 524479 h 605397"/>
                  <a:gd name="connsiteX7" fmla="*/ 264811 w 618690"/>
                  <a:gd name="connsiteY7" fmla="*/ 598527 h 605397"/>
                  <a:gd name="connsiteX8" fmla="*/ 120912 w 618690"/>
                  <a:gd name="connsiteY8" fmla="*/ 582206 h 605397"/>
                  <a:gd name="connsiteX9" fmla="*/ 0 w 618690"/>
                  <a:gd name="connsiteY9" fmla="*/ 422433 h 605397"/>
                  <a:gd name="connsiteX10" fmla="*/ 105798 w 618690"/>
                  <a:gd name="connsiteY10" fmla="*/ 529307 h 605397"/>
                  <a:gd name="connsiteX11" fmla="*/ 256939 w 618690"/>
                  <a:gd name="connsiteY11" fmla="*/ 536864 h 605397"/>
                  <a:gd name="connsiteX12" fmla="*/ 364390 w 618690"/>
                  <a:gd name="connsiteY12" fmla="*/ 383309 h 605397"/>
                  <a:gd name="connsiteX13" fmla="*/ 498763 w 618690"/>
                  <a:gd name="connsiteY13" fmla="*/ 355495 h 605397"/>
                  <a:gd name="connsiteX14" fmla="*/ 569952 w 618690"/>
                  <a:gd name="connsiteY14" fmla="*/ 197690 h 605397"/>
                  <a:gd name="connsiteX15" fmla="*/ 498449 w 618690"/>
                  <a:gd name="connsiteY15" fmla="*/ 0 h 605397"/>
                  <a:gd name="connsiteX0" fmla="*/ 498449 w 618690"/>
                  <a:gd name="connsiteY0" fmla="*/ 0 h 612171"/>
                  <a:gd name="connsiteX1" fmla="*/ 614087 w 618690"/>
                  <a:gd name="connsiteY1" fmla="*/ 187588 h 612171"/>
                  <a:gd name="connsiteX2" fmla="*/ 589448 w 618690"/>
                  <a:gd name="connsiteY2" fmla="*/ 327996 h 612171"/>
                  <a:gd name="connsiteX3" fmla="*/ 531274 w 618690"/>
                  <a:gd name="connsiteY3" fmla="*/ 421226 h 612171"/>
                  <a:gd name="connsiteX4" fmla="*/ 472786 w 618690"/>
                  <a:gd name="connsiteY4" fmla="*/ 461740 h 612171"/>
                  <a:gd name="connsiteX5" fmla="*/ 385408 w 618690"/>
                  <a:gd name="connsiteY5" fmla="*/ 431066 h 612171"/>
                  <a:gd name="connsiteX6" fmla="*/ 264811 w 618690"/>
                  <a:gd name="connsiteY6" fmla="*/ 598527 h 612171"/>
                  <a:gd name="connsiteX7" fmla="*/ 120912 w 618690"/>
                  <a:gd name="connsiteY7" fmla="*/ 582206 h 612171"/>
                  <a:gd name="connsiteX8" fmla="*/ 0 w 618690"/>
                  <a:gd name="connsiteY8" fmla="*/ 422433 h 612171"/>
                  <a:gd name="connsiteX9" fmla="*/ 105798 w 618690"/>
                  <a:gd name="connsiteY9" fmla="*/ 529307 h 612171"/>
                  <a:gd name="connsiteX10" fmla="*/ 256939 w 618690"/>
                  <a:gd name="connsiteY10" fmla="*/ 536864 h 612171"/>
                  <a:gd name="connsiteX11" fmla="*/ 364390 w 618690"/>
                  <a:gd name="connsiteY11" fmla="*/ 383309 h 612171"/>
                  <a:gd name="connsiteX12" fmla="*/ 498763 w 618690"/>
                  <a:gd name="connsiteY12" fmla="*/ 355495 h 612171"/>
                  <a:gd name="connsiteX13" fmla="*/ 569952 w 618690"/>
                  <a:gd name="connsiteY13" fmla="*/ 197690 h 612171"/>
                  <a:gd name="connsiteX14" fmla="*/ 498449 w 618690"/>
                  <a:gd name="connsiteY14" fmla="*/ 0 h 612171"/>
                  <a:gd name="connsiteX0" fmla="*/ 404821 w 525062"/>
                  <a:gd name="connsiteY0" fmla="*/ 0 h 608327"/>
                  <a:gd name="connsiteX1" fmla="*/ 520459 w 525062"/>
                  <a:gd name="connsiteY1" fmla="*/ 187588 h 608327"/>
                  <a:gd name="connsiteX2" fmla="*/ 495820 w 525062"/>
                  <a:gd name="connsiteY2" fmla="*/ 327996 h 608327"/>
                  <a:gd name="connsiteX3" fmla="*/ 437646 w 525062"/>
                  <a:gd name="connsiteY3" fmla="*/ 421226 h 608327"/>
                  <a:gd name="connsiteX4" fmla="*/ 379158 w 525062"/>
                  <a:gd name="connsiteY4" fmla="*/ 461740 h 608327"/>
                  <a:gd name="connsiteX5" fmla="*/ 291780 w 525062"/>
                  <a:gd name="connsiteY5" fmla="*/ 431066 h 608327"/>
                  <a:gd name="connsiteX6" fmla="*/ 171183 w 525062"/>
                  <a:gd name="connsiteY6" fmla="*/ 598527 h 608327"/>
                  <a:gd name="connsiteX7" fmla="*/ 27284 w 525062"/>
                  <a:gd name="connsiteY7" fmla="*/ 582206 h 608327"/>
                  <a:gd name="connsiteX8" fmla="*/ 12170 w 525062"/>
                  <a:gd name="connsiteY8" fmla="*/ 529307 h 608327"/>
                  <a:gd name="connsiteX9" fmla="*/ 163311 w 525062"/>
                  <a:gd name="connsiteY9" fmla="*/ 536864 h 608327"/>
                  <a:gd name="connsiteX10" fmla="*/ 270762 w 525062"/>
                  <a:gd name="connsiteY10" fmla="*/ 383309 h 608327"/>
                  <a:gd name="connsiteX11" fmla="*/ 405135 w 525062"/>
                  <a:gd name="connsiteY11" fmla="*/ 355495 h 608327"/>
                  <a:gd name="connsiteX12" fmla="*/ 476324 w 525062"/>
                  <a:gd name="connsiteY12" fmla="*/ 197690 h 608327"/>
                  <a:gd name="connsiteX13" fmla="*/ 404821 w 525062"/>
                  <a:gd name="connsiteY13" fmla="*/ 0 h 608327"/>
                  <a:gd name="connsiteX0" fmla="*/ 377551 w 497792"/>
                  <a:gd name="connsiteY0" fmla="*/ 0 h 608116"/>
                  <a:gd name="connsiteX1" fmla="*/ 493189 w 497792"/>
                  <a:gd name="connsiteY1" fmla="*/ 187588 h 608116"/>
                  <a:gd name="connsiteX2" fmla="*/ 468550 w 497792"/>
                  <a:gd name="connsiteY2" fmla="*/ 327996 h 608116"/>
                  <a:gd name="connsiteX3" fmla="*/ 410376 w 497792"/>
                  <a:gd name="connsiteY3" fmla="*/ 421226 h 608116"/>
                  <a:gd name="connsiteX4" fmla="*/ 351888 w 497792"/>
                  <a:gd name="connsiteY4" fmla="*/ 461740 h 608116"/>
                  <a:gd name="connsiteX5" fmla="*/ 264510 w 497792"/>
                  <a:gd name="connsiteY5" fmla="*/ 431066 h 608116"/>
                  <a:gd name="connsiteX6" fmla="*/ 143913 w 497792"/>
                  <a:gd name="connsiteY6" fmla="*/ 598527 h 608116"/>
                  <a:gd name="connsiteX7" fmla="*/ 14 w 497792"/>
                  <a:gd name="connsiteY7" fmla="*/ 582206 h 608116"/>
                  <a:gd name="connsiteX8" fmla="*/ 136041 w 497792"/>
                  <a:gd name="connsiteY8" fmla="*/ 536864 h 608116"/>
                  <a:gd name="connsiteX9" fmla="*/ 243492 w 497792"/>
                  <a:gd name="connsiteY9" fmla="*/ 383309 h 608116"/>
                  <a:gd name="connsiteX10" fmla="*/ 377865 w 497792"/>
                  <a:gd name="connsiteY10" fmla="*/ 355495 h 608116"/>
                  <a:gd name="connsiteX11" fmla="*/ 449054 w 497792"/>
                  <a:gd name="connsiteY11" fmla="*/ 197690 h 608116"/>
                  <a:gd name="connsiteX12" fmla="*/ 377551 w 497792"/>
                  <a:gd name="connsiteY12" fmla="*/ 0 h 608116"/>
                  <a:gd name="connsiteX0" fmla="*/ 252121 w 372362"/>
                  <a:gd name="connsiteY0" fmla="*/ 0 h 602582"/>
                  <a:gd name="connsiteX1" fmla="*/ 367759 w 372362"/>
                  <a:gd name="connsiteY1" fmla="*/ 187588 h 602582"/>
                  <a:gd name="connsiteX2" fmla="*/ 343120 w 372362"/>
                  <a:gd name="connsiteY2" fmla="*/ 327996 h 602582"/>
                  <a:gd name="connsiteX3" fmla="*/ 284946 w 372362"/>
                  <a:gd name="connsiteY3" fmla="*/ 421226 h 602582"/>
                  <a:gd name="connsiteX4" fmla="*/ 226458 w 372362"/>
                  <a:gd name="connsiteY4" fmla="*/ 461740 h 602582"/>
                  <a:gd name="connsiteX5" fmla="*/ 139080 w 372362"/>
                  <a:gd name="connsiteY5" fmla="*/ 431066 h 602582"/>
                  <a:gd name="connsiteX6" fmla="*/ 18483 w 372362"/>
                  <a:gd name="connsiteY6" fmla="*/ 598527 h 602582"/>
                  <a:gd name="connsiteX7" fmla="*/ 10611 w 372362"/>
                  <a:gd name="connsiteY7" fmla="*/ 536864 h 602582"/>
                  <a:gd name="connsiteX8" fmla="*/ 118062 w 372362"/>
                  <a:gd name="connsiteY8" fmla="*/ 383309 h 602582"/>
                  <a:gd name="connsiteX9" fmla="*/ 252435 w 372362"/>
                  <a:gd name="connsiteY9" fmla="*/ 355495 h 602582"/>
                  <a:gd name="connsiteX10" fmla="*/ 323624 w 372362"/>
                  <a:gd name="connsiteY10" fmla="*/ 197690 h 602582"/>
                  <a:gd name="connsiteX11" fmla="*/ 252121 w 372362"/>
                  <a:gd name="connsiteY11" fmla="*/ 0 h 602582"/>
                  <a:gd name="connsiteX0" fmla="*/ 233776 w 354017"/>
                  <a:gd name="connsiteY0" fmla="*/ 0 h 598827"/>
                  <a:gd name="connsiteX1" fmla="*/ 349414 w 354017"/>
                  <a:gd name="connsiteY1" fmla="*/ 187588 h 598827"/>
                  <a:gd name="connsiteX2" fmla="*/ 324775 w 354017"/>
                  <a:gd name="connsiteY2" fmla="*/ 327996 h 598827"/>
                  <a:gd name="connsiteX3" fmla="*/ 266601 w 354017"/>
                  <a:gd name="connsiteY3" fmla="*/ 421226 h 598827"/>
                  <a:gd name="connsiteX4" fmla="*/ 208113 w 354017"/>
                  <a:gd name="connsiteY4" fmla="*/ 461740 h 598827"/>
                  <a:gd name="connsiteX5" fmla="*/ 120735 w 354017"/>
                  <a:gd name="connsiteY5" fmla="*/ 431066 h 598827"/>
                  <a:gd name="connsiteX6" fmla="*/ 138 w 354017"/>
                  <a:gd name="connsiteY6" fmla="*/ 598527 h 598827"/>
                  <a:gd name="connsiteX7" fmla="*/ 99717 w 354017"/>
                  <a:gd name="connsiteY7" fmla="*/ 383309 h 598827"/>
                  <a:gd name="connsiteX8" fmla="*/ 234090 w 354017"/>
                  <a:gd name="connsiteY8" fmla="*/ 355495 h 598827"/>
                  <a:gd name="connsiteX9" fmla="*/ 305279 w 354017"/>
                  <a:gd name="connsiteY9" fmla="*/ 197690 h 598827"/>
                  <a:gd name="connsiteX10" fmla="*/ 233776 w 354017"/>
                  <a:gd name="connsiteY10" fmla="*/ 0 h 598827"/>
                  <a:gd name="connsiteX0" fmla="*/ 141330 w 261571"/>
                  <a:gd name="connsiteY0" fmla="*/ 0 h 462881"/>
                  <a:gd name="connsiteX1" fmla="*/ 256968 w 261571"/>
                  <a:gd name="connsiteY1" fmla="*/ 187588 h 462881"/>
                  <a:gd name="connsiteX2" fmla="*/ 232329 w 261571"/>
                  <a:gd name="connsiteY2" fmla="*/ 327996 h 462881"/>
                  <a:gd name="connsiteX3" fmla="*/ 174155 w 261571"/>
                  <a:gd name="connsiteY3" fmla="*/ 421226 h 462881"/>
                  <a:gd name="connsiteX4" fmla="*/ 115667 w 261571"/>
                  <a:gd name="connsiteY4" fmla="*/ 461740 h 462881"/>
                  <a:gd name="connsiteX5" fmla="*/ 28289 w 261571"/>
                  <a:gd name="connsiteY5" fmla="*/ 431066 h 462881"/>
                  <a:gd name="connsiteX6" fmla="*/ 7271 w 261571"/>
                  <a:gd name="connsiteY6" fmla="*/ 383309 h 462881"/>
                  <a:gd name="connsiteX7" fmla="*/ 141644 w 261571"/>
                  <a:gd name="connsiteY7" fmla="*/ 355495 h 462881"/>
                  <a:gd name="connsiteX8" fmla="*/ 212833 w 261571"/>
                  <a:gd name="connsiteY8" fmla="*/ 197690 h 462881"/>
                  <a:gd name="connsiteX9" fmla="*/ 141330 w 261571"/>
                  <a:gd name="connsiteY9" fmla="*/ 0 h 462881"/>
                  <a:gd name="connsiteX0" fmla="*/ 134219 w 254460"/>
                  <a:gd name="connsiteY0" fmla="*/ 0 h 462749"/>
                  <a:gd name="connsiteX1" fmla="*/ 249857 w 254460"/>
                  <a:gd name="connsiteY1" fmla="*/ 187588 h 462749"/>
                  <a:gd name="connsiteX2" fmla="*/ 225218 w 254460"/>
                  <a:gd name="connsiteY2" fmla="*/ 327996 h 462749"/>
                  <a:gd name="connsiteX3" fmla="*/ 167044 w 254460"/>
                  <a:gd name="connsiteY3" fmla="*/ 421226 h 462749"/>
                  <a:gd name="connsiteX4" fmla="*/ 108556 w 254460"/>
                  <a:gd name="connsiteY4" fmla="*/ 461740 h 462749"/>
                  <a:gd name="connsiteX5" fmla="*/ 160 w 254460"/>
                  <a:gd name="connsiteY5" fmla="*/ 383309 h 462749"/>
                  <a:gd name="connsiteX6" fmla="*/ 134533 w 254460"/>
                  <a:gd name="connsiteY6" fmla="*/ 355495 h 462749"/>
                  <a:gd name="connsiteX7" fmla="*/ 205722 w 254460"/>
                  <a:gd name="connsiteY7" fmla="*/ 197690 h 462749"/>
                  <a:gd name="connsiteX8" fmla="*/ 134219 w 254460"/>
                  <a:gd name="connsiteY8" fmla="*/ 0 h 462749"/>
                  <a:gd name="connsiteX0" fmla="*/ 134283 w 254524"/>
                  <a:gd name="connsiteY0" fmla="*/ 0 h 439275"/>
                  <a:gd name="connsiteX1" fmla="*/ 249921 w 254524"/>
                  <a:gd name="connsiteY1" fmla="*/ 187588 h 439275"/>
                  <a:gd name="connsiteX2" fmla="*/ 225282 w 254524"/>
                  <a:gd name="connsiteY2" fmla="*/ 327996 h 439275"/>
                  <a:gd name="connsiteX3" fmla="*/ 167108 w 254524"/>
                  <a:gd name="connsiteY3" fmla="*/ 421226 h 439275"/>
                  <a:gd name="connsiteX4" fmla="*/ 83220 w 254524"/>
                  <a:gd name="connsiteY4" fmla="*/ 436340 h 439275"/>
                  <a:gd name="connsiteX5" fmla="*/ 224 w 254524"/>
                  <a:gd name="connsiteY5" fmla="*/ 383309 h 439275"/>
                  <a:gd name="connsiteX6" fmla="*/ 134597 w 254524"/>
                  <a:gd name="connsiteY6" fmla="*/ 355495 h 439275"/>
                  <a:gd name="connsiteX7" fmla="*/ 205786 w 254524"/>
                  <a:gd name="connsiteY7" fmla="*/ 197690 h 439275"/>
                  <a:gd name="connsiteX8" fmla="*/ 134283 w 254524"/>
                  <a:gd name="connsiteY8" fmla="*/ 0 h 439275"/>
                  <a:gd name="connsiteX0" fmla="*/ 134283 w 254524"/>
                  <a:gd name="connsiteY0" fmla="*/ 0 h 439275"/>
                  <a:gd name="connsiteX1" fmla="*/ 249921 w 254524"/>
                  <a:gd name="connsiteY1" fmla="*/ 187588 h 439275"/>
                  <a:gd name="connsiteX2" fmla="*/ 225282 w 254524"/>
                  <a:gd name="connsiteY2" fmla="*/ 327996 h 439275"/>
                  <a:gd name="connsiteX3" fmla="*/ 167108 w 254524"/>
                  <a:gd name="connsiteY3" fmla="*/ 421226 h 439275"/>
                  <a:gd name="connsiteX4" fmla="*/ 83220 w 254524"/>
                  <a:gd name="connsiteY4" fmla="*/ 436340 h 439275"/>
                  <a:gd name="connsiteX5" fmla="*/ 224 w 254524"/>
                  <a:gd name="connsiteY5" fmla="*/ 383309 h 439275"/>
                  <a:gd name="connsiteX6" fmla="*/ 134597 w 254524"/>
                  <a:gd name="connsiteY6" fmla="*/ 355495 h 439275"/>
                  <a:gd name="connsiteX7" fmla="*/ 205786 w 254524"/>
                  <a:gd name="connsiteY7" fmla="*/ 197690 h 439275"/>
                  <a:gd name="connsiteX8" fmla="*/ 134283 w 254524"/>
                  <a:gd name="connsiteY8" fmla="*/ 0 h 439275"/>
                  <a:gd name="connsiteX0" fmla="*/ 121629 w 241870"/>
                  <a:gd name="connsiteY0" fmla="*/ 0 h 438575"/>
                  <a:gd name="connsiteX1" fmla="*/ 237267 w 241870"/>
                  <a:gd name="connsiteY1" fmla="*/ 187588 h 438575"/>
                  <a:gd name="connsiteX2" fmla="*/ 212628 w 241870"/>
                  <a:gd name="connsiteY2" fmla="*/ 327996 h 438575"/>
                  <a:gd name="connsiteX3" fmla="*/ 154454 w 241870"/>
                  <a:gd name="connsiteY3" fmla="*/ 421226 h 438575"/>
                  <a:gd name="connsiteX4" fmla="*/ 70566 w 241870"/>
                  <a:gd name="connsiteY4" fmla="*/ 436340 h 438575"/>
                  <a:gd name="connsiteX5" fmla="*/ 270 w 241870"/>
                  <a:gd name="connsiteY5" fmla="*/ 392834 h 438575"/>
                  <a:gd name="connsiteX6" fmla="*/ 121943 w 241870"/>
                  <a:gd name="connsiteY6" fmla="*/ 355495 h 438575"/>
                  <a:gd name="connsiteX7" fmla="*/ 193132 w 241870"/>
                  <a:gd name="connsiteY7" fmla="*/ 197690 h 438575"/>
                  <a:gd name="connsiteX8" fmla="*/ 121629 w 241870"/>
                  <a:gd name="connsiteY8" fmla="*/ 0 h 438575"/>
                  <a:gd name="connsiteX0" fmla="*/ 156457 w 276698"/>
                  <a:gd name="connsiteY0" fmla="*/ 0 h 440444"/>
                  <a:gd name="connsiteX1" fmla="*/ 272095 w 276698"/>
                  <a:gd name="connsiteY1" fmla="*/ 187588 h 440444"/>
                  <a:gd name="connsiteX2" fmla="*/ 247456 w 276698"/>
                  <a:gd name="connsiteY2" fmla="*/ 327996 h 440444"/>
                  <a:gd name="connsiteX3" fmla="*/ 189282 w 276698"/>
                  <a:gd name="connsiteY3" fmla="*/ 421226 h 440444"/>
                  <a:gd name="connsiteX4" fmla="*/ 105394 w 276698"/>
                  <a:gd name="connsiteY4" fmla="*/ 436340 h 440444"/>
                  <a:gd name="connsiteX5" fmla="*/ 173 w 276698"/>
                  <a:gd name="connsiteY5" fmla="*/ 367434 h 440444"/>
                  <a:gd name="connsiteX6" fmla="*/ 156771 w 276698"/>
                  <a:gd name="connsiteY6" fmla="*/ 355495 h 440444"/>
                  <a:gd name="connsiteX7" fmla="*/ 227960 w 276698"/>
                  <a:gd name="connsiteY7" fmla="*/ 197690 h 440444"/>
                  <a:gd name="connsiteX8" fmla="*/ 156457 w 276698"/>
                  <a:gd name="connsiteY8" fmla="*/ 0 h 440444"/>
                  <a:gd name="connsiteX0" fmla="*/ 156284 w 276525"/>
                  <a:gd name="connsiteY0" fmla="*/ 0 h 440444"/>
                  <a:gd name="connsiteX1" fmla="*/ 271922 w 276525"/>
                  <a:gd name="connsiteY1" fmla="*/ 187588 h 440444"/>
                  <a:gd name="connsiteX2" fmla="*/ 247283 w 276525"/>
                  <a:gd name="connsiteY2" fmla="*/ 327996 h 440444"/>
                  <a:gd name="connsiteX3" fmla="*/ 189109 w 276525"/>
                  <a:gd name="connsiteY3" fmla="*/ 421226 h 440444"/>
                  <a:gd name="connsiteX4" fmla="*/ 105221 w 276525"/>
                  <a:gd name="connsiteY4" fmla="*/ 436340 h 440444"/>
                  <a:gd name="connsiteX5" fmla="*/ 0 w 276525"/>
                  <a:gd name="connsiteY5" fmla="*/ 367434 h 440444"/>
                  <a:gd name="connsiteX6" fmla="*/ 156598 w 276525"/>
                  <a:gd name="connsiteY6" fmla="*/ 355495 h 440444"/>
                  <a:gd name="connsiteX7" fmla="*/ 227787 w 276525"/>
                  <a:gd name="connsiteY7" fmla="*/ 197690 h 440444"/>
                  <a:gd name="connsiteX8" fmla="*/ 156284 w 276525"/>
                  <a:gd name="connsiteY8" fmla="*/ 0 h 440444"/>
                  <a:gd name="connsiteX0" fmla="*/ 156284 w 276525"/>
                  <a:gd name="connsiteY0" fmla="*/ 0 h 430220"/>
                  <a:gd name="connsiteX1" fmla="*/ 271922 w 276525"/>
                  <a:gd name="connsiteY1" fmla="*/ 187588 h 430220"/>
                  <a:gd name="connsiteX2" fmla="*/ 247283 w 276525"/>
                  <a:gd name="connsiteY2" fmla="*/ 327996 h 430220"/>
                  <a:gd name="connsiteX3" fmla="*/ 189109 w 276525"/>
                  <a:gd name="connsiteY3" fmla="*/ 421226 h 430220"/>
                  <a:gd name="connsiteX4" fmla="*/ 82996 w 276525"/>
                  <a:gd name="connsiteY4" fmla="*/ 420465 h 430220"/>
                  <a:gd name="connsiteX5" fmla="*/ 0 w 276525"/>
                  <a:gd name="connsiteY5" fmla="*/ 367434 h 430220"/>
                  <a:gd name="connsiteX6" fmla="*/ 156598 w 276525"/>
                  <a:gd name="connsiteY6" fmla="*/ 355495 h 430220"/>
                  <a:gd name="connsiteX7" fmla="*/ 227787 w 276525"/>
                  <a:gd name="connsiteY7" fmla="*/ 197690 h 430220"/>
                  <a:gd name="connsiteX8" fmla="*/ 156284 w 276525"/>
                  <a:gd name="connsiteY8" fmla="*/ 0 h 430220"/>
                  <a:gd name="connsiteX0" fmla="*/ 156284 w 276642"/>
                  <a:gd name="connsiteY0" fmla="*/ 0 h 421772"/>
                  <a:gd name="connsiteX1" fmla="*/ 271922 w 276642"/>
                  <a:gd name="connsiteY1" fmla="*/ 187588 h 421772"/>
                  <a:gd name="connsiteX2" fmla="*/ 247283 w 276642"/>
                  <a:gd name="connsiteY2" fmla="*/ 327996 h 421772"/>
                  <a:gd name="connsiteX3" fmla="*/ 182759 w 276642"/>
                  <a:gd name="connsiteY3" fmla="*/ 399001 h 421772"/>
                  <a:gd name="connsiteX4" fmla="*/ 82996 w 276642"/>
                  <a:gd name="connsiteY4" fmla="*/ 420465 h 421772"/>
                  <a:gd name="connsiteX5" fmla="*/ 0 w 276642"/>
                  <a:gd name="connsiteY5" fmla="*/ 367434 h 421772"/>
                  <a:gd name="connsiteX6" fmla="*/ 156598 w 276642"/>
                  <a:gd name="connsiteY6" fmla="*/ 355495 h 421772"/>
                  <a:gd name="connsiteX7" fmla="*/ 227787 w 276642"/>
                  <a:gd name="connsiteY7" fmla="*/ 197690 h 421772"/>
                  <a:gd name="connsiteX8" fmla="*/ 156284 w 276642"/>
                  <a:gd name="connsiteY8" fmla="*/ 0 h 421772"/>
                  <a:gd name="connsiteX0" fmla="*/ 156284 w 265742"/>
                  <a:gd name="connsiteY0" fmla="*/ 0 h 421772"/>
                  <a:gd name="connsiteX1" fmla="*/ 259222 w 265742"/>
                  <a:gd name="connsiteY1" fmla="*/ 184413 h 421772"/>
                  <a:gd name="connsiteX2" fmla="*/ 247283 w 265742"/>
                  <a:gd name="connsiteY2" fmla="*/ 327996 h 421772"/>
                  <a:gd name="connsiteX3" fmla="*/ 182759 w 265742"/>
                  <a:gd name="connsiteY3" fmla="*/ 399001 h 421772"/>
                  <a:gd name="connsiteX4" fmla="*/ 82996 w 265742"/>
                  <a:gd name="connsiteY4" fmla="*/ 420465 h 421772"/>
                  <a:gd name="connsiteX5" fmla="*/ 0 w 265742"/>
                  <a:gd name="connsiteY5" fmla="*/ 367434 h 421772"/>
                  <a:gd name="connsiteX6" fmla="*/ 156598 w 265742"/>
                  <a:gd name="connsiteY6" fmla="*/ 355495 h 421772"/>
                  <a:gd name="connsiteX7" fmla="*/ 227787 w 265742"/>
                  <a:gd name="connsiteY7" fmla="*/ 197690 h 421772"/>
                  <a:gd name="connsiteX8" fmla="*/ 156284 w 265742"/>
                  <a:gd name="connsiteY8" fmla="*/ 0 h 421772"/>
                  <a:gd name="connsiteX0" fmla="*/ 156284 w 261552"/>
                  <a:gd name="connsiteY0" fmla="*/ 0 h 421772"/>
                  <a:gd name="connsiteX1" fmla="*/ 259222 w 261552"/>
                  <a:gd name="connsiteY1" fmla="*/ 184413 h 421772"/>
                  <a:gd name="connsiteX2" fmla="*/ 247283 w 261552"/>
                  <a:gd name="connsiteY2" fmla="*/ 327996 h 421772"/>
                  <a:gd name="connsiteX3" fmla="*/ 182759 w 261552"/>
                  <a:gd name="connsiteY3" fmla="*/ 399001 h 421772"/>
                  <a:gd name="connsiteX4" fmla="*/ 82996 w 261552"/>
                  <a:gd name="connsiteY4" fmla="*/ 420465 h 421772"/>
                  <a:gd name="connsiteX5" fmla="*/ 0 w 261552"/>
                  <a:gd name="connsiteY5" fmla="*/ 367434 h 421772"/>
                  <a:gd name="connsiteX6" fmla="*/ 156598 w 261552"/>
                  <a:gd name="connsiteY6" fmla="*/ 355495 h 421772"/>
                  <a:gd name="connsiteX7" fmla="*/ 227787 w 261552"/>
                  <a:gd name="connsiteY7" fmla="*/ 197690 h 421772"/>
                  <a:gd name="connsiteX8" fmla="*/ 156284 w 261552"/>
                  <a:gd name="connsiteY8" fmla="*/ 0 h 421772"/>
                  <a:gd name="connsiteX0" fmla="*/ 95537 w 200805"/>
                  <a:gd name="connsiteY0" fmla="*/ 0 h 421588"/>
                  <a:gd name="connsiteX1" fmla="*/ 198475 w 200805"/>
                  <a:gd name="connsiteY1" fmla="*/ 184413 h 421588"/>
                  <a:gd name="connsiteX2" fmla="*/ 186536 w 200805"/>
                  <a:gd name="connsiteY2" fmla="*/ 327996 h 421588"/>
                  <a:gd name="connsiteX3" fmla="*/ 122012 w 200805"/>
                  <a:gd name="connsiteY3" fmla="*/ 399001 h 421588"/>
                  <a:gd name="connsiteX4" fmla="*/ 22249 w 200805"/>
                  <a:gd name="connsiteY4" fmla="*/ 420465 h 421588"/>
                  <a:gd name="connsiteX5" fmla="*/ 0 w 200805"/>
                  <a:gd name="connsiteY5" fmla="*/ 370632 h 421588"/>
                  <a:gd name="connsiteX6" fmla="*/ 95851 w 200805"/>
                  <a:gd name="connsiteY6" fmla="*/ 355495 h 421588"/>
                  <a:gd name="connsiteX7" fmla="*/ 167040 w 200805"/>
                  <a:gd name="connsiteY7" fmla="*/ 197690 h 421588"/>
                  <a:gd name="connsiteX8" fmla="*/ 95537 w 200805"/>
                  <a:gd name="connsiteY8" fmla="*/ 0 h 421588"/>
                  <a:gd name="connsiteX0" fmla="*/ 95537 w 200805"/>
                  <a:gd name="connsiteY0" fmla="*/ 0 h 410511"/>
                  <a:gd name="connsiteX1" fmla="*/ 198475 w 200805"/>
                  <a:gd name="connsiteY1" fmla="*/ 184413 h 410511"/>
                  <a:gd name="connsiteX2" fmla="*/ 186536 w 200805"/>
                  <a:gd name="connsiteY2" fmla="*/ 327996 h 410511"/>
                  <a:gd name="connsiteX3" fmla="*/ 122012 w 200805"/>
                  <a:gd name="connsiteY3" fmla="*/ 399001 h 410511"/>
                  <a:gd name="connsiteX4" fmla="*/ 57418 w 200805"/>
                  <a:gd name="connsiteY4" fmla="*/ 407676 h 410511"/>
                  <a:gd name="connsiteX5" fmla="*/ 0 w 200805"/>
                  <a:gd name="connsiteY5" fmla="*/ 370632 h 410511"/>
                  <a:gd name="connsiteX6" fmla="*/ 95851 w 200805"/>
                  <a:gd name="connsiteY6" fmla="*/ 355495 h 410511"/>
                  <a:gd name="connsiteX7" fmla="*/ 167040 w 200805"/>
                  <a:gd name="connsiteY7" fmla="*/ 197690 h 410511"/>
                  <a:gd name="connsiteX8" fmla="*/ 95537 w 200805"/>
                  <a:gd name="connsiteY8" fmla="*/ 0 h 410511"/>
                  <a:gd name="connsiteX0" fmla="*/ 95537 w 200805"/>
                  <a:gd name="connsiteY0" fmla="*/ 0 h 400138"/>
                  <a:gd name="connsiteX1" fmla="*/ 198475 w 200805"/>
                  <a:gd name="connsiteY1" fmla="*/ 184413 h 400138"/>
                  <a:gd name="connsiteX2" fmla="*/ 186536 w 200805"/>
                  <a:gd name="connsiteY2" fmla="*/ 327996 h 400138"/>
                  <a:gd name="connsiteX3" fmla="*/ 122012 w 200805"/>
                  <a:gd name="connsiteY3" fmla="*/ 399001 h 400138"/>
                  <a:gd name="connsiteX4" fmla="*/ 0 w 200805"/>
                  <a:gd name="connsiteY4" fmla="*/ 370632 h 400138"/>
                  <a:gd name="connsiteX5" fmla="*/ 95851 w 200805"/>
                  <a:gd name="connsiteY5" fmla="*/ 355495 h 400138"/>
                  <a:gd name="connsiteX6" fmla="*/ 167040 w 200805"/>
                  <a:gd name="connsiteY6" fmla="*/ 197690 h 400138"/>
                  <a:gd name="connsiteX7" fmla="*/ 95537 w 200805"/>
                  <a:gd name="connsiteY7" fmla="*/ 0 h 400138"/>
                  <a:gd name="connsiteX0" fmla="*/ 95537 w 201942"/>
                  <a:gd name="connsiteY0" fmla="*/ 0 h 397059"/>
                  <a:gd name="connsiteX1" fmla="*/ 198475 w 201942"/>
                  <a:gd name="connsiteY1" fmla="*/ 184413 h 397059"/>
                  <a:gd name="connsiteX2" fmla="*/ 186536 w 201942"/>
                  <a:gd name="connsiteY2" fmla="*/ 327996 h 397059"/>
                  <a:gd name="connsiteX3" fmla="*/ 90040 w 201942"/>
                  <a:gd name="connsiteY3" fmla="*/ 395803 h 397059"/>
                  <a:gd name="connsiteX4" fmla="*/ 0 w 201942"/>
                  <a:gd name="connsiteY4" fmla="*/ 370632 h 397059"/>
                  <a:gd name="connsiteX5" fmla="*/ 95851 w 201942"/>
                  <a:gd name="connsiteY5" fmla="*/ 355495 h 397059"/>
                  <a:gd name="connsiteX6" fmla="*/ 167040 w 201942"/>
                  <a:gd name="connsiteY6" fmla="*/ 197690 h 397059"/>
                  <a:gd name="connsiteX7" fmla="*/ 95537 w 201942"/>
                  <a:gd name="connsiteY7" fmla="*/ 0 h 397059"/>
                  <a:gd name="connsiteX0" fmla="*/ 95537 w 202106"/>
                  <a:gd name="connsiteY0" fmla="*/ 0 h 396911"/>
                  <a:gd name="connsiteX1" fmla="*/ 198475 w 202106"/>
                  <a:gd name="connsiteY1" fmla="*/ 184413 h 396911"/>
                  <a:gd name="connsiteX2" fmla="*/ 170550 w 202106"/>
                  <a:gd name="connsiteY2" fmla="*/ 331193 h 396911"/>
                  <a:gd name="connsiteX3" fmla="*/ 90040 w 202106"/>
                  <a:gd name="connsiteY3" fmla="*/ 395803 h 396911"/>
                  <a:gd name="connsiteX4" fmla="*/ 0 w 202106"/>
                  <a:gd name="connsiteY4" fmla="*/ 370632 h 396911"/>
                  <a:gd name="connsiteX5" fmla="*/ 95851 w 202106"/>
                  <a:gd name="connsiteY5" fmla="*/ 355495 h 396911"/>
                  <a:gd name="connsiteX6" fmla="*/ 167040 w 202106"/>
                  <a:gd name="connsiteY6" fmla="*/ 197690 h 396911"/>
                  <a:gd name="connsiteX7" fmla="*/ 95537 w 202106"/>
                  <a:gd name="connsiteY7" fmla="*/ 0 h 396911"/>
                  <a:gd name="connsiteX0" fmla="*/ 95537 w 202106"/>
                  <a:gd name="connsiteY0" fmla="*/ 0 h 390821"/>
                  <a:gd name="connsiteX1" fmla="*/ 198475 w 202106"/>
                  <a:gd name="connsiteY1" fmla="*/ 184413 h 390821"/>
                  <a:gd name="connsiteX2" fmla="*/ 170550 w 202106"/>
                  <a:gd name="connsiteY2" fmla="*/ 331193 h 390821"/>
                  <a:gd name="connsiteX3" fmla="*/ 90040 w 202106"/>
                  <a:gd name="connsiteY3" fmla="*/ 389409 h 390821"/>
                  <a:gd name="connsiteX4" fmla="*/ 0 w 202106"/>
                  <a:gd name="connsiteY4" fmla="*/ 370632 h 390821"/>
                  <a:gd name="connsiteX5" fmla="*/ 95851 w 202106"/>
                  <a:gd name="connsiteY5" fmla="*/ 355495 h 390821"/>
                  <a:gd name="connsiteX6" fmla="*/ 167040 w 202106"/>
                  <a:gd name="connsiteY6" fmla="*/ 197690 h 390821"/>
                  <a:gd name="connsiteX7" fmla="*/ 95537 w 202106"/>
                  <a:gd name="connsiteY7" fmla="*/ 0 h 390821"/>
                  <a:gd name="connsiteX0" fmla="*/ 76354 w 203365"/>
                  <a:gd name="connsiteY0" fmla="*/ 0 h 403610"/>
                  <a:gd name="connsiteX1" fmla="*/ 198475 w 203365"/>
                  <a:gd name="connsiteY1" fmla="*/ 197202 h 403610"/>
                  <a:gd name="connsiteX2" fmla="*/ 170550 w 203365"/>
                  <a:gd name="connsiteY2" fmla="*/ 343982 h 403610"/>
                  <a:gd name="connsiteX3" fmla="*/ 90040 w 203365"/>
                  <a:gd name="connsiteY3" fmla="*/ 402198 h 403610"/>
                  <a:gd name="connsiteX4" fmla="*/ 0 w 203365"/>
                  <a:gd name="connsiteY4" fmla="*/ 383421 h 403610"/>
                  <a:gd name="connsiteX5" fmla="*/ 95851 w 203365"/>
                  <a:gd name="connsiteY5" fmla="*/ 368284 h 403610"/>
                  <a:gd name="connsiteX6" fmla="*/ 167040 w 203365"/>
                  <a:gd name="connsiteY6" fmla="*/ 210479 h 403610"/>
                  <a:gd name="connsiteX7" fmla="*/ 76354 w 203365"/>
                  <a:gd name="connsiteY7" fmla="*/ 0 h 403610"/>
                  <a:gd name="connsiteX0" fmla="*/ 76354 w 203365"/>
                  <a:gd name="connsiteY0" fmla="*/ 0 h 403610"/>
                  <a:gd name="connsiteX1" fmla="*/ 198475 w 203365"/>
                  <a:gd name="connsiteY1" fmla="*/ 197202 h 403610"/>
                  <a:gd name="connsiteX2" fmla="*/ 170550 w 203365"/>
                  <a:gd name="connsiteY2" fmla="*/ 343982 h 403610"/>
                  <a:gd name="connsiteX3" fmla="*/ 90040 w 203365"/>
                  <a:gd name="connsiteY3" fmla="*/ 402198 h 403610"/>
                  <a:gd name="connsiteX4" fmla="*/ 0 w 203365"/>
                  <a:gd name="connsiteY4" fmla="*/ 383421 h 403610"/>
                  <a:gd name="connsiteX5" fmla="*/ 108640 w 203365"/>
                  <a:gd name="connsiteY5" fmla="*/ 355495 h 403610"/>
                  <a:gd name="connsiteX6" fmla="*/ 167040 w 203365"/>
                  <a:gd name="connsiteY6" fmla="*/ 210479 h 403610"/>
                  <a:gd name="connsiteX7" fmla="*/ 76354 w 203365"/>
                  <a:gd name="connsiteY7" fmla="*/ 0 h 403610"/>
                  <a:gd name="connsiteX0" fmla="*/ 85879 w 202735"/>
                  <a:gd name="connsiteY0" fmla="*/ 0 h 394085"/>
                  <a:gd name="connsiteX1" fmla="*/ 198475 w 202735"/>
                  <a:gd name="connsiteY1" fmla="*/ 187677 h 394085"/>
                  <a:gd name="connsiteX2" fmla="*/ 170550 w 202735"/>
                  <a:gd name="connsiteY2" fmla="*/ 334457 h 394085"/>
                  <a:gd name="connsiteX3" fmla="*/ 90040 w 202735"/>
                  <a:gd name="connsiteY3" fmla="*/ 392673 h 394085"/>
                  <a:gd name="connsiteX4" fmla="*/ 0 w 202735"/>
                  <a:gd name="connsiteY4" fmla="*/ 373896 h 394085"/>
                  <a:gd name="connsiteX5" fmla="*/ 108640 w 202735"/>
                  <a:gd name="connsiteY5" fmla="*/ 345970 h 394085"/>
                  <a:gd name="connsiteX6" fmla="*/ 167040 w 202735"/>
                  <a:gd name="connsiteY6" fmla="*/ 200954 h 394085"/>
                  <a:gd name="connsiteX7" fmla="*/ 85879 w 202735"/>
                  <a:gd name="connsiteY7" fmla="*/ 0 h 394085"/>
                  <a:gd name="connsiteX0" fmla="*/ 85879 w 202421"/>
                  <a:gd name="connsiteY0" fmla="*/ 0 h 400133"/>
                  <a:gd name="connsiteX1" fmla="*/ 198475 w 202421"/>
                  <a:gd name="connsiteY1" fmla="*/ 187677 h 400133"/>
                  <a:gd name="connsiteX2" fmla="*/ 170550 w 202421"/>
                  <a:gd name="connsiteY2" fmla="*/ 334457 h 400133"/>
                  <a:gd name="connsiteX3" fmla="*/ 109090 w 202421"/>
                  <a:gd name="connsiteY3" fmla="*/ 399023 h 400133"/>
                  <a:gd name="connsiteX4" fmla="*/ 0 w 202421"/>
                  <a:gd name="connsiteY4" fmla="*/ 373896 h 400133"/>
                  <a:gd name="connsiteX5" fmla="*/ 108640 w 202421"/>
                  <a:gd name="connsiteY5" fmla="*/ 345970 h 400133"/>
                  <a:gd name="connsiteX6" fmla="*/ 167040 w 202421"/>
                  <a:gd name="connsiteY6" fmla="*/ 200954 h 400133"/>
                  <a:gd name="connsiteX7" fmla="*/ 85879 w 202421"/>
                  <a:gd name="connsiteY7" fmla="*/ 0 h 400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2421" h="400133">
                    <a:moveTo>
                      <a:pt x="85879" y="0"/>
                    </a:moveTo>
                    <a:cubicBezTo>
                      <a:pt x="152501" y="75046"/>
                      <a:pt x="184363" y="131934"/>
                      <a:pt x="198475" y="187677"/>
                    </a:cubicBezTo>
                    <a:cubicBezTo>
                      <a:pt x="212587" y="243420"/>
                      <a:pt x="185448" y="299233"/>
                      <a:pt x="170550" y="334457"/>
                    </a:cubicBezTo>
                    <a:cubicBezTo>
                      <a:pt x="155652" y="369681"/>
                      <a:pt x="137515" y="392450"/>
                      <a:pt x="109090" y="399023"/>
                    </a:cubicBezTo>
                    <a:cubicBezTo>
                      <a:pt x="80665" y="405596"/>
                      <a:pt x="4360" y="381147"/>
                      <a:pt x="0" y="373896"/>
                    </a:cubicBezTo>
                    <a:cubicBezTo>
                      <a:pt x="43479" y="378593"/>
                      <a:pt x="79671" y="367381"/>
                      <a:pt x="108640" y="345970"/>
                    </a:cubicBezTo>
                    <a:cubicBezTo>
                      <a:pt x="137609" y="324559"/>
                      <a:pt x="170834" y="258616"/>
                      <a:pt x="167040" y="200954"/>
                    </a:cubicBezTo>
                    <a:cubicBezTo>
                      <a:pt x="163246" y="143292"/>
                      <a:pt x="124032" y="74179"/>
                      <a:pt x="85879" y="0"/>
                    </a:cubicBezTo>
                    <a:close/>
                  </a:path>
                </a:pathLst>
              </a:custGeom>
              <a:gradFill>
                <a:gsLst>
                  <a:gs pos="50000">
                    <a:srgbClr val="7C5040">
                      <a:alpha val="90000"/>
                    </a:srgbClr>
                  </a:gs>
                  <a:gs pos="0">
                    <a:srgbClr val="905A46">
                      <a:alpha val="90000"/>
                    </a:srgbClr>
                  </a:gs>
                  <a:gs pos="100000">
                    <a:srgbClr val="935F4A">
                      <a:alpha val="90000"/>
                    </a:srgbClr>
                  </a:gs>
                </a:gsLst>
                <a:lin ang="189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79" name="Freeform 199">
                <a:extLst>
                  <a:ext uri="{FF2B5EF4-FFF2-40B4-BE49-F238E27FC236}">
                    <a16:creationId xmlns:a16="http://schemas.microsoft.com/office/drawing/2014/main" id="{3EA54EF2-B238-2044-8EBA-29DC2F2B5991}"/>
                  </a:ext>
                </a:extLst>
              </p:cNvPr>
              <p:cNvSpPr/>
              <p:nvPr/>
            </p:nvSpPr>
            <p:spPr>
              <a:xfrm>
                <a:off x="4965493" y="1439975"/>
                <a:ext cx="639884" cy="597087"/>
              </a:xfrm>
              <a:custGeom>
                <a:avLst/>
                <a:gdLst>
                  <a:gd name="connsiteX0" fmla="*/ 629614 w 636846"/>
                  <a:gd name="connsiteY0" fmla="*/ 258726 h 598254"/>
                  <a:gd name="connsiteX1" fmla="*/ 622180 w 636846"/>
                  <a:gd name="connsiteY1" fmla="*/ 388824 h 598254"/>
                  <a:gd name="connsiteX2" fmla="*/ 488365 w 636846"/>
                  <a:gd name="connsiteY2" fmla="*/ 533790 h 598254"/>
                  <a:gd name="connsiteX3" fmla="*/ 298795 w 636846"/>
                  <a:gd name="connsiteY3" fmla="*/ 596980 h 598254"/>
                  <a:gd name="connsiteX4" fmla="*/ 68336 w 636846"/>
                  <a:gd name="connsiteY4" fmla="*/ 481751 h 598254"/>
                  <a:gd name="connsiteX5" fmla="*/ 12580 w 636846"/>
                  <a:gd name="connsiteY5" fmla="*/ 362804 h 598254"/>
                  <a:gd name="connsiteX6" fmla="*/ 12580 w 636846"/>
                  <a:gd name="connsiteY6" fmla="*/ 184385 h 598254"/>
                  <a:gd name="connsiteX7" fmla="*/ 150112 w 636846"/>
                  <a:gd name="connsiteY7" fmla="*/ 31985 h 598254"/>
                  <a:gd name="connsiteX8" fmla="*/ 302512 w 636846"/>
                  <a:gd name="connsiteY8" fmla="*/ 2248 h 598254"/>
                  <a:gd name="connsiteX9" fmla="*/ 466063 w 636846"/>
                  <a:gd name="connsiteY9" fmla="*/ 69156 h 598254"/>
                  <a:gd name="connsiteX10" fmla="*/ 588726 w 636846"/>
                  <a:gd name="connsiteY10" fmla="*/ 188102 h 598254"/>
                  <a:gd name="connsiteX11" fmla="*/ 629614 w 636846"/>
                  <a:gd name="connsiteY11" fmla="*/ 258726 h 598254"/>
                  <a:gd name="connsiteX0" fmla="*/ 629614 w 633564"/>
                  <a:gd name="connsiteY0" fmla="*/ 258726 h 597241"/>
                  <a:gd name="connsiteX1" fmla="*/ 622180 w 633564"/>
                  <a:gd name="connsiteY1" fmla="*/ 388824 h 597241"/>
                  <a:gd name="connsiteX2" fmla="*/ 543229 w 633564"/>
                  <a:gd name="connsiteY2" fmla="*/ 509406 h 597241"/>
                  <a:gd name="connsiteX3" fmla="*/ 298795 w 633564"/>
                  <a:gd name="connsiteY3" fmla="*/ 596980 h 597241"/>
                  <a:gd name="connsiteX4" fmla="*/ 68336 w 633564"/>
                  <a:gd name="connsiteY4" fmla="*/ 481751 h 597241"/>
                  <a:gd name="connsiteX5" fmla="*/ 12580 w 633564"/>
                  <a:gd name="connsiteY5" fmla="*/ 362804 h 597241"/>
                  <a:gd name="connsiteX6" fmla="*/ 12580 w 633564"/>
                  <a:gd name="connsiteY6" fmla="*/ 184385 h 597241"/>
                  <a:gd name="connsiteX7" fmla="*/ 150112 w 633564"/>
                  <a:gd name="connsiteY7" fmla="*/ 31985 h 597241"/>
                  <a:gd name="connsiteX8" fmla="*/ 302512 w 633564"/>
                  <a:gd name="connsiteY8" fmla="*/ 2248 h 597241"/>
                  <a:gd name="connsiteX9" fmla="*/ 466063 w 633564"/>
                  <a:gd name="connsiteY9" fmla="*/ 69156 h 597241"/>
                  <a:gd name="connsiteX10" fmla="*/ 588726 w 633564"/>
                  <a:gd name="connsiteY10" fmla="*/ 188102 h 597241"/>
                  <a:gd name="connsiteX11" fmla="*/ 629614 w 633564"/>
                  <a:gd name="connsiteY11" fmla="*/ 258726 h 597241"/>
                  <a:gd name="connsiteX0" fmla="*/ 641806 w 643483"/>
                  <a:gd name="connsiteY0" fmla="*/ 277014 h 597241"/>
                  <a:gd name="connsiteX1" fmla="*/ 622180 w 643483"/>
                  <a:gd name="connsiteY1" fmla="*/ 388824 h 597241"/>
                  <a:gd name="connsiteX2" fmla="*/ 543229 w 643483"/>
                  <a:gd name="connsiteY2" fmla="*/ 509406 h 597241"/>
                  <a:gd name="connsiteX3" fmla="*/ 298795 w 643483"/>
                  <a:gd name="connsiteY3" fmla="*/ 596980 h 597241"/>
                  <a:gd name="connsiteX4" fmla="*/ 68336 w 643483"/>
                  <a:gd name="connsiteY4" fmla="*/ 481751 h 597241"/>
                  <a:gd name="connsiteX5" fmla="*/ 12580 w 643483"/>
                  <a:gd name="connsiteY5" fmla="*/ 362804 h 597241"/>
                  <a:gd name="connsiteX6" fmla="*/ 12580 w 643483"/>
                  <a:gd name="connsiteY6" fmla="*/ 184385 h 597241"/>
                  <a:gd name="connsiteX7" fmla="*/ 150112 w 643483"/>
                  <a:gd name="connsiteY7" fmla="*/ 31985 h 597241"/>
                  <a:gd name="connsiteX8" fmla="*/ 302512 w 643483"/>
                  <a:gd name="connsiteY8" fmla="*/ 2248 h 597241"/>
                  <a:gd name="connsiteX9" fmla="*/ 466063 w 643483"/>
                  <a:gd name="connsiteY9" fmla="*/ 69156 h 597241"/>
                  <a:gd name="connsiteX10" fmla="*/ 588726 w 643483"/>
                  <a:gd name="connsiteY10" fmla="*/ 188102 h 597241"/>
                  <a:gd name="connsiteX11" fmla="*/ 641806 w 643483"/>
                  <a:gd name="connsiteY11" fmla="*/ 277014 h 597241"/>
                  <a:gd name="connsiteX0" fmla="*/ 641806 w 643594"/>
                  <a:gd name="connsiteY0" fmla="*/ 277014 h 597241"/>
                  <a:gd name="connsiteX1" fmla="*/ 622180 w 643594"/>
                  <a:gd name="connsiteY1" fmla="*/ 388824 h 597241"/>
                  <a:gd name="connsiteX2" fmla="*/ 536879 w 643594"/>
                  <a:gd name="connsiteY2" fmla="*/ 509406 h 597241"/>
                  <a:gd name="connsiteX3" fmla="*/ 298795 w 643594"/>
                  <a:gd name="connsiteY3" fmla="*/ 596980 h 597241"/>
                  <a:gd name="connsiteX4" fmla="*/ 68336 w 643594"/>
                  <a:gd name="connsiteY4" fmla="*/ 481751 h 597241"/>
                  <a:gd name="connsiteX5" fmla="*/ 12580 w 643594"/>
                  <a:gd name="connsiteY5" fmla="*/ 362804 h 597241"/>
                  <a:gd name="connsiteX6" fmla="*/ 12580 w 643594"/>
                  <a:gd name="connsiteY6" fmla="*/ 184385 h 597241"/>
                  <a:gd name="connsiteX7" fmla="*/ 150112 w 643594"/>
                  <a:gd name="connsiteY7" fmla="*/ 31985 h 597241"/>
                  <a:gd name="connsiteX8" fmla="*/ 302512 w 643594"/>
                  <a:gd name="connsiteY8" fmla="*/ 2248 h 597241"/>
                  <a:gd name="connsiteX9" fmla="*/ 466063 w 643594"/>
                  <a:gd name="connsiteY9" fmla="*/ 69156 h 597241"/>
                  <a:gd name="connsiteX10" fmla="*/ 588726 w 643594"/>
                  <a:gd name="connsiteY10" fmla="*/ 188102 h 597241"/>
                  <a:gd name="connsiteX11" fmla="*/ 641806 w 643594"/>
                  <a:gd name="connsiteY11" fmla="*/ 277014 h 597241"/>
                  <a:gd name="connsiteX0" fmla="*/ 638631 w 640799"/>
                  <a:gd name="connsiteY0" fmla="*/ 286539 h 597241"/>
                  <a:gd name="connsiteX1" fmla="*/ 622180 w 640799"/>
                  <a:gd name="connsiteY1" fmla="*/ 388824 h 597241"/>
                  <a:gd name="connsiteX2" fmla="*/ 536879 w 640799"/>
                  <a:gd name="connsiteY2" fmla="*/ 509406 h 597241"/>
                  <a:gd name="connsiteX3" fmla="*/ 298795 w 640799"/>
                  <a:gd name="connsiteY3" fmla="*/ 596980 h 597241"/>
                  <a:gd name="connsiteX4" fmla="*/ 68336 w 640799"/>
                  <a:gd name="connsiteY4" fmla="*/ 481751 h 597241"/>
                  <a:gd name="connsiteX5" fmla="*/ 12580 w 640799"/>
                  <a:gd name="connsiteY5" fmla="*/ 362804 h 597241"/>
                  <a:gd name="connsiteX6" fmla="*/ 12580 w 640799"/>
                  <a:gd name="connsiteY6" fmla="*/ 184385 h 597241"/>
                  <a:gd name="connsiteX7" fmla="*/ 150112 w 640799"/>
                  <a:gd name="connsiteY7" fmla="*/ 31985 h 597241"/>
                  <a:gd name="connsiteX8" fmla="*/ 302512 w 640799"/>
                  <a:gd name="connsiteY8" fmla="*/ 2248 h 597241"/>
                  <a:gd name="connsiteX9" fmla="*/ 466063 w 640799"/>
                  <a:gd name="connsiteY9" fmla="*/ 69156 h 597241"/>
                  <a:gd name="connsiteX10" fmla="*/ 588726 w 640799"/>
                  <a:gd name="connsiteY10" fmla="*/ 188102 h 597241"/>
                  <a:gd name="connsiteX11" fmla="*/ 638631 w 640799"/>
                  <a:gd name="connsiteY11" fmla="*/ 286539 h 597241"/>
                  <a:gd name="connsiteX0" fmla="*/ 638176 w 640344"/>
                  <a:gd name="connsiteY0" fmla="*/ 286539 h 597662"/>
                  <a:gd name="connsiteX1" fmla="*/ 621725 w 640344"/>
                  <a:gd name="connsiteY1" fmla="*/ 388824 h 597662"/>
                  <a:gd name="connsiteX2" fmla="*/ 536424 w 640344"/>
                  <a:gd name="connsiteY2" fmla="*/ 509406 h 597662"/>
                  <a:gd name="connsiteX3" fmla="*/ 298340 w 640344"/>
                  <a:gd name="connsiteY3" fmla="*/ 596980 h 597662"/>
                  <a:gd name="connsiteX4" fmla="*/ 58356 w 640344"/>
                  <a:gd name="connsiteY4" fmla="*/ 462701 h 597662"/>
                  <a:gd name="connsiteX5" fmla="*/ 12125 w 640344"/>
                  <a:gd name="connsiteY5" fmla="*/ 362804 h 597662"/>
                  <a:gd name="connsiteX6" fmla="*/ 12125 w 640344"/>
                  <a:gd name="connsiteY6" fmla="*/ 184385 h 597662"/>
                  <a:gd name="connsiteX7" fmla="*/ 149657 w 640344"/>
                  <a:gd name="connsiteY7" fmla="*/ 31985 h 597662"/>
                  <a:gd name="connsiteX8" fmla="*/ 302057 w 640344"/>
                  <a:gd name="connsiteY8" fmla="*/ 2248 h 597662"/>
                  <a:gd name="connsiteX9" fmla="*/ 465608 w 640344"/>
                  <a:gd name="connsiteY9" fmla="*/ 69156 h 597662"/>
                  <a:gd name="connsiteX10" fmla="*/ 588271 w 640344"/>
                  <a:gd name="connsiteY10" fmla="*/ 188102 h 597662"/>
                  <a:gd name="connsiteX11" fmla="*/ 638176 w 640344"/>
                  <a:gd name="connsiteY11" fmla="*/ 286539 h 597662"/>
                  <a:gd name="connsiteX0" fmla="*/ 638176 w 640344"/>
                  <a:gd name="connsiteY0" fmla="*/ 286539 h 594515"/>
                  <a:gd name="connsiteX1" fmla="*/ 621725 w 640344"/>
                  <a:gd name="connsiteY1" fmla="*/ 388824 h 594515"/>
                  <a:gd name="connsiteX2" fmla="*/ 536424 w 640344"/>
                  <a:gd name="connsiteY2" fmla="*/ 509406 h 594515"/>
                  <a:gd name="connsiteX3" fmla="*/ 301515 w 640344"/>
                  <a:gd name="connsiteY3" fmla="*/ 593805 h 594515"/>
                  <a:gd name="connsiteX4" fmla="*/ 58356 w 640344"/>
                  <a:gd name="connsiteY4" fmla="*/ 462701 h 594515"/>
                  <a:gd name="connsiteX5" fmla="*/ 12125 w 640344"/>
                  <a:gd name="connsiteY5" fmla="*/ 362804 h 594515"/>
                  <a:gd name="connsiteX6" fmla="*/ 12125 w 640344"/>
                  <a:gd name="connsiteY6" fmla="*/ 184385 h 594515"/>
                  <a:gd name="connsiteX7" fmla="*/ 149657 w 640344"/>
                  <a:gd name="connsiteY7" fmla="*/ 31985 h 594515"/>
                  <a:gd name="connsiteX8" fmla="*/ 302057 w 640344"/>
                  <a:gd name="connsiteY8" fmla="*/ 2248 h 594515"/>
                  <a:gd name="connsiteX9" fmla="*/ 465608 w 640344"/>
                  <a:gd name="connsiteY9" fmla="*/ 69156 h 594515"/>
                  <a:gd name="connsiteX10" fmla="*/ 588271 w 640344"/>
                  <a:gd name="connsiteY10" fmla="*/ 188102 h 594515"/>
                  <a:gd name="connsiteX11" fmla="*/ 638176 w 640344"/>
                  <a:gd name="connsiteY11" fmla="*/ 286539 h 594515"/>
                  <a:gd name="connsiteX0" fmla="*/ 638176 w 640344"/>
                  <a:gd name="connsiteY0" fmla="*/ 286539 h 593834"/>
                  <a:gd name="connsiteX1" fmla="*/ 621725 w 640344"/>
                  <a:gd name="connsiteY1" fmla="*/ 388824 h 593834"/>
                  <a:gd name="connsiteX2" fmla="*/ 536424 w 640344"/>
                  <a:gd name="connsiteY2" fmla="*/ 509406 h 593834"/>
                  <a:gd name="connsiteX3" fmla="*/ 301515 w 640344"/>
                  <a:gd name="connsiteY3" fmla="*/ 593805 h 593834"/>
                  <a:gd name="connsiteX4" fmla="*/ 58356 w 640344"/>
                  <a:gd name="connsiteY4" fmla="*/ 462701 h 593834"/>
                  <a:gd name="connsiteX5" fmla="*/ 12125 w 640344"/>
                  <a:gd name="connsiteY5" fmla="*/ 362804 h 593834"/>
                  <a:gd name="connsiteX6" fmla="*/ 12125 w 640344"/>
                  <a:gd name="connsiteY6" fmla="*/ 184385 h 593834"/>
                  <a:gd name="connsiteX7" fmla="*/ 149657 w 640344"/>
                  <a:gd name="connsiteY7" fmla="*/ 31985 h 593834"/>
                  <a:gd name="connsiteX8" fmla="*/ 302057 w 640344"/>
                  <a:gd name="connsiteY8" fmla="*/ 2248 h 593834"/>
                  <a:gd name="connsiteX9" fmla="*/ 465608 w 640344"/>
                  <a:gd name="connsiteY9" fmla="*/ 69156 h 593834"/>
                  <a:gd name="connsiteX10" fmla="*/ 588271 w 640344"/>
                  <a:gd name="connsiteY10" fmla="*/ 188102 h 593834"/>
                  <a:gd name="connsiteX11" fmla="*/ 638176 w 640344"/>
                  <a:gd name="connsiteY11" fmla="*/ 286539 h 593834"/>
                  <a:gd name="connsiteX0" fmla="*/ 638176 w 640344"/>
                  <a:gd name="connsiteY0" fmla="*/ 286539 h 593834"/>
                  <a:gd name="connsiteX1" fmla="*/ 621725 w 640344"/>
                  <a:gd name="connsiteY1" fmla="*/ 388824 h 593834"/>
                  <a:gd name="connsiteX2" fmla="*/ 536424 w 640344"/>
                  <a:gd name="connsiteY2" fmla="*/ 509406 h 593834"/>
                  <a:gd name="connsiteX3" fmla="*/ 269765 w 640344"/>
                  <a:gd name="connsiteY3" fmla="*/ 593805 h 593834"/>
                  <a:gd name="connsiteX4" fmla="*/ 58356 w 640344"/>
                  <a:gd name="connsiteY4" fmla="*/ 462701 h 593834"/>
                  <a:gd name="connsiteX5" fmla="*/ 12125 w 640344"/>
                  <a:gd name="connsiteY5" fmla="*/ 362804 h 593834"/>
                  <a:gd name="connsiteX6" fmla="*/ 12125 w 640344"/>
                  <a:gd name="connsiteY6" fmla="*/ 184385 h 593834"/>
                  <a:gd name="connsiteX7" fmla="*/ 149657 w 640344"/>
                  <a:gd name="connsiteY7" fmla="*/ 31985 h 593834"/>
                  <a:gd name="connsiteX8" fmla="*/ 302057 w 640344"/>
                  <a:gd name="connsiteY8" fmla="*/ 2248 h 593834"/>
                  <a:gd name="connsiteX9" fmla="*/ 465608 w 640344"/>
                  <a:gd name="connsiteY9" fmla="*/ 69156 h 593834"/>
                  <a:gd name="connsiteX10" fmla="*/ 588271 w 640344"/>
                  <a:gd name="connsiteY10" fmla="*/ 188102 h 593834"/>
                  <a:gd name="connsiteX11" fmla="*/ 638176 w 640344"/>
                  <a:gd name="connsiteY11" fmla="*/ 286539 h 593834"/>
                  <a:gd name="connsiteX0" fmla="*/ 638176 w 640344"/>
                  <a:gd name="connsiteY0" fmla="*/ 286539 h 594077"/>
                  <a:gd name="connsiteX1" fmla="*/ 621725 w 640344"/>
                  <a:gd name="connsiteY1" fmla="*/ 388824 h 594077"/>
                  <a:gd name="connsiteX2" fmla="*/ 536424 w 640344"/>
                  <a:gd name="connsiteY2" fmla="*/ 509406 h 594077"/>
                  <a:gd name="connsiteX3" fmla="*/ 269765 w 640344"/>
                  <a:gd name="connsiteY3" fmla="*/ 593805 h 594077"/>
                  <a:gd name="connsiteX4" fmla="*/ 58356 w 640344"/>
                  <a:gd name="connsiteY4" fmla="*/ 462701 h 594077"/>
                  <a:gd name="connsiteX5" fmla="*/ 12125 w 640344"/>
                  <a:gd name="connsiteY5" fmla="*/ 362804 h 594077"/>
                  <a:gd name="connsiteX6" fmla="*/ 12125 w 640344"/>
                  <a:gd name="connsiteY6" fmla="*/ 184385 h 594077"/>
                  <a:gd name="connsiteX7" fmla="*/ 149657 w 640344"/>
                  <a:gd name="connsiteY7" fmla="*/ 31985 h 594077"/>
                  <a:gd name="connsiteX8" fmla="*/ 302057 w 640344"/>
                  <a:gd name="connsiteY8" fmla="*/ 2248 h 594077"/>
                  <a:gd name="connsiteX9" fmla="*/ 465608 w 640344"/>
                  <a:gd name="connsiteY9" fmla="*/ 69156 h 594077"/>
                  <a:gd name="connsiteX10" fmla="*/ 588271 w 640344"/>
                  <a:gd name="connsiteY10" fmla="*/ 188102 h 594077"/>
                  <a:gd name="connsiteX11" fmla="*/ 638176 w 640344"/>
                  <a:gd name="connsiteY11" fmla="*/ 286539 h 594077"/>
                  <a:gd name="connsiteX0" fmla="*/ 638176 w 640344"/>
                  <a:gd name="connsiteY0" fmla="*/ 286539 h 601617"/>
                  <a:gd name="connsiteX1" fmla="*/ 621725 w 640344"/>
                  <a:gd name="connsiteY1" fmla="*/ 388824 h 601617"/>
                  <a:gd name="connsiteX2" fmla="*/ 536424 w 640344"/>
                  <a:gd name="connsiteY2" fmla="*/ 509406 h 601617"/>
                  <a:gd name="connsiteX3" fmla="*/ 430747 w 640344"/>
                  <a:gd name="connsiteY3" fmla="*/ 578295 h 601617"/>
                  <a:gd name="connsiteX4" fmla="*/ 269765 w 640344"/>
                  <a:gd name="connsiteY4" fmla="*/ 593805 h 601617"/>
                  <a:gd name="connsiteX5" fmla="*/ 58356 w 640344"/>
                  <a:gd name="connsiteY5" fmla="*/ 462701 h 601617"/>
                  <a:gd name="connsiteX6" fmla="*/ 12125 w 640344"/>
                  <a:gd name="connsiteY6" fmla="*/ 362804 h 601617"/>
                  <a:gd name="connsiteX7" fmla="*/ 12125 w 640344"/>
                  <a:gd name="connsiteY7" fmla="*/ 184385 h 601617"/>
                  <a:gd name="connsiteX8" fmla="*/ 149657 w 640344"/>
                  <a:gd name="connsiteY8" fmla="*/ 31985 h 601617"/>
                  <a:gd name="connsiteX9" fmla="*/ 302057 w 640344"/>
                  <a:gd name="connsiteY9" fmla="*/ 2248 h 601617"/>
                  <a:gd name="connsiteX10" fmla="*/ 465608 w 640344"/>
                  <a:gd name="connsiteY10" fmla="*/ 69156 h 601617"/>
                  <a:gd name="connsiteX11" fmla="*/ 588271 w 640344"/>
                  <a:gd name="connsiteY11" fmla="*/ 188102 h 601617"/>
                  <a:gd name="connsiteX12" fmla="*/ 638176 w 640344"/>
                  <a:gd name="connsiteY12" fmla="*/ 286539 h 601617"/>
                  <a:gd name="connsiteX0" fmla="*/ 640144 w 642312"/>
                  <a:gd name="connsiteY0" fmla="*/ 286539 h 598452"/>
                  <a:gd name="connsiteX1" fmla="*/ 623693 w 642312"/>
                  <a:gd name="connsiteY1" fmla="*/ 388824 h 598452"/>
                  <a:gd name="connsiteX2" fmla="*/ 538392 w 642312"/>
                  <a:gd name="connsiteY2" fmla="*/ 509406 h 598452"/>
                  <a:gd name="connsiteX3" fmla="*/ 432715 w 642312"/>
                  <a:gd name="connsiteY3" fmla="*/ 578295 h 598452"/>
                  <a:gd name="connsiteX4" fmla="*/ 271733 w 642312"/>
                  <a:gd name="connsiteY4" fmla="*/ 593805 h 598452"/>
                  <a:gd name="connsiteX5" fmla="*/ 99029 w 642312"/>
                  <a:gd name="connsiteY5" fmla="*/ 506244 h 598452"/>
                  <a:gd name="connsiteX6" fmla="*/ 14093 w 642312"/>
                  <a:gd name="connsiteY6" fmla="*/ 362804 h 598452"/>
                  <a:gd name="connsiteX7" fmla="*/ 14093 w 642312"/>
                  <a:gd name="connsiteY7" fmla="*/ 184385 h 598452"/>
                  <a:gd name="connsiteX8" fmla="*/ 151625 w 642312"/>
                  <a:gd name="connsiteY8" fmla="*/ 31985 h 598452"/>
                  <a:gd name="connsiteX9" fmla="*/ 304025 w 642312"/>
                  <a:gd name="connsiteY9" fmla="*/ 2248 h 598452"/>
                  <a:gd name="connsiteX10" fmla="*/ 467576 w 642312"/>
                  <a:gd name="connsiteY10" fmla="*/ 69156 h 598452"/>
                  <a:gd name="connsiteX11" fmla="*/ 590239 w 642312"/>
                  <a:gd name="connsiteY11" fmla="*/ 188102 h 598452"/>
                  <a:gd name="connsiteX12" fmla="*/ 640144 w 642312"/>
                  <a:gd name="connsiteY12" fmla="*/ 286539 h 598452"/>
                  <a:gd name="connsiteX0" fmla="*/ 645457 w 647625"/>
                  <a:gd name="connsiteY0" fmla="*/ 286539 h 598452"/>
                  <a:gd name="connsiteX1" fmla="*/ 629006 w 647625"/>
                  <a:gd name="connsiteY1" fmla="*/ 388824 h 598452"/>
                  <a:gd name="connsiteX2" fmla="*/ 543705 w 647625"/>
                  <a:gd name="connsiteY2" fmla="*/ 509406 h 598452"/>
                  <a:gd name="connsiteX3" fmla="*/ 438028 w 647625"/>
                  <a:gd name="connsiteY3" fmla="*/ 578295 h 598452"/>
                  <a:gd name="connsiteX4" fmla="*/ 277046 w 647625"/>
                  <a:gd name="connsiteY4" fmla="*/ 593805 h 598452"/>
                  <a:gd name="connsiteX5" fmla="*/ 104342 w 647625"/>
                  <a:gd name="connsiteY5" fmla="*/ 506244 h 598452"/>
                  <a:gd name="connsiteX6" fmla="*/ 19406 w 647625"/>
                  <a:gd name="connsiteY6" fmla="*/ 362804 h 598452"/>
                  <a:gd name="connsiteX7" fmla="*/ 19406 w 647625"/>
                  <a:gd name="connsiteY7" fmla="*/ 184385 h 598452"/>
                  <a:gd name="connsiteX8" fmla="*/ 156938 w 647625"/>
                  <a:gd name="connsiteY8" fmla="*/ 31985 h 598452"/>
                  <a:gd name="connsiteX9" fmla="*/ 309338 w 647625"/>
                  <a:gd name="connsiteY9" fmla="*/ 2248 h 598452"/>
                  <a:gd name="connsiteX10" fmla="*/ 472889 w 647625"/>
                  <a:gd name="connsiteY10" fmla="*/ 69156 h 598452"/>
                  <a:gd name="connsiteX11" fmla="*/ 595552 w 647625"/>
                  <a:gd name="connsiteY11" fmla="*/ 188102 h 598452"/>
                  <a:gd name="connsiteX12" fmla="*/ 645457 w 647625"/>
                  <a:gd name="connsiteY12" fmla="*/ 286539 h 598452"/>
                  <a:gd name="connsiteX0" fmla="*/ 638059 w 640227"/>
                  <a:gd name="connsiteY0" fmla="*/ 286539 h 598452"/>
                  <a:gd name="connsiteX1" fmla="*/ 621608 w 640227"/>
                  <a:gd name="connsiteY1" fmla="*/ 388824 h 598452"/>
                  <a:gd name="connsiteX2" fmla="*/ 536307 w 640227"/>
                  <a:gd name="connsiteY2" fmla="*/ 509406 h 598452"/>
                  <a:gd name="connsiteX3" fmla="*/ 430630 w 640227"/>
                  <a:gd name="connsiteY3" fmla="*/ 578295 h 598452"/>
                  <a:gd name="connsiteX4" fmla="*/ 269648 w 640227"/>
                  <a:gd name="connsiteY4" fmla="*/ 593805 h 598452"/>
                  <a:gd name="connsiteX5" fmla="*/ 96944 w 640227"/>
                  <a:gd name="connsiteY5" fmla="*/ 506244 h 598452"/>
                  <a:gd name="connsiteX6" fmla="*/ 26522 w 640227"/>
                  <a:gd name="connsiteY6" fmla="*/ 396671 h 598452"/>
                  <a:gd name="connsiteX7" fmla="*/ 12008 w 640227"/>
                  <a:gd name="connsiteY7" fmla="*/ 184385 h 598452"/>
                  <a:gd name="connsiteX8" fmla="*/ 149540 w 640227"/>
                  <a:gd name="connsiteY8" fmla="*/ 31985 h 598452"/>
                  <a:gd name="connsiteX9" fmla="*/ 301940 w 640227"/>
                  <a:gd name="connsiteY9" fmla="*/ 2248 h 598452"/>
                  <a:gd name="connsiteX10" fmla="*/ 465491 w 640227"/>
                  <a:gd name="connsiteY10" fmla="*/ 69156 h 598452"/>
                  <a:gd name="connsiteX11" fmla="*/ 588154 w 640227"/>
                  <a:gd name="connsiteY11" fmla="*/ 188102 h 598452"/>
                  <a:gd name="connsiteX12" fmla="*/ 638059 w 640227"/>
                  <a:gd name="connsiteY12" fmla="*/ 286539 h 598452"/>
                  <a:gd name="connsiteX0" fmla="*/ 642695 w 644863"/>
                  <a:gd name="connsiteY0" fmla="*/ 286539 h 598452"/>
                  <a:gd name="connsiteX1" fmla="*/ 626244 w 644863"/>
                  <a:gd name="connsiteY1" fmla="*/ 388824 h 598452"/>
                  <a:gd name="connsiteX2" fmla="*/ 540943 w 644863"/>
                  <a:gd name="connsiteY2" fmla="*/ 509406 h 598452"/>
                  <a:gd name="connsiteX3" fmla="*/ 435266 w 644863"/>
                  <a:gd name="connsiteY3" fmla="*/ 578295 h 598452"/>
                  <a:gd name="connsiteX4" fmla="*/ 274284 w 644863"/>
                  <a:gd name="connsiteY4" fmla="*/ 593805 h 598452"/>
                  <a:gd name="connsiteX5" fmla="*/ 101580 w 644863"/>
                  <a:gd name="connsiteY5" fmla="*/ 506244 h 598452"/>
                  <a:gd name="connsiteX6" fmla="*/ 21481 w 644863"/>
                  <a:gd name="connsiteY6" fmla="*/ 386995 h 598452"/>
                  <a:gd name="connsiteX7" fmla="*/ 16644 w 644863"/>
                  <a:gd name="connsiteY7" fmla="*/ 184385 h 598452"/>
                  <a:gd name="connsiteX8" fmla="*/ 154176 w 644863"/>
                  <a:gd name="connsiteY8" fmla="*/ 31985 h 598452"/>
                  <a:gd name="connsiteX9" fmla="*/ 306576 w 644863"/>
                  <a:gd name="connsiteY9" fmla="*/ 2248 h 598452"/>
                  <a:gd name="connsiteX10" fmla="*/ 470127 w 644863"/>
                  <a:gd name="connsiteY10" fmla="*/ 69156 h 598452"/>
                  <a:gd name="connsiteX11" fmla="*/ 592790 w 644863"/>
                  <a:gd name="connsiteY11" fmla="*/ 188102 h 598452"/>
                  <a:gd name="connsiteX12" fmla="*/ 642695 w 644863"/>
                  <a:gd name="connsiteY12" fmla="*/ 286539 h 598452"/>
                  <a:gd name="connsiteX0" fmla="*/ 639461 w 641629"/>
                  <a:gd name="connsiteY0" fmla="*/ 286539 h 598452"/>
                  <a:gd name="connsiteX1" fmla="*/ 623010 w 641629"/>
                  <a:gd name="connsiteY1" fmla="*/ 388824 h 598452"/>
                  <a:gd name="connsiteX2" fmla="*/ 537709 w 641629"/>
                  <a:gd name="connsiteY2" fmla="*/ 509406 h 598452"/>
                  <a:gd name="connsiteX3" fmla="*/ 432032 w 641629"/>
                  <a:gd name="connsiteY3" fmla="*/ 578295 h 598452"/>
                  <a:gd name="connsiteX4" fmla="*/ 271050 w 641629"/>
                  <a:gd name="connsiteY4" fmla="*/ 593805 h 598452"/>
                  <a:gd name="connsiteX5" fmla="*/ 98346 w 641629"/>
                  <a:gd name="connsiteY5" fmla="*/ 506244 h 598452"/>
                  <a:gd name="connsiteX6" fmla="*/ 18247 w 641629"/>
                  <a:gd name="connsiteY6" fmla="*/ 386995 h 598452"/>
                  <a:gd name="connsiteX7" fmla="*/ 13410 w 641629"/>
                  <a:gd name="connsiteY7" fmla="*/ 184385 h 598452"/>
                  <a:gd name="connsiteX8" fmla="*/ 150942 w 641629"/>
                  <a:gd name="connsiteY8" fmla="*/ 31985 h 598452"/>
                  <a:gd name="connsiteX9" fmla="*/ 303342 w 641629"/>
                  <a:gd name="connsiteY9" fmla="*/ 2248 h 598452"/>
                  <a:gd name="connsiteX10" fmla="*/ 466893 w 641629"/>
                  <a:gd name="connsiteY10" fmla="*/ 69156 h 598452"/>
                  <a:gd name="connsiteX11" fmla="*/ 589556 w 641629"/>
                  <a:gd name="connsiteY11" fmla="*/ 188102 h 598452"/>
                  <a:gd name="connsiteX12" fmla="*/ 639461 w 641629"/>
                  <a:gd name="connsiteY12" fmla="*/ 286539 h 598452"/>
                  <a:gd name="connsiteX0" fmla="*/ 636825 w 638993"/>
                  <a:gd name="connsiteY0" fmla="*/ 286539 h 598452"/>
                  <a:gd name="connsiteX1" fmla="*/ 620374 w 638993"/>
                  <a:gd name="connsiteY1" fmla="*/ 388824 h 598452"/>
                  <a:gd name="connsiteX2" fmla="*/ 535073 w 638993"/>
                  <a:gd name="connsiteY2" fmla="*/ 509406 h 598452"/>
                  <a:gd name="connsiteX3" fmla="*/ 429396 w 638993"/>
                  <a:gd name="connsiteY3" fmla="*/ 578295 h 598452"/>
                  <a:gd name="connsiteX4" fmla="*/ 268414 w 638993"/>
                  <a:gd name="connsiteY4" fmla="*/ 593805 h 598452"/>
                  <a:gd name="connsiteX5" fmla="*/ 95710 w 638993"/>
                  <a:gd name="connsiteY5" fmla="*/ 506244 h 598452"/>
                  <a:gd name="connsiteX6" fmla="*/ 21961 w 638993"/>
                  <a:gd name="connsiteY6" fmla="*/ 418745 h 598452"/>
                  <a:gd name="connsiteX7" fmla="*/ 10774 w 638993"/>
                  <a:gd name="connsiteY7" fmla="*/ 184385 h 598452"/>
                  <a:gd name="connsiteX8" fmla="*/ 148306 w 638993"/>
                  <a:gd name="connsiteY8" fmla="*/ 31985 h 598452"/>
                  <a:gd name="connsiteX9" fmla="*/ 300706 w 638993"/>
                  <a:gd name="connsiteY9" fmla="*/ 2248 h 598452"/>
                  <a:gd name="connsiteX10" fmla="*/ 464257 w 638993"/>
                  <a:gd name="connsiteY10" fmla="*/ 69156 h 598452"/>
                  <a:gd name="connsiteX11" fmla="*/ 586920 w 638993"/>
                  <a:gd name="connsiteY11" fmla="*/ 188102 h 598452"/>
                  <a:gd name="connsiteX12" fmla="*/ 636825 w 638993"/>
                  <a:gd name="connsiteY12" fmla="*/ 286539 h 598452"/>
                  <a:gd name="connsiteX0" fmla="*/ 636508 w 638676"/>
                  <a:gd name="connsiteY0" fmla="*/ 286539 h 597088"/>
                  <a:gd name="connsiteX1" fmla="*/ 620057 w 638676"/>
                  <a:gd name="connsiteY1" fmla="*/ 388824 h 597088"/>
                  <a:gd name="connsiteX2" fmla="*/ 534756 w 638676"/>
                  <a:gd name="connsiteY2" fmla="*/ 509406 h 597088"/>
                  <a:gd name="connsiteX3" fmla="*/ 429079 w 638676"/>
                  <a:gd name="connsiteY3" fmla="*/ 578295 h 597088"/>
                  <a:gd name="connsiteX4" fmla="*/ 268097 w 638676"/>
                  <a:gd name="connsiteY4" fmla="*/ 593805 h 597088"/>
                  <a:gd name="connsiteX5" fmla="*/ 117618 w 638676"/>
                  <a:gd name="connsiteY5" fmla="*/ 525294 h 597088"/>
                  <a:gd name="connsiteX6" fmla="*/ 21644 w 638676"/>
                  <a:gd name="connsiteY6" fmla="*/ 418745 h 597088"/>
                  <a:gd name="connsiteX7" fmla="*/ 10457 w 638676"/>
                  <a:gd name="connsiteY7" fmla="*/ 184385 h 597088"/>
                  <a:gd name="connsiteX8" fmla="*/ 147989 w 638676"/>
                  <a:gd name="connsiteY8" fmla="*/ 31985 h 597088"/>
                  <a:gd name="connsiteX9" fmla="*/ 300389 w 638676"/>
                  <a:gd name="connsiteY9" fmla="*/ 2248 h 597088"/>
                  <a:gd name="connsiteX10" fmla="*/ 463940 w 638676"/>
                  <a:gd name="connsiteY10" fmla="*/ 69156 h 597088"/>
                  <a:gd name="connsiteX11" fmla="*/ 586603 w 638676"/>
                  <a:gd name="connsiteY11" fmla="*/ 188102 h 597088"/>
                  <a:gd name="connsiteX12" fmla="*/ 636508 w 638676"/>
                  <a:gd name="connsiteY12" fmla="*/ 286539 h 597088"/>
                  <a:gd name="connsiteX0" fmla="*/ 637717 w 639885"/>
                  <a:gd name="connsiteY0" fmla="*/ 286539 h 597088"/>
                  <a:gd name="connsiteX1" fmla="*/ 621266 w 639885"/>
                  <a:gd name="connsiteY1" fmla="*/ 388824 h 597088"/>
                  <a:gd name="connsiteX2" fmla="*/ 535965 w 639885"/>
                  <a:gd name="connsiteY2" fmla="*/ 509406 h 597088"/>
                  <a:gd name="connsiteX3" fmla="*/ 430288 w 639885"/>
                  <a:gd name="connsiteY3" fmla="*/ 578295 h 597088"/>
                  <a:gd name="connsiteX4" fmla="*/ 269306 w 639885"/>
                  <a:gd name="connsiteY4" fmla="*/ 593805 h 597088"/>
                  <a:gd name="connsiteX5" fmla="*/ 118827 w 639885"/>
                  <a:gd name="connsiteY5" fmla="*/ 525294 h 597088"/>
                  <a:gd name="connsiteX6" fmla="*/ 19678 w 639885"/>
                  <a:gd name="connsiteY6" fmla="*/ 421920 h 597088"/>
                  <a:gd name="connsiteX7" fmla="*/ 11666 w 639885"/>
                  <a:gd name="connsiteY7" fmla="*/ 184385 h 597088"/>
                  <a:gd name="connsiteX8" fmla="*/ 149198 w 639885"/>
                  <a:gd name="connsiteY8" fmla="*/ 31985 h 597088"/>
                  <a:gd name="connsiteX9" fmla="*/ 301598 w 639885"/>
                  <a:gd name="connsiteY9" fmla="*/ 2248 h 597088"/>
                  <a:gd name="connsiteX10" fmla="*/ 465149 w 639885"/>
                  <a:gd name="connsiteY10" fmla="*/ 69156 h 597088"/>
                  <a:gd name="connsiteX11" fmla="*/ 587812 w 639885"/>
                  <a:gd name="connsiteY11" fmla="*/ 188102 h 597088"/>
                  <a:gd name="connsiteX12" fmla="*/ 637717 w 639885"/>
                  <a:gd name="connsiteY12" fmla="*/ 286539 h 597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39885" h="597088">
                    <a:moveTo>
                      <a:pt x="637717" y="286539"/>
                    </a:moveTo>
                    <a:cubicBezTo>
                      <a:pt x="643293" y="319993"/>
                      <a:pt x="638225" y="351680"/>
                      <a:pt x="621266" y="388824"/>
                    </a:cubicBezTo>
                    <a:cubicBezTo>
                      <a:pt x="604307" y="425968"/>
                      <a:pt x="567795" y="477828"/>
                      <a:pt x="535965" y="509406"/>
                    </a:cubicBezTo>
                    <a:cubicBezTo>
                      <a:pt x="504135" y="540984"/>
                      <a:pt x="474731" y="564229"/>
                      <a:pt x="430288" y="578295"/>
                    </a:cubicBezTo>
                    <a:cubicBezTo>
                      <a:pt x="385845" y="592361"/>
                      <a:pt x="321216" y="602638"/>
                      <a:pt x="269306" y="593805"/>
                    </a:cubicBezTo>
                    <a:cubicBezTo>
                      <a:pt x="217396" y="584972"/>
                      <a:pt x="160431" y="553941"/>
                      <a:pt x="118827" y="525294"/>
                    </a:cubicBezTo>
                    <a:cubicBezTo>
                      <a:pt x="77223" y="496647"/>
                      <a:pt x="37538" y="478738"/>
                      <a:pt x="19678" y="421920"/>
                    </a:cubicBezTo>
                    <a:cubicBezTo>
                      <a:pt x="1818" y="365102"/>
                      <a:pt x="-9921" y="249374"/>
                      <a:pt x="11666" y="184385"/>
                    </a:cubicBezTo>
                    <a:cubicBezTo>
                      <a:pt x="33253" y="119396"/>
                      <a:pt x="100876" y="62341"/>
                      <a:pt x="149198" y="31985"/>
                    </a:cubicBezTo>
                    <a:cubicBezTo>
                      <a:pt x="197520" y="1629"/>
                      <a:pt x="248940" y="-3947"/>
                      <a:pt x="301598" y="2248"/>
                    </a:cubicBezTo>
                    <a:cubicBezTo>
                      <a:pt x="354256" y="8443"/>
                      <a:pt x="417447" y="38180"/>
                      <a:pt x="465149" y="69156"/>
                    </a:cubicBezTo>
                    <a:cubicBezTo>
                      <a:pt x="512851" y="100132"/>
                      <a:pt x="559051" y="151872"/>
                      <a:pt x="587812" y="188102"/>
                    </a:cubicBezTo>
                    <a:cubicBezTo>
                      <a:pt x="616573" y="224332"/>
                      <a:pt x="632141" y="253085"/>
                      <a:pt x="637717" y="28653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683625">
                      <a:shade val="30000"/>
                      <a:satMod val="115000"/>
                      <a:alpha val="90000"/>
                    </a:srgbClr>
                  </a:gs>
                  <a:gs pos="50000">
                    <a:srgbClr val="935F4A">
                      <a:alpha val="75000"/>
                    </a:srgbClr>
                  </a:gs>
                  <a:gs pos="100000">
                    <a:srgbClr val="D2A696">
                      <a:alpha val="75000"/>
                    </a:srgbClr>
                  </a:gs>
                </a:gsLst>
                <a:lin ang="1800000" scaled="0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80" name="Donut 200">
                <a:extLst>
                  <a:ext uri="{FF2B5EF4-FFF2-40B4-BE49-F238E27FC236}">
                    <a16:creationId xmlns:a16="http://schemas.microsoft.com/office/drawing/2014/main" id="{1795BEC8-89C0-894D-82F8-A75F19DA78B9}"/>
                  </a:ext>
                </a:extLst>
              </p:cNvPr>
              <p:cNvSpPr/>
              <p:nvPr/>
            </p:nvSpPr>
            <p:spPr>
              <a:xfrm rot="1804391">
                <a:off x="4534226" y="2280372"/>
                <a:ext cx="664732" cy="595771"/>
              </a:xfrm>
              <a:custGeom>
                <a:avLst/>
                <a:gdLst>
                  <a:gd name="connsiteX0" fmla="*/ 0 w 643772"/>
                  <a:gd name="connsiteY0" fmla="*/ 277717 h 555433"/>
                  <a:gd name="connsiteX1" fmla="*/ 321886 w 643772"/>
                  <a:gd name="connsiteY1" fmla="*/ 0 h 555433"/>
                  <a:gd name="connsiteX2" fmla="*/ 643772 w 643772"/>
                  <a:gd name="connsiteY2" fmla="*/ 277717 h 555433"/>
                  <a:gd name="connsiteX3" fmla="*/ 321886 w 643772"/>
                  <a:gd name="connsiteY3" fmla="*/ 555434 h 555433"/>
                  <a:gd name="connsiteX4" fmla="*/ 0 w 643772"/>
                  <a:gd name="connsiteY4" fmla="*/ 277717 h 555433"/>
                  <a:gd name="connsiteX5" fmla="*/ 33043 w 643772"/>
                  <a:gd name="connsiteY5" fmla="*/ 277717 h 555433"/>
                  <a:gd name="connsiteX6" fmla="*/ 321886 w 643772"/>
                  <a:gd name="connsiteY6" fmla="*/ 522391 h 555433"/>
                  <a:gd name="connsiteX7" fmla="*/ 610729 w 643772"/>
                  <a:gd name="connsiteY7" fmla="*/ 277717 h 555433"/>
                  <a:gd name="connsiteX8" fmla="*/ 321886 w 643772"/>
                  <a:gd name="connsiteY8" fmla="*/ 33043 h 555433"/>
                  <a:gd name="connsiteX9" fmla="*/ 33043 w 643772"/>
                  <a:gd name="connsiteY9" fmla="*/ 277717 h 555433"/>
                  <a:gd name="connsiteX0" fmla="*/ 29 w 643833"/>
                  <a:gd name="connsiteY0" fmla="*/ 297097 h 574814"/>
                  <a:gd name="connsiteX1" fmla="*/ 336375 w 643833"/>
                  <a:gd name="connsiteY1" fmla="*/ 0 h 574814"/>
                  <a:gd name="connsiteX2" fmla="*/ 643801 w 643833"/>
                  <a:gd name="connsiteY2" fmla="*/ 297097 h 574814"/>
                  <a:gd name="connsiteX3" fmla="*/ 321915 w 643833"/>
                  <a:gd name="connsiteY3" fmla="*/ 574814 h 574814"/>
                  <a:gd name="connsiteX4" fmla="*/ 29 w 643833"/>
                  <a:gd name="connsiteY4" fmla="*/ 297097 h 574814"/>
                  <a:gd name="connsiteX5" fmla="*/ 33072 w 643833"/>
                  <a:gd name="connsiteY5" fmla="*/ 297097 h 574814"/>
                  <a:gd name="connsiteX6" fmla="*/ 321915 w 643833"/>
                  <a:gd name="connsiteY6" fmla="*/ 541771 h 574814"/>
                  <a:gd name="connsiteX7" fmla="*/ 610758 w 643833"/>
                  <a:gd name="connsiteY7" fmla="*/ 297097 h 574814"/>
                  <a:gd name="connsiteX8" fmla="*/ 321915 w 643833"/>
                  <a:gd name="connsiteY8" fmla="*/ 52423 h 574814"/>
                  <a:gd name="connsiteX9" fmla="*/ 33072 w 643833"/>
                  <a:gd name="connsiteY9" fmla="*/ 297097 h 574814"/>
                  <a:gd name="connsiteX0" fmla="*/ 17 w 675771"/>
                  <a:gd name="connsiteY0" fmla="*/ 286266 h 574839"/>
                  <a:gd name="connsiteX1" fmla="*/ 368324 w 675771"/>
                  <a:gd name="connsiteY1" fmla="*/ 12 h 574839"/>
                  <a:gd name="connsiteX2" fmla="*/ 675750 w 675771"/>
                  <a:gd name="connsiteY2" fmla="*/ 297109 h 574839"/>
                  <a:gd name="connsiteX3" fmla="*/ 353864 w 675771"/>
                  <a:gd name="connsiteY3" fmla="*/ 574826 h 574839"/>
                  <a:gd name="connsiteX4" fmla="*/ 17 w 675771"/>
                  <a:gd name="connsiteY4" fmla="*/ 286266 h 574839"/>
                  <a:gd name="connsiteX5" fmla="*/ 65021 w 675771"/>
                  <a:gd name="connsiteY5" fmla="*/ 297109 h 574839"/>
                  <a:gd name="connsiteX6" fmla="*/ 353864 w 675771"/>
                  <a:gd name="connsiteY6" fmla="*/ 541783 h 574839"/>
                  <a:gd name="connsiteX7" fmla="*/ 642707 w 675771"/>
                  <a:gd name="connsiteY7" fmla="*/ 297109 h 574839"/>
                  <a:gd name="connsiteX8" fmla="*/ 353864 w 675771"/>
                  <a:gd name="connsiteY8" fmla="*/ 52435 h 574839"/>
                  <a:gd name="connsiteX9" fmla="*/ 65021 w 675771"/>
                  <a:gd name="connsiteY9" fmla="*/ 297109 h 574839"/>
                  <a:gd name="connsiteX0" fmla="*/ 7901 w 683653"/>
                  <a:gd name="connsiteY0" fmla="*/ 293901 h 582474"/>
                  <a:gd name="connsiteX1" fmla="*/ 136681 w 683653"/>
                  <a:gd name="connsiteY1" fmla="*/ 105215 h 582474"/>
                  <a:gd name="connsiteX2" fmla="*/ 376208 w 683653"/>
                  <a:gd name="connsiteY2" fmla="*/ 7647 h 582474"/>
                  <a:gd name="connsiteX3" fmla="*/ 683634 w 683653"/>
                  <a:gd name="connsiteY3" fmla="*/ 304744 h 582474"/>
                  <a:gd name="connsiteX4" fmla="*/ 361748 w 683653"/>
                  <a:gd name="connsiteY4" fmla="*/ 582461 h 582474"/>
                  <a:gd name="connsiteX5" fmla="*/ 7901 w 683653"/>
                  <a:gd name="connsiteY5" fmla="*/ 293901 h 582474"/>
                  <a:gd name="connsiteX6" fmla="*/ 72905 w 683653"/>
                  <a:gd name="connsiteY6" fmla="*/ 304744 h 582474"/>
                  <a:gd name="connsiteX7" fmla="*/ 361748 w 683653"/>
                  <a:gd name="connsiteY7" fmla="*/ 549418 h 582474"/>
                  <a:gd name="connsiteX8" fmla="*/ 650591 w 683653"/>
                  <a:gd name="connsiteY8" fmla="*/ 304744 h 582474"/>
                  <a:gd name="connsiteX9" fmla="*/ 361748 w 683653"/>
                  <a:gd name="connsiteY9" fmla="*/ 60070 h 582474"/>
                  <a:gd name="connsiteX10" fmla="*/ 72905 w 683653"/>
                  <a:gd name="connsiteY10" fmla="*/ 304744 h 582474"/>
                  <a:gd name="connsiteX0" fmla="*/ 7901 w 683653"/>
                  <a:gd name="connsiteY0" fmla="*/ 293901 h 582474"/>
                  <a:gd name="connsiteX1" fmla="*/ 136681 w 683653"/>
                  <a:gd name="connsiteY1" fmla="*/ 105215 h 582474"/>
                  <a:gd name="connsiteX2" fmla="*/ 376208 w 683653"/>
                  <a:gd name="connsiteY2" fmla="*/ 7647 h 582474"/>
                  <a:gd name="connsiteX3" fmla="*/ 683634 w 683653"/>
                  <a:gd name="connsiteY3" fmla="*/ 304744 h 582474"/>
                  <a:gd name="connsiteX4" fmla="*/ 361748 w 683653"/>
                  <a:gd name="connsiteY4" fmla="*/ 582461 h 582474"/>
                  <a:gd name="connsiteX5" fmla="*/ 7901 w 683653"/>
                  <a:gd name="connsiteY5" fmla="*/ 293901 h 582474"/>
                  <a:gd name="connsiteX6" fmla="*/ 72905 w 683653"/>
                  <a:gd name="connsiteY6" fmla="*/ 304744 h 582474"/>
                  <a:gd name="connsiteX7" fmla="*/ 361748 w 683653"/>
                  <a:gd name="connsiteY7" fmla="*/ 549418 h 582474"/>
                  <a:gd name="connsiteX8" fmla="*/ 650591 w 683653"/>
                  <a:gd name="connsiteY8" fmla="*/ 304744 h 582474"/>
                  <a:gd name="connsiteX9" fmla="*/ 536983 w 683653"/>
                  <a:gd name="connsiteY9" fmla="*/ 137578 h 582474"/>
                  <a:gd name="connsiteX10" fmla="*/ 361748 w 683653"/>
                  <a:gd name="connsiteY10" fmla="*/ 60070 h 582474"/>
                  <a:gd name="connsiteX11" fmla="*/ 72905 w 683653"/>
                  <a:gd name="connsiteY11" fmla="*/ 304744 h 582474"/>
                  <a:gd name="connsiteX0" fmla="*/ 7901 w 688790"/>
                  <a:gd name="connsiteY0" fmla="*/ 287071 h 575643"/>
                  <a:gd name="connsiteX1" fmla="*/ 136681 w 688790"/>
                  <a:gd name="connsiteY1" fmla="*/ 98385 h 575643"/>
                  <a:gd name="connsiteX2" fmla="*/ 376208 w 688790"/>
                  <a:gd name="connsiteY2" fmla="*/ 817 h 575643"/>
                  <a:gd name="connsiteX3" fmla="*/ 547247 w 688790"/>
                  <a:gd name="connsiteY3" fmla="*/ 66103 h 575643"/>
                  <a:gd name="connsiteX4" fmla="*/ 683634 w 688790"/>
                  <a:gd name="connsiteY4" fmla="*/ 297914 h 575643"/>
                  <a:gd name="connsiteX5" fmla="*/ 361748 w 688790"/>
                  <a:gd name="connsiteY5" fmla="*/ 575631 h 575643"/>
                  <a:gd name="connsiteX6" fmla="*/ 7901 w 688790"/>
                  <a:gd name="connsiteY6" fmla="*/ 287071 h 575643"/>
                  <a:gd name="connsiteX7" fmla="*/ 72905 w 688790"/>
                  <a:gd name="connsiteY7" fmla="*/ 297914 h 575643"/>
                  <a:gd name="connsiteX8" fmla="*/ 361748 w 688790"/>
                  <a:gd name="connsiteY8" fmla="*/ 542588 h 575643"/>
                  <a:gd name="connsiteX9" fmla="*/ 650591 w 688790"/>
                  <a:gd name="connsiteY9" fmla="*/ 297914 h 575643"/>
                  <a:gd name="connsiteX10" fmla="*/ 536983 w 688790"/>
                  <a:gd name="connsiteY10" fmla="*/ 130748 h 575643"/>
                  <a:gd name="connsiteX11" fmla="*/ 361748 w 688790"/>
                  <a:gd name="connsiteY11" fmla="*/ 53240 h 575643"/>
                  <a:gd name="connsiteX12" fmla="*/ 72905 w 688790"/>
                  <a:gd name="connsiteY12" fmla="*/ 297914 h 575643"/>
                  <a:gd name="connsiteX0" fmla="*/ 7901 w 688790"/>
                  <a:gd name="connsiteY0" fmla="*/ 286768 h 575340"/>
                  <a:gd name="connsiteX1" fmla="*/ 136681 w 688790"/>
                  <a:gd name="connsiteY1" fmla="*/ 98082 h 575340"/>
                  <a:gd name="connsiteX2" fmla="*/ 376208 w 688790"/>
                  <a:gd name="connsiteY2" fmla="*/ 514 h 575340"/>
                  <a:gd name="connsiteX3" fmla="*/ 547247 w 688790"/>
                  <a:gd name="connsiteY3" fmla="*/ 65800 h 575340"/>
                  <a:gd name="connsiteX4" fmla="*/ 683634 w 688790"/>
                  <a:gd name="connsiteY4" fmla="*/ 297611 h 575340"/>
                  <a:gd name="connsiteX5" fmla="*/ 361748 w 688790"/>
                  <a:gd name="connsiteY5" fmla="*/ 575328 h 575340"/>
                  <a:gd name="connsiteX6" fmla="*/ 7901 w 688790"/>
                  <a:gd name="connsiteY6" fmla="*/ 286768 h 575340"/>
                  <a:gd name="connsiteX7" fmla="*/ 72905 w 688790"/>
                  <a:gd name="connsiteY7" fmla="*/ 297611 h 575340"/>
                  <a:gd name="connsiteX8" fmla="*/ 361748 w 688790"/>
                  <a:gd name="connsiteY8" fmla="*/ 542285 h 575340"/>
                  <a:gd name="connsiteX9" fmla="*/ 650591 w 688790"/>
                  <a:gd name="connsiteY9" fmla="*/ 297611 h 575340"/>
                  <a:gd name="connsiteX10" fmla="*/ 536983 w 688790"/>
                  <a:gd name="connsiteY10" fmla="*/ 130445 h 575340"/>
                  <a:gd name="connsiteX11" fmla="*/ 361748 w 688790"/>
                  <a:gd name="connsiteY11" fmla="*/ 52937 h 575340"/>
                  <a:gd name="connsiteX12" fmla="*/ 72905 w 688790"/>
                  <a:gd name="connsiteY12" fmla="*/ 297611 h 575340"/>
                  <a:gd name="connsiteX0" fmla="*/ 7901 w 686749"/>
                  <a:gd name="connsiteY0" fmla="*/ 286768 h 579699"/>
                  <a:gd name="connsiteX1" fmla="*/ 136681 w 686749"/>
                  <a:gd name="connsiteY1" fmla="*/ 98082 h 579699"/>
                  <a:gd name="connsiteX2" fmla="*/ 376208 w 686749"/>
                  <a:gd name="connsiteY2" fmla="*/ 514 h 579699"/>
                  <a:gd name="connsiteX3" fmla="*/ 547247 w 686749"/>
                  <a:gd name="connsiteY3" fmla="*/ 65800 h 579699"/>
                  <a:gd name="connsiteX4" fmla="*/ 683634 w 686749"/>
                  <a:gd name="connsiteY4" fmla="*/ 297611 h 579699"/>
                  <a:gd name="connsiteX5" fmla="*/ 619152 w 686749"/>
                  <a:gd name="connsiteY5" fmla="*/ 449753 h 579699"/>
                  <a:gd name="connsiteX6" fmla="*/ 361748 w 686749"/>
                  <a:gd name="connsiteY6" fmla="*/ 575328 h 579699"/>
                  <a:gd name="connsiteX7" fmla="*/ 7901 w 686749"/>
                  <a:gd name="connsiteY7" fmla="*/ 286768 h 579699"/>
                  <a:gd name="connsiteX8" fmla="*/ 72905 w 686749"/>
                  <a:gd name="connsiteY8" fmla="*/ 297611 h 579699"/>
                  <a:gd name="connsiteX9" fmla="*/ 361748 w 686749"/>
                  <a:gd name="connsiteY9" fmla="*/ 542285 h 579699"/>
                  <a:gd name="connsiteX10" fmla="*/ 650591 w 686749"/>
                  <a:gd name="connsiteY10" fmla="*/ 297611 h 579699"/>
                  <a:gd name="connsiteX11" fmla="*/ 536983 w 686749"/>
                  <a:gd name="connsiteY11" fmla="*/ 130445 h 579699"/>
                  <a:gd name="connsiteX12" fmla="*/ 361748 w 686749"/>
                  <a:gd name="connsiteY12" fmla="*/ 52937 h 579699"/>
                  <a:gd name="connsiteX13" fmla="*/ 72905 w 686749"/>
                  <a:gd name="connsiteY13" fmla="*/ 297611 h 579699"/>
                  <a:gd name="connsiteX0" fmla="*/ 1669 w 680517"/>
                  <a:gd name="connsiteY0" fmla="*/ 286768 h 568710"/>
                  <a:gd name="connsiteX1" fmla="*/ 130449 w 680517"/>
                  <a:gd name="connsiteY1" fmla="*/ 98082 h 568710"/>
                  <a:gd name="connsiteX2" fmla="*/ 369976 w 680517"/>
                  <a:gd name="connsiteY2" fmla="*/ 514 h 568710"/>
                  <a:gd name="connsiteX3" fmla="*/ 541015 w 680517"/>
                  <a:gd name="connsiteY3" fmla="*/ 65800 h 568710"/>
                  <a:gd name="connsiteX4" fmla="*/ 677402 w 680517"/>
                  <a:gd name="connsiteY4" fmla="*/ 297611 h 568710"/>
                  <a:gd name="connsiteX5" fmla="*/ 612920 w 680517"/>
                  <a:gd name="connsiteY5" fmla="*/ 449753 h 568710"/>
                  <a:gd name="connsiteX6" fmla="*/ 216827 w 680517"/>
                  <a:gd name="connsiteY6" fmla="*/ 563915 h 568710"/>
                  <a:gd name="connsiteX7" fmla="*/ 1669 w 680517"/>
                  <a:gd name="connsiteY7" fmla="*/ 286768 h 568710"/>
                  <a:gd name="connsiteX8" fmla="*/ 66673 w 680517"/>
                  <a:gd name="connsiteY8" fmla="*/ 297611 h 568710"/>
                  <a:gd name="connsiteX9" fmla="*/ 355516 w 680517"/>
                  <a:gd name="connsiteY9" fmla="*/ 542285 h 568710"/>
                  <a:gd name="connsiteX10" fmla="*/ 644359 w 680517"/>
                  <a:gd name="connsiteY10" fmla="*/ 297611 h 568710"/>
                  <a:gd name="connsiteX11" fmla="*/ 530751 w 680517"/>
                  <a:gd name="connsiteY11" fmla="*/ 130445 h 568710"/>
                  <a:gd name="connsiteX12" fmla="*/ 355516 w 680517"/>
                  <a:gd name="connsiteY12" fmla="*/ 52937 h 568710"/>
                  <a:gd name="connsiteX13" fmla="*/ 66673 w 680517"/>
                  <a:gd name="connsiteY13" fmla="*/ 297611 h 568710"/>
                  <a:gd name="connsiteX0" fmla="*/ 1669 w 680517"/>
                  <a:gd name="connsiteY0" fmla="*/ 286768 h 569714"/>
                  <a:gd name="connsiteX1" fmla="*/ 130449 w 680517"/>
                  <a:gd name="connsiteY1" fmla="*/ 98082 h 569714"/>
                  <a:gd name="connsiteX2" fmla="*/ 369976 w 680517"/>
                  <a:gd name="connsiteY2" fmla="*/ 514 h 569714"/>
                  <a:gd name="connsiteX3" fmla="*/ 541015 w 680517"/>
                  <a:gd name="connsiteY3" fmla="*/ 65800 h 569714"/>
                  <a:gd name="connsiteX4" fmla="*/ 677402 w 680517"/>
                  <a:gd name="connsiteY4" fmla="*/ 297611 h 569714"/>
                  <a:gd name="connsiteX5" fmla="*/ 612920 w 680517"/>
                  <a:gd name="connsiteY5" fmla="*/ 449753 h 569714"/>
                  <a:gd name="connsiteX6" fmla="*/ 216827 w 680517"/>
                  <a:gd name="connsiteY6" fmla="*/ 563915 h 569714"/>
                  <a:gd name="connsiteX7" fmla="*/ 1669 w 680517"/>
                  <a:gd name="connsiteY7" fmla="*/ 286768 h 569714"/>
                  <a:gd name="connsiteX8" fmla="*/ 66673 w 680517"/>
                  <a:gd name="connsiteY8" fmla="*/ 297611 h 569714"/>
                  <a:gd name="connsiteX9" fmla="*/ 355516 w 680517"/>
                  <a:gd name="connsiteY9" fmla="*/ 542285 h 569714"/>
                  <a:gd name="connsiteX10" fmla="*/ 644359 w 680517"/>
                  <a:gd name="connsiteY10" fmla="*/ 297611 h 569714"/>
                  <a:gd name="connsiteX11" fmla="*/ 530751 w 680517"/>
                  <a:gd name="connsiteY11" fmla="*/ 130445 h 569714"/>
                  <a:gd name="connsiteX12" fmla="*/ 355516 w 680517"/>
                  <a:gd name="connsiteY12" fmla="*/ 52937 h 569714"/>
                  <a:gd name="connsiteX13" fmla="*/ 66673 w 680517"/>
                  <a:gd name="connsiteY13" fmla="*/ 297611 h 569714"/>
                  <a:gd name="connsiteX0" fmla="*/ 1669 w 680517"/>
                  <a:gd name="connsiteY0" fmla="*/ 286768 h 566271"/>
                  <a:gd name="connsiteX1" fmla="*/ 130449 w 680517"/>
                  <a:gd name="connsiteY1" fmla="*/ 98082 h 566271"/>
                  <a:gd name="connsiteX2" fmla="*/ 369976 w 680517"/>
                  <a:gd name="connsiteY2" fmla="*/ 514 h 566271"/>
                  <a:gd name="connsiteX3" fmla="*/ 541015 w 680517"/>
                  <a:gd name="connsiteY3" fmla="*/ 65800 h 566271"/>
                  <a:gd name="connsiteX4" fmla="*/ 677402 w 680517"/>
                  <a:gd name="connsiteY4" fmla="*/ 297611 h 566271"/>
                  <a:gd name="connsiteX5" fmla="*/ 612920 w 680517"/>
                  <a:gd name="connsiteY5" fmla="*/ 449753 h 566271"/>
                  <a:gd name="connsiteX6" fmla="*/ 216827 w 680517"/>
                  <a:gd name="connsiteY6" fmla="*/ 563915 h 566271"/>
                  <a:gd name="connsiteX7" fmla="*/ 1669 w 680517"/>
                  <a:gd name="connsiteY7" fmla="*/ 286768 h 566271"/>
                  <a:gd name="connsiteX8" fmla="*/ 66673 w 680517"/>
                  <a:gd name="connsiteY8" fmla="*/ 297611 h 566271"/>
                  <a:gd name="connsiteX9" fmla="*/ 355516 w 680517"/>
                  <a:gd name="connsiteY9" fmla="*/ 542285 h 566271"/>
                  <a:gd name="connsiteX10" fmla="*/ 644359 w 680517"/>
                  <a:gd name="connsiteY10" fmla="*/ 297611 h 566271"/>
                  <a:gd name="connsiteX11" fmla="*/ 530751 w 680517"/>
                  <a:gd name="connsiteY11" fmla="*/ 130445 h 566271"/>
                  <a:gd name="connsiteX12" fmla="*/ 355516 w 680517"/>
                  <a:gd name="connsiteY12" fmla="*/ 52937 h 566271"/>
                  <a:gd name="connsiteX13" fmla="*/ 66673 w 680517"/>
                  <a:gd name="connsiteY13" fmla="*/ 297611 h 566271"/>
                  <a:gd name="connsiteX0" fmla="*/ 15 w 678863"/>
                  <a:gd name="connsiteY0" fmla="*/ 286768 h 542285"/>
                  <a:gd name="connsiteX1" fmla="*/ 128795 w 678863"/>
                  <a:gd name="connsiteY1" fmla="*/ 98082 h 542285"/>
                  <a:gd name="connsiteX2" fmla="*/ 368322 w 678863"/>
                  <a:gd name="connsiteY2" fmla="*/ 514 h 542285"/>
                  <a:gd name="connsiteX3" fmla="*/ 539361 w 678863"/>
                  <a:gd name="connsiteY3" fmla="*/ 65800 h 542285"/>
                  <a:gd name="connsiteX4" fmla="*/ 675748 w 678863"/>
                  <a:gd name="connsiteY4" fmla="*/ 297611 h 542285"/>
                  <a:gd name="connsiteX5" fmla="*/ 611266 w 678863"/>
                  <a:gd name="connsiteY5" fmla="*/ 449753 h 542285"/>
                  <a:gd name="connsiteX6" fmla="*/ 121602 w 678863"/>
                  <a:gd name="connsiteY6" fmla="*/ 522706 h 542285"/>
                  <a:gd name="connsiteX7" fmla="*/ 15 w 678863"/>
                  <a:gd name="connsiteY7" fmla="*/ 286768 h 542285"/>
                  <a:gd name="connsiteX8" fmla="*/ 65019 w 678863"/>
                  <a:gd name="connsiteY8" fmla="*/ 297611 h 542285"/>
                  <a:gd name="connsiteX9" fmla="*/ 353862 w 678863"/>
                  <a:gd name="connsiteY9" fmla="*/ 542285 h 542285"/>
                  <a:gd name="connsiteX10" fmla="*/ 642705 w 678863"/>
                  <a:gd name="connsiteY10" fmla="*/ 297611 h 542285"/>
                  <a:gd name="connsiteX11" fmla="*/ 529097 w 678863"/>
                  <a:gd name="connsiteY11" fmla="*/ 130445 h 542285"/>
                  <a:gd name="connsiteX12" fmla="*/ 353862 w 678863"/>
                  <a:gd name="connsiteY12" fmla="*/ 52937 h 542285"/>
                  <a:gd name="connsiteX13" fmla="*/ 65019 w 678863"/>
                  <a:gd name="connsiteY13" fmla="*/ 297611 h 542285"/>
                  <a:gd name="connsiteX0" fmla="*/ 16 w 682493"/>
                  <a:gd name="connsiteY0" fmla="*/ 286768 h 595976"/>
                  <a:gd name="connsiteX1" fmla="*/ 128796 w 682493"/>
                  <a:gd name="connsiteY1" fmla="*/ 98082 h 595976"/>
                  <a:gd name="connsiteX2" fmla="*/ 368323 w 682493"/>
                  <a:gd name="connsiteY2" fmla="*/ 514 h 595976"/>
                  <a:gd name="connsiteX3" fmla="*/ 539362 w 682493"/>
                  <a:gd name="connsiteY3" fmla="*/ 65800 h 595976"/>
                  <a:gd name="connsiteX4" fmla="*/ 675749 w 682493"/>
                  <a:gd name="connsiteY4" fmla="*/ 297611 h 595976"/>
                  <a:gd name="connsiteX5" fmla="*/ 611267 w 682493"/>
                  <a:gd name="connsiteY5" fmla="*/ 449753 h 595976"/>
                  <a:gd name="connsiteX6" fmla="*/ 356898 w 682493"/>
                  <a:gd name="connsiteY6" fmla="*/ 593381 h 595976"/>
                  <a:gd name="connsiteX7" fmla="*/ 121603 w 682493"/>
                  <a:gd name="connsiteY7" fmla="*/ 522706 h 595976"/>
                  <a:gd name="connsiteX8" fmla="*/ 16 w 682493"/>
                  <a:gd name="connsiteY8" fmla="*/ 286768 h 595976"/>
                  <a:gd name="connsiteX9" fmla="*/ 65020 w 682493"/>
                  <a:gd name="connsiteY9" fmla="*/ 297611 h 595976"/>
                  <a:gd name="connsiteX10" fmla="*/ 353863 w 682493"/>
                  <a:gd name="connsiteY10" fmla="*/ 542285 h 595976"/>
                  <a:gd name="connsiteX11" fmla="*/ 642706 w 682493"/>
                  <a:gd name="connsiteY11" fmla="*/ 297611 h 595976"/>
                  <a:gd name="connsiteX12" fmla="*/ 529098 w 682493"/>
                  <a:gd name="connsiteY12" fmla="*/ 130445 h 595976"/>
                  <a:gd name="connsiteX13" fmla="*/ 353863 w 682493"/>
                  <a:gd name="connsiteY13" fmla="*/ 52937 h 595976"/>
                  <a:gd name="connsiteX14" fmla="*/ 65020 w 682493"/>
                  <a:gd name="connsiteY14" fmla="*/ 297611 h 595976"/>
                  <a:gd name="connsiteX0" fmla="*/ 16 w 682493"/>
                  <a:gd name="connsiteY0" fmla="*/ 286768 h 595976"/>
                  <a:gd name="connsiteX1" fmla="*/ 128796 w 682493"/>
                  <a:gd name="connsiteY1" fmla="*/ 98082 h 595976"/>
                  <a:gd name="connsiteX2" fmla="*/ 368323 w 682493"/>
                  <a:gd name="connsiteY2" fmla="*/ 514 h 595976"/>
                  <a:gd name="connsiteX3" fmla="*/ 539362 w 682493"/>
                  <a:gd name="connsiteY3" fmla="*/ 65800 h 595976"/>
                  <a:gd name="connsiteX4" fmla="*/ 675749 w 682493"/>
                  <a:gd name="connsiteY4" fmla="*/ 297611 h 595976"/>
                  <a:gd name="connsiteX5" fmla="*/ 611267 w 682493"/>
                  <a:gd name="connsiteY5" fmla="*/ 449753 h 595976"/>
                  <a:gd name="connsiteX6" fmla="*/ 356898 w 682493"/>
                  <a:gd name="connsiteY6" fmla="*/ 593381 h 595976"/>
                  <a:gd name="connsiteX7" fmla="*/ 121603 w 682493"/>
                  <a:gd name="connsiteY7" fmla="*/ 522706 h 595976"/>
                  <a:gd name="connsiteX8" fmla="*/ 16 w 682493"/>
                  <a:gd name="connsiteY8" fmla="*/ 286768 h 595976"/>
                  <a:gd name="connsiteX9" fmla="*/ 65020 w 682493"/>
                  <a:gd name="connsiteY9" fmla="*/ 297611 h 595976"/>
                  <a:gd name="connsiteX10" fmla="*/ 353863 w 682493"/>
                  <a:gd name="connsiteY10" fmla="*/ 542285 h 595976"/>
                  <a:gd name="connsiteX11" fmla="*/ 642706 w 682493"/>
                  <a:gd name="connsiteY11" fmla="*/ 297611 h 595976"/>
                  <a:gd name="connsiteX12" fmla="*/ 529098 w 682493"/>
                  <a:gd name="connsiteY12" fmla="*/ 130445 h 595976"/>
                  <a:gd name="connsiteX13" fmla="*/ 353863 w 682493"/>
                  <a:gd name="connsiteY13" fmla="*/ 52937 h 595976"/>
                  <a:gd name="connsiteX14" fmla="*/ 65020 w 682493"/>
                  <a:gd name="connsiteY14" fmla="*/ 297611 h 595976"/>
                  <a:gd name="connsiteX0" fmla="*/ 16 w 680273"/>
                  <a:gd name="connsiteY0" fmla="*/ 286768 h 595976"/>
                  <a:gd name="connsiteX1" fmla="*/ 128796 w 680273"/>
                  <a:gd name="connsiteY1" fmla="*/ 98082 h 595976"/>
                  <a:gd name="connsiteX2" fmla="*/ 368323 w 680273"/>
                  <a:gd name="connsiteY2" fmla="*/ 514 h 595976"/>
                  <a:gd name="connsiteX3" fmla="*/ 539362 w 680273"/>
                  <a:gd name="connsiteY3" fmla="*/ 65800 h 595976"/>
                  <a:gd name="connsiteX4" fmla="*/ 675749 w 680273"/>
                  <a:gd name="connsiteY4" fmla="*/ 297611 h 595976"/>
                  <a:gd name="connsiteX5" fmla="*/ 611267 w 680273"/>
                  <a:gd name="connsiteY5" fmla="*/ 449753 h 595976"/>
                  <a:gd name="connsiteX6" fmla="*/ 356898 w 680273"/>
                  <a:gd name="connsiteY6" fmla="*/ 593381 h 595976"/>
                  <a:gd name="connsiteX7" fmla="*/ 121603 w 680273"/>
                  <a:gd name="connsiteY7" fmla="*/ 522706 h 595976"/>
                  <a:gd name="connsiteX8" fmla="*/ 16 w 680273"/>
                  <a:gd name="connsiteY8" fmla="*/ 286768 h 595976"/>
                  <a:gd name="connsiteX9" fmla="*/ 65020 w 680273"/>
                  <a:gd name="connsiteY9" fmla="*/ 297611 h 595976"/>
                  <a:gd name="connsiteX10" fmla="*/ 353863 w 680273"/>
                  <a:gd name="connsiteY10" fmla="*/ 542285 h 595976"/>
                  <a:gd name="connsiteX11" fmla="*/ 642706 w 680273"/>
                  <a:gd name="connsiteY11" fmla="*/ 297611 h 595976"/>
                  <a:gd name="connsiteX12" fmla="*/ 529098 w 680273"/>
                  <a:gd name="connsiteY12" fmla="*/ 130445 h 595976"/>
                  <a:gd name="connsiteX13" fmla="*/ 353863 w 680273"/>
                  <a:gd name="connsiteY13" fmla="*/ 52937 h 595976"/>
                  <a:gd name="connsiteX14" fmla="*/ 65020 w 680273"/>
                  <a:gd name="connsiteY14" fmla="*/ 297611 h 595976"/>
                  <a:gd name="connsiteX0" fmla="*/ 16 w 678919"/>
                  <a:gd name="connsiteY0" fmla="*/ 286768 h 595976"/>
                  <a:gd name="connsiteX1" fmla="*/ 128796 w 678919"/>
                  <a:gd name="connsiteY1" fmla="*/ 98082 h 595976"/>
                  <a:gd name="connsiteX2" fmla="*/ 368323 w 678919"/>
                  <a:gd name="connsiteY2" fmla="*/ 514 h 595976"/>
                  <a:gd name="connsiteX3" fmla="*/ 539362 w 678919"/>
                  <a:gd name="connsiteY3" fmla="*/ 65800 h 595976"/>
                  <a:gd name="connsiteX4" fmla="*/ 675749 w 678919"/>
                  <a:gd name="connsiteY4" fmla="*/ 297611 h 595976"/>
                  <a:gd name="connsiteX5" fmla="*/ 603893 w 678919"/>
                  <a:gd name="connsiteY5" fmla="*/ 468699 h 595976"/>
                  <a:gd name="connsiteX6" fmla="*/ 356898 w 678919"/>
                  <a:gd name="connsiteY6" fmla="*/ 593381 h 595976"/>
                  <a:gd name="connsiteX7" fmla="*/ 121603 w 678919"/>
                  <a:gd name="connsiteY7" fmla="*/ 522706 h 595976"/>
                  <a:gd name="connsiteX8" fmla="*/ 16 w 678919"/>
                  <a:gd name="connsiteY8" fmla="*/ 286768 h 595976"/>
                  <a:gd name="connsiteX9" fmla="*/ 65020 w 678919"/>
                  <a:gd name="connsiteY9" fmla="*/ 297611 h 595976"/>
                  <a:gd name="connsiteX10" fmla="*/ 353863 w 678919"/>
                  <a:gd name="connsiteY10" fmla="*/ 542285 h 595976"/>
                  <a:gd name="connsiteX11" fmla="*/ 642706 w 678919"/>
                  <a:gd name="connsiteY11" fmla="*/ 297611 h 595976"/>
                  <a:gd name="connsiteX12" fmla="*/ 529098 w 678919"/>
                  <a:gd name="connsiteY12" fmla="*/ 130445 h 595976"/>
                  <a:gd name="connsiteX13" fmla="*/ 353863 w 678919"/>
                  <a:gd name="connsiteY13" fmla="*/ 52937 h 595976"/>
                  <a:gd name="connsiteX14" fmla="*/ 65020 w 678919"/>
                  <a:gd name="connsiteY14" fmla="*/ 297611 h 595976"/>
                  <a:gd name="connsiteX0" fmla="*/ 16 w 664995"/>
                  <a:gd name="connsiteY0" fmla="*/ 286768 h 595976"/>
                  <a:gd name="connsiteX1" fmla="*/ 128796 w 664995"/>
                  <a:gd name="connsiteY1" fmla="*/ 98082 h 595976"/>
                  <a:gd name="connsiteX2" fmla="*/ 368323 w 664995"/>
                  <a:gd name="connsiteY2" fmla="*/ 514 h 595976"/>
                  <a:gd name="connsiteX3" fmla="*/ 539362 w 664995"/>
                  <a:gd name="connsiteY3" fmla="*/ 65800 h 595976"/>
                  <a:gd name="connsiteX4" fmla="*/ 662006 w 664995"/>
                  <a:gd name="connsiteY4" fmla="*/ 235860 h 595976"/>
                  <a:gd name="connsiteX5" fmla="*/ 603893 w 664995"/>
                  <a:gd name="connsiteY5" fmla="*/ 468699 h 595976"/>
                  <a:gd name="connsiteX6" fmla="*/ 356898 w 664995"/>
                  <a:gd name="connsiteY6" fmla="*/ 593381 h 595976"/>
                  <a:gd name="connsiteX7" fmla="*/ 121603 w 664995"/>
                  <a:gd name="connsiteY7" fmla="*/ 522706 h 595976"/>
                  <a:gd name="connsiteX8" fmla="*/ 16 w 664995"/>
                  <a:gd name="connsiteY8" fmla="*/ 286768 h 595976"/>
                  <a:gd name="connsiteX9" fmla="*/ 65020 w 664995"/>
                  <a:gd name="connsiteY9" fmla="*/ 297611 h 595976"/>
                  <a:gd name="connsiteX10" fmla="*/ 353863 w 664995"/>
                  <a:gd name="connsiteY10" fmla="*/ 542285 h 595976"/>
                  <a:gd name="connsiteX11" fmla="*/ 642706 w 664995"/>
                  <a:gd name="connsiteY11" fmla="*/ 297611 h 595976"/>
                  <a:gd name="connsiteX12" fmla="*/ 529098 w 664995"/>
                  <a:gd name="connsiteY12" fmla="*/ 130445 h 595976"/>
                  <a:gd name="connsiteX13" fmla="*/ 353863 w 664995"/>
                  <a:gd name="connsiteY13" fmla="*/ 52937 h 595976"/>
                  <a:gd name="connsiteX14" fmla="*/ 65020 w 664995"/>
                  <a:gd name="connsiteY14" fmla="*/ 297611 h 595976"/>
                  <a:gd name="connsiteX0" fmla="*/ 16 w 679285"/>
                  <a:gd name="connsiteY0" fmla="*/ 286768 h 595976"/>
                  <a:gd name="connsiteX1" fmla="*/ 128796 w 679285"/>
                  <a:gd name="connsiteY1" fmla="*/ 98082 h 595976"/>
                  <a:gd name="connsiteX2" fmla="*/ 368323 w 679285"/>
                  <a:gd name="connsiteY2" fmla="*/ 514 h 595976"/>
                  <a:gd name="connsiteX3" fmla="*/ 539362 w 679285"/>
                  <a:gd name="connsiteY3" fmla="*/ 65800 h 595976"/>
                  <a:gd name="connsiteX4" fmla="*/ 662006 w 679285"/>
                  <a:gd name="connsiteY4" fmla="*/ 235860 h 595976"/>
                  <a:gd name="connsiteX5" fmla="*/ 672290 w 679285"/>
                  <a:gd name="connsiteY5" fmla="*/ 377730 h 595976"/>
                  <a:gd name="connsiteX6" fmla="*/ 603893 w 679285"/>
                  <a:gd name="connsiteY6" fmla="*/ 468699 h 595976"/>
                  <a:gd name="connsiteX7" fmla="*/ 356898 w 679285"/>
                  <a:gd name="connsiteY7" fmla="*/ 593381 h 595976"/>
                  <a:gd name="connsiteX8" fmla="*/ 121603 w 679285"/>
                  <a:gd name="connsiteY8" fmla="*/ 522706 h 595976"/>
                  <a:gd name="connsiteX9" fmla="*/ 16 w 679285"/>
                  <a:gd name="connsiteY9" fmla="*/ 286768 h 595976"/>
                  <a:gd name="connsiteX10" fmla="*/ 65020 w 679285"/>
                  <a:gd name="connsiteY10" fmla="*/ 297611 h 595976"/>
                  <a:gd name="connsiteX11" fmla="*/ 353863 w 679285"/>
                  <a:gd name="connsiteY11" fmla="*/ 542285 h 595976"/>
                  <a:gd name="connsiteX12" fmla="*/ 642706 w 679285"/>
                  <a:gd name="connsiteY12" fmla="*/ 297611 h 595976"/>
                  <a:gd name="connsiteX13" fmla="*/ 529098 w 679285"/>
                  <a:gd name="connsiteY13" fmla="*/ 130445 h 595976"/>
                  <a:gd name="connsiteX14" fmla="*/ 353863 w 679285"/>
                  <a:gd name="connsiteY14" fmla="*/ 52937 h 595976"/>
                  <a:gd name="connsiteX15" fmla="*/ 65020 w 679285"/>
                  <a:gd name="connsiteY15" fmla="*/ 297611 h 595976"/>
                  <a:gd name="connsiteX0" fmla="*/ 16 w 679285"/>
                  <a:gd name="connsiteY0" fmla="*/ 286768 h 595976"/>
                  <a:gd name="connsiteX1" fmla="*/ 128796 w 679285"/>
                  <a:gd name="connsiteY1" fmla="*/ 98082 h 595976"/>
                  <a:gd name="connsiteX2" fmla="*/ 368323 w 679285"/>
                  <a:gd name="connsiteY2" fmla="*/ 514 h 595976"/>
                  <a:gd name="connsiteX3" fmla="*/ 539362 w 679285"/>
                  <a:gd name="connsiteY3" fmla="*/ 65800 h 595976"/>
                  <a:gd name="connsiteX4" fmla="*/ 662006 w 679285"/>
                  <a:gd name="connsiteY4" fmla="*/ 235860 h 595976"/>
                  <a:gd name="connsiteX5" fmla="*/ 672290 w 679285"/>
                  <a:gd name="connsiteY5" fmla="*/ 377730 h 595976"/>
                  <a:gd name="connsiteX6" fmla="*/ 548218 w 679285"/>
                  <a:gd name="connsiteY6" fmla="*/ 511944 h 595976"/>
                  <a:gd name="connsiteX7" fmla="*/ 356898 w 679285"/>
                  <a:gd name="connsiteY7" fmla="*/ 593381 h 595976"/>
                  <a:gd name="connsiteX8" fmla="*/ 121603 w 679285"/>
                  <a:gd name="connsiteY8" fmla="*/ 522706 h 595976"/>
                  <a:gd name="connsiteX9" fmla="*/ 16 w 679285"/>
                  <a:gd name="connsiteY9" fmla="*/ 286768 h 595976"/>
                  <a:gd name="connsiteX10" fmla="*/ 65020 w 679285"/>
                  <a:gd name="connsiteY10" fmla="*/ 297611 h 595976"/>
                  <a:gd name="connsiteX11" fmla="*/ 353863 w 679285"/>
                  <a:gd name="connsiteY11" fmla="*/ 542285 h 595976"/>
                  <a:gd name="connsiteX12" fmla="*/ 642706 w 679285"/>
                  <a:gd name="connsiteY12" fmla="*/ 297611 h 595976"/>
                  <a:gd name="connsiteX13" fmla="*/ 529098 w 679285"/>
                  <a:gd name="connsiteY13" fmla="*/ 130445 h 595976"/>
                  <a:gd name="connsiteX14" fmla="*/ 353863 w 679285"/>
                  <a:gd name="connsiteY14" fmla="*/ 52937 h 595976"/>
                  <a:gd name="connsiteX15" fmla="*/ 65020 w 679285"/>
                  <a:gd name="connsiteY15" fmla="*/ 297611 h 595976"/>
                  <a:gd name="connsiteX0" fmla="*/ 16 w 676529"/>
                  <a:gd name="connsiteY0" fmla="*/ 286768 h 595976"/>
                  <a:gd name="connsiteX1" fmla="*/ 128796 w 676529"/>
                  <a:gd name="connsiteY1" fmla="*/ 98082 h 595976"/>
                  <a:gd name="connsiteX2" fmla="*/ 368323 w 676529"/>
                  <a:gd name="connsiteY2" fmla="*/ 514 h 595976"/>
                  <a:gd name="connsiteX3" fmla="*/ 539362 w 676529"/>
                  <a:gd name="connsiteY3" fmla="*/ 65800 h 595976"/>
                  <a:gd name="connsiteX4" fmla="*/ 652747 w 676529"/>
                  <a:gd name="connsiteY4" fmla="*/ 200863 h 595976"/>
                  <a:gd name="connsiteX5" fmla="*/ 672290 w 676529"/>
                  <a:gd name="connsiteY5" fmla="*/ 377730 h 595976"/>
                  <a:gd name="connsiteX6" fmla="*/ 548218 w 676529"/>
                  <a:gd name="connsiteY6" fmla="*/ 511944 h 595976"/>
                  <a:gd name="connsiteX7" fmla="*/ 356898 w 676529"/>
                  <a:gd name="connsiteY7" fmla="*/ 593381 h 595976"/>
                  <a:gd name="connsiteX8" fmla="*/ 121603 w 676529"/>
                  <a:gd name="connsiteY8" fmla="*/ 522706 h 595976"/>
                  <a:gd name="connsiteX9" fmla="*/ 16 w 676529"/>
                  <a:gd name="connsiteY9" fmla="*/ 286768 h 595976"/>
                  <a:gd name="connsiteX10" fmla="*/ 65020 w 676529"/>
                  <a:gd name="connsiteY10" fmla="*/ 297611 h 595976"/>
                  <a:gd name="connsiteX11" fmla="*/ 353863 w 676529"/>
                  <a:gd name="connsiteY11" fmla="*/ 542285 h 595976"/>
                  <a:gd name="connsiteX12" fmla="*/ 642706 w 676529"/>
                  <a:gd name="connsiteY12" fmla="*/ 297611 h 595976"/>
                  <a:gd name="connsiteX13" fmla="*/ 529098 w 676529"/>
                  <a:gd name="connsiteY13" fmla="*/ 130445 h 595976"/>
                  <a:gd name="connsiteX14" fmla="*/ 353863 w 676529"/>
                  <a:gd name="connsiteY14" fmla="*/ 52937 h 595976"/>
                  <a:gd name="connsiteX15" fmla="*/ 65020 w 676529"/>
                  <a:gd name="connsiteY15" fmla="*/ 297611 h 595976"/>
                  <a:gd name="connsiteX0" fmla="*/ 16 w 676168"/>
                  <a:gd name="connsiteY0" fmla="*/ 286928 h 596136"/>
                  <a:gd name="connsiteX1" fmla="*/ 128796 w 676168"/>
                  <a:gd name="connsiteY1" fmla="*/ 98242 h 596136"/>
                  <a:gd name="connsiteX2" fmla="*/ 368323 w 676168"/>
                  <a:gd name="connsiteY2" fmla="*/ 674 h 596136"/>
                  <a:gd name="connsiteX3" fmla="*/ 551945 w 676168"/>
                  <a:gd name="connsiteY3" fmla="*/ 62344 h 596136"/>
                  <a:gd name="connsiteX4" fmla="*/ 652747 w 676168"/>
                  <a:gd name="connsiteY4" fmla="*/ 201023 h 596136"/>
                  <a:gd name="connsiteX5" fmla="*/ 672290 w 676168"/>
                  <a:gd name="connsiteY5" fmla="*/ 377890 h 596136"/>
                  <a:gd name="connsiteX6" fmla="*/ 548218 w 676168"/>
                  <a:gd name="connsiteY6" fmla="*/ 512104 h 596136"/>
                  <a:gd name="connsiteX7" fmla="*/ 356898 w 676168"/>
                  <a:gd name="connsiteY7" fmla="*/ 593541 h 596136"/>
                  <a:gd name="connsiteX8" fmla="*/ 121603 w 676168"/>
                  <a:gd name="connsiteY8" fmla="*/ 522866 h 596136"/>
                  <a:gd name="connsiteX9" fmla="*/ 16 w 676168"/>
                  <a:gd name="connsiteY9" fmla="*/ 286928 h 596136"/>
                  <a:gd name="connsiteX10" fmla="*/ 65020 w 676168"/>
                  <a:gd name="connsiteY10" fmla="*/ 297771 h 596136"/>
                  <a:gd name="connsiteX11" fmla="*/ 353863 w 676168"/>
                  <a:gd name="connsiteY11" fmla="*/ 542445 h 596136"/>
                  <a:gd name="connsiteX12" fmla="*/ 642706 w 676168"/>
                  <a:gd name="connsiteY12" fmla="*/ 297771 h 596136"/>
                  <a:gd name="connsiteX13" fmla="*/ 529098 w 676168"/>
                  <a:gd name="connsiteY13" fmla="*/ 130605 h 596136"/>
                  <a:gd name="connsiteX14" fmla="*/ 353863 w 676168"/>
                  <a:gd name="connsiteY14" fmla="*/ 53097 h 596136"/>
                  <a:gd name="connsiteX15" fmla="*/ 65020 w 676168"/>
                  <a:gd name="connsiteY15" fmla="*/ 297771 h 596136"/>
                  <a:gd name="connsiteX0" fmla="*/ 16 w 676168"/>
                  <a:gd name="connsiteY0" fmla="*/ 286928 h 596136"/>
                  <a:gd name="connsiteX1" fmla="*/ 128796 w 676168"/>
                  <a:gd name="connsiteY1" fmla="*/ 98242 h 596136"/>
                  <a:gd name="connsiteX2" fmla="*/ 368323 w 676168"/>
                  <a:gd name="connsiteY2" fmla="*/ 674 h 596136"/>
                  <a:gd name="connsiteX3" fmla="*/ 551945 w 676168"/>
                  <a:gd name="connsiteY3" fmla="*/ 62344 h 596136"/>
                  <a:gd name="connsiteX4" fmla="*/ 652747 w 676168"/>
                  <a:gd name="connsiteY4" fmla="*/ 201023 h 596136"/>
                  <a:gd name="connsiteX5" fmla="*/ 672290 w 676168"/>
                  <a:gd name="connsiteY5" fmla="*/ 377890 h 596136"/>
                  <a:gd name="connsiteX6" fmla="*/ 548218 w 676168"/>
                  <a:gd name="connsiteY6" fmla="*/ 512104 h 596136"/>
                  <a:gd name="connsiteX7" fmla="*/ 356898 w 676168"/>
                  <a:gd name="connsiteY7" fmla="*/ 593541 h 596136"/>
                  <a:gd name="connsiteX8" fmla="*/ 121603 w 676168"/>
                  <a:gd name="connsiteY8" fmla="*/ 522866 h 596136"/>
                  <a:gd name="connsiteX9" fmla="*/ 16 w 676168"/>
                  <a:gd name="connsiteY9" fmla="*/ 286928 h 596136"/>
                  <a:gd name="connsiteX10" fmla="*/ 65020 w 676168"/>
                  <a:gd name="connsiteY10" fmla="*/ 297771 h 596136"/>
                  <a:gd name="connsiteX11" fmla="*/ 353863 w 676168"/>
                  <a:gd name="connsiteY11" fmla="*/ 542445 h 596136"/>
                  <a:gd name="connsiteX12" fmla="*/ 642706 w 676168"/>
                  <a:gd name="connsiteY12" fmla="*/ 297771 h 596136"/>
                  <a:gd name="connsiteX13" fmla="*/ 539220 w 676168"/>
                  <a:gd name="connsiteY13" fmla="*/ 110068 h 596136"/>
                  <a:gd name="connsiteX14" fmla="*/ 353863 w 676168"/>
                  <a:gd name="connsiteY14" fmla="*/ 53097 h 596136"/>
                  <a:gd name="connsiteX15" fmla="*/ 65020 w 676168"/>
                  <a:gd name="connsiteY15" fmla="*/ 297771 h 596136"/>
                  <a:gd name="connsiteX0" fmla="*/ 16 w 676168"/>
                  <a:gd name="connsiteY0" fmla="*/ 286928 h 596136"/>
                  <a:gd name="connsiteX1" fmla="*/ 128796 w 676168"/>
                  <a:gd name="connsiteY1" fmla="*/ 98242 h 596136"/>
                  <a:gd name="connsiteX2" fmla="*/ 368323 w 676168"/>
                  <a:gd name="connsiteY2" fmla="*/ 674 h 596136"/>
                  <a:gd name="connsiteX3" fmla="*/ 551945 w 676168"/>
                  <a:gd name="connsiteY3" fmla="*/ 62344 h 596136"/>
                  <a:gd name="connsiteX4" fmla="*/ 652747 w 676168"/>
                  <a:gd name="connsiteY4" fmla="*/ 201023 h 596136"/>
                  <a:gd name="connsiteX5" fmla="*/ 672290 w 676168"/>
                  <a:gd name="connsiteY5" fmla="*/ 377890 h 596136"/>
                  <a:gd name="connsiteX6" fmla="*/ 548218 w 676168"/>
                  <a:gd name="connsiteY6" fmla="*/ 512104 h 596136"/>
                  <a:gd name="connsiteX7" fmla="*/ 356898 w 676168"/>
                  <a:gd name="connsiteY7" fmla="*/ 593541 h 596136"/>
                  <a:gd name="connsiteX8" fmla="*/ 121603 w 676168"/>
                  <a:gd name="connsiteY8" fmla="*/ 522866 h 596136"/>
                  <a:gd name="connsiteX9" fmla="*/ 16 w 676168"/>
                  <a:gd name="connsiteY9" fmla="*/ 286928 h 596136"/>
                  <a:gd name="connsiteX10" fmla="*/ 65020 w 676168"/>
                  <a:gd name="connsiteY10" fmla="*/ 297771 h 596136"/>
                  <a:gd name="connsiteX11" fmla="*/ 353863 w 676168"/>
                  <a:gd name="connsiteY11" fmla="*/ 542445 h 596136"/>
                  <a:gd name="connsiteX12" fmla="*/ 642706 w 676168"/>
                  <a:gd name="connsiteY12" fmla="*/ 297771 h 596136"/>
                  <a:gd name="connsiteX13" fmla="*/ 539220 w 676168"/>
                  <a:gd name="connsiteY13" fmla="*/ 110068 h 596136"/>
                  <a:gd name="connsiteX14" fmla="*/ 268542 w 676168"/>
                  <a:gd name="connsiteY14" fmla="*/ 76821 h 596136"/>
                  <a:gd name="connsiteX15" fmla="*/ 65020 w 676168"/>
                  <a:gd name="connsiteY15" fmla="*/ 297771 h 596136"/>
                  <a:gd name="connsiteX0" fmla="*/ 16 w 676168"/>
                  <a:gd name="connsiteY0" fmla="*/ 286928 h 596136"/>
                  <a:gd name="connsiteX1" fmla="*/ 128796 w 676168"/>
                  <a:gd name="connsiteY1" fmla="*/ 98242 h 596136"/>
                  <a:gd name="connsiteX2" fmla="*/ 368323 w 676168"/>
                  <a:gd name="connsiteY2" fmla="*/ 674 h 596136"/>
                  <a:gd name="connsiteX3" fmla="*/ 551945 w 676168"/>
                  <a:gd name="connsiteY3" fmla="*/ 62344 h 596136"/>
                  <a:gd name="connsiteX4" fmla="*/ 652747 w 676168"/>
                  <a:gd name="connsiteY4" fmla="*/ 201023 h 596136"/>
                  <a:gd name="connsiteX5" fmla="*/ 672290 w 676168"/>
                  <a:gd name="connsiteY5" fmla="*/ 377890 h 596136"/>
                  <a:gd name="connsiteX6" fmla="*/ 548218 w 676168"/>
                  <a:gd name="connsiteY6" fmla="*/ 512104 h 596136"/>
                  <a:gd name="connsiteX7" fmla="*/ 356898 w 676168"/>
                  <a:gd name="connsiteY7" fmla="*/ 593541 h 596136"/>
                  <a:gd name="connsiteX8" fmla="*/ 121603 w 676168"/>
                  <a:gd name="connsiteY8" fmla="*/ 522866 h 596136"/>
                  <a:gd name="connsiteX9" fmla="*/ 16 w 676168"/>
                  <a:gd name="connsiteY9" fmla="*/ 286928 h 596136"/>
                  <a:gd name="connsiteX10" fmla="*/ 65020 w 676168"/>
                  <a:gd name="connsiteY10" fmla="*/ 297771 h 596136"/>
                  <a:gd name="connsiteX11" fmla="*/ 353863 w 676168"/>
                  <a:gd name="connsiteY11" fmla="*/ 542445 h 596136"/>
                  <a:gd name="connsiteX12" fmla="*/ 639383 w 676168"/>
                  <a:gd name="connsiteY12" fmla="*/ 336384 h 596136"/>
                  <a:gd name="connsiteX13" fmla="*/ 539220 w 676168"/>
                  <a:gd name="connsiteY13" fmla="*/ 110068 h 596136"/>
                  <a:gd name="connsiteX14" fmla="*/ 268542 w 676168"/>
                  <a:gd name="connsiteY14" fmla="*/ 76821 h 596136"/>
                  <a:gd name="connsiteX15" fmla="*/ 65020 w 676168"/>
                  <a:gd name="connsiteY15" fmla="*/ 297771 h 596136"/>
                  <a:gd name="connsiteX0" fmla="*/ 16 w 676168"/>
                  <a:gd name="connsiteY0" fmla="*/ 286928 h 596136"/>
                  <a:gd name="connsiteX1" fmla="*/ 128796 w 676168"/>
                  <a:gd name="connsiteY1" fmla="*/ 98242 h 596136"/>
                  <a:gd name="connsiteX2" fmla="*/ 368323 w 676168"/>
                  <a:gd name="connsiteY2" fmla="*/ 674 h 596136"/>
                  <a:gd name="connsiteX3" fmla="*/ 551945 w 676168"/>
                  <a:gd name="connsiteY3" fmla="*/ 62344 h 596136"/>
                  <a:gd name="connsiteX4" fmla="*/ 652747 w 676168"/>
                  <a:gd name="connsiteY4" fmla="*/ 201023 h 596136"/>
                  <a:gd name="connsiteX5" fmla="*/ 672290 w 676168"/>
                  <a:gd name="connsiteY5" fmla="*/ 377890 h 596136"/>
                  <a:gd name="connsiteX6" fmla="*/ 548218 w 676168"/>
                  <a:gd name="connsiteY6" fmla="*/ 512104 h 596136"/>
                  <a:gd name="connsiteX7" fmla="*/ 356898 w 676168"/>
                  <a:gd name="connsiteY7" fmla="*/ 593541 h 596136"/>
                  <a:gd name="connsiteX8" fmla="*/ 121603 w 676168"/>
                  <a:gd name="connsiteY8" fmla="*/ 522866 h 596136"/>
                  <a:gd name="connsiteX9" fmla="*/ 16 w 676168"/>
                  <a:gd name="connsiteY9" fmla="*/ 286928 h 596136"/>
                  <a:gd name="connsiteX10" fmla="*/ 65020 w 676168"/>
                  <a:gd name="connsiteY10" fmla="*/ 297771 h 596136"/>
                  <a:gd name="connsiteX11" fmla="*/ 353863 w 676168"/>
                  <a:gd name="connsiteY11" fmla="*/ 542445 h 596136"/>
                  <a:gd name="connsiteX12" fmla="*/ 639383 w 676168"/>
                  <a:gd name="connsiteY12" fmla="*/ 336384 h 596136"/>
                  <a:gd name="connsiteX13" fmla="*/ 539220 w 676168"/>
                  <a:gd name="connsiteY13" fmla="*/ 110068 h 596136"/>
                  <a:gd name="connsiteX14" fmla="*/ 268542 w 676168"/>
                  <a:gd name="connsiteY14" fmla="*/ 76821 h 596136"/>
                  <a:gd name="connsiteX15" fmla="*/ 65020 w 676168"/>
                  <a:gd name="connsiteY15" fmla="*/ 297771 h 596136"/>
                  <a:gd name="connsiteX0" fmla="*/ 16 w 676168"/>
                  <a:gd name="connsiteY0" fmla="*/ 286928 h 596136"/>
                  <a:gd name="connsiteX1" fmla="*/ 128796 w 676168"/>
                  <a:gd name="connsiteY1" fmla="*/ 98242 h 596136"/>
                  <a:gd name="connsiteX2" fmla="*/ 368323 w 676168"/>
                  <a:gd name="connsiteY2" fmla="*/ 674 h 596136"/>
                  <a:gd name="connsiteX3" fmla="*/ 551945 w 676168"/>
                  <a:gd name="connsiteY3" fmla="*/ 62344 h 596136"/>
                  <a:gd name="connsiteX4" fmla="*/ 652747 w 676168"/>
                  <a:gd name="connsiteY4" fmla="*/ 201023 h 596136"/>
                  <a:gd name="connsiteX5" fmla="*/ 672290 w 676168"/>
                  <a:gd name="connsiteY5" fmla="*/ 377890 h 596136"/>
                  <a:gd name="connsiteX6" fmla="*/ 548218 w 676168"/>
                  <a:gd name="connsiteY6" fmla="*/ 512104 h 596136"/>
                  <a:gd name="connsiteX7" fmla="*/ 356898 w 676168"/>
                  <a:gd name="connsiteY7" fmla="*/ 593541 h 596136"/>
                  <a:gd name="connsiteX8" fmla="*/ 121603 w 676168"/>
                  <a:gd name="connsiteY8" fmla="*/ 522866 h 596136"/>
                  <a:gd name="connsiteX9" fmla="*/ 16 w 676168"/>
                  <a:gd name="connsiteY9" fmla="*/ 286928 h 596136"/>
                  <a:gd name="connsiteX10" fmla="*/ 65020 w 676168"/>
                  <a:gd name="connsiteY10" fmla="*/ 297771 h 596136"/>
                  <a:gd name="connsiteX11" fmla="*/ 154568 w 676168"/>
                  <a:gd name="connsiteY11" fmla="*/ 472223 h 596136"/>
                  <a:gd name="connsiteX12" fmla="*/ 353863 w 676168"/>
                  <a:gd name="connsiteY12" fmla="*/ 542445 h 596136"/>
                  <a:gd name="connsiteX13" fmla="*/ 639383 w 676168"/>
                  <a:gd name="connsiteY13" fmla="*/ 336384 h 596136"/>
                  <a:gd name="connsiteX14" fmla="*/ 539220 w 676168"/>
                  <a:gd name="connsiteY14" fmla="*/ 110068 h 596136"/>
                  <a:gd name="connsiteX15" fmla="*/ 268542 w 676168"/>
                  <a:gd name="connsiteY15" fmla="*/ 76821 h 596136"/>
                  <a:gd name="connsiteX16" fmla="*/ 65020 w 676168"/>
                  <a:gd name="connsiteY16" fmla="*/ 297771 h 596136"/>
                  <a:gd name="connsiteX0" fmla="*/ 5 w 676157"/>
                  <a:gd name="connsiteY0" fmla="*/ 286569 h 595777"/>
                  <a:gd name="connsiteX1" fmla="*/ 125169 w 676157"/>
                  <a:gd name="connsiteY1" fmla="*/ 85301 h 595777"/>
                  <a:gd name="connsiteX2" fmla="*/ 368312 w 676157"/>
                  <a:gd name="connsiteY2" fmla="*/ 315 h 595777"/>
                  <a:gd name="connsiteX3" fmla="*/ 551934 w 676157"/>
                  <a:gd name="connsiteY3" fmla="*/ 61985 h 595777"/>
                  <a:gd name="connsiteX4" fmla="*/ 652736 w 676157"/>
                  <a:gd name="connsiteY4" fmla="*/ 200664 h 595777"/>
                  <a:gd name="connsiteX5" fmla="*/ 672279 w 676157"/>
                  <a:gd name="connsiteY5" fmla="*/ 377531 h 595777"/>
                  <a:gd name="connsiteX6" fmla="*/ 548207 w 676157"/>
                  <a:gd name="connsiteY6" fmla="*/ 511745 h 595777"/>
                  <a:gd name="connsiteX7" fmla="*/ 356887 w 676157"/>
                  <a:gd name="connsiteY7" fmla="*/ 593182 h 595777"/>
                  <a:gd name="connsiteX8" fmla="*/ 121592 w 676157"/>
                  <a:gd name="connsiteY8" fmla="*/ 522507 h 595777"/>
                  <a:gd name="connsiteX9" fmla="*/ 5 w 676157"/>
                  <a:gd name="connsiteY9" fmla="*/ 286569 h 595777"/>
                  <a:gd name="connsiteX10" fmla="*/ 65009 w 676157"/>
                  <a:gd name="connsiteY10" fmla="*/ 297412 h 595777"/>
                  <a:gd name="connsiteX11" fmla="*/ 154557 w 676157"/>
                  <a:gd name="connsiteY11" fmla="*/ 471864 h 595777"/>
                  <a:gd name="connsiteX12" fmla="*/ 353852 w 676157"/>
                  <a:gd name="connsiteY12" fmla="*/ 542086 h 595777"/>
                  <a:gd name="connsiteX13" fmla="*/ 639372 w 676157"/>
                  <a:gd name="connsiteY13" fmla="*/ 336025 h 595777"/>
                  <a:gd name="connsiteX14" fmla="*/ 539209 w 676157"/>
                  <a:gd name="connsiteY14" fmla="*/ 109709 h 595777"/>
                  <a:gd name="connsiteX15" fmla="*/ 268531 w 676157"/>
                  <a:gd name="connsiteY15" fmla="*/ 76462 h 595777"/>
                  <a:gd name="connsiteX16" fmla="*/ 65009 w 676157"/>
                  <a:gd name="connsiteY16" fmla="*/ 297412 h 595777"/>
                  <a:gd name="connsiteX0" fmla="*/ 5 w 664732"/>
                  <a:gd name="connsiteY0" fmla="*/ 287292 h 595771"/>
                  <a:gd name="connsiteX1" fmla="*/ 113744 w 664732"/>
                  <a:gd name="connsiteY1" fmla="*/ 85301 h 595771"/>
                  <a:gd name="connsiteX2" fmla="*/ 356887 w 664732"/>
                  <a:gd name="connsiteY2" fmla="*/ 315 h 595771"/>
                  <a:gd name="connsiteX3" fmla="*/ 540509 w 664732"/>
                  <a:gd name="connsiteY3" fmla="*/ 61985 h 595771"/>
                  <a:gd name="connsiteX4" fmla="*/ 641311 w 664732"/>
                  <a:gd name="connsiteY4" fmla="*/ 200664 h 595771"/>
                  <a:gd name="connsiteX5" fmla="*/ 660854 w 664732"/>
                  <a:gd name="connsiteY5" fmla="*/ 377531 h 595771"/>
                  <a:gd name="connsiteX6" fmla="*/ 536782 w 664732"/>
                  <a:gd name="connsiteY6" fmla="*/ 511745 h 595771"/>
                  <a:gd name="connsiteX7" fmla="*/ 345462 w 664732"/>
                  <a:gd name="connsiteY7" fmla="*/ 593182 h 595771"/>
                  <a:gd name="connsiteX8" fmla="*/ 110167 w 664732"/>
                  <a:gd name="connsiteY8" fmla="*/ 522507 h 595771"/>
                  <a:gd name="connsiteX9" fmla="*/ 5 w 664732"/>
                  <a:gd name="connsiteY9" fmla="*/ 287292 h 595771"/>
                  <a:gd name="connsiteX10" fmla="*/ 53584 w 664732"/>
                  <a:gd name="connsiteY10" fmla="*/ 297412 h 595771"/>
                  <a:gd name="connsiteX11" fmla="*/ 143132 w 664732"/>
                  <a:gd name="connsiteY11" fmla="*/ 471864 h 595771"/>
                  <a:gd name="connsiteX12" fmla="*/ 342427 w 664732"/>
                  <a:gd name="connsiteY12" fmla="*/ 542086 h 595771"/>
                  <a:gd name="connsiteX13" fmla="*/ 627947 w 664732"/>
                  <a:gd name="connsiteY13" fmla="*/ 336025 h 595771"/>
                  <a:gd name="connsiteX14" fmla="*/ 527784 w 664732"/>
                  <a:gd name="connsiteY14" fmla="*/ 109709 h 595771"/>
                  <a:gd name="connsiteX15" fmla="*/ 257106 w 664732"/>
                  <a:gd name="connsiteY15" fmla="*/ 76462 h 595771"/>
                  <a:gd name="connsiteX16" fmla="*/ 53584 w 664732"/>
                  <a:gd name="connsiteY16" fmla="*/ 297412 h 595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64732" h="595771">
                    <a:moveTo>
                      <a:pt x="5" y="287292"/>
                    </a:moveTo>
                    <a:cubicBezTo>
                      <a:pt x="601" y="214424"/>
                      <a:pt x="52360" y="133010"/>
                      <a:pt x="113744" y="85301"/>
                    </a:cubicBezTo>
                    <a:cubicBezTo>
                      <a:pt x="175129" y="37592"/>
                      <a:pt x="285760" y="4201"/>
                      <a:pt x="356887" y="315"/>
                    </a:cubicBezTo>
                    <a:cubicBezTo>
                      <a:pt x="428014" y="-3571"/>
                      <a:pt x="517328" y="29242"/>
                      <a:pt x="540509" y="61985"/>
                    </a:cubicBezTo>
                    <a:cubicBezTo>
                      <a:pt x="591747" y="111501"/>
                      <a:pt x="621254" y="148073"/>
                      <a:pt x="641311" y="200664"/>
                    </a:cubicBezTo>
                    <a:cubicBezTo>
                      <a:pt x="661368" y="253255"/>
                      <a:pt x="670539" y="338725"/>
                      <a:pt x="660854" y="377531"/>
                    </a:cubicBezTo>
                    <a:cubicBezTo>
                      <a:pt x="651169" y="416337"/>
                      <a:pt x="589347" y="475803"/>
                      <a:pt x="536782" y="511745"/>
                    </a:cubicBezTo>
                    <a:cubicBezTo>
                      <a:pt x="484217" y="547687"/>
                      <a:pt x="427073" y="581023"/>
                      <a:pt x="345462" y="593182"/>
                    </a:cubicBezTo>
                    <a:cubicBezTo>
                      <a:pt x="263851" y="605341"/>
                      <a:pt x="167743" y="573489"/>
                      <a:pt x="110167" y="522507"/>
                    </a:cubicBezTo>
                    <a:cubicBezTo>
                      <a:pt x="52591" y="471525"/>
                      <a:pt x="-591" y="360160"/>
                      <a:pt x="5" y="287292"/>
                    </a:cubicBezTo>
                    <a:close/>
                    <a:moveTo>
                      <a:pt x="53584" y="297412"/>
                    </a:moveTo>
                    <a:cubicBezTo>
                      <a:pt x="34588" y="363312"/>
                      <a:pt x="94992" y="431085"/>
                      <a:pt x="143132" y="471864"/>
                    </a:cubicBezTo>
                    <a:cubicBezTo>
                      <a:pt x="191272" y="512643"/>
                      <a:pt x="261625" y="564726"/>
                      <a:pt x="342427" y="542086"/>
                    </a:cubicBezTo>
                    <a:cubicBezTo>
                      <a:pt x="423229" y="519446"/>
                      <a:pt x="600019" y="410040"/>
                      <a:pt x="627947" y="336025"/>
                    </a:cubicBezTo>
                    <a:cubicBezTo>
                      <a:pt x="638667" y="282981"/>
                      <a:pt x="575924" y="150488"/>
                      <a:pt x="527784" y="109709"/>
                    </a:cubicBezTo>
                    <a:cubicBezTo>
                      <a:pt x="479644" y="68930"/>
                      <a:pt x="336139" y="45178"/>
                      <a:pt x="257106" y="76462"/>
                    </a:cubicBezTo>
                    <a:cubicBezTo>
                      <a:pt x="178073" y="107746"/>
                      <a:pt x="72580" y="231512"/>
                      <a:pt x="53584" y="297412"/>
                    </a:cubicBezTo>
                    <a:close/>
                  </a:path>
                </a:pathLst>
              </a:custGeom>
              <a:solidFill>
                <a:srgbClr val="FFE3E4"/>
              </a:solidFill>
              <a:ln w="3175">
                <a:solidFill>
                  <a:srgbClr val="D3B2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1" name="Freeform 201">
                <a:extLst>
                  <a:ext uri="{FF2B5EF4-FFF2-40B4-BE49-F238E27FC236}">
                    <a16:creationId xmlns:a16="http://schemas.microsoft.com/office/drawing/2014/main" id="{BFE4053D-564B-F94F-854B-06E3B7C28ECF}"/>
                  </a:ext>
                </a:extLst>
              </p:cNvPr>
              <p:cNvSpPr/>
              <p:nvPr/>
            </p:nvSpPr>
            <p:spPr>
              <a:xfrm>
                <a:off x="4988939" y="1677425"/>
                <a:ext cx="985180" cy="1651787"/>
              </a:xfrm>
              <a:custGeom>
                <a:avLst/>
                <a:gdLst>
                  <a:gd name="connsiteX0" fmla="*/ 183 w 972816"/>
                  <a:gd name="connsiteY0" fmla="*/ 224527 h 1651911"/>
                  <a:gd name="connsiteX1" fmla="*/ 146487 w 972816"/>
                  <a:gd name="connsiteY1" fmla="*/ 450079 h 1651911"/>
                  <a:gd name="connsiteX2" fmla="*/ 298887 w 972816"/>
                  <a:gd name="connsiteY2" fmla="*/ 712207 h 1651911"/>
                  <a:gd name="connsiteX3" fmla="*/ 390327 w 972816"/>
                  <a:gd name="connsiteY3" fmla="*/ 1041391 h 1651911"/>
                  <a:gd name="connsiteX4" fmla="*/ 445191 w 972816"/>
                  <a:gd name="connsiteY4" fmla="*/ 1352287 h 1651911"/>
                  <a:gd name="connsiteX5" fmla="*/ 469575 w 972816"/>
                  <a:gd name="connsiteY5" fmla="*/ 1547359 h 1651911"/>
                  <a:gd name="connsiteX6" fmla="*/ 579303 w 972816"/>
                  <a:gd name="connsiteY6" fmla="*/ 1644895 h 1651911"/>
                  <a:gd name="connsiteX7" fmla="*/ 707319 w 972816"/>
                  <a:gd name="connsiteY7" fmla="*/ 1626607 h 1651911"/>
                  <a:gd name="connsiteX8" fmla="*/ 829239 w 972816"/>
                  <a:gd name="connsiteY8" fmla="*/ 1486399 h 1651911"/>
                  <a:gd name="connsiteX9" fmla="*/ 938967 w 972816"/>
                  <a:gd name="connsiteY9" fmla="*/ 1419343 h 1651911"/>
                  <a:gd name="connsiteX10" fmla="*/ 969447 w 972816"/>
                  <a:gd name="connsiteY10" fmla="*/ 1297423 h 1651911"/>
                  <a:gd name="connsiteX11" fmla="*/ 871911 w 972816"/>
                  <a:gd name="connsiteY11" fmla="*/ 1108447 h 1651911"/>
                  <a:gd name="connsiteX12" fmla="*/ 804855 w 972816"/>
                  <a:gd name="connsiteY12" fmla="*/ 913375 h 1651911"/>
                  <a:gd name="connsiteX13" fmla="*/ 756087 w 972816"/>
                  <a:gd name="connsiteY13" fmla="*/ 529327 h 1651911"/>
                  <a:gd name="connsiteX14" fmla="*/ 719511 w 972816"/>
                  <a:gd name="connsiteY14" fmla="*/ 248911 h 1651911"/>
                  <a:gd name="connsiteX15" fmla="*/ 591495 w 972816"/>
                  <a:gd name="connsiteY15" fmla="*/ 5071 h 1651911"/>
                  <a:gd name="connsiteX16" fmla="*/ 597591 w 972816"/>
                  <a:gd name="connsiteY16" fmla="*/ 96511 h 1651911"/>
                  <a:gd name="connsiteX17" fmla="*/ 512247 w 972816"/>
                  <a:gd name="connsiteY17" fmla="*/ 248911 h 1651911"/>
                  <a:gd name="connsiteX18" fmla="*/ 323271 w 972816"/>
                  <a:gd name="connsiteY18" fmla="*/ 346447 h 1651911"/>
                  <a:gd name="connsiteX19" fmla="*/ 176967 w 972816"/>
                  <a:gd name="connsiteY19" fmla="*/ 334255 h 1651911"/>
                  <a:gd name="connsiteX20" fmla="*/ 183 w 972816"/>
                  <a:gd name="connsiteY20" fmla="*/ 224527 h 1651911"/>
                  <a:gd name="connsiteX0" fmla="*/ 183 w 972298"/>
                  <a:gd name="connsiteY0" fmla="*/ 224527 h 1651911"/>
                  <a:gd name="connsiteX1" fmla="*/ 146487 w 972298"/>
                  <a:gd name="connsiteY1" fmla="*/ 450079 h 1651911"/>
                  <a:gd name="connsiteX2" fmla="*/ 298887 w 972298"/>
                  <a:gd name="connsiteY2" fmla="*/ 712207 h 1651911"/>
                  <a:gd name="connsiteX3" fmla="*/ 390327 w 972298"/>
                  <a:gd name="connsiteY3" fmla="*/ 1041391 h 1651911"/>
                  <a:gd name="connsiteX4" fmla="*/ 445191 w 972298"/>
                  <a:gd name="connsiteY4" fmla="*/ 1352287 h 1651911"/>
                  <a:gd name="connsiteX5" fmla="*/ 469575 w 972298"/>
                  <a:gd name="connsiteY5" fmla="*/ 1547359 h 1651911"/>
                  <a:gd name="connsiteX6" fmla="*/ 579303 w 972298"/>
                  <a:gd name="connsiteY6" fmla="*/ 1644895 h 1651911"/>
                  <a:gd name="connsiteX7" fmla="*/ 707319 w 972298"/>
                  <a:gd name="connsiteY7" fmla="*/ 1626607 h 1651911"/>
                  <a:gd name="connsiteX8" fmla="*/ 829239 w 972298"/>
                  <a:gd name="connsiteY8" fmla="*/ 1486399 h 1651911"/>
                  <a:gd name="connsiteX9" fmla="*/ 935792 w 972298"/>
                  <a:gd name="connsiteY9" fmla="*/ 1406643 h 1651911"/>
                  <a:gd name="connsiteX10" fmla="*/ 969447 w 972298"/>
                  <a:gd name="connsiteY10" fmla="*/ 1297423 h 1651911"/>
                  <a:gd name="connsiteX11" fmla="*/ 871911 w 972298"/>
                  <a:gd name="connsiteY11" fmla="*/ 1108447 h 1651911"/>
                  <a:gd name="connsiteX12" fmla="*/ 804855 w 972298"/>
                  <a:gd name="connsiteY12" fmla="*/ 913375 h 1651911"/>
                  <a:gd name="connsiteX13" fmla="*/ 756087 w 972298"/>
                  <a:gd name="connsiteY13" fmla="*/ 529327 h 1651911"/>
                  <a:gd name="connsiteX14" fmla="*/ 719511 w 972298"/>
                  <a:gd name="connsiteY14" fmla="*/ 248911 h 1651911"/>
                  <a:gd name="connsiteX15" fmla="*/ 591495 w 972298"/>
                  <a:gd name="connsiteY15" fmla="*/ 5071 h 1651911"/>
                  <a:gd name="connsiteX16" fmla="*/ 597591 w 972298"/>
                  <a:gd name="connsiteY16" fmla="*/ 96511 h 1651911"/>
                  <a:gd name="connsiteX17" fmla="*/ 512247 w 972298"/>
                  <a:gd name="connsiteY17" fmla="*/ 248911 h 1651911"/>
                  <a:gd name="connsiteX18" fmla="*/ 323271 w 972298"/>
                  <a:gd name="connsiteY18" fmla="*/ 346447 h 1651911"/>
                  <a:gd name="connsiteX19" fmla="*/ 176967 w 972298"/>
                  <a:gd name="connsiteY19" fmla="*/ 334255 h 1651911"/>
                  <a:gd name="connsiteX20" fmla="*/ 183 w 972298"/>
                  <a:gd name="connsiteY20" fmla="*/ 224527 h 1651911"/>
                  <a:gd name="connsiteX0" fmla="*/ 183 w 972298"/>
                  <a:gd name="connsiteY0" fmla="*/ 224527 h 1651911"/>
                  <a:gd name="connsiteX1" fmla="*/ 146487 w 972298"/>
                  <a:gd name="connsiteY1" fmla="*/ 450079 h 1651911"/>
                  <a:gd name="connsiteX2" fmla="*/ 298887 w 972298"/>
                  <a:gd name="connsiteY2" fmla="*/ 712207 h 1651911"/>
                  <a:gd name="connsiteX3" fmla="*/ 390327 w 972298"/>
                  <a:gd name="connsiteY3" fmla="*/ 1041391 h 1651911"/>
                  <a:gd name="connsiteX4" fmla="*/ 445191 w 972298"/>
                  <a:gd name="connsiteY4" fmla="*/ 1352287 h 1651911"/>
                  <a:gd name="connsiteX5" fmla="*/ 469575 w 972298"/>
                  <a:gd name="connsiteY5" fmla="*/ 1547359 h 1651911"/>
                  <a:gd name="connsiteX6" fmla="*/ 579303 w 972298"/>
                  <a:gd name="connsiteY6" fmla="*/ 1644895 h 1651911"/>
                  <a:gd name="connsiteX7" fmla="*/ 707319 w 972298"/>
                  <a:gd name="connsiteY7" fmla="*/ 1626607 h 1651911"/>
                  <a:gd name="connsiteX8" fmla="*/ 829239 w 972298"/>
                  <a:gd name="connsiteY8" fmla="*/ 1486399 h 1651911"/>
                  <a:gd name="connsiteX9" fmla="*/ 935792 w 972298"/>
                  <a:gd name="connsiteY9" fmla="*/ 1406643 h 1651911"/>
                  <a:gd name="connsiteX10" fmla="*/ 969447 w 972298"/>
                  <a:gd name="connsiteY10" fmla="*/ 1297423 h 1651911"/>
                  <a:gd name="connsiteX11" fmla="*/ 871911 w 972298"/>
                  <a:gd name="connsiteY11" fmla="*/ 1108447 h 1651911"/>
                  <a:gd name="connsiteX12" fmla="*/ 804855 w 972298"/>
                  <a:gd name="connsiteY12" fmla="*/ 913375 h 1651911"/>
                  <a:gd name="connsiteX13" fmla="*/ 756087 w 972298"/>
                  <a:gd name="connsiteY13" fmla="*/ 529327 h 1651911"/>
                  <a:gd name="connsiteX14" fmla="*/ 719511 w 972298"/>
                  <a:gd name="connsiteY14" fmla="*/ 248911 h 1651911"/>
                  <a:gd name="connsiteX15" fmla="*/ 591495 w 972298"/>
                  <a:gd name="connsiteY15" fmla="*/ 5071 h 1651911"/>
                  <a:gd name="connsiteX16" fmla="*/ 597591 w 972298"/>
                  <a:gd name="connsiteY16" fmla="*/ 96511 h 1651911"/>
                  <a:gd name="connsiteX17" fmla="*/ 512247 w 972298"/>
                  <a:gd name="connsiteY17" fmla="*/ 248911 h 1651911"/>
                  <a:gd name="connsiteX18" fmla="*/ 323271 w 972298"/>
                  <a:gd name="connsiteY18" fmla="*/ 346447 h 1651911"/>
                  <a:gd name="connsiteX19" fmla="*/ 176967 w 972298"/>
                  <a:gd name="connsiteY19" fmla="*/ 334255 h 1651911"/>
                  <a:gd name="connsiteX20" fmla="*/ 183 w 972298"/>
                  <a:gd name="connsiteY20" fmla="*/ 224527 h 1651911"/>
                  <a:gd name="connsiteX0" fmla="*/ 183 w 972298"/>
                  <a:gd name="connsiteY0" fmla="*/ 224527 h 1651911"/>
                  <a:gd name="connsiteX1" fmla="*/ 146487 w 972298"/>
                  <a:gd name="connsiteY1" fmla="*/ 450079 h 1651911"/>
                  <a:gd name="connsiteX2" fmla="*/ 298887 w 972298"/>
                  <a:gd name="connsiteY2" fmla="*/ 712207 h 1651911"/>
                  <a:gd name="connsiteX3" fmla="*/ 390327 w 972298"/>
                  <a:gd name="connsiteY3" fmla="*/ 1041391 h 1651911"/>
                  <a:gd name="connsiteX4" fmla="*/ 445191 w 972298"/>
                  <a:gd name="connsiteY4" fmla="*/ 1352287 h 1651911"/>
                  <a:gd name="connsiteX5" fmla="*/ 469575 w 972298"/>
                  <a:gd name="connsiteY5" fmla="*/ 1547359 h 1651911"/>
                  <a:gd name="connsiteX6" fmla="*/ 579303 w 972298"/>
                  <a:gd name="connsiteY6" fmla="*/ 1644895 h 1651911"/>
                  <a:gd name="connsiteX7" fmla="*/ 707319 w 972298"/>
                  <a:gd name="connsiteY7" fmla="*/ 1626607 h 1651911"/>
                  <a:gd name="connsiteX8" fmla="*/ 829239 w 972298"/>
                  <a:gd name="connsiteY8" fmla="*/ 1486399 h 1651911"/>
                  <a:gd name="connsiteX9" fmla="*/ 935792 w 972298"/>
                  <a:gd name="connsiteY9" fmla="*/ 1406643 h 1651911"/>
                  <a:gd name="connsiteX10" fmla="*/ 969447 w 972298"/>
                  <a:gd name="connsiteY10" fmla="*/ 1297423 h 1651911"/>
                  <a:gd name="connsiteX11" fmla="*/ 871911 w 972298"/>
                  <a:gd name="connsiteY11" fmla="*/ 1108447 h 1651911"/>
                  <a:gd name="connsiteX12" fmla="*/ 804855 w 972298"/>
                  <a:gd name="connsiteY12" fmla="*/ 913375 h 1651911"/>
                  <a:gd name="connsiteX13" fmla="*/ 756087 w 972298"/>
                  <a:gd name="connsiteY13" fmla="*/ 529327 h 1651911"/>
                  <a:gd name="connsiteX14" fmla="*/ 719511 w 972298"/>
                  <a:gd name="connsiteY14" fmla="*/ 248911 h 1651911"/>
                  <a:gd name="connsiteX15" fmla="*/ 591495 w 972298"/>
                  <a:gd name="connsiteY15" fmla="*/ 5071 h 1651911"/>
                  <a:gd name="connsiteX16" fmla="*/ 597591 w 972298"/>
                  <a:gd name="connsiteY16" fmla="*/ 96511 h 1651911"/>
                  <a:gd name="connsiteX17" fmla="*/ 512247 w 972298"/>
                  <a:gd name="connsiteY17" fmla="*/ 248911 h 1651911"/>
                  <a:gd name="connsiteX18" fmla="*/ 323271 w 972298"/>
                  <a:gd name="connsiteY18" fmla="*/ 346447 h 1651911"/>
                  <a:gd name="connsiteX19" fmla="*/ 176967 w 972298"/>
                  <a:gd name="connsiteY19" fmla="*/ 334255 h 1651911"/>
                  <a:gd name="connsiteX20" fmla="*/ 183 w 972298"/>
                  <a:gd name="connsiteY20" fmla="*/ 224527 h 1651911"/>
                  <a:gd name="connsiteX0" fmla="*/ 183 w 972298"/>
                  <a:gd name="connsiteY0" fmla="*/ 224527 h 1651911"/>
                  <a:gd name="connsiteX1" fmla="*/ 146487 w 972298"/>
                  <a:gd name="connsiteY1" fmla="*/ 450079 h 1651911"/>
                  <a:gd name="connsiteX2" fmla="*/ 298887 w 972298"/>
                  <a:gd name="connsiteY2" fmla="*/ 712207 h 1651911"/>
                  <a:gd name="connsiteX3" fmla="*/ 390327 w 972298"/>
                  <a:gd name="connsiteY3" fmla="*/ 1041391 h 1651911"/>
                  <a:gd name="connsiteX4" fmla="*/ 445191 w 972298"/>
                  <a:gd name="connsiteY4" fmla="*/ 1352287 h 1651911"/>
                  <a:gd name="connsiteX5" fmla="*/ 469575 w 972298"/>
                  <a:gd name="connsiteY5" fmla="*/ 1547359 h 1651911"/>
                  <a:gd name="connsiteX6" fmla="*/ 579303 w 972298"/>
                  <a:gd name="connsiteY6" fmla="*/ 1644895 h 1651911"/>
                  <a:gd name="connsiteX7" fmla="*/ 707319 w 972298"/>
                  <a:gd name="connsiteY7" fmla="*/ 1626607 h 1651911"/>
                  <a:gd name="connsiteX8" fmla="*/ 829239 w 972298"/>
                  <a:gd name="connsiteY8" fmla="*/ 1486399 h 1651911"/>
                  <a:gd name="connsiteX9" fmla="*/ 935792 w 972298"/>
                  <a:gd name="connsiteY9" fmla="*/ 1406643 h 1651911"/>
                  <a:gd name="connsiteX10" fmla="*/ 969447 w 972298"/>
                  <a:gd name="connsiteY10" fmla="*/ 1297423 h 1651911"/>
                  <a:gd name="connsiteX11" fmla="*/ 871911 w 972298"/>
                  <a:gd name="connsiteY11" fmla="*/ 1108447 h 1651911"/>
                  <a:gd name="connsiteX12" fmla="*/ 804855 w 972298"/>
                  <a:gd name="connsiteY12" fmla="*/ 913375 h 1651911"/>
                  <a:gd name="connsiteX13" fmla="*/ 756087 w 972298"/>
                  <a:gd name="connsiteY13" fmla="*/ 529327 h 1651911"/>
                  <a:gd name="connsiteX14" fmla="*/ 719511 w 972298"/>
                  <a:gd name="connsiteY14" fmla="*/ 248911 h 1651911"/>
                  <a:gd name="connsiteX15" fmla="*/ 591495 w 972298"/>
                  <a:gd name="connsiteY15" fmla="*/ 5071 h 1651911"/>
                  <a:gd name="connsiteX16" fmla="*/ 597591 w 972298"/>
                  <a:gd name="connsiteY16" fmla="*/ 96511 h 1651911"/>
                  <a:gd name="connsiteX17" fmla="*/ 512247 w 972298"/>
                  <a:gd name="connsiteY17" fmla="*/ 248911 h 1651911"/>
                  <a:gd name="connsiteX18" fmla="*/ 323271 w 972298"/>
                  <a:gd name="connsiteY18" fmla="*/ 346447 h 1651911"/>
                  <a:gd name="connsiteX19" fmla="*/ 176967 w 972298"/>
                  <a:gd name="connsiteY19" fmla="*/ 334255 h 1651911"/>
                  <a:gd name="connsiteX20" fmla="*/ 183 w 972298"/>
                  <a:gd name="connsiteY20" fmla="*/ 224527 h 1651911"/>
                  <a:gd name="connsiteX0" fmla="*/ 183 w 972388"/>
                  <a:gd name="connsiteY0" fmla="*/ 224527 h 1651786"/>
                  <a:gd name="connsiteX1" fmla="*/ 146487 w 972388"/>
                  <a:gd name="connsiteY1" fmla="*/ 450079 h 1651786"/>
                  <a:gd name="connsiteX2" fmla="*/ 298887 w 972388"/>
                  <a:gd name="connsiteY2" fmla="*/ 712207 h 1651786"/>
                  <a:gd name="connsiteX3" fmla="*/ 390327 w 972388"/>
                  <a:gd name="connsiteY3" fmla="*/ 1041391 h 1651786"/>
                  <a:gd name="connsiteX4" fmla="*/ 445191 w 972388"/>
                  <a:gd name="connsiteY4" fmla="*/ 1352287 h 1651786"/>
                  <a:gd name="connsiteX5" fmla="*/ 469575 w 972388"/>
                  <a:gd name="connsiteY5" fmla="*/ 1547359 h 1651786"/>
                  <a:gd name="connsiteX6" fmla="*/ 579303 w 972388"/>
                  <a:gd name="connsiteY6" fmla="*/ 1644895 h 1651786"/>
                  <a:gd name="connsiteX7" fmla="*/ 707319 w 972388"/>
                  <a:gd name="connsiteY7" fmla="*/ 1626607 h 1651786"/>
                  <a:gd name="connsiteX8" fmla="*/ 822889 w 972388"/>
                  <a:gd name="connsiteY8" fmla="*/ 1489574 h 1651786"/>
                  <a:gd name="connsiteX9" fmla="*/ 935792 w 972388"/>
                  <a:gd name="connsiteY9" fmla="*/ 1406643 h 1651786"/>
                  <a:gd name="connsiteX10" fmla="*/ 969447 w 972388"/>
                  <a:gd name="connsiteY10" fmla="*/ 1297423 h 1651786"/>
                  <a:gd name="connsiteX11" fmla="*/ 871911 w 972388"/>
                  <a:gd name="connsiteY11" fmla="*/ 1108447 h 1651786"/>
                  <a:gd name="connsiteX12" fmla="*/ 804855 w 972388"/>
                  <a:gd name="connsiteY12" fmla="*/ 913375 h 1651786"/>
                  <a:gd name="connsiteX13" fmla="*/ 756087 w 972388"/>
                  <a:gd name="connsiteY13" fmla="*/ 529327 h 1651786"/>
                  <a:gd name="connsiteX14" fmla="*/ 719511 w 972388"/>
                  <a:gd name="connsiteY14" fmla="*/ 248911 h 1651786"/>
                  <a:gd name="connsiteX15" fmla="*/ 591495 w 972388"/>
                  <a:gd name="connsiteY15" fmla="*/ 5071 h 1651786"/>
                  <a:gd name="connsiteX16" fmla="*/ 597591 w 972388"/>
                  <a:gd name="connsiteY16" fmla="*/ 96511 h 1651786"/>
                  <a:gd name="connsiteX17" fmla="*/ 512247 w 972388"/>
                  <a:gd name="connsiteY17" fmla="*/ 248911 h 1651786"/>
                  <a:gd name="connsiteX18" fmla="*/ 323271 w 972388"/>
                  <a:gd name="connsiteY18" fmla="*/ 346447 h 1651786"/>
                  <a:gd name="connsiteX19" fmla="*/ 176967 w 972388"/>
                  <a:gd name="connsiteY19" fmla="*/ 334255 h 1651786"/>
                  <a:gd name="connsiteX20" fmla="*/ 183 w 972388"/>
                  <a:gd name="connsiteY20" fmla="*/ 224527 h 1651786"/>
                  <a:gd name="connsiteX0" fmla="*/ 183 w 969488"/>
                  <a:gd name="connsiteY0" fmla="*/ 224527 h 1651786"/>
                  <a:gd name="connsiteX1" fmla="*/ 146487 w 969488"/>
                  <a:gd name="connsiteY1" fmla="*/ 450079 h 1651786"/>
                  <a:gd name="connsiteX2" fmla="*/ 298887 w 969488"/>
                  <a:gd name="connsiteY2" fmla="*/ 712207 h 1651786"/>
                  <a:gd name="connsiteX3" fmla="*/ 390327 w 969488"/>
                  <a:gd name="connsiteY3" fmla="*/ 1041391 h 1651786"/>
                  <a:gd name="connsiteX4" fmla="*/ 445191 w 969488"/>
                  <a:gd name="connsiteY4" fmla="*/ 1352287 h 1651786"/>
                  <a:gd name="connsiteX5" fmla="*/ 469575 w 969488"/>
                  <a:gd name="connsiteY5" fmla="*/ 1547359 h 1651786"/>
                  <a:gd name="connsiteX6" fmla="*/ 579303 w 969488"/>
                  <a:gd name="connsiteY6" fmla="*/ 1644895 h 1651786"/>
                  <a:gd name="connsiteX7" fmla="*/ 707319 w 969488"/>
                  <a:gd name="connsiteY7" fmla="*/ 1626607 h 1651786"/>
                  <a:gd name="connsiteX8" fmla="*/ 822889 w 969488"/>
                  <a:gd name="connsiteY8" fmla="*/ 1489574 h 1651786"/>
                  <a:gd name="connsiteX9" fmla="*/ 935792 w 969488"/>
                  <a:gd name="connsiteY9" fmla="*/ 1406643 h 1651786"/>
                  <a:gd name="connsiteX10" fmla="*/ 966272 w 969488"/>
                  <a:gd name="connsiteY10" fmla="*/ 1281548 h 1651786"/>
                  <a:gd name="connsiteX11" fmla="*/ 871911 w 969488"/>
                  <a:gd name="connsiteY11" fmla="*/ 1108447 h 1651786"/>
                  <a:gd name="connsiteX12" fmla="*/ 804855 w 969488"/>
                  <a:gd name="connsiteY12" fmla="*/ 913375 h 1651786"/>
                  <a:gd name="connsiteX13" fmla="*/ 756087 w 969488"/>
                  <a:gd name="connsiteY13" fmla="*/ 529327 h 1651786"/>
                  <a:gd name="connsiteX14" fmla="*/ 719511 w 969488"/>
                  <a:gd name="connsiteY14" fmla="*/ 248911 h 1651786"/>
                  <a:gd name="connsiteX15" fmla="*/ 591495 w 969488"/>
                  <a:gd name="connsiteY15" fmla="*/ 5071 h 1651786"/>
                  <a:gd name="connsiteX16" fmla="*/ 597591 w 969488"/>
                  <a:gd name="connsiteY16" fmla="*/ 96511 h 1651786"/>
                  <a:gd name="connsiteX17" fmla="*/ 512247 w 969488"/>
                  <a:gd name="connsiteY17" fmla="*/ 248911 h 1651786"/>
                  <a:gd name="connsiteX18" fmla="*/ 323271 w 969488"/>
                  <a:gd name="connsiteY18" fmla="*/ 346447 h 1651786"/>
                  <a:gd name="connsiteX19" fmla="*/ 176967 w 969488"/>
                  <a:gd name="connsiteY19" fmla="*/ 334255 h 1651786"/>
                  <a:gd name="connsiteX20" fmla="*/ 183 w 969488"/>
                  <a:gd name="connsiteY20" fmla="*/ 224527 h 1651786"/>
                  <a:gd name="connsiteX0" fmla="*/ 183 w 969488"/>
                  <a:gd name="connsiteY0" fmla="*/ 224527 h 1651786"/>
                  <a:gd name="connsiteX1" fmla="*/ 146487 w 969488"/>
                  <a:gd name="connsiteY1" fmla="*/ 450079 h 1651786"/>
                  <a:gd name="connsiteX2" fmla="*/ 298887 w 969488"/>
                  <a:gd name="connsiteY2" fmla="*/ 712207 h 1651786"/>
                  <a:gd name="connsiteX3" fmla="*/ 390327 w 969488"/>
                  <a:gd name="connsiteY3" fmla="*/ 1041391 h 1651786"/>
                  <a:gd name="connsiteX4" fmla="*/ 445191 w 969488"/>
                  <a:gd name="connsiteY4" fmla="*/ 1352287 h 1651786"/>
                  <a:gd name="connsiteX5" fmla="*/ 469575 w 969488"/>
                  <a:gd name="connsiteY5" fmla="*/ 1547359 h 1651786"/>
                  <a:gd name="connsiteX6" fmla="*/ 579303 w 969488"/>
                  <a:gd name="connsiteY6" fmla="*/ 1644895 h 1651786"/>
                  <a:gd name="connsiteX7" fmla="*/ 707319 w 969488"/>
                  <a:gd name="connsiteY7" fmla="*/ 1626607 h 1651786"/>
                  <a:gd name="connsiteX8" fmla="*/ 822889 w 969488"/>
                  <a:gd name="connsiteY8" fmla="*/ 1489574 h 1651786"/>
                  <a:gd name="connsiteX9" fmla="*/ 935792 w 969488"/>
                  <a:gd name="connsiteY9" fmla="*/ 1406643 h 1651786"/>
                  <a:gd name="connsiteX10" fmla="*/ 966272 w 969488"/>
                  <a:gd name="connsiteY10" fmla="*/ 1281548 h 1651786"/>
                  <a:gd name="connsiteX11" fmla="*/ 871911 w 969488"/>
                  <a:gd name="connsiteY11" fmla="*/ 1108447 h 1651786"/>
                  <a:gd name="connsiteX12" fmla="*/ 804855 w 969488"/>
                  <a:gd name="connsiteY12" fmla="*/ 913375 h 1651786"/>
                  <a:gd name="connsiteX13" fmla="*/ 756087 w 969488"/>
                  <a:gd name="connsiteY13" fmla="*/ 529327 h 1651786"/>
                  <a:gd name="connsiteX14" fmla="*/ 719511 w 969488"/>
                  <a:gd name="connsiteY14" fmla="*/ 248911 h 1651786"/>
                  <a:gd name="connsiteX15" fmla="*/ 591495 w 969488"/>
                  <a:gd name="connsiteY15" fmla="*/ 5071 h 1651786"/>
                  <a:gd name="connsiteX16" fmla="*/ 597591 w 969488"/>
                  <a:gd name="connsiteY16" fmla="*/ 96511 h 1651786"/>
                  <a:gd name="connsiteX17" fmla="*/ 512247 w 969488"/>
                  <a:gd name="connsiteY17" fmla="*/ 248911 h 1651786"/>
                  <a:gd name="connsiteX18" fmla="*/ 323271 w 969488"/>
                  <a:gd name="connsiteY18" fmla="*/ 346447 h 1651786"/>
                  <a:gd name="connsiteX19" fmla="*/ 176967 w 969488"/>
                  <a:gd name="connsiteY19" fmla="*/ 334255 h 1651786"/>
                  <a:gd name="connsiteX20" fmla="*/ 183 w 969488"/>
                  <a:gd name="connsiteY20" fmla="*/ 224527 h 1651786"/>
                  <a:gd name="connsiteX0" fmla="*/ 183 w 969488"/>
                  <a:gd name="connsiteY0" fmla="*/ 224527 h 1651786"/>
                  <a:gd name="connsiteX1" fmla="*/ 146487 w 969488"/>
                  <a:gd name="connsiteY1" fmla="*/ 450079 h 1651786"/>
                  <a:gd name="connsiteX2" fmla="*/ 298887 w 969488"/>
                  <a:gd name="connsiteY2" fmla="*/ 712207 h 1651786"/>
                  <a:gd name="connsiteX3" fmla="*/ 390327 w 969488"/>
                  <a:gd name="connsiteY3" fmla="*/ 1041391 h 1651786"/>
                  <a:gd name="connsiteX4" fmla="*/ 445191 w 969488"/>
                  <a:gd name="connsiteY4" fmla="*/ 1352287 h 1651786"/>
                  <a:gd name="connsiteX5" fmla="*/ 469575 w 969488"/>
                  <a:gd name="connsiteY5" fmla="*/ 1547359 h 1651786"/>
                  <a:gd name="connsiteX6" fmla="*/ 579303 w 969488"/>
                  <a:gd name="connsiteY6" fmla="*/ 1644895 h 1651786"/>
                  <a:gd name="connsiteX7" fmla="*/ 707319 w 969488"/>
                  <a:gd name="connsiteY7" fmla="*/ 1626607 h 1651786"/>
                  <a:gd name="connsiteX8" fmla="*/ 822889 w 969488"/>
                  <a:gd name="connsiteY8" fmla="*/ 1489574 h 1651786"/>
                  <a:gd name="connsiteX9" fmla="*/ 935792 w 969488"/>
                  <a:gd name="connsiteY9" fmla="*/ 1406643 h 1651786"/>
                  <a:gd name="connsiteX10" fmla="*/ 966272 w 969488"/>
                  <a:gd name="connsiteY10" fmla="*/ 1281548 h 1651786"/>
                  <a:gd name="connsiteX11" fmla="*/ 871911 w 969488"/>
                  <a:gd name="connsiteY11" fmla="*/ 1108447 h 1651786"/>
                  <a:gd name="connsiteX12" fmla="*/ 808030 w 969488"/>
                  <a:gd name="connsiteY12" fmla="*/ 916550 h 1651786"/>
                  <a:gd name="connsiteX13" fmla="*/ 756087 w 969488"/>
                  <a:gd name="connsiteY13" fmla="*/ 529327 h 1651786"/>
                  <a:gd name="connsiteX14" fmla="*/ 719511 w 969488"/>
                  <a:gd name="connsiteY14" fmla="*/ 248911 h 1651786"/>
                  <a:gd name="connsiteX15" fmla="*/ 591495 w 969488"/>
                  <a:gd name="connsiteY15" fmla="*/ 5071 h 1651786"/>
                  <a:gd name="connsiteX16" fmla="*/ 597591 w 969488"/>
                  <a:gd name="connsiteY16" fmla="*/ 96511 h 1651786"/>
                  <a:gd name="connsiteX17" fmla="*/ 512247 w 969488"/>
                  <a:gd name="connsiteY17" fmla="*/ 248911 h 1651786"/>
                  <a:gd name="connsiteX18" fmla="*/ 323271 w 969488"/>
                  <a:gd name="connsiteY18" fmla="*/ 346447 h 1651786"/>
                  <a:gd name="connsiteX19" fmla="*/ 176967 w 969488"/>
                  <a:gd name="connsiteY19" fmla="*/ 334255 h 1651786"/>
                  <a:gd name="connsiteX20" fmla="*/ 183 w 969488"/>
                  <a:gd name="connsiteY20" fmla="*/ 224527 h 1651786"/>
                  <a:gd name="connsiteX0" fmla="*/ 182 w 969487"/>
                  <a:gd name="connsiteY0" fmla="*/ 224527 h 1651786"/>
                  <a:gd name="connsiteX1" fmla="*/ 146486 w 969487"/>
                  <a:gd name="connsiteY1" fmla="*/ 450079 h 1651786"/>
                  <a:gd name="connsiteX2" fmla="*/ 292536 w 969487"/>
                  <a:gd name="connsiteY2" fmla="*/ 718557 h 1651786"/>
                  <a:gd name="connsiteX3" fmla="*/ 390326 w 969487"/>
                  <a:gd name="connsiteY3" fmla="*/ 1041391 h 1651786"/>
                  <a:gd name="connsiteX4" fmla="*/ 445190 w 969487"/>
                  <a:gd name="connsiteY4" fmla="*/ 1352287 h 1651786"/>
                  <a:gd name="connsiteX5" fmla="*/ 469574 w 969487"/>
                  <a:gd name="connsiteY5" fmla="*/ 1547359 h 1651786"/>
                  <a:gd name="connsiteX6" fmla="*/ 579302 w 969487"/>
                  <a:gd name="connsiteY6" fmla="*/ 1644895 h 1651786"/>
                  <a:gd name="connsiteX7" fmla="*/ 707318 w 969487"/>
                  <a:gd name="connsiteY7" fmla="*/ 1626607 h 1651786"/>
                  <a:gd name="connsiteX8" fmla="*/ 822888 w 969487"/>
                  <a:gd name="connsiteY8" fmla="*/ 1489574 h 1651786"/>
                  <a:gd name="connsiteX9" fmla="*/ 935791 w 969487"/>
                  <a:gd name="connsiteY9" fmla="*/ 1406643 h 1651786"/>
                  <a:gd name="connsiteX10" fmla="*/ 966271 w 969487"/>
                  <a:gd name="connsiteY10" fmla="*/ 1281548 h 1651786"/>
                  <a:gd name="connsiteX11" fmla="*/ 871910 w 969487"/>
                  <a:gd name="connsiteY11" fmla="*/ 1108447 h 1651786"/>
                  <a:gd name="connsiteX12" fmla="*/ 808029 w 969487"/>
                  <a:gd name="connsiteY12" fmla="*/ 916550 h 1651786"/>
                  <a:gd name="connsiteX13" fmla="*/ 756086 w 969487"/>
                  <a:gd name="connsiteY13" fmla="*/ 529327 h 1651786"/>
                  <a:gd name="connsiteX14" fmla="*/ 719510 w 969487"/>
                  <a:gd name="connsiteY14" fmla="*/ 248911 h 1651786"/>
                  <a:gd name="connsiteX15" fmla="*/ 591494 w 969487"/>
                  <a:gd name="connsiteY15" fmla="*/ 5071 h 1651786"/>
                  <a:gd name="connsiteX16" fmla="*/ 597590 w 969487"/>
                  <a:gd name="connsiteY16" fmla="*/ 96511 h 1651786"/>
                  <a:gd name="connsiteX17" fmla="*/ 512246 w 969487"/>
                  <a:gd name="connsiteY17" fmla="*/ 248911 h 1651786"/>
                  <a:gd name="connsiteX18" fmla="*/ 323270 w 969487"/>
                  <a:gd name="connsiteY18" fmla="*/ 346447 h 1651786"/>
                  <a:gd name="connsiteX19" fmla="*/ 176966 w 969487"/>
                  <a:gd name="connsiteY19" fmla="*/ 334255 h 1651786"/>
                  <a:gd name="connsiteX20" fmla="*/ 182 w 969487"/>
                  <a:gd name="connsiteY20" fmla="*/ 224527 h 1651786"/>
                  <a:gd name="connsiteX0" fmla="*/ 277 w 969582"/>
                  <a:gd name="connsiteY0" fmla="*/ 224527 h 1651786"/>
                  <a:gd name="connsiteX1" fmla="*/ 140231 w 969582"/>
                  <a:gd name="connsiteY1" fmla="*/ 453254 h 1651786"/>
                  <a:gd name="connsiteX2" fmla="*/ 292631 w 969582"/>
                  <a:gd name="connsiteY2" fmla="*/ 718557 h 1651786"/>
                  <a:gd name="connsiteX3" fmla="*/ 390421 w 969582"/>
                  <a:gd name="connsiteY3" fmla="*/ 1041391 h 1651786"/>
                  <a:gd name="connsiteX4" fmla="*/ 445285 w 969582"/>
                  <a:gd name="connsiteY4" fmla="*/ 1352287 h 1651786"/>
                  <a:gd name="connsiteX5" fmla="*/ 469669 w 969582"/>
                  <a:gd name="connsiteY5" fmla="*/ 1547359 h 1651786"/>
                  <a:gd name="connsiteX6" fmla="*/ 579397 w 969582"/>
                  <a:gd name="connsiteY6" fmla="*/ 1644895 h 1651786"/>
                  <a:gd name="connsiteX7" fmla="*/ 707413 w 969582"/>
                  <a:gd name="connsiteY7" fmla="*/ 1626607 h 1651786"/>
                  <a:gd name="connsiteX8" fmla="*/ 822983 w 969582"/>
                  <a:gd name="connsiteY8" fmla="*/ 1489574 h 1651786"/>
                  <a:gd name="connsiteX9" fmla="*/ 935886 w 969582"/>
                  <a:gd name="connsiteY9" fmla="*/ 1406643 h 1651786"/>
                  <a:gd name="connsiteX10" fmla="*/ 966366 w 969582"/>
                  <a:gd name="connsiteY10" fmla="*/ 1281548 h 1651786"/>
                  <a:gd name="connsiteX11" fmla="*/ 872005 w 969582"/>
                  <a:gd name="connsiteY11" fmla="*/ 1108447 h 1651786"/>
                  <a:gd name="connsiteX12" fmla="*/ 808124 w 969582"/>
                  <a:gd name="connsiteY12" fmla="*/ 916550 h 1651786"/>
                  <a:gd name="connsiteX13" fmla="*/ 756181 w 969582"/>
                  <a:gd name="connsiteY13" fmla="*/ 529327 h 1651786"/>
                  <a:gd name="connsiteX14" fmla="*/ 719605 w 969582"/>
                  <a:gd name="connsiteY14" fmla="*/ 248911 h 1651786"/>
                  <a:gd name="connsiteX15" fmla="*/ 591589 w 969582"/>
                  <a:gd name="connsiteY15" fmla="*/ 5071 h 1651786"/>
                  <a:gd name="connsiteX16" fmla="*/ 597685 w 969582"/>
                  <a:gd name="connsiteY16" fmla="*/ 96511 h 1651786"/>
                  <a:gd name="connsiteX17" fmla="*/ 512341 w 969582"/>
                  <a:gd name="connsiteY17" fmla="*/ 248911 h 1651786"/>
                  <a:gd name="connsiteX18" fmla="*/ 323365 w 969582"/>
                  <a:gd name="connsiteY18" fmla="*/ 346447 h 1651786"/>
                  <a:gd name="connsiteX19" fmla="*/ 177061 w 969582"/>
                  <a:gd name="connsiteY19" fmla="*/ 334255 h 1651786"/>
                  <a:gd name="connsiteX20" fmla="*/ 277 w 969582"/>
                  <a:gd name="connsiteY20" fmla="*/ 224527 h 1651786"/>
                  <a:gd name="connsiteX0" fmla="*/ 13902 w 983207"/>
                  <a:gd name="connsiteY0" fmla="*/ 224527 h 1651786"/>
                  <a:gd name="connsiteX1" fmla="*/ 153856 w 983207"/>
                  <a:gd name="connsiteY1" fmla="*/ 453254 h 1651786"/>
                  <a:gd name="connsiteX2" fmla="*/ 306256 w 983207"/>
                  <a:gd name="connsiteY2" fmla="*/ 718557 h 1651786"/>
                  <a:gd name="connsiteX3" fmla="*/ 404046 w 983207"/>
                  <a:gd name="connsiteY3" fmla="*/ 1041391 h 1651786"/>
                  <a:gd name="connsiteX4" fmla="*/ 458910 w 983207"/>
                  <a:gd name="connsiteY4" fmla="*/ 1352287 h 1651786"/>
                  <a:gd name="connsiteX5" fmla="*/ 483294 w 983207"/>
                  <a:gd name="connsiteY5" fmla="*/ 1547359 h 1651786"/>
                  <a:gd name="connsiteX6" fmla="*/ 593022 w 983207"/>
                  <a:gd name="connsiteY6" fmla="*/ 1644895 h 1651786"/>
                  <a:gd name="connsiteX7" fmla="*/ 721038 w 983207"/>
                  <a:gd name="connsiteY7" fmla="*/ 1626607 h 1651786"/>
                  <a:gd name="connsiteX8" fmla="*/ 836608 w 983207"/>
                  <a:gd name="connsiteY8" fmla="*/ 1489574 h 1651786"/>
                  <a:gd name="connsiteX9" fmla="*/ 949511 w 983207"/>
                  <a:gd name="connsiteY9" fmla="*/ 1406643 h 1651786"/>
                  <a:gd name="connsiteX10" fmla="*/ 979991 w 983207"/>
                  <a:gd name="connsiteY10" fmla="*/ 1281548 h 1651786"/>
                  <a:gd name="connsiteX11" fmla="*/ 885630 w 983207"/>
                  <a:gd name="connsiteY11" fmla="*/ 1108447 h 1651786"/>
                  <a:gd name="connsiteX12" fmla="*/ 821749 w 983207"/>
                  <a:gd name="connsiteY12" fmla="*/ 916550 h 1651786"/>
                  <a:gd name="connsiteX13" fmla="*/ 769806 w 983207"/>
                  <a:gd name="connsiteY13" fmla="*/ 529327 h 1651786"/>
                  <a:gd name="connsiteX14" fmla="*/ 733230 w 983207"/>
                  <a:gd name="connsiteY14" fmla="*/ 248911 h 1651786"/>
                  <a:gd name="connsiteX15" fmla="*/ 605214 w 983207"/>
                  <a:gd name="connsiteY15" fmla="*/ 5071 h 1651786"/>
                  <a:gd name="connsiteX16" fmla="*/ 611310 w 983207"/>
                  <a:gd name="connsiteY16" fmla="*/ 96511 h 1651786"/>
                  <a:gd name="connsiteX17" fmla="*/ 525966 w 983207"/>
                  <a:gd name="connsiteY17" fmla="*/ 248911 h 1651786"/>
                  <a:gd name="connsiteX18" fmla="*/ 336990 w 983207"/>
                  <a:gd name="connsiteY18" fmla="*/ 346447 h 1651786"/>
                  <a:gd name="connsiteX19" fmla="*/ 190686 w 983207"/>
                  <a:gd name="connsiteY19" fmla="*/ 334255 h 1651786"/>
                  <a:gd name="connsiteX20" fmla="*/ 13902 w 983207"/>
                  <a:gd name="connsiteY20" fmla="*/ 224527 h 1651786"/>
                  <a:gd name="connsiteX0" fmla="*/ 13902 w 983207"/>
                  <a:gd name="connsiteY0" fmla="*/ 224527 h 1651786"/>
                  <a:gd name="connsiteX1" fmla="*/ 153856 w 983207"/>
                  <a:gd name="connsiteY1" fmla="*/ 453254 h 1651786"/>
                  <a:gd name="connsiteX2" fmla="*/ 306256 w 983207"/>
                  <a:gd name="connsiteY2" fmla="*/ 718557 h 1651786"/>
                  <a:gd name="connsiteX3" fmla="*/ 404046 w 983207"/>
                  <a:gd name="connsiteY3" fmla="*/ 1041391 h 1651786"/>
                  <a:gd name="connsiteX4" fmla="*/ 458910 w 983207"/>
                  <a:gd name="connsiteY4" fmla="*/ 1352287 h 1651786"/>
                  <a:gd name="connsiteX5" fmla="*/ 483294 w 983207"/>
                  <a:gd name="connsiteY5" fmla="*/ 1547359 h 1651786"/>
                  <a:gd name="connsiteX6" fmla="*/ 593022 w 983207"/>
                  <a:gd name="connsiteY6" fmla="*/ 1644895 h 1651786"/>
                  <a:gd name="connsiteX7" fmla="*/ 721038 w 983207"/>
                  <a:gd name="connsiteY7" fmla="*/ 1626607 h 1651786"/>
                  <a:gd name="connsiteX8" fmla="*/ 836608 w 983207"/>
                  <a:gd name="connsiteY8" fmla="*/ 1489574 h 1651786"/>
                  <a:gd name="connsiteX9" fmla="*/ 949511 w 983207"/>
                  <a:gd name="connsiteY9" fmla="*/ 1406643 h 1651786"/>
                  <a:gd name="connsiteX10" fmla="*/ 979991 w 983207"/>
                  <a:gd name="connsiteY10" fmla="*/ 1281548 h 1651786"/>
                  <a:gd name="connsiteX11" fmla="*/ 885630 w 983207"/>
                  <a:gd name="connsiteY11" fmla="*/ 1108447 h 1651786"/>
                  <a:gd name="connsiteX12" fmla="*/ 821749 w 983207"/>
                  <a:gd name="connsiteY12" fmla="*/ 916550 h 1651786"/>
                  <a:gd name="connsiteX13" fmla="*/ 769806 w 983207"/>
                  <a:gd name="connsiteY13" fmla="*/ 529327 h 1651786"/>
                  <a:gd name="connsiteX14" fmla="*/ 733230 w 983207"/>
                  <a:gd name="connsiteY14" fmla="*/ 248911 h 1651786"/>
                  <a:gd name="connsiteX15" fmla="*/ 605214 w 983207"/>
                  <a:gd name="connsiteY15" fmla="*/ 5071 h 1651786"/>
                  <a:gd name="connsiteX16" fmla="*/ 611310 w 983207"/>
                  <a:gd name="connsiteY16" fmla="*/ 96511 h 1651786"/>
                  <a:gd name="connsiteX17" fmla="*/ 525966 w 983207"/>
                  <a:gd name="connsiteY17" fmla="*/ 248911 h 1651786"/>
                  <a:gd name="connsiteX18" fmla="*/ 336990 w 983207"/>
                  <a:gd name="connsiteY18" fmla="*/ 346447 h 1651786"/>
                  <a:gd name="connsiteX19" fmla="*/ 190686 w 983207"/>
                  <a:gd name="connsiteY19" fmla="*/ 334255 h 1651786"/>
                  <a:gd name="connsiteX20" fmla="*/ 13902 w 983207"/>
                  <a:gd name="connsiteY20" fmla="*/ 224527 h 1651786"/>
                  <a:gd name="connsiteX0" fmla="*/ 0 w 969305"/>
                  <a:gd name="connsiteY0" fmla="*/ 224527 h 1651786"/>
                  <a:gd name="connsiteX1" fmla="*/ 139954 w 969305"/>
                  <a:gd name="connsiteY1" fmla="*/ 453254 h 1651786"/>
                  <a:gd name="connsiteX2" fmla="*/ 292354 w 969305"/>
                  <a:gd name="connsiteY2" fmla="*/ 718557 h 1651786"/>
                  <a:gd name="connsiteX3" fmla="*/ 390144 w 969305"/>
                  <a:gd name="connsiteY3" fmla="*/ 1041391 h 1651786"/>
                  <a:gd name="connsiteX4" fmla="*/ 445008 w 969305"/>
                  <a:gd name="connsiteY4" fmla="*/ 1352287 h 1651786"/>
                  <a:gd name="connsiteX5" fmla="*/ 469392 w 969305"/>
                  <a:gd name="connsiteY5" fmla="*/ 1547359 h 1651786"/>
                  <a:gd name="connsiteX6" fmla="*/ 579120 w 969305"/>
                  <a:gd name="connsiteY6" fmla="*/ 1644895 h 1651786"/>
                  <a:gd name="connsiteX7" fmla="*/ 707136 w 969305"/>
                  <a:gd name="connsiteY7" fmla="*/ 1626607 h 1651786"/>
                  <a:gd name="connsiteX8" fmla="*/ 822706 w 969305"/>
                  <a:gd name="connsiteY8" fmla="*/ 1489574 h 1651786"/>
                  <a:gd name="connsiteX9" fmla="*/ 935609 w 969305"/>
                  <a:gd name="connsiteY9" fmla="*/ 1406643 h 1651786"/>
                  <a:gd name="connsiteX10" fmla="*/ 966089 w 969305"/>
                  <a:gd name="connsiteY10" fmla="*/ 1281548 h 1651786"/>
                  <a:gd name="connsiteX11" fmla="*/ 871728 w 969305"/>
                  <a:gd name="connsiteY11" fmla="*/ 1108447 h 1651786"/>
                  <a:gd name="connsiteX12" fmla="*/ 807847 w 969305"/>
                  <a:gd name="connsiteY12" fmla="*/ 916550 h 1651786"/>
                  <a:gd name="connsiteX13" fmla="*/ 755904 w 969305"/>
                  <a:gd name="connsiteY13" fmla="*/ 529327 h 1651786"/>
                  <a:gd name="connsiteX14" fmla="*/ 719328 w 969305"/>
                  <a:gd name="connsiteY14" fmla="*/ 248911 h 1651786"/>
                  <a:gd name="connsiteX15" fmla="*/ 591312 w 969305"/>
                  <a:gd name="connsiteY15" fmla="*/ 5071 h 1651786"/>
                  <a:gd name="connsiteX16" fmla="*/ 597408 w 969305"/>
                  <a:gd name="connsiteY16" fmla="*/ 96511 h 1651786"/>
                  <a:gd name="connsiteX17" fmla="*/ 512064 w 969305"/>
                  <a:gd name="connsiteY17" fmla="*/ 248911 h 1651786"/>
                  <a:gd name="connsiteX18" fmla="*/ 323088 w 969305"/>
                  <a:gd name="connsiteY18" fmla="*/ 346447 h 1651786"/>
                  <a:gd name="connsiteX19" fmla="*/ 176784 w 969305"/>
                  <a:gd name="connsiteY19" fmla="*/ 334255 h 1651786"/>
                  <a:gd name="connsiteX20" fmla="*/ 0 w 969305"/>
                  <a:gd name="connsiteY20" fmla="*/ 224527 h 1651786"/>
                  <a:gd name="connsiteX0" fmla="*/ 0 w 969305"/>
                  <a:gd name="connsiteY0" fmla="*/ 224527 h 1651786"/>
                  <a:gd name="connsiteX1" fmla="*/ 139954 w 969305"/>
                  <a:gd name="connsiteY1" fmla="*/ 453254 h 1651786"/>
                  <a:gd name="connsiteX2" fmla="*/ 292354 w 969305"/>
                  <a:gd name="connsiteY2" fmla="*/ 718557 h 1651786"/>
                  <a:gd name="connsiteX3" fmla="*/ 390144 w 969305"/>
                  <a:gd name="connsiteY3" fmla="*/ 1041391 h 1651786"/>
                  <a:gd name="connsiteX4" fmla="*/ 445008 w 969305"/>
                  <a:gd name="connsiteY4" fmla="*/ 1352287 h 1651786"/>
                  <a:gd name="connsiteX5" fmla="*/ 469392 w 969305"/>
                  <a:gd name="connsiteY5" fmla="*/ 1547359 h 1651786"/>
                  <a:gd name="connsiteX6" fmla="*/ 579120 w 969305"/>
                  <a:gd name="connsiteY6" fmla="*/ 1644895 h 1651786"/>
                  <a:gd name="connsiteX7" fmla="*/ 707136 w 969305"/>
                  <a:gd name="connsiteY7" fmla="*/ 1626607 h 1651786"/>
                  <a:gd name="connsiteX8" fmla="*/ 822706 w 969305"/>
                  <a:gd name="connsiteY8" fmla="*/ 1489574 h 1651786"/>
                  <a:gd name="connsiteX9" fmla="*/ 935609 w 969305"/>
                  <a:gd name="connsiteY9" fmla="*/ 1406643 h 1651786"/>
                  <a:gd name="connsiteX10" fmla="*/ 966089 w 969305"/>
                  <a:gd name="connsiteY10" fmla="*/ 1281548 h 1651786"/>
                  <a:gd name="connsiteX11" fmla="*/ 871728 w 969305"/>
                  <a:gd name="connsiteY11" fmla="*/ 1108447 h 1651786"/>
                  <a:gd name="connsiteX12" fmla="*/ 807847 w 969305"/>
                  <a:gd name="connsiteY12" fmla="*/ 916550 h 1651786"/>
                  <a:gd name="connsiteX13" fmla="*/ 755904 w 969305"/>
                  <a:gd name="connsiteY13" fmla="*/ 529327 h 1651786"/>
                  <a:gd name="connsiteX14" fmla="*/ 719328 w 969305"/>
                  <a:gd name="connsiteY14" fmla="*/ 248911 h 1651786"/>
                  <a:gd name="connsiteX15" fmla="*/ 591312 w 969305"/>
                  <a:gd name="connsiteY15" fmla="*/ 5071 h 1651786"/>
                  <a:gd name="connsiteX16" fmla="*/ 597408 w 969305"/>
                  <a:gd name="connsiteY16" fmla="*/ 96511 h 1651786"/>
                  <a:gd name="connsiteX17" fmla="*/ 512064 w 969305"/>
                  <a:gd name="connsiteY17" fmla="*/ 248911 h 1651786"/>
                  <a:gd name="connsiteX18" fmla="*/ 323088 w 969305"/>
                  <a:gd name="connsiteY18" fmla="*/ 346447 h 1651786"/>
                  <a:gd name="connsiteX19" fmla="*/ 176784 w 969305"/>
                  <a:gd name="connsiteY19" fmla="*/ 334255 h 1651786"/>
                  <a:gd name="connsiteX20" fmla="*/ 0 w 969305"/>
                  <a:gd name="connsiteY20" fmla="*/ 224527 h 1651786"/>
                  <a:gd name="connsiteX0" fmla="*/ 0 w 985180"/>
                  <a:gd name="connsiteY0" fmla="*/ 199127 h 1651786"/>
                  <a:gd name="connsiteX1" fmla="*/ 155829 w 985180"/>
                  <a:gd name="connsiteY1" fmla="*/ 453254 h 1651786"/>
                  <a:gd name="connsiteX2" fmla="*/ 308229 w 985180"/>
                  <a:gd name="connsiteY2" fmla="*/ 718557 h 1651786"/>
                  <a:gd name="connsiteX3" fmla="*/ 406019 w 985180"/>
                  <a:gd name="connsiteY3" fmla="*/ 1041391 h 1651786"/>
                  <a:gd name="connsiteX4" fmla="*/ 460883 w 985180"/>
                  <a:gd name="connsiteY4" fmla="*/ 1352287 h 1651786"/>
                  <a:gd name="connsiteX5" fmla="*/ 485267 w 985180"/>
                  <a:gd name="connsiteY5" fmla="*/ 1547359 h 1651786"/>
                  <a:gd name="connsiteX6" fmla="*/ 594995 w 985180"/>
                  <a:gd name="connsiteY6" fmla="*/ 1644895 h 1651786"/>
                  <a:gd name="connsiteX7" fmla="*/ 723011 w 985180"/>
                  <a:gd name="connsiteY7" fmla="*/ 1626607 h 1651786"/>
                  <a:gd name="connsiteX8" fmla="*/ 838581 w 985180"/>
                  <a:gd name="connsiteY8" fmla="*/ 1489574 h 1651786"/>
                  <a:gd name="connsiteX9" fmla="*/ 951484 w 985180"/>
                  <a:gd name="connsiteY9" fmla="*/ 1406643 h 1651786"/>
                  <a:gd name="connsiteX10" fmla="*/ 981964 w 985180"/>
                  <a:gd name="connsiteY10" fmla="*/ 1281548 h 1651786"/>
                  <a:gd name="connsiteX11" fmla="*/ 887603 w 985180"/>
                  <a:gd name="connsiteY11" fmla="*/ 1108447 h 1651786"/>
                  <a:gd name="connsiteX12" fmla="*/ 823722 w 985180"/>
                  <a:gd name="connsiteY12" fmla="*/ 916550 h 1651786"/>
                  <a:gd name="connsiteX13" fmla="*/ 771779 w 985180"/>
                  <a:gd name="connsiteY13" fmla="*/ 529327 h 1651786"/>
                  <a:gd name="connsiteX14" fmla="*/ 735203 w 985180"/>
                  <a:gd name="connsiteY14" fmla="*/ 248911 h 1651786"/>
                  <a:gd name="connsiteX15" fmla="*/ 607187 w 985180"/>
                  <a:gd name="connsiteY15" fmla="*/ 5071 h 1651786"/>
                  <a:gd name="connsiteX16" fmla="*/ 613283 w 985180"/>
                  <a:gd name="connsiteY16" fmla="*/ 96511 h 1651786"/>
                  <a:gd name="connsiteX17" fmla="*/ 527939 w 985180"/>
                  <a:gd name="connsiteY17" fmla="*/ 248911 h 1651786"/>
                  <a:gd name="connsiteX18" fmla="*/ 338963 w 985180"/>
                  <a:gd name="connsiteY18" fmla="*/ 346447 h 1651786"/>
                  <a:gd name="connsiteX19" fmla="*/ 192659 w 985180"/>
                  <a:gd name="connsiteY19" fmla="*/ 334255 h 1651786"/>
                  <a:gd name="connsiteX20" fmla="*/ 0 w 985180"/>
                  <a:gd name="connsiteY20" fmla="*/ 199127 h 1651786"/>
                  <a:gd name="connsiteX0" fmla="*/ 0 w 985180"/>
                  <a:gd name="connsiteY0" fmla="*/ 186427 h 1651786"/>
                  <a:gd name="connsiteX1" fmla="*/ 155829 w 985180"/>
                  <a:gd name="connsiteY1" fmla="*/ 453254 h 1651786"/>
                  <a:gd name="connsiteX2" fmla="*/ 308229 w 985180"/>
                  <a:gd name="connsiteY2" fmla="*/ 718557 h 1651786"/>
                  <a:gd name="connsiteX3" fmla="*/ 406019 w 985180"/>
                  <a:gd name="connsiteY3" fmla="*/ 1041391 h 1651786"/>
                  <a:gd name="connsiteX4" fmla="*/ 460883 w 985180"/>
                  <a:gd name="connsiteY4" fmla="*/ 1352287 h 1651786"/>
                  <a:gd name="connsiteX5" fmla="*/ 485267 w 985180"/>
                  <a:gd name="connsiteY5" fmla="*/ 1547359 h 1651786"/>
                  <a:gd name="connsiteX6" fmla="*/ 594995 w 985180"/>
                  <a:gd name="connsiteY6" fmla="*/ 1644895 h 1651786"/>
                  <a:gd name="connsiteX7" fmla="*/ 723011 w 985180"/>
                  <a:gd name="connsiteY7" fmla="*/ 1626607 h 1651786"/>
                  <a:gd name="connsiteX8" fmla="*/ 838581 w 985180"/>
                  <a:gd name="connsiteY8" fmla="*/ 1489574 h 1651786"/>
                  <a:gd name="connsiteX9" fmla="*/ 951484 w 985180"/>
                  <a:gd name="connsiteY9" fmla="*/ 1406643 h 1651786"/>
                  <a:gd name="connsiteX10" fmla="*/ 981964 w 985180"/>
                  <a:gd name="connsiteY10" fmla="*/ 1281548 h 1651786"/>
                  <a:gd name="connsiteX11" fmla="*/ 887603 w 985180"/>
                  <a:gd name="connsiteY11" fmla="*/ 1108447 h 1651786"/>
                  <a:gd name="connsiteX12" fmla="*/ 823722 w 985180"/>
                  <a:gd name="connsiteY12" fmla="*/ 916550 h 1651786"/>
                  <a:gd name="connsiteX13" fmla="*/ 771779 w 985180"/>
                  <a:gd name="connsiteY13" fmla="*/ 529327 h 1651786"/>
                  <a:gd name="connsiteX14" fmla="*/ 735203 w 985180"/>
                  <a:gd name="connsiteY14" fmla="*/ 248911 h 1651786"/>
                  <a:gd name="connsiteX15" fmla="*/ 607187 w 985180"/>
                  <a:gd name="connsiteY15" fmla="*/ 5071 h 1651786"/>
                  <a:gd name="connsiteX16" fmla="*/ 613283 w 985180"/>
                  <a:gd name="connsiteY16" fmla="*/ 96511 h 1651786"/>
                  <a:gd name="connsiteX17" fmla="*/ 527939 w 985180"/>
                  <a:gd name="connsiteY17" fmla="*/ 248911 h 1651786"/>
                  <a:gd name="connsiteX18" fmla="*/ 338963 w 985180"/>
                  <a:gd name="connsiteY18" fmla="*/ 346447 h 1651786"/>
                  <a:gd name="connsiteX19" fmla="*/ 192659 w 985180"/>
                  <a:gd name="connsiteY19" fmla="*/ 334255 h 1651786"/>
                  <a:gd name="connsiteX20" fmla="*/ 0 w 985180"/>
                  <a:gd name="connsiteY20" fmla="*/ 186427 h 1651786"/>
                  <a:gd name="connsiteX0" fmla="*/ 0 w 985180"/>
                  <a:gd name="connsiteY0" fmla="*/ 186427 h 1651786"/>
                  <a:gd name="connsiteX1" fmla="*/ 155829 w 985180"/>
                  <a:gd name="connsiteY1" fmla="*/ 453254 h 1651786"/>
                  <a:gd name="connsiteX2" fmla="*/ 308229 w 985180"/>
                  <a:gd name="connsiteY2" fmla="*/ 718557 h 1651786"/>
                  <a:gd name="connsiteX3" fmla="*/ 406019 w 985180"/>
                  <a:gd name="connsiteY3" fmla="*/ 1041391 h 1651786"/>
                  <a:gd name="connsiteX4" fmla="*/ 460883 w 985180"/>
                  <a:gd name="connsiteY4" fmla="*/ 1352287 h 1651786"/>
                  <a:gd name="connsiteX5" fmla="*/ 485267 w 985180"/>
                  <a:gd name="connsiteY5" fmla="*/ 1547359 h 1651786"/>
                  <a:gd name="connsiteX6" fmla="*/ 594995 w 985180"/>
                  <a:gd name="connsiteY6" fmla="*/ 1644895 h 1651786"/>
                  <a:gd name="connsiteX7" fmla="*/ 723011 w 985180"/>
                  <a:gd name="connsiteY7" fmla="*/ 1626607 h 1651786"/>
                  <a:gd name="connsiteX8" fmla="*/ 838581 w 985180"/>
                  <a:gd name="connsiteY8" fmla="*/ 1489574 h 1651786"/>
                  <a:gd name="connsiteX9" fmla="*/ 951484 w 985180"/>
                  <a:gd name="connsiteY9" fmla="*/ 1406643 h 1651786"/>
                  <a:gd name="connsiteX10" fmla="*/ 981964 w 985180"/>
                  <a:gd name="connsiteY10" fmla="*/ 1281548 h 1651786"/>
                  <a:gd name="connsiteX11" fmla="*/ 887603 w 985180"/>
                  <a:gd name="connsiteY11" fmla="*/ 1108447 h 1651786"/>
                  <a:gd name="connsiteX12" fmla="*/ 823722 w 985180"/>
                  <a:gd name="connsiteY12" fmla="*/ 916550 h 1651786"/>
                  <a:gd name="connsiteX13" fmla="*/ 771779 w 985180"/>
                  <a:gd name="connsiteY13" fmla="*/ 529327 h 1651786"/>
                  <a:gd name="connsiteX14" fmla="*/ 735203 w 985180"/>
                  <a:gd name="connsiteY14" fmla="*/ 248911 h 1651786"/>
                  <a:gd name="connsiteX15" fmla="*/ 607187 w 985180"/>
                  <a:gd name="connsiteY15" fmla="*/ 5071 h 1651786"/>
                  <a:gd name="connsiteX16" fmla="*/ 613283 w 985180"/>
                  <a:gd name="connsiteY16" fmla="*/ 96511 h 1651786"/>
                  <a:gd name="connsiteX17" fmla="*/ 527939 w 985180"/>
                  <a:gd name="connsiteY17" fmla="*/ 248911 h 1651786"/>
                  <a:gd name="connsiteX18" fmla="*/ 338963 w 985180"/>
                  <a:gd name="connsiteY18" fmla="*/ 346447 h 1651786"/>
                  <a:gd name="connsiteX19" fmla="*/ 192659 w 985180"/>
                  <a:gd name="connsiteY19" fmla="*/ 334255 h 1651786"/>
                  <a:gd name="connsiteX20" fmla="*/ 0 w 985180"/>
                  <a:gd name="connsiteY20" fmla="*/ 186427 h 1651786"/>
                  <a:gd name="connsiteX0" fmla="*/ 0 w 985180"/>
                  <a:gd name="connsiteY0" fmla="*/ 186427 h 1651786"/>
                  <a:gd name="connsiteX1" fmla="*/ 155829 w 985180"/>
                  <a:gd name="connsiteY1" fmla="*/ 453254 h 1651786"/>
                  <a:gd name="connsiteX2" fmla="*/ 308229 w 985180"/>
                  <a:gd name="connsiteY2" fmla="*/ 718557 h 1651786"/>
                  <a:gd name="connsiteX3" fmla="*/ 406019 w 985180"/>
                  <a:gd name="connsiteY3" fmla="*/ 1041391 h 1651786"/>
                  <a:gd name="connsiteX4" fmla="*/ 460883 w 985180"/>
                  <a:gd name="connsiteY4" fmla="*/ 1352287 h 1651786"/>
                  <a:gd name="connsiteX5" fmla="*/ 485267 w 985180"/>
                  <a:gd name="connsiteY5" fmla="*/ 1547359 h 1651786"/>
                  <a:gd name="connsiteX6" fmla="*/ 594995 w 985180"/>
                  <a:gd name="connsiteY6" fmla="*/ 1644895 h 1651786"/>
                  <a:gd name="connsiteX7" fmla="*/ 723011 w 985180"/>
                  <a:gd name="connsiteY7" fmla="*/ 1626607 h 1651786"/>
                  <a:gd name="connsiteX8" fmla="*/ 838581 w 985180"/>
                  <a:gd name="connsiteY8" fmla="*/ 1489574 h 1651786"/>
                  <a:gd name="connsiteX9" fmla="*/ 951484 w 985180"/>
                  <a:gd name="connsiteY9" fmla="*/ 1406643 h 1651786"/>
                  <a:gd name="connsiteX10" fmla="*/ 981964 w 985180"/>
                  <a:gd name="connsiteY10" fmla="*/ 1281548 h 1651786"/>
                  <a:gd name="connsiteX11" fmla="*/ 887603 w 985180"/>
                  <a:gd name="connsiteY11" fmla="*/ 1108447 h 1651786"/>
                  <a:gd name="connsiteX12" fmla="*/ 823722 w 985180"/>
                  <a:gd name="connsiteY12" fmla="*/ 916550 h 1651786"/>
                  <a:gd name="connsiteX13" fmla="*/ 771779 w 985180"/>
                  <a:gd name="connsiteY13" fmla="*/ 529327 h 1651786"/>
                  <a:gd name="connsiteX14" fmla="*/ 735203 w 985180"/>
                  <a:gd name="connsiteY14" fmla="*/ 248911 h 1651786"/>
                  <a:gd name="connsiteX15" fmla="*/ 607187 w 985180"/>
                  <a:gd name="connsiteY15" fmla="*/ 5071 h 1651786"/>
                  <a:gd name="connsiteX16" fmla="*/ 613283 w 985180"/>
                  <a:gd name="connsiteY16" fmla="*/ 96511 h 1651786"/>
                  <a:gd name="connsiteX17" fmla="*/ 527939 w 985180"/>
                  <a:gd name="connsiteY17" fmla="*/ 248911 h 1651786"/>
                  <a:gd name="connsiteX18" fmla="*/ 338963 w 985180"/>
                  <a:gd name="connsiteY18" fmla="*/ 346447 h 1651786"/>
                  <a:gd name="connsiteX19" fmla="*/ 192659 w 985180"/>
                  <a:gd name="connsiteY19" fmla="*/ 334255 h 1651786"/>
                  <a:gd name="connsiteX20" fmla="*/ 0 w 985180"/>
                  <a:gd name="connsiteY20" fmla="*/ 186427 h 1651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85180" h="1651786">
                    <a:moveTo>
                      <a:pt x="0" y="186427"/>
                    </a:moveTo>
                    <a:cubicBezTo>
                      <a:pt x="25612" y="279285"/>
                      <a:pt x="104458" y="364566"/>
                      <a:pt x="155829" y="453254"/>
                    </a:cubicBezTo>
                    <a:cubicBezTo>
                      <a:pt x="207201" y="541942"/>
                      <a:pt x="266531" y="620534"/>
                      <a:pt x="308229" y="718557"/>
                    </a:cubicBezTo>
                    <a:cubicBezTo>
                      <a:pt x="349927" y="816580"/>
                      <a:pt x="380577" y="935769"/>
                      <a:pt x="406019" y="1041391"/>
                    </a:cubicBezTo>
                    <a:cubicBezTo>
                      <a:pt x="431461" y="1147013"/>
                      <a:pt x="447675" y="1267959"/>
                      <a:pt x="460883" y="1352287"/>
                    </a:cubicBezTo>
                    <a:cubicBezTo>
                      <a:pt x="474091" y="1436615"/>
                      <a:pt x="462915" y="1498591"/>
                      <a:pt x="485267" y="1547359"/>
                    </a:cubicBezTo>
                    <a:cubicBezTo>
                      <a:pt x="507619" y="1596127"/>
                      <a:pt x="555371" y="1631687"/>
                      <a:pt x="594995" y="1644895"/>
                    </a:cubicBezTo>
                    <a:cubicBezTo>
                      <a:pt x="634619" y="1658103"/>
                      <a:pt x="682413" y="1652494"/>
                      <a:pt x="723011" y="1626607"/>
                    </a:cubicBezTo>
                    <a:cubicBezTo>
                      <a:pt x="763609" y="1600720"/>
                      <a:pt x="794152" y="1535760"/>
                      <a:pt x="838581" y="1489574"/>
                    </a:cubicBezTo>
                    <a:cubicBezTo>
                      <a:pt x="879835" y="1475138"/>
                      <a:pt x="927587" y="1441314"/>
                      <a:pt x="951484" y="1406643"/>
                    </a:cubicBezTo>
                    <a:cubicBezTo>
                      <a:pt x="975381" y="1371972"/>
                      <a:pt x="992611" y="1331247"/>
                      <a:pt x="981964" y="1281548"/>
                    </a:cubicBezTo>
                    <a:cubicBezTo>
                      <a:pt x="971317" y="1231849"/>
                      <a:pt x="913977" y="1169280"/>
                      <a:pt x="887603" y="1108447"/>
                    </a:cubicBezTo>
                    <a:cubicBezTo>
                      <a:pt x="861229" y="1047614"/>
                      <a:pt x="833501" y="987670"/>
                      <a:pt x="823722" y="916550"/>
                    </a:cubicBezTo>
                    <a:cubicBezTo>
                      <a:pt x="813943" y="845430"/>
                      <a:pt x="786532" y="640600"/>
                      <a:pt x="771779" y="529327"/>
                    </a:cubicBezTo>
                    <a:cubicBezTo>
                      <a:pt x="757026" y="418054"/>
                      <a:pt x="762635" y="336287"/>
                      <a:pt x="735203" y="248911"/>
                    </a:cubicBezTo>
                    <a:cubicBezTo>
                      <a:pt x="707771" y="161535"/>
                      <a:pt x="627507" y="30471"/>
                      <a:pt x="607187" y="5071"/>
                    </a:cubicBezTo>
                    <a:cubicBezTo>
                      <a:pt x="586867" y="-20329"/>
                      <a:pt x="626491" y="55871"/>
                      <a:pt x="613283" y="96511"/>
                    </a:cubicBezTo>
                    <a:cubicBezTo>
                      <a:pt x="600075" y="137151"/>
                      <a:pt x="573659" y="207255"/>
                      <a:pt x="527939" y="248911"/>
                    </a:cubicBezTo>
                    <a:cubicBezTo>
                      <a:pt x="482219" y="290567"/>
                      <a:pt x="394843" y="332223"/>
                      <a:pt x="338963" y="346447"/>
                    </a:cubicBezTo>
                    <a:cubicBezTo>
                      <a:pt x="283083" y="360671"/>
                      <a:pt x="249153" y="360925"/>
                      <a:pt x="192659" y="334255"/>
                    </a:cubicBezTo>
                    <a:cubicBezTo>
                      <a:pt x="136165" y="307585"/>
                      <a:pt x="66463" y="261844"/>
                      <a:pt x="0" y="186427"/>
                    </a:cubicBezTo>
                    <a:close/>
                  </a:path>
                </a:pathLst>
              </a:custGeom>
              <a:gradFill flip="none" rotWithShape="1">
                <a:gsLst>
                  <a:gs pos="42000">
                    <a:srgbClr val="7B492F">
                      <a:alpha val="75000"/>
                    </a:srgbClr>
                  </a:gs>
                  <a:gs pos="73000">
                    <a:srgbClr val="E4BCAD">
                      <a:alpha val="75000"/>
                    </a:srgbClr>
                  </a:gs>
                </a:gsLst>
                <a:lin ang="19800000" scaled="0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3A5C98CD-D366-554C-B335-1684B36EF4C8}"/>
                  </a:ext>
                </a:extLst>
              </p:cNvPr>
              <p:cNvSpPr/>
              <p:nvPr/>
            </p:nvSpPr>
            <p:spPr>
              <a:xfrm rot="1502092">
                <a:off x="4585364" y="2335966"/>
                <a:ext cx="583003" cy="493792"/>
              </a:xfrm>
              <a:prstGeom prst="ellipse">
                <a:avLst/>
              </a:prstGeom>
              <a:gradFill>
                <a:gsLst>
                  <a:gs pos="0">
                    <a:srgbClr val="C47761"/>
                  </a:gs>
                  <a:gs pos="81000">
                    <a:srgbClr val="E1BBB0"/>
                  </a:gs>
                </a:gsLst>
                <a:lin ang="7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83" name="Freeform 203">
                <a:extLst>
                  <a:ext uri="{FF2B5EF4-FFF2-40B4-BE49-F238E27FC236}">
                    <a16:creationId xmlns:a16="http://schemas.microsoft.com/office/drawing/2014/main" id="{4020FF98-913A-F345-8C57-E945B6657388}"/>
                  </a:ext>
                </a:extLst>
              </p:cNvPr>
              <p:cNvSpPr/>
              <p:nvPr/>
            </p:nvSpPr>
            <p:spPr>
              <a:xfrm>
                <a:off x="6026424" y="4407576"/>
                <a:ext cx="854306" cy="362744"/>
              </a:xfrm>
              <a:custGeom>
                <a:avLst/>
                <a:gdLst>
                  <a:gd name="connsiteX0" fmla="*/ 330770 w 467733"/>
                  <a:gd name="connsiteY0" fmla="*/ 304971 h 306101"/>
                  <a:gd name="connsiteX1" fmla="*/ 303061 w 467733"/>
                  <a:gd name="connsiteY1" fmla="*/ 239162 h 306101"/>
                  <a:gd name="connsiteX2" fmla="*/ 136807 w 467733"/>
                  <a:gd name="connsiteY2" fmla="*/ 152571 h 306101"/>
                  <a:gd name="connsiteX3" fmla="*/ 5189 w 467733"/>
                  <a:gd name="connsiteY3" fmla="*/ 171 h 306101"/>
                  <a:gd name="connsiteX4" fmla="*/ 320380 w 467733"/>
                  <a:gd name="connsiteY4" fmla="*/ 121399 h 306101"/>
                  <a:gd name="connsiteX5" fmla="*/ 445070 w 467733"/>
                  <a:gd name="connsiteY5" fmla="*/ 72908 h 306101"/>
                  <a:gd name="connsiteX6" fmla="*/ 458925 w 467733"/>
                  <a:gd name="connsiteY6" fmla="*/ 183744 h 306101"/>
                  <a:gd name="connsiteX7" fmla="*/ 330770 w 467733"/>
                  <a:gd name="connsiteY7" fmla="*/ 304971 h 306101"/>
                  <a:gd name="connsiteX0" fmla="*/ 361113 w 498076"/>
                  <a:gd name="connsiteY0" fmla="*/ 304971 h 306101"/>
                  <a:gd name="connsiteX1" fmla="*/ 333404 w 498076"/>
                  <a:gd name="connsiteY1" fmla="*/ 239162 h 306101"/>
                  <a:gd name="connsiteX2" fmla="*/ 167150 w 498076"/>
                  <a:gd name="connsiteY2" fmla="*/ 152571 h 306101"/>
                  <a:gd name="connsiteX3" fmla="*/ 4359 w 498076"/>
                  <a:gd name="connsiteY3" fmla="*/ 171 h 306101"/>
                  <a:gd name="connsiteX4" fmla="*/ 350723 w 498076"/>
                  <a:gd name="connsiteY4" fmla="*/ 121399 h 306101"/>
                  <a:gd name="connsiteX5" fmla="*/ 475413 w 498076"/>
                  <a:gd name="connsiteY5" fmla="*/ 72908 h 306101"/>
                  <a:gd name="connsiteX6" fmla="*/ 489268 w 498076"/>
                  <a:gd name="connsiteY6" fmla="*/ 183744 h 306101"/>
                  <a:gd name="connsiteX7" fmla="*/ 361113 w 498076"/>
                  <a:gd name="connsiteY7" fmla="*/ 304971 h 306101"/>
                  <a:gd name="connsiteX0" fmla="*/ 359573 w 496536"/>
                  <a:gd name="connsiteY0" fmla="*/ 318978 h 320108"/>
                  <a:gd name="connsiteX1" fmla="*/ 331864 w 496536"/>
                  <a:gd name="connsiteY1" fmla="*/ 253169 h 320108"/>
                  <a:gd name="connsiteX2" fmla="*/ 165610 w 496536"/>
                  <a:gd name="connsiteY2" fmla="*/ 166578 h 320108"/>
                  <a:gd name="connsiteX3" fmla="*/ 2819 w 496536"/>
                  <a:gd name="connsiteY3" fmla="*/ 14178 h 320108"/>
                  <a:gd name="connsiteX4" fmla="*/ 349183 w 496536"/>
                  <a:gd name="connsiteY4" fmla="*/ 135406 h 320108"/>
                  <a:gd name="connsiteX5" fmla="*/ 473873 w 496536"/>
                  <a:gd name="connsiteY5" fmla="*/ 86915 h 320108"/>
                  <a:gd name="connsiteX6" fmla="*/ 487728 w 496536"/>
                  <a:gd name="connsiteY6" fmla="*/ 197751 h 320108"/>
                  <a:gd name="connsiteX7" fmla="*/ 359573 w 496536"/>
                  <a:gd name="connsiteY7" fmla="*/ 318978 h 320108"/>
                  <a:gd name="connsiteX0" fmla="*/ 360444 w 497407"/>
                  <a:gd name="connsiteY0" fmla="*/ 307030 h 308160"/>
                  <a:gd name="connsiteX1" fmla="*/ 332735 w 497407"/>
                  <a:gd name="connsiteY1" fmla="*/ 241221 h 308160"/>
                  <a:gd name="connsiteX2" fmla="*/ 166481 w 497407"/>
                  <a:gd name="connsiteY2" fmla="*/ 154630 h 308160"/>
                  <a:gd name="connsiteX3" fmla="*/ 3690 w 497407"/>
                  <a:gd name="connsiteY3" fmla="*/ 2230 h 308160"/>
                  <a:gd name="connsiteX4" fmla="*/ 332736 w 497407"/>
                  <a:gd name="connsiteY4" fmla="*/ 64576 h 308160"/>
                  <a:gd name="connsiteX5" fmla="*/ 474744 w 497407"/>
                  <a:gd name="connsiteY5" fmla="*/ 74967 h 308160"/>
                  <a:gd name="connsiteX6" fmla="*/ 488599 w 497407"/>
                  <a:gd name="connsiteY6" fmla="*/ 185803 h 308160"/>
                  <a:gd name="connsiteX7" fmla="*/ 360444 w 497407"/>
                  <a:gd name="connsiteY7" fmla="*/ 307030 h 308160"/>
                  <a:gd name="connsiteX0" fmla="*/ 359859 w 496822"/>
                  <a:gd name="connsiteY0" fmla="*/ 307030 h 308137"/>
                  <a:gd name="connsiteX1" fmla="*/ 332150 w 496822"/>
                  <a:gd name="connsiteY1" fmla="*/ 241221 h 308137"/>
                  <a:gd name="connsiteX2" fmla="*/ 148637 w 496822"/>
                  <a:gd name="connsiteY2" fmla="*/ 161999 h 308137"/>
                  <a:gd name="connsiteX3" fmla="*/ 165896 w 496822"/>
                  <a:gd name="connsiteY3" fmla="*/ 154630 h 308137"/>
                  <a:gd name="connsiteX4" fmla="*/ 3105 w 496822"/>
                  <a:gd name="connsiteY4" fmla="*/ 2230 h 308137"/>
                  <a:gd name="connsiteX5" fmla="*/ 332151 w 496822"/>
                  <a:gd name="connsiteY5" fmla="*/ 64576 h 308137"/>
                  <a:gd name="connsiteX6" fmla="*/ 474159 w 496822"/>
                  <a:gd name="connsiteY6" fmla="*/ 74967 h 308137"/>
                  <a:gd name="connsiteX7" fmla="*/ 488014 w 496822"/>
                  <a:gd name="connsiteY7" fmla="*/ 185803 h 308137"/>
                  <a:gd name="connsiteX8" fmla="*/ 359859 w 496822"/>
                  <a:gd name="connsiteY8" fmla="*/ 307030 h 308137"/>
                  <a:gd name="connsiteX0" fmla="*/ 356396 w 498350"/>
                  <a:gd name="connsiteY0" fmla="*/ 358985 h 359619"/>
                  <a:gd name="connsiteX1" fmla="*/ 332150 w 498350"/>
                  <a:gd name="connsiteY1" fmla="*/ 241221 h 359619"/>
                  <a:gd name="connsiteX2" fmla="*/ 148637 w 498350"/>
                  <a:gd name="connsiteY2" fmla="*/ 161999 h 359619"/>
                  <a:gd name="connsiteX3" fmla="*/ 165896 w 498350"/>
                  <a:gd name="connsiteY3" fmla="*/ 154630 h 359619"/>
                  <a:gd name="connsiteX4" fmla="*/ 3105 w 498350"/>
                  <a:gd name="connsiteY4" fmla="*/ 2230 h 359619"/>
                  <a:gd name="connsiteX5" fmla="*/ 332151 w 498350"/>
                  <a:gd name="connsiteY5" fmla="*/ 64576 h 359619"/>
                  <a:gd name="connsiteX6" fmla="*/ 474159 w 498350"/>
                  <a:gd name="connsiteY6" fmla="*/ 74967 h 359619"/>
                  <a:gd name="connsiteX7" fmla="*/ 488014 w 498350"/>
                  <a:gd name="connsiteY7" fmla="*/ 185803 h 359619"/>
                  <a:gd name="connsiteX8" fmla="*/ 356396 w 498350"/>
                  <a:gd name="connsiteY8" fmla="*/ 358985 h 359619"/>
                  <a:gd name="connsiteX0" fmla="*/ 356396 w 498350"/>
                  <a:gd name="connsiteY0" fmla="*/ 358985 h 361714"/>
                  <a:gd name="connsiteX1" fmla="*/ 300978 w 498350"/>
                  <a:gd name="connsiteY1" fmla="*/ 282785 h 361714"/>
                  <a:gd name="connsiteX2" fmla="*/ 148637 w 498350"/>
                  <a:gd name="connsiteY2" fmla="*/ 161999 h 361714"/>
                  <a:gd name="connsiteX3" fmla="*/ 165896 w 498350"/>
                  <a:gd name="connsiteY3" fmla="*/ 154630 h 361714"/>
                  <a:gd name="connsiteX4" fmla="*/ 3105 w 498350"/>
                  <a:gd name="connsiteY4" fmla="*/ 2230 h 361714"/>
                  <a:gd name="connsiteX5" fmla="*/ 332151 w 498350"/>
                  <a:gd name="connsiteY5" fmla="*/ 64576 h 361714"/>
                  <a:gd name="connsiteX6" fmla="*/ 474159 w 498350"/>
                  <a:gd name="connsiteY6" fmla="*/ 74967 h 361714"/>
                  <a:gd name="connsiteX7" fmla="*/ 488014 w 498350"/>
                  <a:gd name="connsiteY7" fmla="*/ 185803 h 361714"/>
                  <a:gd name="connsiteX8" fmla="*/ 356396 w 498350"/>
                  <a:gd name="connsiteY8" fmla="*/ 358985 h 361714"/>
                  <a:gd name="connsiteX0" fmla="*/ 356867 w 498821"/>
                  <a:gd name="connsiteY0" fmla="*/ 358985 h 361758"/>
                  <a:gd name="connsiteX1" fmla="*/ 301449 w 498821"/>
                  <a:gd name="connsiteY1" fmla="*/ 282785 h 361758"/>
                  <a:gd name="connsiteX2" fmla="*/ 166367 w 498821"/>
                  <a:gd name="connsiteY2" fmla="*/ 154630 h 361758"/>
                  <a:gd name="connsiteX3" fmla="*/ 3576 w 498821"/>
                  <a:gd name="connsiteY3" fmla="*/ 2230 h 361758"/>
                  <a:gd name="connsiteX4" fmla="*/ 332622 w 498821"/>
                  <a:gd name="connsiteY4" fmla="*/ 64576 h 361758"/>
                  <a:gd name="connsiteX5" fmla="*/ 474630 w 498821"/>
                  <a:gd name="connsiteY5" fmla="*/ 74967 h 361758"/>
                  <a:gd name="connsiteX6" fmla="*/ 488485 w 498821"/>
                  <a:gd name="connsiteY6" fmla="*/ 185803 h 361758"/>
                  <a:gd name="connsiteX7" fmla="*/ 356867 w 498821"/>
                  <a:gd name="connsiteY7" fmla="*/ 358985 h 361758"/>
                  <a:gd name="connsiteX0" fmla="*/ 357074 w 499028"/>
                  <a:gd name="connsiteY0" fmla="*/ 360374 h 362968"/>
                  <a:gd name="connsiteX1" fmla="*/ 301656 w 499028"/>
                  <a:gd name="connsiteY1" fmla="*/ 284174 h 362968"/>
                  <a:gd name="connsiteX2" fmla="*/ 163111 w 499028"/>
                  <a:gd name="connsiteY2" fmla="*/ 187192 h 362968"/>
                  <a:gd name="connsiteX3" fmla="*/ 3783 w 499028"/>
                  <a:gd name="connsiteY3" fmla="*/ 3619 h 362968"/>
                  <a:gd name="connsiteX4" fmla="*/ 332829 w 499028"/>
                  <a:gd name="connsiteY4" fmla="*/ 65965 h 362968"/>
                  <a:gd name="connsiteX5" fmla="*/ 474837 w 499028"/>
                  <a:gd name="connsiteY5" fmla="*/ 76356 h 362968"/>
                  <a:gd name="connsiteX6" fmla="*/ 488692 w 499028"/>
                  <a:gd name="connsiteY6" fmla="*/ 187192 h 362968"/>
                  <a:gd name="connsiteX7" fmla="*/ 357074 w 499028"/>
                  <a:gd name="connsiteY7" fmla="*/ 360374 h 362968"/>
                  <a:gd name="connsiteX0" fmla="*/ 357074 w 589704"/>
                  <a:gd name="connsiteY0" fmla="*/ 360175 h 362769"/>
                  <a:gd name="connsiteX1" fmla="*/ 301656 w 589704"/>
                  <a:gd name="connsiteY1" fmla="*/ 283975 h 362769"/>
                  <a:gd name="connsiteX2" fmla="*/ 163111 w 589704"/>
                  <a:gd name="connsiteY2" fmla="*/ 186993 h 362769"/>
                  <a:gd name="connsiteX3" fmla="*/ 3783 w 589704"/>
                  <a:gd name="connsiteY3" fmla="*/ 3420 h 362769"/>
                  <a:gd name="connsiteX4" fmla="*/ 332829 w 589704"/>
                  <a:gd name="connsiteY4" fmla="*/ 65766 h 362769"/>
                  <a:gd name="connsiteX5" fmla="*/ 585673 w 589704"/>
                  <a:gd name="connsiteY5" fmla="*/ 44984 h 362769"/>
                  <a:gd name="connsiteX6" fmla="*/ 488692 w 589704"/>
                  <a:gd name="connsiteY6" fmla="*/ 186993 h 362769"/>
                  <a:gd name="connsiteX7" fmla="*/ 357074 w 589704"/>
                  <a:gd name="connsiteY7" fmla="*/ 360175 h 362769"/>
                  <a:gd name="connsiteX0" fmla="*/ 357074 w 590961"/>
                  <a:gd name="connsiteY0" fmla="*/ 360175 h 361074"/>
                  <a:gd name="connsiteX1" fmla="*/ 301656 w 590961"/>
                  <a:gd name="connsiteY1" fmla="*/ 283975 h 361074"/>
                  <a:gd name="connsiteX2" fmla="*/ 163111 w 590961"/>
                  <a:gd name="connsiteY2" fmla="*/ 186993 h 361074"/>
                  <a:gd name="connsiteX3" fmla="*/ 3783 w 590961"/>
                  <a:gd name="connsiteY3" fmla="*/ 3420 h 361074"/>
                  <a:gd name="connsiteX4" fmla="*/ 332829 w 590961"/>
                  <a:gd name="connsiteY4" fmla="*/ 65766 h 361074"/>
                  <a:gd name="connsiteX5" fmla="*/ 585673 w 590961"/>
                  <a:gd name="connsiteY5" fmla="*/ 44984 h 361074"/>
                  <a:gd name="connsiteX6" fmla="*/ 512937 w 590961"/>
                  <a:gd name="connsiteY6" fmla="*/ 232021 h 361074"/>
                  <a:gd name="connsiteX7" fmla="*/ 357074 w 590961"/>
                  <a:gd name="connsiteY7" fmla="*/ 360175 h 361074"/>
                  <a:gd name="connsiteX0" fmla="*/ 356998 w 590885"/>
                  <a:gd name="connsiteY0" fmla="*/ 360175 h 360801"/>
                  <a:gd name="connsiteX1" fmla="*/ 280798 w 590885"/>
                  <a:gd name="connsiteY1" fmla="*/ 277048 h 360801"/>
                  <a:gd name="connsiteX2" fmla="*/ 163035 w 590885"/>
                  <a:gd name="connsiteY2" fmla="*/ 186993 h 360801"/>
                  <a:gd name="connsiteX3" fmla="*/ 3707 w 590885"/>
                  <a:gd name="connsiteY3" fmla="*/ 3420 h 360801"/>
                  <a:gd name="connsiteX4" fmla="*/ 332753 w 590885"/>
                  <a:gd name="connsiteY4" fmla="*/ 65766 h 360801"/>
                  <a:gd name="connsiteX5" fmla="*/ 585597 w 590885"/>
                  <a:gd name="connsiteY5" fmla="*/ 44984 h 360801"/>
                  <a:gd name="connsiteX6" fmla="*/ 512861 w 590885"/>
                  <a:gd name="connsiteY6" fmla="*/ 232021 h 360801"/>
                  <a:gd name="connsiteX7" fmla="*/ 356998 w 590885"/>
                  <a:gd name="connsiteY7" fmla="*/ 360175 h 360801"/>
                  <a:gd name="connsiteX0" fmla="*/ 531623 w 589488"/>
                  <a:gd name="connsiteY0" fmla="*/ 420500 h 420859"/>
                  <a:gd name="connsiteX1" fmla="*/ 280798 w 589488"/>
                  <a:gd name="connsiteY1" fmla="*/ 277048 h 420859"/>
                  <a:gd name="connsiteX2" fmla="*/ 163035 w 589488"/>
                  <a:gd name="connsiteY2" fmla="*/ 186993 h 420859"/>
                  <a:gd name="connsiteX3" fmla="*/ 3707 w 589488"/>
                  <a:gd name="connsiteY3" fmla="*/ 3420 h 420859"/>
                  <a:gd name="connsiteX4" fmla="*/ 332753 w 589488"/>
                  <a:gd name="connsiteY4" fmla="*/ 65766 h 420859"/>
                  <a:gd name="connsiteX5" fmla="*/ 585597 w 589488"/>
                  <a:gd name="connsiteY5" fmla="*/ 44984 h 420859"/>
                  <a:gd name="connsiteX6" fmla="*/ 512861 w 589488"/>
                  <a:gd name="connsiteY6" fmla="*/ 232021 h 420859"/>
                  <a:gd name="connsiteX7" fmla="*/ 531623 w 589488"/>
                  <a:gd name="connsiteY7" fmla="*/ 420500 h 420859"/>
                  <a:gd name="connsiteX0" fmla="*/ 531623 w 602627"/>
                  <a:gd name="connsiteY0" fmla="*/ 420500 h 420502"/>
                  <a:gd name="connsiteX1" fmla="*/ 280798 w 602627"/>
                  <a:gd name="connsiteY1" fmla="*/ 277048 h 420502"/>
                  <a:gd name="connsiteX2" fmla="*/ 163035 w 602627"/>
                  <a:gd name="connsiteY2" fmla="*/ 186993 h 420502"/>
                  <a:gd name="connsiteX3" fmla="*/ 3707 w 602627"/>
                  <a:gd name="connsiteY3" fmla="*/ 3420 h 420502"/>
                  <a:gd name="connsiteX4" fmla="*/ 332753 w 602627"/>
                  <a:gd name="connsiteY4" fmla="*/ 65766 h 420502"/>
                  <a:gd name="connsiteX5" fmla="*/ 585597 w 602627"/>
                  <a:gd name="connsiteY5" fmla="*/ 44984 h 420502"/>
                  <a:gd name="connsiteX6" fmla="*/ 595411 w 602627"/>
                  <a:gd name="connsiteY6" fmla="*/ 273296 h 420502"/>
                  <a:gd name="connsiteX7" fmla="*/ 531623 w 602627"/>
                  <a:gd name="connsiteY7" fmla="*/ 420500 h 420502"/>
                  <a:gd name="connsiteX0" fmla="*/ 531623 w 697155"/>
                  <a:gd name="connsiteY0" fmla="*/ 420519 h 420521"/>
                  <a:gd name="connsiteX1" fmla="*/ 280798 w 697155"/>
                  <a:gd name="connsiteY1" fmla="*/ 277067 h 420521"/>
                  <a:gd name="connsiteX2" fmla="*/ 163035 w 697155"/>
                  <a:gd name="connsiteY2" fmla="*/ 187012 h 420521"/>
                  <a:gd name="connsiteX3" fmla="*/ 3707 w 697155"/>
                  <a:gd name="connsiteY3" fmla="*/ 3439 h 420521"/>
                  <a:gd name="connsiteX4" fmla="*/ 332753 w 697155"/>
                  <a:gd name="connsiteY4" fmla="*/ 65785 h 420521"/>
                  <a:gd name="connsiteX5" fmla="*/ 693547 w 697155"/>
                  <a:gd name="connsiteY5" fmla="*/ 48178 h 420521"/>
                  <a:gd name="connsiteX6" fmla="*/ 595411 w 697155"/>
                  <a:gd name="connsiteY6" fmla="*/ 273315 h 420521"/>
                  <a:gd name="connsiteX7" fmla="*/ 531623 w 697155"/>
                  <a:gd name="connsiteY7" fmla="*/ 420519 h 420521"/>
                  <a:gd name="connsiteX0" fmla="*/ 531623 w 850786"/>
                  <a:gd name="connsiteY0" fmla="*/ 420538 h 420540"/>
                  <a:gd name="connsiteX1" fmla="*/ 280798 w 850786"/>
                  <a:gd name="connsiteY1" fmla="*/ 277086 h 420540"/>
                  <a:gd name="connsiteX2" fmla="*/ 163035 w 850786"/>
                  <a:gd name="connsiteY2" fmla="*/ 187031 h 420540"/>
                  <a:gd name="connsiteX3" fmla="*/ 3707 w 850786"/>
                  <a:gd name="connsiteY3" fmla="*/ 3458 h 420540"/>
                  <a:gd name="connsiteX4" fmla="*/ 332753 w 850786"/>
                  <a:gd name="connsiteY4" fmla="*/ 65804 h 420540"/>
                  <a:gd name="connsiteX5" fmla="*/ 849122 w 850786"/>
                  <a:gd name="connsiteY5" fmla="*/ 51372 h 420540"/>
                  <a:gd name="connsiteX6" fmla="*/ 595411 w 850786"/>
                  <a:gd name="connsiteY6" fmla="*/ 273334 h 420540"/>
                  <a:gd name="connsiteX7" fmla="*/ 531623 w 850786"/>
                  <a:gd name="connsiteY7" fmla="*/ 420538 h 420540"/>
                  <a:gd name="connsiteX0" fmla="*/ 531623 w 853296"/>
                  <a:gd name="connsiteY0" fmla="*/ 420538 h 420579"/>
                  <a:gd name="connsiteX1" fmla="*/ 280798 w 853296"/>
                  <a:gd name="connsiteY1" fmla="*/ 277086 h 420579"/>
                  <a:gd name="connsiteX2" fmla="*/ 163035 w 853296"/>
                  <a:gd name="connsiteY2" fmla="*/ 187031 h 420579"/>
                  <a:gd name="connsiteX3" fmla="*/ 3707 w 853296"/>
                  <a:gd name="connsiteY3" fmla="*/ 3458 h 420579"/>
                  <a:gd name="connsiteX4" fmla="*/ 332753 w 853296"/>
                  <a:gd name="connsiteY4" fmla="*/ 65804 h 420579"/>
                  <a:gd name="connsiteX5" fmla="*/ 849122 w 853296"/>
                  <a:gd name="connsiteY5" fmla="*/ 51372 h 420579"/>
                  <a:gd name="connsiteX6" fmla="*/ 741461 w 853296"/>
                  <a:gd name="connsiteY6" fmla="*/ 289209 h 420579"/>
                  <a:gd name="connsiteX7" fmla="*/ 531623 w 853296"/>
                  <a:gd name="connsiteY7" fmla="*/ 420538 h 420579"/>
                  <a:gd name="connsiteX0" fmla="*/ 560198 w 853111"/>
                  <a:gd name="connsiteY0" fmla="*/ 430063 h 430100"/>
                  <a:gd name="connsiteX1" fmla="*/ 280798 w 853111"/>
                  <a:gd name="connsiteY1" fmla="*/ 277086 h 430100"/>
                  <a:gd name="connsiteX2" fmla="*/ 163035 w 853111"/>
                  <a:gd name="connsiteY2" fmla="*/ 187031 h 430100"/>
                  <a:gd name="connsiteX3" fmla="*/ 3707 w 853111"/>
                  <a:gd name="connsiteY3" fmla="*/ 3458 h 430100"/>
                  <a:gd name="connsiteX4" fmla="*/ 332753 w 853111"/>
                  <a:gd name="connsiteY4" fmla="*/ 65804 h 430100"/>
                  <a:gd name="connsiteX5" fmla="*/ 849122 w 853111"/>
                  <a:gd name="connsiteY5" fmla="*/ 51372 h 430100"/>
                  <a:gd name="connsiteX6" fmla="*/ 741461 w 853111"/>
                  <a:gd name="connsiteY6" fmla="*/ 289209 h 430100"/>
                  <a:gd name="connsiteX7" fmla="*/ 560198 w 853111"/>
                  <a:gd name="connsiteY7" fmla="*/ 430063 h 430100"/>
                  <a:gd name="connsiteX0" fmla="*/ 560198 w 856812"/>
                  <a:gd name="connsiteY0" fmla="*/ 430063 h 453757"/>
                  <a:gd name="connsiteX1" fmla="*/ 280798 w 856812"/>
                  <a:gd name="connsiteY1" fmla="*/ 277086 h 453757"/>
                  <a:gd name="connsiteX2" fmla="*/ 163035 w 856812"/>
                  <a:gd name="connsiteY2" fmla="*/ 187031 h 453757"/>
                  <a:gd name="connsiteX3" fmla="*/ 3707 w 856812"/>
                  <a:gd name="connsiteY3" fmla="*/ 3458 h 453757"/>
                  <a:gd name="connsiteX4" fmla="*/ 332753 w 856812"/>
                  <a:gd name="connsiteY4" fmla="*/ 65804 h 453757"/>
                  <a:gd name="connsiteX5" fmla="*/ 849122 w 856812"/>
                  <a:gd name="connsiteY5" fmla="*/ 51372 h 453757"/>
                  <a:gd name="connsiteX6" fmla="*/ 792261 w 856812"/>
                  <a:gd name="connsiteY6" fmla="*/ 413034 h 453757"/>
                  <a:gd name="connsiteX7" fmla="*/ 560198 w 856812"/>
                  <a:gd name="connsiteY7" fmla="*/ 430063 h 453757"/>
                  <a:gd name="connsiteX0" fmla="*/ 560198 w 856812"/>
                  <a:gd name="connsiteY0" fmla="*/ 430063 h 453757"/>
                  <a:gd name="connsiteX1" fmla="*/ 280798 w 856812"/>
                  <a:gd name="connsiteY1" fmla="*/ 277086 h 453757"/>
                  <a:gd name="connsiteX2" fmla="*/ 163035 w 856812"/>
                  <a:gd name="connsiteY2" fmla="*/ 187031 h 453757"/>
                  <a:gd name="connsiteX3" fmla="*/ 3707 w 856812"/>
                  <a:gd name="connsiteY3" fmla="*/ 3458 h 453757"/>
                  <a:gd name="connsiteX4" fmla="*/ 332753 w 856812"/>
                  <a:gd name="connsiteY4" fmla="*/ 65804 h 453757"/>
                  <a:gd name="connsiteX5" fmla="*/ 849122 w 856812"/>
                  <a:gd name="connsiteY5" fmla="*/ 51372 h 453757"/>
                  <a:gd name="connsiteX6" fmla="*/ 792261 w 856812"/>
                  <a:gd name="connsiteY6" fmla="*/ 413034 h 453757"/>
                  <a:gd name="connsiteX7" fmla="*/ 560198 w 856812"/>
                  <a:gd name="connsiteY7" fmla="*/ 430063 h 453757"/>
                  <a:gd name="connsiteX0" fmla="*/ 560198 w 856812"/>
                  <a:gd name="connsiteY0" fmla="*/ 430063 h 447882"/>
                  <a:gd name="connsiteX1" fmla="*/ 280798 w 856812"/>
                  <a:gd name="connsiteY1" fmla="*/ 277086 h 447882"/>
                  <a:gd name="connsiteX2" fmla="*/ 163035 w 856812"/>
                  <a:gd name="connsiteY2" fmla="*/ 187031 h 447882"/>
                  <a:gd name="connsiteX3" fmla="*/ 3707 w 856812"/>
                  <a:gd name="connsiteY3" fmla="*/ 3458 h 447882"/>
                  <a:gd name="connsiteX4" fmla="*/ 332753 w 856812"/>
                  <a:gd name="connsiteY4" fmla="*/ 65804 h 447882"/>
                  <a:gd name="connsiteX5" fmla="*/ 849122 w 856812"/>
                  <a:gd name="connsiteY5" fmla="*/ 51372 h 447882"/>
                  <a:gd name="connsiteX6" fmla="*/ 792261 w 856812"/>
                  <a:gd name="connsiteY6" fmla="*/ 413034 h 447882"/>
                  <a:gd name="connsiteX7" fmla="*/ 560198 w 856812"/>
                  <a:gd name="connsiteY7" fmla="*/ 430063 h 447882"/>
                  <a:gd name="connsiteX0" fmla="*/ 560198 w 853200"/>
                  <a:gd name="connsiteY0" fmla="*/ 430063 h 447882"/>
                  <a:gd name="connsiteX1" fmla="*/ 280798 w 853200"/>
                  <a:gd name="connsiteY1" fmla="*/ 277086 h 447882"/>
                  <a:gd name="connsiteX2" fmla="*/ 163035 w 853200"/>
                  <a:gd name="connsiteY2" fmla="*/ 187031 h 447882"/>
                  <a:gd name="connsiteX3" fmla="*/ 3707 w 853200"/>
                  <a:gd name="connsiteY3" fmla="*/ 3458 h 447882"/>
                  <a:gd name="connsiteX4" fmla="*/ 332753 w 853200"/>
                  <a:gd name="connsiteY4" fmla="*/ 65804 h 447882"/>
                  <a:gd name="connsiteX5" fmla="*/ 849122 w 853200"/>
                  <a:gd name="connsiteY5" fmla="*/ 51372 h 447882"/>
                  <a:gd name="connsiteX6" fmla="*/ 792261 w 853200"/>
                  <a:gd name="connsiteY6" fmla="*/ 413034 h 447882"/>
                  <a:gd name="connsiteX7" fmla="*/ 560198 w 853200"/>
                  <a:gd name="connsiteY7" fmla="*/ 430063 h 447882"/>
                  <a:gd name="connsiteX0" fmla="*/ 560198 w 853200"/>
                  <a:gd name="connsiteY0" fmla="*/ 430063 h 461431"/>
                  <a:gd name="connsiteX1" fmla="*/ 280798 w 853200"/>
                  <a:gd name="connsiteY1" fmla="*/ 277086 h 461431"/>
                  <a:gd name="connsiteX2" fmla="*/ 163035 w 853200"/>
                  <a:gd name="connsiteY2" fmla="*/ 187031 h 461431"/>
                  <a:gd name="connsiteX3" fmla="*/ 3707 w 853200"/>
                  <a:gd name="connsiteY3" fmla="*/ 3458 h 461431"/>
                  <a:gd name="connsiteX4" fmla="*/ 332753 w 853200"/>
                  <a:gd name="connsiteY4" fmla="*/ 65804 h 461431"/>
                  <a:gd name="connsiteX5" fmla="*/ 849122 w 853200"/>
                  <a:gd name="connsiteY5" fmla="*/ 51372 h 461431"/>
                  <a:gd name="connsiteX6" fmla="*/ 792261 w 853200"/>
                  <a:gd name="connsiteY6" fmla="*/ 435259 h 461431"/>
                  <a:gd name="connsiteX7" fmla="*/ 560198 w 853200"/>
                  <a:gd name="connsiteY7" fmla="*/ 430063 h 461431"/>
                  <a:gd name="connsiteX0" fmla="*/ 560198 w 853200"/>
                  <a:gd name="connsiteY0" fmla="*/ 430063 h 446093"/>
                  <a:gd name="connsiteX1" fmla="*/ 280798 w 853200"/>
                  <a:gd name="connsiteY1" fmla="*/ 277086 h 446093"/>
                  <a:gd name="connsiteX2" fmla="*/ 163035 w 853200"/>
                  <a:gd name="connsiteY2" fmla="*/ 187031 h 446093"/>
                  <a:gd name="connsiteX3" fmla="*/ 3707 w 853200"/>
                  <a:gd name="connsiteY3" fmla="*/ 3458 h 446093"/>
                  <a:gd name="connsiteX4" fmla="*/ 332753 w 853200"/>
                  <a:gd name="connsiteY4" fmla="*/ 65804 h 446093"/>
                  <a:gd name="connsiteX5" fmla="*/ 849122 w 853200"/>
                  <a:gd name="connsiteY5" fmla="*/ 51372 h 446093"/>
                  <a:gd name="connsiteX6" fmla="*/ 792261 w 853200"/>
                  <a:gd name="connsiteY6" fmla="*/ 435259 h 446093"/>
                  <a:gd name="connsiteX7" fmla="*/ 560198 w 853200"/>
                  <a:gd name="connsiteY7" fmla="*/ 430063 h 446093"/>
                  <a:gd name="connsiteX0" fmla="*/ 560198 w 854306"/>
                  <a:gd name="connsiteY0" fmla="*/ 430063 h 446093"/>
                  <a:gd name="connsiteX1" fmla="*/ 280798 w 854306"/>
                  <a:gd name="connsiteY1" fmla="*/ 277086 h 446093"/>
                  <a:gd name="connsiteX2" fmla="*/ 163035 w 854306"/>
                  <a:gd name="connsiteY2" fmla="*/ 187031 h 446093"/>
                  <a:gd name="connsiteX3" fmla="*/ 3707 w 854306"/>
                  <a:gd name="connsiteY3" fmla="*/ 3458 h 446093"/>
                  <a:gd name="connsiteX4" fmla="*/ 332753 w 854306"/>
                  <a:gd name="connsiteY4" fmla="*/ 65804 h 446093"/>
                  <a:gd name="connsiteX5" fmla="*/ 849122 w 854306"/>
                  <a:gd name="connsiteY5" fmla="*/ 51372 h 446093"/>
                  <a:gd name="connsiteX6" fmla="*/ 792261 w 854306"/>
                  <a:gd name="connsiteY6" fmla="*/ 435259 h 446093"/>
                  <a:gd name="connsiteX7" fmla="*/ 560198 w 854306"/>
                  <a:gd name="connsiteY7" fmla="*/ 430063 h 446093"/>
                  <a:gd name="connsiteX0" fmla="*/ 560198 w 854306"/>
                  <a:gd name="connsiteY0" fmla="*/ 430063 h 446093"/>
                  <a:gd name="connsiteX1" fmla="*/ 280798 w 854306"/>
                  <a:gd name="connsiteY1" fmla="*/ 277086 h 446093"/>
                  <a:gd name="connsiteX2" fmla="*/ 163035 w 854306"/>
                  <a:gd name="connsiteY2" fmla="*/ 187031 h 446093"/>
                  <a:gd name="connsiteX3" fmla="*/ 3707 w 854306"/>
                  <a:gd name="connsiteY3" fmla="*/ 3458 h 446093"/>
                  <a:gd name="connsiteX4" fmla="*/ 332753 w 854306"/>
                  <a:gd name="connsiteY4" fmla="*/ 65804 h 446093"/>
                  <a:gd name="connsiteX5" fmla="*/ 849122 w 854306"/>
                  <a:gd name="connsiteY5" fmla="*/ 51372 h 446093"/>
                  <a:gd name="connsiteX6" fmla="*/ 792261 w 854306"/>
                  <a:gd name="connsiteY6" fmla="*/ 435259 h 446093"/>
                  <a:gd name="connsiteX7" fmla="*/ 560198 w 854306"/>
                  <a:gd name="connsiteY7" fmla="*/ 430063 h 44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4306" h="446093">
                    <a:moveTo>
                      <a:pt x="560198" y="430063"/>
                    </a:moveTo>
                    <a:cubicBezTo>
                      <a:pt x="449554" y="403701"/>
                      <a:pt x="346992" y="317591"/>
                      <a:pt x="280798" y="277086"/>
                    </a:cubicBezTo>
                    <a:cubicBezTo>
                      <a:pt x="214604" y="236581"/>
                      <a:pt x="209217" y="232636"/>
                      <a:pt x="163035" y="187031"/>
                    </a:cubicBezTo>
                    <a:cubicBezTo>
                      <a:pt x="116853" y="141426"/>
                      <a:pt x="-24579" y="23662"/>
                      <a:pt x="3707" y="3458"/>
                    </a:cubicBezTo>
                    <a:cubicBezTo>
                      <a:pt x="31993" y="-16746"/>
                      <a:pt x="191851" y="57818"/>
                      <a:pt x="332753" y="65804"/>
                    </a:cubicBezTo>
                    <a:cubicBezTo>
                      <a:pt x="473656" y="73790"/>
                      <a:pt x="826031" y="40981"/>
                      <a:pt x="849122" y="51372"/>
                    </a:cubicBezTo>
                    <a:cubicBezTo>
                      <a:pt x="872213" y="61763"/>
                      <a:pt x="811840" y="372144"/>
                      <a:pt x="792261" y="435259"/>
                    </a:cubicBezTo>
                    <a:cubicBezTo>
                      <a:pt x="683782" y="444399"/>
                      <a:pt x="670842" y="456425"/>
                      <a:pt x="560198" y="430063"/>
                    </a:cubicBezTo>
                    <a:close/>
                  </a:path>
                </a:pathLst>
              </a:custGeom>
              <a:gradFill flip="none" rotWithShape="1">
                <a:gsLst>
                  <a:gs pos="11000">
                    <a:srgbClr val="C47761"/>
                  </a:gs>
                  <a:gs pos="45000">
                    <a:srgbClr val="905A45"/>
                  </a:gs>
                  <a:gs pos="69000">
                    <a:srgbClr val="823F2E"/>
                  </a:gs>
                </a:gsLst>
                <a:lin ang="2400000" scaled="0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84" name="Freeform 204">
                <a:extLst>
                  <a:ext uri="{FF2B5EF4-FFF2-40B4-BE49-F238E27FC236}">
                    <a16:creationId xmlns:a16="http://schemas.microsoft.com/office/drawing/2014/main" id="{1A905F49-5BBB-9A46-9E5E-D0A3CD9AACDA}"/>
                  </a:ext>
                </a:extLst>
              </p:cNvPr>
              <p:cNvSpPr/>
              <p:nvPr/>
            </p:nvSpPr>
            <p:spPr>
              <a:xfrm rot="328685">
                <a:off x="6154099" y="3845655"/>
                <a:ext cx="851758" cy="589909"/>
              </a:xfrm>
              <a:custGeom>
                <a:avLst/>
                <a:gdLst>
                  <a:gd name="connsiteX0" fmla="*/ 330770 w 467733"/>
                  <a:gd name="connsiteY0" fmla="*/ 304971 h 306101"/>
                  <a:gd name="connsiteX1" fmla="*/ 303061 w 467733"/>
                  <a:gd name="connsiteY1" fmla="*/ 239162 h 306101"/>
                  <a:gd name="connsiteX2" fmla="*/ 136807 w 467733"/>
                  <a:gd name="connsiteY2" fmla="*/ 152571 h 306101"/>
                  <a:gd name="connsiteX3" fmla="*/ 5189 w 467733"/>
                  <a:gd name="connsiteY3" fmla="*/ 171 h 306101"/>
                  <a:gd name="connsiteX4" fmla="*/ 320380 w 467733"/>
                  <a:gd name="connsiteY4" fmla="*/ 121399 h 306101"/>
                  <a:gd name="connsiteX5" fmla="*/ 445070 w 467733"/>
                  <a:gd name="connsiteY5" fmla="*/ 72908 h 306101"/>
                  <a:gd name="connsiteX6" fmla="*/ 458925 w 467733"/>
                  <a:gd name="connsiteY6" fmla="*/ 183744 h 306101"/>
                  <a:gd name="connsiteX7" fmla="*/ 330770 w 467733"/>
                  <a:gd name="connsiteY7" fmla="*/ 304971 h 306101"/>
                  <a:gd name="connsiteX0" fmla="*/ 361113 w 498076"/>
                  <a:gd name="connsiteY0" fmla="*/ 304971 h 306101"/>
                  <a:gd name="connsiteX1" fmla="*/ 333404 w 498076"/>
                  <a:gd name="connsiteY1" fmla="*/ 239162 h 306101"/>
                  <a:gd name="connsiteX2" fmla="*/ 167150 w 498076"/>
                  <a:gd name="connsiteY2" fmla="*/ 152571 h 306101"/>
                  <a:gd name="connsiteX3" fmla="*/ 4359 w 498076"/>
                  <a:gd name="connsiteY3" fmla="*/ 171 h 306101"/>
                  <a:gd name="connsiteX4" fmla="*/ 350723 w 498076"/>
                  <a:gd name="connsiteY4" fmla="*/ 121399 h 306101"/>
                  <a:gd name="connsiteX5" fmla="*/ 475413 w 498076"/>
                  <a:gd name="connsiteY5" fmla="*/ 72908 h 306101"/>
                  <a:gd name="connsiteX6" fmla="*/ 489268 w 498076"/>
                  <a:gd name="connsiteY6" fmla="*/ 183744 h 306101"/>
                  <a:gd name="connsiteX7" fmla="*/ 361113 w 498076"/>
                  <a:gd name="connsiteY7" fmla="*/ 304971 h 306101"/>
                  <a:gd name="connsiteX0" fmla="*/ 359573 w 496536"/>
                  <a:gd name="connsiteY0" fmla="*/ 318978 h 320108"/>
                  <a:gd name="connsiteX1" fmla="*/ 331864 w 496536"/>
                  <a:gd name="connsiteY1" fmla="*/ 253169 h 320108"/>
                  <a:gd name="connsiteX2" fmla="*/ 165610 w 496536"/>
                  <a:gd name="connsiteY2" fmla="*/ 166578 h 320108"/>
                  <a:gd name="connsiteX3" fmla="*/ 2819 w 496536"/>
                  <a:gd name="connsiteY3" fmla="*/ 14178 h 320108"/>
                  <a:gd name="connsiteX4" fmla="*/ 349183 w 496536"/>
                  <a:gd name="connsiteY4" fmla="*/ 135406 h 320108"/>
                  <a:gd name="connsiteX5" fmla="*/ 473873 w 496536"/>
                  <a:gd name="connsiteY5" fmla="*/ 86915 h 320108"/>
                  <a:gd name="connsiteX6" fmla="*/ 487728 w 496536"/>
                  <a:gd name="connsiteY6" fmla="*/ 197751 h 320108"/>
                  <a:gd name="connsiteX7" fmla="*/ 359573 w 496536"/>
                  <a:gd name="connsiteY7" fmla="*/ 318978 h 320108"/>
                  <a:gd name="connsiteX0" fmla="*/ 360444 w 497407"/>
                  <a:gd name="connsiteY0" fmla="*/ 307030 h 308160"/>
                  <a:gd name="connsiteX1" fmla="*/ 332735 w 497407"/>
                  <a:gd name="connsiteY1" fmla="*/ 241221 h 308160"/>
                  <a:gd name="connsiteX2" fmla="*/ 166481 w 497407"/>
                  <a:gd name="connsiteY2" fmla="*/ 154630 h 308160"/>
                  <a:gd name="connsiteX3" fmla="*/ 3690 w 497407"/>
                  <a:gd name="connsiteY3" fmla="*/ 2230 h 308160"/>
                  <a:gd name="connsiteX4" fmla="*/ 332736 w 497407"/>
                  <a:gd name="connsiteY4" fmla="*/ 64576 h 308160"/>
                  <a:gd name="connsiteX5" fmla="*/ 474744 w 497407"/>
                  <a:gd name="connsiteY5" fmla="*/ 74967 h 308160"/>
                  <a:gd name="connsiteX6" fmla="*/ 488599 w 497407"/>
                  <a:gd name="connsiteY6" fmla="*/ 185803 h 308160"/>
                  <a:gd name="connsiteX7" fmla="*/ 360444 w 497407"/>
                  <a:gd name="connsiteY7" fmla="*/ 307030 h 308160"/>
                  <a:gd name="connsiteX0" fmla="*/ 359859 w 496822"/>
                  <a:gd name="connsiteY0" fmla="*/ 307030 h 308137"/>
                  <a:gd name="connsiteX1" fmla="*/ 332150 w 496822"/>
                  <a:gd name="connsiteY1" fmla="*/ 241221 h 308137"/>
                  <a:gd name="connsiteX2" fmla="*/ 148637 w 496822"/>
                  <a:gd name="connsiteY2" fmla="*/ 161999 h 308137"/>
                  <a:gd name="connsiteX3" fmla="*/ 165896 w 496822"/>
                  <a:gd name="connsiteY3" fmla="*/ 154630 h 308137"/>
                  <a:gd name="connsiteX4" fmla="*/ 3105 w 496822"/>
                  <a:gd name="connsiteY4" fmla="*/ 2230 h 308137"/>
                  <a:gd name="connsiteX5" fmla="*/ 332151 w 496822"/>
                  <a:gd name="connsiteY5" fmla="*/ 64576 h 308137"/>
                  <a:gd name="connsiteX6" fmla="*/ 474159 w 496822"/>
                  <a:gd name="connsiteY6" fmla="*/ 74967 h 308137"/>
                  <a:gd name="connsiteX7" fmla="*/ 488014 w 496822"/>
                  <a:gd name="connsiteY7" fmla="*/ 185803 h 308137"/>
                  <a:gd name="connsiteX8" fmla="*/ 359859 w 496822"/>
                  <a:gd name="connsiteY8" fmla="*/ 307030 h 308137"/>
                  <a:gd name="connsiteX0" fmla="*/ 356396 w 498350"/>
                  <a:gd name="connsiteY0" fmla="*/ 358985 h 359619"/>
                  <a:gd name="connsiteX1" fmla="*/ 332150 w 498350"/>
                  <a:gd name="connsiteY1" fmla="*/ 241221 h 359619"/>
                  <a:gd name="connsiteX2" fmla="*/ 148637 w 498350"/>
                  <a:gd name="connsiteY2" fmla="*/ 161999 h 359619"/>
                  <a:gd name="connsiteX3" fmla="*/ 165896 w 498350"/>
                  <a:gd name="connsiteY3" fmla="*/ 154630 h 359619"/>
                  <a:gd name="connsiteX4" fmla="*/ 3105 w 498350"/>
                  <a:gd name="connsiteY4" fmla="*/ 2230 h 359619"/>
                  <a:gd name="connsiteX5" fmla="*/ 332151 w 498350"/>
                  <a:gd name="connsiteY5" fmla="*/ 64576 h 359619"/>
                  <a:gd name="connsiteX6" fmla="*/ 474159 w 498350"/>
                  <a:gd name="connsiteY6" fmla="*/ 74967 h 359619"/>
                  <a:gd name="connsiteX7" fmla="*/ 488014 w 498350"/>
                  <a:gd name="connsiteY7" fmla="*/ 185803 h 359619"/>
                  <a:gd name="connsiteX8" fmla="*/ 356396 w 498350"/>
                  <a:gd name="connsiteY8" fmla="*/ 358985 h 359619"/>
                  <a:gd name="connsiteX0" fmla="*/ 356396 w 498350"/>
                  <a:gd name="connsiteY0" fmla="*/ 358985 h 361714"/>
                  <a:gd name="connsiteX1" fmla="*/ 300978 w 498350"/>
                  <a:gd name="connsiteY1" fmla="*/ 282785 h 361714"/>
                  <a:gd name="connsiteX2" fmla="*/ 148637 w 498350"/>
                  <a:gd name="connsiteY2" fmla="*/ 161999 h 361714"/>
                  <a:gd name="connsiteX3" fmla="*/ 165896 w 498350"/>
                  <a:gd name="connsiteY3" fmla="*/ 154630 h 361714"/>
                  <a:gd name="connsiteX4" fmla="*/ 3105 w 498350"/>
                  <a:gd name="connsiteY4" fmla="*/ 2230 h 361714"/>
                  <a:gd name="connsiteX5" fmla="*/ 332151 w 498350"/>
                  <a:gd name="connsiteY5" fmla="*/ 64576 h 361714"/>
                  <a:gd name="connsiteX6" fmla="*/ 474159 w 498350"/>
                  <a:gd name="connsiteY6" fmla="*/ 74967 h 361714"/>
                  <a:gd name="connsiteX7" fmla="*/ 488014 w 498350"/>
                  <a:gd name="connsiteY7" fmla="*/ 185803 h 361714"/>
                  <a:gd name="connsiteX8" fmla="*/ 356396 w 498350"/>
                  <a:gd name="connsiteY8" fmla="*/ 358985 h 361714"/>
                  <a:gd name="connsiteX0" fmla="*/ 356867 w 498821"/>
                  <a:gd name="connsiteY0" fmla="*/ 358985 h 361758"/>
                  <a:gd name="connsiteX1" fmla="*/ 301449 w 498821"/>
                  <a:gd name="connsiteY1" fmla="*/ 282785 h 361758"/>
                  <a:gd name="connsiteX2" fmla="*/ 166367 w 498821"/>
                  <a:gd name="connsiteY2" fmla="*/ 154630 h 361758"/>
                  <a:gd name="connsiteX3" fmla="*/ 3576 w 498821"/>
                  <a:gd name="connsiteY3" fmla="*/ 2230 h 361758"/>
                  <a:gd name="connsiteX4" fmla="*/ 332622 w 498821"/>
                  <a:gd name="connsiteY4" fmla="*/ 64576 h 361758"/>
                  <a:gd name="connsiteX5" fmla="*/ 474630 w 498821"/>
                  <a:gd name="connsiteY5" fmla="*/ 74967 h 361758"/>
                  <a:gd name="connsiteX6" fmla="*/ 488485 w 498821"/>
                  <a:gd name="connsiteY6" fmla="*/ 185803 h 361758"/>
                  <a:gd name="connsiteX7" fmla="*/ 356867 w 498821"/>
                  <a:gd name="connsiteY7" fmla="*/ 358985 h 361758"/>
                  <a:gd name="connsiteX0" fmla="*/ 357074 w 499028"/>
                  <a:gd name="connsiteY0" fmla="*/ 360374 h 362968"/>
                  <a:gd name="connsiteX1" fmla="*/ 301656 w 499028"/>
                  <a:gd name="connsiteY1" fmla="*/ 284174 h 362968"/>
                  <a:gd name="connsiteX2" fmla="*/ 163111 w 499028"/>
                  <a:gd name="connsiteY2" fmla="*/ 187192 h 362968"/>
                  <a:gd name="connsiteX3" fmla="*/ 3783 w 499028"/>
                  <a:gd name="connsiteY3" fmla="*/ 3619 h 362968"/>
                  <a:gd name="connsiteX4" fmla="*/ 332829 w 499028"/>
                  <a:gd name="connsiteY4" fmla="*/ 65965 h 362968"/>
                  <a:gd name="connsiteX5" fmla="*/ 474837 w 499028"/>
                  <a:gd name="connsiteY5" fmla="*/ 76356 h 362968"/>
                  <a:gd name="connsiteX6" fmla="*/ 488692 w 499028"/>
                  <a:gd name="connsiteY6" fmla="*/ 187192 h 362968"/>
                  <a:gd name="connsiteX7" fmla="*/ 357074 w 499028"/>
                  <a:gd name="connsiteY7" fmla="*/ 360374 h 362968"/>
                  <a:gd name="connsiteX0" fmla="*/ 357074 w 589704"/>
                  <a:gd name="connsiteY0" fmla="*/ 360175 h 362769"/>
                  <a:gd name="connsiteX1" fmla="*/ 301656 w 589704"/>
                  <a:gd name="connsiteY1" fmla="*/ 283975 h 362769"/>
                  <a:gd name="connsiteX2" fmla="*/ 163111 w 589704"/>
                  <a:gd name="connsiteY2" fmla="*/ 186993 h 362769"/>
                  <a:gd name="connsiteX3" fmla="*/ 3783 w 589704"/>
                  <a:gd name="connsiteY3" fmla="*/ 3420 h 362769"/>
                  <a:gd name="connsiteX4" fmla="*/ 332829 w 589704"/>
                  <a:gd name="connsiteY4" fmla="*/ 65766 h 362769"/>
                  <a:gd name="connsiteX5" fmla="*/ 585673 w 589704"/>
                  <a:gd name="connsiteY5" fmla="*/ 44984 h 362769"/>
                  <a:gd name="connsiteX6" fmla="*/ 488692 w 589704"/>
                  <a:gd name="connsiteY6" fmla="*/ 186993 h 362769"/>
                  <a:gd name="connsiteX7" fmla="*/ 357074 w 589704"/>
                  <a:gd name="connsiteY7" fmla="*/ 360175 h 362769"/>
                  <a:gd name="connsiteX0" fmla="*/ 357074 w 590961"/>
                  <a:gd name="connsiteY0" fmla="*/ 360175 h 361074"/>
                  <a:gd name="connsiteX1" fmla="*/ 301656 w 590961"/>
                  <a:gd name="connsiteY1" fmla="*/ 283975 h 361074"/>
                  <a:gd name="connsiteX2" fmla="*/ 163111 w 590961"/>
                  <a:gd name="connsiteY2" fmla="*/ 186993 h 361074"/>
                  <a:gd name="connsiteX3" fmla="*/ 3783 w 590961"/>
                  <a:gd name="connsiteY3" fmla="*/ 3420 h 361074"/>
                  <a:gd name="connsiteX4" fmla="*/ 332829 w 590961"/>
                  <a:gd name="connsiteY4" fmla="*/ 65766 h 361074"/>
                  <a:gd name="connsiteX5" fmla="*/ 585673 w 590961"/>
                  <a:gd name="connsiteY5" fmla="*/ 44984 h 361074"/>
                  <a:gd name="connsiteX6" fmla="*/ 512937 w 590961"/>
                  <a:gd name="connsiteY6" fmla="*/ 232021 h 361074"/>
                  <a:gd name="connsiteX7" fmla="*/ 357074 w 590961"/>
                  <a:gd name="connsiteY7" fmla="*/ 360175 h 361074"/>
                  <a:gd name="connsiteX0" fmla="*/ 356998 w 590885"/>
                  <a:gd name="connsiteY0" fmla="*/ 360175 h 360801"/>
                  <a:gd name="connsiteX1" fmla="*/ 280798 w 590885"/>
                  <a:gd name="connsiteY1" fmla="*/ 277048 h 360801"/>
                  <a:gd name="connsiteX2" fmla="*/ 163035 w 590885"/>
                  <a:gd name="connsiteY2" fmla="*/ 186993 h 360801"/>
                  <a:gd name="connsiteX3" fmla="*/ 3707 w 590885"/>
                  <a:gd name="connsiteY3" fmla="*/ 3420 h 360801"/>
                  <a:gd name="connsiteX4" fmla="*/ 332753 w 590885"/>
                  <a:gd name="connsiteY4" fmla="*/ 65766 h 360801"/>
                  <a:gd name="connsiteX5" fmla="*/ 585597 w 590885"/>
                  <a:gd name="connsiteY5" fmla="*/ 44984 h 360801"/>
                  <a:gd name="connsiteX6" fmla="*/ 512861 w 590885"/>
                  <a:gd name="connsiteY6" fmla="*/ 232021 h 360801"/>
                  <a:gd name="connsiteX7" fmla="*/ 356998 w 590885"/>
                  <a:gd name="connsiteY7" fmla="*/ 360175 h 360801"/>
                  <a:gd name="connsiteX0" fmla="*/ 489813 w 589756"/>
                  <a:gd name="connsiteY0" fmla="*/ 584045 h 584211"/>
                  <a:gd name="connsiteX1" fmla="*/ 280798 w 589756"/>
                  <a:gd name="connsiteY1" fmla="*/ 277048 h 584211"/>
                  <a:gd name="connsiteX2" fmla="*/ 163035 w 589756"/>
                  <a:gd name="connsiteY2" fmla="*/ 186993 h 584211"/>
                  <a:gd name="connsiteX3" fmla="*/ 3707 w 589756"/>
                  <a:gd name="connsiteY3" fmla="*/ 3420 h 584211"/>
                  <a:gd name="connsiteX4" fmla="*/ 332753 w 589756"/>
                  <a:gd name="connsiteY4" fmla="*/ 65766 h 584211"/>
                  <a:gd name="connsiteX5" fmla="*/ 585597 w 589756"/>
                  <a:gd name="connsiteY5" fmla="*/ 44984 h 584211"/>
                  <a:gd name="connsiteX6" fmla="*/ 512861 w 589756"/>
                  <a:gd name="connsiteY6" fmla="*/ 232021 h 584211"/>
                  <a:gd name="connsiteX7" fmla="*/ 489813 w 589756"/>
                  <a:gd name="connsiteY7" fmla="*/ 584045 h 584211"/>
                  <a:gd name="connsiteX0" fmla="*/ 489813 w 591204"/>
                  <a:gd name="connsiteY0" fmla="*/ 584045 h 587700"/>
                  <a:gd name="connsiteX1" fmla="*/ 280798 w 591204"/>
                  <a:gd name="connsiteY1" fmla="*/ 277048 h 587700"/>
                  <a:gd name="connsiteX2" fmla="*/ 163035 w 591204"/>
                  <a:gd name="connsiteY2" fmla="*/ 186993 h 587700"/>
                  <a:gd name="connsiteX3" fmla="*/ 3707 w 591204"/>
                  <a:gd name="connsiteY3" fmla="*/ 3420 h 587700"/>
                  <a:gd name="connsiteX4" fmla="*/ 332753 w 591204"/>
                  <a:gd name="connsiteY4" fmla="*/ 65766 h 587700"/>
                  <a:gd name="connsiteX5" fmla="*/ 585597 w 591204"/>
                  <a:gd name="connsiteY5" fmla="*/ 44984 h 587700"/>
                  <a:gd name="connsiteX6" fmla="*/ 489813 w 591204"/>
                  <a:gd name="connsiteY6" fmla="*/ 584045 h 587700"/>
                  <a:gd name="connsiteX0" fmla="*/ 489813 w 862841"/>
                  <a:gd name="connsiteY0" fmla="*/ 585701 h 585851"/>
                  <a:gd name="connsiteX1" fmla="*/ 280798 w 862841"/>
                  <a:gd name="connsiteY1" fmla="*/ 278704 h 585851"/>
                  <a:gd name="connsiteX2" fmla="*/ 163035 w 862841"/>
                  <a:gd name="connsiteY2" fmla="*/ 188649 h 585851"/>
                  <a:gd name="connsiteX3" fmla="*/ 3707 w 862841"/>
                  <a:gd name="connsiteY3" fmla="*/ 5076 h 585851"/>
                  <a:gd name="connsiteX4" fmla="*/ 332753 w 862841"/>
                  <a:gd name="connsiteY4" fmla="*/ 67422 h 585851"/>
                  <a:gd name="connsiteX5" fmla="*/ 861234 w 862841"/>
                  <a:gd name="connsiteY5" fmla="*/ 235936 h 585851"/>
                  <a:gd name="connsiteX6" fmla="*/ 489813 w 862841"/>
                  <a:gd name="connsiteY6" fmla="*/ 585701 h 585851"/>
                  <a:gd name="connsiteX0" fmla="*/ 498716 w 871744"/>
                  <a:gd name="connsiteY0" fmla="*/ 580626 h 580776"/>
                  <a:gd name="connsiteX1" fmla="*/ 289701 w 871744"/>
                  <a:gd name="connsiteY1" fmla="*/ 273629 h 580776"/>
                  <a:gd name="connsiteX2" fmla="*/ 171938 w 871744"/>
                  <a:gd name="connsiteY2" fmla="*/ 183574 h 580776"/>
                  <a:gd name="connsiteX3" fmla="*/ 12610 w 871744"/>
                  <a:gd name="connsiteY3" fmla="*/ 1 h 580776"/>
                  <a:gd name="connsiteX4" fmla="*/ 534168 w 871744"/>
                  <a:gd name="connsiteY4" fmla="*/ 183066 h 580776"/>
                  <a:gd name="connsiteX5" fmla="*/ 870137 w 871744"/>
                  <a:gd name="connsiteY5" fmla="*/ 230861 h 580776"/>
                  <a:gd name="connsiteX6" fmla="*/ 498716 w 871744"/>
                  <a:gd name="connsiteY6" fmla="*/ 580626 h 580776"/>
                  <a:gd name="connsiteX0" fmla="*/ 499176 w 872164"/>
                  <a:gd name="connsiteY0" fmla="*/ 580626 h 582187"/>
                  <a:gd name="connsiteX1" fmla="*/ 339470 w 872164"/>
                  <a:gd name="connsiteY1" fmla="*/ 352410 h 582187"/>
                  <a:gd name="connsiteX2" fmla="*/ 172398 w 872164"/>
                  <a:gd name="connsiteY2" fmla="*/ 183574 h 582187"/>
                  <a:gd name="connsiteX3" fmla="*/ 13070 w 872164"/>
                  <a:gd name="connsiteY3" fmla="*/ 1 h 582187"/>
                  <a:gd name="connsiteX4" fmla="*/ 534628 w 872164"/>
                  <a:gd name="connsiteY4" fmla="*/ 183066 h 582187"/>
                  <a:gd name="connsiteX5" fmla="*/ 870597 w 872164"/>
                  <a:gd name="connsiteY5" fmla="*/ 230861 h 582187"/>
                  <a:gd name="connsiteX6" fmla="*/ 499176 w 872164"/>
                  <a:gd name="connsiteY6" fmla="*/ 580626 h 582187"/>
                  <a:gd name="connsiteX0" fmla="*/ 490429 w 863417"/>
                  <a:gd name="connsiteY0" fmla="*/ 603795 h 605356"/>
                  <a:gd name="connsiteX1" fmla="*/ 330723 w 863417"/>
                  <a:gd name="connsiteY1" fmla="*/ 375579 h 605356"/>
                  <a:gd name="connsiteX2" fmla="*/ 163651 w 863417"/>
                  <a:gd name="connsiteY2" fmla="*/ 206743 h 605356"/>
                  <a:gd name="connsiteX3" fmla="*/ 4323 w 863417"/>
                  <a:gd name="connsiteY3" fmla="*/ 23170 h 605356"/>
                  <a:gd name="connsiteX4" fmla="*/ 525881 w 863417"/>
                  <a:gd name="connsiteY4" fmla="*/ 206235 h 605356"/>
                  <a:gd name="connsiteX5" fmla="*/ 861850 w 863417"/>
                  <a:gd name="connsiteY5" fmla="*/ 254030 h 605356"/>
                  <a:gd name="connsiteX6" fmla="*/ 490429 w 863417"/>
                  <a:gd name="connsiteY6" fmla="*/ 603795 h 605356"/>
                  <a:gd name="connsiteX0" fmla="*/ 503079 w 876067"/>
                  <a:gd name="connsiteY0" fmla="*/ 591667 h 593228"/>
                  <a:gd name="connsiteX1" fmla="*/ 343373 w 876067"/>
                  <a:gd name="connsiteY1" fmla="*/ 363451 h 593228"/>
                  <a:gd name="connsiteX2" fmla="*/ 176301 w 876067"/>
                  <a:gd name="connsiteY2" fmla="*/ 194615 h 593228"/>
                  <a:gd name="connsiteX3" fmla="*/ 16973 w 876067"/>
                  <a:gd name="connsiteY3" fmla="*/ 11042 h 593228"/>
                  <a:gd name="connsiteX4" fmla="*/ 538531 w 876067"/>
                  <a:gd name="connsiteY4" fmla="*/ 194107 h 593228"/>
                  <a:gd name="connsiteX5" fmla="*/ 874500 w 876067"/>
                  <a:gd name="connsiteY5" fmla="*/ 241902 h 593228"/>
                  <a:gd name="connsiteX6" fmla="*/ 503079 w 876067"/>
                  <a:gd name="connsiteY6" fmla="*/ 591667 h 593228"/>
                  <a:gd name="connsiteX0" fmla="*/ 503079 w 876067"/>
                  <a:gd name="connsiteY0" fmla="*/ 591667 h 593228"/>
                  <a:gd name="connsiteX1" fmla="*/ 343373 w 876067"/>
                  <a:gd name="connsiteY1" fmla="*/ 363451 h 593228"/>
                  <a:gd name="connsiteX2" fmla="*/ 176301 w 876067"/>
                  <a:gd name="connsiteY2" fmla="*/ 194615 h 593228"/>
                  <a:gd name="connsiteX3" fmla="*/ 16973 w 876067"/>
                  <a:gd name="connsiteY3" fmla="*/ 11042 h 593228"/>
                  <a:gd name="connsiteX4" fmla="*/ 538531 w 876067"/>
                  <a:gd name="connsiteY4" fmla="*/ 194107 h 593228"/>
                  <a:gd name="connsiteX5" fmla="*/ 874500 w 876067"/>
                  <a:gd name="connsiteY5" fmla="*/ 241902 h 593228"/>
                  <a:gd name="connsiteX6" fmla="*/ 503079 w 876067"/>
                  <a:gd name="connsiteY6" fmla="*/ 591667 h 593228"/>
                  <a:gd name="connsiteX0" fmla="*/ 486106 w 859094"/>
                  <a:gd name="connsiteY0" fmla="*/ 591667 h 593228"/>
                  <a:gd name="connsiteX1" fmla="*/ 326400 w 859094"/>
                  <a:gd name="connsiteY1" fmla="*/ 363451 h 593228"/>
                  <a:gd name="connsiteX2" fmla="*/ 159328 w 859094"/>
                  <a:gd name="connsiteY2" fmla="*/ 194615 h 593228"/>
                  <a:gd name="connsiteX3" fmla="*/ 0 w 859094"/>
                  <a:gd name="connsiteY3" fmla="*/ 11042 h 593228"/>
                  <a:gd name="connsiteX4" fmla="*/ 521558 w 859094"/>
                  <a:gd name="connsiteY4" fmla="*/ 194107 h 593228"/>
                  <a:gd name="connsiteX5" fmla="*/ 857527 w 859094"/>
                  <a:gd name="connsiteY5" fmla="*/ 241902 h 593228"/>
                  <a:gd name="connsiteX6" fmla="*/ 486106 w 859094"/>
                  <a:gd name="connsiteY6" fmla="*/ 591667 h 593228"/>
                  <a:gd name="connsiteX0" fmla="*/ 486106 w 859094"/>
                  <a:gd name="connsiteY0" fmla="*/ 587345 h 588906"/>
                  <a:gd name="connsiteX1" fmla="*/ 326400 w 859094"/>
                  <a:gd name="connsiteY1" fmla="*/ 359129 h 588906"/>
                  <a:gd name="connsiteX2" fmla="*/ 159328 w 859094"/>
                  <a:gd name="connsiteY2" fmla="*/ 190293 h 588906"/>
                  <a:gd name="connsiteX3" fmla="*/ 0 w 859094"/>
                  <a:gd name="connsiteY3" fmla="*/ 6720 h 588906"/>
                  <a:gd name="connsiteX4" fmla="*/ 521558 w 859094"/>
                  <a:gd name="connsiteY4" fmla="*/ 189785 h 588906"/>
                  <a:gd name="connsiteX5" fmla="*/ 857527 w 859094"/>
                  <a:gd name="connsiteY5" fmla="*/ 237580 h 588906"/>
                  <a:gd name="connsiteX6" fmla="*/ 486106 w 859094"/>
                  <a:gd name="connsiteY6" fmla="*/ 587345 h 588906"/>
                  <a:gd name="connsiteX0" fmla="*/ 486106 w 859094"/>
                  <a:gd name="connsiteY0" fmla="*/ 587345 h 588906"/>
                  <a:gd name="connsiteX1" fmla="*/ 326400 w 859094"/>
                  <a:gd name="connsiteY1" fmla="*/ 359129 h 588906"/>
                  <a:gd name="connsiteX2" fmla="*/ 159328 w 859094"/>
                  <a:gd name="connsiteY2" fmla="*/ 190293 h 588906"/>
                  <a:gd name="connsiteX3" fmla="*/ 0 w 859094"/>
                  <a:gd name="connsiteY3" fmla="*/ 6720 h 588906"/>
                  <a:gd name="connsiteX4" fmla="*/ 521558 w 859094"/>
                  <a:gd name="connsiteY4" fmla="*/ 189785 h 588906"/>
                  <a:gd name="connsiteX5" fmla="*/ 857527 w 859094"/>
                  <a:gd name="connsiteY5" fmla="*/ 237580 h 588906"/>
                  <a:gd name="connsiteX6" fmla="*/ 486106 w 859094"/>
                  <a:gd name="connsiteY6" fmla="*/ 587345 h 588906"/>
                  <a:gd name="connsiteX0" fmla="*/ 486106 w 859094"/>
                  <a:gd name="connsiteY0" fmla="*/ 587345 h 588852"/>
                  <a:gd name="connsiteX1" fmla="*/ 326400 w 859094"/>
                  <a:gd name="connsiteY1" fmla="*/ 359129 h 588852"/>
                  <a:gd name="connsiteX2" fmla="*/ 173969 w 859094"/>
                  <a:gd name="connsiteY2" fmla="*/ 234122 h 588852"/>
                  <a:gd name="connsiteX3" fmla="*/ 0 w 859094"/>
                  <a:gd name="connsiteY3" fmla="*/ 6720 h 588852"/>
                  <a:gd name="connsiteX4" fmla="*/ 521558 w 859094"/>
                  <a:gd name="connsiteY4" fmla="*/ 189785 h 588852"/>
                  <a:gd name="connsiteX5" fmla="*/ 857527 w 859094"/>
                  <a:gd name="connsiteY5" fmla="*/ 237580 h 588852"/>
                  <a:gd name="connsiteX6" fmla="*/ 486106 w 859094"/>
                  <a:gd name="connsiteY6" fmla="*/ 587345 h 588852"/>
                  <a:gd name="connsiteX0" fmla="*/ 486106 w 859088"/>
                  <a:gd name="connsiteY0" fmla="*/ 587345 h 590668"/>
                  <a:gd name="connsiteX1" fmla="*/ 334146 w 859088"/>
                  <a:gd name="connsiteY1" fmla="*/ 403621 h 590668"/>
                  <a:gd name="connsiteX2" fmla="*/ 173969 w 859088"/>
                  <a:gd name="connsiteY2" fmla="*/ 234122 h 590668"/>
                  <a:gd name="connsiteX3" fmla="*/ 0 w 859088"/>
                  <a:gd name="connsiteY3" fmla="*/ 6720 h 590668"/>
                  <a:gd name="connsiteX4" fmla="*/ 521558 w 859088"/>
                  <a:gd name="connsiteY4" fmla="*/ 189785 h 590668"/>
                  <a:gd name="connsiteX5" fmla="*/ 857527 w 859088"/>
                  <a:gd name="connsiteY5" fmla="*/ 237580 h 590668"/>
                  <a:gd name="connsiteX6" fmla="*/ 486106 w 859088"/>
                  <a:gd name="connsiteY6" fmla="*/ 587345 h 590668"/>
                  <a:gd name="connsiteX0" fmla="*/ 486106 w 851758"/>
                  <a:gd name="connsiteY0" fmla="*/ 587345 h 589908"/>
                  <a:gd name="connsiteX1" fmla="*/ 334146 w 851758"/>
                  <a:gd name="connsiteY1" fmla="*/ 403621 h 589908"/>
                  <a:gd name="connsiteX2" fmla="*/ 173969 w 851758"/>
                  <a:gd name="connsiteY2" fmla="*/ 234122 h 589908"/>
                  <a:gd name="connsiteX3" fmla="*/ 0 w 851758"/>
                  <a:gd name="connsiteY3" fmla="*/ 6720 h 589908"/>
                  <a:gd name="connsiteX4" fmla="*/ 521558 w 851758"/>
                  <a:gd name="connsiteY4" fmla="*/ 189785 h 589908"/>
                  <a:gd name="connsiteX5" fmla="*/ 850167 w 851758"/>
                  <a:gd name="connsiteY5" fmla="*/ 260613 h 589908"/>
                  <a:gd name="connsiteX6" fmla="*/ 486106 w 851758"/>
                  <a:gd name="connsiteY6" fmla="*/ 587345 h 589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1758" h="589908">
                    <a:moveTo>
                      <a:pt x="486106" y="587345"/>
                    </a:moveTo>
                    <a:cubicBezTo>
                      <a:pt x="400103" y="611180"/>
                      <a:pt x="386169" y="462491"/>
                      <a:pt x="334146" y="403621"/>
                    </a:cubicBezTo>
                    <a:cubicBezTo>
                      <a:pt x="282123" y="344751"/>
                      <a:pt x="229660" y="300272"/>
                      <a:pt x="173969" y="234122"/>
                    </a:cubicBezTo>
                    <a:cubicBezTo>
                      <a:pt x="118278" y="167972"/>
                      <a:pt x="43489" y="146463"/>
                      <a:pt x="0" y="6720"/>
                    </a:cubicBezTo>
                    <a:cubicBezTo>
                      <a:pt x="87434" y="-37713"/>
                      <a:pt x="378637" y="151308"/>
                      <a:pt x="521558" y="189785"/>
                    </a:cubicBezTo>
                    <a:cubicBezTo>
                      <a:pt x="664479" y="228262"/>
                      <a:pt x="827076" y="250222"/>
                      <a:pt x="850167" y="260613"/>
                    </a:cubicBezTo>
                    <a:cubicBezTo>
                      <a:pt x="876344" y="346993"/>
                      <a:pt x="572109" y="563510"/>
                      <a:pt x="486106" y="58734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C47761"/>
                  </a:gs>
                  <a:gs pos="39000">
                    <a:srgbClr val="905A45"/>
                  </a:gs>
                  <a:gs pos="69000">
                    <a:srgbClr val="823F2E"/>
                  </a:gs>
                </a:gsLst>
                <a:lin ang="2400000" scaled="0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85" name="Freeform 205">
                <a:extLst>
                  <a:ext uri="{FF2B5EF4-FFF2-40B4-BE49-F238E27FC236}">
                    <a16:creationId xmlns:a16="http://schemas.microsoft.com/office/drawing/2014/main" id="{E39B126A-38D5-374B-BEF1-60D2361C5E11}"/>
                  </a:ext>
                </a:extLst>
              </p:cNvPr>
              <p:cNvSpPr/>
              <p:nvPr/>
            </p:nvSpPr>
            <p:spPr>
              <a:xfrm>
                <a:off x="5455917" y="3021204"/>
                <a:ext cx="359555" cy="305370"/>
              </a:xfrm>
              <a:custGeom>
                <a:avLst/>
                <a:gdLst>
                  <a:gd name="connsiteX0" fmla="*/ 22126 w 525518"/>
                  <a:gd name="connsiteY0" fmla="*/ 213473 h 451229"/>
                  <a:gd name="connsiteX1" fmla="*/ 34318 w 525518"/>
                  <a:gd name="connsiteY1" fmla="*/ 353681 h 451229"/>
                  <a:gd name="connsiteX2" fmla="*/ 119662 w 525518"/>
                  <a:gd name="connsiteY2" fmla="*/ 451217 h 451229"/>
                  <a:gd name="connsiteX3" fmla="*/ 357406 w 525518"/>
                  <a:gd name="connsiteY3" fmla="*/ 347585 h 451229"/>
                  <a:gd name="connsiteX4" fmla="*/ 497614 w 525518"/>
                  <a:gd name="connsiteY4" fmla="*/ 250049 h 451229"/>
                  <a:gd name="connsiteX5" fmla="*/ 521998 w 525518"/>
                  <a:gd name="connsiteY5" fmla="*/ 158609 h 451229"/>
                  <a:gd name="connsiteX6" fmla="*/ 448846 w 525518"/>
                  <a:gd name="connsiteY6" fmla="*/ 113 h 451229"/>
                  <a:gd name="connsiteX7" fmla="*/ 326926 w 525518"/>
                  <a:gd name="connsiteY7" fmla="*/ 134225 h 451229"/>
                  <a:gd name="connsiteX8" fmla="*/ 22126 w 525518"/>
                  <a:gd name="connsiteY8" fmla="*/ 213473 h 451229"/>
                  <a:gd name="connsiteX0" fmla="*/ 22126 w 525518"/>
                  <a:gd name="connsiteY0" fmla="*/ 213473 h 451229"/>
                  <a:gd name="connsiteX1" fmla="*/ 34318 w 525518"/>
                  <a:gd name="connsiteY1" fmla="*/ 353681 h 451229"/>
                  <a:gd name="connsiteX2" fmla="*/ 119662 w 525518"/>
                  <a:gd name="connsiteY2" fmla="*/ 451217 h 451229"/>
                  <a:gd name="connsiteX3" fmla="*/ 357406 w 525518"/>
                  <a:gd name="connsiteY3" fmla="*/ 347585 h 451229"/>
                  <a:gd name="connsiteX4" fmla="*/ 497614 w 525518"/>
                  <a:gd name="connsiteY4" fmla="*/ 250049 h 451229"/>
                  <a:gd name="connsiteX5" fmla="*/ 521998 w 525518"/>
                  <a:gd name="connsiteY5" fmla="*/ 158609 h 451229"/>
                  <a:gd name="connsiteX6" fmla="*/ 448846 w 525518"/>
                  <a:gd name="connsiteY6" fmla="*/ 113 h 451229"/>
                  <a:gd name="connsiteX7" fmla="*/ 326926 w 525518"/>
                  <a:gd name="connsiteY7" fmla="*/ 134225 h 451229"/>
                  <a:gd name="connsiteX8" fmla="*/ 22126 w 525518"/>
                  <a:gd name="connsiteY8" fmla="*/ 213473 h 451229"/>
                  <a:gd name="connsiteX0" fmla="*/ 22126 w 525518"/>
                  <a:gd name="connsiteY0" fmla="*/ 213473 h 451229"/>
                  <a:gd name="connsiteX1" fmla="*/ 34318 w 525518"/>
                  <a:gd name="connsiteY1" fmla="*/ 353681 h 451229"/>
                  <a:gd name="connsiteX2" fmla="*/ 119662 w 525518"/>
                  <a:gd name="connsiteY2" fmla="*/ 451217 h 451229"/>
                  <a:gd name="connsiteX3" fmla="*/ 357406 w 525518"/>
                  <a:gd name="connsiteY3" fmla="*/ 347585 h 451229"/>
                  <a:gd name="connsiteX4" fmla="*/ 497614 w 525518"/>
                  <a:gd name="connsiteY4" fmla="*/ 250049 h 451229"/>
                  <a:gd name="connsiteX5" fmla="*/ 521998 w 525518"/>
                  <a:gd name="connsiteY5" fmla="*/ 158609 h 451229"/>
                  <a:gd name="connsiteX6" fmla="*/ 448846 w 525518"/>
                  <a:gd name="connsiteY6" fmla="*/ 113 h 451229"/>
                  <a:gd name="connsiteX7" fmla="*/ 326926 w 525518"/>
                  <a:gd name="connsiteY7" fmla="*/ 134225 h 451229"/>
                  <a:gd name="connsiteX8" fmla="*/ 22126 w 525518"/>
                  <a:gd name="connsiteY8" fmla="*/ 213473 h 451229"/>
                  <a:gd name="connsiteX0" fmla="*/ 5943 w 509335"/>
                  <a:gd name="connsiteY0" fmla="*/ 213473 h 451229"/>
                  <a:gd name="connsiteX1" fmla="*/ 18135 w 509335"/>
                  <a:gd name="connsiteY1" fmla="*/ 353681 h 451229"/>
                  <a:gd name="connsiteX2" fmla="*/ 103479 w 509335"/>
                  <a:gd name="connsiteY2" fmla="*/ 451217 h 451229"/>
                  <a:gd name="connsiteX3" fmla="*/ 341223 w 509335"/>
                  <a:gd name="connsiteY3" fmla="*/ 347585 h 451229"/>
                  <a:gd name="connsiteX4" fmla="*/ 481431 w 509335"/>
                  <a:gd name="connsiteY4" fmla="*/ 250049 h 451229"/>
                  <a:gd name="connsiteX5" fmla="*/ 505815 w 509335"/>
                  <a:gd name="connsiteY5" fmla="*/ 158609 h 451229"/>
                  <a:gd name="connsiteX6" fmla="*/ 432663 w 509335"/>
                  <a:gd name="connsiteY6" fmla="*/ 113 h 451229"/>
                  <a:gd name="connsiteX7" fmla="*/ 310743 w 509335"/>
                  <a:gd name="connsiteY7" fmla="*/ 134225 h 451229"/>
                  <a:gd name="connsiteX8" fmla="*/ 5943 w 509335"/>
                  <a:gd name="connsiteY8" fmla="*/ 213473 h 451229"/>
                  <a:gd name="connsiteX0" fmla="*/ 5943 w 509335"/>
                  <a:gd name="connsiteY0" fmla="*/ 213443 h 451199"/>
                  <a:gd name="connsiteX1" fmla="*/ 18135 w 509335"/>
                  <a:gd name="connsiteY1" fmla="*/ 353651 h 451199"/>
                  <a:gd name="connsiteX2" fmla="*/ 103479 w 509335"/>
                  <a:gd name="connsiteY2" fmla="*/ 451187 h 451199"/>
                  <a:gd name="connsiteX3" fmla="*/ 341223 w 509335"/>
                  <a:gd name="connsiteY3" fmla="*/ 347555 h 451199"/>
                  <a:gd name="connsiteX4" fmla="*/ 481431 w 509335"/>
                  <a:gd name="connsiteY4" fmla="*/ 250019 h 451199"/>
                  <a:gd name="connsiteX5" fmla="*/ 505815 w 509335"/>
                  <a:gd name="connsiteY5" fmla="*/ 158579 h 451199"/>
                  <a:gd name="connsiteX6" fmla="*/ 432663 w 509335"/>
                  <a:gd name="connsiteY6" fmla="*/ 83 h 451199"/>
                  <a:gd name="connsiteX7" fmla="*/ 270283 w 509335"/>
                  <a:gd name="connsiteY7" fmla="*/ 174655 h 451199"/>
                  <a:gd name="connsiteX8" fmla="*/ 5943 w 509335"/>
                  <a:gd name="connsiteY8" fmla="*/ 213443 h 451199"/>
                  <a:gd name="connsiteX0" fmla="*/ 5943 w 509335"/>
                  <a:gd name="connsiteY0" fmla="*/ 213443 h 451199"/>
                  <a:gd name="connsiteX1" fmla="*/ 18135 w 509335"/>
                  <a:gd name="connsiteY1" fmla="*/ 353651 h 451199"/>
                  <a:gd name="connsiteX2" fmla="*/ 103479 w 509335"/>
                  <a:gd name="connsiteY2" fmla="*/ 451187 h 451199"/>
                  <a:gd name="connsiteX3" fmla="*/ 341223 w 509335"/>
                  <a:gd name="connsiteY3" fmla="*/ 347555 h 451199"/>
                  <a:gd name="connsiteX4" fmla="*/ 481431 w 509335"/>
                  <a:gd name="connsiteY4" fmla="*/ 250019 h 451199"/>
                  <a:gd name="connsiteX5" fmla="*/ 505815 w 509335"/>
                  <a:gd name="connsiteY5" fmla="*/ 158579 h 451199"/>
                  <a:gd name="connsiteX6" fmla="*/ 432663 w 509335"/>
                  <a:gd name="connsiteY6" fmla="*/ 83 h 451199"/>
                  <a:gd name="connsiteX7" fmla="*/ 270283 w 509335"/>
                  <a:gd name="connsiteY7" fmla="*/ 174655 h 451199"/>
                  <a:gd name="connsiteX8" fmla="*/ 5943 w 509335"/>
                  <a:gd name="connsiteY8" fmla="*/ 213443 h 451199"/>
                  <a:gd name="connsiteX0" fmla="*/ 5943 w 509335"/>
                  <a:gd name="connsiteY0" fmla="*/ 213443 h 451199"/>
                  <a:gd name="connsiteX1" fmla="*/ 18135 w 509335"/>
                  <a:gd name="connsiteY1" fmla="*/ 353651 h 451199"/>
                  <a:gd name="connsiteX2" fmla="*/ 103479 w 509335"/>
                  <a:gd name="connsiteY2" fmla="*/ 451187 h 451199"/>
                  <a:gd name="connsiteX3" fmla="*/ 341223 w 509335"/>
                  <a:gd name="connsiteY3" fmla="*/ 347555 h 451199"/>
                  <a:gd name="connsiteX4" fmla="*/ 481431 w 509335"/>
                  <a:gd name="connsiteY4" fmla="*/ 250019 h 451199"/>
                  <a:gd name="connsiteX5" fmla="*/ 505815 w 509335"/>
                  <a:gd name="connsiteY5" fmla="*/ 158579 h 451199"/>
                  <a:gd name="connsiteX6" fmla="*/ 432663 w 509335"/>
                  <a:gd name="connsiteY6" fmla="*/ 83 h 451199"/>
                  <a:gd name="connsiteX7" fmla="*/ 270283 w 509335"/>
                  <a:gd name="connsiteY7" fmla="*/ 174655 h 451199"/>
                  <a:gd name="connsiteX8" fmla="*/ 5943 w 509335"/>
                  <a:gd name="connsiteY8" fmla="*/ 213443 h 451199"/>
                  <a:gd name="connsiteX0" fmla="*/ 5943 w 509335"/>
                  <a:gd name="connsiteY0" fmla="*/ 213443 h 451199"/>
                  <a:gd name="connsiteX1" fmla="*/ 18135 w 509335"/>
                  <a:gd name="connsiteY1" fmla="*/ 353651 h 451199"/>
                  <a:gd name="connsiteX2" fmla="*/ 103479 w 509335"/>
                  <a:gd name="connsiteY2" fmla="*/ 451187 h 451199"/>
                  <a:gd name="connsiteX3" fmla="*/ 341223 w 509335"/>
                  <a:gd name="connsiteY3" fmla="*/ 347555 h 451199"/>
                  <a:gd name="connsiteX4" fmla="*/ 481431 w 509335"/>
                  <a:gd name="connsiteY4" fmla="*/ 250019 h 451199"/>
                  <a:gd name="connsiteX5" fmla="*/ 505815 w 509335"/>
                  <a:gd name="connsiteY5" fmla="*/ 158579 h 451199"/>
                  <a:gd name="connsiteX6" fmla="*/ 432663 w 509335"/>
                  <a:gd name="connsiteY6" fmla="*/ 83 h 451199"/>
                  <a:gd name="connsiteX7" fmla="*/ 270283 w 509335"/>
                  <a:gd name="connsiteY7" fmla="*/ 174655 h 451199"/>
                  <a:gd name="connsiteX8" fmla="*/ 5943 w 509335"/>
                  <a:gd name="connsiteY8" fmla="*/ 213443 h 451199"/>
                  <a:gd name="connsiteX0" fmla="*/ 5943 w 509335"/>
                  <a:gd name="connsiteY0" fmla="*/ 213443 h 451199"/>
                  <a:gd name="connsiteX1" fmla="*/ 18135 w 509335"/>
                  <a:gd name="connsiteY1" fmla="*/ 353651 h 451199"/>
                  <a:gd name="connsiteX2" fmla="*/ 103479 w 509335"/>
                  <a:gd name="connsiteY2" fmla="*/ 451187 h 451199"/>
                  <a:gd name="connsiteX3" fmla="*/ 341223 w 509335"/>
                  <a:gd name="connsiteY3" fmla="*/ 347555 h 451199"/>
                  <a:gd name="connsiteX4" fmla="*/ 481431 w 509335"/>
                  <a:gd name="connsiteY4" fmla="*/ 250019 h 451199"/>
                  <a:gd name="connsiteX5" fmla="*/ 505815 w 509335"/>
                  <a:gd name="connsiteY5" fmla="*/ 158579 h 451199"/>
                  <a:gd name="connsiteX6" fmla="*/ 432663 w 509335"/>
                  <a:gd name="connsiteY6" fmla="*/ 83 h 451199"/>
                  <a:gd name="connsiteX7" fmla="*/ 270283 w 509335"/>
                  <a:gd name="connsiteY7" fmla="*/ 174655 h 451199"/>
                  <a:gd name="connsiteX8" fmla="*/ 5943 w 509335"/>
                  <a:gd name="connsiteY8" fmla="*/ 213443 h 451199"/>
                  <a:gd name="connsiteX0" fmla="*/ 5943 w 509335"/>
                  <a:gd name="connsiteY0" fmla="*/ 213360 h 451116"/>
                  <a:gd name="connsiteX1" fmla="*/ 18135 w 509335"/>
                  <a:gd name="connsiteY1" fmla="*/ 353568 h 451116"/>
                  <a:gd name="connsiteX2" fmla="*/ 103479 w 509335"/>
                  <a:gd name="connsiteY2" fmla="*/ 451104 h 451116"/>
                  <a:gd name="connsiteX3" fmla="*/ 341223 w 509335"/>
                  <a:gd name="connsiteY3" fmla="*/ 347472 h 451116"/>
                  <a:gd name="connsiteX4" fmla="*/ 481431 w 509335"/>
                  <a:gd name="connsiteY4" fmla="*/ 249936 h 451116"/>
                  <a:gd name="connsiteX5" fmla="*/ 505815 w 509335"/>
                  <a:gd name="connsiteY5" fmla="*/ 158496 h 451116"/>
                  <a:gd name="connsiteX6" fmla="*/ 432663 w 509335"/>
                  <a:gd name="connsiteY6" fmla="*/ 0 h 451116"/>
                  <a:gd name="connsiteX7" fmla="*/ 270283 w 509335"/>
                  <a:gd name="connsiteY7" fmla="*/ 174572 h 451116"/>
                  <a:gd name="connsiteX8" fmla="*/ 5943 w 509335"/>
                  <a:gd name="connsiteY8" fmla="*/ 213360 h 451116"/>
                  <a:gd name="connsiteX0" fmla="*/ 5943 w 509335"/>
                  <a:gd name="connsiteY0" fmla="*/ 213360 h 451116"/>
                  <a:gd name="connsiteX1" fmla="*/ 18135 w 509335"/>
                  <a:gd name="connsiteY1" fmla="*/ 353568 h 451116"/>
                  <a:gd name="connsiteX2" fmla="*/ 103479 w 509335"/>
                  <a:gd name="connsiteY2" fmla="*/ 451104 h 451116"/>
                  <a:gd name="connsiteX3" fmla="*/ 341223 w 509335"/>
                  <a:gd name="connsiteY3" fmla="*/ 347472 h 451116"/>
                  <a:gd name="connsiteX4" fmla="*/ 481431 w 509335"/>
                  <a:gd name="connsiteY4" fmla="*/ 249936 h 451116"/>
                  <a:gd name="connsiteX5" fmla="*/ 505815 w 509335"/>
                  <a:gd name="connsiteY5" fmla="*/ 158496 h 451116"/>
                  <a:gd name="connsiteX6" fmla="*/ 432663 w 509335"/>
                  <a:gd name="connsiteY6" fmla="*/ 0 h 451116"/>
                  <a:gd name="connsiteX7" fmla="*/ 270283 w 509335"/>
                  <a:gd name="connsiteY7" fmla="*/ 174572 h 451116"/>
                  <a:gd name="connsiteX8" fmla="*/ 5943 w 509335"/>
                  <a:gd name="connsiteY8" fmla="*/ 213360 h 451116"/>
                  <a:gd name="connsiteX0" fmla="*/ 5943 w 520128"/>
                  <a:gd name="connsiteY0" fmla="*/ 213360 h 451116"/>
                  <a:gd name="connsiteX1" fmla="*/ 18135 w 520128"/>
                  <a:gd name="connsiteY1" fmla="*/ 353568 h 451116"/>
                  <a:gd name="connsiteX2" fmla="*/ 103479 w 520128"/>
                  <a:gd name="connsiteY2" fmla="*/ 451104 h 451116"/>
                  <a:gd name="connsiteX3" fmla="*/ 341223 w 520128"/>
                  <a:gd name="connsiteY3" fmla="*/ 347472 h 451116"/>
                  <a:gd name="connsiteX4" fmla="*/ 481431 w 520128"/>
                  <a:gd name="connsiteY4" fmla="*/ 249936 h 451116"/>
                  <a:gd name="connsiteX5" fmla="*/ 517953 w 520128"/>
                  <a:gd name="connsiteY5" fmla="*/ 109944 h 451116"/>
                  <a:gd name="connsiteX6" fmla="*/ 432663 w 520128"/>
                  <a:gd name="connsiteY6" fmla="*/ 0 h 451116"/>
                  <a:gd name="connsiteX7" fmla="*/ 270283 w 520128"/>
                  <a:gd name="connsiteY7" fmla="*/ 174572 h 451116"/>
                  <a:gd name="connsiteX8" fmla="*/ 5943 w 520128"/>
                  <a:gd name="connsiteY8" fmla="*/ 213360 h 451116"/>
                  <a:gd name="connsiteX0" fmla="*/ 5943 w 520128"/>
                  <a:gd name="connsiteY0" fmla="*/ 213360 h 451116"/>
                  <a:gd name="connsiteX1" fmla="*/ 18135 w 520128"/>
                  <a:gd name="connsiteY1" fmla="*/ 353568 h 451116"/>
                  <a:gd name="connsiteX2" fmla="*/ 103479 w 520128"/>
                  <a:gd name="connsiteY2" fmla="*/ 451104 h 451116"/>
                  <a:gd name="connsiteX3" fmla="*/ 341223 w 520128"/>
                  <a:gd name="connsiteY3" fmla="*/ 347472 h 451116"/>
                  <a:gd name="connsiteX4" fmla="*/ 481431 w 520128"/>
                  <a:gd name="connsiteY4" fmla="*/ 249936 h 451116"/>
                  <a:gd name="connsiteX5" fmla="*/ 517953 w 520128"/>
                  <a:gd name="connsiteY5" fmla="*/ 109944 h 451116"/>
                  <a:gd name="connsiteX6" fmla="*/ 432663 w 520128"/>
                  <a:gd name="connsiteY6" fmla="*/ 0 h 451116"/>
                  <a:gd name="connsiteX7" fmla="*/ 270283 w 520128"/>
                  <a:gd name="connsiteY7" fmla="*/ 174572 h 451116"/>
                  <a:gd name="connsiteX8" fmla="*/ 5943 w 520128"/>
                  <a:gd name="connsiteY8" fmla="*/ 213360 h 451116"/>
                  <a:gd name="connsiteX0" fmla="*/ 5943 w 520128"/>
                  <a:gd name="connsiteY0" fmla="*/ 213360 h 476461"/>
                  <a:gd name="connsiteX1" fmla="*/ 18135 w 520128"/>
                  <a:gd name="connsiteY1" fmla="*/ 353568 h 476461"/>
                  <a:gd name="connsiteX2" fmla="*/ 103479 w 520128"/>
                  <a:gd name="connsiteY2" fmla="*/ 451104 h 476461"/>
                  <a:gd name="connsiteX3" fmla="*/ 226585 w 520128"/>
                  <a:gd name="connsiteY3" fmla="*/ 470902 h 476461"/>
                  <a:gd name="connsiteX4" fmla="*/ 341223 w 520128"/>
                  <a:gd name="connsiteY4" fmla="*/ 347472 h 476461"/>
                  <a:gd name="connsiteX5" fmla="*/ 481431 w 520128"/>
                  <a:gd name="connsiteY5" fmla="*/ 249936 h 476461"/>
                  <a:gd name="connsiteX6" fmla="*/ 517953 w 520128"/>
                  <a:gd name="connsiteY6" fmla="*/ 109944 h 476461"/>
                  <a:gd name="connsiteX7" fmla="*/ 432663 w 520128"/>
                  <a:gd name="connsiteY7" fmla="*/ 0 h 476461"/>
                  <a:gd name="connsiteX8" fmla="*/ 270283 w 520128"/>
                  <a:gd name="connsiteY8" fmla="*/ 174572 h 476461"/>
                  <a:gd name="connsiteX9" fmla="*/ 5943 w 520128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8793"/>
                  <a:gd name="connsiteY0" fmla="*/ 217406 h 480507"/>
                  <a:gd name="connsiteX1" fmla="*/ 18135 w 518793"/>
                  <a:gd name="connsiteY1" fmla="*/ 357614 h 480507"/>
                  <a:gd name="connsiteX2" fmla="*/ 103479 w 518793"/>
                  <a:gd name="connsiteY2" fmla="*/ 455150 h 480507"/>
                  <a:gd name="connsiteX3" fmla="*/ 226585 w 518793"/>
                  <a:gd name="connsiteY3" fmla="*/ 474948 h 480507"/>
                  <a:gd name="connsiteX4" fmla="*/ 365499 w 518793"/>
                  <a:gd name="connsiteY4" fmla="*/ 331288 h 480507"/>
                  <a:gd name="connsiteX5" fmla="*/ 481431 w 518793"/>
                  <a:gd name="connsiteY5" fmla="*/ 253982 h 480507"/>
                  <a:gd name="connsiteX6" fmla="*/ 517953 w 518793"/>
                  <a:gd name="connsiteY6" fmla="*/ 113990 h 480507"/>
                  <a:gd name="connsiteX7" fmla="*/ 452893 w 518793"/>
                  <a:gd name="connsiteY7" fmla="*/ 0 h 480507"/>
                  <a:gd name="connsiteX8" fmla="*/ 270283 w 518793"/>
                  <a:gd name="connsiteY8" fmla="*/ 178618 h 480507"/>
                  <a:gd name="connsiteX9" fmla="*/ 5943 w 518793"/>
                  <a:gd name="connsiteY9" fmla="*/ 217406 h 480507"/>
                  <a:gd name="connsiteX0" fmla="*/ 5943 w 518793"/>
                  <a:gd name="connsiteY0" fmla="*/ 217406 h 480507"/>
                  <a:gd name="connsiteX1" fmla="*/ 18135 w 518793"/>
                  <a:gd name="connsiteY1" fmla="*/ 357614 h 480507"/>
                  <a:gd name="connsiteX2" fmla="*/ 103479 w 518793"/>
                  <a:gd name="connsiteY2" fmla="*/ 455150 h 480507"/>
                  <a:gd name="connsiteX3" fmla="*/ 226585 w 518793"/>
                  <a:gd name="connsiteY3" fmla="*/ 474948 h 480507"/>
                  <a:gd name="connsiteX4" fmla="*/ 365499 w 518793"/>
                  <a:gd name="connsiteY4" fmla="*/ 331288 h 480507"/>
                  <a:gd name="connsiteX5" fmla="*/ 481431 w 518793"/>
                  <a:gd name="connsiteY5" fmla="*/ 253982 h 480507"/>
                  <a:gd name="connsiteX6" fmla="*/ 517953 w 518793"/>
                  <a:gd name="connsiteY6" fmla="*/ 113990 h 480507"/>
                  <a:gd name="connsiteX7" fmla="*/ 452893 w 518793"/>
                  <a:gd name="connsiteY7" fmla="*/ 0 h 480507"/>
                  <a:gd name="connsiteX8" fmla="*/ 270283 w 518793"/>
                  <a:gd name="connsiteY8" fmla="*/ 178618 h 480507"/>
                  <a:gd name="connsiteX9" fmla="*/ 5943 w 518793"/>
                  <a:gd name="connsiteY9" fmla="*/ 217406 h 480507"/>
                  <a:gd name="connsiteX0" fmla="*/ 5943 w 518682"/>
                  <a:gd name="connsiteY0" fmla="*/ 217406 h 480507"/>
                  <a:gd name="connsiteX1" fmla="*/ 18135 w 518682"/>
                  <a:gd name="connsiteY1" fmla="*/ 357614 h 480507"/>
                  <a:gd name="connsiteX2" fmla="*/ 103479 w 518682"/>
                  <a:gd name="connsiteY2" fmla="*/ 455150 h 480507"/>
                  <a:gd name="connsiteX3" fmla="*/ 226585 w 518682"/>
                  <a:gd name="connsiteY3" fmla="*/ 474948 h 480507"/>
                  <a:gd name="connsiteX4" fmla="*/ 385729 w 518682"/>
                  <a:gd name="connsiteY4" fmla="*/ 315104 h 480507"/>
                  <a:gd name="connsiteX5" fmla="*/ 481431 w 518682"/>
                  <a:gd name="connsiteY5" fmla="*/ 253982 h 480507"/>
                  <a:gd name="connsiteX6" fmla="*/ 517953 w 518682"/>
                  <a:gd name="connsiteY6" fmla="*/ 113990 h 480507"/>
                  <a:gd name="connsiteX7" fmla="*/ 452893 w 518682"/>
                  <a:gd name="connsiteY7" fmla="*/ 0 h 480507"/>
                  <a:gd name="connsiteX8" fmla="*/ 270283 w 518682"/>
                  <a:gd name="connsiteY8" fmla="*/ 178618 h 480507"/>
                  <a:gd name="connsiteX9" fmla="*/ 5943 w 518682"/>
                  <a:gd name="connsiteY9" fmla="*/ 217406 h 480507"/>
                  <a:gd name="connsiteX0" fmla="*/ 5943 w 518682"/>
                  <a:gd name="connsiteY0" fmla="*/ 217406 h 480507"/>
                  <a:gd name="connsiteX1" fmla="*/ 18135 w 518682"/>
                  <a:gd name="connsiteY1" fmla="*/ 357614 h 480507"/>
                  <a:gd name="connsiteX2" fmla="*/ 103479 w 518682"/>
                  <a:gd name="connsiteY2" fmla="*/ 455150 h 480507"/>
                  <a:gd name="connsiteX3" fmla="*/ 226585 w 518682"/>
                  <a:gd name="connsiteY3" fmla="*/ 474948 h 480507"/>
                  <a:gd name="connsiteX4" fmla="*/ 385729 w 518682"/>
                  <a:gd name="connsiteY4" fmla="*/ 315104 h 480507"/>
                  <a:gd name="connsiteX5" fmla="*/ 481431 w 518682"/>
                  <a:gd name="connsiteY5" fmla="*/ 253982 h 480507"/>
                  <a:gd name="connsiteX6" fmla="*/ 517953 w 518682"/>
                  <a:gd name="connsiteY6" fmla="*/ 113990 h 480507"/>
                  <a:gd name="connsiteX7" fmla="*/ 452893 w 518682"/>
                  <a:gd name="connsiteY7" fmla="*/ 0 h 480507"/>
                  <a:gd name="connsiteX8" fmla="*/ 270283 w 518682"/>
                  <a:gd name="connsiteY8" fmla="*/ 178618 h 480507"/>
                  <a:gd name="connsiteX9" fmla="*/ 5943 w 518682"/>
                  <a:gd name="connsiteY9" fmla="*/ 217406 h 480507"/>
                  <a:gd name="connsiteX0" fmla="*/ 4331 w 517070"/>
                  <a:gd name="connsiteY0" fmla="*/ 217406 h 480507"/>
                  <a:gd name="connsiteX1" fmla="*/ 24615 w 517070"/>
                  <a:gd name="connsiteY1" fmla="*/ 394028 h 480507"/>
                  <a:gd name="connsiteX2" fmla="*/ 101867 w 517070"/>
                  <a:gd name="connsiteY2" fmla="*/ 455150 h 480507"/>
                  <a:gd name="connsiteX3" fmla="*/ 224973 w 517070"/>
                  <a:gd name="connsiteY3" fmla="*/ 474948 h 480507"/>
                  <a:gd name="connsiteX4" fmla="*/ 384117 w 517070"/>
                  <a:gd name="connsiteY4" fmla="*/ 315104 h 480507"/>
                  <a:gd name="connsiteX5" fmla="*/ 479819 w 517070"/>
                  <a:gd name="connsiteY5" fmla="*/ 253982 h 480507"/>
                  <a:gd name="connsiteX6" fmla="*/ 516341 w 517070"/>
                  <a:gd name="connsiteY6" fmla="*/ 113990 h 480507"/>
                  <a:gd name="connsiteX7" fmla="*/ 451281 w 517070"/>
                  <a:gd name="connsiteY7" fmla="*/ 0 h 480507"/>
                  <a:gd name="connsiteX8" fmla="*/ 268671 w 517070"/>
                  <a:gd name="connsiteY8" fmla="*/ 178618 h 480507"/>
                  <a:gd name="connsiteX9" fmla="*/ 4331 w 517070"/>
                  <a:gd name="connsiteY9" fmla="*/ 217406 h 480507"/>
                  <a:gd name="connsiteX0" fmla="*/ 4331 w 528580"/>
                  <a:gd name="connsiteY0" fmla="*/ 105132 h 368233"/>
                  <a:gd name="connsiteX1" fmla="*/ 24615 w 528580"/>
                  <a:gd name="connsiteY1" fmla="*/ 281754 h 368233"/>
                  <a:gd name="connsiteX2" fmla="*/ 101867 w 528580"/>
                  <a:gd name="connsiteY2" fmla="*/ 342876 h 368233"/>
                  <a:gd name="connsiteX3" fmla="*/ 224973 w 528580"/>
                  <a:gd name="connsiteY3" fmla="*/ 362674 h 368233"/>
                  <a:gd name="connsiteX4" fmla="*/ 384117 w 528580"/>
                  <a:gd name="connsiteY4" fmla="*/ 202830 h 368233"/>
                  <a:gd name="connsiteX5" fmla="*/ 479819 w 528580"/>
                  <a:gd name="connsiteY5" fmla="*/ 141708 h 368233"/>
                  <a:gd name="connsiteX6" fmla="*/ 516341 w 528580"/>
                  <a:gd name="connsiteY6" fmla="*/ 1716 h 368233"/>
                  <a:gd name="connsiteX7" fmla="*/ 268671 w 528580"/>
                  <a:gd name="connsiteY7" fmla="*/ 66344 h 368233"/>
                  <a:gd name="connsiteX8" fmla="*/ 4331 w 528580"/>
                  <a:gd name="connsiteY8" fmla="*/ 105132 h 368233"/>
                  <a:gd name="connsiteX0" fmla="*/ 4331 w 484090"/>
                  <a:gd name="connsiteY0" fmla="*/ 38788 h 301889"/>
                  <a:gd name="connsiteX1" fmla="*/ 24615 w 484090"/>
                  <a:gd name="connsiteY1" fmla="*/ 215410 h 301889"/>
                  <a:gd name="connsiteX2" fmla="*/ 101867 w 484090"/>
                  <a:gd name="connsiteY2" fmla="*/ 276532 h 301889"/>
                  <a:gd name="connsiteX3" fmla="*/ 224973 w 484090"/>
                  <a:gd name="connsiteY3" fmla="*/ 296330 h 301889"/>
                  <a:gd name="connsiteX4" fmla="*/ 384117 w 484090"/>
                  <a:gd name="connsiteY4" fmla="*/ 136486 h 301889"/>
                  <a:gd name="connsiteX5" fmla="*/ 479819 w 484090"/>
                  <a:gd name="connsiteY5" fmla="*/ 75364 h 301889"/>
                  <a:gd name="connsiteX6" fmla="*/ 268671 w 484090"/>
                  <a:gd name="connsiteY6" fmla="*/ 0 h 301889"/>
                  <a:gd name="connsiteX7" fmla="*/ 4331 w 484090"/>
                  <a:gd name="connsiteY7" fmla="*/ 38788 h 301889"/>
                  <a:gd name="connsiteX0" fmla="*/ 4331 w 384723"/>
                  <a:gd name="connsiteY0" fmla="*/ 38788 h 301889"/>
                  <a:gd name="connsiteX1" fmla="*/ 24615 w 384723"/>
                  <a:gd name="connsiteY1" fmla="*/ 215410 h 301889"/>
                  <a:gd name="connsiteX2" fmla="*/ 101867 w 384723"/>
                  <a:gd name="connsiteY2" fmla="*/ 276532 h 301889"/>
                  <a:gd name="connsiteX3" fmla="*/ 224973 w 384723"/>
                  <a:gd name="connsiteY3" fmla="*/ 296330 h 301889"/>
                  <a:gd name="connsiteX4" fmla="*/ 384117 w 384723"/>
                  <a:gd name="connsiteY4" fmla="*/ 136486 h 301889"/>
                  <a:gd name="connsiteX5" fmla="*/ 268671 w 384723"/>
                  <a:gd name="connsiteY5" fmla="*/ 0 h 301889"/>
                  <a:gd name="connsiteX6" fmla="*/ 4331 w 384723"/>
                  <a:gd name="connsiteY6" fmla="*/ 38788 h 301889"/>
                  <a:gd name="connsiteX0" fmla="*/ 4331 w 364752"/>
                  <a:gd name="connsiteY0" fmla="*/ 38788 h 301889"/>
                  <a:gd name="connsiteX1" fmla="*/ 24615 w 364752"/>
                  <a:gd name="connsiteY1" fmla="*/ 215410 h 301889"/>
                  <a:gd name="connsiteX2" fmla="*/ 101867 w 364752"/>
                  <a:gd name="connsiteY2" fmla="*/ 276532 h 301889"/>
                  <a:gd name="connsiteX3" fmla="*/ 224973 w 364752"/>
                  <a:gd name="connsiteY3" fmla="*/ 296330 h 301889"/>
                  <a:gd name="connsiteX4" fmla="*/ 363886 w 364752"/>
                  <a:gd name="connsiteY4" fmla="*/ 156716 h 301889"/>
                  <a:gd name="connsiteX5" fmla="*/ 268671 w 364752"/>
                  <a:gd name="connsiteY5" fmla="*/ 0 h 301889"/>
                  <a:gd name="connsiteX6" fmla="*/ 4331 w 364752"/>
                  <a:gd name="connsiteY6" fmla="*/ 38788 h 301889"/>
                  <a:gd name="connsiteX0" fmla="*/ 4331 w 364752"/>
                  <a:gd name="connsiteY0" fmla="*/ 38788 h 301889"/>
                  <a:gd name="connsiteX1" fmla="*/ 24615 w 364752"/>
                  <a:gd name="connsiteY1" fmla="*/ 215410 h 301889"/>
                  <a:gd name="connsiteX2" fmla="*/ 101867 w 364752"/>
                  <a:gd name="connsiteY2" fmla="*/ 276532 h 301889"/>
                  <a:gd name="connsiteX3" fmla="*/ 224973 w 364752"/>
                  <a:gd name="connsiteY3" fmla="*/ 296330 h 301889"/>
                  <a:gd name="connsiteX4" fmla="*/ 363886 w 364752"/>
                  <a:gd name="connsiteY4" fmla="*/ 156716 h 301889"/>
                  <a:gd name="connsiteX5" fmla="*/ 268671 w 364752"/>
                  <a:gd name="connsiteY5" fmla="*/ 0 h 301889"/>
                  <a:gd name="connsiteX6" fmla="*/ 4331 w 364752"/>
                  <a:gd name="connsiteY6" fmla="*/ 38788 h 301889"/>
                  <a:gd name="connsiteX0" fmla="*/ 4331 w 364535"/>
                  <a:gd name="connsiteY0" fmla="*/ 38788 h 301889"/>
                  <a:gd name="connsiteX1" fmla="*/ 24615 w 364535"/>
                  <a:gd name="connsiteY1" fmla="*/ 215410 h 301889"/>
                  <a:gd name="connsiteX2" fmla="*/ 101867 w 364535"/>
                  <a:gd name="connsiteY2" fmla="*/ 276532 h 301889"/>
                  <a:gd name="connsiteX3" fmla="*/ 224973 w 364535"/>
                  <a:gd name="connsiteY3" fmla="*/ 296330 h 301889"/>
                  <a:gd name="connsiteX4" fmla="*/ 363886 w 364535"/>
                  <a:gd name="connsiteY4" fmla="*/ 156716 h 301889"/>
                  <a:gd name="connsiteX5" fmla="*/ 268671 w 364535"/>
                  <a:gd name="connsiteY5" fmla="*/ 0 h 301889"/>
                  <a:gd name="connsiteX6" fmla="*/ 4331 w 364535"/>
                  <a:gd name="connsiteY6" fmla="*/ 38788 h 301889"/>
                  <a:gd name="connsiteX0" fmla="*/ 4714 w 364918"/>
                  <a:gd name="connsiteY0" fmla="*/ 38788 h 305168"/>
                  <a:gd name="connsiteX1" fmla="*/ 24998 w 364918"/>
                  <a:gd name="connsiteY1" fmla="*/ 215410 h 305168"/>
                  <a:gd name="connsiteX2" fmla="*/ 118125 w 364918"/>
                  <a:gd name="connsiteY2" fmla="*/ 292407 h 305168"/>
                  <a:gd name="connsiteX3" fmla="*/ 225356 w 364918"/>
                  <a:gd name="connsiteY3" fmla="*/ 296330 h 305168"/>
                  <a:gd name="connsiteX4" fmla="*/ 364269 w 364918"/>
                  <a:gd name="connsiteY4" fmla="*/ 156716 h 305168"/>
                  <a:gd name="connsiteX5" fmla="*/ 269054 w 364918"/>
                  <a:gd name="connsiteY5" fmla="*/ 0 h 305168"/>
                  <a:gd name="connsiteX6" fmla="*/ 4714 w 364918"/>
                  <a:gd name="connsiteY6" fmla="*/ 38788 h 305168"/>
                  <a:gd name="connsiteX0" fmla="*/ 2925 w 363129"/>
                  <a:gd name="connsiteY0" fmla="*/ 38788 h 305168"/>
                  <a:gd name="connsiteX1" fmla="*/ 39084 w 363129"/>
                  <a:gd name="connsiteY1" fmla="*/ 224935 h 305168"/>
                  <a:gd name="connsiteX2" fmla="*/ 116336 w 363129"/>
                  <a:gd name="connsiteY2" fmla="*/ 292407 h 305168"/>
                  <a:gd name="connsiteX3" fmla="*/ 223567 w 363129"/>
                  <a:gd name="connsiteY3" fmla="*/ 296330 h 305168"/>
                  <a:gd name="connsiteX4" fmla="*/ 362480 w 363129"/>
                  <a:gd name="connsiteY4" fmla="*/ 156716 h 305168"/>
                  <a:gd name="connsiteX5" fmla="*/ 267265 w 363129"/>
                  <a:gd name="connsiteY5" fmla="*/ 0 h 305168"/>
                  <a:gd name="connsiteX6" fmla="*/ 2925 w 363129"/>
                  <a:gd name="connsiteY6" fmla="*/ 38788 h 305168"/>
                  <a:gd name="connsiteX0" fmla="*/ 2925 w 363129"/>
                  <a:gd name="connsiteY0" fmla="*/ 64188 h 305168"/>
                  <a:gd name="connsiteX1" fmla="*/ 39084 w 363129"/>
                  <a:gd name="connsiteY1" fmla="*/ 224935 h 305168"/>
                  <a:gd name="connsiteX2" fmla="*/ 116336 w 363129"/>
                  <a:gd name="connsiteY2" fmla="*/ 292407 h 305168"/>
                  <a:gd name="connsiteX3" fmla="*/ 223567 w 363129"/>
                  <a:gd name="connsiteY3" fmla="*/ 296330 h 305168"/>
                  <a:gd name="connsiteX4" fmla="*/ 362480 w 363129"/>
                  <a:gd name="connsiteY4" fmla="*/ 156716 h 305168"/>
                  <a:gd name="connsiteX5" fmla="*/ 267265 w 363129"/>
                  <a:gd name="connsiteY5" fmla="*/ 0 h 305168"/>
                  <a:gd name="connsiteX6" fmla="*/ 2925 w 363129"/>
                  <a:gd name="connsiteY6" fmla="*/ 64188 h 305168"/>
                  <a:gd name="connsiteX0" fmla="*/ 2528 w 362732"/>
                  <a:gd name="connsiteY0" fmla="*/ 64188 h 305168"/>
                  <a:gd name="connsiteX1" fmla="*/ 45037 w 362732"/>
                  <a:gd name="connsiteY1" fmla="*/ 234460 h 305168"/>
                  <a:gd name="connsiteX2" fmla="*/ 115939 w 362732"/>
                  <a:gd name="connsiteY2" fmla="*/ 292407 h 305168"/>
                  <a:gd name="connsiteX3" fmla="*/ 223170 w 362732"/>
                  <a:gd name="connsiteY3" fmla="*/ 296330 h 305168"/>
                  <a:gd name="connsiteX4" fmla="*/ 362083 w 362732"/>
                  <a:gd name="connsiteY4" fmla="*/ 156716 h 305168"/>
                  <a:gd name="connsiteX5" fmla="*/ 266868 w 362732"/>
                  <a:gd name="connsiteY5" fmla="*/ 0 h 305168"/>
                  <a:gd name="connsiteX6" fmla="*/ 2528 w 362732"/>
                  <a:gd name="connsiteY6" fmla="*/ 64188 h 305168"/>
                  <a:gd name="connsiteX0" fmla="*/ 2528 w 362732"/>
                  <a:gd name="connsiteY0" fmla="*/ 64188 h 305168"/>
                  <a:gd name="connsiteX1" fmla="*/ 45037 w 362732"/>
                  <a:gd name="connsiteY1" fmla="*/ 234460 h 305168"/>
                  <a:gd name="connsiteX2" fmla="*/ 115939 w 362732"/>
                  <a:gd name="connsiteY2" fmla="*/ 292407 h 305168"/>
                  <a:gd name="connsiteX3" fmla="*/ 223170 w 362732"/>
                  <a:gd name="connsiteY3" fmla="*/ 296330 h 305168"/>
                  <a:gd name="connsiteX4" fmla="*/ 362083 w 362732"/>
                  <a:gd name="connsiteY4" fmla="*/ 156716 h 305168"/>
                  <a:gd name="connsiteX5" fmla="*/ 266868 w 362732"/>
                  <a:gd name="connsiteY5" fmla="*/ 0 h 305168"/>
                  <a:gd name="connsiteX6" fmla="*/ 2528 w 362732"/>
                  <a:gd name="connsiteY6" fmla="*/ 64188 h 305168"/>
                  <a:gd name="connsiteX0" fmla="*/ 2528 w 362732"/>
                  <a:gd name="connsiteY0" fmla="*/ 64390 h 305370"/>
                  <a:gd name="connsiteX1" fmla="*/ 45037 w 362732"/>
                  <a:gd name="connsiteY1" fmla="*/ 234662 h 305370"/>
                  <a:gd name="connsiteX2" fmla="*/ 115939 w 362732"/>
                  <a:gd name="connsiteY2" fmla="*/ 292609 h 305370"/>
                  <a:gd name="connsiteX3" fmla="*/ 223170 w 362732"/>
                  <a:gd name="connsiteY3" fmla="*/ 296532 h 305370"/>
                  <a:gd name="connsiteX4" fmla="*/ 362083 w 362732"/>
                  <a:gd name="connsiteY4" fmla="*/ 156918 h 305370"/>
                  <a:gd name="connsiteX5" fmla="*/ 266868 w 362732"/>
                  <a:gd name="connsiteY5" fmla="*/ 202 h 305370"/>
                  <a:gd name="connsiteX6" fmla="*/ 2528 w 362732"/>
                  <a:gd name="connsiteY6" fmla="*/ 64390 h 305370"/>
                  <a:gd name="connsiteX0" fmla="*/ 2528 w 362083"/>
                  <a:gd name="connsiteY0" fmla="*/ 64390 h 305370"/>
                  <a:gd name="connsiteX1" fmla="*/ 45037 w 362083"/>
                  <a:gd name="connsiteY1" fmla="*/ 234662 h 305370"/>
                  <a:gd name="connsiteX2" fmla="*/ 115939 w 362083"/>
                  <a:gd name="connsiteY2" fmla="*/ 292609 h 305370"/>
                  <a:gd name="connsiteX3" fmla="*/ 223170 w 362083"/>
                  <a:gd name="connsiteY3" fmla="*/ 296532 h 305370"/>
                  <a:gd name="connsiteX4" fmla="*/ 362083 w 362083"/>
                  <a:gd name="connsiteY4" fmla="*/ 156918 h 305370"/>
                  <a:gd name="connsiteX5" fmla="*/ 266868 w 362083"/>
                  <a:gd name="connsiteY5" fmla="*/ 202 h 305370"/>
                  <a:gd name="connsiteX6" fmla="*/ 2528 w 362083"/>
                  <a:gd name="connsiteY6" fmla="*/ 64390 h 305370"/>
                  <a:gd name="connsiteX0" fmla="*/ 2924 w 362479"/>
                  <a:gd name="connsiteY0" fmla="*/ 64390 h 305370"/>
                  <a:gd name="connsiteX1" fmla="*/ 39083 w 362479"/>
                  <a:gd name="connsiteY1" fmla="*/ 237837 h 305370"/>
                  <a:gd name="connsiteX2" fmla="*/ 116335 w 362479"/>
                  <a:gd name="connsiteY2" fmla="*/ 292609 h 305370"/>
                  <a:gd name="connsiteX3" fmla="*/ 223566 w 362479"/>
                  <a:gd name="connsiteY3" fmla="*/ 296532 h 305370"/>
                  <a:gd name="connsiteX4" fmla="*/ 362479 w 362479"/>
                  <a:gd name="connsiteY4" fmla="*/ 156918 h 305370"/>
                  <a:gd name="connsiteX5" fmla="*/ 267264 w 362479"/>
                  <a:gd name="connsiteY5" fmla="*/ 202 h 305370"/>
                  <a:gd name="connsiteX6" fmla="*/ 2924 w 362479"/>
                  <a:gd name="connsiteY6" fmla="*/ 64390 h 305370"/>
                  <a:gd name="connsiteX0" fmla="*/ 0 w 359555"/>
                  <a:gd name="connsiteY0" fmla="*/ 64390 h 305370"/>
                  <a:gd name="connsiteX1" fmla="*/ 36159 w 359555"/>
                  <a:gd name="connsiteY1" fmla="*/ 237837 h 305370"/>
                  <a:gd name="connsiteX2" fmla="*/ 113411 w 359555"/>
                  <a:gd name="connsiteY2" fmla="*/ 292609 h 305370"/>
                  <a:gd name="connsiteX3" fmla="*/ 220642 w 359555"/>
                  <a:gd name="connsiteY3" fmla="*/ 296532 h 305370"/>
                  <a:gd name="connsiteX4" fmla="*/ 359555 w 359555"/>
                  <a:gd name="connsiteY4" fmla="*/ 156918 h 305370"/>
                  <a:gd name="connsiteX5" fmla="*/ 264340 w 359555"/>
                  <a:gd name="connsiteY5" fmla="*/ 202 h 305370"/>
                  <a:gd name="connsiteX6" fmla="*/ 0 w 359555"/>
                  <a:gd name="connsiteY6" fmla="*/ 64390 h 305370"/>
                  <a:gd name="connsiteX0" fmla="*/ 0 w 359555"/>
                  <a:gd name="connsiteY0" fmla="*/ 64390 h 305370"/>
                  <a:gd name="connsiteX1" fmla="*/ 36159 w 359555"/>
                  <a:gd name="connsiteY1" fmla="*/ 237837 h 305370"/>
                  <a:gd name="connsiteX2" fmla="*/ 113411 w 359555"/>
                  <a:gd name="connsiteY2" fmla="*/ 292609 h 305370"/>
                  <a:gd name="connsiteX3" fmla="*/ 220642 w 359555"/>
                  <a:gd name="connsiteY3" fmla="*/ 296532 h 305370"/>
                  <a:gd name="connsiteX4" fmla="*/ 359555 w 359555"/>
                  <a:gd name="connsiteY4" fmla="*/ 156918 h 305370"/>
                  <a:gd name="connsiteX5" fmla="*/ 264340 w 359555"/>
                  <a:gd name="connsiteY5" fmla="*/ 202 h 305370"/>
                  <a:gd name="connsiteX6" fmla="*/ 0 w 359555"/>
                  <a:gd name="connsiteY6" fmla="*/ 64390 h 305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9555" h="305370">
                    <a:moveTo>
                      <a:pt x="0" y="64390"/>
                    </a:moveTo>
                    <a:cubicBezTo>
                      <a:pt x="3521" y="174918"/>
                      <a:pt x="17257" y="199801"/>
                      <a:pt x="36159" y="237837"/>
                    </a:cubicBezTo>
                    <a:cubicBezTo>
                      <a:pt x="55061" y="275873"/>
                      <a:pt x="82041" y="283169"/>
                      <a:pt x="113411" y="292609"/>
                    </a:cubicBezTo>
                    <a:cubicBezTo>
                      <a:pt x="144781" y="302050"/>
                      <a:pt x="181018" y="313804"/>
                      <a:pt x="220642" y="296532"/>
                    </a:cubicBezTo>
                    <a:cubicBezTo>
                      <a:pt x="260266" y="279260"/>
                      <a:pt x="296851" y="234206"/>
                      <a:pt x="359555" y="156918"/>
                    </a:cubicBezTo>
                    <a:cubicBezTo>
                      <a:pt x="354138" y="110705"/>
                      <a:pt x="311454" y="60991"/>
                      <a:pt x="264340" y="202"/>
                    </a:cubicBezTo>
                    <a:cubicBezTo>
                      <a:pt x="125800" y="-2974"/>
                      <a:pt x="73662" y="31860"/>
                      <a:pt x="0" y="64390"/>
                    </a:cubicBezTo>
                    <a:close/>
                  </a:path>
                </a:pathLst>
              </a:custGeom>
              <a:gradFill>
                <a:gsLst>
                  <a:gs pos="42000">
                    <a:srgbClr val="D3B28A">
                      <a:alpha val="50000"/>
                    </a:srgbClr>
                  </a:gs>
                  <a:gs pos="84000">
                    <a:srgbClr val="EAC59B">
                      <a:alpha val="0"/>
                    </a:srgbClr>
                  </a:gs>
                </a:gsLst>
                <a:lin ang="156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86" name="Freeform 206">
                <a:extLst>
                  <a:ext uri="{FF2B5EF4-FFF2-40B4-BE49-F238E27FC236}">
                    <a16:creationId xmlns:a16="http://schemas.microsoft.com/office/drawing/2014/main" id="{4E8B282E-A070-CD41-8B7F-6297F87B9AED}"/>
                  </a:ext>
                </a:extLst>
              </p:cNvPr>
              <p:cNvSpPr/>
              <p:nvPr/>
            </p:nvSpPr>
            <p:spPr>
              <a:xfrm>
                <a:off x="5732773" y="2853086"/>
                <a:ext cx="240182" cy="304707"/>
              </a:xfrm>
              <a:custGeom>
                <a:avLst/>
                <a:gdLst>
                  <a:gd name="connsiteX0" fmla="*/ 22126 w 525518"/>
                  <a:gd name="connsiteY0" fmla="*/ 213473 h 451229"/>
                  <a:gd name="connsiteX1" fmla="*/ 34318 w 525518"/>
                  <a:gd name="connsiteY1" fmla="*/ 353681 h 451229"/>
                  <a:gd name="connsiteX2" fmla="*/ 119662 w 525518"/>
                  <a:gd name="connsiteY2" fmla="*/ 451217 h 451229"/>
                  <a:gd name="connsiteX3" fmla="*/ 357406 w 525518"/>
                  <a:gd name="connsiteY3" fmla="*/ 347585 h 451229"/>
                  <a:gd name="connsiteX4" fmla="*/ 497614 w 525518"/>
                  <a:gd name="connsiteY4" fmla="*/ 250049 h 451229"/>
                  <a:gd name="connsiteX5" fmla="*/ 521998 w 525518"/>
                  <a:gd name="connsiteY5" fmla="*/ 158609 h 451229"/>
                  <a:gd name="connsiteX6" fmla="*/ 448846 w 525518"/>
                  <a:gd name="connsiteY6" fmla="*/ 113 h 451229"/>
                  <a:gd name="connsiteX7" fmla="*/ 326926 w 525518"/>
                  <a:gd name="connsiteY7" fmla="*/ 134225 h 451229"/>
                  <a:gd name="connsiteX8" fmla="*/ 22126 w 525518"/>
                  <a:gd name="connsiteY8" fmla="*/ 213473 h 451229"/>
                  <a:gd name="connsiteX0" fmla="*/ 22126 w 525518"/>
                  <a:gd name="connsiteY0" fmla="*/ 213473 h 451229"/>
                  <a:gd name="connsiteX1" fmla="*/ 34318 w 525518"/>
                  <a:gd name="connsiteY1" fmla="*/ 353681 h 451229"/>
                  <a:gd name="connsiteX2" fmla="*/ 119662 w 525518"/>
                  <a:gd name="connsiteY2" fmla="*/ 451217 h 451229"/>
                  <a:gd name="connsiteX3" fmla="*/ 357406 w 525518"/>
                  <a:gd name="connsiteY3" fmla="*/ 347585 h 451229"/>
                  <a:gd name="connsiteX4" fmla="*/ 497614 w 525518"/>
                  <a:gd name="connsiteY4" fmla="*/ 250049 h 451229"/>
                  <a:gd name="connsiteX5" fmla="*/ 521998 w 525518"/>
                  <a:gd name="connsiteY5" fmla="*/ 158609 h 451229"/>
                  <a:gd name="connsiteX6" fmla="*/ 448846 w 525518"/>
                  <a:gd name="connsiteY6" fmla="*/ 113 h 451229"/>
                  <a:gd name="connsiteX7" fmla="*/ 326926 w 525518"/>
                  <a:gd name="connsiteY7" fmla="*/ 134225 h 451229"/>
                  <a:gd name="connsiteX8" fmla="*/ 22126 w 525518"/>
                  <a:gd name="connsiteY8" fmla="*/ 213473 h 451229"/>
                  <a:gd name="connsiteX0" fmla="*/ 22126 w 525518"/>
                  <a:gd name="connsiteY0" fmla="*/ 213473 h 451229"/>
                  <a:gd name="connsiteX1" fmla="*/ 34318 w 525518"/>
                  <a:gd name="connsiteY1" fmla="*/ 353681 h 451229"/>
                  <a:gd name="connsiteX2" fmla="*/ 119662 w 525518"/>
                  <a:gd name="connsiteY2" fmla="*/ 451217 h 451229"/>
                  <a:gd name="connsiteX3" fmla="*/ 357406 w 525518"/>
                  <a:gd name="connsiteY3" fmla="*/ 347585 h 451229"/>
                  <a:gd name="connsiteX4" fmla="*/ 497614 w 525518"/>
                  <a:gd name="connsiteY4" fmla="*/ 250049 h 451229"/>
                  <a:gd name="connsiteX5" fmla="*/ 521998 w 525518"/>
                  <a:gd name="connsiteY5" fmla="*/ 158609 h 451229"/>
                  <a:gd name="connsiteX6" fmla="*/ 448846 w 525518"/>
                  <a:gd name="connsiteY6" fmla="*/ 113 h 451229"/>
                  <a:gd name="connsiteX7" fmla="*/ 326926 w 525518"/>
                  <a:gd name="connsiteY7" fmla="*/ 134225 h 451229"/>
                  <a:gd name="connsiteX8" fmla="*/ 22126 w 525518"/>
                  <a:gd name="connsiteY8" fmla="*/ 213473 h 451229"/>
                  <a:gd name="connsiteX0" fmla="*/ 5943 w 509335"/>
                  <a:gd name="connsiteY0" fmla="*/ 213473 h 451229"/>
                  <a:gd name="connsiteX1" fmla="*/ 18135 w 509335"/>
                  <a:gd name="connsiteY1" fmla="*/ 353681 h 451229"/>
                  <a:gd name="connsiteX2" fmla="*/ 103479 w 509335"/>
                  <a:gd name="connsiteY2" fmla="*/ 451217 h 451229"/>
                  <a:gd name="connsiteX3" fmla="*/ 341223 w 509335"/>
                  <a:gd name="connsiteY3" fmla="*/ 347585 h 451229"/>
                  <a:gd name="connsiteX4" fmla="*/ 481431 w 509335"/>
                  <a:gd name="connsiteY4" fmla="*/ 250049 h 451229"/>
                  <a:gd name="connsiteX5" fmla="*/ 505815 w 509335"/>
                  <a:gd name="connsiteY5" fmla="*/ 158609 h 451229"/>
                  <a:gd name="connsiteX6" fmla="*/ 432663 w 509335"/>
                  <a:gd name="connsiteY6" fmla="*/ 113 h 451229"/>
                  <a:gd name="connsiteX7" fmla="*/ 310743 w 509335"/>
                  <a:gd name="connsiteY7" fmla="*/ 134225 h 451229"/>
                  <a:gd name="connsiteX8" fmla="*/ 5943 w 509335"/>
                  <a:gd name="connsiteY8" fmla="*/ 213473 h 451229"/>
                  <a:gd name="connsiteX0" fmla="*/ 5943 w 509335"/>
                  <a:gd name="connsiteY0" fmla="*/ 213443 h 451199"/>
                  <a:gd name="connsiteX1" fmla="*/ 18135 w 509335"/>
                  <a:gd name="connsiteY1" fmla="*/ 353651 h 451199"/>
                  <a:gd name="connsiteX2" fmla="*/ 103479 w 509335"/>
                  <a:gd name="connsiteY2" fmla="*/ 451187 h 451199"/>
                  <a:gd name="connsiteX3" fmla="*/ 341223 w 509335"/>
                  <a:gd name="connsiteY3" fmla="*/ 347555 h 451199"/>
                  <a:gd name="connsiteX4" fmla="*/ 481431 w 509335"/>
                  <a:gd name="connsiteY4" fmla="*/ 250019 h 451199"/>
                  <a:gd name="connsiteX5" fmla="*/ 505815 w 509335"/>
                  <a:gd name="connsiteY5" fmla="*/ 158579 h 451199"/>
                  <a:gd name="connsiteX6" fmla="*/ 432663 w 509335"/>
                  <a:gd name="connsiteY6" fmla="*/ 83 h 451199"/>
                  <a:gd name="connsiteX7" fmla="*/ 270283 w 509335"/>
                  <a:gd name="connsiteY7" fmla="*/ 174655 h 451199"/>
                  <a:gd name="connsiteX8" fmla="*/ 5943 w 509335"/>
                  <a:gd name="connsiteY8" fmla="*/ 213443 h 451199"/>
                  <a:gd name="connsiteX0" fmla="*/ 5943 w 509335"/>
                  <a:gd name="connsiteY0" fmla="*/ 213443 h 451199"/>
                  <a:gd name="connsiteX1" fmla="*/ 18135 w 509335"/>
                  <a:gd name="connsiteY1" fmla="*/ 353651 h 451199"/>
                  <a:gd name="connsiteX2" fmla="*/ 103479 w 509335"/>
                  <a:gd name="connsiteY2" fmla="*/ 451187 h 451199"/>
                  <a:gd name="connsiteX3" fmla="*/ 341223 w 509335"/>
                  <a:gd name="connsiteY3" fmla="*/ 347555 h 451199"/>
                  <a:gd name="connsiteX4" fmla="*/ 481431 w 509335"/>
                  <a:gd name="connsiteY4" fmla="*/ 250019 h 451199"/>
                  <a:gd name="connsiteX5" fmla="*/ 505815 w 509335"/>
                  <a:gd name="connsiteY5" fmla="*/ 158579 h 451199"/>
                  <a:gd name="connsiteX6" fmla="*/ 432663 w 509335"/>
                  <a:gd name="connsiteY6" fmla="*/ 83 h 451199"/>
                  <a:gd name="connsiteX7" fmla="*/ 270283 w 509335"/>
                  <a:gd name="connsiteY7" fmla="*/ 174655 h 451199"/>
                  <a:gd name="connsiteX8" fmla="*/ 5943 w 509335"/>
                  <a:gd name="connsiteY8" fmla="*/ 213443 h 451199"/>
                  <a:gd name="connsiteX0" fmla="*/ 5943 w 509335"/>
                  <a:gd name="connsiteY0" fmla="*/ 213443 h 451199"/>
                  <a:gd name="connsiteX1" fmla="*/ 18135 w 509335"/>
                  <a:gd name="connsiteY1" fmla="*/ 353651 h 451199"/>
                  <a:gd name="connsiteX2" fmla="*/ 103479 w 509335"/>
                  <a:gd name="connsiteY2" fmla="*/ 451187 h 451199"/>
                  <a:gd name="connsiteX3" fmla="*/ 341223 w 509335"/>
                  <a:gd name="connsiteY3" fmla="*/ 347555 h 451199"/>
                  <a:gd name="connsiteX4" fmla="*/ 481431 w 509335"/>
                  <a:gd name="connsiteY4" fmla="*/ 250019 h 451199"/>
                  <a:gd name="connsiteX5" fmla="*/ 505815 w 509335"/>
                  <a:gd name="connsiteY5" fmla="*/ 158579 h 451199"/>
                  <a:gd name="connsiteX6" fmla="*/ 432663 w 509335"/>
                  <a:gd name="connsiteY6" fmla="*/ 83 h 451199"/>
                  <a:gd name="connsiteX7" fmla="*/ 270283 w 509335"/>
                  <a:gd name="connsiteY7" fmla="*/ 174655 h 451199"/>
                  <a:gd name="connsiteX8" fmla="*/ 5943 w 509335"/>
                  <a:gd name="connsiteY8" fmla="*/ 213443 h 451199"/>
                  <a:gd name="connsiteX0" fmla="*/ 5943 w 509335"/>
                  <a:gd name="connsiteY0" fmla="*/ 213443 h 451199"/>
                  <a:gd name="connsiteX1" fmla="*/ 18135 w 509335"/>
                  <a:gd name="connsiteY1" fmla="*/ 353651 h 451199"/>
                  <a:gd name="connsiteX2" fmla="*/ 103479 w 509335"/>
                  <a:gd name="connsiteY2" fmla="*/ 451187 h 451199"/>
                  <a:gd name="connsiteX3" fmla="*/ 341223 w 509335"/>
                  <a:gd name="connsiteY3" fmla="*/ 347555 h 451199"/>
                  <a:gd name="connsiteX4" fmla="*/ 481431 w 509335"/>
                  <a:gd name="connsiteY4" fmla="*/ 250019 h 451199"/>
                  <a:gd name="connsiteX5" fmla="*/ 505815 w 509335"/>
                  <a:gd name="connsiteY5" fmla="*/ 158579 h 451199"/>
                  <a:gd name="connsiteX6" fmla="*/ 432663 w 509335"/>
                  <a:gd name="connsiteY6" fmla="*/ 83 h 451199"/>
                  <a:gd name="connsiteX7" fmla="*/ 270283 w 509335"/>
                  <a:gd name="connsiteY7" fmla="*/ 174655 h 451199"/>
                  <a:gd name="connsiteX8" fmla="*/ 5943 w 509335"/>
                  <a:gd name="connsiteY8" fmla="*/ 213443 h 451199"/>
                  <a:gd name="connsiteX0" fmla="*/ 5943 w 509335"/>
                  <a:gd name="connsiteY0" fmla="*/ 213443 h 451199"/>
                  <a:gd name="connsiteX1" fmla="*/ 18135 w 509335"/>
                  <a:gd name="connsiteY1" fmla="*/ 353651 h 451199"/>
                  <a:gd name="connsiteX2" fmla="*/ 103479 w 509335"/>
                  <a:gd name="connsiteY2" fmla="*/ 451187 h 451199"/>
                  <a:gd name="connsiteX3" fmla="*/ 341223 w 509335"/>
                  <a:gd name="connsiteY3" fmla="*/ 347555 h 451199"/>
                  <a:gd name="connsiteX4" fmla="*/ 481431 w 509335"/>
                  <a:gd name="connsiteY4" fmla="*/ 250019 h 451199"/>
                  <a:gd name="connsiteX5" fmla="*/ 505815 w 509335"/>
                  <a:gd name="connsiteY5" fmla="*/ 158579 h 451199"/>
                  <a:gd name="connsiteX6" fmla="*/ 432663 w 509335"/>
                  <a:gd name="connsiteY6" fmla="*/ 83 h 451199"/>
                  <a:gd name="connsiteX7" fmla="*/ 270283 w 509335"/>
                  <a:gd name="connsiteY7" fmla="*/ 174655 h 451199"/>
                  <a:gd name="connsiteX8" fmla="*/ 5943 w 509335"/>
                  <a:gd name="connsiteY8" fmla="*/ 213443 h 451199"/>
                  <a:gd name="connsiteX0" fmla="*/ 5943 w 509335"/>
                  <a:gd name="connsiteY0" fmla="*/ 213360 h 451116"/>
                  <a:gd name="connsiteX1" fmla="*/ 18135 w 509335"/>
                  <a:gd name="connsiteY1" fmla="*/ 353568 h 451116"/>
                  <a:gd name="connsiteX2" fmla="*/ 103479 w 509335"/>
                  <a:gd name="connsiteY2" fmla="*/ 451104 h 451116"/>
                  <a:gd name="connsiteX3" fmla="*/ 341223 w 509335"/>
                  <a:gd name="connsiteY3" fmla="*/ 347472 h 451116"/>
                  <a:gd name="connsiteX4" fmla="*/ 481431 w 509335"/>
                  <a:gd name="connsiteY4" fmla="*/ 249936 h 451116"/>
                  <a:gd name="connsiteX5" fmla="*/ 505815 w 509335"/>
                  <a:gd name="connsiteY5" fmla="*/ 158496 h 451116"/>
                  <a:gd name="connsiteX6" fmla="*/ 432663 w 509335"/>
                  <a:gd name="connsiteY6" fmla="*/ 0 h 451116"/>
                  <a:gd name="connsiteX7" fmla="*/ 270283 w 509335"/>
                  <a:gd name="connsiteY7" fmla="*/ 174572 h 451116"/>
                  <a:gd name="connsiteX8" fmla="*/ 5943 w 509335"/>
                  <a:gd name="connsiteY8" fmla="*/ 213360 h 451116"/>
                  <a:gd name="connsiteX0" fmla="*/ 5943 w 509335"/>
                  <a:gd name="connsiteY0" fmla="*/ 213360 h 451116"/>
                  <a:gd name="connsiteX1" fmla="*/ 18135 w 509335"/>
                  <a:gd name="connsiteY1" fmla="*/ 353568 h 451116"/>
                  <a:gd name="connsiteX2" fmla="*/ 103479 w 509335"/>
                  <a:gd name="connsiteY2" fmla="*/ 451104 h 451116"/>
                  <a:gd name="connsiteX3" fmla="*/ 341223 w 509335"/>
                  <a:gd name="connsiteY3" fmla="*/ 347472 h 451116"/>
                  <a:gd name="connsiteX4" fmla="*/ 481431 w 509335"/>
                  <a:gd name="connsiteY4" fmla="*/ 249936 h 451116"/>
                  <a:gd name="connsiteX5" fmla="*/ 505815 w 509335"/>
                  <a:gd name="connsiteY5" fmla="*/ 158496 h 451116"/>
                  <a:gd name="connsiteX6" fmla="*/ 432663 w 509335"/>
                  <a:gd name="connsiteY6" fmla="*/ 0 h 451116"/>
                  <a:gd name="connsiteX7" fmla="*/ 270283 w 509335"/>
                  <a:gd name="connsiteY7" fmla="*/ 174572 h 451116"/>
                  <a:gd name="connsiteX8" fmla="*/ 5943 w 509335"/>
                  <a:gd name="connsiteY8" fmla="*/ 213360 h 451116"/>
                  <a:gd name="connsiteX0" fmla="*/ 5943 w 520128"/>
                  <a:gd name="connsiteY0" fmla="*/ 213360 h 451116"/>
                  <a:gd name="connsiteX1" fmla="*/ 18135 w 520128"/>
                  <a:gd name="connsiteY1" fmla="*/ 353568 h 451116"/>
                  <a:gd name="connsiteX2" fmla="*/ 103479 w 520128"/>
                  <a:gd name="connsiteY2" fmla="*/ 451104 h 451116"/>
                  <a:gd name="connsiteX3" fmla="*/ 341223 w 520128"/>
                  <a:gd name="connsiteY3" fmla="*/ 347472 h 451116"/>
                  <a:gd name="connsiteX4" fmla="*/ 481431 w 520128"/>
                  <a:gd name="connsiteY4" fmla="*/ 249936 h 451116"/>
                  <a:gd name="connsiteX5" fmla="*/ 517953 w 520128"/>
                  <a:gd name="connsiteY5" fmla="*/ 109944 h 451116"/>
                  <a:gd name="connsiteX6" fmla="*/ 432663 w 520128"/>
                  <a:gd name="connsiteY6" fmla="*/ 0 h 451116"/>
                  <a:gd name="connsiteX7" fmla="*/ 270283 w 520128"/>
                  <a:gd name="connsiteY7" fmla="*/ 174572 h 451116"/>
                  <a:gd name="connsiteX8" fmla="*/ 5943 w 520128"/>
                  <a:gd name="connsiteY8" fmla="*/ 213360 h 451116"/>
                  <a:gd name="connsiteX0" fmla="*/ 5943 w 520128"/>
                  <a:gd name="connsiteY0" fmla="*/ 213360 h 451116"/>
                  <a:gd name="connsiteX1" fmla="*/ 18135 w 520128"/>
                  <a:gd name="connsiteY1" fmla="*/ 353568 h 451116"/>
                  <a:gd name="connsiteX2" fmla="*/ 103479 w 520128"/>
                  <a:gd name="connsiteY2" fmla="*/ 451104 h 451116"/>
                  <a:gd name="connsiteX3" fmla="*/ 341223 w 520128"/>
                  <a:gd name="connsiteY3" fmla="*/ 347472 h 451116"/>
                  <a:gd name="connsiteX4" fmla="*/ 481431 w 520128"/>
                  <a:gd name="connsiteY4" fmla="*/ 249936 h 451116"/>
                  <a:gd name="connsiteX5" fmla="*/ 517953 w 520128"/>
                  <a:gd name="connsiteY5" fmla="*/ 109944 h 451116"/>
                  <a:gd name="connsiteX6" fmla="*/ 432663 w 520128"/>
                  <a:gd name="connsiteY6" fmla="*/ 0 h 451116"/>
                  <a:gd name="connsiteX7" fmla="*/ 270283 w 520128"/>
                  <a:gd name="connsiteY7" fmla="*/ 174572 h 451116"/>
                  <a:gd name="connsiteX8" fmla="*/ 5943 w 520128"/>
                  <a:gd name="connsiteY8" fmla="*/ 213360 h 451116"/>
                  <a:gd name="connsiteX0" fmla="*/ 5943 w 520128"/>
                  <a:gd name="connsiteY0" fmla="*/ 213360 h 476461"/>
                  <a:gd name="connsiteX1" fmla="*/ 18135 w 520128"/>
                  <a:gd name="connsiteY1" fmla="*/ 353568 h 476461"/>
                  <a:gd name="connsiteX2" fmla="*/ 103479 w 520128"/>
                  <a:gd name="connsiteY2" fmla="*/ 451104 h 476461"/>
                  <a:gd name="connsiteX3" fmla="*/ 226585 w 520128"/>
                  <a:gd name="connsiteY3" fmla="*/ 470902 h 476461"/>
                  <a:gd name="connsiteX4" fmla="*/ 341223 w 520128"/>
                  <a:gd name="connsiteY4" fmla="*/ 347472 h 476461"/>
                  <a:gd name="connsiteX5" fmla="*/ 481431 w 520128"/>
                  <a:gd name="connsiteY5" fmla="*/ 249936 h 476461"/>
                  <a:gd name="connsiteX6" fmla="*/ 517953 w 520128"/>
                  <a:gd name="connsiteY6" fmla="*/ 109944 h 476461"/>
                  <a:gd name="connsiteX7" fmla="*/ 432663 w 520128"/>
                  <a:gd name="connsiteY7" fmla="*/ 0 h 476461"/>
                  <a:gd name="connsiteX8" fmla="*/ 270283 w 520128"/>
                  <a:gd name="connsiteY8" fmla="*/ 174572 h 476461"/>
                  <a:gd name="connsiteX9" fmla="*/ 5943 w 520128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9839"/>
                  <a:gd name="connsiteY0" fmla="*/ 213360 h 476461"/>
                  <a:gd name="connsiteX1" fmla="*/ 18135 w 519839"/>
                  <a:gd name="connsiteY1" fmla="*/ 353568 h 476461"/>
                  <a:gd name="connsiteX2" fmla="*/ 103479 w 519839"/>
                  <a:gd name="connsiteY2" fmla="*/ 451104 h 476461"/>
                  <a:gd name="connsiteX3" fmla="*/ 226585 w 519839"/>
                  <a:gd name="connsiteY3" fmla="*/ 470902 h 476461"/>
                  <a:gd name="connsiteX4" fmla="*/ 365499 w 519839"/>
                  <a:gd name="connsiteY4" fmla="*/ 327242 h 476461"/>
                  <a:gd name="connsiteX5" fmla="*/ 481431 w 519839"/>
                  <a:gd name="connsiteY5" fmla="*/ 249936 h 476461"/>
                  <a:gd name="connsiteX6" fmla="*/ 517953 w 519839"/>
                  <a:gd name="connsiteY6" fmla="*/ 109944 h 476461"/>
                  <a:gd name="connsiteX7" fmla="*/ 432663 w 519839"/>
                  <a:gd name="connsiteY7" fmla="*/ 0 h 476461"/>
                  <a:gd name="connsiteX8" fmla="*/ 270283 w 519839"/>
                  <a:gd name="connsiteY8" fmla="*/ 174572 h 476461"/>
                  <a:gd name="connsiteX9" fmla="*/ 5943 w 519839"/>
                  <a:gd name="connsiteY9" fmla="*/ 213360 h 476461"/>
                  <a:gd name="connsiteX0" fmla="*/ 5943 w 518793"/>
                  <a:gd name="connsiteY0" fmla="*/ 217406 h 480507"/>
                  <a:gd name="connsiteX1" fmla="*/ 18135 w 518793"/>
                  <a:gd name="connsiteY1" fmla="*/ 357614 h 480507"/>
                  <a:gd name="connsiteX2" fmla="*/ 103479 w 518793"/>
                  <a:gd name="connsiteY2" fmla="*/ 455150 h 480507"/>
                  <a:gd name="connsiteX3" fmla="*/ 226585 w 518793"/>
                  <a:gd name="connsiteY3" fmla="*/ 474948 h 480507"/>
                  <a:gd name="connsiteX4" fmla="*/ 365499 w 518793"/>
                  <a:gd name="connsiteY4" fmla="*/ 331288 h 480507"/>
                  <a:gd name="connsiteX5" fmla="*/ 481431 w 518793"/>
                  <a:gd name="connsiteY5" fmla="*/ 253982 h 480507"/>
                  <a:gd name="connsiteX6" fmla="*/ 517953 w 518793"/>
                  <a:gd name="connsiteY6" fmla="*/ 113990 h 480507"/>
                  <a:gd name="connsiteX7" fmla="*/ 452893 w 518793"/>
                  <a:gd name="connsiteY7" fmla="*/ 0 h 480507"/>
                  <a:gd name="connsiteX8" fmla="*/ 270283 w 518793"/>
                  <a:gd name="connsiteY8" fmla="*/ 178618 h 480507"/>
                  <a:gd name="connsiteX9" fmla="*/ 5943 w 518793"/>
                  <a:gd name="connsiteY9" fmla="*/ 217406 h 480507"/>
                  <a:gd name="connsiteX0" fmla="*/ 5943 w 518793"/>
                  <a:gd name="connsiteY0" fmla="*/ 217406 h 480507"/>
                  <a:gd name="connsiteX1" fmla="*/ 18135 w 518793"/>
                  <a:gd name="connsiteY1" fmla="*/ 357614 h 480507"/>
                  <a:gd name="connsiteX2" fmla="*/ 103479 w 518793"/>
                  <a:gd name="connsiteY2" fmla="*/ 455150 h 480507"/>
                  <a:gd name="connsiteX3" fmla="*/ 226585 w 518793"/>
                  <a:gd name="connsiteY3" fmla="*/ 474948 h 480507"/>
                  <a:gd name="connsiteX4" fmla="*/ 365499 w 518793"/>
                  <a:gd name="connsiteY4" fmla="*/ 331288 h 480507"/>
                  <a:gd name="connsiteX5" fmla="*/ 481431 w 518793"/>
                  <a:gd name="connsiteY5" fmla="*/ 253982 h 480507"/>
                  <a:gd name="connsiteX6" fmla="*/ 517953 w 518793"/>
                  <a:gd name="connsiteY6" fmla="*/ 113990 h 480507"/>
                  <a:gd name="connsiteX7" fmla="*/ 452893 w 518793"/>
                  <a:gd name="connsiteY7" fmla="*/ 0 h 480507"/>
                  <a:gd name="connsiteX8" fmla="*/ 270283 w 518793"/>
                  <a:gd name="connsiteY8" fmla="*/ 178618 h 480507"/>
                  <a:gd name="connsiteX9" fmla="*/ 5943 w 518793"/>
                  <a:gd name="connsiteY9" fmla="*/ 217406 h 480507"/>
                  <a:gd name="connsiteX0" fmla="*/ 5943 w 518682"/>
                  <a:gd name="connsiteY0" fmla="*/ 217406 h 480507"/>
                  <a:gd name="connsiteX1" fmla="*/ 18135 w 518682"/>
                  <a:gd name="connsiteY1" fmla="*/ 357614 h 480507"/>
                  <a:gd name="connsiteX2" fmla="*/ 103479 w 518682"/>
                  <a:gd name="connsiteY2" fmla="*/ 455150 h 480507"/>
                  <a:gd name="connsiteX3" fmla="*/ 226585 w 518682"/>
                  <a:gd name="connsiteY3" fmla="*/ 474948 h 480507"/>
                  <a:gd name="connsiteX4" fmla="*/ 385729 w 518682"/>
                  <a:gd name="connsiteY4" fmla="*/ 315104 h 480507"/>
                  <a:gd name="connsiteX5" fmla="*/ 481431 w 518682"/>
                  <a:gd name="connsiteY5" fmla="*/ 253982 h 480507"/>
                  <a:gd name="connsiteX6" fmla="*/ 517953 w 518682"/>
                  <a:gd name="connsiteY6" fmla="*/ 113990 h 480507"/>
                  <a:gd name="connsiteX7" fmla="*/ 452893 w 518682"/>
                  <a:gd name="connsiteY7" fmla="*/ 0 h 480507"/>
                  <a:gd name="connsiteX8" fmla="*/ 270283 w 518682"/>
                  <a:gd name="connsiteY8" fmla="*/ 178618 h 480507"/>
                  <a:gd name="connsiteX9" fmla="*/ 5943 w 518682"/>
                  <a:gd name="connsiteY9" fmla="*/ 217406 h 480507"/>
                  <a:gd name="connsiteX0" fmla="*/ 5943 w 518682"/>
                  <a:gd name="connsiteY0" fmla="*/ 217406 h 480507"/>
                  <a:gd name="connsiteX1" fmla="*/ 18135 w 518682"/>
                  <a:gd name="connsiteY1" fmla="*/ 357614 h 480507"/>
                  <a:gd name="connsiteX2" fmla="*/ 103479 w 518682"/>
                  <a:gd name="connsiteY2" fmla="*/ 455150 h 480507"/>
                  <a:gd name="connsiteX3" fmla="*/ 226585 w 518682"/>
                  <a:gd name="connsiteY3" fmla="*/ 474948 h 480507"/>
                  <a:gd name="connsiteX4" fmla="*/ 385729 w 518682"/>
                  <a:gd name="connsiteY4" fmla="*/ 315104 h 480507"/>
                  <a:gd name="connsiteX5" fmla="*/ 481431 w 518682"/>
                  <a:gd name="connsiteY5" fmla="*/ 253982 h 480507"/>
                  <a:gd name="connsiteX6" fmla="*/ 517953 w 518682"/>
                  <a:gd name="connsiteY6" fmla="*/ 113990 h 480507"/>
                  <a:gd name="connsiteX7" fmla="*/ 452893 w 518682"/>
                  <a:gd name="connsiteY7" fmla="*/ 0 h 480507"/>
                  <a:gd name="connsiteX8" fmla="*/ 270283 w 518682"/>
                  <a:gd name="connsiteY8" fmla="*/ 178618 h 480507"/>
                  <a:gd name="connsiteX9" fmla="*/ 5943 w 518682"/>
                  <a:gd name="connsiteY9" fmla="*/ 217406 h 480507"/>
                  <a:gd name="connsiteX0" fmla="*/ 4331 w 517070"/>
                  <a:gd name="connsiteY0" fmla="*/ 217406 h 480507"/>
                  <a:gd name="connsiteX1" fmla="*/ 24615 w 517070"/>
                  <a:gd name="connsiteY1" fmla="*/ 394028 h 480507"/>
                  <a:gd name="connsiteX2" fmla="*/ 101867 w 517070"/>
                  <a:gd name="connsiteY2" fmla="*/ 455150 h 480507"/>
                  <a:gd name="connsiteX3" fmla="*/ 224973 w 517070"/>
                  <a:gd name="connsiteY3" fmla="*/ 474948 h 480507"/>
                  <a:gd name="connsiteX4" fmla="*/ 384117 w 517070"/>
                  <a:gd name="connsiteY4" fmla="*/ 315104 h 480507"/>
                  <a:gd name="connsiteX5" fmla="*/ 479819 w 517070"/>
                  <a:gd name="connsiteY5" fmla="*/ 253982 h 480507"/>
                  <a:gd name="connsiteX6" fmla="*/ 516341 w 517070"/>
                  <a:gd name="connsiteY6" fmla="*/ 113990 h 480507"/>
                  <a:gd name="connsiteX7" fmla="*/ 451281 w 517070"/>
                  <a:gd name="connsiteY7" fmla="*/ 0 h 480507"/>
                  <a:gd name="connsiteX8" fmla="*/ 268671 w 517070"/>
                  <a:gd name="connsiteY8" fmla="*/ 178618 h 480507"/>
                  <a:gd name="connsiteX9" fmla="*/ 4331 w 517070"/>
                  <a:gd name="connsiteY9" fmla="*/ 217406 h 480507"/>
                  <a:gd name="connsiteX0" fmla="*/ 4331 w 517070"/>
                  <a:gd name="connsiteY0" fmla="*/ 217406 h 457987"/>
                  <a:gd name="connsiteX1" fmla="*/ 24615 w 517070"/>
                  <a:gd name="connsiteY1" fmla="*/ 394028 h 457987"/>
                  <a:gd name="connsiteX2" fmla="*/ 101867 w 517070"/>
                  <a:gd name="connsiteY2" fmla="*/ 455150 h 457987"/>
                  <a:gd name="connsiteX3" fmla="*/ 384117 w 517070"/>
                  <a:gd name="connsiteY3" fmla="*/ 315104 h 457987"/>
                  <a:gd name="connsiteX4" fmla="*/ 479819 w 517070"/>
                  <a:gd name="connsiteY4" fmla="*/ 253982 h 457987"/>
                  <a:gd name="connsiteX5" fmla="*/ 516341 w 517070"/>
                  <a:gd name="connsiteY5" fmla="*/ 113990 h 457987"/>
                  <a:gd name="connsiteX6" fmla="*/ 451281 w 517070"/>
                  <a:gd name="connsiteY6" fmla="*/ 0 h 457987"/>
                  <a:gd name="connsiteX7" fmla="*/ 268671 w 517070"/>
                  <a:gd name="connsiteY7" fmla="*/ 178618 h 457987"/>
                  <a:gd name="connsiteX8" fmla="*/ 4331 w 517070"/>
                  <a:gd name="connsiteY8" fmla="*/ 217406 h 457987"/>
                  <a:gd name="connsiteX0" fmla="*/ 18356 w 531095"/>
                  <a:gd name="connsiteY0" fmla="*/ 217406 h 396405"/>
                  <a:gd name="connsiteX1" fmla="*/ 38640 w 531095"/>
                  <a:gd name="connsiteY1" fmla="*/ 394028 h 396405"/>
                  <a:gd name="connsiteX2" fmla="*/ 398142 w 531095"/>
                  <a:gd name="connsiteY2" fmla="*/ 315104 h 396405"/>
                  <a:gd name="connsiteX3" fmla="*/ 493844 w 531095"/>
                  <a:gd name="connsiteY3" fmla="*/ 253982 h 396405"/>
                  <a:gd name="connsiteX4" fmla="*/ 530366 w 531095"/>
                  <a:gd name="connsiteY4" fmla="*/ 113990 h 396405"/>
                  <a:gd name="connsiteX5" fmla="*/ 465306 w 531095"/>
                  <a:gd name="connsiteY5" fmla="*/ 0 h 396405"/>
                  <a:gd name="connsiteX6" fmla="*/ 282696 w 531095"/>
                  <a:gd name="connsiteY6" fmla="*/ 178618 h 396405"/>
                  <a:gd name="connsiteX7" fmla="*/ 18356 w 531095"/>
                  <a:gd name="connsiteY7" fmla="*/ 217406 h 396405"/>
                  <a:gd name="connsiteX0" fmla="*/ 0 w 512739"/>
                  <a:gd name="connsiteY0" fmla="*/ 217406 h 315823"/>
                  <a:gd name="connsiteX1" fmla="*/ 379786 w 512739"/>
                  <a:gd name="connsiteY1" fmla="*/ 315104 h 315823"/>
                  <a:gd name="connsiteX2" fmla="*/ 475488 w 512739"/>
                  <a:gd name="connsiteY2" fmla="*/ 253982 h 315823"/>
                  <a:gd name="connsiteX3" fmla="*/ 512010 w 512739"/>
                  <a:gd name="connsiteY3" fmla="*/ 113990 h 315823"/>
                  <a:gd name="connsiteX4" fmla="*/ 446950 w 512739"/>
                  <a:gd name="connsiteY4" fmla="*/ 0 h 315823"/>
                  <a:gd name="connsiteX5" fmla="*/ 264340 w 512739"/>
                  <a:gd name="connsiteY5" fmla="*/ 178618 h 315823"/>
                  <a:gd name="connsiteX6" fmla="*/ 0 w 512739"/>
                  <a:gd name="connsiteY6" fmla="*/ 217406 h 315823"/>
                  <a:gd name="connsiteX0" fmla="*/ 944 w 249343"/>
                  <a:gd name="connsiteY0" fmla="*/ 178618 h 317460"/>
                  <a:gd name="connsiteX1" fmla="*/ 116390 w 249343"/>
                  <a:gd name="connsiteY1" fmla="*/ 315104 h 317460"/>
                  <a:gd name="connsiteX2" fmla="*/ 212092 w 249343"/>
                  <a:gd name="connsiteY2" fmla="*/ 253982 h 317460"/>
                  <a:gd name="connsiteX3" fmla="*/ 248614 w 249343"/>
                  <a:gd name="connsiteY3" fmla="*/ 113990 h 317460"/>
                  <a:gd name="connsiteX4" fmla="*/ 183554 w 249343"/>
                  <a:gd name="connsiteY4" fmla="*/ 0 h 317460"/>
                  <a:gd name="connsiteX5" fmla="*/ 944 w 249343"/>
                  <a:gd name="connsiteY5" fmla="*/ 178618 h 317460"/>
                  <a:gd name="connsiteX0" fmla="*/ 1243 w 225366"/>
                  <a:gd name="connsiteY0" fmla="*/ 154342 h 317460"/>
                  <a:gd name="connsiteX1" fmla="*/ 92413 w 225366"/>
                  <a:gd name="connsiteY1" fmla="*/ 315104 h 317460"/>
                  <a:gd name="connsiteX2" fmla="*/ 188115 w 225366"/>
                  <a:gd name="connsiteY2" fmla="*/ 253982 h 317460"/>
                  <a:gd name="connsiteX3" fmla="*/ 224637 w 225366"/>
                  <a:gd name="connsiteY3" fmla="*/ 113990 h 317460"/>
                  <a:gd name="connsiteX4" fmla="*/ 159577 w 225366"/>
                  <a:gd name="connsiteY4" fmla="*/ 0 h 317460"/>
                  <a:gd name="connsiteX5" fmla="*/ 1243 w 225366"/>
                  <a:gd name="connsiteY5" fmla="*/ 154342 h 317460"/>
                  <a:gd name="connsiteX0" fmla="*/ 1243 w 225366"/>
                  <a:gd name="connsiteY0" fmla="*/ 154342 h 317460"/>
                  <a:gd name="connsiteX1" fmla="*/ 92413 w 225366"/>
                  <a:gd name="connsiteY1" fmla="*/ 315104 h 317460"/>
                  <a:gd name="connsiteX2" fmla="*/ 188115 w 225366"/>
                  <a:gd name="connsiteY2" fmla="*/ 253982 h 317460"/>
                  <a:gd name="connsiteX3" fmla="*/ 224637 w 225366"/>
                  <a:gd name="connsiteY3" fmla="*/ 113990 h 317460"/>
                  <a:gd name="connsiteX4" fmla="*/ 159577 w 225366"/>
                  <a:gd name="connsiteY4" fmla="*/ 0 h 317460"/>
                  <a:gd name="connsiteX5" fmla="*/ 1243 w 225366"/>
                  <a:gd name="connsiteY5" fmla="*/ 154342 h 317460"/>
                  <a:gd name="connsiteX0" fmla="*/ 1243 w 224922"/>
                  <a:gd name="connsiteY0" fmla="*/ 150296 h 313414"/>
                  <a:gd name="connsiteX1" fmla="*/ 92413 w 224922"/>
                  <a:gd name="connsiteY1" fmla="*/ 311058 h 313414"/>
                  <a:gd name="connsiteX2" fmla="*/ 188115 w 224922"/>
                  <a:gd name="connsiteY2" fmla="*/ 249936 h 313414"/>
                  <a:gd name="connsiteX3" fmla="*/ 224637 w 224922"/>
                  <a:gd name="connsiteY3" fmla="*/ 109944 h 313414"/>
                  <a:gd name="connsiteX4" fmla="*/ 171715 w 224922"/>
                  <a:gd name="connsiteY4" fmla="*/ 0 h 313414"/>
                  <a:gd name="connsiteX5" fmla="*/ 1243 w 224922"/>
                  <a:gd name="connsiteY5" fmla="*/ 150296 h 313414"/>
                  <a:gd name="connsiteX0" fmla="*/ 1243 w 224922"/>
                  <a:gd name="connsiteY0" fmla="*/ 150296 h 311058"/>
                  <a:gd name="connsiteX1" fmla="*/ 92413 w 224922"/>
                  <a:gd name="connsiteY1" fmla="*/ 311058 h 311058"/>
                  <a:gd name="connsiteX2" fmla="*/ 188115 w 224922"/>
                  <a:gd name="connsiteY2" fmla="*/ 249936 h 311058"/>
                  <a:gd name="connsiteX3" fmla="*/ 224637 w 224922"/>
                  <a:gd name="connsiteY3" fmla="*/ 109944 h 311058"/>
                  <a:gd name="connsiteX4" fmla="*/ 171715 w 224922"/>
                  <a:gd name="connsiteY4" fmla="*/ 0 h 311058"/>
                  <a:gd name="connsiteX5" fmla="*/ 1243 w 224922"/>
                  <a:gd name="connsiteY5" fmla="*/ 150296 h 311058"/>
                  <a:gd name="connsiteX0" fmla="*/ 1632 w 225311"/>
                  <a:gd name="connsiteY0" fmla="*/ 150296 h 311058"/>
                  <a:gd name="connsiteX1" fmla="*/ 92802 w 225311"/>
                  <a:gd name="connsiteY1" fmla="*/ 311058 h 311058"/>
                  <a:gd name="connsiteX2" fmla="*/ 188504 w 225311"/>
                  <a:gd name="connsiteY2" fmla="*/ 249936 h 311058"/>
                  <a:gd name="connsiteX3" fmla="*/ 225026 w 225311"/>
                  <a:gd name="connsiteY3" fmla="*/ 109944 h 311058"/>
                  <a:gd name="connsiteX4" fmla="*/ 172104 w 225311"/>
                  <a:gd name="connsiteY4" fmla="*/ 0 h 311058"/>
                  <a:gd name="connsiteX5" fmla="*/ 1632 w 225311"/>
                  <a:gd name="connsiteY5" fmla="*/ 150296 h 311058"/>
                  <a:gd name="connsiteX0" fmla="*/ 1632 w 227169"/>
                  <a:gd name="connsiteY0" fmla="*/ 150296 h 311058"/>
                  <a:gd name="connsiteX1" fmla="*/ 92802 w 227169"/>
                  <a:gd name="connsiteY1" fmla="*/ 311058 h 311058"/>
                  <a:gd name="connsiteX2" fmla="*/ 204379 w 227169"/>
                  <a:gd name="connsiteY2" fmla="*/ 234061 h 311058"/>
                  <a:gd name="connsiteX3" fmla="*/ 225026 w 227169"/>
                  <a:gd name="connsiteY3" fmla="*/ 109944 h 311058"/>
                  <a:gd name="connsiteX4" fmla="*/ 172104 w 227169"/>
                  <a:gd name="connsiteY4" fmla="*/ 0 h 311058"/>
                  <a:gd name="connsiteX5" fmla="*/ 1632 w 227169"/>
                  <a:gd name="connsiteY5" fmla="*/ 150296 h 311058"/>
                  <a:gd name="connsiteX0" fmla="*/ 1632 w 235826"/>
                  <a:gd name="connsiteY0" fmla="*/ 150296 h 311058"/>
                  <a:gd name="connsiteX1" fmla="*/ 92802 w 235826"/>
                  <a:gd name="connsiteY1" fmla="*/ 311058 h 311058"/>
                  <a:gd name="connsiteX2" fmla="*/ 204379 w 235826"/>
                  <a:gd name="connsiteY2" fmla="*/ 234061 h 311058"/>
                  <a:gd name="connsiteX3" fmla="*/ 234551 w 235826"/>
                  <a:gd name="connsiteY3" fmla="*/ 122644 h 311058"/>
                  <a:gd name="connsiteX4" fmla="*/ 172104 w 235826"/>
                  <a:gd name="connsiteY4" fmla="*/ 0 h 311058"/>
                  <a:gd name="connsiteX5" fmla="*/ 1632 w 235826"/>
                  <a:gd name="connsiteY5" fmla="*/ 150296 h 311058"/>
                  <a:gd name="connsiteX0" fmla="*/ 1632 w 235650"/>
                  <a:gd name="connsiteY0" fmla="*/ 143946 h 304708"/>
                  <a:gd name="connsiteX1" fmla="*/ 92802 w 235650"/>
                  <a:gd name="connsiteY1" fmla="*/ 304708 h 304708"/>
                  <a:gd name="connsiteX2" fmla="*/ 204379 w 235650"/>
                  <a:gd name="connsiteY2" fmla="*/ 227711 h 304708"/>
                  <a:gd name="connsiteX3" fmla="*/ 234551 w 235650"/>
                  <a:gd name="connsiteY3" fmla="*/ 116294 h 304708"/>
                  <a:gd name="connsiteX4" fmla="*/ 175279 w 235650"/>
                  <a:gd name="connsiteY4" fmla="*/ 0 h 304708"/>
                  <a:gd name="connsiteX5" fmla="*/ 1632 w 235650"/>
                  <a:gd name="connsiteY5" fmla="*/ 143946 h 304708"/>
                  <a:gd name="connsiteX0" fmla="*/ 1632 w 235650"/>
                  <a:gd name="connsiteY0" fmla="*/ 143946 h 304708"/>
                  <a:gd name="connsiteX1" fmla="*/ 92802 w 235650"/>
                  <a:gd name="connsiteY1" fmla="*/ 304708 h 304708"/>
                  <a:gd name="connsiteX2" fmla="*/ 204379 w 235650"/>
                  <a:gd name="connsiteY2" fmla="*/ 227711 h 304708"/>
                  <a:gd name="connsiteX3" fmla="*/ 234551 w 235650"/>
                  <a:gd name="connsiteY3" fmla="*/ 116294 h 304708"/>
                  <a:gd name="connsiteX4" fmla="*/ 175279 w 235650"/>
                  <a:gd name="connsiteY4" fmla="*/ 0 h 304708"/>
                  <a:gd name="connsiteX5" fmla="*/ 1632 w 235650"/>
                  <a:gd name="connsiteY5" fmla="*/ 143946 h 304708"/>
                  <a:gd name="connsiteX0" fmla="*/ 0 w 234018"/>
                  <a:gd name="connsiteY0" fmla="*/ 143946 h 304708"/>
                  <a:gd name="connsiteX1" fmla="*/ 91170 w 234018"/>
                  <a:gd name="connsiteY1" fmla="*/ 304708 h 304708"/>
                  <a:gd name="connsiteX2" fmla="*/ 202747 w 234018"/>
                  <a:gd name="connsiteY2" fmla="*/ 227711 h 304708"/>
                  <a:gd name="connsiteX3" fmla="*/ 232919 w 234018"/>
                  <a:gd name="connsiteY3" fmla="*/ 116294 h 304708"/>
                  <a:gd name="connsiteX4" fmla="*/ 173647 w 234018"/>
                  <a:gd name="connsiteY4" fmla="*/ 0 h 304708"/>
                  <a:gd name="connsiteX5" fmla="*/ 0 w 234018"/>
                  <a:gd name="connsiteY5" fmla="*/ 143946 h 304708"/>
                  <a:gd name="connsiteX0" fmla="*/ 0 w 240368"/>
                  <a:gd name="connsiteY0" fmla="*/ 169346 h 304708"/>
                  <a:gd name="connsiteX1" fmla="*/ 97520 w 240368"/>
                  <a:gd name="connsiteY1" fmla="*/ 304708 h 304708"/>
                  <a:gd name="connsiteX2" fmla="*/ 209097 w 240368"/>
                  <a:gd name="connsiteY2" fmla="*/ 227711 h 304708"/>
                  <a:gd name="connsiteX3" fmla="*/ 239269 w 240368"/>
                  <a:gd name="connsiteY3" fmla="*/ 116294 h 304708"/>
                  <a:gd name="connsiteX4" fmla="*/ 179997 w 240368"/>
                  <a:gd name="connsiteY4" fmla="*/ 0 h 304708"/>
                  <a:gd name="connsiteX5" fmla="*/ 0 w 240368"/>
                  <a:gd name="connsiteY5" fmla="*/ 169346 h 304708"/>
                  <a:gd name="connsiteX0" fmla="*/ 0 w 240368"/>
                  <a:gd name="connsiteY0" fmla="*/ 169346 h 304708"/>
                  <a:gd name="connsiteX1" fmla="*/ 97520 w 240368"/>
                  <a:gd name="connsiteY1" fmla="*/ 304708 h 304708"/>
                  <a:gd name="connsiteX2" fmla="*/ 209097 w 240368"/>
                  <a:gd name="connsiteY2" fmla="*/ 227711 h 304708"/>
                  <a:gd name="connsiteX3" fmla="*/ 239269 w 240368"/>
                  <a:gd name="connsiteY3" fmla="*/ 116294 h 304708"/>
                  <a:gd name="connsiteX4" fmla="*/ 179997 w 240368"/>
                  <a:gd name="connsiteY4" fmla="*/ 0 h 304708"/>
                  <a:gd name="connsiteX5" fmla="*/ 0 w 240368"/>
                  <a:gd name="connsiteY5" fmla="*/ 169346 h 304708"/>
                  <a:gd name="connsiteX0" fmla="*/ 0 w 240368"/>
                  <a:gd name="connsiteY0" fmla="*/ 169346 h 304708"/>
                  <a:gd name="connsiteX1" fmla="*/ 97520 w 240368"/>
                  <a:gd name="connsiteY1" fmla="*/ 304708 h 304708"/>
                  <a:gd name="connsiteX2" fmla="*/ 209097 w 240368"/>
                  <a:gd name="connsiteY2" fmla="*/ 227711 h 304708"/>
                  <a:gd name="connsiteX3" fmla="*/ 239269 w 240368"/>
                  <a:gd name="connsiteY3" fmla="*/ 116294 h 304708"/>
                  <a:gd name="connsiteX4" fmla="*/ 179997 w 240368"/>
                  <a:gd name="connsiteY4" fmla="*/ 0 h 304708"/>
                  <a:gd name="connsiteX5" fmla="*/ 0 w 240368"/>
                  <a:gd name="connsiteY5" fmla="*/ 169346 h 304708"/>
                  <a:gd name="connsiteX0" fmla="*/ 0 w 240182"/>
                  <a:gd name="connsiteY0" fmla="*/ 169346 h 304708"/>
                  <a:gd name="connsiteX1" fmla="*/ 119745 w 240182"/>
                  <a:gd name="connsiteY1" fmla="*/ 304708 h 304708"/>
                  <a:gd name="connsiteX2" fmla="*/ 209097 w 240182"/>
                  <a:gd name="connsiteY2" fmla="*/ 227711 h 304708"/>
                  <a:gd name="connsiteX3" fmla="*/ 239269 w 240182"/>
                  <a:gd name="connsiteY3" fmla="*/ 116294 h 304708"/>
                  <a:gd name="connsiteX4" fmla="*/ 179997 w 240182"/>
                  <a:gd name="connsiteY4" fmla="*/ 0 h 304708"/>
                  <a:gd name="connsiteX5" fmla="*/ 0 w 240182"/>
                  <a:gd name="connsiteY5" fmla="*/ 169346 h 304708"/>
                  <a:gd name="connsiteX0" fmla="*/ 0 w 240182"/>
                  <a:gd name="connsiteY0" fmla="*/ 169346 h 304708"/>
                  <a:gd name="connsiteX1" fmla="*/ 119745 w 240182"/>
                  <a:gd name="connsiteY1" fmla="*/ 304708 h 304708"/>
                  <a:gd name="connsiteX2" fmla="*/ 209097 w 240182"/>
                  <a:gd name="connsiteY2" fmla="*/ 227711 h 304708"/>
                  <a:gd name="connsiteX3" fmla="*/ 239269 w 240182"/>
                  <a:gd name="connsiteY3" fmla="*/ 116294 h 304708"/>
                  <a:gd name="connsiteX4" fmla="*/ 179997 w 240182"/>
                  <a:gd name="connsiteY4" fmla="*/ 0 h 304708"/>
                  <a:gd name="connsiteX5" fmla="*/ 0 w 240182"/>
                  <a:gd name="connsiteY5" fmla="*/ 169346 h 304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182" h="304708">
                    <a:moveTo>
                      <a:pt x="0" y="169346"/>
                    </a:moveTo>
                    <a:cubicBezTo>
                      <a:pt x="33256" y="247263"/>
                      <a:pt x="65504" y="288972"/>
                      <a:pt x="119745" y="304708"/>
                    </a:cubicBezTo>
                    <a:cubicBezTo>
                      <a:pt x="193036" y="279169"/>
                      <a:pt x="189176" y="259113"/>
                      <a:pt x="209097" y="227711"/>
                    </a:cubicBezTo>
                    <a:cubicBezTo>
                      <a:pt x="229018" y="196309"/>
                      <a:pt x="244119" y="154246"/>
                      <a:pt x="239269" y="116294"/>
                    </a:cubicBezTo>
                    <a:cubicBezTo>
                      <a:pt x="234419" y="78342"/>
                      <a:pt x="229564" y="67930"/>
                      <a:pt x="179997" y="0"/>
                    </a:cubicBezTo>
                    <a:cubicBezTo>
                      <a:pt x="83928" y="44489"/>
                      <a:pt x="35704" y="109528"/>
                      <a:pt x="0" y="169346"/>
                    </a:cubicBezTo>
                    <a:close/>
                  </a:path>
                </a:pathLst>
              </a:custGeom>
              <a:gradFill>
                <a:gsLst>
                  <a:gs pos="34000">
                    <a:srgbClr val="D3B28A">
                      <a:alpha val="50000"/>
                    </a:srgbClr>
                  </a:gs>
                  <a:gs pos="75000">
                    <a:srgbClr val="EAC59B">
                      <a:alpha val="0"/>
                    </a:srgbClr>
                  </a:gs>
                </a:gsLst>
                <a:lin ang="150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87" name="Freeform 207">
                <a:extLst>
                  <a:ext uri="{FF2B5EF4-FFF2-40B4-BE49-F238E27FC236}">
                    <a16:creationId xmlns:a16="http://schemas.microsoft.com/office/drawing/2014/main" id="{18410D5A-D9C1-B046-B1E3-2F96081D6A0F}"/>
                  </a:ext>
                </a:extLst>
              </p:cNvPr>
              <p:cNvSpPr/>
              <p:nvPr/>
            </p:nvSpPr>
            <p:spPr>
              <a:xfrm>
                <a:off x="4206629" y="2922529"/>
                <a:ext cx="1716563" cy="1424874"/>
              </a:xfrm>
              <a:custGeom>
                <a:avLst/>
                <a:gdLst>
                  <a:gd name="connsiteX0" fmla="*/ 1708210 w 1723654"/>
                  <a:gd name="connsiteY0" fmla="*/ 741601 h 1475264"/>
                  <a:gd name="connsiteX1" fmla="*/ 1451271 w 1723654"/>
                  <a:gd name="connsiteY1" fmla="*/ 628246 h 1475264"/>
                  <a:gd name="connsiteX2" fmla="*/ 1307687 w 1723654"/>
                  <a:gd name="connsiteY2" fmla="*/ 477105 h 1475264"/>
                  <a:gd name="connsiteX3" fmla="*/ 1269902 w 1723654"/>
                  <a:gd name="connsiteY3" fmla="*/ 424206 h 1475264"/>
                  <a:gd name="connsiteX4" fmla="*/ 1194332 w 1723654"/>
                  <a:gd name="connsiteY4" fmla="*/ 371307 h 1475264"/>
                  <a:gd name="connsiteX5" fmla="*/ 1073419 w 1723654"/>
                  <a:gd name="connsiteY5" fmla="*/ 152153 h 1475264"/>
                  <a:gd name="connsiteX6" fmla="*/ 861823 w 1723654"/>
                  <a:gd name="connsiteY6" fmla="*/ 8570 h 1475264"/>
                  <a:gd name="connsiteX7" fmla="*/ 514200 w 1723654"/>
                  <a:gd name="connsiteY7" fmla="*/ 23684 h 1475264"/>
                  <a:gd name="connsiteX8" fmla="*/ 166576 w 1723654"/>
                  <a:gd name="connsiteY8" fmla="*/ 84140 h 1475264"/>
                  <a:gd name="connsiteX9" fmla="*/ 322 w 1723654"/>
                  <a:gd name="connsiteY9" fmla="*/ 424206 h 1475264"/>
                  <a:gd name="connsiteX10" fmla="*/ 204362 w 1723654"/>
                  <a:gd name="connsiteY10" fmla="*/ 870070 h 1475264"/>
                  <a:gd name="connsiteX11" fmla="*/ 597327 w 1723654"/>
                  <a:gd name="connsiteY11" fmla="*/ 1164794 h 1475264"/>
                  <a:gd name="connsiteX12" fmla="*/ 937393 w 1723654"/>
                  <a:gd name="connsiteY12" fmla="*/ 1331049 h 1475264"/>
                  <a:gd name="connsiteX13" fmla="*/ 1156547 w 1723654"/>
                  <a:gd name="connsiteY13" fmla="*/ 1383948 h 1475264"/>
                  <a:gd name="connsiteX14" fmla="*/ 1473942 w 1723654"/>
                  <a:gd name="connsiteY14" fmla="*/ 1429290 h 1475264"/>
                  <a:gd name="connsiteX15" fmla="*/ 1625082 w 1723654"/>
                  <a:gd name="connsiteY15" fmla="*/ 1474632 h 1475264"/>
                  <a:gd name="connsiteX16" fmla="*/ 1647753 w 1723654"/>
                  <a:gd name="connsiteY16" fmla="*/ 1451961 h 1475264"/>
                  <a:gd name="connsiteX17" fmla="*/ 1526841 w 1723654"/>
                  <a:gd name="connsiteY17" fmla="*/ 1399062 h 1475264"/>
                  <a:gd name="connsiteX18" fmla="*/ 1186775 w 1723654"/>
                  <a:gd name="connsiteY18" fmla="*/ 1338606 h 1475264"/>
                  <a:gd name="connsiteX19" fmla="*/ 1035634 w 1723654"/>
                  <a:gd name="connsiteY19" fmla="*/ 1285707 h 1475264"/>
                  <a:gd name="connsiteX20" fmla="*/ 771138 w 1723654"/>
                  <a:gd name="connsiteY20" fmla="*/ 1195023 h 1475264"/>
                  <a:gd name="connsiteX21" fmla="*/ 363059 w 1723654"/>
                  <a:gd name="connsiteY21" fmla="*/ 945641 h 1475264"/>
                  <a:gd name="connsiteX22" fmla="*/ 106120 w 1723654"/>
                  <a:gd name="connsiteY22" fmla="*/ 635803 h 1475264"/>
                  <a:gd name="connsiteX23" fmla="*/ 68335 w 1723654"/>
                  <a:gd name="connsiteY23" fmla="*/ 401535 h 1475264"/>
                  <a:gd name="connsiteX24" fmla="*/ 174134 w 1723654"/>
                  <a:gd name="connsiteY24" fmla="*/ 159710 h 1475264"/>
                  <a:gd name="connsiteX25" fmla="*/ 423515 w 1723654"/>
                  <a:gd name="connsiteY25" fmla="*/ 76583 h 1475264"/>
                  <a:gd name="connsiteX26" fmla="*/ 786253 w 1723654"/>
                  <a:gd name="connsiteY26" fmla="*/ 76583 h 1475264"/>
                  <a:gd name="connsiteX27" fmla="*/ 967621 w 1723654"/>
                  <a:gd name="connsiteY27" fmla="*/ 114368 h 1475264"/>
                  <a:gd name="connsiteX28" fmla="*/ 1148990 w 1723654"/>
                  <a:gd name="connsiteY28" fmla="*/ 378864 h 1475264"/>
                  <a:gd name="connsiteX29" fmla="*/ 1232117 w 1723654"/>
                  <a:gd name="connsiteY29" fmla="*/ 461991 h 1475264"/>
                  <a:gd name="connsiteX30" fmla="*/ 1413486 w 1723654"/>
                  <a:gd name="connsiteY30" fmla="*/ 643360 h 1475264"/>
                  <a:gd name="connsiteX31" fmla="*/ 1647753 w 1723654"/>
                  <a:gd name="connsiteY31" fmla="*/ 786943 h 1475264"/>
                  <a:gd name="connsiteX32" fmla="*/ 1685538 w 1723654"/>
                  <a:gd name="connsiteY32" fmla="*/ 802057 h 1475264"/>
                  <a:gd name="connsiteX33" fmla="*/ 1708210 w 1723654"/>
                  <a:gd name="connsiteY33" fmla="*/ 741601 h 1475264"/>
                  <a:gd name="connsiteX0" fmla="*/ 1708575 w 1724019"/>
                  <a:gd name="connsiteY0" fmla="*/ 741601 h 1475264"/>
                  <a:gd name="connsiteX1" fmla="*/ 1451636 w 1724019"/>
                  <a:gd name="connsiteY1" fmla="*/ 628246 h 1475264"/>
                  <a:gd name="connsiteX2" fmla="*/ 1308052 w 1724019"/>
                  <a:gd name="connsiteY2" fmla="*/ 477105 h 1475264"/>
                  <a:gd name="connsiteX3" fmla="*/ 1270267 w 1724019"/>
                  <a:gd name="connsiteY3" fmla="*/ 424206 h 1475264"/>
                  <a:gd name="connsiteX4" fmla="*/ 1194697 w 1724019"/>
                  <a:gd name="connsiteY4" fmla="*/ 371307 h 1475264"/>
                  <a:gd name="connsiteX5" fmla="*/ 1073784 w 1724019"/>
                  <a:gd name="connsiteY5" fmla="*/ 152153 h 1475264"/>
                  <a:gd name="connsiteX6" fmla="*/ 862188 w 1724019"/>
                  <a:gd name="connsiteY6" fmla="*/ 8570 h 1475264"/>
                  <a:gd name="connsiteX7" fmla="*/ 514565 w 1724019"/>
                  <a:gd name="connsiteY7" fmla="*/ 23684 h 1475264"/>
                  <a:gd name="connsiteX8" fmla="*/ 166941 w 1724019"/>
                  <a:gd name="connsiteY8" fmla="*/ 84140 h 1475264"/>
                  <a:gd name="connsiteX9" fmla="*/ 687 w 1724019"/>
                  <a:gd name="connsiteY9" fmla="*/ 424206 h 1475264"/>
                  <a:gd name="connsiteX10" fmla="*/ 223777 w 1724019"/>
                  <a:gd name="connsiteY10" fmla="*/ 873245 h 1475264"/>
                  <a:gd name="connsiteX11" fmla="*/ 597692 w 1724019"/>
                  <a:gd name="connsiteY11" fmla="*/ 1164794 h 1475264"/>
                  <a:gd name="connsiteX12" fmla="*/ 937758 w 1724019"/>
                  <a:gd name="connsiteY12" fmla="*/ 1331049 h 1475264"/>
                  <a:gd name="connsiteX13" fmla="*/ 1156912 w 1724019"/>
                  <a:gd name="connsiteY13" fmla="*/ 1383948 h 1475264"/>
                  <a:gd name="connsiteX14" fmla="*/ 1474307 w 1724019"/>
                  <a:gd name="connsiteY14" fmla="*/ 1429290 h 1475264"/>
                  <a:gd name="connsiteX15" fmla="*/ 1625447 w 1724019"/>
                  <a:gd name="connsiteY15" fmla="*/ 1474632 h 1475264"/>
                  <a:gd name="connsiteX16" fmla="*/ 1648118 w 1724019"/>
                  <a:gd name="connsiteY16" fmla="*/ 1451961 h 1475264"/>
                  <a:gd name="connsiteX17" fmla="*/ 1527206 w 1724019"/>
                  <a:gd name="connsiteY17" fmla="*/ 1399062 h 1475264"/>
                  <a:gd name="connsiteX18" fmla="*/ 1187140 w 1724019"/>
                  <a:gd name="connsiteY18" fmla="*/ 1338606 h 1475264"/>
                  <a:gd name="connsiteX19" fmla="*/ 1035999 w 1724019"/>
                  <a:gd name="connsiteY19" fmla="*/ 1285707 h 1475264"/>
                  <a:gd name="connsiteX20" fmla="*/ 771503 w 1724019"/>
                  <a:gd name="connsiteY20" fmla="*/ 1195023 h 1475264"/>
                  <a:gd name="connsiteX21" fmla="*/ 363424 w 1724019"/>
                  <a:gd name="connsiteY21" fmla="*/ 945641 h 1475264"/>
                  <a:gd name="connsiteX22" fmla="*/ 106485 w 1724019"/>
                  <a:gd name="connsiteY22" fmla="*/ 635803 h 1475264"/>
                  <a:gd name="connsiteX23" fmla="*/ 68700 w 1724019"/>
                  <a:gd name="connsiteY23" fmla="*/ 401535 h 1475264"/>
                  <a:gd name="connsiteX24" fmla="*/ 174499 w 1724019"/>
                  <a:gd name="connsiteY24" fmla="*/ 159710 h 1475264"/>
                  <a:gd name="connsiteX25" fmla="*/ 423880 w 1724019"/>
                  <a:gd name="connsiteY25" fmla="*/ 76583 h 1475264"/>
                  <a:gd name="connsiteX26" fmla="*/ 786618 w 1724019"/>
                  <a:gd name="connsiteY26" fmla="*/ 76583 h 1475264"/>
                  <a:gd name="connsiteX27" fmla="*/ 967986 w 1724019"/>
                  <a:gd name="connsiteY27" fmla="*/ 114368 h 1475264"/>
                  <a:gd name="connsiteX28" fmla="*/ 1149355 w 1724019"/>
                  <a:gd name="connsiteY28" fmla="*/ 378864 h 1475264"/>
                  <a:gd name="connsiteX29" fmla="*/ 1232482 w 1724019"/>
                  <a:gd name="connsiteY29" fmla="*/ 461991 h 1475264"/>
                  <a:gd name="connsiteX30" fmla="*/ 1413851 w 1724019"/>
                  <a:gd name="connsiteY30" fmla="*/ 643360 h 1475264"/>
                  <a:gd name="connsiteX31" fmla="*/ 1648118 w 1724019"/>
                  <a:gd name="connsiteY31" fmla="*/ 786943 h 1475264"/>
                  <a:gd name="connsiteX32" fmla="*/ 1685903 w 1724019"/>
                  <a:gd name="connsiteY32" fmla="*/ 802057 h 1475264"/>
                  <a:gd name="connsiteX33" fmla="*/ 1708575 w 1724019"/>
                  <a:gd name="connsiteY33" fmla="*/ 741601 h 1475264"/>
                  <a:gd name="connsiteX0" fmla="*/ 1705420 w 1720864"/>
                  <a:gd name="connsiteY0" fmla="*/ 741601 h 1475264"/>
                  <a:gd name="connsiteX1" fmla="*/ 1448481 w 1720864"/>
                  <a:gd name="connsiteY1" fmla="*/ 628246 h 1475264"/>
                  <a:gd name="connsiteX2" fmla="*/ 1304897 w 1720864"/>
                  <a:gd name="connsiteY2" fmla="*/ 477105 h 1475264"/>
                  <a:gd name="connsiteX3" fmla="*/ 1267112 w 1720864"/>
                  <a:gd name="connsiteY3" fmla="*/ 424206 h 1475264"/>
                  <a:gd name="connsiteX4" fmla="*/ 1191542 w 1720864"/>
                  <a:gd name="connsiteY4" fmla="*/ 371307 h 1475264"/>
                  <a:gd name="connsiteX5" fmla="*/ 1070629 w 1720864"/>
                  <a:gd name="connsiteY5" fmla="*/ 152153 h 1475264"/>
                  <a:gd name="connsiteX6" fmla="*/ 859033 w 1720864"/>
                  <a:gd name="connsiteY6" fmla="*/ 8570 h 1475264"/>
                  <a:gd name="connsiteX7" fmla="*/ 511410 w 1720864"/>
                  <a:gd name="connsiteY7" fmla="*/ 23684 h 1475264"/>
                  <a:gd name="connsiteX8" fmla="*/ 163786 w 1720864"/>
                  <a:gd name="connsiteY8" fmla="*/ 84140 h 1475264"/>
                  <a:gd name="connsiteX9" fmla="*/ 707 w 1720864"/>
                  <a:gd name="connsiteY9" fmla="*/ 519456 h 1475264"/>
                  <a:gd name="connsiteX10" fmla="*/ 220622 w 1720864"/>
                  <a:gd name="connsiteY10" fmla="*/ 873245 h 1475264"/>
                  <a:gd name="connsiteX11" fmla="*/ 594537 w 1720864"/>
                  <a:gd name="connsiteY11" fmla="*/ 1164794 h 1475264"/>
                  <a:gd name="connsiteX12" fmla="*/ 934603 w 1720864"/>
                  <a:gd name="connsiteY12" fmla="*/ 1331049 h 1475264"/>
                  <a:gd name="connsiteX13" fmla="*/ 1153757 w 1720864"/>
                  <a:gd name="connsiteY13" fmla="*/ 1383948 h 1475264"/>
                  <a:gd name="connsiteX14" fmla="*/ 1471152 w 1720864"/>
                  <a:gd name="connsiteY14" fmla="*/ 1429290 h 1475264"/>
                  <a:gd name="connsiteX15" fmla="*/ 1622292 w 1720864"/>
                  <a:gd name="connsiteY15" fmla="*/ 1474632 h 1475264"/>
                  <a:gd name="connsiteX16" fmla="*/ 1644963 w 1720864"/>
                  <a:gd name="connsiteY16" fmla="*/ 1451961 h 1475264"/>
                  <a:gd name="connsiteX17" fmla="*/ 1524051 w 1720864"/>
                  <a:gd name="connsiteY17" fmla="*/ 1399062 h 1475264"/>
                  <a:gd name="connsiteX18" fmla="*/ 1183985 w 1720864"/>
                  <a:gd name="connsiteY18" fmla="*/ 1338606 h 1475264"/>
                  <a:gd name="connsiteX19" fmla="*/ 1032844 w 1720864"/>
                  <a:gd name="connsiteY19" fmla="*/ 1285707 h 1475264"/>
                  <a:gd name="connsiteX20" fmla="*/ 768348 w 1720864"/>
                  <a:gd name="connsiteY20" fmla="*/ 1195023 h 1475264"/>
                  <a:gd name="connsiteX21" fmla="*/ 360269 w 1720864"/>
                  <a:gd name="connsiteY21" fmla="*/ 945641 h 1475264"/>
                  <a:gd name="connsiteX22" fmla="*/ 103330 w 1720864"/>
                  <a:gd name="connsiteY22" fmla="*/ 635803 h 1475264"/>
                  <a:gd name="connsiteX23" fmla="*/ 65545 w 1720864"/>
                  <a:gd name="connsiteY23" fmla="*/ 401535 h 1475264"/>
                  <a:gd name="connsiteX24" fmla="*/ 171344 w 1720864"/>
                  <a:gd name="connsiteY24" fmla="*/ 159710 h 1475264"/>
                  <a:gd name="connsiteX25" fmla="*/ 420725 w 1720864"/>
                  <a:gd name="connsiteY25" fmla="*/ 76583 h 1475264"/>
                  <a:gd name="connsiteX26" fmla="*/ 783463 w 1720864"/>
                  <a:gd name="connsiteY26" fmla="*/ 76583 h 1475264"/>
                  <a:gd name="connsiteX27" fmla="*/ 964831 w 1720864"/>
                  <a:gd name="connsiteY27" fmla="*/ 114368 h 1475264"/>
                  <a:gd name="connsiteX28" fmla="*/ 1146200 w 1720864"/>
                  <a:gd name="connsiteY28" fmla="*/ 378864 h 1475264"/>
                  <a:gd name="connsiteX29" fmla="*/ 1229327 w 1720864"/>
                  <a:gd name="connsiteY29" fmla="*/ 461991 h 1475264"/>
                  <a:gd name="connsiteX30" fmla="*/ 1410696 w 1720864"/>
                  <a:gd name="connsiteY30" fmla="*/ 643360 h 1475264"/>
                  <a:gd name="connsiteX31" fmla="*/ 1644963 w 1720864"/>
                  <a:gd name="connsiteY31" fmla="*/ 786943 h 1475264"/>
                  <a:gd name="connsiteX32" fmla="*/ 1682748 w 1720864"/>
                  <a:gd name="connsiteY32" fmla="*/ 802057 h 1475264"/>
                  <a:gd name="connsiteX33" fmla="*/ 1705420 w 1720864"/>
                  <a:gd name="connsiteY33" fmla="*/ 741601 h 1475264"/>
                  <a:gd name="connsiteX0" fmla="*/ 1718341 w 1733785"/>
                  <a:gd name="connsiteY0" fmla="*/ 741601 h 1475264"/>
                  <a:gd name="connsiteX1" fmla="*/ 1461402 w 1733785"/>
                  <a:gd name="connsiteY1" fmla="*/ 628246 h 1475264"/>
                  <a:gd name="connsiteX2" fmla="*/ 1317818 w 1733785"/>
                  <a:gd name="connsiteY2" fmla="*/ 477105 h 1475264"/>
                  <a:gd name="connsiteX3" fmla="*/ 1280033 w 1733785"/>
                  <a:gd name="connsiteY3" fmla="*/ 424206 h 1475264"/>
                  <a:gd name="connsiteX4" fmla="*/ 1204463 w 1733785"/>
                  <a:gd name="connsiteY4" fmla="*/ 371307 h 1475264"/>
                  <a:gd name="connsiteX5" fmla="*/ 1083550 w 1733785"/>
                  <a:gd name="connsiteY5" fmla="*/ 152153 h 1475264"/>
                  <a:gd name="connsiteX6" fmla="*/ 871954 w 1733785"/>
                  <a:gd name="connsiteY6" fmla="*/ 8570 h 1475264"/>
                  <a:gd name="connsiteX7" fmla="*/ 524331 w 1733785"/>
                  <a:gd name="connsiteY7" fmla="*/ 23684 h 1475264"/>
                  <a:gd name="connsiteX8" fmla="*/ 176707 w 1733785"/>
                  <a:gd name="connsiteY8" fmla="*/ 84140 h 1475264"/>
                  <a:gd name="connsiteX9" fmla="*/ 40130 w 1733785"/>
                  <a:gd name="connsiteY9" fmla="*/ 251444 h 1475264"/>
                  <a:gd name="connsiteX10" fmla="*/ 13628 w 1733785"/>
                  <a:gd name="connsiteY10" fmla="*/ 519456 h 1475264"/>
                  <a:gd name="connsiteX11" fmla="*/ 233543 w 1733785"/>
                  <a:gd name="connsiteY11" fmla="*/ 873245 h 1475264"/>
                  <a:gd name="connsiteX12" fmla="*/ 607458 w 1733785"/>
                  <a:gd name="connsiteY12" fmla="*/ 1164794 h 1475264"/>
                  <a:gd name="connsiteX13" fmla="*/ 947524 w 1733785"/>
                  <a:gd name="connsiteY13" fmla="*/ 1331049 h 1475264"/>
                  <a:gd name="connsiteX14" fmla="*/ 1166678 w 1733785"/>
                  <a:gd name="connsiteY14" fmla="*/ 1383948 h 1475264"/>
                  <a:gd name="connsiteX15" fmla="*/ 1484073 w 1733785"/>
                  <a:gd name="connsiteY15" fmla="*/ 1429290 h 1475264"/>
                  <a:gd name="connsiteX16" fmla="*/ 1635213 w 1733785"/>
                  <a:gd name="connsiteY16" fmla="*/ 1474632 h 1475264"/>
                  <a:gd name="connsiteX17" fmla="*/ 1657884 w 1733785"/>
                  <a:gd name="connsiteY17" fmla="*/ 1451961 h 1475264"/>
                  <a:gd name="connsiteX18" fmla="*/ 1536972 w 1733785"/>
                  <a:gd name="connsiteY18" fmla="*/ 1399062 h 1475264"/>
                  <a:gd name="connsiteX19" fmla="*/ 1196906 w 1733785"/>
                  <a:gd name="connsiteY19" fmla="*/ 1338606 h 1475264"/>
                  <a:gd name="connsiteX20" fmla="*/ 1045765 w 1733785"/>
                  <a:gd name="connsiteY20" fmla="*/ 1285707 h 1475264"/>
                  <a:gd name="connsiteX21" fmla="*/ 781269 w 1733785"/>
                  <a:gd name="connsiteY21" fmla="*/ 1195023 h 1475264"/>
                  <a:gd name="connsiteX22" fmla="*/ 373190 w 1733785"/>
                  <a:gd name="connsiteY22" fmla="*/ 945641 h 1475264"/>
                  <a:gd name="connsiteX23" fmla="*/ 116251 w 1733785"/>
                  <a:gd name="connsiteY23" fmla="*/ 635803 h 1475264"/>
                  <a:gd name="connsiteX24" fmla="*/ 78466 w 1733785"/>
                  <a:gd name="connsiteY24" fmla="*/ 401535 h 1475264"/>
                  <a:gd name="connsiteX25" fmla="*/ 184265 w 1733785"/>
                  <a:gd name="connsiteY25" fmla="*/ 159710 h 1475264"/>
                  <a:gd name="connsiteX26" fmla="*/ 433646 w 1733785"/>
                  <a:gd name="connsiteY26" fmla="*/ 76583 h 1475264"/>
                  <a:gd name="connsiteX27" fmla="*/ 796384 w 1733785"/>
                  <a:gd name="connsiteY27" fmla="*/ 76583 h 1475264"/>
                  <a:gd name="connsiteX28" fmla="*/ 977752 w 1733785"/>
                  <a:gd name="connsiteY28" fmla="*/ 114368 h 1475264"/>
                  <a:gd name="connsiteX29" fmla="*/ 1159121 w 1733785"/>
                  <a:gd name="connsiteY29" fmla="*/ 378864 h 1475264"/>
                  <a:gd name="connsiteX30" fmla="*/ 1242248 w 1733785"/>
                  <a:gd name="connsiteY30" fmla="*/ 461991 h 1475264"/>
                  <a:gd name="connsiteX31" fmla="*/ 1423617 w 1733785"/>
                  <a:gd name="connsiteY31" fmla="*/ 643360 h 1475264"/>
                  <a:gd name="connsiteX32" fmla="*/ 1657884 w 1733785"/>
                  <a:gd name="connsiteY32" fmla="*/ 786943 h 1475264"/>
                  <a:gd name="connsiteX33" fmla="*/ 1695669 w 1733785"/>
                  <a:gd name="connsiteY33" fmla="*/ 802057 h 1475264"/>
                  <a:gd name="connsiteX34" fmla="*/ 1718341 w 1733785"/>
                  <a:gd name="connsiteY34" fmla="*/ 741601 h 1475264"/>
                  <a:gd name="connsiteX0" fmla="*/ 1712757 w 1728201"/>
                  <a:gd name="connsiteY0" fmla="*/ 741601 h 1475264"/>
                  <a:gd name="connsiteX1" fmla="*/ 1455818 w 1728201"/>
                  <a:gd name="connsiteY1" fmla="*/ 628246 h 1475264"/>
                  <a:gd name="connsiteX2" fmla="*/ 1312234 w 1728201"/>
                  <a:gd name="connsiteY2" fmla="*/ 477105 h 1475264"/>
                  <a:gd name="connsiteX3" fmla="*/ 1274449 w 1728201"/>
                  <a:gd name="connsiteY3" fmla="*/ 424206 h 1475264"/>
                  <a:gd name="connsiteX4" fmla="*/ 1198879 w 1728201"/>
                  <a:gd name="connsiteY4" fmla="*/ 371307 h 1475264"/>
                  <a:gd name="connsiteX5" fmla="*/ 1077966 w 1728201"/>
                  <a:gd name="connsiteY5" fmla="*/ 152153 h 1475264"/>
                  <a:gd name="connsiteX6" fmla="*/ 866370 w 1728201"/>
                  <a:gd name="connsiteY6" fmla="*/ 8570 h 1475264"/>
                  <a:gd name="connsiteX7" fmla="*/ 518747 w 1728201"/>
                  <a:gd name="connsiteY7" fmla="*/ 23684 h 1475264"/>
                  <a:gd name="connsiteX8" fmla="*/ 171123 w 1728201"/>
                  <a:gd name="connsiteY8" fmla="*/ 84140 h 1475264"/>
                  <a:gd name="connsiteX9" fmla="*/ 34546 w 1728201"/>
                  <a:gd name="connsiteY9" fmla="*/ 251444 h 1475264"/>
                  <a:gd name="connsiteX10" fmla="*/ 8044 w 1728201"/>
                  <a:gd name="connsiteY10" fmla="*/ 519456 h 1475264"/>
                  <a:gd name="connsiteX11" fmla="*/ 227959 w 1728201"/>
                  <a:gd name="connsiteY11" fmla="*/ 873245 h 1475264"/>
                  <a:gd name="connsiteX12" fmla="*/ 601874 w 1728201"/>
                  <a:gd name="connsiteY12" fmla="*/ 1164794 h 1475264"/>
                  <a:gd name="connsiteX13" fmla="*/ 941940 w 1728201"/>
                  <a:gd name="connsiteY13" fmla="*/ 1331049 h 1475264"/>
                  <a:gd name="connsiteX14" fmla="*/ 1161094 w 1728201"/>
                  <a:gd name="connsiteY14" fmla="*/ 1383948 h 1475264"/>
                  <a:gd name="connsiteX15" fmla="*/ 1478489 w 1728201"/>
                  <a:gd name="connsiteY15" fmla="*/ 1429290 h 1475264"/>
                  <a:gd name="connsiteX16" fmla="*/ 1629629 w 1728201"/>
                  <a:gd name="connsiteY16" fmla="*/ 1474632 h 1475264"/>
                  <a:gd name="connsiteX17" fmla="*/ 1652300 w 1728201"/>
                  <a:gd name="connsiteY17" fmla="*/ 1451961 h 1475264"/>
                  <a:gd name="connsiteX18" fmla="*/ 1531388 w 1728201"/>
                  <a:gd name="connsiteY18" fmla="*/ 1399062 h 1475264"/>
                  <a:gd name="connsiteX19" fmla="*/ 1191322 w 1728201"/>
                  <a:gd name="connsiteY19" fmla="*/ 1338606 h 1475264"/>
                  <a:gd name="connsiteX20" fmla="*/ 1040181 w 1728201"/>
                  <a:gd name="connsiteY20" fmla="*/ 1285707 h 1475264"/>
                  <a:gd name="connsiteX21" fmla="*/ 775685 w 1728201"/>
                  <a:gd name="connsiteY21" fmla="*/ 1195023 h 1475264"/>
                  <a:gd name="connsiteX22" fmla="*/ 367606 w 1728201"/>
                  <a:gd name="connsiteY22" fmla="*/ 945641 h 1475264"/>
                  <a:gd name="connsiteX23" fmla="*/ 110667 w 1728201"/>
                  <a:gd name="connsiteY23" fmla="*/ 635803 h 1475264"/>
                  <a:gd name="connsiteX24" fmla="*/ 72882 w 1728201"/>
                  <a:gd name="connsiteY24" fmla="*/ 401535 h 1475264"/>
                  <a:gd name="connsiteX25" fmla="*/ 178681 w 1728201"/>
                  <a:gd name="connsiteY25" fmla="*/ 159710 h 1475264"/>
                  <a:gd name="connsiteX26" fmla="*/ 428062 w 1728201"/>
                  <a:gd name="connsiteY26" fmla="*/ 76583 h 1475264"/>
                  <a:gd name="connsiteX27" fmla="*/ 790800 w 1728201"/>
                  <a:gd name="connsiteY27" fmla="*/ 76583 h 1475264"/>
                  <a:gd name="connsiteX28" fmla="*/ 972168 w 1728201"/>
                  <a:gd name="connsiteY28" fmla="*/ 114368 h 1475264"/>
                  <a:gd name="connsiteX29" fmla="*/ 1153537 w 1728201"/>
                  <a:gd name="connsiteY29" fmla="*/ 378864 h 1475264"/>
                  <a:gd name="connsiteX30" fmla="*/ 1236664 w 1728201"/>
                  <a:gd name="connsiteY30" fmla="*/ 461991 h 1475264"/>
                  <a:gd name="connsiteX31" fmla="*/ 1418033 w 1728201"/>
                  <a:gd name="connsiteY31" fmla="*/ 643360 h 1475264"/>
                  <a:gd name="connsiteX32" fmla="*/ 1652300 w 1728201"/>
                  <a:gd name="connsiteY32" fmla="*/ 786943 h 1475264"/>
                  <a:gd name="connsiteX33" fmla="*/ 1690085 w 1728201"/>
                  <a:gd name="connsiteY33" fmla="*/ 802057 h 1475264"/>
                  <a:gd name="connsiteX34" fmla="*/ 1712757 w 1728201"/>
                  <a:gd name="connsiteY34" fmla="*/ 741601 h 1475264"/>
                  <a:gd name="connsiteX0" fmla="*/ 1712757 w 1728201"/>
                  <a:gd name="connsiteY0" fmla="*/ 741601 h 1475264"/>
                  <a:gd name="connsiteX1" fmla="*/ 1455818 w 1728201"/>
                  <a:gd name="connsiteY1" fmla="*/ 628246 h 1475264"/>
                  <a:gd name="connsiteX2" fmla="*/ 1312234 w 1728201"/>
                  <a:gd name="connsiteY2" fmla="*/ 477105 h 1475264"/>
                  <a:gd name="connsiteX3" fmla="*/ 1274449 w 1728201"/>
                  <a:gd name="connsiteY3" fmla="*/ 424206 h 1475264"/>
                  <a:gd name="connsiteX4" fmla="*/ 1198879 w 1728201"/>
                  <a:gd name="connsiteY4" fmla="*/ 371307 h 1475264"/>
                  <a:gd name="connsiteX5" fmla="*/ 1077966 w 1728201"/>
                  <a:gd name="connsiteY5" fmla="*/ 152153 h 1475264"/>
                  <a:gd name="connsiteX6" fmla="*/ 866370 w 1728201"/>
                  <a:gd name="connsiteY6" fmla="*/ 8570 h 1475264"/>
                  <a:gd name="connsiteX7" fmla="*/ 518747 w 1728201"/>
                  <a:gd name="connsiteY7" fmla="*/ 23684 h 1475264"/>
                  <a:gd name="connsiteX8" fmla="*/ 171123 w 1728201"/>
                  <a:gd name="connsiteY8" fmla="*/ 84140 h 1475264"/>
                  <a:gd name="connsiteX9" fmla="*/ 34546 w 1728201"/>
                  <a:gd name="connsiteY9" fmla="*/ 251444 h 1475264"/>
                  <a:gd name="connsiteX10" fmla="*/ 8044 w 1728201"/>
                  <a:gd name="connsiteY10" fmla="*/ 519456 h 1475264"/>
                  <a:gd name="connsiteX11" fmla="*/ 227959 w 1728201"/>
                  <a:gd name="connsiteY11" fmla="*/ 873245 h 1475264"/>
                  <a:gd name="connsiteX12" fmla="*/ 601874 w 1728201"/>
                  <a:gd name="connsiteY12" fmla="*/ 1164794 h 1475264"/>
                  <a:gd name="connsiteX13" fmla="*/ 941940 w 1728201"/>
                  <a:gd name="connsiteY13" fmla="*/ 1331049 h 1475264"/>
                  <a:gd name="connsiteX14" fmla="*/ 1161094 w 1728201"/>
                  <a:gd name="connsiteY14" fmla="*/ 1383948 h 1475264"/>
                  <a:gd name="connsiteX15" fmla="*/ 1478489 w 1728201"/>
                  <a:gd name="connsiteY15" fmla="*/ 1429290 h 1475264"/>
                  <a:gd name="connsiteX16" fmla="*/ 1629629 w 1728201"/>
                  <a:gd name="connsiteY16" fmla="*/ 1474632 h 1475264"/>
                  <a:gd name="connsiteX17" fmla="*/ 1652300 w 1728201"/>
                  <a:gd name="connsiteY17" fmla="*/ 1451961 h 1475264"/>
                  <a:gd name="connsiteX18" fmla="*/ 1531388 w 1728201"/>
                  <a:gd name="connsiteY18" fmla="*/ 1399062 h 1475264"/>
                  <a:gd name="connsiteX19" fmla="*/ 1191322 w 1728201"/>
                  <a:gd name="connsiteY19" fmla="*/ 1338606 h 1475264"/>
                  <a:gd name="connsiteX20" fmla="*/ 1040181 w 1728201"/>
                  <a:gd name="connsiteY20" fmla="*/ 1285707 h 1475264"/>
                  <a:gd name="connsiteX21" fmla="*/ 775685 w 1728201"/>
                  <a:gd name="connsiteY21" fmla="*/ 1195023 h 1475264"/>
                  <a:gd name="connsiteX22" fmla="*/ 367606 w 1728201"/>
                  <a:gd name="connsiteY22" fmla="*/ 945641 h 1475264"/>
                  <a:gd name="connsiteX23" fmla="*/ 110667 w 1728201"/>
                  <a:gd name="connsiteY23" fmla="*/ 635803 h 1475264"/>
                  <a:gd name="connsiteX24" fmla="*/ 72882 w 1728201"/>
                  <a:gd name="connsiteY24" fmla="*/ 401535 h 1475264"/>
                  <a:gd name="connsiteX25" fmla="*/ 197731 w 1728201"/>
                  <a:gd name="connsiteY25" fmla="*/ 166060 h 1475264"/>
                  <a:gd name="connsiteX26" fmla="*/ 428062 w 1728201"/>
                  <a:gd name="connsiteY26" fmla="*/ 76583 h 1475264"/>
                  <a:gd name="connsiteX27" fmla="*/ 790800 w 1728201"/>
                  <a:gd name="connsiteY27" fmla="*/ 76583 h 1475264"/>
                  <a:gd name="connsiteX28" fmla="*/ 972168 w 1728201"/>
                  <a:gd name="connsiteY28" fmla="*/ 114368 h 1475264"/>
                  <a:gd name="connsiteX29" fmla="*/ 1153537 w 1728201"/>
                  <a:gd name="connsiteY29" fmla="*/ 378864 h 1475264"/>
                  <a:gd name="connsiteX30" fmla="*/ 1236664 w 1728201"/>
                  <a:gd name="connsiteY30" fmla="*/ 461991 h 1475264"/>
                  <a:gd name="connsiteX31" fmla="*/ 1418033 w 1728201"/>
                  <a:gd name="connsiteY31" fmla="*/ 643360 h 1475264"/>
                  <a:gd name="connsiteX32" fmla="*/ 1652300 w 1728201"/>
                  <a:gd name="connsiteY32" fmla="*/ 786943 h 1475264"/>
                  <a:gd name="connsiteX33" fmla="*/ 1690085 w 1728201"/>
                  <a:gd name="connsiteY33" fmla="*/ 802057 h 1475264"/>
                  <a:gd name="connsiteX34" fmla="*/ 1712757 w 1728201"/>
                  <a:gd name="connsiteY34" fmla="*/ 741601 h 1475264"/>
                  <a:gd name="connsiteX0" fmla="*/ 1712757 w 1728201"/>
                  <a:gd name="connsiteY0" fmla="*/ 741601 h 1475264"/>
                  <a:gd name="connsiteX1" fmla="*/ 1455818 w 1728201"/>
                  <a:gd name="connsiteY1" fmla="*/ 628246 h 1475264"/>
                  <a:gd name="connsiteX2" fmla="*/ 1312234 w 1728201"/>
                  <a:gd name="connsiteY2" fmla="*/ 477105 h 1475264"/>
                  <a:gd name="connsiteX3" fmla="*/ 1274449 w 1728201"/>
                  <a:gd name="connsiteY3" fmla="*/ 424206 h 1475264"/>
                  <a:gd name="connsiteX4" fmla="*/ 1198879 w 1728201"/>
                  <a:gd name="connsiteY4" fmla="*/ 371307 h 1475264"/>
                  <a:gd name="connsiteX5" fmla="*/ 1077966 w 1728201"/>
                  <a:gd name="connsiteY5" fmla="*/ 152153 h 1475264"/>
                  <a:gd name="connsiteX6" fmla="*/ 866370 w 1728201"/>
                  <a:gd name="connsiteY6" fmla="*/ 8570 h 1475264"/>
                  <a:gd name="connsiteX7" fmla="*/ 518747 w 1728201"/>
                  <a:gd name="connsiteY7" fmla="*/ 23684 h 1475264"/>
                  <a:gd name="connsiteX8" fmla="*/ 171123 w 1728201"/>
                  <a:gd name="connsiteY8" fmla="*/ 84140 h 1475264"/>
                  <a:gd name="connsiteX9" fmla="*/ 34546 w 1728201"/>
                  <a:gd name="connsiteY9" fmla="*/ 251444 h 1475264"/>
                  <a:gd name="connsiteX10" fmla="*/ 8044 w 1728201"/>
                  <a:gd name="connsiteY10" fmla="*/ 519456 h 1475264"/>
                  <a:gd name="connsiteX11" fmla="*/ 227959 w 1728201"/>
                  <a:gd name="connsiteY11" fmla="*/ 873245 h 1475264"/>
                  <a:gd name="connsiteX12" fmla="*/ 601874 w 1728201"/>
                  <a:gd name="connsiteY12" fmla="*/ 1164794 h 1475264"/>
                  <a:gd name="connsiteX13" fmla="*/ 941940 w 1728201"/>
                  <a:gd name="connsiteY13" fmla="*/ 1331049 h 1475264"/>
                  <a:gd name="connsiteX14" fmla="*/ 1161094 w 1728201"/>
                  <a:gd name="connsiteY14" fmla="*/ 1383948 h 1475264"/>
                  <a:gd name="connsiteX15" fmla="*/ 1478489 w 1728201"/>
                  <a:gd name="connsiteY15" fmla="*/ 1429290 h 1475264"/>
                  <a:gd name="connsiteX16" fmla="*/ 1629629 w 1728201"/>
                  <a:gd name="connsiteY16" fmla="*/ 1474632 h 1475264"/>
                  <a:gd name="connsiteX17" fmla="*/ 1652300 w 1728201"/>
                  <a:gd name="connsiteY17" fmla="*/ 1451961 h 1475264"/>
                  <a:gd name="connsiteX18" fmla="*/ 1531388 w 1728201"/>
                  <a:gd name="connsiteY18" fmla="*/ 1399062 h 1475264"/>
                  <a:gd name="connsiteX19" fmla="*/ 1191322 w 1728201"/>
                  <a:gd name="connsiteY19" fmla="*/ 1338606 h 1475264"/>
                  <a:gd name="connsiteX20" fmla="*/ 1040181 w 1728201"/>
                  <a:gd name="connsiteY20" fmla="*/ 1285707 h 1475264"/>
                  <a:gd name="connsiteX21" fmla="*/ 775685 w 1728201"/>
                  <a:gd name="connsiteY21" fmla="*/ 1195023 h 1475264"/>
                  <a:gd name="connsiteX22" fmla="*/ 367606 w 1728201"/>
                  <a:gd name="connsiteY22" fmla="*/ 945641 h 1475264"/>
                  <a:gd name="connsiteX23" fmla="*/ 110667 w 1728201"/>
                  <a:gd name="connsiteY23" fmla="*/ 635803 h 1475264"/>
                  <a:gd name="connsiteX24" fmla="*/ 72882 w 1728201"/>
                  <a:gd name="connsiteY24" fmla="*/ 401535 h 1475264"/>
                  <a:gd name="connsiteX25" fmla="*/ 197731 w 1728201"/>
                  <a:gd name="connsiteY25" fmla="*/ 166060 h 1475264"/>
                  <a:gd name="connsiteX26" fmla="*/ 428062 w 1728201"/>
                  <a:gd name="connsiteY26" fmla="*/ 76583 h 1475264"/>
                  <a:gd name="connsiteX27" fmla="*/ 790800 w 1728201"/>
                  <a:gd name="connsiteY27" fmla="*/ 76583 h 1475264"/>
                  <a:gd name="connsiteX28" fmla="*/ 972168 w 1728201"/>
                  <a:gd name="connsiteY28" fmla="*/ 130243 h 1475264"/>
                  <a:gd name="connsiteX29" fmla="*/ 1153537 w 1728201"/>
                  <a:gd name="connsiteY29" fmla="*/ 378864 h 1475264"/>
                  <a:gd name="connsiteX30" fmla="*/ 1236664 w 1728201"/>
                  <a:gd name="connsiteY30" fmla="*/ 461991 h 1475264"/>
                  <a:gd name="connsiteX31" fmla="*/ 1418033 w 1728201"/>
                  <a:gd name="connsiteY31" fmla="*/ 643360 h 1475264"/>
                  <a:gd name="connsiteX32" fmla="*/ 1652300 w 1728201"/>
                  <a:gd name="connsiteY32" fmla="*/ 786943 h 1475264"/>
                  <a:gd name="connsiteX33" fmla="*/ 1690085 w 1728201"/>
                  <a:gd name="connsiteY33" fmla="*/ 802057 h 1475264"/>
                  <a:gd name="connsiteX34" fmla="*/ 1712757 w 1728201"/>
                  <a:gd name="connsiteY34" fmla="*/ 741601 h 1475264"/>
                  <a:gd name="connsiteX0" fmla="*/ 1705996 w 1721440"/>
                  <a:gd name="connsiteY0" fmla="*/ 741601 h 1475264"/>
                  <a:gd name="connsiteX1" fmla="*/ 1449057 w 1721440"/>
                  <a:gd name="connsiteY1" fmla="*/ 628246 h 1475264"/>
                  <a:gd name="connsiteX2" fmla="*/ 1305473 w 1721440"/>
                  <a:gd name="connsiteY2" fmla="*/ 477105 h 1475264"/>
                  <a:gd name="connsiteX3" fmla="*/ 1267688 w 1721440"/>
                  <a:gd name="connsiteY3" fmla="*/ 424206 h 1475264"/>
                  <a:gd name="connsiteX4" fmla="*/ 1192118 w 1721440"/>
                  <a:gd name="connsiteY4" fmla="*/ 371307 h 1475264"/>
                  <a:gd name="connsiteX5" fmla="*/ 1071205 w 1721440"/>
                  <a:gd name="connsiteY5" fmla="*/ 152153 h 1475264"/>
                  <a:gd name="connsiteX6" fmla="*/ 859609 w 1721440"/>
                  <a:gd name="connsiteY6" fmla="*/ 8570 h 1475264"/>
                  <a:gd name="connsiteX7" fmla="*/ 511986 w 1721440"/>
                  <a:gd name="connsiteY7" fmla="*/ 23684 h 1475264"/>
                  <a:gd name="connsiteX8" fmla="*/ 164362 w 1721440"/>
                  <a:gd name="connsiteY8" fmla="*/ 84140 h 1475264"/>
                  <a:gd name="connsiteX9" fmla="*/ 27785 w 1721440"/>
                  <a:gd name="connsiteY9" fmla="*/ 251444 h 1475264"/>
                  <a:gd name="connsiteX10" fmla="*/ 1283 w 1721440"/>
                  <a:gd name="connsiteY10" fmla="*/ 519456 h 1475264"/>
                  <a:gd name="connsiteX11" fmla="*/ 50011 w 1721440"/>
                  <a:gd name="connsiteY11" fmla="*/ 661019 h 1475264"/>
                  <a:gd name="connsiteX12" fmla="*/ 221198 w 1721440"/>
                  <a:gd name="connsiteY12" fmla="*/ 873245 h 1475264"/>
                  <a:gd name="connsiteX13" fmla="*/ 595113 w 1721440"/>
                  <a:gd name="connsiteY13" fmla="*/ 1164794 h 1475264"/>
                  <a:gd name="connsiteX14" fmla="*/ 935179 w 1721440"/>
                  <a:gd name="connsiteY14" fmla="*/ 1331049 h 1475264"/>
                  <a:gd name="connsiteX15" fmla="*/ 1154333 w 1721440"/>
                  <a:gd name="connsiteY15" fmla="*/ 1383948 h 1475264"/>
                  <a:gd name="connsiteX16" fmla="*/ 1471728 w 1721440"/>
                  <a:gd name="connsiteY16" fmla="*/ 1429290 h 1475264"/>
                  <a:gd name="connsiteX17" fmla="*/ 1622868 w 1721440"/>
                  <a:gd name="connsiteY17" fmla="*/ 1474632 h 1475264"/>
                  <a:gd name="connsiteX18" fmla="*/ 1645539 w 1721440"/>
                  <a:gd name="connsiteY18" fmla="*/ 1451961 h 1475264"/>
                  <a:gd name="connsiteX19" fmla="*/ 1524627 w 1721440"/>
                  <a:gd name="connsiteY19" fmla="*/ 1399062 h 1475264"/>
                  <a:gd name="connsiteX20" fmla="*/ 1184561 w 1721440"/>
                  <a:gd name="connsiteY20" fmla="*/ 1338606 h 1475264"/>
                  <a:gd name="connsiteX21" fmla="*/ 1033420 w 1721440"/>
                  <a:gd name="connsiteY21" fmla="*/ 1285707 h 1475264"/>
                  <a:gd name="connsiteX22" fmla="*/ 768924 w 1721440"/>
                  <a:gd name="connsiteY22" fmla="*/ 1195023 h 1475264"/>
                  <a:gd name="connsiteX23" fmla="*/ 360845 w 1721440"/>
                  <a:gd name="connsiteY23" fmla="*/ 945641 h 1475264"/>
                  <a:gd name="connsiteX24" fmla="*/ 103906 w 1721440"/>
                  <a:gd name="connsiteY24" fmla="*/ 635803 h 1475264"/>
                  <a:gd name="connsiteX25" fmla="*/ 66121 w 1721440"/>
                  <a:gd name="connsiteY25" fmla="*/ 401535 h 1475264"/>
                  <a:gd name="connsiteX26" fmla="*/ 190970 w 1721440"/>
                  <a:gd name="connsiteY26" fmla="*/ 166060 h 1475264"/>
                  <a:gd name="connsiteX27" fmla="*/ 421301 w 1721440"/>
                  <a:gd name="connsiteY27" fmla="*/ 76583 h 1475264"/>
                  <a:gd name="connsiteX28" fmla="*/ 784039 w 1721440"/>
                  <a:gd name="connsiteY28" fmla="*/ 76583 h 1475264"/>
                  <a:gd name="connsiteX29" fmla="*/ 965407 w 1721440"/>
                  <a:gd name="connsiteY29" fmla="*/ 130243 h 1475264"/>
                  <a:gd name="connsiteX30" fmla="*/ 1146776 w 1721440"/>
                  <a:gd name="connsiteY30" fmla="*/ 378864 h 1475264"/>
                  <a:gd name="connsiteX31" fmla="*/ 1229903 w 1721440"/>
                  <a:gd name="connsiteY31" fmla="*/ 461991 h 1475264"/>
                  <a:gd name="connsiteX32" fmla="*/ 1411272 w 1721440"/>
                  <a:gd name="connsiteY32" fmla="*/ 643360 h 1475264"/>
                  <a:gd name="connsiteX33" fmla="*/ 1645539 w 1721440"/>
                  <a:gd name="connsiteY33" fmla="*/ 786943 h 1475264"/>
                  <a:gd name="connsiteX34" fmla="*/ 1683324 w 1721440"/>
                  <a:gd name="connsiteY34" fmla="*/ 802057 h 1475264"/>
                  <a:gd name="connsiteX35" fmla="*/ 1705996 w 1721440"/>
                  <a:gd name="connsiteY35" fmla="*/ 741601 h 1475264"/>
                  <a:gd name="connsiteX0" fmla="*/ 1714873 w 1730317"/>
                  <a:gd name="connsiteY0" fmla="*/ 741601 h 1475264"/>
                  <a:gd name="connsiteX1" fmla="*/ 1457934 w 1730317"/>
                  <a:gd name="connsiteY1" fmla="*/ 628246 h 1475264"/>
                  <a:gd name="connsiteX2" fmla="*/ 1314350 w 1730317"/>
                  <a:gd name="connsiteY2" fmla="*/ 477105 h 1475264"/>
                  <a:gd name="connsiteX3" fmla="*/ 1276565 w 1730317"/>
                  <a:gd name="connsiteY3" fmla="*/ 424206 h 1475264"/>
                  <a:gd name="connsiteX4" fmla="*/ 1200995 w 1730317"/>
                  <a:gd name="connsiteY4" fmla="*/ 371307 h 1475264"/>
                  <a:gd name="connsiteX5" fmla="*/ 1080082 w 1730317"/>
                  <a:gd name="connsiteY5" fmla="*/ 152153 h 1475264"/>
                  <a:gd name="connsiteX6" fmla="*/ 868486 w 1730317"/>
                  <a:gd name="connsiteY6" fmla="*/ 8570 h 1475264"/>
                  <a:gd name="connsiteX7" fmla="*/ 520863 w 1730317"/>
                  <a:gd name="connsiteY7" fmla="*/ 23684 h 1475264"/>
                  <a:gd name="connsiteX8" fmla="*/ 173239 w 1730317"/>
                  <a:gd name="connsiteY8" fmla="*/ 84140 h 1475264"/>
                  <a:gd name="connsiteX9" fmla="*/ 36662 w 1730317"/>
                  <a:gd name="connsiteY9" fmla="*/ 251444 h 1475264"/>
                  <a:gd name="connsiteX10" fmla="*/ 635 w 1730317"/>
                  <a:gd name="connsiteY10" fmla="*/ 481356 h 1475264"/>
                  <a:gd name="connsiteX11" fmla="*/ 58888 w 1730317"/>
                  <a:gd name="connsiteY11" fmla="*/ 661019 h 1475264"/>
                  <a:gd name="connsiteX12" fmla="*/ 230075 w 1730317"/>
                  <a:gd name="connsiteY12" fmla="*/ 873245 h 1475264"/>
                  <a:gd name="connsiteX13" fmla="*/ 603990 w 1730317"/>
                  <a:gd name="connsiteY13" fmla="*/ 1164794 h 1475264"/>
                  <a:gd name="connsiteX14" fmla="*/ 944056 w 1730317"/>
                  <a:gd name="connsiteY14" fmla="*/ 1331049 h 1475264"/>
                  <a:gd name="connsiteX15" fmla="*/ 1163210 w 1730317"/>
                  <a:gd name="connsiteY15" fmla="*/ 1383948 h 1475264"/>
                  <a:gd name="connsiteX16" fmla="*/ 1480605 w 1730317"/>
                  <a:gd name="connsiteY16" fmla="*/ 1429290 h 1475264"/>
                  <a:gd name="connsiteX17" fmla="*/ 1631745 w 1730317"/>
                  <a:gd name="connsiteY17" fmla="*/ 1474632 h 1475264"/>
                  <a:gd name="connsiteX18" fmla="*/ 1654416 w 1730317"/>
                  <a:gd name="connsiteY18" fmla="*/ 1451961 h 1475264"/>
                  <a:gd name="connsiteX19" fmla="*/ 1533504 w 1730317"/>
                  <a:gd name="connsiteY19" fmla="*/ 1399062 h 1475264"/>
                  <a:gd name="connsiteX20" fmla="*/ 1193438 w 1730317"/>
                  <a:gd name="connsiteY20" fmla="*/ 1338606 h 1475264"/>
                  <a:gd name="connsiteX21" fmla="*/ 1042297 w 1730317"/>
                  <a:gd name="connsiteY21" fmla="*/ 1285707 h 1475264"/>
                  <a:gd name="connsiteX22" fmla="*/ 777801 w 1730317"/>
                  <a:gd name="connsiteY22" fmla="*/ 1195023 h 1475264"/>
                  <a:gd name="connsiteX23" fmla="*/ 369722 w 1730317"/>
                  <a:gd name="connsiteY23" fmla="*/ 945641 h 1475264"/>
                  <a:gd name="connsiteX24" fmla="*/ 112783 w 1730317"/>
                  <a:gd name="connsiteY24" fmla="*/ 635803 h 1475264"/>
                  <a:gd name="connsiteX25" fmla="*/ 74998 w 1730317"/>
                  <a:gd name="connsiteY25" fmla="*/ 401535 h 1475264"/>
                  <a:gd name="connsiteX26" fmla="*/ 199847 w 1730317"/>
                  <a:gd name="connsiteY26" fmla="*/ 166060 h 1475264"/>
                  <a:gd name="connsiteX27" fmla="*/ 430178 w 1730317"/>
                  <a:gd name="connsiteY27" fmla="*/ 76583 h 1475264"/>
                  <a:gd name="connsiteX28" fmla="*/ 792916 w 1730317"/>
                  <a:gd name="connsiteY28" fmla="*/ 76583 h 1475264"/>
                  <a:gd name="connsiteX29" fmla="*/ 974284 w 1730317"/>
                  <a:gd name="connsiteY29" fmla="*/ 130243 h 1475264"/>
                  <a:gd name="connsiteX30" fmla="*/ 1155653 w 1730317"/>
                  <a:gd name="connsiteY30" fmla="*/ 378864 h 1475264"/>
                  <a:gd name="connsiteX31" fmla="*/ 1238780 w 1730317"/>
                  <a:gd name="connsiteY31" fmla="*/ 461991 h 1475264"/>
                  <a:gd name="connsiteX32" fmla="*/ 1420149 w 1730317"/>
                  <a:gd name="connsiteY32" fmla="*/ 643360 h 1475264"/>
                  <a:gd name="connsiteX33" fmla="*/ 1654416 w 1730317"/>
                  <a:gd name="connsiteY33" fmla="*/ 786943 h 1475264"/>
                  <a:gd name="connsiteX34" fmla="*/ 1692201 w 1730317"/>
                  <a:gd name="connsiteY34" fmla="*/ 802057 h 1475264"/>
                  <a:gd name="connsiteX35" fmla="*/ 1714873 w 1730317"/>
                  <a:gd name="connsiteY35" fmla="*/ 741601 h 1475264"/>
                  <a:gd name="connsiteX0" fmla="*/ 1714873 w 1730317"/>
                  <a:gd name="connsiteY0" fmla="*/ 741601 h 1475264"/>
                  <a:gd name="connsiteX1" fmla="*/ 1457934 w 1730317"/>
                  <a:gd name="connsiteY1" fmla="*/ 628246 h 1475264"/>
                  <a:gd name="connsiteX2" fmla="*/ 1314350 w 1730317"/>
                  <a:gd name="connsiteY2" fmla="*/ 477105 h 1475264"/>
                  <a:gd name="connsiteX3" fmla="*/ 1276565 w 1730317"/>
                  <a:gd name="connsiteY3" fmla="*/ 424206 h 1475264"/>
                  <a:gd name="connsiteX4" fmla="*/ 1200995 w 1730317"/>
                  <a:gd name="connsiteY4" fmla="*/ 371307 h 1475264"/>
                  <a:gd name="connsiteX5" fmla="*/ 1080082 w 1730317"/>
                  <a:gd name="connsiteY5" fmla="*/ 152153 h 1475264"/>
                  <a:gd name="connsiteX6" fmla="*/ 868486 w 1730317"/>
                  <a:gd name="connsiteY6" fmla="*/ 8570 h 1475264"/>
                  <a:gd name="connsiteX7" fmla="*/ 520863 w 1730317"/>
                  <a:gd name="connsiteY7" fmla="*/ 23684 h 1475264"/>
                  <a:gd name="connsiteX8" fmla="*/ 173239 w 1730317"/>
                  <a:gd name="connsiteY8" fmla="*/ 84140 h 1475264"/>
                  <a:gd name="connsiteX9" fmla="*/ 36662 w 1730317"/>
                  <a:gd name="connsiteY9" fmla="*/ 251444 h 1475264"/>
                  <a:gd name="connsiteX10" fmla="*/ 635 w 1730317"/>
                  <a:gd name="connsiteY10" fmla="*/ 481356 h 1475264"/>
                  <a:gd name="connsiteX11" fmla="*/ 58888 w 1730317"/>
                  <a:gd name="connsiteY11" fmla="*/ 661019 h 1475264"/>
                  <a:gd name="connsiteX12" fmla="*/ 230075 w 1730317"/>
                  <a:gd name="connsiteY12" fmla="*/ 873245 h 1475264"/>
                  <a:gd name="connsiteX13" fmla="*/ 603990 w 1730317"/>
                  <a:gd name="connsiteY13" fmla="*/ 1164794 h 1475264"/>
                  <a:gd name="connsiteX14" fmla="*/ 886906 w 1730317"/>
                  <a:gd name="connsiteY14" fmla="*/ 1296124 h 1475264"/>
                  <a:gd name="connsiteX15" fmla="*/ 1163210 w 1730317"/>
                  <a:gd name="connsiteY15" fmla="*/ 1383948 h 1475264"/>
                  <a:gd name="connsiteX16" fmla="*/ 1480605 w 1730317"/>
                  <a:gd name="connsiteY16" fmla="*/ 1429290 h 1475264"/>
                  <a:gd name="connsiteX17" fmla="*/ 1631745 w 1730317"/>
                  <a:gd name="connsiteY17" fmla="*/ 1474632 h 1475264"/>
                  <a:gd name="connsiteX18" fmla="*/ 1654416 w 1730317"/>
                  <a:gd name="connsiteY18" fmla="*/ 1451961 h 1475264"/>
                  <a:gd name="connsiteX19" fmla="*/ 1533504 w 1730317"/>
                  <a:gd name="connsiteY19" fmla="*/ 1399062 h 1475264"/>
                  <a:gd name="connsiteX20" fmla="*/ 1193438 w 1730317"/>
                  <a:gd name="connsiteY20" fmla="*/ 1338606 h 1475264"/>
                  <a:gd name="connsiteX21" fmla="*/ 1042297 w 1730317"/>
                  <a:gd name="connsiteY21" fmla="*/ 1285707 h 1475264"/>
                  <a:gd name="connsiteX22" fmla="*/ 777801 w 1730317"/>
                  <a:gd name="connsiteY22" fmla="*/ 1195023 h 1475264"/>
                  <a:gd name="connsiteX23" fmla="*/ 369722 w 1730317"/>
                  <a:gd name="connsiteY23" fmla="*/ 945641 h 1475264"/>
                  <a:gd name="connsiteX24" fmla="*/ 112783 w 1730317"/>
                  <a:gd name="connsiteY24" fmla="*/ 635803 h 1475264"/>
                  <a:gd name="connsiteX25" fmla="*/ 74998 w 1730317"/>
                  <a:gd name="connsiteY25" fmla="*/ 401535 h 1475264"/>
                  <a:gd name="connsiteX26" fmla="*/ 199847 w 1730317"/>
                  <a:gd name="connsiteY26" fmla="*/ 166060 h 1475264"/>
                  <a:gd name="connsiteX27" fmla="*/ 430178 w 1730317"/>
                  <a:gd name="connsiteY27" fmla="*/ 76583 h 1475264"/>
                  <a:gd name="connsiteX28" fmla="*/ 792916 w 1730317"/>
                  <a:gd name="connsiteY28" fmla="*/ 76583 h 1475264"/>
                  <a:gd name="connsiteX29" fmla="*/ 974284 w 1730317"/>
                  <a:gd name="connsiteY29" fmla="*/ 130243 h 1475264"/>
                  <a:gd name="connsiteX30" fmla="*/ 1155653 w 1730317"/>
                  <a:gd name="connsiteY30" fmla="*/ 378864 h 1475264"/>
                  <a:gd name="connsiteX31" fmla="*/ 1238780 w 1730317"/>
                  <a:gd name="connsiteY31" fmla="*/ 461991 h 1475264"/>
                  <a:gd name="connsiteX32" fmla="*/ 1420149 w 1730317"/>
                  <a:gd name="connsiteY32" fmla="*/ 643360 h 1475264"/>
                  <a:gd name="connsiteX33" fmla="*/ 1654416 w 1730317"/>
                  <a:gd name="connsiteY33" fmla="*/ 786943 h 1475264"/>
                  <a:gd name="connsiteX34" fmla="*/ 1692201 w 1730317"/>
                  <a:gd name="connsiteY34" fmla="*/ 802057 h 1475264"/>
                  <a:gd name="connsiteX35" fmla="*/ 1714873 w 1730317"/>
                  <a:gd name="connsiteY35" fmla="*/ 741601 h 1475264"/>
                  <a:gd name="connsiteX0" fmla="*/ 1714873 w 1730317"/>
                  <a:gd name="connsiteY0" fmla="*/ 741601 h 1475264"/>
                  <a:gd name="connsiteX1" fmla="*/ 1457934 w 1730317"/>
                  <a:gd name="connsiteY1" fmla="*/ 628246 h 1475264"/>
                  <a:gd name="connsiteX2" fmla="*/ 1314350 w 1730317"/>
                  <a:gd name="connsiteY2" fmla="*/ 477105 h 1475264"/>
                  <a:gd name="connsiteX3" fmla="*/ 1276565 w 1730317"/>
                  <a:gd name="connsiteY3" fmla="*/ 424206 h 1475264"/>
                  <a:gd name="connsiteX4" fmla="*/ 1200995 w 1730317"/>
                  <a:gd name="connsiteY4" fmla="*/ 371307 h 1475264"/>
                  <a:gd name="connsiteX5" fmla="*/ 1080082 w 1730317"/>
                  <a:gd name="connsiteY5" fmla="*/ 152153 h 1475264"/>
                  <a:gd name="connsiteX6" fmla="*/ 868486 w 1730317"/>
                  <a:gd name="connsiteY6" fmla="*/ 8570 h 1475264"/>
                  <a:gd name="connsiteX7" fmla="*/ 520863 w 1730317"/>
                  <a:gd name="connsiteY7" fmla="*/ 23684 h 1475264"/>
                  <a:gd name="connsiteX8" fmla="*/ 173239 w 1730317"/>
                  <a:gd name="connsiteY8" fmla="*/ 84140 h 1475264"/>
                  <a:gd name="connsiteX9" fmla="*/ 36662 w 1730317"/>
                  <a:gd name="connsiteY9" fmla="*/ 251444 h 1475264"/>
                  <a:gd name="connsiteX10" fmla="*/ 635 w 1730317"/>
                  <a:gd name="connsiteY10" fmla="*/ 481356 h 1475264"/>
                  <a:gd name="connsiteX11" fmla="*/ 58888 w 1730317"/>
                  <a:gd name="connsiteY11" fmla="*/ 661019 h 1475264"/>
                  <a:gd name="connsiteX12" fmla="*/ 230075 w 1730317"/>
                  <a:gd name="connsiteY12" fmla="*/ 873245 h 1475264"/>
                  <a:gd name="connsiteX13" fmla="*/ 603990 w 1730317"/>
                  <a:gd name="connsiteY13" fmla="*/ 1164794 h 1475264"/>
                  <a:gd name="connsiteX14" fmla="*/ 886906 w 1730317"/>
                  <a:gd name="connsiteY14" fmla="*/ 1296124 h 1475264"/>
                  <a:gd name="connsiteX15" fmla="*/ 1163210 w 1730317"/>
                  <a:gd name="connsiteY15" fmla="*/ 1383948 h 1475264"/>
                  <a:gd name="connsiteX16" fmla="*/ 1480605 w 1730317"/>
                  <a:gd name="connsiteY16" fmla="*/ 1429290 h 1475264"/>
                  <a:gd name="connsiteX17" fmla="*/ 1631745 w 1730317"/>
                  <a:gd name="connsiteY17" fmla="*/ 1474632 h 1475264"/>
                  <a:gd name="connsiteX18" fmla="*/ 1654416 w 1730317"/>
                  <a:gd name="connsiteY18" fmla="*/ 1451961 h 1475264"/>
                  <a:gd name="connsiteX19" fmla="*/ 1533504 w 1730317"/>
                  <a:gd name="connsiteY19" fmla="*/ 1399062 h 1475264"/>
                  <a:gd name="connsiteX20" fmla="*/ 1193438 w 1730317"/>
                  <a:gd name="connsiteY20" fmla="*/ 1338606 h 1475264"/>
                  <a:gd name="connsiteX21" fmla="*/ 1042297 w 1730317"/>
                  <a:gd name="connsiteY21" fmla="*/ 1285707 h 1475264"/>
                  <a:gd name="connsiteX22" fmla="*/ 777801 w 1730317"/>
                  <a:gd name="connsiteY22" fmla="*/ 1195023 h 1475264"/>
                  <a:gd name="connsiteX23" fmla="*/ 369722 w 1730317"/>
                  <a:gd name="connsiteY23" fmla="*/ 945641 h 1475264"/>
                  <a:gd name="connsiteX24" fmla="*/ 112783 w 1730317"/>
                  <a:gd name="connsiteY24" fmla="*/ 635803 h 1475264"/>
                  <a:gd name="connsiteX25" fmla="*/ 74998 w 1730317"/>
                  <a:gd name="connsiteY25" fmla="*/ 401535 h 1475264"/>
                  <a:gd name="connsiteX26" fmla="*/ 199847 w 1730317"/>
                  <a:gd name="connsiteY26" fmla="*/ 166060 h 1475264"/>
                  <a:gd name="connsiteX27" fmla="*/ 430178 w 1730317"/>
                  <a:gd name="connsiteY27" fmla="*/ 76583 h 1475264"/>
                  <a:gd name="connsiteX28" fmla="*/ 792916 w 1730317"/>
                  <a:gd name="connsiteY28" fmla="*/ 76583 h 1475264"/>
                  <a:gd name="connsiteX29" fmla="*/ 974284 w 1730317"/>
                  <a:gd name="connsiteY29" fmla="*/ 130243 h 1475264"/>
                  <a:gd name="connsiteX30" fmla="*/ 1155653 w 1730317"/>
                  <a:gd name="connsiteY30" fmla="*/ 378864 h 1475264"/>
                  <a:gd name="connsiteX31" fmla="*/ 1238780 w 1730317"/>
                  <a:gd name="connsiteY31" fmla="*/ 461991 h 1475264"/>
                  <a:gd name="connsiteX32" fmla="*/ 1420149 w 1730317"/>
                  <a:gd name="connsiteY32" fmla="*/ 643360 h 1475264"/>
                  <a:gd name="connsiteX33" fmla="*/ 1654416 w 1730317"/>
                  <a:gd name="connsiteY33" fmla="*/ 786943 h 1475264"/>
                  <a:gd name="connsiteX34" fmla="*/ 1692201 w 1730317"/>
                  <a:gd name="connsiteY34" fmla="*/ 802057 h 1475264"/>
                  <a:gd name="connsiteX35" fmla="*/ 1714873 w 1730317"/>
                  <a:gd name="connsiteY35" fmla="*/ 741601 h 1475264"/>
                  <a:gd name="connsiteX0" fmla="*/ 1714873 w 1730317"/>
                  <a:gd name="connsiteY0" fmla="*/ 741601 h 1475264"/>
                  <a:gd name="connsiteX1" fmla="*/ 1457934 w 1730317"/>
                  <a:gd name="connsiteY1" fmla="*/ 628246 h 1475264"/>
                  <a:gd name="connsiteX2" fmla="*/ 1314350 w 1730317"/>
                  <a:gd name="connsiteY2" fmla="*/ 477105 h 1475264"/>
                  <a:gd name="connsiteX3" fmla="*/ 1276565 w 1730317"/>
                  <a:gd name="connsiteY3" fmla="*/ 424206 h 1475264"/>
                  <a:gd name="connsiteX4" fmla="*/ 1200995 w 1730317"/>
                  <a:gd name="connsiteY4" fmla="*/ 371307 h 1475264"/>
                  <a:gd name="connsiteX5" fmla="*/ 1080082 w 1730317"/>
                  <a:gd name="connsiteY5" fmla="*/ 152153 h 1475264"/>
                  <a:gd name="connsiteX6" fmla="*/ 868486 w 1730317"/>
                  <a:gd name="connsiteY6" fmla="*/ 8570 h 1475264"/>
                  <a:gd name="connsiteX7" fmla="*/ 520863 w 1730317"/>
                  <a:gd name="connsiteY7" fmla="*/ 23684 h 1475264"/>
                  <a:gd name="connsiteX8" fmla="*/ 173239 w 1730317"/>
                  <a:gd name="connsiteY8" fmla="*/ 84140 h 1475264"/>
                  <a:gd name="connsiteX9" fmla="*/ 36662 w 1730317"/>
                  <a:gd name="connsiteY9" fmla="*/ 251444 h 1475264"/>
                  <a:gd name="connsiteX10" fmla="*/ 635 w 1730317"/>
                  <a:gd name="connsiteY10" fmla="*/ 481356 h 1475264"/>
                  <a:gd name="connsiteX11" fmla="*/ 58888 w 1730317"/>
                  <a:gd name="connsiteY11" fmla="*/ 661019 h 1475264"/>
                  <a:gd name="connsiteX12" fmla="*/ 230075 w 1730317"/>
                  <a:gd name="connsiteY12" fmla="*/ 873245 h 1475264"/>
                  <a:gd name="connsiteX13" fmla="*/ 603990 w 1730317"/>
                  <a:gd name="connsiteY13" fmla="*/ 1164794 h 1475264"/>
                  <a:gd name="connsiteX14" fmla="*/ 886906 w 1730317"/>
                  <a:gd name="connsiteY14" fmla="*/ 1296124 h 1475264"/>
                  <a:gd name="connsiteX15" fmla="*/ 1150510 w 1730317"/>
                  <a:gd name="connsiteY15" fmla="*/ 1383948 h 1475264"/>
                  <a:gd name="connsiteX16" fmla="*/ 1480605 w 1730317"/>
                  <a:gd name="connsiteY16" fmla="*/ 1429290 h 1475264"/>
                  <a:gd name="connsiteX17" fmla="*/ 1631745 w 1730317"/>
                  <a:gd name="connsiteY17" fmla="*/ 1474632 h 1475264"/>
                  <a:gd name="connsiteX18" fmla="*/ 1654416 w 1730317"/>
                  <a:gd name="connsiteY18" fmla="*/ 1451961 h 1475264"/>
                  <a:gd name="connsiteX19" fmla="*/ 1533504 w 1730317"/>
                  <a:gd name="connsiteY19" fmla="*/ 1399062 h 1475264"/>
                  <a:gd name="connsiteX20" fmla="*/ 1193438 w 1730317"/>
                  <a:gd name="connsiteY20" fmla="*/ 1338606 h 1475264"/>
                  <a:gd name="connsiteX21" fmla="*/ 1042297 w 1730317"/>
                  <a:gd name="connsiteY21" fmla="*/ 1285707 h 1475264"/>
                  <a:gd name="connsiteX22" fmla="*/ 777801 w 1730317"/>
                  <a:gd name="connsiteY22" fmla="*/ 1195023 h 1475264"/>
                  <a:gd name="connsiteX23" fmla="*/ 369722 w 1730317"/>
                  <a:gd name="connsiteY23" fmla="*/ 945641 h 1475264"/>
                  <a:gd name="connsiteX24" fmla="*/ 112783 w 1730317"/>
                  <a:gd name="connsiteY24" fmla="*/ 635803 h 1475264"/>
                  <a:gd name="connsiteX25" fmla="*/ 74998 w 1730317"/>
                  <a:gd name="connsiteY25" fmla="*/ 401535 h 1475264"/>
                  <a:gd name="connsiteX26" fmla="*/ 199847 w 1730317"/>
                  <a:gd name="connsiteY26" fmla="*/ 166060 h 1475264"/>
                  <a:gd name="connsiteX27" fmla="*/ 430178 w 1730317"/>
                  <a:gd name="connsiteY27" fmla="*/ 76583 h 1475264"/>
                  <a:gd name="connsiteX28" fmla="*/ 792916 w 1730317"/>
                  <a:gd name="connsiteY28" fmla="*/ 76583 h 1475264"/>
                  <a:gd name="connsiteX29" fmla="*/ 974284 w 1730317"/>
                  <a:gd name="connsiteY29" fmla="*/ 130243 h 1475264"/>
                  <a:gd name="connsiteX30" fmla="*/ 1155653 w 1730317"/>
                  <a:gd name="connsiteY30" fmla="*/ 378864 h 1475264"/>
                  <a:gd name="connsiteX31" fmla="*/ 1238780 w 1730317"/>
                  <a:gd name="connsiteY31" fmla="*/ 461991 h 1475264"/>
                  <a:gd name="connsiteX32" fmla="*/ 1420149 w 1730317"/>
                  <a:gd name="connsiteY32" fmla="*/ 643360 h 1475264"/>
                  <a:gd name="connsiteX33" fmla="*/ 1654416 w 1730317"/>
                  <a:gd name="connsiteY33" fmla="*/ 786943 h 1475264"/>
                  <a:gd name="connsiteX34" fmla="*/ 1692201 w 1730317"/>
                  <a:gd name="connsiteY34" fmla="*/ 802057 h 1475264"/>
                  <a:gd name="connsiteX35" fmla="*/ 1714873 w 1730317"/>
                  <a:gd name="connsiteY35" fmla="*/ 741601 h 1475264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14350 w 1730317"/>
                  <a:gd name="connsiteY2" fmla="*/ 477105 h 1476425"/>
                  <a:gd name="connsiteX3" fmla="*/ 1276565 w 1730317"/>
                  <a:gd name="connsiteY3" fmla="*/ 424206 h 1476425"/>
                  <a:gd name="connsiteX4" fmla="*/ 1200995 w 1730317"/>
                  <a:gd name="connsiteY4" fmla="*/ 371307 h 1476425"/>
                  <a:gd name="connsiteX5" fmla="*/ 1080082 w 1730317"/>
                  <a:gd name="connsiteY5" fmla="*/ 152153 h 1476425"/>
                  <a:gd name="connsiteX6" fmla="*/ 868486 w 1730317"/>
                  <a:gd name="connsiteY6" fmla="*/ 8570 h 1476425"/>
                  <a:gd name="connsiteX7" fmla="*/ 520863 w 1730317"/>
                  <a:gd name="connsiteY7" fmla="*/ 23684 h 1476425"/>
                  <a:gd name="connsiteX8" fmla="*/ 173239 w 1730317"/>
                  <a:gd name="connsiteY8" fmla="*/ 84140 h 1476425"/>
                  <a:gd name="connsiteX9" fmla="*/ 36662 w 1730317"/>
                  <a:gd name="connsiteY9" fmla="*/ 251444 h 1476425"/>
                  <a:gd name="connsiteX10" fmla="*/ 635 w 1730317"/>
                  <a:gd name="connsiteY10" fmla="*/ 481356 h 1476425"/>
                  <a:gd name="connsiteX11" fmla="*/ 58888 w 1730317"/>
                  <a:gd name="connsiteY11" fmla="*/ 661019 h 1476425"/>
                  <a:gd name="connsiteX12" fmla="*/ 230075 w 1730317"/>
                  <a:gd name="connsiteY12" fmla="*/ 873245 h 1476425"/>
                  <a:gd name="connsiteX13" fmla="*/ 603990 w 1730317"/>
                  <a:gd name="connsiteY13" fmla="*/ 1164794 h 1476425"/>
                  <a:gd name="connsiteX14" fmla="*/ 886906 w 1730317"/>
                  <a:gd name="connsiteY14" fmla="*/ 1296124 h 1476425"/>
                  <a:gd name="connsiteX15" fmla="*/ 1150510 w 1730317"/>
                  <a:gd name="connsiteY15" fmla="*/ 1383948 h 1476425"/>
                  <a:gd name="connsiteX16" fmla="*/ 1455205 w 1730317"/>
                  <a:gd name="connsiteY16" fmla="*/ 1407065 h 1476425"/>
                  <a:gd name="connsiteX17" fmla="*/ 1631745 w 1730317"/>
                  <a:gd name="connsiteY17" fmla="*/ 1474632 h 1476425"/>
                  <a:gd name="connsiteX18" fmla="*/ 1654416 w 1730317"/>
                  <a:gd name="connsiteY18" fmla="*/ 1451961 h 1476425"/>
                  <a:gd name="connsiteX19" fmla="*/ 1533504 w 1730317"/>
                  <a:gd name="connsiteY19" fmla="*/ 1399062 h 1476425"/>
                  <a:gd name="connsiteX20" fmla="*/ 1193438 w 1730317"/>
                  <a:gd name="connsiteY20" fmla="*/ 1338606 h 1476425"/>
                  <a:gd name="connsiteX21" fmla="*/ 1042297 w 1730317"/>
                  <a:gd name="connsiteY21" fmla="*/ 1285707 h 1476425"/>
                  <a:gd name="connsiteX22" fmla="*/ 777801 w 1730317"/>
                  <a:gd name="connsiteY22" fmla="*/ 1195023 h 1476425"/>
                  <a:gd name="connsiteX23" fmla="*/ 369722 w 1730317"/>
                  <a:gd name="connsiteY23" fmla="*/ 945641 h 1476425"/>
                  <a:gd name="connsiteX24" fmla="*/ 112783 w 1730317"/>
                  <a:gd name="connsiteY24" fmla="*/ 635803 h 1476425"/>
                  <a:gd name="connsiteX25" fmla="*/ 74998 w 1730317"/>
                  <a:gd name="connsiteY25" fmla="*/ 401535 h 1476425"/>
                  <a:gd name="connsiteX26" fmla="*/ 199847 w 1730317"/>
                  <a:gd name="connsiteY26" fmla="*/ 166060 h 1476425"/>
                  <a:gd name="connsiteX27" fmla="*/ 430178 w 1730317"/>
                  <a:gd name="connsiteY27" fmla="*/ 76583 h 1476425"/>
                  <a:gd name="connsiteX28" fmla="*/ 792916 w 1730317"/>
                  <a:gd name="connsiteY28" fmla="*/ 76583 h 1476425"/>
                  <a:gd name="connsiteX29" fmla="*/ 974284 w 1730317"/>
                  <a:gd name="connsiteY29" fmla="*/ 130243 h 1476425"/>
                  <a:gd name="connsiteX30" fmla="*/ 1155653 w 1730317"/>
                  <a:gd name="connsiteY30" fmla="*/ 378864 h 1476425"/>
                  <a:gd name="connsiteX31" fmla="*/ 1238780 w 1730317"/>
                  <a:gd name="connsiteY31" fmla="*/ 461991 h 1476425"/>
                  <a:gd name="connsiteX32" fmla="*/ 1420149 w 1730317"/>
                  <a:gd name="connsiteY32" fmla="*/ 643360 h 1476425"/>
                  <a:gd name="connsiteX33" fmla="*/ 1654416 w 1730317"/>
                  <a:gd name="connsiteY33" fmla="*/ 786943 h 1476425"/>
                  <a:gd name="connsiteX34" fmla="*/ 1692201 w 1730317"/>
                  <a:gd name="connsiteY34" fmla="*/ 802057 h 1476425"/>
                  <a:gd name="connsiteX35" fmla="*/ 1714873 w 1730317"/>
                  <a:gd name="connsiteY35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14350 w 1730317"/>
                  <a:gd name="connsiteY2" fmla="*/ 477105 h 1476425"/>
                  <a:gd name="connsiteX3" fmla="*/ 1276565 w 1730317"/>
                  <a:gd name="connsiteY3" fmla="*/ 424206 h 1476425"/>
                  <a:gd name="connsiteX4" fmla="*/ 1200995 w 1730317"/>
                  <a:gd name="connsiteY4" fmla="*/ 371307 h 1476425"/>
                  <a:gd name="connsiteX5" fmla="*/ 1080082 w 1730317"/>
                  <a:gd name="connsiteY5" fmla="*/ 152153 h 1476425"/>
                  <a:gd name="connsiteX6" fmla="*/ 868486 w 1730317"/>
                  <a:gd name="connsiteY6" fmla="*/ 8570 h 1476425"/>
                  <a:gd name="connsiteX7" fmla="*/ 520863 w 1730317"/>
                  <a:gd name="connsiteY7" fmla="*/ 23684 h 1476425"/>
                  <a:gd name="connsiteX8" fmla="*/ 173239 w 1730317"/>
                  <a:gd name="connsiteY8" fmla="*/ 84140 h 1476425"/>
                  <a:gd name="connsiteX9" fmla="*/ 36662 w 1730317"/>
                  <a:gd name="connsiteY9" fmla="*/ 251444 h 1476425"/>
                  <a:gd name="connsiteX10" fmla="*/ 635 w 1730317"/>
                  <a:gd name="connsiteY10" fmla="*/ 481356 h 1476425"/>
                  <a:gd name="connsiteX11" fmla="*/ 58888 w 1730317"/>
                  <a:gd name="connsiteY11" fmla="*/ 661019 h 1476425"/>
                  <a:gd name="connsiteX12" fmla="*/ 230075 w 1730317"/>
                  <a:gd name="connsiteY12" fmla="*/ 873245 h 1476425"/>
                  <a:gd name="connsiteX13" fmla="*/ 603990 w 1730317"/>
                  <a:gd name="connsiteY13" fmla="*/ 1164794 h 1476425"/>
                  <a:gd name="connsiteX14" fmla="*/ 925006 w 1730317"/>
                  <a:gd name="connsiteY14" fmla="*/ 1299299 h 1476425"/>
                  <a:gd name="connsiteX15" fmla="*/ 1150510 w 1730317"/>
                  <a:gd name="connsiteY15" fmla="*/ 1383948 h 1476425"/>
                  <a:gd name="connsiteX16" fmla="*/ 1455205 w 1730317"/>
                  <a:gd name="connsiteY16" fmla="*/ 1407065 h 1476425"/>
                  <a:gd name="connsiteX17" fmla="*/ 1631745 w 1730317"/>
                  <a:gd name="connsiteY17" fmla="*/ 1474632 h 1476425"/>
                  <a:gd name="connsiteX18" fmla="*/ 1654416 w 1730317"/>
                  <a:gd name="connsiteY18" fmla="*/ 1451961 h 1476425"/>
                  <a:gd name="connsiteX19" fmla="*/ 1533504 w 1730317"/>
                  <a:gd name="connsiteY19" fmla="*/ 1399062 h 1476425"/>
                  <a:gd name="connsiteX20" fmla="*/ 1193438 w 1730317"/>
                  <a:gd name="connsiteY20" fmla="*/ 1338606 h 1476425"/>
                  <a:gd name="connsiteX21" fmla="*/ 1042297 w 1730317"/>
                  <a:gd name="connsiteY21" fmla="*/ 1285707 h 1476425"/>
                  <a:gd name="connsiteX22" fmla="*/ 777801 w 1730317"/>
                  <a:gd name="connsiteY22" fmla="*/ 1195023 h 1476425"/>
                  <a:gd name="connsiteX23" fmla="*/ 369722 w 1730317"/>
                  <a:gd name="connsiteY23" fmla="*/ 945641 h 1476425"/>
                  <a:gd name="connsiteX24" fmla="*/ 112783 w 1730317"/>
                  <a:gd name="connsiteY24" fmla="*/ 635803 h 1476425"/>
                  <a:gd name="connsiteX25" fmla="*/ 74998 w 1730317"/>
                  <a:gd name="connsiteY25" fmla="*/ 401535 h 1476425"/>
                  <a:gd name="connsiteX26" fmla="*/ 199847 w 1730317"/>
                  <a:gd name="connsiteY26" fmla="*/ 166060 h 1476425"/>
                  <a:gd name="connsiteX27" fmla="*/ 430178 w 1730317"/>
                  <a:gd name="connsiteY27" fmla="*/ 76583 h 1476425"/>
                  <a:gd name="connsiteX28" fmla="*/ 792916 w 1730317"/>
                  <a:gd name="connsiteY28" fmla="*/ 76583 h 1476425"/>
                  <a:gd name="connsiteX29" fmla="*/ 974284 w 1730317"/>
                  <a:gd name="connsiteY29" fmla="*/ 130243 h 1476425"/>
                  <a:gd name="connsiteX30" fmla="*/ 1155653 w 1730317"/>
                  <a:gd name="connsiteY30" fmla="*/ 378864 h 1476425"/>
                  <a:gd name="connsiteX31" fmla="*/ 1238780 w 1730317"/>
                  <a:gd name="connsiteY31" fmla="*/ 461991 h 1476425"/>
                  <a:gd name="connsiteX32" fmla="*/ 1420149 w 1730317"/>
                  <a:gd name="connsiteY32" fmla="*/ 643360 h 1476425"/>
                  <a:gd name="connsiteX33" fmla="*/ 1654416 w 1730317"/>
                  <a:gd name="connsiteY33" fmla="*/ 786943 h 1476425"/>
                  <a:gd name="connsiteX34" fmla="*/ 1692201 w 1730317"/>
                  <a:gd name="connsiteY34" fmla="*/ 802057 h 1476425"/>
                  <a:gd name="connsiteX35" fmla="*/ 1714873 w 1730317"/>
                  <a:gd name="connsiteY35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14350 w 1730317"/>
                  <a:gd name="connsiteY2" fmla="*/ 477105 h 1476425"/>
                  <a:gd name="connsiteX3" fmla="*/ 1276565 w 1730317"/>
                  <a:gd name="connsiteY3" fmla="*/ 424206 h 1476425"/>
                  <a:gd name="connsiteX4" fmla="*/ 1200995 w 1730317"/>
                  <a:gd name="connsiteY4" fmla="*/ 371307 h 1476425"/>
                  <a:gd name="connsiteX5" fmla="*/ 1080082 w 1730317"/>
                  <a:gd name="connsiteY5" fmla="*/ 152153 h 1476425"/>
                  <a:gd name="connsiteX6" fmla="*/ 868486 w 1730317"/>
                  <a:gd name="connsiteY6" fmla="*/ 8570 h 1476425"/>
                  <a:gd name="connsiteX7" fmla="*/ 520863 w 1730317"/>
                  <a:gd name="connsiteY7" fmla="*/ 23684 h 1476425"/>
                  <a:gd name="connsiteX8" fmla="*/ 173239 w 1730317"/>
                  <a:gd name="connsiteY8" fmla="*/ 84140 h 1476425"/>
                  <a:gd name="connsiteX9" fmla="*/ 36662 w 1730317"/>
                  <a:gd name="connsiteY9" fmla="*/ 251444 h 1476425"/>
                  <a:gd name="connsiteX10" fmla="*/ 635 w 1730317"/>
                  <a:gd name="connsiteY10" fmla="*/ 481356 h 1476425"/>
                  <a:gd name="connsiteX11" fmla="*/ 58888 w 1730317"/>
                  <a:gd name="connsiteY11" fmla="*/ 661019 h 1476425"/>
                  <a:gd name="connsiteX12" fmla="*/ 230075 w 1730317"/>
                  <a:gd name="connsiteY12" fmla="*/ 873245 h 1476425"/>
                  <a:gd name="connsiteX13" fmla="*/ 603990 w 1730317"/>
                  <a:gd name="connsiteY13" fmla="*/ 1164794 h 1476425"/>
                  <a:gd name="connsiteX14" fmla="*/ 925006 w 1730317"/>
                  <a:gd name="connsiteY14" fmla="*/ 1299299 h 1476425"/>
                  <a:gd name="connsiteX15" fmla="*/ 1150510 w 1730317"/>
                  <a:gd name="connsiteY15" fmla="*/ 1383948 h 1476425"/>
                  <a:gd name="connsiteX16" fmla="*/ 1455205 w 1730317"/>
                  <a:gd name="connsiteY16" fmla="*/ 1407065 h 1476425"/>
                  <a:gd name="connsiteX17" fmla="*/ 1631745 w 1730317"/>
                  <a:gd name="connsiteY17" fmla="*/ 1474632 h 1476425"/>
                  <a:gd name="connsiteX18" fmla="*/ 1654416 w 1730317"/>
                  <a:gd name="connsiteY18" fmla="*/ 1451961 h 1476425"/>
                  <a:gd name="connsiteX19" fmla="*/ 1533504 w 1730317"/>
                  <a:gd name="connsiteY19" fmla="*/ 1399062 h 1476425"/>
                  <a:gd name="connsiteX20" fmla="*/ 1193438 w 1730317"/>
                  <a:gd name="connsiteY20" fmla="*/ 1338606 h 1476425"/>
                  <a:gd name="connsiteX21" fmla="*/ 1042297 w 1730317"/>
                  <a:gd name="connsiteY21" fmla="*/ 1285707 h 1476425"/>
                  <a:gd name="connsiteX22" fmla="*/ 777801 w 1730317"/>
                  <a:gd name="connsiteY22" fmla="*/ 1195023 h 1476425"/>
                  <a:gd name="connsiteX23" fmla="*/ 369722 w 1730317"/>
                  <a:gd name="connsiteY23" fmla="*/ 945641 h 1476425"/>
                  <a:gd name="connsiteX24" fmla="*/ 112783 w 1730317"/>
                  <a:gd name="connsiteY24" fmla="*/ 635803 h 1476425"/>
                  <a:gd name="connsiteX25" fmla="*/ 74998 w 1730317"/>
                  <a:gd name="connsiteY25" fmla="*/ 401535 h 1476425"/>
                  <a:gd name="connsiteX26" fmla="*/ 199847 w 1730317"/>
                  <a:gd name="connsiteY26" fmla="*/ 166060 h 1476425"/>
                  <a:gd name="connsiteX27" fmla="*/ 430178 w 1730317"/>
                  <a:gd name="connsiteY27" fmla="*/ 76583 h 1476425"/>
                  <a:gd name="connsiteX28" fmla="*/ 792916 w 1730317"/>
                  <a:gd name="connsiteY28" fmla="*/ 76583 h 1476425"/>
                  <a:gd name="connsiteX29" fmla="*/ 974284 w 1730317"/>
                  <a:gd name="connsiteY29" fmla="*/ 130243 h 1476425"/>
                  <a:gd name="connsiteX30" fmla="*/ 1155653 w 1730317"/>
                  <a:gd name="connsiteY30" fmla="*/ 378864 h 1476425"/>
                  <a:gd name="connsiteX31" fmla="*/ 1238780 w 1730317"/>
                  <a:gd name="connsiteY31" fmla="*/ 461991 h 1476425"/>
                  <a:gd name="connsiteX32" fmla="*/ 1420149 w 1730317"/>
                  <a:gd name="connsiteY32" fmla="*/ 643360 h 1476425"/>
                  <a:gd name="connsiteX33" fmla="*/ 1654416 w 1730317"/>
                  <a:gd name="connsiteY33" fmla="*/ 786943 h 1476425"/>
                  <a:gd name="connsiteX34" fmla="*/ 1692201 w 1730317"/>
                  <a:gd name="connsiteY34" fmla="*/ 802057 h 1476425"/>
                  <a:gd name="connsiteX35" fmla="*/ 1714873 w 1730317"/>
                  <a:gd name="connsiteY35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14350 w 1730317"/>
                  <a:gd name="connsiteY2" fmla="*/ 477105 h 1476425"/>
                  <a:gd name="connsiteX3" fmla="*/ 1276565 w 1730317"/>
                  <a:gd name="connsiteY3" fmla="*/ 424206 h 1476425"/>
                  <a:gd name="connsiteX4" fmla="*/ 1200995 w 1730317"/>
                  <a:gd name="connsiteY4" fmla="*/ 371307 h 1476425"/>
                  <a:gd name="connsiteX5" fmla="*/ 1080082 w 1730317"/>
                  <a:gd name="connsiteY5" fmla="*/ 152153 h 1476425"/>
                  <a:gd name="connsiteX6" fmla="*/ 868486 w 1730317"/>
                  <a:gd name="connsiteY6" fmla="*/ 8570 h 1476425"/>
                  <a:gd name="connsiteX7" fmla="*/ 520863 w 1730317"/>
                  <a:gd name="connsiteY7" fmla="*/ 23684 h 1476425"/>
                  <a:gd name="connsiteX8" fmla="*/ 173239 w 1730317"/>
                  <a:gd name="connsiteY8" fmla="*/ 84140 h 1476425"/>
                  <a:gd name="connsiteX9" fmla="*/ 36662 w 1730317"/>
                  <a:gd name="connsiteY9" fmla="*/ 251444 h 1476425"/>
                  <a:gd name="connsiteX10" fmla="*/ 635 w 1730317"/>
                  <a:gd name="connsiteY10" fmla="*/ 481356 h 1476425"/>
                  <a:gd name="connsiteX11" fmla="*/ 58888 w 1730317"/>
                  <a:gd name="connsiteY11" fmla="*/ 661019 h 1476425"/>
                  <a:gd name="connsiteX12" fmla="*/ 230075 w 1730317"/>
                  <a:gd name="connsiteY12" fmla="*/ 873245 h 1476425"/>
                  <a:gd name="connsiteX13" fmla="*/ 603990 w 1730317"/>
                  <a:gd name="connsiteY13" fmla="*/ 1164794 h 1476425"/>
                  <a:gd name="connsiteX14" fmla="*/ 925006 w 1730317"/>
                  <a:gd name="connsiteY14" fmla="*/ 1299299 h 1476425"/>
                  <a:gd name="connsiteX15" fmla="*/ 1153685 w 1730317"/>
                  <a:gd name="connsiteY15" fmla="*/ 1377598 h 1476425"/>
                  <a:gd name="connsiteX16" fmla="*/ 1455205 w 1730317"/>
                  <a:gd name="connsiteY16" fmla="*/ 1407065 h 1476425"/>
                  <a:gd name="connsiteX17" fmla="*/ 1631745 w 1730317"/>
                  <a:gd name="connsiteY17" fmla="*/ 1474632 h 1476425"/>
                  <a:gd name="connsiteX18" fmla="*/ 1654416 w 1730317"/>
                  <a:gd name="connsiteY18" fmla="*/ 1451961 h 1476425"/>
                  <a:gd name="connsiteX19" fmla="*/ 1533504 w 1730317"/>
                  <a:gd name="connsiteY19" fmla="*/ 1399062 h 1476425"/>
                  <a:gd name="connsiteX20" fmla="*/ 1193438 w 1730317"/>
                  <a:gd name="connsiteY20" fmla="*/ 1338606 h 1476425"/>
                  <a:gd name="connsiteX21" fmla="*/ 1042297 w 1730317"/>
                  <a:gd name="connsiteY21" fmla="*/ 1285707 h 1476425"/>
                  <a:gd name="connsiteX22" fmla="*/ 777801 w 1730317"/>
                  <a:gd name="connsiteY22" fmla="*/ 1195023 h 1476425"/>
                  <a:gd name="connsiteX23" fmla="*/ 369722 w 1730317"/>
                  <a:gd name="connsiteY23" fmla="*/ 945641 h 1476425"/>
                  <a:gd name="connsiteX24" fmla="*/ 112783 w 1730317"/>
                  <a:gd name="connsiteY24" fmla="*/ 635803 h 1476425"/>
                  <a:gd name="connsiteX25" fmla="*/ 74998 w 1730317"/>
                  <a:gd name="connsiteY25" fmla="*/ 401535 h 1476425"/>
                  <a:gd name="connsiteX26" fmla="*/ 199847 w 1730317"/>
                  <a:gd name="connsiteY26" fmla="*/ 166060 h 1476425"/>
                  <a:gd name="connsiteX27" fmla="*/ 430178 w 1730317"/>
                  <a:gd name="connsiteY27" fmla="*/ 76583 h 1476425"/>
                  <a:gd name="connsiteX28" fmla="*/ 792916 w 1730317"/>
                  <a:gd name="connsiteY28" fmla="*/ 76583 h 1476425"/>
                  <a:gd name="connsiteX29" fmla="*/ 974284 w 1730317"/>
                  <a:gd name="connsiteY29" fmla="*/ 130243 h 1476425"/>
                  <a:gd name="connsiteX30" fmla="*/ 1155653 w 1730317"/>
                  <a:gd name="connsiteY30" fmla="*/ 378864 h 1476425"/>
                  <a:gd name="connsiteX31" fmla="*/ 1238780 w 1730317"/>
                  <a:gd name="connsiteY31" fmla="*/ 461991 h 1476425"/>
                  <a:gd name="connsiteX32" fmla="*/ 1420149 w 1730317"/>
                  <a:gd name="connsiteY32" fmla="*/ 643360 h 1476425"/>
                  <a:gd name="connsiteX33" fmla="*/ 1654416 w 1730317"/>
                  <a:gd name="connsiteY33" fmla="*/ 786943 h 1476425"/>
                  <a:gd name="connsiteX34" fmla="*/ 1692201 w 1730317"/>
                  <a:gd name="connsiteY34" fmla="*/ 802057 h 1476425"/>
                  <a:gd name="connsiteX35" fmla="*/ 1714873 w 1730317"/>
                  <a:gd name="connsiteY35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14350 w 1730317"/>
                  <a:gd name="connsiteY2" fmla="*/ 477105 h 1476425"/>
                  <a:gd name="connsiteX3" fmla="*/ 1276565 w 1730317"/>
                  <a:gd name="connsiteY3" fmla="*/ 424206 h 1476425"/>
                  <a:gd name="connsiteX4" fmla="*/ 1200995 w 1730317"/>
                  <a:gd name="connsiteY4" fmla="*/ 371307 h 1476425"/>
                  <a:gd name="connsiteX5" fmla="*/ 1080082 w 1730317"/>
                  <a:gd name="connsiteY5" fmla="*/ 152153 h 1476425"/>
                  <a:gd name="connsiteX6" fmla="*/ 868486 w 1730317"/>
                  <a:gd name="connsiteY6" fmla="*/ 8570 h 1476425"/>
                  <a:gd name="connsiteX7" fmla="*/ 520863 w 1730317"/>
                  <a:gd name="connsiteY7" fmla="*/ 23684 h 1476425"/>
                  <a:gd name="connsiteX8" fmla="*/ 173239 w 1730317"/>
                  <a:gd name="connsiteY8" fmla="*/ 84140 h 1476425"/>
                  <a:gd name="connsiteX9" fmla="*/ 36662 w 1730317"/>
                  <a:gd name="connsiteY9" fmla="*/ 251444 h 1476425"/>
                  <a:gd name="connsiteX10" fmla="*/ 635 w 1730317"/>
                  <a:gd name="connsiteY10" fmla="*/ 481356 h 1476425"/>
                  <a:gd name="connsiteX11" fmla="*/ 58888 w 1730317"/>
                  <a:gd name="connsiteY11" fmla="*/ 661019 h 1476425"/>
                  <a:gd name="connsiteX12" fmla="*/ 230075 w 1730317"/>
                  <a:gd name="connsiteY12" fmla="*/ 873245 h 1476425"/>
                  <a:gd name="connsiteX13" fmla="*/ 603990 w 1730317"/>
                  <a:gd name="connsiteY13" fmla="*/ 1164794 h 1476425"/>
                  <a:gd name="connsiteX14" fmla="*/ 925006 w 1730317"/>
                  <a:gd name="connsiteY14" fmla="*/ 1299299 h 1476425"/>
                  <a:gd name="connsiteX15" fmla="*/ 1153685 w 1730317"/>
                  <a:gd name="connsiteY15" fmla="*/ 1377598 h 1476425"/>
                  <a:gd name="connsiteX16" fmla="*/ 1455205 w 1730317"/>
                  <a:gd name="connsiteY16" fmla="*/ 1407065 h 1476425"/>
                  <a:gd name="connsiteX17" fmla="*/ 1631745 w 1730317"/>
                  <a:gd name="connsiteY17" fmla="*/ 1474632 h 1476425"/>
                  <a:gd name="connsiteX18" fmla="*/ 1654416 w 1730317"/>
                  <a:gd name="connsiteY18" fmla="*/ 1451961 h 1476425"/>
                  <a:gd name="connsiteX19" fmla="*/ 1533504 w 1730317"/>
                  <a:gd name="connsiteY19" fmla="*/ 1399062 h 1476425"/>
                  <a:gd name="connsiteX20" fmla="*/ 1193438 w 1730317"/>
                  <a:gd name="connsiteY20" fmla="*/ 1338606 h 1476425"/>
                  <a:gd name="connsiteX21" fmla="*/ 1042297 w 1730317"/>
                  <a:gd name="connsiteY21" fmla="*/ 1285707 h 1476425"/>
                  <a:gd name="connsiteX22" fmla="*/ 777801 w 1730317"/>
                  <a:gd name="connsiteY22" fmla="*/ 1195023 h 1476425"/>
                  <a:gd name="connsiteX23" fmla="*/ 369722 w 1730317"/>
                  <a:gd name="connsiteY23" fmla="*/ 945641 h 1476425"/>
                  <a:gd name="connsiteX24" fmla="*/ 125483 w 1730317"/>
                  <a:gd name="connsiteY24" fmla="*/ 654853 h 1476425"/>
                  <a:gd name="connsiteX25" fmla="*/ 74998 w 1730317"/>
                  <a:gd name="connsiteY25" fmla="*/ 401535 h 1476425"/>
                  <a:gd name="connsiteX26" fmla="*/ 199847 w 1730317"/>
                  <a:gd name="connsiteY26" fmla="*/ 166060 h 1476425"/>
                  <a:gd name="connsiteX27" fmla="*/ 430178 w 1730317"/>
                  <a:gd name="connsiteY27" fmla="*/ 76583 h 1476425"/>
                  <a:gd name="connsiteX28" fmla="*/ 792916 w 1730317"/>
                  <a:gd name="connsiteY28" fmla="*/ 76583 h 1476425"/>
                  <a:gd name="connsiteX29" fmla="*/ 974284 w 1730317"/>
                  <a:gd name="connsiteY29" fmla="*/ 130243 h 1476425"/>
                  <a:gd name="connsiteX30" fmla="*/ 1155653 w 1730317"/>
                  <a:gd name="connsiteY30" fmla="*/ 378864 h 1476425"/>
                  <a:gd name="connsiteX31" fmla="*/ 1238780 w 1730317"/>
                  <a:gd name="connsiteY31" fmla="*/ 461991 h 1476425"/>
                  <a:gd name="connsiteX32" fmla="*/ 1420149 w 1730317"/>
                  <a:gd name="connsiteY32" fmla="*/ 643360 h 1476425"/>
                  <a:gd name="connsiteX33" fmla="*/ 1654416 w 1730317"/>
                  <a:gd name="connsiteY33" fmla="*/ 786943 h 1476425"/>
                  <a:gd name="connsiteX34" fmla="*/ 1692201 w 1730317"/>
                  <a:gd name="connsiteY34" fmla="*/ 802057 h 1476425"/>
                  <a:gd name="connsiteX35" fmla="*/ 1714873 w 1730317"/>
                  <a:gd name="connsiteY35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14350 w 1730317"/>
                  <a:gd name="connsiteY2" fmla="*/ 477105 h 1476425"/>
                  <a:gd name="connsiteX3" fmla="*/ 1276565 w 1730317"/>
                  <a:gd name="connsiteY3" fmla="*/ 424206 h 1476425"/>
                  <a:gd name="connsiteX4" fmla="*/ 1200995 w 1730317"/>
                  <a:gd name="connsiteY4" fmla="*/ 371307 h 1476425"/>
                  <a:gd name="connsiteX5" fmla="*/ 1080082 w 1730317"/>
                  <a:gd name="connsiteY5" fmla="*/ 152153 h 1476425"/>
                  <a:gd name="connsiteX6" fmla="*/ 868486 w 1730317"/>
                  <a:gd name="connsiteY6" fmla="*/ 8570 h 1476425"/>
                  <a:gd name="connsiteX7" fmla="*/ 520863 w 1730317"/>
                  <a:gd name="connsiteY7" fmla="*/ 23684 h 1476425"/>
                  <a:gd name="connsiteX8" fmla="*/ 173239 w 1730317"/>
                  <a:gd name="connsiteY8" fmla="*/ 84140 h 1476425"/>
                  <a:gd name="connsiteX9" fmla="*/ 36662 w 1730317"/>
                  <a:gd name="connsiteY9" fmla="*/ 251444 h 1476425"/>
                  <a:gd name="connsiteX10" fmla="*/ 635 w 1730317"/>
                  <a:gd name="connsiteY10" fmla="*/ 481356 h 1476425"/>
                  <a:gd name="connsiteX11" fmla="*/ 58888 w 1730317"/>
                  <a:gd name="connsiteY11" fmla="*/ 661019 h 1476425"/>
                  <a:gd name="connsiteX12" fmla="*/ 230075 w 1730317"/>
                  <a:gd name="connsiteY12" fmla="*/ 873245 h 1476425"/>
                  <a:gd name="connsiteX13" fmla="*/ 603990 w 1730317"/>
                  <a:gd name="connsiteY13" fmla="*/ 1164794 h 1476425"/>
                  <a:gd name="connsiteX14" fmla="*/ 925006 w 1730317"/>
                  <a:gd name="connsiteY14" fmla="*/ 1299299 h 1476425"/>
                  <a:gd name="connsiteX15" fmla="*/ 1153685 w 1730317"/>
                  <a:gd name="connsiteY15" fmla="*/ 1377598 h 1476425"/>
                  <a:gd name="connsiteX16" fmla="*/ 1455205 w 1730317"/>
                  <a:gd name="connsiteY16" fmla="*/ 1407065 h 1476425"/>
                  <a:gd name="connsiteX17" fmla="*/ 1631745 w 1730317"/>
                  <a:gd name="connsiteY17" fmla="*/ 1474632 h 1476425"/>
                  <a:gd name="connsiteX18" fmla="*/ 1654416 w 1730317"/>
                  <a:gd name="connsiteY18" fmla="*/ 1451961 h 1476425"/>
                  <a:gd name="connsiteX19" fmla="*/ 1533504 w 1730317"/>
                  <a:gd name="connsiteY19" fmla="*/ 1399062 h 1476425"/>
                  <a:gd name="connsiteX20" fmla="*/ 1193438 w 1730317"/>
                  <a:gd name="connsiteY20" fmla="*/ 1338606 h 1476425"/>
                  <a:gd name="connsiteX21" fmla="*/ 1042297 w 1730317"/>
                  <a:gd name="connsiteY21" fmla="*/ 1285707 h 1476425"/>
                  <a:gd name="connsiteX22" fmla="*/ 777801 w 1730317"/>
                  <a:gd name="connsiteY22" fmla="*/ 1195023 h 1476425"/>
                  <a:gd name="connsiteX23" fmla="*/ 369722 w 1730317"/>
                  <a:gd name="connsiteY23" fmla="*/ 945641 h 1476425"/>
                  <a:gd name="connsiteX24" fmla="*/ 144533 w 1730317"/>
                  <a:gd name="connsiteY24" fmla="*/ 667553 h 1476425"/>
                  <a:gd name="connsiteX25" fmla="*/ 74998 w 1730317"/>
                  <a:gd name="connsiteY25" fmla="*/ 401535 h 1476425"/>
                  <a:gd name="connsiteX26" fmla="*/ 199847 w 1730317"/>
                  <a:gd name="connsiteY26" fmla="*/ 166060 h 1476425"/>
                  <a:gd name="connsiteX27" fmla="*/ 430178 w 1730317"/>
                  <a:gd name="connsiteY27" fmla="*/ 76583 h 1476425"/>
                  <a:gd name="connsiteX28" fmla="*/ 792916 w 1730317"/>
                  <a:gd name="connsiteY28" fmla="*/ 76583 h 1476425"/>
                  <a:gd name="connsiteX29" fmla="*/ 974284 w 1730317"/>
                  <a:gd name="connsiteY29" fmla="*/ 130243 h 1476425"/>
                  <a:gd name="connsiteX30" fmla="*/ 1155653 w 1730317"/>
                  <a:gd name="connsiteY30" fmla="*/ 378864 h 1476425"/>
                  <a:gd name="connsiteX31" fmla="*/ 1238780 w 1730317"/>
                  <a:gd name="connsiteY31" fmla="*/ 461991 h 1476425"/>
                  <a:gd name="connsiteX32" fmla="*/ 1420149 w 1730317"/>
                  <a:gd name="connsiteY32" fmla="*/ 643360 h 1476425"/>
                  <a:gd name="connsiteX33" fmla="*/ 1654416 w 1730317"/>
                  <a:gd name="connsiteY33" fmla="*/ 786943 h 1476425"/>
                  <a:gd name="connsiteX34" fmla="*/ 1692201 w 1730317"/>
                  <a:gd name="connsiteY34" fmla="*/ 802057 h 1476425"/>
                  <a:gd name="connsiteX35" fmla="*/ 1714873 w 1730317"/>
                  <a:gd name="connsiteY35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14350 w 1730317"/>
                  <a:gd name="connsiteY2" fmla="*/ 477105 h 1476425"/>
                  <a:gd name="connsiteX3" fmla="*/ 1276565 w 1730317"/>
                  <a:gd name="connsiteY3" fmla="*/ 424206 h 1476425"/>
                  <a:gd name="connsiteX4" fmla="*/ 1200995 w 1730317"/>
                  <a:gd name="connsiteY4" fmla="*/ 371307 h 1476425"/>
                  <a:gd name="connsiteX5" fmla="*/ 1080082 w 1730317"/>
                  <a:gd name="connsiteY5" fmla="*/ 152153 h 1476425"/>
                  <a:gd name="connsiteX6" fmla="*/ 868486 w 1730317"/>
                  <a:gd name="connsiteY6" fmla="*/ 8570 h 1476425"/>
                  <a:gd name="connsiteX7" fmla="*/ 520863 w 1730317"/>
                  <a:gd name="connsiteY7" fmla="*/ 23684 h 1476425"/>
                  <a:gd name="connsiteX8" fmla="*/ 173239 w 1730317"/>
                  <a:gd name="connsiteY8" fmla="*/ 84140 h 1476425"/>
                  <a:gd name="connsiteX9" fmla="*/ 36662 w 1730317"/>
                  <a:gd name="connsiteY9" fmla="*/ 251444 h 1476425"/>
                  <a:gd name="connsiteX10" fmla="*/ 635 w 1730317"/>
                  <a:gd name="connsiteY10" fmla="*/ 481356 h 1476425"/>
                  <a:gd name="connsiteX11" fmla="*/ 58888 w 1730317"/>
                  <a:gd name="connsiteY11" fmla="*/ 661019 h 1476425"/>
                  <a:gd name="connsiteX12" fmla="*/ 230075 w 1730317"/>
                  <a:gd name="connsiteY12" fmla="*/ 873245 h 1476425"/>
                  <a:gd name="connsiteX13" fmla="*/ 603990 w 1730317"/>
                  <a:gd name="connsiteY13" fmla="*/ 1164794 h 1476425"/>
                  <a:gd name="connsiteX14" fmla="*/ 925006 w 1730317"/>
                  <a:gd name="connsiteY14" fmla="*/ 1299299 h 1476425"/>
                  <a:gd name="connsiteX15" fmla="*/ 1153685 w 1730317"/>
                  <a:gd name="connsiteY15" fmla="*/ 1377598 h 1476425"/>
                  <a:gd name="connsiteX16" fmla="*/ 1455205 w 1730317"/>
                  <a:gd name="connsiteY16" fmla="*/ 1407065 h 1476425"/>
                  <a:gd name="connsiteX17" fmla="*/ 1631745 w 1730317"/>
                  <a:gd name="connsiteY17" fmla="*/ 1474632 h 1476425"/>
                  <a:gd name="connsiteX18" fmla="*/ 1654416 w 1730317"/>
                  <a:gd name="connsiteY18" fmla="*/ 1451961 h 1476425"/>
                  <a:gd name="connsiteX19" fmla="*/ 1533504 w 1730317"/>
                  <a:gd name="connsiteY19" fmla="*/ 1399062 h 1476425"/>
                  <a:gd name="connsiteX20" fmla="*/ 1193438 w 1730317"/>
                  <a:gd name="connsiteY20" fmla="*/ 1338606 h 1476425"/>
                  <a:gd name="connsiteX21" fmla="*/ 1042297 w 1730317"/>
                  <a:gd name="connsiteY21" fmla="*/ 1285707 h 1476425"/>
                  <a:gd name="connsiteX22" fmla="*/ 777801 w 1730317"/>
                  <a:gd name="connsiteY22" fmla="*/ 1195023 h 1476425"/>
                  <a:gd name="connsiteX23" fmla="*/ 369722 w 1730317"/>
                  <a:gd name="connsiteY23" fmla="*/ 945641 h 1476425"/>
                  <a:gd name="connsiteX24" fmla="*/ 144533 w 1730317"/>
                  <a:gd name="connsiteY24" fmla="*/ 667553 h 1476425"/>
                  <a:gd name="connsiteX25" fmla="*/ 74998 w 1730317"/>
                  <a:gd name="connsiteY25" fmla="*/ 401535 h 1476425"/>
                  <a:gd name="connsiteX26" fmla="*/ 199847 w 1730317"/>
                  <a:gd name="connsiteY26" fmla="*/ 166060 h 1476425"/>
                  <a:gd name="connsiteX27" fmla="*/ 430178 w 1730317"/>
                  <a:gd name="connsiteY27" fmla="*/ 76583 h 1476425"/>
                  <a:gd name="connsiteX28" fmla="*/ 792916 w 1730317"/>
                  <a:gd name="connsiteY28" fmla="*/ 76583 h 1476425"/>
                  <a:gd name="connsiteX29" fmla="*/ 974284 w 1730317"/>
                  <a:gd name="connsiteY29" fmla="*/ 130243 h 1476425"/>
                  <a:gd name="connsiteX30" fmla="*/ 1155653 w 1730317"/>
                  <a:gd name="connsiteY30" fmla="*/ 378864 h 1476425"/>
                  <a:gd name="connsiteX31" fmla="*/ 1238780 w 1730317"/>
                  <a:gd name="connsiteY31" fmla="*/ 461991 h 1476425"/>
                  <a:gd name="connsiteX32" fmla="*/ 1420149 w 1730317"/>
                  <a:gd name="connsiteY32" fmla="*/ 643360 h 1476425"/>
                  <a:gd name="connsiteX33" fmla="*/ 1654416 w 1730317"/>
                  <a:gd name="connsiteY33" fmla="*/ 786943 h 1476425"/>
                  <a:gd name="connsiteX34" fmla="*/ 1692201 w 1730317"/>
                  <a:gd name="connsiteY34" fmla="*/ 802057 h 1476425"/>
                  <a:gd name="connsiteX35" fmla="*/ 1714873 w 1730317"/>
                  <a:gd name="connsiteY35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14350 w 1730317"/>
                  <a:gd name="connsiteY2" fmla="*/ 477105 h 1476425"/>
                  <a:gd name="connsiteX3" fmla="*/ 1276565 w 1730317"/>
                  <a:gd name="connsiteY3" fmla="*/ 424206 h 1476425"/>
                  <a:gd name="connsiteX4" fmla="*/ 1200995 w 1730317"/>
                  <a:gd name="connsiteY4" fmla="*/ 371307 h 1476425"/>
                  <a:gd name="connsiteX5" fmla="*/ 1080082 w 1730317"/>
                  <a:gd name="connsiteY5" fmla="*/ 152153 h 1476425"/>
                  <a:gd name="connsiteX6" fmla="*/ 868486 w 1730317"/>
                  <a:gd name="connsiteY6" fmla="*/ 8570 h 1476425"/>
                  <a:gd name="connsiteX7" fmla="*/ 520863 w 1730317"/>
                  <a:gd name="connsiteY7" fmla="*/ 23684 h 1476425"/>
                  <a:gd name="connsiteX8" fmla="*/ 173239 w 1730317"/>
                  <a:gd name="connsiteY8" fmla="*/ 84140 h 1476425"/>
                  <a:gd name="connsiteX9" fmla="*/ 36662 w 1730317"/>
                  <a:gd name="connsiteY9" fmla="*/ 251444 h 1476425"/>
                  <a:gd name="connsiteX10" fmla="*/ 635 w 1730317"/>
                  <a:gd name="connsiteY10" fmla="*/ 481356 h 1476425"/>
                  <a:gd name="connsiteX11" fmla="*/ 58888 w 1730317"/>
                  <a:gd name="connsiteY11" fmla="*/ 661019 h 1476425"/>
                  <a:gd name="connsiteX12" fmla="*/ 230075 w 1730317"/>
                  <a:gd name="connsiteY12" fmla="*/ 873245 h 1476425"/>
                  <a:gd name="connsiteX13" fmla="*/ 603990 w 1730317"/>
                  <a:gd name="connsiteY13" fmla="*/ 1164794 h 1476425"/>
                  <a:gd name="connsiteX14" fmla="*/ 925006 w 1730317"/>
                  <a:gd name="connsiteY14" fmla="*/ 1299299 h 1476425"/>
                  <a:gd name="connsiteX15" fmla="*/ 1153685 w 1730317"/>
                  <a:gd name="connsiteY15" fmla="*/ 1377598 h 1476425"/>
                  <a:gd name="connsiteX16" fmla="*/ 1455205 w 1730317"/>
                  <a:gd name="connsiteY16" fmla="*/ 1407065 h 1476425"/>
                  <a:gd name="connsiteX17" fmla="*/ 1631745 w 1730317"/>
                  <a:gd name="connsiteY17" fmla="*/ 1474632 h 1476425"/>
                  <a:gd name="connsiteX18" fmla="*/ 1654416 w 1730317"/>
                  <a:gd name="connsiteY18" fmla="*/ 1451961 h 1476425"/>
                  <a:gd name="connsiteX19" fmla="*/ 1533504 w 1730317"/>
                  <a:gd name="connsiteY19" fmla="*/ 1399062 h 1476425"/>
                  <a:gd name="connsiteX20" fmla="*/ 1193438 w 1730317"/>
                  <a:gd name="connsiteY20" fmla="*/ 1338606 h 1476425"/>
                  <a:gd name="connsiteX21" fmla="*/ 1042297 w 1730317"/>
                  <a:gd name="connsiteY21" fmla="*/ 1285707 h 1476425"/>
                  <a:gd name="connsiteX22" fmla="*/ 777801 w 1730317"/>
                  <a:gd name="connsiteY22" fmla="*/ 1195023 h 1476425"/>
                  <a:gd name="connsiteX23" fmla="*/ 369722 w 1730317"/>
                  <a:gd name="connsiteY23" fmla="*/ 945641 h 1476425"/>
                  <a:gd name="connsiteX24" fmla="*/ 144533 w 1730317"/>
                  <a:gd name="connsiteY24" fmla="*/ 667553 h 1476425"/>
                  <a:gd name="connsiteX25" fmla="*/ 74998 w 1730317"/>
                  <a:gd name="connsiteY25" fmla="*/ 401535 h 1476425"/>
                  <a:gd name="connsiteX26" fmla="*/ 199847 w 1730317"/>
                  <a:gd name="connsiteY26" fmla="*/ 166060 h 1476425"/>
                  <a:gd name="connsiteX27" fmla="*/ 430178 w 1730317"/>
                  <a:gd name="connsiteY27" fmla="*/ 76583 h 1476425"/>
                  <a:gd name="connsiteX28" fmla="*/ 792916 w 1730317"/>
                  <a:gd name="connsiteY28" fmla="*/ 76583 h 1476425"/>
                  <a:gd name="connsiteX29" fmla="*/ 974284 w 1730317"/>
                  <a:gd name="connsiteY29" fmla="*/ 130243 h 1476425"/>
                  <a:gd name="connsiteX30" fmla="*/ 1155653 w 1730317"/>
                  <a:gd name="connsiteY30" fmla="*/ 378864 h 1476425"/>
                  <a:gd name="connsiteX31" fmla="*/ 1238780 w 1730317"/>
                  <a:gd name="connsiteY31" fmla="*/ 461991 h 1476425"/>
                  <a:gd name="connsiteX32" fmla="*/ 1420149 w 1730317"/>
                  <a:gd name="connsiteY32" fmla="*/ 643360 h 1476425"/>
                  <a:gd name="connsiteX33" fmla="*/ 1654416 w 1730317"/>
                  <a:gd name="connsiteY33" fmla="*/ 786943 h 1476425"/>
                  <a:gd name="connsiteX34" fmla="*/ 1692201 w 1730317"/>
                  <a:gd name="connsiteY34" fmla="*/ 802057 h 1476425"/>
                  <a:gd name="connsiteX35" fmla="*/ 1714873 w 1730317"/>
                  <a:gd name="connsiteY35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14350 w 1730317"/>
                  <a:gd name="connsiteY2" fmla="*/ 477105 h 1476425"/>
                  <a:gd name="connsiteX3" fmla="*/ 1276565 w 1730317"/>
                  <a:gd name="connsiteY3" fmla="*/ 424206 h 1476425"/>
                  <a:gd name="connsiteX4" fmla="*/ 1200995 w 1730317"/>
                  <a:gd name="connsiteY4" fmla="*/ 371307 h 1476425"/>
                  <a:gd name="connsiteX5" fmla="*/ 1080082 w 1730317"/>
                  <a:gd name="connsiteY5" fmla="*/ 152153 h 1476425"/>
                  <a:gd name="connsiteX6" fmla="*/ 868486 w 1730317"/>
                  <a:gd name="connsiteY6" fmla="*/ 8570 h 1476425"/>
                  <a:gd name="connsiteX7" fmla="*/ 520863 w 1730317"/>
                  <a:gd name="connsiteY7" fmla="*/ 23684 h 1476425"/>
                  <a:gd name="connsiteX8" fmla="*/ 173239 w 1730317"/>
                  <a:gd name="connsiteY8" fmla="*/ 84140 h 1476425"/>
                  <a:gd name="connsiteX9" fmla="*/ 36662 w 1730317"/>
                  <a:gd name="connsiteY9" fmla="*/ 251444 h 1476425"/>
                  <a:gd name="connsiteX10" fmla="*/ 635 w 1730317"/>
                  <a:gd name="connsiteY10" fmla="*/ 481356 h 1476425"/>
                  <a:gd name="connsiteX11" fmla="*/ 58888 w 1730317"/>
                  <a:gd name="connsiteY11" fmla="*/ 661019 h 1476425"/>
                  <a:gd name="connsiteX12" fmla="*/ 230075 w 1730317"/>
                  <a:gd name="connsiteY12" fmla="*/ 873245 h 1476425"/>
                  <a:gd name="connsiteX13" fmla="*/ 603990 w 1730317"/>
                  <a:gd name="connsiteY13" fmla="*/ 1164794 h 1476425"/>
                  <a:gd name="connsiteX14" fmla="*/ 925006 w 1730317"/>
                  <a:gd name="connsiteY14" fmla="*/ 1299299 h 1476425"/>
                  <a:gd name="connsiteX15" fmla="*/ 1153685 w 1730317"/>
                  <a:gd name="connsiteY15" fmla="*/ 1377598 h 1476425"/>
                  <a:gd name="connsiteX16" fmla="*/ 1455205 w 1730317"/>
                  <a:gd name="connsiteY16" fmla="*/ 1407065 h 1476425"/>
                  <a:gd name="connsiteX17" fmla="*/ 1631745 w 1730317"/>
                  <a:gd name="connsiteY17" fmla="*/ 1474632 h 1476425"/>
                  <a:gd name="connsiteX18" fmla="*/ 1654416 w 1730317"/>
                  <a:gd name="connsiteY18" fmla="*/ 1451961 h 1476425"/>
                  <a:gd name="connsiteX19" fmla="*/ 1533504 w 1730317"/>
                  <a:gd name="connsiteY19" fmla="*/ 1399062 h 1476425"/>
                  <a:gd name="connsiteX20" fmla="*/ 1193438 w 1730317"/>
                  <a:gd name="connsiteY20" fmla="*/ 1338606 h 1476425"/>
                  <a:gd name="connsiteX21" fmla="*/ 1042297 w 1730317"/>
                  <a:gd name="connsiteY21" fmla="*/ 1285707 h 1476425"/>
                  <a:gd name="connsiteX22" fmla="*/ 777801 w 1730317"/>
                  <a:gd name="connsiteY22" fmla="*/ 1195023 h 1476425"/>
                  <a:gd name="connsiteX23" fmla="*/ 369722 w 1730317"/>
                  <a:gd name="connsiteY23" fmla="*/ 945641 h 1476425"/>
                  <a:gd name="connsiteX24" fmla="*/ 144533 w 1730317"/>
                  <a:gd name="connsiteY24" fmla="*/ 667553 h 1476425"/>
                  <a:gd name="connsiteX25" fmla="*/ 74998 w 1730317"/>
                  <a:gd name="connsiteY25" fmla="*/ 401535 h 1476425"/>
                  <a:gd name="connsiteX26" fmla="*/ 199847 w 1730317"/>
                  <a:gd name="connsiteY26" fmla="*/ 166060 h 1476425"/>
                  <a:gd name="connsiteX27" fmla="*/ 430178 w 1730317"/>
                  <a:gd name="connsiteY27" fmla="*/ 76583 h 1476425"/>
                  <a:gd name="connsiteX28" fmla="*/ 792916 w 1730317"/>
                  <a:gd name="connsiteY28" fmla="*/ 76583 h 1476425"/>
                  <a:gd name="connsiteX29" fmla="*/ 974284 w 1730317"/>
                  <a:gd name="connsiteY29" fmla="*/ 130243 h 1476425"/>
                  <a:gd name="connsiteX30" fmla="*/ 1155653 w 1730317"/>
                  <a:gd name="connsiteY30" fmla="*/ 378864 h 1476425"/>
                  <a:gd name="connsiteX31" fmla="*/ 1238780 w 1730317"/>
                  <a:gd name="connsiteY31" fmla="*/ 461991 h 1476425"/>
                  <a:gd name="connsiteX32" fmla="*/ 1420149 w 1730317"/>
                  <a:gd name="connsiteY32" fmla="*/ 643360 h 1476425"/>
                  <a:gd name="connsiteX33" fmla="*/ 1654416 w 1730317"/>
                  <a:gd name="connsiteY33" fmla="*/ 786943 h 1476425"/>
                  <a:gd name="connsiteX34" fmla="*/ 1692201 w 1730317"/>
                  <a:gd name="connsiteY34" fmla="*/ 802057 h 1476425"/>
                  <a:gd name="connsiteX35" fmla="*/ 1714873 w 1730317"/>
                  <a:gd name="connsiteY35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276565 w 1730317"/>
                  <a:gd name="connsiteY2" fmla="*/ 424206 h 1476425"/>
                  <a:gd name="connsiteX3" fmla="*/ 1200995 w 1730317"/>
                  <a:gd name="connsiteY3" fmla="*/ 371307 h 1476425"/>
                  <a:gd name="connsiteX4" fmla="*/ 1080082 w 1730317"/>
                  <a:gd name="connsiteY4" fmla="*/ 152153 h 1476425"/>
                  <a:gd name="connsiteX5" fmla="*/ 868486 w 1730317"/>
                  <a:gd name="connsiteY5" fmla="*/ 8570 h 1476425"/>
                  <a:gd name="connsiteX6" fmla="*/ 520863 w 1730317"/>
                  <a:gd name="connsiteY6" fmla="*/ 23684 h 1476425"/>
                  <a:gd name="connsiteX7" fmla="*/ 173239 w 1730317"/>
                  <a:gd name="connsiteY7" fmla="*/ 84140 h 1476425"/>
                  <a:gd name="connsiteX8" fmla="*/ 36662 w 1730317"/>
                  <a:gd name="connsiteY8" fmla="*/ 251444 h 1476425"/>
                  <a:gd name="connsiteX9" fmla="*/ 635 w 1730317"/>
                  <a:gd name="connsiteY9" fmla="*/ 481356 h 1476425"/>
                  <a:gd name="connsiteX10" fmla="*/ 58888 w 1730317"/>
                  <a:gd name="connsiteY10" fmla="*/ 661019 h 1476425"/>
                  <a:gd name="connsiteX11" fmla="*/ 230075 w 1730317"/>
                  <a:gd name="connsiteY11" fmla="*/ 873245 h 1476425"/>
                  <a:gd name="connsiteX12" fmla="*/ 603990 w 1730317"/>
                  <a:gd name="connsiteY12" fmla="*/ 1164794 h 1476425"/>
                  <a:gd name="connsiteX13" fmla="*/ 925006 w 1730317"/>
                  <a:gd name="connsiteY13" fmla="*/ 1299299 h 1476425"/>
                  <a:gd name="connsiteX14" fmla="*/ 1153685 w 1730317"/>
                  <a:gd name="connsiteY14" fmla="*/ 1377598 h 1476425"/>
                  <a:gd name="connsiteX15" fmla="*/ 1455205 w 1730317"/>
                  <a:gd name="connsiteY15" fmla="*/ 1407065 h 1476425"/>
                  <a:gd name="connsiteX16" fmla="*/ 1631745 w 1730317"/>
                  <a:gd name="connsiteY16" fmla="*/ 1474632 h 1476425"/>
                  <a:gd name="connsiteX17" fmla="*/ 1654416 w 1730317"/>
                  <a:gd name="connsiteY17" fmla="*/ 1451961 h 1476425"/>
                  <a:gd name="connsiteX18" fmla="*/ 1533504 w 1730317"/>
                  <a:gd name="connsiteY18" fmla="*/ 1399062 h 1476425"/>
                  <a:gd name="connsiteX19" fmla="*/ 1193438 w 1730317"/>
                  <a:gd name="connsiteY19" fmla="*/ 1338606 h 1476425"/>
                  <a:gd name="connsiteX20" fmla="*/ 1042297 w 1730317"/>
                  <a:gd name="connsiteY20" fmla="*/ 1285707 h 1476425"/>
                  <a:gd name="connsiteX21" fmla="*/ 777801 w 1730317"/>
                  <a:gd name="connsiteY21" fmla="*/ 1195023 h 1476425"/>
                  <a:gd name="connsiteX22" fmla="*/ 369722 w 1730317"/>
                  <a:gd name="connsiteY22" fmla="*/ 945641 h 1476425"/>
                  <a:gd name="connsiteX23" fmla="*/ 144533 w 1730317"/>
                  <a:gd name="connsiteY23" fmla="*/ 667553 h 1476425"/>
                  <a:gd name="connsiteX24" fmla="*/ 74998 w 1730317"/>
                  <a:gd name="connsiteY24" fmla="*/ 401535 h 1476425"/>
                  <a:gd name="connsiteX25" fmla="*/ 199847 w 1730317"/>
                  <a:gd name="connsiteY25" fmla="*/ 166060 h 1476425"/>
                  <a:gd name="connsiteX26" fmla="*/ 430178 w 1730317"/>
                  <a:gd name="connsiteY26" fmla="*/ 76583 h 1476425"/>
                  <a:gd name="connsiteX27" fmla="*/ 792916 w 1730317"/>
                  <a:gd name="connsiteY27" fmla="*/ 76583 h 1476425"/>
                  <a:gd name="connsiteX28" fmla="*/ 974284 w 1730317"/>
                  <a:gd name="connsiteY28" fmla="*/ 130243 h 1476425"/>
                  <a:gd name="connsiteX29" fmla="*/ 1155653 w 1730317"/>
                  <a:gd name="connsiteY29" fmla="*/ 378864 h 1476425"/>
                  <a:gd name="connsiteX30" fmla="*/ 1238780 w 1730317"/>
                  <a:gd name="connsiteY30" fmla="*/ 461991 h 1476425"/>
                  <a:gd name="connsiteX31" fmla="*/ 1420149 w 1730317"/>
                  <a:gd name="connsiteY31" fmla="*/ 643360 h 1476425"/>
                  <a:gd name="connsiteX32" fmla="*/ 1654416 w 1730317"/>
                  <a:gd name="connsiteY32" fmla="*/ 786943 h 1476425"/>
                  <a:gd name="connsiteX33" fmla="*/ 1692201 w 1730317"/>
                  <a:gd name="connsiteY33" fmla="*/ 802057 h 1476425"/>
                  <a:gd name="connsiteX34" fmla="*/ 1714873 w 1730317"/>
                  <a:gd name="connsiteY34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01965 w 1730317"/>
                  <a:gd name="connsiteY2" fmla="*/ 440081 h 1476425"/>
                  <a:gd name="connsiteX3" fmla="*/ 1200995 w 1730317"/>
                  <a:gd name="connsiteY3" fmla="*/ 371307 h 1476425"/>
                  <a:gd name="connsiteX4" fmla="*/ 1080082 w 1730317"/>
                  <a:gd name="connsiteY4" fmla="*/ 152153 h 1476425"/>
                  <a:gd name="connsiteX5" fmla="*/ 868486 w 1730317"/>
                  <a:gd name="connsiteY5" fmla="*/ 8570 h 1476425"/>
                  <a:gd name="connsiteX6" fmla="*/ 520863 w 1730317"/>
                  <a:gd name="connsiteY6" fmla="*/ 23684 h 1476425"/>
                  <a:gd name="connsiteX7" fmla="*/ 173239 w 1730317"/>
                  <a:gd name="connsiteY7" fmla="*/ 84140 h 1476425"/>
                  <a:gd name="connsiteX8" fmla="*/ 36662 w 1730317"/>
                  <a:gd name="connsiteY8" fmla="*/ 251444 h 1476425"/>
                  <a:gd name="connsiteX9" fmla="*/ 635 w 1730317"/>
                  <a:gd name="connsiteY9" fmla="*/ 481356 h 1476425"/>
                  <a:gd name="connsiteX10" fmla="*/ 58888 w 1730317"/>
                  <a:gd name="connsiteY10" fmla="*/ 661019 h 1476425"/>
                  <a:gd name="connsiteX11" fmla="*/ 230075 w 1730317"/>
                  <a:gd name="connsiteY11" fmla="*/ 873245 h 1476425"/>
                  <a:gd name="connsiteX12" fmla="*/ 603990 w 1730317"/>
                  <a:gd name="connsiteY12" fmla="*/ 1164794 h 1476425"/>
                  <a:gd name="connsiteX13" fmla="*/ 925006 w 1730317"/>
                  <a:gd name="connsiteY13" fmla="*/ 1299299 h 1476425"/>
                  <a:gd name="connsiteX14" fmla="*/ 1153685 w 1730317"/>
                  <a:gd name="connsiteY14" fmla="*/ 1377598 h 1476425"/>
                  <a:gd name="connsiteX15" fmla="*/ 1455205 w 1730317"/>
                  <a:gd name="connsiteY15" fmla="*/ 1407065 h 1476425"/>
                  <a:gd name="connsiteX16" fmla="*/ 1631745 w 1730317"/>
                  <a:gd name="connsiteY16" fmla="*/ 1474632 h 1476425"/>
                  <a:gd name="connsiteX17" fmla="*/ 1654416 w 1730317"/>
                  <a:gd name="connsiteY17" fmla="*/ 1451961 h 1476425"/>
                  <a:gd name="connsiteX18" fmla="*/ 1533504 w 1730317"/>
                  <a:gd name="connsiteY18" fmla="*/ 1399062 h 1476425"/>
                  <a:gd name="connsiteX19" fmla="*/ 1193438 w 1730317"/>
                  <a:gd name="connsiteY19" fmla="*/ 1338606 h 1476425"/>
                  <a:gd name="connsiteX20" fmla="*/ 1042297 w 1730317"/>
                  <a:gd name="connsiteY20" fmla="*/ 1285707 h 1476425"/>
                  <a:gd name="connsiteX21" fmla="*/ 777801 w 1730317"/>
                  <a:gd name="connsiteY21" fmla="*/ 1195023 h 1476425"/>
                  <a:gd name="connsiteX22" fmla="*/ 369722 w 1730317"/>
                  <a:gd name="connsiteY22" fmla="*/ 945641 h 1476425"/>
                  <a:gd name="connsiteX23" fmla="*/ 144533 w 1730317"/>
                  <a:gd name="connsiteY23" fmla="*/ 667553 h 1476425"/>
                  <a:gd name="connsiteX24" fmla="*/ 74998 w 1730317"/>
                  <a:gd name="connsiteY24" fmla="*/ 401535 h 1476425"/>
                  <a:gd name="connsiteX25" fmla="*/ 199847 w 1730317"/>
                  <a:gd name="connsiteY25" fmla="*/ 166060 h 1476425"/>
                  <a:gd name="connsiteX26" fmla="*/ 430178 w 1730317"/>
                  <a:gd name="connsiteY26" fmla="*/ 76583 h 1476425"/>
                  <a:gd name="connsiteX27" fmla="*/ 792916 w 1730317"/>
                  <a:gd name="connsiteY27" fmla="*/ 76583 h 1476425"/>
                  <a:gd name="connsiteX28" fmla="*/ 974284 w 1730317"/>
                  <a:gd name="connsiteY28" fmla="*/ 130243 h 1476425"/>
                  <a:gd name="connsiteX29" fmla="*/ 1155653 w 1730317"/>
                  <a:gd name="connsiteY29" fmla="*/ 378864 h 1476425"/>
                  <a:gd name="connsiteX30" fmla="*/ 1238780 w 1730317"/>
                  <a:gd name="connsiteY30" fmla="*/ 461991 h 1476425"/>
                  <a:gd name="connsiteX31" fmla="*/ 1420149 w 1730317"/>
                  <a:gd name="connsiteY31" fmla="*/ 643360 h 1476425"/>
                  <a:gd name="connsiteX32" fmla="*/ 1654416 w 1730317"/>
                  <a:gd name="connsiteY32" fmla="*/ 786943 h 1476425"/>
                  <a:gd name="connsiteX33" fmla="*/ 1692201 w 1730317"/>
                  <a:gd name="connsiteY33" fmla="*/ 802057 h 1476425"/>
                  <a:gd name="connsiteX34" fmla="*/ 1714873 w 1730317"/>
                  <a:gd name="connsiteY34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01965 w 1730317"/>
                  <a:gd name="connsiteY2" fmla="*/ 440081 h 1476425"/>
                  <a:gd name="connsiteX3" fmla="*/ 1200995 w 1730317"/>
                  <a:gd name="connsiteY3" fmla="*/ 371307 h 1476425"/>
                  <a:gd name="connsiteX4" fmla="*/ 1080082 w 1730317"/>
                  <a:gd name="connsiteY4" fmla="*/ 152153 h 1476425"/>
                  <a:gd name="connsiteX5" fmla="*/ 868486 w 1730317"/>
                  <a:gd name="connsiteY5" fmla="*/ 8570 h 1476425"/>
                  <a:gd name="connsiteX6" fmla="*/ 520863 w 1730317"/>
                  <a:gd name="connsiteY6" fmla="*/ 23684 h 1476425"/>
                  <a:gd name="connsiteX7" fmla="*/ 173239 w 1730317"/>
                  <a:gd name="connsiteY7" fmla="*/ 84140 h 1476425"/>
                  <a:gd name="connsiteX8" fmla="*/ 36662 w 1730317"/>
                  <a:gd name="connsiteY8" fmla="*/ 251444 h 1476425"/>
                  <a:gd name="connsiteX9" fmla="*/ 635 w 1730317"/>
                  <a:gd name="connsiteY9" fmla="*/ 481356 h 1476425"/>
                  <a:gd name="connsiteX10" fmla="*/ 58888 w 1730317"/>
                  <a:gd name="connsiteY10" fmla="*/ 661019 h 1476425"/>
                  <a:gd name="connsiteX11" fmla="*/ 230075 w 1730317"/>
                  <a:gd name="connsiteY11" fmla="*/ 873245 h 1476425"/>
                  <a:gd name="connsiteX12" fmla="*/ 603990 w 1730317"/>
                  <a:gd name="connsiteY12" fmla="*/ 1164794 h 1476425"/>
                  <a:gd name="connsiteX13" fmla="*/ 925006 w 1730317"/>
                  <a:gd name="connsiteY13" fmla="*/ 1299299 h 1476425"/>
                  <a:gd name="connsiteX14" fmla="*/ 1153685 w 1730317"/>
                  <a:gd name="connsiteY14" fmla="*/ 1377598 h 1476425"/>
                  <a:gd name="connsiteX15" fmla="*/ 1455205 w 1730317"/>
                  <a:gd name="connsiteY15" fmla="*/ 1407065 h 1476425"/>
                  <a:gd name="connsiteX16" fmla="*/ 1631745 w 1730317"/>
                  <a:gd name="connsiteY16" fmla="*/ 1474632 h 1476425"/>
                  <a:gd name="connsiteX17" fmla="*/ 1654416 w 1730317"/>
                  <a:gd name="connsiteY17" fmla="*/ 1451961 h 1476425"/>
                  <a:gd name="connsiteX18" fmla="*/ 1533504 w 1730317"/>
                  <a:gd name="connsiteY18" fmla="*/ 1399062 h 1476425"/>
                  <a:gd name="connsiteX19" fmla="*/ 1193438 w 1730317"/>
                  <a:gd name="connsiteY19" fmla="*/ 1338606 h 1476425"/>
                  <a:gd name="connsiteX20" fmla="*/ 1042297 w 1730317"/>
                  <a:gd name="connsiteY20" fmla="*/ 1285707 h 1476425"/>
                  <a:gd name="connsiteX21" fmla="*/ 777801 w 1730317"/>
                  <a:gd name="connsiteY21" fmla="*/ 1195023 h 1476425"/>
                  <a:gd name="connsiteX22" fmla="*/ 369722 w 1730317"/>
                  <a:gd name="connsiteY22" fmla="*/ 945641 h 1476425"/>
                  <a:gd name="connsiteX23" fmla="*/ 144533 w 1730317"/>
                  <a:gd name="connsiteY23" fmla="*/ 667553 h 1476425"/>
                  <a:gd name="connsiteX24" fmla="*/ 74998 w 1730317"/>
                  <a:gd name="connsiteY24" fmla="*/ 401535 h 1476425"/>
                  <a:gd name="connsiteX25" fmla="*/ 199847 w 1730317"/>
                  <a:gd name="connsiteY25" fmla="*/ 166060 h 1476425"/>
                  <a:gd name="connsiteX26" fmla="*/ 430178 w 1730317"/>
                  <a:gd name="connsiteY26" fmla="*/ 76583 h 1476425"/>
                  <a:gd name="connsiteX27" fmla="*/ 792916 w 1730317"/>
                  <a:gd name="connsiteY27" fmla="*/ 76583 h 1476425"/>
                  <a:gd name="connsiteX28" fmla="*/ 974284 w 1730317"/>
                  <a:gd name="connsiteY28" fmla="*/ 130243 h 1476425"/>
                  <a:gd name="connsiteX29" fmla="*/ 1155653 w 1730317"/>
                  <a:gd name="connsiteY29" fmla="*/ 378864 h 1476425"/>
                  <a:gd name="connsiteX30" fmla="*/ 1238780 w 1730317"/>
                  <a:gd name="connsiteY30" fmla="*/ 461991 h 1476425"/>
                  <a:gd name="connsiteX31" fmla="*/ 1420149 w 1730317"/>
                  <a:gd name="connsiteY31" fmla="*/ 643360 h 1476425"/>
                  <a:gd name="connsiteX32" fmla="*/ 1654416 w 1730317"/>
                  <a:gd name="connsiteY32" fmla="*/ 786943 h 1476425"/>
                  <a:gd name="connsiteX33" fmla="*/ 1692201 w 1730317"/>
                  <a:gd name="connsiteY33" fmla="*/ 802057 h 1476425"/>
                  <a:gd name="connsiteX34" fmla="*/ 1714873 w 1730317"/>
                  <a:gd name="connsiteY34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01965 w 1730317"/>
                  <a:gd name="connsiteY2" fmla="*/ 440081 h 1476425"/>
                  <a:gd name="connsiteX3" fmla="*/ 1200995 w 1730317"/>
                  <a:gd name="connsiteY3" fmla="*/ 371307 h 1476425"/>
                  <a:gd name="connsiteX4" fmla="*/ 1080082 w 1730317"/>
                  <a:gd name="connsiteY4" fmla="*/ 152153 h 1476425"/>
                  <a:gd name="connsiteX5" fmla="*/ 868486 w 1730317"/>
                  <a:gd name="connsiteY5" fmla="*/ 8570 h 1476425"/>
                  <a:gd name="connsiteX6" fmla="*/ 520863 w 1730317"/>
                  <a:gd name="connsiteY6" fmla="*/ 23684 h 1476425"/>
                  <a:gd name="connsiteX7" fmla="*/ 173239 w 1730317"/>
                  <a:gd name="connsiteY7" fmla="*/ 84140 h 1476425"/>
                  <a:gd name="connsiteX8" fmla="*/ 36662 w 1730317"/>
                  <a:gd name="connsiteY8" fmla="*/ 251444 h 1476425"/>
                  <a:gd name="connsiteX9" fmla="*/ 635 w 1730317"/>
                  <a:gd name="connsiteY9" fmla="*/ 481356 h 1476425"/>
                  <a:gd name="connsiteX10" fmla="*/ 58888 w 1730317"/>
                  <a:gd name="connsiteY10" fmla="*/ 661019 h 1476425"/>
                  <a:gd name="connsiteX11" fmla="*/ 230075 w 1730317"/>
                  <a:gd name="connsiteY11" fmla="*/ 873245 h 1476425"/>
                  <a:gd name="connsiteX12" fmla="*/ 603990 w 1730317"/>
                  <a:gd name="connsiteY12" fmla="*/ 1164794 h 1476425"/>
                  <a:gd name="connsiteX13" fmla="*/ 925006 w 1730317"/>
                  <a:gd name="connsiteY13" fmla="*/ 1299299 h 1476425"/>
                  <a:gd name="connsiteX14" fmla="*/ 1153685 w 1730317"/>
                  <a:gd name="connsiteY14" fmla="*/ 1377598 h 1476425"/>
                  <a:gd name="connsiteX15" fmla="*/ 1455205 w 1730317"/>
                  <a:gd name="connsiteY15" fmla="*/ 1407065 h 1476425"/>
                  <a:gd name="connsiteX16" fmla="*/ 1631745 w 1730317"/>
                  <a:gd name="connsiteY16" fmla="*/ 1474632 h 1476425"/>
                  <a:gd name="connsiteX17" fmla="*/ 1654416 w 1730317"/>
                  <a:gd name="connsiteY17" fmla="*/ 1451961 h 1476425"/>
                  <a:gd name="connsiteX18" fmla="*/ 1533504 w 1730317"/>
                  <a:gd name="connsiteY18" fmla="*/ 1399062 h 1476425"/>
                  <a:gd name="connsiteX19" fmla="*/ 1193438 w 1730317"/>
                  <a:gd name="connsiteY19" fmla="*/ 1338606 h 1476425"/>
                  <a:gd name="connsiteX20" fmla="*/ 1042297 w 1730317"/>
                  <a:gd name="connsiteY20" fmla="*/ 1285707 h 1476425"/>
                  <a:gd name="connsiteX21" fmla="*/ 777801 w 1730317"/>
                  <a:gd name="connsiteY21" fmla="*/ 1195023 h 1476425"/>
                  <a:gd name="connsiteX22" fmla="*/ 369722 w 1730317"/>
                  <a:gd name="connsiteY22" fmla="*/ 945641 h 1476425"/>
                  <a:gd name="connsiteX23" fmla="*/ 144533 w 1730317"/>
                  <a:gd name="connsiteY23" fmla="*/ 667553 h 1476425"/>
                  <a:gd name="connsiteX24" fmla="*/ 74998 w 1730317"/>
                  <a:gd name="connsiteY24" fmla="*/ 401535 h 1476425"/>
                  <a:gd name="connsiteX25" fmla="*/ 199847 w 1730317"/>
                  <a:gd name="connsiteY25" fmla="*/ 166060 h 1476425"/>
                  <a:gd name="connsiteX26" fmla="*/ 430178 w 1730317"/>
                  <a:gd name="connsiteY26" fmla="*/ 76583 h 1476425"/>
                  <a:gd name="connsiteX27" fmla="*/ 792916 w 1730317"/>
                  <a:gd name="connsiteY27" fmla="*/ 76583 h 1476425"/>
                  <a:gd name="connsiteX28" fmla="*/ 974284 w 1730317"/>
                  <a:gd name="connsiteY28" fmla="*/ 130243 h 1476425"/>
                  <a:gd name="connsiteX29" fmla="*/ 1155653 w 1730317"/>
                  <a:gd name="connsiteY29" fmla="*/ 378864 h 1476425"/>
                  <a:gd name="connsiteX30" fmla="*/ 1283230 w 1730317"/>
                  <a:gd name="connsiteY30" fmla="*/ 487391 h 1476425"/>
                  <a:gd name="connsiteX31" fmla="*/ 1420149 w 1730317"/>
                  <a:gd name="connsiteY31" fmla="*/ 643360 h 1476425"/>
                  <a:gd name="connsiteX32" fmla="*/ 1654416 w 1730317"/>
                  <a:gd name="connsiteY32" fmla="*/ 786943 h 1476425"/>
                  <a:gd name="connsiteX33" fmla="*/ 1692201 w 1730317"/>
                  <a:gd name="connsiteY33" fmla="*/ 802057 h 1476425"/>
                  <a:gd name="connsiteX34" fmla="*/ 1714873 w 1730317"/>
                  <a:gd name="connsiteY34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01965 w 1730317"/>
                  <a:gd name="connsiteY2" fmla="*/ 440081 h 1476425"/>
                  <a:gd name="connsiteX3" fmla="*/ 1200995 w 1730317"/>
                  <a:gd name="connsiteY3" fmla="*/ 371307 h 1476425"/>
                  <a:gd name="connsiteX4" fmla="*/ 1080082 w 1730317"/>
                  <a:gd name="connsiteY4" fmla="*/ 152153 h 1476425"/>
                  <a:gd name="connsiteX5" fmla="*/ 868486 w 1730317"/>
                  <a:gd name="connsiteY5" fmla="*/ 8570 h 1476425"/>
                  <a:gd name="connsiteX6" fmla="*/ 520863 w 1730317"/>
                  <a:gd name="connsiteY6" fmla="*/ 23684 h 1476425"/>
                  <a:gd name="connsiteX7" fmla="*/ 173239 w 1730317"/>
                  <a:gd name="connsiteY7" fmla="*/ 84140 h 1476425"/>
                  <a:gd name="connsiteX8" fmla="*/ 36662 w 1730317"/>
                  <a:gd name="connsiteY8" fmla="*/ 251444 h 1476425"/>
                  <a:gd name="connsiteX9" fmla="*/ 635 w 1730317"/>
                  <a:gd name="connsiteY9" fmla="*/ 481356 h 1476425"/>
                  <a:gd name="connsiteX10" fmla="*/ 58888 w 1730317"/>
                  <a:gd name="connsiteY10" fmla="*/ 661019 h 1476425"/>
                  <a:gd name="connsiteX11" fmla="*/ 230075 w 1730317"/>
                  <a:gd name="connsiteY11" fmla="*/ 873245 h 1476425"/>
                  <a:gd name="connsiteX12" fmla="*/ 603990 w 1730317"/>
                  <a:gd name="connsiteY12" fmla="*/ 1164794 h 1476425"/>
                  <a:gd name="connsiteX13" fmla="*/ 925006 w 1730317"/>
                  <a:gd name="connsiteY13" fmla="*/ 1299299 h 1476425"/>
                  <a:gd name="connsiteX14" fmla="*/ 1153685 w 1730317"/>
                  <a:gd name="connsiteY14" fmla="*/ 1377598 h 1476425"/>
                  <a:gd name="connsiteX15" fmla="*/ 1455205 w 1730317"/>
                  <a:gd name="connsiteY15" fmla="*/ 1407065 h 1476425"/>
                  <a:gd name="connsiteX16" fmla="*/ 1631745 w 1730317"/>
                  <a:gd name="connsiteY16" fmla="*/ 1474632 h 1476425"/>
                  <a:gd name="connsiteX17" fmla="*/ 1654416 w 1730317"/>
                  <a:gd name="connsiteY17" fmla="*/ 1451961 h 1476425"/>
                  <a:gd name="connsiteX18" fmla="*/ 1533504 w 1730317"/>
                  <a:gd name="connsiteY18" fmla="*/ 1399062 h 1476425"/>
                  <a:gd name="connsiteX19" fmla="*/ 1193438 w 1730317"/>
                  <a:gd name="connsiteY19" fmla="*/ 1338606 h 1476425"/>
                  <a:gd name="connsiteX20" fmla="*/ 1042297 w 1730317"/>
                  <a:gd name="connsiteY20" fmla="*/ 1285707 h 1476425"/>
                  <a:gd name="connsiteX21" fmla="*/ 777801 w 1730317"/>
                  <a:gd name="connsiteY21" fmla="*/ 1195023 h 1476425"/>
                  <a:gd name="connsiteX22" fmla="*/ 369722 w 1730317"/>
                  <a:gd name="connsiteY22" fmla="*/ 945641 h 1476425"/>
                  <a:gd name="connsiteX23" fmla="*/ 144533 w 1730317"/>
                  <a:gd name="connsiteY23" fmla="*/ 667553 h 1476425"/>
                  <a:gd name="connsiteX24" fmla="*/ 74998 w 1730317"/>
                  <a:gd name="connsiteY24" fmla="*/ 401535 h 1476425"/>
                  <a:gd name="connsiteX25" fmla="*/ 199847 w 1730317"/>
                  <a:gd name="connsiteY25" fmla="*/ 166060 h 1476425"/>
                  <a:gd name="connsiteX26" fmla="*/ 430178 w 1730317"/>
                  <a:gd name="connsiteY26" fmla="*/ 76583 h 1476425"/>
                  <a:gd name="connsiteX27" fmla="*/ 792916 w 1730317"/>
                  <a:gd name="connsiteY27" fmla="*/ 76583 h 1476425"/>
                  <a:gd name="connsiteX28" fmla="*/ 974284 w 1730317"/>
                  <a:gd name="connsiteY28" fmla="*/ 130243 h 1476425"/>
                  <a:gd name="connsiteX29" fmla="*/ 1155653 w 1730317"/>
                  <a:gd name="connsiteY29" fmla="*/ 378864 h 1476425"/>
                  <a:gd name="connsiteX30" fmla="*/ 1245130 w 1730317"/>
                  <a:gd name="connsiteY30" fmla="*/ 477866 h 1476425"/>
                  <a:gd name="connsiteX31" fmla="*/ 1420149 w 1730317"/>
                  <a:gd name="connsiteY31" fmla="*/ 643360 h 1476425"/>
                  <a:gd name="connsiteX32" fmla="*/ 1654416 w 1730317"/>
                  <a:gd name="connsiteY32" fmla="*/ 786943 h 1476425"/>
                  <a:gd name="connsiteX33" fmla="*/ 1692201 w 1730317"/>
                  <a:gd name="connsiteY33" fmla="*/ 802057 h 1476425"/>
                  <a:gd name="connsiteX34" fmla="*/ 1714873 w 1730317"/>
                  <a:gd name="connsiteY34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01965 w 1730317"/>
                  <a:gd name="connsiteY2" fmla="*/ 440081 h 1476425"/>
                  <a:gd name="connsiteX3" fmla="*/ 1200995 w 1730317"/>
                  <a:gd name="connsiteY3" fmla="*/ 371307 h 1476425"/>
                  <a:gd name="connsiteX4" fmla="*/ 1080082 w 1730317"/>
                  <a:gd name="connsiteY4" fmla="*/ 152153 h 1476425"/>
                  <a:gd name="connsiteX5" fmla="*/ 868486 w 1730317"/>
                  <a:gd name="connsiteY5" fmla="*/ 8570 h 1476425"/>
                  <a:gd name="connsiteX6" fmla="*/ 520863 w 1730317"/>
                  <a:gd name="connsiteY6" fmla="*/ 23684 h 1476425"/>
                  <a:gd name="connsiteX7" fmla="*/ 173239 w 1730317"/>
                  <a:gd name="connsiteY7" fmla="*/ 84140 h 1476425"/>
                  <a:gd name="connsiteX8" fmla="*/ 36662 w 1730317"/>
                  <a:gd name="connsiteY8" fmla="*/ 251444 h 1476425"/>
                  <a:gd name="connsiteX9" fmla="*/ 635 w 1730317"/>
                  <a:gd name="connsiteY9" fmla="*/ 481356 h 1476425"/>
                  <a:gd name="connsiteX10" fmla="*/ 58888 w 1730317"/>
                  <a:gd name="connsiteY10" fmla="*/ 661019 h 1476425"/>
                  <a:gd name="connsiteX11" fmla="*/ 230075 w 1730317"/>
                  <a:gd name="connsiteY11" fmla="*/ 873245 h 1476425"/>
                  <a:gd name="connsiteX12" fmla="*/ 603990 w 1730317"/>
                  <a:gd name="connsiteY12" fmla="*/ 1164794 h 1476425"/>
                  <a:gd name="connsiteX13" fmla="*/ 925006 w 1730317"/>
                  <a:gd name="connsiteY13" fmla="*/ 1299299 h 1476425"/>
                  <a:gd name="connsiteX14" fmla="*/ 1153685 w 1730317"/>
                  <a:gd name="connsiteY14" fmla="*/ 1377598 h 1476425"/>
                  <a:gd name="connsiteX15" fmla="*/ 1455205 w 1730317"/>
                  <a:gd name="connsiteY15" fmla="*/ 1407065 h 1476425"/>
                  <a:gd name="connsiteX16" fmla="*/ 1631745 w 1730317"/>
                  <a:gd name="connsiteY16" fmla="*/ 1474632 h 1476425"/>
                  <a:gd name="connsiteX17" fmla="*/ 1654416 w 1730317"/>
                  <a:gd name="connsiteY17" fmla="*/ 1451961 h 1476425"/>
                  <a:gd name="connsiteX18" fmla="*/ 1533504 w 1730317"/>
                  <a:gd name="connsiteY18" fmla="*/ 1399062 h 1476425"/>
                  <a:gd name="connsiteX19" fmla="*/ 1193438 w 1730317"/>
                  <a:gd name="connsiteY19" fmla="*/ 1338606 h 1476425"/>
                  <a:gd name="connsiteX20" fmla="*/ 1042297 w 1730317"/>
                  <a:gd name="connsiteY20" fmla="*/ 1285707 h 1476425"/>
                  <a:gd name="connsiteX21" fmla="*/ 777801 w 1730317"/>
                  <a:gd name="connsiteY21" fmla="*/ 1195023 h 1476425"/>
                  <a:gd name="connsiteX22" fmla="*/ 369722 w 1730317"/>
                  <a:gd name="connsiteY22" fmla="*/ 945641 h 1476425"/>
                  <a:gd name="connsiteX23" fmla="*/ 144533 w 1730317"/>
                  <a:gd name="connsiteY23" fmla="*/ 667553 h 1476425"/>
                  <a:gd name="connsiteX24" fmla="*/ 74998 w 1730317"/>
                  <a:gd name="connsiteY24" fmla="*/ 401535 h 1476425"/>
                  <a:gd name="connsiteX25" fmla="*/ 199847 w 1730317"/>
                  <a:gd name="connsiteY25" fmla="*/ 166060 h 1476425"/>
                  <a:gd name="connsiteX26" fmla="*/ 430178 w 1730317"/>
                  <a:gd name="connsiteY26" fmla="*/ 76583 h 1476425"/>
                  <a:gd name="connsiteX27" fmla="*/ 792916 w 1730317"/>
                  <a:gd name="connsiteY27" fmla="*/ 76583 h 1476425"/>
                  <a:gd name="connsiteX28" fmla="*/ 974284 w 1730317"/>
                  <a:gd name="connsiteY28" fmla="*/ 130243 h 1476425"/>
                  <a:gd name="connsiteX29" fmla="*/ 1155653 w 1730317"/>
                  <a:gd name="connsiteY29" fmla="*/ 378864 h 1476425"/>
                  <a:gd name="connsiteX30" fmla="*/ 1245130 w 1730317"/>
                  <a:gd name="connsiteY30" fmla="*/ 477866 h 1476425"/>
                  <a:gd name="connsiteX31" fmla="*/ 1420149 w 1730317"/>
                  <a:gd name="connsiteY31" fmla="*/ 643360 h 1476425"/>
                  <a:gd name="connsiteX32" fmla="*/ 1654416 w 1730317"/>
                  <a:gd name="connsiteY32" fmla="*/ 786943 h 1476425"/>
                  <a:gd name="connsiteX33" fmla="*/ 1692201 w 1730317"/>
                  <a:gd name="connsiteY33" fmla="*/ 802057 h 1476425"/>
                  <a:gd name="connsiteX34" fmla="*/ 1714873 w 1730317"/>
                  <a:gd name="connsiteY34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01965 w 1730317"/>
                  <a:gd name="connsiteY2" fmla="*/ 440081 h 1476425"/>
                  <a:gd name="connsiteX3" fmla="*/ 1200995 w 1730317"/>
                  <a:gd name="connsiteY3" fmla="*/ 371307 h 1476425"/>
                  <a:gd name="connsiteX4" fmla="*/ 1080082 w 1730317"/>
                  <a:gd name="connsiteY4" fmla="*/ 152153 h 1476425"/>
                  <a:gd name="connsiteX5" fmla="*/ 868486 w 1730317"/>
                  <a:gd name="connsiteY5" fmla="*/ 8570 h 1476425"/>
                  <a:gd name="connsiteX6" fmla="*/ 520863 w 1730317"/>
                  <a:gd name="connsiteY6" fmla="*/ 23684 h 1476425"/>
                  <a:gd name="connsiteX7" fmla="*/ 173239 w 1730317"/>
                  <a:gd name="connsiteY7" fmla="*/ 84140 h 1476425"/>
                  <a:gd name="connsiteX8" fmla="*/ 36662 w 1730317"/>
                  <a:gd name="connsiteY8" fmla="*/ 251444 h 1476425"/>
                  <a:gd name="connsiteX9" fmla="*/ 635 w 1730317"/>
                  <a:gd name="connsiteY9" fmla="*/ 481356 h 1476425"/>
                  <a:gd name="connsiteX10" fmla="*/ 58888 w 1730317"/>
                  <a:gd name="connsiteY10" fmla="*/ 661019 h 1476425"/>
                  <a:gd name="connsiteX11" fmla="*/ 230075 w 1730317"/>
                  <a:gd name="connsiteY11" fmla="*/ 873245 h 1476425"/>
                  <a:gd name="connsiteX12" fmla="*/ 603990 w 1730317"/>
                  <a:gd name="connsiteY12" fmla="*/ 1164794 h 1476425"/>
                  <a:gd name="connsiteX13" fmla="*/ 925006 w 1730317"/>
                  <a:gd name="connsiteY13" fmla="*/ 1299299 h 1476425"/>
                  <a:gd name="connsiteX14" fmla="*/ 1153685 w 1730317"/>
                  <a:gd name="connsiteY14" fmla="*/ 1377598 h 1476425"/>
                  <a:gd name="connsiteX15" fmla="*/ 1455205 w 1730317"/>
                  <a:gd name="connsiteY15" fmla="*/ 1407065 h 1476425"/>
                  <a:gd name="connsiteX16" fmla="*/ 1631745 w 1730317"/>
                  <a:gd name="connsiteY16" fmla="*/ 1474632 h 1476425"/>
                  <a:gd name="connsiteX17" fmla="*/ 1654416 w 1730317"/>
                  <a:gd name="connsiteY17" fmla="*/ 1451961 h 1476425"/>
                  <a:gd name="connsiteX18" fmla="*/ 1533504 w 1730317"/>
                  <a:gd name="connsiteY18" fmla="*/ 1399062 h 1476425"/>
                  <a:gd name="connsiteX19" fmla="*/ 1193438 w 1730317"/>
                  <a:gd name="connsiteY19" fmla="*/ 1338606 h 1476425"/>
                  <a:gd name="connsiteX20" fmla="*/ 1042297 w 1730317"/>
                  <a:gd name="connsiteY20" fmla="*/ 1285707 h 1476425"/>
                  <a:gd name="connsiteX21" fmla="*/ 777801 w 1730317"/>
                  <a:gd name="connsiteY21" fmla="*/ 1195023 h 1476425"/>
                  <a:gd name="connsiteX22" fmla="*/ 369722 w 1730317"/>
                  <a:gd name="connsiteY22" fmla="*/ 945641 h 1476425"/>
                  <a:gd name="connsiteX23" fmla="*/ 144533 w 1730317"/>
                  <a:gd name="connsiteY23" fmla="*/ 667553 h 1476425"/>
                  <a:gd name="connsiteX24" fmla="*/ 74998 w 1730317"/>
                  <a:gd name="connsiteY24" fmla="*/ 401535 h 1476425"/>
                  <a:gd name="connsiteX25" fmla="*/ 199847 w 1730317"/>
                  <a:gd name="connsiteY25" fmla="*/ 166060 h 1476425"/>
                  <a:gd name="connsiteX26" fmla="*/ 430178 w 1730317"/>
                  <a:gd name="connsiteY26" fmla="*/ 76583 h 1476425"/>
                  <a:gd name="connsiteX27" fmla="*/ 792916 w 1730317"/>
                  <a:gd name="connsiteY27" fmla="*/ 76583 h 1476425"/>
                  <a:gd name="connsiteX28" fmla="*/ 974284 w 1730317"/>
                  <a:gd name="connsiteY28" fmla="*/ 130243 h 1476425"/>
                  <a:gd name="connsiteX29" fmla="*/ 1155653 w 1730317"/>
                  <a:gd name="connsiteY29" fmla="*/ 378864 h 1476425"/>
                  <a:gd name="connsiteX30" fmla="*/ 1276880 w 1730317"/>
                  <a:gd name="connsiteY30" fmla="*/ 484216 h 1476425"/>
                  <a:gd name="connsiteX31" fmla="*/ 1420149 w 1730317"/>
                  <a:gd name="connsiteY31" fmla="*/ 643360 h 1476425"/>
                  <a:gd name="connsiteX32" fmla="*/ 1654416 w 1730317"/>
                  <a:gd name="connsiteY32" fmla="*/ 786943 h 1476425"/>
                  <a:gd name="connsiteX33" fmla="*/ 1692201 w 1730317"/>
                  <a:gd name="connsiteY33" fmla="*/ 802057 h 1476425"/>
                  <a:gd name="connsiteX34" fmla="*/ 1714873 w 1730317"/>
                  <a:gd name="connsiteY34" fmla="*/ 741601 h 1476425"/>
                  <a:gd name="connsiteX0" fmla="*/ 1714873 w 1730317"/>
                  <a:gd name="connsiteY0" fmla="*/ 741601 h 1476425"/>
                  <a:gd name="connsiteX1" fmla="*/ 1457934 w 1730317"/>
                  <a:gd name="connsiteY1" fmla="*/ 628246 h 1476425"/>
                  <a:gd name="connsiteX2" fmla="*/ 1301965 w 1730317"/>
                  <a:gd name="connsiteY2" fmla="*/ 440081 h 1476425"/>
                  <a:gd name="connsiteX3" fmla="*/ 1200995 w 1730317"/>
                  <a:gd name="connsiteY3" fmla="*/ 371307 h 1476425"/>
                  <a:gd name="connsiteX4" fmla="*/ 1080082 w 1730317"/>
                  <a:gd name="connsiteY4" fmla="*/ 152153 h 1476425"/>
                  <a:gd name="connsiteX5" fmla="*/ 868486 w 1730317"/>
                  <a:gd name="connsiteY5" fmla="*/ 8570 h 1476425"/>
                  <a:gd name="connsiteX6" fmla="*/ 520863 w 1730317"/>
                  <a:gd name="connsiteY6" fmla="*/ 23684 h 1476425"/>
                  <a:gd name="connsiteX7" fmla="*/ 173239 w 1730317"/>
                  <a:gd name="connsiteY7" fmla="*/ 84140 h 1476425"/>
                  <a:gd name="connsiteX8" fmla="*/ 36662 w 1730317"/>
                  <a:gd name="connsiteY8" fmla="*/ 251444 h 1476425"/>
                  <a:gd name="connsiteX9" fmla="*/ 635 w 1730317"/>
                  <a:gd name="connsiteY9" fmla="*/ 481356 h 1476425"/>
                  <a:gd name="connsiteX10" fmla="*/ 58888 w 1730317"/>
                  <a:gd name="connsiteY10" fmla="*/ 661019 h 1476425"/>
                  <a:gd name="connsiteX11" fmla="*/ 230075 w 1730317"/>
                  <a:gd name="connsiteY11" fmla="*/ 873245 h 1476425"/>
                  <a:gd name="connsiteX12" fmla="*/ 603990 w 1730317"/>
                  <a:gd name="connsiteY12" fmla="*/ 1164794 h 1476425"/>
                  <a:gd name="connsiteX13" fmla="*/ 925006 w 1730317"/>
                  <a:gd name="connsiteY13" fmla="*/ 1299299 h 1476425"/>
                  <a:gd name="connsiteX14" fmla="*/ 1153685 w 1730317"/>
                  <a:gd name="connsiteY14" fmla="*/ 1377598 h 1476425"/>
                  <a:gd name="connsiteX15" fmla="*/ 1455205 w 1730317"/>
                  <a:gd name="connsiteY15" fmla="*/ 1407065 h 1476425"/>
                  <a:gd name="connsiteX16" fmla="*/ 1631745 w 1730317"/>
                  <a:gd name="connsiteY16" fmla="*/ 1474632 h 1476425"/>
                  <a:gd name="connsiteX17" fmla="*/ 1654416 w 1730317"/>
                  <a:gd name="connsiteY17" fmla="*/ 1451961 h 1476425"/>
                  <a:gd name="connsiteX18" fmla="*/ 1533504 w 1730317"/>
                  <a:gd name="connsiteY18" fmla="*/ 1399062 h 1476425"/>
                  <a:gd name="connsiteX19" fmla="*/ 1193438 w 1730317"/>
                  <a:gd name="connsiteY19" fmla="*/ 1338606 h 1476425"/>
                  <a:gd name="connsiteX20" fmla="*/ 1042297 w 1730317"/>
                  <a:gd name="connsiteY20" fmla="*/ 1285707 h 1476425"/>
                  <a:gd name="connsiteX21" fmla="*/ 777801 w 1730317"/>
                  <a:gd name="connsiteY21" fmla="*/ 1195023 h 1476425"/>
                  <a:gd name="connsiteX22" fmla="*/ 369722 w 1730317"/>
                  <a:gd name="connsiteY22" fmla="*/ 945641 h 1476425"/>
                  <a:gd name="connsiteX23" fmla="*/ 144533 w 1730317"/>
                  <a:gd name="connsiteY23" fmla="*/ 667553 h 1476425"/>
                  <a:gd name="connsiteX24" fmla="*/ 74998 w 1730317"/>
                  <a:gd name="connsiteY24" fmla="*/ 401535 h 1476425"/>
                  <a:gd name="connsiteX25" fmla="*/ 199847 w 1730317"/>
                  <a:gd name="connsiteY25" fmla="*/ 166060 h 1476425"/>
                  <a:gd name="connsiteX26" fmla="*/ 430178 w 1730317"/>
                  <a:gd name="connsiteY26" fmla="*/ 76583 h 1476425"/>
                  <a:gd name="connsiteX27" fmla="*/ 792916 w 1730317"/>
                  <a:gd name="connsiteY27" fmla="*/ 76583 h 1476425"/>
                  <a:gd name="connsiteX28" fmla="*/ 974284 w 1730317"/>
                  <a:gd name="connsiteY28" fmla="*/ 130243 h 1476425"/>
                  <a:gd name="connsiteX29" fmla="*/ 1155653 w 1730317"/>
                  <a:gd name="connsiteY29" fmla="*/ 378864 h 1476425"/>
                  <a:gd name="connsiteX30" fmla="*/ 1276880 w 1730317"/>
                  <a:gd name="connsiteY30" fmla="*/ 484216 h 1476425"/>
                  <a:gd name="connsiteX31" fmla="*/ 1420149 w 1730317"/>
                  <a:gd name="connsiteY31" fmla="*/ 643360 h 1476425"/>
                  <a:gd name="connsiteX32" fmla="*/ 1654416 w 1730317"/>
                  <a:gd name="connsiteY32" fmla="*/ 786943 h 1476425"/>
                  <a:gd name="connsiteX33" fmla="*/ 1692201 w 1730317"/>
                  <a:gd name="connsiteY33" fmla="*/ 802057 h 1476425"/>
                  <a:gd name="connsiteX34" fmla="*/ 1714873 w 1730317"/>
                  <a:gd name="connsiteY34" fmla="*/ 741601 h 1476425"/>
                  <a:gd name="connsiteX0" fmla="*/ 1714873 w 1730549"/>
                  <a:gd name="connsiteY0" fmla="*/ 741601 h 1476425"/>
                  <a:gd name="connsiteX1" fmla="*/ 1454759 w 1730549"/>
                  <a:gd name="connsiteY1" fmla="*/ 609196 h 1476425"/>
                  <a:gd name="connsiteX2" fmla="*/ 1301965 w 1730549"/>
                  <a:gd name="connsiteY2" fmla="*/ 440081 h 1476425"/>
                  <a:gd name="connsiteX3" fmla="*/ 1200995 w 1730549"/>
                  <a:gd name="connsiteY3" fmla="*/ 371307 h 1476425"/>
                  <a:gd name="connsiteX4" fmla="*/ 1080082 w 1730549"/>
                  <a:gd name="connsiteY4" fmla="*/ 152153 h 1476425"/>
                  <a:gd name="connsiteX5" fmla="*/ 868486 w 1730549"/>
                  <a:gd name="connsiteY5" fmla="*/ 8570 h 1476425"/>
                  <a:gd name="connsiteX6" fmla="*/ 520863 w 1730549"/>
                  <a:gd name="connsiteY6" fmla="*/ 23684 h 1476425"/>
                  <a:gd name="connsiteX7" fmla="*/ 173239 w 1730549"/>
                  <a:gd name="connsiteY7" fmla="*/ 84140 h 1476425"/>
                  <a:gd name="connsiteX8" fmla="*/ 36662 w 1730549"/>
                  <a:gd name="connsiteY8" fmla="*/ 251444 h 1476425"/>
                  <a:gd name="connsiteX9" fmla="*/ 635 w 1730549"/>
                  <a:gd name="connsiteY9" fmla="*/ 481356 h 1476425"/>
                  <a:gd name="connsiteX10" fmla="*/ 58888 w 1730549"/>
                  <a:gd name="connsiteY10" fmla="*/ 661019 h 1476425"/>
                  <a:gd name="connsiteX11" fmla="*/ 230075 w 1730549"/>
                  <a:gd name="connsiteY11" fmla="*/ 873245 h 1476425"/>
                  <a:gd name="connsiteX12" fmla="*/ 603990 w 1730549"/>
                  <a:gd name="connsiteY12" fmla="*/ 1164794 h 1476425"/>
                  <a:gd name="connsiteX13" fmla="*/ 925006 w 1730549"/>
                  <a:gd name="connsiteY13" fmla="*/ 1299299 h 1476425"/>
                  <a:gd name="connsiteX14" fmla="*/ 1153685 w 1730549"/>
                  <a:gd name="connsiteY14" fmla="*/ 1377598 h 1476425"/>
                  <a:gd name="connsiteX15" fmla="*/ 1455205 w 1730549"/>
                  <a:gd name="connsiteY15" fmla="*/ 1407065 h 1476425"/>
                  <a:gd name="connsiteX16" fmla="*/ 1631745 w 1730549"/>
                  <a:gd name="connsiteY16" fmla="*/ 1474632 h 1476425"/>
                  <a:gd name="connsiteX17" fmla="*/ 1654416 w 1730549"/>
                  <a:gd name="connsiteY17" fmla="*/ 1451961 h 1476425"/>
                  <a:gd name="connsiteX18" fmla="*/ 1533504 w 1730549"/>
                  <a:gd name="connsiteY18" fmla="*/ 1399062 h 1476425"/>
                  <a:gd name="connsiteX19" fmla="*/ 1193438 w 1730549"/>
                  <a:gd name="connsiteY19" fmla="*/ 1338606 h 1476425"/>
                  <a:gd name="connsiteX20" fmla="*/ 1042297 w 1730549"/>
                  <a:gd name="connsiteY20" fmla="*/ 1285707 h 1476425"/>
                  <a:gd name="connsiteX21" fmla="*/ 777801 w 1730549"/>
                  <a:gd name="connsiteY21" fmla="*/ 1195023 h 1476425"/>
                  <a:gd name="connsiteX22" fmla="*/ 369722 w 1730549"/>
                  <a:gd name="connsiteY22" fmla="*/ 945641 h 1476425"/>
                  <a:gd name="connsiteX23" fmla="*/ 144533 w 1730549"/>
                  <a:gd name="connsiteY23" fmla="*/ 667553 h 1476425"/>
                  <a:gd name="connsiteX24" fmla="*/ 74998 w 1730549"/>
                  <a:gd name="connsiteY24" fmla="*/ 401535 h 1476425"/>
                  <a:gd name="connsiteX25" fmla="*/ 199847 w 1730549"/>
                  <a:gd name="connsiteY25" fmla="*/ 166060 h 1476425"/>
                  <a:gd name="connsiteX26" fmla="*/ 430178 w 1730549"/>
                  <a:gd name="connsiteY26" fmla="*/ 76583 h 1476425"/>
                  <a:gd name="connsiteX27" fmla="*/ 792916 w 1730549"/>
                  <a:gd name="connsiteY27" fmla="*/ 76583 h 1476425"/>
                  <a:gd name="connsiteX28" fmla="*/ 974284 w 1730549"/>
                  <a:gd name="connsiteY28" fmla="*/ 130243 h 1476425"/>
                  <a:gd name="connsiteX29" fmla="*/ 1155653 w 1730549"/>
                  <a:gd name="connsiteY29" fmla="*/ 378864 h 1476425"/>
                  <a:gd name="connsiteX30" fmla="*/ 1276880 w 1730549"/>
                  <a:gd name="connsiteY30" fmla="*/ 484216 h 1476425"/>
                  <a:gd name="connsiteX31" fmla="*/ 1420149 w 1730549"/>
                  <a:gd name="connsiteY31" fmla="*/ 643360 h 1476425"/>
                  <a:gd name="connsiteX32" fmla="*/ 1654416 w 1730549"/>
                  <a:gd name="connsiteY32" fmla="*/ 786943 h 1476425"/>
                  <a:gd name="connsiteX33" fmla="*/ 1692201 w 1730549"/>
                  <a:gd name="connsiteY33" fmla="*/ 802057 h 1476425"/>
                  <a:gd name="connsiteX34" fmla="*/ 1714873 w 1730549"/>
                  <a:gd name="connsiteY34" fmla="*/ 741601 h 1476425"/>
                  <a:gd name="connsiteX0" fmla="*/ 1714873 w 1730549"/>
                  <a:gd name="connsiteY0" fmla="*/ 741601 h 1476425"/>
                  <a:gd name="connsiteX1" fmla="*/ 1454759 w 1730549"/>
                  <a:gd name="connsiteY1" fmla="*/ 609196 h 1476425"/>
                  <a:gd name="connsiteX2" fmla="*/ 1301965 w 1730549"/>
                  <a:gd name="connsiteY2" fmla="*/ 440081 h 1476425"/>
                  <a:gd name="connsiteX3" fmla="*/ 1200995 w 1730549"/>
                  <a:gd name="connsiteY3" fmla="*/ 371307 h 1476425"/>
                  <a:gd name="connsiteX4" fmla="*/ 1080082 w 1730549"/>
                  <a:gd name="connsiteY4" fmla="*/ 152153 h 1476425"/>
                  <a:gd name="connsiteX5" fmla="*/ 868486 w 1730549"/>
                  <a:gd name="connsiteY5" fmla="*/ 8570 h 1476425"/>
                  <a:gd name="connsiteX6" fmla="*/ 520863 w 1730549"/>
                  <a:gd name="connsiteY6" fmla="*/ 23684 h 1476425"/>
                  <a:gd name="connsiteX7" fmla="*/ 173239 w 1730549"/>
                  <a:gd name="connsiteY7" fmla="*/ 84140 h 1476425"/>
                  <a:gd name="connsiteX8" fmla="*/ 36662 w 1730549"/>
                  <a:gd name="connsiteY8" fmla="*/ 251444 h 1476425"/>
                  <a:gd name="connsiteX9" fmla="*/ 635 w 1730549"/>
                  <a:gd name="connsiteY9" fmla="*/ 481356 h 1476425"/>
                  <a:gd name="connsiteX10" fmla="*/ 58888 w 1730549"/>
                  <a:gd name="connsiteY10" fmla="*/ 661019 h 1476425"/>
                  <a:gd name="connsiteX11" fmla="*/ 230075 w 1730549"/>
                  <a:gd name="connsiteY11" fmla="*/ 873245 h 1476425"/>
                  <a:gd name="connsiteX12" fmla="*/ 603990 w 1730549"/>
                  <a:gd name="connsiteY12" fmla="*/ 1164794 h 1476425"/>
                  <a:gd name="connsiteX13" fmla="*/ 925006 w 1730549"/>
                  <a:gd name="connsiteY13" fmla="*/ 1299299 h 1476425"/>
                  <a:gd name="connsiteX14" fmla="*/ 1153685 w 1730549"/>
                  <a:gd name="connsiteY14" fmla="*/ 1377598 h 1476425"/>
                  <a:gd name="connsiteX15" fmla="*/ 1455205 w 1730549"/>
                  <a:gd name="connsiteY15" fmla="*/ 1407065 h 1476425"/>
                  <a:gd name="connsiteX16" fmla="*/ 1631745 w 1730549"/>
                  <a:gd name="connsiteY16" fmla="*/ 1474632 h 1476425"/>
                  <a:gd name="connsiteX17" fmla="*/ 1654416 w 1730549"/>
                  <a:gd name="connsiteY17" fmla="*/ 1451961 h 1476425"/>
                  <a:gd name="connsiteX18" fmla="*/ 1533504 w 1730549"/>
                  <a:gd name="connsiteY18" fmla="*/ 1399062 h 1476425"/>
                  <a:gd name="connsiteX19" fmla="*/ 1193438 w 1730549"/>
                  <a:gd name="connsiteY19" fmla="*/ 1338606 h 1476425"/>
                  <a:gd name="connsiteX20" fmla="*/ 1042297 w 1730549"/>
                  <a:gd name="connsiteY20" fmla="*/ 1285707 h 1476425"/>
                  <a:gd name="connsiteX21" fmla="*/ 777801 w 1730549"/>
                  <a:gd name="connsiteY21" fmla="*/ 1195023 h 1476425"/>
                  <a:gd name="connsiteX22" fmla="*/ 369722 w 1730549"/>
                  <a:gd name="connsiteY22" fmla="*/ 945641 h 1476425"/>
                  <a:gd name="connsiteX23" fmla="*/ 144533 w 1730549"/>
                  <a:gd name="connsiteY23" fmla="*/ 667553 h 1476425"/>
                  <a:gd name="connsiteX24" fmla="*/ 74998 w 1730549"/>
                  <a:gd name="connsiteY24" fmla="*/ 401535 h 1476425"/>
                  <a:gd name="connsiteX25" fmla="*/ 199847 w 1730549"/>
                  <a:gd name="connsiteY25" fmla="*/ 166060 h 1476425"/>
                  <a:gd name="connsiteX26" fmla="*/ 430178 w 1730549"/>
                  <a:gd name="connsiteY26" fmla="*/ 76583 h 1476425"/>
                  <a:gd name="connsiteX27" fmla="*/ 792916 w 1730549"/>
                  <a:gd name="connsiteY27" fmla="*/ 76583 h 1476425"/>
                  <a:gd name="connsiteX28" fmla="*/ 974284 w 1730549"/>
                  <a:gd name="connsiteY28" fmla="*/ 130243 h 1476425"/>
                  <a:gd name="connsiteX29" fmla="*/ 1155653 w 1730549"/>
                  <a:gd name="connsiteY29" fmla="*/ 378864 h 1476425"/>
                  <a:gd name="connsiteX30" fmla="*/ 1276880 w 1730549"/>
                  <a:gd name="connsiteY30" fmla="*/ 484216 h 1476425"/>
                  <a:gd name="connsiteX31" fmla="*/ 1420149 w 1730549"/>
                  <a:gd name="connsiteY31" fmla="*/ 643360 h 1476425"/>
                  <a:gd name="connsiteX32" fmla="*/ 1654416 w 1730549"/>
                  <a:gd name="connsiteY32" fmla="*/ 786943 h 1476425"/>
                  <a:gd name="connsiteX33" fmla="*/ 1692201 w 1730549"/>
                  <a:gd name="connsiteY33" fmla="*/ 802057 h 1476425"/>
                  <a:gd name="connsiteX34" fmla="*/ 1714873 w 1730549"/>
                  <a:gd name="connsiteY34" fmla="*/ 741601 h 1476425"/>
                  <a:gd name="connsiteX0" fmla="*/ 1714873 w 1717092"/>
                  <a:gd name="connsiteY0" fmla="*/ 741601 h 1476425"/>
                  <a:gd name="connsiteX1" fmla="*/ 1454759 w 1717092"/>
                  <a:gd name="connsiteY1" fmla="*/ 609196 h 1476425"/>
                  <a:gd name="connsiteX2" fmla="*/ 1301965 w 1717092"/>
                  <a:gd name="connsiteY2" fmla="*/ 440081 h 1476425"/>
                  <a:gd name="connsiteX3" fmla="*/ 1200995 w 1717092"/>
                  <a:gd name="connsiteY3" fmla="*/ 371307 h 1476425"/>
                  <a:gd name="connsiteX4" fmla="*/ 1080082 w 1717092"/>
                  <a:gd name="connsiteY4" fmla="*/ 152153 h 1476425"/>
                  <a:gd name="connsiteX5" fmla="*/ 868486 w 1717092"/>
                  <a:gd name="connsiteY5" fmla="*/ 8570 h 1476425"/>
                  <a:gd name="connsiteX6" fmla="*/ 520863 w 1717092"/>
                  <a:gd name="connsiteY6" fmla="*/ 23684 h 1476425"/>
                  <a:gd name="connsiteX7" fmla="*/ 173239 w 1717092"/>
                  <a:gd name="connsiteY7" fmla="*/ 84140 h 1476425"/>
                  <a:gd name="connsiteX8" fmla="*/ 36662 w 1717092"/>
                  <a:gd name="connsiteY8" fmla="*/ 251444 h 1476425"/>
                  <a:gd name="connsiteX9" fmla="*/ 635 w 1717092"/>
                  <a:gd name="connsiteY9" fmla="*/ 481356 h 1476425"/>
                  <a:gd name="connsiteX10" fmla="*/ 58888 w 1717092"/>
                  <a:gd name="connsiteY10" fmla="*/ 661019 h 1476425"/>
                  <a:gd name="connsiteX11" fmla="*/ 230075 w 1717092"/>
                  <a:gd name="connsiteY11" fmla="*/ 873245 h 1476425"/>
                  <a:gd name="connsiteX12" fmla="*/ 603990 w 1717092"/>
                  <a:gd name="connsiteY12" fmla="*/ 1164794 h 1476425"/>
                  <a:gd name="connsiteX13" fmla="*/ 925006 w 1717092"/>
                  <a:gd name="connsiteY13" fmla="*/ 1299299 h 1476425"/>
                  <a:gd name="connsiteX14" fmla="*/ 1153685 w 1717092"/>
                  <a:gd name="connsiteY14" fmla="*/ 1377598 h 1476425"/>
                  <a:gd name="connsiteX15" fmla="*/ 1455205 w 1717092"/>
                  <a:gd name="connsiteY15" fmla="*/ 1407065 h 1476425"/>
                  <a:gd name="connsiteX16" fmla="*/ 1631745 w 1717092"/>
                  <a:gd name="connsiteY16" fmla="*/ 1474632 h 1476425"/>
                  <a:gd name="connsiteX17" fmla="*/ 1654416 w 1717092"/>
                  <a:gd name="connsiteY17" fmla="*/ 1451961 h 1476425"/>
                  <a:gd name="connsiteX18" fmla="*/ 1533504 w 1717092"/>
                  <a:gd name="connsiteY18" fmla="*/ 1399062 h 1476425"/>
                  <a:gd name="connsiteX19" fmla="*/ 1193438 w 1717092"/>
                  <a:gd name="connsiteY19" fmla="*/ 1338606 h 1476425"/>
                  <a:gd name="connsiteX20" fmla="*/ 1042297 w 1717092"/>
                  <a:gd name="connsiteY20" fmla="*/ 1285707 h 1476425"/>
                  <a:gd name="connsiteX21" fmla="*/ 777801 w 1717092"/>
                  <a:gd name="connsiteY21" fmla="*/ 1195023 h 1476425"/>
                  <a:gd name="connsiteX22" fmla="*/ 369722 w 1717092"/>
                  <a:gd name="connsiteY22" fmla="*/ 945641 h 1476425"/>
                  <a:gd name="connsiteX23" fmla="*/ 144533 w 1717092"/>
                  <a:gd name="connsiteY23" fmla="*/ 667553 h 1476425"/>
                  <a:gd name="connsiteX24" fmla="*/ 74998 w 1717092"/>
                  <a:gd name="connsiteY24" fmla="*/ 401535 h 1476425"/>
                  <a:gd name="connsiteX25" fmla="*/ 199847 w 1717092"/>
                  <a:gd name="connsiteY25" fmla="*/ 166060 h 1476425"/>
                  <a:gd name="connsiteX26" fmla="*/ 430178 w 1717092"/>
                  <a:gd name="connsiteY26" fmla="*/ 76583 h 1476425"/>
                  <a:gd name="connsiteX27" fmla="*/ 792916 w 1717092"/>
                  <a:gd name="connsiteY27" fmla="*/ 76583 h 1476425"/>
                  <a:gd name="connsiteX28" fmla="*/ 974284 w 1717092"/>
                  <a:gd name="connsiteY28" fmla="*/ 130243 h 1476425"/>
                  <a:gd name="connsiteX29" fmla="*/ 1155653 w 1717092"/>
                  <a:gd name="connsiteY29" fmla="*/ 378864 h 1476425"/>
                  <a:gd name="connsiteX30" fmla="*/ 1276880 w 1717092"/>
                  <a:gd name="connsiteY30" fmla="*/ 484216 h 1476425"/>
                  <a:gd name="connsiteX31" fmla="*/ 1420149 w 1717092"/>
                  <a:gd name="connsiteY31" fmla="*/ 643360 h 1476425"/>
                  <a:gd name="connsiteX32" fmla="*/ 1654416 w 1717092"/>
                  <a:gd name="connsiteY32" fmla="*/ 786943 h 1476425"/>
                  <a:gd name="connsiteX33" fmla="*/ 1692201 w 1717092"/>
                  <a:gd name="connsiteY33" fmla="*/ 802057 h 1476425"/>
                  <a:gd name="connsiteX34" fmla="*/ 1714873 w 1717092"/>
                  <a:gd name="connsiteY34" fmla="*/ 741601 h 1476425"/>
                  <a:gd name="connsiteX0" fmla="*/ 1714873 w 1717092"/>
                  <a:gd name="connsiteY0" fmla="*/ 741601 h 1476425"/>
                  <a:gd name="connsiteX1" fmla="*/ 1454759 w 1717092"/>
                  <a:gd name="connsiteY1" fmla="*/ 609196 h 1476425"/>
                  <a:gd name="connsiteX2" fmla="*/ 1301965 w 1717092"/>
                  <a:gd name="connsiteY2" fmla="*/ 440081 h 1476425"/>
                  <a:gd name="connsiteX3" fmla="*/ 1200995 w 1717092"/>
                  <a:gd name="connsiteY3" fmla="*/ 371307 h 1476425"/>
                  <a:gd name="connsiteX4" fmla="*/ 1080082 w 1717092"/>
                  <a:gd name="connsiteY4" fmla="*/ 152153 h 1476425"/>
                  <a:gd name="connsiteX5" fmla="*/ 868486 w 1717092"/>
                  <a:gd name="connsiteY5" fmla="*/ 8570 h 1476425"/>
                  <a:gd name="connsiteX6" fmla="*/ 520863 w 1717092"/>
                  <a:gd name="connsiteY6" fmla="*/ 23684 h 1476425"/>
                  <a:gd name="connsiteX7" fmla="*/ 173239 w 1717092"/>
                  <a:gd name="connsiteY7" fmla="*/ 84140 h 1476425"/>
                  <a:gd name="connsiteX8" fmla="*/ 36662 w 1717092"/>
                  <a:gd name="connsiteY8" fmla="*/ 251444 h 1476425"/>
                  <a:gd name="connsiteX9" fmla="*/ 635 w 1717092"/>
                  <a:gd name="connsiteY9" fmla="*/ 481356 h 1476425"/>
                  <a:gd name="connsiteX10" fmla="*/ 58888 w 1717092"/>
                  <a:gd name="connsiteY10" fmla="*/ 661019 h 1476425"/>
                  <a:gd name="connsiteX11" fmla="*/ 230075 w 1717092"/>
                  <a:gd name="connsiteY11" fmla="*/ 873245 h 1476425"/>
                  <a:gd name="connsiteX12" fmla="*/ 603990 w 1717092"/>
                  <a:gd name="connsiteY12" fmla="*/ 1164794 h 1476425"/>
                  <a:gd name="connsiteX13" fmla="*/ 925006 w 1717092"/>
                  <a:gd name="connsiteY13" fmla="*/ 1299299 h 1476425"/>
                  <a:gd name="connsiteX14" fmla="*/ 1153685 w 1717092"/>
                  <a:gd name="connsiteY14" fmla="*/ 1377598 h 1476425"/>
                  <a:gd name="connsiteX15" fmla="*/ 1455205 w 1717092"/>
                  <a:gd name="connsiteY15" fmla="*/ 1407065 h 1476425"/>
                  <a:gd name="connsiteX16" fmla="*/ 1631745 w 1717092"/>
                  <a:gd name="connsiteY16" fmla="*/ 1474632 h 1476425"/>
                  <a:gd name="connsiteX17" fmla="*/ 1654416 w 1717092"/>
                  <a:gd name="connsiteY17" fmla="*/ 1451961 h 1476425"/>
                  <a:gd name="connsiteX18" fmla="*/ 1533504 w 1717092"/>
                  <a:gd name="connsiteY18" fmla="*/ 1399062 h 1476425"/>
                  <a:gd name="connsiteX19" fmla="*/ 1193438 w 1717092"/>
                  <a:gd name="connsiteY19" fmla="*/ 1338606 h 1476425"/>
                  <a:gd name="connsiteX20" fmla="*/ 1042297 w 1717092"/>
                  <a:gd name="connsiteY20" fmla="*/ 1285707 h 1476425"/>
                  <a:gd name="connsiteX21" fmla="*/ 777801 w 1717092"/>
                  <a:gd name="connsiteY21" fmla="*/ 1195023 h 1476425"/>
                  <a:gd name="connsiteX22" fmla="*/ 369722 w 1717092"/>
                  <a:gd name="connsiteY22" fmla="*/ 945641 h 1476425"/>
                  <a:gd name="connsiteX23" fmla="*/ 144533 w 1717092"/>
                  <a:gd name="connsiteY23" fmla="*/ 667553 h 1476425"/>
                  <a:gd name="connsiteX24" fmla="*/ 74998 w 1717092"/>
                  <a:gd name="connsiteY24" fmla="*/ 401535 h 1476425"/>
                  <a:gd name="connsiteX25" fmla="*/ 199847 w 1717092"/>
                  <a:gd name="connsiteY25" fmla="*/ 166060 h 1476425"/>
                  <a:gd name="connsiteX26" fmla="*/ 430178 w 1717092"/>
                  <a:gd name="connsiteY26" fmla="*/ 76583 h 1476425"/>
                  <a:gd name="connsiteX27" fmla="*/ 792916 w 1717092"/>
                  <a:gd name="connsiteY27" fmla="*/ 76583 h 1476425"/>
                  <a:gd name="connsiteX28" fmla="*/ 974284 w 1717092"/>
                  <a:gd name="connsiteY28" fmla="*/ 130243 h 1476425"/>
                  <a:gd name="connsiteX29" fmla="*/ 1155653 w 1717092"/>
                  <a:gd name="connsiteY29" fmla="*/ 378864 h 1476425"/>
                  <a:gd name="connsiteX30" fmla="*/ 1276880 w 1717092"/>
                  <a:gd name="connsiteY30" fmla="*/ 484216 h 1476425"/>
                  <a:gd name="connsiteX31" fmla="*/ 1420149 w 1717092"/>
                  <a:gd name="connsiteY31" fmla="*/ 643360 h 1476425"/>
                  <a:gd name="connsiteX32" fmla="*/ 1654416 w 1717092"/>
                  <a:gd name="connsiteY32" fmla="*/ 786943 h 1476425"/>
                  <a:gd name="connsiteX33" fmla="*/ 1692201 w 1717092"/>
                  <a:gd name="connsiteY33" fmla="*/ 802057 h 1476425"/>
                  <a:gd name="connsiteX34" fmla="*/ 1714873 w 1717092"/>
                  <a:gd name="connsiteY34" fmla="*/ 741601 h 1476425"/>
                  <a:gd name="connsiteX0" fmla="*/ 1714873 w 1726387"/>
                  <a:gd name="connsiteY0" fmla="*/ 741601 h 1476425"/>
                  <a:gd name="connsiteX1" fmla="*/ 1454759 w 1726387"/>
                  <a:gd name="connsiteY1" fmla="*/ 609196 h 1476425"/>
                  <a:gd name="connsiteX2" fmla="*/ 1301965 w 1726387"/>
                  <a:gd name="connsiteY2" fmla="*/ 440081 h 1476425"/>
                  <a:gd name="connsiteX3" fmla="*/ 1200995 w 1726387"/>
                  <a:gd name="connsiteY3" fmla="*/ 371307 h 1476425"/>
                  <a:gd name="connsiteX4" fmla="*/ 1080082 w 1726387"/>
                  <a:gd name="connsiteY4" fmla="*/ 152153 h 1476425"/>
                  <a:gd name="connsiteX5" fmla="*/ 868486 w 1726387"/>
                  <a:gd name="connsiteY5" fmla="*/ 8570 h 1476425"/>
                  <a:gd name="connsiteX6" fmla="*/ 520863 w 1726387"/>
                  <a:gd name="connsiteY6" fmla="*/ 23684 h 1476425"/>
                  <a:gd name="connsiteX7" fmla="*/ 173239 w 1726387"/>
                  <a:gd name="connsiteY7" fmla="*/ 84140 h 1476425"/>
                  <a:gd name="connsiteX8" fmla="*/ 36662 w 1726387"/>
                  <a:gd name="connsiteY8" fmla="*/ 251444 h 1476425"/>
                  <a:gd name="connsiteX9" fmla="*/ 635 w 1726387"/>
                  <a:gd name="connsiteY9" fmla="*/ 481356 h 1476425"/>
                  <a:gd name="connsiteX10" fmla="*/ 58888 w 1726387"/>
                  <a:gd name="connsiteY10" fmla="*/ 661019 h 1476425"/>
                  <a:gd name="connsiteX11" fmla="*/ 230075 w 1726387"/>
                  <a:gd name="connsiteY11" fmla="*/ 873245 h 1476425"/>
                  <a:gd name="connsiteX12" fmla="*/ 603990 w 1726387"/>
                  <a:gd name="connsiteY12" fmla="*/ 1164794 h 1476425"/>
                  <a:gd name="connsiteX13" fmla="*/ 925006 w 1726387"/>
                  <a:gd name="connsiteY13" fmla="*/ 1299299 h 1476425"/>
                  <a:gd name="connsiteX14" fmla="*/ 1153685 w 1726387"/>
                  <a:gd name="connsiteY14" fmla="*/ 1377598 h 1476425"/>
                  <a:gd name="connsiteX15" fmla="*/ 1455205 w 1726387"/>
                  <a:gd name="connsiteY15" fmla="*/ 1407065 h 1476425"/>
                  <a:gd name="connsiteX16" fmla="*/ 1631745 w 1726387"/>
                  <a:gd name="connsiteY16" fmla="*/ 1474632 h 1476425"/>
                  <a:gd name="connsiteX17" fmla="*/ 1654416 w 1726387"/>
                  <a:gd name="connsiteY17" fmla="*/ 1451961 h 1476425"/>
                  <a:gd name="connsiteX18" fmla="*/ 1533504 w 1726387"/>
                  <a:gd name="connsiteY18" fmla="*/ 1399062 h 1476425"/>
                  <a:gd name="connsiteX19" fmla="*/ 1193438 w 1726387"/>
                  <a:gd name="connsiteY19" fmla="*/ 1338606 h 1476425"/>
                  <a:gd name="connsiteX20" fmla="*/ 1042297 w 1726387"/>
                  <a:gd name="connsiteY20" fmla="*/ 1285707 h 1476425"/>
                  <a:gd name="connsiteX21" fmla="*/ 777801 w 1726387"/>
                  <a:gd name="connsiteY21" fmla="*/ 1195023 h 1476425"/>
                  <a:gd name="connsiteX22" fmla="*/ 369722 w 1726387"/>
                  <a:gd name="connsiteY22" fmla="*/ 945641 h 1476425"/>
                  <a:gd name="connsiteX23" fmla="*/ 144533 w 1726387"/>
                  <a:gd name="connsiteY23" fmla="*/ 667553 h 1476425"/>
                  <a:gd name="connsiteX24" fmla="*/ 74998 w 1726387"/>
                  <a:gd name="connsiteY24" fmla="*/ 401535 h 1476425"/>
                  <a:gd name="connsiteX25" fmla="*/ 199847 w 1726387"/>
                  <a:gd name="connsiteY25" fmla="*/ 166060 h 1476425"/>
                  <a:gd name="connsiteX26" fmla="*/ 430178 w 1726387"/>
                  <a:gd name="connsiteY26" fmla="*/ 76583 h 1476425"/>
                  <a:gd name="connsiteX27" fmla="*/ 792916 w 1726387"/>
                  <a:gd name="connsiteY27" fmla="*/ 76583 h 1476425"/>
                  <a:gd name="connsiteX28" fmla="*/ 974284 w 1726387"/>
                  <a:gd name="connsiteY28" fmla="*/ 130243 h 1476425"/>
                  <a:gd name="connsiteX29" fmla="*/ 1155653 w 1726387"/>
                  <a:gd name="connsiteY29" fmla="*/ 378864 h 1476425"/>
                  <a:gd name="connsiteX30" fmla="*/ 1276880 w 1726387"/>
                  <a:gd name="connsiteY30" fmla="*/ 484216 h 1476425"/>
                  <a:gd name="connsiteX31" fmla="*/ 1420149 w 1726387"/>
                  <a:gd name="connsiteY31" fmla="*/ 643360 h 1476425"/>
                  <a:gd name="connsiteX32" fmla="*/ 1654416 w 1726387"/>
                  <a:gd name="connsiteY32" fmla="*/ 786943 h 1476425"/>
                  <a:gd name="connsiteX33" fmla="*/ 1714873 w 1726387"/>
                  <a:gd name="connsiteY33" fmla="*/ 741601 h 1476425"/>
                  <a:gd name="connsiteX0" fmla="*/ 1714873 w 1730672"/>
                  <a:gd name="connsiteY0" fmla="*/ 741601 h 1476425"/>
                  <a:gd name="connsiteX1" fmla="*/ 1454759 w 1730672"/>
                  <a:gd name="connsiteY1" fmla="*/ 609196 h 1476425"/>
                  <a:gd name="connsiteX2" fmla="*/ 1301965 w 1730672"/>
                  <a:gd name="connsiteY2" fmla="*/ 440081 h 1476425"/>
                  <a:gd name="connsiteX3" fmla="*/ 1200995 w 1730672"/>
                  <a:gd name="connsiteY3" fmla="*/ 371307 h 1476425"/>
                  <a:gd name="connsiteX4" fmla="*/ 1080082 w 1730672"/>
                  <a:gd name="connsiteY4" fmla="*/ 152153 h 1476425"/>
                  <a:gd name="connsiteX5" fmla="*/ 868486 w 1730672"/>
                  <a:gd name="connsiteY5" fmla="*/ 8570 h 1476425"/>
                  <a:gd name="connsiteX6" fmla="*/ 520863 w 1730672"/>
                  <a:gd name="connsiteY6" fmla="*/ 23684 h 1476425"/>
                  <a:gd name="connsiteX7" fmla="*/ 173239 w 1730672"/>
                  <a:gd name="connsiteY7" fmla="*/ 84140 h 1476425"/>
                  <a:gd name="connsiteX8" fmla="*/ 36662 w 1730672"/>
                  <a:gd name="connsiteY8" fmla="*/ 251444 h 1476425"/>
                  <a:gd name="connsiteX9" fmla="*/ 635 w 1730672"/>
                  <a:gd name="connsiteY9" fmla="*/ 481356 h 1476425"/>
                  <a:gd name="connsiteX10" fmla="*/ 58888 w 1730672"/>
                  <a:gd name="connsiteY10" fmla="*/ 661019 h 1476425"/>
                  <a:gd name="connsiteX11" fmla="*/ 230075 w 1730672"/>
                  <a:gd name="connsiteY11" fmla="*/ 873245 h 1476425"/>
                  <a:gd name="connsiteX12" fmla="*/ 603990 w 1730672"/>
                  <a:gd name="connsiteY12" fmla="*/ 1164794 h 1476425"/>
                  <a:gd name="connsiteX13" fmla="*/ 925006 w 1730672"/>
                  <a:gd name="connsiteY13" fmla="*/ 1299299 h 1476425"/>
                  <a:gd name="connsiteX14" fmla="*/ 1153685 w 1730672"/>
                  <a:gd name="connsiteY14" fmla="*/ 1377598 h 1476425"/>
                  <a:gd name="connsiteX15" fmla="*/ 1455205 w 1730672"/>
                  <a:gd name="connsiteY15" fmla="*/ 1407065 h 1476425"/>
                  <a:gd name="connsiteX16" fmla="*/ 1631745 w 1730672"/>
                  <a:gd name="connsiteY16" fmla="*/ 1474632 h 1476425"/>
                  <a:gd name="connsiteX17" fmla="*/ 1654416 w 1730672"/>
                  <a:gd name="connsiteY17" fmla="*/ 1451961 h 1476425"/>
                  <a:gd name="connsiteX18" fmla="*/ 1533504 w 1730672"/>
                  <a:gd name="connsiteY18" fmla="*/ 1399062 h 1476425"/>
                  <a:gd name="connsiteX19" fmla="*/ 1193438 w 1730672"/>
                  <a:gd name="connsiteY19" fmla="*/ 1338606 h 1476425"/>
                  <a:gd name="connsiteX20" fmla="*/ 1042297 w 1730672"/>
                  <a:gd name="connsiteY20" fmla="*/ 1285707 h 1476425"/>
                  <a:gd name="connsiteX21" fmla="*/ 777801 w 1730672"/>
                  <a:gd name="connsiteY21" fmla="*/ 1195023 h 1476425"/>
                  <a:gd name="connsiteX22" fmla="*/ 369722 w 1730672"/>
                  <a:gd name="connsiteY22" fmla="*/ 945641 h 1476425"/>
                  <a:gd name="connsiteX23" fmla="*/ 144533 w 1730672"/>
                  <a:gd name="connsiteY23" fmla="*/ 667553 h 1476425"/>
                  <a:gd name="connsiteX24" fmla="*/ 74998 w 1730672"/>
                  <a:gd name="connsiteY24" fmla="*/ 401535 h 1476425"/>
                  <a:gd name="connsiteX25" fmla="*/ 199847 w 1730672"/>
                  <a:gd name="connsiteY25" fmla="*/ 166060 h 1476425"/>
                  <a:gd name="connsiteX26" fmla="*/ 430178 w 1730672"/>
                  <a:gd name="connsiteY26" fmla="*/ 76583 h 1476425"/>
                  <a:gd name="connsiteX27" fmla="*/ 792916 w 1730672"/>
                  <a:gd name="connsiteY27" fmla="*/ 76583 h 1476425"/>
                  <a:gd name="connsiteX28" fmla="*/ 974284 w 1730672"/>
                  <a:gd name="connsiteY28" fmla="*/ 130243 h 1476425"/>
                  <a:gd name="connsiteX29" fmla="*/ 1155653 w 1730672"/>
                  <a:gd name="connsiteY29" fmla="*/ 378864 h 1476425"/>
                  <a:gd name="connsiteX30" fmla="*/ 1276880 w 1730672"/>
                  <a:gd name="connsiteY30" fmla="*/ 484216 h 1476425"/>
                  <a:gd name="connsiteX31" fmla="*/ 1420149 w 1730672"/>
                  <a:gd name="connsiteY31" fmla="*/ 643360 h 1476425"/>
                  <a:gd name="connsiteX32" fmla="*/ 1676641 w 1730672"/>
                  <a:gd name="connsiteY32" fmla="*/ 780593 h 1476425"/>
                  <a:gd name="connsiteX33" fmla="*/ 1714873 w 1730672"/>
                  <a:gd name="connsiteY33" fmla="*/ 741601 h 1476425"/>
                  <a:gd name="connsiteX0" fmla="*/ 1714873 w 1730672"/>
                  <a:gd name="connsiteY0" fmla="*/ 741601 h 1476425"/>
                  <a:gd name="connsiteX1" fmla="*/ 1454759 w 1730672"/>
                  <a:gd name="connsiteY1" fmla="*/ 609196 h 1476425"/>
                  <a:gd name="connsiteX2" fmla="*/ 1301965 w 1730672"/>
                  <a:gd name="connsiteY2" fmla="*/ 440081 h 1476425"/>
                  <a:gd name="connsiteX3" fmla="*/ 1200995 w 1730672"/>
                  <a:gd name="connsiteY3" fmla="*/ 371307 h 1476425"/>
                  <a:gd name="connsiteX4" fmla="*/ 1080082 w 1730672"/>
                  <a:gd name="connsiteY4" fmla="*/ 152153 h 1476425"/>
                  <a:gd name="connsiteX5" fmla="*/ 868486 w 1730672"/>
                  <a:gd name="connsiteY5" fmla="*/ 8570 h 1476425"/>
                  <a:gd name="connsiteX6" fmla="*/ 520863 w 1730672"/>
                  <a:gd name="connsiteY6" fmla="*/ 23684 h 1476425"/>
                  <a:gd name="connsiteX7" fmla="*/ 173239 w 1730672"/>
                  <a:gd name="connsiteY7" fmla="*/ 84140 h 1476425"/>
                  <a:gd name="connsiteX8" fmla="*/ 36662 w 1730672"/>
                  <a:gd name="connsiteY8" fmla="*/ 251444 h 1476425"/>
                  <a:gd name="connsiteX9" fmla="*/ 635 w 1730672"/>
                  <a:gd name="connsiteY9" fmla="*/ 481356 h 1476425"/>
                  <a:gd name="connsiteX10" fmla="*/ 58888 w 1730672"/>
                  <a:gd name="connsiteY10" fmla="*/ 661019 h 1476425"/>
                  <a:gd name="connsiteX11" fmla="*/ 230075 w 1730672"/>
                  <a:gd name="connsiteY11" fmla="*/ 873245 h 1476425"/>
                  <a:gd name="connsiteX12" fmla="*/ 603990 w 1730672"/>
                  <a:gd name="connsiteY12" fmla="*/ 1164794 h 1476425"/>
                  <a:gd name="connsiteX13" fmla="*/ 925006 w 1730672"/>
                  <a:gd name="connsiteY13" fmla="*/ 1299299 h 1476425"/>
                  <a:gd name="connsiteX14" fmla="*/ 1153685 w 1730672"/>
                  <a:gd name="connsiteY14" fmla="*/ 1377598 h 1476425"/>
                  <a:gd name="connsiteX15" fmla="*/ 1455205 w 1730672"/>
                  <a:gd name="connsiteY15" fmla="*/ 1407065 h 1476425"/>
                  <a:gd name="connsiteX16" fmla="*/ 1631745 w 1730672"/>
                  <a:gd name="connsiteY16" fmla="*/ 1474632 h 1476425"/>
                  <a:gd name="connsiteX17" fmla="*/ 1654416 w 1730672"/>
                  <a:gd name="connsiteY17" fmla="*/ 1451961 h 1476425"/>
                  <a:gd name="connsiteX18" fmla="*/ 1533504 w 1730672"/>
                  <a:gd name="connsiteY18" fmla="*/ 1399062 h 1476425"/>
                  <a:gd name="connsiteX19" fmla="*/ 1193438 w 1730672"/>
                  <a:gd name="connsiteY19" fmla="*/ 1338606 h 1476425"/>
                  <a:gd name="connsiteX20" fmla="*/ 1042297 w 1730672"/>
                  <a:gd name="connsiteY20" fmla="*/ 1285707 h 1476425"/>
                  <a:gd name="connsiteX21" fmla="*/ 777801 w 1730672"/>
                  <a:gd name="connsiteY21" fmla="*/ 1195023 h 1476425"/>
                  <a:gd name="connsiteX22" fmla="*/ 369722 w 1730672"/>
                  <a:gd name="connsiteY22" fmla="*/ 945641 h 1476425"/>
                  <a:gd name="connsiteX23" fmla="*/ 144533 w 1730672"/>
                  <a:gd name="connsiteY23" fmla="*/ 667553 h 1476425"/>
                  <a:gd name="connsiteX24" fmla="*/ 74998 w 1730672"/>
                  <a:gd name="connsiteY24" fmla="*/ 401535 h 1476425"/>
                  <a:gd name="connsiteX25" fmla="*/ 199847 w 1730672"/>
                  <a:gd name="connsiteY25" fmla="*/ 166060 h 1476425"/>
                  <a:gd name="connsiteX26" fmla="*/ 430178 w 1730672"/>
                  <a:gd name="connsiteY26" fmla="*/ 76583 h 1476425"/>
                  <a:gd name="connsiteX27" fmla="*/ 792916 w 1730672"/>
                  <a:gd name="connsiteY27" fmla="*/ 76583 h 1476425"/>
                  <a:gd name="connsiteX28" fmla="*/ 974284 w 1730672"/>
                  <a:gd name="connsiteY28" fmla="*/ 130243 h 1476425"/>
                  <a:gd name="connsiteX29" fmla="*/ 1155653 w 1730672"/>
                  <a:gd name="connsiteY29" fmla="*/ 378864 h 1476425"/>
                  <a:gd name="connsiteX30" fmla="*/ 1276880 w 1730672"/>
                  <a:gd name="connsiteY30" fmla="*/ 484216 h 1476425"/>
                  <a:gd name="connsiteX31" fmla="*/ 1420149 w 1730672"/>
                  <a:gd name="connsiteY31" fmla="*/ 643360 h 1476425"/>
                  <a:gd name="connsiteX32" fmla="*/ 1676641 w 1730672"/>
                  <a:gd name="connsiteY32" fmla="*/ 780593 h 1476425"/>
                  <a:gd name="connsiteX33" fmla="*/ 1714873 w 1730672"/>
                  <a:gd name="connsiteY33" fmla="*/ 741601 h 1476425"/>
                  <a:gd name="connsiteX0" fmla="*/ 1714873 w 1730672"/>
                  <a:gd name="connsiteY0" fmla="*/ 741601 h 1476425"/>
                  <a:gd name="connsiteX1" fmla="*/ 1454759 w 1730672"/>
                  <a:gd name="connsiteY1" fmla="*/ 609196 h 1476425"/>
                  <a:gd name="connsiteX2" fmla="*/ 1301965 w 1730672"/>
                  <a:gd name="connsiteY2" fmla="*/ 440081 h 1476425"/>
                  <a:gd name="connsiteX3" fmla="*/ 1200995 w 1730672"/>
                  <a:gd name="connsiteY3" fmla="*/ 371307 h 1476425"/>
                  <a:gd name="connsiteX4" fmla="*/ 1080082 w 1730672"/>
                  <a:gd name="connsiteY4" fmla="*/ 152153 h 1476425"/>
                  <a:gd name="connsiteX5" fmla="*/ 868486 w 1730672"/>
                  <a:gd name="connsiteY5" fmla="*/ 8570 h 1476425"/>
                  <a:gd name="connsiteX6" fmla="*/ 520863 w 1730672"/>
                  <a:gd name="connsiteY6" fmla="*/ 23684 h 1476425"/>
                  <a:gd name="connsiteX7" fmla="*/ 173239 w 1730672"/>
                  <a:gd name="connsiteY7" fmla="*/ 84140 h 1476425"/>
                  <a:gd name="connsiteX8" fmla="*/ 36662 w 1730672"/>
                  <a:gd name="connsiteY8" fmla="*/ 251444 h 1476425"/>
                  <a:gd name="connsiteX9" fmla="*/ 635 w 1730672"/>
                  <a:gd name="connsiteY9" fmla="*/ 481356 h 1476425"/>
                  <a:gd name="connsiteX10" fmla="*/ 58888 w 1730672"/>
                  <a:gd name="connsiteY10" fmla="*/ 661019 h 1476425"/>
                  <a:gd name="connsiteX11" fmla="*/ 230075 w 1730672"/>
                  <a:gd name="connsiteY11" fmla="*/ 873245 h 1476425"/>
                  <a:gd name="connsiteX12" fmla="*/ 603990 w 1730672"/>
                  <a:gd name="connsiteY12" fmla="*/ 1164794 h 1476425"/>
                  <a:gd name="connsiteX13" fmla="*/ 925006 w 1730672"/>
                  <a:gd name="connsiteY13" fmla="*/ 1299299 h 1476425"/>
                  <a:gd name="connsiteX14" fmla="*/ 1153685 w 1730672"/>
                  <a:gd name="connsiteY14" fmla="*/ 1377598 h 1476425"/>
                  <a:gd name="connsiteX15" fmla="*/ 1455205 w 1730672"/>
                  <a:gd name="connsiteY15" fmla="*/ 1407065 h 1476425"/>
                  <a:gd name="connsiteX16" fmla="*/ 1631745 w 1730672"/>
                  <a:gd name="connsiteY16" fmla="*/ 1474632 h 1476425"/>
                  <a:gd name="connsiteX17" fmla="*/ 1654416 w 1730672"/>
                  <a:gd name="connsiteY17" fmla="*/ 1451961 h 1476425"/>
                  <a:gd name="connsiteX18" fmla="*/ 1533504 w 1730672"/>
                  <a:gd name="connsiteY18" fmla="*/ 1399062 h 1476425"/>
                  <a:gd name="connsiteX19" fmla="*/ 1193438 w 1730672"/>
                  <a:gd name="connsiteY19" fmla="*/ 1338606 h 1476425"/>
                  <a:gd name="connsiteX20" fmla="*/ 1042297 w 1730672"/>
                  <a:gd name="connsiteY20" fmla="*/ 1285707 h 1476425"/>
                  <a:gd name="connsiteX21" fmla="*/ 777801 w 1730672"/>
                  <a:gd name="connsiteY21" fmla="*/ 1195023 h 1476425"/>
                  <a:gd name="connsiteX22" fmla="*/ 369722 w 1730672"/>
                  <a:gd name="connsiteY22" fmla="*/ 945641 h 1476425"/>
                  <a:gd name="connsiteX23" fmla="*/ 144533 w 1730672"/>
                  <a:gd name="connsiteY23" fmla="*/ 667553 h 1476425"/>
                  <a:gd name="connsiteX24" fmla="*/ 74998 w 1730672"/>
                  <a:gd name="connsiteY24" fmla="*/ 401535 h 1476425"/>
                  <a:gd name="connsiteX25" fmla="*/ 199847 w 1730672"/>
                  <a:gd name="connsiteY25" fmla="*/ 166060 h 1476425"/>
                  <a:gd name="connsiteX26" fmla="*/ 430178 w 1730672"/>
                  <a:gd name="connsiteY26" fmla="*/ 76583 h 1476425"/>
                  <a:gd name="connsiteX27" fmla="*/ 792916 w 1730672"/>
                  <a:gd name="connsiteY27" fmla="*/ 76583 h 1476425"/>
                  <a:gd name="connsiteX28" fmla="*/ 974284 w 1730672"/>
                  <a:gd name="connsiteY28" fmla="*/ 130243 h 1476425"/>
                  <a:gd name="connsiteX29" fmla="*/ 1155653 w 1730672"/>
                  <a:gd name="connsiteY29" fmla="*/ 378864 h 1476425"/>
                  <a:gd name="connsiteX30" fmla="*/ 1276880 w 1730672"/>
                  <a:gd name="connsiteY30" fmla="*/ 484216 h 1476425"/>
                  <a:gd name="connsiteX31" fmla="*/ 1420149 w 1730672"/>
                  <a:gd name="connsiteY31" fmla="*/ 643360 h 1476425"/>
                  <a:gd name="connsiteX32" fmla="*/ 1676641 w 1730672"/>
                  <a:gd name="connsiteY32" fmla="*/ 780593 h 1476425"/>
                  <a:gd name="connsiteX33" fmla="*/ 1714873 w 1730672"/>
                  <a:gd name="connsiteY33" fmla="*/ 741601 h 1476425"/>
                  <a:gd name="connsiteX0" fmla="*/ 1714873 w 1726721"/>
                  <a:gd name="connsiteY0" fmla="*/ 741601 h 1476425"/>
                  <a:gd name="connsiteX1" fmla="*/ 1454759 w 1726721"/>
                  <a:gd name="connsiteY1" fmla="*/ 609196 h 1476425"/>
                  <a:gd name="connsiteX2" fmla="*/ 1301965 w 1726721"/>
                  <a:gd name="connsiteY2" fmla="*/ 440081 h 1476425"/>
                  <a:gd name="connsiteX3" fmla="*/ 1200995 w 1726721"/>
                  <a:gd name="connsiteY3" fmla="*/ 371307 h 1476425"/>
                  <a:gd name="connsiteX4" fmla="*/ 1080082 w 1726721"/>
                  <a:gd name="connsiteY4" fmla="*/ 152153 h 1476425"/>
                  <a:gd name="connsiteX5" fmla="*/ 868486 w 1726721"/>
                  <a:gd name="connsiteY5" fmla="*/ 8570 h 1476425"/>
                  <a:gd name="connsiteX6" fmla="*/ 520863 w 1726721"/>
                  <a:gd name="connsiteY6" fmla="*/ 23684 h 1476425"/>
                  <a:gd name="connsiteX7" fmla="*/ 173239 w 1726721"/>
                  <a:gd name="connsiteY7" fmla="*/ 84140 h 1476425"/>
                  <a:gd name="connsiteX8" fmla="*/ 36662 w 1726721"/>
                  <a:gd name="connsiteY8" fmla="*/ 251444 h 1476425"/>
                  <a:gd name="connsiteX9" fmla="*/ 635 w 1726721"/>
                  <a:gd name="connsiteY9" fmla="*/ 481356 h 1476425"/>
                  <a:gd name="connsiteX10" fmla="*/ 58888 w 1726721"/>
                  <a:gd name="connsiteY10" fmla="*/ 661019 h 1476425"/>
                  <a:gd name="connsiteX11" fmla="*/ 230075 w 1726721"/>
                  <a:gd name="connsiteY11" fmla="*/ 873245 h 1476425"/>
                  <a:gd name="connsiteX12" fmla="*/ 603990 w 1726721"/>
                  <a:gd name="connsiteY12" fmla="*/ 1164794 h 1476425"/>
                  <a:gd name="connsiteX13" fmla="*/ 925006 w 1726721"/>
                  <a:gd name="connsiteY13" fmla="*/ 1299299 h 1476425"/>
                  <a:gd name="connsiteX14" fmla="*/ 1153685 w 1726721"/>
                  <a:gd name="connsiteY14" fmla="*/ 1377598 h 1476425"/>
                  <a:gd name="connsiteX15" fmla="*/ 1455205 w 1726721"/>
                  <a:gd name="connsiteY15" fmla="*/ 1407065 h 1476425"/>
                  <a:gd name="connsiteX16" fmla="*/ 1631745 w 1726721"/>
                  <a:gd name="connsiteY16" fmla="*/ 1474632 h 1476425"/>
                  <a:gd name="connsiteX17" fmla="*/ 1654416 w 1726721"/>
                  <a:gd name="connsiteY17" fmla="*/ 1451961 h 1476425"/>
                  <a:gd name="connsiteX18" fmla="*/ 1533504 w 1726721"/>
                  <a:gd name="connsiteY18" fmla="*/ 1399062 h 1476425"/>
                  <a:gd name="connsiteX19" fmla="*/ 1193438 w 1726721"/>
                  <a:gd name="connsiteY19" fmla="*/ 1338606 h 1476425"/>
                  <a:gd name="connsiteX20" fmla="*/ 1042297 w 1726721"/>
                  <a:gd name="connsiteY20" fmla="*/ 1285707 h 1476425"/>
                  <a:gd name="connsiteX21" fmla="*/ 777801 w 1726721"/>
                  <a:gd name="connsiteY21" fmla="*/ 1195023 h 1476425"/>
                  <a:gd name="connsiteX22" fmla="*/ 369722 w 1726721"/>
                  <a:gd name="connsiteY22" fmla="*/ 945641 h 1476425"/>
                  <a:gd name="connsiteX23" fmla="*/ 144533 w 1726721"/>
                  <a:gd name="connsiteY23" fmla="*/ 667553 h 1476425"/>
                  <a:gd name="connsiteX24" fmla="*/ 74998 w 1726721"/>
                  <a:gd name="connsiteY24" fmla="*/ 401535 h 1476425"/>
                  <a:gd name="connsiteX25" fmla="*/ 199847 w 1726721"/>
                  <a:gd name="connsiteY25" fmla="*/ 166060 h 1476425"/>
                  <a:gd name="connsiteX26" fmla="*/ 430178 w 1726721"/>
                  <a:gd name="connsiteY26" fmla="*/ 76583 h 1476425"/>
                  <a:gd name="connsiteX27" fmla="*/ 792916 w 1726721"/>
                  <a:gd name="connsiteY27" fmla="*/ 76583 h 1476425"/>
                  <a:gd name="connsiteX28" fmla="*/ 974284 w 1726721"/>
                  <a:gd name="connsiteY28" fmla="*/ 130243 h 1476425"/>
                  <a:gd name="connsiteX29" fmla="*/ 1155653 w 1726721"/>
                  <a:gd name="connsiteY29" fmla="*/ 378864 h 1476425"/>
                  <a:gd name="connsiteX30" fmla="*/ 1276880 w 1726721"/>
                  <a:gd name="connsiteY30" fmla="*/ 484216 h 1476425"/>
                  <a:gd name="connsiteX31" fmla="*/ 1420149 w 1726721"/>
                  <a:gd name="connsiteY31" fmla="*/ 643360 h 1476425"/>
                  <a:gd name="connsiteX32" fmla="*/ 1676641 w 1726721"/>
                  <a:gd name="connsiteY32" fmla="*/ 780593 h 1476425"/>
                  <a:gd name="connsiteX33" fmla="*/ 1714873 w 1726721"/>
                  <a:gd name="connsiteY33" fmla="*/ 741601 h 1476425"/>
                  <a:gd name="connsiteX0" fmla="*/ 1714873 w 1724614"/>
                  <a:gd name="connsiteY0" fmla="*/ 741601 h 1476425"/>
                  <a:gd name="connsiteX1" fmla="*/ 1454759 w 1724614"/>
                  <a:gd name="connsiteY1" fmla="*/ 609196 h 1476425"/>
                  <a:gd name="connsiteX2" fmla="*/ 1301965 w 1724614"/>
                  <a:gd name="connsiteY2" fmla="*/ 440081 h 1476425"/>
                  <a:gd name="connsiteX3" fmla="*/ 1200995 w 1724614"/>
                  <a:gd name="connsiteY3" fmla="*/ 371307 h 1476425"/>
                  <a:gd name="connsiteX4" fmla="*/ 1080082 w 1724614"/>
                  <a:gd name="connsiteY4" fmla="*/ 152153 h 1476425"/>
                  <a:gd name="connsiteX5" fmla="*/ 868486 w 1724614"/>
                  <a:gd name="connsiteY5" fmla="*/ 8570 h 1476425"/>
                  <a:gd name="connsiteX6" fmla="*/ 520863 w 1724614"/>
                  <a:gd name="connsiteY6" fmla="*/ 23684 h 1476425"/>
                  <a:gd name="connsiteX7" fmla="*/ 173239 w 1724614"/>
                  <a:gd name="connsiteY7" fmla="*/ 84140 h 1476425"/>
                  <a:gd name="connsiteX8" fmla="*/ 36662 w 1724614"/>
                  <a:gd name="connsiteY8" fmla="*/ 251444 h 1476425"/>
                  <a:gd name="connsiteX9" fmla="*/ 635 w 1724614"/>
                  <a:gd name="connsiteY9" fmla="*/ 481356 h 1476425"/>
                  <a:gd name="connsiteX10" fmla="*/ 58888 w 1724614"/>
                  <a:gd name="connsiteY10" fmla="*/ 661019 h 1476425"/>
                  <a:gd name="connsiteX11" fmla="*/ 230075 w 1724614"/>
                  <a:gd name="connsiteY11" fmla="*/ 873245 h 1476425"/>
                  <a:gd name="connsiteX12" fmla="*/ 603990 w 1724614"/>
                  <a:gd name="connsiteY12" fmla="*/ 1164794 h 1476425"/>
                  <a:gd name="connsiteX13" fmla="*/ 925006 w 1724614"/>
                  <a:gd name="connsiteY13" fmla="*/ 1299299 h 1476425"/>
                  <a:gd name="connsiteX14" fmla="*/ 1153685 w 1724614"/>
                  <a:gd name="connsiteY14" fmla="*/ 1377598 h 1476425"/>
                  <a:gd name="connsiteX15" fmla="*/ 1455205 w 1724614"/>
                  <a:gd name="connsiteY15" fmla="*/ 1407065 h 1476425"/>
                  <a:gd name="connsiteX16" fmla="*/ 1631745 w 1724614"/>
                  <a:gd name="connsiteY16" fmla="*/ 1474632 h 1476425"/>
                  <a:gd name="connsiteX17" fmla="*/ 1654416 w 1724614"/>
                  <a:gd name="connsiteY17" fmla="*/ 1451961 h 1476425"/>
                  <a:gd name="connsiteX18" fmla="*/ 1533504 w 1724614"/>
                  <a:gd name="connsiteY18" fmla="*/ 1399062 h 1476425"/>
                  <a:gd name="connsiteX19" fmla="*/ 1193438 w 1724614"/>
                  <a:gd name="connsiteY19" fmla="*/ 1338606 h 1476425"/>
                  <a:gd name="connsiteX20" fmla="*/ 1042297 w 1724614"/>
                  <a:gd name="connsiteY20" fmla="*/ 1285707 h 1476425"/>
                  <a:gd name="connsiteX21" fmla="*/ 777801 w 1724614"/>
                  <a:gd name="connsiteY21" fmla="*/ 1195023 h 1476425"/>
                  <a:gd name="connsiteX22" fmla="*/ 369722 w 1724614"/>
                  <a:gd name="connsiteY22" fmla="*/ 945641 h 1476425"/>
                  <a:gd name="connsiteX23" fmla="*/ 144533 w 1724614"/>
                  <a:gd name="connsiteY23" fmla="*/ 667553 h 1476425"/>
                  <a:gd name="connsiteX24" fmla="*/ 74998 w 1724614"/>
                  <a:gd name="connsiteY24" fmla="*/ 401535 h 1476425"/>
                  <a:gd name="connsiteX25" fmla="*/ 199847 w 1724614"/>
                  <a:gd name="connsiteY25" fmla="*/ 166060 h 1476425"/>
                  <a:gd name="connsiteX26" fmla="*/ 430178 w 1724614"/>
                  <a:gd name="connsiteY26" fmla="*/ 76583 h 1476425"/>
                  <a:gd name="connsiteX27" fmla="*/ 792916 w 1724614"/>
                  <a:gd name="connsiteY27" fmla="*/ 76583 h 1476425"/>
                  <a:gd name="connsiteX28" fmla="*/ 974284 w 1724614"/>
                  <a:gd name="connsiteY28" fmla="*/ 130243 h 1476425"/>
                  <a:gd name="connsiteX29" fmla="*/ 1155653 w 1724614"/>
                  <a:gd name="connsiteY29" fmla="*/ 378864 h 1476425"/>
                  <a:gd name="connsiteX30" fmla="*/ 1276880 w 1724614"/>
                  <a:gd name="connsiteY30" fmla="*/ 484216 h 1476425"/>
                  <a:gd name="connsiteX31" fmla="*/ 1420149 w 1724614"/>
                  <a:gd name="connsiteY31" fmla="*/ 643360 h 1476425"/>
                  <a:gd name="connsiteX32" fmla="*/ 1660766 w 1724614"/>
                  <a:gd name="connsiteY32" fmla="*/ 882193 h 1476425"/>
                  <a:gd name="connsiteX33" fmla="*/ 1714873 w 1724614"/>
                  <a:gd name="connsiteY33" fmla="*/ 741601 h 1476425"/>
                  <a:gd name="connsiteX0" fmla="*/ 1714873 w 1726234"/>
                  <a:gd name="connsiteY0" fmla="*/ 741601 h 1476425"/>
                  <a:gd name="connsiteX1" fmla="*/ 1454759 w 1726234"/>
                  <a:gd name="connsiteY1" fmla="*/ 609196 h 1476425"/>
                  <a:gd name="connsiteX2" fmla="*/ 1301965 w 1726234"/>
                  <a:gd name="connsiteY2" fmla="*/ 440081 h 1476425"/>
                  <a:gd name="connsiteX3" fmla="*/ 1200995 w 1726234"/>
                  <a:gd name="connsiteY3" fmla="*/ 371307 h 1476425"/>
                  <a:gd name="connsiteX4" fmla="*/ 1080082 w 1726234"/>
                  <a:gd name="connsiteY4" fmla="*/ 152153 h 1476425"/>
                  <a:gd name="connsiteX5" fmla="*/ 868486 w 1726234"/>
                  <a:gd name="connsiteY5" fmla="*/ 8570 h 1476425"/>
                  <a:gd name="connsiteX6" fmla="*/ 520863 w 1726234"/>
                  <a:gd name="connsiteY6" fmla="*/ 23684 h 1476425"/>
                  <a:gd name="connsiteX7" fmla="*/ 173239 w 1726234"/>
                  <a:gd name="connsiteY7" fmla="*/ 84140 h 1476425"/>
                  <a:gd name="connsiteX8" fmla="*/ 36662 w 1726234"/>
                  <a:gd name="connsiteY8" fmla="*/ 251444 h 1476425"/>
                  <a:gd name="connsiteX9" fmla="*/ 635 w 1726234"/>
                  <a:gd name="connsiteY9" fmla="*/ 481356 h 1476425"/>
                  <a:gd name="connsiteX10" fmla="*/ 58888 w 1726234"/>
                  <a:gd name="connsiteY10" fmla="*/ 661019 h 1476425"/>
                  <a:gd name="connsiteX11" fmla="*/ 230075 w 1726234"/>
                  <a:gd name="connsiteY11" fmla="*/ 873245 h 1476425"/>
                  <a:gd name="connsiteX12" fmla="*/ 603990 w 1726234"/>
                  <a:gd name="connsiteY12" fmla="*/ 1164794 h 1476425"/>
                  <a:gd name="connsiteX13" fmla="*/ 925006 w 1726234"/>
                  <a:gd name="connsiteY13" fmla="*/ 1299299 h 1476425"/>
                  <a:gd name="connsiteX14" fmla="*/ 1153685 w 1726234"/>
                  <a:gd name="connsiteY14" fmla="*/ 1377598 h 1476425"/>
                  <a:gd name="connsiteX15" fmla="*/ 1455205 w 1726234"/>
                  <a:gd name="connsiteY15" fmla="*/ 1407065 h 1476425"/>
                  <a:gd name="connsiteX16" fmla="*/ 1631745 w 1726234"/>
                  <a:gd name="connsiteY16" fmla="*/ 1474632 h 1476425"/>
                  <a:gd name="connsiteX17" fmla="*/ 1654416 w 1726234"/>
                  <a:gd name="connsiteY17" fmla="*/ 1451961 h 1476425"/>
                  <a:gd name="connsiteX18" fmla="*/ 1533504 w 1726234"/>
                  <a:gd name="connsiteY18" fmla="*/ 1399062 h 1476425"/>
                  <a:gd name="connsiteX19" fmla="*/ 1193438 w 1726234"/>
                  <a:gd name="connsiteY19" fmla="*/ 1338606 h 1476425"/>
                  <a:gd name="connsiteX20" fmla="*/ 1042297 w 1726234"/>
                  <a:gd name="connsiteY20" fmla="*/ 1285707 h 1476425"/>
                  <a:gd name="connsiteX21" fmla="*/ 777801 w 1726234"/>
                  <a:gd name="connsiteY21" fmla="*/ 1195023 h 1476425"/>
                  <a:gd name="connsiteX22" fmla="*/ 369722 w 1726234"/>
                  <a:gd name="connsiteY22" fmla="*/ 945641 h 1476425"/>
                  <a:gd name="connsiteX23" fmla="*/ 144533 w 1726234"/>
                  <a:gd name="connsiteY23" fmla="*/ 667553 h 1476425"/>
                  <a:gd name="connsiteX24" fmla="*/ 74998 w 1726234"/>
                  <a:gd name="connsiteY24" fmla="*/ 401535 h 1476425"/>
                  <a:gd name="connsiteX25" fmla="*/ 199847 w 1726234"/>
                  <a:gd name="connsiteY25" fmla="*/ 166060 h 1476425"/>
                  <a:gd name="connsiteX26" fmla="*/ 430178 w 1726234"/>
                  <a:gd name="connsiteY26" fmla="*/ 76583 h 1476425"/>
                  <a:gd name="connsiteX27" fmla="*/ 792916 w 1726234"/>
                  <a:gd name="connsiteY27" fmla="*/ 76583 h 1476425"/>
                  <a:gd name="connsiteX28" fmla="*/ 974284 w 1726234"/>
                  <a:gd name="connsiteY28" fmla="*/ 130243 h 1476425"/>
                  <a:gd name="connsiteX29" fmla="*/ 1155653 w 1726234"/>
                  <a:gd name="connsiteY29" fmla="*/ 378864 h 1476425"/>
                  <a:gd name="connsiteX30" fmla="*/ 1276880 w 1726234"/>
                  <a:gd name="connsiteY30" fmla="*/ 484216 h 1476425"/>
                  <a:gd name="connsiteX31" fmla="*/ 1420149 w 1726234"/>
                  <a:gd name="connsiteY31" fmla="*/ 643360 h 1476425"/>
                  <a:gd name="connsiteX32" fmla="*/ 1673466 w 1726234"/>
                  <a:gd name="connsiteY32" fmla="*/ 859968 h 1476425"/>
                  <a:gd name="connsiteX33" fmla="*/ 1714873 w 1726234"/>
                  <a:gd name="connsiteY33" fmla="*/ 741601 h 1476425"/>
                  <a:gd name="connsiteX0" fmla="*/ 1714873 w 1729120"/>
                  <a:gd name="connsiteY0" fmla="*/ 741601 h 1476425"/>
                  <a:gd name="connsiteX1" fmla="*/ 1454759 w 1729120"/>
                  <a:gd name="connsiteY1" fmla="*/ 609196 h 1476425"/>
                  <a:gd name="connsiteX2" fmla="*/ 1301965 w 1729120"/>
                  <a:gd name="connsiteY2" fmla="*/ 440081 h 1476425"/>
                  <a:gd name="connsiteX3" fmla="*/ 1200995 w 1729120"/>
                  <a:gd name="connsiteY3" fmla="*/ 371307 h 1476425"/>
                  <a:gd name="connsiteX4" fmla="*/ 1080082 w 1729120"/>
                  <a:gd name="connsiteY4" fmla="*/ 152153 h 1476425"/>
                  <a:gd name="connsiteX5" fmla="*/ 868486 w 1729120"/>
                  <a:gd name="connsiteY5" fmla="*/ 8570 h 1476425"/>
                  <a:gd name="connsiteX6" fmla="*/ 520863 w 1729120"/>
                  <a:gd name="connsiteY6" fmla="*/ 23684 h 1476425"/>
                  <a:gd name="connsiteX7" fmla="*/ 173239 w 1729120"/>
                  <a:gd name="connsiteY7" fmla="*/ 84140 h 1476425"/>
                  <a:gd name="connsiteX8" fmla="*/ 36662 w 1729120"/>
                  <a:gd name="connsiteY8" fmla="*/ 251444 h 1476425"/>
                  <a:gd name="connsiteX9" fmla="*/ 635 w 1729120"/>
                  <a:gd name="connsiteY9" fmla="*/ 481356 h 1476425"/>
                  <a:gd name="connsiteX10" fmla="*/ 58888 w 1729120"/>
                  <a:gd name="connsiteY10" fmla="*/ 661019 h 1476425"/>
                  <a:gd name="connsiteX11" fmla="*/ 230075 w 1729120"/>
                  <a:gd name="connsiteY11" fmla="*/ 873245 h 1476425"/>
                  <a:gd name="connsiteX12" fmla="*/ 603990 w 1729120"/>
                  <a:gd name="connsiteY12" fmla="*/ 1164794 h 1476425"/>
                  <a:gd name="connsiteX13" fmla="*/ 925006 w 1729120"/>
                  <a:gd name="connsiteY13" fmla="*/ 1299299 h 1476425"/>
                  <a:gd name="connsiteX14" fmla="*/ 1153685 w 1729120"/>
                  <a:gd name="connsiteY14" fmla="*/ 1377598 h 1476425"/>
                  <a:gd name="connsiteX15" fmla="*/ 1455205 w 1729120"/>
                  <a:gd name="connsiteY15" fmla="*/ 1407065 h 1476425"/>
                  <a:gd name="connsiteX16" fmla="*/ 1631745 w 1729120"/>
                  <a:gd name="connsiteY16" fmla="*/ 1474632 h 1476425"/>
                  <a:gd name="connsiteX17" fmla="*/ 1654416 w 1729120"/>
                  <a:gd name="connsiteY17" fmla="*/ 1451961 h 1476425"/>
                  <a:gd name="connsiteX18" fmla="*/ 1533504 w 1729120"/>
                  <a:gd name="connsiteY18" fmla="*/ 1399062 h 1476425"/>
                  <a:gd name="connsiteX19" fmla="*/ 1193438 w 1729120"/>
                  <a:gd name="connsiteY19" fmla="*/ 1338606 h 1476425"/>
                  <a:gd name="connsiteX20" fmla="*/ 1042297 w 1729120"/>
                  <a:gd name="connsiteY20" fmla="*/ 1285707 h 1476425"/>
                  <a:gd name="connsiteX21" fmla="*/ 777801 w 1729120"/>
                  <a:gd name="connsiteY21" fmla="*/ 1195023 h 1476425"/>
                  <a:gd name="connsiteX22" fmla="*/ 369722 w 1729120"/>
                  <a:gd name="connsiteY22" fmla="*/ 945641 h 1476425"/>
                  <a:gd name="connsiteX23" fmla="*/ 144533 w 1729120"/>
                  <a:gd name="connsiteY23" fmla="*/ 667553 h 1476425"/>
                  <a:gd name="connsiteX24" fmla="*/ 74998 w 1729120"/>
                  <a:gd name="connsiteY24" fmla="*/ 401535 h 1476425"/>
                  <a:gd name="connsiteX25" fmla="*/ 199847 w 1729120"/>
                  <a:gd name="connsiteY25" fmla="*/ 166060 h 1476425"/>
                  <a:gd name="connsiteX26" fmla="*/ 430178 w 1729120"/>
                  <a:gd name="connsiteY26" fmla="*/ 76583 h 1476425"/>
                  <a:gd name="connsiteX27" fmla="*/ 792916 w 1729120"/>
                  <a:gd name="connsiteY27" fmla="*/ 76583 h 1476425"/>
                  <a:gd name="connsiteX28" fmla="*/ 974284 w 1729120"/>
                  <a:gd name="connsiteY28" fmla="*/ 130243 h 1476425"/>
                  <a:gd name="connsiteX29" fmla="*/ 1155653 w 1729120"/>
                  <a:gd name="connsiteY29" fmla="*/ 378864 h 1476425"/>
                  <a:gd name="connsiteX30" fmla="*/ 1276880 w 1729120"/>
                  <a:gd name="connsiteY30" fmla="*/ 484216 h 1476425"/>
                  <a:gd name="connsiteX31" fmla="*/ 1420149 w 1729120"/>
                  <a:gd name="connsiteY31" fmla="*/ 643360 h 1476425"/>
                  <a:gd name="connsiteX32" fmla="*/ 1689341 w 1729120"/>
                  <a:gd name="connsiteY32" fmla="*/ 805993 h 1476425"/>
                  <a:gd name="connsiteX33" fmla="*/ 1714873 w 1729120"/>
                  <a:gd name="connsiteY33" fmla="*/ 741601 h 1476425"/>
                  <a:gd name="connsiteX0" fmla="*/ 1714873 w 1733595"/>
                  <a:gd name="connsiteY0" fmla="*/ 741601 h 1476425"/>
                  <a:gd name="connsiteX1" fmla="*/ 1454759 w 1733595"/>
                  <a:gd name="connsiteY1" fmla="*/ 609196 h 1476425"/>
                  <a:gd name="connsiteX2" fmla="*/ 1301965 w 1733595"/>
                  <a:gd name="connsiteY2" fmla="*/ 440081 h 1476425"/>
                  <a:gd name="connsiteX3" fmla="*/ 1200995 w 1733595"/>
                  <a:gd name="connsiteY3" fmla="*/ 371307 h 1476425"/>
                  <a:gd name="connsiteX4" fmla="*/ 1080082 w 1733595"/>
                  <a:gd name="connsiteY4" fmla="*/ 152153 h 1476425"/>
                  <a:gd name="connsiteX5" fmla="*/ 868486 w 1733595"/>
                  <a:gd name="connsiteY5" fmla="*/ 8570 h 1476425"/>
                  <a:gd name="connsiteX6" fmla="*/ 520863 w 1733595"/>
                  <a:gd name="connsiteY6" fmla="*/ 23684 h 1476425"/>
                  <a:gd name="connsiteX7" fmla="*/ 173239 w 1733595"/>
                  <a:gd name="connsiteY7" fmla="*/ 84140 h 1476425"/>
                  <a:gd name="connsiteX8" fmla="*/ 36662 w 1733595"/>
                  <a:gd name="connsiteY8" fmla="*/ 251444 h 1476425"/>
                  <a:gd name="connsiteX9" fmla="*/ 635 w 1733595"/>
                  <a:gd name="connsiteY9" fmla="*/ 481356 h 1476425"/>
                  <a:gd name="connsiteX10" fmla="*/ 58888 w 1733595"/>
                  <a:gd name="connsiteY10" fmla="*/ 661019 h 1476425"/>
                  <a:gd name="connsiteX11" fmla="*/ 230075 w 1733595"/>
                  <a:gd name="connsiteY11" fmla="*/ 873245 h 1476425"/>
                  <a:gd name="connsiteX12" fmla="*/ 603990 w 1733595"/>
                  <a:gd name="connsiteY12" fmla="*/ 1164794 h 1476425"/>
                  <a:gd name="connsiteX13" fmla="*/ 925006 w 1733595"/>
                  <a:gd name="connsiteY13" fmla="*/ 1299299 h 1476425"/>
                  <a:gd name="connsiteX14" fmla="*/ 1153685 w 1733595"/>
                  <a:gd name="connsiteY14" fmla="*/ 1377598 h 1476425"/>
                  <a:gd name="connsiteX15" fmla="*/ 1455205 w 1733595"/>
                  <a:gd name="connsiteY15" fmla="*/ 1407065 h 1476425"/>
                  <a:gd name="connsiteX16" fmla="*/ 1631745 w 1733595"/>
                  <a:gd name="connsiteY16" fmla="*/ 1474632 h 1476425"/>
                  <a:gd name="connsiteX17" fmla="*/ 1654416 w 1733595"/>
                  <a:gd name="connsiteY17" fmla="*/ 1451961 h 1476425"/>
                  <a:gd name="connsiteX18" fmla="*/ 1533504 w 1733595"/>
                  <a:gd name="connsiteY18" fmla="*/ 1399062 h 1476425"/>
                  <a:gd name="connsiteX19" fmla="*/ 1193438 w 1733595"/>
                  <a:gd name="connsiteY19" fmla="*/ 1338606 h 1476425"/>
                  <a:gd name="connsiteX20" fmla="*/ 1042297 w 1733595"/>
                  <a:gd name="connsiteY20" fmla="*/ 1285707 h 1476425"/>
                  <a:gd name="connsiteX21" fmla="*/ 777801 w 1733595"/>
                  <a:gd name="connsiteY21" fmla="*/ 1195023 h 1476425"/>
                  <a:gd name="connsiteX22" fmla="*/ 369722 w 1733595"/>
                  <a:gd name="connsiteY22" fmla="*/ 945641 h 1476425"/>
                  <a:gd name="connsiteX23" fmla="*/ 144533 w 1733595"/>
                  <a:gd name="connsiteY23" fmla="*/ 667553 h 1476425"/>
                  <a:gd name="connsiteX24" fmla="*/ 74998 w 1733595"/>
                  <a:gd name="connsiteY24" fmla="*/ 401535 h 1476425"/>
                  <a:gd name="connsiteX25" fmla="*/ 199847 w 1733595"/>
                  <a:gd name="connsiteY25" fmla="*/ 166060 h 1476425"/>
                  <a:gd name="connsiteX26" fmla="*/ 430178 w 1733595"/>
                  <a:gd name="connsiteY26" fmla="*/ 76583 h 1476425"/>
                  <a:gd name="connsiteX27" fmla="*/ 792916 w 1733595"/>
                  <a:gd name="connsiteY27" fmla="*/ 76583 h 1476425"/>
                  <a:gd name="connsiteX28" fmla="*/ 974284 w 1733595"/>
                  <a:gd name="connsiteY28" fmla="*/ 130243 h 1476425"/>
                  <a:gd name="connsiteX29" fmla="*/ 1155653 w 1733595"/>
                  <a:gd name="connsiteY29" fmla="*/ 378864 h 1476425"/>
                  <a:gd name="connsiteX30" fmla="*/ 1276880 w 1733595"/>
                  <a:gd name="connsiteY30" fmla="*/ 484216 h 1476425"/>
                  <a:gd name="connsiteX31" fmla="*/ 1420149 w 1733595"/>
                  <a:gd name="connsiteY31" fmla="*/ 643360 h 1476425"/>
                  <a:gd name="connsiteX32" fmla="*/ 1705216 w 1733595"/>
                  <a:gd name="connsiteY32" fmla="*/ 783768 h 1476425"/>
                  <a:gd name="connsiteX33" fmla="*/ 1714873 w 1733595"/>
                  <a:gd name="connsiteY33" fmla="*/ 741601 h 1476425"/>
                  <a:gd name="connsiteX0" fmla="*/ 1714873 w 1733595"/>
                  <a:gd name="connsiteY0" fmla="*/ 741601 h 1476425"/>
                  <a:gd name="connsiteX1" fmla="*/ 1454759 w 1733595"/>
                  <a:gd name="connsiteY1" fmla="*/ 609196 h 1476425"/>
                  <a:gd name="connsiteX2" fmla="*/ 1301965 w 1733595"/>
                  <a:gd name="connsiteY2" fmla="*/ 440081 h 1476425"/>
                  <a:gd name="connsiteX3" fmla="*/ 1200995 w 1733595"/>
                  <a:gd name="connsiteY3" fmla="*/ 371307 h 1476425"/>
                  <a:gd name="connsiteX4" fmla="*/ 1080082 w 1733595"/>
                  <a:gd name="connsiteY4" fmla="*/ 152153 h 1476425"/>
                  <a:gd name="connsiteX5" fmla="*/ 868486 w 1733595"/>
                  <a:gd name="connsiteY5" fmla="*/ 8570 h 1476425"/>
                  <a:gd name="connsiteX6" fmla="*/ 520863 w 1733595"/>
                  <a:gd name="connsiteY6" fmla="*/ 23684 h 1476425"/>
                  <a:gd name="connsiteX7" fmla="*/ 173239 w 1733595"/>
                  <a:gd name="connsiteY7" fmla="*/ 84140 h 1476425"/>
                  <a:gd name="connsiteX8" fmla="*/ 36662 w 1733595"/>
                  <a:gd name="connsiteY8" fmla="*/ 251444 h 1476425"/>
                  <a:gd name="connsiteX9" fmla="*/ 635 w 1733595"/>
                  <a:gd name="connsiteY9" fmla="*/ 481356 h 1476425"/>
                  <a:gd name="connsiteX10" fmla="*/ 58888 w 1733595"/>
                  <a:gd name="connsiteY10" fmla="*/ 661019 h 1476425"/>
                  <a:gd name="connsiteX11" fmla="*/ 230075 w 1733595"/>
                  <a:gd name="connsiteY11" fmla="*/ 873245 h 1476425"/>
                  <a:gd name="connsiteX12" fmla="*/ 603990 w 1733595"/>
                  <a:gd name="connsiteY12" fmla="*/ 1164794 h 1476425"/>
                  <a:gd name="connsiteX13" fmla="*/ 925006 w 1733595"/>
                  <a:gd name="connsiteY13" fmla="*/ 1299299 h 1476425"/>
                  <a:gd name="connsiteX14" fmla="*/ 1153685 w 1733595"/>
                  <a:gd name="connsiteY14" fmla="*/ 1377598 h 1476425"/>
                  <a:gd name="connsiteX15" fmla="*/ 1455205 w 1733595"/>
                  <a:gd name="connsiteY15" fmla="*/ 1407065 h 1476425"/>
                  <a:gd name="connsiteX16" fmla="*/ 1631745 w 1733595"/>
                  <a:gd name="connsiteY16" fmla="*/ 1474632 h 1476425"/>
                  <a:gd name="connsiteX17" fmla="*/ 1654416 w 1733595"/>
                  <a:gd name="connsiteY17" fmla="*/ 1451961 h 1476425"/>
                  <a:gd name="connsiteX18" fmla="*/ 1533504 w 1733595"/>
                  <a:gd name="connsiteY18" fmla="*/ 1399062 h 1476425"/>
                  <a:gd name="connsiteX19" fmla="*/ 1193438 w 1733595"/>
                  <a:gd name="connsiteY19" fmla="*/ 1338606 h 1476425"/>
                  <a:gd name="connsiteX20" fmla="*/ 1042297 w 1733595"/>
                  <a:gd name="connsiteY20" fmla="*/ 1285707 h 1476425"/>
                  <a:gd name="connsiteX21" fmla="*/ 777801 w 1733595"/>
                  <a:gd name="connsiteY21" fmla="*/ 1195023 h 1476425"/>
                  <a:gd name="connsiteX22" fmla="*/ 369722 w 1733595"/>
                  <a:gd name="connsiteY22" fmla="*/ 945641 h 1476425"/>
                  <a:gd name="connsiteX23" fmla="*/ 144533 w 1733595"/>
                  <a:gd name="connsiteY23" fmla="*/ 667553 h 1476425"/>
                  <a:gd name="connsiteX24" fmla="*/ 74998 w 1733595"/>
                  <a:gd name="connsiteY24" fmla="*/ 401535 h 1476425"/>
                  <a:gd name="connsiteX25" fmla="*/ 199847 w 1733595"/>
                  <a:gd name="connsiteY25" fmla="*/ 166060 h 1476425"/>
                  <a:gd name="connsiteX26" fmla="*/ 430178 w 1733595"/>
                  <a:gd name="connsiteY26" fmla="*/ 76583 h 1476425"/>
                  <a:gd name="connsiteX27" fmla="*/ 792916 w 1733595"/>
                  <a:gd name="connsiteY27" fmla="*/ 76583 h 1476425"/>
                  <a:gd name="connsiteX28" fmla="*/ 974284 w 1733595"/>
                  <a:gd name="connsiteY28" fmla="*/ 130243 h 1476425"/>
                  <a:gd name="connsiteX29" fmla="*/ 1155653 w 1733595"/>
                  <a:gd name="connsiteY29" fmla="*/ 378864 h 1476425"/>
                  <a:gd name="connsiteX30" fmla="*/ 1276880 w 1733595"/>
                  <a:gd name="connsiteY30" fmla="*/ 484216 h 1476425"/>
                  <a:gd name="connsiteX31" fmla="*/ 1420149 w 1733595"/>
                  <a:gd name="connsiteY31" fmla="*/ 643360 h 1476425"/>
                  <a:gd name="connsiteX32" fmla="*/ 1705216 w 1733595"/>
                  <a:gd name="connsiteY32" fmla="*/ 783768 h 1476425"/>
                  <a:gd name="connsiteX33" fmla="*/ 1714873 w 1733595"/>
                  <a:gd name="connsiteY33" fmla="*/ 741601 h 1476425"/>
                  <a:gd name="connsiteX0" fmla="*/ 1714873 w 1726861"/>
                  <a:gd name="connsiteY0" fmla="*/ 741601 h 1476425"/>
                  <a:gd name="connsiteX1" fmla="*/ 1454759 w 1726861"/>
                  <a:gd name="connsiteY1" fmla="*/ 609196 h 1476425"/>
                  <a:gd name="connsiteX2" fmla="*/ 1301965 w 1726861"/>
                  <a:gd name="connsiteY2" fmla="*/ 440081 h 1476425"/>
                  <a:gd name="connsiteX3" fmla="*/ 1200995 w 1726861"/>
                  <a:gd name="connsiteY3" fmla="*/ 371307 h 1476425"/>
                  <a:gd name="connsiteX4" fmla="*/ 1080082 w 1726861"/>
                  <a:gd name="connsiteY4" fmla="*/ 152153 h 1476425"/>
                  <a:gd name="connsiteX5" fmla="*/ 868486 w 1726861"/>
                  <a:gd name="connsiteY5" fmla="*/ 8570 h 1476425"/>
                  <a:gd name="connsiteX6" fmla="*/ 520863 w 1726861"/>
                  <a:gd name="connsiteY6" fmla="*/ 23684 h 1476425"/>
                  <a:gd name="connsiteX7" fmla="*/ 173239 w 1726861"/>
                  <a:gd name="connsiteY7" fmla="*/ 84140 h 1476425"/>
                  <a:gd name="connsiteX8" fmla="*/ 36662 w 1726861"/>
                  <a:gd name="connsiteY8" fmla="*/ 251444 h 1476425"/>
                  <a:gd name="connsiteX9" fmla="*/ 635 w 1726861"/>
                  <a:gd name="connsiteY9" fmla="*/ 481356 h 1476425"/>
                  <a:gd name="connsiteX10" fmla="*/ 58888 w 1726861"/>
                  <a:gd name="connsiteY10" fmla="*/ 661019 h 1476425"/>
                  <a:gd name="connsiteX11" fmla="*/ 230075 w 1726861"/>
                  <a:gd name="connsiteY11" fmla="*/ 873245 h 1476425"/>
                  <a:gd name="connsiteX12" fmla="*/ 603990 w 1726861"/>
                  <a:gd name="connsiteY12" fmla="*/ 1164794 h 1476425"/>
                  <a:gd name="connsiteX13" fmla="*/ 925006 w 1726861"/>
                  <a:gd name="connsiteY13" fmla="*/ 1299299 h 1476425"/>
                  <a:gd name="connsiteX14" fmla="*/ 1153685 w 1726861"/>
                  <a:gd name="connsiteY14" fmla="*/ 1377598 h 1476425"/>
                  <a:gd name="connsiteX15" fmla="*/ 1455205 w 1726861"/>
                  <a:gd name="connsiteY15" fmla="*/ 1407065 h 1476425"/>
                  <a:gd name="connsiteX16" fmla="*/ 1631745 w 1726861"/>
                  <a:gd name="connsiteY16" fmla="*/ 1474632 h 1476425"/>
                  <a:gd name="connsiteX17" fmla="*/ 1654416 w 1726861"/>
                  <a:gd name="connsiteY17" fmla="*/ 1451961 h 1476425"/>
                  <a:gd name="connsiteX18" fmla="*/ 1533504 w 1726861"/>
                  <a:gd name="connsiteY18" fmla="*/ 1399062 h 1476425"/>
                  <a:gd name="connsiteX19" fmla="*/ 1193438 w 1726861"/>
                  <a:gd name="connsiteY19" fmla="*/ 1338606 h 1476425"/>
                  <a:gd name="connsiteX20" fmla="*/ 1042297 w 1726861"/>
                  <a:gd name="connsiteY20" fmla="*/ 1285707 h 1476425"/>
                  <a:gd name="connsiteX21" fmla="*/ 777801 w 1726861"/>
                  <a:gd name="connsiteY21" fmla="*/ 1195023 h 1476425"/>
                  <a:gd name="connsiteX22" fmla="*/ 369722 w 1726861"/>
                  <a:gd name="connsiteY22" fmla="*/ 945641 h 1476425"/>
                  <a:gd name="connsiteX23" fmla="*/ 144533 w 1726861"/>
                  <a:gd name="connsiteY23" fmla="*/ 667553 h 1476425"/>
                  <a:gd name="connsiteX24" fmla="*/ 74998 w 1726861"/>
                  <a:gd name="connsiteY24" fmla="*/ 401535 h 1476425"/>
                  <a:gd name="connsiteX25" fmla="*/ 199847 w 1726861"/>
                  <a:gd name="connsiteY25" fmla="*/ 166060 h 1476425"/>
                  <a:gd name="connsiteX26" fmla="*/ 430178 w 1726861"/>
                  <a:gd name="connsiteY26" fmla="*/ 76583 h 1476425"/>
                  <a:gd name="connsiteX27" fmla="*/ 792916 w 1726861"/>
                  <a:gd name="connsiteY27" fmla="*/ 76583 h 1476425"/>
                  <a:gd name="connsiteX28" fmla="*/ 974284 w 1726861"/>
                  <a:gd name="connsiteY28" fmla="*/ 130243 h 1476425"/>
                  <a:gd name="connsiteX29" fmla="*/ 1155653 w 1726861"/>
                  <a:gd name="connsiteY29" fmla="*/ 378864 h 1476425"/>
                  <a:gd name="connsiteX30" fmla="*/ 1276880 w 1726861"/>
                  <a:gd name="connsiteY30" fmla="*/ 484216 h 1476425"/>
                  <a:gd name="connsiteX31" fmla="*/ 1420149 w 1726861"/>
                  <a:gd name="connsiteY31" fmla="*/ 643360 h 1476425"/>
                  <a:gd name="connsiteX32" fmla="*/ 1705216 w 1726861"/>
                  <a:gd name="connsiteY32" fmla="*/ 783768 h 1476425"/>
                  <a:gd name="connsiteX33" fmla="*/ 1714873 w 1726861"/>
                  <a:gd name="connsiteY33" fmla="*/ 741601 h 1476425"/>
                  <a:gd name="connsiteX0" fmla="*/ 1714873 w 1726861"/>
                  <a:gd name="connsiteY0" fmla="*/ 741601 h 1476425"/>
                  <a:gd name="connsiteX1" fmla="*/ 1454759 w 1726861"/>
                  <a:gd name="connsiteY1" fmla="*/ 609196 h 1476425"/>
                  <a:gd name="connsiteX2" fmla="*/ 1301965 w 1726861"/>
                  <a:gd name="connsiteY2" fmla="*/ 440081 h 1476425"/>
                  <a:gd name="connsiteX3" fmla="*/ 1200995 w 1726861"/>
                  <a:gd name="connsiteY3" fmla="*/ 371307 h 1476425"/>
                  <a:gd name="connsiteX4" fmla="*/ 1080082 w 1726861"/>
                  <a:gd name="connsiteY4" fmla="*/ 152153 h 1476425"/>
                  <a:gd name="connsiteX5" fmla="*/ 868486 w 1726861"/>
                  <a:gd name="connsiteY5" fmla="*/ 8570 h 1476425"/>
                  <a:gd name="connsiteX6" fmla="*/ 520863 w 1726861"/>
                  <a:gd name="connsiteY6" fmla="*/ 23684 h 1476425"/>
                  <a:gd name="connsiteX7" fmla="*/ 173239 w 1726861"/>
                  <a:gd name="connsiteY7" fmla="*/ 84140 h 1476425"/>
                  <a:gd name="connsiteX8" fmla="*/ 36662 w 1726861"/>
                  <a:gd name="connsiteY8" fmla="*/ 251444 h 1476425"/>
                  <a:gd name="connsiteX9" fmla="*/ 635 w 1726861"/>
                  <a:gd name="connsiteY9" fmla="*/ 481356 h 1476425"/>
                  <a:gd name="connsiteX10" fmla="*/ 58888 w 1726861"/>
                  <a:gd name="connsiteY10" fmla="*/ 661019 h 1476425"/>
                  <a:gd name="connsiteX11" fmla="*/ 230075 w 1726861"/>
                  <a:gd name="connsiteY11" fmla="*/ 873245 h 1476425"/>
                  <a:gd name="connsiteX12" fmla="*/ 603990 w 1726861"/>
                  <a:gd name="connsiteY12" fmla="*/ 1164794 h 1476425"/>
                  <a:gd name="connsiteX13" fmla="*/ 925006 w 1726861"/>
                  <a:gd name="connsiteY13" fmla="*/ 1299299 h 1476425"/>
                  <a:gd name="connsiteX14" fmla="*/ 1153685 w 1726861"/>
                  <a:gd name="connsiteY14" fmla="*/ 1377598 h 1476425"/>
                  <a:gd name="connsiteX15" fmla="*/ 1455205 w 1726861"/>
                  <a:gd name="connsiteY15" fmla="*/ 1407065 h 1476425"/>
                  <a:gd name="connsiteX16" fmla="*/ 1631745 w 1726861"/>
                  <a:gd name="connsiteY16" fmla="*/ 1474632 h 1476425"/>
                  <a:gd name="connsiteX17" fmla="*/ 1654416 w 1726861"/>
                  <a:gd name="connsiteY17" fmla="*/ 1451961 h 1476425"/>
                  <a:gd name="connsiteX18" fmla="*/ 1533504 w 1726861"/>
                  <a:gd name="connsiteY18" fmla="*/ 1399062 h 1476425"/>
                  <a:gd name="connsiteX19" fmla="*/ 1193438 w 1726861"/>
                  <a:gd name="connsiteY19" fmla="*/ 1338606 h 1476425"/>
                  <a:gd name="connsiteX20" fmla="*/ 1042297 w 1726861"/>
                  <a:gd name="connsiteY20" fmla="*/ 1285707 h 1476425"/>
                  <a:gd name="connsiteX21" fmla="*/ 777801 w 1726861"/>
                  <a:gd name="connsiteY21" fmla="*/ 1195023 h 1476425"/>
                  <a:gd name="connsiteX22" fmla="*/ 369722 w 1726861"/>
                  <a:gd name="connsiteY22" fmla="*/ 945641 h 1476425"/>
                  <a:gd name="connsiteX23" fmla="*/ 144533 w 1726861"/>
                  <a:gd name="connsiteY23" fmla="*/ 667553 h 1476425"/>
                  <a:gd name="connsiteX24" fmla="*/ 74998 w 1726861"/>
                  <a:gd name="connsiteY24" fmla="*/ 401535 h 1476425"/>
                  <a:gd name="connsiteX25" fmla="*/ 199847 w 1726861"/>
                  <a:gd name="connsiteY25" fmla="*/ 166060 h 1476425"/>
                  <a:gd name="connsiteX26" fmla="*/ 430178 w 1726861"/>
                  <a:gd name="connsiteY26" fmla="*/ 76583 h 1476425"/>
                  <a:gd name="connsiteX27" fmla="*/ 792916 w 1726861"/>
                  <a:gd name="connsiteY27" fmla="*/ 76583 h 1476425"/>
                  <a:gd name="connsiteX28" fmla="*/ 974284 w 1726861"/>
                  <a:gd name="connsiteY28" fmla="*/ 130243 h 1476425"/>
                  <a:gd name="connsiteX29" fmla="*/ 1155653 w 1726861"/>
                  <a:gd name="connsiteY29" fmla="*/ 378864 h 1476425"/>
                  <a:gd name="connsiteX30" fmla="*/ 1276880 w 1726861"/>
                  <a:gd name="connsiteY30" fmla="*/ 484216 h 1476425"/>
                  <a:gd name="connsiteX31" fmla="*/ 1420149 w 1726861"/>
                  <a:gd name="connsiteY31" fmla="*/ 643360 h 1476425"/>
                  <a:gd name="connsiteX32" fmla="*/ 1705216 w 1726861"/>
                  <a:gd name="connsiteY32" fmla="*/ 783768 h 1476425"/>
                  <a:gd name="connsiteX33" fmla="*/ 1714873 w 1726861"/>
                  <a:gd name="connsiteY33" fmla="*/ 741601 h 1476425"/>
                  <a:gd name="connsiteX0" fmla="*/ 1714873 w 1726861"/>
                  <a:gd name="connsiteY0" fmla="*/ 741601 h 1476425"/>
                  <a:gd name="connsiteX1" fmla="*/ 1454759 w 1726861"/>
                  <a:gd name="connsiteY1" fmla="*/ 609196 h 1476425"/>
                  <a:gd name="connsiteX2" fmla="*/ 1301965 w 1726861"/>
                  <a:gd name="connsiteY2" fmla="*/ 440081 h 1476425"/>
                  <a:gd name="connsiteX3" fmla="*/ 1200995 w 1726861"/>
                  <a:gd name="connsiteY3" fmla="*/ 371307 h 1476425"/>
                  <a:gd name="connsiteX4" fmla="*/ 1080082 w 1726861"/>
                  <a:gd name="connsiteY4" fmla="*/ 152153 h 1476425"/>
                  <a:gd name="connsiteX5" fmla="*/ 868486 w 1726861"/>
                  <a:gd name="connsiteY5" fmla="*/ 8570 h 1476425"/>
                  <a:gd name="connsiteX6" fmla="*/ 520863 w 1726861"/>
                  <a:gd name="connsiteY6" fmla="*/ 23684 h 1476425"/>
                  <a:gd name="connsiteX7" fmla="*/ 173239 w 1726861"/>
                  <a:gd name="connsiteY7" fmla="*/ 84140 h 1476425"/>
                  <a:gd name="connsiteX8" fmla="*/ 36662 w 1726861"/>
                  <a:gd name="connsiteY8" fmla="*/ 251444 h 1476425"/>
                  <a:gd name="connsiteX9" fmla="*/ 635 w 1726861"/>
                  <a:gd name="connsiteY9" fmla="*/ 481356 h 1476425"/>
                  <a:gd name="connsiteX10" fmla="*/ 58888 w 1726861"/>
                  <a:gd name="connsiteY10" fmla="*/ 661019 h 1476425"/>
                  <a:gd name="connsiteX11" fmla="*/ 230075 w 1726861"/>
                  <a:gd name="connsiteY11" fmla="*/ 873245 h 1476425"/>
                  <a:gd name="connsiteX12" fmla="*/ 603990 w 1726861"/>
                  <a:gd name="connsiteY12" fmla="*/ 1164794 h 1476425"/>
                  <a:gd name="connsiteX13" fmla="*/ 925006 w 1726861"/>
                  <a:gd name="connsiteY13" fmla="*/ 1299299 h 1476425"/>
                  <a:gd name="connsiteX14" fmla="*/ 1153685 w 1726861"/>
                  <a:gd name="connsiteY14" fmla="*/ 1377598 h 1476425"/>
                  <a:gd name="connsiteX15" fmla="*/ 1455205 w 1726861"/>
                  <a:gd name="connsiteY15" fmla="*/ 1407065 h 1476425"/>
                  <a:gd name="connsiteX16" fmla="*/ 1631745 w 1726861"/>
                  <a:gd name="connsiteY16" fmla="*/ 1474632 h 1476425"/>
                  <a:gd name="connsiteX17" fmla="*/ 1654416 w 1726861"/>
                  <a:gd name="connsiteY17" fmla="*/ 1451961 h 1476425"/>
                  <a:gd name="connsiteX18" fmla="*/ 1533504 w 1726861"/>
                  <a:gd name="connsiteY18" fmla="*/ 1399062 h 1476425"/>
                  <a:gd name="connsiteX19" fmla="*/ 1193438 w 1726861"/>
                  <a:gd name="connsiteY19" fmla="*/ 1338606 h 1476425"/>
                  <a:gd name="connsiteX20" fmla="*/ 1042297 w 1726861"/>
                  <a:gd name="connsiteY20" fmla="*/ 1285707 h 1476425"/>
                  <a:gd name="connsiteX21" fmla="*/ 777801 w 1726861"/>
                  <a:gd name="connsiteY21" fmla="*/ 1195023 h 1476425"/>
                  <a:gd name="connsiteX22" fmla="*/ 369722 w 1726861"/>
                  <a:gd name="connsiteY22" fmla="*/ 945641 h 1476425"/>
                  <a:gd name="connsiteX23" fmla="*/ 144533 w 1726861"/>
                  <a:gd name="connsiteY23" fmla="*/ 667553 h 1476425"/>
                  <a:gd name="connsiteX24" fmla="*/ 74998 w 1726861"/>
                  <a:gd name="connsiteY24" fmla="*/ 401535 h 1476425"/>
                  <a:gd name="connsiteX25" fmla="*/ 199847 w 1726861"/>
                  <a:gd name="connsiteY25" fmla="*/ 166060 h 1476425"/>
                  <a:gd name="connsiteX26" fmla="*/ 430178 w 1726861"/>
                  <a:gd name="connsiteY26" fmla="*/ 76583 h 1476425"/>
                  <a:gd name="connsiteX27" fmla="*/ 792916 w 1726861"/>
                  <a:gd name="connsiteY27" fmla="*/ 76583 h 1476425"/>
                  <a:gd name="connsiteX28" fmla="*/ 974284 w 1726861"/>
                  <a:gd name="connsiteY28" fmla="*/ 130243 h 1476425"/>
                  <a:gd name="connsiteX29" fmla="*/ 1155653 w 1726861"/>
                  <a:gd name="connsiteY29" fmla="*/ 378864 h 1476425"/>
                  <a:gd name="connsiteX30" fmla="*/ 1276880 w 1726861"/>
                  <a:gd name="connsiteY30" fmla="*/ 484216 h 1476425"/>
                  <a:gd name="connsiteX31" fmla="*/ 1420149 w 1726861"/>
                  <a:gd name="connsiteY31" fmla="*/ 627485 h 1476425"/>
                  <a:gd name="connsiteX32" fmla="*/ 1705216 w 1726861"/>
                  <a:gd name="connsiteY32" fmla="*/ 783768 h 1476425"/>
                  <a:gd name="connsiteX33" fmla="*/ 1714873 w 1726861"/>
                  <a:gd name="connsiteY33" fmla="*/ 741601 h 1476425"/>
                  <a:gd name="connsiteX0" fmla="*/ 1714873 w 1726861"/>
                  <a:gd name="connsiteY0" fmla="*/ 741601 h 1476582"/>
                  <a:gd name="connsiteX1" fmla="*/ 1454759 w 1726861"/>
                  <a:gd name="connsiteY1" fmla="*/ 609196 h 1476582"/>
                  <a:gd name="connsiteX2" fmla="*/ 1301965 w 1726861"/>
                  <a:gd name="connsiteY2" fmla="*/ 440081 h 1476582"/>
                  <a:gd name="connsiteX3" fmla="*/ 1200995 w 1726861"/>
                  <a:gd name="connsiteY3" fmla="*/ 371307 h 1476582"/>
                  <a:gd name="connsiteX4" fmla="*/ 1080082 w 1726861"/>
                  <a:gd name="connsiteY4" fmla="*/ 152153 h 1476582"/>
                  <a:gd name="connsiteX5" fmla="*/ 868486 w 1726861"/>
                  <a:gd name="connsiteY5" fmla="*/ 8570 h 1476582"/>
                  <a:gd name="connsiteX6" fmla="*/ 520863 w 1726861"/>
                  <a:gd name="connsiteY6" fmla="*/ 23684 h 1476582"/>
                  <a:gd name="connsiteX7" fmla="*/ 173239 w 1726861"/>
                  <a:gd name="connsiteY7" fmla="*/ 84140 h 1476582"/>
                  <a:gd name="connsiteX8" fmla="*/ 36662 w 1726861"/>
                  <a:gd name="connsiteY8" fmla="*/ 251444 h 1476582"/>
                  <a:gd name="connsiteX9" fmla="*/ 635 w 1726861"/>
                  <a:gd name="connsiteY9" fmla="*/ 481356 h 1476582"/>
                  <a:gd name="connsiteX10" fmla="*/ 58888 w 1726861"/>
                  <a:gd name="connsiteY10" fmla="*/ 661019 h 1476582"/>
                  <a:gd name="connsiteX11" fmla="*/ 230075 w 1726861"/>
                  <a:gd name="connsiteY11" fmla="*/ 873245 h 1476582"/>
                  <a:gd name="connsiteX12" fmla="*/ 603990 w 1726861"/>
                  <a:gd name="connsiteY12" fmla="*/ 1164794 h 1476582"/>
                  <a:gd name="connsiteX13" fmla="*/ 925006 w 1726861"/>
                  <a:gd name="connsiteY13" fmla="*/ 1299299 h 1476582"/>
                  <a:gd name="connsiteX14" fmla="*/ 1153685 w 1726861"/>
                  <a:gd name="connsiteY14" fmla="*/ 1377598 h 1476582"/>
                  <a:gd name="connsiteX15" fmla="*/ 1455205 w 1726861"/>
                  <a:gd name="connsiteY15" fmla="*/ 1407065 h 1476582"/>
                  <a:gd name="connsiteX16" fmla="*/ 1631745 w 1726861"/>
                  <a:gd name="connsiteY16" fmla="*/ 1474632 h 1476582"/>
                  <a:gd name="connsiteX17" fmla="*/ 1654416 w 1726861"/>
                  <a:gd name="connsiteY17" fmla="*/ 1451961 h 1476582"/>
                  <a:gd name="connsiteX18" fmla="*/ 1520804 w 1726861"/>
                  <a:gd name="connsiteY18" fmla="*/ 1386362 h 1476582"/>
                  <a:gd name="connsiteX19" fmla="*/ 1193438 w 1726861"/>
                  <a:gd name="connsiteY19" fmla="*/ 1338606 h 1476582"/>
                  <a:gd name="connsiteX20" fmla="*/ 1042297 w 1726861"/>
                  <a:gd name="connsiteY20" fmla="*/ 1285707 h 1476582"/>
                  <a:gd name="connsiteX21" fmla="*/ 777801 w 1726861"/>
                  <a:gd name="connsiteY21" fmla="*/ 1195023 h 1476582"/>
                  <a:gd name="connsiteX22" fmla="*/ 369722 w 1726861"/>
                  <a:gd name="connsiteY22" fmla="*/ 945641 h 1476582"/>
                  <a:gd name="connsiteX23" fmla="*/ 144533 w 1726861"/>
                  <a:gd name="connsiteY23" fmla="*/ 667553 h 1476582"/>
                  <a:gd name="connsiteX24" fmla="*/ 74998 w 1726861"/>
                  <a:gd name="connsiteY24" fmla="*/ 401535 h 1476582"/>
                  <a:gd name="connsiteX25" fmla="*/ 199847 w 1726861"/>
                  <a:gd name="connsiteY25" fmla="*/ 166060 h 1476582"/>
                  <a:gd name="connsiteX26" fmla="*/ 430178 w 1726861"/>
                  <a:gd name="connsiteY26" fmla="*/ 76583 h 1476582"/>
                  <a:gd name="connsiteX27" fmla="*/ 792916 w 1726861"/>
                  <a:gd name="connsiteY27" fmla="*/ 76583 h 1476582"/>
                  <a:gd name="connsiteX28" fmla="*/ 974284 w 1726861"/>
                  <a:gd name="connsiteY28" fmla="*/ 130243 h 1476582"/>
                  <a:gd name="connsiteX29" fmla="*/ 1155653 w 1726861"/>
                  <a:gd name="connsiteY29" fmla="*/ 378864 h 1476582"/>
                  <a:gd name="connsiteX30" fmla="*/ 1276880 w 1726861"/>
                  <a:gd name="connsiteY30" fmla="*/ 484216 h 1476582"/>
                  <a:gd name="connsiteX31" fmla="*/ 1420149 w 1726861"/>
                  <a:gd name="connsiteY31" fmla="*/ 627485 h 1476582"/>
                  <a:gd name="connsiteX32" fmla="*/ 1705216 w 1726861"/>
                  <a:gd name="connsiteY32" fmla="*/ 783768 h 1476582"/>
                  <a:gd name="connsiteX33" fmla="*/ 1714873 w 1726861"/>
                  <a:gd name="connsiteY33" fmla="*/ 741601 h 1476582"/>
                  <a:gd name="connsiteX0" fmla="*/ 1714873 w 1726861"/>
                  <a:gd name="connsiteY0" fmla="*/ 741601 h 1476582"/>
                  <a:gd name="connsiteX1" fmla="*/ 1454759 w 1726861"/>
                  <a:gd name="connsiteY1" fmla="*/ 609196 h 1476582"/>
                  <a:gd name="connsiteX2" fmla="*/ 1301965 w 1726861"/>
                  <a:gd name="connsiteY2" fmla="*/ 440081 h 1476582"/>
                  <a:gd name="connsiteX3" fmla="*/ 1200995 w 1726861"/>
                  <a:gd name="connsiteY3" fmla="*/ 371307 h 1476582"/>
                  <a:gd name="connsiteX4" fmla="*/ 1080082 w 1726861"/>
                  <a:gd name="connsiteY4" fmla="*/ 152153 h 1476582"/>
                  <a:gd name="connsiteX5" fmla="*/ 868486 w 1726861"/>
                  <a:gd name="connsiteY5" fmla="*/ 8570 h 1476582"/>
                  <a:gd name="connsiteX6" fmla="*/ 520863 w 1726861"/>
                  <a:gd name="connsiteY6" fmla="*/ 23684 h 1476582"/>
                  <a:gd name="connsiteX7" fmla="*/ 173239 w 1726861"/>
                  <a:gd name="connsiteY7" fmla="*/ 84140 h 1476582"/>
                  <a:gd name="connsiteX8" fmla="*/ 36662 w 1726861"/>
                  <a:gd name="connsiteY8" fmla="*/ 251444 h 1476582"/>
                  <a:gd name="connsiteX9" fmla="*/ 635 w 1726861"/>
                  <a:gd name="connsiteY9" fmla="*/ 481356 h 1476582"/>
                  <a:gd name="connsiteX10" fmla="*/ 58888 w 1726861"/>
                  <a:gd name="connsiteY10" fmla="*/ 661019 h 1476582"/>
                  <a:gd name="connsiteX11" fmla="*/ 230075 w 1726861"/>
                  <a:gd name="connsiteY11" fmla="*/ 873245 h 1476582"/>
                  <a:gd name="connsiteX12" fmla="*/ 603990 w 1726861"/>
                  <a:gd name="connsiteY12" fmla="*/ 1164794 h 1476582"/>
                  <a:gd name="connsiteX13" fmla="*/ 925006 w 1726861"/>
                  <a:gd name="connsiteY13" fmla="*/ 1299299 h 1476582"/>
                  <a:gd name="connsiteX14" fmla="*/ 1153685 w 1726861"/>
                  <a:gd name="connsiteY14" fmla="*/ 1377598 h 1476582"/>
                  <a:gd name="connsiteX15" fmla="*/ 1455205 w 1726861"/>
                  <a:gd name="connsiteY15" fmla="*/ 1407065 h 1476582"/>
                  <a:gd name="connsiteX16" fmla="*/ 1631745 w 1726861"/>
                  <a:gd name="connsiteY16" fmla="*/ 1474632 h 1476582"/>
                  <a:gd name="connsiteX17" fmla="*/ 1654416 w 1726861"/>
                  <a:gd name="connsiteY17" fmla="*/ 1451961 h 1476582"/>
                  <a:gd name="connsiteX18" fmla="*/ 1520804 w 1726861"/>
                  <a:gd name="connsiteY18" fmla="*/ 1386362 h 1476582"/>
                  <a:gd name="connsiteX19" fmla="*/ 1234713 w 1726861"/>
                  <a:gd name="connsiteY19" fmla="*/ 1351306 h 1476582"/>
                  <a:gd name="connsiteX20" fmla="*/ 1042297 w 1726861"/>
                  <a:gd name="connsiteY20" fmla="*/ 1285707 h 1476582"/>
                  <a:gd name="connsiteX21" fmla="*/ 777801 w 1726861"/>
                  <a:gd name="connsiteY21" fmla="*/ 1195023 h 1476582"/>
                  <a:gd name="connsiteX22" fmla="*/ 369722 w 1726861"/>
                  <a:gd name="connsiteY22" fmla="*/ 945641 h 1476582"/>
                  <a:gd name="connsiteX23" fmla="*/ 144533 w 1726861"/>
                  <a:gd name="connsiteY23" fmla="*/ 667553 h 1476582"/>
                  <a:gd name="connsiteX24" fmla="*/ 74998 w 1726861"/>
                  <a:gd name="connsiteY24" fmla="*/ 401535 h 1476582"/>
                  <a:gd name="connsiteX25" fmla="*/ 199847 w 1726861"/>
                  <a:gd name="connsiteY25" fmla="*/ 166060 h 1476582"/>
                  <a:gd name="connsiteX26" fmla="*/ 430178 w 1726861"/>
                  <a:gd name="connsiteY26" fmla="*/ 76583 h 1476582"/>
                  <a:gd name="connsiteX27" fmla="*/ 792916 w 1726861"/>
                  <a:gd name="connsiteY27" fmla="*/ 76583 h 1476582"/>
                  <a:gd name="connsiteX28" fmla="*/ 974284 w 1726861"/>
                  <a:gd name="connsiteY28" fmla="*/ 130243 h 1476582"/>
                  <a:gd name="connsiteX29" fmla="*/ 1155653 w 1726861"/>
                  <a:gd name="connsiteY29" fmla="*/ 378864 h 1476582"/>
                  <a:gd name="connsiteX30" fmla="*/ 1276880 w 1726861"/>
                  <a:gd name="connsiteY30" fmla="*/ 484216 h 1476582"/>
                  <a:gd name="connsiteX31" fmla="*/ 1420149 w 1726861"/>
                  <a:gd name="connsiteY31" fmla="*/ 627485 h 1476582"/>
                  <a:gd name="connsiteX32" fmla="*/ 1705216 w 1726861"/>
                  <a:gd name="connsiteY32" fmla="*/ 783768 h 1476582"/>
                  <a:gd name="connsiteX33" fmla="*/ 1714873 w 1726861"/>
                  <a:gd name="connsiteY33" fmla="*/ 741601 h 1476582"/>
                  <a:gd name="connsiteX0" fmla="*/ 1714873 w 1726861"/>
                  <a:gd name="connsiteY0" fmla="*/ 741601 h 1476582"/>
                  <a:gd name="connsiteX1" fmla="*/ 1454759 w 1726861"/>
                  <a:gd name="connsiteY1" fmla="*/ 609196 h 1476582"/>
                  <a:gd name="connsiteX2" fmla="*/ 1301965 w 1726861"/>
                  <a:gd name="connsiteY2" fmla="*/ 440081 h 1476582"/>
                  <a:gd name="connsiteX3" fmla="*/ 1200995 w 1726861"/>
                  <a:gd name="connsiteY3" fmla="*/ 371307 h 1476582"/>
                  <a:gd name="connsiteX4" fmla="*/ 1080082 w 1726861"/>
                  <a:gd name="connsiteY4" fmla="*/ 152153 h 1476582"/>
                  <a:gd name="connsiteX5" fmla="*/ 868486 w 1726861"/>
                  <a:gd name="connsiteY5" fmla="*/ 8570 h 1476582"/>
                  <a:gd name="connsiteX6" fmla="*/ 520863 w 1726861"/>
                  <a:gd name="connsiteY6" fmla="*/ 23684 h 1476582"/>
                  <a:gd name="connsiteX7" fmla="*/ 173239 w 1726861"/>
                  <a:gd name="connsiteY7" fmla="*/ 84140 h 1476582"/>
                  <a:gd name="connsiteX8" fmla="*/ 36662 w 1726861"/>
                  <a:gd name="connsiteY8" fmla="*/ 251444 h 1476582"/>
                  <a:gd name="connsiteX9" fmla="*/ 635 w 1726861"/>
                  <a:gd name="connsiteY9" fmla="*/ 481356 h 1476582"/>
                  <a:gd name="connsiteX10" fmla="*/ 58888 w 1726861"/>
                  <a:gd name="connsiteY10" fmla="*/ 661019 h 1476582"/>
                  <a:gd name="connsiteX11" fmla="*/ 230075 w 1726861"/>
                  <a:gd name="connsiteY11" fmla="*/ 873245 h 1476582"/>
                  <a:gd name="connsiteX12" fmla="*/ 603990 w 1726861"/>
                  <a:gd name="connsiteY12" fmla="*/ 1164794 h 1476582"/>
                  <a:gd name="connsiteX13" fmla="*/ 925006 w 1726861"/>
                  <a:gd name="connsiteY13" fmla="*/ 1299299 h 1476582"/>
                  <a:gd name="connsiteX14" fmla="*/ 1153685 w 1726861"/>
                  <a:gd name="connsiteY14" fmla="*/ 1377598 h 1476582"/>
                  <a:gd name="connsiteX15" fmla="*/ 1455205 w 1726861"/>
                  <a:gd name="connsiteY15" fmla="*/ 1407065 h 1476582"/>
                  <a:gd name="connsiteX16" fmla="*/ 1631745 w 1726861"/>
                  <a:gd name="connsiteY16" fmla="*/ 1474632 h 1476582"/>
                  <a:gd name="connsiteX17" fmla="*/ 1654416 w 1726861"/>
                  <a:gd name="connsiteY17" fmla="*/ 1451961 h 1476582"/>
                  <a:gd name="connsiteX18" fmla="*/ 1520804 w 1726861"/>
                  <a:gd name="connsiteY18" fmla="*/ 1386362 h 1476582"/>
                  <a:gd name="connsiteX19" fmla="*/ 1234713 w 1726861"/>
                  <a:gd name="connsiteY19" fmla="*/ 1351306 h 1476582"/>
                  <a:gd name="connsiteX20" fmla="*/ 1042297 w 1726861"/>
                  <a:gd name="connsiteY20" fmla="*/ 1285707 h 1476582"/>
                  <a:gd name="connsiteX21" fmla="*/ 777801 w 1726861"/>
                  <a:gd name="connsiteY21" fmla="*/ 1195023 h 1476582"/>
                  <a:gd name="connsiteX22" fmla="*/ 369722 w 1726861"/>
                  <a:gd name="connsiteY22" fmla="*/ 945641 h 1476582"/>
                  <a:gd name="connsiteX23" fmla="*/ 144533 w 1726861"/>
                  <a:gd name="connsiteY23" fmla="*/ 667553 h 1476582"/>
                  <a:gd name="connsiteX24" fmla="*/ 74998 w 1726861"/>
                  <a:gd name="connsiteY24" fmla="*/ 401535 h 1476582"/>
                  <a:gd name="connsiteX25" fmla="*/ 199847 w 1726861"/>
                  <a:gd name="connsiteY25" fmla="*/ 166060 h 1476582"/>
                  <a:gd name="connsiteX26" fmla="*/ 430178 w 1726861"/>
                  <a:gd name="connsiteY26" fmla="*/ 76583 h 1476582"/>
                  <a:gd name="connsiteX27" fmla="*/ 792916 w 1726861"/>
                  <a:gd name="connsiteY27" fmla="*/ 76583 h 1476582"/>
                  <a:gd name="connsiteX28" fmla="*/ 974284 w 1726861"/>
                  <a:gd name="connsiteY28" fmla="*/ 130243 h 1476582"/>
                  <a:gd name="connsiteX29" fmla="*/ 1155653 w 1726861"/>
                  <a:gd name="connsiteY29" fmla="*/ 378864 h 1476582"/>
                  <a:gd name="connsiteX30" fmla="*/ 1276880 w 1726861"/>
                  <a:gd name="connsiteY30" fmla="*/ 484216 h 1476582"/>
                  <a:gd name="connsiteX31" fmla="*/ 1420149 w 1726861"/>
                  <a:gd name="connsiteY31" fmla="*/ 627485 h 1476582"/>
                  <a:gd name="connsiteX32" fmla="*/ 1705216 w 1726861"/>
                  <a:gd name="connsiteY32" fmla="*/ 783768 h 1476582"/>
                  <a:gd name="connsiteX33" fmla="*/ 1714873 w 1726861"/>
                  <a:gd name="connsiteY33" fmla="*/ 741601 h 1476582"/>
                  <a:gd name="connsiteX0" fmla="*/ 1714873 w 1726861"/>
                  <a:gd name="connsiteY0" fmla="*/ 741601 h 1476582"/>
                  <a:gd name="connsiteX1" fmla="*/ 1454759 w 1726861"/>
                  <a:gd name="connsiteY1" fmla="*/ 609196 h 1476582"/>
                  <a:gd name="connsiteX2" fmla="*/ 1301965 w 1726861"/>
                  <a:gd name="connsiteY2" fmla="*/ 440081 h 1476582"/>
                  <a:gd name="connsiteX3" fmla="*/ 1200995 w 1726861"/>
                  <a:gd name="connsiteY3" fmla="*/ 371307 h 1476582"/>
                  <a:gd name="connsiteX4" fmla="*/ 1080082 w 1726861"/>
                  <a:gd name="connsiteY4" fmla="*/ 152153 h 1476582"/>
                  <a:gd name="connsiteX5" fmla="*/ 868486 w 1726861"/>
                  <a:gd name="connsiteY5" fmla="*/ 8570 h 1476582"/>
                  <a:gd name="connsiteX6" fmla="*/ 520863 w 1726861"/>
                  <a:gd name="connsiteY6" fmla="*/ 23684 h 1476582"/>
                  <a:gd name="connsiteX7" fmla="*/ 173239 w 1726861"/>
                  <a:gd name="connsiteY7" fmla="*/ 84140 h 1476582"/>
                  <a:gd name="connsiteX8" fmla="*/ 36662 w 1726861"/>
                  <a:gd name="connsiteY8" fmla="*/ 251444 h 1476582"/>
                  <a:gd name="connsiteX9" fmla="*/ 635 w 1726861"/>
                  <a:gd name="connsiteY9" fmla="*/ 481356 h 1476582"/>
                  <a:gd name="connsiteX10" fmla="*/ 58888 w 1726861"/>
                  <a:gd name="connsiteY10" fmla="*/ 661019 h 1476582"/>
                  <a:gd name="connsiteX11" fmla="*/ 230075 w 1726861"/>
                  <a:gd name="connsiteY11" fmla="*/ 873245 h 1476582"/>
                  <a:gd name="connsiteX12" fmla="*/ 603990 w 1726861"/>
                  <a:gd name="connsiteY12" fmla="*/ 1164794 h 1476582"/>
                  <a:gd name="connsiteX13" fmla="*/ 925006 w 1726861"/>
                  <a:gd name="connsiteY13" fmla="*/ 1299299 h 1476582"/>
                  <a:gd name="connsiteX14" fmla="*/ 1153685 w 1726861"/>
                  <a:gd name="connsiteY14" fmla="*/ 1377598 h 1476582"/>
                  <a:gd name="connsiteX15" fmla="*/ 1455205 w 1726861"/>
                  <a:gd name="connsiteY15" fmla="*/ 1407065 h 1476582"/>
                  <a:gd name="connsiteX16" fmla="*/ 1631745 w 1726861"/>
                  <a:gd name="connsiteY16" fmla="*/ 1474632 h 1476582"/>
                  <a:gd name="connsiteX17" fmla="*/ 1654416 w 1726861"/>
                  <a:gd name="connsiteY17" fmla="*/ 1451961 h 1476582"/>
                  <a:gd name="connsiteX18" fmla="*/ 1520804 w 1726861"/>
                  <a:gd name="connsiteY18" fmla="*/ 1386362 h 1476582"/>
                  <a:gd name="connsiteX19" fmla="*/ 1250588 w 1726861"/>
                  <a:gd name="connsiteY19" fmla="*/ 1341781 h 1476582"/>
                  <a:gd name="connsiteX20" fmla="*/ 1042297 w 1726861"/>
                  <a:gd name="connsiteY20" fmla="*/ 1285707 h 1476582"/>
                  <a:gd name="connsiteX21" fmla="*/ 777801 w 1726861"/>
                  <a:gd name="connsiteY21" fmla="*/ 1195023 h 1476582"/>
                  <a:gd name="connsiteX22" fmla="*/ 369722 w 1726861"/>
                  <a:gd name="connsiteY22" fmla="*/ 945641 h 1476582"/>
                  <a:gd name="connsiteX23" fmla="*/ 144533 w 1726861"/>
                  <a:gd name="connsiteY23" fmla="*/ 667553 h 1476582"/>
                  <a:gd name="connsiteX24" fmla="*/ 74998 w 1726861"/>
                  <a:gd name="connsiteY24" fmla="*/ 401535 h 1476582"/>
                  <a:gd name="connsiteX25" fmla="*/ 199847 w 1726861"/>
                  <a:gd name="connsiteY25" fmla="*/ 166060 h 1476582"/>
                  <a:gd name="connsiteX26" fmla="*/ 430178 w 1726861"/>
                  <a:gd name="connsiteY26" fmla="*/ 76583 h 1476582"/>
                  <a:gd name="connsiteX27" fmla="*/ 792916 w 1726861"/>
                  <a:gd name="connsiteY27" fmla="*/ 76583 h 1476582"/>
                  <a:gd name="connsiteX28" fmla="*/ 974284 w 1726861"/>
                  <a:gd name="connsiteY28" fmla="*/ 130243 h 1476582"/>
                  <a:gd name="connsiteX29" fmla="*/ 1155653 w 1726861"/>
                  <a:gd name="connsiteY29" fmla="*/ 378864 h 1476582"/>
                  <a:gd name="connsiteX30" fmla="*/ 1276880 w 1726861"/>
                  <a:gd name="connsiteY30" fmla="*/ 484216 h 1476582"/>
                  <a:gd name="connsiteX31" fmla="*/ 1420149 w 1726861"/>
                  <a:gd name="connsiteY31" fmla="*/ 627485 h 1476582"/>
                  <a:gd name="connsiteX32" fmla="*/ 1705216 w 1726861"/>
                  <a:gd name="connsiteY32" fmla="*/ 783768 h 1476582"/>
                  <a:gd name="connsiteX33" fmla="*/ 1714873 w 1726861"/>
                  <a:gd name="connsiteY33" fmla="*/ 741601 h 1476582"/>
                  <a:gd name="connsiteX0" fmla="*/ 1714873 w 1726861"/>
                  <a:gd name="connsiteY0" fmla="*/ 741601 h 1476582"/>
                  <a:gd name="connsiteX1" fmla="*/ 1454759 w 1726861"/>
                  <a:gd name="connsiteY1" fmla="*/ 609196 h 1476582"/>
                  <a:gd name="connsiteX2" fmla="*/ 1301965 w 1726861"/>
                  <a:gd name="connsiteY2" fmla="*/ 440081 h 1476582"/>
                  <a:gd name="connsiteX3" fmla="*/ 1200995 w 1726861"/>
                  <a:gd name="connsiteY3" fmla="*/ 371307 h 1476582"/>
                  <a:gd name="connsiteX4" fmla="*/ 1080082 w 1726861"/>
                  <a:gd name="connsiteY4" fmla="*/ 152153 h 1476582"/>
                  <a:gd name="connsiteX5" fmla="*/ 868486 w 1726861"/>
                  <a:gd name="connsiteY5" fmla="*/ 8570 h 1476582"/>
                  <a:gd name="connsiteX6" fmla="*/ 520863 w 1726861"/>
                  <a:gd name="connsiteY6" fmla="*/ 23684 h 1476582"/>
                  <a:gd name="connsiteX7" fmla="*/ 173239 w 1726861"/>
                  <a:gd name="connsiteY7" fmla="*/ 84140 h 1476582"/>
                  <a:gd name="connsiteX8" fmla="*/ 36662 w 1726861"/>
                  <a:gd name="connsiteY8" fmla="*/ 251444 h 1476582"/>
                  <a:gd name="connsiteX9" fmla="*/ 635 w 1726861"/>
                  <a:gd name="connsiteY9" fmla="*/ 481356 h 1476582"/>
                  <a:gd name="connsiteX10" fmla="*/ 58888 w 1726861"/>
                  <a:gd name="connsiteY10" fmla="*/ 661019 h 1476582"/>
                  <a:gd name="connsiteX11" fmla="*/ 230075 w 1726861"/>
                  <a:gd name="connsiteY11" fmla="*/ 873245 h 1476582"/>
                  <a:gd name="connsiteX12" fmla="*/ 603990 w 1726861"/>
                  <a:gd name="connsiteY12" fmla="*/ 1164794 h 1476582"/>
                  <a:gd name="connsiteX13" fmla="*/ 925006 w 1726861"/>
                  <a:gd name="connsiteY13" fmla="*/ 1299299 h 1476582"/>
                  <a:gd name="connsiteX14" fmla="*/ 1153685 w 1726861"/>
                  <a:gd name="connsiteY14" fmla="*/ 1377598 h 1476582"/>
                  <a:gd name="connsiteX15" fmla="*/ 1455205 w 1726861"/>
                  <a:gd name="connsiteY15" fmla="*/ 1407065 h 1476582"/>
                  <a:gd name="connsiteX16" fmla="*/ 1631745 w 1726861"/>
                  <a:gd name="connsiteY16" fmla="*/ 1474632 h 1476582"/>
                  <a:gd name="connsiteX17" fmla="*/ 1654416 w 1726861"/>
                  <a:gd name="connsiteY17" fmla="*/ 1451961 h 1476582"/>
                  <a:gd name="connsiteX18" fmla="*/ 1520804 w 1726861"/>
                  <a:gd name="connsiteY18" fmla="*/ 1386362 h 1476582"/>
                  <a:gd name="connsiteX19" fmla="*/ 1250588 w 1726861"/>
                  <a:gd name="connsiteY19" fmla="*/ 1344956 h 1476582"/>
                  <a:gd name="connsiteX20" fmla="*/ 1042297 w 1726861"/>
                  <a:gd name="connsiteY20" fmla="*/ 1285707 h 1476582"/>
                  <a:gd name="connsiteX21" fmla="*/ 777801 w 1726861"/>
                  <a:gd name="connsiteY21" fmla="*/ 1195023 h 1476582"/>
                  <a:gd name="connsiteX22" fmla="*/ 369722 w 1726861"/>
                  <a:gd name="connsiteY22" fmla="*/ 945641 h 1476582"/>
                  <a:gd name="connsiteX23" fmla="*/ 144533 w 1726861"/>
                  <a:gd name="connsiteY23" fmla="*/ 667553 h 1476582"/>
                  <a:gd name="connsiteX24" fmla="*/ 74998 w 1726861"/>
                  <a:gd name="connsiteY24" fmla="*/ 401535 h 1476582"/>
                  <a:gd name="connsiteX25" fmla="*/ 199847 w 1726861"/>
                  <a:gd name="connsiteY25" fmla="*/ 166060 h 1476582"/>
                  <a:gd name="connsiteX26" fmla="*/ 430178 w 1726861"/>
                  <a:gd name="connsiteY26" fmla="*/ 76583 h 1476582"/>
                  <a:gd name="connsiteX27" fmla="*/ 792916 w 1726861"/>
                  <a:gd name="connsiteY27" fmla="*/ 76583 h 1476582"/>
                  <a:gd name="connsiteX28" fmla="*/ 974284 w 1726861"/>
                  <a:gd name="connsiteY28" fmla="*/ 130243 h 1476582"/>
                  <a:gd name="connsiteX29" fmla="*/ 1155653 w 1726861"/>
                  <a:gd name="connsiteY29" fmla="*/ 378864 h 1476582"/>
                  <a:gd name="connsiteX30" fmla="*/ 1276880 w 1726861"/>
                  <a:gd name="connsiteY30" fmla="*/ 484216 h 1476582"/>
                  <a:gd name="connsiteX31" fmla="*/ 1420149 w 1726861"/>
                  <a:gd name="connsiteY31" fmla="*/ 627485 h 1476582"/>
                  <a:gd name="connsiteX32" fmla="*/ 1705216 w 1726861"/>
                  <a:gd name="connsiteY32" fmla="*/ 783768 h 1476582"/>
                  <a:gd name="connsiteX33" fmla="*/ 1714873 w 1726861"/>
                  <a:gd name="connsiteY33" fmla="*/ 741601 h 1476582"/>
                  <a:gd name="connsiteX0" fmla="*/ 1714873 w 1726861"/>
                  <a:gd name="connsiteY0" fmla="*/ 741601 h 1476582"/>
                  <a:gd name="connsiteX1" fmla="*/ 1454759 w 1726861"/>
                  <a:gd name="connsiteY1" fmla="*/ 609196 h 1476582"/>
                  <a:gd name="connsiteX2" fmla="*/ 1301965 w 1726861"/>
                  <a:gd name="connsiteY2" fmla="*/ 440081 h 1476582"/>
                  <a:gd name="connsiteX3" fmla="*/ 1200995 w 1726861"/>
                  <a:gd name="connsiteY3" fmla="*/ 371307 h 1476582"/>
                  <a:gd name="connsiteX4" fmla="*/ 1080082 w 1726861"/>
                  <a:gd name="connsiteY4" fmla="*/ 152153 h 1476582"/>
                  <a:gd name="connsiteX5" fmla="*/ 868486 w 1726861"/>
                  <a:gd name="connsiteY5" fmla="*/ 8570 h 1476582"/>
                  <a:gd name="connsiteX6" fmla="*/ 520863 w 1726861"/>
                  <a:gd name="connsiteY6" fmla="*/ 23684 h 1476582"/>
                  <a:gd name="connsiteX7" fmla="*/ 173239 w 1726861"/>
                  <a:gd name="connsiteY7" fmla="*/ 84140 h 1476582"/>
                  <a:gd name="connsiteX8" fmla="*/ 36662 w 1726861"/>
                  <a:gd name="connsiteY8" fmla="*/ 251444 h 1476582"/>
                  <a:gd name="connsiteX9" fmla="*/ 635 w 1726861"/>
                  <a:gd name="connsiteY9" fmla="*/ 481356 h 1476582"/>
                  <a:gd name="connsiteX10" fmla="*/ 58888 w 1726861"/>
                  <a:gd name="connsiteY10" fmla="*/ 661019 h 1476582"/>
                  <a:gd name="connsiteX11" fmla="*/ 230075 w 1726861"/>
                  <a:gd name="connsiteY11" fmla="*/ 873245 h 1476582"/>
                  <a:gd name="connsiteX12" fmla="*/ 603990 w 1726861"/>
                  <a:gd name="connsiteY12" fmla="*/ 1164794 h 1476582"/>
                  <a:gd name="connsiteX13" fmla="*/ 925006 w 1726861"/>
                  <a:gd name="connsiteY13" fmla="*/ 1299299 h 1476582"/>
                  <a:gd name="connsiteX14" fmla="*/ 1153685 w 1726861"/>
                  <a:gd name="connsiteY14" fmla="*/ 1377598 h 1476582"/>
                  <a:gd name="connsiteX15" fmla="*/ 1455205 w 1726861"/>
                  <a:gd name="connsiteY15" fmla="*/ 1407065 h 1476582"/>
                  <a:gd name="connsiteX16" fmla="*/ 1631745 w 1726861"/>
                  <a:gd name="connsiteY16" fmla="*/ 1474632 h 1476582"/>
                  <a:gd name="connsiteX17" fmla="*/ 1654416 w 1726861"/>
                  <a:gd name="connsiteY17" fmla="*/ 1451961 h 1476582"/>
                  <a:gd name="connsiteX18" fmla="*/ 1520804 w 1726861"/>
                  <a:gd name="connsiteY18" fmla="*/ 1386362 h 1476582"/>
                  <a:gd name="connsiteX19" fmla="*/ 1250588 w 1726861"/>
                  <a:gd name="connsiteY19" fmla="*/ 1344956 h 1476582"/>
                  <a:gd name="connsiteX20" fmla="*/ 1042297 w 1726861"/>
                  <a:gd name="connsiteY20" fmla="*/ 1285707 h 1476582"/>
                  <a:gd name="connsiteX21" fmla="*/ 723826 w 1726861"/>
                  <a:gd name="connsiteY21" fmla="*/ 1179148 h 1476582"/>
                  <a:gd name="connsiteX22" fmla="*/ 369722 w 1726861"/>
                  <a:gd name="connsiteY22" fmla="*/ 945641 h 1476582"/>
                  <a:gd name="connsiteX23" fmla="*/ 144533 w 1726861"/>
                  <a:gd name="connsiteY23" fmla="*/ 667553 h 1476582"/>
                  <a:gd name="connsiteX24" fmla="*/ 74998 w 1726861"/>
                  <a:gd name="connsiteY24" fmla="*/ 401535 h 1476582"/>
                  <a:gd name="connsiteX25" fmla="*/ 199847 w 1726861"/>
                  <a:gd name="connsiteY25" fmla="*/ 166060 h 1476582"/>
                  <a:gd name="connsiteX26" fmla="*/ 430178 w 1726861"/>
                  <a:gd name="connsiteY26" fmla="*/ 76583 h 1476582"/>
                  <a:gd name="connsiteX27" fmla="*/ 792916 w 1726861"/>
                  <a:gd name="connsiteY27" fmla="*/ 76583 h 1476582"/>
                  <a:gd name="connsiteX28" fmla="*/ 974284 w 1726861"/>
                  <a:gd name="connsiteY28" fmla="*/ 130243 h 1476582"/>
                  <a:gd name="connsiteX29" fmla="*/ 1155653 w 1726861"/>
                  <a:gd name="connsiteY29" fmla="*/ 378864 h 1476582"/>
                  <a:gd name="connsiteX30" fmla="*/ 1276880 w 1726861"/>
                  <a:gd name="connsiteY30" fmla="*/ 484216 h 1476582"/>
                  <a:gd name="connsiteX31" fmla="*/ 1420149 w 1726861"/>
                  <a:gd name="connsiteY31" fmla="*/ 627485 h 1476582"/>
                  <a:gd name="connsiteX32" fmla="*/ 1705216 w 1726861"/>
                  <a:gd name="connsiteY32" fmla="*/ 783768 h 1476582"/>
                  <a:gd name="connsiteX33" fmla="*/ 1714873 w 1726861"/>
                  <a:gd name="connsiteY33" fmla="*/ 741601 h 1476582"/>
                  <a:gd name="connsiteX0" fmla="*/ 1714873 w 1726861"/>
                  <a:gd name="connsiteY0" fmla="*/ 742521 h 1477502"/>
                  <a:gd name="connsiteX1" fmla="*/ 1454759 w 1726861"/>
                  <a:gd name="connsiteY1" fmla="*/ 610116 h 1477502"/>
                  <a:gd name="connsiteX2" fmla="*/ 1301965 w 1726861"/>
                  <a:gd name="connsiteY2" fmla="*/ 441001 h 1477502"/>
                  <a:gd name="connsiteX3" fmla="*/ 1200995 w 1726861"/>
                  <a:gd name="connsiteY3" fmla="*/ 372227 h 1477502"/>
                  <a:gd name="connsiteX4" fmla="*/ 1080082 w 1726861"/>
                  <a:gd name="connsiteY4" fmla="*/ 153073 h 1477502"/>
                  <a:gd name="connsiteX5" fmla="*/ 868486 w 1726861"/>
                  <a:gd name="connsiteY5" fmla="*/ 9490 h 1477502"/>
                  <a:gd name="connsiteX6" fmla="*/ 485938 w 1726861"/>
                  <a:gd name="connsiteY6" fmla="*/ 21429 h 1477502"/>
                  <a:gd name="connsiteX7" fmla="*/ 173239 w 1726861"/>
                  <a:gd name="connsiteY7" fmla="*/ 85060 h 1477502"/>
                  <a:gd name="connsiteX8" fmla="*/ 36662 w 1726861"/>
                  <a:gd name="connsiteY8" fmla="*/ 252364 h 1477502"/>
                  <a:gd name="connsiteX9" fmla="*/ 635 w 1726861"/>
                  <a:gd name="connsiteY9" fmla="*/ 482276 h 1477502"/>
                  <a:gd name="connsiteX10" fmla="*/ 58888 w 1726861"/>
                  <a:gd name="connsiteY10" fmla="*/ 661939 h 1477502"/>
                  <a:gd name="connsiteX11" fmla="*/ 230075 w 1726861"/>
                  <a:gd name="connsiteY11" fmla="*/ 874165 h 1477502"/>
                  <a:gd name="connsiteX12" fmla="*/ 603990 w 1726861"/>
                  <a:gd name="connsiteY12" fmla="*/ 1165714 h 1477502"/>
                  <a:gd name="connsiteX13" fmla="*/ 925006 w 1726861"/>
                  <a:gd name="connsiteY13" fmla="*/ 1300219 h 1477502"/>
                  <a:gd name="connsiteX14" fmla="*/ 1153685 w 1726861"/>
                  <a:gd name="connsiteY14" fmla="*/ 1378518 h 1477502"/>
                  <a:gd name="connsiteX15" fmla="*/ 1455205 w 1726861"/>
                  <a:gd name="connsiteY15" fmla="*/ 1407985 h 1477502"/>
                  <a:gd name="connsiteX16" fmla="*/ 1631745 w 1726861"/>
                  <a:gd name="connsiteY16" fmla="*/ 1475552 h 1477502"/>
                  <a:gd name="connsiteX17" fmla="*/ 1654416 w 1726861"/>
                  <a:gd name="connsiteY17" fmla="*/ 1452881 h 1477502"/>
                  <a:gd name="connsiteX18" fmla="*/ 1520804 w 1726861"/>
                  <a:gd name="connsiteY18" fmla="*/ 1387282 h 1477502"/>
                  <a:gd name="connsiteX19" fmla="*/ 1250588 w 1726861"/>
                  <a:gd name="connsiteY19" fmla="*/ 1345876 h 1477502"/>
                  <a:gd name="connsiteX20" fmla="*/ 1042297 w 1726861"/>
                  <a:gd name="connsiteY20" fmla="*/ 1286627 h 1477502"/>
                  <a:gd name="connsiteX21" fmla="*/ 723826 w 1726861"/>
                  <a:gd name="connsiteY21" fmla="*/ 1180068 h 1477502"/>
                  <a:gd name="connsiteX22" fmla="*/ 369722 w 1726861"/>
                  <a:gd name="connsiteY22" fmla="*/ 946561 h 1477502"/>
                  <a:gd name="connsiteX23" fmla="*/ 144533 w 1726861"/>
                  <a:gd name="connsiteY23" fmla="*/ 668473 h 1477502"/>
                  <a:gd name="connsiteX24" fmla="*/ 74998 w 1726861"/>
                  <a:gd name="connsiteY24" fmla="*/ 402455 h 1477502"/>
                  <a:gd name="connsiteX25" fmla="*/ 199847 w 1726861"/>
                  <a:gd name="connsiteY25" fmla="*/ 166980 h 1477502"/>
                  <a:gd name="connsiteX26" fmla="*/ 430178 w 1726861"/>
                  <a:gd name="connsiteY26" fmla="*/ 77503 h 1477502"/>
                  <a:gd name="connsiteX27" fmla="*/ 792916 w 1726861"/>
                  <a:gd name="connsiteY27" fmla="*/ 77503 h 1477502"/>
                  <a:gd name="connsiteX28" fmla="*/ 974284 w 1726861"/>
                  <a:gd name="connsiteY28" fmla="*/ 131163 h 1477502"/>
                  <a:gd name="connsiteX29" fmla="*/ 1155653 w 1726861"/>
                  <a:gd name="connsiteY29" fmla="*/ 379784 h 1477502"/>
                  <a:gd name="connsiteX30" fmla="*/ 1276880 w 1726861"/>
                  <a:gd name="connsiteY30" fmla="*/ 485136 h 1477502"/>
                  <a:gd name="connsiteX31" fmla="*/ 1420149 w 1726861"/>
                  <a:gd name="connsiteY31" fmla="*/ 628405 h 1477502"/>
                  <a:gd name="connsiteX32" fmla="*/ 1705216 w 1726861"/>
                  <a:gd name="connsiteY32" fmla="*/ 784688 h 1477502"/>
                  <a:gd name="connsiteX33" fmla="*/ 1714873 w 1726861"/>
                  <a:gd name="connsiteY33" fmla="*/ 742521 h 1477502"/>
                  <a:gd name="connsiteX0" fmla="*/ 1714873 w 1726861"/>
                  <a:gd name="connsiteY0" fmla="*/ 742628 h 1477609"/>
                  <a:gd name="connsiteX1" fmla="*/ 1454759 w 1726861"/>
                  <a:gd name="connsiteY1" fmla="*/ 610223 h 1477609"/>
                  <a:gd name="connsiteX2" fmla="*/ 1301965 w 1726861"/>
                  <a:gd name="connsiteY2" fmla="*/ 441108 h 1477609"/>
                  <a:gd name="connsiteX3" fmla="*/ 1200995 w 1726861"/>
                  <a:gd name="connsiteY3" fmla="*/ 372334 h 1477609"/>
                  <a:gd name="connsiteX4" fmla="*/ 1080082 w 1726861"/>
                  <a:gd name="connsiteY4" fmla="*/ 153180 h 1477609"/>
                  <a:gd name="connsiteX5" fmla="*/ 868486 w 1726861"/>
                  <a:gd name="connsiteY5" fmla="*/ 9597 h 1477609"/>
                  <a:gd name="connsiteX6" fmla="*/ 485938 w 1726861"/>
                  <a:gd name="connsiteY6" fmla="*/ 21536 h 1477609"/>
                  <a:gd name="connsiteX7" fmla="*/ 179589 w 1726861"/>
                  <a:gd name="connsiteY7" fmla="*/ 88342 h 1477609"/>
                  <a:gd name="connsiteX8" fmla="*/ 36662 w 1726861"/>
                  <a:gd name="connsiteY8" fmla="*/ 252471 h 1477609"/>
                  <a:gd name="connsiteX9" fmla="*/ 635 w 1726861"/>
                  <a:gd name="connsiteY9" fmla="*/ 482383 h 1477609"/>
                  <a:gd name="connsiteX10" fmla="*/ 58888 w 1726861"/>
                  <a:gd name="connsiteY10" fmla="*/ 662046 h 1477609"/>
                  <a:gd name="connsiteX11" fmla="*/ 230075 w 1726861"/>
                  <a:gd name="connsiteY11" fmla="*/ 874272 h 1477609"/>
                  <a:gd name="connsiteX12" fmla="*/ 603990 w 1726861"/>
                  <a:gd name="connsiteY12" fmla="*/ 1165821 h 1477609"/>
                  <a:gd name="connsiteX13" fmla="*/ 925006 w 1726861"/>
                  <a:gd name="connsiteY13" fmla="*/ 1300326 h 1477609"/>
                  <a:gd name="connsiteX14" fmla="*/ 1153685 w 1726861"/>
                  <a:gd name="connsiteY14" fmla="*/ 1378625 h 1477609"/>
                  <a:gd name="connsiteX15" fmla="*/ 1455205 w 1726861"/>
                  <a:gd name="connsiteY15" fmla="*/ 1408092 h 1477609"/>
                  <a:gd name="connsiteX16" fmla="*/ 1631745 w 1726861"/>
                  <a:gd name="connsiteY16" fmla="*/ 1475659 h 1477609"/>
                  <a:gd name="connsiteX17" fmla="*/ 1654416 w 1726861"/>
                  <a:gd name="connsiteY17" fmla="*/ 1452988 h 1477609"/>
                  <a:gd name="connsiteX18" fmla="*/ 1520804 w 1726861"/>
                  <a:gd name="connsiteY18" fmla="*/ 1387389 h 1477609"/>
                  <a:gd name="connsiteX19" fmla="*/ 1250588 w 1726861"/>
                  <a:gd name="connsiteY19" fmla="*/ 1345983 h 1477609"/>
                  <a:gd name="connsiteX20" fmla="*/ 1042297 w 1726861"/>
                  <a:gd name="connsiteY20" fmla="*/ 1286734 h 1477609"/>
                  <a:gd name="connsiteX21" fmla="*/ 723826 w 1726861"/>
                  <a:gd name="connsiteY21" fmla="*/ 1180175 h 1477609"/>
                  <a:gd name="connsiteX22" fmla="*/ 369722 w 1726861"/>
                  <a:gd name="connsiteY22" fmla="*/ 946668 h 1477609"/>
                  <a:gd name="connsiteX23" fmla="*/ 144533 w 1726861"/>
                  <a:gd name="connsiteY23" fmla="*/ 668580 h 1477609"/>
                  <a:gd name="connsiteX24" fmla="*/ 74998 w 1726861"/>
                  <a:gd name="connsiteY24" fmla="*/ 402562 h 1477609"/>
                  <a:gd name="connsiteX25" fmla="*/ 199847 w 1726861"/>
                  <a:gd name="connsiteY25" fmla="*/ 167087 h 1477609"/>
                  <a:gd name="connsiteX26" fmla="*/ 430178 w 1726861"/>
                  <a:gd name="connsiteY26" fmla="*/ 77610 h 1477609"/>
                  <a:gd name="connsiteX27" fmla="*/ 792916 w 1726861"/>
                  <a:gd name="connsiteY27" fmla="*/ 77610 h 1477609"/>
                  <a:gd name="connsiteX28" fmla="*/ 974284 w 1726861"/>
                  <a:gd name="connsiteY28" fmla="*/ 131270 h 1477609"/>
                  <a:gd name="connsiteX29" fmla="*/ 1155653 w 1726861"/>
                  <a:gd name="connsiteY29" fmla="*/ 379891 h 1477609"/>
                  <a:gd name="connsiteX30" fmla="*/ 1276880 w 1726861"/>
                  <a:gd name="connsiteY30" fmla="*/ 485243 h 1477609"/>
                  <a:gd name="connsiteX31" fmla="*/ 1420149 w 1726861"/>
                  <a:gd name="connsiteY31" fmla="*/ 628512 h 1477609"/>
                  <a:gd name="connsiteX32" fmla="*/ 1705216 w 1726861"/>
                  <a:gd name="connsiteY32" fmla="*/ 784795 h 1477609"/>
                  <a:gd name="connsiteX33" fmla="*/ 1714873 w 1726861"/>
                  <a:gd name="connsiteY33" fmla="*/ 742628 h 1477609"/>
                  <a:gd name="connsiteX0" fmla="*/ 1714873 w 1726861"/>
                  <a:gd name="connsiteY0" fmla="*/ 742628 h 1453220"/>
                  <a:gd name="connsiteX1" fmla="*/ 1454759 w 1726861"/>
                  <a:gd name="connsiteY1" fmla="*/ 610223 h 1453220"/>
                  <a:gd name="connsiteX2" fmla="*/ 1301965 w 1726861"/>
                  <a:gd name="connsiteY2" fmla="*/ 441108 h 1453220"/>
                  <a:gd name="connsiteX3" fmla="*/ 1200995 w 1726861"/>
                  <a:gd name="connsiteY3" fmla="*/ 372334 h 1453220"/>
                  <a:gd name="connsiteX4" fmla="*/ 1080082 w 1726861"/>
                  <a:gd name="connsiteY4" fmla="*/ 153180 h 1453220"/>
                  <a:gd name="connsiteX5" fmla="*/ 868486 w 1726861"/>
                  <a:gd name="connsiteY5" fmla="*/ 9597 h 1453220"/>
                  <a:gd name="connsiteX6" fmla="*/ 485938 w 1726861"/>
                  <a:gd name="connsiteY6" fmla="*/ 21536 h 1453220"/>
                  <a:gd name="connsiteX7" fmla="*/ 179589 w 1726861"/>
                  <a:gd name="connsiteY7" fmla="*/ 88342 h 1453220"/>
                  <a:gd name="connsiteX8" fmla="*/ 36662 w 1726861"/>
                  <a:gd name="connsiteY8" fmla="*/ 252471 h 1453220"/>
                  <a:gd name="connsiteX9" fmla="*/ 635 w 1726861"/>
                  <a:gd name="connsiteY9" fmla="*/ 482383 h 1453220"/>
                  <a:gd name="connsiteX10" fmla="*/ 58888 w 1726861"/>
                  <a:gd name="connsiteY10" fmla="*/ 662046 h 1453220"/>
                  <a:gd name="connsiteX11" fmla="*/ 230075 w 1726861"/>
                  <a:gd name="connsiteY11" fmla="*/ 874272 h 1453220"/>
                  <a:gd name="connsiteX12" fmla="*/ 603990 w 1726861"/>
                  <a:gd name="connsiteY12" fmla="*/ 1165821 h 1453220"/>
                  <a:gd name="connsiteX13" fmla="*/ 925006 w 1726861"/>
                  <a:gd name="connsiteY13" fmla="*/ 1300326 h 1453220"/>
                  <a:gd name="connsiteX14" fmla="*/ 1153685 w 1726861"/>
                  <a:gd name="connsiteY14" fmla="*/ 1378625 h 1453220"/>
                  <a:gd name="connsiteX15" fmla="*/ 1455205 w 1726861"/>
                  <a:gd name="connsiteY15" fmla="*/ 1408092 h 1453220"/>
                  <a:gd name="connsiteX16" fmla="*/ 1654416 w 1726861"/>
                  <a:gd name="connsiteY16" fmla="*/ 1452988 h 1453220"/>
                  <a:gd name="connsiteX17" fmla="*/ 1520804 w 1726861"/>
                  <a:gd name="connsiteY17" fmla="*/ 1387389 h 1453220"/>
                  <a:gd name="connsiteX18" fmla="*/ 1250588 w 1726861"/>
                  <a:gd name="connsiteY18" fmla="*/ 1345983 h 1453220"/>
                  <a:gd name="connsiteX19" fmla="*/ 1042297 w 1726861"/>
                  <a:gd name="connsiteY19" fmla="*/ 1286734 h 1453220"/>
                  <a:gd name="connsiteX20" fmla="*/ 723826 w 1726861"/>
                  <a:gd name="connsiteY20" fmla="*/ 1180175 h 1453220"/>
                  <a:gd name="connsiteX21" fmla="*/ 369722 w 1726861"/>
                  <a:gd name="connsiteY21" fmla="*/ 946668 h 1453220"/>
                  <a:gd name="connsiteX22" fmla="*/ 144533 w 1726861"/>
                  <a:gd name="connsiteY22" fmla="*/ 668580 h 1453220"/>
                  <a:gd name="connsiteX23" fmla="*/ 74998 w 1726861"/>
                  <a:gd name="connsiteY23" fmla="*/ 402562 h 1453220"/>
                  <a:gd name="connsiteX24" fmla="*/ 199847 w 1726861"/>
                  <a:gd name="connsiteY24" fmla="*/ 167087 h 1453220"/>
                  <a:gd name="connsiteX25" fmla="*/ 430178 w 1726861"/>
                  <a:gd name="connsiteY25" fmla="*/ 77610 h 1453220"/>
                  <a:gd name="connsiteX26" fmla="*/ 792916 w 1726861"/>
                  <a:gd name="connsiteY26" fmla="*/ 77610 h 1453220"/>
                  <a:gd name="connsiteX27" fmla="*/ 974284 w 1726861"/>
                  <a:gd name="connsiteY27" fmla="*/ 131270 h 1453220"/>
                  <a:gd name="connsiteX28" fmla="*/ 1155653 w 1726861"/>
                  <a:gd name="connsiteY28" fmla="*/ 379891 h 1453220"/>
                  <a:gd name="connsiteX29" fmla="*/ 1276880 w 1726861"/>
                  <a:gd name="connsiteY29" fmla="*/ 485243 h 1453220"/>
                  <a:gd name="connsiteX30" fmla="*/ 1420149 w 1726861"/>
                  <a:gd name="connsiteY30" fmla="*/ 628512 h 1453220"/>
                  <a:gd name="connsiteX31" fmla="*/ 1705216 w 1726861"/>
                  <a:gd name="connsiteY31" fmla="*/ 784795 h 1453220"/>
                  <a:gd name="connsiteX32" fmla="*/ 1714873 w 1726861"/>
                  <a:gd name="connsiteY32" fmla="*/ 742628 h 1453220"/>
                  <a:gd name="connsiteX0" fmla="*/ 1714873 w 1726861"/>
                  <a:gd name="connsiteY0" fmla="*/ 742628 h 1434332"/>
                  <a:gd name="connsiteX1" fmla="*/ 1454759 w 1726861"/>
                  <a:gd name="connsiteY1" fmla="*/ 610223 h 1434332"/>
                  <a:gd name="connsiteX2" fmla="*/ 1301965 w 1726861"/>
                  <a:gd name="connsiteY2" fmla="*/ 441108 h 1434332"/>
                  <a:gd name="connsiteX3" fmla="*/ 1200995 w 1726861"/>
                  <a:gd name="connsiteY3" fmla="*/ 372334 h 1434332"/>
                  <a:gd name="connsiteX4" fmla="*/ 1080082 w 1726861"/>
                  <a:gd name="connsiteY4" fmla="*/ 153180 h 1434332"/>
                  <a:gd name="connsiteX5" fmla="*/ 868486 w 1726861"/>
                  <a:gd name="connsiteY5" fmla="*/ 9597 h 1434332"/>
                  <a:gd name="connsiteX6" fmla="*/ 485938 w 1726861"/>
                  <a:gd name="connsiteY6" fmla="*/ 21536 h 1434332"/>
                  <a:gd name="connsiteX7" fmla="*/ 179589 w 1726861"/>
                  <a:gd name="connsiteY7" fmla="*/ 88342 h 1434332"/>
                  <a:gd name="connsiteX8" fmla="*/ 36662 w 1726861"/>
                  <a:gd name="connsiteY8" fmla="*/ 252471 h 1434332"/>
                  <a:gd name="connsiteX9" fmla="*/ 635 w 1726861"/>
                  <a:gd name="connsiteY9" fmla="*/ 482383 h 1434332"/>
                  <a:gd name="connsiteX10" fmla="*/ 58888 w 1726861"/>
                  <a:gd name="connsiteY10" fmla="*/ 662046 h 1434332"/>
                  <a:gd name="connsiteX11" fmla="*/ 230075 w 1726861"/>
                  <a:gd name="connsiteY11" fmla="*/ 874272 h 1434332"/>
                  <a:gd name="connsiteX12" fmla="*/ 603990 w 1726861"/>
                  <a:gd name="connsiteY12" fmla="*/ 1165821 h 1434332"/>
                  <a:gd name="connsiteX13" fmla="*/ 925006 w 1726861"/>
                  <a:gd name="connsiteY13" fmla="*/ 1300326 h 1434332"/>
                  <a:gd name="connsiteX14" fmla="*/ 1153685 w 1726861"/>
                  <a:gd name="connsiteY14" fmla="*/ 1378625 h 1434332"/>
                  <a:gd name="connsiteX15" fmla="*/ 1455205 w 1726861"/>
                  <a:gd name="connsiteY15" fmla="*/ 1408092 h 1434332"/>
                  <a:gd name="connsiteX16" fmla="*/ 1622666 w 1726861"/>
                  <a:gd name="connsiteY16" fmla="*/ 1433938 h 1434332"/>
                  <a:gd name="connsiteX17" fmla="*/ 1520804 w 1726861"/>
                  <a:gd name="connsiteY17" fmla="*/ 1387389 h 1434332"/>
                  <a:gd name="connsiteX18" fmla="*/ 1250588 w 1726861"/>
                  <a:gd name="connsiteY18" fmla="*/ 1345983 h 1434332"/>
                  <a:gd name="connsiteX19" fmla="*/ 1042297 w 1726861"/>
                  <a:gd name="connsiteY19" fmla="*/ 1286734 h 1434332"/>
                  <a:gd name="connsiteX20" fmla="*/ 723826 w 1726861"/>
                  <a:gd name="connsiteY20" fmla="*/ 1180175 h 1434332"/>
                  <a:gd name="connsiteX21" fmla="*/ 369722 w 1726861"/>
                  <a:gd name="connsiteY21" fmla="*/ 946668 h 1434332"/>
                  <a:gd name="connsiteX22" fmla="*/ 144533 w 1726861"/>
                  <a:gd name="connsiteY22" fmla="*/ 668580 h 1434332"/>
                  <a:gd name="connsiteX23" fmla="*/ 74998 w 1726861"/>
                  <a:gd name="connsiteY23" fmla="*/ 402562 h 1434332"/>
                  <a:gd name="connsiteX24" fmla="*/ 199847 w 1726861"/>
                  <a:gd name="connsiteY24" fmla="*/ 167087 h 1434332"/>
                  <a:gd name="connsiteX25" fmla="*/ 430178 w 1726861"/>
                  <a:gd name="connsiteY25" fmla="*/ 77610 h 1434332"/>
                  <a:gd name="connsiteX26" fmla="*/ 792916 w 1726861"/>
                  <a:gd name="connsiteY26" fmla="*/ 77610 h 1434332"/>
                  <a:gd name="connsiteX27" fmla="*/ 974284 w 1726861"/>
                  <a:gd name="connsiteY27" fmla="*/ 131270 h 1434332"/>
                  <a:gd name="connsiteX28" fmla="*/ 1155653 w 1726861"/>
                  <a:gd name="connsiteY28" fmla="*/ 379891 h 1434332"/>
                  <a:gd name="connsiteX29" fmla="*/ 1276880 w 1726861"/>
                  <a:gd name="connsiteY29" fmla="*/ 485243 h 1434332"/>
                  <a:gd name="connsiteX30" fmla="*/ 1420149 w 1726861"/>
                  <a:gd name="connsiteY30" fmla="*/ 628512 h 1434332"/>
                  <a:gd name="connsiteX31" fmla="*/ 1705216 w 1726861"/>
                  <a:gd name="connsiteY31" fmla="*/ 784795 h 1434332"/>
                  <a:gd name="connsiteX32" fmla="*/ 1714873 w 1726861"/>
                  <a:gd name="connsiteY32" fmla="*/ 742628 h 1434332"/>
                  <a:gd name="connsiteX0" fmla="*/ 1714873 w 1726861"/>
                  <a:gd name="connsiteY0" fmla="*/ 742628 h 1434232"/>
                  <a:gd name="connsiteX1" fmla="*/ 1454759 w 1726861"/>
                  <a:gd name="connsiteY1" fmla="*/ 610223 h 1434232"/>
                  <a:gd name="connsiteX2" fmla="*/ 1301965 w 1726861"/>
                  <a:gd name="connsiteY2" fmla="*/ 441108 h 1434232"/>
                  <a:gd name="connsiteX3" fmla="*/ 1200995 w 1726861"/>
                  <a:gd name="connsiteY3" fmla="*/ 372334 h 1434232"/>
                  <a:gd name="connsiteX4" fmla="*/ 1080082 w 1726861"/>
                  <a:gd name="connsiteY4" fmla="*/ 153180 h 1434232"/>
                  <a:gd name="connsiteX5" fmla="*/ 868486 w 1726861"/>
                  <a:gd name="connsiteY5" fmla="*/ 9597 h 1434232"/>
                  <a:gd name="connsiteX6" fmla="*/ 485938 w 1726861"/>
                  <a:gd name="connsiteY6" fmla="*/ 21536 h 1434232"/>
                  <a:gd name="connsiteX7" fmla="*/ 179589 w 1726861"/>
                  <a:gd name="connsiteY7" fmla="*/ 88342 h 1434232"/>
                  <a:gd name="connsiteX8" fmla="*/ 36662 w 1726861"/>
                  <a:gd name="connsiteY8" fmla="*/ 252471 h 1434232"/>
                  <a:gd name="connsiteX9" fmla="*/ 635 w 1726861"/>
                  <a:gd name="connsiteY9" fmla="*/ 482383 h 1434232"/>
                  <a:gd name="connsiteX10" fmla="*/ 58888 w 1726861"/>
                  <a:gd name="connsiteY10" fmla="*/ 662046 h 1434232"/>
                  <a:gd name="connsiteX11" fmla="*/ 230075 w 1726861"/>
                  <a:gd name="connsiteY11" fmla="*/ 874272 h 1434232"/>
                  <a:gd name="connsiteX12" fmla="*/ 603990 w 1726861"/>
                  <a:gd name="connsiteY12" fmla="*/ 1165821 h 1434232"/>
                  <a:gd name="connsiteX13" fmla="*/ 925006 w 1726861"/>
                  <a:gd name="connsiteY13" fmla="*/ 1300326 h 1434232"/>
                  <a:gd name="connsiteX14" fmla="*/ 1153685 w 1726861"/>
                  <a:gd name="connsiteY14" fmla="*/ 1378625 h 1434232"/>
                  <a:gd name="connsiteX15" fmla="*/ 1455205 w 1726861"/>
                  <a:gd name="connsiteY15" fmla="*/ 1408092 h 1434232"/>
                  <a:gd name="connsiteX16" fmla="*/ 1622666 w 1726861"/>
                  <a:gd name="connsiteY16" fmla="*/ 1433938 h 1434232"/>
                  <a:gd name="connsiteX17" fmla="*/ 1492229 w 1726861"/>
                  <a:gd name="connsiteY17" fmla="*/ 1390564 h 1434232"/>
                  <a:gd name="connsiteX18" fmla="*/ 1250588 w 1726861"/>
                  <a:gd name="connsiteY18" fmla="*/ 1345983 h 1434232"/>
                  <a:gd name="connsiteX19" fmla="*/ 1042297 w 1726861"/>
                  <a:gd name="connsiteY19" fmla="*/ 1286734 h 1434232"/>
                  <a:gd name="connsiteX20" fmla="*/ 723826 w 1726861"/>
                  <a:gd name="connsiteY20" fmla="*/ 1180175 h 1434232"/>
                  <a:gd name="connsiteX21" fmla="*/ 369722 w 1726861"/>
                  <a:gd name="connsiteY21" fmla="*/ 946668 h 1434232"/>
                  <a:gd name="connsiteX22" fmla="*/ 144533 w 1726861"/>
                  <a:gd name="connsiteY22" fmla="*/ 668580 h 1434232"/>
                  <a:gd name="connsiteX23" fmla="*/ 74998 w 1726861"/>
                  <a:gd name="connsiteY23" fmla="*/ 402562 h 1434232"/>
                  <a:gd name="connsiteX24" fmla="*/ 199847 w 1726861"/>
                  <a:gd name="connsiteY24" fmla="*/ 167087 h 1434232"/>
                  <a:gd name="connsiteX25" fmla="*/ 430178 w 1726861"/>
                  <a:gd name="connsiteY25" fmla="*/ 77610 h 1434232"/>
                  <a:gd name="connsiteX26" fmla="*/ 792916 w 1726861"/>
                  <a:gd name="connsiteY26" fmla="*/ 77610 h 1434232"/>
                  <a:gd name="connsiteX27" fmla="*/ 974284 w 1726861"/>
                  <a:gd name="connsiteY27" fmla="*/ 131270 h 1434232"/>
                  <a:gd name="connsiteX28" fmla="*/ 1155653 w 1726861"/>
                  <a:gd name="connsiteY28" fmla="*/ 379891 h 1434232"/>
                  <a:gd name="connsiteX29" fmla="*/ 1276880 w 1726861"/>
                  <a:gd name="connsiteY29" fmla="*/ 485243 h 1434232"/>
                  <a:gd name="connsiteX30" fmla="*/ 1420149 w 1726861"/>
                  <a:gd name="connsiteY30" fmla="*/ 628512 h 1434232"/>
                  <a:gd name="connsiteX31" fmla="*/ 1705216 w 1726861"/>
                  <a:gd name="connsiteY31" fmla="*/ 784795 h 1434232"/>
                  <a:gd name="connsiteX32" fmla="*/ 1714873 w 1726861"/>
                  <a:gd name="connsiteY32" fmla="*/ 742628 h 1434232"/>
                  <a:gd name="connsiteX0" fmla="*/ 1714873 w 1726861"/>
                  <a:gd name="connsiteY0" fmla="*/ 742628 h 1434232"/>
                  <a:gd name="connsiteX1" fmla="*/ 1454759 w 1726861"/>
                  <a:gd name="connsiteY1" fmla="*/ 610223 h 1434232"/>
                  <a:gd name="connsiteX2" fmla="*/ 1301965 w 1726861"/>
                  <a:gd name="connsiteY2" fmla="*/ 441108 h 1434232"/>
                  <a:gd name="connsiteX3" fmla="*/ 1200995 w 1726861"/>
                  <a:gd name="connsiteY3" fmla="*/ 372334 h 1434232"/>
                  <a:gd name="connsiteX4" fmla="*/ 1080082 w 1726861"/>
                  <a:gd name="connsiteY4" fmla="*/ 153180 h 1434232"/>
                  <a:gd name="connsiteX5" fmla="*/ 868486 w 1726861"/>
                  <a:gd name="connsiteY5" fmla="*/ 9597 h 1434232"/>
                  <a:gd name="connsiteX6" fmla="*/ 485938 w 1726861"/>
                  <a:gd name="connsiteY6" fmla="*/ 21536 h 1434232"/>
                  <a:gd name="connsiteX7" fmla="*/ 179589 w 1726861"/>
                  <a:gd name="connsiteY7" fmla="*/ 88342 h 1434232"/>
                  <a:gd name="connsiteX8" fmla="*/ 36662 w 1726861"/>
                  <a:gd name="connsiteY8" fmla="*/ 252471 h 1434232"/>
                  <a:gd name="connsiteX9" fmla="*/ 635 w 1726861"/>
                  <a:gd name="connsiteY9" fmla="*/ 482383 h 1434232"/>
                  <a:gd name="connsiteX10" fmla="*/ 58888 w 1726861"/>
                  <a:gd name="connsiteY10" fmla="*/ 662046 h 1434232"/>
                  <a:gd name="connsiteX11" fmla="*/ 230075 w 1726861"/>
                  <a:gd name="connsiteY11" fmla="*/ 874272 h 1434232"/>
                  <a:gd name="connsiteX12" fmla="*/ 591290 w 1726861"/>
                  <a:gd name="connsiteY12" fmla="*/ 1168996 h 1434232"/>
                  <a:gd name="connsiteX13" fmla="*/ 925006 w 1726861"/>
                  <a:gd name="connsiteY13" fmla="*/ 1300326 h 1434232"/>
                  <a:gd name="connsiteX14" fmla="*/ 1153685 w 1726861"/>
                  <a:gd name="connsiteY14" fmla="*/ 1378625 h 1434232"/>
                  <a:gd name="connsiteX15" fmla="*/ 1455205 w 1726861"/>
                  <a:gd name="connsiteY15" fmla="*/ 1408092 h 1434232"/>
                  <a:gd name="connsiteX16" fmla="*/ 1622666 w 1726861"/>
                  <a:gd name="connsiteY16" fmla="*/ 1433938 h 1434232"/>
                  <a:gd name="connsiteX17" fmla="*/ 1492229 w 1726861"/>
                  <a:gd name="connsiteY17" fmla="*/ 1390564 h 1434232"/>
                  <a:gd name="connsiteX18" fmla="*/ 1250588 w 1726861"/>
                  <a:gd name="connsiteY18" fmla="*/ 1345983 h 1434232"/>
                  <a:gd name="connsiteX19" fmla="*/ 1042297 w 1726861"/>
                  <a:gd name="connsiteY19" fmla="*/ 1286734 h 1434232"/>
                  <a:gd name="connsiteX20" fmla="*/ 723826 w 1726861"/>
                  <a:gd name="connsiteY20" fmla="*/ 1180175 h 1434232"/>
                  <a:gd name="connsiteX21" fmla="*/ 369722 w 1726861"/>
                  <a:gd name="connsiteY21" fmla="*/ 946668 h 1434232"/>
                  <a:gd name="connsiteX22" fmla="*/ 144533 w 1726861"/>
                  <a:gd name="connsiteY22" fmla="*/ 668580 h 1434232"/>
                  <a:gd name="connsiteX23" fmla="*/ 74998 w 1726861"/>
                  <a:gd name="connsiteY23" fmla="*/ 402562 h 1434232"/>
                  <a:gd name="connsiteX24" fmla="*/ 199847 w 1726861"/>
                  <a:gd name="connsiteY24" fmla="*/ 167087 h 1434232"/>
                  <a:gd name="connsiteX25" fmla="*/ 430178 w 1726861"/>
                  <a:gd name="connsiteY25" fmla="*/ 77610 h 1434232"/>
                  <a:gd name="connsiteX26" fmla="*/ 792916 w 1726861"/>
                  <a:gd name="connsiteY26" fmla="*/ 77610 h 1434232"/>
                  <a:gd name="connsiteX27" fmla="*/ 974284 w 1726861"/>
                  <a:gd name="connsiteY27" fmla="*/ 131270 h 1434232"/>
                  <a:gd name="connsiteX28" fmla="*/ 1155653 w 1726861"/>
                  <a:gd name="connsiteY28" fmla="*/ 379891 h 1434232"/>
                  <a:gd name="connsiteX29" fmla="*/ 1276880 w 1726861"/>
                  <a:gd name="connsiteY29" fmla="*/ 485243 h 1434232"/>
                  <a:gd name="connsiteX30" fmla="*/ 1420149 w 1726861"/>
                  <a:gd name="connsiteY30" fmla="*/ 628512 h 1434232"/>
                  <a:gd name="connsiteX31" fmla="*/ 1705216 w 1726861"/>
                  <a:gd name="connsiteY31" fmla="*/ 784795 h 1434232"/>
                  <a:gd name="connsiteX32" fmla="*/ 1714873 w 1726861"/>
                  <a:gd name="connsiteY32" fmla="*/ 742628 h 1434232"/>
                  <a:gd name="connsiteX0" fmla="*/ 1714873 w 1726861"/>
                  <a:gd name="connsiteY0" fmla="*/ 742628 h 1434232"/>
                  <a:gd name="connsiteX1" fmla="*/ 1454759 w 1726861"/>
                  <a:gd name="connsiteY1" fmla="*/ 610223 h 1434232"/>
                  <a:gd name="connsiteX2" fmla="*/ 1301965 w 1726861"/>
                  <a:gd name="connsiteY2" fmla="*/ 441108 h 1434232"/>
                  <a:gd name="connsiteX3" fmla="*/ 1200995 w 1726861"/>
                  <a:gd name="connsiteY3" fmla="*/ 372334 h 1434232"/>
                  <a:gd name="connsiteX4" fmla="*/ 1080082 w 1726861"/>
                  <a:gd name="connsiteY4" fmla="*/ 153180 h 1434232"/>
                  <a:gd name="connsiteX5" fmla="*/ 868486 w 1726861"/>
                  <a:gd name="connsiteY5" fmla="*/ 9597 h 1434232"/>
                  <a:gd name="connsiteX6" fmla="*/ 485938 w 1726861"/>
                  <a:gd name="connsiteY6" fmla="*/ 21536 h 1434232"/>
                  <a:gd name="connsiteX7" fmla="*/ 179589 w 1726861"/>
                  <a:gd name="connsiteY7" fmla="*/ 88342 h 1434232"/>
                  <a:gd name="connsiteX8" fmla="*/ 36662 w 1726861"/>
                  <a:gd name="connsiteY8" fmla="*/ 252471 h 1434232"/>
                  <a:gd name="connsiteX9" fmla="*/ 635 w 1726861"/>
                  <a:gd name="connsiteY9" fmla="*/ 482383 h 1434232"/>
                  <a:gd name="connsiteX10" fmla="*/ 58888 w 1726861"/>
                  <a:gd name="connsiteY10" fmla="*/ 662046 h 1434232"/>
                  <a:gd name="connsiteX11" fmla="*/ 230075 w 1726861"/>
                  <a:gd name="connsiteY11" fmla="*/ 874272 h 1434232"/>
                  <a:gd name="connsiteX12" fmla="*/ 591290 w 1726861"/>
                  <a:gd name="connsiteY12" fmla="*/ 1168996 h 1434232"/>
                  <a:gd name="connsiteX13" fmla="*/ 905956 w 1726861"/>
                  <a:gd name="connsiteY13" fmla="*/ 1303501 h 1434232"/>
                  <a:gd name="connsiteX14" fmla="*/ 1153685 w 1726861"/>
                  <a:gd name="connsiteY14" fmla="*/ 1378625 h 1434232"/>
                  <a:gd name="connsiteX15" fmla="*/ 1455205 w 1726861"/>
                  <a:gd name="connsiteY15" fmla="*/ 1408092 h 1434232"/>
                  <a:gd name="connsiteX16" fmla="*/ 1622666 w 1726861"/>
                  <a:gd name="connsiteY16" fmla="*/ 1433938 h 1434232"/>
                  <a:gd name="connsiteX17" fmla="*/ 1492229 w 1726861"/>
                  <a:gd name="connsiteY17" fmla="*/ 1390564 h 1434232"/>
                  <a:gd name="connsiteX18" fmla="*/ 1250588 w 1726861"/>
                  <a:gd name="connsiteY18" fmla="*/ 1345983 h 1434232"/>
                  <a:gd name="connsiteX19" fmla="*/ 1042297 w 1726861"/>
                  <a:gd name="connsiteY19" fmla="*/ 1286734 h 1434232"/>
                  <a:gd name="connsiteX20" fmla="*/ 723826 w 1726861"/>
                  <a:gd name="connsiteY20" fmla="*/ 1180175 h 1434232"/>
                  <a:gd name="connsiteX21" fmla="*/ 369722 w 1726861"/>
                  <a:gd name="connsiteY21" fmla="*/ 946668 h 1434232"/>
                  <a:gd name="connsiteX22" fmla="*/ 144533 w 1726861"/>
                  <a:gd name="connsiteY22" fmla="*/ 668580 h 1434232"/>
                  <a:gd name="connsiteX23" fmla="*/ 74998 w 1726861"/>
                  <a:gd name="connsiteY23" fmla="*/ 402562 h 1434232"/>
                  <a:gd name="connsiteX24" fmla="*/ 199847 w 1726861"/>
                  <a:gd name="connsiteY24" fmla="*/ 167087 h 1434232"/>
                  <a:gd name="connsiteX25" fmla="*/ 430178 w 1726861"/>
                  <a:gd name="connsiteY25" fmla="*/ 77610 h 1434232"/>
                  <a:gd name="connsiteX26" fmla="*/ 792916 w 1726861"/>
                  <a:gd name="connsiteY26" fmla="*/ 77610 h 1434232"/>
                  <a:gd name="connsiteX27" fmla="*/ 974284 w 1726861"/>
                  <a:gd name="connsiteY27" fmla="*/ 131270 h 1434232"/>
                  <a:gd name="connsiteX28" fmla="*/ 1155653 w 1726861"/>
                  <a:gd name="connsiteY28" fmla="*/ 379891 h 1434232"/>
                  <a:gd name="connsiteX29" fmla="*/ 1276880 w 1726861"/>
                  <a:gd name="connsiteY29" fmla="*/ 485243 h 1434232"/>
                  <a:gd name="connsiteX30" fmla="*/ 1420149 w 1726861"/>
                  <a:gd name="connsiteY30" fmla="*/ 628512 h 1434232"/>
                  <a:gd name="connsiteX31" fmla="*/ 1705216 w 1726861"/>
                  <a:gd name="connsiteY31" fmla="*/ 784795 h 1434232"/>
                  <a:gd name="connsiteX32" fmla="*/ 1714873 w 1726861"/>
                  <a:gd name="connsiteY32" fmla="*/ 742628 h 1434232"/>
                  <a:gd name="connsiteX0" fmla="*/ 1714873 w 1721016"/>
                  <a:gd name="connsiteY0" fmla="*/ 742628 h 1434232"/>
                  <a:gd name="connsiteX1" fmla="*/ 1454759 w 1721016"/>
                  <a:gd name="connsiteY1" fmla="*/ 610223 h 1434232"/>
                  <a:gd name="connsiteX2" fmla="*/ 1301965 w 1721016"/>
                  <a:gd name="connsiteY2" fmla="*/ 441108 h 1434232"/>
                  <a:gd name="connsiteX3" fmla="*/ 1200995 w 1721016"/>
                  <a:gd name="connsiteY3" fmla="*/ 372334 h 1434232"/>
                  <a:gd name="connsiteX4" fmla="*/ 1080082 w 1721016"/>
                  <a:gd name="connsiteY4" fmla="*/ 153180 h 1434232"/>
                  <a:gd name="connsiteX5" fmla="*/ 868486 w 1721016"/>
                  <a:gd name="connsiteY5" fmla="*/ 9597 h 1434232"/>
                  <a:gd name="connsiteX6" fmla="*/ 485938 w 1721016"/>
                  <a:gd name="connsiteY6" fmla="*/ 21536 h 1434232"/>
                  <a:gd name="connsiteX7" fmla="*/ 179589 w 1721016"/>
                  <a:gd name="connsiteY7" fmla="*/ 88342 h 1434232"/>
                  <a:gd name="connsiteX8" fmla="*/ 36662 w 1721016"/>
                  <a:gd name="connsiteY8" fmla="*/ 252471 h 1434232"/>
                  <a:gd name="connsiteX9" fmla="*/ 635 w 1721016"/>
                  <a:gd name="connsiteY9" fmla="*/ 482383 h 1434232"/>
                  <a:gd name="connsiteX10" fmla="*/ 58888 w 1721016"/>
                  <a:gd name="connsiteY10" fmla="*/ 662046 h 1434232"/>
                  <a:gd name="connsiteX11" fmla="*/ 230075 w 1721016"/>
                  <a:gd name="connsiteY11" fmla="*/ 874272 h 1434232"/>
                  <a:gd name="connsiteX12" fmla="*/ 591290 w 1721016"/>
                  <a:gd name="connsiteY12" fmla="*/ 1168996 h 1434232"/>
                  <a:gd name="connsiteX13" fmla="*/ 905956 w 1721016"/>
                  <a:gd name="connsiteY13" fmla="*/ 1303501 h 1434232"/>
                  <a:gd name="connsiteX14" fmla="*/ 1153685 w 1721016"/>
                  <a:gd name="connsiteY14" fmla="*/ 1378625 h 1434232"/>
                  <a:gd name="connsiteX15" fmla="*/ 1455205 w 1721016"/>
                  <a:gd name="connsiteY15" fmla="*/ 1408092 h 1434232"/>
                  <a:gd name="connsiteX16" fmla="*/ 1622666 w 1721016"/>
                  <a:gd name="connsiteY16" fmla="*/ 1433938 h 1434232"/>
                  <a:gd name="connsiteX17" fmla="*/ 1492229 w 1721016"/>
                  <a:gd name="connsiteY17" fmla="*/ 1390564 h 1434232"/>
                  <a:gd name="connsiteX18" fmla="*/ 1250588 w 1721016"/>
                  <a:gd name="connsiteY18" fmla="*/ 1345983 h 1434232"/>
                  <a:gd name="connsiteX19" fmla="*/ 1042297 w 1721016"/>
                  <a:gd name="connsiteY19" fmla="*/ 1286734 h 1434232"/>
                  <a:gd name="connsiteX20" fmla="*/ 723826 w 1721016"/>
                  <a:gd name="connsiteY20" fmla="*/ 1180175 h 1434232"/>
                  <a:gd name="connsiteX21" fmla="*/ 369722 w 1721016"/>
                  <a:gd name="connsiteY21" fmla="*/ 946668 h 1434232"/>
                  <a:gd name="connsiteX22" fmla="*/ 144533 w 1721016"/>
                  <a:gd name="connsiteY22" fmla="*/ 668580 h 1434232"/>
                  <a:gd name="connsiteX23" fmla="*/ 74998 w 1721016"/>
                  <a:gd name="connsiteY23" fmla="*/ 402562 h 1434232"/>
                  <a:gd name="connsiteX24" fmla="*/ 199847 w 1721016"/>
                  <a:gd name="connsiteY24" fmla="*/ 167087 h 1434232"/>
                  <a:gd name="connsiteX25" fmla="*/ 430178 w 1721016"/>
                  <a:gd name="connsiteY25" fmla="*/ 77610 h 1434232"/>
                  <a:gd name="connsiteX26" fmla="*/ 792916 w 1721016"/>
                  <a:gd name="connsiteY26" fmla="*/ 77610 h 1434232"/>
                  <a:gd name="connsiteX27" fmla="*/ 974284 w 1721016"/>
                  <a:gd name="connsiteY27" fmla="*/ 131270 h 1434232"/>
                  <a:gd name="connsiteX28" fmla="*/ 1155653 w 1721016"/>
                  <a:gd name="connsiteY28" fmla="*/ 379891 h 1434232"/>
                  <a:gd name="connsiteX29" fmla="*/ 1276880 w 1721016"/>
                  <a:gd name="connsiteY29" fmla="*/ 485243 h 1434232"/>
                  <a:gd name="connsiteX30" fmla="*/ 1420149 w 1721016"/>
                  <a:gd name="connsiteY30" fmla="*/ 628512 h 1434232"/>
                  <a:gd name="connsiteX31" fmla="*/ 1682991 w 1721016"/>
                  <a:gd name="connsiteY31" fmla="*/ 787970 h 1434232"/>
                  <a:gd name="connsiteX32" fmla="*/ 1714873 w 1721016"/>
                  <a:gd name="connsiteY32" fmla="*/ 742628 h 1434232"/>
                  <a:gd name="connsiteX0" fmla="*/ 1682991 w 1683133"/>
                  <a:gd name="connsiteY0" fmla="*/ 787970 h 1434232"/>
                  <a:gd name="connsiteX1" fmla="*/ 1454759 w 1683133"/>
                  <a:gd name="connsiteY1" fmla="*/ 610223 h 1434232"/>
                  <a:gd name="connsiteX2" fmla="*/ 1301965 w 1683133"/>
                  <a:gd name="connsiteY2" fmla="*/ 441108 h 1434232"/>
                  <a:gd name="connsiteX3" fmla="*/ 1200995 w 1683133"/>
                  <a:gd name="connsiteY3" fmla="*/ 372334 h 1434232"/>
                  <a:gd name="connsiteX4" fmla="*/ 1080082 w 1683133"/>
                  <a:gd name="connsiteY4" fmla="*/ 153180 h 1434232"/>
                  <a:gd name="connsiteX5" fmla="*/ 868486 w 1683133"/>
                  <a:gd name="connsiteY5" fmla="*/ 9597 h 1434232"/>
                  <a:gd name="connsiteX6" fmla="*/ 485938 w 1683133"/>
                  <a:gd name="connsiteY6" fmla="*/ 21536 h 1434232"/>
                  <a:gd name="connsiteX7" fmla="*/ 179589 w 1683133"/>
                  <a:gd name="connsiteY7" fmla="*/ 88342 h 1434232"/>
                  <a:gd name="connsiteX8" fmla="*/ 36662 w 1683133"/>
                  <a:gd name="connsiteY8" fmla="*/ 252471 h 1434232"/>
                  <a:gd name="connsiteX9" fmla="*/ 635 w 1683133"/>
                  <a:gd name="connsiteY9" fmla="*/ 482383 h 1434232"/>
                  <a:gd name="connsiteX10" fmla="*/ 58888 w 1683133"/>
                  <a:gd name="connsiteY10" fmla="*/ 662046 h 1434232"/>
                  <a:gd name="connsiteX11" fmla="*/ 230075 w 1683133"/>
                  <a:gd name="connsiteY11" fmla="*/ 874272 h 1434232"/>
                  <a:gd name="connsiteX12" fmla="*/ 591290 w 1683133"/>
                  <a:gd name="connsiteY12" fmla="*/ 1168996 h 1434232"/>
                  <a:gd name="connsiteX13" fmla="*/ 905956 w 1683133"/>
                  <a:gd name="connsiteY13" fmla="*/ 1303501 h 1434232"/>
                  <a:gd name="connsiteX14" fmla="*/ 1153685 w 1683133"/>
                  <a:gd name="connsiteY14" fmla="*/ 1378625 h 1434232"/>
                  <a:gd name="connsiteX15" fmla="*/ 1455205 w 1683133"/>
                  <a:gd name="connsiteY15" fmla="*/ 1408092 h 1434232"/>
                  <a:gd name="connsiteX16" fmla="*/ 1622666 w 1683133"/>
                  <a:gd name="connsiteY16" fmla="*/ 1433938 h 1434232"/>
                  <a:gd name="connsiteX17" fmla="*/ 1492229 w 1683133"/>
                  <a:gd name="connsiteY17" fmla="*/ 1390564 h 1434232"/>
                  <a:gd name="connsiteX18" fmla="*/ 1250588 w 1683133"/>
                  <a:gd name="connsiteY18" fmla="*/ 1345983 h 1434232"/>
                  <a:gd name="connsiteX19" fmla="*/ 1042297 w 1683133"/>
                  <a:gd name="connsiteY19" fmla="*/ 1286734 h 1434232"/>
                  <a:gd name="connsiteX20" fmla="*/ 723826 w 1683133"/>
                  <a:gd name="connsiteY20" fmla="*/ 1180175 h 1434232"/>
                  <a:gd name="connsiteX21" fmla="*/ 369722 w 1683133"/>
                  <a:gd name="connsiteY21" fmla="*/ 946668 h 1434232"/>
                  <a:gd name="connsiteX22" fmla="*/ 144533 w 1683133"/>
                  <a:gd name="connsiteY22" fmla="*/ 668580 h 1434232"/>
                  <a:gd name="connsiteX23" fmla="*/ 74998 w 1683133"/>
                  <a:gd name="connsiteY23" fmla="*/ 402562 h 1434232"/>
                  <a:gd name="connsiteX24" fmla="*/ 199847 w 1683133"/>
                  <a:gd name="connsiteY24" fmla="*/ 167087 h 1434232"/>
                  <a:gd name="connsiteX25" fmla="*/ 430178 w 1683133"/>
                  <a:gd name="connsiteY25" fmla="*/ 77610 h 1434232"/>
                  <a:gd name="connsiteX26" fmla="*/ 792916 w 1683133"/>
                  <a:gd name="connsiteY26" fmla="*/ 77610 h 1434232"/>
                  <a:gd name="connsiteX27" fmla="*/ 974284 w 1683133"/>
                  <a:gd name="connsiteY27" fmla="*/ 131270 h 1434232"/>
                  <a:gd name="connsiteX28" fmla="*/ 1155653 w 1683133"/>
                  <a:gd name="connsiteY28" fmla="*/ 379891 h 1434232"/>
                  <a:gd name="connsiteX29" fmla="*/ 1276880 w 1683133"/>
                  <a:gd name="connsiteY29" fmla="*/ 485243 h 1434232"/>
                  <a:gd name="connsiteX30" fmla="*/ 1420149 w 1683133"/>
                  <a:gd name="connsiteY30" fmla="*/ 628512 h 1434232"/>
                  <a:gd name="connsiteX31" fmla="*/ 1682991 w 1683133"/>
                  <a:gd name="connsiteY31" fmla="*/ 787970 h 1434232"/>
                  <a:gd name="connsiteX0" fmla="*/ 1682991 w 1683133"/>
                  <a:gd name="connsiteY0" fmla="*/ 787970 h 1424874"/>
                  <a:gd name="connsiteX1" fmla="*/ 1454759 w 1683133"/>
                  <a:gd name="connsiteY1" fmla="*/ 610223 h 1424874"/>
                  <a:gd name="connsiteX2" fmla="*/ 1301965 w 1683133"/>
                  <a:gd name="connsiteY2" fmla="*/ 441108 h 1424874"/>
                  <a:gd name="connsiteX3" fmla="*/ 1200995 w 1683133"/>
                  <a:gd name="connsiteY3" fmla="*/ 372334 h 1424874"/>
                  <a:gd name="connsiteX4" fmla="*/ 1080082 w 1683133"/>
                  <a:gd name="connsiteY4" fmla="*/ 153180 h 1424874"/>
                  <a:gd name="connsiteX5" fmla="*/ 868486 w 1683133"/>
                  <a:gd name="connsiteY5" fmla="*/ 9597 h 1424874"/>
                  <a:gd name="connsiteX6" fmla="*/ 485938 w 1683133"/>
                  <a:gd name="connsiteY6" fmla="*/ 21536 h 1424874"/>
                  <a:gd name="connsiteX7" fmla="*/ 179589 w 1683133"/>
                  <a:gd name="connsiteY7" fmla="*/ 88342 h 1424874"/>
                  <a:gd name="connsiteX8" fmla="*/ 36662 w 1683133"/>
                  <a:gd name="connsiteY8" fmla="*/ 252471 h 1424874"/>
                  <a:gd name="connsiteX9" fmla="*/ 635 w 1683133"/>
                  <a:gd name="connsiteY9" fmla="*/ 482383 h 1424874"/>
                  <a:gd name="connsiteX10" fmla="*/ 58888 w 1683133"/>
                  <a:gd name="connsiteY10" fmla="*/ 662046 h 1424874"/>
                  <a:gd name="connsiteX11" fmla="*/ 230075 w 1683133"/>
                  <a:gd name="connsiteY11" fmla="*/ 874272 h 1424874"/>
                  <a:gd name="connsiteX12" fmla="*/ 591290 w 1683133"/>
                  <a:gd name="connsiteY12" fmla="*/ 1168996 h 1424874"/>
                  <a:gd name="connsiteX13" fmla="*/ 905956 w 1683133"/>
                  <a:gd name="connsiteY13" fmla="*/ 1303501 h 1424874"/>
                  <a:gd name="connsiteX14" fmla="*/ 1153685 w 1683133"/>
                  <a:gd name="connsiteY14" fmla="*/ 1378625 h 1424874"/>
                  <a:gd name="connsiteX15" fmla="*/ 1455205 w 1683133"/>
                  <a:gd name="connsiteY15" fmla="*/ 1408092 h 1424874"/>
                  <a:gd name="connsiteX16" fmla="*/ 1606791 w 1683133"/>
                  <a:gd name="connsiteY16" fmla="*/ 1424413 h 1424874"/>
                  <a:gd name="connsiteX17" fmla="*/ 1492229 w 1683133"/>
                  <a:gd name="connsiteY17" fmla="*/ 1390564 h 1424874"/>
                  <a:gd name="connsiteX18" fmla="*/ 1250588 w 1683133"/>
                  <a:gd name="connsiteY18" fmla="*/ 1345983 h 1424874"/>
                  <a:gd name="connsiteX19" fmla="*/ 1042297 w 1683133"/>
                  <a:gd name="connsiteY19" fmla="*/ 1286734 h 1424874"/>
                  <a:gd name="connsiteX20" fmla="*/ 723826 w 1683133"/>
                  <a:gd name="connsiteY20" fmla="*/ 1180175 h 1424874"/>
                  <a:gd name="connsiteX21" fmla="*/ 369722 w 1683133"/>
                  <a:gd name="connsiteY21" fmla="*/ 946668 h 1424874"/>
                  <a:gd name="connsiteX22" fmla="*/ 144533 w 1683133"/>
                  <a:gd name="connsiteY22" fmla="*/ 668580 h 1424874"/>
                  <a:gd name="connsiteX23" fmla="*/ 74998 w 1683133"/>
                  <a:gd name="connsiteY23" fmla="*/ 402562 h 1424874"/>
                  <a:gd name="connsiteX24" fmla="*/ 199847 w 1683133"/>
                  <a:gd name="connsiteY24" fmla="*/ 167087 h 1424874"/>
                  <a:gd name="connsiteX25" fmla="*/ 430178 w 1683133"/>
                  <a:gd name="connsiteY25" fmla="*/ 77610 h 1424874"/>
                  <a:gd name="connsiteX26" fmla="*/ 792916 w 1683133"/>
                  <a:gd name="connsiteY26" fmla="*/ 77610 h 1424874"/>
                  <a:gd name="connsiteX27" fmla="*/ 974284 w 1683133"/>
                  <a:gd name="connsiteY27" fmla="*/ 131270 h 1424874"/>
                  <a:gd name="connsiteX28" fmla="*/ 1155653 w 1683133"/>
                  <a:gd name="connsiteY28" fmla="*/ 379891 h 1424874"/>
                  <a:gd name="connsiteX29" fmla="*/ 1276880 w 1683133"/>
                  <a:gd name="connsiteY29" fmla="*/ 485243 h 1424874"/>
                  <a:gd name="connsiteX30" fmla="*/ 1420149 w 1683133"/>
                  <a:gd name="connsiteY30" fmla="*/ 628512 h 1424874"/>
                  <a:gd name="connsiteX31" fmla="*/ 1682991 w 1683133"/>
                  <a:gd name="connsiteY31" fmla="*/ 787970 h 1424874"/>
                  <a:gd name="connsiteX0" fmla="*/ 1707470 w 1707612"/>
                  <a:gd name="connsiteY0" fmla="*/ 787970 h 1424874"/>
                  <a:gd name="connsiteX1" fmla="*/ 1479238 w 1707612"/>
                  <a:gd name="connsiteY1" fmla="*/ 610223 h 1424874"/>
                  <a:gd name="connsiteX2" fmla="*/ 1326444 w 1707612"/>
                  <a:gd name="connsiteY2" fmla="*/ 441108 h 1424874"/>
                  <a:gd name="connsiteX3" fmla="*/ 1225474 w 1707612"/>
                  <a:gd name="connsiteY3" fmla="*/ 372334 h 1424874"/>
                  <a:gd name="connsiteX4" fmla="*/ 1104561 w 1707612"/>
                  <a:gd name="connsiteY4" fmla="*/ 153180 h 1424874"/>
                  <a:gd name="connsiteX5" fmla="*/ 892965 w 1707612"/>
                  <a:gd name="connsiteY5" fmla="*/ 9597 h 1424874"/>
                  <a:gd name="connsiteX6" fmla="*/ 510417 w 1707612"/>
                  <a:gd name="connsiteY6" fmla="*/ 21536 h 1424874"/>
                  <a:gd name="connsiteX7" fmla="*/ 204068 w 1707612"/>
                  <a:gd name="connsiteY7" fmla="*/ 88342 h 1424874"/>
                  <a:gd name="connsiteX8" fmla="*/ 61141 w 1707612"/>
                  <a:gd name="connsiteY8" fmla="*/ 252471 h 1424874"/>
                  <a:gd name="connsiteX9" fmla="*/ 305 w 1707612"/>
                  <a:gd name="connsiteY9" fmla="*/ 514281 h 1424874"/>
                  <a:gd name="connsiteX10" fmla="*/ 83367 w 1707612"/>
                  <a:gd name="connsiteY10" fmla="*/ 662046 h 1424874"/>
                  <a:gd name="connsiteX11" fmla="*/ 254554 w 1707612"/>
                  <a:gd name="connsiteY11" fmla="*/ 874272 h 1424874"/>
                  <a:gd name="connsiteX12" fmla="*/ 615769 w 1707612"/>
                  <a:gd name="connsiteY12" fmla="*/ 1168996 h 1424874"/>
                  <a:gd name="connsiteX13" fmla="*/ 930435 w 1707612"/>
                  <a:gd name="connsiteY13" fmla="*/ 1303501 h 1424874"/>
                  <a:gd name="connsiteX14" fmla="*/ 1178164 w 1707612"/>
                  <a:gd name="connsiteY14" fmla="*/ 1378625 h 1424874"/>
                  <a:gd name="connsiteX15" fmla="*/ 1479684 w 1707612"/>
                  <a:gd name="connsiteY15" fmla="*/ 1408092 h 1424874"/>
                  <a:gd name="connsiteX16" fmla="*/ 1631270 w 1707612"/>
                  <a:gd name="connsiteY16" fmla="*/ 1424413 h 1424874"/>
                  <a:gd name="connsiteX17" fmla="*/ 1516708 w 1707612"/>
                  <a:gd name="connsiteY17" fmla="*/ 1390564 h 1424874"/>
                  <a:gd name="connsiteX18" fmla="*/ 1275067 w 1707612"/>
                  <a:gd name="connsiteY18" fmla="*/ 1345983 h 1424874"/>
                  <a:gd name="connsiteX19" fmla="*/ 1066776 w 1707612"/>
                  <a:gd name="connsiteY19" fmla="*/ 1286734 h 1424874"/>
                  <a:gd name="connsiteX20" fmla="*/ 748305 w 1707612"/>
                  <a:gd name="connsiteY20" fmla="*/ 1180175 h 1424874"/>
                  <a:gd name="connsiteX21" fmla="*/ 394201 w 1707612"/>
                  <a:gd name="connsiteY21" fmla="*/ 946668 h 1424874"/>
                  <a:gd name="connsiteX22" fmla="*/ 169012 w 1707612"/>
                  <a:gd name="connsiteY22" fmla="*/ 668580 h 1424874"/>
                  <a:gd name="connsiteX23" fmla="*/ 99477 w 1707612"/>
                  <a:gd name="connsiteY23" fmla="*/ 402562 h 1424874"/>
                  <a:gd name="connsiteX24" fmla="*/ 224326 w 1707612"/>
                  <a:gd name="connsiteY24" fmla="*/ 167087 h 1424874"/>
                  <a:gd name="connsiteX25" fmla="*/ 454657 w 1707612"/>
                  <a:gd name="connsiteY25" fmla="*/ 77610 h 1424874"/>
                  <a:gd name="connsiteX26" fmla="*/ 817395 w 1707612"/>
                  <a:gd name="connsiteY26" fmla="*/ 77610 h 1424874"/>
                  <a:gd name="connsiteX27" fmla="*/ 998763 w 1707612"/>
                  <a:gd name="connsiteY27" fmla="*/ 131270 h 1424874"/>
                  <a:gd name="connsiteX28" fmla="*/ 1180132 w 1707612"/>
                  <a:gd name="connsiteY28" fmla="*/ 379891 h 1424874"/>
                  <a:gd name="connsiteX29" fmla="*/ 1301359 w 1707612"/>
                  <a:gd name="connsiteY29" fmla="*/ 485243 h 1424874"/>
                  <a:gd name="connsiteX30" fmla="*/ 1444628 w 1707612"/>
                  <a:gd name="connsiteY30" fmla="*/ 628512 h 1424874"/>
                  <a:gd name="connsiteX31" fmla="*/ 1707470 w 1707612"/>
                  <a:gd name="connsiteY31" fmla="*/ 787970 h 1424874"/>
                  <a:gd name="connsiteX0" fmla="*/ 1708317 w 1708459"/>
                  <a:gd name="connsiteY0" fmla="*/ 787970 h 1424874"/>
                  <a:gd name="connsiteX1" fmla="*/ 1480085 w 1708459"/>
                  <a:gd name="connsiteY1" fmla="*/ 610223 h 1424874"/>
                  <a:gd name="connsiteX2" fmla="*/ 1327291 w 1708459"/>
                  <a:gd name="connsiteY2" fmla="*/ 441108 h 1424874"/>
                  <a:gd name="connsiteX3" fmla="*/ 1226321 w 1708459"/>
                  <a:gd name="connsiteY3" fmla="*/ 372334 h 1424874"/>
                  <a:gd name="connsiteX4" fmla="*/ 1105408 w 1708459"/>
                  <a:gd name="connsiteY4" fmla="*/ 153180 h 1424874"/>
                  <a:gd name="connsiteX5" fmla="*/ 893812 w 1708459"/>
                  <a:gd name="connsiteY5" fmla="*/ 9597 h 1424874"/>
                  <a:gd name="connsiteX6" fmla="*/ 511264 w 1708459"/>
                  <a:gd name="connsiteY6" fmla="*/ 21536 h 1424874"/>
                  <a:gd name="connsiteX7" fmla="*/ 204915 w 1708459"/>
                  <a:gd name="connsiteY7" fmla="*/ 88342 h 1424874"/>
                  <a:gd name="connsiteX8" fmla="*/ 61988 w 1708459"/>
                  <a:gd name="connsiteY8" fmla="*/ 252471 h 1424874"/>
                  <a:gd name="connsiteX9" fmla="*/ 1152 w 1708459"/>
                  <a:gd name="connsiteY9" fmla="*/ 514281 h 1424874"/>
                  <a:gd name="connsiteX10" fmla="*/ 41684 w 1708459"/>
                  <a:gd name="connsiteY10" fmla="*/ 743563 h 1424874"/>
                  <a:gd name="connsiteX11" fmla="*/ 255401 w 1708459"/>
                  <a:gd name="connsiteY11" fmla="*/ 874272 h 1424874"/>
                  <a:gd name="connsiteX12" fmla="*/ 616616 w 1708459"/>
                  <a:gd name="connsiteY12" fmla="*/ 1168996 h 1424874"/>
                  <a:gd name="connsiteX13" fmla="*/ 931282 w 1708459"/>
                  <a:gd name="connsiteY13" fmla="*/ 1303501 h 1424874"/>
                  <a:gd name="connsiteX14" fmla="*/ 1179011 w 1708459"/>
                  <a:gd name="connsiteY14" fmla="*/ 1378625 h 1424874"/>
                  <a:gd name="connsiteX15" fmla="*/ 1480531 w 1708459"/>
                  <a:gd name="connsiteY15" fmla="*/ 1408092 h 1424874"/>
                  <a:gd name="connsiteX16" fmla="*/ 1632117 w 1708459"/>
                  <a:gd name="connsiteY16" fmla="*/ 1424413 h 1424874"/>
                  <a:gd name="connsiteX17" fmla="*/ 1517555 w 1708459"/>
                  <a:gd name="connsiteY17" fmla="*/ 1390564 h 1424874"/>
                  <a:gd name="connsiteX18" fmla="*/ 1275914 w 1708459"/>
                  <a:gd name="connsiteY18" fmla="*/ 1345983 h 1424874"/>
                  <a:gd name="connsiteX19" fmla="*/ 1067623 w 1708459"/>
                  <a:gd name="connsiteY19" fmla="*/ 1286734 h 1424874"/>
                  <a:gd name="connsiteX20" fmla="*/ 749152 w 1708459"/>
                  <a:gd name="connsiteY20" fmla="*/ 1180175 h 1424874"/>
                  <a:gd name="connsiteX21" fmla="*/ 395048 w 1708459"/>
                  <a:gd name="connsiteY21" fmla="*/ 946668 h 1424874"/>
                  <a:gd name="connsiteX22" fmla="*/ 169859 w 1708459"/>
                  <a:gd name="connsiteY22" fmla="*/ 668580 h 1424874"/>
                  <a:gd name="connsiteX23" fmla="*/ 100324 w 1708459"/>
                  <a:gd name="connsiteY23" fmla="*/ 402562 h 1424874"/>
                  <a:gd name="connsiteX24" fmla="*/ 225173 w 1708459"/>
                  <a:gd name="connsiteY24" fmla="*/ 167087 h 1424874"/>
                  <a:gd name="connsiteX25" fmla="*/ 455504 w 1708459"/>
                  <a:gd name="connsiteY25" fmla="*/ 77610 h 1424874"/>
                  <a:gd name="connsiteX26" fmla="*/ 818242 w 1708459"/>
                  <a:gd name="connsiteY26" fmla="*/ 77610 h 1424874"/>
                  <a:gd name="connsiteX27" fmla="*/ 999610 w 1708459"/>
                  <a:gd name="connsiteY27" fmla="*/ 131270 h 1424874"/>
                  <a:gd name="connsiteX28" fmla="*/ 1180979 w 1708459"/>
                  <a:gd name="connsiteY28" fmla="*/ 379891 h 1424874"/>
                  <a:gd name="connsiteX29" fmla="*/ 1302206 w 1708459"/>
                  <a:gd name="connsiteY29" fmla="*/ 485243 h 1424874"/>
                  <a:gd name="connsiteX30" fmla="*/ 1445475 w 1708459"/>
                  <a:gd name="connsiteY30" fmla="*/ 628512 h 1424874"/>
                  <a:gd name="connsiteX31" fmla="*/ 1708317 w 1708459"/>
                  <a:gd name="connsiteY31" fmla="*/ 787970 h 1424874"/>
                  <a:gd name="connsiteX0" fmla="*/ 1707620 w 1707762"/>
                  <a:gd name="connsiteY0" fmla="*/ 787970 h 1424874"/>
                  <a:gd name="connsiteX1" fmla="*/ 1479388 w 1707762"/>
                  <a:gd name="connsiteY1" fmla="*/ 610223 h 1424874"/>
                  <a:gd name="connsiteX2" fmla="*/ 1326594 w 1707762"/>
                  <a:gd name="connsiteY2" fmla="*/ 441108 h 1424874"/>
                  <a:gd name="connsiteX3" fmla="*/ 1225624 w 1707762"/>
                  <a:gd name="connsiteY3" fmla="*/ 372334 h 1424874"/>
                  <a:gd name="connsiteX4" fmla="*/ 1104711 w 1707762"/>
                  <a:gd name="connsiteY4" fmla="*/ 153180 h 1424874"/>
                  <a:gd name="connsiteX5" fmla="*/ 893115 w 1707762"/>
                  <a:gd name="connsiteY5" fmla="*/ 9597 h 1424874"/>
                  <a:gd name="connsiteX6" fmla="*/ 510567 w 1707762"/>
                  <a:gd name="connsiteY6" fmla="*/ 21536 h 1424874"/>
                  <a:gd name="connsiteX7" fmla="*/ 204218 w 1707762"/>
                  <a:gd name="connsiteY7" fmla="*/ 88342 h 1424874"/>
                  <a:gd name="connsiteX8" fmla="*/ 61291 w 1707762"/>
                  <a:gd name="connsiteY8" fmla="*/ 252471 h 1424874"/>
                  <a:gd name="connsiteX9" fmla="*/ 455 w 1707762"/>
                  <a:gd name="connsiteY9" fmla="*/ 514281 h 1424874"/>
                  <a:gd name="connsiteX10" fmla="*/ 40987 w 1707762"/>
                  <a:gd name="connsiteY10" fmla="*/ 743563 h 1424874"/>
                  <a:gd name="connsiteX11" fmla="*/ 169644 w 1707762"/>
                  <a:gd name="connsiteY11" fmla="*/ 1030216 h 1424874"/>
                  <a:gd name="connsiteX12" fmla="*/ 615919 w 1707762"/>
                  <a:gd name="connsiteY12" fmla="*/ 1168996 h 1424874"/>
                  <a:gd name="connsiteX13" fmla="*/ 930585 w 1707762"/>
                  <a:gd name="connsiteY13" fmla="*/ 1303501 h 1424874"/>
                  <a:gd name="connsiteX14" fmla="*/ 1178314 w 1707762"/>
                  <a:gd name="connsiteY14" fmla="*/ 1378625 h 1424874"/>
                  <a:gd name="connsiteX15" fmla="*/ 1479834 w 1707762"/>
                  <a:gd name="connsiteY15" fmla="*/ 1408092 h 1424874"/>
                  <a:gd name="connsiteX16" fmla="*/ 1631420 w 1707762"/>
                  <a:gd name="connsiteY16" fmla="*/ 1424413 h 1424874"/>
                  <a:gd name="connsiteX17" fmla="*/ 1516858 w 1707762"/>
                  <a:gd name="connsiteY17" fmla="*/ 1390564 h 1424874"/>
                  <a:gd name="connsiteX18" fmla="*/ 1275217 w 1707762"/>
                  <a:gd name="connsiteY18" fmla="*/ 1345983 h 1424874"/>
                  <a:gd name="connsiteX19" fmla="*/ 1066926 w 1707762"/>
                  <a:gd name="connsiteY19" fmla="*/ 1286734 h 1424874"/>
                  <a:gd name="connsiteX20" fmla="*/ 748455 w 1707762"/>
                  <a:gd name="connsiteY20" fmla="*/ 1180175 h 1424874"/>
                  <a:gd name="connsiteX21" fmla="*/ 394351 w 1707762"/>
                  <a:gd name="connsiteY21" fmla="*/ 946668 h 1424874"/>
                  <a:gd name="connsiteX22" fmla="*/ 169162 w 1707762"/>
                  <a:gd name="connsiteY22" fmla="*/ 668580 h 1424874"/>
                  <a:gd name="connsiteX23" fmla="*/ 99627 w 1707762"/>
                  <a:gd name="connsiteY23" fmla="*/ 402562 h 1424874"/>
                  <a:gd name="connsiteX24" fmla="*/ 224476 w 1707762"/>
                  <a:gd name="connsiteY24" fmla="*/ 167087 h 1424874"/>
                  <a:gd name="connsiteX25" fmla="*/ 454807 w 1707762"/>
                  <a:gd name="connsiteY25" fmla="*/ 77610 h 1424874"/>
                  <a:gd name="connsiteX26" fmla="*/ 817545 w 1707762"/>
                  <a:gd name="connsiteY26" fmla="*/ 77610 h 1424874"/>
                  <a:gd name="connsiteX27" fmla="*/ 998913 w 1707762"/>
                  <a:gd name="connsiteY27" fmla="*/ 131270 h 1424874"/>
                  <a:gd name="connsiteX28" fmla="*/ 1180282 w 1707762"/>
                  <a:gd name="connsiteY28" fmla="*/ 379891 h 1424874"/>
                  <a:gd name="connsiteX29" fmla="*/ 1301509 w 1707762"/>
                  <a:gd name="connsiteY29" fmla="*/ 485243 h 1424874"/>
                  <a:gd name="connsiteX30" fmla="*/ 1444778 w 1707762"/>
                  <a:gd name="connsiteY30" fmla="*/ 628512 h 1424874"/>
                  <a:gd name="connsiteX31" fmla="*/ 1707620 w 1707762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51331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618662 w 1710505"/>
                  <a:gd name="connsiteY12" fmla="*/ 1168996 h 1424874"/>
                  <a:gd name="connsiteX13" fmla="*/ 933328 w 1710505"/>
                  <a:gd name="connsiteY13" fmla="*/ 1303501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751198 w 1710505"/>
                  <a:gd name="connsiteY20" fmla="*/ 1180175 h 1424874"/>
                  <a:gd name="connsiteX21" fmla="*/ 397094 w 1710505"/>
                  <a:gd name="connsiteY21" fmla="*/ 946668 h 1424874"/>
                  <a:gd name="connsiteX22" fmla="*/ 171905 w 1710505"/>
                  <a:gd name="connsiteY22" fmla="*/ 668580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51331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618662 w 1710505"/>
                  <a:gd name="connsiteY12" fmla="*/ 1168996 h 1424874"/>
                  <a:gd name="connsiteX13" fmla="*/ 933328 w 1710505"/>
                  <a:gd name="connsiteY13" fmla="*/ 1303501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751198 w 1710505"/>
                  <a:gd name="connsiteY20" fmla="*/ 1180175 h 1424874"/>
                  <a:gd name="connsiteX21" fmla="*/ 397094 w 1710505"/>
                  <a:gd name="connsiteY21" fmla="*/ 946668 h 1424874"/>
                  <a:gd name="connsiteX22" fmla="*/ 171905 w 1710505"/>
                  <a:gd name="connsiteY22" fmla="*/ 668580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51331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933328 w 1710505"/>
                  <a:gd name="connsiteY13" fmla="*/ 1303501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751198 w 1710505"/>
                  <a:gd name="connsiteY20" fmla="*/ 1180175 h 1424874"/>
                  <a:gd name="connsiteX21" fmla="*/ 397094 w 1710505"/>
                  <a:gd name="connsiteY21" fmla="*/ 946668 h 1424874"/>
                  <a:gd name="connsiteX22" fmla="*/ 171905 w 1710505"/>
                  <a:gd name="connsiteY22" fmla="*/ 668580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51331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751198 w 1710505"/>
                  <a:gd name="connsiteY20" fmla="*/ 1180175 h 1424874"/>
                  <a:gd name="connsiteX21" fmla="*/ 397094 w 1710505"/>
                  <a:gd name="connsiteY21" fmla="*/ 946668 h 1424874"/>
                  <a:gd name="connsiteX22" fmla="*/ 171905 w 1710505"/>
                  <a:gd name="connsiteY22" fmla="*/ 668580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51331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751198 w 1710505"/>
                  <a:gd name="connsiteY20" fmla="*/ 1180175 h 1424874"/>
                  <a:gd name="connsiteX21" fmla="*/ 397094 w 1710505"/>
                  <a:gd name="connsiteY21" fmla="*/ 946668 h 1424874"/>
                  <a:gd name="connsiteX22" fmla="*/ 171905 w 1710505"/>
                  <a:gd name="connsiteY22" fmla="*/ 668580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51331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751198 w 1710505"/>
                  <a:gd name="connsiteY20" fmla="*/ 1180175 h 1424874"/>
                  <a:gd name="connsiteX21" fmla="*/ 301401 w 1710505"/>
                  <a:gd name="connsiteY21" fmla="*/ 1003375 h 1424874"/>
                  <a:gd name="connsiteX22" fmla="*/ 171905 w 1710505"/>
                  <a:gd name="connsiteY22" fmla="*/ 668580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51331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751198 w 1710505"/>
                  <a:gd name="connsiteY20" fmla="*/ 1180175 h 1424874"/>
                  <a:gd name="connsiteX21" fmla="*/ 301401 w 1710505"/>
                  <a:gd name="connsiteY21" fmla="*/ 1003375 h 1424874"/>
                  <a:gd name="connsiteX22" fmla="*/ 111654 w 1710505"/>
                  <a:gd name="connsiteY22" fmla="*/ 696934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47078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751198 w 1710505"/>
                  <a:gd name="connsiteY20" fmla="*/ 1180175 h 1424874"/>
                  <a:gd name="connsiteX21" fmla="*/ 301401 w 1710505"/>
                  <a:gd name="connsiteY21" fmla="*/ 1003375 h 1424874"/>
                  <a:gd name="connsiteX22" fmla="*/ 111654 w 1710505"/>
                  <a:gd name="connsiteY22" fmla="*/ 696934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47078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591710 w 1710505"/>
                  <a:gd name="connsiteY20" fmla="*/ 1183719 h 1424874"/>
                  <a:gd name="connsiteX21" fmla="*/ 301401 w 1710505"/>
                  <a:gd name="connsiteY21" fmla="*/ 1003375 h 1424874"/>
                  <a:gd name="connsiteX22" fmla="*/ 111654 w 1710505"/>
                  <a:gd name="connsiteY22" fmla="*/ 696934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47078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591710 w 1710505"/>
                  <a:gd name="connsiteY20" fmla="*/ 1183719 h 1424874"/>
                  <a:gd name="connsiteX21" fmla="*/ 280136 w 1710505"/>
                  <a:gd name="connsiteY21" fmla="*/ 1006919 h 1424874"/>
                  <a:gd name="connsiteX22" fmla="*/ 111654 w 1710505"/>
                  <a:gd name="connsiteY22" fmla="*/ 696934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47078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524370 w 1710505"/>
                  <a:gd name="connsiteY20" fmla="*/ 1173086 h 1424874"/>
                  <a:gd name="connsiteX21" fmla="*/ 280136 w 1710505"/>
                  <a:gd name="connsiteY21" fmla="*/ 1006919 h 1424874"/>
                  <a:gd name="connsiteX22" fmla="*/ 111654 w 1710505"/>
                  <a:gd name="connsiteY22" fmla="*/ 696934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47078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524370 w 1710505"/>
                  <a:gd name="connsiteY20" fmla="*/ 1173086 h 1424874"/>
                  <a:gd name="connsiteX21" fmla="*/ 280136 w 1710505"/>
                  <a:gd name="connsiteY21" fmla="*/ 1006919 h 1424874"/>
                  <a:gd name="connsiteX22" fmla="*/ 111654 w 1710505"/>
                  <a:gd name="connsiteY22" fmla="*/ 696934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47078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1069669 w 1710505"/>
                  <a:gd name="connsiteY19" fmla="*/ 1286734 h 1424874"/>
                  <a:gd name="connsiteX20" fmla="*/ 503105 w 1710505"/>
                  <a:gd name="connsiteY20" fmla="*/ 1169542 h 1424874"/>
                  <a:gd name="connsiteX21" fmla="*/ 280136 w 1710505"/>
                  <a:gd name="connsiteY21" fmla="*/ 1006919 h 1424874"/>
                  <a:gd name="connsiteX22" fmla="*/ 111654 w 1710505"/>
                  <a:gd name="connsiteY22" fmla="*/ 696934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0363 w 1710505"/>
                  <a:gd name="connsiteY0" fmla="*/ 787970 h 1424874"/>
                  <a:gd name="connsiteX1" fmla="*/ 1482131 w 1710505"/>
                  <a:gd name="connsiteY1" fmla="*/ 610223 h 1424874"/>
                  <a:gd name="connsiteX2" fmla="*/ 1329337 w 1710505"/>
                  <a:gd name="connsiteY2" fmla="*/ 441108 h 1424874"/>
                  <a:gd name="connsiteX3" fmla="*/ 1228367 w 1710505"/>
                  <a:gd name="connsiteY3" fmla="*/ 372334 h 1424874"/>
                  <a:gd name="connsiteX4" fmla="*/ 1107454 w 1710505"/>
                  <a:gd name="connsiteY4" fmla="*/ 153180 h 1424874"/>
                  <a:gd name="connsiteX5" fmla="*/ 895858 w 1710505"/>
                  <a:gd name="connsiteY5" fmla="*/ 9597 h 1424874"/>
                  <a:gd name="connsiteX6" fmla="*/ 470780 w 1710505"/>
                  <a:gd name="connsiteY6" fmla="*/ 21536 h 1424874"/>
                  <a:gd name="connsiteX7" fmla="*/ 206961 w 1710505"/>
                  <a:gd name="connsiteY7" fmla="*/ 88342 h 1424874"/>
                  <a:gd name="connsiteX8" fmla="*/ 64034 w 1710505"/>
                  <a:gd name="connsiteY8" fmla="*/ 252471 h 1424874"/>
                  <a:gd name="connsiteX9" fmla="*/ 3198 w 1710505"/>
                  <a:gd name="connsiteY9" fmla="*/ 514281 h 1424874"/>
                  <a:gd name="connsiteX10" fmla="*/ 26009 w 1710505"/>
                  <a:gd name="connsiteY10" fmla="*/ 747107 h 1424874"/>
                  <a:gd name="connsiteX11" fmla="*/ 172387 w 1710505"/>
                  <a:gd name="connsiteY11" fmla="*/ 1030216 h 1424874"/>
                  <a:gd name="connsiteX12" fmla="*/ 448541 w 1710505"/>
                  <a:gd name="connsiteY12" fmla="*/ 1257600 h 1424874"/>
                  <a:gd name="connsiteX13" fmla="*/ 837635 w 1710505"/>
                  <a:gd name="connsiteY13" fmla="*/ 1328310 h 1424874"/>
                  <a:gd name="connsiteX14" fmla="*/ 1181057 w 1710505"/>
                  <a:gd name="connsiteY14" fmla="*/ 1378625 h 1424874"/>
                  <a:gd name="connsiteX15" fmla="*/ 1482577 w 1710505"/>
                  <a:gd name="connsiteY15" fmla="*/ 1408092 h 1424874"/>
                  <a:gd name="connsiteX16" fmla="*/ 1634163 w 1710505"/>
                  <a:gd name="connsiteY16" fmla="*/ 1424413 h 1424874"/>
                  <a:gd name="connsiteX17" fmla="*/ 1519601 w 1710505"/>
                  <a:gd name="connsiteY17" fmla="*/ 1390564 h 1424874"/>
                  <a:gd name="connsiteX18" fmla="*/ 1277960 w 1710505"/>
                  <a:gd name="connsiteY18" fmla="*/ 1345983 h 1424874"/>
                  <a:gd name="connsiteX19" fmla="*/ 828664 w 1710505"/>
                  <a:gd name="connsiteY19" fmla="*/ 1240660 h 1424874"/>
                  <a:gd name="connsiteX20" fmla="*/ 503105 w 1710505"/>
                  <a:gd name="connsiteY20" fmla="*/ 1169542 h 1424874"/>
                  <a:gd name="connsiteX21" fmla="*/ 280136 w 1710505"/>
                  <a:gd name="connsiteY21" fmla="*/ 1006919 h 1424874"/>
                  <a:gd name="connsiteX22" fmla="*/ 111654 w 1710505"/>
                  <a:gd name="connsiteY22" fmla="*/ 696934 h 1424874"/>
                  <a:gd name="connsiteX23" fmla="*/ 102370 w 1710505"/>
                  <a:gd name="connsiteY23" fmla="*/ 402562 h 1424874"/>
                  <a:gd name="connsiteX24" fmla="*/ 227219 w 1710505"/>
                  <a:gd name="connsiteY24" fmla="*/ 167087 h 1424874"/>
                  <a:gd name="connsiteX25" fmla="*/ 457550 w 1710505"/>
                  <a:gd name="connsiteY25" fmla="*/ 77610 h 1424874"/>
                  <a:gd name="connsiteX26" fmla="*/ 820288 w 1710505"/>
                  <a:gd name="connsiteY26" fmla="*/ 77610 h 1424874"/>
                  <a:gd name="connsiteX27" fmla="*/ 1001656 w 1710505"/>
                  <a:gd name="connsiteY27" fmla="*/ 131270 h 1424874"/>
                  <a:gd name="connsiteX28" fmla="*/ 1183025 w 1710505"/>
                  <a:gd name="connsiteY28" fmla="*/ 379891 h 1424874"/>
                  <a:gd name="connsiteX29" fmla="*/ 1304252 w 1710505"/>
                  <a:gd name="connsiteY29" fmla="*/ 485243 h 1424874"/>
                  <a:gd name="connsiteX30" fmla="*/ 1447521 w 1710505"/>
                  <a:gd name="connsiteY30" fmla="*/ 628512 h 1424874"/>
                  <a:gd name="connsiteX31" fmla="*/ 1710363 w 1710505"/>
                  <a:gd name="connsiteY31" fmla="*/ 787970 h 1424874"/>
                  <a:gd name="connsiteX0" fmla="*/ 1716421 w 1716563"/>
                  <a:gd name="connsiteY0" fmla="*/ 787970 h 1424874"/>
                  <a:gd name="connsiteX1" fmla="*/ 1488189 w 1716563"/>
                  <a:gd name="connsiteY1" fmla="*/ 610223 h 1424874"/>
                  <a:gd name="connsiteX2" fmla="*/ 1335395 w 1716563"/>
                  <a:gd name="connsiteY2" fmla="*/ 441108 h 1424874"/>
                  <a:gd name="connsiteX3" fmla="*/ 1234425 w 1716563"/>
                  <a:gd name="connsiteY3" fmla="*/ 372334 h 1424874"/>
                  <a:gd name="connsiteX4" fmla="*/ 1113512 w 1716563"/>
                  <a:gd name="connsiteY4" fmla="*/ 153180 h 1424874"/>
                  <a:gd name="connsiteX5" fmla="*/ 901916 w 1716563"/>
                  <a:gd name="connsiteY5" fmla="*/ 9597 h 1424874"/>
                  <a:gd name="connsiteX6" fmla="*/ 476838 w 1716563"/>
                  <a:gd name="connsiteY6" fmla="*/ 21536 h 1424874"/>
                  <a:gd name="connsiteX7" fmla="*/ 213019 w 1716563"/>
                  <a:gd name="connsiteY7" fmla="*/ 88342 h 1424874"/>
                  <a:gd name="connsiteX8" fmla="*/ 70092 w 1716563"/>
                  <a:gd name="connsiteY8" fmla="*/ 252471 h 1424874"/>
                  <a:gd name="connsiteX9" fmla="*/ 2167 w 1716563"/>
                  <a:gd name="connsiteY9" fmla="*/ 510736 h 1424874"/>
                  <a:gd name="connsiteX10" fmla="*/ 32067 w 1716563"/>
                  <a:gd name="connsiteY10" fmla="*/ 747107 h 1424874"/>
                  <a:gd name="connsiteX11" fmla="*/ 178445 w 1716563"/>
                  <a:gd name="connsiteY11" fmla="*/ 1030216 h 1424874"/>
                  <a:gd name="connsiteX12" fmla="*/ 454599 w 1716563"/>
                  <a:gd name="connsiteY12" fmla="*/ 1257600 h 1424874"/>
                  <a:gd name="connsiteX13" fmla="*/ 843693 w 1716563"/>
                  <a:gd name="connsiteY13" fmla="*/ 1328310 h 1424874"/>
                  <a:gd name="connsiteX14" fmla="*/ 1187115 w 1716563"/>
                  <a:gd name="connsiteY14" fmla="*/ 1378625 h 1424874"/>
                  <a:gd name="connsiteX15" fmla="*/ 1488635 w 1716563"/>
                  <a:gd name="connsiteY15" fmla="*/ 1408092 h 1424874"/>
                  <a:gd name="connsiteX16" fmla="*/ 1640221 w 1716563"/>
                  <a:gd name="connsiteY16" fmla="*/ 1424413 h 1424874"/>
                  <a:gd name="connsiteX17" fmla="*/ 1525659 w 1716563"/>
                  <a:gd name="connsiteY17" fmla="*/ 1390564 h 1424874"/>
                  <a:gd name="connsiteX18" fmla="*/ 1284018 w 1716563"/>
                  <a:gd name="connsiteY18" fmla="*/ 1345983 h 1424874"/>
                  <a:gd name="connsiteX19" fmla="*/ 834722 w 1716563"/>
                  <a:gd name="connsiteY19" fmla="*/ 1240660 h 1424874"/>
                  <a:gd name="connsiteX20" fmla="*/ 509163 w 1716563"/>
                  <a:gd name="connsiteY20" fmla="*/ 1169542 h 1424874"/>
                  <a:gd name="connsiteX21" fmla="*/ 286194 w 1716563"/>
                  <a:gd name="connsiteY21" fmla="*/ 1006919 h 1424874"/>
                  <a:gd name="connsiteX22" fmla="*/ 117712 w 1716563"/>
                  <a:gd name="connsiteY22" fmla="*/ 696934 h 1424874"/>
                  <a:gd name="connsiteX23" fmla="*/ 108428 w 1716563"/>
                  <a:gd name="connsiteY23" fmla="*/ 402562 h 1424874"/>
                  <a:gd name="connsiteX24" fmla="*/ 233277 w 1716563"/>
                  <a:gd name="connsiteY24" fmla="*/ 167087 h 1424874"/>
                  <a:gd name="connsiteX25" fmla="*/ 463608 w 1716563"/>
                  <a:gd name="connsiteY25" fmla="*/ 77610 h 1424874"/>
                  <a:gd name="connsiteX26" fmla="*/ 826346 w 1716563"/>
                  <a:gd name="connsiteY26" fmla="*/ 77610 h 1424874"/>
                  <a:gd name="connsiteX27" fmla="*/ 1007714 w 1716563"/>
                  <a:gd name="connsiteY27" fmla="*/ 131270 h 1424874"/>
                  <a:gd name="connsiteX28" fmla="*/ 1189083 w 1716563"/>
                  <a:gd name="connsiteY28" fmla="*/ 379891 h 1424874"/>
                  <a:gd name="connsiteX29" fmla="*/ 1310310 w 1716563"/>
                  <a:gd name="connsiteY29" fmla="*/ 485243 h 1424874"/>
                  <a:gd name="connsiteX30" fmla="*/ 1453579 w 1716563"/>
                  <a:gd name="connsiteY30" fmla="*/ 628512 h 1424874"/>
                  <a:gd name="connsiteX31" fmla="*/ 1716421 w 1716563"/>
                  <a:gd name="connsiteY31" fmla="*/ 787970 h 1424874"/>
                  <a:gd name="connsiteX0" fmla="*/ 1716421 w 1716563"/>
                  <a:gd name="connsiteY0" fmla="*/ 787970 h 1424874"/>
                  <a:gd name="connsiteX1" fmla="*/ 1488189 w 1716563"/>
                  <a:gd name="connsiteY1" fmla="*/ 610223 h 1424874"/>
                  <a:gd name="connsiteX2" fmla="*/ 1335395 w 1716563"/>
                  <a:gd name="connsiteY2" fmla="*/ 441108 h 1424874"/>
                  <a:gd name="connsiteX3" fmla="*/ 1234425 w 1716563"/>
                  <a:gd name="connsiteY3" fmla="*/ 336892 h 1424874"/>
                  <a:gd name="connsiteX4" fmla="*/ 1113512 w 1716563"/>
                  <a:gd name="connsiteY4" fmla="*/ 153180 h 1424874"/>
                  <a:gd name="connsiteX5" fmla="*/ 901916 w 1716563"/>
                  <a:gd name="connsiteY5" fmla="*/ 9597 h 1424874"/>
                  <a:gd name="connsiteX6" fmla="*/ 476838 w 1716563"/>
                  <a:gd name="connsiteY6" fmla="*/ 21536 h 1424874"/>
                  <a:gd name="connsiteX7" fmla="*/ 213019 w 1716563"/>
                  <a:gd name="connsiteY7" fmla="*/ 88342 h 1424874"/>
                  <a:gd name="connsiteX8" fmla="*/ 70092 w 1716563"/>
                  <a:gd name="connsiteY8" fmla="*/ 252471 h 1424874"/>
                  <a:gd name="connsiteX9" fmla="*/ 2167 w 1716563"/>
                  <a:gd name="connsiteY9" fmla="*/ 510736 h 1424874"/>
                  <a:gd name="connsiteX10" fmla="*/ 32067 w 1716563"/>
                  <a:gd name="connsiteY10" fmla="*/ 747107 h 1424874"/>
                  <a:gd name="connsiteX11" fmla="*/ 178445 w 1716563"/>
                  <a:gd name="connsiteY11" fmla="*/ 1030216 h 1424874"/>
                  <a:gd name="connsiteX12" fmla="*/ 454599 w 1716563"/>
                  <a:gd name="connsiteY12" fmla="*/ 1257600 h 1424874"/>
                  <a:gd name="connsiteX13" fmla="*/ 843693 w 1716563"/>
                  <a:gd name="connsiteY13" fmla="*/ 1328310 h 1424874"/>
                  <a:gd name="connsiteX14" fmla="*/ 1187115 w 1716563"/>
                  <a:gd name="connsiteY14" fmla="*/ 1378625 h 1424874"/>
                  <a:gd name="connsiteX15" fmla="*/ 1488635 w 1716563"/>
                  <a:gd name="connsiteY15" fmla="*/ 1408092 h 1424874"/>
                  <a:gd name="connsiteX16" fmla="*/ 1640221 w 1716563"/>
                  <a:gd name="connsiteY16" fmla="*/ 1424413 h 1424874"/>
                  <a:gd name="connsiteX17" fmla="*/ 1525659 w 1716563"/>
                  <a:gd name="connsiteY17" fmla="*/ 1390564 h 1424874"/>
                  <a:gd name="connsiteX18" fmla="*/ 1284018 w 1716563"/>
                  <a:gd name="connsiteY18" fmla="*/ 1345983 h 1424874"/>
                  <a:gd name="connsiteX19" fmla="*/ 834722 w 1716563"/>
                  <a:gd name="connsiteY19" fmla="*/ 1240660 h 1424874"/>
                  <a:gd name="connsiteX20" fmla="*/ 509163 w 1716563"/>
                  <a:gd name="connsiteY20" fmla="*/ 1169542 h 1424874"/>
                  <a:gd name="connsiteX21" fmla="*/ 286194 w 1716563"/>
                  <a:gd name="connsiteY21" fmla="*/ 1006919 h 1424874"/>
                  <a:gd name="connsiteX22" fmla="*/ 117712 w 1716563"/>
                  <a:gd name="connsiteY22" fmla="*/ 696934 h 1424874"/>
                  <a:gd name="connsiteX23" fmla="*/ 108428 w 1716563"/>
                  <a:gd name="connsiteY23" fmla="*/ 402562 h 1424874"/>
                  <a:gd name="connsiteX24" fmla="*/ 233277 w 1716563"/>
                  <a:gd name="connsiteY24" fmla="*/ 167087 h 1424874"/>
                  <a:gd name="connsiteX25" fmla="*/ 463608 w 1716563"/>
                  <a:gd name="connsiteY25" fmla="*/ 77610 h 1424874"/>
                  <a:gd name="connsiteX26" fmla="*/ 826346 w 1716563"/>
                  <a:gd name="connsiteY26" fmla="*/ 77610 h 1424874"/>
                  <a:gd name="connsiteX27" fmla="*/ 1007714 w 1716563"/>
                  <a:gd name="connsiteY27" fmla="*/ 131270 h 1424874"/>
                  <a:gd name="connsiteX28" fmla="*/ 1189083 w 1716563"/>
                  <a:gd name="connsiteY28" fmla="*/ 379891 h 1424874"/>
                  <a:gd name="connsiteX29" fmla="*/ 1310310 w 1716563"/>
                  <a:gd name="connsiteY29" fmla="*/ 485243 h 1424874"/>
                  <a:gd name="connsiteX30" fmla="*/ 1453579 w 1716563"/>
                  <a:gd name="connsiteY30" fmla="*/ 628512 h 1424874"/>
                  <a:gd name="connsiteX31" fmla="*/ 1716421 w 1716563"/>
                  <a:gd name="connsiteY31" fmla="*/ 787970 h 1424874"/>
                  <a:gd name="connsiteX0" fmla="*/ 1716421 w 1716563"/>
                  <a:gd name="connsiteY0" fmla="*/ 787970 h 1424874"/>
                  <a:gd name="connsiteX1" fmla="*/ 1488189 w 1716563"/>
                  <a:gd name="connsiteY1" fmla="*/ 610223 h 1424874"/>
                  <a:gd name="connsiteX2" fmla="*/ 1335395 w 1716563"/>
                  <a:gd name="connsiteY2" fmla="*/ 441108 h 1424874"/>
                  <a:gd name="connsiteX3" fmla="*/ 1234425 w 1716563"/>
                  <a:gd name="connsiteY3" fmla="*/ 336892 h 1424874"/>
                  <a:gd name="connsiteX4" fmla="*/ 1113512 w 1716563"/>
                  <a:gd name="connsiteY4" fmla="*/ 153180 h 1424874"/>
                  <a:gd name="connsiteX5" fmla="*/ 901916 w 1716563"/>
                  <a:gd name="connsiteY5" fmla="*/ 9597 h 1424874"/>
                  <a:gd name="connsiteX6" fmla="*/ 476838 w 1716563"/>
                  <a:gd name="connsiteY6" fmla="*/ 21536 h 1424874"/>
                  <a:gd name="connsiteX7" fmla="*/ 213019 w 1716563"/>
                  <a:gd name="connsiteY7" fmla="*/ 88342 h 1424874"/>
                  <a:gd name="connsiteX8" fmla="*/ 70092 w 1716563"/>
                  <a:gd name="connsiteY8" fmla="*/ 252471 h 1424874"/>
                  <a:gd name="connsiteX9" fmla="*/ 2167 w 1716563"/>
                  <a:gd name="connsiteY9" fmla="*/ 510736 h 1424874"/>
                  <a:gd name="connsiteX10" fmla="*/ 32067 w 1716563"/>
                  <a:gd name="connsiteY10" fmla="*/ 747107 h 1424874"/>
                  <a:gd name="connsiteX11" fmla="*/ 178445 w 1716563"/>
                  <a:gd name="connsiteY11" fmla="*/ 1030216 h 1424874"/>
                  <a:gd name="connsiteX12" fmla="*/ 454599 w 1716563"/>
                  <a:gd name="connsiteY12" fmla="*/ 1257600 h 1424874"/>
                  <a:gd name="connsiteX13" fmla="*/ 843693 w 1716563"/>
                  <a:gd name="connsiteY13" fmla="*/ 1328310 h 1424874"/>
                  <a:gd name="connsiteX14" fmla="*/ 1187115 w 1716563"/>
                  <a:gd name="connsiteY14" fmla="*/ 1378625 h 1424874"/>
                  <a:gd name="connsiteX15" fmla="*/ 1488635 w 1716563"/>
                  <a:gd name="connsiteY15" fmla="*/ 1408092 h 1424874"/>
                  <a:gd name="connsiteX16" fmla="*/ 1640221 w 1716563"/>
                  <a:gd name="connsiteY16" fmla="*/ 1424413 h 1424874"/>
                  <a:gd name="connsiteX17" fmla="*/ 1525659 w 1716563"/>
                  <a:gd name="connsiteY17" fmla="*/ 1390564 h 1424874"/>
                  <a:gd name="connsiteX18" fmla="*/ 1284018 w 1716563"/>
                  <a:gd name="connsiteY18" fmla="*/ 1345983 h 1424874"/>
                  <a:gd name="connsiteX19" fmla="*/ 834722 w 1716563"/>
                  <a:gd name="connsiteY19" fmla="*/ 1240660 h 1424874"/>
                  <a:gd name="connsiteX20" fmla="*/ 509163 w 1716563"/>
                  <a:gd name="connsiteY20" fmla="*/ 1169542 h 1424874"/>
                  <a:gd name="connsiteX21" fmla="*/ 286194 w 1716563"/>
                  <a:gd name="connsiteY21" fmla="*/ 1006919 h 1424874"/>
                  <a:gd name="connsiteX22" fmla="*/ 117712 w 1716563"/>
                  <a:gd name="connsiteY22" fmla="*/ 696934 h 1424874"/>
                  <a:gd name="connsiteX23" fmla="*/ 108428 w 1716563"/>
                  <a:gd name="connsiteY23" fmla="*/ 402562 h 1424874"/>
                  <a:gd name="connsiteX24" fmla="*/ 233277 w 1716563"/>
                  <a:gd name="connsiteY24" fmla="*/ 167087 h 1424874"/>
                  <a:gd name="connsiteX25" fmla="*/ 463608 w 1716563"/>
                  <a:gd name="connsiteY25" fmla="*/ 77610 h 1424874"/>
                  <a:gd name="connsiteX26" fmla="*/ 826346 w 1716563"/>
                  <a:gd name="connsiteY26" fmla="*/ 77610 h 1424874"/>
                  <a:gd name="connsiteX27" fmla="*/ 1007714 w 1716563"/>
                  <a:gd name="connsiteY27" fmla="*/ 131270 h 1424874"/>
                  <a:gd name="connsiteX28" fmla="*/ 1210348 w 1716563"/>
                  <a:gd name="connsiteY28" fmla="*/ 369259 h 1424874"/>
                  <a:gd name="connsiteX29" fmla="*/ 1310310 w 1716563"/>
                  <a:gd name="connsiteY29" fmla="*/ 485243 h 1424874"/>
                  <a:gd name="connsiteX30" fmla="*/ 1453579 w 1716563"/>
                  <a:gd name="connsiteY30" fmla="*/ 628512 h 1424874"/>
                  <a:gd name="connsiteX31" fmla="*/ 1716421 w 1716563"/>
                  <a:gd name="connsiteY31" fmla="*/ 787970 h 1424874"/>
                  <a:gd name="connsiteX0" fmla="*/ 1716421 w 1716563"/>
                  <a:gd name="connsiteY0" fmla="*/ 787970 h 1424874"/>
                  <a:gd name="connsiteX1" fmla="*/ 1488189 w 1716563"/>
                  <a:gd name="connsiteY1" fmla="*/ 610223 h 1424874"/>
                  <a:gd name="connsiteX2" fmla="*/ 1335395 w 1716563"/>
                  <a:gd name="connsiteY2" fmla="*/ 441108 h 1424874"/>
                  <a:gd name="connsiteX3" fmla="*/ 1234425 w 1716563"/>
                  <a:gd name="connsiteY3" fmla="*/ 336892 h 1424874"/>
                  <a:gd name="connsiteX4" fmla="*/ 1113512 w 1716563"/>
                  <a:gd name="connsiteY4" fmla="*/ 153180 h 1424874"/>
                  <a:gd name="connsiteX5" fmla="*/ 901916 w 1716563"/>
                  <a:gd name="connsiteY5" fmla="*/ 9597 h 1424874"/>
                  <a:gd name="connsiteX6" fmla="*/ 476838 w 1716563"/>
                  <a:gd name="connsiteY6" fmla="*/ 21536 h 1424874"/>
                  <a:gd name="connsiteX7" fmla="*/ 213019 w 1716563"/>
                  <a:gd name="connsiteY7" fmla="*/ 88342 h 1424874"/>
                  <a:gd name="connsiteX8" fmla="*/ 70092 w 1716563"/>
                  <a:gd name="connsiteY8" fmla="*/ 252471 h 1424874"/>
                  <a:gd name="connsiteX9" fmla="*/ 2167 w 1716563"/>
                  <a:gd name="connsiteY9" fmla="*/ 510736 h 1424874"/>
                  <a:gd name="connsiteX10" fmla="*/ 32067 w 1716563"/>
                  <a:gd name="connsiteY10" fmla="*/ 747107 h 1424874"/>
                  <a:gd name="connsiteX11" fmla="*/ 178445 w 1716563"/>
                  <a:gd name="connsiteY11" fmla="*/ 1030216 h 1424874"/>
                  <a:gd name="connsiteX12" fmla="*/ 454599 w 1716563"/>
                  <a:gd name="connsiteY12" fmla="*/ 1257600 h 1424874"/>
                  <a:gd name="connsiteX13" fmla="*/ 843693 w 1716563"/>
                  <a:gd name="connsiteY13" fmla="*/ 1328310 h 1424874"/>
                  <a:gd name="connsiteX14" fmla="*/ 1187115 w 1716563"/>
                  <a:gd name="connsiteY14" fmla="*/ 1378625 h 1424874"/>
                  <a:gd name="connsiteX15" fmla="*/ 1488635 w 1716563"/>
                  <a:gd name="connsiteY15" fmla="*/ 1408092 h 1424874"/>
                  <a:gd name="connsiteX16" fmla="*/ 1640221 w 1716563"/>
                  <a:gd name="connsiteY16" fmla="*/ 1424413 h 1424874"/>
                  <a:gd name="connsiteX17" fmla="*/ 1525659 w 1716563"/>
                  <a:gd name="connsiteY17" fmla="*/ 1390564 h 1424874"/>
                  <a:gd name="connsiteX18" fmla="*/ 1284018 w 1716563"/>
                  <a:gd name="connsiteY18" fmla="*/ 1345983 h 1424874"/>
                  <a:gd name="connsiteX19" fmla="*/ 834722 w 1716563"/>
                  <a:gd name="connsiteY19" fmla="*/ 1240660 h 1424874"/>
                  <a:gd name="connsiteX20" fmla="*/ 509163 w 1716563"/>
                  <a:gd name="connsiteY20" fmla="*/ 1169542 h 1424874"/>
                  <a:gd name="connsiteX21" fmla="*/ 286194 w 1716563"/>
                  <a:gd name="connsiteY21" fmla="*/ 1006919 h 1424874"/>
                  <a:gd name="connsiteX22" fmla="*/ 117712 w 1716563"/>
                  <a:gd name="connsiteY22" fmla="*/ 696934 h 1424874"/>
                  <a:gd name="connsiteX23" fmla="*/ 108428 w 1716563"/>
                  <a:gd name="connsiteY23" fmla="*/ 402562 h 1424874"/>
                  <a:gd name="connsiteX24" fmla="*/ 233277 w 1716563"/>
                  <a:gd name="connsiteY24" fmla="*/ 167087 h 1424874"/>
                  <a:gd name="connsiteX25" fmla="*/ 463608 w 1716563"/>
                  <a:gd name="connsiteY25" fmla="*/ 77610 h 1424874"/>
                  <a:gd name="connsiteX26" fmla="*/ 794449 w 1716563"/>
                  <a:gd name="connsiteY26" fmla="*/ 70521 h 1424874"/>
                  <a:gd name="connsiteX27" fmla="*/ 1007714 w 1716563"/>
                  <a:gd name="connsiteY27" fmla="*/ 131270 h 1424874"/>
                  <a:gd name="connsiteX28" fmla="*/ 1210348 w 1716563"/>
                  <a:gd name="connsiteY28" fmla="*/ 369259 h 1424874"/>
                  <a:gd name="connsiteX29" fmla="*/ 1310310 w 1716563"/>
                  <a:gd name="connsiteY29" fmla="*/ 485243 h 1424874"/>
                  <a:gd name="connsiteX30" fmla="*/ 1453579 w 1716563"/>
                  <a:gd name="connsiteY30" fmla="*/ 628512 h 1424874"/>
                  <a:gd name="connsiteX31" fmla="*/ 1716421 w 1716563"/>
                  <a:gd name="connsiteY31" fmla="*/ 787970 h 1424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716563" h="1424874">
                    <a:moveTo>
                      <a:pt x="1716421" y="787970"/>
                    </a:moveTo>
                    <a:cubicBezTo>
                      <a:pt x="1722189" y="784922"/>
                      <a:pt x="1551693" y="668033"/>
                      <a:pt x="1488189" y="610223"/>
                    </a:cubicBezTo>
                    <a:cubicBezTo>
                      <a:pt x="1424685" y="552413"/>
                      <a:pt x="1377689" y="486663"/>
                      <a:pt x="1335395" y="441108"/>
                    </a:cubicBezTo>
                    <a:cubicBezTo>
                      <a:pt x="1293101" y="395553"/>
                      <a:pt x="1271405" y="384880"/>
                      <a:pt x="1234425" y="336892"/>
                    </a:cubicBezTo>
                    <a:cubicBezTo>
                      <a:pt x="1197445" y="288904"/>
                      <a:pt x="1168930" y="207729"/>
                      <a:pt x="1113512" y="153180"/>
                    </a:cubicBezTo>
                    <a:cubicBezTo>
                      <a:pt x="1058094" y="98631"/>
                      <a:pt x="1008028" y="31538"/>
                      <a:pt x="901916" y="9597"/>
                    </a:cubicBezTo>
                    <a:cubicBezTo>
                      <a:pt x="795804" y="-12344"/>
                      <a:pt x="591654" y="8412"/>
                      <a:pt x="476838" y="21536"/>
                    </a:cubicBezTo>
                    <a:cubicBezTo>
                      <a:pt x="362022" y="34660"/>
                      <a:pt x="280810" y="49853"/>
                      <a:pt x="213019" y="88342"/>
                    </a:cubicBezTo>
                    <a:cubicBezTo>
                      <a:pt x="145228" y="126831"/>
                      <a:pt x="105234" y="182072"/>
                      <a:pt x="70092" y="252471"/>
                    </a:cubicBezTo>
                    <a:cubicBezTo>
                      <a:pt x="34950" y="322870"/>
                      <a:pt x="8504" y="428297"/>
                      <a:pt x="2167" y="510736"/>
                    </a:cubicBezTo>
                    <a:cubicBezTo>
                      <a:pt x="-4170" y="593175"/>
                      <a:pt x="2687" y="660527"/>
                      <a:pt x="32067" y="747107"/>
                    </a:cubicBezTo>
                    <a:cubicBezTo>
                      <a:pt x="61447" y="833687"/>
                      <a:pt x="108023" y="945134"/>
                      <a:pt x="178445" y="1030216"/>
                    </a:cubicBezTo>
                    <a:cubicBezTo>
                      <a:pt x="248867" y="1115298"/>
                      <a:pt x="343724" y="1207918"/>
                      <a:pt x="454599" y="1257600"/>
                    </a:cubicBezTo>
                    <a:cubicBezTo>
                      <a:pt x="565474" y="1307282"/>
                      <a:pt x="767682" y="1315228"/>
                      <a:pt x="843693" y="1328310"/>
                    </a:cubicBezTo>
                    <a:cubicBezTo>
                      <a:pt x="919704" y="1341392"/>
                      <a:pt x="1079625" y="1365328"/>
                      <a:pt x="1187115" y="1378625"/>
                    </a:cubicBezTo>
                    <a:cubicBezTo>
                      <a:pt x="1294605" y="1391922"/>
                      <a:pt x="1413117" y="1400461"/>
                      <a:pt x="1488635" y="1408092"/>
                    </a:cubicBezTo>
                    <a:cubicBezTo>
                      <a:pt x="1564153" y="1415723"/>
                      <a:pt x="1634050" y="1427334"/>
                      <a:pt x="1640221" y="1424413"/>
                    </a:cubicBezTo>
                    <a:cubicBezTo>
                      <a:pt x="1646392" y="1421492"/>
                      <a:pt x="1585026" y="1403636"/>
                      <a:pt x="1525659" y="1390564"/>
                    </a:cubicBezTo>
                    <a:cubicBezTo>
                      <a:pt x="1466292" y="1377492"/>
                      <a:pt x="1399174" y="1370967"/>
                      <a:pt x="1284018" y="1345983"/>
                    </a:cubicBezTo>
                    <a:cubicBezTo>
                      <a:pt x="1168862" y="1320999"/>
                      <a:pt x="963865" y="1270067"/>
                      <a:pt x="834722" y="1240660"/>
                    </a:cubicBezTo>
                    <a:cubicBezTo>
                      <a:pt x="705579" y="1211253"/>
                      <a:pt x="600584" y="1208499"/>
                      <a:pt x="509163" y="1169542"/>
                    </a:cubicBezTo>
                    <a:cubicBezTo>
                      <a:pt x="417742" y="1130585"/>
                      <a:pt x="351436" y="1085687"/>
                      <a:pt x="286194" y="1006919"/>
                    </a:cubicBezTo>
                    <a:cubicBezTo>
                      <a:pt x="220952" y="928151"/>
                      <a:pt x="147340" y="797660"/>
                      <a:pt x="117712" y="696934"/>
                    </a:cubicBezTo>
                    <a:cubicBezTo>
                      <a:pt x="88084" y="596208"/>
                      <a:pt x="89167" y="490870"/>
                      <a:pt x="108428" y="402562"/>
                    </a:cubicBezTo>
                    <a:cubicBezTo>
                      <a:pt x="127689" y="314254"/>
                      <a:pt x="174080" y="221246"/>
                      <a:pt x="233277" y="167087"/>
                    </a:cubicBezTo>
                    <a:cubicBezTo>
                      <a:pt x="292474" y="112928"/>
                      <a:pt x="370079" y="93704"/>
                      <a:pt x="463608" y="77610"/>
                    </a:cubicBezTo>
                    <a:cubicBezTo>
                      <a:pt x="557137" y="61516"/>
                      <a:pt x="703765" y="61578"/>
                      <a:pt x="794449" y="70521"/>
                    </a:cubicBezTo>
                    <a:cubicBezTo>
                      <a:pt x="885133" y="79464"/>
                      <a:pt x="938398" y="81480"/>
                      <a:pt x="1007714" y="131270"/>
                    </a:cubicBezTo>
                    <a:cubicBezTo>
                      <a:pt x="1077030" y="181060"/>
                      <a:pt x="1159915" y="310264"/>
                      <a:pt x="1210348" y="369259"/>
                    </a:cubicBezTo>
                    <a:cubicBezTo>
                      <a:pt x="1260781" y="428254"/>
                      <a:pt x="1266227" y="443806"/>
                      <a:pt x="1310310" y="485243"/>
                    </a:cubicBezTo>
                    <a:cubicBezTo>
                      <a:pt x="1354393" y="526680"/>
                      <a:pt x="1385894" y="578058"/>
                      <a:pt x="1453579" y="628512"/>
                    </a:cubicBezTo>
                    <a:cubicBezTo>
                      <a:pt x="1521264" y="678966"/>
                      <a:pt x="1716421" y="787970"/>
                      <a:pt x="1716421" y="787970"/>
                    </a:cubicBezTo>
                    <a:close/>
                  </a:path>
                </a:pathLst>
              </a:custGeom>
              <a:solidFill>
                <a:srgbClr val="F8E4D8"/>
              </a:solidFill>
              <a:ln w="3175">
                <a:solidFill>
                  <a:srgbClr val="D3B2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89" name="Freeform 208">
                <a:extLst>
                  <a:ext uri="{FF2B5EF4-FFF2-40B4-BE49-F238E27FC236}">
                    <a16:creationId xmlns:a16="http://schemas.microsoft.com/office/drawing/2014/main" id="{E3556807-6F40-7748-B731-76F5D1361641}"/>
                  </a:ext>
                </a:extLst>
              </p:cNvPr>
              <p:cNvSpPr/>
              <p:nvPr/>
            </p:nvSpPr>
            <p:spPr>
              <a:xfrm>
                <a:off x="5401017" y="3459966"/>
                <a:ext cx="220464" cy="817812"/>
              </a:xfrm>
              <a:custGeom>
                <a:avLst/>
                <a:gdLst>
                  <a:gd name="connsiteX0" fmla="*/ 151616 w 224989"/>
                  <a:gd name="connsiteY0" fmla="*/ 4461 h 850939"/>
                  <a:gd name="connsiteX1" fmla="*/ 219629 w 224989"/>
                  <a:gd name="connsiteY1" fmla="*/ 155602 h 850939"/>
                  <a:gd name="connsiteX2" fmla="*/ 212072 w 224989"/>
                  <a:gd name="connsiteY2" fmla="*/ 488111 h 850939"/>
                  <a:gd name="connsiteX3" fmla="*/ 144059 w 224989"/>
                  <a:gd name="connsiteY3" fmla="*/ 782835 h 850939"/>
                  <a:gd name="connsiteX4" fmla="*/ 98717 w 224989"/>
                  <a:gd name="connsiteY4" fmla="*/ 850848 h 850939"/>
                  <a:gd name="connsiteX5" fmla="*/ 68489 w 224989"/>
                  <a:gd name="connsiteY5" fmla="*/ 797949 h 850939"/>
                  <a:gd name="connsiteX6" fmla="*/ 476 w 224989"/>
                  <a:gd name="connsiteY6" fmla="*/ 820620 h 850939"/>
                  <a:gd name="connsiteX7" fmla="*/ 106274 w 224989"/>
                  <a:gd name="connsiteY7" fmla="*/ 616580 h 850939"/>
                  <a:gd name="connsiteX8" fmla="*/ 151616 w 224989"/>
                  <a:gd name="connsiteY8" fmla="*/ 299185 h 850939"/>
                  <a:gd name="connsiteX9" fmla="*/ 121388 w 224989"/>
                  <a:gd name="connsiteY9" fmla="*/ 102703 h 850939"/>
                  <a:gd name="connsiteX10" fmla="*/ 76046 w 224989"/>
                  <a:gd name="connsiteY10" fmla="*/ 42246 h 850939"/>
                  <a:gd name="connsiteX11" fmla="*/ 151616 w 224989"/>
                  <a:gd name="connsiteY11" fmla="*/ 4461 h 850939"/>
                  <a:gd name="connsiteX0" fmla="*/ 151156 w 224529"/>
                  <a:gd name="connsiteY0" fmla="*/ 4461 h 854494"/>
                  <a:gd name="connsiteX1" fmla="*/ 219169 w 224529"/>
                  <a:gd name="connsiteY1" fmla="*/ 155602 h 854494"/>
                  <a:gd name="connsiteX2" fmla="*/ 211612 w 224529"/>
                  <a:gd name="connsiteY2" fmla="*/ 488111 h 854494"/>
                  <a:gd name="connsiteX3" fmla="*/ 143599 w 224529"/>
                  <a:gd name="connsiteY3" fmla="*/ 782835 h 854494"/>
                  <a:gd name="connsiteX4" fmla="*/ 98257 w 224529"/>
                  <a:gd name="connsiteY4" fmla="*/ 850848 h 854494"/>
                  <a:gd name="connsiteX5" fmla="*/ 16 w 224529"/>
                  <a:gd name="connsiteY5" fmla="*/ 820620 h 854494"/>
                  <a:gd name="connsiteX6" fmla="*/ 105814 w 224529"/>
                  <a:gd name="connsiteY6" fmla="*/ 616580 h 854494"/>
                  <a:gd name="connsiteX7" fmla="*/ 151156 w 224529"/>
                  <a:gd name="connsiteY7" fmla="*/ 299185 h 854494"/>
                  <a:gd name="connsiteX8" fmla="*/ 120928 w 224529"/>
                  <a:gd name="connsiteY8" fmla="*/ 102703 h 854494"/>
                  <a:gd name="connsiteX9" fmla="*/ 75586 w 224529"/>
                  <a:gd name="connsiteY9" fmla="*/ 42246 h 854494"/>
                  <a:gd name="connsiteX10" fmla="*/ 151156 w 224529"/>
                  <a:gd name="connsiteY10" fmla="*/ 4461 h 854494"/>
                  <a:gd name="connsiteX0" fmla="*/ 151156 w 224529"/>
                  <a:gd name="connsiteY0" fmla="*/ 9520 h 859553"/>
                  <a:gd name="connsiteX1" fmla="*/ 219169 w 224529"/>
                  <a:gd name="connsiteY1" fmla="*/ 160661 h 859553"/>
                  <a:gd name="connsiteX2" fmla="*/ 211612 w 224529"/>
                  <a:gd name="connsiteY2" fmla="*/ 493170 h 859553"/>
                  <a:gd name="connsiteX3" fmla="*/ 143599 w 224529"/>
                  <a:gd name="connsiteY3" fmla="*/ 787894 h 859553"/>
                  <a:gd name="connsiteX4" fmla="*/ 98257 w 224529"/>
                  <a:gd name="connsiteY4" fmla="*/ 855907 h 859553"/>
                  <a:gd name="connsiteX5" fmla="*/ 16 w 224529"/>
                  <a:gd name="connsiteY5" fmla="*/ 825679 h 859553"/>
                  <a:gd name="connsiteX6" fmla="*/ 105814 w 224529"/>
                  <a:gd name="connsiteY6" fmla="*/ 621639 h 859553"/>
                  <a:gd name="connsiteX7" fmla="*/ 151156 w 224529"/>
                  <a:gd name="connsiteY7" fmla="*/ 304244 h 859553"/>
                  <a:gd name="connsiteX8" fmla="*/ 75586 w 224529"/>
                  <a:gd name="connsiteY8" fmla="*/ 47305 h 859553"/>
                  <a:gd name="connsiteX9" fmla="*/ 151156 w 224529"/>
                  <a:gd name="connsiteY9" fmla="*/ 9520 h 859553"/>
                  <a:gd name="connsiteX0" fmla="*/ 151156 w 224529"/>
                  <a:gd name="connsiteY0" fmla="*/ 11396 h 861429"/>
                  <a:gd name="connsiteX1" fmla="*/ 219169 w 224529"/>
                  <a:gd name="connsiteY1" fmla="*/ 162537 h 861429"/>
                  <a:gd name="connsiteX2" fmla="*/ 211612 w 224529"/>
                  <a:gd name="connsiteY2" fmla="*/ 495046 h 861429"/>
                  <a:gd name="connsiteX3" fmla="*/ 143599 w 224529"/>
                  <a:gd name="connsiteY3" fmla="*/ 789770 h 861429"/>
                  <a:gd name="connsiteX4" fmla="*/ 98257 w 224529"/>
                  <a:gd name="connsiteY4" fmla="*/ 857783 h 861429"/>
                  <a:gd name="connsiteX5" fmla="*/ 16 w 224529"/>
                  <a:gd name="connsiteY5" fmla="*/ 827555 h 861429"/>
                  <a:gd name="connsiteX6" fmla="*/ 105814 w 224529"/>
                  <a:gd name="connsiteY6" fmla="*/ 623515 h 861429"/>
                  <a:gd name="connsiteX7" fmla="*/ 141631 w 224529"/>
                  <a:gd name="connsiteY7" fmla="*/ 353745 h 861429"/>
                  <a:gd name="connsiteX8" fmla="*/ 75586 w 224529"/>
                  <a:gd name="connsiteY8" fmla="*/ 49181 h 861429"/>
                  <a:gd name="connsiteX9" fmla="*/ 151156 w 224529"/>
                  <a:gd name="connsiteY9" fmla="*/ 11396 h 861429"/>
                  <a:gd name="connsiteX0" fmla="*/ 151156 w 224529"/>
                  <a:gd name="connsiteY0" fmla="*/ 11396 h 861429"/>
                  <a:gd name="connsiteX1" fmla="*/ 219169 w 224529"/>
                  <a:gd name="connsiteY1" fmla="*/ 162537 h 861429"/>
                  <a:gd name="connsiteX2" fmla="*/ 211612 w 224529"/>
                  <a:gd name="connsiteY2" fmla="*/ 495046 h 861429"/>
                  <a:gd name="connsiteX3" fmla="*/ 143599 w 224529"/>
                  <a:gd name="connsiteY3" fmla="*/ 789770 h 861429"/>
                  <a:gd name="connsiteX4" fmla="*/ 98257 w 224529"/>
                  <a:gd name="connsiteY4" fmla="*/ 857783 h 861429"/>
                  <a:gd name="connsiteX5" fmla="*/ 16 w 224529"/>
                  <a:gd name="connsiteY5" fmla="*/ 827555 h 861429"/>
                  <a:gd name="connsiteX6" fmla="*/ 105814 w 224529"/>
                  <a:gd name="connsiteY6" fmla="*/ 623515 h 861429"/>
                  <a:gd name="connsiteX7" fmla="*/ 141631 w 224529"/>
                  <a:gd name="connsiteY7" fmla="*/ 353745 h 861429"/>
                  <a:gd name="connsiteX8" fmla="*/ 75586 w 224529"/>
                  <a:gd name="connsiteY8" fmla="*/ 49181 h 861429"/>
                  <a:gd name="connsiteX9" fmla="*/ 151156 w 224529"/>
                  <a:gd name="connsiteY9" fmla="*/ 11396 h 861429"/>
                  <a:gd name="connsiteX0" fmla="*/ 151156 w 224529"/>
                  <a:gd name="connsiteY0" fmla="*/ 2675 h 852708"/>
                  <a:gd name="connsiteX1" fmla="*/ 219169 w 224529"/>
                  <a:gd name="connsiteY1" fmla="*/ 153816 h 852708"/>
                  <a:gd name="connsiteX2" fmla="*/ 211612 w 224529"/>
                  <a:gd name="connsiteY2" fmla="*/ 486325 h 852708"/>
                  <a:gd name="connsiteX3" fmla="*/ 143599 w 224529"/>
                  <a:gd name="connsiteY3" fmla="*/ 781049 h 852708"/>
                  <a:gd name="connsiteX4" fmla="*/ 98257 w 224529"/>
                  <a:gd name="connsiteY4" fmla="*/ 849062 h 852708"/>
                  <a:gd name="connsiteX5" fmla="*/ 16 w 224529"/>
                  <a:gd name="connsiteY5" fmla="*/ 818834 h 852708"/>
                  <a:gd name="connsiteX6" fmla="*/ 105814 w 224529"/>
                  <a:gd name="connsiteY6" fmla="*/ 614794 h 852708"/>
                  <a:gd name="connsiteX7" fmla="*/ 141631 w 224529"/>
                  <a:gd name="connsiteY7" fmla="*/ 345024 h 852708"/>
                  <a:gd name="connsiteX8" fmla="*/ 75586 w 224529"/>
                  <a:gd name="connsiteY8" fmla="*/ 40460 h 852708"/>
                  <a:gd name="connsiteX9" fmla="*/ 151156 w 224529"/>
                  <a:gd name="connsiteY9" fmla="*/ 2675 h 852708"/>
                  <a:gd name="connsiteX0" fmla="*/ 151156 w 224529"/>
                  <a:gd name="connsiteY0" fmla="*/ 2675 h 852708"/>
                  <a:gd name="connsiteX1" fmla="*/ 219169 w 224529"/>
                  <a:gd name="connsiteY1" fmla="*/ 153816 h 852708"/>
                  <a:gd name="connsiteX2" fmla="*/ 211612 w 224529"/>
                  <a:gd name="connsiteY2" fmla="*/ 486325 h 852708"/>
                  <a:gd name="connsiteX3" fmla="*/ 143599 w 224529"/>
                  <a:gd name="connsiteY3" fmla="*/ 781049 h 852708"/>
                  <a:gd name="connsiteX4" fmla="*/ 98257 w 224529"/>
                  <a:gd name="connsiteY4" fmla="*/ 849062 h 852708"/>
                  <a:gd name="connsiteX5" fmla="*/ 16 w 224529"/>
                  <a:gd name="connsiteY5" fmla="*/ 818834 h 852708"/>
                  <a:gd name="connsiteX6" fmla="*/ 105814 w 224529"/>
                  <a:gd name="connsiteY6" fmla="*/ 614794 h 852708"/>
                  <a:gd name="connsiteX7" fmla="*/ 141631 w 224529"/>
                  <a:gd name="connsiteY7" fmla="*/ 345024 h 852708"/>
                  <a:gd name="connsiteX8" fmla="*/ 75586 w 224529"/>
                  <a:gd name="connsiteY8" fmla="*/ 40460 h 852708"/>
                  <a:gd name="connsiteX9" fmla="*/ 151156 w 224529"/>
                  <a:gd name="connsiteY9" fmla="*/ 2675 h 852708"/>
                  <a:gd name="connsiteX0" fmla="*/ 151156 w 224529"/>
                  <a:gd name="connsiteY0" fmla="*/ 2675 h 852708"/>
                  <a:gd name="connsiteX1" fmla="*/ 219169 w 224529"/>
                  <a:gd name="connsiteY1" fmla="*/ 153816 h 852708"/>
                  <a:gd name="connsiteX2" fmla="*/ 211612 w 224529"/>
                  <a:gd name="connsiteY2" fmla="*/ 486325 h 852708"/>
                  <a:gd name="connsiteX3" fmla="*/ 143599 w 224529"/>
                  <a:gd name="connsiteY3" fmla="*/ 781049 h 852708"/>
                  <a:gd name="connsiteX4" fmla="*/ 98257 w 224529"/>
                  <a:gd name="connsiteY4" fmla="*/ 849062 h 852708"/>
                  <a:gd name="connsiteX5" fmla="*/ 16 w 224529"/>
                  <a:gd name="connsiteY5" fmla="*/ 818834 h 852708"/>
                  <a:gd name="connsiteX6" fmla="*/ 105814 w 224529"/>
                  <a:gd name="connsiteY6" fmla="*/ 614794 h 852708"/>
                  <a:gd name="connsiteX7" fmla="*/ 141631 w 224529"/>
                  <a:gd name="connsiteY7" fmla="*/ 345024 h 852708"/>
                  <a:gd name="connsiteX8" fmla="*/ 75586 w 224529"/>
                  <a:gd name="connsiteY8" fmla="*/ 40460 h 852708"/>
                  <a:gd name="connsiteX9" fmla="*/ 151156 w 224529"/>
                  <a:gd name="connsiteY9" fmla="*/ 2675 h 852708"/>
                  <a:gd name="connsiteX0" fmla="*/ 151156 w 224529"/>
                  <a:gd name="connsiteY0" fmla="*/ 0 h 850033"/>
                  <a:gd name="connsiteX1" fmla="*/ 219169 w 224529"/>
                  <a:gd name="connsiteY1" fmla="*/ 151141 h 850033"/>
                  <a:gd name="connsiteX2" fmla="*/ 211612 w 224529"/>
                  <a:gd name="connsiteY2" fmla="*/ 483650 h 850033"/>
                  <a:gd name="connsiteX3" fmla="*/ 143599 w 224529"/>
                  <a:gd name="connsiteY3" fmla="*/ 778374 h 850033"/>
                  <a:gd name="connsiteX4" fmla="*/ 98257 w 224529"/>
                  <a:gd name="connsiteY4" fmla="*/ 846387 h 850033"/>
                  <a:gd name="connsiteX5" fmla="*/ 16 w 224529"/>
                  <a:gd name="connsiteY5" fmla="*/ 816159 h 850033"/>
                  <a:gd name="connsiteX6" fmla="*/ 105814 w 224529"/>
                  <a:gd name="connsiteY6" fmla="*/ 612119 h 850033"/>
                  <a:gd name="connsiteX7" fmla="*/ 141631 w 224529"/>
                  <a:gd name="connsiteY7" fmla="*/ 342349 h 850033"/>
                  <a:gd name="connsiteX8" fmla="*/ 75586 w 224529"/>
                  <a:gd name="connsiteY8" fmla="*/ 37785 h 850033"/>
                  <a:gd name="connsiteX9" fmla="*/ 151156 w 224529"/>
                  <a:gd name="connsiteY9" fmla="*/ 0 h 850033"/>
                  <a:gd name="connsiteX0" fmla="*/ 167031 w 223364"/>
                  <a:gd name="connsiteY0" fmla="*/ 0 h 830983"/>
                  <a:gd name="connsiteX1" fmla="*/ 219169 w 223364"/>
                  <a:gd name="connsiteY1" fmla="*/ 132091 h 830983"/>
                  <a:gd name="connsiteX2" fmla="*/ 211612 w 223364"/>
                  <a:gd name="connsiteY2" fmla="*/ 464600 h 830983"/>
                  <a:gd name="connsiteX3" fmla="*/ 143599 w 223364"/>
                  <a:gd name="connsiteY3" fmla="*/ 759324 h 830983"/>
                  <a:gd name="connsiteX4" fmla="*/ 98257 w 223364"/>
                  <a:gd name="connsiteY4" fmla="*/ 827337 h 830983"/>
                  <a:gd name="connsiteX5" fmla="*/ 16 w 223364"/>
                  <a:gd name="connsiteY5" fmla="*/ 797109 h 830983"/>
                  <a:gd name="connsiteX6" fmla="*/ 105814 w 223364"/>
                  <a:gd name="connsiteY6" fmla="*/ 593069 h 830983"/>
                  <a:gd name="connsiteX7" fmla="*/ 141631 w 223364"/>
                  <a:gd name="connsiteY7" fmla="*/ 323299 h 830983"/>
                  <a:gd name="connsiteX8" fmla="*/ 75586 w 223364"/>
                  <a:gd name="connsiteY8" fmla="*/ 18735 h 830983"/>
                  <a:gd name="connsiteX9" fmla="*/ 167031 w 223364"/>
                  <a:gd name="connsiteY9" fmla="*/ 0 h 830983"/>
                  <a:gd name="connsiteX0" fmla="*/ 167031 w 223364"/>
                  <a:gd name="connsiteY0" fmla="*/ 0 h 830983"/>
                  <a:gd name="connsiteX1" fmla="*/ 219169 w 223364"/>
                  <a:gd name="connsiteY1" fmla="*/ 132091 h 830983"/>
                  <a:gd name="connsiteX2" fmla="*/ 211612 w 223364"/>
                  <a:gd name="connsiteY2" fmla="*/ 464600 h 830983"/>
                  <a:gd name="connsiteX3" fmla="*/ 143599 w 223364"/>
                  <a:gd name="connsiteY3" fmla="*/ 759324 h 830983"/>
                  <a:gd name="connsiteX4" fmla="*/ 98257 w 223364"/>
                  <a:gd name="connsiteY4" fmla="*/ 827337 h 830983"/>
                  <a:gd name="connsiteX5" fmla="*/ 16 w 223364"/>
                  <a:gd name="connsiteY5" fmla="*/ 797109 h 830983"/>
                  <a:gd name="connsiteX6" fmla="*/ 105814 w 223364"/>
                  <a:gd name="connsiteY6" fmla="*/ 593069 h 830983"/>
                  <a:gd name="connsiteX7" fmla="*/ 141631 w 223364"/>
                  <a:gd name="connsiteY7" fmla="*/ 323299 h 830983"/>
                  <a:gd name="connsiteX8" fmla="*/ 97811 w 223364"/>
                  <a:gd name="connsiteY8" fmla="*/ 37785 h 830983"/>
                  <a:gd name="connsiteX9" fmla="*/ 167031 w 223364"/>
                  <a:gd name="connsiteY9" fmla="*/ 0 h 830983"/>
                  <a:gd name="connsiteX0" fmla="*/ 167031 w 223364"/>
                  <a:gd name="connsiteY0" fmla="*/ 0 h 830983"/>
                  <a:gd name="connsiteX1" fmla="*/ 219169 w 223364"/>
                  <a:gd name="connsiteY1" fmla="*/ 132091 h 830983"/>
                  <a:gd name="connsiteX2" fmla="*/ 211612 w 223364"/>
                  <a:gd name="connsiteY2" fmla="*/ 464600 h 830983"/>
                  <a:gd name="connsiteX3" fmla="*/ 143599 w 223364"/>
                  <a:gd name="connsiteY3" fmla="*/ 759324 h 830983"/>
                  <a:gd name="connsiteX4" fmla="*/ 98257 w 223364"/>
                  <a:gd name="connsiteY4" fmla="*/ 827337 h 830983"/>
                  <a:gd name="connsiteX5" fmla="*/ 16 w 223364"/>
                  <a:gd name="connsiteY5" fmla="*/ 797109 h 830983"/>
                  <a:gd name="connsiteX6" fmla="*/ 105814 w 223364"/>
                  <a:gd name="connsiteY6" fmla="*/ 593069 h 830983"/>
                  <a:gd name="connsiteX7" fmla="*/ 141631 w 223364"/>
                  <a:gd name="connsiteY7" fmla="*/ 323299 h 830983"/>
                  <a:gd name="connsiteX8" fmla="*/ 97811 w 223364"/>
                  <a:gd name="connsiteY8" fmla="*/ 37785 h 830983"/>
                  <a:gd name="connsiteX9" fmla="*/ 167031 w 223364"/>
                  <a:gd name="connsiteY9" fmla="*/ 0 h 830983"/>
                  <a:gd name="connsiteX0" fmla="*/ 167031 w 223364"/>
                  <a:gd name="connsiteY0" fmla="*/ 0 h 830983"/>
                  <a:gd name="connsiteX1" fmla="*/ 219169 w 223364"/>
                  <a:gd name="connsiteY1" fmla="*/ 132091 h 830983"/>
                  <a:gd name="connsiteX2" fmla="*/ 211612 w 223364"/>
                  <a:gd name="connsiteY2" fmla="*/ 464600 h 830983"/>
                  <a:gd name="connsiteX3" fmla="*/ 143599 w 223364"/>
                  <a:gd name="connsiteY3" fmla="*/ 759324 h 830983"/>
                  <a:gd name="connsiteX4" fmla="*/ 98257 w 223364"/>
                  <a:gd name="connsiteY4" fmla="*/ 827337 h 830983"/>
                  <a:gd name="connsiteX5" fmla="*/ 16 w 223364"/>
                  <a:gd name="connsiteY5" fmla="*/ 797109 h 830983"/>
                  <a:gd name="connsiteX6" fmla="*/ 105814 w 223364"/>
                  <a:gd name="connsiteY6" fmla="*/ 593069 h 830983"/>
                  <a:gd name="connsiteX7" fmla="*/ 141631 w 223364"/>
                  <a:gd name="connsiteY7" fmla="*/ 323299 h 830983"/>
                  <a:gd name="connsiteX8" fmla="*/ 97811 w 223364"/>
                  <a:gd name="connsiteY8" fmla="*/ 37785 h 830983"/>
                  <a:gd name="connsiteX9" fmla="*/ 167031 w 223364"/>
                  <a:gd name="connsiteY9" fmla="*/ 0 h 830983"/>
                  <a:gd name="connsiteX0" fmla="*/ 167046 w 223379"/>
                  <a:gd name="connsiteY0" fmla="*/ 0 h 832655"/>
                  <a:gd name="connsiteX1" fmla="*/ 219184 w 223379"/>
                  <a:gd name="connsiteY1" fmla="*/ 132091 h 832655"/>
                  <a:gd name="connsiteX2" fmla="*/ 211627 w 223379"/>
                  <a:gd name="connsiteY2" fmla="*/ 464600 h 832655"/>
                  <a:gd name="connsiteX3" fmla="*/ 143614 w 223379"/>
                  <a:gd name="connsiteY3" fmla="*/ 759324 h 832655"/>
                  <a:gd name="connsiteX4" fmla="*/ 98272 w 223379"/>
                  <a:gd name="connsiteY4" fmla="*/ 827337 h 832655"/>
                  <a:gd name="connsiteX5" fmla="*/ 31 w 223379"/>
                  <a:gd name="connsiteY5" fmla="*/ 797109 h 832655"/>
                  <a:gd name="connsiteX6" fmla="*/ 109004 w 223379"/>
                  <a:gd name="connsiteY6" fmla="*/ 551794 h 832655"/>
                  <a:gd name="connsiteX7" fmla="*/ 141646 w 223379"/>
                  <a:gd name="connsiteY7" fmla="*/ 323299 h 832655"/>
                  <a:gd name="connsiteX8" fmla="*/ 97826 w 223379"/>
                  <a:gd name="connsiteY8" fmla="*/ 37785 h 832655"/>
                  <a:gd name="connsiteX9" fmla="*/ 167046 w 223379"/>
                  <a:gd name="connsiteY9" fmla="*/ 0 h 832655"/>
                  <a:gd name="connsiteX0" fmla="*/ 167046 w 223379"/>
                  <a:gd name="connsiteY0" fmla="*/ 0 h 832655"/>
                  <a:gd name="connsiteX1" fmla="*/ 219184 w 223379"/>
                  <a:gd name="connsiteY1" fmla="*/ 132091 h 832655"/>
                  <a:gd name="connsiteX2" fmla="*/ 211627 w 223379"/>
                  <a:gd name="connsiteY2" fmla="*/ 490000 h 832655"/>
                  <a:gd name="connsiteX3" fmla="*/ 143614 w 223379"/>
                  <a:gd name="connsiteY3" fmla="*/ 759324 h 832655"/>
                  <a:gd name="connsiteX4" fmla="*/ 98272 w 223379"/>
                  <a:gd name="connsiteY4" fmla="*/ 827337 h 832655"/>
                  <a:gd name="connsiteX5" fmla="*/ 31 w 223379"/>
                  <a:gd name="connsiteY5" fmla="*/ 797109 h 832655"/>
                  <a:gd name="connsiteX6" fmla="*/ 109004 w 223379"/>
                  <a:gd name="connsiteY6" fmla="*/ 551794 h 832655"/>
                  <a:gd name="connsiteX7" fmla="*/ 141646 w 223379"/>
                  <a:gd name="connsiteY7" fmla="*/ 323299 h 832655"/>
                  <a:gd name="connsiteX8" fmla="*/ 97826 w 223379"/>
                  <a:gd name="connsiteY8" fmla="*/ 37785 h 832655"/>
                  <a:gd name="connsiteX9" fmla="*/ 167046 w 223379"/>
                  <a:gd name="connsiteY9" fmla="*/ 0 h 832655"/>
                  <a:gd name="connsiteX0" fmla="*/ 167046 w 221211"/>
                  <a:gd name="connsiteY0" fmla="*/ 0 h 832655"/>
                  <a:gd name="connsiteX1" fmla="*/ 216009 w 221211"/>
                  <a:gd name="connsiteY1" fmla="*/ 147966 h 832655"/>
                  <a:gd name="connsiteX2" fmla="*/ 211627 w 221211"/>
                  <a:gd name="connsiteY2" fmla="*/ 490000 h 832655"/>
                  <a:gd name="connsiteX3" fmla="*/ 143614 w 221211"/>
                  <a:gd name="connsiteY3" fmla="*/ 759324 h 832655"/>
                  <a:gd name="connsiteX4" fmla="*/ 98272 w 221211"/>
                  <a:gd name="connsiteY4" fmla="*/ 827337 h 832655"/>
                  <a:gd name="connsiteX5" fmla="*/ 31 w 221211"/>
                  <a:gd name="connsiteY5" fmla="*/ 797109 h 832655"/>
                  <a:gd name="connsiteX6" fmla="*/ 109004 w 221211"/>
                  <a:gd name="connsiteY6" fmla="*/ 551794 h 832655"/>
                  <a:gd name="connsiteX7" fmla="*/ 141646 w 221211"/>
                  <a:gd name="connsiteY7" fmla="*/ 323299 h 832655"/>
                  <a:gd name="connsiteX8" fmla="*/ 97826 w 221211"/>
                  <a:gd name="connsiteY8" fmla="*/ 37785 h 832655"/>
                  <a:gd name="connsiteX9" fmla="*/ 167046 w 221211"/>
                  <a:gd name="connsiteY9" fmla="*/ 0 h 832655"/>
                  <a:gd name="connsiteX0" fmla="*/ 167046 w 221211"/>
                  <a:gd name="connsiteY0" fmla="*/ 0 h 832655"/>
                  <a:gd name="connsiteX1" fmla="*/ 216009 w 221211"/>
                  <a:gd name="connsiteY1" fmla="*/ 147966 h 832655"/>
                  <a:gd name="connsiteX2" fmla="*/ 211627 w 221211"/>
                  <a:gd name="connsiteY2" fmla="*/ 490000 h 832655"/>
                  <a:gd name="connsiteX3" fmla="*/ 143614 w 221211"/>
                  <a:gd name="connsiteY3" fmla="*/ 759324 h 832655"/>
                  <a:gd name="connsiteX4" fmla="*/ 98272 w 221211"/>
                  <a:gd name="connsiteY4" fmla="*/ 827337 h 832655"/>
                  <a:gd name="connsiteX5" fmla="*/ 31 w 221211"/>
                  <a:gd name="connsiteY5" fmla="*/ 797109 h 832655"/>
                  <a:gd name="connsiteX6" fmla="*/ 109004 w 221211"/>
                  <a:gd name="connsiteY6" fmla="*/ 551794 h 832655"/>
                  <a:gd name="connsiteX7" fmla="*/ 141646 w 221211"/>
                  <a:gd name="connsiteY7" fmla="*/ 323299 h 832655"/>
                  <a:gd name="connsiteX8" fmla="*/ 97826 w 221211"/>
                  <a:gd name="connsiteY8" fmla="*/ 37785 h 832655"/>
                  <a:gd name="connsiteX9" fmla="*/ 167046 w 221211"/>
                  <a:gd name="connsiteY9" fmla="*/ 0 h 832655"/>
                  <a:gd name="connsiteX0" fmla="*/ 167046 w 221211"/>
                  <a:gd name="connsiteY0" fmla="*/ 0 h 832655"/>
                  <a:gd name="connsiteX1" fmla="*/ 216009 w 221211"/>
                  <a:gd name="connsiteY1" fmla="*/ 147966 h 832655"/>
                  <a:gd name="connsiteX2" fmla="*/ 211627 w 221211"/>
                  <a:gd name="connsiteY2" fmla="*/ 490000 h 832655"/>
                  <a:gd name="connsiteX3" fmla="*/ 143614 w 221211"/>
                  <a:gd name="connsiteY3" fmla="*/ 759324 h 832655"/>
                  <a:gd name="connsiteX4" fmla="*/ 98272 w 221211"/>
                  <a:gd name="connsiteY4" fmla="*/ 827337 h 832655"/>
                  <a:gd name="connsiteX5" fmla="*/ 31 w 221211"/>
                  <a:gd name="connsiteY5" fmla="*/ 797109 h 832655"/>
                  <a:gd name="connsiteX6" fmla="*/ 109004 w 221211"/>
                  <a:gd name="connsiteY6" fmla="*/ 551794 h 832655"/>
                  <a:gd name="connsiteX7" fmla="*/ 141646 w 221211"/>
                  <a:gd name="connsiteY7" fmla="*/ 323299 h 832655"/>
                  <a:gd name="connsiteX8" fmla="*/ 97826 w 221211"/>
                  <a:gd name="connsiteY8" fmla="*/ 37785 h 832655"/>
                  <a:gd name="connsiteX9" fmla="*/ 167046 w 221211"/>
                  <a:gd name="connsiteY9" fmla="*/ 0 h 832655"/>
                  <a:gd name="connsiteX0" fmla="*/ 167015 w 221180"/>
                  <a:gd name="connsiteY0" fmla="*/ 0 h 827724"/>
                  <a:gd name="connsiteX1" fmla="*/ 215978 w 221180"/>
                  <a:gd name="connsiteY1" fmla="*/ 147966 h 827724"/>
                  <a:gd name="connsiteX2" fmla="*/ 211596 w 221180"/>
                  <a:gd name="connsiteY2" fmla="*/ 490000 h 827724"/>
                  <a:gd name="connsiteX3" fmla="*/ 143583 w 221180"/>
                  <a:gd name="connsiteY3" fmla="*/ 759324 h 827724"/>
                  <a:gd name="connsiteX4" fmla="*/ 98241 w 221180"/>
                  <a:gd name="connsiteY4" fmla="*/ 827337 h 827724"/>
                  <a:gd name="connsiteX5" fmla="*/ 0 w 221180"/>
                  <a:gd name="connsiteY5" fmla="*/ 797109 h 827724"/>
                  <a:gd name="connsiteX6" fmla="*/ 108973 w 221180"/>
                  <a:gd name="connsiteY6" fmla="*/ 551794 h 827724"/>
                  <a:gd name="connsiteX7" fmla="*/ 141615 w 221180"/>
                  <a:gd name="connsiteY7" fmla="*/ 323299 h 827724"/>
                  <a:gd name="connsiteX8" fmla="*/ 97795 w 221180"/>
                  <a:gd name="connsiteY8" fmla="*/ 37785 h 827724"/>
                  <a:gd name="connsiteX9" fmla="*/ 167015 w 221180"/>
                  <a:gd name="connsiteY9" fmla="*/ 0 h 827724"/>
                  <a:gd name="connsiteX0" fmla="*/ 157490 w 211655"/>
                  <a:gd name="connsiteY0" fmla="*/ 0 h 827417"/>
                  <a:gd name="connsiteX1" fmla="*/ 206453 w 211655"/>
                  <a:gd name="connsiteY1" fmla="*/ 147966 h 827417"/>
                  <a:gd name="connsiteX2" fmla="*/ 202071 w 211655"/>
                  <a:gd name="connsiteY2" fmla="*/ 490000 h 827417"/>
                  <a:gd name="connsiteX3" fmla="*/ 134058 w 211655"/>
                  <a:gd name="connsiteY3" fmla="*/ 759324 h 827417"/>
                  <a:gd name="connsiteX4" fmla="*/ 88716 w 211655"/>
                  <a:gd name="connsiteY4" fmla="*/ 827337 h 827417"/>
                  <a:gd name="connsiteX5" fmla="*/ 0 w 211655"/>
                  <a:gd name="connsiteY5" fmla="*/ 778059 h 827417"/>
                  <a:gd name="connsiteX6" fmla="*/ 99448 w 211655"/>
                  <a:gd name="connsiteY6" fmla="*/ 551794 h 827417"/>
                  <a:gd name="connsiteX7" fmla="*/ 132090 w 211655"/>
                  <a:gd name="connsiteY7" fmla="*/ 323299 h 827417"/>
                  <a:gd name="connsiteX8" fmla="*/ 88270 w 211655"/>
                  <a:gd name="connsiteY8" fmla="*/ 37785 h 827417"/>
                  <a:gd name="connsiteX9" fmla="*/ 157490 w 211655"/>
                  <a:gd name="connsiteY9" fmla="*/ 0 h 827417"/>
                  <a:gd name="connsiteX0" fmla="*/ 157490 w 211655"/>
                  <a:gd name="connsiteY0" fmla="*/ 0 h 827417"/>
                  <a:gd name="connsiteX1" fmla="*/ 206453 w 211655"/>
                  <a:gd name="connsiteY1" fmla="*/ 147966 h 827417"/>
                  <a:gd name="connsiteX2" fmla="*/ 202071 w 211655"/>
                  <a:gd name="connsiteY2" fmla="*/ 490000 h 827417"/>
                  <a:gd name="connsiteX3" fmla="*/ 134058 w 211655"/>
                  <a:gd name="connsiteY3" fmla="*/ 759324 h 827417"/>
                  <a:gd name="connsiteX4" fmla="*/ 88716 w 211655"/>
                  <a:gd name="connsiteY4" fmla="*/ 827337 h 827417"/>
                  <a:gd name="connsiteX5" fmla="*/ 0 w 211655"/>
                  <a:gd name="connsiteY5" fmla="*/ 778059 h 827417"/>
                  <a:gd name="connsiteX6" fmla="*/ 99448 w 211655"/>
                  <a:gd name="connsiteY6" fmla="*/ 551794 h 827417"/>
                  <a:gd name="connsiteX7" fmla="*/ 132090 w 211655"/>
                  <a:gd name="connsiteY7" fmla="*/ 323299 h 827417"/>
                  <a:gd name="connsiteX8" fmla="*/ 88270 w 211655"/>
                  <a:gd name="connsiteY8" fmla="*/ 37785 h 827417"/>
                  <a:gd name="connsiteX9" fmla="*/ 157490 w 211655"/>
                  <a:gd name="connsiteY9" fmla="*/ 0 h 827417"/>
                  <a:gd name="connsiteX0" fmla="*/ 157490 w 211655"/>
                  <a:gd name="connsiteY0" fmla="*/ 0 h 827417"/>
                  <a:gd name="connsiteX1" fmla="*/ 206453 w 211655"/>
                  <a:gd name="connsiteY1" fmla="*/ 147966 h 827417"/>
                  <a:gd name="connsiteX2" fmla="*/ 202071 w 211655"/>
                  <a:gd name="connsiteY2" fmla="*/ 490000 h 827417"/>
                  <a:gd name="connsiteX3" fmla="*/ 134058 w 211655"/>
                  <a:gd name="connsiteY3" fmla="*/ 759324 h 827417"/>
                  <a:gd name="connsiteX4" fmla="*/ 88716 w 211655"/>
                  <a:gd name="connsiteY4" fmla="*/ 827337 h 827417"/>
                  <a:gd name="connsiteX5" fmla="*/ 0 w 211655"/>
                  <a:gd name="connsiteY5" fmla="*/ 778059 h 827417"/>
                  <a:gd name="connsiteX6" fmla="*/ 99448 w 211655"/>
                  <a:gd name="connsiteY6" fmla="*/ 551794 h 827417"/>
                  <a:gd name="connsiteX7" fmla="*/ 132090 w 211655"/>
                  <a:gd name="connsiteY7" fmla="*/ 323299 h 827417"/>
                  <a:gd name="connsiteX8" fmla="*/ 88270 w 211655"/>
                  <a:gd name="connsiteY8" fmla="*/ 37785 h 827417"/>
                  <a:gd name="connsiteX9" fmla="*/ 157490 w 211655"/>
                  <a:gd name="connsiteY9" fmla="*/ 0 h 827417"/>
                  <a:gd name="connsiteX0" fmla="*/ 157490 w 214446"/>
                  <a:gd name="connsiteY0" fmla="*/ 0 h 827417"/>
                  <a:gd name="connsiteX1" fmla="*/ 206453 w 214446"/>
                  <a:gd name="connsiteY1" fmla="*/ 147966 h 827417"/>
                  <a:gd name="connsiteX2" fmla="*/ 202071 w 214446"/>
                  <a:gd name="connsiteY2" fmla="*/ 490000 h 827417"/>
                  <a:gd name="connsiteX3" fmla="*/ 88716 w 214446"/>
                  <a:gd name="connsiteY3" fmla="*/ 827337 h 827417"/>
                  <a:gd name="connsiteX4" fmla="*/ 0 w 214446"/>
                  <a:gd name="connsiteY4" fmla="*/ 778059 h 827417"/>
                  <a:gd name="connsiteX5" fmla="*/ 99448 w 214446"/>
                  <a:gd name="connsiteY5" fmla="*/ 551794 h 827417"/>
                  <a:gd name="connsiteX6" fmla="*/ 132090 w 214446"/>
                  <a:gd name="connsiteY6" fmla="*/ 323299 h 827417"/>
                  <a:gd name="connsiteX7" fmla="*/ 88270 w 214446"/>
                  <a:gd name="connsiteY7" fmla="*/ 37785 h 827417"/>
                  <a:gd name="connsiteX8" fmla="*/ 157490 w 214446"/>
                  <a:gd name="connsiteY8" fmla="*/ 0 h 827417"/>
                  <a:gd name="connsiteX0" fmla="*/ 157490 w 214446"/>
                  <a:gd name="connsiteY0" fmla="*/ 0 h 827337"/>
                  <a:gd name="connsiteX1" fmla="*/ 206453 w 214446"/>
                  <a:gd name="connsiteY1" fmla="*/ 147966 h 827337"/>
                  <a:gd name="connsiteX2" fmla="*/ 202071 w 214446"/>
                  <a:gd name="connsiteY2" fmla="*/ 490000 h 827337"/>
                  <a:gd name="connsiteX3" fmla="*/ 88716 w 214446"/>
                  <a:gd name="connsiteY3" fmla="*/ 827337 h 827337"/>
                  <a:gd name="connsiteX4" fmla="*/ 0 w 214446"/>
                  <a:gd name="connsiteY4" fmla="*/ 778059 h 827337"/>
                  <a:gd name="connsiteX5" fmla="*/ 99448 w 214446"/>
                  <a:gd name="connsiteY5" fmla="*/ 551794 h 827337"/>
                  <a:gd name="connsiteX6" fmla="*/ 132090 w 214446"/>
                  <a:gd name="connsiteY6" fmla="*/ 323299 h 827337"/>
                  <a:gd name="connsiteX7" fmla="*/ 88270 w 214446"/>
                  <a:gd name="connsiteY7" fmla="*/ 37785 h 827337"/>
                  <a:gd name="connsiteX8" fmla="*/ 157490 w 214446"/>
                  <a:gd name="connsiteY8" fmla="*/ 0 h 827337"/>
                  <a:gd name="connsiteX0" fmla="*/ 157490 w 214446"/>
                  <a:gd name="connsiteY0" fmla="*/ 0 h 827337"/>
                  <a:gd name="connsiteX1" fmla="*/ 206453 w 214446"/>
                  <a:gd name="connsiteY1" fmla="*/ 147966 h 827337"/>
                  <a:gd name="connsiteX2" fmla="*/ 202071 w 214446"/>
                  <a:gd name="connsiteY2" fmla="*/ 490000 h 827337"/>
                  <a:gd name="connsiteX3" fmla="*/ 88716 w 214446"/>
                  <a:gd name="connsiteY3" fmla="*/ 827337 h 827337"/>
                  <a:gd name="connsiteX4" fmla="*/ 0 w 214446"/>
                  <a:gd name="connsiteY4" fmla="*/ 778059 h 827337"/>
                  <a:gd name="connsiteX5" fmla="*/ 99448 w 214446"/>
                  <a:gd name="connsiteY5" fmla="*/ 551794 h 827337"/>
                  <a:gd name="connsiteX6" fmla="*/ 132090 w 214446"/>
                  <a:gd name="connsiteY6" fmla="*/ 323299 h 827337"/>
                  <a:gd name="connsiteX7" fmla="*/ 88270 w 214446"/>
                  <a:gd name="connsiteY7" fmla="*/ 37785 h 827337"/>
                  <a:gd name="connsiteX8" fmla="*/ 157490 w 214446"/>
                  <a:gd name="connsiteY8" fmla="*/ 0 h 827337"/>
                  <a:gd name="connsiteX0" fmla="*/ 157490 w 214446"/>
                  <a:gd name="connsiteY0" fmla="*/ 0 h 827337"/>
                  <a:gd name="connsiteX1" fmla="*/ 206453 w 214446"/>
                  <a:gd name="connsiteY1" fmla="*/ 147966 h 827337"/>
                  <a:gd name="connsiteX2" fmla="*/ 202071 w 214446"/>
                  <a:gd name="connsiteY2" fmla="*/ 490000 h 827337"/>
                  <a:gd name="connsiteX3" fmla="*/ 88716 w 214446"/>
                  <a:gd name="connsiteY3" fmla="*/ 827337 h 827337"/>
                  <a:gd name="connsiteX4" fmla="*/ 0 w 214446"/>
                  <a:gd name="connsiteY4" fmla="*/ 778059 h 827337"/>
                  <a:gd name="connsiteX5" fmla="*/ 99448 w 214446"/>
                  <a:gd name="connsiteY5" fmla="*/ 551794 h 827337"/>
                  <a:gd name="connsiteX6" fmla="*/ 132090 w 214446"/>
                  <a:gd name="connsiteY6" fmla="*/ 323299 h 827337"/>
                  <a:gd name="connsiteX7" fmla="*/ 88270 w 214446"/>
                  <a:gd name="connsiteY7" fmla="*/ 37785 h 827337"/>
                  <a:gd name="connsiteX8" fmla="*/ 157490 w 214446"/>
                  <a:gd name="connsiteY8" fmla="*/ 0 h 827337"/>
                  <a:gd name="connsiteX0" fmla="*/ 157490 w 214446"/>
                  <a:gd name="connsiteY0" fmla="*/ 0 h 827337"/>
                  <a:gd name="connsiteX1" fmla="*/ 206453 w 214446"/>
                  <a:gd name="connsiteY1" fmla="*/ 147966 h 827337"/>
                  <a:gd name="connsiteX2" fmla="*/ 202071 w 214446"/>
                  <a:gd name="connsiteY2" fmla="*/ 490000 h 827337"/>
                  <a:gd name="connsiteX3" fmla="*/ 88716 w 214446"/>
                  <a:gd name="connsiteY3" fmla="*/ 827337 h 827337"/>
                  <a:gd name="connsiteX4" fmla="*/ 0 w 214446"/>
                  <a:gd name="connsiteY4" fmla="*/ 778059 h 827337"/>
                  <a:gd name="connsiteX5" fmla="*/ 99448 w 214446"/>
                  <a:gd name="connsiteY5" fmla="*/ 551794 h 827337"/>
                  <a:gd name="connsiteX6" fmla="*/ 135265 w 214446"/>
                  <a:gd name="connsiteY6" fmla="*/ 297899 h 827337"/>
                  <a:gd name="connsiteX7" fmla="*/ 88270 w 214446"/>
                  <a:gd name="connsiteY7" fmla="*/ 37785 h 827337"/>
                  <a:gd name="connsiteX8" fmla="*/ 157490 w 214446"/>
                  <a:gd name="connsiteY8" fmla="*/ 0 h 827337"/>
                  <a:gd name="connsiteX0" fmla="*/ 157490 w 214446"/>
                  <a:gd name="connsiteY0" fmla="*/ 0 h 827337"/>
                  <a:gd name="connsiteX1" fmla="*/ 206453 w 214446"/>
                  <a:gd name="connsiteY1" fmla="*/ 147966 h 827337"/>
                  <a:gd name="connsiteX2" fmla="*/ 202071 w 214446"/>
                  <a:gd name="connsiteY2" fmla="*/ 490000 h 827337"/>
                  <a:gd name="connsiteX3" fmla="*/ 88716 w 214446"/>
                  <a:gd name="connsiteY3" fmla="*/ 827337 h 827337"/>
                  <a:gd name="connsiteX4" fmla="*/ 0 w 214446"/>
                  <a:gd name="connsiteY4" fmla="*/ 778059 h 827337"/>
                  <a:gd name="connsiteX5" fmla="*/ 99448 w 214446"/>
                  <a:gd name="connsiteY5" fmla="*/ 551794 h 827337"/>
                  <a:gd name="connsiteX6" fmla="*/ 135265 w 214446"/>
                  <a:gd name="connsiteY6" fmla="*/ 297899 h 827337"/>
                  <a:gd name="connsiteX7" fmla="*/ 88270 w 214446"/>
                  <a:gd name="connsiteY7" fmla="*/ 37785 h 827337"/>
                  <a:gd name="connsiteX8" fmla="*/ 157490 w 214446"/>
                  <a:gd name="connsiteY8" fmla="*/ 0 h 827337"/>
                  <a:gd name="connsiteX0" fmla="*/ 157490 w 216208"/>
                  <a:gd name="connsiteY0" fmla="*/ 0 h 827337"/>
                  <a:gd name="connsiteX1" fmla="*/ 206453 w 216208"/>
                  <a:gd name="connsiteY1" fmla="*/ 147966 h 827337"/>
                  <a:gd name="connsiteX2" fmla="*/ 214954 w 216208"/>
                  <a:gd name="connsiteY2" fmla="*/ 216425 h 827337"/>
                  <a:gd name="connsiteX3" fmla="*/ 202071 w 216208"/>
                  <a:gd name="connsiteY3" fmla="*/ 490000 h 827337"/>
                  <a:gd name="connsiteX4" fmla="*/ 88716 w 216208"/>
                  <a:gd name="connsiteY4" fmla="*/ 827337 h 827337"/>
                  <a:gd name="connsiteX5" fmla="*/ 0 w 216208"/>
                  <a:gd name="connsiteY5" fmla="*/ 778059 h 827337"/>
                  <a:gd name="connsiteX6" fmla="*/ 99448 w 216208"/>
                  <a:gd name="connsiteY6" fmla="*/ 551794 h 827337"/>
                  <a:gd name="connsiteX7" fmla="*/ 135265 w 216208"/>
                  <a:gd name="connsiteY7" fmla="*/ 297899 h 827337"/>
                  <a:gd name="connsiteX8" fmla="*/ 88270 w 216208"/>
                  <a:gd name="connsiteY8" fmla="*/ 37785 h 827337"/>
                  <a:gd name="connsiteX9" fmla="*/ 157490 w 216208"/>
                  <a:gd name="connsiteY9" fmla="*/ 0 h 827337"/>
                  <a:gd name="connsiteX0" fmla="*/ 157490 w 216565"/>
                  <a:gd name="connsiteY0" fmla="*/ 0 h 830512"/>
                  <a:gd name="connsiteX1" fmla="*/ 206453 w 216565"/>
                  <a:gd name="connsiteY1" fmla="*/ 147966 h 830512"/>
                  <a:gd name="connsiteX2" fmla="*/ 214954 w 216565"/>
                  <a:gd name="connsiteY2" fmla="*/ 216425 h 830512"/>
                  <a:gd name="connsiteX3" fmla="*/ 202071 w 216565"/>
                  <a:gd name="connsiteY3" fmla="*/ 490000 h 830512"/>
                  <a:gd name="connsiteX4" fmla="*/ 82366 w 216565"/>
                  <a:gd name="connsiteY4" fmla="*/ 830512 h 830512"/>
                  <a:gd name="connsiteX5" fmla="*/ 0 w 216565"/>
                  <a:gd name="connsiteY5" fmla="*/ 778059 h 830512"/>
                  <a:gd name="connsiteX6" fmla="*/ 99448 w 216565"/>
                  <a:gd name="connsiteY6" fmla="*/ 551794 h 830512"/>
                  <a:gd name="connsiteX7" fmla="*/ 135265 w 216565"/>
                  <a:gd name="connsiteY7" fmla="*/ 297899 h 830512"/>
                  <a:gd name="connsiteX8" fmla="*/ 88270 w 216565"/>
                  <a:gd name="connsiteY8" fmla="*/ 37785 h 830512"/>
                  <a:gd name="connsiteX9" fmla="*/ 157490 w 216565"/>
                  <a:gd name="connsiteY9" fmla="*/ 0 h 830512"/>
                  <a:gd name="connsiteX0" fmla="*/ 157490 w 219993"/>
                  <a:gd name="connsiteY0" fmla="*/ 0 h 830512"/>
                  <a:gd name="connsiteX1" fmla="*/ 214954 w 219993"/>
                  <a:gd name="connsiteY1" fmla="*/ 216425 h 830512"/>
                  <a:gd name="connsiteX2" fmla="*/ 202071 w 219993"/>
                  <a:gd name="connsiteY2" fmla="*/ 490000 h 830512"/>
                  <a:gd name="connsiteX3" fmla="*/ 82366 w 219993"/>
                  <a:gd name="connsiteY3" fmla="*/ 830512 h 830512"/>
                  <a:gd name="connsiteX4" fmla="*/ 0 w 219993"/>
                  <a:gd name="connsiteY4" fmla="*/ 778059 h 830512"/>
                  <a:gd name="connsiteX5" fmla="*/ 99448 w 219993"/>
                  <a:gd name="connsiteY5" fmla="*/ 551794 h 830512"/>
                  <a:gd name="connsiteX6" fmla="*/ 135265 w 219993"/>
                  <a:gd name="connsiteY6" fmla="*/ 297899 h 830512"/>
                  <a:gd name="connsiteX7" fmla="*/ 88270 w 219993"/>
                  <a:gd name="connsiteY7" fmla="*/ 37785 h 830512"/>
                  <a:gd name="connsiteX8" fmla="*/ 157490 w 219993"/>
                  <a:gd name="connsiteY8" fmla="*/ 0 h 830512"/>
                  <a:gd name="connsiteX0" fmla="*/ 157490 w 219842"/>
                  <a:gd name="connsiteY0" fmla="*/ 0 h 830512"/>
                  <a:gd name="connsiteX1" fmla="*/ 214954 w 219842"/>
                  <a:gd name="connsiteY1" fmla="*/ 216425 h 830512"/>
                  <a:gd name="connsiteX2" fmla="*/ 202071 w 219842"/>
                  <a:gd name="connsiteY2" fmla="*/ 490000 h 830512"/>
                  <a:gd name="connsiteX3" fmla="*/ 85541 w 219842"/>
                  <a:gd name="connsiteY3" fmla="*/ 830512 h 830512"/>
                  <a:gd name="connsiteX4" fmla="*/ 0 w 219842"/>
                  <a:gd name="connsiteY4" fmla="*/ 778059 h 830512"/>
                  <a:gd name="connsiteX5" fmla="*/ 99448 w 219842"/>
                  <a:gd name="connsiteY5" fmla="*/ 551794 h 830512"/>
                  <a:gd name="connsiteX6" fmla="*/ 135265 w 219842"/>
                  <a:gd name="connsiteY6" fmla="*/ 297899 h 830512"/>
                  <a:gd name="connsiteX7" fmla="*/ 88270 w 219842"/>
                  <a:gd name="connsiteY7" fmla="*/ 37785 h 830512"/>
                  <a:gd name="connsiteX8" fmla="*/ 157490 w 219842"/>
                  <a:gd name="connsiteY8" fmla="*/ 0 h 830512"/>
                  <a:gd name="connsiteX0" fmla="*/ 157490 w 220304"/>
                  <a:gd name="connsiteY0" fmla="*/ 0 h 833687"/>
                  <a:gd name="connsiteX1" fmla="*/ 214954 w 220304"/>
                  <a:gd name="connsiteY1" fmla="*/ 216425 h 833687"/>
                  <a:gd name="connsiteX2" fmla="*/ 202071 w 220304"/>
                  <a:gd name="connsiteY2" fmla="*/ 490000 h 833687"/>
                  <a:gd name="connsiteX3" fmla="*/ 76016 w 220304"/>
                  <a:gd name="connsiteY3" fmla="*/ 833687 h 833687"/>
                  <a:gd name="connsiteX4" fmla="*/ 0 w 220304"/>
                  <a:gd name="connsiteY4" fmla="*/ 778059 h 833687"/>
                  <a:gd name="connsiteX5" fmla="*/ 99448 w 220304"/>
                  <a:gd name="connsiteY5" fmla="*/ 551794 h 833687"/>
                  <a:gd name="connsiteX6" fmla="*/ 135265 w 220304"/>
                  <a:gd name="connsiteY6" fmla="*/ 297899 h 833687"/>
                  <a:gd name="connsiteX7" fmla="*/ 88270 w 220304"/>
                  <a:gd name="connsiteY7" fmla="*/ 37785 h 833687"/>
                  <a:gd name="connsiteX8" fmla="*/ 157490 w 220304"/>
                  <a:gd name="connsiteY8" fmla="*/ 0 h 833687"/>
                  <a:gd name="connsiteX0" fmla="*/ 157490 w 220464"/>
                  <a:gd name="connsiteY0" fmla="*/ 0 h 827337"/>
                  <a:gd name="connsiteX1" fmla="*/ 214954 w 220464"/>
                  <a:gd name="connsiteY1" fmla="*/ 216425 h 827337"/>
                  <a:gd name="connsiteX2" fmla="*/ 202071 w 220464"/>
                  <a:gd name="connsiteY2" fmla="*/ 490000 h 827337"/>
                  <a:gd name="connsiteX3" fmla="*/ 72841 w 220464"/>
                  <a:gd name="connsiteY3" fmla="*/ 827337 h 827337"/>
                  <a:gd name="connsiteX4" fmla="*/ 0 w 220464"/>
                  <a:gd name="connsiteY4" fmla="*/ 778059 h 827337"/>
                  <a:gd name="connsiteX5" fmla="*/ 99448 w 220464"/>
                  <a:gd name="connsiteY5" fmla="*/ 551794 h 827337"/>
                  <a:gd name="connsiteX6" fmla="*/ 135265 w 220464"/>
                  <a:gd name="connsiteY6" fmla="*/ 297899 h 827337"/>
                  <a:gd name="connsiteX7" fmla="*/ 88270 w 220464"/>
                  <a:gd name="connsiteY7" fmla="*/ 37785 h 827337"/>
                  <a:gd name="connsiteX8" fmla="*/ 157490 w 220464"/>
                  <a:gd name="connsiteY8" fmla="*/ 0 h 827337"/>
                  <a:gd name="connsiteX0" fmla="*/ 173365 w 220464"/>
                  <a:gd name="connsiteY0" fmla="*/ 0 h 817812"/>
                  <a:gd name="connsiteX1" fmla="*/ 214954 w 220464"/>
                  <a:gd name="connsiteY1" fmla="*/ 206900 h 817812"/>
                  <a:gd name="connsiteX2" fmla="*/ 202071 w 220464"/>
                  <a:gd name="connsiteY2" fmla="*/ 480475 h 817812"/>
                  <a:gd name="connsiteX3" fmla="*/ 72841 w 220464"/>
                  <a:gd name="connsiteY3" fmla="*/ 817812 h 817812"/>
                  <a:gd name="connsiteX4" fmla="*/ 0 w 220464"/>
                  <a:gd name="connsiteY4" fmla="*/ 768534 h 817812"/>
                  <a:gd name="connsiteX5" fmla="*/ 99448 w 220464"/>
                  <a:gd name="connsiteY5" fmla="*/ 542269 h 817812"/>
                  <a:gd name="connsiteX6" fmla="*/ 135265 w 220464"/>
                  <a:gd name="connsiteY6" fmla="*/ 288374 h 817812"/>
                  <a:gd name="connsiteX7" fmla="*/ 88270 w 220464"/>
                  <a:gd name="connsiteY7" fmla="*/ 28260 h 817812"/>
                  <a:gd name="connsiteX8" fmla="*/ 173365 w 220464"/>
                  <a:gd name="connsiteY8" fmla="*/ 0 h 817812"/>
                  <a:gd name="connsiteX0" fmla="*/ 173365 w 220464"/>
                  <a:gd name="connsiteY0" fmla="*/ 0 h 817812"/>
                  <a:gd name="connsiteX1" fmla="*/ 214954 w 220464"/>
                  <a:gd name="connsiteY1" fmla="*/ 206900 h 817812"/>
                  <a:gd name="connsiteX2" fmla="*/ 202071 w 220464"/>
                  <a:gd name="connsiteY2" fmla="*/ 480475 h 817812"/>
                  <a:gd name="connsiteX3" fmla="*/ 72841 w 220464"/>
                  <a:gd name="connsiteY3" fmla="*/ 817812 h 817812"/>
                  <a:gd name="connsiteX4" fmla="*/ 0 w 220464"/>
                  <a:gd name="connsiteY4" fmla="*/ 768534 h 817812"/>
                  <a:gd name="connsiteX5" fmla="*/ 99448 w 220464"/>
                  <a:gd name="connsiteY5" fmla="*/ 542269 h 817812"/>
                  <a:gd name="connsiteX6" fmla="*/ 135265 w 220464"/>
                  <a:gd name="connsiteY6" fmla="*/ 288374 h 817812"/>
                  <a:gd name="connsiteX7" fmla="*/ 88270 w 220464"/>
                  <a:gd name="connsiteY7" fmla="*/ 28260 h 817812"/>
                  <a:gd name="connsiteX8" fmla="*/ 173365 w 220464"/>
                  <a:gd name="connsiteY8" fmla="*/ 0 h 81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464" h="817812">
                    <a:moveTo>
                      <a:pt x="173365" y="0"/>
                    </a:moveTo>
                    <a:cubicBezTo>
                      <a:pt x="197654" y="77398"/>
                      <a:pt x="207524" y="125233"/>
                      <a:pt x="214954" y="206900"/>
                    </a:cubicBezTo>
                    <a:cubicBezTo>
                      <a:pt x="222384" y="288567"/>
                      <a:pt x="225756" y="378656"/>
                      <a:pt x="202071" y="480475"/>
                    </a:cubicBezTo>
                    <a:cubicBezTo>
                      <a:pt x="178386" y="582294"/>
                      <a:pt x="103344" y="760277"/>
                      <a:pt x="72841" y="817812"/>
                    </a:cubicBezTo>
                    <a:cubicBezTo>
                      <a:pt x="66373" y="798709"/>
                      <a:pt x="58536" y="731908"/>
                      <a:pt x="0" y="768534"/>
                    </a:cubicBezTo>
                    <a:cubicBezTo>
                      <a:pt x="58939" y="690860"/>
                      <a:pt x="76904" y="622296"/>
                      <a:pt x="99448" y="542269"/>
                    </a:cubicBezTo>
                    <a:cubicBezTo>
                      <a:pt x="121992" y="462242"/>
                      <a:pt x="137128" y="348642"/>
                      <a:pt x="135265" y="288374"/>
                    </a:cubicBezTo>
                    <a:cubicBezTo>
                      <a:pt x="133402" y="228106"/>
                      <a:pt x="118433" y="107543"/>
                      <a:pt x="88270" y="28260"/>
                    </a:cubicBezTo>
                    <a:cubicBezTo>
                      <a:pt x="147007" y="37877"/>
                      <a:pt x="143084" y="38257"/>
                      <a:pt x="173365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50000">
                    <a:schemeClr val="bg1">
                      <a:lumMod val="95000"/>
                    </a:schemeClr>
                  </a:gs>
                </a:gsLst>
                <a:lin ang="2700000" scaled="1"/>
              </a:gra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D1CA9E53-CBB5-0341-B282-8B5F7C6B60D1}"/>
                  </a:ext>
                </a:extLst>
              </p:cNvPr>
              <p:cNvSpPr/>
              <p:nvPr/>
            </p:nvSpPr>
            <p:spPr>
              <a:xfrm rot="705570">
                <a:off x="5392176" y="4214882"/>
                <a:ext cx="91739" cy="80821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F0D9BCE7-92AB-9546-BCD7-E01D73B1F341}"/>
                  </a:ext>
                </a:extLst>
              </p:cNvPr>
              <p:cNvSpPr/>
              <p:nvPr/>
            </p:nvSpPr>
            <p:spPr>
              <a:xfrm rot="20509046">
                <a:off x="5484322" y="3426820"/>
                <a:ext cx="91739" cy="80821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94" name="Freeform 211">
                <a:extLst>
                  <a:ext uri="{FF2B5EF4-FFF2-40B4-BE49-F238E27FC236}">
                    <a16:creationId xmlns:a16="http://schemas.microsoft.com/office/drawing/2014/main" id="{AF0D7926-2F0F-AE40-B460-EA4D032590A2}"/>
                  </a:ext>
                </a:extLst>
              </p:cNvPr>
              <p:cNvSpPr/>
              <p:nvPr/>
            </p:nvSpPr>
            <p:spPr>
              <a:xfrm>
                <a:off x="4083611" y="2907307"/>
                <a:ext cx="2811134" cy="2214350"/>
              </a:xfrm>
              <a:custGeom>
                <a:avLst/>
                <a:gdLst>
                  <a:gd name="connsiteX0" fmla="*/ 636007 w 2734485"/>
                  <a:gd name="connsiteY0" fmla="*/ 2811 h 2209274"/>
                  <a:gd name="connsiteX1" fmla="*/ 266891 w 2734485"/>
                  <a:gd name="connsiteY1" fmla="*/ 53145 h 2209274"/>
                  <a:gd name="connsiteX2" fmla="*/ 31999 w 2734485"/>
                  <a:gd name="connsiteY2" fmla="*/ 313203 h 2209274"/>
                  <a:gd name="connsiteX3" fmla="*/ 40388 w 2734485"/>
                  <a:gd name="connsiteY3" fmla="*/ 657152 h 2209274"/>
                  <a:gd name="connsiteX4" fmla="*/ 384337 w 2734485"/>
                  <a:gd name="connsiteY4" fmla="*/ 1059824 h 2209274"/>
                  <a:gd name="connsiteX5" fmla="*/ 669563 w 2734485"/>
                  <a:gd name="connsiteY5" fmla="*/ 1328271 h 2209274"/>
                  <a:gd name="connsiteX6" fmla="*/ 1122568 w 2734485"/>
                  <a:gd name="connsiteY6" fmla="*/ 1445717 h 2209274"/>
                  <a:gd name="connsiteX7" fmla="*/ 1223236 w 2734485"/>
                  <a:gd name="connsiteY7" fmla="*/ 1546385 h 2209274"/>
                  <a:gd name="connsiteX8" fmla="*/ 1340682 w 2734485"/>
                  <a:gd name="connsiteY8" fmla="*/ 1747721 h 2209274"/>
                  <a:gd name="connsiteX9" fmla="*/ 1852410 w 2734485"/>
                  <a:gd name="connsiteY9" fmla="*/ 2083281 h 2209274"/>
                  <a:gd name="connsiteX10" fmla="*/ 2716477 w 2734485"/>
                  <a:gd name="connsiteY10" fmla="*/ 2209115 h 2209274"/>
                  <a:gd name="connsiteX11" fmla="*/ 2406084 w 2734485"/>
                  <a:gd name="connsiteY11" fmla="*/ 2108447 h 2209274"/>
                  <a:gd name="connsiteX12" fmla="*/ 2020190 w 2734485"/>
                  <a:gd name="connsiteY12" fmla="*/ 2058114 h 2209274"/>
                  <a:gd name="connsiteX13" fmla="*/ 1575574 w 2734485"/>
                  <a:gd name="connsiteY13" fmla="*/ 1814833 h 2209274"/>
                  <a:gd name="connsiteX14" fmla="*/ 1349071 w 2734485"/>
                  <a:gd name="connsiteY14" fmla="*/ 1605108 h 2209274"/>
                  <a:gd name="connsiteX15" fmla="*/ 1248403 w 2734485"/>
                  <a:gd name="connsiteY15" fmla="*/ 1395383 h 2209274"/>
                  <a:gd name="connsiteX16" fmla="*/ 1181291 w 2734485"/>
                  <a:gd name="connsiteY16" fmla="*/ 1345049 h 2209274"/>
                  <a:gd name="connsiteX17" fmla="*/ 736675 w 2734485"/>
                  <a:gd name="connsiteY17" fmla="*/ 1185659 h 2209274"/>
                  <a:gd name="connsiteX18" fmla="*/ 283669 w 2734485"/>
                  <a:gd name="connsiteY18" fmla="*/ 808154 h 2209274"/>
                  <a:gd name="connsiteX19" fmla="*/ 115889 w 2734485"/>
                  <a:gd name="connsiteY19" fmla="*/ 472594 h 2209274"/>
                  <a:gd name="connsiteX20" fmla="*/ 216557 w 2734485"/>
                  <a:gd name="connsiteY20" fmla="*/ 128646 h 2209274"/>
                  <a:gd name="connsiteX21" fmla="*/ 493394 w 2734485"/>
                  <a:gd name="connsiteY21" fmla="*/ 19589 h 2209274"/>
                  <a:gd name="connsiteX22" fmla="*/ 636007 w 2734485"/>
                  <a:gd name="connsiteY22" fmla="*/ 2811 h 2209274"/>
                  <a:gd name="connsiteX0" fmla="*/ 629574 w 2728052"/>
                  <a:gd name="connsiteY0" fmla="*/ 2811 h 2209274"/>
                  <a:gd name="connsiteX1" fmla="*/ 260458 w 2728052"/>
                  <a:gd name="connsiteY1" fmla="*/ 53145 h 2209274"/>
                  <a:gd name="connsiteX2" fmla="*/ 38266 w 2728052"/>
                  <a:gd name="connsiteY2" fmla="*/ 313203 h 2209274"/>
                  <a:gd name="connsiteX3" fmla="*/ 33955 w 2728052"/>
                  <a:gd name="connsiteY3" fmla="*/ 657152 h 2209274"/>
                  <a:gd name="connsiteX4" fmla="*/ 377904 w 2728052"/>
                  <a:gd name="connsiteY4" fmla="*/ 1059824 h 2209274"/>
                  <a:gd name="connsiteX5" fmla="*/ 663130 w 2728052"/>
                  <a:gd name="connsiteY5" fmla="*/ 1328271 h 2209274"/>
                  <a:gd name="connsiteX6" fmla="*/ 1116135 w 2728052"/>
                  <a:gd name="connsiteY6" fmla="*/ 1445717 h 2209274"/>
                  <a:gd name="connsiteX7" fmla="*/ 1216803 w 2728052"/>
                  <a:gd name="connsiteY7" fmla="*/ 1546385 h 2209274"/>
                  <a:gd name="connsiteX8" fmla="*/ 1334249 w 2728052"/>
                  <a:gd name="connsiteY8" fmla="*/ 1747721 h 2209274"/>
                  <a:gd name="connsiteX9" fmla="*/ 1845977 w 2728052"/>
                  <a:gd name="connsiteY9" fmla="*/ 2083281 h 2209274"/>
                  <a:gd name="connsiteX10" fmla="*/ 2710044 w 2728052"/>
                  <a:gd name="connsiteY10" fmla="*/ 2209115 h 2209274"/>
                  <a:gd name="connsiteX11" fmla="*/ 2399651 w 2728052"/>
                  <a:gd name="connsiteY11" fmla="*/ 2108447 h 2209274"/>
                  <a:gd name="connsiteX12" fmla="*/ 2013757 w 2728052"/>
                  <a:gd name="connsiteY12" fmla="*/ 2058114 h 2209274"/>
                  <a:gd name="connsiteX13" fmla="*/ 1569141 w 2728052"/>
                  <a:gd name="connsiteY13" fmla="*/ 1814833 h 2209274"/>
                  <a:gd name="connsiteX14" fmla="*/ 1342638 w 2728052"/>
                  <a:gd name="connsiteY14" fmla="*/ 1605108 h 2209274"/>
                  <a:gd name="connsiteX15" fmla="*/ 1241970 w 2728052"/>
                  <a:gd name="connsiteY15" fmla="*/ 1395383 h 2209274"/>
                  <a:gd name="connsiteX16" fmla="*/ 1174858 w 2728052"/>
                  <a:gd name="connsiteY16" fmla="*/ 1345049 h 2209274"/>
                  <a:gd name="connsiteX17" fmla="*/ 730242 w 2728052"/>
                  <a:gd name="connsiteY17" fmla="*/ 1185659 h 2209274"/>
                  <a:gd name="connsiteX18" fmla="*/ 277236 w 2728052"/>
                  <a:gd name="connsiteY18" fmla="*/ 808154 h 2209274"/>
                  <a:gd name="connsiteX19" fmla="*/ 109456 w 2728052"/>
                  <a:gd name="connsiteY19" fmla="*/ 472594 h 2209274"/>
                  <a:gd name="connsiteX20" fmla="*/ 210124 w 2728052"/>
                  <a:gd name="connsiteY20" fmla="*/ 128646 h 2209274"/>
                  <a:gd name="connsiteX21" fmla="*/ 486961 w 2728052"/>
                  <a:gd name="connsiteY21" fmla="*/ 19589 h 2209274"/>
                  <a:gd name="connsiteX22" fmla="*/ 629574 w 2728052"/>
                  <a:gd name="connsiteY22" fmla="*/ 2811 h 2209274"/>
                  <a:gd name="connsiteX0" fmla="*/ 610632 w 2709110"/>
                  <a:gd name="connsiteY0" fmla="*/ 2811 h 2209274"/>
                  <a:gd name="connsiteX1" fmla="*/ 241516 w 2709110"/>
                  <a:gd name="connsiteY1" fmla="*/ 53145 h 2209274"/>
                  <a:gd name="connsiteX2" fmla="*/ 19324 w 2709110"/>
                  <a:gd name="connsiteY2" fmla="*/ 313203 h 2209274"/>
                  <a:gd name="connsiteX3" fmla="*/ 49938 w 2709110"/>
                  <a:gd name="connsiteY3" fmla="*/ 679377 h 2209274"/>
                  <a:gd name="connsiteX4" fmla="*/ 358962 w 2709110"/>
                  <a:gd name="connsiteY4" fmla="*/ 1059824 h 2209274"/>
                  <a:gd name="connsiteX5" fmla="*/ 644188 w 2709110"/>
                  <a:gd name="connsiteY5" fmla="*/ 1328271 h 2209274"/>
                  <a:gd name="connsiteX6" fmla="*/ 1097193 w 2709110"/>
                  <a:gd name="connsiteY6" fmla="*/ 1445717 h 2209274"/>
                  <a:gd name="connsiteX7" fmla="*/ 1197861 w 2709110"/>
                  <a:gd name="connsiteY7" fmla="*/ 1546385 h 2209274"/>
                  <a:gd name="connsiteX8" fmla="*/ 1315307 w 2709110"/>
                  <a:gd name="connsiteY8" fmla="*/ 1747721 h 2209274"/>
                  <a:gd name="connsiteX9" fmla="*/ 1827035 w 2709110"/>
                  <a:gd name="connsiteY9" fmla="*/ 2083281 h 2209274"/>
                  <a:gd name="connsiteX10" fmla="*/ 2691102 w 2709110"/>
                  <a:gd name="connsiteY10" fmla="*/ 2209115 h 2209274"/>
                  <a:gd name="connsiteX11" fmla="*/ 2380709 w 2709110"/>
                  <a:gd name="connsiteY11" fmla="*/ 2108447 h 2209274"/>
                  <a:gd name="connsiteX12" fmla="*/ 1994815 w 2709110"/>
                  <a:gd name="connsiteY12" fmla="*/ 2058114 h 2209274"/>
                  <a:gd name="connsiteX13" fmla="*/ 1550199 w 2709110"/>
                  <a:gd name="connsiteY13" fmla="*/ 1814833 h 2209274"/>
                  <a:gd name="connsiteX14" fmla="*/ 1323696 w 2709110"/>
                  <a:gd name="connsiteY14" fmla="*/ 1605108 h 2209274"/>
                  <a:gd name="connsiteX15" fmla="*/ 1223028 w 2709110"/>
                  <a:gd name="connsiteY15" fmla="*/ 1395383 h 2209274"/>
                  <a:gd name="connsiteX16" fmla="*/ 1155916 w 2709110"/>
                  <a:gd name="connsiteY16" fmla="*/ 1345049 h 2209274"/>
                  <a:gd name="connsiteX17" fmla="*/ 711300 w 2709110"/>
                  <a:gd name="connsiteY17" fmla="*/ 1185659 h 2209274"/>
                  <a:gd name="connsiteX18" fmla="*/ 258294 w 2709110"/>
                  <a:gd name="connsiteY18" fmla="*/ 808154 h 2209274"/>
                  <a:gd name="connsiteX19" fmla="*/ 90514 w 2709110"/>
                  <a:gd name="connsiteY19" fmla="*/ 472594 h 2209274"/>
                  <a:gd name="connsiteX20" fmla="*/ 191182 w 2709110"/>
                  <a:gd name="connsiteY20" fmla="*/ 128646 h 2209274"/>
                  <a:gd name="connsiteX21" fmla="*/ 468019 w 2709110"/>
                  <a:gd name="connsiteY21" fmla="*/ 19589 h 2209274"/>
                  <a:gd name="connsiteX22" fmla="*/ 610632 w 2709110"/>
                  <a:gd name="connsiteY22" fmla="*/ 2811 h 2209274"/>
                  <a:gd name="connsiteX0" fmla="*/ 610632 w 2709110"/>
                  <a:gd name="connsiteY0" fmla="*/ 2811 h 2209274"/>
                  <a:gd name="connsiteX1" fmla="*/ 241516 w 2709110"/>
                  <a:gd name="connsiteY1" fmla="*/ 53145 h 2209274"/>
                  <a:gd name="connsiteX2" fmla="*/ 19324 w 2709110"/>
                  <a:gd name="connsiteY2" fmla="*/ 313203 h 2209274"/>
                  <a:gd name="connsiteX3" fmla="*/ 49938 w 2709110"/>
                  <a:gd name="connsiteY3" fmla="*/ 679377 h 2209274"/>
                  <a:gd name="connsiteX4" fmla="*/ 358962 w 2709110"/>
                  <a:gd name="connsiteY4" fmla="*/ 1059824 h 2209274"/>
                  <a:gd name="connsiteX5" fmla="*/ 625138 w 2709110"/>
                  <a:gd name="connsiteY5" fmla="*/ 1306046 h 2209274"/>
                  <a:gd name="connsiteX6" fmla="*/ 1097193 w 2709110"/>
                  <a:gd name="connsiteY6" fmla="*/ 1445717 h 2209274"/>
                  <a:gd name="connsiteX7" fmla="*/ 1197861 w 2709110"/>
                  <a:gd name="connsiteY7" fmla="*/ 1546385 h 2209274"/>
                  <a:gd name="connsiteX8" fmla="*/ 1315307 w 2709110"/>
                  <a:gd name="connsiteY8" fmla="*/ 1747721 h 2209274"/>
                  <a:gd name="connsiteX9" fmla="*/ 1827035 w 2709110"/>
                  <a:gd name="connsiteY9" fmla="*/ 2083281 h 2209274"/>
                  <a:gd name="connsiteX10" fmla="*/ 2691102 w 2709110"/>
                  <a:gd name="connsiteY10" fmla="*/ 2209115 h 2209274"/>
                  <a:gd name="connsiteX11" fmla="*/ 2380709 w 2709110"/>
                  <a:gd name="connsiteY11" fmla="*/ 2108447 h 2209274"/>
                  <a:gd name="connsiteX12" fmla="*/ 1994815 w 2709110"/>
                  <a:gd name="connsiteY12" fmla="*/ 2058114 h 2209274"/>
                  <a:gd name="connsiteX13" fmla="*/ 1550199 w 2709110"/>
                  <a:gd name="connsiteY13" fmla="*/ 1814833 h 2209274"/>
                  <a:gd name="connsiteX14" fmla="*/ 1323696 w 2709110"/>
                  <a:gd name="connsiteY14" fmla="*/ 1605108 h 2209274"/>
                  <a:gd name="connsiteX15" fmla="*/ 1223028 w 2709110"/>
                  <a:gd name="connsiteY15" fmla="*/ 1395383 h 2209274"/>
                  <a:gd name="connsiteX16" fmla="*/ 1155916 w 2709110"/>
                  <a:gd name="connsiteY16" fmla="*/ 1345049 h 2209274"/>
                  <a:gd name="connsiteX17" fmla="*/ 711300 w 2709110"/>
                  <a:gd name="connsiteY17" fmla="*/ 1185659 h 2209274"/>
                  <a:gd name="connsiteX18" fmla="*/ 258294 w 2709110"/>
                  <a:gd name="connsiteY18" fmla="*/ 808154 h 2209274"/>
                  <a:gd name="connsiteX19" fmla="*/ 90514 w 2709110"/>
                  <a:gd name="connsiteY19" fmla="*/ 472594 h 2209274"/>
                  <a:gd name="connsiteX20" fmla="*/ 191182 w 2709110"/>
                  <a:gd name="connsiteY20" fmla="*/ 128646 h 2209274"/>
                  <a:gd name="connsiteX21" fmla="*/ 468019 w 2709110"/>
                  <a:gd name="connsiteY21" fmla="*/ 19589 h 2209274"/>
                  <a:gd name="connsiteX22" fmla="*/ 610632 w 2709110"/>
                  <a:gd name="connsiteY22" fmla="*/ 2811 h 2209274"/>
                  <a:gd name="connsiteX0" fmla="*/ 610632 w 2709110"/>
                  <a:gd name="connsiteY0" fmla="*/ 2811 h 2209274"/>
                  <a:gd name="connsiteX1" fmla="*/ 241516 w 2709110"/>
                  <a:gd name="connsiteY1" fmla="*/ 53145 h 2209274"/>
                  <a:gd name="connsiteX2" fmla="*/ 19324 w 2709110"/>
                  <a:gd name="connsiteY2" fmla="*/ 313203 h 2209274"/>
                  <a:gd name="connsiteX3" fmla="*/ 49938 w 2709110"/>
                  <a:gd name="connsiteY3" fmla="*/ 679377 h 2209274"/>
                  <a:gd name="connsiteX4" fmla="*/ 358962 w 2709110"/>
                  <a:gd name="connsiteY4" fmla="*/ 1059824 h 2209274"/>
                  <a:gd name="connsiteX5" fmla="*/ 625138 w 2709110"/>
                  <a:gd name="connsiteY5" fmla="*/ 1306046 h 2209274"/>
                  <a:gd name="connsiteX6" fmla="*/ 1097193 w 2709110"/>
                  <a:gd name="connsiteY6" fmla="*/ 1445717 h 2209274"/>
                  <a:gd name="connsiteX7" fmla="*/ 1197861 w 2709110"/>
                  <a:gd name="connsiteY7" fmla="*/ 1546385 h 2209274"/>
                  <a:gd name="connsiteX8" fmla="*/ 1315307 w 2709110"/>
                  <a:gd name="connsiteY8" fmla="*/ 1747721 h 2209274"/>
                  <a:gd name="connsiteX9" fmla="*/ 1827035 w 2709110"/>
                  <a:gd name="connsiteY9" fmla="*/ 2083281 h 2209274"/>
                  <a:gd name="connsiteX10" fmla="*/ 2691102 w 2709110"/>
                  <a:gd name="connsiteY10" fmla="*/ 2209115 h 2209274"/>
                  <a:gd name="connsiteX11" fmla="*/ 2380709 w 2709110"/>
                  <a:gd name="connsiteY11" fmla="*/ 2108447 h 2209274"/>
                  <a:gd name="connsiteX12" fmla="*/ 1994815 w 2709110"/>
                  <a:gd name="connsiteY12" fmla="*/ 2058114 h 2209274"/>
                  <a:gd name="connsiteX13" fmla="*/ 1550199 w 2709110"/>
                  <a:gd name="connsiteY13" fmla="*/ 1814833 h 2209274"/>
                  <a:gd name="connsiteX14" fmla="*/ 1323696 w 2709110"/>
                  <a:gd name="connsiteY14" fmla="*/ 1605108 h 2209274"/>
                  <a:gd name="connsiteX15" fmla="*/ 1223028 w 2709110"/>
                  <a:gd name="connsiteY15" fmla="*/ 1395383 h 2209274"/>
                  <a:gd name="connsiteX16" fmla="*/ 1155916 w 2709110"/>
                  <a:gd name="connsiteY16" fmla="*/ 1345049 h 2209274"/>
                  <a:gd name="connsiteX17" fmla="*/ 711300 w 2709110"/>
                  <a:gd name="connsiteY17" fmla="*/ 1185659 h 2209274"/>
                  <a:gd name="connsiteX18" fmla="*/ 258294 w 2709110"/>
                  <a:gd name="connsiteY18" fmla="*/ 808154 h 2209274"/>
                  <a:gd name="connsiteX19" fmla="*/ 90514 w 2709110"/>
                  <a:gd name="connsiteY19" fmla="*/ 472594 h 2209274"/>
                  <a:gd name="connsiteX20" fmla="*/ 191182 w 2709110"/>
                  <a:gd name="connsiteY20" fmla="*/ 128646 h 2209274"/>
                  <a:gd name="connsiteX21" fmla="*/ 468019 w 2709110"/>
                  <a:gd name="connsiteY21" fmla="*/ 19589 h 2209274"/>
                  <a:gd name="connsiteX22" fmla="*/ 610632 w 2709110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1099062 w 2710979"/>
                  <a:gd name="connsiteY6" fmla="*/ 1445717 h 2209274"/>
                  <a:gd name="connsiteX7" fmla="*/ 1199730 w 2710979"/>
                  <a:gd name="connsiteY7" fmla="*/ 154638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1099062 w 2710979"/>
                  <a:gd name="connsiteY6" fmla="*/ 1445717 h 2209274"/>
                  <a:gd name="connsiteX7" fmla="*/ 1199730 w 2710979"/>
                  <a:gd name="connsiteY7" fmla="*/ 154638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1099062 w 2710979"/>
                  <a:gd name="connsiteY6" fmla="*/ 1445717 h 2209274"/>
                  <a:gd name="connsiteX7" fmla="*/ 1199730 w 2710979"/>
                  <a:gd name="connsiteY7" fmla="*/ 154638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883162 w 2710979"/>
                  <a:gd name="connsiteY6" fmla="*/ 1410792 h 2209274"/>
                  <a:gd name="connsiteX7" fmla="*/ 1199730 w 2710979"/>
                  <a:gd name="connsiteY7" fmla="*/ 154638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883162 w 2710979"/>
                  <a:gd name="connsiteY6" fmla="*/ 1410792 h 2209274"/>
                  <a:gd name="connsiteX7" fmla="*/ 1199730 w 2710979"/>
                  <a:gd name="connsiteY7" fmla="*/ 154638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99730 w 2710979"/>
                  <a:gd name="connsiteY7" fmla="*/ 154638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99730 w 2710979"/>
                  <a:gd name="connsiteY7" fmla="*/ 154638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83855 w 2710979"/>
                  <a:gd name="connsiteY7" fmla="*/ 144478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83855 w 2710979"/>
                  <a:gd name="connsiteY7" fmla="*/ 144478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67980 w 2710979"/>
                  <a:gd name="connsiteY7" fmla="*/ 142573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67980 w 2710979"/>
                  <a:gd name="connsiteY7" fmla="*/ 142573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80680 w 2710979"/>
                  <a:gd name="connsiteY7" fmla="*/ 142573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80680 w 2710979"/>
                  <a:gd name="connsiteY7" fmla="*/ 142573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87030 w 2710979"/>
                  <a:gd name="connsiteY7" fmla="*/ 1425735 h 2209274"/>
                  <a:gd name="connsiteX8" fmla="*/ 1317176 w 2710979"/>
                  <a:gd name="connsiteY8" fmla="*/ 1747721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87030 w 2710979"/>
                  <a:gd name="connsiteY7" fmla="*/ 1425735 h 2209274"/>
                  <a:gd name="connsiteX8" fmla="*/ 1339401 w 2710979"/>
                  <a:gd name="connsiteY8" fmla="*/ 1731846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87030 w 2710979"/>
                  <a:gd name="connsiteY7" fmla="*/ 1425735 h 2209274"/>
                  <a:gd name="connsiteX8" fmla="*/ 1339401 w 2710979"/>
                  <a:gd name="connsiteY8" fmla="*/ 1731846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979"/>
                  <a:gd name="connsiteY0" fmla="*/ 2811 h 2209274"/>
                  <a:gd name="connsiteX1" fmla="*/ 243385 w 2710979"/>
                  <a:gd name="connsiteY1" fmla="*/ 53145 h 2209274"/>
                  <a:gd name="connsiteX2" fmla="*/ 21193 w 2710979"/>
                  <a:gd name="connsiteY2" fmla="*/ 313203 h 2209274"/>
                  <a:gd name="connsiteX3" fmla="*/ 51807 w 2710979"/>
                  <a:gd name="connsiteY3" fmla="*/ 679377 h 2209274"/>
                  <a:gd name="connsiteX4" fmla="*/ 398931 w 2710979"/>
                  <a:gd name="connsiteY4" fmla="*/ 1078874 h 2209274"/>
                  <a:gd name="connsiteX5" fmla="*/ 627007 w 2710979"/>
                  <a:gd name="connsiteY5" fmla="*/ 1306046 h 2209274"/>
                  <a:gd name="connsiteX6" fmla="*/ 943487 w 2710979"/>
                  <a:gd name="connsiteY6" fmla="*/ 1413967 h 2209274"/>
                  <a:gd name="connsiteX7" fmla="*/ 1187030 w 2710979"/>
                  <a:gd name="connsiteY7" fmla="*/ 1425735 h 2209274"/>
                  <a:gd name="connsiteX8" fmla="*/ 1339401 w 2710979"/>
                  <a:gd name="connsiteY8" fmla="*/ 1731846 h 2209274"/>
                  <a:gd name="connsiteX9" fmla="*/ 1828904 w 2710979"/>
                  <a:gd name="connsiteY9" fmla="*/ 2083281 h 2209274"/>
                  <a:gd name="connsiteX10" fmla="*/ 2692971 w 2710979"/>
                  <a:gd name="connsiteY10" fmla="*/ 2209115 h 2209274"/>
                  <a:gd name="connsiteX11" fmla="*/ 2382578 w 2710979"/>
                  <a:gd name="connsiteY11" fmla="*/ 2108447 h 2209274"/>
                  <a:gd name="connsiteX12" fmla="*/ 1996684 w 2710979"/>
                  <a:gd name="connsiteY12" fmla="*/ 2058114 h 2209274"/>
                  <a:gd name="connsiteX13" fmla="*/ 1552068 w 2710979"/>
                  <a:gd name="connsiteY13" fmla="*/ 1814833 h 2209274"/>
                  <a:gd name="connsiteX14" fmla="*/ 1325565 w 2710979"/>
                  <a:gd name="connsiteY14" fmla="*/ 1605108 h 2209274"/>
                  <a:gd name="connsiteX15" fmla="*/ 1224897 w 2710979"/>
                  <a:gd name="connsiteY15" fmla="*/ 1395383 h 2209274"/>
                  <a:gd name="connsiteX16" fmla="*/ 1157785 w 2710979"/>
                  <a:gd name="connsiteY16" fmla="*/ 1345049 h 2209274"/>
                  <a:gd name="connsiteX17" fmla="*/ 713169 w 2710979"/>
                  <a:gd name="connsiteY17" fmla="*/ 1185659 h 2209274"/>
                  <a:gd name="connsiteX18" fmla="*/ 260163 w 2710979"/>
                  <a:gd name="connsiteY18" fmla="*/ 808154 h 2209274"/>
                  <a:gd name="connsiteX19" fmla="*/ 92383 w 2710979"/>
                  <a:gd name="connsiteY19" fmla="*/ 472594 h 2209274"/>
                  <a:gd name="connsiteX20" fmla="*/ 193051 w 2710979"/>
                  <a:gd name="connsiteY20" fmla="*/ 128646 h 2209274"/>
                  <a:gd name="connsiteX21" fmla="*/ 469888 w 2710979"/>
                  <a:gd name="connsiteY21" fmla="*/ 19589 h 2209274"/>
                  <a:gd name="connsiteX22" fmla="*/ 612501 w 2710979"/>
                  <a:gd name="connsiteY22" fmla="*/ 2811 h 2209274"/>
                  <a:gd name="connsiteX0" fmla="*/ 612501 w 2710500"/>
                  <a:gd name="connsiteY0" fmla="*/ 2811 h 2209576"/>
                  <a:gd name="connsiteX1" fmla="*/ 243385 w 2710500"/>
                  <a:gd name="connsiteY1" fmla="*/ 53145 h 2209576"/>
                  <a:gd name="connsiteX2" fmla="*/ 21193 w 2710500"/>
                  <a:gd name="connsiteY2" fmla="*/ 313203 h 2209576"/>
                  <a:gd name="connsiteX3" fmla="*/ 51807 w 2710500"/>
                  <a:gd name="connsiteY3" fmla="*/ 679377 h 2209576"/>
                  <a:gd name="connsiteX4" fmla="*/ 398931 w 2710500"/>
                  <a:gd name="connsiteY4" fmla="*/ 1078874 h 2209576"/>
                  <a:gd name="connsiteX5" fmla="*/ 627007 w 2710500"/>
                  <a:gd name="connsiteY5" fmla="*/ 1306046 h 2209576"/>
                  <a:gd name="connsiteX6" fmla="*/ 943487 w 2710500"/>
                  <a:gd name="connsiteY6" fmla="*/ 1413967 h 2209576"/>
                  <a:gd name="connsiteX7" fmla="*/ 1187030 w 2710500"/>
                  <a:gd name="connsiteY7" fmla="*/ 1425735 h 2209576"/>
                  <a:gd name="connsiteX8" fmla="*/ 1339401 w 2710500"/>
                  <a:gd name="connsiteY8" fmla="*/ 1731846 h 2209576"/>
                  <a:gd name="connsiteX9" fmla="*/ 1838429 w 2710500"/>
                  <a:gd name="connsiteY9" fmla="*/ 2064231 h 2209576"/>
                  <a:gd name="connsiteX10" fmla="*/ 2692971 w 2710500"/>
                  <a:gd name="connsiteY10" fmla="*/ 2209115 h 2209576"/>
                  <a:gd name="connsiteX11" fmla="*/ 2382578 w 2710500"/>
                  <a:gd name="connsiteY11" fmla="*/ 2108447 h 2209576"/>
                  <a:gd name="connsiteX12" fmla="*/ 1996684 w 2710500"/>
                  <a:gd name="connsiteY12" fmla="*/ 2058114 h 2209576"/>
                  <a:gd name="connsiteX13" fmla="*/ 1552068 w 2710500"/>
                  <a:gd name="connsiteY13" fmla="*/ 1814833 h 2209576"/>
                  <a:gd name="connsiteX14" fmla="*/ 1325565 w 2710500"/>
                  <a:gd name="connsiteY14" fmla="*/ 1605108 h 2209576"/>
                  <a:gd name="connsiteX15" fmla="*/ 1224897 w 2710500"/>
                  <a:gd name="connsiteY15" fmla="*/ 1395383 h 2209576"/>
                  <a:gd name="connsiteX16" fmla="*/ 1157785 w 2710500"/>
                  <a:gd name="connsiteY16" fmla="*/ 1345049 h 2209576"/>
                  <a:gd name="connsiteX17" fmla="*/ 713169 w 2710500"/>
                  <a:gd name="connsiteY17" fmla="*/ 1185659 h 2209576"/>
                  <a:gd name="connsiteX18" fmla="*/ 260163 w 2710500"/>
                  <a:gd name="connsiteY18" fmla="*/ 808154 h 2209576"/>
                  <a:gd name="connsiteX19" fmla="*/ 92383 w 2710500"/>
                  <a:gd name="connsiteY19" fmla="*/ 472594 h 2209576"/>
                  <a:gd name="connsiteX20" fmla="*/ 193051 w 2710500"/>
                  <a:gd name="connsiteY20" fmla="*/ 128646 h 2209576"/>
                  <a:gd name="connsiteX21" fmla="*/ 469888 w 2710500"/>
                  <a:gd name="connsiteY21" fmla="*/ 19589 h 2209576"/>
                  <a:gd name="connsiteX22" fmla="*/ 612501 w 2710500"/>
                  <a:gd name="connsiteY22" fmla="*/ 2811 h 2209576"/>
                  <a:gd name="connsiteX0" fmla="*/ 612501 w 2728800"/>
                  <a:gd name="connsiteY0" fmla="*/ 2811 h 2203256"/>
                  <a:gd name="connsiteX1" fmla="*/ 243385 w 2728800"/>
                  <a:gd name="connsiteY1" fmla="*/ 53145 h 2203256"/>
                  <a:gd name="connsiteX2" fmla="*/ 21193 w 2728800"/>
                  <a:gd name="connsiteY2" fmla="*/ 313203 h 2203256"/>
                  <a:gd name="connsiteX3" fmla="*/ 51807 w 2728800"/>
                  <a:gd name="connsiteY3" fmla="*/ 679377 h 2203256"/>
                  <a:gd name="connsiteX4" fmla="*/ 398931 w 2728800"/>
                  <a:gd name="connsiteY4" fmla="*/ 1078874 h 2203256"/>
                  <a:gd name="connsiteX5" fmla="*/ 627007 w 2728800"/>
                  <a:gd name="connsiteY5" fmla="*/ 1306046 h 2203256"/>
                  <a:gd name="connsiteX6" fmla="*/ 943487 w 2728800"/>
                  <a:gd name="connsiteY6" fmla="*/ 1413967 h 2203256"/>
                  <a:gd name="connsiteX7" fmla="*/ 1187030 w 2728800"/>
                  <a:gd name="connsiteY7" fmla="*/ 1425735 h 2203256"/>
                  <a:gd name="connsiteX8" fmla="*/ 1339401 w 2728800"/>
                  <a:gd name="connsiteY8" fmla="*/ 1731846 h 2203256"/>
                  <a:gd name="connsiteX9" fmla="*/ 1838429 w 2728800"/>
                  <a:gd name="connsiteY9" fmla="*/ 2064231 h 2203256"/>
                  <a:gd name="connsiteX10" fmla="*/ 2712021 w 2728800"/>
                  <a:gd name="connsiteY10" fmla="*/ 2202765 h 2203256"/>
                  <a:gd name="connsiteX11" fmla="*/ 2382578 w 2728800"/>
                  <a:gd name="connsiteY11" fmla="*/ 2108447 h 2203256"/>
                  <a:gd name="connsiteX12" fmla="*/ 1996684 w 2728800"/>
                  <a:gd name="connsiteY12" fmla="*/ 2058114 h 2203256"/>
                  <a:gd name="connsiteX13" fmla="*/ 1552068 w 2728800"/>
                  <a:gd name="connsiteY13" fmla="*/ 1814833 h 2203256"/>
                  <a:gd name="connsiteX14" fmla="*/ 1325565 w 2728800"/>
                  <a:gd name="connsiteY14" fmla="*/ 1605108 h 2203256"/>
                  <a:gd name="connsiteX15" fmla="*/ 1224897 w 2728800"/>
                  <a:gd name="connsiteY15" fmla="*/ 1395383 h 2203256"/>
                  <a:gd name="connsiteX16" fmla="*/ 1157785 w 2728800"/>
                  <a:gd name="connsiteY16" fmla="*/ 1345049 h 2203256"/>
                  <a:gd name="connsiteX17" fmla="*/ 713169 w 2728800"/>
                  <a:gd name="connsiteY17" fmla="*/ 1185659 h 2203256"/>
                  <a:gd name="connsiteX18" fmla="*/ 260163 w 2728800"/>
                  <a:gd name="connsiteY18" fmla="*/ 808154 h 2203256"/>
                  <a:gd name="connsiteX19" fmla="*/ 92383 w 2728800"/>
                  <a:gd name="connsiteY19" fmla="*/ 472594 h 2203256"/>
                  <a:gd name="connsiteX20" fmla="*/ 193051 w 2728800"/>
                  <a:gd name="connsiteY20" fmla="*/ 128646 h 2203256"/>
                  <a:gd name="connsiteX21" fmla="*/ 469888 w 2728800"/>
                  <a:gd name="connsiteY21" fmla="*/ 19589 h 2203256"/>
                  <a:gd name="connsiteX22" fmla="*/ 612501 w 2728800"/>
                  <a:gd name="connsiteY22" fmla="*/ 2811 h 2203256"/>
                  <a:gd name="connsiteX0" fmla="*/ 612501 w 2728800"/>
                  <a:gd name="connsiteY0" fmla="*/ 2811 h 2203256"/>
                  <a:gd name="connsiteX1" fmla="*/ 243385 w 2728800"/>
                  <a:gd name="connsiteY1" fmla="*/ 53145 h 2203256"/>
                  <a:gd name="connsiteX2" fmla="*/ 21193 w 2728800"/>
                  <a:gd name="connsiteY2" fmla="*/ 313203 h 2203256"/>
                  <a:gd name="connsiteX3" fmla="*/ 51807 w 2728800"/>
                  <a:gd name="connsiteY3" fmla="*/ 679377 h 2203256"/>
                  <a:gd name="connsiteX4" fmla="*/ 398931 w 2728800"/>
                  <a:gd name="connsiteY4" fmla="*/ 1078874 h 2203256"/>
                  <a:gd name="connsiteX5" fmla="*/ 627007 w 2728800"/>
                  <a:gd name="connsiteY5" fmla="*/ 1306046 h 2203256"/>
                  <a:gd name="connsiteX6" fmla="*/ 943487 w 2728800"/>
                  <a:gd name="connsiteY6" fmla="*/ 1413967 h 2203256"/>
                  <a:gd name="connsiteX7" fmla="*/ 1187030 w 2728800"/>
                  <a:gd name="connsiteY7" fmla="*/ 1425735 h 2203256"/>
                  <a:gd name="connsiteX8" fmla="*/ 1339401 w 2728800"/>
                  <a:gd name="connsiteY8" fmla="*/ 1731846 h 2203256"/>
                  <a:gd name="connsiteX9" fmla="*/ 1838429 w 2728800"/>
                  <a:gd name="connsiteY9" fmla="*/ 2064231 h 2203256"/>
                  <a:gd name="connsiteX10" fmla="*/ 2712021 w 2728800"/>
                  <a:gd name="connsiteY10" fmla="*/ 2202765 h 2203256"/>
                  <a:gd name="connsiteX11" fmla="*/ 2382578 w 2728800"/>
                  <a:gd name="connsiteY11" fmla="*/ 2108447 h 2203256"/>
                  <a:gd name="connsiteX12" fmla="*/ 1996684 w 2728800"/>
                  <a:gd name="connsiteY12" fmla="*/ 2058114 h 2203256"/>
                  <a:gd name="connsiteX13" fmla="*/ 1552068 w 2728800"/>
                  <a:gd name="connsiteY13" fmla="*/ 1814833 h 2203256"/>
                  <a:gd name="connsiteX14" fmla="*/ 1325565 w 2728800"/>
                  <a:gd name="connsiteY14" fmla="*/ 1605108 h 2203256"/>
                  <a:gd name="connsiteX15" fmla="*/ 1224897 w 2728800"/>
                  <a:gd name="connsiteY15" fmla="*/ 1395383 h 2203256"/>
                  <a:gd name="connsiteX16" fmla="*/ 1157785 w 2728800"/>
                  <a:gd name="connsiteY16" fmla="*/ 1345049 h 2203256"/>
                  <a:gd name="connsiteX17" fmla="*/ 713169 w 2728800"/>
                  <a:gd name="connsiteY17" fmla="*/ 1185659 h 2203256"/>
                  <a:gd name="connsiteX18" fmla="*/ 260163 w 2728800"/>
                  <a:gd name="connsiteY18" fmla="*/ 808154 h 2203256"/>
                  <a:gd name="connsiteX19" fmla="*/ 92383 w 2728800"/>
                  <a:gd name="connsiteY19" fmla="*/ 472594 h 2203256"/>
                  <a:gd name="connsiteX20" fmla="*/ 193051 w 2728800"/>
                  <a:gd name="connsiteY20" fmla="*/ 128646 h 2203256"/>
                  <a:gd name="connsiteX21" fmla="*/ 469888 w 2728800"/>
                  <a:gd name="connsiteY21" fmla="*/ 19589 h 2203256"/>
                  <a:gd name="connsiteX22" fmla="*/ 612501 w 2728800"/>
                  <a:gd name="connsiteY22" fmla="*/ 2811 h 2203256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82578 w 2712021"/>
                  <a:gd name="connsiteY11" fmla="*/ 2108447 h 2202765"/>
                  <a:gd name="connsiteX12" fmla="*/ 1996684 w 2712021"/>
                  <a:gd name="connsiteY12" fmla="*/ 2058114 h 2202765"/>
                  <a:gd name="connsiteX13" fmla="*/ 1552068 w 2712021"/>
                  <a:gd name="connsiteY13" fmla="*/ 1814833 h 2202765"/>
                  <a:gd name="connsiteX14" fmla="*/ 1325565 w 2712021"/>
                  <a:gd name="connsiteY14" fmla="*/ 1605108 h 2202765"/>
                  <a:gd name="connsiteX15" fmla="*/ 122489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85753 w 2712021"/>
                  <a:gd name="connsiteY11" fmla="*/ 2137022 h 2202765"/>
                  <a:gd name="connsiteX12" fmla="*/ 1996684 w 2712021"/>
                  <a:gd name="connsiteY12" fmla="*/ 2058114 h 2202765"/>
                  <a:gd name="connsiteX13" fmla="*/ 1552068 w 2712021"/>
                  <a:gd name="connsiteY13" fmla="*/ 1814833 h 2202765"/>
                  <a:gd name="connsiteX14" fmla="*/ 1325565 w 2712021"/>
                  <a:gd name="connsiteY14" fmla="*/ 1605108 h 2202765"/>
                  <a:gd name="connsiteX15" fmla="*/ 122489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85753 w 2712021"/>
                  <a:gd name="connsiteY11" fmla="*/ 2137022 h 2202765"/>
                  <a:gd name="connsiteX12" fmla="*/ 1996684 w 2712021"/>
                  <a:gd name="connsiteY12" fmla="*/ 2058114 h 2202765"/>
                  <a:gd name="connsiteX13" fmla="*/ 1552068 w 2712021"/>
                  <a:gd name="connsiteY13" fmla="*/ 1814833 h 2202765"/>
                  <a:gd name="connsiteX14" fmla="*/ 1325565 w 2712021"/>
                  <a:gd name="connsiteY14" fmla="*/ 1605108 h 2202765"/>
                  <a:gd name="connsiteX15" fmla="*/ 122489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96684 w 2712021"/>
                  <a:gd name="connsiteY12" fmla="*/ 2058114 h 2202765"/>
                  <a:gd name="connsiteX13" fmla="*/ 1552068 w 2712021"/>
                  <a:gd name="connsiteY13" fmla="*/ 1814833 h 2202765"/>
                  <a:gd name="connsiteX14" fmla="*/ 1325565 w 2712021"/>
                  <a:gd name="connsiteY14" fmla="*/ 1605108 h 2202765"/>
                  <a:gd name="connsiteX15" fmla="*/ 122489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96684 w 2712021"/>
                  <a:gd name="connsiteY12" fmla="*/ 2058114 h 2202765"/>
                  <a:gd name="connsiteX13" fmla="*/ 1552068 w 2712021"/>
                  <a:gd name="connsiteY13" fmla="*/ 1814833 h 2202765"/>
                  <a:gd name="connsiteX14" fmla="*/ 1325565 w 2712021"/>
                  <a:gd name="connsiteY14" fmla="*/ 1605108 h 2202765"/>
                  <a:gd name="connsiteX15" fmla="*/ 122489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52068 w 2712021"/>
                  <a:gd name="connsiteY13" fmla="*/ 1814833 h 2202765"/>
                  <a:gd name="connsiteX14" fmla="*/ 1325565 w 2712021"/>
                  <a:gd name="connsiteY14" fmla="*/ 1605108 h 2202765"/>
                  <a:gd name="connsiteX15" fmla="*/ 122489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74293 w 2712021"/>
                  <a:gd name="connsiteY13" fmla="*/ 1856108 h 2202765"/>
                  <a:gd name="connsiteX14" fmla="*/ 1325565 w 2712021"/>
                  <a:gd name="connsiteY14" fmla="*/ 1605108 h 2202765"/>
                  <a:gd name="connsiteX15" fmla="*/ 122489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74293 w 2712021"/>
                  <a:gd name="connsiteY13" fmla="*/ 1856108 h 2202765"/>
                  <a:gd name="connsiteX14" fmla="*/ 1325565 w 2712021"/>
                  <a:gd name="connsiteY14" fmla="*/ 1605108 h 2202765"/>
                  <a:gd name="connsiteX15" fmla="*/ 122489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74293 w 2712021"/>
                  <a:gd name="connsiteY13" fmla="*/ 1856108 h 2202765"/>
                  <a:gd name="connsiteX14" fmla="*/ 1341440 w 2712021"/>
                  <a:gd name="connsiteY14" fmla="*/ 1620983 h 2202765"/>
                  <a:gd name="connsiteX15" fmla="*/ 122489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74293 w 2712021"/>
                  <a:gd name="connsiteY13" fmla="*/ 1856108 h 2202765"/>
                  <a:gd name="connsiteX14" fmla="*/ 1341440 w 2712021"/>
                  <a:gd name="connsiteY14" fmla="*/ 1620983 h 2202765"/>
                  <a:gd name="connsiteX15" fmla="*/ 122489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74293 w 2712021"/>
                  <a:gd name="connsiteY13" fmla="*/ 1856108 h 2202765"/>
                  <a:gd name="connsiteX14" fmla="*/ 1341440 w 2712021"/>
                  <a:gd name="connsiteY14" fmla="*/ 1620983 h 2202765"/>
                  <a:gd name="connsiteX15" fmla="*/ 124394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74293 w 2712021"/>
                  <a:gd name="connsiteY13" fmla="*/ 1856108 h 2202765"/>
                  <a:gd name="connsiteX14" fmla="*/ 1341440 w 2712021"/>
                  <a:gd name="connsiteY14" fmla="*/ 1620983 h 2202765"/>
                  <a:gd name="connsiteX15" fmla="*/ 1243947 w 2712021"/>
                  <a:gd name="connsiteY15" fmla="*/ 1395383 h 2202765"/>
                  <a:gd name="connsiteX16" fmla="*/ 1157785 w 2712021"/>
                  <a:gd name="connsiteY16" fmla="*/ 1345049 h 2202765"/>
                  <a:gd name="connsiteX17" fmla="*/ 713169 w 2712021"/>
                  <a:gd name="connsiteY17" fmla="*/ 1185659 h 2202765"/>
                  <a:gd name="connsiteX18" fmla="*/ 260163 w 2712021"/>
                  <a:gd name="connsiteY18" fmla="*/ 808154 h 2202765"/>
                  <a:gd name="connsiteX19" fmla="*/ 92383 w 2712021"/>
                  <a:gd name="connsiteY19" fmla="*/ 472594 h 2202765"/>
                  <a:gd name="connsiteX20" fmla="*/ 193051 w 2712021"/>
                  <a:gd name="connsiteY20" fmla="*/ 128646 h 2202765"/>
                  <a:gd name="connsiteX21" fmla="*/ 469888 w 2712021"/>
                  <a:gd name="connsiteY21" fmla="*/ 19589 h 2202765"/>
                  <a:gd name="connsiteX22" fmla="*/ 612501 w 2712021"/>
                  <a:gd name="connsiteY22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74293 w 2712021"/>
                  <a:gd name="connsiteY13" fmla="*/ 1856108 h 2202765"/>
                  <a:gd name="connsiteX14" fmla="*/ 1341440 w 2712021"/>
                  <a:gd name="connsiteY14" fmla="*/ 1620983 h 2202765"/>
                  <a:gd name="connsiteX15" fmla="*/ 1243947 w 2712021"/>
                  <a:gd name="connsiteY15" fmla="*/ 1395383 h 2202765"/>
                  <a:gd name="connsiteX16" fmla="*/ 713169 w 2712021"/>
                  <a:gd name="connsiteY16" fmla="*/ 1185659 h 2202765"/>
                  <a:gd name="connsiteX17" fmla="*/ 260163 w 2712021"/>
                  <a:gd name="connsiteY17" fmla="*/ 808154 h 2202765"/>
                  <a:gd name="connsiteX18" fmla="*/ 92383 w 2712021"/>
                  <a:gd name="connsiteY18" fmla="*/ 472594 h 2202765"/>
                  <a:gd name="connsiteX19" fmla="*/ 193051 w 2712021"/>
                  <a:gd name="connsiteY19" fmla="*/ 128646 h 2202765"/>
                  <a:gd name="connsiteX20" fmla="*/ 469888 w 2712021"/>
                  <a:gd name="connsiteY20" fmla="*/ 19589 h 2202765"/>
                  <a:gd name="connsiteX21" fmla="*/ 612501 w 2712021"/>
                  <a:gd name="connsiteY21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74293 w 2712021"/>
                  <a:gd name="connsiteY13" fmla="*/ 1856108 h 2202765"/>
                  <a:gd name="connsiteX14" fmla="*/ 1341440 w 2712021"/>
                  <a:gd name="connsiteY14" fmla="*/ 1620983 h 2202765"/>
                  <a:gd name="connsiteX15" fmla="*/ 1243947 w 2712021"/>
                  <a:gd name="connsiteY15" fmla="*/ 1395383 h 2202765"/>
                  <a:gd name="connsiteX16" fmla="*/ 713169 w 2712021"/>
                  <a:gd name="connsiteY16" fmla="*/ 1185659 h 2202765"/>
                  <a:gd name="connsiteX17" fmla="*/ 260163 w 2712021"/>
                  <a:gd name="connsiteY17" fmla="*/ 808154 h 2202765"/>
                  <a:gd name="connsiteX18" fmla="*/ 92383 w 2712021"/>
                  <a:gd name="connsiteY18" fmla="*/ 472594 h 2202765"/>
                  <a:gd name="connsiteX19" fmla="*/ 193051 w 2712021"/>
                  <a:gd name="connsiteY19" fmla="*/ 128646 h 2202765"/>
                  <a:gd name="connsiteX20" fmla="*/ 469888 w 2712021"/>
                  <a:gd name="connsiteY20" fmla="*/ 19589 h 2202765"/>
                  <a:gd name="connsiteX21" fmla="*/ 612501 w 2712021"/>
                  <a:gd name="connsiteY21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74293 w 2712021"/>
                  <a:gd name="connsiteY13" fmla="*/ 1856108 h 2202765"/>
                  <a:gd name="connsiteX14" fmla="*/ 1341440 w 2712021"/>
                  <a:gd name="connsiteY14" fmla="*/ 1620983 h 2202765"/>
                  <a:gd name="connsiteX15" fmla="*/ 1243947 w 2712021"/>
                  <a:gd name="connsiteY15" fmla="*/ 1395383 h 2202765"/>
                  <a:gd name="connsiteX16" fmla="*/ 713169 w 2712021"/>
                  <a:gd name="connsiteY16" fmla="*/ 1185659 h 2202765"/>
                  <a:gd name="connsiteX17" fmla="*/ 260163 w 2712021"/>
                  <a:gd name="connsiteY17" fmla="*/ 808154 h 2202765"/>
                  <a:gd name="connsiteX18" fmla="*/ 92383 w 2712021"/>
                  <a:gd name="connsiteY18" fmla="*/ 472594 h 2202765"/>
                  <a:gd name="connsiteX19" fmla="*/ 193051 w 2712021"/>
                  <a:gd name="connsiteY19" fmla="*/ 128646 h 2202765"/>
                  <a:gd name="connsiteX20" fmla="*/ 469888 w 2712021"/>
                  <a:gd name="connsiteY20" fmla="*/ 19589 h 2202765"/>
                  <a:gd name="connsiteX21" fmla="*/ 612501 w 2712021"/>
                  <a:gd name="connsiteY21" fmla="*/ 2811 h 2202765"/>
                  <a:gd name="connsiteX0" fmla="*/ 612501 w 2712021"/>
                  <a:gd name="connsiteY0" fmla="*/ 2811 h 2202765"/>
                  <a:gd name="connsiteX1" fmla="*/ 243385 w 2712021"/>
                  <a:gd name="connsiteY1" fmla="*/ 53145 h 2202765"/>
                  <a:gd name="connsiteX2" fmla="*/ 21193 w 2712021"/>
                  <a:gd name="connsiteY2" fmla="*/ 313203 h 2202765"/>
                  <a:gd name="connsiteX3" fmla="*/ 51807 w 2712021"/>
                  <a:gd name="connsiteY3" fmla="*/ 679377 h 2202765"/>
                  <a:gd name="connsiteX4" fmla="*/ 398931 w 2712021"/>
                  <a:gd name="connsiteY4" fmla="*/ 1078874 h 2202765"/>
                  <a:gd name="connsiteX5" fmla="*/ 627007 w 2712021"/>
                  <a:gd name="connsiteY5" fmla="*/ 1306046 h 2202765"/>
                  <a:gd name="connsiteX6" fmla="*/ 943487 w 2712021"/>
                  <a:gd name="connsiteY6" fmla="*/ 1413967 h 2202765"/>
                  <a:gd name="connsiteX7" fmla="*/ 1187030 w 2712021"/>
                  <a:gd name="connsiteY7" fmla="*/ 1425735 h 2202765"/>
                  <a:gd name="connsiteX8" fmla="*/ 1339401 w 2712021"/>
                  <a:gd name="connsiteY8" fmla="*/ 1731846 h 2202765"/>
                  <a:gd name="connsiteX9" fmla="*/ 1838429 w 2712021"/>
                  <a:gd name="connsiteY9" fmla="*/ 2064231 h 2202765"/>
                  <a:gd name="connsiteX10" fmla="*/ 2712021 w 2712021"/>
                  <a:gd name="connsiteY10" fmla="*/ 2202765 h 2202765"/>
                  <a:gd name="connsiteX11" fmla="*/ 2398453 w 2712021"/>
                  <a:gd name="connsiteY11" fmla="*/ 2130672 h 2202765"/>
                  <a:gd name="connsiteX12" fmla="*/ 1987159 w 2712021"/>
                  <a:gd name="connsiteY12" fmla="*/ 2061289 h 2202765"/>
                  <a:gd name="connsiteX13" fmla="*/ 1574293 w 2712021"/>
                  <a:gd name="connsiteY13" fmla="*/ 1856108 h 2202765"/>
                  <a:gd name="connsiteX14" fmla="*/ 1341440 w 2712021"/>
                  <a:gd name="connsiteY14" fmla="*/ 1620983 h 2202765"/>
                  <a:gd name="connsiteX15" fmla="*/ 1243947 w 2712021"/>
                  <a:gd name="connsiteY15" fmla="*/ 1382683 h 2202765"/>
                  <a:gd name="connsiteX16" fmla="*/ 713169 w 2712021"/>
                  <a:gd name="connsiteY16" fmla="*/ 1185659 h 2202765"/>
                  <a:gd name="connsiteX17" fmla="*/ 260163 w 2712021"/>
                  <a:gd name="connsiteY17" fmla="*/ 808154 h 2202765"/>
                  <a:gd name="connsiteX18" fmla="*/ 92383 w 2712021"/>
                  <a:gd name="connsiteY18" fmla="*/ 472594 h 2202765"/>
                  <a:gd name="connsiteX19" fmla="*/ 193051 w 2712021"/>
                  <a:gd name="connsiteY19" fmla="*/ 128646 h 2202765"/>
                  <a:gd name="connsiteX20" fmla="*/ 469888 w 2712021"/>
                  <a:gd name="connsiteY20" fmla="*/ 19589 h 2202765"/>
                  <a:gd name="connsiteX21" fmla="*/ 612501 w 2712021"/>
                  <a:gd name="connsiteY21" fmla="*/ 2811 h 2202765"/>
                  <a:gd name="connsiteX0" fmla="*/ 612501 w 2712021"/>
                  <a:gd name="connsiteY0" fmla="*/ 966 h 2200920"/>
                  <a:gd name="connsiteX1" fmla="*/ 243385 w 2712021"/>
                  <a:gd name="connsiteY1" fmla="*/ 51300 h 2200920"/>
                  <a:gd name="connsiteX2" fmla="*/ 21193 w 2712021"/>
                  <a:gd name="connsiteY2" fmla="*/ 311358 h 2200920"/>
                  <a:gd name="connsiteX3" fmla="*/ 51807 w 2712021"/>
                  <a:gd name="connsiteY3" fmla="*/ 677532 h 2200920"/>
                  <a:gd name="connsiteX4" fmla="*/ 398931 w 2712021"/>
                  <a:gd name="connsiteY4" fmla="*/ 1077029 h 2200920"/>
                  <a:gd name="connsiteX5" fmla="*/ 627007 w 2712021"/>
                  <a:gd name="connsiteY5" fmla="*/ 1304201 h 2200920"/>
                  <a:gd name="connsiteX6" fmla="*/ 943487 w 2712021"/>
                  <a:gd name="connsiteY6" fmla="*/ 1412122 h 2200920"/>
                  <a:gd name="connsiteX7" fmla="*/ 1187030 w 2712021"/>
                  <a:gd name="connsiteY7" fmla="*/ 1423890 h 2200920"/>
                  <a:gd name="connsiteX8" fmla="*/ 1339401 w 2712021"/>
                  <a:gd name="connsiteY8" fmla="*/ 1730001 h 2200920"/>
                  <a:gd name="connsiteX9" fmla="*/ 1838429 w 2712021"/>
                  <a:gd name="connsiteY9" fmla="*/ 2062386 h 2200920"/>
                  <a:gd name="connsiteX10" fmla="*/ 2712021 w 2712021"/>
                  <a:gd name="connsiteY10" fmla="*/ 2200920 h 2200920"/>
                  <a:gd name="connsiteX11" fmla="*/ 2398453 w 2712021"/>
                  <a:gd name="connsiteY11" fmla="*/ 2128827 h 2200920"/>
                  <a:gd name="connsiteX12" fmla="*/ 1987159 w 2712021"/>
                  <a:gd name="connsiteY12" fmla="*/ 2059444 h 2200920"/>
                  <a:gd name="connsiteX13" fmla="*/ 1574293 w 2712021"/>
                  <a:gd name="connsiteY13" fmla="*/ 1854263 h 2200920"/>
                  <a:gd name="connsiteX14" fmla="*/ 1341440 w 2712021"/>
                  <a:gd name="connsiteY14" fmla="*/ 1619138 h 2200920"/>
                  <a:gd name="connsiteX15" fmla="*/ 1243947 w 2712021"/>
                  <a:gd name="connsiteY15" fmla="*/ 1380838 h 2200920"/>
                  <a:gd name="connsiteX16" fmla="*/ 713169 w 2712021"/>
                  <a:gd name="connsiteY16" fmla="*/ 1183814 h 2200920"/>
                  <a:gd name="connsiteX17" fmla="*/ 260163 w 2712021"/>
                  <a:gd name="connsiteY17" fmla="*/ 806309 h 2200920"/>
                  <a:gd name="connsiteX18" fmla="*/ 92383 w 2712021"/>
                  <a:gd name="connsiteY18" fmla="*/ 470749 h 2200920"/>
                  <a:gd name="connsiteX19" fmla="*/ 193051 w 2712021"/>
                  <a:gd name="connsiteY19" fmla="*/ 126801 h 2200920"/>
                  <a:gd name="connsiteX20" fmla="*/ 469888 w 2712021"/>
                  <a:gd name="connsiteY20" fmla="*/ 17744 h 2200920"/>
                  <a:gd name="connsiteX21" fmla="*/ 612501 w 2712021"/>
                  <a:gd name="connsiteY21" fmla="*/ 966 h 2200920"/>
                  <a:gd name="connsiteX0" fmla="*/ 612501 w 2712021"/>
                  <a:gd name="connsiteY0" fmla="*/ 387 h 2200341"/>
                  <a:gd name="connsiteX1" fmla="*/ 243385 w 2712021"/>
                  <a:gd name="connsiteY1" fmla="*/ 50721 h 2200341"/>
                  <a:gd name="connsiteX2" fmla="*/ 21193 w 2712021"/>
                  <a:gd name="connsiteY2" fmla="*/ 310779 h 2200341"/>
                  <a:gd name="connsiteX3" fmla="*/ 51807 w 2712021"/>
                  <a:gd name="connsiteY3" fmla="*/ 676953 h 2200341"/>
                  <a:gd name="connsiteX4" fmla="*/ 398931 w 2712021"/>
                  <a:gd name="connsiteY4" fmla="*/ 1076450 h 2200341"/>
                  <a:gd name="connsiteX5" fmla="*/ 627007 w 2712021"/>
                  <a:gd name="connsiteY5" fmla="*/ 1303622 h 2200341"/>
                  <a:gd name="connsiteX6" fmla="*/ 943487 w 2712021"/>
                  <a:gd name="connsiteY6" fmla="*/ 1411543 h 2200341"/>
                  <a:gd name="connsiteX7" fmla="*/ 1187030 w 2712021"/>
                  <a:gd name="connsiteY7" fmla="*/ 1423311 h 2200341"/>
                  <a:gd name="connsiteX8" fmla="*/ 1339401 w 2712021"/>
                  <a:gd name="connsiteY8" fmla="*/ 1729422 h 2200341"/>
                  <a:gd name="connsiteX9" fmla="*/ 1838429 w 2712021"/>
                  <a:gd name="connsiteY9" fmla="*/ 2061807 h 2200341"/>
                  <a:gd name="connsiteX10" fmla="*/ 2712021 w 2712021"/>
                  <a:gd name="connsiteY10" fmla="*/ 2200341 h 2200341"/>
                  <a:gd name="connsiteX11" fmla="*/ 2398453 w 2712021"/>
                  <a:gd name="connsiteY11" fmla="*/ 2128248 h 2200341"/>
                  <a:gd name="connsiteX12" fmla="*/ 1987159 w 2712021"/>
                  <a:gd name="connsiteY12" fmla="*/ 2058865 h 2200341"/>
                  <a:gd name="connsiteX13" fmla="*/ 1574293 w 2712021"/>
                  <a:gd name="connsiteY13" fmla="*/ 1853684 h 2200341"/>
                  <a:gd name="connsiteX14" fmla="*/ 1341440 w 2712021"/>
                  <a:gd name="connsiteY14" fmla="*/ 1618559 h 2200341"/>
                  <a:gd name="connsiteX15" fmla="*/ 1243947 w 2712021"/>
                  <a:gd name="connsiteY15" fmla="*/ 1380259 h 2200341"/>
                  <a:gd name="connsiteX16" fmla="*/ 713169 w 2712021"/>
                  <a:gd name="connsiteY16" fmla="*/ 1183235 h 2200341"/>
                  <a:gd name="connsiteX17" fmla="*/ 260163 w 2712021"/>
                  <a:gd name="connsiteY17" fmla="*/ 805730 h 2200341"/>
                  <a:gd name="connsiteX18" fmla="*/ 92383 w 2712021"/>
                  <a:gd name="connsiteY18" fmla="*/ 470170 h 2200341"/>
                  <a:gd name="connsiteX19" fmla="*/ 193051 w 2712021"/>
                  <a:gd name="connsiteY19" fmla="*/ 126222 h 2200341"/>
                  <a:gd name="connsiteX20" fmla="*/ 466713 w 2712021"/>
                  <a:gd name="connsiteY20" fmla="*/ 26690 h 2200341"/>
                  <a:gd name="connsiteX21" fmla="*/ 612501 w 2712021"/>
                  <a:gd name="connsiteY21" fmla="*/ 387 h 2200341"/>
                  <a:gd name="connsiteX0" fmla="*/ 612501 w 2712021"/>
                  <a:gd name="connsiteY0" fmla="*/ 429 h 2200383"/>
                  <a:gd name="connsiteX1" fmla="*/ 243385 w 2712021"/>
                  <a:gd name="connsiteY1" fmla="*/ 50763 h 2200383"/>
                  <a:gd name="connsiteX2" fmla="*/ 21193 w 2712021"/>
                  <a:gd name="connsiteY2" fmla="*/ 310821 h 2200383"/>
                  <a:gd name="connsiteX3" fmla="*/ 51807 w 2712021"/>
                  <a:gd name="connsiteY3" fmla="*/ 676995 h 2200383"/>
                  <a:gd name="connsiteX4" fmla="*/ 398931 w 2712021"/>
                  <a:gd name="connsiteY4" fmla="*/ 1076492 h 2200383"/>
                  <a:gd name="connsiteX5" fmla="*/ 627007 w 2712021"/>
                  <a:gd name="connsiteY5" fmla="*/ 1303664 h 2200383"/>
                  <a:gd name="connsiteX6" fmla="*/ 943487 w 2712021"/>
                  <a:gd name="connsiteY6" fmla="*/ 1411585 h 2200383"/>
                  <a:gd name="connsiteX7" fmla="*/ 1187030 w 2712021"/>
                  <a:gd name="connsiteY7" fmla="*/ 1423353 h 2200383"/>
                  <a:gd name="connsiteX8" fmla="*/ 1339401 w 2712021"/>
                  <a:gd name="connsiteY8" fmla="*/ 1729464 h 2200383"/>
                  <a:gd name="connsiteX9" fmla="*/ 1838429 w 2712021"/>
                  <a:gd name="connsiteY9" fmla="*/ 2061849 h 2200383"/>
                  <a:gd name="connsiteX10" fmla="*/ 2712021 w 2712021"/>
                  <a:gd name="connsiteY10" fmla="*/ 2200383 h 2200383"/>
                  <a:gd name="connsiteX11" fmla="*/ 2398453 w 2712021"/>
                  <a:gd name="connsiteY11" fmla="*/ 2128290 h 2200383"/>
                  <a:gd name="connsiteX12" fmla="*/ 1987159 w 2712021"/>
                  <a:gd name="connsiteY12" fmla="*/ 2058907 h 2200383"/>
                  <a:gd name="connsiteX13" fmla="*/ 1574293 w 2712021"/>
                  <a:gd name="connsiteY13" fmla="*/ 1853726 h 2200383"/>
                  <a:gd name="connsiteX14" fmla="*/ 1341440 w 2712021"/>
                  <a:gd name="connsiteY14" fmla="*/ 1618601 h 2200383"/>
                  <a:gd name="connsiteX15" fmla="*/ 1243947 w 2712021"/>
                  <a:gd name="connsiteY15" fmla="*/ 1380301 h 2200383"/>
                  <a:gd name="connsiteX16" fmla="*/ 713169 w 2712021"/>
                  <a:gd name="connsiteY16" fmla="*/ 1183277 h 2200383"/>
                  <a:gd name="connsiteX17" fmla="*/ 260163 w 2712021"/>
                  <a:gd name="connsiteY17" fmla="*/ 805772 h 2200383"/>
                  <a:gd name="connsiteX18" fmla="*/ 92383 w 2712021"/>
                  <a:gd name="connsiteY18" fmla="*/ 470212 h 2200383"/>
                  <a:gd name="connsiteX19" fmla="*/ 193051 w 2712021"/>
                  <a:gd name="connsiteY19" fmla="*/ 126264 h 2200383"/>
                  <a:gd name="connsiteX20" fmla="*/ 466713 w 2712021"/>
                  <a:gd name="connsiteY20" fmla="*/ 26732 h 2200383"/>
                  <a:gd name="connsiteX21" fmla="*/ 612501 w 2712021"/>
                  <a:gd name="connsiteY21" fmla="*/ 429 h 2200383"/>
                  <a:gd name="connsiteX0" fmla="*/ 614078 w 2713598"/>
                  <a:gd name="connsiteY0" fmla="*/ 763 h 2200717"/>
                  <a:gd name="connsiteX1" fmla="*/ 267187 w 2713598"/>
                  <a:gd name="connsiteY1" fmla="*/ 60622 h 2200717"/>
                  <a:gd name="connsiteX2" fmla="*/ 22770 w 2713598"/>
                  <a:gd name="connsiteY2" fmla="*/ 311155 h 2200717"/>
                  <a:gd name="connsiteX3" fmla="*/ 53384 w 2713598"/>
                  <a:gd name="connsiteY3" fmla="*/ 677329 h 2200717"/>
                  <a:gd name="connsiteX4" fmla="*/ 400508 w 2713598"/>
                  <a:gd name="connsiteY4" fmla="*/ 1076826 h 2200717"/>
                  <a:gd name="connsiteX5" fmla="*/ 628584 w 2713598"/>
                  <a:gd name="connsiteY5" fmla="*/ 1303998 h 2200717"/>
                  <a:gd name="connsiteX6" fmla="*/ 945064 w 2713598"/>
                  <a:gd name="connsiteY6" fmla="*/ 1411919 h 2200717"/>
                  <a:gd name="connsiteX7" fmla="*/ 1188607 w 2713598"/>
                  <a:gd name="connsiteY7" fmla="*/ 1423687 h 2200717"/>
                  <a:gd name="connsiteX8" fmla="*/ 1340978 w 2713598"/>
                  <a:gd name="connsiteY8" fmla="*/ 1729798 h 2200717"/>
                  <a:gd name="connsiteX9" fmla="*/ 1840006 w 2713598"/>
                  <a:gd name="connsiteY9" fmla="*/ 2062183 h 2200717"/>
                  <a:gd name="connsiteX10" fmla="*/ 2713598 w 2713598"/>
                  <a:gd name="connsiteY10" fmla="*/ 2200717 h 2200717"/>
                  <a:gd name="connsiteX11" fmla="*/ 2400030 w 2713598"/>
                  <a:gd name="connsiteY11" fmla="*/ 2128624 h 2200717"/>
                  <a:gd name="connsiteX12" fmla="*/ 1988736 w 2713598"/>
                  <a:gd name="connsiteY12" fmla="*/ 2059241 h 2200717"/>
                  <a:gd name="connsiteX13" fmla="*/ 1575870 w 2713598"/>
                  <a:gd name="connsiteY13" fmla="*/ 1854060 h 2200717"/>
                  <a:gd name="connsiteX14" fmla="*/ 1343017 w 2713598"/>
                  <a:gd name="connsiteY14" fmla="*/ 1618935 h 2200717"/>
                  <a:gd name="connsiteX15" fmla="*/ 1245524 w 2713598"/>
                  <a:gd name="connsiteY15" fmla="*/ 1380635 h 2200717"/>
                  <a:gd name="connsiteX16" fmla="*/ 714746 w 2713598"/>
                  <a:gd name="connsiteY16" fmla="*/ 1183611 h 2200717"/>
                  <a:gd name="connsiteX17" fmla="*/ 261740 w 2713598"/>
                  <a:gd name="connsiteY17" fmla="*/ 806106 h 2200717"/>
                  <a:gd name="connsiteX18" fmla="*/ 93960 w 2713598"/>
                  <a:gd name="connsiteY18" fmla="*/ 470546 h 2200717"/>
                  <a:gd name="connsiteX19" fmla="*/ 194628 w 2713598"/>
                  <a:gd name="connsiteY19" fmla="*/ 126598 h 2200717"/>
                  <a:gd name="connsiteX20" fmla="*/ 468290 w 2713598"/>
                  <a:gd name="connsiteY20" fmla="*/ 27066 h 2200717"/>
                  <a:gd name="connsiteX21" fmla="*/ 614078 w 2713598"/>
                  <a:gd name="connsiteY21" fmla="*/ 763 h 2200717"/>
                  <a:gd name="connsiteX0" fmla="*/ 614078 w 2713598"/>
                  <a:gd name="connsiteY0" fmla="*/ 763 h 2200717"/>
                  <a:gd name="connsiteX1" fmla="*/ 267187 w 2713598"/>
                  <a:gd name="connsiteY1" fmla="*/ 60622 h 2200717"/>
                  <a:gd name="connsiteX2" fmla="*/ 22770 w 2713598"/>
                  <a:gd name="connsiteY2" fmla="*/ 311155 h 2200717"/>
                  <a:gd name="connsiteX3" fmla="*/ 53384 w 2713598"/>
                  <a:gd name="connsiteY3" fmla="*/ 677329 h 2200717"/>
                  <a:gd name="connsiteX4" fmla="*/ 400508 w 2713598"/>
                  <a:gd name="connsiteY4" fmla="*/ 1076826 h 2200717"/>
                  <a:gd name="connsiteX5" fmla="*/ 628584 w 2713598"/>
                  <a:gd name="connsiteY5" fmla="*/ 1303998 h 2200717"/>
                  <a:gd name="connsiteX6" fmla="*/ 945064 w 2713598"/>
                  <a:gd name="connsiteY6" fmla="*/ 1411919 h 2200717"/>
                  <a:gd name="connsiteX7" fmla="*/ 1188607 w 2713598"/>
                  <a:gd name="connsiteY7" fmla="*/ 1423687 h 2200717"/>
                  <a:gd name="connsiteX8" fmla="*/ 1340978 w 2713598"/>
                  <a:gd name="connsiteY8" fmla="*/ 1729798 h 2200717"/>
                  <a:gd name="connsiteX9" fmla="*/ 1840006 w 2713598"/>
                  <a:gd name="connsiteY9" fmla="*/ 2062183 h 2200717"/>
                  <a:gd name="connsiteX10" fmla="*/ 2713598 w 2713598"/>
                  <a:gd name="connsiteY10" fmla="*/ 2200717 h 2200717"/>
                  <a:gd name="connsiteX11" fmla="*/ 2400030 w 2713598"/>
                  <a:gd name="connsiteY11" fmla="*/ 2128624 h 2200717"/>
                  <a:gd name="connsiteX12" fmla="*/ 1988736 w 2713598"/>
                  <a:gd name="connsiteY12" fmla="*/ 2059241 h 2200717"/>
                  <a:gd name="connsiteX13" fmla="*/ 1575870 w 2713598"/>
                  <a:gd name="connsiteY13" fmla="*/ 1854060 h 2200717"/>
                  <a:gd name="connsiteX14" fmla="*/ 1343017 w 2713598"/>
                  <a:gd name="connsiteY14" fmla="*/ 1618935 h 2200717"/>
                  <a:gd name="connsiteX15" fmla="*/ 1245524 w 2713598"/>
                  <a:gd name="connsiteY15" fmla="*/ 1380635 h 2200717"/>
                  <a:gd name="connsiteX16" fmla="*/ 714746 w 2713598"/>
                  <a:gd name="connsiteY16" fmla="*/ 1183611 h 2200717"/>
                  <a:gd name="connsiteX17" fmla="*/ 261740 w 2713598"/>
                  <a:gd name="connsiteY17" fmla="*/ 806106 h 2200717"/>
                  <a:gd name="connsiteX18" fmla="*/ 93960 w 2713598"/>
                  <a:gd name="connsiteY18" fmla="*/ 470546 h 2200717"/>
                  <a:gd name="connsiteX19" fmla="*/ 194628 w 2713598"/>
                  <a:gd name="connsiteY19" fmla="*/ 126598 h 2200717"/>
                  <a:gd name="connsiteX20" fmla="*/ 468290 w 2713598"/>
                  <a:gd name="connsiteY20" fmla="*/ 27066 h 2200717"/>
                  <a:gd name="connsiteX21" fmla="*/ 614078 w 2713598"/>
                  <a:gd name="connsiteY21" fmla="*/ 763 h 2200717"/>
                  <a:gd name="connsiteX0" fmla="*/ 614078 w 2713598"/>
                  <a:gd name="connsiteY0" fmla="*/ 1785 h 2201739"/>
                  <a:gd name="connsiteX1" fmla="*/ 267187 w 2713598"/>
                  <a:gd name="connsiteY1" fmla="*/ 61644 h 2201739"/>
                  <a:gd name="connsiteX2" fmla="*/ 22770 w 2713598"/>
                  <a:gd name="connsiteY2" fmla="*/ 312177 h 2201739"/>
                  <a:gd name="connsiteX3" fmla="*/ 53384 w 2713598"/>
                  <a:gd name="connsiteY3" fmla="*/ 678351 h 2201739"/>
                  <a:gd name="connsiteX4" fmla="*/ 400508 w 2713598"/>
                  <a:gd name="connsiteY4" fmla="*/ 1077848 h 2201739"/>
                  <a:gd name="connsiteX5" fmla="*/ 628584 w 2713598"/>
                  <a:gd name="connsiteY5" fmla="*/ 1305020 h 2201739"/>
                  <a:gd name="connsiteX6" fmla="*/ 945064 w 2713598"/>
                  <a:gd name="connsiteY6" fmla="*/ 1412941 h 2201739"/>
                  <a:gd name="connsiteX7" fmla="*/ 1188607 w 2713598"/>
                  <a:gd name="connsiteY7" fmla="*/ 1424709 h 2201739"/>
                  <a:gd name="connsiteX8" fmla="*/ 1340978 w 2713598"/>
                  <a:gd name="connsiteY8" fmla="*/ 1730820 h 2201739"/>
                  <a:gd name="connsiteX9" fmla="*/ 1840006 w 2713598"/>
                  <a:gd name="connsiteY9" fmla="*/ 2063205 h 2201739"/>
                  <a:gd name="connsiteX10" fmla="*/ 2713598 w 2713598"/>
                  <a:gd name="connsiteY10" fmla="*/ 2201739 h 2201739"/>
                  <a:gd name="connsiteX11" fmla="*/ 2400030 w 2713598"/>
                  <a:gd name="connsiteY11" fmla="*/ 2129646 h 2201739"/>
                  <a:gd name="connsiteX12" fmla="*/ 1988736 w 2713598"/>
                  <a:gd name="connsiteY12" fmla="*/ 2060263 h 2201739"/>
                  <a:gd name="connsiteX13" fmla="*/ 1575870 w 2713598"/>
                  <a:gd name="connsiteY13" fmla="*/ 1855082 h 2201739"/>
                  <a:gd name="connsiteX14" fmla="*/ 1343017 w 2713598"/>
                  <a:gd name="connsiteY14" fmla="*/ 1619957 h 2201739"/>
                  <a:gd name="connsiteX15" fmla="*/ 1245524 w 2713598"/>
                  <a:gd name="connsiteY15" fmla="*/ 1381657 h 2201739"/>
                  <a:gd name="connsiteX16" fmla="*/ 714746 w 2713598"/>
                  <a:gd name="connsiteY16" fmla="*/ 1184633 h 2201739"/>
                  <a:gd name="connsiteX17" fmla="*/ 261740 w 2713598"/>
                  <a:gd name="connsiteY17" fmla="*/ 807128 h 2201739"/>
                  <a:gd name="connsiteX18" fmla="*/ 93960 w 2713598"/>
                  <a:gd name="connsiteY18" fmla="*/ 471568 h 2201739"/>
                  <a:gd name="connsiteX19" fmla="*/ 191453 w 2713598"/>
                  <a:gd name="connsiteY19" fmla="*/ 149845 h 2201739"/>
                  <a:gd name="connsiteX20" fmla="*/ 468290 w 2713598"/>
                  <a:gd name="connsiteY20" fmla="*/ 28088 h 2201739"/>
                  <a:gd name="connsiteX21" fmla="*/ 614078 w 2713598"/>
                  <a:gd name="connsiteY21" fmla="*/ 1785 h 2201739"/>
                  <a:gd name="connsiteX0" fmla="*/ 606203 w 2705723"/>
                  <a:gd name="connsiteY0" fmla="*/ 1785 h 2201739"/>
                  <a:gd name="connsiteX1" fmla="*/ 259312 w 2705723"/>
                  <a:gd name="connsiteY1" fmla="*/ 61644 h 2201739"/>
                  <a:gd name="connsiteX2" fmla="*/ 146557 w 2705723"/>
                  <a:gd name="connsiteY2" fmla="*/ 137902 h 2201739"/>
                  <a:gd name="connsiteX3" fmla="*/ 14895 w 2705723"/>
                  <a:gd name="connsiteY3" fmla="*/ 312177 h 2201739"/>
                  <a:gd name="connsiteX4" fmla="*/ 45509 w 2705723"/>
                  <a:gd name="connsiteY4" fmla="*/ 678351 h 2201739"/>
                  <a:gd name="connsiteX5" fmla="*/ 392633 w 2705723"/>
                  <a:gd name="connsiteY5" fmla="*/ 1077848 h 2201739"/>
                  <a:gd name="connsiteX6" fmla="*/ 620709 w 2705723"/>
                  <a:gd name="connsiteY6" fmla="*/ 1305020 h 2201739"/>
                  <a:gd name="connsiteX7" fmla="*/ 937189 w 2705723"/>
                  <a:gd name="connsiteY7" fmla="*/ 1412941 h 2201739"/>
                  <a:gd name="connsiteX8" fmla="*/ 1180732 w 2705723"/>
                  <a:gd name="connsiteY8" fmla="*/ 1424709 h 2201739"/>
                  <a:gd name="connsiteX9" fmla="*/ 1333103 w 2705723"/>
                  <a:gd name="connsiteY9" fmla="*/ 1730820 h 2201739"/>
                  <a:gd name="connsiteX10" fmla="*/ 1832131 w 2705723"/>
                  <a:gd name="connsiteY10" fmla="*/ 2063205 h 2201739"/>
                  <a:gd name="connsiteX11" fmla="*/ 2705723 w 2705723"/>
                  <a:gd name="connsiteY11" fmla="*/ 2201739 h 2201739"/>
                  <a:gd name="connsiteX12" fmla="*/ 2392155 w 2705723"/>
                  <a:gd name="connsiteY12" fmla="*/ 2129646 h 2201739"/>
                  <a:gd name="connsiteX13" fmla="*/ 1980861 w 2705723"/>
                  <a:gd name="connsiteY13" fmla="*/ 2060263 h 2201739"/>
                  <a:gd name="connsiteX14" fmla="*/ 1567995 w 2705723"/>
                  <a:gd name="connsiteY14" fmla="*/ 1855082 h 2201739"/>
                  <a:gd name="connsiteX15" fmla="*/ 1335142 w 2705723"/>
                  <a:gd name="connsiteY15" fmla="*/ 1619957 h 2201739"/>
                  <a:gd name="connsiteX16" fmla="*/ 1237649 w 2705723"/>
                  <a:gd name="connsiteY16" fmla="*/ 1381657 h 2201739"/>
                  <a:gd name="connsiteX17" fmla="*/ 706871 w 2705723"/>
                  <a:gd name="connsiteY17" fmla="*/ 1184633 h 2201739"/>
                  <a:gd name="connsiteX18" fmla="*/ 253865 w 2705723"/>
                  <a:gd name="connsiteY18" fmla="*/ 807128 h 2201739"/>
                  <a:gd name="connsiteX19" fmla="*/ 86085 w 2705723"/>
                  <a:gd name="connsiteY19" fmla="*/ 471568 h 2201739"/>
                  <a:gd name="connsiteX20" fmla="*/ 183578 w 2705723"/>
                  <a:gd name="connsiteY20" fmla="*/ 149845 h 2201739"/>
                  <a:gd name="connsiteX21" fmla="*/ 460415 w 2705723"/>
                  <a:gd name="connsiteY21" fmla="*/ 28088 h 2201739"/>
                  <a:gd name="connsiteX22" fmla="*/ 606203 w 2705723"/>
                  <a:gd name="connsiteY22" fmla="*/ 1785 h 2201739"/>
                  <a:gd name="connsiteX0" fmla="*/ 614078 w 2713598"/>
                  <a:gd name="connsiteY0" fmla="*/ 1785 h 2201739"/>
                  <a:gd name="connsiteX1" fmla="*/ 267187 w 2713598"/>
                  <a:gd name="connsiteY1" fmla="*/ 61644 h 2201739"/>
                  <a:gd name="connsiteX2" fmla="*/ 22770 w 2713598"/>
                  <a:gd name="connsiteY2" fmla="*/ 312177 h 2201739"/>
                  <a:gd name="connsiteX3" fmla="*/ 53384 w 2713598"/>
                  <a:gd name="connsiteY3" fmla="*/ 678351 h 2201739"/>
                  <a:gd name="connsiteX4" fmla="*/ 400508 w 2713598"/>
                  <a:gd name="connsiteY4" fmla="*/ 1077848 h 2201739"/>
                  <a:gd name="connsiteX5" fmla="*/ 628584 w 2713598"/>
                  <a:gd name="connsiteY5" fmla="*/ 1305020 h 2201739"/>
                  <a:gd name="connsiteX6" fmla="*/ 945064 w 2713598"/>
                  <a:gd name="connsiteY6" fmla="*/ 1412941 h 2201739"/>
                  <a:gd name="connsiteX7" fmla="*/ 1188607 w 2713598"/>
                  <a:gd name="connsiteY7" fmla="*/ 1424709 h 2201739"/>
                  <a:gd name="connsiteX8" fmla="*/ 1340978 w 2713598"/>
                  <a:gd name="connsiteY8" fmla="*/ 1730820 h 2201739"/>
                  <a:gd name="connsiteX9" fmla="*/ 1840006 w 2713598"/>
                  <a:gd name="connsiteY9" fmla="*/ 2063205 h 2201739"/>
                  <a:gd name="connsiteX10" fmla="*/ 2713598 w 2713598"/>
                  <a:gd name="connsiteY10" fmla="*/ 2201739 h 2201739"/>
                  <a:gd name="connsiteX11" fmla="*/ 2400030 w 2713598"/>
                  <a:gd name="connsiteY11" fmla="*/ 2129646 h 2201739"/>
                  <a:gd name="connsiteX12" fmla="*/ 1988736 w 2713598"/>
                  <a:gd name="connsiteY12" fmla="*/ 2060263 h 2201739"/>
                  <a:gd name="connsiteX13" fmla="*/ 1575870 w 2713598"/>
                  <a:gd name="connsiteY13" fmla="*/ 1855082 h 2201739"/>
                  <a:gd name="connsiteX14" fmla="*/ 1343017 w 2713598"/>
                  <a:gd name="connsiteY14" fmla="*/ 1619957 h 2201739"/>
                  <a:gd name="connsiteX15" fmla="*/ 1245524 w 2713598"/>
                  <a:gd name="connsiteY15" fmla="*/ 1381657 h 2201739"/>
                  <a:gd name="connsiteX16" fmla="*/ 714746 w 2713598"/>
                  <a:gd name="connsiteY16" fmla="*/ 1184633 h 2201739"/>
                  <a:gd name="connsiteX17" fmla="*/ 261740 w 2713598"/>
                  <a:gd name="connsiteY17" fmla="*/ 807128 h 2201739"/>
                  <a:gd name="connsiteX18" fmla="*/ 93960 w 2713598"/>
                  <a:gd name="connsiteY18" fmla="*/ 471568 h 2201739"/>
                  <a:gd name="connsiteX19" fmla="*/ 191453 w 2713598"/>
                  <a:gd name="connsiteY19" fmla="*/ 149845 h 2201739"/>
                  <a:gd name="connsiteX20" fmla="*/ 468290 w 2713598"/>
                  <a:gd name="connsiteY20" fmla="*/ 28088 h 2201739"/>
                  <a:gd name="connsiteX21" fmla="*/ 614078 w 2713598"/>
                  <a:gd name="connsiteY21" fmla="*/ 1785 h 2201739"/>
                  <a:gd name="connsiteX0" fmla="*/ 614078 w 2713598"/>
                  <a:gd name="connsiteY0" fmla="*/ 2240 h 2202194"/>
                  <a:gd name="connsiteX1" fmla="*/ 267187 w 2713598"/>
                  <a:gd name="connsiteY1" fmla="*/ 62099 h 2202194"/>
                  <a:gd name="connsiteX2" fmla="*/ 22770 w 2713598"/>
                  <a:gd name="connsiteY2" fmla="*/ 312632 h 2202194"/>
                  <a:gd name="connsiteX3" fmla="*/ 53384 w 2713598"/>
                  <a:gd name="connsiteY3" fmla="*/ 678806 h 2202194"/>
                  <a:gd name="connsiteX4" fmla="*/ 400508 w 2713598"/>
                  <a:gd name="connsiteY4" fmla="*/ 1078303 h 2202194"/>
                  <a:gd name="connsiteX5" fmla="*/ 628584 w 2713598"/>
                  <a:gd name="connsiteY5" fmla="*/ 1305475 h 2202194"/>
                  <a:gd name="connsiteX6" fmla="*/ 945064 w 2713598"/>
                  <a:gd name="connsiteY6" fmla="*/ 1413396 h 2202194"/>
                  <a:gd name="connsiteX7" fmla="*/ 1188607 w 2713598"/>
                  <a:gd name="connsiteY7" fmla="*/ 1425164 h 2202194"/>
                  <a:gd name="connsiteX8" fmla="*/ 1340978 w 2713598"/>
                  <a:gd name="connsiteY8" fmla="*/ 1731275 h 2202194"/>
                  <a:gd name="connsiteX9" fmla="*/ 1840006 w 2713598"/>
                  <a:gd name="connsiteY9" fmla="*/ 2063660 h 2202194"/>
                  <a:gd name="connsiteX10" fmla="*/ 2713598 w 2713598"/>
                  <a:gd name="connsiteY10" fmla="*/ 2202194 h 2202194"/>
                  <a:gd name="connsiteX11" fmla="*/ 2400030 w 2713598"/>
                  <a:gd name="connsiteY11" fmla="*/ 2130101 h 2202194"/>
                  <a:gd name="connsiteX12" fmla="*/ 1988736 w 2713598"/>
                  <a:gd name="connsiteY12" fmla="*/ 2060718 h 2202194"/>
                  <a:gd name="connsiteX13" fmla="*/ 1575870 w 2713598"/>
                  <a:gd name="connsiteY13" fmla="*/ 1855537 h 2202194"/>
                  <a:gd name="connsiteX14" fmla="*/ 1343017 w 2713598"/>
                  <a:gd name="connsiteY14" fmla="*/ 1620412 h 2202194"/>
                  <a:gd name="connsiteX15" fmla="*/ 1245524 w 2713598"/>
                  <a:gd name="connsiteY15" fmla="*/ 1382112 h 2202194"/>
                  <a:gd name="connsiteX16" fmla="*/ 714746 w 2713598"/>
                  <a:gd name="connsiteY16" fmla="*/ 1185088 h 2202194"/>
                  <a:gd name="connsiteX17" fmla="*/ 261740 w 2713598"/>
                  <a:gd name="connsiteY17" fmla="*/ 807583 h 2202194"/>
                  <a:gd name="connsiteX18" fmla="*/ 93960 w 2713598"/>
                  <a:gd name="connsiteY18" fmla="*/ 472023 h 2202194"/>
                  <a:gd name="connsiteX19" fmla="*/ 178753 w 2713598"/>
                  <a:gd name="connsiteY19" fmla="*/ 172525 h 2202194"/>
                  <a:gd name="connsiteX20" fmla="*/ 468290 w 2713598"/>
                  <a:gd name="connsiteY20" fmla="*/ 28543 h 2202194"/>
                  <a:gd name="connsiteX21" fmla="*/ 614078 w 2713598"/>
                  <a:gd name="connsiteY21" fmla="*/ 2240 h 2202194"/>
                  <a:gd name="connsiteX0" fmla="*/ 614078 w 2713598"/>
                  <a:gd name="connsiteY0" fmla="*/ 2240 h 2202194"/>
                  <a:gd name="connsiteX1" fmla="*/ 267187 w 2713598"/>
                  <a:gd name="connsiteY1" fmla="*/ 62099 h 2202194"/>
                  <a:gd name="connsiteX2" fmla="*/ 22770 w 2713598"/>
                  <a:gd name="connsiteY2" fmla="*/ 312632 h 2202194"/>
                  <a:gd name="connsiteX3" fmla="*/ 53384 w 2713598"/>
                  <a:gd name="connsiteY3" fmla="*/ 678806 h 2202194"/>
                  <a:gd name="connsiteX4" fmla="*/ 400508 w 2713598"/>
                  <a:gd name="connsiteY4" fmla="*/ 1078303 h 2202194"/>
                  <a:gd name="connsiteX5" fmla="*/ 628584 w 2713598"/>
                  <a:gd name="connsiteY5" fmla="*/ 1305475 h 2202194"/>
                  <a:gd name="connsiteX6" fmla="*/ 945064 w 2713598"/>
                  <a:gd name="connsiteY6" fmla="*/ 1413396 h 2202194"/>
                  <a:gd name="connsiteX7" fmla="*/ 1188607 w 2713598"/>
                  <a:gd name="connsiteY7" fmla="*/ 1425164 h 2202194"/>
                  <a:gd name="connsiteX8" fmla="*/ 1340978 w 2713598"/>
                  <a:gd name="connsiteY8" fmla="*/ 1731275 h 2202194"/>
                  <a:gd name="connsiteX9" fmla="*/ 1840006 w 2713598"/>
                  <a:gd name="connsiteY9" fmla="*/ 2063660 h 2202194"/>
                  <a:gd name="connsiteX10" fmla="*/ 2713598 w 2713598"/>
                  <a:gd name="connsiteY10" fmla="*/ 2202194 h 2202194"/>
                  <a:gd name="connsiteX11" fmla="*/ 2400030 w 2713598"/>
                  <a:gd name="connsiteY11" fmla="*/ 2130101 h 2202194"/>
                  <a:gd name="connsiteX12" fmla="*/ 1988736 w 2713598"/>
                  <a:gd name="connsiteY12" fmla="*/ 2060718 h 2202194"/>
                  <a:gd name="connsiteX13" fmla="*/ 1575870 w 2713598"/>
                  <a:gd name="connsiteY13" fmla="*/ 1855537 h 2202194"/>
                  <a:gd name="connsiteX14" fmla="*/ 1343017 w 2713598"/>
                  <a:gd name="connsiteY14" fmla="*/ 1620412 h 2202194"/>
                  <a:gd name="connsiteX15" fmla="*/ 1245524 w 2713598"/>
                  <a:gd name="connsiteY15" fmla="*/ 1382112 h 2202194"/>
                  <a:gd name="connsiteX16" fmla="*/ 714746 w 2713598"/>
                  <a:gd name="connsiteY16" fmla="*/ 1185088 h 2202194"/>
                  <a:gd name="connsiteX17" fmla="*/ 261740 w 2713598"/>
                  <a:gd name="connsiteY17" fmla="*/ 807583 h 2202194"/>
                  <a:gd name="connsiteX18" fmla="*/ 93960 w 2713598"/>
                  <a:gd name="connsiteY18" fmla="*/ 472023 h 2202194"/>
                  <a:gd name="connsiteX19" fmla="*/ 178753 w 2713598"/>
                  <a:gd name="connsiteY19" fmla="*/ 172525 h 2202194"/>
                  <a:gd name="connsiteX20" fmla="*/ 468290 w 2713598"/>
                  <a:gd name="connsiteY20" fmla="*/ 28543 h 2202194"/>
                  <a:gd name="connsiteX21" fmla="*/ 614078 w 2713598"/>
                  <a:gd name="connsiteY21" fmla="*/ 2240 h 2202194"/>
                  <a:gd name="connsiteX0" fmla="*/ 614078 w 2713598"/>
                  <a:gd name="connsiteY0" fmla="*/ 1495 h 2201449"/>
                  <a:gd name="connsiteX1" fmla="*/ 267187 w 2713598"/>
                  <a:gd name="connsiteY1" fmla="*/ 61354 h 2201449"/>
                  <a:gd name="connsiteX2" fmla="*/ 22770 w 2713598"/>
                  <a:gd name="connsiteY2" fmla="*/ 311887 h 2201449"/>
                  <a:gd name="connsiteX3" fmla="*/ 53384 w 2713598"/>
                  <a:gd name="connsiteY3" fmla="*/ 678061 h 2201449"/>
                  <a:gd name="connsiteX4" fmla="*/ 400508 w 2713598"/>
                  <a:gd name="connsiteY4" fmla="*/ 1077558 h 2201449"/>
                  <a:gd name="connsiteX5" fmla="*/ 628584 w 2713598"/>
                  <a:gd name="connsiteY5" fmla="*/ 1304730 h 2201449"/>
                  <a:gd name="connsiteX6" fmla="*/ 945064 w 2713598"/>
                  <a:gd name="connsiteY6" fmla="*/ 1412651 h 2201449"/>
                  <a:gd name="connsiteX7" fmla="*/ 1188607 w 2713598"/>
                  <a:gd name="connsiteY7" fmla="*/ 1424419 h 2201449"/>
                  <a:gd name="connsiteX8" fmla="*/ 1340978 w 2713598"/>
                  <a:gd name="connsiteY8" fmla="*/ 1730530 h 2201449"/>
                  <a:gd name="connsiteX9" fmla="*/ 1840006 w 2713598"/>
                  <a:gd name="connsiteY9" fmla="*/ 2062915 h 2201449"/>
                  <a:gd name="connsiteX10" fmla="*/ 2713598 w 2713598"/>
                  <a:gd name="connsiteY10" fmla="*/ 2201449 h 2201449"/>
                  <a:gd name="connsiteX11" fmla="*/ 2400030 w 2713598"/>
                  <a:gd name="connsiteY11" fmla="*/ 2129356 h 2201449"/>
                  <a:gd name="connsiteX12" fmla="*/ 1988736 w 2713598"/>
                  <a:gd name="connsiteY12" fmla="*/ 2059973 h 2201449"/>
                  <a:gd name="connsiteX13" fmla="*/ 1575870 w 2713598"/>
                  <a:gd name="connsiteY13" fmla="*/ 1854792 h 2201449"/>
                  <a:gd name="connsiteX14" fmla="*/ 1343017 w 2713598"/>
                  <a:gd name="connsiteY14" fmla="*/ 1619667 h 2201449"/>
                  <a:gd name="connsiteX15" fmla="*/ 1245524 w 2713598"/>
                  <a:gd name="connsiteY15" fmla="*/ 1381367 h 2201449"/>
                  <a:gd name="connsiteX16" fmla="*/ 714746 w 2713598"/>
                  <a:gd name="connsiteY16" fmla="*/ 1184343 h 2201449"/>
                  <a:gd name="connsiteX17" fmla="*/ 261740 w 2713598"/>
                  <a:gd name="connsiteY17" fmla="*/ 806838 h 2201449"/>
                  <a:gd name="connsiteX18" fmla="*/ 93960 w 2713598"/>
                  <a:gd name="connsiteY18" fmla="*/ 471278 h 2201449"/>
                  <a:gd name="connsiteX19" fmla="*/ 197803 w 2713598"/>
                  <a:gd name="connsiteY19" fmla="*/ 130505 h 2201449"/>
                  <a:gd name="connsiteX20" fmla="*/ 468290 w 2713598"/>
                  <a:gd name="connsiteY20" fmla="*/ 27798 h 2201449"/>
                  <a:gd name="connsiteX21" fmla="*/ 614078 w 2713598"/>
                  <a:gd name="connsiteY21" fmla="*/ 1495 h 2201449"/>
                  <a:gd name="connsiteX0" fmla="*/ 614078 w 2713598"/>
                  <a:gd name="connsiteY0" fmla="*/ 1495 h 2201449"/>
                  <a:gd name="connsiteX1" fmla="*/ 267187 w 2713598"/>
                  <a:gd name="connsiteY1" fmla="*/ 61354 h 2201449"/>
                  <a:gd name="connsiteX2" fmla="*/ 22770 w 2713598"/>
                  <a:gd name="connsiteY2" fmla="*/ 311887 h 2201449"/>
                  <a:gd name="connsiteX3" fmla="*/ 53384 w 2713598"/>
                  <a:gd name="connsiteY3" fmla="*/ 678061 h 2201449"/>
                  <a:gd name="connsiteX4" fmla="*/ 400508 w 2713598"/>
                  <a:gd name="connsiteY4" fmla="*/ 1077558 h 2201449"/>
                  <a:gd name="connsiteX5" fmla="*/ 628584 w 2713598"/>
                  <a:gd name="connsiteY5" fmla="*/ 1304730 h 2201449"/>
                  <a:gd name="connsiteX6" fmla="*/ 945064 w 2713598"/>
                  <a:gd name="connsiteY6" fmla="*/ 1412651 h 2201449"/>
                  <a:gd name="connsiteX7" fmla="*/ 1188607 w 2713598"/>
                  <a:gd name="connsiteY7" fmla="*/ 1424419 h 2201449"/>
                  <a:gd name="connsiteX8" fmla="*/ 1340978 w 2713598"/>
                  <a:gd name="connsiteY8" fmla="*/ 1730530 h 2201449"/>
                  <a:gd name="connsiteX9" fmla="*/ 1840006 w 2713598"/>
                  <a:gd name="connsiteY9" fmla="*/ 2062915 h 2201449"/>
                  <a:gd name="connsiteX10" fmla="*/ 2713598 w 2713598"/>
                  <a:gd name="connsiteY10" fmla="*/ 2201449 h 2201449"/>
                  <a:gd name="connsiteX11" fmla="*/ 2400030 w 2713598"/>
                  <a:gd name="connsiteY11" fmla="*/ 2129356 h 2201449"/>
                  <a:gd name="connsiteX12" fmla="*/ 1988736 w 2713598"/>
                  <a:gd name="connsiteY12" fmla="*/ 2059973 h 2201449"/>
                  <a:gd name="connsiteX13" fmla="*/ 1575870 w 2713598"/>
                  <a:gd name="connsiteY13" fmla="*/ 1854792 h 2201449"/>
                  <a:gd name="connsiteX14" fmla="*/ 1343017 w 2713598"/>
                  <a:gd name="connsiteY14" fmla="*/ 1619667 h 2201449"/>
                  <a:gd name="connsiteX15" fmla="*/ 1245524 w 2713598"/>
                  <a:gd name="connsiteY15" fmla="*/ 1381367 h 2201449"/>
                  <a:gd name="connsiteX16" fmla="*/ 714746 w 2713598"/>
                  <a:gd name="connsiteY16" fmla="*/ 1184343 h 2201449"/>
                  <a:gd name="connsiteX17" fmla="*/ 261740 w 2713598"/>
                  <a:gd name="connsiteY17" fmla="*/ 806838 h 2201449"/>
                  <a:gd name="connsiteX18" fmla="*/ 93960 w 2713598"/>
                  <a:gd name="connsiteY18" fmla="*/ 471278 h 2201449"/>
                  <a:gd name="connsiteX19" fmla="*/ 197803 w 2713598"/>
                  <a:gd name="connsiteY19" fmla="*/ 130505 h 2201449"/>
                  <a:gd name="connsiteX20" fmla="*/ 468290 w 2713598"/>
                  <a:gd name="connsiteY20" fmla="*/ 27798 h 2201449"/>
                  <a:gd name="connsiteX21" fmla="*/ 614078 w 2713598"/>
                  <a:gd name="connsiteY21" fmla="*/ 1495 h 2201449"/>
                  <a:gd name="connsiteX0" fmla="*/ 614078 w 2713598"/>
                  <a:gd name="connsiteY0" fmla="*/ 554 h 2200508"/>
                  <a:gd name="connsiteX1" fmla="*/ 267187 w 2713598"/>
                  <a:gd name="connsiteY1" fmla="*/ 60413 h 2200508"/>
                  <a:gd name="connsiteX2" fmla="*/ 22770 w 2713598"/>
                  <a:gd name="connsiteY2" fmla="*/ 310946 h 2200508"/>
                  <a:gd name="connsiteX3" fmla="*/ 53384 w 2713598"/>
                  <a:gd name="connsiteY3" fmla="*/ 677120 h 2200508"/>
                  <a:gd name="connsiteX4" fmla="*/ 400508 w 2713598"/>
                  <a:gd name="connsiteY4" fmla="*/ 1076617 h 2200508"/>
                  <a:gd name="connsiteX5" fmla="*/ 628584 w 2713598"/>
                  <a:gd name="connsiteY5" fmla="*/ 1303789 h 2200508"/>
                  <a:gd name="connsiteX6" fmla="*/ 945064 w 2713598"/>
                  <a:gd name="connsiteY6" fmla="*/ 1411710 h 2200508"/>
                  <a:gd name="connsiteX7" fmla="*/ 1188607 w 2713598"/>
                  <a:gd name="connsiteY7" fmla="*/ 1423478 h 2200508"/>
                  <a:gd name="connsiteX8" fmla="*/ 1340978 w 2713598"/>
                  <a:gd name="connsiteY8" fmla="*/ 1729589 h 2200508"/>
                  <a:gd name="connsiteX9" fmla="*/ 1840006 w 2713598"/>
                  <a:gd name="connsiteY9" fmla="*/ 2061974 h 2200508"/>
                  <a:gd name="connsiteX10" fmla="*/ 2713598 w 2713598"/>
                  <a:gd name="connsiteY10" fmla="*/ 2200508 h 2200508"/>
                  <a:gd name="connsiteX11" fmla="*/ 2400030 w 2713598"/>
                  <a:gd name="connsiteY11" fmla="*/ 2128415 h 2200508"/>
                  <a:gd name="connsiteX12" fmla="*/ 1988736 w 2713598"/>
                  <a:gd name="connsiteY12" fmla="*/ 2059032 h 2200508"/>
                  <a:gd name="connsiteX13" fmla="*/ 1575870 w 2713598"/>
                  <a:gd name="connsiteY13" fmla="*/ 1853851 h 2200508"/>
                  <a:gd name="connsiteX14" fmla="*/ 1343017 w 2713598"/>
                  <a:gd name="connsiteY14" fmla="*/ 1618726 h 2200508"/>
                  <a:gd name="connsiteX15" fmla="*/ 1245524 w 2713598"/>
                  <a:gd name="connsiteY15" fmla="*/ 1380426 h 2200508"/>
                  <a:gd name="connsiteX16" fmla="*/ 714746 w 2713598"/>
                  <a:gd name="connsiteY16" fmla="*/ 1183402 h 2200508"/>
                  <a:gd name="connsiteX17" fmla="*/ 261740 w 2713598"/>
                  <a:gd name="connsiteY17" fmla="*/ 805897 h 2200508"/>
                  <a:gd name="connsiteX18" fmla="*/ 93960 w 2713598"/>
                  <a:gd name="connsiteY18" fmla="*/ 470337 h 2200508"/>
                  <a:gd name="connsiteX19" fmla="*/ 197803 w 2713598"/>
                  <a:gd name="connsiteY19" fmla="*/ 129564 h 2200508"/>
                  <a:gd name="connsiteX20" fmla="*/ 404790 w 2713598"/>
                  <a:gd name="connsiteY20" fmla="*/ 36382 h 2200508"/>
                  <a:gd name="connsiteX21" fmla="*/ 614078 w 2713598"/>
                  <a:gd name="connsiteY21" fmla="*/ 554 h 2200508"/>
                  <a:gd name="connsiteX0" fmla="*/ 607728 w 2713598"/>
                  <a:gd name="connsiteY0" fmla="*/ 723 h 2194327"/>
                  <a:gd name="connsiteX1" fmla="*/ 267187 w 2713598"/>
                  <a:gd name="connsiteY1" fmla="*/ 54232 h 2194327"/>
                  <a:gd name="connsiteX2" fmla="*/ 22770 w 2713598"/>
                  <a:gd name="connsiteY2" fmla="*/ 304765 h 2194327"/>
                  <a:gd name="connsiteX3" fmla="*/ 53384 w 2713598"/>
                  <a:gd name="connsiteY3" fmla="*/ 670939 h 2194327"/>
                  <a:gd name="connsiteX4" fmla="*/ 400508 w 2713598"/>
                  <a:gd name="connsiteY4" fmla="*/ 1070436 h 2194327"/>
                  <a:gd name="connsiteX5" fmla="*/ 628584 w 2713598"/>
                  <a:gd name="connsiteY5" fmla="*/ 1297608 h 2194327"/>
                  <a:gd name="connsiteX6" fmla="*/ 945064 w 2713598"/>
                  <a:gd name="connsiteY6" fmla="*/ 1405529 h 2194327"/>
                  <a:gd name="connsiteX7" fmla="*/ 1188607 w 2713598"/>
                  <a:gd name="connsiteY7" fmla="*/ 1417297 h 2194327"/>
                  <a:gd name="connsiteX8" fmla="*/ 1340978 w 2713598"/>
                  <a:gd name="connsiteY8" fmla="*/ 1723408 h 2194327"/>
                  <a:gd name="connsiteX9" fmla="*/ 1840006 w 2713598"/>
                  <a:gd name="connsiteY9" fmla="*/ 2055793 h 2194327"/>
                  <a:gd name="connsiteX10" fmla="*/ 2713598 w 2713598"/>
                  <a:gd name="connsiteY10" fmla="*/ 2194327 h 2194327"/>
                  <a:gd name="connsiteX11" fmla="*/ 2400030 w 2713598"/>
                  <a:gd name="connsiteY11" fmla="*/ 2122234 h 2194327"/>
                  <a:gd name="connsiteX12" fmla="*/ 1988736 w 2713598"/>
                  <a:gd name="connsiteY12" fmla="*/ 2052851 h 2194327"/>
                  <a:gd name="connsiteX13" fmla="*/ 1575870 w 2713598"/>
                  <a:gd name="connsiteY13" fmla="*/ 1847670 h 2194327"/>
                  <a:gd name="connsiteX14" fmla="*/ 1343017 w 2713598"/>
                  <a:gd name="connsiteY14" fmla="*/ 1612545 h 2194327"/>
                  <a:gd name="connsiteX15" fmla="*/ 1245524 w 2713598"/>
                  <a:gd name="connsiteY15" fmla="*/ 1374245 h 2194327"/>
                  <a:gd name="connsiteX16" fmla="*/ 714746 w 2713598"/>
                  <a:gd name="connsiteY16" fmla="*/ 1177221 h 2194327"/>
                  <a:gd name="connsiteX17" fmla="*/ 261740 w 2713598"/>
                  <a:gd name="connsiteY17" fmla="*/ 799716 h 2194327"/>
                  <a:gd name="connsiteX18" fmla="*/ 93960 w 2713598"/>
                  <a:gd name="connsiteY18" fmla="*/ 464156 h 2194327"/>
                  <a:gd name="connsiteX19" fmla="*/ 197803 w 2713598"/>
                  <a:gd name="connsiteY19" fmla="*/ 123383 h 2194327"/>
                  <a:gd name="connsiteX20" fmla="*/ 404790 w 2713598"/>
                  <a:gd name="connsiteY20" fmla="*/ 30201 h 2194327"/>
                  <a:gd name="connsiteX21" fmla="*/ 607728 w 2713598"/>
                  <a:gd name="connsiteY21" fmla="*/ 723 h 2194327"/>
                  <a:gd name="connsiteX0" fmla="*/ 607728 w 2713598"/>
                  <a:gd name="connsiteY0" fmla="*/ 765 h 2194369"/>
                  <a:gd name="connsiteX1" fmla="*/ 267187 w 2713598"/>
                  <a:gd name="connsiteY1" fmla="*/ 54274 h 2194369"/>
                  <a:gd name="connsiteX2" fmla="*/ 22770 w 2713598"/>
                  <a:gd name="connsiteY2" fmla="*/ 304807 h 2194369"/>
                  <a:gd name="connsiteX3" fmla="*/ 53384 w 2713598"/>
                  <a:gd name="connsiteY3" fmla="*/ 670981 h 2194369"/>
                  <a:gd name="connsiteX4" fmla="*/ 400508 w 2713598"/>
                  <a:gd name="connsiteY4" fmla="*/ 1070478 h 2194369"/>
                  <a:gd name="connsiteX5" fmla="*/ 628584 w 2713598"/>
                  <a:gd name="connsiteY5" fmla="*/ 1297650 h 2194369"/>
                  <a:gd name="connsiteX6" fmla="*/ 945064 w 2713598"/>
                  <a:gd name="connsiteY6" fmla="*/ 1405571 h 2194369"/>
                  <a:gd name="connsiteX7" fmla="*/ 1188607 w 2713598"/>
                  <a:gd name="connsiteY7" fmla="*/ 1417339 h 2194369"/>
                  <a:gd name="connsiteX8" fmla="*/ 1340978 w 2713598"/>
                  <a:gd name="connsiteY8" fmla="*/ 1723450 h 2194369"/>
                  <a:gd name="connsiteX9" fmla="*/ 1840006 w 2713598"/>
                  <a:gd name="connsiteY9" fmla="*/ 2055835 h 2194369"/>
                  <a:gd name="connsiteX10" fmla="*/ 2713598 w 2713598"/>
                  <a:gd name="connsiteY10" fmla="*/ 2194369 h 2194369"/>
                  <a:gd name="connsiteX11" fmla="*/ 2400030 w 2713598"/>
                  <a:gd name="connsiteY11" fmla="*/ 2122276 h 2194369"/>
                  <a:gd name="connsiteX12" fmla="*/ 1988736 w 2713598"/>
                  <a:gd name="connsiteY12" fmla="*/ 2052893 h 2194369"/>
                  <a:gd name="connsiteX13" fmla="*/ 1575870 w 2713598"/>
                  <a:gd name="connsiteY13" fmla="*/ 1847712 h 2194369"/>
                  <a:gd name="connsiteX14" fmla="*/ 1343017 w 2713598"/>
                  <a:gd name="connsiteY14" fmla="*/ 1612587 h 2194369"/>
                  <a:gd name="connsiteX15" fmla="*/ 1245524 w 2713598"/>
                  <a:gd name="connsiteY15" fmla="*/ 1374287 h 2194369"/>
                  <a:gd name="connsiteX16" fmla="*/ 714746 w 2713598"/>
                  <a:gd name="connsiteY16" fmla="*/ 1177263 h 2194369"/>
                  <a:gd name="connsiteX17" fmla="*/ 261740 w 2713598"/>
                  <a:gd name="connsiteY17" fmla="*/ 799758 h 2194369"/>
                  <a:gd name="connsiteX18" fmla="*/ 93960 w 2713598"/>
                  <a:gd name="connsiteY18" fmla="*/ 464198 h 2194369"/>
                  <a:gd name="connsiteX19" fmla="*/ 194628 w 2713598"/>
                  <a:gd name="connsiteY19" fmla="*/ 129775 h 2194369"/>
                  <a:gd name="connsiteX20" fmla="*/ 404790 w 2713598"/>
                  <a:gd name="connsiteY20" fmla="*/ 30243 h 2194369"/>
                  <a:gd name="connsiteX21" fmla="*/ 607728 w 2713598"/>
                  <a:gd name="connsiteY21" fmla="*/ 765 h 2194369"/>
                  <a:gd name="connsiteX0" fmla="*/ 607728 w 2713598"/>
                  <a:gd name="connsiteY0" fmla="*/ 765 h 2194369"/>
                  <a:gd name="connsiteX1" fmla="*/ 267187 w 2713598"/>
                  <a:gd name="connsiteY1" fmla="*/ 54274 h 2194369"/>
                  <a:gd name="connsiteX2" fmla="*/ 22770 w 2713598"/>
                  <a:gd name="connsiteY2" fmla="*/ 304807 h 2194369"/>
                  <a:gd name="connsiteX3" fmla="*/ 53384 w 2713598"/>
                  <a:gd name="connsiteY3" fmla="*/ 670981 h 2194369"/>
                  <a:gd name="connsiteX4" fmla="*/ 400508 w 2713598"/>
                  <a:gd name="connsiteY4" fmla="*/ 1070478 h 2194369"/>
                  <a:gd name="connsiteX5" fmla="*/ 628584 w 2713598"/>
                  <a:gd name="connsiteY5" fmla="*/ 1297650 h 2194369"/>
                  <a:gd name="connsiteX6" fmla="*/ 945064 w 2713598"/>
                  <a:gd name="connsiteY6" fmla="*/ 1405571 h 2194369"/>
                  <a:gd name="connsiteX7" fmla="*/ 1188607 w 2713598"/>
                  <a:gd name="connsiteY7" fmla="*/ 1417339 h 2194369"/>
                  <a:gd name="connsiteX8" fmla="*/ 1340978 w 2713598"/>
                  <a:gd name="connsiteY8" fmla="*/ 1723450 h 2194369"/>
                  <a:gd name="connsiteX9" fmla="*/ 1840006 w 2713598"/>
                  <a:gd name="connsiteY9" fmla="*/ 2055835 h 2194369"/>
                  <a:gd name="connsiteX10" fmla="*/ 2713598 w 2713598"/>
                  <a:gd name="connsiteY10" fmla="*/ 2194369 h 2194369"/>
                  <a:gd name="connsiteX11" fmla="*/ 2400030 w 2713598"/>
                  <a:gd name="connsiteY11" fmla="*/ 2122276 h 2194369"/>
                  <a:gd name="connsiteX12" fmla="*/ 1988736 w 2713598"/>
                  <a:gd name="connsiteY12" fmla="*/ 2052893 h 2194369"/>
                  <a:gd name="connsiteX13" fmla="*/ 1575870 w 2713598"/>
                  <a:gd name="connsiteY13" fmla="*/ 1847712 h 2194369"/>
                  <a:gd name="connsiteX14" fmla="*/ 1343017 w 2713598"/>
                  <a:gd name="connsiteY14" fmla="*/ 1612587 h 2194369"/>
                  <a:gd name="connsiteX15" fmla="*/ 1245524 w 2713598"/>
                  <a:gd name="connsiteY15" fmla="*/ 1374287 h 2194369"/>
                  <a:gd name="connsiteX16" fmla="*/ 714746 w 2713598"/>
                  <a:gd name="connsiteY16" fmla="*/ 1177263 h 2194369"/>
                  <a:gd name="connsiteX17" fmla="*/ 261740 w 2713598"/>
                  <a:gd name="connsiteY17" fmla="*/ 799758 h 2194369"/>
                  <a:gd name="connsiteX18" fmla="*/ 93960 w 2713598"/>
                  <a:gd name="connsiteY18" fmla="*/ 464198 h 2194369"/>
                  <a:gd name="connsiteX19" fmla="*/ 194628 w 2713598"/>
                  <a:gd name="connsiteY19" fmla="*/ 129775 h 2194369"/>
                  <a:gd name="connsiteX20" fmla="*/ 404790 w 2713598"/>
                  <a:gd name="connsiteY20" fmla="*/ 30243 h 2194369"/>
                  <a:gd name="connsiteX21" fmla="*/ 607728 w 2713598"/>
                  <a:gd name="connsiteY21" fmla="*/ 765 h 2194369"/>
                  <a:gd name="connsiteX0" fmla="*/ 607728 w 2743876"/>
                  <a:gd name="connsiteY0" fmla="*/ 765 h 2188314"/>
                  <a:gd name="connsiteX1" fmla="*/ 267187 w 2743876"/>
                  <a:gd name="connsiteY1" fmla="*/ 54274 h 2188314"/>
                  <a:gd name="connsiteX2" fmla="*/ 22770 w 2743876"/>
                  <a:gd name="connsiteY2" fmla="*/ 304807 h 2188314"/>
                  <a:gd name="connsiteX3" fmla="*/ 53384 w 2743876"/>
                  <a:gd name="connsiteY3" fmla="*/ 670981 h 2188314"/>
                  <a:gd name="connsiteX4" fmla="*/ 400508 w 2743876"/>
                  <a:gd name="connsiteY4" fmla="*/ 1070478 h 2188314"/>
                  <a:gd name="connsiteX5" fmla="*/ 628584 w 2743876"/>
                  <a:gd name="connsiteY5" fmla="*/ 1297650 h 2188314"/>
                  <a:gd name="connsiteX6" fmla="*/ 945064 w 2743876"/>
                  <a:gd name="connsiteY6" fmla="*/ 1405571 h 2188314"/>
                  <a:gd name="connsiteX7" fmla="*/ 1188607 w 2743876"/>
                  <a:gd name="connsiteY7" fmla="*/ 1417339 h 2188314"/>
                  <a:gd name="connsiteX8" fmla="*/ 1340978 w 2743876"/>
                  <a:gd name="connsiteY8" fmla="*/ 1723450 h 2188314"/>
                  <a:gd name="connsiteX9" fmla="*/ 1840006 w 2743876"/>
                  <a:gd name="connsiteY9" fmla="*/ 2055835 h 2188314"/>
                  <a:gd name="connsiteX10" fmla="*/ 2743876 w 2743876"/>
                  <a:gd name="connsiteY10" fmla="*/ 2188314 h 2188314"/>
                  <a:gd name="connsiteX11" fmla="*/ 2400030 w 2743876"/>
                  <a:gd name="connsiteY11" fmla="*/ 2122276 h 2188314"/>
                  <a:gd name="connsiteX12" fmla="*/ 1988736 w 2743876"/>
                  <a:gd name="connsiteY12" fmla="*/ 2052893 h 2188314"/>
                  <a:gd name="connsiteX13" fmla="*/ 1575870 w 2743876"/>
                  <a:gd name="connsiteY13" fmla="*/ 1847712 h 2188314"/>
                  <a:gd name="connsiteX14" fmla="*/ 1343017 w 2743876"/>
                  <a:gd name="connsiteY14" fmla="*/ 1612587 h 2188314"/>
                  <a:gd name="connsiteX15" fmla="*/ 1245524 w 2743876"/>
                  <a:gd name="connsiteY15" fmla="*/ 1374287 h 2188314"/>
                  <a:gd name="connsiteX16" fmla="*/ 714746 w 2743876"/>
                  <a:gd name="connsiteY16" fmla="*/ 1177263 h 2188314"/>
                  <a:gd name="connsiteX17" fmla="*/ 261740 w 2743876"/>
                  <a:gd name="connsiteY17" fmla="*/ 799758 h 2188314"/>
                  <a:gd name="connsiteX18" fmla="*/ 93960 w 2743876"/>
                  <a:gd name="connsiteY18" fmla="*/ 464198 h 2188314"/>
                  <a:gd name="connsiteX19" fmla="*/ 194628 w 2743876"/>
                  <a:gd name="connsiteY19" fmla="*/ 129775 h 2188314"/>
                  <a:gd name="connsiteX20" fmla="*/ 404790 w 2743876"/>
                  <a:gd name="connsiteY20" fmla="*/ 30243 h 2188314"/>
                  <a:gd name="connsiteX21" fmla="*/ 607728 w 2743876"/>
                  <a:gd name="connsiteY21" fmla="*/ 765 h 2188314"/>
                  <a:gd name="connsiteX0" fmla="*/ 607728 w 2743876"/>
                  <a:gd name="connsiteY0" fmla="*/ 765 h 2188314"/>
                  <a:gd name="connsiteX1" fmla="*/ 267187 w 2743876"/>
                  <a:gd name="connsiteY1" fmla="*/ 54274 h 2188314"/>
                  <a:gd name="connsiteX2" fmla="*/ 22770 w 2743876"/>
                  <a:gd name="connsiteY2" fmla="*/ 304807 h 2188314"/>
                  <a:gd name="connsiteX3" fmla="*/ 53384 w 2743876"/>
                  <a:gd name="connsiteY3" fmla="*/ 670981 h 2188314"/>
                  <a:gd name="connsiteX4" fmla="*/ 400508 w 2743876"/>
                  <a:gd name="connsiteY4" fmla="*/ 1070478 h 2188314"/>
                  <a:gd name="connsiteX5" fmla="*/ 628584 w 2743876"/>
                  <a:gd name="connsiteY5" fmla="*/ 1297650 h 2188314"/>
                  <a:gd name="connsiteX6" fmla="*/ 945064 w 2743876"/>
                  <a:gd name="connsiteY6" fmla="*/ 1405571 h 2188314"/>
                  <a:gd name="connsiteX7" fmla="*/ 1188607 w 2743876"/>
                  <a:gd name="connsiteY7" fmla="*/ 1417339 h 2188314"/>
                  <a:gd name="connsiteX8" fmla="*/ 1340978 w 2743876"/>
                  <a:gd name="connsiteY8" fmla="*/ 1723450 h 2188314"/>
                  <a:gd name="connsiteX9" fmla="*/ 1840006 w 2743876"/>
                  <a:gd name="connsiteY9" fmla="*/ 2055835 h 2188314"/>
                  <a:gd name="connsiteX10" fmla="*/ 2743876 w 2743876"/>
                  <a:gd name="connsiteY10" fmla="*/ 2188314 h 2188314"/>
                  <a:gd name="connsiteX11" fmla="*/ 2400030 w 2743876"/>
                  <a:gd name="connsiteY11" fmla="*/ 2122276 h 2188314"/>
                  <a:gd name="connsiteX12" fmla="*/ 1988736 w 2743876"/>
                  <a:gd name="connsiteY12" fmla="*/ 2052893 h 2188314"/>
                  <a:gd name="connsiteX13" fmla="*/ 1575870 w 2743876"/>
                  <a:gd name="connsiteY13" fmla="*/ 1847712 h 2188314"/>
                  <a:gd name="connsiteX14" fmla="*/ 1343017 w 2743876"/>
                  <a:gd name="connsiteY14" fmla="*/ 1612587 h 2188314"/>
                  <a:gd name="connsiteX15" fmla="*/ 1245524 w 2743876"/>
                  <a:gd name="connsiteY15" fmla="*/ 1374287 h 2188314"/>
                  <a:gd name="connsiteX16" fmla="*/ 714746 w 2743876"/>
                  <a:gd name="connsiteY16" fmla="*/ 1177263 h 2188314"/>
                  <a:gd name="connsiteX17" fmla="*/ 261740 w 2743876"/>
                  <a:gd name="connsiteY17" fmla="*/ 799758 h 2188314"/>
                  <a:gd name="connsiteX18" fmla="*/ 93960 w 2743876"/>
                  <a:gd name="connsiteY18" fmla="*/ 464198 h 2188314"/>
                  <a:gd name="connsiteX19" fmla="*/ 194628 w 2743876"/>
                  <a:gd name="connsiteY19" fmla="*/ 129775 h 2188314"/>
                  <a:gd name="connsiteX20" fmla="*/ 404790 w 2743876"/>
                  <a:gd name="connsiteY20" fmla="*/ 30243 h 2188314"/>
                  <a:gd name="connsiteX21" fmla="*/ 607728 w 2743876"/>
                  <a:gd name="connsiteY21" fmla="*/ 765 h 2188314"/>
                  <a:gd name="connsiteX0" fmla="*/ 655353 w 2743876"/>
                  <a:gd name="connsiteY0" fmla="*/ 765 h 2188314"/>
                  <a:gd name="connsiteX1" fmla="*/ 267187 w 2743876"/>
                  <a:gd name="connsiteY1" fmla="*/ 54274 h 2188314"/>
                  <a:gd name="connsiteX2" fmla="*/ 22770 w 2743876"/>
                  <a:gd name="connsiteY2" fmla="*/ 304807 h 2188314"/>
                  <a:gd name="connsiteX3" fmla="*/ 53384 w 2743876"/>
                  <a:gd name="connsiteY3" fmla="*/ 670981 h 2188314"/>
                  <a:gd name="connsiteX4" fmla="*/ 400508 w 2743876"/>
                  <a:gd name="connsiteY4" fmla="*/ 1070478 h 2188314"/>
                  <a:gd name="connsiteX5" fmla="*/ 628584 w 2743876"/>
                  <a:gd name="connsiteY5" fmla="*/ 1297650 h 2188314"/>
                  <a:gd name="connsiteX6" fmla="*/ 945064 w 2743876"/>
                  <a:gd name="connsiteY6" fmla="*/ 1405571 h 2188314"/>
                  <a:gd name="connsiteX7" fmla="*/ 1188607 w 2743876"/>
                  <a:gd name="connsiteY7" fmla="*/ 1417339 h 2188314"/>
                  <a:gd name="connsiteX8" fmla="*/ 1340978 w 2743876"/>
                  <a:gd name="connsiteY8" fmla="*/ 1723450 h 2188314"/>
                  <a:gd name="connsiteX9" fmla="*/ 1840006 w 2743876"/>
                  <a:gd name="connsiteY9" fmla="*/ 2055835 h 2188314"/>
                  <a:gd name="connsiteX10" fmla="*/ 2743876 w 2743876"/>
                  <a:gd name="connsiteY10" fmla="*/ 2188314 h 2188314"/>
                  <a:gd name="connsiteX11" fmla="*/ 2400030 w 2743876"/>
                  <a:gd name="connsiteY11" fmla="*/ 2122276 h 2188314"/>
                  <a:gd name="connsiteX12" fmla="*/ 1988736 w 2743876"/>
                  <a:gd name="connsiteY12" fmla="*/ 2052893 h 2188314"/>
                  <a:gd name="connsiteX13" fmla="*/ 1575870 w 2743876"/>
                  <a:gd name="connsiteY13" fmla="*/ 1847712 h 2188314"/>
                  <a:gd name="connsiteX14" fmla="*/ 1343017 w 2743876"/>
                  <a:gd name="connsiteY14" fmla="*/ 1612587 h 2188314"/>
                  <a:gd name="connsiteX15" fmla="*/ 1245524 w 2743876"/>
                  <a:gd name="connsiteY15" fmla="*/ 1374287 h 2188314"/>
                  <a:gd name="connsiteX16" fmla="*/ 714746 w 2743876"/>
                  <a:gd name="connsiteY16" fmla="*/ 1177263 h 2188314"/>
                  <a:gd name="connsiteX17" fmla="*/ 261740 w 2743876"/>
                  <a:gd name="connsiteY17" fmla="*/ 799758 h 2188314"/>
                  <a:gd name="connsiteX18" fmla="*/ 93960 w 2743876"/>
                  <a:gd name="connsiteY18" fmla="*/ 464198 h 2188314"/>
                  <a:gd name="connsiteX19" fmla="*/ 194628 w 2743876"/>
                  <a:gd name="connsiteY19" fmla="*/ 129775 h 2188314"/>
                  <a:gd name="connsiteX20" fmla="*/ 404790 w 2743876"/>
                  <a:gd name="connsiteY20" fmla="*/ 30243 h 2188314"/>
                  <a:gd name="connsiteX21" fmla="*/ 655353 w 2743876"/>
                  <a:gd name="connsiteY21" fmla="*/ 765 h 2188314"/>
                  <a:gd name="connsiteX0" fmla="*/ 655353 w 2743876"/>
                  <a:gd name="connsiteY0" fmla="*/ 511 h 2188060"/>
                  <a:gd name="connsiteX1" fmla="*/ 267187 w 2743876"/>
                  <a:gd name="connsiteY1" fmla="*/ 54020 h 2188060"/>
                  <a:gd name="connsiteX2" fmla="*/ 22770 w 2743876"/>
                  <a:gd name="connsiteY2" fmla="*/ 304553 h 2188060"/>
                  <a:gd name="connsiteX3" fmla="*/ 53384 w 2743876"/>
                  <a:gd name="connsiteY3" fmla="*/ 670727 h 2188060"/>
                  <a:gd name="connsiteX4" fmla="*/ 400508 w 2743876"/>
                  <a:gd name="connsiteY4" fmla="*/ 1070224 h 2188060"/>
                  <a:gd name="connsiteX5" fmla="*/ 628584 w 2743876"/>
                  <a:gd name="connsiteY5" fmla="*/ 1297396 h 2188060"/>
                  <a:gd name="connsiteX6" fmla="*/ 945064 w 2743876"/>
                  <a:gd name="connsiteY6" fmla="*/ 1405317 h 2188060"/>
                  <a:gd name="connsiteX7" fmla="*/ 1188607 w 2743876"/>
                  <a:gd name="connsiteY7" fmla="*/ 1417085 h 2188060"/>
                  <a:gd name="connsiteX8" fmla="*/ 1340978 w 2743876"/>
                  <a:gd name="connsiteY8" fmla="*/ 1723196 h 2188060"/>
                  <a:gd name="connsiteX9" fmla="*/ 1840006 w 2743876"/>
                  <a:gd name="connsiteY9" fmla="*/ 2055581 h 2188060"/>
                  <a:gd name="connsiteX10" fmla="*/ 2743876 w 2743876"/>
                  <a:gd name="connsiteY10" fmla="*/ 2188060 h 2188060"/>
                  <a:gd name="connsiteX11" fmla="*/ 2400030 w 2743876"/>
                  <a:gd name="connsiteY11" fmla="*/ 2122022 h 2188060"/>
                  <a:gd name="connsiteX12" fmla="*/ 1988736 w 2743876"/>
                  <a:gd name="connsiteY12" fmla="*/ 2052639 h 2188060"/>
                  <a:gd name="connsiteX13" fmla="*/ 1575870 w 2743876"/>
                  <a:gd name="connsiteY13" fmla="*/ 1847458 h 2188060"/>
                  <a:gd name="connsiteX14" fmla="*/ 1343017 w 2743876"/>
                  <a:gd name="connsiteY14" fmla="*/ 1612333 h 2188060"/>
                  <a:gd name="connsiteX15" fmla="*/ 1245524 w 2743876"/>
                  <a:gd name="connsiteY15" fmla="*/ 1374033 h 2188060"/>
                  <a:gd name="connsiteX16" fmla="*/ 714746 w 2743876"/>
                  <a:gd name="connsiteY16" fmla="*/ 1177009 h 2188060"/>
                  <a:gd name="connsiteX17" fmla="*/ 261740 w 2743876"/>
                  <a:gd name="connsiteY17" fmla="*/ 799504 h 2188060"/>
                  <a:gd name="connsiteX18" fmla="*/ 93960 w 2743876"/>
                  <a:gd name="connsiteY18" fmla="*/ 463944 h 2188060"/>
                  <a:gd name="connsiteX19" fmla="*/ 194628 w 2743876"/>
                  <a:gd name="connsiteY19" fmla="*/ 129521 h 2188060"/>
                  <a:gd name="connsiteX20" fmla="*/ 436540 w 2743876"/>
                  <a:gd name="connsiteY20" fmla="*/ 33164 h 2188060"/>
                  <a:gd name="connsiteX21" fmla="*/ 655353 w 2743876"/>
                  <a:gd name="connsiteY21" fmla="*/ 511 h 2188060"/>
                  <a:gd name="connsiteX0" fmla="*/ 739824 w 2828347"/>
                  <a:gd name="connsiteY0" fmla="*/ 511 h 2188060"/>
                  <a:gd name="connsiteX1" fmla="*/ 351658 w 2828347"/>
                  <a:gd name="connsiteY1" fmla="*/ 54020 h 2188060"/>
                  <a:gd name="connsiteX2" fmla="*/ 107241 w 2828347"/>
                  <a:gd name="connsiteY2" fmla="*/ 304553 h 2188060"/>
                  <a:gd name="connsiteX3" fmla="*/ 20897 w 2828347"/>
                  <a:gd name="connsiteY3" fmla="*/ 769964 h 2188060"/>
                  <a:gd name="connsiteX4" fmla="*/ 484979 w 2828347"/>
                  <a:gd name="connsiteY4" fmla="*/ 1070224 h 2188060"/>
                  <a:gd name="connsiteX5" fmla="*/ 713055 w 2828347"/>
                  <a:gd name="connsiteY5" fmla="*/ 1297396 h 2188060"/>
                  <a:gd name="connsiteX6" fmla="*/ 1029535 w 2828347"/>
                  <a:gd name="connsiteY6" fmla="*/ 1405317 h 2188060"/>
                  <a:gd name="connsiteX7" fmla="*/ 1273078 w 2828347"/>
                  <a:gd name="connsiteY7" fmla="*/ 1417085 h 2188060"/>
                  <a:gd name="connsiteX8" fmla="*/ 1425449 w 2828347"/>
                  <a:gd name="connsiteY8" fmla="*/ 1723196 h 2188060"/>
                  <a:gd name="connsiteX9" fmla="*/ 1924477 w 2828347"/>
                  <a:gd name="connsiteY9" fmla="*/ 2055581 h 2188060"/>
                  <a:gd name="connsiteX10" fmla="*/ 2828347 w 2828347"/>
                  <a:gd name="connsiteY10" fmla="*/ 2188060 h 2188060"/>
                  <a:gd name="connsiteX11" fmla="*/ 2484501 w 2828347"/>
                  <a:gd name="connsiteY11" fmla="*/ 2122022 h 2188060"/>
                  <a:gd name="connsiteX12" fmla="*/ 2073207 w 2828347"/>
                  <a:gd name="connsiteY12" fmla="*/ 2052639 h 2188060"/>
                  <a:gd name="connsiteX13" fmla="*/ 1660341 w 2828347"/>
                  <a:gd name="connsiteY13" fmla="*/ 1847458 h 2188060"/>
                  <a:gd name="connsiteX14" fmla="*/ 1427488 w 2828347"/>
                  <a:gd name="connsiteY14" fmla="*/ 1612333 h 2188060"/>
                  <a:gd name="connsiteX15" fmla="*/ 1329995 w 2828347"/>
                  <a:gd name="connsiteY15" fmla="*/ 1374033 h 2188060"/>
                  <a:gd name="connsiteX16" fmla="*/ 799217 w 2828347"/>
                  <a:gd name="connsiteY16" fmla="*/ 1177009 h 2188060"/>
                  <a:gd name="connsiteX17" fmla="*/ 346211 w 2828347"/>
                  <a:gd name="connsiteY17" fmla="*/ 799504 h 2188060"/>
                  <a:gd name="connsiteX18" fmla="*/ 178431 w 2828347"/>
                  <a:gd name="connsiteY18" fmla="*/ 463944 h 2188060"/>
                  <a:gd name="connsiteX19" fmla="*/ 279099 w 2828347"/>
                  <a:gd name="connsiteY19" fmla="*/ 129521 h 2188060"/>
                  <a:gd name="connsiteX20" fmla="*/ 521011 w 2828347"/>
                  <a:gd name="connsiteY20" fmla="*/ 33164 h 2188060"/>
                  <a:gd name="connsiteX21" fmla="*/ 739824 w 2828347"/>
                  <a:gd name="connsiteY21" fmla="*/ 511 h 2188060"/>
                  <a:gd name="connsiteX0" fmla="*/ 721997 w 2810520"/>
                  <a:gd name="connsiteY0" fmla="*/ 511 h 2188060"/>
                  <a:gd name="connsiteX1" fmla="*/ 333831 w 2810520"/>
                  <a:gd name="connsiteY1" fmla="*/ 54020 h 2188060"/>
                  <a:gd name="connsiteX2" fmla="*/ 89414 w 2810520"/>
                  <a:gd name="connsiteY2" fmla="*/ 304553 h 2188060"/>
                  <a:gd name="connsiteX3" fmla="*/ 3070 w 2810520"/>
                  <a:gd name="connsiteY3" fmla="*/ 769964 h 2188060"/>
                  <a:gd name="connsiteX4" fmla="*/ 183617 w 2810520"/>
                  <a:gd name="connsiteY4" fmla="*/ 1116298 h 2188060"/>
                  <a:gd name="connsiteX5" fmla="*/ 695228 w 2810520"/>
                  <a:gd name="connsiteY5" fmla="*/ 1297396 h 2188060"/>
                  <a:gd name="connsiteX6" fmla="*/ 1011708 w 2810520"/>
                  <a:gd name="connsiteY6" fmla="*/ 1405317 h 2188060"/>
                  <a:gd name="connsiteX7" fmla="*/ 1255251 w 2810520"/>
                  <a:gd name="connsiteY7" fmla="*/ 1417085 h 2188060"/>
                  <a:gd name="connsiteX8" fmla="*/ 1407622 w 2810520"/>
                  <a:gd name="connsiteY8" fmla="*/ 1723196 h 2188060"/>
                  <a:gd name="connsiteX9" fmla="*/ 1906650 w 2810520"/>
                  <a:gd name="connsiteY9" fmla="*/ 2055581 h 2188060"/>
                  <a:gd name="connsiteX10" fmla="*/ 2810520 w 2810520"/>
                  <a:gd name="connsiteY10" fmla="*/ 2188060 h 2188060"/>
                  <a:gd name="connsiteX11" fmla="*/ 2466674 w 2810520"/>
                  <a:gd name="connsiteY11" fmla="*/ 2122022 h 2188060"/>
                  <a:gd name="connsiteX12" fmla="*/ 2055380 w 2810520"/>
                  <a:gd name="connsiteY12" fmla="*/ 2052639 h 2188060"/>
                  <a:gd name="connsiteX13" fmla="*/ 1642514 w 2810520"/>
                  <a:gd name="connsiteY13" fmla="*/ 1847458 h 2188060"/>
                  <a:gd name="connsiteX14" fmla="*/ 1409661 w 2810520"/>
                  <a:gd name="connsiteY14" fmla="*/ 1612333 h 2188060"/>
                  <a:gd name="connsiteX15" fmla="*/ 1312168 w 2810520"/>
                  <a:gd name="connsiteY15" fmla="*/ 1374033 h 2188060"/>
                  <a:gd name="connsiteX16" fmla="*/ 781390 w 2810520"/>
                  <a:gd name="connsiteY16" fmla="*/ 1177009 h 2188060"/>
                  <a:gd name="connsiteX17" fmla="*/ 328384 w 2810520"/>
                  <a:gd name="connsiteY17" fmla="*/ 799504 h 2188060"/>
                  <a:gd name="connsiteX18" fmla="*/ 160604 w 2810520"/>
                  <a:gd name="connsiteY18" fmla="*/ 463944 h 2188060"/>
                  <a:gd name="connsiteX19" fmla="*/ 261272 w 2810520"/>
                  <a:gd name="connsiteY19" fmla="*/ 129521 h 2188060"/>
                  <a:gd name="connsiteX20" fmla="*/ 503184 w 2810520"/>
                  <a:gd name="connsiteY20" fmla="*/ 33164 h 2188060"/>
                  <a:gd name="connsiteX21" fmla="*/ 721997 w 2810520"/>
                  <a:gd name="connsiteY21" fmla="*/ 511 h 2188060"/>
                  <a:gd name="connsiteX0" fmla="*/ 721997 w 2810520"/>
                  <a:gd name="connsiteY0" fmla="*/ 511 h 2188060"/>
                  <a:gd name="connsiteX1" fmla="*/ 333831 w 2810520"/>
                  <a:gd name="connsiteY1" fmla="*/ 54020 h 2188060"/>
                  <a:gd name="connsiteX2" fmla="*/ 89414 w 2810520"/>
                  <a:gd name="connsiteY2" fmla="*/ 304553 h 2188060"/>
                  <a:gd name="connsiteX3" fmla="*/ 3070 w 2810520"/>
                  <a:gd name="connsiteY3" fmla="*/ 769964 h 2188060"/>
                  <a:gd name="connsiteX4" fmla="*/ 183617 w 2810520"/>
                  <a:gd name="connsiteY4" fmla="*/ 1116298 h 2188060"/>
                  <a:gd name="connsiteX5" fmla="*/ 489665 w 2810520"/>
                  <a:gd name="connsiteY5" fmla="*/ 1371823 h 2188060"/>
                  <a:gd name="connsiteX6" fmla="*/ 1011708 w 2810520"/>
                  <a:gd name="connsiteY6" fmla="*/ 1405317 h 2188060"/>
                  <a:gd name="connsiteX7" fmla="*/ 1255251 w 2810520"/>
                  <a:gd name="connsiteY7" fmla="*/ 1417085 h 2188060"/>
                  <a:gd name="connsiteX8" fmla="*/ 1407622 w 2810520"/>
                  <a:gd name="connsiteY8" fmla="*/ 1723196 h 2188060"/>
                  <a:gd name="connsiteX9" fmla="*/ 1906650 w 2810520"/>
                  <a:gd name="connsiteY9" fmla="*/ 2055581 h 2188060"/>
                  <a:gd name="connsiteX10" fmla="*/ 2810520 w 2810520"/>
                  <a:gd name="connsiteY10" fmla="*/ 2188060 h 2188060"/>
                  <a:gd name="connsiteX11" fmla="*/ 2466674 w 2810520"/>
                  <a:gd name="connsiteY11" fmla="*/ 2122022 h 2188060"/>
                  <a:gd name="connsiteX12" fmla="*/ 2055380 w 2810520"/>
                  <a:gd name="connsiteY12" fmla="*/ 2052639 h 2188060"/>
                  <a:gd name="connsiteX13" fmla="*/ 1642514 w 2810520"/>
                  <a:gd name="connsiteY13" fmla="*/ 1847458 h 2188060"/>
                  <a:gd name="connsiteX14" fmla="*/ 1409661 w 2810520"/>
                  <a:gd name="connsiteY14" fmla="*/ 1612333 h 2188060"/>
                  <a:gd name="connsiteX15" fmla="*/ 1312168 w 2810520"/>
                  <a:gd name="connsiteY15" fmla="*/ 1374033 h 2188060"/>
                  <a:gd name="connsiteX16" fmla="*/ 781390 w 2810520"/>
                  <a:gd name="connsiteY16" fmla="*/ 1177009 h 2188060"/>
                  <a:gd name="connsiteX17" fmla="*/ 328384 w 2810520"/>
                  <a:gd name="connsiteY17" fmla="*/ 799504 h 2188060"/>
                  <a:gd name="connsiteX18" fmla="*/ 160604 w 2810520"/>
                  <a:gd name="connsiteY18" fmla="*/ 463944 h 2188060"/>
                  <a:gd name="connsiteX19" fmla="*/ 261272 w 2810520"/>
                  <a:gd name="connsiteY19" fmla="*/ 129521 h 2188060"/>
                  <a:gd name="connsiteX20" fmla="*/ 503184 w 2810520"/>
                  <a:gd name="connsiteY20" fmla="*/ 33164 h 2188060"/>
                  <a:gd name="connsiteX21" fmla="*/ 721997 w 2810520"/>
                  <a:gd name="connsiteY21" fmla="*/ 511 h 2188060"/>
                  <a:gd name="connsiteX0" fmla="*/ 721997 w 2810520"/>
                  <a:gd name="connsiteY0" fmla="*/ 511 h 2188060"/>
                  <a:gd name="connsiteX1" fmla="*/ 333831 w 2810520"/>
                  <a:gd name="connsiteY1" fmla="*/ 54020 h 2188060"/>
                  <a:gd name="connsiteX2" fmla="*/ 89414 w 2810520"/>
                  <a:gd name="connsiteY2" fmla="*/ 304553 h 2188060"/>
                  <a:gd name="connsiteX3" fmla="*/ 3070 w 2810520"/>
                  <a:gd name="connsiteY3" fmla="*/ 769964 h 2188060"/>
                  <a:gd name="connsiteX4" fmla="*/ 183617 w 2810520"/>
                  <a:gd name="connsiteY4" fmla="*/ 1116298 h 2188060"/>
                  <a:gd name="connsiteX5" fmla="*/ 489665 w 2810520"/>
                  <a:gd name="connsiteY5" fmla="*/ 1371823 h 2188060"/>
                  <a:gd name="connsiteX6" fmla="*/ 908926 w 2810520"/>
                  <a:gd name="connsiteY6" fmla="*/ 1451391 h 2188060"/>
                  <a:gd name="connsiteX7" fmla="*/ 1255251 w 2810520"/>
                  <a:gd name="connsiteY7" fmla="*/ 1417085 h 2188060"/>
                  <a:gd name="connsiteX8" fmla="*/ 1407622 w 2810520"/>
                  <a:gd name="connsiteY8" fmla="*/ 1723196 h 2188060"/>
                  <a:gd name="connsiteX9" fmla="*/ 1906650 w 2810520"/>
                  <a:gd name="connsiteY9" fmla="*/ 2055581 h 2188060"/>
                  <a:gd name="connsiteX10" fmla="*/ 2810520 w 2810520"/>
                  <a:gd name="connsiteY10" fmla="*/ 2188060 h 2188060"/>
                  <a:gd name="connsiteX11" fmla="*/ 2466674 w 2810520"/>
                  <a:gd name="connsiteY11" fmla="*/ 2122022 h 2188060"/>
                  <a:gd name="connsiteX12" fmla="*/ 2055380 w 2810520"/>
                  <a:gd name="connsiteY12" fmla="*/ 2052639 h 2188060"/>
                  <a:gd name="connsiteX13" fmla="*/ 1642514 w 2810520"/>
                  <a:gd name="connsiteY13" fmla="*/ 1847458 h 2188060"/>
                  <a:gd name="connsiteX14" fmla="*/ 1409661 w 2810520"/>
                  <a:gd name="connsiteY14" fmla="*/ 1612333 h 2188060"/>
                  <a:gd name="connsiteX15" fmla="*/ 1312168 w 2810520"/>
                  <a:gd name="connsiteY15" fmla="*/ 1374033 h 2188060"/>
                  <a:gd name="connsiteX16" fmla="*/ 781390 w 2810520"/>
                  <a:gd name="connsiteY16" fmla="*/ 1177009 h 2188060"/>
                  <a:gd name="connsiteX17" fmla="*/ 328384 w 2810520"/>
                  <a:gd name="connsiteY17" fmla="*/ 799504 h 2188060"/>
                  <a:gd name="connsiteX18" fmla="*/ 160604 w 2810520"/>
                  <a:gd name="connsiteY18" fmla="*/ 463944 h 2188060"/>
                  <a:gd name="connsiteX19" fmla="*/ 261272 w 2810520"/>
                  <a:gd name="connsiteY19" fmla="*/ 129521 h 2188060"/>
                  <a:gd name="connsiteX20" fmla="*/ 503184 w 2810520"/>
                  <a:gd name="connsiteY20" fmla="*/ 33164 h 2188060"/>
                  <a:gd name="connsiteX21" fmla="*/ 721997 w 2810520"/>
                  <a:gd name="connsiteY21" fmla="*/ 511 h 2188060"/>
                  <a:gd name="connsiteX0" fmla="*/ 721997 w 2810520"/>
                  <a:gd name="connsiteY0" fmla="*/ 511 h 2188060"/>
                  <a:gd name="connsiteX1" fmla="*/ 333831 w 2810520"/>
                  <a:gd name="connsiteY1" fmla="*/ 54020 h 2188060"/>
                  <a:gd name="connsiteX2" fmla="*/ 89414 w 2810520"/>
                  <a:gd name="connsiteY2" fmla="*/ 304553 h 2188060"/>
                  <a:gd name="connsiteX3" fmla="*/ 3070 w 2810520"/>
                  <a:gd name="connsiteY3" fmla="*/ 769964 h 2188060"/>
                  <a:gd name="connsiteX4" fmla="*/ 183617 w 2810520"/>
                  <a:gd name="connsiteY4" fmla="*/ 1116298 h 2188060"/>
                  <a:gd name="connsiteX5" fmla="*/ 489665 w 2810520"/>
                  <a:gd name="connsiteY5" fmla="*/ 1371823 h 2188060"/>
                  <a:gd name="connsiteX6" fmla="*/ 908926 w 2810520"/>
                  <a:gd name="connsiteY6" fmla="*/ 1451391 h 2188060"/>
                  <a:gd name="connsiteX7" fmla="*/ 1255251 w 2810520"/>
                  <a:gd name="connsiteY7" fmla="*/ 1417085 h 2188060"/>
                  <a:gd name="connsiteX8" fmla="*/ 1407622 w 2810520"/>
                  <a:gd name="connsiteY8" fmla="*/ 1723196 h 2188060"/>
                  <a:gd name="connsiteX9" fmla="*/ 1906650 w 2810520"/>
                  <a:gd name="connsiteY9" fmla="*/ 2055581 h 2188060"/>
                  <a:gd name="connsiteX10" fmla="*/ 2810520 w 2810520"/>
                  <a:gd name="connsiteY10" fmla="*/ 2188060 h 2188060"/>
                  <a:gd name="connsiteX11" fmla="*/ 2466674 w 2810520"/>
                  <a:gd name="connsiteY11" fmla="*/ 2122022 h 2188060"/>
                  <a:gd name="connsiteX12" fmla="*/ 2055380 w 2810520"/>
                  <a:gd name="connsiteY12" fmla="*/ 2052639 h 2188060"/>
                  <a:gd name="connsiteX13" fmla="*/ 1642514 w 2810520"/>
                  <a:gd name="connsiteY13" fmla="*/ 1847458 h 2188060"/>
                  <a:gd name="connsiteX14" fmla="*/ 1409661 w 2810520"/>
                  <a:gd name="connsiteY14" fmla="*/ 1612333 h 2188060"/>
                  <a:gd name="connsiteX15" fmla="*/ 1312168 w 2810520"/>
                  <a:gd name="connsiteY15" fmla="*/ 1374033 h 2188060"/>
                  <a:gd name="connsiteX16" fmla="*/ 781390 w 2810520"/>
                  <a:gd name="connsiteY16" fmla="*/ 1177009 h 2188060"/>
                  <a:gd name="connsiteX17" fmla="*/ 328384 w 2810520"/>
                  <a:gd name="connsiteY17" fmla="*/ 799504 h 2188060"/>
                  <a:gd name="connsiteX18" fmla="*/ 160604 w 2810520"/>
                  <a:gd name="connsiteY18" fmla="*/ 463944 h 2188060"/>
                  <a:gd name="connsiteX19" fmla="*/ 261272 w 2810520"/>
                  <a:gd name="connsiteY19" fmla="*/ 129521 h 2188060"/>
                  <a:gd name="connsiteX20" fmla="*/ 503184 w 2810520"/>
                  <a:gd name="connsiteY20" fmla="*/ 33164 h 2188060"/>
                  <a:gd name="connsiteX21" fmla="*/ 721997 w 2810520"/>
                  <a:gd name="connsiteY21" fmla="*/ 511 h 2188060"/>
                  <a:gd name="connsiteX0" fmla="*/ 721997 w 2810520"/>
                  <a:gd name="connsiteY0" fmla="*/ 511 h 2188060"/>
                  <a:gd name="connsiteX1" fmla="*/ 333831 w 2810520"/>
                  <a:gd name="connsiteY1" fmla="*/ 54020 h 2188060"/>
                  <a:gd name="connsiteX2" fmla="*/ 89414 w 2810520"/>
                  <a:gd name="connsiteY2" fmla="*/ 304553 h 2188060"/>
                  <a:gd name="connsiteX3" fmla="*/ 3070 w 2810520"/>
                  <a:gd name="connsiteY3" fmla="*/ 769964 h 2188060"/>
                  <a:gd name="connsiteX4" fmla="*/ 183617 w 2810520"/>
                  <a:gd name="connsiteY4" fmla="*/ 1116298 h 2188060"/>
                  <a:gd name="connsiteX5" fmla="*/ 489665 w 2810520"/>
                  <a:gd name="connsiteY5" fmla="*/ 1371823 h 2188060"/>
                  <a:gd name="connsiteX6" fmla="*/ 908926 w 2810520"/>
                  <a:gd name="connsiteY6" fmla="*/ 1451391 h 2188060"/>
                  <a:gd name="connsiteX7" fmla="*/ 1255251 w 2810520"/>
                  <a:gd name="connsiteY7" fmla="*/ 1417085 h 2188060"/>
                  <a:gd name="connsiteX8" fmla="*/ 1407622 w 2810520"/>
                  <a:gd name="connsiteY8" fmla="*/ 1723196 h 2188060"/>
                  <a:gd name="connsiteX9" fmla="*/ 1906650 w 2810520"/>
                  <a:gd name="connsiteY9" fmla="*/ 2055581 h 2188060"/>
                  <a:gd name="connsiteX10" fmla="*/ 2810520 w 2810520"/>
                  <a:gd name="connsiteY10" fmla="*/ 2188060 h 2188060"/>
                  <a:gd name="connsiteX11" fmla="*/ 2466674 w 2810520"/>
                  <a:gd name="connsiteY11" fmla="*/ 2122022 h 2188060"/>
                  <a:gd name="connsiteX12" fmla="*/ 2055380 w 2810520"/>
                  <a:gd name="connsiteY12" fmla="*/ 2052639 h 2188060"/>
                  <a:gd name="connsiteX13" fmla="*/ 1642514 w 2810520"/>
                  <a:gd name="connsiteY13" fmla="*/ 1847458 h 2188060"/>
                  <a:gd name="connsiteX14" fmla="*/ 1409661 w 2810520"/>
                  <a:gd name="connsiteY14" fmla="*/ 1612333 h 2188060"/>
                  <a:gd name="connsiteX15" fmla="*/ 1312168 w 2810520"/>
                  <a:gd name="connsiteY15" fmla="*/ 1374033 h 2188060"/>
                  <a:gd name="connsiteX16" fmla="*/ 781390 w 2810520"/>
                  <a:gd name="connsiteY16" fmla="*/ 1177009 h 2188060"/>
                  <a:gd name="connsiteX17" fmla="*/ 328384 w 2810520"/>
                  <a:gd name="connsiteY17" fmla="*/ 799504 h 2188060"/>
                  <a:gd name="connsiteX18" fmla="*/ 128706 w 2810520"/>
                  <a:gd name="connsiteY18" fmla="*/ 506474 h 2188060"/>
                  <a:gd name="connsiteX19" fmla="*/ 261272 w 2810520"/>
                  <a:gd name="connsiteY19" fmla="*/ 129521 h 2188060"/>
                  <a:gd name="connsiteX20" fmla="*/ 503184 w 2810520"/>
                  <a:gd name="connsiteY20" fmla="*/ 33164 h 2188060"/>
                  <a:gd name="connsiteX21" fmla="*/ 721997 w 2810520"/>
                  <a:gd name="connsiteY21" fmla="*/ 511 h 2188060"/>
                  <a:gd name="connsiteX0" fmla="*/ 721997 w 2810520"/>
                  <a:gd name="connsiteY0" fmla="*/ 511 h 2188060"/>
                  <a:gd name="connsiteX1" fmla="*/ 333831 w 2810520"/>
                  <a:gd name="connsiteY1" fmla="*/ 54020 h 2188060"/>
                  <a:gd name="connsiteX2" fmla="*/ 89414 w 2810520"/>
                  <a:gd name="connsiteY2" fmla="*/ 304553 h 2188060"/>
                  <a:gd name="connsiteX3" fmla="*/ 3070 w 2810520"/>
                  <a:gd name="connsiteY3" fmla="*/ 769964 h 2188060"/>
                  <a:gd name="connsiteX4" fmla="*/ 183617 w 2810520"/>
                  <a:gd name="connsiteY4" fmla="*/ 1116298 h 2188060"/>
                  <a:gd name="connsiteX5" fmla="*/ 489665 w 2810520"/>
                  <a:gd name="connsiteY5" fmla="*/ 1371823 h 2188060"/>
                  <a:gd name="connsiteX6" fmla="*/ 908926 w 2810520"/>
                  <a:gd name="connsiteY6" fmla="*/ 1451391 h 2188060"/>
                  <a:gd name="connsiteX7" fmla="*/ 1255251 w 2810520"/>
                  <a:gd name="connsiteY7" fmla="*/ 1417085 h 2188060"/>
                  <a:gd name="connsiteX8" fmla="*/ 1407622 w 2810520"/>
                  <a:gd name="connsiteY8" fmla="*/ 1723196 h 2188060"/>
                  <a:gd name="connsiteX9" fmla="*/ 1906650 w 2810520"/>
                  <a:gd name="connsiteY9" fmla="*/ 2055581 h 2188060"/>
                  <a:gd name="connsiteX10" fmla="*/ 2810520 w 2810520"/>
                  <a:gd name="connsiteY10" fmla="*/ 2188060 h 2188060"/>
                  <a:gd name="connsiteX11" fmla="*/ 2466674 w 2810520"/>
                  <a:gd name="connsiteY11" fmla="*/ 2122022 h 2188060"/>
                  <a:gd name="connsiteX12" fmla="*/ 2055380 w 2810520"/>
                  <a:gd name="connsiteY12" fmla="*/ 2052639 h 2188060"/>
                  <a:gd name="connsiteX13" fmla="*/ 1642514 w 2810520"/>
                  <a:gd name="connsiteY13" fmla="*/ 1847458 h 2188060"/>
                  <a:gd name="connsiteX14" fmla="*/ 1409661 w 2810520"/>
                  <a:gd name="connsiteY14" fmla="*/ 1612333 h 2188060"/>
                  <a:gd name="connsiteX15" fmla="*/ 1312168 w 2810520"/>
                  <a:gd name="connsiteY15" fmla="*/ 1374033 h 2188060"/>
                  <a:gd name="connsiteX16" fmla="*/ 781390 w 2810520"/>
                  <a:gd name="connsiteY16" fmla="*/ 1177009 h 2188060"/>
                  <a:gd name="connsiteX17" fmla="*/ 225602 w 2810520"/>
                  <a:gd name="connsiteY17" fmla="*/ 895197 h 2188060"/>
                  <a:gd name="connsiteX18" fmla="*/ 128706 w 2810520"/>
                  <a:gd name="connsiteY18" fmla="*/ 506474 h 2188060"/>
                  <a:gd name="connsiteX19" fmla="*/ 261272 w 2810520"/>
                  <a:gd name="connsiteY19" fmla="*/ 129521 h 2188060"/>
                  <a:gd name="connsiteX20" fmla="*/ 503184 w 2810520"/>
                  <a:gd name="connsiteY20" fmla="*/ 33164 h 2188060"/>
                  <a:gd name="connsiteX21" fmla="*/ 721997 w 2810520"/>
                  <a:gd name="connsiteY21" fmla="*/ 511 h 2188060"/>
                  <a:gd name="connsiteX0" fmla="*/ 721997 w 2810520"/>
                  <a:gd name="connsiteY0" fmla="*/ 511 h 2188060"/>
                  <a:gd name="connsiteX1" fmla="*/ 333831 w 2810520"/>
                  <a:gd name="connsiteY1" fmla="*/ 54020 h 2188060"/>
                  <a:gd name="connsiteX2" fmla="*/ 89414 w 2810520"/>
                  <a:gd name="connsiteY2" fmla="*/ 304553 h 2188060"/>
                  <a:gd name="connsiteX3" fmla="*/ 3070 w 2810520"/>
                  <a:gd name="connsiteY3" fmla="*/ 769964 h 2188060"/>
                  <a:gd name="connsiteX4" fmla="*/ 183617 w 2810520"/>
                  <a:gd name="connsiteY4" fmla="*/ 1116298 h 2188060"/>
                  <a:gd name="connsiteX5" fmla="*/ 489665 w 2810520"/>
                  <a:gd name="connsiteY5" fmla="*/ 1371823 h 2188060"/>
                  <a:gd name="connsiteX6" fmla="*/ 908926 w 2810520"/>
                  <a:gd name="connsiteY6" fmla="*/ 1451391 h 2188060"/>
                  <a:gd name="connsiteX7" fmla="*/ 1255251 w 2810520"/>
                  <a:gd name="connsiteY7" fmla="*/ 1417085 h 2188060"/>
                  <a:gd name="connsiteX8" fmla="*/ 1407622 w 2810520"/>
                  <a:gd name="connsiteY8" fmla="*/ 1723196 h 2188060"/>
                  <a:gd name="connsiteX9" fmla="*/ 1906650 w 2810520"/>
                  <a:gd name="connsiteY9" fmla="*/ 2055581 h 2188060"/>
                  <a:gd name="connsiteX10" fmla="*/ 2810520 w 2810520"/>
                  <a:gd name="connsiteY10" fmla="*/ 2188060 h 2188060"/>
                  <a:gd name="connsiteX11" fmla="*/ 2466674 w 2810520"/>
                  <a:gd name="connsiteY11" fmla="*/ 2122022 h 2188060"/>
                  <a:gd name="connsiteX12" fmla="*/ 2055380 w 2810520"/>
                  <a:gd name="connsiteY12" fmla="*/ 2052639 h 2188060"/>
                  <a:gd name="connsiteX13" fmla="*/ 1642514 w 2810520"/>
                  <a:gd name="connsiteY13" fmla="*/ 1847458 h 2188060"/>
                  <a:gd name="connsiteX14" fmla="*/ 1409661 w 2810520"/>
                  <a:gd name="connsiteY14" fmla="*/ 1612333 h 2188060"/>
                  <a:gd name="connsiteX15" fmla="*/ 1312168 w 2810520"/>
                  <a:gd name="connsiteY15" fmla="*/ 1374033 h 2188060"/>
                  <a:gd name="connsiteX16" fmla="*/ 565195 w 2810520"/>
                  <a:gd name="connsiteY16" fmla="*/ 1237260 h 2188060"/>
                  <a:gd name="connsiteX17" fmla="*/ 225602 w 2810520"/>
                  <a:gd name="connsiteY17" fmla="*/ 895197 h 2188060"/>
                  <a:gd name="connsiteX18" fmla="*/ 128706 w 2810520"/>
                  <a:gd name="connsiteY18" fmla="*/ 506474 h 2188060"/>
                  <a:gd name="connsiteX19" fmla="*/ 261272 w 2810520"/>
                  <a:gd name="connsiteY19" fmla="*/ 129521 h 2188060"/>
                  <a:gd name="connsiteX20" fmla="*/ 503184 w 2810520"/>
                  <a:gd name="connsiteY20" fmla="*/ 33164 h 2188060"/>
                  <a:gd name="connsiteX21" fmla="*/ 721997 w 2810520"/>
                  <a:gd name="connsiteY21" fmla="*/ 511 h 2188060"/>
                  <a:gd name="connsiteX0" fmla="*/ 721997 w 2810520"/>
                  <a:gd name="connsiteY0" fmla="*/ 725 h 2188274"/>
                  <a:gd name="connsiteX1" fmla="*/ 333831 w 2810520"/>
                  <a:gd name="connsiteY1" fmla="*/ 54234 h 2188274"/>
                  <a:gd name="connsiteX2" fmla="*/ 89414 w 2810520"/>
                  <a:gd name="connsiteY2" fmla="*/ 304767 h 2188274"/>
                  <a:gd name="connsiteX3" fmla="*/ 3070 w 2810520"/>
                  <a:gd name="connsiteY3" fmla="*/ 770178 h 2188274"/>
                  <a:gd name="connsiteX4" fmla="*/ 183617 w 2810520"/>
                  <a:gd name="connsiteY4" fmla="*/ 1116512 h 2188274"/>
                  <a:gd name="connsiteX5" fmla="*/ 489665 w 2810520"/>
                  <a:gd name="connsiteY5" fmla="*/ 1372037 h 2188274"/>
                  <a:gd name="connsiteX6" fmla="*/ 908926 w 2810520"/>
                  <a:gd name="connsiteY6" fmla="*/ 1451605 h 2188274"/>
                  <a:gd name="connsiteX7" fmla="*/ 1255251 w 2810520"/>
                  <a:gd name="connsiteY7" fmla="*/ 1417299 h 2188274"/>
                  <a:gd name="connsiteX8" fmla="*/ 1407622 w 2810520"/>
                  <a:gd name="connsiteY8" fmla="*/ 1723410 h 2188274"/>
                  <a:gd name="connsiteX9" fmla="*/ 1906650 w 2810520"/>
                  <a:gd name="connsiteY9" fmla="*/ 2055795 h 2188274"/>
                  <a:gd name="connsiteX10" fmla="*/ 2810520 w 2810520"/>
                  <a:gd name="connsiteY10" fmla="*/ 2188274 h 2188274"/>
                  <a:gd name="connsiteX11" fmla="*/ 2466674 w 2810520"/>
                  <a:gd name="connsiteY11" fmla="*/ 2122236 h 2188274"/>
                  <a:gd name="connsiteX12" fmla="*/ 2055380 w 2810520"/>
                  <a:gd name="connsiteY12" fmla="*/ 2052853 h 2188274"/>
                  <a:gd name="connsiteX13" fmla="*/ 1642514 w 2810520"/>
                  <a:gd name="connsiteY13" fmla="*/ 1847672 h 2188274"/>
                  <a:gd name="connsiteX14" fmla="*/ 1409661 w 2810520"/>
                  <a:gd name="connsiteY14" fmla="*/ 1612547 h 2188274"/>
                  <a:gd name="connsiteX15" fmla="*/ 1312168 w 2810520"/>
                  <a:gd name="connsiteY15" fmla="*/ 1374247 h 2188274"/>
                  <a:gd name="connsiteX16" fmla="*/ 565195 w 2810520"/>
                  <a:gd name="connsiteY16" fmla="*/ 1237474 h 2188274"/>
                  <a:gd name="connsiteX17" fmla="*/ 225602 w 2810520"/>
                  <a:gd name="connsiteY17" fmla="*/ 895411 h 2188274"/>
                  <a:gd name="connsiteX18" fmla="*/ 128706 w 2810520"/>
                  <a:gd name="connsiteY18" fmla="*/ 506688 h 2188274"/>
                  <a:gd name="connsiteX19" fmla="*/ 236462 w 2810520"/>
                  <a:gd name="connsiteY19" fmla="*/ 165177 h 2188274"/>
                  <a:gd name="connsiteX20" fmla="*/ 503184 w 2810520"/>
                  <a:gd name="connsiteY20" fmla="*/ 33378 h 2188274"/>
                  <a:gd name="connsiteX21" fmla="*/ 721997 w 2810520"/>
                  <a:gd name="connsiteY21" fmla="*/ 725 h 2188274"/>
                  <a:gd name="connsiteX0" fmla="*/ 721997 w 2810520"/>
                  <a:gd name="connsiteY0" fmla="*/ 725 h 2188274"/>
                  <a:gd name="connsiteX1" fmla="*/ 333831 w 2810520"/>
                  <a:gd name="connsiteY1" fmla="*/ 54234 h 2188274"/>
                  <a:gd name="connsiteX2" fmla="*/ 89414 w 2810520"/>
                  <a:gd name="connsiteY2" fmla="*/ 304767 h 2188274"/>
                  <a:gd name="connsiteX3" fmla="*/ 3070 w 2810520"/>
                  <a:gd name="connsiteY3" fmla="*/ 770178 h 2188274"/>
                  <a:gd name="connsiteX4" fmla="*/ 183617 w 2810520"/>
                  <a:gd name="connsiteY4" fmla="*/ 1116512 h 2188274"/>
                  <a:gd name="connsiteX5" fmla="*/ 489665 w 2810520"/>
                  <a:gd name="connsiteY5" fmla="*/ 1372037 h 2188274"/>
                  <a:gd name="connsiteX6" fmla="*/ 908926 w 2810520"/>
                  <a:gd name="connsiteY6" fmla="*/ 1451605 h 2188274"/>
                  <a:gd name="connsiteX7" fmla="*/ 1255251 w 2810520"/>
                  <a:gd name="connsiteY7" fmla="*/ 1417299 h 2188274"/>
                  <a:gd name="connsiteX8" fmla="*/ 1407622 w 2810520"/>
                  <a:gd name="connsiteY8" fmla="*/ 1723410 h 2188274"/>
                  <a:gd name="connsiteX9" fmla="*/ 1906650 w 2810520"/>
                  <a:gd name="connsiteY9" fmla="*/ 2055795 h 2188274"/>
                  <a:gd name="connsiteX10" fmla="*/ 2810520 w 2810520"/>
                  <a:gd name="connsiteY10" fmla="*/ 2188274 h 2188274"/>
                  <a:gd name="connsiteX11" fmla="*/ 2466674 w 2810520"/>
                  <a:gd name="connsiteY11" fmla="*/ 2122236 h 2188274"/>
                  <a:gd name="connsiteX12" fmla="*/ 2055380 w 2810520"/>
                  <a:gd name="connsiteY12" fmla="*/ 2052853 h 2188274"/>
                  <a:gd name="connsiteX13" fmla="*/ 1642514 w 2810520"/>
                  <a:gd name="connsiteY13" fmla="*/ 1847672 h 2188274"/>
                  <a:gd name="connsiteX14" fmla="*/ 1409661 w 2810520"/>
                  <a:gd name="connsiteY14" fmla="*/ 1612547 h 2188274"/>
                  <a:gd name="connsiteX15" fmla="*/ 1312168 w 2810520"/>
                  <a:gd name="connsiteY15" fmla="*/ 1374247 h 2188274"/>
                  <a:gd name="connsiteX16" fmla="*/ 565195 w 2810520"/>
                  <a:gd name="connsiteY16" fmla="*/ 1237474 h 2188274"/>
                  <a:gd name="connsiteX17" fmla="*/ 225602 w 2810520"/>
                  <a:gd name="connsiteY17" fmla="*/ 895411 h 2188274"/>
                  <a:gd name="connsiteX18" fmla="*/ 128706 w 2810520"/>
                  <a:gd name="connsiteY18" fmla="*/ 506688 h 2188274"/>
                  <a:gd name="connsiteX19" fmla="*/ 236462 w 2810520"/>
                  <a:gd name="connsiteY19" fmla="*/ 165177 h 2188274"/>
                  <a:gd name="connsiteX20" fmla="*/ 503184 w 2810520"/>
                  <a:gd name="connsiteY20" fmla="*/ 33378 h 2188274"/>
                  <a:gd name="connsiteX21" fmla="*/ 721997 w 2810520"/>
                  <a:gd name="connsiteY21" fmla="*/ 725 h 2188274"/>
                  <a:gd name="connsiteX0" fmla="*/ 721997 w 2810520"/>
                  <a:gd name="connsiteY0" fmla="*/ 725 h 2188274"/>
                  <a:gd name="connsiteX1" fmla="*/ 333831 w 2810520"/>
                  <a:gd name="connsiteY1" fmla="*/ 54234 h 2188274"/>
                  <a:gd name="connsiteX2" fmla="*/ 89414 w 2810520"/>
                  <a:gd name="connsiteY2" fmla="*/ 304767 h 2188274"/>
                  <a:gd name="connsiteX3" fmla="*/ 3070 w 2810520"/>
                  <a:gd name="connsiteY3" fmla="*/ 674485 h 2188274"/>
                  <a:gd name="connsiteX4" fmla="*/ 183617 w 2810520"/>
                  <a:gd name="connsiteY4" fmla="*/ 1116512 h 2188274"/>
                  <a:gd name="connsiteX5" fmla="*/ 489665 w 2810520"/>
                  <a:gd name="connsiteY5" fmla="*/ 1372037 h 2188274"/>
                  <a:gd name="connsiteX6" fmla="*/ 908926 w 2810520"/>
                  <a:gd name="connsiteY6" fmla="*/ 1451605 h 2188274"/>
                  <a:gd name="connsiteX7" fmla="*/ 1255251 w 2810520"/>
                  <a:gd name="connsiteY7" fmla="*/ 1417299 h 2188274"/>
                  <a:gd name="connsiteX8" fmla="*/ 1407622 w 2810520"/>
                  <a:gd name="connsiteY8" fmla="*/ 1723410 h 2188274"/>
                  <a:gd name="connsiteX9" fmla="*/ 1906650 w 2810520"/>
                  <a:gd name="connsiteY9" fmla="*/ 2055795 h 2188274"/>
                  <a:gd name="connsiteX10" fmla="*/ 2810520 w 2810520"/>
                  <a:gd name="connsiteY10" fmla="*/ 2188274 h 2188274"/>
                  <a:gd name="connsiteX11" fmla="*/ 2466674 w 2810520"/>
                  <a:gd name="connsiteY11" fmla="*/ 2122236 h 2188274"/>
                  <a:gd name="connsiteX12" fmla="*/ 2055380 w 2810520"/>
                  <a:gd name="connsiteY12" fmla="*/ 2052853 h 2188274"/>
                  <a:gd name="connsiteX13" fmla="*/ 1642514 w 2810520"/>
                  <a:gd name="connsiteY13" fmla="*/ 1847672 h 2188274"/>
                  <a:gd name="connsiteX14" fmla="*/ 1409661 w 2810520"/>
                  <a:gd name="connsiteY14" fmla="*/ 1612547 h 2188274"/>
                  <a:gd name="connsiteX15" fmla="*/ 1312168 w 2810520"/>
                  <a:gd name="connsiteY15" fmla="*/ 1374247 h 2188274"/>
                  <a:gd name="connsiteX16" fmla="*/ 565195 w 2810520"/>
                  <a:gd name="connsiteY16" fmla="*/ 1237474 h 2188274"/>
                  <a:gd name="connsiteX17" fmla="*/ 225602 w 2810520"/>
                  <a:gd name="connsiteY17" fmla="*/ 895411 h 2188274"/>
                  <a:gd name="connsiteX18" fmla="*/ 128706 w 2810520"/>
                  <a:gd name="connsiteY18" fmla="*/ 506688 h 2188274"/>
                  <a:gd name="connsiteX19" fmla="*/ 236462 w 2810520"/>
                  <a:gd name="connsiteY19" fmla="*/ 165177 h 2188274"/>
                  <a:gd name="connsiteX20" fmla="*/ 503184 w 2810520"/>
                  <a:gd name="connsiteY20" fmla="*/ 33378 h 2188274"/>
                  <a:gd name="connsiteX21" fmla="*/ 721997 w 2810520"/>
                  <a:gd name="connsiteY21" fmla="*/ 725 h 2188274"/>
                  <a:gd name="connsiteX0" fmla="*/ 721997 w 2810520"/>
                  <a:gd name="connsiteY0" fmla="*/ 725 h 2188274"/>
                  <a:gd name="connsiteX1" fmla="*/ 333831 w 2810520"/>
                  <a:gd name="connsiteY1" fmla="*/ 54234 h 2188274"/>
                  <a:gd name="connsiteX2" fmla="*/ 89414 w 2810520"/>
                  <a:gd name="connsiteY2" fmla="*/ 304767 h 2188274"/>
                  <a:gd name="connsiteX3" fmla="*/ 3070 w 2810520"/>
                  <a:gd name="connsiteY3" fmla="*/ 674485 h 2188274"/>
                  <a:gd name="connsiteX4" fmla="*/ 183617 w 2810520"/>
                  <a:gd name="connsiteY4" fmla="*/ 1116512 h 2188274"/>
                  <a:gd name="connsiteX5" fmla="*/ 489665 w 2810520"/>
                  <a:gd name="connsiteY5" fmla="*/ 1372037 h 2188274"/>
                  <a:gd name="connsiteX6" fmla="*/ 908926 w 2810520"/>
                  <a:gd name="connsiteY6" fmla="*/ 1451605 h 2188274"/>
                  <a:gd name="connsiteX7" fmla="*/ 1255251 w 2810520"/>
                  <a:gd name="connsiteY7" fmla="*/ 1417299 h 2188274"/>
                  <a:gd name="connsiteX8" fmla="*/ 1407622 w 2810520"/>
                  <a:gd name="connsiteY8" fmla="*/ 1723410 h 2188274"/>
                  <a:gd name="connsiteX9" fmla="*/ 1906650 w 2810520"/>
                  <a:gd name="connsiteY9" fmla="*/ 2055795 h 2188274"/>
                  <a:gd name="connsiteX10" fmla="*/ 2810520 w 2810520"/>
                  <a:gd name="connsiteY10" fmla="*/ 2188274 h 2188274"/>
                  <a:gd name="connsiteX11" fmla="*/ 2466674 w 2810520"/>
                  <a:gd name="connsiteY11" fmla="*/ 2122236 h 2188274"/>
                  <a:gd name="connsiteX12" fmla="*/ 2055380 w 2810520"/>
                  <a:gd name="connsiteY12" fmla="*/ 2052853 h 2188274"/>
                  <a:gd name="connsiteX13" fmla="*/ 1642514 w 2810520"/>
                  <a:gd name="connsiteY13" fmla="*/ 1847672 h 2188274"/>
                  <a:gd name="connsiteX14" fmla="*/ 1409661 w 2810520"/>
                  <a:gd name="connsiteY14" fmla="*/ 1612547 h 2188274"/>
                  <a:gd name="connsiteX15" fmla="*/ 1312168 w 2810520"/>
                  <a:gd name="connsiteY15" fmla="*/ 1374247 h 2188274"/>
                  <a:gd name="connsiteX16" fmla="*/ 565195 w 2810520"/>
                  <a:gd name="connsiteY16" fmla="*/ 1237474 h 2188274"/>
                  <a:gd name="connsiteX17" fmla="*/ 225602 w 2810520"/>
                  <a:gd name="connsiteY17" fmla="*/ 895411 h 2188274"/>
                  <a:gd name="connsiteX18" fmla="*/ 128706 w 2810520"/>
                  <a:gd name="connsiteY18" fmla="*/ 506688 h 2188274"/>
                  <a:gd name="connsiteX19" fmla="*/ 236462 w 2810520"/>
                  <a:gd name="connsiteY19" fmla="*/ 165177 h 2188274"/>
                  <a:gd name="connsiteX20" fmla="*/ 503184 w 2810520"/>
                  <a:gd name="connsiteY20" fmla="*/ 33378 h 2188274"/>
                  <a:gd name="connsiteX21" fmla="*/ 721997 w 2810520"/>
                  <a:gd name="connsiteY21" fmla="*/ 725 h 2188274"/>
                  <a:gd name="connsiteX0" fmla="*/ 720100 w 2808623"/>
                  <a:gd name="connsiteY0" fmla="*/ 725 h 2188274"/>
                  <a:gd name="connsiteX1" fmla="*/ 331934 w 2808623"/>
                  <a:gd name="connsiteY1" fmla="*/ 54234 h 2188274"/>
                  <a:gd name="connsiteX2" fmla="*/ 87517 w 2808623"/>
                  <a:gd name="connsiteY2" fmla="*/ 304767 h 2188274"/>
                  <a:gd name="connsiteX3" fmla="*/ 1173 w 2808623"/>
                  <a:gd name="connsiteY3" fmla="*/ 674485 h 2188274"/>
                  <a:gd name="connsiteX4" fmla="*/ 181720 w 2808623"/>
                  <a:gd name="connsiteY4" fmla="*/ 1116512 h 2188274"/>
                  <a:gd name="connsiteX5" fmla="*/ 487768 w 2808623"/>
                  <a:gd name="connsiteY5" fmla="*/ 1372037 h 2188274"/>
                  <a:gd name="connsiteX6" fmla="*/ 907029 w 2808623"/>
                  <a:gd name="connsiteY6" fmla="*/ 1451605 h 2188274"/>
                  <a:gd name="connsiteX7" fmla="*/ 1253354 w 2808623"/>
                  <a:gd name="connsiteY7" fmla="*/ 1417299 h 2188274"/>
                  <a:gd name="connsiteX8" fmla="*/ 1405725 w 2808623"/>
                  <a:gd name="connsiteY8" fmla="*/ 1723410 h 2188274"/>
                  <a:gd name="connsiteX9" fmla="*/ 1904753 w 2808623"/>
                  <a:gd name="connsiteY9" fmla="*/ 2055795 h 2188274"/>
                  <a:gd name="connsiteX10" fmla="*/ 2808623 w 2808623"/>
                  <a:gd name="connsiteY10" fmla="*/ 2188274 h 2188274"/>
                  <a:gd name="connsiteX11" fmla="*/ 2464777 w 2808623"/>
                  <a:gd name="connsiteY11" fmla="*/ 2122236 h 2188274"/>
                  <a:gd name="connsiteX12" fmla="*/ 2053483 w 2808623"/>
                  <a:gd name="connsiteY12" fmla="*/ 2052853 h 2188274"/>
                  <a:gd name="connsiteX13" fmla="*/ 1640617 w 2808623"/>
                  <a:gd name="connsiteY13" fmla="*/ 1847672 h 2188274"/>
                  <a:gd name="connsiteX14" fmla="*/ 1407764 w 2808623"/>
                  <a:gd name="connsiteY14" fmla="*/ 1612547 h 2188274"/>
                  <a:gd name="connsiteX15" fmla="*/ 1310271 w 2808623"/>
                  <a:gd name="connsiteY15" fmla="*/ 1374247 h 2188274"/>
                  <a:gd name="connsiteX16" fmla="*/ 563298 w 2808623"/>
                  <a:gd name="connsiteY16" fmla="*/ 1237474 h 2188274"/>
                  <a:gd name="connsiteX17" fmla="*/ 223705 w 2808623"/>
                  <a:gd name="connsiteY17" fmla="*/ 895411 h 2188274"/>
                  <a:gd name="connsiteX18" fmla="*/ 126809 w 2808623"/>
                  <a:gd name="connsiteY18" fmla="*/ 506688 h 2188274"/>
                  <a:gd name="connsiteX19" fmla="*/ 234565 w 2808623"/>
                  <a:gd name="connsiteY19" fmla="*/ 165177 h 2188274"/>
                  <a:gd name="connsiteX20" fmla="*/ 501287 w 2808623"/>
                  <a:gd name="connsiteY20" fmla="*/ 33378 h 2188274"/>
                  <a:gd name="connsiteX21" fmla="*/ 720100 w 2808623"/>
                  <a:gd name="connsiteY21" fmla="*/ 725 h 2188274"/>
                  <a:gd name="connsiteX0" fmla="*/ 720984 w 2809507"/>
                  <a:gd name="connsiteY0" fmla="*/ 725 h 2188274"/>
                  <a:gd name="connsiteX1" fmla="*/ 332818 w 2809507"/>
                  <a:gd name="connsiteY1" fmla="*/ 54234 h 2188274"/>
                  <a:gd name="connsiteX2" fmla="*/ 88401 w 2809507"/>
                  <a:gd name="connsiteY2" fmla="*/ 304767 h 2188274"/>
                  <a:gd name="connsiteX3" fmla="*/ 2057 w 2809507"/>
                  <a:gd name="connsiteY3" fmla="*/ 674485 h 2188274"/>
                  <a:gd name="connsiteX4" fmla="*/ 161339 w 2809507"/>
                  <a:gd name="connsiteY4" fmla="*/ 1102335 h 2188274"/>
                  <a:gd name="connsiteX5" fmla="*/ 488652 w 2809507"/>
                  <a:gd name="connsiteY5" fmla="*/ 1372037 h 2188274"/>
                  <a:gd name="connsiteX6" fmla="*/ 907913 w 2809507"/>
                  <a:gd name="connsiteY6" fmla="*/ 1451605 h 2188274"/>
                  <a:gd name="connsiteX7" fmla="*/ 1254238 w 2809507"/>
                  <a:gd name="connsiteY7" fmla="*/ 1417299 h 2188274"/>
                  <a:gd name="connsiteX8" fmla="*/ 1406609 w 2809507"/>
                  <a:gd name="connsiteY8" fmla="*/ 1723410 h 2188274"/>
                  <a:gd name="connsiteX9" fmla="*/ 1905637 w 2809507"/>
                  <a:gd name="connsiteY9" fmla="*/ 2055795 h 2188274"/>
                  <a:gd name="connsiteX10" fmla="*/ 2809507 w 2809507"/>
                  <a:gd name="connsiteY10" fmla="*/ 2188274 h 2188274"/>
                  <a:gd name="connsiteX11" fmla="*/ 2465661 w 2809507"/>
                  <a:gd name="connsiteY11" fmla="*/ 2122236 h 2188274"/>
                  <a:gd name="connsiteX12" fmla="*/ 2054367 w 2809507"/>
                  <a:gd name="connsiteY12" fmla="*/ 2052853 h 2188274"/>
                  <a:gd name="connsiteX13" fmla="*/ 1641501 w 2809507"/>
                  <a:gd name="connsiteY13" fmla="*/ 1847672 h 2188274"/>
                  <a:gd name="connsiteX14" fmla="*/ 1408648 w 2809507"/>
                  <a:gd name="connsiteY14" fmla="*/ 1612547 h 2188274"/>
                  <a:gd name="connsiteX15" fmla="*/ 1311155 w 2809507"/>
                  <a:gd name="connsiteY15" fmla="*/ 1374247 h 2188274"/>
                  <a:gd name="connsiteX16" fmla="*/ 564182 w 2809507"/>
                  <a:gd name="connsiteY16" fmla="*/ 1237474 h 2188274"/>
                  <a:gd name="connsiteX17" fmla="*/ 224589 w 2809507"/>
                  <a:gd name="connsiteY17" fmla="*/ 895411 h 2188274"/>
                  <a:gd name="connsiteX18" fmla="*/ 127693 w 2809507"/>
                  <a:gd name="connsiteY18" fmla="*/ 506688 h 2188274"/>
                  <a:gd name="connsiteX19" fmla="*/ 235449 w 2809507"/>
                  <a:gd name="connsiteY19" fmla="*/ 165177 h 2188274"/>
                  <a:gd name="connsiteX20" fmla="*/ 502171 w 2809507"/>
                  <a:gd name="connsiteY20" fmla="*/ 33378 h 2188274"/>
                  <a:gd name="connsiteX21" fmla="*/ 720984 w 2809507"/>
                  <a:gd name="connsiteY21" fmla="*/ 725 h 2188274"/>
                  <a:gd name="connsiteX0" fmla="*/ 720984 w 2809507"/>
                  <a:gd name="connsiteY0" fmla="*/ 1031 h 2188580"/>
                  <a:gd name="connsiteX1" fmla="*/ 332818 w 2809507"/>
                  <a:gd name="connsiteY1" fmla="*/ 54540 h 2188580"/>
                  <a:gd name="connsiteX2" fmla="*/ 88401 w 2809507"/>
                  <a:gd name="connsiteY2" fmla="*/ 305073 h 2188580"/>
                  <a:gd name="connsiteX3" fmla="*/ 2057 w 2809507"/>
                  <a:gd name="connsiteY3" fmla="*/ 674791 h 2188580"/>
                  <a:gd name="connsiteX4" fmla="*/ 161339 w 2809507"/>
                  <a:gd name="connsiteY4" fmla="*/ 1102641 h 2188580"/>
                  <a:gd name="connsiteX5" fmla="*/ 488652 w 2809507"/>
                  <a:gd name="connsiteY5" fmla="*/ 1372343 h 2188580"/>
                  <a:gd name="connsiteX6" fmla="*/ 907913 w 2809507"/>
                  <a:gd name="connsiteY6" fmla="*/ 1451911 h 2188580"/>
                  <a:gd name="connsiteX7" fmla="*/ 1254238 w 2809507"/>
                  <a:gd name="connsiteY7" fmla="*/ 1417605 h 2188580"/>
                  <a:gd name="connsiteX8" fmla="*/ 1406609 w 2809507"/>
                  <a:gd name="connsiteY8" fmla="*/ 1723716 h 2188580"/>
                  <a:gd name="connsiteX9" fmla="*/ 1905637 w 2809507"/>
                  <a:gd name="connsiteY9" fmla="*/ 2056101 h 2188580"/>
                  <a:gd name="connsiteX10" fmla="*/ 2809507 w 2809507"/>
                  <a:gd name="connsiteY10" fmla="*/ 2188580 h 2188580"/>
                  <a:gd name="connsiteX11" fmla="*/ 2465661 w 2809507"/>
                  <a:gd name="connsiteY11" fmla="*/ 2122542 h 2188580"/>
                  <a:gd name="connsiteX12" fmla="*/ 2054367 w 2809507"/>
                  <a:gd name="connsiteY12" fmla="*/ 2053159 h 2188580"/>
                  <a:gd name="connsiteX13" fmla="*/ 1641501 w 2809507"/>
                  <a:gd name="connsiteY13" fmla="*/ 1847978 h 2188580"/>
                  <a:gd name="connsiteX14" fmla="*/ 1408648 w 2809507"/>
                  <a:gd name="connsiteY14" fmla="*/ 1612853 h 2188580"/>
                  <a:gd name="connsiteX15" fmla="*/ 1311155 w 2809507"/>
                  <a:gd name="connsiteY15" fmla="*/ 1374553 h 2188580"/>
                  <a:gd name="connsiteX16" fmla="*/ 564182 w 2809507"/>
                  <a:gd name="connsiteY16" fmla="*/ 1237780 h 2188580"/>
                  <a:gd name="connsiteX17" fmla="*/ 224589 w 2809507"/>
                  <a:gd name="connsiteY17" fmla="*/ 895717 h 2188580"/>
                  <a:gd name="connsiteX18" fmla="*/ 127693 w 2809507"/>
                  <a:gd name="connsiteY18" fmla="*/ 506994 h 2188580"/>
                  <a:gd name="connsiteX19" fmla="*/ 231905 w 2809507"/>
                  <a:gd name="connsiteY19" fmla="*/ 193836 h 2188580"/>
                  <a:gd name="connsiteX20" fmla="*/ 502171 w 2809507"/>
                  <a:gd name="connsiteY20" fmla="*/ 33684 h 2188580"/>
                  <a:gd name="connsiteX21" fmla="*/ 720984 w 2809507"/>
                  <a:gd name="connsiteY21" fmla="*/ 1031 h 2188580"/>
                  <a:gd name="connsiteX0" fmla="*/ 720984 w 2809507"/>
                  <a:gd name="connsiteY0" fmla="*/ 651 h 2188200"/>
                  <a:gd name="connsiteX1" fmla="*/ 332818 w 2809507"/>
                  <a:gd name="connsiteY1" fmla="*/ 54160 h 2188200"/>
                  <a:gd name="connsiteX2" fmla="*/ 88401 w 2809507"/>
                  <a:gd name="connsiteY2" fmla="*/ 304693 h 2188200"/>
                  <a:gd name="connsiteX3" fmla="*/ 2057 w 2809507"/>
                  <a:gd name="connsiteY3" fmla="*/ 674411 h 2188200"/>
                  <a:gd name="connsiteX4" fmla="*/ 161339 w 2809507"/>
                  <a:gd name="connsiteY4" fmla="*/ 1102261 h 2188200"/>
                  <a:gd name="connsiteX5" fmla="*/ 488652 w 2809507"/>
                  <a:gd name="connsiteY5" fmla="*/ 1371963 h 2188200"/>
                  <a:gd name="connsiteX6" fmla="*/ 907913 w 2809507"/>
                  <a:gd name="connsiteY6" fmla="*/ 1451531 h 2188200"/>
                  <a:gd name="connsiteX7" fmla="*/ 1254238 w 2809507"/>
                  <a:gd name="connsiteY7" fmla="*/ 1417225 h 2188200"/>
                  <a:gd name="connsiteX8" fmla="*/ 1406609 w 2809507"/>
                  <a:gd name="connsiteY8" fmla="*/ 1723336 h 2188200"/>
                  <a:gd name="connsiteX9" fmla="*/ 1905637 w 2809507"/>
                  <a:gd name="connsiteY9" fmla="*/ 2055721 h 2188200"/>
                  <a:gd name="connsiteX10" fmla="*/ 2809507 w 2809507"/>
                  <a:gd name="connsiteY10" fmla="*/ 2188200 h 2188200"/>
                  <a:gd name="connsiteX11" fmla="*/ 2465661 w 2809507"/>
                  <a:gd name="connsiteY11" fmla="*/ 2122162 h 2188200"/>
                  <a:gd name="connsiteX12" fmla="*/ 2054367 w 2809507"/>
                  <a:gd name="connsiteY12" fmla="*/ 2052779 h 2188200"/>
                  <a:gd name="connsiteX13" fmla="*/ 1641501 w 2809507"/>
                  <a:gd name="connsiteY13" fmla="*/ 1847598 h 2188200"/>
                  <a:gd name="connsiteX14" fmla="*/ 1408648 w 2809507"/>
                  <a:gd name="connsiteY14" fmla="*/ 1612473 h 2188200"/>
                  <a:gd name="connsiteX15" fmla="*/ 1311155 w 2809507"/>
                  <a:gd name="connsiteY15" fmla="*/ 1374173 h 2188200"/>
                  <a:gd name="connsiteX16" fmla="*/ 564182 w 2809507"/>
                  <a:gd name="connsiteY16" fmla="*/ 1237400 h 2188200"/>
                  <a:gd name="connsiteX17" fmla="*/ 224589 w 2809507"/>
                  <a:gd name="connsiteY17" fmla="*/ 895337 h 2188200"/>
                  <a:gd name="connsiteX18" fmla="*/ 127693 w 2809507"/>
                  <a:gd name="connsiteY18" fmla="*/ 506614 h 2188200"/>
                  <a:gd name="connsiteX19" fmla="*/ 231905 w 2809507"/>
                  <a:gd name="connsiteY19" fmla="*/ 193456 h 2188200"/>
                  <a:gd name="connsiteX20" fmla="*/ 392301 w 2809507"/>
                  <a:gd name="connsiteY20" fmla="*/ 72290 h 2188200"/>
                  <a:gd name="connsiteX21" fmla="*/ 720984 w 2809507"/>
                  <a:gd name="connsiteY21" fmla="*/ 651 h 2188200"/>
                  <a:gd name="connsiteX0" fmla="*/ 720984 w 2809507"/>
                  <a:gd name="connsiteY0" fmla="*/ 651 h 2188200"/>
                  <a:gd name="connsiteX1" fmla="*/ 332818 w 2809507"/>
                  <a:gd name="connsiteY1" fmla="*/ 54160 h 2188200"/>
                  <a:gd name="connsiteX2" fmla="*/ 88401 w 2809507"/>
                  <a:gd name="connsiteY2" fmla="*/ 304693 h 2188200"/>
                  <a:gd name="connsiteX3" fmla="*/ 2057 w 2809507"/>
                  <a:gd name="connsiteY3" fmla="*/ 674411 h 2188200"/>
                  <a:gd name="connsiteX4" fmla="*/ 161339 w 2809507"/>
                  <a:gd name="connsiteY4" fmla="*/ 1102261 h 2188200"/>
                  <a:gd name="connsiteX5" fmla="*/ 488652 w 2809507"/>
                  <a:gd name="connsiteY5" fmla="*/ 1371963 h 2188200"/>
                  <a:gd name="connsiteX6" fmla="*/ 907913 w 2809507"/>
                  <a:gd name="connsiteY6" fmla="*/ 1451531 h 2188200"/>
                  <a:gd name="connsiteX7" fmla="*/ 1254238 w 2809507"/>
                  <a:gd name="connsiteY7" fmla="*/ 1417225 h 2188200"/>
                  <a:gd name="connsiteX8" fmla="*/ 1406609 w 2809507"/>
                  <a:gd name="connsiteY8" fmla="*/ 1723336 h 2188200"/>
                  <a:gd name="connsiteX9" fmla="*/ 1905637 w 2809507"/>
                  <a:gd name="connsiteY9" fmla="*/ 2055721 h 2188200"/>
                  <a:gd name="connsiteX10" fmla="*/ 2809507 w 2809507"/>
                  <a:gd name="connsiteY10" fmla="*/ 2188200 h 2188200"/>
                  <a:gd name="connsiteX11" fmla="*/ 2465661 w 2809507"/>
                  <a:gd name="connsiteY11" fmla="*/ 2122162 h 2188200"/>
                  <a:gd name="connsiteX12" fmla="*/ 2054367 w 2809507"/>
                  <a:gd name="connsiteY12" fmla="*/ 2052779 h 2188200"/>
                  <a:gd name="connsiteX13" fmla="*/ 1641501 w 2809507"/>
                  <a:gd name="connsiteY13" fmla="*/ 1847598 h 2188200"/>
                  <a:gd name="connsiteX14" fmla="*/ 1408648 w 2809507"/>
                  <a:gd name="connsiteY14" fmla="*/ 1612473 h 2188200"/>
                  <a:gd name="connsiteX15" fmla="*/ 1311155 w 2809507"/>
                  <a:gd name="connsiteY15" fmla="*/ 1374173 h 2188200"/>
                  <a:gd name="connsiteX16" fmla="*/ 564182 w 2809507"/>
                  <a:gd name="connsiteY16" fmla="*/ 1237400 h 2188200"/>
                  <a:gd name="connsiteX17" fmla="*/ 224589 w 2809507"/>
                  <a:gd name="connsiteY17" fmla="*/ 895337 h 2188200"/>
                  <a:gd name="connsiteX18" fmla="*/ 127693 w 2809507"/>
                  <a:gd name="connsiteY18" fmla="*/ 506614 h 2188200"/>
                  <a:gd name="connsiteX19" fmla="*/ 231905 w 2809507"/>
                  <a:gd name="connsiteY19" fmla="*/ 193456 h 2188200"/>
                  <a:gd name="connsiteX20" fmla="*/ 392301 w 2809507"/>
                  <a:gd name="connsiteY20" fmla="*/ 72290 h 2188200"/>
                  <a:gd name="connsiteX21" fmla="*/ 720984 w 2809507"/>
                  <a:gd name="connsiteY21" fmla="*/ 651 h 2188200"/>
                  <a:gd name="connsiteX0" fmla="*/ 929989 w 2809507"/>
                  <a:gd name="connsiteY0" fmla="*/ 365 h 2199111"/>
                  <a:gd name="connsiteX1" fmla="*/ 332818 w 2809507"/>
                  <a:gd name="connsiteY1" fmla="*/ 65071 h 2199111"/>
                  <a:gd name="connsiteX2" fmla="*/ 88401 w 2809507"/>
                  <a:gd name="connsiteY2" fmla="*/ 315604 h 2199111"/>
                  <a:gd name="connsiteX3" fmla="*/ 2057 w 2809507"/>
                  <a:gd name="connsiteY3" fmla="*/ 685322 h 2199111"/>
                  <a:gd name="connsiteX4" fmla="*/ 161339 w 2809507"/>
                  <a:gd name="connsiteY4" fmla="*/ 1113172 h 2199111"/>
                  <a:gd name="connsiteX5" fmla="*/ 488652 w 2809507"/>
                  <a:gd name="connsiteY5" fmla="*/ 1382874 h 2199111"/>
                  <a:gd name="connsiteX6" fmla="*/ 907913 w 2809507"/>
                  <a:gd name="connsiteY6" fmla="*/ 1462442 h 2199111"/>
                  <a:gd name="connsiteX7" fmla="*/ 1254238 w 2809507"/>
                  <a:gd name="connsiteY7" fmla="*/ 1428136 h 2199111"/>
                  <a:gd name="connsiteX8" fmla="*/ 1406609 w 2809507"/>
                  <a:gd name="connsiteY8" fmla="*/ 1734247 h 2199111"/>
                  <a:gd name="connsiteX9" fmla="*/ 1905637 w 2809507"/>
                  <a:gd name="connsiteY9" fmla="*/ 2066632 h 2199111"/>
                  <a:gd name="connsiteX10" fmla="*/ 2809507 w 2809507"/>
                  <a:gd name="connsiteY10" fmla="*/ 2199111 h 2199111"/>
                  <a:gd name="connsiteX11" fmla="*/ 2465661 w 2809507"/>
                  <a:gd name="connsiteY11" fmla="*/ 2133073 h 2199111"/>
                  <a:gd name="connsiteX12" fmla="*/ 2054367 w 2809507"/>
                  <a:gd name="connsiteY12" fmla="*/ 2063690 h 2199111"/>
                  <a:gd name="connsiteX13" fmla="*/ 1641501 w 2809507"/>
                  <a:gd name="connsiteY13" fmla="*/ 1858509 h 2199111"/>
                  <a:gd name="connsiteX14" fmla="*/ 1408648 w 2809507"/>
                  <a:gd name="connsiteY14" fmla="*/ 1623384 h 2199111"/>
                  <a:gd name="connsiteX15" fmla="*/ 1311155 w 2809507"/>
                  <a:gd name="connsiteY15" fmla="*/ 1385084 h 2199111"/>
                  <a:gd name="connsiteX16" fmla="*/ 564182 w 2809507"/>
                  <a:gd name="connsiteY16" fmla="*/ 1248311 h 2199111"/>
                  <a:gd name="connsiteX17" fmla="*/ 224589 w 2809507"/>
                  <a:gd name="connsiteY17" fmla="*/ 906248 h 2199111"/>
                  <a:gd name="connsiteX18" fmla="*/ 127693 w 2809507"/>
                  <a:gd name="connsiteY18" fmla="*/ 517525 h 2199111"/>
                  <a:gd name="connsiteX19" fmla="*/ 231905 w 2809507"/>
                  <a:gd name="connsiteY19" fmla="*/ 204367 h 2199111"/>
                  <a:gd name="connsiteX20" fmla="*/ 392301 w 2809507"/>
                  <a:gd name="connsiteY20" fmla="*/ 83201 h 2199111"/>
                  <a:gd name="connsiteX21" fmla="*/ 929989 w 2809507"/>
                  <a:gd name="connsiteY21" fmla="*/ 365 h 2199111"/>
                  <a:gd name="connsiteX0" fmla="*/ 929989 w 2809507"/>
                  <a:gd name="connsiteY0" fmla="*/ 17303 h 2216049"/>
                  <a:gd name="connsiteX1" fmla="*/ 589093 w 2809507"/>
                  <a:gd name="connsiteY1" fmla="*/ 5164 h 2216049"/>
                  <a:gd name="connsiteX2" fmla="*/ 332818 w 2809507"/>
                  <a:gd name="connsiteY2" fmla="*/ 82009 h 2216049"/>
                  <a:gd name="connsiteX3" fmla="*/ 88401 w 2809507"/>
                  <a:gd name="connsiteY3" fmla="*/ 332542 h 2216049"/>
                  <a:gd name="connsiteX4" fmla="*/ 2057 w 2809507"/>
                  <a:gd name="connsiteY4" fmla="*/ 702260 h 2216049"/>
                  <a:gd name="connsiteX5" fmla="*/ 161339 w 2809507"/>
                  <a:gd name="connsiteY5" fmla="*/ 1130110 h 2216049"/>
                  <a:gd name="connsiteX6" fmla="*/ 488652 w 2809507"/>
                  <a:gd name="connsiteY6" fmla="*/ 1399812 h 2216049"/>
                  <a:gd name="connsiteX7" fmla="*/ 907913 w 2809507"/>
                  <a:gd name="connsiteY7" fmla="*/ 1479380 h 2216049"/>
                  <a:gd name="connsiteX8" fmla="*/ 1254238 w 2809507"/>
                  <a:gd name="connsiteY8" fmla="*/ 1445074 h 2216049"/>
                  <a:gd name="connsiteX9" fmla="*/ 1406609 w 2809507"/>
                  <a:gd name="connsiteY9" fmla="*/ 1751185 h 2216049"/>
                  <a:gd name="connsiteX10" fmla="*/ 1905637 w 2809507"/>
                  <a:gd name="connsiteY10" fmla="*/ 2083570 h 2216049"/>
                  <a:gd name="connsiteX11" fmla="*/ 2809507 w 2809507"/>
                  <a:gd name="connsiteY11" fmla="*/ 2216049 h 2216049"/>
                  <a:gd name="connsiteX12" fmla="*/ 2465661 w 2809507"/>
                  <a:gd name="connsiteY12" fmla="*/ 2150011 h 2216049"/>
                  <a:gd name="connsiteX13" fmla="*/ 2054367 w 2809507"/>
                  <a:gd name="connsiteY13" fmla="*/ 2080628 h 2216049"/>
                  <a:gd name="connsiteX14" fmla="*/ 1641501 w 2809507"/>
                  <a:gd name="connsiteY14" fmla="*/ 1875447 h 2216049"/>
                  <a:gd name="connsiteX15" fmla="*/ 1408648 w 2809507"/>
                  <a:gd name="connsiteY15" fmla="*/ 1640322 h 2216049"/>
                  <a:gd name="connsiteX16" fmla="*/ 1311155 w 2809507"/>
                  <a:gd name="connsiteY16" fmla="*/ 1402022 h 2216049"/>
                  <a:gd name="connsiteX17" fmla="*/ 564182 w 2809507"/>
                  <a:gd name="connsiteY17" fmla="*/ 1265249 h 2216049"/>
                  <a:gd name="connsiteX18" fmla="*/ 224589 w 2809507"/>
                  <a:gd name="connsiteY18" fmla="*/ 923186 h 2216049"/>
                  <a:gd name="connsiteX19" fmla="*/ 127693 w 2809507"/>
                  <a:gd name="connsiteY19" fmla="*/ 534463 h 2216049"/>
                  <a:gd name="connsiteX20" fmla="*/ 231905 w 2809507"/>
                  <a:gd name="connsiteY20" fmla="*/ 221305 h 2216049"/>
                  <a:gd name="connsiteX21" fmla="*/ 392301 w 2809507"/>
                  <a:gd name="connsiteY21" fmla="*/ 100139 h 2216049"/>
                  <a:gd name="connsiteX22" fmla="*/ 929989 w 2809507"/>
                  <a:gd name="connsiteY22" fmla="*/ 17303 h 2216049"/>
                  <a:gd name="connsiteX0" fmla="*/ 929792 w 2809310"/>
                  <a:gd name="connsiteY0" fmla="*/ 17303 h 2216049"/>
                  <a:gd name="connsiteX1" fmla="*/ 588896 w 2809310"/>
                  <a:gd name="connsiteY1" fmla="*/ 5164 h 2216049"/>
                  <a:gd name="connsiteX2" fmla="*/ 295298 w 2809310"/>
                  <a:gd name="connsiteY2" fmla="*/ 85741 h 2216049"/>
                  <a:gd name="connsiteX3" fmla="*/ 88204 w 2809310"/>
                  <a:gd name="connsiteY3" fmla="*/ 332542 h 2216049"/>
                  <a:gd name="connsiteX4" fmla="*/ 1860 w 2809310"/>
                  <a:gd name="connsiteY4" fmla="*/ 702260 h 2216049"/>
                  <a:gd name="connsiteX5" fmla="*/ 161142 w 2809310"/>
                  <a:gd name="connsiteY5" fmla="*/ 1130110 h 2216049"/>
                  <a:gd name="connsiteX6" fmla="*/ 488455 w 2809310"/>
                  <a:gd name="connsiteY6" fmla="*/ 1399812 h 2216049"/>
                  <a:gd name="connsiteX7" fmla="*/ 907716 w 2809310"/>
                  <a:gd name="connsiteY7" fmla="*/ 1479380 h 2216049"/>
                  <a:gd name="connsiteX8" fmla="*/ 1254041 w 2809310"/>
                  <a:gd name="connsiteY8" fmla="*/ 1445074 h 2216049"/>
                  <a:gd name="connsiteX9" fmla="*/ 1406412 w 2809310"/>
                  <a:gd name="connsiteY9" fmla="*/ 1751185 h 2216049"/>
                  <a:gd name="connsiteX10" fmla="*/ 1905440 w 2809310"/>
                  <a:gd name="connsiteY10" fmla="*/ 2083570 h 2216049"/>
                  <a:gd name="connsiteX11" fmla="*/ 2809310 w 2809310"/>
                  <a:gd name="connsiteY11" fmla="*/ 2216049 h 2216049"/>
                  <a:gd name="connsiteX12" fmla="*/ 2465464 w 2809310"/>
                  <a:gd name="connsiteY12" fmla="*/ 2150011 h 2216049"/>
                  <a:gd name="connsiteX13" fmla="*/ 2054170 w 2809310"/>
                  <a:gd name="connsiteY13" fmla="*/ 2080628 h 2216049"/>
                  <a:gd name="connsiteX14" fmla="*/ 1641304 w 2809310"/>
                  <a:gd name="connsiteY14" fmla="*/ 1875447 h 2216049"/>
                  <a:gd name="connsiteX15" fmla="*/ 1408451 w 2809310"/>
                  <a:gd name="connsiteY15" fmla="*/ 1640322 h 2216049"/>
                  <a:gd name="connsiteX16" fmla="*/ 1310958 w 2809310"/>
                  <a:gd name="connsiteY16" fmla="*/ 1402022 h 2216049"/>
                  <a:gd name="connsiteX17" fmla="*/ 563985 w 2809310"/>
                  <a:gd name="connsiteY17" fmla="*/ 1265249 h 2216049"/>
                  <a:gd name="connsiteX18" fmla="*/ 224392 w 2809310"/>
                  <a:gd name="connsiteY18" fmla="*/ 923186 h 2216049"/>
                  <a:gd name="connsiteX19" fmla="*/ 127496 w 2809310"/>
                  <a:gd name="connsiteY19" fmla="*/ 534463 h 2216049"/>
                  <a:gd name="connsiteX20" fmla="*/ 231708 w 2809310"/>
                  <a:gd name="connsiteY20" fmla="*/ 221305 h 2216049"/>
                  <a:gd name="connsiteX21" fmla="*/ 392104 w 2809310"/>
                  <a:gd name="connsiteY21" fmla="*/ 100139 h 2216049"/>
                  <a:gd name="connsiteX22" fmla="*/ 929792 w 2809310"/>
                  <a:gd name="connsiteY22" fmla="*/ 17303 h 2216049"/>
                  <a:gd name="connsiteX0" fmla="*/ 929792 w 2809310"/>
                  <a:gd name="connsiteY0" fmla="*/ 17303 h 2216049"/>
                  <a:gd name="connsiteX1" fmla="*/ 588896 w 2809310"/>
                  <a:gd name="connsiteY1" fmla="*/ 5164 h 2216049"/>
                  <a:gd name="connsiteX2" fmla="*/ 295298 w 2809310"/>
                  <a:gd name="connsiteY2" fmla="*/ 85741 h 2216049"/>
                  <a:gd name="connsiteX3" fmla="*/ 88204 w 2809310"/>
                  <a:gd name="connsiteY3" fmla="*/ 332542 h 2216049"/>
                  <a:gd name="connsiteX4" fmla="*/ 1860 w 2809310"/>
                  <a:gd name="connsiteY4" fmla="*/ 702260 h 2216049"/>
                  <a:gd name="connsiteX5" fmla="*/ 161142 w 2809310"/>
                  <a:gd name="connsiteY5" fmla="*/ 1130110 h 2216049"/>
                  <a:gd name="connsiteX6" fmla="*/ 488455 w 2809310"/>
                  <a:gd name="connsiteY6" fmla="*/ 1399812 h 2216049"/>
                  <a:gd name="connsiteX7" fmla="*/ 907716 w 2809310"/>
                  <a:gd name="connsiteY7" fmla="*/ 1479380 h 2216049"/>
                  <a:gd name="connsiteX8" fmla="*/ 1254041 w 2809310"/>
                  <a:gd name="connsiteY8" fmla="*/ 1445074 h 2216049"/>
                  <a:gd name="connsiteX9" fmla="*/ 1406412 w 2809310"/>
                  <a:gd name="connsiteY9" fmla="*/ 1751185 h 2216049"/>
                  <a:gd name="connsiteX10" fmla="*/ 1905440 w 2809310"/>
                  <a:gd name="connsiteY10" fmla="*/ 2083570 h 2216049"/>
                  <a:gd name="connsiteX11" fmla="*/ 2809310 w 2809310"/>
                  <a:gd name="connsiteY11" fmla="*/ 2216049 h 2216049"/>
                  <a:gd name="connsiteX12" fmla="*/ 2465464 w 2809310"/>
                  <a:gd name="connsiteY12" fmla="*/ 2150011 h 2216049"/>
                  <a:gd name="connsiteX13" fmla="*/ 2054170 w 2809310"/>
                  <a:gd name="connsiteY13" fmla="*/ 2080628 h 2216049"/>
                  <a:gd name="connsiteX14" fmla="*/ 1641304 w 2809310"/>
                  <a:gd name="connsiteY14" fmla="*/ 1875447 h 2216049"/>
                  <a:gd name="connsiteX15" fmla="*/ 1408451 w 2809310"/>
                  <a:gd name="connsiteY15" fmla="*/ 1640322 h 2216049"/>
                  <a:gd name="connsiteX16" fmla="*/ 1310958 w 2809310"/>
                  <a:gd name="connsiteY16" fmla="*/ 1402022 h 2216049"/>
                  <a:gd name="connsiteX17" fmla="*/ 563985 w 2809310"/>
                  <a:gd name="connsiteY17" fmla="*/ 1265249 h 2216049"/>
                  <a:gd name="connsiteX18" fmla="*/ 224392 w 2809310"/>
                  <a:gd name="connsiteY18" fmla="*/ 923186 h 2216049"/>
                  <a:gd name="connsiteX19" fmla="*/ 127496 w 2809310"/>
                  <a:gd name="connsiteY19" fmla="*/ 534463 h 2216049"/>
                  <a:gd name="connsiteX20" fmla="*/ 227975 w 2809310"/>
                  <a:gd name="connsiteY20" fmla="*/ 251163 h 2216049"/>
                  <a:gd name="connsiteX21" fmla="*/ 392104 w 2809310"/>
                  <a:gd name="connsiteY21" fmla="*/ 100139 h 2216049"/>
                  <a:gd name="connsiteX22" fmla="*/ 929792 w 2809310"/>
                  <a:gd name="connsiteY22" fmla="*/ 17303 h 2216049"/>
                  <a:gd name="connsiteX0" fmla="*/ 929792 w 2809310"/>
                  <a:gd name="connsiteY0" fmla="*/ 17440 h 2216186"/>
                  <a:gd name="connsiteX1" fmla="*/ 588896 w 2809310"/>
                  <a:gd name="connsiteY1" fmla="*/ 5301 h 2216186"/>
                  <a:gd name="connsiteX2" fmla="*/ 295298 w 2809310"/>
                  <a:gd name="connsiteY2" fmla="*/ 85878 h 2216186"/>
                  <a:gd name="connsiteX3" fmla="*/ 88204 w 2809310"/>
                  <a:gd name="connsiteY3" fmla="*/ 332679 h 2216186"/>
                  <a:gd name="connsiteX4" fmla="*/ 1860 w 2809310"/>
                  <a:gd name="connsiteY4" fmla="*/ 702397 h 2216186"/>
                  <a:gd name="connsiteX5" fmla="*/ 161142 w 2809310"/>
                  <a:gd name="connsiteY5" fmla="*/ 1130247 h 2216186"/>
                  <a:gd name="connsiteX6" fmla="*/ 488455 w 2809310"/>
                  <a:gd name="connsiteY6" fmla="*/ 1399949 h 2216186"/>
                  <a:gd name="connsiteX7" fmla="*/ 907716 w 2809310"/>
                  <a:gd name="connsiteY7" fmla="*/ 1479517 h 2216186"/>
                  <a:gd name="connsiteX8" fmla="*/ 1254041 w 2809310"/>
                  <a:gd name="connsiteY8" fmla="*/ 1445211 h 2216186"/>
                  <a:gd name="connsiteX9" fmla="*/ 1406412 w 2809310"/>
                  <a:gd name="connsiteY9" fmla="*/ 1751322 h 2216186"/>
                  <a:gd name="connsiteX10" fmla="*/ 1905440 w 2809310"/>
                  <a:gd name="connsiteY10" fmla="*/ 2083707 h 2216186"/>
                  <a:gd name="connsiteX11" fmla="*/ 2809310 w 2809310"/>
                  <a:gd name="connsiteY11" fmla="*/ 2216186 h 2216186"/>
                  <a:gd name="connsiteX12" fmla="*/ 2465464 w 2809310"/>
                  <a:gd name="connsiteY12" fmla="*/ 2150148 h 2216186"/>
                  <a:gd name="connsiteX13" fmla="*/ 2054170 w 2809310"/>
                  <a:gd name="connsiteY13" fmla="*/ 2080765 h 2216186"/>
                  <a:gd name="connsiteX14" fmla="*/ 1641304 w 2809310"/>
                  <a:gd name="connsiteY14" fmla="*/ 1875584 h 2216186"/>
                  <a:gd name="connsiteX15" fmla="*/ 1408451 w 2809310"/>
                  <a:gd name="connsiteY15" fmla="*/ 1640459 h 2216186"/>
                  <a:gd name="connsiteX16" fmla="*/ 1310958 w 2809310"/>
                  <a:gd name="connsiteY16" fmla="*/ 1402159 h 2216186"/>
                  <a:gd name="connsiteX17" fmla="*/ 563985 w 2809310"/>
                  <a:gd name="connsiteY17" fmla="*/ 1265386 h 2216186"/>
                  <a:gd name="connsiteX18" fmla="*/ 224392 w 2809310"/>
                  <a:gd name="connsiteY18" fmla="*/ 923323 h 2216186"/>
                  <a:gd name="connsiteX19" fmla="*/ 127496 w 2809310"/>
                  <a:gd name="connsiteY19" fmla="*/ 534600 h 2216186"/>
                  <a:gd name="connsiteX20" fmla="*/ 227975 w 2809310"/>
                  <a:gd name="connsiteY20" fmla="*/ 251300 h 2216186"/>
                  <a:gd name="connsiteX21" fmla="*/ 410765 w 2809310"/>
                  <a:gd name="connsiteY21" fmla="*/ 104008 h 2216186"/>
                  <a:gd name="connsiteX22" fmla="*/ 929792 w 2809310"/>
                  <a:gd name="connsiteY22" fmla="*/ 17440 h 2216186"/>
                  <a:gd name="connsiteX0" fmla="*/ 929792 w 2809310"/>
                  <a:gd name="connsiteY0" fmla="*/ 15604 h 2214350"/>
                  <a:gd name="connsiteX1" fmla="*/ 588896 w 2809310"/>
                  <a:gd name="connsiteY1" fmla="*/ 3465 h 2214350"/>
                  <a:gd name="connsiteX2" fmla="*/ 295298 w 2809310"/>
                  <a:gd name="connsiteY2" fmla="*/ 84042 h 2214350"/>
                  <a:gd name="connsiteX3" fmla="*/ 88204 w 2809310"/>
                  <a:gd name="connsiteY3" fmla="*/ 330843 h 2214350"/>
                  <a:gd name="connsiteX4" fmla="*/ 1860 w 2809310"/>
                  <a:gd name="connsiteY4" fmla="*/ 700561 h 2214350"/>
                  <a:gd name="connsiteX5" fmla="*/ 161142 w 2809310"/>
                  <a:gd name="connsiteY5" fmla="*/ 1128411 h 2214350"/>
                  <a:gd name="connsiteX6" fmla="*/ 488455 w 2809310"/>
                  <a:gd name="connsiteY6" fmla="*/ 1398113 h 2214350"/>
                  <a:gd name="connsiteX7" fmla="*/ 907716 w 2809310"/>
                  <a:gd name="connsiteY7" fmla="*/ 1477681 h 2214350"/>
                  <a:gd name="connsiteX8" fmla="*/ 1254041 w 2809310"/>
                  <a:gd name="connsiteY8" fmla="*/ 1443375 h 2214350"/>
                  <a:gd name="connsiteX9" fmla="*/ 1406412 w 2809310"/>
                  <a:gd name="connsiteY9" fmla="*/ 1749486 h 2214350"/>
                  <a:gd name="connsiteX10" fmla="*/ 1905440 w 2809310"/>
                  <a:gd name="connsiteY10" fmla="*/ 2081871 h 2214350"/>
                  <a:gd name="connsiteX11" fmla="*/ 2809310 w 2809310"/>
                  <a:gd name="connsiteY11" fmla="*/ 2214350 h 2214350"/>
                  <a:gd name="connsiteX12" fmla="*/ 2465464 w 2809310"/>
                  <a:gd name="connsiteY12" fmla="*/ 2148312 h 2214350"/>
                  <a:gd name="connsiteX13" fmla="*/ 2054170 w 2809310"/>
                  <a:gd name="connsiteY13" fmla="*/ 2078929 h 2214350"/>
                  <a:gd name="connsiteX14" fmla="*/ 1641304 w 2809310"/>
                  <a:gd name="connsiteY14" fmla="*/ 1873748 h 2214350"/>
                  <a:gd name="connsiteX15" fmla="*/ 1408451 w 2809310"/>
                  <a:gd name="connsiteY15" fmla="*/ 1638623 h 2214350"/>
                  <a:gd name="connsiteX16" fmla="*/ 1310958 w 2809310"/>
                  <a:gd name="connsiteY16" fmla="*/ 1400323 h 2214350"/>
                  <a:gd name="connsiteX17" fmla="*/ 563985 w 2809310"/>
                  <a:gd name="connsiteY17" fmla="*/ 1263550 h 2214350"/>
                  <a:gd name="connsiteX18" fmla="*/ 224392 w 2809310"/>
                  <a:gd name="connsiteY18" fmla="*/ 921487 h 2214350"/>
                  <a:gd name="connsiteX19" fmla="*/ 127496 w 2809310"/>
                  <a:gd name="connsiteY19" fmla="*/ 532764 h 2214350"/>
                  <a:gd name="connsiteX20" fmla="*/ 227975 w 2809310"/>
                  <a:gd name="connsiteY20" fmla="*/ 249464 h 2214350"/>
                  <a:gd name="connsiteX21" fmla="*/ 410765 w 2809310"/>
                  <a:gd name="connsiteY21" fmla="*/ 102172 h 2214350"/>
                  <a:gd name="connsiteX22" fmla="*/ 641147 w 2809310"/>
                  <a:gd name="connsiteY22" fmla="*/ 37055 h 2214350"/>
                  <a:gd name="connsiteX23" fmla="*/ 929792 w 2809310"/>
                  <a:gd name="connsiteY23" fmla="*/ 15604 h 2214350"/>
                  <a:gd name="connsiteX0" fmla="*/ 929792 w 2809310"/>
                  <a:gd name="connsiteY0" fmla="*/ 15604 h 2214350"/>
                  <a:gd name="connsiteX1" fmla="*/ 588896 w 2809310"/>
                  <a:gd name="connsiteY1" fmla="*/ 3465 h 2214350"/>
                  <a:gd name="connsiteX2" fmla="*/ 295298 w 2809310"/>
                  <a:gd name="connsiteY2" fmla="*/ 84042 h 2214350"/>
                  <a:gd name="connsiteX3" fmla="*/ 88204 w 2809310"/>
                  <a:gd name="connsiteY3" fmla="*/ 330843 h 2214350"/>
                  <a:gd name="connsiteX4" fmla="*/ 1860 w 2809310"/>
                  <a:gd name="connsiteY4" fmla="*/ 700561 h 2214350"/>
                  <a:gd name="connsiteX5" fmla="*/ 161142 w 2809310"/>
                  <a:gd name="connsiteY5" fmla="*/ 1128411 h 2214350"/>
                  <a:gd name="connsiteX6" fmla="*/ 488455 w 2809310"/>
                  <a:gd name="connsiteY6" fmla="*/ 1398113 h 2214350"/>
                  <a:gd name="connsiteX7" fmla="*/ 907716 w 2809310"/>
                  <a:gd name="connsiteY7" fmla="*/ 1477681 h 2214350"/>
                  <a:gd name="connsiteX8" fmla="*/ 1254041 w 2809310"/>
                  <a:gd name="connsiteY8" fmla="*/ 1443375 h 2214350"/>
                  <a:gd name="connsiteX9" fmla="*/ 1406412 w 2809310"/>
                  <a:gd name="connsiteY9" fmla="*/ 1749486 h 2214350"/>
                  <a:gd name="connsiteX10" fmla="*/ 1905440 w 2809310"/>
                  <a:gd name="connsiteY10" fmla="*/ 2081871 h 2214350"/>
                  <a:gd name="connsiteX11" fmla="*/ 2809310 w 2809310"/>
                  <a:gd name="connsiteY11" fmla="*/ 2214350 h 2214350"/>
                  <a:gd name="connsiteX12" fmla="*/ 2465464 w 2809310"/>
                  <a:gd name="connsiteY12" fmla="*/ 2148312 h 2214350"/>
                  <a:gd name="connsiteX13" fmla="*/ 2054170 w 2809310"/>
                  <a:gd name="connsiteY13" fmla="*/ 2078929 h 2214350"/>
                  <a:gd name="connsiteX14" fmla="*/ 1641304 w 2809310"/>
                  <a:gd name="connsiteY14" fmla="*/ 1873748 h 2214350"/>
                  <a:gd name="connsiteX15" fmla="*/ 1408451 w 2809310"/>
                  <a:gd name="connsiteY15" fmla="*/ 1638623 h 2214350"/>
                  <a:gd name="connsiteX16" fmla="*/ 1310958 w 2809310"/>
                  <a:gd name="connsiteY16" fmla="*/ 1400323 h 2214350"/>
                  <a:gd name="connsiteX17" fmla="*/ 563985 w 2809310"/>
                  <a:gd name="connsiteY17" fmla="*/ 1263550 h 2214350"/>
                  <a:gd name="connsiteX18" fmla="*/ 224392 w 2809310"/>
                  <a:gd name="connsiteY18" fmla="*/ 921487 h 2214350"/>
                  <a:gd name="connsiteX19" fmla="*/ 127496 w 2809310"/>
                  <a:gd name="connsiteY19" fmla="*/ 532764 h 2214350"/>
                  <a:gd name="connsiteX20" fmla="*/ 227975 w 2809310"/>
                  <a:gd name="connsiteY20" fmla="*/ 249464 h 2214350"/>
                  <a:gd name="connsiteX21" fmla="*/ 388372 w 2809310"/>
                  <a:gd name="connsiteY21" fmla="*/ 105904 h 2214350"/>
                  <a:gd name="connsiteX22" fmla="*/ 641147 w 2809310"/>
                  <a:gd name="connsiteY22" fmla="*/ 37055 h 2214350"/>
                  <a:gd name="connsiteX23" fmla="*/ 929792 w 2809310"/>
                  <a:gd name="connsiteY23" fmla="*/ 15604 h 2214350"/>
                  <a:gd name="connsiteX0" fmla="*/ 931616 w 2811134"/>
                  <a:gd name="connsiteY0" fmla="*/ 15604 h 2214350"/>
                  <a:gd name="connsiteX1" fmla="*/ 590720 w 2811134"/>
                  <a:gd name="connsiteY1" fmla="*/ 3465 h 2214350"/>
                  <a:gd name="connsiteX2" fmla="*/ 297122 w 2811134"/>
                  <a:gd name="connsiteY2" fmla="*/ 84042 h 2214350"/>
                  <a:gd name="connsiteX3" fmla="*/ 71367 w 2811134"/>
                  <a:gd name="connsiteY3" fmla="*/ 323379 h 2214350"/>
                  <a:gd name="connsiteX4" fmla="*/ 3684 w 2811134"/>
                  <a:gd name="connsiteY4" fmla="*/ 700561 h 2214350"/>
                  <a:gd name="connsiteX5" fmla="*/ 162966 w 2811134"/>
                  <a:gd name="connsiteY5" fmla="*/ 1128411 h 2214350"/>
                  <a:gd name="connsiteX6" fmla="*/ 490279 w 2811134"/>
                  <a:gd name="connsiteY6" fmla="*/ 1398113 h 2214350"/>
                  <a:gd name="connsiteX7" fmla="*/ 909540 w 2811134"/>
                  <a:gd name="connsiteY7" fmla="*/ 1477681 h 2214350"/>
                  <a:gd name="connsiteX8" fmla="*/ 1255865 w 2811134"/>
                  <a:gd name="connsiteY8" fmla="*/ 1443375 h 2214350"/>
                  <a:gd name="connsiteX9" fmla="*/ 1408236 w 2811134"/>
                  <a:gd name="connsiteY9" fmla="*/ 1749486 h 2214350"/>
                  <a:gd name="connsiteX10" fmla="*/ 1907264 w 2811134"/>
                  <a:gd name="connsiteY10" fmla="*/ 2081871 h 2214350"/>
                  <a:gd name="connsiteX11" fmla="*/ 2811134 w 2811134"/>
                  <a:gd name="connsiteY11" fmla="*/ 2214350 h 2214350"/>
                  <a:gd name="connsiteX12" fmla="*/ 2467288 w 2811134"/>
                  <a:gd name="connsiteY12" fmla="*/ 2148312 h 2214350"/>
                  <a:gd name="connsiteX13" fmla="*/ 2055994 w 2811134"/>
                  <a:gd name="connsiteY13" fmla="*/ 2078929 h 2214350"/>
                  <a:gd name="connsiteX14" fmla="*/ 1643128 w 2811134"/>
                  <a:gd name="connsiteY14" fmla="*/ 1873748 h 2214350"/>
                  <a:gd name="connsiteX15" fmla="*/ 1410275 w 2811134"/>
                  <a:gd name="connsiteY15" fmla="*/ 1638623 h 2214350"/>
                  <a:gd name="connsiteX16" fmla="*/ 1312782 w 2811134"/>
                  <a:gd name="connsiteY16" fmla="*/ 1400323 h 2214350"/>
                  <a:gd name="connsiteX17" fmla="*/ 565809 w 2811134"/>
                  <a:gd name="connsiteY17" fmla="*/ 1263550 h 2214350"/>
                  <a:gd name="connsiteX18" fmla="*/ 226216 w 2811134"/>
                  <a:gd name="connsiteY18" fmla="*/ 921487 h 2214350"/>
                  <a:gd name="connsiteX19" fmla="*/ 129320 w 2811134"/>
                  <a:gd name="connsiteY19" fmla="*/ 532764 h 2214350"/>
                  <a:gd name="connsiteX20" fmla="*/ 229799 w 2811134"/>
                  <a:gd name="connsiteY20" fmla="*/ 249464 h 2214350"/>
                  <a:gd name="connsiteX21" fmla="*/ 390196 w 2811134"/>
                  <a:gd name="connsiteY21" fmla="*/ 105904 h 2214350"/>
                  <a:gd name="connsiteX22" fmla="*/ 642971 w 2811134"/>
                  <a:gd name="connsiteY22" fmla="*/ 37055 h 2214350"/>
                  <a:gd name="connsiteX23" fmla="*/ 931616 w 2811134"/>
                  <a:gd name="connsiteY23" fmla="*/ 15604 h 221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811134" h="2214350">
                    <a:moveTo>
                      <a:pt x="931616" y="15604"/>
                    </a:moveTo>
                    <a:cubicBezTo>
                      <a:pt x="922908" y="10006"/>
                      <a:pt x="690248" y="-7319"/>
                      <a:pt x="590720" y="3465"/>
                    </a:cubicBezTo>
                    <a:cubicBezTo>
                      <a:pt x="491192" y="14249"/>
                      <a:pt x="383681" y="30723"/>
                      <a:pt x="297122" y="84042"/>
                    </a:cubicBezTo>
                    <a:cubicBezTo>
                      <a:pt x="210563" y="137361"/>
                      <a:pt x="120273" y="220626"/>
                      <a:pt x="71367" y="323379"/>
                    </a:cubicBezTo>
                    <a:cubicBezTo>
                      <a:pt x="22461" y="426132"/>
                      <a:pt x="-11582" y="566389"/>
                      <a:pt x="3684" y="700561"/>
                    </a:cubicBezTo>
                    <a:cubicBezTo>
                      <a:pt x="18950" y="834733"/>
                      <a:pt x="81867" y="1012152"/>
                      <a:pt x="162966" y="1128411"/>
                    </a:cubicBezTo>
                    <a:cubicBezTo>
                      <a:pt x="244065" y="1244670"/>
                      <a:pt x="365850" y="1339901"/>
                      <a:pt x="490279" y="1398113"/>
                    </a:cubicBezTo>
                    <a:cubicBezTo>
                      <a:pt x="614708" y="1456325"/>
                      <a:pt x="781942" y="1470137"/>
                      <a:pt x="909540" y="1477681"/>
                    </a:cubicBezTo>
                    <a:cubicBezTo>
                      <a:pt x="1037138" y="1485225"/>
                      <a:pt x="1137024" y="1469708"/>
                      <a:pt x="1255865" y="1443375"/>
                    </a:cubicBezTo>
                    <a:cubicBezTo>
                      <a:pt x="1267347" y="1575201"/>
                      <a:pt x="1299670" y="1643070"/>
                      <a:pt x="1408236" y="1749486"/>
                    </a:cubicBezTo>
                    <a:cubicBezTo>
                      <a:pt x="1516803" y="1855902"/>
                      <a:pt x="1673448" y="2004394"/>
                      <a:pt x="1907264" y="2081871"/>
                    </a:cubicBezTo>
                    <a:cubicBezTo>
                      <a:pt x="2141080" y="2159348"/>
                      <a:pt x="2720443" y="2206981"/>
                      <a:pt x="2811134" y="2214350"/>
                    </a:cubicBezTo>
                    <a:cubicBezTo>
                      <a:pt x="2593915" y="2164569"/>
                      <a:pt x="2593145" y="2170882"/>
                      <a:pt x="2467288" y="2148312"/>
                    </a:cubicBezTo>
                    <a:cubicBezTo>
                      <a:pt x="2341431" y="2125742"/>
                      <a:pt x="2152079" y="2105640"/>
                      <a:pt x="2055994" y="2078929"/>
                    </a:cubicBezTo>
                    <a:cubicBezTo>
                      <a:pt x="1959909" y="2052218"/>
                      <a:pt x="1750748" y="1947132"/>
                      <a:pt x="1643128" y="1873748"/>
                    </a:cubicBezTo>
                    <a:cubicBezTo>
                      <a:pt x="1535508" y="1800364"/>
                      <a:pt x="1465333" y="1717527"/>
                      <a:pt x="1410275" y="1638623"/>
                    </a:cubicBezTo>
                    <a:cubicBezTo>
                      <a:pt x="1355217" y="1559719"/>
                      <a:pt x="1337041" y="1493937"/>
                      <a:pt x="1312782" y="1400323"/>
                    </a:cubicBezTo>
                    <a:cubicBezTo>
                      <a:pt x="1182670" y="1346819"/>
                      <a:pt x="746903" y="1343356"/>
                      <a:pt x="565809" y="1263550"/>
                    </a:cubicBezTo>
                    <a:cubicBezTo>
                      <a:pt x="384715" y="1183744"/>
                      <a:pt x="298964" y="1043285"/>
                      <a:pt x="226216" y="921487"/>
                    </a:cubicBezTo>
                    <a:cubicBezTo>
                      <a:pt x="153468" y="799689"/>
                      <a:pt x="128723" y="644768"/>
                      <a:pt x="129320" y="532764"/>
                    </a:cubicBezTo>
                    <a:cubicBezTo>
                      <a:pt x="129917" y="420760"/>
                      <a:pt x="191691" y="289524"/>
                      <a:pt x="229799" y="249464"/>
                    </a:cubicBezTo>
                    <a:cubicBezTo>
                      <a:pt x="251441" y="218413"/>
                      <a:pt x="321334" y="141305"/>
                      <a:pt x="390196" y="105904"/>
                    </a:cubicBezTo>
                    <a:cubicBezTo>
                      <a:pt x="459058" y="70503"/>
                      <a:pt x="556467" y="51483"/>
                      <a:pt x="642971" y="37055"/>
                    </a:cubicBezTo>
                    <a:cubicBezTo>
                      <a:pt x="729475" y="22627"/>
                      <a:pt x="940325" y="21202"/>
                      <a:pt x="931616" y="1560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A87161"/>
                  </a:gs>
                  <a:gs pos="50000">
                    <a:srgbClr val="7C5040"/>
                  </a:gs>
                  <a:gs pos="100000">
                    <a:srgbClr val="E2A697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04B299BA-1F7C-AE49-B7BF-3945D8DC588D}"/>
                </a:ext>
              </a:extLst>
            </p:cNvPr>
            <p:cNvGrpSpPr/>
            <p:nvPr/>
          </p:nvGrpSpPr>
          <p:grpSpPr>
            <a:xfrm rot="21435599">
              <a:off x="1899525" y="2279231"/>
              <a:ext cx="2188889" cy="864212"/>
              <a:chOff x="6055475" y="5853062"/>
              <a:chExt cx="2751454" cy="1162022"/>
            </a:xfrm>
          </p:grpSpPr>
          <p:sp>
            <p:nvSpPr>
              <p:cNvPr id="52" name="フリーフォーム 114">
                <a:extLst>
                  <a:ext uri="{FF2B5EF4-FFF2-40B4-BE49-F238E27FC236}">
                    <a16:creationId xmlns:a16="http://schemas.microsoft.com/office/drawing/2014/main" id="{0B3D7EE5-48E8-4147-B78E-DE037D538E1C}"/>
                  </a:ext>
                </a:extLst>
              </p:cNvPr>
              <p:cNvSpPr/>
              <p:nvPr/>
            </p:nvSpPr>
            <p:spPr>
              <a:xfrm rot="18694972">
                <a:off x="8104078" y="6312234"/>
                <a:ext cx="290245" cy="1115456"/>
              </a:xfrm>
              <a:custGeom>
                <a:avLst/>
                <a:gdLst>
                  <a:gd name="connsiteX0" fmla="*/ 435835 w 667027"/>
                  <a:gd name="connsiteY0" fmla="*/ 136733 h 803305"/>
                  <a:gd name="connsiteX1" fmla="*/ 478564 w 667027"/>
                  <a:gd name="connsiteY1" fmla="*/ 179462 h 803305"/>
                  <a:gd name="connsiteX2" fmla="*/ 487110 w 667027"/>
                  <a:gd name="connsiteY2" fmla="*/ 205099 h 803305"/>
                  <a:gd name="connsiteX3" fmla="*/ 512747 w 667027"/>
                  <a:gd name="connsiteY3" fmla="*/ 230737 h 803305"/>
                  <a:gd name="connsiteX4" fmla="*/ 538385 w 667027"/>
                  <a:gd name="connsiteY4" fmla="*/ 316194 h 803305"/>
                  <a:gd name="connsiteX5" fmla="*/ 572568 w 667027"/>
                  <a:gd name="connsiteY5" fmla="*/ 376015 h 803305"/>
                  <a:gd name="connsiteX6" fmla="*/ 606751 w 667027"/>
                  <a:gd name="connsiteY6" fmla="*/ 427290 h 803305"/>
                  <a:gd name="connsiteX7" fmla="*/ 632389 w 667027"/>
                  <a:gd name="connsiteY7" fmla="*/ 478565 h 803305"/>
                  <a:gd name="connsiteX8" fmla="*/ 649480 w 667027"/>
                  <a:gd name="connsiteY8" fmla="*/ 529839 h 803305"/>
                  <a:gd name="connsiteX9" fmla="*/ 658026 w 667027"/>
                  <a:gd name="connsiteY9" fmla="*/ 555477 h 803305"/>
                  <a:gd name="connsiteX10" fmla="*/ 658026 w 667027"/>
                  <a:gd name="connsiteY10" fmla="*/ 734938 h 803305"/>
                  <a:gd name="connsiteX11" fmla="*/ 640934 w 667027"/>
                  <a:gd name="connsiteY11" fmla="*/ 760576 h 803305"/>
                  <a:gd name="connsiteX12" fmla="*/ 632389 w 667027"/>
                  <a:gd name="connsiteY12" fmla="*/ 786213 h 803305"/>
                  <a:gd name="connsiteX13" fmla="*/ 606751 w 667027"/>
                  <a:gd name="connsiteY13" fmla="*/ 794759 h 803305"/>
                  <a:gd name="connsiteX14" fmla="*/ 564022 w 667027"/>
                  <a:gd name="connsiteY14" fmla="*/ 803305 h 803305"/>
                  <a:gd name="connsiteX15" fmla="*/ 427290 w 667027"/>
                  <a:gd name="connsiteY15" fmla="*/ 794759 h 803305"/>
                  <a:gd name="connsiteX16" fmla="*/ 376015 w 667027"/>
                  <a:gd name="connsiteY16" fmla="*/ 777667 h 803305"/>
                  <a:gd name="connsiteX17" fmla="*/ 358923 w 667027"/>
                  <a:gd name="connsiteY17" fmla="*/ 752030 h 803305"/>
                  <a:gd name="connsiteX18" fmla="*/ 333286 w 667027"/>
                  <a:gd name="connsiteY18" fmla="*/ 743484 h 803305"/>
                  <a:gd name="connsiteX19" fmla="*/ 307648 w 667027"/>
                  <a:gd name="connsiteY19" fmla="*/ 726393 h 803305"/>
                  <a:gd name="connsiteX20" fmla="*/ 273465 w 667027"/>
                  <a:gd name="connsiteY20" fmla="*/ 692209 h 803305"/>
                  <a:gd name="connsiteX21" fmla="*/ 222190 w 667027"/>
                  <a:gd name="connsiteY21" fmla="*/ 658026 h 803305"/>
                  <a:gd name="connsiteX22" fmla="*/ 162370 w 667027"/>
                  <a:gd name="connsiteY22" fmla="*/ 606751 h 803305"/>
                  <a:gd name="connsiteX23" fmla="*/ 111095 w 667027"/>
                  <a:gd name="connsiteY23" fmla="*/ 529839 h 803305"/>
                  <a:gd name="connsiteX24" fmla="*/ 94004 w 667027"/>
                  <a:gd name="connsiteY24" fmla="*/ 504202 h 803305"/>
                  <a:gd name="connsiteX25" fmla="*/ 85458 w 667027"/>
                  <a:gd name="connsiteY25" fmla="*/ 478565 h 803305"/>
                  <a:gd name="connsiteX26" fmla="*/ 68366 w 667027"/>
                  <a:gd name="connsiteY26" fmla="*/ 452927 h 803305"/>
                  <a:gd name="connsiteX27" fmla="*/ 59820 w 667027"/>
                  <a:gd name="connsiteY27" fmla="*/ 427290 h 803305"/>
                  <a:gd name="connsiteX28" fmla="*/ 42729 w 667027"/>
                  <a:gd name="connsiteY28" fmla="*/ 401652 h 803305"/>
                  <a:gd name="connsiteX29" fmla="*/ 25637 w 667027"/>
                  <a:gd name="connsiteY29" fmla="*/ 350378 h 803305"/>
                  <a:gd name="connsiteX30" fmla="*/ 8546 w 667027"/>
                  <a:gd name="connsiteY30" fmla="*/ 299103 h 803305"/>
                  <a:gd name="connsiteX31" fmla="*/ 0 w 667027"/>
                  <a:gd name="connsiteY31" fmla="*/ 256374 h 803305"/>
                  <a:gd name="connsiteX32" fmla="*/ 8546 w 667027"/>
                  <a:gd name="connsiteY32" fmla="*/ 85458 h 803305"/>
                  <a:gd name="connsiteX33" fmla="*/ 25637 w 667027"/>
                  <a:gd name="connsiteY33" fmla="*/ 34183 h 803305"/>
                  <a:gd name="connsiteX34" fmla="*/ 76912 w 667027"/>
                  <a:gd name="connsiteY34" fmla="*/ 0 h 803305"/>
                  <a:gd name="connsiteX35" fmla="*/ 145278 w 667027"/>
                  <a:gd name="connsiteY35" fmla="*/ 8546 h 803305"/>
                  <a:gd name="connsiteX36" fmla="*/ 170916 w 667027"/>
                  <a:gd name="connsiteY36" fmla="*/ 17092 h 803305"/>
                  <a:gd name="connsiteX37" fmla="*/ 179461 w 667027"/>
                  <a:gd name="connsiteY37" fmla="*/ 42729 h 803305"/>
                  <a:gd name="connsiteX38" fmla="*/ 213645 w 667027"/>
                  <a:gd name="connsiteY38" fmla="*/ 94004 h 803305"/>
                  <a:gd name="connsiteX39" fmla="*/ 239282 w 667027"/>
                  <a:gd name="connsiteY39" fmla="*/ 153824 h 803305"/>
                  <a:gd name="connsiteX40" fmla="*/ 264919 w 667027"/>
                  <a:gd name="connsiteY40" fmla="*/ 239282 h 803305"/>
                  <a:gd name="connsiteX41" fmla="*/ 256374 w 667027"/>
                  <a:gd name="connsiteY41" fmla="*/ 333286 h 803305"/>
                  <a:gd name="connsiteX42" fmla="*/ 247828 w 667027"/>
                  <a:gd name="connsiteY42" fmla="*/ 358923 h 803305"/>
                  <a:gd name="connsiteX43" fmla="*/ 222190 w 667027"/>
                  <a:gd name="connsiteY43" fmla="*/ 376015 h 803305"/>
                  <a:gd name="connsiteX44" fmla="*/ 213645 w 667027"/>
                  <a:gd name="connsiteY44" fmla="*/ 401652 h 803305"/>
                  <a:gd name="connsiteX45" fmla="*/ 145278 w 667027"/>
                  <a:gd name="connsiteY45" fmla="*/ 401652 h 803305"/>
                  <a:gd name="connsiteX46" fmla="*/ 102549 w 667027"/>
                  <a:gd name="connsiteY46" fmla="*/ 324740 h 803305"/>
                  <a:gd name="connsiteX47" fmla="*/ 94004 w 667027"/>
                  <a:gd name="connsiteY47" fmla="*/ 299103 h 803305"/>
                  <a:gd name="connsiteX48" fmla="*/ 102549 w 667027"/>
                  <a:gd name="connsiteY48" fmla="*/ 222191 h 803305"/>
                  <a:gd name="connsiteX49" fmla="*/ 136733 w 667027"/>
                  <a:gd name="connsiteY49" fmla="*/ 205099 h 803305"/>
                  <a:gd name="connsiteX0" fmla="*/ 438216 w 667027"/>
                  <a:gd name="connsiteY0" fmla="*/ 117683 h 803305"/>
                  <a:gd name="connsiteX1" fmla="*/ 478564 w 667027"/>
                  <a:gd name="connsiteY1" fmla="*/ 179462 h 803305"/>
                  <a:gd name="connsiteX2" fmla="*/ 487110 w 667027"/>
                  <a:gd name="connsiteY2" fmla="*/ 205099 h 803305"/>
                  <a:gd name="connsiteX3" fmla="*/ 512747 w 667027"/>
                  <a:gd name="connsiteY3" fmla="*/ 230737 h 803305"/>
                  <a:gd name="connsiteX4" fmla="*/ 538385 w 667027"/>
                  <a:gd name="connsiteY4" fmla="*/ 316194 h 803305"/>
                  <a:gd name="connsiteX5" fmla="*/ 572568 w 667027"/>
                  <a:gd name="connsiteY5" fmla="*/ 376015 h 803305"/>
                  <a:gd name="connsiteX6" fmla="*/ 606751 w 667027"/>
                  <a:gd name="connsiteY6" fmla="*/ 427290 h 803305"/>
                  <a:gd name="connsiteX7" fmla="*/ 632389 w 667027"/>
                  <a:gd name="connsiteY7" fmla="*/ 478565 h 803305"/>
                  <a:gd name="connsiteX8" fmla="*/ 649480 w 667027"/>
                  <a:gd name="connsiteY8" fmla="*/ 529839 h 803305"/>
                  <a:gd name="connsiteX9" fmla="*/ 658026 w 667027"/>
                  <a:gd name="connsiteY9" fmla="*/ 555477 h 803305"/>
                  <a:gd name="connsiteX10" fmla="*/ 658026 w 667027"/>
                  <a:gd name="connsiteY10" fmla="*/ 734938 h 803305"/>
                  <a:gd name="connsiteX11" fmla="*/ 640934 w 667027"/>
                  <a:gd name="connsiteY11" fmla="*/ 760576 h 803305"/>
                  <a:gd name="connsiteX12" fmla="*/ 632389 w 667027"/>
                  <a:gd name="connsiteY12" fmla="*/ 786213 h 803305"/>
                  <a:gd name="connsiteX13" fmla="*/ 606751 w 667027"/>
                  <a:gd name="connsiteY13" fmla="*/ 794759 h 803305"/>
                  <a:gd name="connsiteX14" fmla="*/ 564022 w 667027"/>
                  <a:gd name="connsiteY14" fmla="*/ 803305 h 803305"/>
                  <a:gd name="connsiteX15" fmla="*/ 427290 w 667027"/>
                  <a:gd name="connsiteY15" fmla="*/ 794759 h 803305"/>
                  <a:gd name="connsiteX16" fmla="*/ 376015 w 667027"/>
                  <a:gd name="connsiteY16" fmla="*/ 777667 h 803305"/>
                  <a:gd name="connsiteX17" fmla="*/ 358923 w 667027"/>
                  <a:gd name="connsiteY17" fmla="*/ 752030 h 803305"/>
                  <a:gd name="connsiteX18" fmla="*/ 333286 w 667027"/>
                  <a:gd name="connsiteY18" fmla="*/ 743484 h 803305"/>
                  <a:gd name="connsiteX19" fmla="*/ 307648 w 667027"/>
                  <a:gd name="connsiteY19" fmla="*/ 726393 h 803305"/>
                  <a:gd name="connsiteX20" fmla="*/ 273465 w 667027"/>
                  <a:gd name="connsiteY20" fmla="*/ 692209 h 803305"/>
                  <a:gd name="connsiteX21" fmla="*/ 222190 w 667027"/>
                  <a:gd name="connsiteY21" fmla="*/ 658026 h 803305"/>
                  <a:gd name="connsiteX22" fmla="*/ 162370 w 667027"/>
                  <a:gd name="connsiteY22" fmla="*/ 606751 h 803305"/>
                  <a:gd name="connsiteX23" fmla="*/ 111095 w 667027"/>
                  <a:gd name="connsiteY23" fmla="*/ 529839 h 803305"/>
                  <a:gd name="connsiteX24" fmla="*/ 94004 w 667027"/>
                  <a:gd name="connsiteY24" fmla="*/ 504202 h 803305"/>
                  <a:gd name="connsiteX25" fmla="*/ 85458 w 667027"/>
                  <a:gd name="connsiteY25" fmla="*/ 478565 h 803305"/>
                  <a:gd name="connsiteX26" fmla="*/ 68366 w 667027"/>
                  <a:gd name="connsiteY26" fmla="*/ 452927 h 803305"/>
                  <a:gd name="connsiteX27" fmla="*/ 59820 w 667027"/>
                  <a:gd name="connsiteY27" fmla="*/ 427290 h 803305"/>
                  <a:gd name="connsiteX28" fmla="*/ 42729 w 667027"/>
                  <a:gd name="connsiteY28" fmla="*/ 401652 h 803305"/>
                  <a:gd name="connsiteX29" fmla="*/ 25637 w 667027"/>
                  <a:gd name="connsiteY29" fmla="*/ 350378 h 803305"/>
                  <a:gd name="connsiteX30" fmla="*/ 8546 w 667027"/>
                  <a:gd name="connsiteY30" fmla="*/ 299103 h 803305"/>
                  <a:gd name="connsiteX31" fmla="*/ 0 w 667027"/>
                  <a:gd name="connsiteY31" fmla="*/ 256374 h 803305"/>
                  <a:gd name="connsiteX32" fmla="*/ 8546 w 667027"/>
                  <a:gd name="connsiteY32" fmla="*/ 85458 h 803305"/>
                  <a:gd name="connsiteX33" fmla="*/ 25637 w 667027"/>
                  <a:gd name="connsiteY33" fmla="*/ 34183 h 803305"/>
                  <a:gd name="connsiteX34" fmla="*/ 76912 w 667027"/>
                  <a:gd name="connsiteY34" fmla="*/ 0 h 803305"/>
                  <a:gd name="connsiteX35" fmla="*/ 145278 w 667027"/>
                  <a:gd name="connsiteY35" fmla="*/ 8546 h 803305"/>
                  <a:gd name="connsiteX36" fmla="*/ 170916 w 667027"/>
                  <a:gd name="connsiteY36" fmla="*/ 17092 h 803305"/>
                  <a:gd name="connsiteX37" fmla="*/ 179461 w 667027"/>
                  <a:gd name="connsiteY37" fmla="*/ 42729 h 803305"/>
                  <a:gd name="connsiteX38" fmla="*/ 213645 w 667027"/>
                  <a:gd name="connsiteY38" fmla="*/ 94004 h 803305"/>
                  <a:gd name="connsiteX39" fmla="*/ 239282 w 667027"/>
                  <a:gd name="connsiteY39" fmla="*/ 153824 h 803305"/>
                  <a:gd name="connsiteX40" fmla="*/ 264919 w 667027"/>
                  <a:gd name="connsiteY40" fmla="*/ 239282 h 803305"/>
                  <a:gd name="connsiteX41" fmla="*/ 256374 w 667027"/>
                  <a:gd name="connsiteY41" fmla="*/ 333286 h 803305"/>
                  <a:gd name="connsiteX42" fmla="*/ 247828 w 667027"/>
                  <a:gd name="connsiteY42" fmla="*/ 358923 h 803305"/>
                  <a:gd name="connsiteX43" fmla="*/ 222190 w 667027"/>
                  <a:gd name="connsiteY43" fmla="*/ 376015 h 803305"/>
                  <a:gd name="connsiteX44" fmla="*/ 213645 w 667027"/>
                  <a:gd name="connsiteY44" fmla="*/ 401652 h 803305"/>
                  <a:gd name="connsiteX45" fmla="*/ 145278 w 667027"/>
                  <a:gd name="connsiteY45" fmla="*/ 401652 h 803305"/>
                  <a:gd name="connsiteX46" fmla="*/ 102549 w 667027"/>
                  <a:gd name="connsiteY46" fmla="*/ 324740 h 803305"/>
                  <a:gd name="connsiteX47" fmla="*/ 94004 w 667027"/>
                  <a:gd name="connsiteY47" fmla="*/ 299103 h 803305"/>
                  <a:gd name="connsiteX48" fmla="*/ 102549 w 667027"/>
                  <a:gd name="connsiteY48" fmla="*/ 222191 h 803305"/>
                  <a:gd name="connsiteX49" fmla="*/ 136733 w 667027"/>
                  <a:gd name="connsiteY49" fmla="*/ 205099 h 803305"/>
                  <a:gd name="connsiteX0" fmla="*/ 438216 w 667027"/>
                  <a:gd name="connsiteY0" fmla="*/ 117683 h 803305"/>
                  <a:gd name="connsiteX1" fmla="*/ 476183 w 667027"/>
                  <a:gd name="connsiteY1" fmla="*/ 184224 h 803305"/>
                  <a:gd name="connsiteX2" fmla="*/ 487110 w 667027"/>
                  <a:gd name="connsiteY2" fmla="*/ 205099 h 803305"/>
                  <a:gd name="connsiteX3" fmla="*/ 512747 w 667027"/>
                  <a:gd name="connsiteY3" fmla="*/ 230737 h 803305"/>
                  <a:gd name="connsiteX4" fmla="*/ 538385 w 667027"/>
                  <a:gd name="connsiteY4" fmla="*/ 316194 h 803305"/>
                  <a:gd name="connsiteX5" fmla="*/ 572568 w 667027"/>
                  <a:gd name="connsiteY5" fmla="*/ 376015 h 803305"/>
                  <a:gd name="connsiteX6" fmla="*/ 606751 w 667027"/>
                  <a:gd name="connsiteY6" fmla="*/ 427290 h 803305"/>
                  <a:gd name="connsiteX7" fmla="*/ 632389 w 667027"/>
                  <a:gd name="connsiteY7" fmla="*/ 478565 h 803305"/>
                  <a:gd name="connsiteX8" fmla="*/ 649480 w 667027"/>
                  <a:gd name="connsiteY8" fmla="*/ 529839 h 803305"/>
                  <a:gd name="connsiteX9" fmla="*/ 658026 w 667027"/>
                  <a:gd name="connsiteY9" fmla="*/ 555477 h 803305"/>
                  <a:gd name="connsiteX10" fmla="*/ 658026 w 667027"/>
                  <a:gd name="connsiteY10" fmla="*/ 734938 h 803305"/>
                  <a:gd name="connsiteX11" fmla="*/ 640934 w 667027"/>
                  <a:gd name="connsiteY11" fmla="*/ 760576 h 803305"/>
                  <a:gd name="connsiteX12" fmla="*/ 632389 w 667027"/>
                  <a:gd name="connsiteY12" fmla="*/ 786213 h 803305"/>
                  <a:gd name="connsiteX13" fmla="*/ 606751 w 667027"/>
                  <a:gd name="connsiteY13" fmla="*/ 794759 h 803305"/>
                  <a:gd name="connsiteX14" fmla="*/ 564022 w 667027"/>
                  <a:gd name="connsiteY14" fmla="*/ 803305 h 803305"/>
                  <a:gd name="connsiteX15" fmla="*/ 427290 w 667027"/>
                  <a:gd name="connsiteY15" fmla="*/ 794759 h 803305"/>
                  <a:gd name="connsiteX16" fmla="*/ 376015 w 667027"/>
                  <a:gd name="connsiteY16" fmla="*/ 777667 h 803305"/>
                  <a:gd name="connsiteX17" fmla="*/ 358923 w 667027"/>
                  <a:gd name="connsiteY17" fmla="*/ 752030 h 803305"/>
                  <a:gd name="connsiteX18" fmla="*/ 333286 w 667027"/>
                  <a:gd name="connsiteY18" fmla="*/ 743484 h 803305"/>
                  <a:gd name="connsiteX19" fmla="*/ 307648 w 667027"/>
                  <a:gd name="connsiteY19" fmla="*/ 726393 h 803305"/>
                  <a:gd name="connsiteX20" fmla="*/ 273465 w 667027"/>
                  <a:gd name="connsiteY20" fmla="*/ 692209 h 803305"/>
                  <a:gd name="connsiteX21" fmla="*/ 222190 w 667027"/>
                  <a:gd name="connsiteY21" fmla="*/ 658026 h 803305"/>
                  <a:gd name="connsiteX22" fmla="*/ 162370 w 667027"/>
                  <a:gd name="connsiteY22" fmla="*/ 606751 h 803305"/>
                  <a:gd name="connsiteX23" fmla="*/ 111095 w 667027"/>
                  <a:gd name="connsiteY23" fmla="*/ 529839 h 803305"/>
                  <a:gd name="connsiteX24" fmla="*/ 94004 w 667027"/>
                  <a:gd name="connsiteY24" fmla="*/ 504202 h 803305"/>
                  <a:gd name="connsiteX25" fmla="*/ 85458 w 667027"/>
                  <a:gd name="connsiteY25" fmla="*/ 478565 h 803305"/>
                  <a:gd name="connsiteX26" fmla="*/ 68366 w 667027"/>
                  <a:gd name="connsiteY26" fmla="*/ 452927 h 803305"/>
                  <a:gd name="connsiteX27" fmla="*/ 59820 w 667027"/>
                  <a:gd name="connsiteY27" fmla="*/ 427290 h 803305"/>
                  <a:gd name="connsiteX28" fmla="*/ 42729 w 667027"/>
                  <a:gd name="connsiteY28" fmla="*/ 401652 h 803305"/>
                  <a:gd name="connsiteX29" fmla="*/ 25637 w 667027"/>
                  <a:gd name="connsiteY29" fmla="*/ 350378 h 803305"/>
                  <a:gd name="connsiteX30" fmla="*/ 8546 w 667027"/>
                  <a:gd name="connsiteY30" fmla="*/ 299103 h 803305"/>
                  <a:gd name="connsiteX31" fmla="*/ 0 w 667027"/>
                  <a:gd name="connsiteY31" fmla="*/ 256374 h 803305"/>
                  <a:gd name="connsiteX32" fmla="*/ 8546 w 667027"/>
                  <a:gd name="connsiteY32" fmla="*/ 85458 h 803305"/>
                  <a:gd name="connsiteX33" fmla="*/ 25637 w 667027"/>
                  <a:gd name="connsiteY33" fmla="*/ 34183 h 803305"/>
                  <a:gd name="connsiteX34" fmla="*/ 76912 w 667027"/>
                  <a:gd name="connsiteY34" fmla="*/ 0 h 803305"/>
                  <a:gd name="connsiteX35" fmla="*/ 145278 w 667027"/>
                  <a:gd name="connsiteY35" fmla="*/ 8546 h 803305"/>
                  <a:gd name="connsiteX36" fmla="*/ 170916 w 667027"/>
                  <a:gd name="connsiteY36" fmla="*/ 17092 h 803305"/>
                  <a:gd name="connsiteX37" fmla="*/ 179461 w 667027"/>
                  <a:gd name="connsiteY37" fmla="*/ 42729 h 803305"/>
                  <a:gd name="connsiteX38" fmla="*/ 213645 w 667027"/>
                  <a:gd name="connsiteY38" fmla="*/ 94004 h 803305"/>
                  <a:gd name="connsiteX39" fmla="*/ 239282 w 667027"/>
                  <a:gd name="connsiteY39" fmla="*/ 153824 h 803305"/>
                  <a:gd name="connsiteX40" fmla="*/ 264919 w 667027"/>
                  <a:gd name="connsiteY40" fmla="*/ 239282 h 803305"/>
                  <a:gd name="connsiteX41" fmla="*/ 256374 w 667027"/>
                  <a:gd name="connsiteY41" fmla="*/ 333286 h 803305"/>
                  <a:gd name="connsiteX42" fmla="*/ 247828 w 667027"/>
                  <a:gd name="connsiteY42" fmla="*/ 358923 h 803305"/>
                  <a:gd name="connsiteX43" fmla="*/ 222190 w 667027"/>
                  <a:gd name="connsiteY43" fmla="*/ 376015 h 803305"/>
                  <a:gd name="connsiteX44" fmla="*/ 213645 w 667027"/>
                  <a:gd name="connsiteY44" fmla="*/ 401652 h 803305"/>
                  <a:gd name="connsiteX45" fmla="*/ 145278 w 667027"/>
                  <a:gd name="connsiteY45" fmla="*/ 401652 h 803305"/>
                  <a:gd name="connsiteX46" fmla="*/ 102549 w 667027"/>
                  <a:gd name="connsiteY46" fmla="*/ 324740 h 803305"/>
                  <a:gd name="connsiteX47" fmla="*/ 94004 w 667027"/>
                  <a:gd name="connsiteY47" fmla="*/ 299103 h 803305"/>
                  <a:gd name="connsiteX48" fmla="*/ 102549 w 667027"/>
                  <a:gd name="connsiteY48" fmla="*/ 222191 h 803305"/>
                  <a:gd name="connsiteX49" fmla="*/ 136733 w 667027"/>
                  <a:gd name="connsiteY49" fmla="*/ 205099 h 803305"/>
                  <a:gd name="connsiteX0" fmla="*/ 438216 w 667027"/>
                  <a:gd name="connsiteY0" fmla="*/ 117683 h 803305"/>
                  <a:gd name="connsiteX1" fmla="*/ 476183 w 667027"/>
                  <a:gd name="connsiteY1" fmla="*/ 184224 h 803305"/>
                  <a:gd name="connsiteX2" fmla="*/ 487110 w 667027"/>
                  <a:gd name="connsiteY2" fmla="*/ 205099 h 803305"/>
                  <a:gd name="connsiteX3" fmla="*/ 505604 w 667027"/>
                  <a:gd name="connsiteY3" fmla="*/ 242643 h 803305"/>
                  <a:gd name="connsiteX4" fmla="*/ 538385 w 667027"/>
                  <a:gd name="connsiteY4" fmla="*/ 316194 h 803305"/>
                  <a:gd name="connsiteX5" fmla="*/ 572568 w 667027"/>
                  <a:gd name="connsiteY5" fmla="*/ 376015 h 803305"/>
                  <a:gd name="connsiteX6" fmla="*/ 606751 w 667027"/>
                  <a:gd name="connsiteY6" fmla="*/ 427290 h 803305"/>
                  <a:gd name="connsiteX7" fmla="*/ 632389 w 667027"/>
                  <a:gd name="connsiteY7" fmla="*/ 478565 h 803305"/>
                  <a:gd name="connsiteX8" fmla="*/ 649480 w 667027"/>
                  <a:gd name="connsiteY8" fmla="*/ 529839 h 803305"/>
                  <a:gd name="connsiteX9" fmla="*/ 658026 w 667027"/>
                  <a:gd name="connsiteY9" fmla="*/ 555477 h 803305"/>
                  <a:gd name="connsiteX10" fmla="*/ 658026 w 667027"/>
                  <a:gd name="connsiteY10" fmla="*/ 734938 h 803305"/>
                  <a:gd name="connsiteX11" fmla="*/ 640934 w 667027"/>
                  <a:gd name="connsiteY11" fmla="*/ 760576 h 803305"/>
                  <a:gd name="connsiteX12" fmla="*/ 632389 w 667027"/>
                  <a:gd name="connsiteY12" fmla="*/ 786213 h 803305"/>
                  <a:gd name="connsiteX13" fmla="*/ 606751 w 667027"/>
                  <a:gd name="connsiteY13" fmla="*/ 794759 h 803305"/>
                  <a:gd name="connsiteX14" fmla="*/ 564022 w 667027"/>
                  <a:gd name="connsiteY14" fmla="*/ 803305 h 803305"/>
                  <a:gd name="connsiteX15" fmla="*/ 427290 w 667027"/>
                  <a:gd name="connsiteY15" fmla="*/ 794759 h 803305"/>
                  <a:gd name="connsiteX16" fmla="*/ 376015 w 667027"/>
                  <a:gd name="connsiteY16" fmla="*/ 777667 h 803305"/>
                  <a:gd name="connsiteX17" fmla="*/ 358923 w 667027"/>
                  <a:gd name="connsiteY17" fmla="*/ 752030 h 803305"/>
                  <a:gd name="connsiteX18" fmla="*/ 333286 w 667027"/>
                  <a:gd name="connsiteY18" fmla="*/ 743484 h 803305"/>
                  <a:gd name="connsiteX19" fmla="*/ 307648 w 667027"/>
                  <a:gd name="connsiteY19" fmla="*/ 726393 h 803305"/>
                  <a:gd name="connsiteX20" fmla="*/ 273465 w 667027"/>
                  <a:gd name="connsiteY20" fmla="*/ 692209 h 803305"/>
                  <a:gd name="connsiteX21" fmla="*/ 222190 w 667027"/>
                  <a:gd name="connsiteY21" fmla="*/ 658026 h 803305"/>
                  <a:gd name="connsiteX22" fmla="*/ 162370 w 667027"/>
                  <a:gd name="connsiteY22" fmla="*/ 606751 h 803305"/>
                  <a:gd name="connsiteX23" fmla="*/ 111095 w 667027"/>
                  <a:gd name="connsiteY23" fmla="*/ 529839 h 803305"/>
                  <a:gd name="connsiteX24" fmla="*/ 94004 w 667027"/>
                  <a:gd name="connsiteY24" fmla="*/ 504202 h 803305"/>
                  <a:gd name="connsiteX25" fmla="*/ 85458 w 667027"/>
                  <a:gd name="connsiteY25" fmla="*/ 478565 h 803305"/>
                  <a:gd name="connsiteX26" fmla="*/ 68366 w 667027"/>
                  <a:gd name="connsiteY26" fmla="*/ 452927 h 803305"/>
                  <a:gd name="connsiteX27" fmla="*/ 59820 w 667027"/>
                  <a:gd name="connsiteY27" fmla="*/ 427290 h 803305"/>
                  <a:gd name="connsiteX28" fmla="*/ 42729 w 667027"/>
                  <a:gd name="connsiteY28" fmla="*/ 401652 h 803305"/>
                  <a:gd name="connsiteX29" fmla="*/ 25637 w 667027"/>
                  <a:gd name="connsiteY29" fmla="*/ 350378 h 803305"/>
                  <a:gd name="connsiteX30" fmla="*/ 8546 w 667027"/>
                  <a:gd name="connsiteY30" fmla="*/ 299103 h 803305"/>
                  <a:gd name="connsiteX31" fmla="*/ 0 w 667027"/>
                  <a:gd name="connsiteY31" fmla="*/ 256374 h 803305"/>
                  <a:gd name="connsiteX32" fmla="*/ 8546 w 667027"/>
                  <a:gd name="connsiteY32" fmla="*/ 85458 h 803305"/>
                  <a:gd name="connsiteX33" fmla="*/ 25637 w 667027"/>
                  <a:gd name="connsiteY33" fmla="*/ 34183 h 803305"/>
                  <a:gd name="connsiteX34" fmla="*/ 76912 w 667027"/>
                  <a:gd name="connsiteY34" fmla="*/ 0 h 803305"/>
                  <a:gd name="connsiteX35" fmla="*/ 145278 w 667027"/>
                  <a:gd name="connsiteY35" fmla="*/ 8546 h 803305"/>
                  <a:gd name="connsiteX36" fmla="*/ 170916 w 667027"/>
                  <a:gd name="connsiteY36" fmla="*/ 17092 h 803305"/>
                  <a:gd name="connsiteX37" fmla="*/ 179461 w 667027"/>
                  <a:gd name="connsiteY37" fmla="*/ 42729 h 803305"/>
                  <a:gd name="connsiteX38" fmla="*/ 213645 w 667027"/>
                  <a:gd name="connsiteY38" fmla="*/ 94004 h 803305"/>
                  <a:gd name="connsiteX39" fmla="*/ 239282 w 667027"/>
                  <a:gd name="connsiteY39" fmla="*/ 153824 h 803305"/>
                  <a:gd name="connsiteX40" fmla="*/ 264919 w 667027"/>
                  <a:gd name="connsiteY40" fmla="*/ 239282 h 803305"/>
                  <a:gd name="connsiteX41" fmla="*/ 256374 w 667027"/>
                  <a:gd name="connsiteY41" fmla="*/ 333286 h 803305"/>
                  <a:gd name="connsiteX42" fmla="*/ 247828 w 667027"/>
                  <a:gd name="connsiteY42" fmla="*/ 358923 h 803305"/>
                  <a:gd name="connsiteX43" fmla="*/ 222190 w 667027"/>
                  <a:gd name="connsiteY43" fmla="*/ 376015 h 803305"/>
                  <a:gd name="connsiteX44" fmla="*/ 213645 w 667027"/>
                  <a:gd name="connsiteY44" fmla="*/ 401652 h 803305"/>
                  <a:gd name="connsiteX45" fmla="*/ 145278 w 667027"/>
                  <a:gd name="connsiteY45" fmla="*/ 401652 h 803305"/>
                  <a:gd name="connsiteX46" fmla="*/ 102549 w 667027"/>
                  <a:gd name="connsiteY46" fmla="*/ 324740 h 803305"/>
                  <a:gd name="connsiteX47" fmla="*/ 94004 w 667027"/>
                  <a:gd name="connsiteY47" fmla="*/ 299103 h 803305"/>
                  <a:gd name="connsiteX48" fmla="*/ 102549 w 667027"/>
                  <a:gd name="connsiteY48" fmla="*/ 222191 h 803305"/>
                  <a:gd name="connsiteX49" fmla="*/ 136733 w 667027"/>
                  <a:gd name="connsiteY49" fmla="*/ 205099 h 803305"/>
                  <a:gd name="connsiteX0" fmla="*/ 438216 w 667027"/>
                  <a:gd name="connsiteY0" fmla="*/ 117683 h 803305"/>
                  <a:gd name="connsiteX1" fmla="*/ 476183 w 667027"/>
                  <a:gd name="connsiteY1" fmla="*/ 184224 h 803305"/>
                  <a:gd name="connsiteX2" fmla="*/ 487110 w 667027"/>
                  <a:gd name="connsiteY2" fmla="*/ 205099 h 803305"/>
                  <a:gd name="connsiteX3" fmla="*/ 505604 w 667027"/>
                  <a:gd name="connsiteY3" fmla="*/ 242643 h 803305"/>
                  <a:gd name="connsiteX4" fmla="*/ 538385 w 667027"/>
                  <a:gd name="connsiteY4" fmla="*/ 316194 h 803305"/>
                  <a:gd name="connsiteX5" fmla="*/ 572568 w 667027"/>
                  <a:gd name="connsiteY5" fmla="*/ 376015 h 803305"/>
                  <a:gd name="connsiteX6" fmla="*/ 606751 w 667027"/>
                  <a:gd name="connsiteY6" fmla="*/ 427290 h 803305"/>
                  <a:gd name="connsiteX7" fmla="*/ 632389 w 667027"/>
                  <a:gd name="connsiteY7" fmla="*/ 478565 h 803305"/>
                  <a:gd name="connsiteX8" fmla="*/ 649480 w 667027"/>
                  <a:gd name="connsiteY8" fmla="*/ 529839 h 803305"/>
                  <a:gd name="connsiteX9" fmla="*/ 658026 w 667027"/>
                  <a:gd name="connsiteY9" fmla="*/ 555477 h 803305"/>
                  <a:gd name="connsiteX10" fmla="*/ 658026 w 667027"/>
                  <a:gd name="connsiteY10" fmla="*/ 734938 h 803305"/>
                  <a:gd name="connsiteX11" fmla="*/ 640934 w 667027"/>
                  <a:gd name="connsiteY11" fmla="*/ 760576 h 803305"/>
                  <a:gd name="connsiteX12" fmla="*/ 632389 w 667027"/>
                  <a:gd name="connsiteY12" fmla="*/ 786213 h 803305"/>
                  <a:gd name="connsiteX13" fmla="*/ 606751 w 667027"/>
                  <a:gd name="connsiteY13" fmla="*/ 794759 h 803305"/>
                  <a:gd name="connsiteX14" fmla="*/ 564022 w 667027"/>
                  <a:gd name="connsiteY14" fmla="*/ 803305 h 803305"/>
                  <a:gd name="connsiteX15" fmla="*/ 427290 w 667027"/>
                  <a:gd name="connsiteY15" fmla="*/ 794759 h 803305"/>
                  <a:gd name="connsiteX16" fmla="*/ 376015 w 667027"/>
                  <a:gd name="connsiteY16" fmla="*/ 777667 h 803305"/>
                  <a:gd name="connsiteX17" fmla="*/ 358923 w 667027"/>
                  <a:gd name="connsiteY17" fmla="*/ 752030 h 803305"/>
                  <a:gd name="connsiteX18" fmla="*/ 333286 w 667027"/>
                  <a:gd name="connsiteY18" fmla="*/ 743484 h 803305"/>
                  <a:gd name="connsiteX19" fmla="*/ 307648 w 667027"/>
                  <a:gd name="connsiteY19" fmla="*/ 726393 h 803305"/>
                  <a:gd name="connsiteX20" fmla="*/ 273465 w 667027"/>
                  <a:gd name="connsiteY20" fmla="*/ 692209 h 803305"/>
                  <a:gd name="connsiteX21" fmla="*/ 222190 w 667027"/>
                  <a:gd name="connsiteY21" fmla="*/ 658026 h 803305"/>
                  <a:gd name="connsiteX22" fmla="*/ 162370 w 667027"/>
                  <a:gd name="connsiteY22" fmla="*/ 606751 h 803305"/>
                  <a:gd name="connsiteX23" fmla="*/ 111095 w 667027"/>
                  <a:gd name="connsiteY23" fmla="*/ 529839 h 803305"/>
                  <a:gd name="connsiteX24" fmla="*/ 94004 w 667027"/>
                  <a:gd name="connsiteY24" fmla="*/ 504202 h 803305"/>
                  <a:gd name="connsiteX25" fmla="*/ 85458 w 667027"/>
                  <a:gd name="connsiteY25" fmla="*/ 478565 h 803305"/>
                  <a:gd name="connsiteX26" fmla="*/ 68366 w 667027"/>
                  <a:gd name="connsiteY26" fmla="*/ 452927 h 803305"/>
                  <a:gd name="connsiteX27" fmla="*/ 59820 w 667027"/>
                  <a:gd name="connsiteY27" fmla="*/ 427290 h 803305"/>
                  <a:gd name="connsiteX28" fmla="*/ 42729 w 667027"/>
                  <a:gd name="connsiteY28" fmla="*/ 401652 h 803305"/>
                  <a:gd name="connsiteX29" fmla="*/ 25637 w 667027"/>
                  <a:gd name="connsiteY29" fmla="*/ 350378 h 803305"/>
                  <a:gd name="connsiteX30" fmla="*/ 8546 w 667027"/>
                  <a:gd name="connsiteY30" fmla="*/ 299103 h 803305"/>
                  <a:gd name="connsiteX31" fmla="*/ 0 w 667027"/>
                  <a:gd name="connsiteY31" fmla="*/ 256374 h 803305"/>
                  <a:gd name="connsiteX32" fmla="*/ 8546 w 667027"/>
                  <a:gd name="connsiteY32" fmla="*/ 85458 h 803305"/>
                  <a:gd name="connsiteX33" fmla="*/ 25637 w 667027"/>
                  <a:gd name="connsiteY33" fmla="*/ 34183 h 803305"/>
                  <a:gd name="connsiteX34" fmla="*/ 76912 w 667027"/>
                  <a:gd name="connsiteY34" fmla="*/ 0 h 803305"/>
                  <a:gd name="connsiteX35" fmla="*/ 145278 w 667027"/>
                  <a:gd name="connsiteY35" fmla="*/ 8546 h 803305"/>
                  <a:gd name="connsiteX36" fmla="*/ 170916 w 667027"/>
                  <a:gd name="connsiteY36" fmla="*/ 17092 h 803305"/>
                  <a:gd name="connsiteX37" fmla="*/ 179461 w 667027"/>
                  <a:gd name="connsiteY37" fmla="*/ 42729 h 803305"/>
                  <a:gd name="connsiteX38" fmla="*/ 213645 w 667027"/>
                  <a:gd name="connsiteY38" fmla="*/ 94004 h 803305"/>
                  <a:gd name="connsiteX39" fmla="*/ 239282 w 667027"/>
                  <a:gd name="connsiteY39" fmla="*/ 153824 h 803305"/>
                  <a:gd name="connsiteX40" fmla="*/ 264919 w 667027"/>
                  <a:gd name="connsiteY40" fmla="*/ 239282 h 803305"/>
                  <a:gd name="connsiteX41" fmla="*/ 256374 w 667027"/>
                  <a:gd name="connsiteY41" fmla="*/ 333286 h 803305"/>
                  <a:gd name="connsiteX42" fmla="*/ 247828 w 667027"/>
                  <a:gd name="connsiteY42" fmla="*/ 358923 h 803305"/>
                  <a:gd name="connsiteX43" fmla="*/ 222190 w 667027"/>
                  <a:gd name="connsiteY43" fmla="*/ 376015 h 803305"/>
                  <a:gd name="connsiteX44" fmla="*/ 213645 w 667027"/>
                  <a:gd name="connsiteY44" fmla="*/ 401652 h 803305"/>
                  <a:gd name="connsiteX45" fmla="*/ 145278 w 667027"/>
                  <a:gd name="connsiteY45" fmla="*/ 401652 h 803305"/>
                  <a:gd name="connsiteX46" fmla="*/ 102549 w 667027"/>
                  <a:gd name="connsiteY46" fmla="*/ 324740 h 803305"/>
                  <a:gd name="connsiteX47" fmla="*/ 94004 w 667027"/>
                  <a:gd name="connsiteY47" fmla="*/ 299103 h 803305"/>
                  <a:gd name="connsiteX48" fmla="*/ 102549 w 667027"/>
                  <a:gd name="connsiteY48" fmla="*/ 222191 h 803305"/>
                  <a:gd name="connsiteX49" fmla="*/ 136733 w 667027"/>
                  <a:gd name="connsiteY49" fmla="*/ 205099 h 803305"/>
                  <a:gd name="connsiteX0" fmla="*/ 438216 w 667027"/>
                  <a:gd name="connsiteY0" fmla="*/ 117683 h 803305"/>
                  <a:gd name="connsiteX1" fmla="*/ 476183 w 667027"/>
                  <a:gd name="connsiteY1" fmla="*/ 184224 h 803305"/>
                  <a:gd name="connsiteX2" fmla="*/ 487110 w 667027"/>
                  <a:gd name="connsiteY2" fmla="*/ 205099 h 803305"/>
                  <a:gd name="connsiteX3" fmla="*/ 505604 w 667027"/>
                  <a:gd name="connsiteY3" fmla="*/ 242643 h 803305"/>
                  <a:gd name="connsiteX4" fmla="*/ 545529 w 667027"/>
                  <a:gd name="connsiteY4" fmla="*/ 313813 h 803305"/>
                  <a:gd name="connsiteX5" fmla="*/ 572568 w 667027"/>
                  <a:gd name="connsiteY5" fmla="*/ 376015 h 803305"/>
                  <a:gd name="connsiteX6" fmla="*/ 606751 w 667027"/>
                  <a:gd name="connsiteY6" fmla="*/ 427290 h 803305"/>
                  <a:gd name="connsiteX7" fmla="*/ 632389 w 667027"/>
                  <a:gd name="connsiteY7" fmla="*/ 478565 h 803305"/>
                  <a:gd name="connsiteX8" fmla="*/ 649480 w 667027"/>
                  <a:gd name="connsiteY8" fmla="*/ 529839 h 803305"/>
                  <a:gd name="connsiteX9" fmla="*/ 658026 w 667027"/>
                  <a:gd name="connsiteY9" fmla="*/ 555477 h 803305"/>
                  <a:gd name="connsiteX10" fmla="*/ 658026 w 667027"/>
                  <a:gd name="connsiteY10" fmla="*/ 734938 h 803305"/>
                  <a:gd name="connsiteX11" fmla="*/ 640934 w 667027"/>
                  <a:gd name="connsiteY11" fmla="*/ 760576 h 803305"/>
                  <a:gd name="connsiteX12" fmla="*/ 632389 w 667027"/>
                  <a:gd name="connsiteY12" fmla="*/ 786213 h 803305"/>
                  <a:gd name="connsiteX13" fmla="*/ 606751 w 667027"/>
                  <a:gd name="connsiteY13" fmla="*/ 794759 h 803305"/>
                  <a:gd name="connsiteX14" fmla="*/ 564022 w 667027"/>
                  <a:gd name="connsiteY14" fmla="*/ 803305 h 803305"/>
                  <a:gd name="connsiteX15" fmla="*/ 427290 w 667027"/>
                  <a:gd name="connsiteY15" fmla="*/ 794759 h 803305"/>
                  <a:gd name="connsiteX16" fmla="*/ 376015 w 667027"/>
                  <a:gd name="connsiteY16" fmla="*/ 777667 h 803305"/>
                  <a:gd name="connsiteX17" fmla="*/ 358923 w 667027"/>
                  <a:gd name="connsiteY17" fmla="*/ 752030 h 803305"/>
                  <a:gd name="connsiteX18" fmla="*/ 333286 w 667027"/>
                  <a:gd name="connsiteY18" fmla="*/ 743484 h 803305"/>
                  <a:gd name="connsiteX19" fmla="*/ 307648 w 667027"/>
                  <a:gd name="connsiteY19" fmla="*/ 726393 h 803305"/>
                  <a:gd name="connsiteX20" fmla="*/ 273465 w 667027"/>
                  <a:gd name="connsiteY20" fmla="*/ 692209 h 803305"/>
                  <a:gd name="connsiteX21" fmla="*/ 222190 w 667027"/>
                  <a:gd name="connsiteY21" fmla="*/ 658026 h 803305"/>
                  <a:gd name="connsiteX22" fmla="*/ 162370 w 667027"/>
                  <a:gd name="connsiteY22" fmla="*/ 606751 h 803305"/>
                  <a:gd name="connsiteX23" fmla="*/ 111095 w 667027"/>
                  <a:gd name="connsiteY23" fmla="*/ 529839 h 803305"/>
                  <a:gd name="connsiteX24" fmla="*/ 94004 w 667027"/>
                  <a:gd name="connsiteY24" fmla="*/ 504202 h 803305"/>
                  <a:gd name="connsiteX25" fmla="*/ 85458 w 667027"/>
                  <a:gd name="connsiteY25" fmla="*/ 478565 h 803305"/>
                  <a:gd name="connsiteX26" fmla="*/ 68366 w 667027"/>
                  <a:gd name="connsiteY26" fmla="*/ 452927 h 803305"/>
                  <a:gd name="connsiteX27" fmla="*/ 59820 w 667027"/>
                  <a:gd name="connsiteY27" fmla="*/ 427290 h 803305"/>
                  <a:gd name="connsiteX28" fmla="*/ 42729 w 667027"/>
                  <a:gd name="connsiteY28" fmla="*/ 401652 h 803305"/>
                  <a:gd name="connsiteX29" fmla="*/ 25637 w 667027"/>
                  <a:gd name="connsiteY29" fmla="*/ 350378 h 803305"/>
                  <a:gd name="connsiteX30" fmla="*/ 8546 w 667027"/>
                  <a:gd name="connsiteY30" fmla="*/ 299103 h 803305"/>
                  <a:gd name="connsiteX31" fmla="*/ 0 w 667027"/>
                  <a:gd name="connsiteY31" fmla="*/ 256374 h 803305"/>
                  <a:gd name="connsiteX32" fmla="*/ 8546 w 667027"/>
                  <a:gd name="connsiteY32" fmla="*/ 85458 h 803305"/>
                  <a:gd name="connsiteX33" fmla="*/ 25637 w 667027"/>
                  <a:gd name="connsiteY33" fmla="*/ 34183 h 803305"/>
                  <a:gd name="connsiteX34" fmla="*/ 76912 w 667027"/>
                  <a:gd name="connsiteY34" fmla="*/ 0 h 803305"/>
                  <a:gd name="connsiteX35" fmla="*/ 145278 w 667027"/>
                  <a:gd name="connsiteY35" fmla="*/ 8546 h 803305"/>
                  <a:gd name="connsiteX36" fmla="*/ 170916 w 667027"/>
                  <a:gd name="connsiteY36" fmla="*/ 17092 h 803305"/>
                  <a:gd name="connsiteX37" fmla="*/ 179461 w 667027"/>
                  <a:gd name="connsiteY37" fmla="*/ 42729 h 803305"/>
                  <a:gd name="connsiteX38" fmla="*/ 213645 w 667027"/>
                  <a:gd name="connsiteY38" fmla="*/ 94004 h 803305"/>
                  <a:gd name="connsiteX39" fmla="*/ 239282 w 667027"/>
                  <a:gd name="connsiteY39" fmla="*/ 153824 h 803305"/>
                  <a:gd name="connsiteX40" fmla="*/ 264919 w 667027"/>
                  <a:gd name="connsiteY40" fmla="*/ 239282 h 803305"/>
                  <a:gd name="connsiteX41" fmla="*/ 256374 w 667027"/>
                  <a:gd name="connsiteY41" fmla="*/ 333286 h 803305"/>
                  <a:gd name="connsiteX42" fmla="*/ 247828 w 667027"/>
                  <a:gd name="connsiteY42" fmla="*/ 358923 h 803305"/>
                  <a:gd name="connsiteX43" fmla="*/ 222190 w 667027"/>
                  <a:gd name="connsiteY43" fmla="*/ 376015 h 803305"/>
                  <a:gd name="connsiteX44" fmla="*/ 213645 w 667027"/>
                  <a:gd name="connsiteY44" fmla="*/ 401652 h 803305"/>
                  <a:gd name="connsiteX45" fmla="*/ 145278 w 667027"/>
                  <a:gd name="connsiteY45" fmla="*/ 401652 h 803305"/>
                  <a:gd name="connsiteX46" fmla="*/ 102549 w 667027"/>
                  <a:gd name="connsiteY46" fmla="*/ 324740 h 803305"/>
                  <a:gd name="connsiteX47" fmla="*/ 94004 w 667027"/>
                  <a:gd name="connsiteY47" fmla="*/ 299103 h 803305"/>
                  <a:gd name="connsiteX48" fmla="*/ 102549 w 667027"/>
                  <a:gd name="connsiteY48" fmla="*/ 222191 h 803305"/>
                  <a:gd name="connsiteX49" fmla="*/ 136733 w 667027"/>
                  <a:gd name="connsiteY49" fmla="*/ 205099 h 803305"/>
                  <a:gd name="connsiteX0" fmla="*/ 438216 w 667701"/>
                  <a:gd name="connsiteY0" fmla="*/ 117683 h 803305"/>
                  <a:gd name="connsiteX1" fmla="*/ 476183 w 667701"/>
                  <a:gd name="connsiteY1" fmla="*/ 184224 h 803305"/>
                  <a:gd name="connsiteX2" fmla="*/ 487110 w 667701"/>
                  <a:gd name="connsiteY2" fmla="*/ 205099 h 803305"/>
                  <a:gd name="connsiteX3" fmla="*/ 505604 w 667701"/>
                  <a:gd name="connsiteY3" fmla="*/ 242643 h 803305"/>
                  <a:gd name="connsiteX4" fmla="*/ 545529 w 667701"/>
                  <a:gd name="connsiteY4" fmla="*/ 313813 h 803305"/>
                  <a:gd name="connsiteX5" fmla="*/ 572568 w 667701"/>
                  <a:gd name="connsiteY5" fmla="*/ 376015 h 803305"/>
                  <a:gd name="connsiteX6" fmla="*/ 606751 w 667701"/>
                  <a:gd name="connsiteY6" fmla="*/ 427290 h 803305"/>
                  <a:gd name="connsiteX7" fmla="*/ 632389 w 667701"/>
                  <a:gd name="connsiteY7" fmla="*/ 478565 h 803305"/>
                  <a:gd name="connsiteX8" fmla="*/ 649480 w 667701"/>
                  <a:gd name="connsiteY8" fmla="*/ 529839 h 803305"/>
                  <a:gd name="connsiteX9" fmla="*/ 665169 w 667701"/>
                  <a:gd name="connsiteY9" fmla="*/ 567383 h 803305"/>
                  <a:gd name="connsiteX10" fmla="*/ 658026 w 667701"/>
                  <a:gd name="connsiteY10" fmla="*/ 734938 h 803305"/>
                  <a:gd name="connsiteX11" fmla="*/ 640934 w 667701"/>
                  <a:gd name="connsiteY11" fmla="*/ 760576 h 803305"/>
                  <a:gd name="connsiteX12" fmla="*/ 632389 w 667701"/>
                  <a:gd name="connsiteY12" fmla="*/ 786213 h 803305"/>
                  <a:gd name="connsiteX13" fmla="*/ 606751 w 667701"/>
                  <a:gd name="connsiteY13" fmla="*/ 794759 h 803305"/>
                  <a:gd name="connsiteX14" fmla="*/ 564022 w 667701"/>
                  <a:gd name="connsiteY14" fmla="*/ 803305 h 803305"/>
                  <a:gd name="connsiteX15" fmla="*/ 427290 w 667701"/>
                  <a:gd name="connsiteY15" fmla="*/ 794759 h 803305"/>
                  <a:gd name="connsiteX16" fmla="*/ 376015 w 667701"/>
                  <a:gd name="connsiteY16" fmla="*/ 777667 h 803305"/>
                  <a:gd name="connsiteX17" fmla="*/ 358923 w 667701"/>
                  <a:gd name="connsiteY17" fmla="*/ 752030 h 803305"/>
                  <a:gd name="connsiteX18" fmla="*/ 333286 w 667701"/>
                  <a:gd name="connsiteY18" fmla="*/ 743484 h 803305"/>
                  <a:gd name="connsiteX19" fmla="*/ 307648 w 667701"/>
                  <a:gd name="connsiteY19" fmla="*/ 726393 h 803305"/>
                  <a:gd name="connsiteX20" fmla="*/ 273465 w 667701"/>
                  <a:gd name="connsiteY20" fmla="*/ 692209 h 803305"/>
                  <a:gd name="connsiteX21" fmla="*/ 222190 w 667701"/>
                  <a:gd name="connsiteY21" fmla="*/ 658026 h 803305"/>
                  <a:gd name="connsiteX22" fmla="*/ 162370 w 667701"/>
                  <a:gd name="connsiteY22" fmla="*/ 606751 h 803305"/>
                  <a:gd name="connsiteX23" fmla="*/ 111095 w 667701"/>
                  <a:gd name="connsiteY23" fmla="*/ 529839 h 803305"/>
                  <a:gd name="connsiteX24" fmla="*/ 94004 w 667701"/>
                  <a:gd name="connsiteY24" fmla="*/ 504202 h 803305"/>
                  <a:gd name="connsiteX25" fmla="*/ 85458 w 667701"/>
                  <a:gd name="connsiteY25" fmla="*/ 478565 h 803305"/>
                  <a:gd name="connsiteX26" fmla="*/ 68366 w 667701"/>
                  <a:gd name="connsiteY26" fmla="*/ 452927 h 803305"/>
                  <a:gd name="connsiteX27" fmla="*/ 59820 w 667701"/>
                  <a:gd name="connsiteY27" fmla="*/ 427290 h 803305"/>
                  <a:gd name="connsiteX28" fmla="*/ 42729 w 667701"/>
                  <a:gd name="connsiteY28" fmla="*/ 401652 h 803305"/>
                  <a:gd name="connsiteX29" fmla="*/ 25637 w 667701"/>
                  <a:gd name="connsiteY29" fmla="*/ 350378 h 803305"/>
                  <a:gd name="connsiteX30" fmla="*/ 8546 w 667701"/>
                  <a:gd name="connsiteY30" fmla="*/ 299103 h 803305"/>
                  <a:gd name="connsiteX31" fmla="*/ 0 w 667701"/>
                  <a:gd name="connsiteY31" fmla="*/ 256374 h 803305"/>
                  <a:gd name="connsiteX32" fmla="*/ 8546 w 667701"/>
                  <a:gd name="connsiteY32" fmla="*/ 85458 h 803305"/>
                  <a:gd name="connsiteX33" fmla="*/ 25637 w 667701"/>
                  <a:gd name="connsiteY33" fmla="*/ 34183 h 803305"/>
                  <a:gd name="connsiteX34" fmla="*/ 76912 w 667701"/>
                  <a:gd name="connsiteY34" fmla="*/ 0 h 803305"/>
                  <a:gd name="connsiteX35" fmla="*/ 145278 w 667701"/>
                  <a:gd name="connsiteY35" fmla="*/ 8546 h 803305"/>
                  <a:gd name="connsiteX36" fmla="*/ 170916 w 667701"/>
                  <a:gd name="connsiteY36" fmla="*/ 17092 h 803305"/>
                  <a:gd name="connsiteX37" fmla="*/ 179461 w 667701"/>
                  <a:gd name="connsiteY37" fmla="*/ 42729 h 803305"/>
                  <a:gd name="connsiteX38" fmla="*/ 213645 w 667701"/>
                  <a:gd name="connsiteY38" fmla="*/ 94004 h 803305"/>
                  <a:gd name="connsiteX39" fmla="*/ 239282 w 667701"/>
                  <a:gd name="connsiteY39" fmla="*/ 153824 h 803305"/>
                  <a:gd name="connsiteX40" fmla="*/ 264919 w 667701"/>
                  <a:gd name="connsiteY40" fmla="*/ 239282 h 803305"/>
                  <a:gd name="connsiteX41" fmla="*/ 256374 w 667701"/>
                  <a:gd name="connsiteY41" fmla="*/ 333286 h 803305"/>
                  <a:gd name="connsiteX42" fmla="*/ 247828 w 667701"/>
                  <a:gd name="connsiteY42" fmla="*/ 358923 h 803305"/>
                  <a:gd name="connsiteX43" fmla="*/ 222190 w 667701"/>
                  <a:gd name="connsiteY43" fmla="*/ 376015 h 803305"/>
                  <a:gd name="connsiteX44" fmla="*/ 213645 w 667701"/>
                  <a:gd name="connsiteY44" fmla="*/ 401652 h 803305"/>
                  <a:gd name="connsiteX45" fmla="*/ 145278 w 667701"/>
                  <a:gd name="connsiteY45" fmla="*/ 401652 h 803305"/>
                  <a:gd name="connsiteX46" fmla="*/ 102549 w 667701"/>
                  <a:gd name="connsiteY46" fmla="*/ 324740 h 803305"/>
                  <a:gd name="connsiteX47" fmla="*/ 94004 w 667701"/>
                  <a:gd name="connsiteY47" fmla="*/ 299103 h 803305"/>
                  <a:gd name="connsiteX48" fmla="*/ 102549 w 667701"/>
                  <a:gd name="connsiteY48" fmla="*/ 222191 h 803305"/>
                  <a:gd name="connsiteX49" fmla="*/ 136733 w 667701"/>
                  <a:gd name="connsiteY49" fmla="*/ 205099 h 803305"/>
                  <a:gd name="connsiteX0" fmla="*/ 438216 w 671371"/>
                  <a:gd name="connsiteY0" fmla="*/ 117683 h 803305"/>
                  <a:gd name="connsiteX1" fmla="*/ 476183 w 671371"/>
                  <a:gd name="connsiteY1" fmla="*/ 184224 h 803305"/>
                  <a:gd name="connsiteX2" fmla="*/ 487110 w 671371"/>
                  <a:gd name="connsiteY2" fmla="*/ 205099 h 803305"/>
                  <a:gd name="connsiteX3" fmla="*/ 505604 w 671371"/>
                  <a:gd name="connsiteY3" fmla="*/ 242643 h 803305"/>
                  <a:gd name="connsiteX4" fmla="*/ 545529 w 671371"/>
                  <a:gd name="connsiteY4" fmla="*/ 313813 h 803305"/>
                  <a:gd name="connsiteX5" fmla="*/ 572568 w 671371"/>
                  <a:gd name="connsiteY5" fmla="*/ 376015 h 803305"/>
                  <a:gd name="connsiteX6" fmla="*/ 606751 w 671371"/>
                  <a:gd name="connsiteY6" fmla="*/ 427290 h 803305"/>
                  <a:gd name="connsiteX7" fmla="*/ 632389 w 671371"/>
                  <a:gd name="connsiteY7" fmla="*/ 478565 h 803305"/>
                  <a:gd name="connsiteX8" fmla="*/ 649480 w 671371"/>
                  <a:gd name="connsiteY8" fmla="*/ 529839 h 803305"/>
                  <a:gd name="connsiteX9" fmla="*/ 665169 w 671371"/>
                  <a:gd name="connsiteY9" fmla="*/ 567383 h 803305"/>
                  <a:gd name="connsiteX10" fmla="*/ 669932 w 671371"/>
                  <a:gd name="connsiteY10" fmla="*/ 701601 h 803305"/>
                  <a:gd name="connsiteX11" fmla="*/ 640934 w 671371"/>
                  <a:gd name="connsiteY11" fmla="*/ 760576 h 803305"/>
                  <a:gd name="connsiteX12" fmla="*/ 632389 w 671371"/>
                  <a:gd name="connsiteY12" fmla="*/ 786213 h 803305"/>
                  <a:gd name="connsiteX13" fmla="*/ 606751 w 671371"/>
                  <a:gd name="connsiteY13" fmla="*/ 794759 h 803305"/>
                  <a:gd name="connsiteX14" fmla="*/ 564022 w 671371"/>
                  <a:gd name="connsiteY14" fmla="*/ 803305 h 803305"/>
                  <a:gd name="connsiteX15" fmla="*/ 427290 w 671371"/>
                  <a:gd name="connsiteY15" fmla="*/ 794759 h 803305"/>
                  <a:gd name="connsiteX16" fmla="*/ 376015 w 671371"/>
                  <a:gd name="connsiteY16" fmla="*/ 777667 h 803305"/>
                  <a:gd name="connsiteX17" fmla="*/ 358923 w 671371"/>
                  <a:gd name="connsiteY17" fmla="*/ 752030 h 803305"/>
                  <a:gd name="connsiteX18" fmla="*/ 333286 w 671371"/>
                  <a:gd name="connsiteY18" fmla="*/ 743484 h 803305"/>
                  <a:gd name="connsiteX19" fmla="*/ 307648 w 671371"/>
                  <a:gd name="connsiteY19" fmla="*/ 726393 h 803305"/>
                  <a:gd name="connsiteX20" fmla="*/ 273465 w 671371"/>
                  <a:gd name="connsiteY20" fmla="*/ 692209 h 803305"/>
                  <a:gd name="connsiteX21" fmla="*/ 222190 w 671371"/>
                  <a:gd name="connsiteY21" fmla="*/ 658026 h 803305"/>
                  <a:gd name="connsiteX22" fmla="*/ 162370 w 671371"/>
                  <a:gd name="connsiteY22" fmla="*/ 606751 h 803305"/>
                  <a:gd name="connsiteX23" fmla="*/ 111095 w 671371"/>
                  <a:gd name="connsiteY23" fmla="*/ 529839 h 803305"/>
                  <a:gd name="connsiteX24" fmla="*/ 94004 w 671371"/>
                  <a:gd name="connsiteY24" fmla="*/ 504202 h 803305"/>
                  <a:gd name="connsiteX25" fmla="*/ 85458 w 671371"/>
                  <a:gd name="connsiteY25" fmla="*/ 478565 h 803305"/>
                  <a:gd name="connsiteX26" fmla="*/ 68366 w 671371"/>
                  <a:gd name="connsiteY26" fmla="*/ 452927 h 803305"/>
                  <a:gd name="connsiteX27" fmla="*/ 59820 w 671371"/>
                  <a:gd name="connsiteY27" fmla="*/ 427290 h 803305"/>
                  <a:gd name="connsiteX28" fmla="*/ 42729 w 671371"/>
                  <a:gd name="connsiteY28" fmla="*/ 401652 h 803305"/>
                  <a:gd name="connsiteX29" fmla="*/ 25637 w 671371"/>
                  <a:gd name="connsiteY29" fmla="*/ 350378 h 803305"/>
                  <a:gd name="connsiteX30" fmla="*/ 8546 w 671371"/>
                  <a:gd name="connsiteY30" fmla="*/ 299103 h 803305"/>
                  <a:gd name="connsiteX31" fmla="*/ 0 w 671371"/>
                  <a:gd name="connsiteY31" fmla="*/ 256374 h 803305"/>
                  <a:gd name="connsiteX32" fmla="*/ 8546 w 671371"/>
                  <a:gd name="connsiteY32" fmla="*/ 85458 h 803305"/>
                  <a:gd name="connsiteX33" fmla="*/ 25637 w 671371"/>
                  <a:gd name="connsiteY33" fmla="*/ 34183 h 803305"/>
                  <a:gd name="connsiteX34" fmla="*/ 76912 w 671371"/>
                  <a:gd name="connsiteY34" fmla="*/ 0 h 803305"/>
                  <a:gd name="connsiteX35" fmla="*/ 145278 w 671371"/>
                  <a:gd name="connsiteY35" fmla="*/ 8546 h 803305"/>
                  <a:gd name="connsiteX36" fmla="*/ 170916 w 671371"/>
                  <a:gd name="connsiteY36" fmla="*/ 17092 h 803305"/>
                  <a:gd name="connsiteX37" fmla="*/ 179461 w 671371"/>
                  <a:gd name="connsiteY37" fmla="*/ 42729 h 803305"/>
                  <a:gd name="connsiteX38" fmla="*/ 213645 w 671371"/>
                  <a:gd name="connsiteY38" fmla="*/ 94004 h 803305"/>
                  <a:gd name="connsiteX39" fmla="*/ 239282 w 671371"/>
                  <a:gd name="connsiteY39" fmla="*/ 153824 h 803305"/>
                  <a:gd name="connsiteX40" fmla="*/ 264919 w 671371"/>
                  <a:gd name="connsiteY40" fmla="*/ 239282 h 803305"/>
                  <a:gd name="connsiteX41" fmla="*/ 256374 w 671371"/>
                  <a:gd name="connsiteY41" fmla="*/ 333286 h 803305"/>
                  <a:gd name="connsiteX42" fmla="*/ 247828 w 671371"/>
                  <a:gd name="connsiteY42" fmla="*/ 358923 h 803305"/>
                  <a:gd name="connsiteX43" fmla="*/ 222190 w 671371"/>
                  <a:gd name="connsiteY43" fmla="*/ 376015 h 803305"/>
                  <a:gd name="connsiteX44" fmla="*/ 213645 w 671371"/>
                  <a:gd name="connsiteY44" fmla="*/ 401652 h 803305"/>
                  <a:gd name="connsiteX45" fmla="*/ 145278 w 671371"/>
                  <a:gd name="connsiteY45" fmla="*/ 401652 h 803305"/>
                  <a:gd name="connsiteX46" fmla="*/ 102549 w 671371"/>
                  <a:gd name="connsiteY46" fmla="*/ 324740 h 803305"/>
                  <a:gd name="connsiteX47" fmla="*/ 94004 w 671371"/>
                  <a:gd name="connsiteY47" fmla="*/ 299103 h 803305"/>
                  <a:gd name="connsiteX48" fmla="*/ 102549 w 671371"/>
                  <a:gd name="connsiteY48" fmla="*/ 222191 h 803305"/>
                  <a:gd name="connsiteX49" fmla="*/ 136733 w 671371"/>
                  <a:gd name="connsiteY49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27290 w 670254"/>
                  <a:gd name="connsiteY15" fmla="*/ 794759 h 803305"/>
                  <a:gd name="connsiteX16" fmla="*/ 376015 w 670254"/>
                  <a:gd name="connsiteY16" fmla="*/ 777667 h 803305"/>
                  <a:gd name="connsiteX17" fmla="*/ 358923 w 670254"/>
                  <a:gd name="connsiteY17" fmla="*/ 752030 h 803305"/>
                  <a:gd name="connsiteX18" fmla="*/ 333286 w 670254"/>
                  <a:gd name="connsiteY18" fmla="*/ 743484 h 803305"/>
                  <a:gd name="connsiteX19" fmla="*/ 307648 w 670254"/>
                  <a:gd name="connsiteY19" fmla="*/ 726393 h 803305"/>
                  <a:gd name="connsiteX20" fmla="*/ 273465 w 670254"/>
                  <a:gd name="connsiteY20" fmla="*/ 692209 h 803305"/>
                  <a:gd name="connsiteX21" fmla="*/ 222190 w 670254"/>
                  <a:gd name="connsiteY21" fmla="*/ 658026 h 803305"/>
                  <a:gd name="connsiteX22" fmla="*/ 162370 w 670254"/>
                  <a:gd name="connsiteY22" fmla="*/ 606751 h 803305"/>
                  <a:gd name="connsiteX23" fmla="*/ 111095 w 670254"/>
                  <a:gd name="connsiteY23" fmla="*/ 529839 h 803305"/>
                  <a:gd name="connsiteX24" fmla="*/ 94004 w 670254"/>
                  <a:gd name="connsiteY24" fmla="*/ 504202 h 803305"/>
                  <a:gd name="connsiteX25" fmla="*/ 85458 w 670254"/>
                  <a:gd name="connsiteY25" fmla="*/ 478565 h 803305"/>
                  <a:gd name="connsiteX26" fmla="*/ 68366 w 670254"/>
                  <a:gd name="connsiteY26" fmla="*/ 452927 h 803305"/>
                  <a:gd name="connsiteX27" fmla="*/ 59820 w 670254"/>
                  <a:gd name="connsiteY27" fmla="*/ 427290 h 803305"/>
                  <a:gd name="connsiteX28" fmla="*/ 42729 w 670254"/>
                  <a:gd name="connsiteY28" fmla="*/ 401652 h 803305"/>
                  <a:gd name="connsiteX29" fmla="*/ 25637 w 670254"/>
                  <a:gd name="connsiteY29" fmla="*/ 350378 h 803305"/>
                  <a:gd name="connsiteX30" fmla="*/ 8546 w 670254"/>
                  <a:gd name="connsiteY30" fmla="*/ 299103 h 803305"/>
                  <a:gd name="connsiteX31" fmla="*/ 0 w 670254"/>
                  <a:gd name="connsiteY31" fmla="*/ 256374 h 803305"/>
                  <a:gd name="connsiteX32" fmla="*/ 8546 w 670254"/>
                  <a:gd name="connsiteY32" fmla="*/ 85458 h 803305"/>
                  <a:gd name="connsiteX33" fmla="*/ 25637 w 670254"/>
                  <a:gd name="connsiteY33" fmla="*/ 34183 h 803305"/>
                  <a:gd name="connsiteX34" fmla="*/ 76912 w 670254"/>
                  <a:gd name="connsiteY34" fmla="*/ 0 h 803305"/>
                  <a:gd name="connsiteX35" fmla="*/ 145278 w 670254"/>
                  <a:gd name="connsiteY35" fmla="*/ 8546 h 803305"/>
                  <a:gd name="connsiteX36" fmla="*/ 170916 w 670254"/>
                  <a:gd name="connsiteY36" fmla="*/ 17092 h 803305"/>
                  <a:gd name="connsiteX37" fmla="*/ 179461 w 670254"/>
                  <a:gd name="connsiteY37" fmla="*/ 42729 h 803305"/>
                  <a:gd name="connsiteX38" fmla="*/ 213645 w 670254"/>
                  <a:gd name="connsiteY38" fmla="*/ 94004 h 803305"/>
                  <a:gd name="connsiteX39" fmla="*/ 239282 w 670254"/>
                  <a:gd name="connsiteY39" fmla="*/ 153824 h 803305"/>
                  <a:gd name="connsiteX40" fmla="*/ 264919 w 670254"/>
                  <a:gd name="connsiteY40" fmla="*/ 239282 h 803305"/>
                  <a:gd name="connsiteX41" fmla="*/ 256374 w 670254"/>
                  <a:gd name="connsiteY41" fmla="*/ 333286 h 803305"/>
                  <a:gd name="connsiteX42" fmla="*/ 247828 w 670254"/>
                  <a:gd name="connsiteY42" fmla="*/ 358923 h 803305"/>
                  <a:gd name="connsiteX43" fmla="*/ 222190 w 670254"/>
                  <a:gd name="connsiteY43" fmla="*/ 376015 h 803305"/>
                  <a:gd name="connsiteX44" fmla="*/ 213645 w 670254"/>
                  <a:gd name="connsiteY44" fmla="*/ 401652 h 803305"/>
                  <a:gd name="connsiteX45" fmla="*/ 145278 w 670254"/>
                  <a:gd name="connsiteY45" fmla="*/ 401652 h 803305"/>
                  <a:gd name="connsiteX46" fmla="*/ 102549 w 670254"/>
                  <a:gd name="connsiteY46" fmla="*/ 324740 h 803305"/>
                  <a:gd name="connsiteX47" fmla="*/ 94004 w 670254"/>
                  <a:gd name="connsiteY47" fmla="*/ 299103 h 803305"/>
                  <a:gd name="connsiteX48" fmla="*/ 102549 w 670254"/>
                  <a:gd name="connsiteY48" fmla="*/ 222191 h 803305"/>
                  <a:gd name="connsiteX49" fmla="*/ 136733 w 670254"/>
                  <a:gd name="connsiteY49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58246 w 670254"/>
                  <a:gd name="connsiteY15" fmla="*/ 792378 h 803305"/>
                  <a:gd name="connsiteX16" fmla="*/ 376015 w 670254"/>
                  <a:gd name="connsiteY16" fmla="*/ 777667 h 803305"/>
                  <a:gd name="connsiteX17" fmla="*/ 358923 w 670254"/>
                  <a:gd name="connsiteY17" fmla="*/ 752030 h 803305"/>
                  <a:gd name="connsiteX18" fmla="*/ 333286 w 670254"/>
                  <a:gd name="connsiteY18" fmla="*/ 743484 h 803305"/>
                  <a:gd name="connsiteX19" fmla="*/ 307648 w 670254"/>
                  <a:gd name="connsiteY19" fmla="*/ 726393 h 803305"/>
                  <a:gd name="connsiteX20" fmla="*/ 273465 w 670254"/>
                  <a:gd name="connsiteY20" fmla="*/ 692209 h 803305"/>
                  <a:gd name="connsiteX21" fmla="*/ 222190 w 670254"/>
                  <a:gd name="connsiteY21" fmla="*/ 658026 h 803305"/>
                  <a:gd name="connsiteX22" fmla="*/ 162370 w 670254"/>
                  <a:gd name="connsiteY22" fmla="*/ 606751 h 803305"/>
                  <a:gd name="connsiteX23" fmla="*/ 111095 w 670254"/>
                  <a:gd name="connsiteY23" fmla="*/ 529839 h 803305"/>
                  <a:gd name="connsiteX24" fmla="*/ 94004 w 670254"/>
                  <a:gd name="connsiteY24" fmla="*/ 504202 h 803305"/>
                  <a:gd name="connsiteX25" fmla="*/ 85458 w 670254"/>
                  <a:gd name="connsiteY25" fmla="*/ 478565 h 803305"/>
                  <a:gd name="connsiteX26" fmla="*/ 68366 w 670254"/>
                  <a:gd name="connsiteY26" fmla="*/ 452927 h 803305"/>
                  <a:gd name="connsiteX27" fmla="*/ 59820 w 670254"/>
                  <a:gd name="connsiteY27" fmla="*/ 427290 h 803305"/>
                  <a:gd name="connsiteX28" fmla="*/ 42729 w 670254"/>
                  <a:gd name="connsiteY28" fmla="*/ 401652 h 803305"/>
                  <a:gd name="connsiteX29" fmla="*/ 25637 w 670254"/>
                  <a:gd name="connsiteY29" fmla="*/ 350378 h 803305"/>
                  <a:gd name="connsiteX30" fmla="*/ 8546 w 670254"/>
                  <a:gd name="connsiteY30" fmla="*/ 299103 h 803305"/>
                  <a:gd name="connsiteX31" fmla="*/ 0 w 670254"/>
                  <a:gd name="connsiteY31" fmla="*/ 256374 h 803305"/>
                  <a:gd name="connsiteX32" fmla="*/ 8546 w 670254"/>
                  <a:gd name="connsiteY32" fmla="*/ 85458 h 803305"/>
                  <a:gd name="connsiteX33" fmla="*/ 25637 w 670254"/>
                  <a:gd name="connsiteY33" fmla="*/ 34183 h 803305"/>
                  <a:gd name="connsiteX34" fmla="*/ 76912 w 670254"/>
                  <a:gd name="connsiteY34" fmla="*/ 0 h 803305"/>
                  <a:gd name="connsiteX35" fmla="*/ 145278 w 670254"/>
                  <a:gd name="connsiteY35" fmla="*/ 8546 h 803305"/>
                  <a:gd name="connsiteX36" fmla="*/ 170916 w 670254"/>
                  <a:gd name="connsiteY36" fmla="*/ 17092 h 803305"/>
                  <a:gd name="connsiteX37" fmla="*/ 179461 w 670254"/>
                  <a:gd name="connsiteY37" fmla="*/ 42729 h 803305"/>
                  <a:gd name="connsiteX38" fmla="*/ 213645 w 670254"/>
                  <a:gd name="connsiteY38" fmla="*/ 94004 h 803305"/>
                  <a:gd name="connsiteX39" fmla="*/ 239282 w 670254"/>
                  <a:gd name="connsiteY39" fmla="*/ 153824 h 803305"/>
                  <a:gd name="connsiteX40" fmla="*/ 264919 w 670254"/>
                  <a:gd name="connsiteY40" fmla="*/ 239282 h 803305"/>
                  <a:gd name="connsiteX41" fmla="*/ 256374 w 670254"/>
                  <a:gd name="connsiteY41" fmla="*/ 333286 h 803305"/>
                  <a:gd name="connsiteX42" fmla="*/ 247828 w 670254"/>
                  <a:gd name="connsiteY42" fmla="*/ 358923 h 803305"/>
                  <a:gd name="connsiteX43" fmla="*/ 222190 w 670254"/>
                  <a:gd name="connsiteY43" fmla="*/ 376015 h 803305"/>
                  <a:gd name="connsiteX44" fmla="*/ 213645 w 670254"/>
                  <a:gd name="connsiteY44" fmla="*/ 401652 h 803305"/>
                  <a:gd name="connsiteX45" fmla="*/ 145278 w 670254"/>
                  <a:gd name="connsiteY45" fmla="*/ 401652 h 803305"/>
                  <a:gd name="connsiteX46" fmla="*/ 102549 w 670254"/>
                  <a:gd name="connsiteY46" fmla="*/ 324740 h 803305"/>
                  <a:gd name="connsiteX47" fmla="*/ 94004 w 670254"/>
                  <a:gd name="connsiteY47" fmla="*/ 299103 h 803305"/>
                  <a:gd name="connsiteX48" fmla="*/ 102549 w 670254"/>
                  <a:gd name="connsiteY48" fmla="*/ 222191 h 803305"/>
                  <a:gd name="connsiteX49" fmla="*/ 136733 w 670254"/>
                  <a:gd name="connsiteY49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58246 w 670254"/>
                  <a:gd name="connsiteY15" fmla="*/ 792378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33286 w 670254"/>
                  <a:gd name="connsiteY18" fmla="*/ 743484 h 803305"/>
                  <a:gd name="connsiteX19" fmla="*/ 307648 w 670254"/>
                  <a:gd name="connsiteY19" fmla="*/ 726393 h 803305"/>
                  <a:gd name="connsiteX20" fmla="*/ 273465 w 670254"/>
                  <a:gd name="connsiteY20" fmla="*/ 692209 h 803305"/>
                  <a:gd name="connsiteX21" fmla="*/ 222190 w 670254"/>
                  <a:gd name="connsiteY21" fmla="*/ 658026 h 803305"/>
                  <a:gd name="connsiteX22" fmla="*/ 162370 w 670254"/>
                  <a:gd name="connsiteY22" fmla="*/ 606751 h 803305"/>
                  <a:gd name="connsiteX23" fmla="*/ 111095 w 670254"/>
                  <a:gd name="connsiteY23" fmla="*/ 529839 h 803305"/>
                  <a:gd name="connsiteX24" fmla="*/ 94004 w 670254"/>
                  <a:gd name="connsiteY24" fmla="*/ 504202 h 803305"/>
                  <a:gd name="connsiteX25" fmla="*/ 85458 w 670254"/>
                  <a:gd name="connsiteY25" fmla="*/ 478565 h 803305"/>
                  <a:gd name="connsiteX26" fmla="*/ 68366 w 670254"/>
                  <a:gd name="connsiteY26" fmla="*/ 452927 h 803305"/>
                  <a:gd name="connsiteX27" fmla="*/ 59820 w 670254"/>
                  <a:gd name="connsiteY27" fmla="*/ 427290 h 803305"/>
                  <a:gd name="connsiteX28" fmla="*/ 42729 w 670254"/>
                  <a:gd name="connsiteY28" fmla="*/ 401652 h 803305"/>
                  <a:gd name="connsiteX29" fmla="*/ 25637 w 670254"/>
                  <a:gd name="connsiteY29" fmla="*/ 350378 h 803305"/>
                  <a:gd name="connsiteX30" fmla="*/ 8546 w 670254"/>
                  <a:gd name="connsiteY30" fmla="*/ 299103 h 803305"/>
                  <a:gd name="connsiteX31" fmla="*/ 0 w 670254"/>
                  <a:gd name="connsiteY31" fmla="*/ 256374 h 803305"/>
                  <a:gd name="connsiteX32" fmla="*/ 8546 w 670254"/>
                  <a:gd name="connsiteY32" fmla="*/ 85458 h 803305"/>
                  <a:gd name="connsiteX33" fmla="*/ 25637 w 670254"/>
                  <a:gd name="connsiteY33" fmla="*/ 34183 h 803305"/>
                  <a:gd name="connsiteX34" fmla="*/ 76912 w 670254"/>
                  <a:gd name="connsiteY34" fmla="*/ 0 h 803305"/>
                  <a:gd name="connsiteX35" fmla="*/ 145278 w 670254"/>
                  <a:gd name="connsiteY35" fmla="*/ 8546 h 803305"/>
                  <a:gd name="connsiteX36" fmla="*/ 170916 w 670254"/>
                  <a:gd name="connsiteY36" fmla="*/ 17092 h 803305"/>
                  <a:gd name="connsiteX37" fmla="*/ 179461 w 670254"/>
                  <a:gd name="connsiteY37" fmla="*/ 42729 h 803305"/>
                  <a:gd name="connsiteX38" fmla="*/ 213645 w 670254"/>
                  <a:gd name="connsiteY38" fmla="*/ 94004 h 803305"/>
                  <a:gd name="connsiteX39" fmla="*/ 239282 w 670254"/>
                  <a:gd name="connsiteY39" fmla="*/ 153824 h 803305"/>
                  <a:gd name="connsiteX40" fmla="*/ 264919 w 670254"/>
                  <a:gd name="connsiteY40" fmla="*/ 239282 h 803305"/>
                  <a:gd name="connsiteX41" fmla="*/ 256374 w 670254"/>
                  <a:gd name="connsiteY41" fmla="*/ 333286 h 803305"/>
                  <a:gd name="connsiteX42" fmla="*/ 247828 w 670254"/>
                  <a:gd name="connsiteY42" fmla="*/ 358923 h 803305"/>
                  <a:gd name="connsiteX43" fmla="*/ 222190 w 670254"/>
                  <a:gd name="connsiteY43" fmla="*/ 376015 h 803305"/>
                  <a:gd name="connsiteX44" fmla="*/ 213645 w 670254"/>
                  <a:gd name="connsiteY44" fmla="*/ 401652 h 803305"/>
                  <a:gd name="connsiteX45" fmla="*/ 145278 w 670254"/>
                  <a:gd name="connsiteY45" fmla="*/ 401652 h 803305"/>
                  <a:gd name="connsiteX46" fmla="*/ 102549 w 670254"/>
                  <a:gd name="connsiteY46" fmla="*/ 324740 h 803305"/>
                  <a:gd name="connsiteX47" fmla="*/ 94004 w 670254"/>
                  <a:gd name="connsiteY47" fmla="*/ 299103 h 803305"/>
                  <a:gd name="connsiteX48" fmla="*/ 102549 w 670254"/>
                  <a:gd name="connsiteY48" fmla="*/ 222191 h 803305"/>
                  <a:gd name="connsiteX49" fmla="*/ 136733 w 670254"/>
                  <a:gd name="connsiteY49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33286 w 670254"/>
                  <a:gd name="connsiteY18" fmla="*/ 743484 h 803305"/>
                  <a:gd name="connsiteX19" fmla="*/ 307648 w 670254"/>
                  <a:gd name="connsiteY19" fmla="*/ 726393 h 803305"/>
                  <a:gd name="connsiteX20" fmla="*/ 273465 w 670254"/>
                  <a:gd name="connsiteY20" fmla="*/ 692209 h 803305"/>
                  <a:gd name="connsiteX21" fmla="*/ 222190 w 670254"/>
                  <a:gd name="connsiteY21" fmla="*/ 658026 h 803305"/>
                  <a:gd name="connsiteX22" fmla="*/ 162370 w 670254"/>
                  <a:gd name="connsiteY22" fmla="*/ 606751 h 803305"/>
                  <a:gd name="connsiteX23" fmla="*/ 111095 w 670254"/>
                  <a:gd name="connsiteY23" fmla="*/ 529839 h 803305"/>
                  <a:gd name="connsiteX24" fmla="*/ 94004 w 670254"/>
                  <a:gd name="connsiteY24" fmla="*/ 504202 h 803305"/>
                  <a:gd name="connsiteX25" fmla="*/ 85458 w 670254"/>
                  <a:gd name="connsiteY25" fmla="*/ 478565 h 803305"/>
                  <a:gd name="connsiteX26" fmla="*/ 68366 w 670254"/>
                  <a:gd name="connsiteY26" fmla="*/ 452927 h 803305"/>
                  <a:gd name="connsiteX27" fmla="*/ 59820 w 670254"/>
                  <a:gd name="connsiteY27" fmla="*/ 427290 h 803305"/>
                  <a:gd name="connsiteX28" fmla="*/ 42729 w 670254"/>
                  <a:gd name="connsiteY28" fmla="*/ 401652 h 803305"/>
                  <a:gd name="connsiteX29" fmla="*/ 25637 w 670254"/>
                  <a:gd name="connsiteY29" fmla="*/ 350378 h 803305"/>
                  <a:gd name="connsiteX30" fmla="*/ 8546 w 670254"/>
                  <a:gd name="connsiteY30" fmla="*/ 299103 h 803305"/>
                  <a:gd name="connsiteX31" fmla="*/ 0 w 670254"/>
                  <a:gd name="connsiteY31" fmla="*/ 256374 h 803305"/>
                  <a:gd name="connsiteX32" fmla="*/ 8546 w 670254"/>
                  <a:gd name="connsiteY32" fmla="*/ 85458 h 803305"/>
                  <a:gd name="connsiteX33" fmla="*/ 25637 w 670254"/>
                  <a:gd name="connsiteY33" fmla="*/ 34183 h 803305"/>
                  <a:gd name="connsiteX34" fmla="*/ 76912 w 670254"/>
                  <a:gd name="connsiteY34" fmla="*/ 0 h 803305"/>
                  <a:gd name="connsiteX35" fmla="*/ 145278 w 670254"/>
                  <a:gd name="connsiteY35" fmla="*/ 8546 h 803305"/>
                  <a:gd name="connsiteX36" fmla="*/ 170916 w 670254"/>
                  <a:gd name="connsiteY36" fmla="*/ 17092 h 803305"/>
                  <a:gd name="connsiteX37" fmla="*/ 179461 w 670254"/>
                  <a:gd name="connsiteY37" fmla="*/ 42729 h 803305"/>
                  <a:gd name="connsiteX38" fmla="*/ 213645 w 670254"/>
                  <a:gd name="connsiteY38" fmla="*/ 94004 h 803305"/>
                  <a:gd name="connsiteX39" fmla="*/ 239282 w 670254"/>
                  <a:gd name="connsiteY39" fmla="*/ 153824 h 803305"/>
                  <a:gd name="connsiteX40" fmla="*/ 264919 w 670254"/>
                  <a:gd name="connsiteY40" fmla="*/ 239282 h 803305"/>
                  <a:gd name="connsiteX41" fmla="*/ 256374 w 670254"/>
                  <a:gd name="connsiteY41" fmla="*/ 333286 h 803305"/>
                  <a:gd name="connsiteX42" fmla="*/ 247828 w 670254"/>
                  <a:gd name="connsiteY42" fmla="*/ 358923 h 803305"/>
                  <a:gd name="connsiteX43" fmla="*/ 222190 w 670254"/>
                  <a:gd name="connsiteY43" fmla="*/ 376015 h 803305"/>
                  <a:gd name="connsiteX44" fmla="*/ 213645 w 670254"/>
                  <a:gd name="connsiteY44" fmla="*/ 401652 h 803305"/>
                  <a:gd name="connsiteX45" fmla="*/ 145278 w 670254"/>
                  <a:gd name="connsiteY45" fmla="*/ 401652 h 803305"/>
                  <a:gd name="connsiteX46" fmla="*/ 102549 w 670254"/>
                  <a:gd name="connsiteY46" fmla="*/ 324740 h 803305"/>
                  <a:gd name="connsiteX47" fmla="*/ 94004 w 670254"/>
                  <a:gd name="connsiteY47" fmla="*/ 299103 h 803305"/>
                  <a:gd name="connsiteX48" fmla="*/ 102549 w 670254"/>
                  <a:gd name="connsiteY48" fmla="*/ 222191 h 803305"/>
                  <a:gd name="connsiteX49" fmla="*/ 136733 w 670254"/>
                  <a:gd name="connsiteY49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33286 w 670254"/>
                  <a:gd name="connsiteY18" fmla="*/ 743484 h 803305"/>
                  <a:gd name="connsiteX19" fmla="*/ 314792 w 670254"/>
                  <a:gd name="connsiteY19" fmla="*/ 716868 h 803305"/>
                  <a:gd name="connsiteX20" fmla="*/ 273465 w 670254"/>
                  <a:gd name="connsiteY20" fmla="*/ 692209 h 803305"/>
                  <a:gd name="connsiteX21" fmla="*/ 222190 w 670254"/>
                  <a:gd name="connsiteY21" fmla="*/ 658026 h 803305"/>
                  <a:gd name="connsiteX22" fmla="*/ 162370 w 670254"/>
                  <a:gd name="connsiteY22" fmla="*/ 606751 h 803305"/>
                  <a:gd name="connsiteX23" fmla="*/ 111095 w 670254"/>
                  <a:gd name="connsiteY23" fmla="*/ 529839 h 803305"/>
                  <a:gd name="connsiteX24" fmla="*/ 94004 w 670254"/>
                  <a:gd name="connsiteY24" fmla="*/ 504202 h 803305"/>
                  <a:gd name="connsiteX25" fmla="*/ 85458 w 670254"/>
                  <a:gd name="connsiteY25" fmla="*/ 478565 h 803305"/>
                  <a:gd name="connsiteX26" fmla="*/ 68366 w 670254"/>
                  <a:gd name="connsiteY26" fmla="*/ 452927 h 803305"/>
                  <a:gd name="connsiteX27" fmla="*/ 59820 w 670254"/>
                  <a:gd name="connsiteY27" fmla="*/ 427290 h 803305"/>
                  <a:gd name="connsiteX28" fmla="*/ 42729 w 670254"/>
                  <a:gd name="connsiteY28" fmla="*/ 401652 h 803305"/>
                  <a:gd name="connsiteX29" fmla="*/ 25637 w 670254"/>
                  <a:gd name="connsiteY29" fmla="*/ 350378 h 803305"/>
                  <a:gd name="connsiteX30" fmla="*/ 8546 w 670254"/>
                  <a:gd name="connsiteY30" fmla="*/ 299103 h 803305"/>
                  <a:gd name="connsiteX31" fmla="*/ 0 w 670254"/>
                  <a:gd name="connsiteY31" fmla="*/ 256374 h 803305"/>
                  <a:gd name="connsiteX32" fmla="*/ 8546 w 670254"/>
                  <a:gd name="connsiteY32" fmla="*/ 85458 h 803305"/>
                  <a:gd name="connsiteX33" fmla="*/ 25637 w 670254"/>
                  <a:gd name="connsiteY33" fmla="*/ 34183 h 803305"/>
                  <a:gd name="connsiteX34" fmla="*/ 76912 w 670254"/>
                  <a:gd name="connsiteY34" fmla="*/ 0 h 803305"/>
                  <a:gd name="connsiteX35" fmla="*/ 145278 w 670254"/>
                  <a:gd name="connsiteY35" fmla="*/ 8546 h 803305"/>
                  <a:gd name="connsiteX36" fmla="*/ 170916 w 670254"/>
                  <a:gd name="connsiteY36" fmla="*/ 17092 h 803305"/>
                  <a:gd name="connsiteX37" fmla="*/ 179461 w 670254"/>
                  <a:gd name="connsiteY37" fmla="*/ 42729 h 803305"/>
                  <a:gd name="connsiteX38" fmla="*/ 213645 w 670254"/>
                  <a:gd name="connsiteY38" fmla="*/ 94004 h 803305"/>
                  <a:gd name="connsiteX39" fmla="*/ 239282 w 670254"/>
                  <a:gd name="connsiteY39" fmla="*/ 153824 h 803305"/>
                  <a:gd name="connsiteX40" fmla="*/ 264919 w 670254"/>
                  <a:gd name="connsiteY40" fmla="*/ 239282 h 803305"/>
                  <a:gd name="connsiteX41" fmla="*/ 256374 w 670254"/>
                  <a:gd name="connsiteY41" fmla="*/ 333286 h 803305"/>
                  <a:gd name="connsiteX42" fmla="*/ 247828 w 670254"/>
                  <a:gd name="connsiteY42" fmla="*/ 358923 h 803305"/>
                  <a:gd name="connsiteX43" fmla="*/ 222190 w 670254"/>
                  <a:gd name="connsiteY43" fmla="*/ 376015 h 803305"/>
                  <a:gd name="connsiteX44" fmla="*/ 213645 w 670254"/>
                  <a:gd name="connsiteY44" fmla="*/ 401652 h 803305"/>
                  <a:gd name="connsiteX45" fmla="*/ 145278 w 670254"/>
                  <a:gd name="connsiteY45" fmla="*/ 401652 h 803305"/>
                  <a:gd name="connsiteX46" fmla="*/ 102549 w 670254"/>
                  <a:gd name="connsiteY46" fmla="*/ 324740 h 803305"/>
                  <a:gd name="connsiteX47" fmla="*/ 94004 w 670254"/>
                  <a:gd name="connsiteY47" fmla="*/ 299103 h 803305"/>
                  <a:gd name="connsiteX48" fmla="*/ 102549 w 670254"/>
                  <a:gd name="connsiteY48" fmla="*/ 222191 h 803305"/>
                  <a:gd name="connsiteX49" fmla="*/ 136733 w 670254"/>
                  <a:gd name="connsiteY49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33286 w 670254"/>
                  <a:gd name="connsiteY18" fmla="*/ 743484 h 803305"/>
                  <a:gd name="connsiteX19" fmla="*/ 314792 w 670254"/>
                  <a:gd name="connsiteY19" fmla="*/ 716868 h 803305"/>
                  <a:gd name="connsiteX20" fmla="*/ 273465 w 670254"/>
                  <a:gd name="connsiteY20" fmla="*/ 692209 h 803305"/>
                  <a:gd name="connsiteX21" fmla="*/ 222190 w 670254"/>
                  <a:gd name="connsiteY21" fmla="*/ 658026 h 803305"/>
                  <a:gd name="connsiteX22" fmla="*/ 162370 w 670254"/>
                  <a:gd name="connsiteY22" fmla="*/ 606751 h 803305"/>
                  <a:gd name="connsiteX23" fmla="*/ 111095 w 670254"/>
                  <a:gd name="connsiteY23" fmla="*/ 529839 h 803305"/>
                  <a:gd name="connsiteX24" fmla="*/ 94004 w 670254"/>
                  <a:gd name="connsiteY24" fmla="*/ 504202 h 803305"/>
                  <a:gd name="connsiteX25" fmla="*/ 85458 w 670254"/>
                  <a:gd name="connsiteY25" fmla="*/ 478565 h 803305"/>
                  <a:gd name="connsiteX26" fmla="*/ 68366 w 670254"/>
                  <a:gd name="connsiteY26" fmla="*/ 452927 h 803305"/>
                  <a:gd name="connsiteX27" fmla="*/ 59820 w 670254"/>
                  <a:gd name="connsiteY27" fmla="*/ 427290 h 803305"/>
                  <a:gd name="connsiteX28" fmla="*/ 42729 w 670254"/>
                  <a:gd name="connsiteY28" fmla="*/ 401652 h 803305"/>
                  <a:gd name="connsiteX29" fmla="*/ 25637 w 670254"/>
                  <a:gd name="connsiteY29" fmla="*/ 350378 h 803305"/>
                  <a:gd name="connsiteX30" fmla="*/ 8546 w 670254"/>
                  <a:gd name="connsiteY30" fmla="*/ 299103 h 803305"/>
                  <a:gd name="connsiteX31" fmla="*/ 0 w 670254"/>
                  <a:gd name="connsiteY31" fmla="*/ 256374 h 803305"/>
                  <a:gd name="connsiteX32" fmla="*/ 8546 w 670254"/>
                  <a:gd name="connsiteY32" fmla="*/ 85458 h 803305"/>
                  <a:gd name="connsiteX33" fmla="*/ 25637 w 670254"/>
                  <a:gd name="connsiteY33" fmla="*/ 34183 h 803305"/>
                  <a:gd name="connsiteX34" fmla="*/ 76912 w 670254"/>
                  <a:gd name="connsiteY34" fmla="*/ 0 h 803305"/>
                  <a:gd name="connsiteX35" fmla="*/ 145278 w 670254"/>
                  <a:gd name="connsiteY35" fmla="*/ 8546 h 803305"/>
                  <a:gd name="connsiteX36" fmla="*/ 170916 w 670254"/>
                  <a:gd name="connsiteY36" fmla="*/ 17092 h 803305"/>
                  <a:gd name="connsiteX37" fmla="*/ 179461 w 670254"/>
                  <a:gd name="connsiteY37" fmla="*/ 42729 h 803305"/>
                  <a:gd name="connsiteX38" fmla="*/ 213645 w 670254"/>
                  <a:gd name="connsiteY38" fmla="*/ 94004 h 803305"/>
                  <a:gd name="connsiteX39" fmla="*/ 239282 w 670254"/>
                  <a:gd name="connsiteY39" fmla="*/ 153824 h 803305"/>
                  <a:gd name="connsiteX40" fmla="*/ 264919 w 670254"/>
                  <a:gd name="connsiteY40" fmla="*/ 239282 h 803305"/>
                  <a:gd name="connsiteX41" fmla="*/ 256374 w 670254"/>
                  <a:gd name="connsiteY41" fmla="*/ 333286 h 803305"/>
                  <a:gd name="connsiteX42" fmla="*/ 247828 w 670254"/>
                  <a:gd name="connsiteY42" fmla="*/ 358923 h 803305"/>
                  <a:gd name="connsiteX43" fmla="*/ 222190 w 670254"/>
                  <a:gd name="connsiteY43" fmla="*/ 376015 h 803305"/>
                  <a:gd name="connsiteX44" fmla="*/ 213645 w 670254"/>
                  <a:gd name="connsiteY44" fmla="*/ 401652 h 803305"/>
                  <a:gd name="connsiteX45" fmla="*/ 145278 w 670254"/>
                  <a:gd name="connsiteY45" fmla="*/ 401652 h 803305"/>
                  <a:gd name="connsiteX46" fmla="*/ 102549 w 670254"/>
                  <a:gd name="connsiteY46" fmla="*/ 324740 h 803305"/>
                  <a:gd name="connsiteX47" fmla="*/ 94004 w 670254"/>
                  <a:gd name="connsiteY47" fmla="*/ 299103 h 803305"/>
                  <a:gd name="connsiteX48" fmla="*/ 102549 w 670254"/>
                  <a:gd name="connsiteY48" fmla="*/ 222191 h 803305"/>
                  <a:gd name="connsiteX49" fmla="*/ 136733 w 670254"/>
                  <a:gd name="connsiteY49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13645 w 670254"/>
                  <a:gd name="connsiteY37" fmla="*/ 94004 h 803305"/>
                  <a:gd name="connsiteX38" fmla="*/ 239282 w 670254"/>
                  <a:gd name="connsiteY38" fmla="*/ 153824 h 803305"/>
                  <a:gd name="connsiteX39" fmla="*/ 264919 w 670254"/>
                  <a:gd name="connsiteY39" fmla="*/ 239282 h 803305"/>
                  <a:gd name="connsiteX40" fmla="*/ 256374 w 670254"/>
                  <a:gd name="connsiteY40" fmla="*/ 333286 h 803305"/>
                  <a:gd name="connsiteX41" fmla="*/ 247828 w 670254"/>
                  <a:gd name="connsiteY41" fmla="*/ 358923 h 803305"/>
                  <a:gd name="connsiteX42" fmla="*/ 222190 w 670254"/>
                  <a:gd name="connsiteY42" fmla="*/ 376015 h 803305"/>
                  <a:gd name="connsiteX43" fmla="*/ 213645 w 670254"/>
                  <a:gd name="connsiteY43" fmla="*/ 401652 h 803305"/>
                  <a:gd name="connsiteX44" fmla="*/ 145278 w 670254"/>
                  <a:gd name="connsiteY44" fmla="*/ 401652 h 803305"/>
                  <a:gd name="connsiteX45" fmla="*/ 102549 w 670254"/>
                  <a:gd name="connsiteY45" fmla="*/ 324740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13645 w 670254"/>
                  <a:gd name="connsiteY37" fmla="*/ 94004 h 803305"/>
                  <a:gd name="connsiteX38" fmla="*/ 239282 w 670254"/>
                  <a:gd name="connsiteY38" fmla="*/ 153824 h 803305"/>
                  <a:gd name="connsiteX39" fmla="*/ 264919 w 670254"/>
                  <a:gd name="connsiteY39" fmla="*/ 239282 h 803305"/>
                  <a:gd name="connsiteX40" fmla="*/ 256374 w 670254"/>
                  <a:gd name="connsiteY40" fmla="*/ 333286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01652 h 803305"/>
                  <a:gd name="connsiteX44" fmla="*/ 145278 w 670254"/>
                  <a:gd name="connsiteY44" fmla="*/ 401652 h 803305"/>
                  <a:gd name="connsiteX45" fmla="*/ 102549 w 670254"/>
                  <a:gd name="connsiteY45" fmla="*/ 324740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13645 w 670254"/>
                  <a:gd name="connsiteY37" fmla="*/ 94004 h 803305"/>
                  <a:gd name="connsiteX38" fmla="*/ 239282 w 670254"/>
                  <a:gd name="connsiteY38" fmla="*/ 153824 h 803305"/>
                  <a:gd name="connsiteX39" fmla="*/ 264919 w 670254"/>
                  <a:gd name="connsiteY39" fmla="*/ 239282 h 803305"/>
                  <a:gd name="connsiteX40" fmla="*/ 256374 w 670254"/>
                  <a:gd name="connsiteY40" fmla="*/ 333286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401652 h 803305"/>
                  <a:gd name="connsiteX45" fmla="*/ 102549 w 670254"/>
                  <a:gd name="connsiteY45" fmla="*/ 324740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13645 w 670254"/>
                  <a:gd name="connsiteY37" fmla="*/ 94004 h 803305"/>
                  <a:gd name="connsiteX38" fmla="*/ 239282 w 670254"/>
                  <a:gd name="connsiteY38" fmla="*/ 153824 h 803305"/>
                  <a:gd name="connsiteX39" fmla="*/ 264919 w 670254"/>
                  <a:gd name="connsiteY39" fmla="*/ 239282 h 803305"/>
                  <a:gd name="connsiteX40" fmla="*/ 256374 w 670254"/>
                  <a:gd name="connsiteY40" fmla="*/ 333286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401652 h 803305"/>
                  <a:gd name="connsiteX45" fmla="*/ 102549 w 670254"/>
                  <a:gd name="connsiteY45" fmla="*/ 324740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13645 w 670254"/>
                  <a:gd name="connsiteY37" fmla="*/ 94004 h 803305"/>
                  <a:gd name="connsiteX38" fmla="*/ 239282 w 670254"/>
                  <a:gd name="connsiteY38" fmla="*/ 153824 h 803305"/>
                  <a:gd name="connsiteX39" fmla="*/ 264919 w 670254"/>
                  <a:gd name="connsiteY39" fmla="*/ 239282 h 803305"/>
                  <a:gd name="connsiteX40" fmla="*/ 261136 w 670254"/>
                  <a:gd name="connsiteY40" fmla="*/ 318998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401652 h 803305"/>
                  <a:gd name="connsiteX45" fmla="*/ 102549 w 670254"/>
                  <a:gd name="connsiteY45" fmla="*/ 324740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13645 w 670254"/>
                  <a:gd name="connsiteY37" fmla="*/ 94004 h 803305"/>
                  <a:gd name="connsiteX38" fmla="*/ 239282 w 670254"/>
                  <a:gd name="connsiteY38" fmla="*/ 153824 h 803305"/>
                  <a:gd name="connsiteX39" fmla="*/ 264919 w 670254"/>
                  <a:gd name="connsiteY39" fmla="*/ 239282 h 803305"/>
                  <a:gd name="connsiteX40" fmla="*/ 261136 w 670254"/>
                  <a:gd name="connsiteY40" fmla="*/ 318998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401652 h 803305"/>
                  <a:gd name="connsiteX45" fmla="*/ 102549 w 670254"/>
                  <a:gd name="connsiteY45" fmla="*/ 324740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13645 w 670254"/>
                  <a:gd name="connsiteY37" fmla="*/ 94004 h 803305"/>
                  <a:gd name="connsiteX38" fmla="*/ 239282 w 670254"/>
                  <a:gd name="connsiteY38" fmla="*/ 153824 h 803305"/>
                  <a:gd name="connsiteX39" fmla="*/ 264919 w 670254"/>
                  <a:gd name="connsiteY39" fmla="*/ 239282 h 803305"/>
                  <a:gd name="connsiteX40" fmla="*/ 261136 w 670254"/>
                  <a:gd name="connsiteY40" fmla="*/ 318998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401652 h 803305"/>
                  <a:gd name="connsiteX45" fmla="*/ 102549 w 670254"/>
                  <a:gd name="connsiteY45" fmla="*/ 336646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13645 w 670254"/>
                  <a:gd name="connsiteY37" fmla="*/ 94004 h 803305"/>
                  <a:gd name="connsiteX38" fmla="*/ 239282 w 670254"/>
                  <a:gd name="connsiteY38" fmla="*/ 153824 h 803305"/>
                  <a:gd name="connsiteX39" fmla="*/ 264919 w 670254"/>
                  <a:gd name="connsiteY39" fmla="*/ 239282 h 803305"/>
                  <a:gd name="connsiteX40" fmla="*/ 261136 w 670254"/>
                  <a:gd name="connsiteY40" fmla="*/ 318998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399271 h 803305"/>
                  <a:gd name="connsiteX45" fmla="*/ 102549 w 670254"/>
                  <a:gd name="connsiteY45" fmla="*/ 336646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13645 w 670254"/>
                  <a:gd name="connsiteY37" fmla="*/ 94004 h 803305"/>
                  <a:gd name="connsiteX38" fmla="*/ 239282 w 670254"/>
                  <a:gd name="connsiteY38" fmla="*/ 153824 h 803305"/>
                  <a:gd name="connsiteX39" fmla="*/ 264919 w 670254"/>
                  <a:gd name="connsiteY39" fmla="*/ 239282 h 803305"/>
                  <a:gd name="connsiteX40" fmla="*/ 261136 w 670254"/>
                  <a:gd name="connsiteY40" fmla="*/ 318998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399271 h 803305"/>
                  <a:gd name="connsiteX45" fmla="*/ 102549 w 670254"/>
                  <a:gd name="connsiteY45" fmla="*/ 336646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27932 w 670254"/>
                  <a:gd name="connsiteY37" fmla="*/ 108291 h 803305"/>
                  <a:gd name="connsiteX38" fmla="*/ 239282 w 670254"/>
                  <a:gd name="connsiteY38" fmla="*/ 153824 h 803305"/>
                  <a:gd name="connsiteX39" fmla="*/ 264919 w 670254"/>
                  <a:gd name="connsiteY39" fmla="*/ 239282 h 803305"/>
                  <a:gd name="connsiteX40" fmla="*/ 261136 w 670254"/>
                  <a:gd name="connsiteY40" fmla="*/ 318998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399271 h 803305"/>
                  <a:gd name="connsiteX45" fmla="*/ 102549 w 670254"/>
                  <a:gd name="connsiteY45" fmla="*/ 336646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179461 w 670254"/>
                  <a:gd name="connsiteY36" fmla="*/ 42729 h 803305"/>
                  <a:gd name="connsiteX37" fmla="*/ 227932 w 670254"/>
                  <a:gd name="connsiteY37" fmla="*/ 108291 h 803305"/>
                  <a:gd name="connsiteX38" fmla="*/ 248807 w 670254"/>
                  <a:gd name="connsiteY38" fmla="*/ 153824 h 803305"/>
                  <a:gd name="connsiteX39" fmla="*/ 264919 w 670254"/>
                  <a:gd name="connsiteY39" fmla="*/ 239282 h 803305"/>
                  <a:gd name="connsiteX40" fmla="*/ 261136 w 670254"/>
                  <a:gd name="connsiteY40" fmla="*/ 318998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399271 h 803305"/>
                  <a:gd name="connsiteX45" fmla="*/ 102549 w 670254"/>
                  <a:gd name="connsiteY45" fmla="*/ 336646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70916 w 670254"/>
                  <a:gd name="connsiteY35" fmla="*/ 17092 h 803305"/>
                  <a:gd name="connsiteX36" fmla="*/ 208036 w 670254"/>
                  <a:gd name="connsiteY36" fmla="*/ 66541 h 803305"/>
                  <a:gd name="connsiteX37" fmla="*/ 227932 w 670254"/>
                  <a:gd name="connsiteY37" fmla="*/ 108291 h 803305"/>
                  <a:gd name="connsiteX38" fmla="*/ 248807 w 670254"/>
                  <a:gd name="connsiteY38" fmla="*/ 153824 h 803305"/>
                  <a:gd name="connsiteX39" fmla="*/ 264919 w 670254"/>
                  <a:gd name="connsiteY39" fmla="*/ 239282 h 803305"/>
                  <a:gd name="connsiteX40" fmla="*/ 261136 w 670254"/>
                  <a:gd name="connsiteY40" fmla="*/ 318998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399271 h 803305"/>
                  <a:gd name="connsiteX45" fmla="*/ 102549 w 670254"/>
                  <a:gd name="connsiteY45" fmla="*/ 336646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17683 h 803305"/>
                  <a:gd name="connsiteX1" fmla="*/ 476183 w 670254"/>
                  <a:gd name="connsiteY1" fmla="*/ 184224 h 803305"/>
                  <a:gd name="connsiteX2" fmla="*/ 487110 w 670254"/>
                  <a:gd name="connsiteY2" fmla="*/ 205099 h 803305"/>
                  <a:gd name="connsiteX3" fmla="*/ 505604 w 670254"/>
                  <a:gd name="connsiteY3" fmla="*/ 242643 h 803305"/>
                  <a:gd name="connsiteX4" fmla="*/ 545529 w 670254"/>
                  <a:gd name="connsiteY4" fmla="*/ 313813 h 803305"/>
                  <a:gd name="connsiteX5" fmla="*/ 572568 w 670254"/>
                  <a:gd name="connsiteY5" fmla="*/ 376015 h 803305"/>
                  <a:gd name="connsiteX6" fmla="*/ 606751 w 670254"/>
                  <a:gd name="connsiteY6" fmla="*/ 427290 h 803305"/>
                  <a:gd name="connsiteX7" fmla="*/ 632389 w 670254"/>
                  <a:gd name="connsiteY7" fmla="*/ 478565 h 803305"/>
                  <a:gd name="connsiteX8" fmla="*/ 649480 w 670254"/>
                  <a:gd name="connsiteY8" fmla="*/ 529839 h 803305"/>
                  <a:gd name="connsiteX9" fmla="*/ 665169 w 670254"/>
                  <a:gd name="connsiteY9" fmla="*/ 567383 h 803305"/>
                  <a:gd name="connsiteX10" fmla="*/ 669932 w 670254"/>
                  <a:gd name="connsiteY10" fmla="*/ 701601 h 803305"/>
                  <a:gd name="connsiteX11" fmla="*/ 657603 w 670254"/>
                  <a:gd name="connsiteY11" fmla="*/ 753433 h 803305"/>
                  <a:gd name="connsiteX12" fmla="*/ 632389 w 670254"/>
                  <a:gd name="connsiteY12" fmla="*/ 786213 h 803305"/>
                  <a:gd name="connsiteX13" fmla="*/ 606751 w 670254"/>
                  <a:gd name="connsiteY13" fmla="*/ 794759 h 803305"/>
                  <a:gd name="connsiteX14" fmla="*/ 564022 w 670254"/>
                  <a:gd name="connsiteY14" fmla="*/ 803305 h 803305"/>
                  <a:gd name="connsiteX15" fmla="*/ 472534 w 670254"/>
                  <a:gd name="connsiteY15" fmla="*/ 789997 h 803305"/>
                  <a:gd name="connsiteX16" fmla="*/ 404590 w 670254"/>
                  <a:gd name="connsiteY16" fmla="*/ 765761 h 803305"/>
                  <a:gd name="connsiteX17" fmla="*/ 358923 w 670254"/>
                  <a:gd name="connsiteY17" fmla="*/ 752030 h 803305"/>
                  <a:gd name="connsiteX18" fmla="*/ 314792 w 670254"/>
                  <a:gd name="connsiteY18" fmla="*/ 716868 h 803305"/>
                  <a:gd name="connsiteX19" fmla="*/ 273465 w 670254"/>
                  <a:gd name="connsiteY19" fmla="*/ 692209 h 803305"/>
                  <a:gd name="connsiteX20" fmla="*/ 222190 w 670254"/>
                  <a:gd name="connsiteY20" fmla="*/ 658026 h 803305"/>
                  <a:gd name="connsiteX21" fmla="*/ 162370 w 670254"/>
                  <a:gd name="connsiteY21" fmla="*/ 606751 h 803305"/>
                  <a:gd name="connsiteX22" fmla="*/ 111095 w 670254"/>
                  <a:gd name="connsiteY22" fmla="*/ 529839 h 803305"/>
                  <a:gd name="connsiteX23" fmla="*/ 94004 w 670254"/>
                  <a:gd name="connsiteY23" fmla="*/ 504202 h 803305"/>
                  <a:gd name="connsiteX24" fmla="*/ 85458 w 670254"/>
                  <a:gd name="connsiteY24" fmla="*/ 478565 h 803305"/>
                  <a:gd name="connsiteX25" fmla="*/ 68366 w 670254"/>
                  <a:gd name="connsiteY25" fmla="*/ 452927 h 803305"/>
                  <a:gd name="connsiteX26" fmla="*/ 59820 w 670254"/>
                  <a:gd name="connsiteY26" fmla="*/ 427290 h 803305"/>
                  <a:gd name="connsiteX27" fmla="*/ 42729 w 670254"/>
                  <a:gd name="connsiteY27" fmla="*/ 401652 h 803305"/>
                  <a:gd name="connsiteX28" fmla="*/ 25637 w 670254"/>
                  <a:gd name="connsiteY28" fmla="*/ 350378 h 803305"/>
                  <a:gd name="connsiteX29" fmla="*/ 8546 w 670254"/>
                  <a:gd name="connsiteY29" fmla="*/ 299103 h 803305"/>
                  <a:gd name="connsiteX30" fmla="*/ 0 w 670254"/>
                  <a:gd name="connsiteY30" fmla="*/ 256374 h 803305"/>
                  <a:gd name="connsiteX31" fmla="*/ 8546 w 670254"/>
                  <a:gd name="connsiteY31" fmla="*/ 85458 h 803305"/>
                  <a:gd name="connsiteX32" fmla="*/ 25637 w 670254"/>
                  <a:gd name="connsiteY32" fmla="*/ 34183 h 803305"/>
                  <a:gd name="connsiteX33" fmla="*/ 76912 w 670254"/>
                  <a:gd name="connsiteY33" fmla="*/ 0 h 803305"/>
                  <a:gd name="connsiteX34" fmla="*/ 145278 w 670254"/>
                  <a:gd name="connsiteY34" fmla="*/ 8546 h 803305"/>
                  <a:gd name="connsiteX35" fmla="*/ 168535 w 670254"/>
                  <a:gd name="connsiteY35" fmla="*/ 21855 h 803305"/>
                  <a:gd name="connsiteX36" fmla="*/ 208036 w 670254"/>
                  <a:gd name="connsiteY36" fmla="*/ 66541 h 803305"/>
                  <a:gd name="connsiteX37" fmla="*/ 227932 w 670254"/>
                  <a:gd name="connsiteY37" fmla="*/ 108291 h 803305"/>
                  <a:gd name="connsiteX38" fmla="*/ 248807 w 670254"/>
                  <a:gd name="connsiteY38" fmla="*/ 153824 h 803305"/>
                  <a:gd name="connsiteX39" fmla="*/ 264919 w 670254"/>
                  <a:gd name="connsiteY39" fmla="*/ 239282 h 803305"/>
                  <a:gd name="connsiteX40" fmla="*/ 261136 w 670254"/>
                  <a:gd name="connsiteY40" fmla="*/ 318998 h 803305"/>
                  <a:gd name="connsiteX41" fmla="*/ 247828 w 670254"/>
                  <a:gd name="connsiteY41" fmla="*/ 358923 h 803305"/>
                  <a:gd name="connsiteX42" fmla="*/ 238859 w 670254"/>
                  <a:gd name="connsiteY42" fmla="*/ 395065 h 803305"/>
                  <a:gd name="connsiteX43" fmla="*/ 213645 w 670254"/>
                  <a:gd name="connsiteY43" fmla="*/ 420702 h 803305"/>
                  <a:gd name="connsiteX44" fmla="*/ 145278 w 670254"/>
                  <a:gd name="connsiteY44" fmla="*/ 399271 h 803305"/>
                  <a:gd name="connsiteX45" fmla="*/ 102549 w 670254"/>
                  <a:gd name="connsiteY45" fmla="*/ 336646 h 803305"/>
                  <a:gd name="connsiteX46" fmla="*/ 94004 w 670254"/>
                  <a:gd name="connsiteY46" fmla="*/ 299103 h 803305"/>
                  <a:gd name="connsiteX47" fmla="*/ 102549 w 670254"/>
                  <a:gd name="connsiteY47" fmla="*/ 222191 h 803305"/>
                  <a:gd name="connsiteX48" fmla="*/ 136733 w 670254"/>
                  <a:gd name="connsiteY48" fmla="*/ 205099 h 803305"/>
                  <a:gd name="connsiteX0" fmla="*/ 438216 w 670254"/>
                  <a:gd name="connsiteY0" fmla="*/ 148639 h 834261"/>
                  <a:gd name="connsiteX1" fmla="*/ 476183 w 670254"/>
                  <a:gd name="connsiteY1" fmla="*/ 215180 h 834261"/>
                  <a:gd name="connsiteX2" fmla="*/ 487110 w 670254"/>
                  <a:gd name="connsiteY2" fmla="*/ 236055 h 834261"/>
                  <a:gd name="connsiteX3" fmla="*/ 505604 w 670254"/>
                  <a:gd name="connsiteY3" fmla="*/ 273599 h 834261"/>
                  <a:gd name="connsiteX4" fmla="*/ 545529 w 670254"/>
                  <a:gd name="connsiteY4" fmla="*/ 344769 h 834261"/>
                  <a:gd name="connsiteX5" fmla="*/ 572568 w 670254"/>
                  <a:gd name="connsiteY5" fmla="*/ 406971 h 834261"/>
                  <a:gd name="connsiteX6" fmla="*/ 606751 w 670254"/>
                  <a:gd name="connsiteY6" fmla="*/ 458246 h 834261"/>
                  <a:gd name="connsiteX7" fmla="*/ 632389 w 670254"/>
                  <a:gd name="connsiteY7" fmla="*/ 509521 h 834261"/>
                  <a:gd name="connsiteX8" fmla="*/ 649480 w 670254"/>
                  <a:gd name="connsiteY8" fmla="*/ 560795 h 834261"/>
                  <a:gd name="connsiteX9" fmla="*/ 665169 w 670254"/>
                  <a:gd name="connsiteY9" fmla="*/ 598339 h 834261"/>
                  <a:gd name="connsiteX10" fmla="*/ 669932 w 670254"/>
                  <a:gd name="connsiteY10" fmla="*/ 732557 h 834261"/>
                  <a:gd name="connsiteX11" fmla="*/ 657603 w 670254"/>
                  <a:gd name="connsiteY11" fmla="*/ 784389 h 834261"/>
                  <a:gd name="connsiteX12" fmla="*/ 632389 w 670254"/>
                  <a:gd name="connsiteY12" fmla="*/ 817169 h 834261"/>
                  <a:gd name="connsiteX13" fmla="*/ 606751 w 670254"/>
                  <a:gd name="connsiteY13" fmla="*/ 825715 h 834261"/>
                  <a:gd name="connsiteX14" fmla="*/ 564022 w 670254"/>
                  <a:gd name="connsiteY14" fmla="*/ 834261 h 834261"/>
                  <a:gd name="connsiteX15" fmla="*/ 472534 w 670254"/>
                  <a:gd name="connsiteY15" fmla="*/ 820953 h 834261"/>
                  <a:gd name="connsiteX16" fmla="*/ 404590 w 670254"/>
                  <a:gd name="connsiteY16" fmla="*/ 796717 h 834261"/>
                  <a:gd name="connsiteX17" fmla="*/ 358923 w 670254"/>
                  <a:gd name="connsiteY17" fmla="*/ 782986 h 834261"/>
                  <a:gd name="connsiteX18" fmla="*/ 314792 w 670254"/>
                  <a:gd name="connsiteY18" fmla="*/ 747824 h 834261"/>
                  <a:gd name="connsiteX19" fmla="*/ 273465 w 670254"/>
                  <a:gd name="connsiteY19" fmla="*/ 723165 h 834261"/>
                  <a:gd name="connsiteX20" fmla="*/ 222190 w 670254"/>
                  <a:gd name="connsiteY20" fmla="*/ 688982 h 834261"/>
                  <a:gd name="connsiteX21" fmla="*/ 162370 w 670254"/>
                  <a:gd name="connsiteY21" fmla="*/ 637707 h 834261"/>
                  <a:gd name="connsiteX22" fmla="*/ 111095 w 670254"/>
                  <a:gd name="connsiteY22" fmla="*/ 560795 h 834261"/>
                  <a:gd name="connsiteX23" fmla="*/ 94004 w 670254"/>
                  <a:gd name="connsiteY23" fmla="*/ 535158 h 834261"/>
                  <a:gd name="connsiteX24" fmla="*/ 85458 w 670254"/>
                  <a:gd name="connsiteY24" fmla="*/ 509521 h 834261"/>
                  <a:gd name="connsiteX25" fmla="*/ 68366 w 670254"/>
                  <a:gd name="connsiteY25" fmla="*/ 483883 h 834261"/>
                  <a:gd name="connsiteX26" fmla="*/ 59820 w 670254"/>
                  <a:gd name="connsiteY26" fmla="*/ 458246 h 834261"/>
                  <a:gd name="connsiteX27" fmla="*/ 42729 w 670254"/>
                  <a:gd name="connsiteY27" fmla="*/ 432608 h 834261"/>
                  <a:gd name="connsiteX28" fmla="*/ 25637 w 670254"/>
                  <a:gd name="connsiteY28" fmla="*/ 381334 h 834261"/>
                  <a:gd name="connsiteX29" fmla="*/ 8546 w 670254"/>
                  <a:gd name="connsiteY29" fmla="*/ 330059 h 834261"/>
                  <a:gd name="connsiteX30" fmla="*/ 0 w 670254"/>
                  <a:gd name="connsiteY30" fmla="*/ 287330 h 834261"/>
                  <a:gd name="connsiteX31" fmla="*/ 8546 w 670254"/>
                  <a:gd name="connsiteY31" fmla="*/ 116414 h 834261"/>
                  <a:gd name="connsiteX32" fmla="*/ 25637 w 670254"/>
                  <a:gd name="connsiteY32" fmla="*/ 65139 h 834261"/>
                  <a:gd name="connsiteX33" fmla="*/ 69769 w 670254"/>
                  <a:gd name="connsiteY33" fmla="*/ 0 h 834261"/>
                  <a:gd name="connsiteX34" fmla="*/ 145278 w 670254"/>
                  <a:gd name="connsiteY34" fmla="*/ 39502 h 834261"/>
                  <a:gd name="connsiteX35" fmla="*/ 168535 w 670254"/>
                  <a:gd name="connsiteY35" fmla="*/ 52811 h 834261"/>
                  <a:gd name="connsiteX36" fmla="*/ 208036 w 670254"/>
                  <a:gd name="connsiteY36" fmla="*/ 97497 h 834261"/>
                  <a:gd name="connsiteX37" fmla="*/ 227932 w 670254"/>
                  <a:gd name="connsiteY37" fmla="*/ 139247 h 834261"/>
                  <a:gd name="connsiteX38" fmla="*/ 248807 w 670254"/>
                  <a:gd name="connsiteY38" fmla="*/ 184780 h 834261"/>
                  <a:gd name="connsiteX39" fmla="*/ 264919 w 670254"/>
                  <a:gd name="connsiteY39" fmla="*/ 270238 h 834261"/>
                  <a:gd name="connsiteX40" fmla="*/ 261136 w 670254"/>
                  <a:gd name="connsiteY40" fmla="*/ 349954 h 834261"/>
                  <a:gd name="connsiteX41" fmla="*/ 247828 w 670254"/>
                  <a:gd name="connsiteY41" fmla="*/ 389879 h 834261"/>
                  <a:gd name="connsiteX42" fmla="*/ 238859 w 670254"/>
                  <a:gd name="connsiteY42" fmla="*/ 426021 h 834261"/>
                  <a:gd name="connsiteX43" fmla="*/ 213645 w 670254"/>
                  <a:gd name="connsiteY43" fmla="*/ 451658 h 834261"/>
                  <a:gd name="connsiteX44" fmla="*/ 145278 w 670254"/>
                  <a:gd name="connsiteY44" fmla="*/ 430227 h 834261"/>
                  <a:gd name="connsiteX45" fmla="*/ 102549 w 670254"/>
                  <a:gd name="connsiteY45" fmla="*/ 367602 h 834261"/>
                  <a:gd name="connsiteX46" fmla="*/ 94004 w 670254"/>
                  <a:gd name="connsiteY46" fmla="*/ 330059 h 834261"/>
                  <a:gd name="connsiteX47" fmla="*/ 102549 w 670254"/>
                  <a:gd name="connsiteY47" fmla="*/ 253147 h 834261"/>
                  <a:gd name="connsiteX48" fmla="*/ 136733 w 670254"/>
                  <a:gd name="connsiteY48" fmla="*/ 236055 h 834261"/>
                  <a:gd name="connsiteX0" fmla="*/ 438216 w 670254"/>
                  <a:gd name="connsiteY0" fmla="*/ 150326 h 835948"/>
                  <a:gd name="connsiteX1" fmla="*/ 476183 w 670254"/>
                  <a:gd name="connsiteY1" fmla="*/ 216867 h 835948"/>
                  <a:gd name="connsiteX2" fmla="*/ 487110 w 670254"/>
                  <a:gd name="connsiteY2" fmla="*/ 237742 h 835948"/>
                  <a:gd name="connsiteX3" fmla="*/ 505604 w 670254"/>
                  <a:gd name="connsiteY3" fmla="*/ 275286 h 835948"/>
                  <a:gd name="connsiteX4" fmla="*/ 545529 w 670254"/>
                  <a:gd name="connsiteY4" fmla="*/ 346456 h 835948"/>
                  <a:gd name="connsiteX5" fmla="*/ 572568 w 670254"/>
                  <a:gd name="connsiteY5" fmla="*/ 408658 h 835948"/>
                  <a:gd name="connsiteX6" fmla="*/ 606751 w 670254"/>
                  <a:gd name="connsiteY6" fmla="*/ 459933 h 835948"/>
                  <a:gd name="connsiteX7" fmla="*/ 632389 w 670254"/>
                  <a:gd name="connsiteY7" fmla="*/ 511208 h 835948"/>
                  <a:gd name="connsiteX8" fmla="*/ 649480 w 670254"/>
                  <a:gd name="connsiteY8" fmla="*/ 562482 h 835948"/>
                  <a:gd name="connsiteX9" fmla="*/ 665169 w 670254"/>
                  <a:gd name="connsiteY9" fmla="*/ 600026 h 835948"/>
                  <a:gd name="connsiteX10" fmla="*/ 669932 w 670254"/>
                  <a:gd name="connsiteY10" fmla="*/ 734244 h 835948"/>
                  <a:gd name="connsiteX11" fmla="*/ 657603 w 670254"/>
                  <a:gd name="connsiteY11" fmla="*/ 786076 h 835948"/>
                  <a:gd name="connsiteX12" fmla="*/ 632389 w 670254"/>
                  <a:gd name="connsiteY12" fmla="*/ 818856 h 835948"/>
                  <a:gd name="connsiteX13" fmla="*/ 606751 w 670254"/>
                  <a:gd name="connsiteY13" fmla="*/ 827402 h 835948"/>
                  <a:gd name="connsiteX14" fmla="*/ 564022 w 670254"/>
                  <a:gd name="connsiteY14" fmla="*/ 835948 h 835948"/>
                  <a:gd name="connsiteX15" fmla="*/ 472534 w 670254"/>
                  <a:gd name="connsiteY15" fmla="*/ 822640 h 835948"/>
                  <a:gd name="connsiteX16" fmla="*/ 404590 w 670254"/>
                  <a:gd name="connsiteY16" fmla="*/ 798404 h 835948"/>
                  <a:gd name="connsiteX17" fmla="*/ 358923 w 670254"/>
                  <a:gd name="connsiteY17" fmla="*/ 784673 h 835948"/>
                  <a:gd name="connsiteX18" fmla="*/ 314792 w 670254"/>
                  <a:gd name="connsiteY18" fmla="*/ 749511 h 835948"/>
                  <a:gd name="connsiteX19" fmla="*/ 273465 w 670254"/>
                  <a:gd name="connsiteY19" fmla="*/ 724852 h 835948"/>
                  <a:gd name="connsiteX20" fmla="*/ 222190 w 670254"/>
                  <a:gd name="connsiteY20" fmla="*/ 690669 h 835948"/>
                  <a:gd name="connsiteX21" fmla="*/ 162370 w 670254"/>
                  <a:gd name="connsiteY21" fmla="*/ 639394 h 835948"/>
                  <a:gd name="connsiteX22" fmla="*/ 111095 w 670254"/>
                  <a:gd name="connsiteY22" fmla="*/ 562482 h 835948"/>
                  <a:gd name="connsiteX23" fmla="*/ 94004 w 670254"/>
                  <a:gd name="connsiteY23" fmla="*/ 536845 h 835948"/>
                  <a:gd name="connsiteX24" fmla="*/ 85458 w 670254"/>
                  <a:gd name="connsiteY24" fmla="*/ 511208 h 835948"/>
                  <a:gd name="connsiteX25" fmla="*/ 68366 w 670254"/>
                  <a:gd name="connsiteY25" fmla="*/ 485570 h 835948"/>
                  <a:gd name="connsiteX26" fmla="*/ 59820 w 670254"/>
                  <a:gd name="connsiteY26" fmla="*/ 459933 h 835948"/>
                  <a:gd name="connsiteX27" fmla="*/ 42729 w 670254"/>
                  <a:gd name="connsiteY27" fmla="*/ 434295 h 835948"/>
                  <a:gd name="connsiteX28" fmla="*/ 25637 w 670254"/>
                  <a:gd name="connsiteY28" fmla="*/ 383021 h 835948"/>
                  <a:gd name="connsiteX29" fmla="*/ 8546 w 670254"/>
                  <a:gd name="connsiteY29" fmla="*/ 331746 h 835948"/>
                  <a:gd name="connsiteX30" fmla="*/ 0 w 670254"/>
                  <a:gd name="connsiteY30" fmla="*/ 289017 h 835948"/>
                  <a:gd name="connsiteX31" fmla="*/ 8546 w 670254"/>
                  <a:gd name="connsiteY31" fmla="*/ 118101 h 835948"/>
                  <a:gd name="connsiteX32" fmla="*/ 25637 w 670254"/>
                  <a:gd name="connsiteY32" fmla="*/ 66826 h 835948"/>
                  <a:gd name="connsiteX33" fmla="*/ 69769 w 670254"/>
                  <a:gd name="connsiteY33" fmla="*/ 1687 h 835948"/>
                  <a:gd name="connsiteX34" fmla="*/ 135753 w 670254"/>
                  <a:gd name="connsiteY34" fmla="*/ 22139 h 835948"/>
                  <a:gd name="connsiteX35" fmla="*/ 168535 w 670254"/>
                  <a:gd name="connsiteY35" fmla="*/ 54498 h 835948"/>
                  <a:gd name="connsiteX36" fmla="*/ 208036 w 670254"/>
                  <a:gd name="connsiteY36" fmla="*/ 99184 h 835948"/>
                  <a:gd name="connsiteX37" fmla="*/ 227932 w 670254"/>
                  <a:gd name="connsiteY37" fmla="*/ 140934 h 835948"/>
                  <a:gd name="connsiteX38" fmla="*/ 248807 w 670254"/>
                  <a:gd name="connsiteY38" fmla="*/ 186467 h 835948"/>
                  <a:gd name="connsiteX39" fmla="*/ 264919 w 670254"/>
                  <a:gd name="connsiteY39" fmla="*/ 271925 h 835948"/>
                  <a:gd name="connsiteX40" fmla="*/ 261136 w 670254"/>
                  <a:gd name="connsiteY40" fmla="*/ 351641 h 835948"/>
                  <a:gd name="connsiteX41" fmla="*/ 247828 w 670254"/>
                  <a:gd name="connsiteY41" fmla="*/ 391566 h 835948"/>
                  <a:gd name="connsiteX42" fmla="*/ 238859 w 670254"/>
                  <a:gd name="connsiteY42" fmla="*/ 427708 h 835948"/>
                  <a:gd name="connsiteX43" fmla="*/ 213645 w 670254"/>
                  <a:gd name="connsiteY43" fmla="*/ 453345 h 835948"/>
                  <a:gd name="connsiteX44" fmla="*/ 145278 w 670254"/>
                  <a:gd name="connsiteY44" fmla="*/ 431914 h 835948"/>
                  <a:gd name="connsiteX45" fmla="*/ 102549 w 670254"/>
                  <a:gd name="connsiteY45" fmla="*/ 369289 h 835948"/>
                  <a:gd name="connsiteX46" fmla="*/ 94004 w 670254"/>
                  <a:gd name="connsiteY46" fmla="*/ 331746 h 835948"/>
                  <a:gd name="connsiteX47" fmla="*/ 102549 w 670254"/>
                  <a:gd name="connsiteY47" fmla="*/ 254834 h 835948"/>
                  <a:gd name="connsiteX48" fmla="*/ 136733 w 670254"/>
                  <a:gd name="connsiteY48" fmla="*/ 237742 h 835948"/>
                  <a:gd name="connsiteX0" fmla="*/ 438216 w 670254"/>
                  <a:gd name="connsiteY0" fmla="*/ 150326 h 835948"/>
                  <a:gd name="connsiteX1" fmla="*/ 476183 w 670254"/>
                  <a:gd name="connsiteY1" fmla="*/ 216867 h 835948"/>
                  <a:gd name="connsiteX2" fmla="*/ 487110 w 670254"/>
                  <a:gd name="connsiteY2" fmla="*/ 237742 h 835948"/>
                  <a:gd name="connsiteX3" fmla="*/ 505604 w 670254"/>
                  <a:gd name="connsiteY3" fmla="*/ 275286 h 835948"/>
                  <a:gd name="connsiteX4" fmla="*/ 545529 w 670254"/>
                  <a:gd name="connsiteY4" fmla="*/ 346456 h 835948"/>
                  <a:gd name="connsiteX5" fmla="*/ 572568 w 670254"/>
                  <a:gd name="connsiteY5" fmla="*/ 408658 h 835948"/>
                  <a:gd name="connsiteX6" fmla="*/ 606751 w 670254"/>
                  <a:gd name="connsiteY6" fmla="*/ 459933 h 835948"/>
                  <a:gd name="connsiteX7" fmla="*/ 632389 w 670254"/>
                  <a:gd name="connsiteY7" fmla="*/ 511208 h 835948"/>
                  <a:gd name="connsiteX8" fmla="*/ 649480 w 670254"/>
                  <a:gd name="connsiteY8" fmla="*/ 562482 h 835948"/>
                  <a:gd name="connsiteX9" fmla="*/ 665169 w 670254"/>
                  <a:gd name="connsiteY9" fmla="*/ 600026 h 835948"/>
                  <a:gd name="connsiteX10" fmla="*/ 669932 w 670254"/>
                  <a:gd name="connsiteY10" fmla="*/ 734244 h 835948"/>
                  <a:gd name="connsiteX11" fmla="*/ 657603 w 670254"/>
                  <a:gd name="connsiteY11" fmla="*/ 786076 h 835948"/>
                  <a:gd name="connsiteX12" fmla="*/ 632389 w 670254"/>
                  <a:gd name="connsiteY12" fmla="*/ 818856 h 835948"/>
                  <a:gd name="connsiteX13" fmla="*/ 606751 w 670254"/>
                  <a:gd name="connsiteY13" fmla="*/ 827402 h 835948"/>
                  <a:gd name="connsiteX14" fmla="*/ 564022 w 670254"/>
                  <a:gd name="connsiteY14" fmla="*/ 835948 h 835948"/>
                  <a:gd name="connsiteX15" fmla="*/ 472534 w 670254"/>
                  <a:gd name="connsiteY15" fmla="*/ 822640 h 835948"/>
                  <a:gd name="connsiteX16" fmla="*/ 404590 w 670254"/>
                  <a:gd name="connsiteY16" fmla="*/ 798404 h 835948"/>
                  <a:gd name="connsiteX17" fmla="*/ 358923 w 670254"/>
                  <a:gd name="connsiteY17" fmla="*/ 784673 h 835948"/>
                  <a:gd name="connsiteX18" fmla="*/ 314792 w 670254"/>
                  <a:gd name="connsiteY18" fmla="*/ 749511 h 835948"/>
                  <a:gd name="connsiteX19" fmla="*/ 273465 w 670254"/>
                  <a:gd name="connsiteY19" fmla="*/ 724852 h 835948"/>
                  <a:gd name="connsiteX20" fmla="*/ 222190 w 670254"/>
                  <a:gd name="connsiteY20" fmla="*/ 690669 h 835948"/>
                  <a:gd name="connsiteX21" fmla="*/ 162370 w 670254"/>
                  <a:gd name="connsiteY21" fmla="*/ 639394 h 835948"/>
                  <a:gd name="connsiteX22" fmla="*/ 111095 w 670254"/>
                  <a:gd name="connsiteY22" fmla="*/ 562482 h 835948"/>
                  <a:gd name="connsiteX23" fmla="*/ 94004 w 670254"/>
                  <a:gd name="connsiteY23" fmla="*/ 536845 h 835948"/>
                  <a:gd name="connsiteX24" fmla="*/ 85458 w 670254"/>
                  <a:gd name="connsiteY24" fmla="*/ 511208 h 835948"/>
                  <a:gd name="connsiteX25" fmla="*/ 68366 w 670254"/>
                  <a:gd name="connsiteY25" fmla="*/ 485570 h 835948"/>
                  <a:gd name="connsiteX26" fmla="*/ 59820 w 670254"/>
                  <a:gd name="connsiteY26" fmla="*/ 459933 h 835948"/>
                  <a:gd name="connsiteX27" fmla="*/ 42729 w 670254"/>
                  <a:gd name="connsiteY27" fmla="*/ 434295 h 835948"/>
                  <a:gd name="connsiteX28" fmla="*/ 25637 w 670254"/>
                  <a:gd name="connsiteY28" fmla="*/ 383021 h 835948"/>
                  <a:gd name="connsiteX29" fmla="*/ 8546 w 670254"/>
                  <a:gd name="connsiteY29" fmla="*/ 331746 h 835948"/>
                  <a:gd name="connsiteX30" fmla="*/ 0 w 670254"/>
                  <a:gd name="connsiteY30" fmla="*/ 289017 h 835948"/>
                  <a:gd name="connsiteX31" fmla="*/ 8546 w 670254"/>
                  <a:gd name="connsiteY31" fmla="*/ 118101 h 835948"/>
                  <a:gd name="connsiteX32" fmla="*/ 25637 w 670254"/>
                  <a:gd name="connsiteY32" fmla="*/ 66826 h 835948"/>
                  <a:gd name="connsiteX33" fmla="*/ 69769 w 670254"/>
                  <a:gd name="connsiteY33" fmla="*/ 1687 h 835948"/>
                  <a:gd name="connsiteX34" fmla="*/ 135753 w 670254"/>
                  <a:gd name="connsiteY34" fmla="*/ 22139 h 835948"/>
                  <a:gd name="connsiteX35" fmla="*/ 178060 w 670254"/>
                  <a:gd name="connsiteY35" fmla="*/ 54498 h 835948"/>
                  <a:gd name="connsiteX36" fmla="*/ 208036 w 670254"/>
                  <a:gd name="connsiteY36" fmla="*/ 99184 h 835948"/>
                  <a:gd name="connsiteX37" fmla="*/ 227932 w 670254"/>
                  <a:gd name="connsiteY37" fmla="*/ 140934 h 835948"/>
                  <a:gd name="connsiteX38" fmla="*/ 248807 w 670254"/>
                  <a:gd name="connsiteY38" fmla="*/ 186467 h 835948"/>
                  <a:gd name="connsiteX39" fmla="*/ 264919 w 670254"/>
                  <a:gd name="connsiteY39" fmla="*/ 271925 h 835948"/>
                  <a:gd name="connsiteX40" fmla="*/ 261136 w 670254"/>
                  <a:gd name="connsiteY40" fmla="*/ 351641 h 835948"/>
                  <a:gd name="connsiteX41" fmla="*/ 247828 w 670254"/>
                  <a:gd name="connsiteY41" fmla="*/ 391566 h 835948"/>
                  <a:gd name="connsiteX42" fmla="*/ 238859 w 670254"/>
                  <a:gd name="connsiteY42" fmla="*/ 427708 h 835948"/>
                  <a:gd name="connsiteX43" fmla="*/ 213645 w 670254"/>
                  <a:gd name="connsiteY43" fmla="*/ 453345 h 835948"/>
                  <a:gd name="connsiteX44" fmla="*/ 145278 w 670254"/>
                  <a:gd name="connsiteY44" fmla="*/ 431914 h 835948"/>
                  <a:gd name="connsiteX45" fmla="*/ 102549 w 670254"/>
                  <a:gd name="connsiteY45" fmla="*/ 369289 h 835948"/>
                  <a:gd name="connsiteX46" fmla="*/ 94004 w 670254"/>
                  <a:gd name="connsiteY46" fmla="*/ 331746 h 835948"/>
                  <a:gd name="connsiteX47" fmla="*/ 102549 w 670254"/>
                  <a:gd name="connsiteY47" fmla="*/ 254834 h 835948"/>
                  <a:gd name="connsiteX48" fmla="*/ 136733 w 670254"/>
                  <a:gd name="connsiteY48" fmla="*/ 237742 h 835948"/>
                  <a:gd name="connsiteX0" fmla="*/ 438216 w 670254"/>
                  <a:gd name="connsiteY0" fmla="*/ 149249 h 834871"/>
                  <a:gd name="connsiteX1" fmla="*/ 476183 w 670254"/>
                  <a:gd name="connsiteY1" fmla="*/ 215790 h 834871"/>
                  <a:gd name="connsiteX2" fmla="*/ 487110 w 670254"/>
                  <a:gd name="connsiteY2" fmla="*/ 236665 h 834871"/>
                  <a:gd name="connsiteX3" fmla="*/ 505604 w 670254"/>
                  <a:gd name="connsiteY3" fmla="*/ 274209 h 834871"/>
                  <a:gd name="connsiteX4" fmla="*/ 545529 w 670254"/>
                  <a:gd name="connsiteY4" fmla="*/ 345379 h 834871"/>
                  <a:gd name="connsiteX5" fmla="*/ 572568 w 670254"/>
                  <a:gd name="connsiteY5" fmla="*/ 407581 h 834871"/>
                  <a:gd name="connsiteX6" fmla="*/ 606751 w 670254"/>
                  <a:gd name="connsiteY6" fmla="*/ 458856 h 834871"/>
                  <a:gd name="connsiteX7" fmla="*/ 632389 w 670254"/>
                  <a:gd name="connsiteY7" fmla="*/ 510131 h 834871"/>
                  <a:gd name="connsiteX8" fmla="*/ 649480 w 670254"/>
                  <a:gd name="connsiteY8" fmla="*/ 561405 h 834871"/>
                  <a:gd name="connsiteX9" fmla="*/ 665169 w 670254"/>
                  <a:gd name="connsiteY9" fmla="*/ 598949 h 834871"/>
                  <a:gd name="connsiteX10" fmla="*/ 669932 w 670254"/>
                  <a:gd name="connsiteY10" fmla="*/ 733167 h 834871"/>
                  <a:gd name="connsiteX11" fmla="*/ 657603 w 670254"/>
                  <a:gd name="connsiteY11" fmla="*/ 784999 h 834871"/>
                  <a:gd name="connsiteX12" fmla="*/ 632389 w 670254"/>
                  <a:gd name="connsiteY12" fmla="*/ 817779 h 834871"/>
                  <a:gd name="connsiteX13" fmla="*/ 606751 w 670254"/>
                  <a:gd name="connsiteY13" fmla="*/ 826325 h 834871"/>
                  <a:gd name="connsiteX14" fmla="*/ 564022 w 670254"/>
                  <a:gd name="connsiteY14" fmla="*/ 834871 h 834871"/>
                  <a:gd name="connsiteX15" fmla="*/ 472534 w 670254"/>
                  <a:gd name="connsiteY15" fmla="*/ 821563 h 834871"/>
                  <a:gd name="connsiteX16" fmla="*/ 404590 w 670254"/>
                  <a:gd name="connsiteY16" fmla="*/ 797327 h 834871"/>
                  <a:gd name="connsiteX17" fmla="*/ 358923 w 670254"/>
                  <a:gd name="connsiteY17" fmla="*/ 783596 h 834871"/>
                  <a:gd name="connsiteX18" fmla="*/ 314792 w 670254"/>
                  <a:gd name="connsiteY18" fmla="*/ 748434 h 834871"/>
                  <a:gd name="connsiteX19" fmla="*/ 273465 w 670254"/>
                  <a:gd name="connsiteY19" fmla="*/ 723775 h 834871"/>
                  <a:gd name="connsiteX20" fmla="*/ 222190 w 670254"/>
                  <a:gd name="connsiteY20" fmla="*/ 689592 h 834871"/>
                  <a:gd name="connsiteX21" fmla="*/ 162370 w 670254"/>
                  <a:gd name="connsiteY21" fmla="*/ 638317 h 834871"/>
                  <a:gd name="connsiteX22" fmla="*/ 111095 w 670254"/>
                  <a:gd name="connsiteY22" fmla="*/ 561405 h 834871"/>
                  <a:gd name="connsiteX23" fmla="*/ 94004 w 670254"/>
                  <a:gd name="connsiteY23" fmla="*/ 535768 h 834871"/>
                  <a:gd name="connsiteX24" fmla="*/ 85458 w 670254"/>
                  <a:gd name="connsiteY24" fmla="*/ 510131 h 834871"/>
                  <a:gd name="connsiteX25" fmla="*/ 68366 w 670254"/>
                  <a:gd name="connsiteY25" fmla="*/ 484493 h 834871"/>
                  <a:gd name="connsiteX26" fmla="*/ 59820 w 670254"/>
                  <a:gd name="connsiteY26" fmla="*/ 458856 h 834871"/>
                  <a:gd name="connsiteX27" fmla="*/ 42729 w 670254"/>
                  <a:gd name="connsiteY27" fmla="*/ 433218 h 834871"/>
                  <a:gd name="connsiteX28" fmla="*/ 25637 w 670254"/>
                  <a:gd name="connsiteY28" fmla="*/ 381944 h 834871"/>
                  <a:gd name="connsiteX29" fmla="*/ 8546 w 670254"/>
                  <a:gd name="connsiteY29" fmla="*/ 330669 h 834871"/>
                  <a:gd name="connsiteX30" fmla="*/ 0 w 670254"/>
                  <a:gd name="connsiteY30" fmla="*/ 287940 h 834871"/>
                  <a:gd name="connsiteX31" fmla="*/ 8546 w 670254"/>
                  <a:gd name="connsiteY31" fmla="*/ 117024 h 834871"/>
                  <a:gd name="connsiteX32" fmla="*/ 20874 w 670254"/>
                  <a:gd name="connsiteY32" fmla="*/ 44318 h 834871"/>
                  <a:gd name="connsiteX33" fmla="*/ 69769 w 670254"/>
                  <a:gd name="connsiteY33" fmla="*/ 610 h 834871"/>
                  <a:gd name="connsiteX34" fmla="*/ 135753 w 670254"/>
                  <a:gd name="connsiteY34" fmla="*/ 21062 h 834871"/>
                  <a:gd name="connsiteX35" fmla="*/ 178060 w 670254"/>
                  <a:gd name="connsiteY35" fmla="*/ 53421 h 834871"/>
                  <a:gd name="connsiteX36" fmla="*/ 208036 w 670254"/>
                  <a:gd name="connsiteY36" fmla="*/ 98107 h 834871"/>
                  <a:gd name="connsiteX37" fmla="*/ 227932 w 670254"/>
                  <a:gd name="connsiteY37" fmla="*/ 139857 h 834871"/>
                  <a:gd name="connsiteX38" fmla="*/ 248807 w 670254"/>
                  <a:gd name="connsiteY38" fmla="*/ 185390 h 834871"/>
                  <a:gd name="connsiteX39" fmla="*/ 264919 w 670254"/>
                  <a:gd name="connsiteY39" fmla="*/ 270848 h 834871"/>
                  <a:gd name="connsiteX40" fmla="*/ 261136 w 670254"/>
                  <a:gd name="connsiteY40" fmla="*/ 350564 h 834871"/>
                  <a:gd name="connsiteX41" fmla="*/ 247828 w 670254"/>
                  <a:gd name="connsiteY41" fmla="*/ 390489 h 834871"/>
                  <a:gd name="connsiteX42" fmla="*/ 238859 w 670254"/>
                  <a:gd name="connsiteY42" fmla="*/ 426631 h 834871"/>
                  <a:gd name="connsiteX43" fmla="*/ 213645 w 670254"/>
                  <a:gd name="connsiteY43" fmla="*/ 452268 h 834871"/>
                  <a:gd name="connsiteX44" fmla="*/ 145278 w 670254"/>
                  <a:gd name="connsiteY44" fmla="*/ 430837 h 834871"/>
                  <a:gd name="connsiteX45" fmla="*/ 102549 w 670254"/>
                  <a:gd name="connsiteY45" fmla="*/ 368212 h 834871"/>
                  <a:gd name="connsiteX46" fmla="*/ 94004 w 670254"/>
                  <a:gd name="connsiteY46" fmla="*/ 330669 h 834871"/>
                  <a:gd name="connsiteX47" fmla="*/ 102549 w 670254"/>
                  <a:gd name="connsiteY47" fmla="*/ 253757 h 834871"/>
                  <a:gd name="connsiteX48" fmla="*/ 136733 w 670254"/>
                  <a:gd name="connsiteY48" fmla="*/ 236665 h 834871"/>
                  <a:gd name="connsiteX0" fmla="*/ 438216 w 670254"/>
                  <a:gd name="connsiteY0" fmla="*/ 149249 h 834871"/>
                  <a:gd name="connsiteX1" fmla="*/ 476183 w 670254"/>
                  <a:gd name="connsiteY1" fmla="*/ 215790 h 834871"/>
                  <a:gd name="connsiteX2" fmla="*/ 487110 w 670254"/>
                  <a:gd name="connsiteY2" fmla="*/ 236665 h 834871"/>
                  <a:gd name="connsiteX3" fmla="*/ 505604 w 670254"/>
                  <a:gd name="connsiteY3" fmla="*/ 274209 h 834871"/>
                  <a:gd name="connsiteX4" fmla="*/ 545529 w 670254"/>
                  <a:gd name="connsiteY4" fmla="*/ 345379 h 834871"/>
                  <a:gd name="connsiteX5" fmla="*/ 572568 w 670254"/>
                  <a:gd name="connsiteY5" fmla="*/ 407581 h 834871"/>
                  <a:gd name="connsiteX6" fmla="*/ 606751 w 670254"/>
                  <a:gd name="connsiteY6" fmla="*/ 458856 h 834871"/>
                  <a:gd name="connsiteX7" fmla="*/ 632389 w 670254"/>
                  <a:gd name="connsiteY7" fmla="*/ 510131 h 834871"/>
                  <a:gd name="connsiteX8" fmla="*/ 649480 w 670254"/>
                  <a:gd name="connsiteY8" fmla="*/ 561405 h 834871"/>
                  <a:gd name="connsiteX9" fmla="*/ 665169 w 670254"/>
                  <a:gd name="connsiteY9" fmla="*/ 598949 h 834871"/>
                  <a:gd name="connsiteX10" fmla="*/ 669932 w 670254"/>
                  <a:gd name="connsiteY10" fmla="*/ 733167 h 834871"/>
                  <a:gd name="connsiteX11" fmla="*/ 657603 w 670254"/>
                  <a:gd name="connsiteY11" fmla="*/ 784999 h 834871"/>
                  <a:gd name="connsiteX12" fmla="*/ 632389 w 670254"/>
                  <a:gd name="connsiteY12" fmla="*/ 817779 h 834871"/>
                  <a:gd name="connsiteX13" fmla="*/ 606751 w 670254"/>
                  <a:gd name="connsiteY13" fmla="*/ 826325 h 834871"/>
                  <a:gd name="connsiteX14" fmla="*/ 564022 w 670254"/>
                  <a:gd name="connsiteY14" fmla="*/ 834871 h 834871"/>
                  <a:gd name="connsiteX15" fmla="*/ 472534 w 670254"/>
                  <a:gd name="connsiteY15" fmla="*/ 821563 h 834871"/>
                  <a:gd name="connsiteX16" fmla="*/ 404590 w 670254"/>
                  <a:gd name="connsiteY16" fmla="*/ 797327 h 834871"/>
                  <a:gd name="connsiteX17" fmla="*/ 358923 w 670254"/>
                  <a:gd name="connsiteY17" fmla="*/ 783596 h 834871"/>
                  <a:gd name="connsiteX18" fmla="*/ 314792 w 670254"/>
                  <a:gd name="connsiteY18" fmla="*/ 748434 h 834871"/>
                  <a:gd name="connsiteX19" fmla="*/ 273465 w 670254"/>
                  <a:gd name="connsiteY19" fmla="*/ 723775 h 834871"/>
                  <a:gd name="connsiteX20" fmla="*/ 222190 w 670254"/>
                  <a:gd name="connsiteY20" fmla="*/ 689592 h 834871"/>
                  <a:gd name="connsiteX21" fmla="*/ 162370 w 670254"/>
                  <a:gd name="connsiteY21" fmla="*/ 638317 h 834871"/>
                  <a:gd name="connsiteX22" fmla="*/ 111095 w 670254"/>
                  <a:gd name="connsiteY22" fmla="*/ 561405 h 834871"/>
                  <a:gd name="connsiteX23" fmla="*/ 94004 w 670254"/>
                  <a:gd name="connsiteY23" fmla="*/ 535768 h 834871"/>
                  <a:gd name="connsiteX24" fmla="*/ 85458 w 670254"/>
                  <a:gd name="connsiteY24" fmla="*/ 510131 h 834871"/>
                  <a:gd name="connsiteX25" fmla="*/ 68366 w 670254"/>
                  <a:gd name="connsiteY25" fmla="*/ 484493 h 834871"/>
                  <a:gd name="connsiteX26" fmla="*/ 59820 w 670254"/>
                  <a:gd name="connsiteY26" fmla="*/ 458856 h 834871"/>
                  <a:gd name="connsiteX27" fmla="*/ 42729 w 670254"/>
                  <a:gd name="connsiteY27" fmla="*/ 433218 h 834871"/>
                  <a:gd name="connsiteX28" fmla="*/ 25637 w 670254"/>
                  <a:gd name="connsiteY28" fmla="*/ 381944 h 834871"/>
                  <a:gd name="connsiteX29" fmla="*/ 8546 w 670254"/>
                  <a:gd name="connsiteY29" fmla="*/ 330669 h 834871"/>
                  <a:gd name="connsiteX30" fmla="*/ 0 w 670254"/>
                  <a:gd name="connsiteY30" fmla="*/ 287940 h 834871"/>
                  <a:gd name="connsiteX31" fmla="*/ 8546 w 670254"/>
                  <a:gd name="connsiteY31" fmla="*/ 117024 h 834871"/>
                  <a:gd name="connsiteX32" fmla="*/ 20874 w 670254"/>
                  <a:gd name="connsiteY32" fmla="*/ 44318 h 834871"/>
                  <a:gd name="connsiteX33" fmla="*/ 69769 w 670254"/>
                  <a:gd name="connsiteY33" fmla="*/ 610 h 834871"/>
                  <a:gd name="connsiteX34" fmla="*/ 135753 w 670254"/>
                  <a:gd name="connsiteY34" fmla="*/ 21062 h 834871"/>
                  <a:gd name="connsiteX35" fmla="*/ 178060 w 670254"/>
                  <a:gd name="connsiteY35" fmla="*/ 53421 h 834871"/>
                  <a:gd name="connsiteX36" fmla="*/ 208036 w 670254"/>
                  <a:gd name="connsiteY36" fmla="*/ 98107 h 834871"/>
                  <a:gd name="connsiteX37" fmla="*/ 227932 w 670254"/>
                  <a:gd name="connsiteY37" fmla="*/ 139857 h 834871"/>
                  <a:gd name="connsiteX38" fmla="*/ 248807 w 670254"/>
                  <a:gd name="connsiteY38" fmla="*/ 185390 h 834871"/>
                  <a:gd name="connsiteX39" fmla="*/ 264919 w 670254"/>
                  <a:gd name="connsiteY39" fmla="*/ 270848 h 834871"/>
                  <a:gd name="connsiteX40" fmla="*/ 261136 w 670254"/>
                  <a:gd name="connsiteY40" fmla="*/ 350564 h 834871"/>
                  <a:gd name="connsiteX41" fmla="*/ 247828 w 670254"/>
                  <a:gd name="connsiteY41" fmla="*/ 390489 h 834871"/>
                  <a:gd name="connsiteX42" fmla="*/ 238859 w 670254"/>
                  <a:gd name="connsiteY42" fmla="*/ 426631 h 834871"/>
                  <a:gd name="connsiteX43" fmla="*/ 213645 w 670254"/>
                  <a:gd name="connsiteY43" fmla="*/ 452268 h 834871"/>
                  <a:gd name="connsiteX44" fmla="*/ 145278 w 670254"/>
                  <a:gd name="connsiteY44" fmla="*/ 430837 h 834871"/>
                  <a:gd name="connsiteX45" fmla="*/ 102549 w 670254"/>
                  <a:gd name="connsiteY45" fmla="*/ 368212 h 834871"/>
                  <a:gd name="connsiteX46" fmla="*/ 94004 w 670254"/>
                  <a:gd name="connsiteY46" fmla="*/ 330669 h 834871"/>
                  <a:gd name="connsiteX47" fmla="*/ 102549 w 670254"/>
                  <a:gd name="connsiteY47" fmla="*/ 253757 h 834871"/>
                  <a:gd name="connsiteX48" fmla="*/ 136733 w 670254"/>
                  <a:gd name="connsiteY48" fmla="*/ 236665 h 834871"/>
                  <a:gd name="connsiteX0" fmla="*/ 438216 w 670254"/>
                  <a:gd name="connsiteY0" fmla="*/ 149249 h 834871"/>
                  <a:gd name="connsiteX1" fmla="*/ 476183 w 670254"/>
                  <a:gd name="connsiteY1" fmla="*/ 215790 h 834871"/>
                  <a:gd name="connsiteX2" fmla="*/ 487110 w 670254"/>
                  <a:gd name="connsiteY2" fmla="*/ 236665 h 834871"/>
                  <a:gd name="connsiteX3" fmla="*/ 505604 w 670254"/>
                  <a:gd name="connsiteY3" fmla="*/ 274209 h 834871"/>
                  <a:gd name="connsiteX4" fmla="*/ 545529 w 670254"/>
                  <a:gd name="connsiteY4" fmla="*/ 345379 h 834871"/>
                  <a:gd name="connsiteX5" fmla="*/ 572568 w 670254"/>
                  <a:gd name="connsiteY5" fmla="*/ 407581 h 834871"/>
                  <a:gd name="connsiteX6" fmla="*/ 606751 w 670254"/>
                  <a:gd name="connsiteY6" fmla="*/ 458856 h 834871"/>
                  <a:gd name="connsiteX7" fmla="*/ 632389 w 670254"/>
                  <a:gd name="connsiteY7" fmla="*/ 510131 h 834871"/>
                  <a:gd name="connsiteX8" fmla="*/ 649480 w 670254"/>
                  <a:gd name="connsiteY8" fmla="*/ 561405 h 834871"/>
                  <a:gd name="connsiteX9" fmla="*/ 665169 w 670254"/>
                  <a:gd name="connsiteY9" fmla="*/ 598949 h 834871"/>
                  <a:gd name="connsiteX10" fmla="*/ 669932 w 670254"/>
                  <a:gd name="connsiteY10" fmla="*/ 733167 h 834871"/>
                  <a:gd name="connsiteX11" fmla="*/ 657603 w 670254"/>
                  <a:gd name="connsiteY11" fmla="*/ 784999 h 834871"/>
                  <a:gd name="connsiteX12" fmla="*/ 632389 w 670254"/>
                  <a:gd name="connsiteY12" fmla="*/ 817779 h 834871"/>
                  <a:gd name="connsiteX13" fmla="*/ 606751 w 670254"/>
                  <a:gd name="connsiteY13" fmla="*/ 826325 h 834871"/>
                  <a:gd name="connsiteX14" fmla="*/ 564022 w 670254"/>
                  <a:gd name="connsiteY14" fmla="*/ 834871 h 834871"/>
                  <a:gd name="connsiteX15" fmla="*/ 472534 w 670254"/>
                  <a:gd name="connsiteY15" fmla="*/ 821563 h 834871"/>
                  <a:gd name="connsiteX16" fmla="*/ 404590 w 670254"/>
                  <a:gd name="connsiteY16" fmla="*/ 797327 h 834871"/>
                  <a:gd name="connsiteX17" fmla="*/ 358923 w 670254"/>
                  <a:gd name="connsiteY17" fmla="*/ 783596 h 834871"/>
                  <a:gd name="connsiteX18" fmla="*/ 314792 w 670254"/>
                  <a:gd name="connsiteY18" fmla="*/ 748434 h 834871"/>
                  <a:gd name="connsiteX19" fmla="*/ 273465 w 670254"/>
                  <a:gd name="connsiteY19" fmla="*/ 723775 h 834871"/>
                  <a:gd name="connsiteX20" fmla="*/ 222190 w 670254"/>
                  <a:gd name="connsiteY20" fmla="*/ 689592 h 834871"/>
                  <a:gd name="connsiteX21" fmla="*/ 162370 w 670254"/>
                  <a:gd name="connsiteY21" fmla="*/ 638317 h 834871"/>
                  <a:gd name="connsiteX22" fmla="*/ 111095 w 670254"/>
                  <a:gd name="connsiteY22" fmla="*/ 561405 h 834871"/>
                  <a:gd name="connsiteX23" fmla="*/ 94004 w 670254"/>
                  <a:gd name="connsiteY23" fmla="*/ 535768 h 834871"/>
                  <a:gd name="connsiteX24" fmla="*/ 85458 w 670254"/>
                  <a:gd name="connsiteY24" fmla="*/ 510131 h 834871"/>
                  <a:gd name="connsiteX25" fmla="*/ 68366 w 670254"/>
                  <a:gd name="connsiteY25" fmla="*/ 484493 h 834871"/>
                  <a:gd name="connsiteX26" fmla="*/ 59820 w 670254"/>
                  <a:gd name="connsiteY26" fmla="*/ 458856 h 834871"/>
                  <a:gd name="connsiteX27" fmla="*/ 42729 w 670254"/>
                  <a:gd name="connsiteY27" fmla="*/ 433218 h 834871"/>
                  <a:gd name="connsiteX28" fmla="*/ 25637 w 670254"/>
                  <a:gd name="connsiteY28" fmla="*/ 381944 h 834871"/>
                  <a:gd name="connsiteX29" fmla="*/ 8546 w 670254"/>
                  <a:gd name="connsiteY29" fmla="*/ 330669 h 834871"/>
                  <a:gd name="connsiteX30" fmla="*/ 0 w 670254"/>
                  <a:gd name="connsiteY30" fmla="*/ 287940 h 834871"/>
                  <a:gd name="connsiteX31" fmla="*/ 8078 w 670254"/>
                  <a:gd name="connsiteY31" fmla="*/ 154991 h 834871"/>
                  <a:gd name="connsiteX32" fmla="*/ 8546 w 670254"/>
                  <a:gd name="connsiteY32" fmla="*/ 117024 h 834871"/>
                  <a:gd name="connsiteX33" fmla="*/ 20874 w 670254"/>
                  <a:gd name="connsiteY33" fmla="*/ 44318 h 834871"/>
                  <a:gd name="connsiteX34" fmla="*/ 69769 w 670254"/>
                  <a:gd name="connsiteY34" fmla="*/ 610 h 834871"/>
                  <a:gd name="connsiteX35" fmla="*/ 135753 w 670254"/>
                  <a:gd name="connsiteY35" fmla="*/ 21062 h 834871"/>
                  <a:gd name="connsiteX36" fmla="*/ 178060 w 670254"/>
                  <a:gd name="connsiteY36" fmla="*/ 53421 h 834871"/>
                  <a:gd name="connsiteX37" fmla="*/ 208036 w 670254"/>
                  <a:gd name="connsiteY37" fmla="*/ 98107 h 834871"/>
                  <a:gd name="connsiteX38" fmla="*/ 227932 w 670254"/>
                  <a:gd name="connsiteY38" fmla="*/ 139857 h 834871"/>
                  <a:gd name="connsiteX39" fmla="*/ 248807 w 670254"/>
                  <a:gd name="connsiteY39" fmla="*/ 185390 h 834871"/>
                  <a:gd name="connsiteX40" fmla="*/ 264919 w 670254"/>
                  <a:gd name="connsiteY40" fmla="*/ 270848 h 834871"/>
                  <a:gd name="connsiteX41" fmla="*/ 261136 w 670254"/>
                  <a:gd name="connsiteY41" fmla="*/ 350564 h 834871"/>
                  <a:gd name="connsiteX42" fmla="*/ 247828 w 670254"/>
                  <a:gd name="connsiteY42" fmla="*/ 390489 h 834871"/>
                  <a:gd name="connsiteX43" fmla="*/ 238859 w 670254"/>
                  <a:gd name="connsiteY43" fmla="*/ 426631 h 834871"/>
                  <a:gd name="connsiteX44" fmla="*/ 213645 w 670254"/>
                  <a:gd name="connsiteY44" fmla="*/ 452268 h 834871"/>
                  <a:gd name="connsiteX45" fmla="*/ 145278 w 670254"/>
                  <a:gd name="connsiteY45" fmla="*/ 430837 h 834871"/>
                  <a:gd name="connsiteX46" fmla="*/ 102549 w 670254"/>
                  <a:gd name="connsiteY46" fmla="*/ 368212 h 834871"/>
                  <a:gd name="connsiteX47" fmla="*/ 94004 w 670254"/>
                  <a:gd name="connsiteY47" fmla="*/ 330669 h 834871"/>
                  <a:gd name="connsiteX48" fmla="*/ 102549 w 670254"/>
                  <a:gd name="connsiteY48" fmla="*/ 253757 h 834871"/>
                  <a:gd name="connsiteX49" fmla="*/ 136733 w 670254"/>
                  <a:gd name="connsiteY49" fmla="*/ 236665 h 834871"/>
                  <a:gd name="connsiteX0" fmla="*/ 438590 w 670628"/>
                  <a:gd name="connsiteY0" fmla="*/ 149249 h 834871"/>
                  <a:gd name="connsiteX1" fmla="*/ 476557 w 670628"/>
                  <a:gd name="connsiteY1" fmla="*/ 215790 h 834871"/>
                  <a:gd name="connsiteX2" fmla="*/ 487484 w 670628"/>
                  <a:gd name="connsiteY2" fmla="*/ 236665 h 834871"/>
                  <a:gd name="connsiteX3" fmla="*/ 505978 w 670628"/>
                  <a:gd name="connsiteY3" fmla="*/ 274209 h 834871"/>
                  <a:gd name="connsiteX4" fmla="*/ 545903 w 670628"/>
                  <a:gd name="connsiteY4" fmla="*/ 345379 h 834871"/>
                  <a:gd name="connsiteX5" fmla="*/ 572942 w 670628"/>
                  <a:gd name="connsiteY5" fmla="*/ 407581 h 834871"/>
                  <a:gd name="connsiteX6" fmla="*/ 607125 w 670628"/>
                  <a:gd name="connsiteY6" fmla="*/ 458856 h 834871"/>
                  <a:gd name="connsiteX7" fmla="*/ 632763 w 670628"/>
                  <a:gd name="connsiteY7" fmla="*/ 510131 h 834871"/>
                  <a:gd name="connsiteX8" fmla="*/ 649854 w 670628"/>
                  <a:gd name="connsiteY8" fmla="*/ 561405 h 834871"/>
                  <a:gd name="connsiteX9" fmla="*/ 665543 w 670628"/>
                  <a:gd name="connsiteY9" fmla="*/ 598949 h 834871"/>
                  <a:gd name="connsiteX10" fmla="*/ 670306 w 670628"/>
                  <a:gd name="connsiteY10" fmla="*/ 733167 h 834871"/>
                  <a:gd name="connsiteX11" fmla="*/ 657977 w 670628"/>
                  <a:gd name="connsiteY11" fmla="*/ 784999 h 834871"/>
                  <a:gd name="connsiteX12" fmla="*/ 632763 w 670628"/>
                  <a:gd name="connsiteY12" fmla="*/ 817779 h 834871"/>
                  <a:gd name="connsiteX13" fmla="*/ 607125 w 670628"/>
                  <a:gd name="connsiteY13" fmla="*/ 826325 h 834871"/>
                  <a:gd name="connsiteX14" fmla="*/ 564396 w 670628"/>
                  <a:gd name="connsiteY14" fmla="*/ 834871 h 834871"/>
                  <a:gd name="connsiteX15" fmla="*/ 472908 w 670628"/>
                  <a:gd name="connsiteY15" fmla="*/ 821563 h 834871"/>
                  <a:gd name="connsiteX16" fmla="*/ 404964 w 670628"/>
                  <a:gd name="connsiteY16" fmla="*/ 797327 h 834871"/>
                  <a:gd name="connsiteX17" fmla="*/ 359297 w 670628"/>
                  <a:gd name="connsiteY17" fmla="*/ 783596 h 834871"/>
                  <a:gd name="connsiteX18" fmla="*/ 315166 w 670628"/>
                  <a:gd name="connsiteY18" fmla="*/ 748434 h 834871"/>
                  <a:gd name="connsiteX19" fmla="*/ 273839 w 670628"/>
                  <a:gd name="connsiteY19" fmla="*/ 723775 h 834871"/>
                  <a:gd name="connsiteX20" fmla="*/ 222564 w 670628"/>
                  <a:gd name="connsiteY20" fmla="*/ 689592 h 834871"/>
                  <a:gd name="connsiteX21" fmla="*/ 162744 w 670628"/>
                  <a:gd name="connsiteY21" fmla="*/ 638317 h 834871"/>
                  <a:gd name="connsiteX22" fmla="*/ 111469 w 670628"/>
                  <a:gd name="connsiteY22" fmla="*/ 561405 h 834871"/>
                  <a:gd name="connsiteX23" fmla="*/ 94378 w 670628"/>
                  <a:gd name="connsiteY23" fmla="*/ 535768 h 834871"/>
                  <a:gd name="connsiteX24" fmla="*/ 85832 w 670628"/>
                  <a:gd name="connsiteY24" fmla="*/ 510131 h 834871"/>
                  <a:gd name="connsiteX25" fmla="*/ 68740 w 670628"/>
                  <a:gd name="connsiteY25" fmla="*/ 484493 h 834871"/>
                  <a:gd name="connsiteX26" fmla="*/ 60194 w 670628"/>
                  <a:gd name="connsiteY26" fmla="*/ 458856 h 834871"/>
                  <a:gd name="connsiteX27" fmla="*/ 43103 w 670628"/>
                  <a:gd name="connsiteY27" fmla="*/ 433218 h 834871"/>
                  <a:gd name="connsiteX28" fmla="*/ 26011 w 670628"/>
                  <a:gd name="connsiteY28" fmla="*/ 381944 h 834871"/>
                  <a:gd name="connsiteX29" fmla="*/ 8920 w 670628"/>
                  <a:gd name="connsiteY29" fmla="*/ 330669 h 834871"/>
                  <a:gd name="connsiteX30" fmla="*/ 374 w 670628"/>
                  <a:gd name="connsiteY30" fmla="*/ 287940 h 834871"/>
                  <a:gd name="connsiteX31" fmla="*/ 8452 w 670628"/>
                  <a:gd name="connsiteY31" fmla="*/ 154991 h 834871"/>
                  <a:gd name="connsiteX32" fmla="*/ 8920 w 670628"/>
                  <a:gd name="connsiteY32" fmla="*/ 117024 h 834871"/>
                  <a:gd name="connsiteX33" fmla="*/ 21248 w 670628"/>
                  <a:gd name="connsiteY33" fmla="*/ 44318 h 834871"/>
                  <a:gd name="connsiteX34" fmla="*/ 70143 w 670628"/>
                  <a:gd name="connsiteY34" fmla="*/ 610 h 834871"/>
                  <a:gd name="connsiteX35" fmla="*/ 136127 w 670628"/>
                  <a:gd name="connsiteY35" fmla="*/ 21062 h 834871"/>
                  <a:gd name="connsiteX36" fmla="*/ 178434 w 670628"/>
                  <a:gd name="connsiteY36" fmla="*/ 53421 h 834871"/>
                  <a:gd name="connsiteX37" fmla="*/ 208410 w 670628"/>
                  <a:gd name="connsiteY37" fmla="*/ 98107 h 834871"/>
                  <a:gd name="connsiteX38" fmla="*/ 228306 w 670628"/>
                  <a:gd name="connsiteY38" fmla="*/ 139857 h 834871"/>
                  <a:gd name="connsiteX39" fmla="*/ 249181 w 670628"/>
                  <a:gd name="connsiteY39" fmla="*/ 185390 h 834871"/>
                  <a:gd name="connsiteX40" fmla="*/ 265293 w 670628"/>
                  <a:gd name="connsiteY40" fmla="*/ 270848 h 834871"/>
                  <a:gd name="connsiteX41" fmla="*/ 261510 w 670628"/>
                  <a:gd name="connsiteY41" fmla="*/ 350564 h 834871"/>
                  <a:gd name="connsiteX42" fmla="*/ 248202 w 670628"/>
                  <a:gd name="connsiteY42" fmla="*/ 390489 h 834871"/>
                  <a:gd name="connsiteX43" fmla="*/ 239233 w 670628"/>
                  <a:gd name="connsiteY43" fmla="*/ 426631 h 834871"/>
                  <a:gd name="connsiteX44" fmla="*/ 214019 w 670628"/>
                  <a:gd name="connsiteY44" fmla="*/ 452268 h 834871"/>
                  <a:gd name="connsiteX45" fmla="*/ 145652 w 670628"/>
                  <a:gd name="connsiteY45" fmla="*/ 430837 h 834871"/>
                  <a:gd name="connsiteX46" fmla="*/ 102923 w 670628"/>
                  <a:gd name="connsiteY46" fmla="*/ 368212 h 834871"/>
                  <a:gd name="connsiteX47" fmla="*/ 94378 w 670628"/>
                  <a:gd name="connsiteY47" fmla="*/ 330669 h 834871"/>
                  <a:gd name="connsiteX48" fmla="*/ 102923 w 670628"/>
                  <a:gd name="connsiteY48" fmla="*/ 253757 h 834871"/>
                  <a:gd name="connsiteX49" fmla="*/ 137107 w 670628"/>
                  <a:gd name="connsiteY49" fmla="*/ 236665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0448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0414 w 678134"/>
                  <a:gd name="connsiteY15" fmla="*/ 821563 h 834871"/>
                  <a:gd name="connsiteX16" fmla="*/ 412470 w 678134"/>
                  <a:gd name="connsiteY16" fmla="*/ 797327 h 834871"/>
                  <a:gd name="connsiteX17" fmla="*/ 366803 w 678134"/>
                  <a:gd name="connsiteY17" fmla="*/ 783596 h 834871"/>
                  <a:gd name="connsiteX18" fmla="*/ 322672 w 678134"/>
                  <a:gd name="connsiteY18" fmla="*/ 748434 h 834871"/>
                  <a:gd name="connsiteX19" fmla="*/ 281345 w 678134"/>
                  <a:gd name="connsiteY19" fmla="*/ 723775 h 834871"/>
                  <a:gd name="connsiteX20" fmla="*/ 230070 w 678134"/>
                  <a:gd name="connsiteY20" fmla="*/ 689592 h 834871"/>
                  <a:gd name="connsiteX21" fmla="*/ 170250 w 678134"/>
                  <a:gd name="connsiteY21" fmla="*/ 638317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16426 w 678134"/>
                  <a:gd name="connsiteY32" fmla="*/ 117024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10429 w 678134"/>
                  <a:gd name="connsiteY48" fmla="*/ 253757 h 834871"/>
                  <a:gd name="connsiteX49" fmla="*/ 144613 w 678134"/>
                  <a:gd name="connsiteY49" fmla="*/ 236665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0448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0414 w 678134"/>
                  <a:gd name="connsiteY15" fmla="*/ 821563 h 834871"/>
                  <a:gd name="connsiteX16" fmla="*/ 412470 w 678134"/>
                  <a:gd name="connsiteY16" fmla="*/ 797327 h 834871"/>
                  <a:gd name="connsiteX17" fmla="*/ 366803 w 678134"/>
                  <a:gd name="connsiteY17" fmla="*/ 783596 h 834871"/>
                  <a:gd name="connsiteX18" fmla="*/ 322672 w 678134"/>
                  <a:gd name="connsiteY18" fmla="*/ 748434 h 834871"/>
                  <a:gd name="connsiteX19" fmla="*/ 281345 w 678134"/>
                  <a:gd name="connsiteY19" fmla="*/ 723775 h 834871"/>
                  <a:gd name="connsiteX20" fmla="*/ 230070 w 678134"/>
                  <a:gd name="connsiteY20" fmla="*/ 689592 h 834871"/>
                  <a:gd name="connsiteX21" fmla="*/ 170250 w 678134"/>
                  <a:gd name="connsiteY21" fmla="*/ 638317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10429 w 678134"/>
                  <a:gd name="connsiteY48" fmla="*/ 253757 h 834871"/>
                  <a:gd name="connsiteX49" fmla="*/ 144613 w 678134"/>
                  <a:gd name="connsiteY49" fmla="*/ 236665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0448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0414 w 678134"/>
                  <a:gd name="connsiteY15" fmla="*/ 821563 h 834871"/>
                  <a:gd name="connsiteX16" fmla="*/ 412470 w 678134"/>
                  <a:gd name="connsiteY16" fmla="*/ 797327 h 834871"/>
                  <a:gd name="connsiteX17" fmla="*/ 366803 w 678134"/>
                  <a:gd name="connsiteY17" fmla="*/ 783596 h 834871"/>
                  <a:gd name="connsiteX18" fmla="*/ 322672 w 678134"/>
                  <a:gd name="connsiteY18" fmla="*/ 748434 h 834871"/>
                  <a:gd name="connsiteX19" fmla="*/ 281345 w 678134"/>
                  <a:gd name="connsiteY19" fmla="*/ 723775 h 834871"/>
                  <a:gd name="connsiteX20" fmla="*/ 230070 w 678134"/>
                  <a:gd name="connsiteY20" fmla="*/ 689592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10429 w 678134"/>
                  <a:gd name="connsiteY48" fmla="*/ 253757 h 834871"/>
                  <a:gd name="connsiteX49" fmla="*/ 144613 w 678134"/>
                  <a:gd name="connsiteY49" fmla="*/ 236665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0448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0414 w 678134"/>
                  <a:gd name="connsiteY15" fmla="*/ 821563 h 834871"/>
                  <a:gd name="connsiteX16" fmla="*/ 412470 w 678134"/>
                  <a:gd name="connsiteY16" fmla="*/ 797327 h 834871"/>
                  <a:gd name="connsiteX17" fmla="*/ 366803 w 678134"/>
                  <a:gd name="connsiteY17" fmla="*/ 783596 h 834871"/>
                  <a:gd name="connsiteX18" fmla="*/ 322672 w 678134"/>
                  <a:gd name="connsiteY18" fmla="*/ 748434 h 834871"/>
                  <a:gd name="connsiteX19" fmla="*/ 281345 w 678134"/>
                  <a:gd name="connsiteY19" fmla="*/ 723775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10429 w 678134"/>
                  <a:gd name="connsiteY48" fmla="*/ 253757 h 834871"/>
                  <a:gd name="connsiteX49" fmla="*/ 144613 w 678134"/>
                  <a:gd name="connsiteY49" fmla="*/ 236665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0448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0414 w 678134"/>
                  <a:gd name="connsiteY15" fmla="*/ 821563 h 834871"/>
                  <a:gd name="connsiteX16" fmla="*/ 412470 w 678134"/>
                  <a:gd name="connsiteY16" fmla="*/ 797327 h 834871"/>
                  <a:gd name="connsiteX17" fmla="*/ 366803 w 678134"/>
                  <a:gd name="connsiteY17" fmla="*/ 783596 h 834871"/>
                  <a:gd name="connsiteX18" fmla="*/ 322672 w 678134"/>
                  <a:gd name="connsiteY18" fmla="*/ 748434 h 834871"/>
                  <a:gd name="connsiteX19" fmla="*/ 283726 w 678134"/>
                  <a:gd name="connsiteY19" fmla="*/ 721393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10429 w 678134"/>
                  <a:gd name="connsiteY48" fmla="*/ 253757 h 834871"/>
                  <a:gd name="connsiteX49" fmla="*/ 144613 w 678134"/>
                  <a:gd name="connsiteY49" fmla="*/ 236665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0448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0414 w 678134"/>
                  <a:gd name="connsiteY15" fmla="*/ 821563 h 834871"/>
                  <a:gd name="connsiteX16" fmla="*/ 412470 w 678134"/>
                  <a:gd name="connsiteY16" fmla="*/ 797327 h 834871"/>
                  <a:gd name="connsiteX17" fmla="*/ 373947 w 678134"/>
                  <a:gd name="connsiteY17" fmla="*/ 778834 h 834871"/>
                  <a:gd name="connsiteX18" fmla="*/ 322672 w 678134"/>
                  <a:gd name="connsiteY18" fmla="*/ 748434 h 834871"/>
                  <a:gd name="connsiteX19" fmla="*/ 283726 w 678134"/>
                  <a:gd name="connsiteY19" fmla="*/ 721393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10429 w 678134"/>
                  <a:gd name="connsiteY48" fmla="*/ 253757 h 834871"/>
                  <a:gd name="connsiteX49" fmla="*/ 144613 w 678134"/>
                  <a:gd name="connsiteY49" fmla="*/ 236665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0448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0414 w 678134"/>
                  <a:gd name="connsiteY15" fmla="*/ 821563 h 834871"/>
                  <a:gd name="connsiteX16" fmla="*/ 412470 w 678134"/>
                  <a:gd name="connsiteY16" fmla="*/ 797327 h 834871"/>
                  <a:gd name="connsiteX17" fmla="*/ 373947 w 678134"/>
                  <a:gd name="connsiteY17" fmla="*/ 778834 h 834871"/>
                  <a:gd name="connsiteX18" fmla="*/ 322672 w 678134"/>
                  <a:gd name="connsiteY18" fmla="*/ 748434 h 834871"/>
                  <a:gd name="connsiteX19" fmla="*/ 283726 w 678134"/>
                  <a:gd name="connsiteY19" fmla="*/ 721393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10429 w 678134"/>
                  <a:gd name="connsiteY48" fmla="*/ 253757 h 834871"/>
                  <a:gd name="connsiteX49" fmla="*/ 144613 w 678134"/>
                  <a:gd name="connsiteY49" fmla="*/ 236665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0448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9939 w 678134"/>
                  <a:gd name="connsiteY15" fmla="*/ 821563 h 834871"/>
                  <a:gd name="connsiteX16" fmla="*/ 412470 w 678134"/>
                  <a:gd name="connsiteY16" fmla="*/ 797327 h 834871"/>
                  <a:gd name="connsiteX17" fmla="*/ 373947 w 678134"/>
                  <a:gd name="connsiteY17" fmla="*/ 778834 h 834871"/>
                  <a:gd name="connsiteX18" fmla="*/ 322672 w 678134"/>
                  <a:gd name="connsiteY18" fmla="*/ 748434 h 834871"/>
                  <a:gd name="connsiteX19" fmla="*/ 283726 w 678134"/>
                  <a:gd name="connsiteY19" fmla="*/ 721393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10429 w 678134"/>
                  <a:gd name="connsiteY48" fmla="*/ 253757 h 834871"/>
                  <a:gd name="connsiteX49" fmla="*/ 144613 w 678134"/>
                  <a:gd name="connsiteY49" fmla="*/ 236665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5210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9939 w 678134"/>
                  <a:gd name="connsiteY15" fmla="*/ 821563 h 834871"/>
                  <a:gd name="connsiteX16" fmla="*/ 412470 w 678134"/>
                  <a:gd name="connsiteY16" fmla="*/ 797327 h 834871"/>
                  <a:gd name="connsiteX17" fmla="*/ 373947 w 678134"/>
                  <a:gd name="connsiteY17" fmla="*/ 778834 h 834871"/>
                  <a:gd name="connsiteX18" fmla="*/ 322672 w 678134"/>
                  <a:gd name="connsiteY18" fmla="*/ 748434 h 834871"/>
                  <a:gd name="connsiteX19" fmla="*/ 283726 w 678134"/>
                  <a:gd name="connsiteY19" fmla="*/ 721393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10429 w 678134"/>
                  <a:gd name="connsiteY48" fmla="*/ 253757 h 834871"/>
                  <a:gd name="connsiteX49" fmla="*/ 144613 w 678134"/>
                  <a:gd name="connsiteY49" fmla="*/ 236665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5210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9939 w 678134"/>
                  <a:gd name="connsiteY15" fmla="*/ 821563 h 834871"/>
                  <a:gd name="connsiteX16" fmla="*/ 412470 w 678134"/>
                  <a:gd name="connsiteY16" fmla="*/ 797327 h 834871"/>
                  <a:gd name="connsiteX17" fmla="*/ 373947 w 678134"/>
                  <a:gd name="connsiteY17" fmla="*/ 778834 h 834871"/>
                  <a:gd name="connsiteX18" fmla="*/ 322672 w 678134"/>
                  <a:gd name="connsiteY18" fmla="*/ 748434 h 834871"/>
                  <a:gd name="connsiteX19" fmla="*/ 283726 w 678134"/>
                  <a:gd name="connsiteY19" fmla="*/ 721393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10429 w 678134"/>
                  <a:gd name="connsiteY48" fmla="*/ 253757 h 834871"/>
                  <a:gd name="connsiteX49" fmla="*/ 144613 w 678134"/>
                  <a:gd name="connsiteY49" fmla="*/ 250952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5210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9939 w 678134"/>
                  <a:gd name="connsiteY15" fmla="*/ 821563 h 834871"/>
                  <a:gd name="connsiteX16" fmla="*/ 412470 w 678134"/>
                  <a:gd name="connsiteY16" fmla="*/ 797327 h 834871"/>
                  <a:gd name="connsiteX17" fmla="*/ 373947 w 678134"/>
                  <a:gd name="connsiteY17" fmla="*/ 778834 h 834871"/>
                  <a:gd name="connsiteX18" fmla="*/ 322672 w 678134"/>
                  <a:gd name="connsiteY18" fmla="*/ 748434 h 834871"/>
                  <a:gd name="connsiteX19" fmla="*/ 283726 w 678134"/>
                  <a:gd name="connsiteY19" fmla="*/ 721393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06446 w 678134"/>
                  <a:gd name="connsiteY48" fmla="*/ 288341 h 834871"/>
                  <a:gd name="connsiteX49" fmla="*/ 110429 w 678134"/>
                  <a:gd name="connsiteY49" fmla="*/ 253757 h 834871"/>
                  <a:gd name="connsiteX50" fmla="*/ 144613 w 678134"/>
                  <a:gd name="connsiteY50" fmla="*/ 250952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5210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9939 w 678134"/>
                  <a:gd name="connsiteY15" fmla="*/ 821563 h 834871"/>
                  <a:gd name="connsiteX16" fmla="*/ 412470 w 678134"/>
                  <a:gd name="connsiteY16" fmla="*/ 797327 h 834871"/>
                  <a:gd name="connsiteX17" fmla="*/ 373947 w 678134"/>
                  <a:gd name="connsiteY17" fmla="*/ 778834 h 834871"/>
                  <a:gd name="connsiteX18" fmla="*/ 322672 w 678134"/>
                  <a:gd name="connsiteY18" fmla="*/ 748434 h 834871"/>
                  <a:gd name="connsiteX19" fmla="*/ 283726 w 678134"/>
                  <a:gd name="connsiteY19" fmla="*/ 721393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106446 w 678134"/>
                  <a:gd name="connsiteY48" fmla="*/ 288341 h 834871"/>
                  <a:gd name="connsiteX49" fmla="*/ 105666 w 678134"/>
                  <a:gd name="connsiteY49" fmla="*/ 251376 h 834871"/>
                  <a:gd name="connsiteX50" fmla="*/ 144613 w 678134"/>
                  <a:gd name="connsiteY50" fmla="*/ 250952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5210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9939 w 678134"/>
                  <a:gd name="connsiteY15" fmla="*/ 821563 h 834871"/>
                  <a:gd name="connsiteX16" fmla="*/ 412470 w 678134"/>
                  <a:gd name="connsiteY16" fmla="*/ 797327 h 834871"/>
                  <a:gd name="connsiteX17" fmla="*/ 373947 w 678134"/>
                  <a:gd name="connsiteY17" fmla="*/ 778834 h 834871"/>
                  <a:gd name="connsiteX18" fmla="*/ 322672 w 678134"/>
                  <a:gd name="connsiteY18" fmla="*/ 748434 h 834871"/>
                  <a:gd name="connsiteX19" fmla="*/ 283726 w 678134"/>
                  <a:gd name="connsiteY19" fmla="*/ 721393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5708 w 678134"/>
                  <a:gd name="connsiteY42" fmla="*/ 390489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99302 w 678134"/>
                  <a:gd name="connsiteY48" fmla="*/ 288341 h 834871"/>
                  <a:gd name="connsiteX49" fmla="*/ 105666 w 678134"/>
                  <a:gd name="connsiteY49" fmla="*/ 251376 h 834871"/>
                  <a:gd name="connsiteX50" fmla="*/ 144613 w 678134"/>
                  <a:gd name="connsiteY50" fmla="*/ 250952 h 834871"/>
                  <a:gd name="connsiteX0" fmla="*/ 446096 w 678134"/>
                  <a:gd name="connsiteY0" fmla="*/ 149249 h 834871"/>
                  <a:gd name="connsiteX1" fmla="*/ 484063 w 678134"/>
                  <a:gd name="connsiteY1" fmla="*/ 215790 h 834871"/>
                  <a:gd name="connsiteX2" fmla="*/ 494990 w 678134"/>
                  <a:gd name="connsiteY2" fmla="*/ 236665 h 834871"/>
                  <a:gd name="connsiteX3" fmla="*/ 513484 w 678134"/>
                  <a:gd name="connsiteY3" fmla="*/ 274209 h 834871"/>
                  <a:gd name="connsiteX4" fmla="*/ 553409 w 678134"/>
                  <a:gd name="connsiteY4" fmla="*/ 345379 h 834871"/>
                  <a:gd name="connsiteX5" fmla="*/ 585210 w 678134"/>
                  <a:gd name="connsiteY5" fmla="*/ 407581 h 834871"/>
                  <a:gd name="connsiteX6" fmla="*/ 614631 w 678134"/>
                  <a:gd name="connsiteY6" fmla="*/ 458856 h 834871"/>
                  <a:gd name="connsiteX7" fmla="*/ 640269 w 678134"/>
                  <a:gd name="connsiteY7" fmla="*/ 510131 h 834871"/>
                  <a:gd name="connsiteX8" fmla="*/ 657360 w 678134"/>
                  <a:gd name="connsiteY8" fmla="*/ 561405 h 834871"/>
                  <a:gd name="connsiteX9" fmla="*/ 673049 w 678134"/>
                  <a:gd name="connsiteY9" fmla="*/ 598949 h 834871"/>
                  <a:gd name="connsiteX10" fmla="*/ 677812 w 678134"/>
                  <a:gd name="connsiteY10" fmla="*/ 733167 h 834871"/>
                  <a:gd name="connsiteX11" fmla="*/ 665483 w 678134"/>
                  <a:gd name="connsiteY11" fmla="*/ 784999 h 834871"/>
                  <a:gd name="connsiteX12" fmla="*/ 640269 w 678134"/>
                  <a:gd name="connsiteY12" fmla="*/ 817779 h 834871"/>
                  <a:gd name="connsiteX13" fmla="*/ 614631 w 678134"/>
                  <a:gd name="connsiteY13" fmla="*/ 826325 h 834871"/>
                  <a:gd name="connsiteX14" fmla="*/ 571902 w 678134"/>
                  <a:gd name="connsiteY14" fmla="*/ 834871 h 834871"/>
                  <a:gd name="connsiteX15" fmla="*/ 489939 w 678134"/>
                  <a:gd name="connsiteY15" fmla="*/ 821563 h 834871"/>
                  <a:gd name="connsiteX16" fmla="*/ 412470 w 678134"/>
                  <a:gd name="connsiteY16" fmla="*/ 797327 h 834871"/>
                  <a:gd name="connsiteX17" fmla="*/ 373947 w 678134"/>
                  <a:gd name="connsiteY17" fmla="*/ 778834 h 834871"/>
                  <a:gd name="connsiteX18" fmla="*/ 322672 w 678134"/>
                  <a:gd name="connsiteY18" fmla="*/ 748434 h 834871"/>
                  <a:gd name="connsiteX19" fmla="*/ 283726 w 678134"/>
                  <a:gd name="connsiteY19" fmla="*/ 721393 h 834871"/>
                  <a:gd name="connsiteX20" fmla="*/ 237213 w 678134"/>
                  <a:gd name="connsiteY20" fmla="*/ 684829 h 834871"/>
                  <a:gd name="connsiteX21" fmla="*/ 182157 w 678134"/>
                  <a:gd name="connsiteY21" fmla="*/ 628792 h 834871"/>
                  <a:gd name="connsiteX22" fmla="*/ 118975 w 678134"/>
                  <a:gd name="connsiteY22" fmla="*/ 561405 h 834871"/>
                  <a:gd name="connsiteX23" fmla="*/ 101884 w 678134"/>
                  <a:gd name="connsiteY23" fmla="*/ 535768 h 834871"/>
                  <a:gd name="connsiteX24" fmla="*/ 93338 w 678134"/>
                  <a:gd name="connsiteY24" fmla="*/ 510131 h 834871"/>
                  <a:gd name="connsiteX25" fmla="*/ 76246 w 678134"/>
                  <a:gd name="connsiteY25" fmla="*/ 484493 h 834871"/>
                  <a:gd name="connsiteX26" fmla="*/ 67700 w 678134"/>
                  <a:gd name="connsiteY26" fmla="*/ 458856 h 834871"/>
                  <a:gd name="connsiteX27" fmla="*/ 50609 w 678134"/>
                  <a:gd name="connsiteY27" fmla="*/ 433218 h 834871"/>
                  <a:gd name="connsiteX28" fmla="*/ 33517 w 678134"/>
                  <a:gd name="connsiteY28" fmla="*/ 381944 h 834871"/>
                  <a:gd name="connsiteX29" fmla="*/ 16426 w 678134"/>
                  <a:gd name="connsiteY29" fmla="*/ 330669 h 834871"/>
                  <a:gd name="connsiteX30" fmla="*/ 7880 w 678134"/>
                  <a:gd name="connsiteY30" fmla="*/ 287940 h 834871"/>
                  <a:gd name="connsiteX31" fmla="*/ 4051 w 678134"/>
                  <a:gd name="connsiteY31" fmla="*/ 152610 h 834871"/>
                  <a:gd name="connsiteX32" fmla="*/ 6901 w 678134"/>
                  <a:gd name="connsiteY32" fmla="*/ 114643 h 834871"/>
                  <a:gd name="connsiteX33" fmla="*/ 28754 w 678134"/>
                  <a:gd name="connsiteY33" fmla="*/ 44318 h 834871"/>
                  <a:gd name="connsiteX34" fmla="*/ 77649 w 678134"/>
                  <a:gd name="connsiteY34" fmla="*/ 610 h 834871"/>
                  <a:gd name="connsiteX35" fmla="*/ 143633 w 678134"/>
                  <a:gd name="connsiteY35" fmla="*/ 21062 h 834871"/>
                  <a:gd name="connsiteX36" fmla="*/ 185940 w 678134"/>
                  <a:gd name="connsiteY36" fmla="*/ 53421 h 834871"/>
                  <a:gd name="connsiteX37" fmla="*/ 215916 w 678134"/>
                  <a:gd name="connsiteY37" fmla="*/ 98107 h 834871"/>
                  <a:gd name="connsiteX38" fmla="*/ 235812 w 678134"/>
                  <a:gd name="connsiteY38" fmla="*/ 139857 h 834871"/>
                  <a:gd name="connsiteX39" fmla="*/ 256687 w 678134"/>
                  <a:gd name="connsiteY39" fmla="*/ 185390 h 834871"/>
                  <a:gd name="connsiteX40" fmla="*/ 272799 w 678134"/>
                  <a:gd name="connsiteY40" fmla="*/ 270848 h 834871"/>
                  <a:gd name="connsiteX41" fmla="*/ 269016 w 678134"/>
                  <a:gd name="connsiteY41" fmla="*/ 350564 h 834871"/>
                  <a:gd name="connsiteX42" fmla="*/ 258089 w 678134"/>
                  <a:gd name="connsiteY42" fmla="*/ 388107 h 834871"/>
                  <a:gd name="connsiteX43" fmla="*/ 246739 w 678134"/>
                  <a:gd name="connsiteY43" fmla="*/ 426631 h 834871"/>
                  <a:gd name="connsiteX44" fmla="*/ 221525 w 678134"/>
                  <a:gd name="connsiteY44" fmla="*/ 452268 h 834871"/>
                  <a:gd name="connsiteX45" fmla="*/ 153158 w 678134"/>
                  <a:gd name="connsiteY45" fmla="*/ 430837 h 834871"/>
                  <a:gd name="connsiteX46" fmla="*/ 110429 w 678134"/>
                  <a:gd name="connsiteY46" fmla="*/ 368212 h 834871"/>
                  <a:gd name="connsiteX47" fmla="*/ 101884 w 678134"/>
                  <a:gd name="connsiteY47" fmla="*/ 330669 h 834871"/>
                  <a:gd name="connsiteX48" fmla="*/ 99302 w 678134"/>
                  <a:gd name="connsiteY48" fmla="*/ 288341 h 834871"/>
                  <a:gd name="connsiteX49" fmla="*/ 105666 w 678134"/>
                  <a:gd name="connsiteY49" fmla="*/ 251376 h 834871"/>
                  <a:gd name="connsiteX50" fmla="*/ 144613 w 678134"/>
                  <a:gd name="connsiteY50" fmla="*/ 250952 h 834871"/>
                  <a:gd name="connsiteX0" fmla="*/ 446096 w 678300"/>
                  <a:gd name="connsiteY0" fmla="*/ 149249 h 834871"/>
                  <a:gd name="connsiteX1" fmla="*/ 484063 w 678300"/>
                  <a:gd name="connsiteY1" fmla="*/ 215790 h 834871"/>
                  <a:gd name="connsiteX2" fmla="*/ 494990 w 678300"/>
                  <a:gd name="connsiteY2" fmla="*/ 236665 h 834871"/>
                  <a:gd name="connsiteX3" fmla="*/ 513484 w 678300"/>
                  <a:gd name="connsiteY3" fmla="*/ 274209 h 834871"/>
                  <a:gd name="connsiteX4" fmla="*/ 553409 w 678300"/>
                  <a:gd name="connsiteY4" fmla="*/ 345379 h 834871"/>
                  <a:gd name="connsiteX5" fmla="*/ 585210 w 678300"/>
                  <a:gd name="connsiteY5" fmla="*/ 407581 h 834871"/>
                  <a:gd name="connsiteX6" fmla="*/ 614631 w 678300"/>
                  <a:gd name="connsiteY6" fmla="*/ 458856 h 834871"/>
                  <a:gd name="connsiteX7" fmla="*/ 640269 w 678300"/>
                  <a:gd name="connsiteY7" fmla="*/ 510131 h 834871"/>
                  <a:gd name="connsiteX8" fmla="*/ 657360 w 678300"/>
                  <a:gd name="connsiteY8" fmla="*/ 561405 h 834871"/>
                  <a:gd name="connsiteX9" fmla="*/ 673049 w 678300"/>
                  <a:gd name="connsiteY9" fmla="*/ 598949 h 834871"/>
                  <a:gd name="connsiteX10" fmla="*/ 675565 w 678300"/>
                  <a:gd name="connsiteY10" fmla="*/ 681247 h 834871"/>
                  <a:gd name="connsiteX11" fmla="*/ 677812 w 678300"/>
                  <a:gd name="connsiteY11" fmla="*/ 733167 h 834871"/>
                  <a:gd name="connsiteX12" fmla="*/ 665483 w 678300"/>
                  <a:gd name="connsiteY12" fmla="*/ 784999 h 834871"/>
                  <a:gd name="connsiteX13" fmla="*/ 640269 w 678300"/>
                  <a:gd name="connsiteY13" fmla="*/ 817779 h 834871"/>
                  <a:gd name="connsiteX14" fmla="*/ 614631 w 678300"/>
                  <a:gd name="connsiteY14" fmla="*/ 826325 h 834871"/>
                  <a:gd name="connsiteX15" fmla="*/ 571902 w 678300"/>
                  <a:gd name="connsiteY15" fmla="*/ 834871 h 834871"/>
                  <a:gd name="connsiteX16" fmla="*/ 489939 w 678300"/>
                  <a:gd name="connsiteY16" fmla="*/ 821563 h 834871"/>
                  <a:gd name="connsiteX17" fmla="*/ 412470 w 678300"/>
                  <a:gd name="connsiteY17" fmla="*/ 797327 h 834871"/>
                  <a:gd name="connsiteX18" fmla="*/ 373947 w 678300"/>
                  <a:gd name="connsiteY18" fmla="*/ 778834 h 834871"/>
                  <a:gd name="connsiteX19" fmla="*/ 322672 w 678300"/>
                  <a:gd name="connsiteY19" fmla="*/ 748434 h 834871"/>
                  <a:gd name="connsiteX20" fmla="*/ 283726 w 678300"/>
                  <a:gd name="connsiteY20" fmla="*/ 721393 h 834871"/>
                  <a:gd name="connsiteX21" fmla="*/ 237213 w 678300"/>
                  <a:gd name="connsiteY21" fmla="*/ 684829 h 834871"/>
                  <a:gd name="connsiteX22" fmla="*/ 182157 w 678300"/>
                  <a:gd name="connsiteY22" fmla="*/ 628792 h 834871"/>
                  <a:gd name="connsiteX23" fmla="*/ 118975 w 678300"/>
                  <a:gd name="connsiteY23" fmla="*/ 561405 h 834871"/>
                  <a:gd name="connsiteX24" fmla="*/ 101884 w 678300"/>
                  <a:gd name="connsiteY24" fmla="*/ 535768 h 834871"/>
                  <a:gd name="connsiteX25" fmla="*/ 93338 w 678300"/>
                  <a:gd name="connsiteY25" fmla="*/ 510131 h 834871"/>
                  <a:gd name="connsiteX26" fmla="*/ 76246 w 678300"/>
                  <a:gd name="connsiteY26" fmla="*/ 484493 h 834871"/>
                  <a:gd name="connsiteX27" fmla="*/ 67700 w 678300"/>
                  <a:gd name="connsiteY27" fmla="*/ 458856 h 834871"/>
                  <a:gd name="connsiteX28" fmla="*/ 50609 w 678300"/>
                  <a:gd name="connsiteY28" fmla="*/ 433218 h 834871"/>
                  <a:gd name="connsiteX29" fmla="*/ 33517 w 678300"/>
                  <a:gd name="connsiteY29" fmla="*/ 381944 h 834871"/>
                  <a:gd name="connsiteX30" fmla="*/ 16426 w 678300"/>
                  <a:gd name="connsiteY30" fmla="*/ 330669 h 834871"/>
                  <a:gd name="connsiteX31" fmla="*/ 7880 w 678300"/>
                  <a:gd name="connsiteY31" fmla="*/ 287940 h 834871"/>
                  <a:gd name="connsiteX32" fmla="*/ 4051 w 678300"/>
                  <a:gd name="connsiteY32" fmla="*/ 152610 h 834871"/>
                  <a:gd name="connsiteX33" fmla="*/ 6901 w 678300"/>
                  <a:gd name="connsiteY33" fmla="*/ 114643 h 834871"/>
                  <a:gd name="connsiteX34" fmla="*/ 28754 w 678300"/>
                  <a:gd name="connsiteY34" fmla="*/ 44318 h 834871"/>
                  <a:gd name="connsiteX35" fmla="*/ 77649 w 678300"/>
                  <a:gd name="connsiteY35" fmla="*/ 610 h 834871"/>
                  <a:gd name="connsiteX36" fmla="*/ 143633 w 678300"/>
                  <a:gd name="connsiteY36" fmla="*/ 21062 h 834871"/>
                  <a:gd name="connsiteX37" fmla="*/ 185940 w 678300"/>
                  <a:gd name="connsiteY37" fmla="*/ 53421 h 834871"/>
                  <a:gd name="connsiteX38" fmla="*/ 215916 w 678300"/>
                  <a:gd name="connsiteY38" fmla="*/ 98107 h 834871"/>
                  <a:gd name="connsiteX39" fmla="*/ 235812 w 678300"/>
                  <a:gd name="connsiteY39" fmla="*/ 139857 h 834871"/>
                  <a:gd name="connsiteX40" fmla="*/ 256687 w 678300"/>
                  <a:gd name="connsiteY40" fmla="*/ 185390 h 834871"/>
                  <a:gd name="connsiteX41" fmla="*/ 272799 w 678300"/>
                  <a:gd name="connsiteY41" fmla="*/ 270848 h 834871"/>
                  <a:gd name="connsiteX42" fmla="*/ 269016 w 678300"/>
                  <a:gd name="connsiteY42" fmla="*/ 350564 h 834871"/>
                  <a:gd name="connsiteX43" fmla="*/ 258089 w 678300"/>
                  <a:gd name="connsiteY43" fmla="*/ 388107 h 834871"/>
                  <a:gd name="connsiteX44" fmla="*/ 246739 w 678300"/>
                  <a:gd name="connsiteY44" fmla="*/ 426631 h 834871"/>
                  <a:gd name="connsiteX45" fmla="*/ 221525 w 678300"/>
                  <a:gd name="connsiteY45" fmla="*/ 452268 h 834871"/>
                  <a:gd name="connsiteX46" fmla="*/ 153158 w 678300"/>
                  <a:gd name="connsiteY46" fmla="*/ 430837 h 834871"/>
                  <a:gd name="connsiteX47" fmla="*/ 110429 w 678300"/>
                  <a:gd name="connsiteY47" fmla="*/ 368212 h 834871"/>
                  <a:gd name="connsiteX48" fmla="*/ 101884 w 678300"/>
                  <a:gd name="connsiteY48" fmla="*/ 330669 h 834871"/>
                  <a:gd name="connsiteX49" fmla="*/ 99302 w 678300"/>
                  <a:gd name="connsiteY49" fmla="*/ 288341 h 834871"/>
                  <a:gd name="connsiteX50" fmla="*/ 105666 w 678300"/>
                  <a:gd name="connsiteY50" fmla="*/ 251376 h 834871"/>
                  <a:gd name="connsiteX51" fmla="*/ 144613 w 678300"/>
                  <a:gd name="connsiteY51" fmla="*/ 250952 h 834871"/>
                  <a:gd name="connsiteX0" fmla="*/ 446096 w 682844"/>
                  <a:gd name="connsiteY0" fmla="*/ 149249 h 834871"/>
                  <a:gd name="connsiteX1" fmla="*/ 484063 w 682844"/>
                  <a:gd name="connsiteY1" fmla="*/ 215790 h 834871"/>
                  <a:gd name="connsiteX2" fmla="*/ 494990 w 682844"/>
                  <a:gd name="connsiteY2" fmla="*/ 236665 h 834871"/>
                  <a:gd name="connsiteX3" fmla="*/ 513484 w 682844"/>
                  <a:gd name="connsiteY3" fmla="*/ 274209 h 834871"/>
                  <a:gd name="connsiteX4" fmla="*/ 553409 w 682844"/>
                  <a:gd name="connsiteY4" fmla="*/ 345379 h 834871"/>
                  <a:gd name="connsiteX5" fmla="*/ 585210 w 682844"/>
                  <a:gd name="connsiteY5" fmla="*/ 407581 h 834871"/>
                  <a:gd name="connsiteX6" fmla="*/ 614631 w 682844"/>
                  <a:gd name="connsiteY6" fmla="*/ 458856 h 834871"/>
                  <a:gd name="connsiteX7" fmla="*/ 640269 w 682844"/>
                  <a:gd name="connsiteY7" fmla="*/ 510131 h 834871"/>
                  <a:gd name="connsiteX8" fmla="*/ 657360 w 682844"/>
                  <a:gd name="connsiteY8" fmla="*/ 561405 h 834871"/>
                  <a:gd name="connsiteX9" fmla="*/ 673049 w 682844"/>
                  <a:gd name="connsiteY9" fmla="*/ 598949 h 834871"/>
                  <a:gd name="connsiteX10" fmla="*/ 682709 w 682844"/>
                  <a:gd name="connsiteY10" fmla="*/ 676484 h 834871"/>
                  <a:gd name="connsiteX11" fmla="*/ 677812 w 682844"/>
                  <a:gd name="connsiteY11" fmla="*/ 733167 h 834871"/>
                  <a:gd name="connsiteX12" fmla="*/ 665483 w 682844"/>
                  <a:gd name="connsiteY12" fmla="*/ 784999 h 834871"/>
                  <a:gd name="connsiteX13" fmla="*/ 640269 w 682844"/>
                  <a:gd name="connsiteY13" fmla="*/ 817779 h 834871"/>
                  <a:gd name="connsiteX14" fmla="*/ 614631 w 682844"/>
                  <a:gd name="connsiteY14" fmla="*/ 826325 h 834871"/>
                  <a:gd name="connsiteX15" fmla="*/ 571902 w 682844"/>
                  <a:gd name="connsiteY15" fmla="*/ 834871 h 834871"/>
                  <a:gd name="connsiteX16" fmla="*/ 489939 w 682844"/>
                  <a:gd name="connsiteY16" fmla="*/ 821563 h 834871"/>
                  <a:gd name="connsiteX17" fmla="*/ 412470 w 682844"/>
                  <a:gd name="connsiteY17" fmla="*/ 797327 h 834871"/>
                  <a:gd name="connsiteX18" fmla="*/ 373947 w 682844"/>
                  <a:gd name="connsiteY18" fmla="*/ 778834 h 834871"/>
                  <a:gd name="connsiteX19" fmla="*/ 322672 w 682844"/>
                  <a:gd name="connsiteY19" fmla="*/ 748434 h 834871"/>
                  <a:gd name="connsiteX20" fmla="*/ 283726 w 682844"/>
                  <a:gd name="connsiteY20" fmla="*/ 721393 h 834871"/>
                  <a:gd name="connsiteX21" fmla="*/ 237213 w 682844"/>
                  <a:gd name="connsiteY21" fmla="*/ 684829 h 834871"/>
                  <a:gd name="connsiteX22" fmla="*/ 182157 w 682844"/>
                  <a:gd name="connsiteY22" fmla="*/ 628792 h 834871"/>
                  <a:gd name="connsiteX23" fmla="*/ 118975 w 682844"/>
                  <a:gd name="connsiteY23" fmla="*/ 561405 h 834871"/>
                  <a:gd name="connsiteX24" fmla="*/ 101884 w 682844"/>
                  <a:gd name="connsiteY24" fmla="*/ 535768 h 834871"/>
                  <a:gd name="connsiteX25" fmla="*/ 93338 w 682844"/>
                  <a:gd name="connsiteY25" fmla="*/ 510131 h 834871"/>
                  <a:gd name="connsiteX26" fmla="*/ 76246 w 682844"/>
                  <a:gd name="connsiteY26" fmla="*/ 484493 h 834871"/>
                  <a:gd name="connsiteX27" fmla="*/ 67700 w 682844"/>
                  <a:gd name="connsiteY27" fmla="*/ 458856 h 834871"/>
                  <a:gd name="connsiteX28" fmla="*/ 50609 w 682844"/>
                  <a:gd name="connsiteY28" fmla="*/ 433218 h 834871"/>
                  <a:gd name="connsiteX29" fmla="*/ 33517 w 682844"/>
                  <a:gd name="connsiteY29" fmla="*/ 381944 h 834871"/>
                  <a:gd name="connsiteX30" fmla="*/ 16426 w 682844"/>
                  <a:gd name="connsiteY30" fmla="*/ 330669 h 834871"/>
                  <a:gd name="connsiteX31" fmla="*/ 7880 w 682844"/>
                  <a:gd name="connsiteY31" fmla="*/ 287940 h 834871"/>
                  <a:gd name="connsiteX32" fmla="*/ 4051 w 682844"/>
                  <a:gd name="connsiteY32" fmla="*/ 152610 h 834871"/>
                  <a:gd name="connsiteX33" fmla="*/ 6901 w 682844"/>
                  <a:gd name="connsiteY33" fmla="*/ 114643 h 834871"/>
                  <a:gd name="connsiteX34" fmla="*/ 28754 w 682844"/>
                  <a:gd name="connsiteY34" fmla="*/ 44318 h 834871"/>
                  <a:gd name="connsiteX35" fmla="*/ 77649 w 682844"/>
                  <a:gd name="connsiteY35" fmla="*/ 610 h 834871"/>
                  <a:gd name="connsiteX36" fmla="*/ 143633 w 682844"/>
                  <a:gd name="connsiteY36" fmla="*/ 21062 h 834871"/>
                  <a:gd name="connsiteX37" fmla="*/ 185940 w 682844"/>
                  <a:gd name="connsiteY37" fmla="*/ 53421 h 834871"/>
                  <a:gd name="connsiteX38" fmla="*/ 215916 w 682844"/>
                  <a:gd name="connsiteY38" fmla="*/ 98107 h 834871"/>
                  <a:gd name="connsiteX39" fmla="*/ 235812 w 682844"/>
                  <a:gd name="connsiteY39" fmla="*/ 139857 h 834871"/>
                  <a:gd name="connsiteX40" fmla="*/ 256687 w 682844"/>
                  <a:gd name="connsiteY40" fmla="*/ 185390 h 834871"/>
                  <a:gd name="connsiteX41" fmla="*/ 272799 w 682844"/>
                  <a:gd name="connsiteY41" fmla="*/ 270848 h 834871"/>
                  <a:gd name="connsiteX42" fmla="*/ 269016 w 682844"/>
                  <a:gd name="connsiteY42" fmla="*/ 350564 h 834871"/>
                  <a:gd name="connsiteX43" fmla="*/ 258089 w 682844"/>
                  <a:gd name="connsiteY43" fmla="*/ 388107 h 834871"/>
                  <a:gd name="connsiteX44" fmla="*/ 246739 w 682844"/>
                  <a:gd name="connsiteY44" fmla="*/ 426631 h 834871"/>
                  <a:gd name="connsiteX45" fmla="*/ 221525 w 682844"/>
                  <a:gd name="connsiteY45" fmla="*/ 452268 h 834871"/>
                  <a:gd name="connsiteX46" fmla="*/ 153158 w 682844"/>
                  <a:gd name="connsiteY46" fmla="*/ 430837 h 834871"/>
                  <a:gd name="connsiteX47" fmla="*/ 110429 w 682844"/>
                  <a:gd name="connsiteY47" fmla="*/ 368212 h 834871"/>
                  <a:gd name="connsiteX48" fmla="*/ 101884 w 682844"/>
                  <a:gd name="connsiteY48" fmla="*/ 330669 h 834871"/>
                  <a:gd name="connsiteX49" fmla="*/ 99302 w 682844"/>
                  <a:gd name="connsiteY49" fmla="*/ 288341 h 834871"/>
                  <a:gd name="connsiteX50" fmla="*/ 105666 w 682844"/>
                  <a:gd name="connsiteY50" fmla="*/ 251376 h 834871"/>
                  <a:gd name="connsiteX51" fmla="*/ 144613 w 682844"/>
                  <a:gd name="connsiteY51" fmla="*/ 250952 h 834871"/>
                  <a:gd name="connsiteX0" fmla="*/ 446096 w 682844"/>
                  <a:gd name="connsiteY0" fmla="*/ 149249 h 834871"/>
                  <a:gd name="connsiteX1" fmla="*/ 484063 w 682844"/>
                  <a:gd name="connsiteY1" fmla="*/ 215790 h 834871"/>
                  <a:gd name="connsiteX2" fmla="*/ 494990 w 682844"/>
                  <a:gd name="connsiteY2" fmla="*/ 236665 h 834871"/>
                  <a:gd name="connsiteX3" fmla="*/ 513484 w 682844"/>
                  <a:gd name="connsiteY3" fmla="*/ 274209 h 834871"/>
                  <a:gd name="connsiteX4" fmla="*/ 553409 w 682844"/>
                  <a:gd name="connsiteY4" fmla="*/ 345379 h 834871"/>
                  <a:gd name="connsiteX5" fmla="*/ 585210 w 682844"/>
                  <a:gd name="connsiteY5" fmla="*/ 407581 h 834871"/>
                  <a:gd name="connsiteX6" fmla="*/ 614631 w 682844"/>
                  <a:gd name="connsiteY6" fmla="*/ 458856 h 834871"/>
                  <a:gd name="connsiteX7" fmla="*/ 640269 w 682844"/>
                  <a:gd name="connsiteY7" fmla="*/ 510131 h 834871"/>
                  <a:gd name="connsiteX8" fmla="*/ 657360 w 682844"/>
                  <a:gd name="connsiteY8" fmla="*/ 561405 h 834871"/>
                  <a:gd name="connsiteX9" fmla="*/ 673049 w 682844"/>
                  <a:gd name="connsiteY9" fmla="*/ 598949 h 834871"/>
                  <a:gd name="connsiteX10" fmla="*/ 682709 w 682844"/>
                  <a:gd name="connsiteY10" fmla="*/ 676484 h 834871"/>
                  <a:gd name="connsiteX11" fmla="*/ 677812 w 682844"/>
                  <a:gd name="connsiteY11" fmla="*/ 733167 h 834871"/>
                  <a:gd name="connsiteX12" fmla="*/ 665483 w 682844"/>
                  <a:gd name="connsiteY12" fmla="*/ 784999 h 834871"/>
                  <a:gd name="connsiteX13" fmla="*/ 640269 w 682844"/>
                  <a:gd name="connsiteY13" fmla="*/ 817779 h 834871"/>
                  <a:gd name="connsiteX14" fmla="*/ 614631 w 682844"/>
                  <a:gd name="connsiteY14" fmla="*/ 826325 h 834871"/>
                  <a:gd name="connsiteX15" fmla="*/ 571902 w 682844"/>
                  <a:gd name="connsiteY15" fmla="*/ 834871 h 834871"/>
                  <a:gd name="connsiteX16" fmla="*/ 489939 w 682844"/>
                  <a:gd name="connsiteY16" fmla="*/ 821563 h 834871"/>
                  <a:gd name="connsiteX17" fmla="*/ 412470 w 682844"/>
                  <a:gd name="connsiteY17" fmla="*/ 797327 h 834871"/>
                  <a:gd name="connsiteX18" fmla="*/ 373947 w 682844"/>
                  <a:gd name="connsiteY18" fmla="*/ 778834 h 834871"/>
                  <a:gd name="connsiteX19" fmla="*/ 322672 w 682844"/>
                  <a:gd name="connsiteY19" fmla="*/ 748434 h 834871"/>
                  <a:gd name="connsiteX20" fmla="*/ 283726 w 682844"/>
                  <a:gd name="connsiteY20" fmla="*/ 721393 h 834871"/>
                  <a:gd name="connsiteX21" fmla="*/ 237213 w 682844"/>
                  <a:gd name="connsiteY21" fmla="*/ 684829 h 834871"/>
                  <a:gd name="connsiteX22" fmla="*/ 182157 w 682844"/>
                  <a:gd name="connsiteY22" fmla="*/ 628792 h 834871"/>
                  <a:gd name="connsiteX23" fmla="*/ 118975 w 682844"/>
                  <a:gd name="connsiteY23" fmla="*/ 561405 h 834871"/>
                  <a:gd name="connsiteX24" fmla="*/ 101884 w 682844"/>
                  <a:gd name="connsiteY24" fmla="*/ 535768 h 834871"/>
                  <a:gd name="connsiteX25" fmla="*/ 93338 w 682844"/>
                  <a:gd name="connsiteY25" fmla="*/ 510131 h 834871"/>
                  <a:gd name="connsiteX26" fmla="*/ 76246 w 682844"/>
                  <a:gd name="connsiteY26" fmla="*/ 484493 h 834871"/>
                  <a:gd name="connsiteX27" fmla="*/ 67700 w 682844"/>
                  <a:gd name="connsiteY27" fmla="*/ 458856 h 834871"/>
                  <a:gd name="connsiteX28" fmla="*/ 50609 w 682844"/>
                  <a:gd name="connsiteY28" fmla="*/ 433218 h 834871"/>
                  <a:gd name="connsiteX29" fmla="*/ 33517 w 682844"/>
                  <a:gd name="connsiteY29" fmla="*/ 381944 h 834871"/>
                  <a:gd name="connsiteX30" fmla="*/ 16426 w 682844"/>
                  <a:gd name="connsiteY30" fmla="*/ 330669 h 834871"/>
                  <a:gd name="connsiteX31" fmla="*/ 7880 w 682844"/>
                  <a:gd name="connsiteY31" fmla="*/ 287940 h 834871"/>
                  <a:gd name="connsiteX32" fmla="*/ 4051 w 682844"/>
                  <a:gd name="connsiteY32" fmla="*/ 152610 h 834871"/>
                  <a:gd name="connsiteX33" fmla="*/ 6901 w 682844"/>
                  <a:gd name="connsiteY33" fmla="*/ 114643 h 834871"/>
                  <a:gd name="connsiteX34" fmla="*/ 28754 w 682844"/>
                  <a:gd name="connsiteY34" fmla="*/ 44318 h 834871"/>
                  <a:gd name="connsiteX35" fmla="*/ 77649 w 682844"/>
                  <a:gd name="connsiteY35" fmla="*/ 610 h 834871"/>
                  <a:gd name="connsiteX36" fmla="*/ 143633 w 682844"/>
                  <a:gd name="connsiteY36" fmla="*/ 21062 h 834871"/>
                  <a:gd name="connsiteX37" fmla="*/ 185940 w 682844"/>
                  <a:gd name="connsiteY37" fmla="*/ 53421 h 834871"/>
                  <a:gd name="connsiteX38" fmla="*/ 215916 w 682844"/>
                  <a:gd name="connsiteY38" fmla="*/ 98107 h 834871"/>
                  <a:gd name="connsiteX39" fmla="*/ 235812 w 682844"/>
                  <a:gd name="connsiteY39" fmla="*/ 139857 h 834871"/>
                  <a:gd name="connsiteX40" fmla="*/ 256687 w 682844"/>
                  <a:gd name="connsiteY40" fmla="*/ 185390 h 834871"/>
                  <a:gd name="connsiteX41" fmla="*/ 272799 w 682844"/>
                  <a:gd name="connsiteY41" fmla="*/ 270848 h 834871"/>
                  <a:gd name="connsiteX42" fmla="*/ 269016 w 682844"/>
                  <a:gd name="connsiteY42" fmla="*/ 350564 h 834871"/>
                  <a:gd name="connsiteX43" fmla="*/ 258089 w 682844"/>
                  <a:gd name="connsiteY43" fmla="*/ 388107 h 834871"/>
                  <a:gd name="connsiteX44" fmla="*/ 246739 w 682844"/>
                  <a:gd name="connsiteY44" fmla="*/ 426631 h 834871"/>
                  <a:gd name="connsiteX45" fmla="*/ 221525 w 682844"/>
                  <a:gd name="connsiteY45" fmla="*/ 452268 h 834871"/>
                  <a:gd name="connsiteX46" fmla="*/ 153158 w 682844"/>
                  <a:gd name="connsiteY46" fmla="*/ 430837 h 834871"/>
                  <a:gd name="connsiteX47" fmla="*/ 110429 w 682844"/>
                  <a:gd name="connsiteY47" fmla="*/ 368212 h 834871"/>
                  <a:gd name="connsiteX48" fmla="*/ 101884 w 682844"/>
                  <a:gd name="connsiteY48" fmla="*/ 330669 h 834871"/>
                  <a:gd name="connsiteX49" fmla="*/ 99302 w 682844"/>
                  <a:gd name="connsiteY49" fmla="*/ 288341 h 834871"/>
                  <a:gd name="connsiteX50" fmla="*/ 105666 w 682844"/>
                  <a:gd name="connsiteY50" fmla="*/ 251376 h 834871"/>
                  <a:gd name="connsiteX51" fmla="*/ 144613 w 682844"/>
                  <a:gd name="connsiteY51" fmla="*/ 250952 h 834871"/>
                  <a:gd name="connsiteX0" fmla="*/ 430878 w 682844"/>
                  <a:gd name="connsiteY0" fmla="*/ 133626 h 834871"/>
                  <a:gd name="connsiteX1" fmla="*/ 484063 w 682844"/>
                  <a:gd name="connsiteY1" fmla="*/ 215790 h 834871"/>
                  <a:gd name="connsiteX2" fmla="*/ 494990 w 682844"/>
                  <a:gd name="connsiteY2" fmla="*/ 236665 h 834871"/>
                  <a:gd name="connsiteX3" fmla="*/ 513484 w 682844"/>
                  <a:gd name="connsiteY3" fmla="*/ 274209 h 834871"/>
                  <a:gd name="connsiteX4" fmla="*/ 553409 w 682844"/>
                  <a:gd name="connsiteY4" fmla="*/ 345379 h 834871"/>
                  <a:gd name="connsiteX5" fmla="*/ 585210 w 682844"/>
                  <a:gd name="connsiteY5" fmla="*/ 407581 h 834871"/>
                  <a:gd name="connsiteX6" fmla="*/ 614631 w 682844"/>
                  <a:gd name="connsiteY6" fmla="*/ 458856 h 834871"/>
                  <a:gd name="connsiteX7" fmla="*/ 640269 w 682844"/>
                  <a:gd name="connsiteY7" fmla="*/ 510131 h 834871"/>
                  <a:gd name="connsiteX8" fmla="*/ 657360 w 682844"/>
                  <a:gd name="connsiteY8" fmla="*/ 561405 h 834871"/>
                  <a:gd name="connsiteX9" fmla="*/ 673049 w 682844"/>
                  <a:gd name="connsiteY9" fmla="*/ 598949 h 834871"/>
                  <a:gd name="connsiteX10" fmla="*/ 682709 w 682844"/>
                  <a:gd name="connsiteY10" fmla="*/ 676484 h 834871"/>
                  <a:gd name="connsiteX11" fmla="*/ 677812 w 682844"/>
                  <a:gd name="connsiteY11" fmla="*/ 733167 h 834871"/>
                  <a:gd name="connsiteX12" fmla="*/ 665483 w 682844"/>
                  <a:gd name="connsiteY12" fmla="*/ 784999 h 834871"/>
                  <a:gd name="connsiteX13" fmla="*/ 640269 w 682844"/>
                  <a:gd name="connsiteY13" fmla="*/ 817779 h 834871"/>
                  <a:gd name="connsiteX14" fmla="*/ 614631 w 682844"/>
                  <a:gd name="connsiteY14" fmla="*/ 826325 h 834871"/>
                  <a:gd name="connsiteX15" fmla="*/ 571902 w 682844"/>
                  <a:gd name="connsiteY15" fmla="*/ 834871 h 834871"/>
                  <a:gd name="connsiteX16" fmla="*/ 489939 w 682844"/>
                  <a:gd name="connsiteY16" fmla="*/ 821563 h 834871"/>
                  <a:gd name="connsiteX17" fmla="*/ 412470 w 682844"/>
                  <a:gd name="connsiteY17" fmla="*/ 797327 h 834871"/>
                  <a:gd name="connsiteX18" fmla="*/ 373947 w 682844"/>
                  <a:gd name="connsiteY18" fmla="*/ 778834 h 834871"/>
                  <a:gd name="connsiteX19" fmla="*/ 322672 w 682844"/>
                  <a:gd name="connsiteY19" fmla="*/ 748434 h 834871"/>
                  <a:gd name="connsiteX20" fmla="*/ 283726 w 682844"/>
                  <a:gd name="connsiteY20" fmla="*/ 721393 h 834871"/>
                  <a:gd name="connsiteX21" fmla="*/ 237213 w 682844"/>
                  <a:gd name="connsiteY21" fmla="*/ 684829 h 834871"/>
                  <a:gd name="connsiteX22" fmla="*/ 182157 w 682844"/>
                  <a:gd name="connsiteY22" fmla="*/ 628792 h 834871"/>
                  <a:gd name="connsiteX23" fmla="*/ 118975 w 682844"/>
                  <a:gd name="connsiteY23" fmla="*/ 561405 h 834871"/>
                  <a:gd name="connsiteX24" fmla="*/ 101884 w 682844"/>
                  <a:gd name="connsiteY24" fmla="*/ 535768 h 834871"/>
                  <a:gd name="connsiteX25" fmla="*/ 93338 w 682844"/>
                  <a:gd name="connsiteY25" fmla="*/ 510131 h 834871"/>
                  <a:gd name="connsiteX26" fmla="*/ 76246 w 682844"/>
                  <a:gd name="connsiteY26" fmla="*/ 484493 h 834871"/>
                  <a:gd name="connsiteX27" fmla="*/ 67700 w 682844"/>
                  <a:gd name="connsiteY27" fmla="*/ 458856 h 834871"/>
                  <a:gd name="connsiteX28" fmla="*/ 50609 w 682844"/>
                  <a:gd name="connsiteY28" fmla="*/ 433218 h 834871"/>
                  <a:gd name="connsiteX29" fmla="*/ 33517 w 682844"/>
                  <a:gd name="connsiteY29" fmla="*/ 381944 h 834871"/>
                  <a:gd name="connsiteX30" fmla="*/ 16426 w 682844"/>
                  <a:gd name="connsiteY30" fmla="*/ 330669 h 834871"/>
                  <a:gd name="connsiteX31" fmla="*/ 7880 w 682844"/>
                  <a:gd name="connsiteY31" fmla="*/ 287940 h 834871"/>
                  <a:gd name="connsiteX32" fmla="*/ 4051 w 682844"/>
                  <a:gd name="connsiteY32" fmla="*/ 152610 h 834871"/>
                  <a:gd name="connsiteX33" fmla="*/ 6901 w 682844"/>
                  <a:gd name="connsiteY33" fmla="*/ 114643 h 834871"/>
                  <a:gd name="connsiteX34" fmla="*/ 28754 w 682844"/>
                  <a:gd name="connsiteY34" fmla="*/ 44318 h 834871"/>
                  <a:gd name="connsiteX35" fmla="*/ 77649 w 682844"/>
                  <a:gd name="connsiteY35" fmla="*/ 610 h 834871"/>
                  <a:gd name="connsiteX36" fmla="*/ 143633 w 682844"/>
                  <a:gd name="connsiteY36" fmla="*/ 21062 h 834871"/>
                  <a:gd name="connsiteX37" fmla="*/ 185940 w 682844"/>
                  <a:gd name="connsiteY37" fmla="*/ 53421 h 834871"/>
                  <a:gd name="connsiteX38" fmla="*/ 215916 w 682844"/>
                  <a:gd name="connsiteY38" fmla="*/ 98107 h 834871"/>
                  <a:gd name="connsiteX39" fmla="*/ 235812 w 682844"/>
                  <a:gd name="connsiteY39" fmla="*/ 139857 h 834871"/>
                  <a:gd name="connsiteX40" fmla="*/ 256687 w 682844"/>
                  <a:gd name="connsiteY40" fmla="*/ 185390 h 834871"/>
                  <a:gd name="connsiteX41" fmla="*/ 272799 w 682844"/>
                  <a:gd name="connsiteY41" fmla="*/ 270848 h 834871"/>
                  <a:gd name="connsiteX42" fmla="*/ 269016 w 682844"/>
                  <a:gd name="connsiteY42" fmla="*/ 350564 h 834871"/>
                  <a:gd name="connsiteX43" fmla="*/ 258089 w 682844"/>
                  <a:gd name="connsiteY43" fmla="*/ 388107 h 834871"/>
                  <a:gd name="connsiteX44" fmla="*/ 246739 w 682844"/>
                  <a:gd name="connsiteY44" fmla="*/ 426631 h 834871"/>
                  <a:gd name="connsiteX45" fmla="*/ 221525 w 682844"/>
                  <a:gd name="connsiteY45" fmla="*/ 452268 h 834871"/>
                  <a:gd name="connsiteX46" fmla="*/ 153158 w 682844"/>
                  <a:gd name="connsiteY46" fmla="*/ 430837 h 834871"/>
                  <a:gd name="connsiteX47" fmla="*/ 110429 w 682844"/>
                  <a:gd name="connsiteY47" fmla="*/ 368212 h 834871"/>
                  <a:gd name="connsiteX48" fmla="*/ 101884 w 682844"/>
                  <a:gd name="connsiteY48" fmla="*/ 330669 h 834871"/>
                  <a:gd name="connsiteX49" fmla="*/ 99302 w 682844"/>
                  <a:gd name="connsiteY49" fmla="*/ 288341 h 834871"/>
                  <a:gd name="connsiteX50" fmla="*/ 105666 w 682844"/>
                  <a:gd name="connsiteY50" fmla="*/ 251376 h 834871"/>
                  <a:gd name="connsiteX51" fmla="*/ 144613 w 682844"/>
                  <a:gd name="connsiteY51" fmla="*/ 250952 h 834871"/>
                  <a:gd name="connsiteX0" fmla="*/ 363154 w 682844"/>
                  <a:gd name="connsiteY0" fmla="*/ 105992 h 834871"/>
                  <a:gd name="connsiteX1" fmla="*/ 484063 w 682844"/>
                  <a:gd name="connsiteY1" fmla="*/ 215790 h 834871"/>
                  <a:gd name="connsiteX2" fmla="*/ 494990 w 682844"/>
                  <a:gd name="connsiteY2" fmla="*/ 236665 h 834871"/>
                  <a:gd name="connsiteX3" fmla="*/ 513484 w 682844"/>
                  <a:gd name="connsiteY3" fmla="*/ 274209 h 834871"/>
                  <a:gd name="connsiteX4" fmla="*/ 553409 w 682844"/>
                  <a:gd name="connsiteY4" fmla="*/ 345379 h 834871"/>
                  <a:gd name="connsiteX5" fmla="*/ 585210 w 682844"/>
                  <a:gd name="connsiteY5" fmla="*/ 407581 h 834871"/>
                  <a:gd name="connsiteX6" fmla="*/ 614631 w 682844"/>
                  <a:gd name="connsiteY6" fmla="*/ 458856 h 834871"/>
                  <a:gd name="connsiteX7" fmla="*/ 640269 w 682844"/>
                  <a:gd name="connsiteY7" fmla="*/ 510131 h 834871"/>
                  <a:gd name="connsiteX8" fmla="*/ 657360 w 682844"/>
                  <a:gd name="connsiteY8" fmla="*/ 561405 h 834871"/>
                  <a:gd name="connsiteX9" fmla="*/ 673049 w 682844"/>
                  <a:gd name="connsiteY9" fmla="*/ 598949 h 834871"/>
                  <a:gd name="connsiteX10" fmla="*/ 682709 w 682844"/>
                  <a:gd name="connsiteY10" fmla="*/ 676484 h 834871"/>
                  <a:gd name="connsiteX11" fmla="*/ 677812 w 682844"/>
                  <a:gd name="connsiteY11" fmla="*/ 733167 h 834871"/>
                  <a:gd name="connsiteX12" fmla="*/ 665483 w 682844"/>
                  <a:gd name="connsiteY12" fmla="*/ 784999 h 834871"/>
                  <a:gd name="connsiteX13" fmla="*/ 640269 w 682844"/>
                  <a:gd name="connsiteY13" fmla="*/ 817779 h 834871"/>
                  <a:gd name="connsiteX14" fmla="*/ 614631 w 682844"/>
                  <a:gd name="connsiteY14" fmla="*/ 826325 h 834871"/>
                  <a:gd name="connsiteX15" fmla="*/ 571902 w 682844"/>
                  <a:gd name="connsiteY15" fmla="*/ 834871 h 834871"/>
                  <a:gd name="connsiteX16" fmla="*/ 489939 w 682844"/>
                  <a:gd name="connsiteY16" fmla="*/ 821563 h 834871"/>
                  <a:gd name="connsiteX17" fmla="*/ 412470 w 682844"/>
                  <a:gd name="connsiteY17" fmla="*/ 797327 h 834871"/>
                  <a:gd name="connsiteX18" fmla="*/ 373947 w 682844"/>
                  <a:gd name="connsiteY18" fmla="*/ 778834 h 834871"/>
                  <a:gd name="connsiteX19" fmla="*/ 322672 w 682844"/>
                  <a:gd name="connsiteY19" fmla="*/ 748434 h 834871"/>
                  <a:gd name="connsiteX20" fmla="*/ 283726 w 682844"/>
                  <a:gd name="connsiteY20" fmla="*/ 721393 h 834871"/>
                  <a:gd name="connsiteX21" fmla="*/ 237213 w 682844"/>
                  <a:gd name="connsiteY21" fmla="*/ 684829 h 834871"/>
                  <a:gd name="connsiteX22" fmla="*/ 182157 w 682844"/>
                  <a:gd name="connsiteY22" fmla="*/ 628792 h 834871"/>
                  <a:gd name="connsiteX23" fmla="*/ 118975 w 682844"/>
                  <a:gd name="connsiteY23" fmla="*/ 561405 h 834871"/>
                  <a:gd name="connsiteX24" fmla="*/ 101884 w 682844"/>
                  <a:gd name="connsiteY24" fmla="*/ 535768 h 834871"/>
                  <a:gd name="connsiteX25" fmla="*/ 93338 w 682844"/>
                  <a:gd name="connsiteY25" fmla="*/ 510131 h 834871"/>
                  <a:gd name="connsiteX26" fmla="*/ 76246 w 682844"/>
                  <a:gd name="connsiteY26" fmla="*/ 484493 h 834871"/>
                  <a:gd name="connsiteX27" fmla="*/ 67700 w 682844"/>
                  <a:gd name="connsiteY27" fmla="*/ 458856 h 834871"/>
                  <a:gd name="connsiteX28" fmla="*/ 50609 w 682844"/>
                  <a:gd name="connsiteY28" fmla="*/ 433218 h 834871"/>
                  <a:gd name="connsiteX29" fmla="*/ 33517 w 682844"/>
                  <a:gd name="connsiteY29" fmla="*/ 381944 h 834871"/>
                  <a:gd name="connsiteX30" fmla="*/ 16426 w 682844"/>
                  <a:gd name="connsiteY30" fmla="*/ 330669 h 834871"/>
                  <a:gd name="connsiteX31" fmla="*/ 7880 w 682844"/>
                  <a:gd name="connsiteY31" fmla="*/ 287940 h 834871"/>
                  <a:gd name="connsiteX32" fmla="*/ 4051 w 682844"/>
                  <a:gd name="connsiteY32" fmla="*/ 152610 h 834871"/>
                  <a:gd name="connsiteX33" fmla="*/ 6901 w 682844"/>
                  <a:gd name="connsiteY33" fmla="*/ 114643 h 834871"/>
                  <a:gd name="connsiteX34" fmla="*/ 28754 w 682844"/>
                  <a:gd name="connsiteY34" fmla="*/ 44318 h 834871"/>
                  <a:gd name="connsiteX35" fmla="*/ 77649 w 682844"/>
                  <a:gd name="connsiteY35" fmla="*/ 610 h 834871"/>
                  <a:gd name="connsiteX36" fmla="*/ 143633 w 682844"/>
                  <a:gd name="connsiteY36" fmla="*/ 21062 h 834871"/>
                  <a:gd name="connsiteX37" fmla="*/ 185940 w 682844"/>
                  <a:gd name="connsiteY37" fmla="*/ 53421 h 834871"/>
                  <a:gd name="connsiteX38" fmla="*/ 215916 w 682844"/>
                  <a:gd name="connsiteY38" fmla="*/ 98107 h 834871"/>
                  <a:gd name="connsiteX39" fmla="*/ 235812 w 682844"/>
                  <a:gd name="connsiteY39" fmla="*/ 139857 h 834871"/>
                  <a:gd name="connsiteX40" fmla="*/ 256687 w 682844"/>
                  <a:gd name="connsiteY40" fmla="*/ 185390 h 834871"/>
                  <a:gd name="connsiteX41" fmla="*/ 272799 w 682844"/>
                  <a:gd name="connsiteY41" fmla="*/ 270848 h 834871"/>
                  <a:gd name="connsiteX42" fmla="*/ 269016 w 682844"/>
                  <a:gd name="connsiteY42" fmla="*/ 350564 h 834871"/>
                  <a:gd name="connsiteX43" fmla="*/ 258089 w 682844"/>
                  <a:gd name="connsiteY43" fmla="*/ 388107 h 834871"/>
                  <a:gd name="connsiteX44" fmla="*/ 246739 w 682844"/>
                  <a:gd name="connsiteY44" fmla="*/ 426631 h 834871"/>
                  <a:gd name="connsiteX45" fmla="*/ 221525 w 682844"/>
                  <a:gd name="connsiteY45" fmla="*/ 452268 h 834871"/>
                  <a:gd name="connsiteX46" fmla="*/ 153158 w 682844"/>
                  <a:gd name="connsiteY46" fmla="*/ 430837 h 834871"/>
                  <a:gd name="connsiteX47" fmla="*/ 110429 w 682844"/>
                  <a:gd name="connsiteY47" fmla="*/ 368212 h 834871"/>
                  <a:gd name="connsiteX48" fmla="*/ 101884 w 682844"/>
                  <a:gd name="connsiteY48" fmla="*/ 330669 h 834871"/>
                  <a:gd name="connsiteX49" fmla="*/ 99302 w 682844"/>
                  <a:gd name="connsiteY49" fmla="*/ 288341 h 834871"/>
                  <a:gd name="connsiteX50" fmla="*/ 105666 w 682844"/>
                  <a:gd name="connsiteY50" fmla="*/ 251376 h 834871"/>
                  <a:gd name="connsiteX51" fmla="*/ 144613 w 682844"/>
                  <a:gd name="connsiteY51" fmla="*/ 250952 h 834871"/>
                  <a:gd name="connsiteX0" fmla="*/ 363154 w 682844"/>
                  <a:gd name="connsiteY0" fmla="*/ 105992 h 834871"/>
                  <a:gd name="connsiteX1" fmla="*/ 484063 w 682844"/>
                  <a:gd name="connsiteY1" fmla="*/ 215790 h 834871"/>
                  <a:gd name="connsiteX2" fmla="*/ 513484 w 682844"/>
                  <a:gd name="connsiteY2" fmla="*/ 274209 h 834871"/>
                  <a:gd name="connsiteX3" fmla="*/ 553409 w 682844"/>
                  <a:gd name="connsiteY3" fmla="*/ 345379 h 834871"/>
                  <a:gd name="connsiteX4" fmla="*/ 585210 w 682844"/>
                  <a:gd name="connsiteY4" fmla="*/ 407581 h 834871"/>
                  <a:gd name="connsiteX5" fmla="*/ 614631 w 682844"/>
                  <a:gd name="connsiteY5" fmla="*/ 458856 h 834871"/>
                  <a:gd name="connsiteX6" fmla="*/ 640269 w 682844"/>
                  <a:gd name="connsiteY6" fmla="*/ 510131 h 834871"/>
                  <a:gd name="connsiteX7" fmla="*/ 657360 w 682844"/>
                  <a:gd name="connsiteY7" fmla="*/ 561405 h 834871"/>
                  <a:gd name="connsiteX8" fmla="*/ 673049 w 682844"/>
                  <a:gd name="connsiteY8" fmla="*/ 598949 h 834871"/>
                  <a:gd name="connsiteX9" fmla="*/ 682709 w 682844"/>
                  <a:gd name="connsiteY9" fmla="*/ 676484 h 834871"/>
                  <a:gd name="connsiteX10" fmla="*/ 677812 w 682844"/>
                  <a:gd name="connsiteY10" fmla="*/ 733167 h 834871"/>
                  <a:gd name="connsiteX11" fmla="*/ 665483 w 682844"/>
                  <a:gd name="connsiteY11" fmla="*/ 784999 h 834871"/>
                  <a:gd name="connsiteX12" fmla="*/ 640269 w 682844"/>
                  <a:gd name="connsiteY12" fmla="*/ 817779 h 834871"/>
                  <a:gd name="connsiteX13" fmla="*/ 614631 w 682844"/>
                  <a:gd name="connsiteY13" fmla="*/ 826325 h 834871"/>
                  <a:gd name="connsiteX14" fmla="*/ 571902 w 682844"/>
                  <a:gd name="connsiteY14" fmla="*/ 834871 h 834871"/>
                  <a:gd name="connsiteX15" fmla="*/ 489939 w 682844"/>
                  <a:gd name="connsiteY15" fmla="*/ 821563 h 834871"/>
                  <a:gd name="connsiteX16" fmla="*/ 412470 w 682844"/>
                  <a:gd name="connsiteY16" fmla="*/ 797327 h 834871"/>
                  <a:gd name="connsiteX17" fmla="*/ 373947 w 682844"/>
                  <a:gd name="connsiteY17" fmla="*/ 778834 h 834871"/>
                  <a:gd name="connsiteX18" fmla="*/ 322672 w 682844"/>
                  <a:gd name="connsiteY18" fmla="*/ 748434 h 834871"/>
                  <a:gd name="connsiteX19" fmla="*/ 283726 w 682844"/>
                  <a:gd name="connsiteY19" fmla="*/ 721393 h 834871"/>
                  <a:gd name="connsiteX20" fmla="*/ 237213 w 682844"/>
                  <a:gd name="connsiteY20" fmla="*/ 684829 h 834871"/>
                  <a:gd name="connsiteX21" fmla="*/ 182157 w 682844"/>
                  <a:gd name="connsiteY21" fmla="*/ 628792 h 834871"/>
                  <a:gd name="connsiteX22" fmla="*/ 118975 w 682844"/>
                  <a:gd name="connsiteY22" fmla="*/ 561405 h 834871"/>
                  <a:gd name="connsiteX23" fmla="*/ 101884 w 682844"/>
                  <a:gd name="connsiteY23" fmla="*/ 535768 h 834871"/>
                  <a:gd name="connsiteX24" fmla="*/ 93338 w 682844"/>
                  <a:gd name="connsiteY24" fmla="*/ 510131 h 834871"/>
                  <a:gd name="connsiteX25" fmla="*/ 76246 w 682844"/>
                  <a:gd name="connsiteY25" fmla="*/ 484493 h 834871"/>
                  <a:gd name="connsiteX26" fmla="*/ 67700 w 682844"/>
                  <a:gd name="connsiteY26" fmla="*/ 458856 h 834871"/>
                  <a:gd name="connsiteX27" fmla="*/ 50609 w 682844"/>
                  <a:gd name="connsiteY27" fmla="*/ 433218 h 834871"/>
                  <a:gd name="connsiteX28" fmla="*/ 33517 w 682844"/>
                  <a:gd name="connsiteY28" fmla="*/ 381944 h 834871"/>
                  <a:gd name="connsiteX29" fmla="*/ 16426 w 682844"/>
                  <a:gd name="connsiteY29" fmla="*/ 330669 h 834871"/>
                  <a:gd name="connsiteX30" fmla="*/ 7880 w 682844"/>
                  <a:gd name="connsiteY30" fmla="*/ 287940 h 834871"/>
                  <a:gd name="connsiteX31" fmla="*/ 4051 w 682844"/>
                  <a:gd name="connsiteY31" fmla="*/ 152610 h 834871"/>
                  <a:gd name="connsiteX32" fmla="*/ 6901 w 682844"/>
                  <a:gd name="connsiteY32" fmla="*/ 114643 h 834871"/>
                  <a:gd name="connsiteX33" fmla="*/ 28754 w 682844"/>
                  <a:gd name="connsiteY33" fmla="*/ 44318 h 834871"/>
                  <a:gd name="connsiteX34" fmla="*/ 77649 w 682844"/>
                  <a:gd name="connsiteY34" fmla="*/ 610 h 834871"/>
                  <a:gd name="connsiteX35" fmla="*/ 143633 w 682844"/>
                  <a:gd name="connsiteY35" fmla="*/ 21062 h 834871"/>
                  <a:gd name="connsiteX36" fmla="*/ 185940 w 682844"/>
                  <a:gd name="connsiteY36" fmla="*/ 53421 h 834871"/>
                  <a:gd name="connsiteX37" fmla="*/ 215916 w 682844"/>
                  <a:gd name="connsiteY37" fmla="*/ 98107 h 834871"/>
                  <a:gd name="connsiteX38" fmla="*/ 235812 w 682844"/>
                  <a:gd name="connsiteY38" fmla="*/ 139857 h 834871"/>
                  <a:gd name="connsiteX39" fmla="*/ 256687 w 682844"/>
                  <a:gd name="connsiteY39" fmla="*/ 185390 h 834871"/>
                  <a:gd name="connsiteX40" fmla="*/ 272799 w 682844"/>
                  <a:gd name="connsiteY40" fmla="*/ 270848 h 834871"/>
                  <a:gd name="connsiteX41" fmla="*/ 269016 w 682844"/>
                  <a:gd name="connsiteY41" fmla="*/ 350564 h 834871"/>
                  <a:gd name="connsiteX42" fmla="*/ 258089 w 682844"/>
                  <a:gd name="connsiteY42" fmla="*/ 388107 h 834871"/>
                  <a:gd name="connsiteX43" fmla="*/ 246739 w 682844"/>
                  <a:gd name="connsiteY43" fmla="*/ 426631 h 834871"/>
                  <a:gd name="connsiteX44" fmla="*/ 221525 w 682844"/>
                  <a:gd name="connsiteY44" fmla="*/ 452268 h 834871"/>
                  <a:gd name="connsiteX45" fmla="*/ 153158 w 682844"/>
                  <a:gd name="connsiteY45" fmla="*/ 430837 h 834871"/>
                  <a:gd name="connsiteX46" fmla="*/ 110429 w 682844"/>
                  <a:gd name="connsiteY46" fmla="*/ 368212 h 834871"/>
                  <a:gd name="connsiteX47" fmla="*/ 101884 w 682844"/>
                  <a:gd name="connsiteY47" fmla="*/ 330669 h 834871"/>
                  <a:gd name="connsiteX48" fmla="*/ 99302 w 682844"/>
                  <a:gd name="connsiteY48" fmla="*/ 288341 h 834871"/>
                  <a:gd name="connsiteX49" fmla="*/ 105666 w 682844"/>
                  <a:gd name="connsiteY49" fmla="*/ 251376 h 834871"/>
                  <a:gd name="connsiteX50" fmla="*/ 144613 w 682844"/>
                  <a:gd name="connsiteY50" fmla="*/ 250952 h 834871"/>
                  <a:gd name="connsiteX0" fmla="*/ 363154 w 682844"/>
                  <a:gd name="connsiteY0" fmla="*/ 105992 h 834871"/>
                  <a:gd name="connsiteX1" fmla="*/ 513484 w 682844"/>
                  <a:gd name="connsiteY1" fmla="*/ 274209 h 834871"/>
                  <a:gd name="connsiteX2" fmla="*/ 553409 w 682844"/>
                  <a:gd name="connsiteY2" fmla="*/ 345379 h 834871"/>
                  <a:gd name="connsiteX3" fmla="*/ 585210 w 682844"/>
                  <a:gd name="connsiteY3" fmla="*/ 407581 h 834871"/>
                  <a:gd name="connsiteX4" fmla="*/ 614631 w 682844"/>
                  <a:gd name="connsiteY4" fmla="*/ 458856 h 834871"/>
                  <a:gd name="connsiteX5" fmla="*/ 640269 w 682844"/>
                  <a:gd name="connsiteY5" fmla="*/ 510131 h 834871"/>
                  <a:gd name="connsiteX6" fmla="*/ 657360 w 682844"/>
                  <a:gd name="connsiteY6" fmla="*/ 561405 h 834871"/>
                  <a:gd name="connsiteX7" fmla="*/ 673049 w 682844"/>
                  <a:gd name="connsiteY7" fmla="*/ 598949 h 834871"/>
                  <a:gd name="connsiteX8" fmla="*/ 682709 w 682844"/>
                  <a:gd name="connsiteY8" fmla="*/ 676484 h 834871"/>
                  <a:gd name="connsiteX9" fmla="*/ 677812 w 682844"/>
                  <a:gd name="connsiteY9" fmla="*/ 733167 h 834871"/>
                  <a:gd name="connsiteX10" fmla="*/ 665483 w 682844"/>
                  <a:gd name="connsiteY10" fmla="*/ 784999 h 834871"/>
                  <a:gd name="connsiteX11" fmla="*/ 640269 w 682844"/>
                  <a:gd name="connsiteY11" fmla="*/ 817779 h 834871"/>
                  <a:gd name="connsiteX12" fmla="*/ 614631 w 682844"/>
                  <a:gd name="connsiteY12" fmla="*/ 826325 h 834871"/>
                  <a:gd name="connsiteX13" fmla="*/ 571902 w 682844"/>
                  <a:gd name="connsiteY13" fmla="*/ 834871 h 834871"/>
                  <a:gd name="connsiteX14" fmla="*/ 489939 w 682844"/>
                  <a:gd name="connsiteY14" fmla="*/ 821563 h 834871"/>
                  <a:gd name="connsiteX15" fmla="*/ 412470 w 682844"/>
                  <a:gd name="connsiteY15" fmla="*/ 797327 h 834871"/>
                  <a:gd name="connsiteX16" fmla="*/ 373947 w 682844"/>
                  <a:gd name="connsiteY16" fmla="*/ 778834 h 834871"/>
                  <a:gd name="connsiteX17" fmla="*/ 322672 w 682844"/>
                  <a:gd name="connsiteY17" fmla="*/ 748434 h 834871"/>
                  <a:gd name="connsiteX18" fmla="*/ 283726 w 682844"/>
                  <a:gd name="connsiteY18" fmla="*/ 721393 h 834871"/>
                  <a:gd name="connsiteX19" fmla="*/ 237213 w 682844"/>
                  <a:gd name="connsiteY19" fmla="*/ 684829 h 834871"/>
                  <a:gd name="connsiteX20" fmla="*/ 182157 w 682844"/>
                  <a:gd name="connsiteY20" fmla="*/ 628792 h 834871"/>
                  <a:gd name="connsiteX21" fmla="*/ 118975 w 682844"/>
                  <a:gd name="connsiteY21" fmla="*/ 561405 h 834871"/>
                  <a:gd name="connsiteX22" fmla="*/ 101884 w 682844"/>
                  <a:gd name="connsiteY22" fmla="*/ 535768 h 834871"/>
                  <a:gd name="connsiteX23" fmla="*/ 93338 w 682844"/>
                  <a:gd name="connsiteY23" fmla="*/ 510131 h 834871"/>
                  <a:gd name="connsiteX24" fmla="*/ 76246 w 682844"/>
                  <a:gd name="connsiteY24" fmla="*/ 484493 h 834871"/>
                  <a:gd name="connsiteX25" fmla="*/ 67700 w 682844"/>
                  <a:gd name="connsiteY25" fmla="*/ 458856 h 834871"/>
                  <a:gd name="connsiteX26" fmla="*/ 50609 w 682844"/>
                  <a:gd name="connsiteY26" fmla="*/ 433218 h 834871"/>
                  <a:gd name="connsiteX27" fmla="*/ 33517 w 682844"/>
                  <a:gd name="connsiteY27" fmla="*/ 381944 h 834871"/>
                  <a:gd name="connsiteX28" fmla="*/ 16426 w 682844"/>
                  <a:gd name="connsiteY28" fmla="*/ 330669 h 834871"/>
                  <a:gd name="connsiteX29" fmla="*/ 7880 w 682844"/>
                  <a:gd name="connsiteY29" fmla="*/ 287940 h 834871"/>
                  <a:gd name="connsiteX30" fmla="*/ 4051 w 682844"/>
                  <a:gd name="connsiteY30" fmla="*/ 152610 h 834871"/>
                  <a:gd name="connsiteX31" fmla="*/ 6901 w 682844"/>
                  <a:gd name="connsiteY31" fmla="*/ 114643 h 834871"/>
                  <a:gd name="connsiteX32" fmla="*/ 28754 w 682844"/>
                  <a:gd name="connsiteY32" fmla="*/ 44318 h 834871"/>
                  <a:gd name="connsiteX33" fmla="*/ 77649 w 682844"/>
                  <a:gd name="connsiteY33" fmla="*/ 610 h 834871"/>
                  <a:gd name="connsiteX34" fmla="*/ 143633 w 682844"/>
                  <a:gd name="connsiteY34" fmla="*/ 21062 h 834871"/>
                  <a:gd name="connsiteX35" fmla="*/ 185940 w 682844"/>
                  <a:gd name="connsiteY35" fmla="*/ 53421 h 834871"/>
                  <a:gd name="connsiteX36" fmla="*/ 215916 w 682844"/>
                  <a:gd name="connsiteY36" fmla="*/ 98107 h 834871"/>
                  <a:gd name="connsiteX37" fmla="*/ 235812 w 682844"/>
                  <a:gd name="connsiteY37" fmla="*/ 139857 h 834871"/>
                  <a:gd name="connsiteX38" fmla="*/ 256687 w 682844"/>
                  <a:gd name="connsiteY38" fmla="*/ 185390 h 834871"/>
                  <a:gd name="connsiteX39" fmla="*/ 272799 w 682844"/>
                  <a:gd name="connsiteY39" fmla="*/ 270848 h 834871"/>
                  <a:gd name="connsiteX40" fmla="*/ 269016 w 682844"/>
                  <a:gd name="connsiteY40" fmla="*/ 350564 h 834871"/>
                  <a:gd name="connsiteX41" fmla="*/ 258089 w 682844"/>
                  <a:gd name="connsiteY41" fmla="*/ 388107 h 834871"/>
                  <a:gd name="connsiteX42" fmla="*/ 246739 w 682844"/>
                  <a:gd name="connsiteY42" fmla="*/ 426631 h 834871"/>
                  <a:gd name="connsiteX43" fmla="*/ 221525 w 682844"/>
                  <a:gd name="connsiteY43" fmla="*/ 452268 h 834871"/>
                  <a:gd name="connsiteX44" fmla="*/ 153158 w 682844"/>
                  <a:gd name="connsiteY44" fmla="*/ 430837 h 834871"/>
                  <a:gd name="connsiteX45" fmla="*/ 110429 w 682844"/>
                  <a:gd name="connsiteY45" fmla="*/ 368212 h 834871"/>
                  <a:gd name="connsiteX46" fmla="*/ 101884 w 682844"/>
                  <a:gd name="connsiteY46" fmla="*/ 330669 h 834871"/>
                  <a:gd name="connsiteX47" fmla="*/ 99302 w 682844"/>
                  <a:gd name="connsiteY47" fmla="*/ 288341 h 834871"/>
                  <a:gd name="connsiteX48" fmla="*/ 105666 w 682844"/>
                  <a:gd name="connsiteY48" fmla="*/ 251376 h 834871"/>
                  <a:gd name="connsiteX49" fmla="*/ 144613 w 682844"/>
                  <a:gd name="connsiteY49" fmla="*/ 250952 h 834871"/>
                  <a:gd name="connsiteX0" fmla="*/ 363154 w 682844"/>
                  <a:gd name="connsiteY0" fmla="*/ 105992 h 834871"/>
                  <a:gd name="connsiteX1" fmla="*/ 513484 w 682844"/>
                  <a:gd name="connsiteY1" fmla="*/ 274209 h 834871"/>
                  <a:gd name="connsiteX2" fmla="*/ 585210 w 682844"/>
                  <a:gd name="connsiteY2" fmla="*/ 407581 h 834871"/>
                  <a:gd name="connsiteX3" fmla="*/ 614631 w 682844"/>
                  <a:gd name="connsiteY3" fmla="*/ 458856 h 834871"/>
                  <a:gd name="connsiteX4" fmla="*/ 640269 w 682844"/>
                  <a:gd name="connsiteY4" fmla="*/ 510131 h 834871"/>
                  <a:gd name="connsiteX5" fmla="*/ 657360 w 682844"/>
                  <a:gd name="connsiteY5" fmla="*/ 561405 h 834871"/>
                  <a:gd name="connsiteX6" fmla="*/ 673049 w 682844"/>
                  <a:gd name="connsiteY6" fmla="*/ 598949 h 834871"/>
                  <a:gd name="connsiteX7" fmla="*/ 682709 w 682844"/>
                  <a:gd name="connsiteY7" fmla="*/ 676484 h 834871"/>
                  <a:gd name="connsiteX8" fmla="*/ 677812 w 682844"/>
                  <a:gd name="connsiteY8" fmla="*/ 733167 h 834871"/>
                  <a:gd name="connsiteX9" fmla="*/ 665483 w 682844"/>
                  <a:gd name="connsiteY9" fmla="*/ 784999 h 834871"/>
                  <a:gd name="connsiteX10" fmla="*/ 640269 w 682844"/>
                  <a:gd name="connsiteY10" fmla="*/ 817779 h 834871"/>
                  <a:gd name="connsiteX11" fmla="*/ 614631 w 682844"/>
                  <a:gd name="connsiteY11" fmla="*/ 826325 h 834871"/>
                  <a:gd name="connsiteX12" fmla="*/ 571902 w 682844"/>
                  <a:gd name="connsiteY12" fmla="*/ 834871 h 834871"/>
                  <a:gd name="connsiteX13" fmla="*/ 489939 w 682844"/>
                  <a:gd name="connsiteY13" fmla="*/ 821563 h 834871"/>
                  <a:gd name="connsiteX14" fmla="*/ 412470 w 682844"/>
                  <a:gd name="connsiteY14" fmla="*/ 797327 h 834871"/>
                  <a:gd name="connsiteX15" fmla="*/ 373947 w 682844"/>
                  <a:gd name="connsiteY15" fmla="*/ 778834 h 834871"/>
                  <a:gd name="connsiteX16" fmla="*/ 322672 w 682844"/>
                  <a:gd name="connsiteY16" fmla="*/ 748434 h 834871"/>
                  <a:gd name="connsiteX17" fmla="*/ 283726 w 682844"/>
                  <a:gd name="connsiteY17" fmla="*/ 721393 h 834871"/>
                  <a:gd name="connsiteX18" fmla="*/ 237213 w 682844"/>
                  <a:gd name="connsiteY18" fmla="*/ 684829 h 834871"/>
                  <a:gd name="connsiteX19" fmla="*/ 182157 w 682844"/>
                  <a:gd name="connsiteY19" fmla="*/ 628792 h 834871"/>
                  <a:gd name="connsiteX20" fmla="*/ 118975 w 682844"/>
                  <a:gd name="connsiteY20" fmla="*/ 561405 h 834871"/>
                  <a:gd name="connsiteX21" fmla="*/ 101884 w 682844"/>
                  <a:gd name="connsiteY21" fmla="*/ 535768 h 834871"/>
                  <a:gd name="connsiteX22" fmla="*/ 93338 w 682844"/>
                  <a:gd name="connsiteY22" fmla="*/ 510131 h 834871"/>
                  <a:gd name="connsiteX23" fmla="*/ 76246 w 682844"/>
                  <a:gd name="connsiteY23" fmla="*/ 484493 h 834871"/>
                  <a:gd name="connsiteX24" fmla="*/ 67700 w 682844"/>
                  <a:gd name="connsiteY24" fmla="*/ 458856 h 834871"/>
                  <a:gd name="connsiteX25" fmla="*/ 50609 w 682844"/>
                  <a:gd name="connsiteY25" fmla="*/ 433218 h 834871"/>
                  <a:gd name="connsiteX26" fmla="*/ 33517 w 682844"/>
                  <a:gd name="connsiteY26" fmla="*/ 381944 h 834871"/>
                  <a:gd name="connsiteX27" fmla="*/ 16426 w 682844"/>
                  <a:gd name="connsiteY27" fmla="*/ 330669 h 834871"/>
                  <a:gd name="connsiteX28" fmla="*/ 7880 w 682844"/>
                  <a:gd name="connsiteY28" fmla="*/ 287940 h 834871"/>
                  <a:gd name="connsiteX29" fmla="*/ 4051 w 682844"/>
                  <a:gd name="connsiteY29" fmla="*/ 152610 h 834871"/>
                  <a:gd name="connsiteX30" fmla="*/ 6901 w 682844"/>
                  <a:gd name="connsiteY30" fmla="*/ 114643 h 834871"/>
                  <a:gd name="connsiteX31" fmla="*/ 28754 w 682844"/>
                  <a:gd name="connsiteY31" fmla="*/ 44318 h 834871"/>
                  <a:gd name="connsiteX32" fmla="*/ 77649 w 682844"/>
                  <a:gd name="connsiteY32" fmla="*/ 610 h 834871"/>
                  <a:gd name="connsiteX33" fmla="*/ 143633 w 682844"/>
                  <a:gd name="connsiteY33" fmla="*/ 21062 h 834871"/>
                  <a:gd name="connsiteX34" fmla="*/ 185940 w 682844"/>
                  <a:gd name="connsiteY34" fmla="*/ 53421 h 834871"/>
                  <a:gd name="connsiteX35" fmla="*/ 215916 w 682844"/>
                  <a:gd name="connsiteY35" fmla="*/ 98107 h 834871"/>
                  <a:gd name="connsiteX36" fmla="*/ 235812 w 682844"/>
                  <a:gd name="connsiteY36" fmla="*/ 139857 h 834871"/>
                  <a:gd name="connsiteX37" fmla="*/ 256687 w 682844"/>
                  <a:gd name="connsiteY37" fmla="*/ 185390 h 834871"/>
                  <a:gd name="connsiteX38" fmla="*/ 272799 w 682844"/>
                  <a:gd name="connsiteY38" fmla="*/ 270848 h 834871"/>
                  <a:gd name="connsiteX39" fmla="*/ 269016 w 682844"/>
                  <a:gd name="connsiteY39" fmla="*/ 350564 h 834871"/>
                  <a:gd name="connsiteX40" fmla="*/ 258089 w 682844"/>
                  <a:gd name="connsiteY40" fmla="*/ 388107 h 834871"/>
                  <a:gd name="connsiteX41" fmla="*/ 246739 w 682844"/>
                  <a:gd name="connsiteY41" fmla="*/ 426631 h 834871"/>
                  <a:gd name="connsiteX42" fmla="*/ 221525 w 682844"/>
                  <a:gd name="connsiteY42" fmla="*/ 452268 h 834871"/>
                  <a:gd name="connsiteX43" fmla="*/ 153158 w 682844"/>
                  <a:gd name="connsiteY43" fmla="*/ 430837 h 834871"/>
                  <a:gd name="connsiteX44" fmla="*/ 110429 w 682844"/>
                  <a:gd name="connsiteY44" fmla="*/ 368212 h 834871"/>
                  <a:gd name="connsiteX45" fmla="*/ 101884 w 682844"/>
                  <a:gd name="connsiteY45" fmla="*/ 330669 h 834871"/>
                  <a:gd name="connsiteX46" fmla="*/ 99302 w 682844"/>
                  <a:gd name="connsiteY46" fmla="*/ 288341 h 834871"/>
                  <a:gd name="connsiteX47" fmla="*/ 105666 w 682844"/>
                  <a:gd name="connsiteY47" fmla="*/ 251376 h 834871"/>
                  <a:gd name="connsiteX48" fmla="*/ 144613 w 682844"/>
                  <a:gd name="connsiteY48" fmla="*/ 250952 h 834871"/>
                  <a:gd name="connsiteX0" fmla="*/ 363154 w 682844"/>
                  <a:gd name="connsiteY0" fmla="*/ 105992 h 834871"/>
                  <a:gd name="connsiteX1" fmla="*/ 461105 w 682844"/>
                  <a:gd name="connsiteY1" fmla="*/ 272205 h 834871"/>
                  <a:gd name="connsiteX2" fmla="*/ 585210 w 682844"/>
                  <a:gd name="connsiteY2" fmla="*/ 407581 h 834871"/>
                  <a:gd name="connsiteX3" fmla="*/ 614631 w 682844"/>
                  <a:gd name="connsiteY3" fmla="*/ 458856 h 834871"/>
                  <a:gd name="connsiteX4" fmla="*/ 640269 w 682844"/>
                  <a:gd name="connsiteY4" fmla="*/ 510131 h 834871"/>
                  <a:gd name="connsiteX5" fmla="*/ 657360 w 682844"/>
                  <a:gd name="connsiteY5" fmla="*/ 561405 h 834871"/>
                  <a:gd name="connsiteX6" fmla="*/ 673049 w 682844"/>
                  <a:gd name="connsiteY6" fmla="*/ 598949 h 834871"/>
                  <a:gd name="connsiteX7" fmla="*/ 682709 w 682844"/>
                  <a:gd name="connsiteY7" fmla="*/ 676484 h 834871"/>
                  <a:gd name="connsiteX8" fmla="*/ 677812 w 682844"/>
                  <a:gd name="connsiteY8" fmla="*/ 733167 h 834871"/>
                  <a:gd name="connsiteX9" fmla="*/ 665483 w 682844"/>
                  <a:gd name="connsiteY9" fmla="*/ 784999 h 834871"/>
                  <a:gd name="connsiteX10" fmla="*/ 640269 w 682844"/>
                  <a:gd name="connsiteY10" fmla="*/ 817779 h 834871"/>
                  <a:gd name="connsiteX11" fmla="*/ 614631 w 682844"/>
                  <a:gd name="connsiteY11" fmla="*/ 826325 h 834871"/>
                  <a:gd name="connsiteX12" fmla="*/ 571902 w 682844"/>
                  <a:gd name="connsiteY12" fmla="*/ 834871 h 834871"/>
                  <a:gd name="connsiteX13" fmla="*/ 489939 w 682844"/>
                  <a:gd name="connsiteY13" fmla="*/ 821563 h 834871"/>
                  <a:gd name="connsiteX14" fmla="*/ 412470 w 682844"/>
                  <a:gd name="connsiteY14" fmla="*/ 797327 h 834871"/>
                  <a:gd name="connsiteX15" fmla="*/ 373947 w 682844"/>
                  <a:gd name="connsiteY15" fmla="*/ 778834 h 834871"/>
                  <a:gd name="connsiteX16" fmla="*/ 322672 w 682844"/>
                  <a:gd name="connsiteY16" fmla="*/ 748434 h 834871"/>
                  <a:gd name="connsiteX17" fmla="*/ 283726 w 682844"/>
                  <a:gd name="connsiteY17" fmla="*/ 721393 h 834871"/>
                  <a:gd name="connsiteX18" fmla="*/ 237213 w 682844"/>
                  <a:gd name="connsiteY18" fmla="*/ 684829 h 834871"/>
                  <a:gd name="connsiteX19" fmla="*/ 182157 w 682844"/>
                  <a:gd name="connsiteY19" fmla="*/ 628792 h 834871"/>
                  <a:gd name="connsiteX20" fmla="*/ 118975 w 682844"/>
                  <a:gd name="connsiteY20" fmla="*/ 561405 h 834871"/>
                  <a:gd name="connsiteX21" fmla="*/ 101884 w 682844"/>
                  <a:gd name="connsiteY21" fmla="*/ 535768 h 834871"/>
                  <a:gd name="connsiteX22" fmla="*/ 93338 w 682844"/>
                  <a:gd name="connsiteY22" fmla="*/ 510131 h 834871"/>
                  <a:gd name="connsiteX23" fmla="*/ 76246 w 682844"/>
                  <a:gd name="connsiteY23" fmla="*/ 484493 h 834871"/>
                  <a:gd name="connsiteX24" fmla="*/ 67700 w 682844"/>
                  <a:gd name="connsiteY24" fmla="*/ 458856 h 834871"/>
                  <a:gd name="connsiteX25" fmla="*/ 50609 w 682844"/>
                  <a:gd name="connsiteY25" fmla="*/ 433218 h 834871"/>
                  <a:gd name="connsiteX26" fmla="*/ 33517 w 682844"/>
                  <a:gd name="connsiteY26" fmla="*/ 381944 h 834871"/>
                  <a:gd name="connsiteX27" fmla="*/ 16426 w 682844"/>
                  <a:gd name="connsiteY27" fmla="*/ 330669 h 834871"/>
                  <a:gd name="connsiteX28" fmla="*/ 7880 w 682844"/>
                  <a:gd name="connsiteY28" fmla="*/ 287940 h 834871"/>
                  <a:gd name="connsiteX29" fmla="*/ 4051 w 682844"/>
                  <a:gd name="connsiteY29" fmla="*/ 152610 h 834871"/>
                  <a:gd name="connsiteX30" fmla="*/ 6901 w 682844"/>
                  <a:gd name="connsiteY30" fmla="*/ 114643 h 834871"/>
                  <a:gd name="connsiteX31" fmla="*/ 28754 w 682844"/>
                  <a:gd name="connsiteY31" fmla="*/ 44318 h 834871"/>
                  <a:gd name="connsiteX32" fmla="*/ 77649 w 682844"/>
                  <a:gd name="connsiteY32" fmla="*/ 610 h 834871"/>
                  <a:gd name="connsiteX33" fmla="*/ 143633 w 682844"/>
                  <a:gd name="connsiteY33" fmla="*/ 21062 h 834871"/>
                  <a:gd name="connsiteX34" fmla="*/ 185940 w 682844"/>
                  <a:gd name="connsiteY34" fmla="*/ 53421 h 834871"/>
                  <a:gd name="connsiteX35" fmla="*/ 215916 w 682844"/>
                  <a:gd name="connsiteY35" fmla="*/ 98107 h 834871"/>
                  <a:gd name="connsiteX36" fmla="*/ 235812 w 682844"/>
                  <a:gd name="connsiteY36" fmla="*/ 139857 h 834871"/>
                  <a:gd name="connsiteX37" fmla="*/ 256687 w 682844"/>
                  <a:gd name="connsiteY37" fmla="*/ 185390 h 834871"/>
                  <a:gd name="connsiteX38" fmla="*/ 272799 w 682844"/>
                  <a:gd name="connsiteY38" fmla="*/ 270848 h 834871"/>
                  <a:gd name="connsiteX39" fmla="*/ 269016 w 682844"/>
                  <a:gd name="connsiteY39" fmla="*/ 350564 h 834871"/>
                  <a:gd name="connsiteX40" fmla="*/ 258089 w 682844"/>
                  <a:gd name="connsiteY40" fmla="*/ 388107 h 834871"/>
                  <a:gd name="connsiteX41" fmla="*/ 246739 w 682844"/>
                  <a:gd name="connsiteY41" fmla="*/ 426631 h 834871"/>
                  <a:gd name="connsiteX42" fmla="*/ 221525 w 682844"/>
                  <a:gd name="connsiteY42" fmla="*/ 452268 h 834871"/>
                  <a:gd name="connsiteX43" fmla="*/ 153158 w 682844"/>
                  <a:gd name="connsiteY43" fmla="*/ 430837 h 834871"/>
                  <a:gd name="connsiteX44" fmla="*/ 110429 w 682844"/>
                  <a:gd name="connsiteY44" fmla="*/ 368212 h 834871"/>
                  <a:gd name="connsiteX45" fmla="*/ 101884 w 682844"/>
                  <a:gd name="connsiteY45" fmla="*/ 330669 h 834871"/>
                  <a:gd name="connsiteX46" fmla="*/ 99302 w 682844"/>
                  <a:gd name="connsiteY46" fmla="*/ 288341 h 834871"/>
                  <a:gd name="connsiteX47" fmla="*/ 105666 w 682844"/>
                  <a:gd name="connsiteY47" fmla="*/ 251376 h 834871"/>
                  <a:gd name="connsiteX48" fmla="*/ 144613 w 682844"/>
                  <a:gd name="connsiteY48" fmla="*/ 250952 h 834871"/>
                  <a:gd name="connsiteX0" fmla="*/ 335233 w 682844"/>
                  <a:gd name="connsiteY0" fmla="*/ 105688 h 834871"/>
                  <a:gd name="connsiteX1" fmla="*/ 461105 w 682844"/>
                  <a:gd name="connsiteY1" fmla="*/ 272205 h 834871"/>
                  <a:gd name="connsiteX2" fmla="*/ 585210 w 682844"/>
                  <a:gd name="connsiteY2" fmla="*/ 407581 h 834871"/>
                  <a:gd name="connsiteX3" fmla="*/ 614631 w 682844"/>
                  <a:gd name="connsiteY3" fmla="*/ 458856 h 834871"/>
                  <a:gd name="connsiteX4" fmla="*/ 640269 w 682844"/>
                  <a:gd name="connsiteY4" fmla="*/ 510131 h 834871"/>
                  <a:gd name="connsiteX5" fmla="*/ 657360 w 682844"/>
                  <a:gd name="connsiteY5" fmla="*/ 561405 h 834871"/>
                  <a:gd name="connsiteX6" fmla="*/ 673049 w 682844"/>
                  <a:gd name="connsiteY6" fmla="*/ 598949 h 834871"/>
                  <a:gd name="connsiteX7" fmla="*/ 682709 w 682844"/>
                  <a:gd name="connsiteY7" fmla="*/ 676484 h 834871"/>
                  <a:gd name="connsiteX8" fmla="*/ 677812 w 682844"/>
                  <a:gd name="connsiteY8" fmla="*/ 733167 h 834871"/>
                  <a:gd name="connsiteX9" fmla="*/ 665483 w 682844"/>
                  <a:gd name="connsiteY9" fmla="*/ 784999 h 834871"/>
                  <a:gd name="connsiteX10" fmla="*/ 640269 w 682844"/>
                  <a:gd name="connsiteY10" fmla="*/ 817779 h 834871"/>
                  <a:gd name="connsiteX11" fmla="*/ 614631 w 682844"/>
                  <a:gd name="connsiteY11" fmla="*/ 826325 h 834871"/>
                  <a:gd name="connsiteX12" fmla="*/ 571902 w 682844"/>
                  <a:gd name="connsiteY12" fmla="*/ 834871 h 834871"/>
                  <a:gd name="connsiteX13" fmla="*/ 489939 w 682844"/>
                  <a:gd name="connsiteY13" fmla="*/ 821563 h 834871"/>
                  <a:gd name="connsiteX14" fmla="*/ 412470 w 682844"/>
                  <a:gd name="connsiteY14" fmla="*/ 797327 h 834871"/>
                  <a:gd name="connsiteX15" fmla="*/ 373947 w 682844"/>
                  <a:gd name="connsiteY15" fmla="*/ 778834 h 834871"/>
                  <a:gd name="connsiteX16" fmla="*/ 322672 w 682844"/>
                  <a:gd name="connsiteY16" fmla="*/ 748434 h 834871"/>
                  <a:gd name="connsiteX17" fmla="*/ 283726 w 682844"/>
                  <a:gd name="connsiteY17" fmla="*/ 721393 h 834871"/>
                  <a:gd name="connsiteX18" fmla="*/ 237213 w 682844"/>
                  <a:gd name="connsiteY18" fmla="*/ 684829 h 834871"/>
                  <a:gd name="connsiteX19" fmla="*/ 182157 w 682844"/>
                  <a:gd name="connsiteY19" fmla="*/ 628792 h 834871"/>
                  <a:gd name="connsiteX20" fmla="*/ 118975 w 682844"/>
                  <a:gd name="connsiteY20" fmla="*/ 561405 h 834871"/>
                  <a:gd name="connsiteX21" fmla="*/ 101884 w 682844"/>
                  <a:gd name="connsiteY21" fmla="*/ 535768 h 834871"/>
                  <a:gd name="connsiteX22" fmla="*/ 93338 w 682844"/>
                  <a:gd name="connsiteY22" fmla="*/ 510131 h 834871"/>
                  <a:gd name="connsiteX23" fmla="*/ 76246 w 682844"/>
                  <a:gd name="connsiteY23" fmla="*/ 484493 h 834871"/>
                  <a:gd name="connsiteX24" fmla="*/ 67700 w 682844"/>
                  <a:gd name="connsiteY24" fmla="*/ 458856 h 834871"/>
                  <a:gd name="connsiteX25" fmla="*/ 50609 w 682844"/>
                  <a:gd name="connsiteY25" fmla="*/ 433218 h 834871"/>
                  <a:gd name="connsiteX26" fmla="*/ 33517 w 682844"/>
                  <a:gd name="connsiteY26" fmla="*/ 381944 h 834871"/>
                  <a:gd name="connsiteX27" fmla="*/ 16426 w 682844"/>
                  <a:gd name="connsiteY27" fmla="*/ 330669 h 834871"/>
                  <a:gd name="connsiteX28" fmla="*/ 7880 w 682844"/>
                  <a:gd name="connsiteY28" fmla="*/ 287940 h 834871"/>
                  <a:gd name="connsiteX29" fmla="*/ 4051 w 682844"/>
                  <a:gd name="connsiteY29" fmla="*/ 152610 h 834871"/>
                  <a:gd name="connsiteX30" fmla="*/ 6901 w 682844"/>
                  <a:gd name="connsiteY30" fmla="*/ 114643 h 834871"/>
                  <a:gd name="connsiteX31" fmla="*/ 28754 w 682844"/>
                  <a:gd name="connsiteY31" fmla="*/ 44318 h 834871"/>
                  <a:gd name="connsiteX32" fmla="*/ 77649 w 682844"/>
                  <a:gd name="connsiteY32" fmla="*/ 610 h 834871"/>
                  <a:gd name="connsiteX33" fmla="*/ 143633 w 682844"/>
                  <a:gd name="connsiteY33" fmla="*/ 21062 h 834871"/>
                  <a:gd name="connsiteX34" fmla="*/ 185940 w 682844"/>
                  <a:gd name="connsiteY34" fmla="*/ 53421 h 834871"/>
                  <a:gd name="connsiteX35" fmla="*/ 215916 w 682844"/>
                  <a:gd name="connsiteY35" fmla="*/ 98107 h 834871"/>
                  <a:gd name="connsiteX36" fmla="*/ 235812 w 682844"/>
                  <a:gd name="connsiteY36" fmla="*/ 139857 h 834871"/>
                  <a:gd name="connsiteX37" fmla="*/ 256687 w 682844"/>
                  <a:gd name="connsiteY37" fmla="*/ 185390 h 834871"/>
                  <a:gd name="connsiteX38" fmla="*/ 272799 w 682844"/>
                  <a:gd name="connsiteY38" fmla="*/ 270848 h 834871"/>
                  <a:gd name="connsiteX39" fmla="*/ 269016 w 682844"/>
                  <a:gd name="connsiteY39" fmla="*/ 350564 h 834871"/>
                  <a:gd name="connsiteX40" fmla="*/ 258089 w 682844"/>
                  <a:gd name="connsiteY40" fmla="*/ 388107 h 834871"/>
                  <a:gd name="connsiteX41" fmla="*/ 246739 w 682844"/>
                  <a:gd name="connsiteY41" fmla="*/ 426631 h 834871"/>
                  <a:gd name="connsiteX42" fmla="*/ 221525 w 682844"/>
                  <a:gd name="connsiteY42" fmla="*/ 452268 h 834871"/>
                  <a:gd name="connsiteX43" fmla="*/ 153158 w 682844"/>
                  <a:gd name="connsiteY43" fmla="*/ 430837 h 834871"/>
                  <a:gd name="connsiteX44" fmla="*/ 110429 w 682844"/>
                  <a:gd name="connsiteY44" fmla="*/ 368212 h 834871"/>
                  <a:gd name="connsiteX45" fmla="*/ 101884 w 682844"/>
                  <a:gd name="connsiteY45" fmla="*/ 330669 h 834871"/>
                  <a:gd name="connsiteX46" fmla="*/ 99302 w 682844"/>
                  <a:gd name="connsiteY46" fmla="*/ 288341 h 834871"/>
                  <a:gd name="connsiteX47" fmla="*/ 105666 w 682844"/>
                  <a:gd name="connsiteY47" fmla="*/ 251376 h 834871"/>
                  <a:gd name="connsiteX48" fmla="*/ 144613 w 682844"/>
                  <a:gd name="connsiteY48" fmla="*/ 250952 h 834871"/>
                  <a:gd name="connsiteX0" fmla="*/ 335233 w 682844"/>
                  <a:gd name="connsiteY0" fmla="*/ 105688 h 834871"/>
                  <a:gd name="connsiteX1" fmla="*/ 461105 w 682844"/>
                  <a:gd name="connsiteY1" fmla="*/ 272205 h 834871"/>
                  <a:gd name="connsiteX2" fmla="*/ 543792 w 682844"/>
                  <a:gd name="connsiteY2" fmla="*/ 386688 h 834871"/>
                  <a:gd name="connsiteX3" fmla="*/ 614631 w 682844"/>
                  <a:gd name="connsiteY3" fmla="*/ 458856 h 834871"/>
                  <a:gd name="connsiteX4" fmla="*/ 640269 w 682844"/>
                  <a:gd name="connsiteY4" fmla="*/ 510131 h 834871"/>
                  <a:gd name="connsiteX5" fmla="*/ 657360 w 682844"/>
                  <a:gd name="connsiteY5" fmla="*/ 561405 h 834871"/>
                  <a:gd name="connsiteX6" fmla="*/ 673049 w 682844"/>
                  <a:gd name="connsiteY6" fmla="*/ 598949 h 834871"/>
                  <a:gd name="connsiteX7" fmla="*/ 682709 w 682844"/>
                  <a:gd name="connsiteY7" fmla="*/ 676484 h 834871"/>
                  <a:gd name="connsiteX8" fmla="*/ 677812 w 682844"/>
                  <a:gd name="connsiteY8" fmla="*/ 733167 h 834871"/>
                  <a:gd name="connsiteX9" fmla="*/ 665483 w 682844"/>
                  <a:gd name="connsiteY9" fmla="*/ 784999 h 834871"/>
                  <a:gd name="connsiteX10" fmla="*/ 640269 w 682844"/>
                  <a:gd name="connsiteY10" fmla="*/ 817779 h 834871"/>
                  <a:gd name="connsiteX11" fmla="*/ 614631 w 682844"/>
                  <a:gd name="connsiteY11" fmla="*/ 826325 h 834871"/>
                  <a:gd name="connsiteX12" fmla="*/ 571902 w 682844"/>
                  <a:gd name="connsiteY12" fmla="*/ 834871 h 834871"/>
                  <a:gd name="connsiteX13" fmla="*/ 489939 w 682844"/>
                  <a:gd name="connsiteY13" fmla="*/ 821563 h 834871"/>
                  <a:gd name="connsiteX14" fmla="*/ 412470 w 682844"/>
                  <a:gd name="connsiteY14" fmla="*/ 797327 h 834871"/>
                  <a:gd name="connsiteX15" fmla="*/ 373947 w 682844"/>
                  <a:gd name="connsiteY15" fmla="*/ 778834 h 834871"/>
                  <a:gd name="connsiteX16" fmla="*/ 322672 w 682844"/>
                  <a:gd name="connsiteY16" fmla="*/ 748434 h 834871"/>
                  <a:gd name="connsiteX17" fmla="*/ 283726 w 682844"/>
                  <a:gd name="connsiteY17" fmla="*/ 721393 h 834871"/>
                  <a:gd name="connsiteX18" fmla="*/ 237213 w 682844"/>
                  <a:gd name="connsiteY18" fmla="*/ 684829 h 834871"/>
                  <a:gd name="connsiteX19" fmla="*/ 182157 w 682844"/>
                  <a:gd name="connsiteY19" fmla="*/ 628792 h 834871"/>
                  <a:gd name="connsiteX20" fmla="*/ 118975 w 682844"/>
                  <a:gd name="connsiteY20" fmla="*/ 561405 h 834871"/>
                  <a:gd name="connsiteX21" fmla="*/ 101884 w 682844"/>
                  <a:gd name="connsiteY21" fmla="*/ 535768 h 834871"/>
                  <a:gd name="connsiteX22" fmla="*/ 93338 w 682844"/>
                  <a:gd name="connsiteY22" fmla="*/ 510131 h 834871"/>
                  <a:gd name="connsiteX23" fmla="*/ 76246 w 682844"/>
                  <a:gd name="connsiteY23" fmla="*/ 484493 h 834871"/>
                  <a:gd name="connsiteX24" fmla="*/ 67700 w 682844"/>
                  <a:gd name="connsiteY24" fmla="*/ 458856 h 834871"/>
                  <a:gd name="connsiteX25" fmla="*/ 50609 w 682844"/>
                  <a:gd name="connsiteY25" fmla="*/ 433218 h 834871"/>
                  <a:gd name="connsiteX26" fmla="*/ 33517 w 682844"/>
                  <a:gd name="connsiteY26" fmla="*/ 381944 h 834871"/>
                  <a:gd name="connsiteX27" fmla="*/ 16426 w 682844"/>
                  <a:gd name="connsiteY27" fmla="*/ 330669 h 834871"/>
                  <a:gd name="connsiteX28" fmla="*/ 7880 w 682844"/>
                  <a:gd name="connsiteY28" fmla="*/ 287940 h 834871"/>
                  <a:gd name="connsiteX29" fmla="*/ 4051 w 682844"/>
                  <a:gd name="connsiteY29" fmla="*/ 152610 h 834871"/>
                  <a:gd name="connsiteX30" fmla="*/ 6901 w 682844"/>
                  <a:gd name="connsiteY30" fmla="*/ 114643 h 834871"/>
                  <a:gd name="connsiteX31" fmla="*/ 28754 w 682844"/>
                  <a:gd name="connsiteY31" fmla="*/ 44318 h 834871"/>
                  <a:gd name="connsiteX32" fmla="*/ 77649 w 682844"/>
                  <a:gd name="connsiteY32" fmla="*/ 610 h 834871"/>
                  <a:gd name="connsiteX33" fmla="*/ 143633 w 682844"/>
                  <a:gd name="connsiteY33" fmla="*/ 21062 h 834871"/>
                  <a:gd name="connsiteX34" fmla="*/ 185940 w 682844"/>
                  <a:gd name="connsiteY34" fmla="*/ 53421 h 834871"/>
                  <a:gd name="connsiteX35" fmla="*/ 215916 w 682844"/>
                  <a:gd name="connsiteY35" fmla="*/ 98107 h 834871"/>
                  <a:gd name="connsiteX36" fmla="*/ 235812 w 682844"/>
                  <a:gd name="connsiteY36" fmla="*/ 139857 h 834871"/>
                  <a:gd name="connsiteX37" fmla="*/ 256687 w 682844"/>
                  <a:gd name="connsiteY37" fmla="*/ 185390 h 834871"/>
                  <a:gd name="connsiteX38" fmla="*/ 272799 w 682844"/>
                  <a:gd name="connsiteY38" fmla="*/ 270848 h 834871"/>
                  <a:gd name="connsiteX39" fmla="*/ 269016 w 682844"/>
                  <a:gd name="connsiteY39" fmla="*/ 350564 h 834871"/>
                  <a:gd name="connsiteX40" fmla="*/ 258089 w 682844"/>
                  <a:gd name="connsiteY40" fmla="*/ 388107 h 834871"/>
                  <a:gd name="connsiteX41" fmla="*/ 246739 w 682844"/>
                  <a:gd name="connsiteY41" fmla="*/ 426631 h 834871"/>
                  <a:gd name="connsiteX42" fmla="*/ 221525 w 682844"/>
                  <a:gd name="connsiteY42" fmla="*/ 452268 h 834871"/>
                  <a:gd name="connsiteX43" fmla="*/ 153158 w 682844"/>
                  <a:gd name="connsiteY43" fmla="*/ 430837 h 834871"/>
                  <a:gd name="connsiteX44" fmla="*/ 110429 w 682844"/>
                  <a:gd name="connsiteY44" fmla="*/ 368212 h 834871"/>
                  <a:gd name="connsiteX45" fmla="*/ 101884 w 682844"/>
                  <a:gd name="connsiteY45" fmla="*/ 330669 h 834871"/>
                  <a:gd name="connsiteX46" fmla="*/ 99302 w 682844"/>
                  <a:gd name="connsiteY46" fmla="*/ 288341 h 834871"/>
                  <a:gd name="connsiteX47" fmla="*/ 105666 w 682844"/>
                  <a:gd name="connsiteY47" fmla="*/ 251376 h 834871"/>
                  <a:gd name="connsiteX48" fmla="*/ 144613 w 682844"/>
                  <a:gd name="connsiteY48" fmla="*/ 250952 h 834871"/>
                  <a:gd name="connsiteX0" fmla="*/ 335233 w 682844"/>
                  <a:gd name="connsiteY0" fmla="*/ 105688 h 834871"/>
                  <a:gd name="connsiteX1" fmla="*/ 433762 w 682844"/>
                  <a:gd name="connsiteY1" fmla="*/ 257203 h 834871"/>
                  <a:gd name="connsiteX2" fmla="*/ 543792 w 682844"/>
                  <a:gd name="connsiteY2" fmla="*/ 386688 h 834871"/>
                  <a:gd name="connsiteX3" fmla="*/ 614631 w 682844"/>
                  <a:gd name="connsiteY3" fmla="*/ 458856 h 834871"/>
                  <a:gd name="connsiteX4" fmla="*/ 640269 w 682844"/>
                  <a:gd name="connsiteY4" fmla="*/ 510131 h 834871"/>
                  <a:gd name="connsiteX5" fmla="*/ 657360 w 682844"/>
                  <a:gd name="connsiteY5" fmla="*/ 561405 h 834871"/>
                  <a:gd name="connsiteX6" fmla="*/ 673049 w 682844"/>
                  <a:gd name="connsiteY6" fmla="*/ 598949 h 834871"/>
                  <a:gd name="connsiteX7" fmla="*/ 682709 w 682844"/>
                  <a:gd name="connsiteY7" fmla="*/ 676484 h 834871"/>
                  <a:gd name="connsiteX8" fmla="*/ 677812 w 682844"/>
                  <a:gd name="connsiteY8" fmla="*/ 733167 h 834871"/>
                  <a:gd name="connsiteX9" fmla="*/ 665483 w 682844"/>
                  <a:gd name="connsiteY9" fmla="*/ 784999 h 834871"/>
                  <a:gd name="connsiteX10" fmla="*/ 640269 w 682844"/>
                  <a:gd name="connsiteY10" fmla="*/ 817779 h 834871"/>
                  <a:gd name="connsiteX11" fmla="*/ 614631 w 682844"/>
                  <a:gd name="connsiteY11" fmla="*/ 826325 h 834871"/>
                  <a:gd name="connsiteX12" fmla="*/ 571902 w 682844"/>
                  <a:gd name="connsiteY12" fmla="*/ 834871 h 834871"/>
                  <a:gd name="connsiteX13" fmla="*/ 489939 w 682844"/>
                  <a:gd name="connsiteY13" fmla="*/ 821563 h 834871"/>
                  <a:gd name="connsiteX14" fmla="*/ 412470 w 682844"/>
                  <a:gd name="connsiteY14" fmla="*/ 797327 h 834871"/>
                  <a:gd name="connsiteX15" fmla="*/ 373947 w 682844"/>
                  <a:gd name="connsiteY15" fmla="*/ 778834 h 834871"/>
                  <a:gd name="connsiteX16" fmla="*/ 322672 w 682844"/>
                  <a:gd name="connsiteY16" fmla="*/ 748434 h 834871"/>
                  <a:gd name="connsiteX17" fmla="*/ 283726 w 682844"/>
                  <a:gd name="connsiteY17" fmla="*/ 721393 h 834871"/>
                  <a:gd name="connsiteX18" fmla="*/ 237213 w 682844"/>
                  <a:gd name="connsiteY18" fmla="*/ 684829 h 834871"/>
                  <a:gd name="connsiteX19" fmla="*/ 182157 w 682844"/>
                  <a:gd name="connsiteY19" fmla="*/ 628792 h 834871"/>
                  <a:gd name="connsiteX20" fmla="*/ 118975 w 682844"/>
                  <a:gd name="connsiteY20" fmla="*/ 561405 h 834871"/>
                  <a:gd name="connsiteX21" fmla="*/ 101884 w 682844"/>
                  <a:gd name="connsiteY21" fmla="*/ 535768 h 834871"/>
                  <a:gd name="connsiteX22" fmla="*/ 93338 w 682844"/>
                  <a:gd name="connsiteY22" fmla="*/ 510131 h 834871"/>
                  <a:gd name="connsiteX23" fmla="*/ 76246 w 682844"/>
                  <a:gd name="connsiteY23" fmla="*/ 484493 h 834871"/>
                  <a:gd name="connsiteX24" fmla="*/ 67700 w 682844"/>
                  <a:gd name="connsiteY24" fmla="*/ 458856 h 834871"/>
                  <a:gd name="connsiteX25" fmla="*/ 50609 w 682844"/>
                  <a:gd name="connsiteY25" fmla="*/ 433218 h 834871"/>
                  <a:gd name="connsiteX26" fmla="*/ 33517 w 682844"/>
                  <a:gd name="connsiteY26" fmla="*/ 381944 h 834871"/>
                  <a:gd name="connsiteX27" fmla="*/ 16426 w 682844"/>
                  <a:gd name="connsiteY27" fmla="*/ 330669 h 834871"/>
                  <a:gd name="connsiteX28" fmla="*/ 7880 w 682844"/>
                  <a:gd name="connsiteY28" fmla="*/ 287940 h 834871"/>
                  <a:gd name="connsiteX29" fmla="*/ 4051 w 682844"/>
                  <a:gd name="connsiteY29" fmla="*/ 152610 h 834871"/>
                  <a:gd name="connsiteX30" fmla="*/ 6901 w 682844"/>
                  <a:gd name="connsiteY30" fmla="*/ 114643 h 834871"/>
                  <a:gd name="connsiteX31" fmla="*/ 28754 w 682844"/>
                  <a:gd name="connsiteY31" fmla="*/ 44318 h 834871"/>
                  <a:gd name="connsiteX32" fmla="*/ 77649 w 682844"/>
                  <a:gd name="connsiteY32" fmla="*/ 610 h 834871"/>
                  <a:gd name="connsiteX33" fmla="*/ 143633 w 682844"/>
                  <a:gd name="connsiteY33" fmla="*/ 21062 h 834871"/>
                  <a:gd name="connsiteX34" fmla="*/ 185940 w 682844"/>
                  <a:gd name="connsiteY34" fmla="*/ 53421 h 834871"/>
                  <a:gd name="connsiteX35" fmla="*/ 215916 w 682844"/>
                  <a:gd name="connsiteY35" fmla="*/ 98107 h 834871"/>
                  <a:gd name="connsiteX36" fmla="*/ 235812 w 682844"/>
                  <a:gd name="connsiteY36" fmla="*/ 139857 h 834871"/>
                  <a:gd name="connsiteX37" fmla="*/ 256687 w 682844"/>
                  <a:gd name="connsiteY37" fmla="*/ 185390 h 834871"/>
                  <a:gd name="connsiteX38" fmla="*/ 272799 w 682844"/>
                  <a:gd name="connsiteY38" fmla="*/ 270848 h 834871"/>
                  <a:gd name="connsiteX39" fmla="*/ 269016 w 682844"/>
                  <a:gd name="connsiteY39" fmla="*/ 350564 h 834871"/>
                  <a:gd name="connsiteX40" fmla="*/ 258089 w 682844"/>
                  <a:gd name="connsiteY40" fmla="*/ 388107 h 834871"/>
                  <a:gd name="connsiteX41" fmla="*/ 246739 w 682844"/>
                  <a:gd name="connsiteY41" fmla="*/ 426631 h 834871"/>
                  <a:gd name="connsiteX42" fmla="*/ 221525 w 682844"/>
                  <a:gd name="connsiteY42" fmla="*/ 452268 h 834871"/>
                  <a:gd name="connsiteX43" fmla="*/ 153158 w 682844"/>
                  <a:gd name="connsiteY43" fmla="*/ 430837 h 834871"/>
                  <a:gd name="connsiteX44" fmla="*/ 110429 w 682844"/>
                  <a:gd name="connsiteY44" fmla="*/ 368212 h 834871"/>
                  <a:gd name="connsiteX45" fmla="*/ 101884 w 682844"/>
                  <a:gd name="connsiteY45" fmla="*/ 330669 h 834871"/>
                  <a:gd name="connsiteX46" fmla="*/ 99302 w 682844"/>
                  <a:gd name="connsiteY46" fmla="*/ 288341 h 834871"/>
                  <a:gd name="connsiteX47" fmla="*/ 105666 w 682844"/>
                  <a:gd name="connsiteY47" fmla="*/ 251376 h 834871"/>
                  <a:gd name="connsiteX48" fmla="*/ 144613 w 682844"/>
                  <a:gd name="connsiteY48" fmla="*/ 250952 h 834871"/>
                  <a:gd name="connsiteX0" fmla="*/ 335233 w 682844"/>
                  <a:gd name="connsiteY0" fmla="*/ 105688 h 834871"/>
                  <a:gd name="connsiteX1" fmla="*/ 433762 w 682844"/>
                  <a:gd name="connsiteY1" fmla="*/ 257203 h 834871"/>
                  <a:gd name="connsiteX2" fmla="*/ 543792 w 682844"/>
                  <a:gd name="connsiteY2" fmla="*/ 386688 h 834871"/>
                  <a:gd name="connsiteX3" fmla="*/ 640269 w 682844"/>
                  <a:gd name="connsiteY3" fmla="*/ 510131 h 834871"/>
                  <a:gd name="connsiteX4" fmla="*/ 657360 w 682844"/>
                  <a:gd name="connsiteY4" fmla="*/ 561405 h 834871"/>
                  <a:gd name="connsiteX5" fmla="*/ 673049 w 682844"/>
                  <a:gd name="connsiteY5" fmla="*/ 598949 h 834871"/>
                  <a:gd name="connsiteX6" fmla="*/ 682709 w 682844"/>
                  <a:gd name="connsiteY6" fmla="*/ 676484 h 834871"/>
                  <a:gd name="connsiteX7" fmla="*/ 677812 w 682844"/>
                  <a:gd name="connsiteY7" fmla="*/ 733167 h 834871"/>
                  <a:gd name="connsiteX8" fmla="*/ 665483 w 682844"/>
                  <a:gd name="connsiteY8" fmla="*/ 784999 h 834871"/>
                  <a:gd name="connsiteX9" fmla="*/ 640269 w 682844"/>
                  <a:gd name="connsiteY9" fmla="*/ 817779 h 834871"/>
                  <a:gd name="connsiteX10" fmla="*/ 614631 w 682844"/>
                  <a:gd name="connsiteY10" fmla="*/ 826325 h 834871"/>
                  <a:gd name="connsiteX11" fmla="*/ 571902 w 682844"/>
                  <a:gd name="connsiteY11" fmla="*/ 834871 h 834871"/>
                  <a:gd name="connsiteX12" fmla="*/ 489939 w 682844"/>
                  <a:gd name="connsiteY12" fmla="*/ 821563 h 834871"/>
                  <a:gd name="connsiteX13" fmla="*/ 412470 w 682844"/>
                  <a:gd name="connsiteY13" fmla="*/ 797327 h 834871"/>
                  <a:gd name="connsiteX14" fmla="*/ 373947 w 682844"/>
                  <a:gd name="connsiteY14" fmla="*/ 778834 h 834871"/>
                  <a:gd name="connsiteX15" fmla="*/ 322672 w 682844"/>
                  <a:gd name="connsiteY15" fmla="*/ 748434 h 834871"/>
                  <a:gd name="connsiteX16" fmla="*/ 283726 w 682844"/>
                  <a:gd name="connsiteY16" fmla="*/ 721393 h 834871"/>
                  <a:gd name="connsiteX17" fmla="*/ 237213 w 682844"/>
                  <a:gd name="connsiteY17" fmla="*/ 684829 h 834871"/>
                  <a:gd name="connsiteX18" fmla="*/ 182157 w 682844"/>
                  <a:gd name="connsiteY18" fmla="*/ 628792 h 834871"/>
                  <a:gd name="connsiteX19" fmla="*/ 118975 w 682844"/>
                  <a:gd name="connsiteY19" fmla="*/ 561405 h 834871"/>
                  <a:gd name="connsiteX20" fmla="*/ 101884 w 682844"/>
                  <a:gd name="connsiteY20" fmla="*/ 535768 h 834871"/>
                  <a:gd name="connsiteX21" fmla="*/ 93338 w 682844"/>
                  <a:gd name="connsiteY21" fmla="*/ 510131 h 834871"/>
                  <a:gd name="connsiteX22" fmla="*/ 76246 w 682844"/>
                  <a:gd name="connsiteY22" fmla="*/ 484493 h 834871"/>
                  <a:gd name="connsiteX23" fmla="*/ 67700 w 682844"/>
                  <a:gd name="connsiteY23" fmla="*/ 458856 h 834871"/>
                  <a:gd name="connsiteX24" fmla="*/ 50609 w 682844"/>
                  <a:gd name="connsiteY24" fmla="*/ 433218 h 834871"/>
                  <a:gd name="connsiteX25" fmla="*/ 33517 w 682844"/>
                  <a:gd name="connsiteY25" fmla="*/ 381944 h 834871"/>
                  <a:gd name="connsiteX26" fmla="*/ 16426 w 682844"/>
                  <a:gd name="connsiteY26" fmla="*/ 330669 h 834871"/>
                  <a:gd name="connsiteX27" fmla="*/ 7880 w 682844"/>
                  <a:gd name="connsiteY27" fmla="*/ 287940 h 834871"/>
                  <a:gd name="connsiteX28" fmla="*/ 4051 w 682844"/>
                  <a:gd name="connsiteY28" fmla="*/ 152610 h 834871"/>
                  <a:gd name="connsiteX29" fmla="*/ 6901 w 682844"/>
                  <a:gd name="connsiteY29" fmla="*/ 114643 h 834871"/>
                  <a:gd name="connsiteX30" fmla="*/ 28754 w 682844"/>
                  <a:gd name="connsiteY30" fmla="*/ 44318 h 834871"/>
                  <a:gd name="connsiteX31" fmla="*/ 77649 w 682844"/>
                  <a:gd name="connsiteY31" fmla="*/ 610 h 834871"/>
                  <a:gd name="connsiteX32" fmla="*/ 143633 w 682844"/>
                  <a:gd name="connsiteY32" fmla="*/ 21062 h 834871"/>
                  <a:gd name="connsiteX33" fmla="*/ 185940 w 682844"/>
                  <a:gd name="connsiteY33" fmla="*/ 53421 h 834871"/>
                  <a:gd name="connsiteX34" fmla="*/ 215916 w 682844"/>
                  <a:gd name="connsiteY34" fmla="*/ 98107 h 834871"/>
                  <a:gd name="connsiteX35" fmla="*/ 235812 w 682844"/>
                  <a:gd name="connsiteY35" fmla="*/ 139857 h 834871"/>
                  <a:gd name="connsiteX36" fmla="*/ 256687 w 682844"/>
                  <a:gd name="connsiteY36" fmla="*/ 185390 h 834871"/>
                  <a:gd name="connsiteX37" fmla="*/ 272799 w 682844"/>
                  <a:gd name="connsiteY37" fmla="*/ 270848 h 834871"/>
                  <a:gd name="connsiteX38" fmla="*/ 269016 w 682844"/>
                  <a:gd name="connsiteY38" fmla="*/ 350564 h 834871"/>
                  <a:gd name="connsiteX39" fmla="*/ 258089 w 682844"/>
                  <a:gd name="connsiteY39" fmla="*/ 388107 h 834871"/>
                  <a:gd name="connsiteX40" fmla="*/ 246739 w 682844"/>
                  <a:gd name="connsiteY40" fmla="*/ 426631 h 834871"/>
                  <a:gd name="connsiteX41" fmla="*/ 221525 w 682844"/>
                  <a:gd name="connsiteY41" fmla="*/ 452268 h 834871"/>
                  <a:gd name="connsiteX42" fmla="*/ 153158 w 682844"/>
                  <a:gd name="connsiteY42" fmla="*/ 430837 h 834871"/>
                  <a:gd name="connsiteX43" fmla="*/ 110429 w 682844"/>
                  <a:gd name="connsiteY43" fmla="*/ 368212 h 834871"/>
                  <a:gd name="connsiteX44" fmla="*/ 101884 w 682844"/>
                  <a:gd name="connsiteY44" fmla="*/ 330669 h 834871"/>
                  <a:gd name="connsiteX45" fmla="*/ 99302 w 682844"/>
                  <a:gd name="connsiteY45" fmla="*/ 288341 h 834871"/>
                  <a:gd name="connsiteX46" fmla="*/ 105666 w 682844"/>
                  <a:gd name="connsiteY46" fmla="*/ 251376 h 834871"/>
                  <a:gd name="connsiteX47" fmla="*/ 144613 w 682844"/>
                  <a:gd name="connsiteY47" fmla="*/ 250952 h 834871"/>
                  <a:gd name="connsiteX0" fmla="*/ 335233 w 682844"/>
                  <a:gd name="connsiteY0" fmla="*/ 105688 h 834871"/>
                  <a:gd name="connsiteX1" fmla="*/ 433762 w 682844"/>
                  <a:gd name="connsiteY1" fmla="*/ 257203 h 834871"/>
                  <a:gd name="connsiteX2" fmla="*/ 543792 w 682844"/>
                  <a:gd name="connsiteY2" fmla="*/ 386688 h 834871"/>
                  <a:gd name="connsiteX3" fmla="*/ 640269 w 682844"/>
                  <a:gd name="connsiteY3" fmla="*/ 510131 h 834871"/>
                  <a:gd name="connsiteX4" fmla="*/ 673049 w 682844"/>
                  <a:gd name="connsiteY4" fmla="*/ 598949 h 834871"/>
                  <a:gd name="connsiteX5" fmla="*/ 682709 w 682844"/>
                  <a:gd name="connsiteY5" fmla="*/ 676484 h 834871"/>
                  <a:gd name="connsiteX6" fmla="*/ 677812 w 682844"/>
                  <a:gd name="connsiteY6" fmla="*/ 733167 h 834871"/>
                  <a:gd name="connsiteX7" fmla="*/ 665483 w 682844"/>
                  <a:gd name="connsiteY7" fmla="*/ 784999 h 834871"/>
                  <a:gd name="connsiteX8" fmla="*/ 640269 w 682844"/>
                  <a:gd name="connsiteY8" fmla="*/ 817779 h 834871"/>
                  <a:gd name="connsiteX9" fmla="*/ 614631 w 682844"/>
                  <a:gd name="connsiteY9" fmla="*/ 826325 h 834871"/>
                  <a:gd name="connsiteX10" fmla="*/ 571902 w 682844"/>
                  <a:gd name="connsiteY10" fmla="*/ 834871 h 834871"/>
                  <a:gd name="connsiteX11" fmla="*/ 489939 w 682844"/>
                  <a:gd name="connsiteY11" fmla="*/ 821563 h 834871"/>
                  <a:gd name="connsiteX12" fmla="*/ 412470 w 682844"/>
                  <a:gd name="connsiteY12" fmla="*/ 797327 h 834871"/>
                  <a:gd name="connsiteX13" fmla="*/ 373947 w 682844"/>
                  <a:gd name="connsiteY13" fmla="*/ 778834 h 834871"/>
                  <a:gd name="connsiteX14" fmla="*/ 322672 w 682844"/>
                  <a:gd name="connsiteY14" fmla="*/ 748434 h 834871"/>
                  <a:gd name="connsiteX15" fmla="*/ 283726 w 682844"/>
                  <a:gd name="connsiteY15" fmla="*/ 721393 h 834871"/>
                  <a:gd name="connsiteX16" fmla="*/ 237213 w 682844"/>
                  <a:gd name="connsiteY16" fmla="*/ 684829 h 834871"/>
                  <a:gd name="connsiteX17" fmla="*/ 182157 w 682844"/>
                  <a:gd name="connsiteY17" fmla="*/ 628792 h 834871"/>
                  <a:gd name="connsiteX18" fmla="*/ 118975 w 682844"/>
                  <a:gd name="connsiteY18" fmla="*/ 561405 h 834871"/>
                  <a:gd name="connsiteX19" fmla="*/ 101884 w 682844"/>
                  <a:gd name="connsiteY19" fmla="*/ 535768 h 834871"/>
                  <a:gd name="connsiteX20" fmla="*/ 93338 w 682844"/>
                  <a:gd name="connsiteY20" fmla="*/ 510131 h 834871"/>
                  <a:gd name="connsiteX21" fmla="*/ 76246 w 682844"/>
                  <a:gd name="connsiteY21" fmla="*/ 484493 h 834871"/>
                  <a:gd name="connsiteX22" fmla="*/ 67700 w 682844"/>
                  <a:gd name="connsiteY22" fmla="*/ 458856 h 834871"/>
                  <a:gd name="connsiteX23" fmla="*/ 50609 w 682844"/>
                  <a:gd name="connsiteY23" fmla="*/ 433218 h 834871"/>
                  <a:gd name="connsiteX24" fmla="*/ 33517 w 682844"/>
                  <a:gd name="connsiteY24" fmla="*/ 381944 h 834871"/>
                  <a:gd name="connsiteX25" fmla="*/ 16426 w 682844"/>
                  <a:gd name="connsiteY25" fmla="*/ 330669 h 834871"/>
                  <a:gd name="connsiteX26" fmla="*/ 7880 w 682844"/>
                  <a:gd name="connsiteY26" fmla="*/ 287940 h 834871"/>
                  <a:gd name="connsiteX27" fmla="*/ 4051 w 682844"/>
                  <a:gd name="connsiteY27" fmla="*/ 152610 h 834871"/>
                  <a:gd name="connsiteX28" fmla="*/ 6901 w 682844"/>
                  <a:gd name="connsiteY28" fmla="*/ 114643 h 834871"/>
                  <a:gd name="connsiteX29" fmla="*/ 28754 w 682844"/>
                  <a:gd name="connsiteY29" fmla="*/ 44318 h 834871"/>
                  <a:gd name="connsiteX30" fmla="*/ 77649 w 682844"/>
                  <a:gd name="connsiteY30" fmla="*/ 610 h 834871"/>
                  <a:gd name="connsiteX31" fmla="*/ 143633 w 682844"/>
                  <a:gd name="connsiteY31" fmla="*/ 21062 h 834871"/>
                  <a:gd name="connsiteX32" fmla="*/ 185940 w 682844"/>
                  <a:gd name="connsiteY32" fmla="*/ 53421 h 834871"/>
                  <a:gd name="connsiteX33" fmla="*/ 215916 w 682844"/>
                  <a:gd name="connsiteY33" fmla="*/ 98107 h 834871"/>
                  <a:gd name="connsiteX34" fmla="*/ 235812 w 682844"/>
                  <a:gd name="connsiteY34" fmla="*/ 139857 h 834871"/>
                  <a:gd name="connsiteX35" fmla="*/ 256687 w 682844"/>
                  <a:gd name="connsiteY35" fmla="*/ 185390 h 834871"/>
                  <a:gd name="connsiteX36" fmla="*/ 272799 w 682844"/>
                  <a:gd name="connsiteY36" fmla="*/ 270848 h 834871"/>
                  <a:gd name="connsiteX37" fmla="*/ 269016 w 682844"/>
                  <a:gd name="connsiteY37" fmla="*/ 350564 h 834871"/>
                  <a:gd name="connsiteX38" fmla="*/ 258089 w 682844"/>
                  <a:gd name="connsiteY38" fmla="*/ 388107 h 834871"/>
                  <a:gd name="connsiteX39" fmla="*/ 246739 w 682844"/>
                  <a:gd name="connsiteY39" fmla="*/ 426631 h 834871"/>
                  <a:gd name="connsiteX40" fmla="*/ 221525 w 682844"/>
                  <a:gd name="connsiteY40" fmla="*/ 452268 h 834871"/>
                  <a:gd name="connsiteX41" fmla="*/ 153158 w 682844"/>
                  <a:gd name="connsiteY41" fmla="*/ 430837 h 834871"/>
                  <a:gd name="connsiteX42" fmla="*/ 110429 w 682844"/>
                  <a:gd name="connsiteY42" fmla="*/ 368212 h 834871"/>
                  <a:gd name="connsiteX43" fmla="*/ 101884 w 682844"/>
                  <a:gd name="connsiteY43" fmla="*/ 330669 h 834871"/>
                  <a:gd name="connsiteX44" fmla="*/ 99302 w 682844"/>
                  <a:gd name="connsiteY44" fmla="*/ 288341 h 834871"/>
                  <a:gd name="connsiteX45" fmla="*/ 105666 w 682844"/>
                  <a:gd name="connsiteY45" fmla="*/ 251376 h 834871"/>
                  <a:gd name="connsiteX46" fmla="*/ 144613 w 682844"/>
                  <a:gd name="connsiteY46" fmla="*/ 250952 h 834871"/>
                  <a:gd name="connsiteX0" fmla="*/ 335233 w 682844"/>
                  <a:gd name="connsiteY0" fmla="*/ 105688 h 834871"/>
                  <a:gd name="connsiteX1" fmla="*/ 433762 w 682844"/>
                  <a:gd name="connsiteY1" fmla="*/ 257203 h 834871"/>
                  <a:gd name="connsiteX2" fmla="*/ 543792 w 682844"/>
                  <a:gd name="connsiteY2" fmla="*/ 386688 h 834871"/>
                  <a:gd name="connsiteX3" fmla="*/ 609696 w 682844"/>
                  <a:gd name="connsiteY3" fmla="*/ 508004 h 834871"/>
                  <a:gd name="connsiteX4" fmla="*/ 673049 w 682844"/>
                  <a:gd name="connsiteY4" fmla="*/ 598949 h 834871"/>
                  <a:gd name="connsiteX5" fmla="*/ 682709 w 682844"/>
                  <a:gd name="connsiteY5" fmla="*/ 676484 h 834871"/>
                  <a:gd name="connsiteX6" fmla="*/ 677812 w 682844"/>
                  <a:gd name="connsiteY6" fmla="*/ 733167 h 834871"/>
                  <a:gd name="connsiteX7" fmla="*/ 665483 w 682844"/>
                  <a:gd name="connsiteY7" fmla="*/ 784999 h 834871"/>
                  <a:gd name="connsiteX8" fmla="*/ 640269 w 682844"/>
                  <a:gd name="connsiteY8" fmla="*/ 817779 h 834871"/>
                  <a:gd name="connsiteX9" fmla="*/ 614631 w 682844"/>
                  <a:gd name="connsiteY9" fmla="*/ 826325 h 834871"/>
                  <a:gd name="connsiteX10" fmla="*/ 571902 w 682844"/>
                  <a:gd name="connsiteY10" fmla="*/ 834871 h 834871"/>
                  <a:gd name="connsiteX11" fmla="*/ 489939 w 682844"/>
                  <a:gd name="connsiteY11" fmla="*/ 821563 h 834871"/>
                  <a:gd name="connsiteX12" fmla="*/ 412470 w 682844"/>
                  <a:gd name="connsiteY12" fmla="*/ 797327 h 834871"/>
                  <a:gd name="connsiteX13" fmla="*/ 373947 w 682844"/>
                  <a:gd name="connsiteY13" fmla="*/ 778834 h 834871"/>
                  <a:gd name="connsiteX14" fmla="*/ 322672 w 682844"/>
                  <a:gd name="connsiteY14" fmla="*/ 748434 h 834871"/>
                  <a:gd name="connsiteX15" fmla="*/ 283726 w 682844"/>
                  <a:gd name="connsiteY15" fmla="*/ 721393 h 834871"/>
                  <a:gd name="connsiteX16" fmla="*/ 237213 w 682844"/>
                  <a:gd name="connsiteY16" fmla="*/ 684829 h 834871"/>
                  <a:gd name="connsiteX17" fmla="*/ 182157 w 682844"/>
                  <a:gd name="connsiteY17" fmla="*/ 628792 h 834871"/>
                  <a:gd name="connsiteX18" fmla="*/ 118975 w 682844"/>
                  <a:gd name="connsiteY18" fmla="*/ 561405 h 834871"/>
                  <a:gd name="connsiteX19" fmla="*/ 101884 w 682844"/>
                  <a:gd name="connsiteY19" fmla="*/ 535768 h 834871"/>
                  <a:gd name="connsiteX20" fmla="*/ 93338 w 682844"/>
                  <a:gd name="connsiteY20" fmla="*/ 510131 h 834871"/>
                  <a:gd name="connsiteX21" fmla="*/ 76246 w 682844"/>
                  <a:gd name="connsiteY21" fmla="*/ 484493 h 834871"/>
                  <a:gd name="connsiteX22" fmla="*/ 67700 w 682844"/>
                  <a:gd name="connsiteY22" fmla="*/ 458856 h 834871"/>
                  <a:gd name="connsiteX23" fmla="*/ 50609 w 682844"/>
                  <a:gd name="connsiteY23" fmla="*/ 433218 h 834871"/>
                  <a:gd name="connsiteX24" fmla="*/ 33517 w 682844"/>
                  <a:gd name="connsiteY24" fmla="*/ 381944 h 834871"/>
                  <a:gd name="connsiteX25" fmla="*/ 16426 w 682844"/>
                  <a:gd name="connsiteY25" fmla="*/ 330669 h 834871"/>
                  <a:gd name="connsiteX26" fmla="*/ 7880 w 682844"/>
                  <a:gd name="connsiteY26" fmla="*/ 287940 h 834871"/>
                  <a:gd name="connsiteX27" fmla="*/ 4051 w 682844"/>
                  <a:gd name="connsiteY27" fmla="*/ 152610 h 834871"/>
                  <a:gd name="connsiteX28" fmla="*/ 6901 w 682844"/>
                  <a:gd name="connsiteY28" fmla="*/ 114643 h 834871"/>
                  <a:gd name="connsiteX29" fmla="*/ 28754 w 682844"/>
                  <a:gd name="connsiteY29" fmla="*/ 44318 h 834871"/>
                  <a:gd name="connsiteX30" fmla="*/ 77649 w 682844"/>
                  <a:gd name="connsiteY30" fmla="*/ 610 h 834871"/>
                  <a:gd name="connsiteX31" fmla="*/ 143633 w 682844"/>
                  <a:gd name="connsiteY31" fmla="*/ 21062 h 834871"/>
                  <a:gd name="connsiteX32" fmla="*/ 185940 w 682844"/>
                  <a:gd name="connsiteY32" fmla="*/ 53421 h 834871"/>
                  <a:gd name="connsiteX33" fmla="*/ 215916 w 682844"/>
                  <a:gd name="connsiteY33" fmla="*/ 98107 h 834871"/>
                  <a:gd name="connsiteX34" fmla="*/ 235812 w 682844"/>
                  <a:gd name="connsiteY34" fmla="*/ 139857 h 834871"/>
                  <a:gd name="connsiteX35" fmla="*/ 256687 w 682844"/>
                  <a:gd name="connsiteY35" fmla="*/ 185390 h 834871"/>
                  <a:gd name="connsiteX36" fmla="*/ 272799 w 682844"/>
                  <a:gd name="connsiteY36" fmla="*/ 270848 h 834871"/>
                  <a:gd name="connsiteX37" fmla="*/ 269016 w 682844"/>
                  <a:gd name="connsiteY37" fmla="*/ 350564 h 834871"/>
                  <a:gd name="connsiteX38" fmla="*/ 258089 w 682844"/>
                  <a:gd name="connsiteY38" fmla="*/ 388107 h 834871"/>
                  <a:gd name="connsiteX39" fmla="*/ 246739 w 682844"/>
                  <a:gd name="connsiteY39" fmla="*/ 426631 h 834871"/>
                  <a:gd name="connsiteX40" fmla="*/ 221525 w 682844"/>
                  <a:gd name="connsiteY40" fmla="*/ 452268 h 834871"/>
                  <a:gd name="connsiteX41" fmla="*/ 153158 w 682844"/>
                  <a:gd name="connsiteY41" fmla="*/ 430837 h 834871"/>
                  <a:gd name="connsiteX42" fmla="*/ 110429 w 682844"/>
                  <a:gd name="connsiteY42" fmla="*/ 368212 h 834871"/>
                  <a:gd name="connsiteX43" fmla="*/ 101884 w 682844"/>
                  <a:gd name="connsiteY43" fmla="*/ 330669 h 834871"/>
                  <a:gd name="connsiteX44" fmla="*/ 99302 w 682844"/>
                  <a:gd name="connsiteY44" fmla="*/ 288341 h 834871"/>
                  <a:gd name="connsiteX45" fmla="*/ 105666 w 682844"/>
                  <a:gd name="connsiteY45" fmla="*/ 251376 h 834871"/>
                  <a:gd name="connsiteX46" fmla="*/ 144613 w 682844"/>
                  <a:gd name="connsiteY46" fmla="*/ 250952 h 834871"/>
                  <a:gd name="connsiteX0" fmla="*/ 335233 w 682844"/>
                  <a:gd name="connsiteY0" fmla="*/ 105688 h 834871"/>
                  <a:gd name="connsiteX1" fmla="*/ 433762 w 682844"/>
                  <a:gd name="connsiteY1" fmla="*/ 257203 h 834871"/>
                  <a:gd name="connsiteX2" fmla="*/ 543792 w 682844"/>
                  <a:gd name="connsiteY2" fmla="*/ 386688 h 834871"/>
                  <a:gd name="connsiteX3" fmla="*/ 636001 w 682844"/>
                  <a:gd name="connsiteY3" fmla="*/ 514746 h 834871"/>
                  <a:gd name="connsiteX4" fmla="*/ 673049 w 682844"/>
                  <a:gd name="connsiteY4" fmla="*/ 598949 h 834871"/>
                  <a:gd name="connsiteX5" fmla="*/ 682709 w 682844"/>
                  <a:gd name="connsiteY5" fmla="*/ 676484 h 834871"/>
                  <a:gd name="connsiteX6" fmla="*/ 677812 w 682844"/>
                  <a:gd name="connsiteY6" fmla="*/ 733167 h 834871"/>
                  <a:gd name="connsiteX7" fmla="*/ 665483 w 682844"/>
                  <a:gd name="connsiteY7" fmla="*/ 784999 h 834871"/>
                  <a:gd name="connsiteX8" fmla="*/ 640269 w 682844"/>
                  <a:gd name="connsiteY8" fmla="*/ 817779 h 834871"/>
                  <a:gd name="connsiteX9" fmla="*/ 614631 w 682844"/>
                  <a:gd name="connsiteY9" fmla="*/ 826325 h 834871"/>
                  <a:gd name="connsiteX10" fmla="*/ 571902 w 682844"/>
                  <a:gd name="connsiteY10" fmla="*/ 834871 h 834871"/>
                  <a:gd name="connsiteX11" fmla="*/ 489939 w 682844"/>
                  <a:gd name="connsiteY11" fmla="*/ 821563 h 834871"/>
                  <a:gd name="connsiteX12" fmla="*/ 412470 w 682844"/>
                  <a:gd name="connsiteY12" fmla="*/ 797327 h 834871"/>
                  <a:gd name="connsiteX13" fmla="*/ 373947 w 682844"/>
                  <a:gd name="connsiteY13" fmla="*/ 778834 h 834871"/>
                  <a:gd name="connsiteX14" fmla="*/ 322672 w 682844"/>
                  <a:gd name="connsiteY14" fmla="*/ 748434 h 834871"/>
                  <a:gd name="connsiteX15" fmla="*/ 283726 w 682844"/>
                  <a:gd name="connsiteY15" fmla="*/ 721393 h 834871"/>
                  <a:gd name="connsiteX16" fmla="*/ 237213 w 682844"/>
                  <a:gd name="connsiteY16" fmla="*/ 684829 h 834871"/>
                  <a:gd name="connsiteX17" fmla="*/ 182157 w 682844"/>
                  <a:gd name="connsiteY17" fmla="*/ 628792 h 834871"/>
                  <a:gd name="connsiteX18" fmla="*/ 118975 w 682844"/>
                  <a:gd name="connsiteY18" fmla="*/ 561405 h 834871"/>
                  <a:gd name="connsiteX19" fmla="*/ 101884 w 682844"/>
                  <a:gd name="connsiteY19" fmla="*/ 535768 h 834871"/>
                  <a:gd name="connsiteX20" fmla="*/ 93338 w 682844"/>
                  <a:gd name="connsiteY20" fmla="*/ 510131 h 834871"/>
                  <a:gd name="connsiteX21" fmla="*/ 76246 w 682844"/>
                  <a:gd name="connsiteY21" fmla="*/ 484493 h 834871"/>
                  <a:gd name="connsiteX22" fmla="*/ 67700 w 682844"/>
                  <a:gd name="connsiteY22" fmla="*/ 458856 h 834871"/>
                  <a:gd name="connsiteX23" fmla="*/ 50609 w 682844"/>
                  <a:gd name="connsiteY23" fmla="*/ 433218 h 834871"/>
                  <a:gd name="connsiteX24" fmla="*/ 33517 w 682844"/>
                  <a:gd name="connsiteY24" fmla="*/ 381944 h 834871"/>
                  <a:gd name="connsiteX25" fmla="*/ 16426 w 682844"/>
                  <a:gd name="connsiteY25" fmla="*/ 330669 h 834871"/>
                  <a:gd name="connsiteX26" fmla="*/ 7880 w 682844"/>
                  <a:gd name="connsiteY26" fmla="*/ 287940 h 834871"/>
                  <a:gd name="connsiteX27" fmla="*/ 4051 w 682844"/>
                  <a:gd name="connsiteY27" fmla="*/ 152610 h 834871"/>
                  <a:gd name="connsiteX28" fmla="*/ 6901 w 682844"/>
                  <a:gd name="connsiteY28" fmla="*/ 114643 h 834871"/>
                  <a:gd name="connsiteX29" fmla="*/ 28754 w 682844"/>
                  <a:gd name="connsiteY29" fmla="*/ 44318 h 834871"/>
                  <a:gd name="connsiteX30" fmla="*/ 77649 w 682844"/>
                  <a:gd name="connsiteY30" fmla="*/ 610 h 834871"/>
                  <a:gd name="connsiteX31" fmla="*/ 143633 w 682844"/>
                  <a:gd name="connsiteY31" fmla="*/ 21062 h 834871"/>
                  <a:gd name="connsiteX32" fmla="*/ 185940 w 682844"/>
                  <a:gd name="connsiteY32" fmla="*/ 53421 h 834871"/>
                  <a:gd name="connsiteX33" fmla="*/ 215916 w 682844"/>
                  <a:gd name="connsiteY33" fmla="*/ 98107 h 834871"/>
                  <a:gd name="connsiteX34" fmla="*/ 235812 w 682844"/>
                  <a:gd name="connsiteY34" fmla="*/ 139857 h 834871"/>
                  <a:gd name="connsiteX35" fmla="*/ 256687 w 682844"/>
                  <a:gd name="connsiteY35" fmla="*/ 185390 h 834871"/>
                  <a:gd name="connsiteX36" fmla="*/ 272799 w 682844"/>
                  <a:gd name="connsiteY36" fmla="*/ 270848 h 834871"/>
                  <a:gd name="connsiteX37" fmla="*/ 269016 w 682844"/>
                  <a:gd name="connsiteY37" fmla="*/ 350564 h 834871"/>
                  <a:gd name="connsiteX38" fmla="*/ 258089 w 682844"/>
                  <a:gd name="connsiteY38" fmla="*/ 388107 h 834871"/>
                  <a:gd name="connsiteX39" fmla="*/ 246739 w 682844"/>
                  <a:gd name="connsiteY39" fmla="*/ 426631 h 834871"/>
                  <a:gd name="connsiteX40" fmla="*/ 221525 w 682844"/>
                  <a:gd name="connsiteY40" fmla="*/ 452268 h 834871"/>
                  <a:gd name="connsiteX41" fmla="*/ 153158 w 682844"/>
                  <a:gd name="connsiteY41" fmla="*/ 430837 h 834871"/>
                  <a:gd name="connsiteX42" fmla="*/ 110429 w 682844"/>
                  <a:gd name="connsiteY42" fmla="*/ 368212 h 834871"/>
                  <a:gd name="connsiteX43" fmla="*/ 101884 w 682844"/>
                  <a:gd name="connsiteY43" fmla="*/ 330669 h 834871"/>
                  <a:gd name="connsiteX44" fmla="*/ 99302 w 682844"/>
                  <a:gd name="connsiteY44" fmla="*/ 288341 h 834871"/>
                  <a:gd name="connsiteX45" fmla="*/ 105666 w 682844"/>
                  <a:gd name="connsiteY45" fmla="*/ 251376 h 834871"/>
                  <a:gd name="connsiteX46" fmla="*/ 144613 w 682844"/>
                  <a:gd name="connsiteY46" fmla="*/ 250952 h 834871"/>
                  <a:gd name="connsiteX0" fmla="*/ 355979 w 682844"/>
                  <a:gd name="connsiteY0" fmla="*/ 59252 h 834871"/>
                  <a:gd name="connsiteX1" fmla="*/ 433762 w 682844"/>
                  <a:gd name="connsiteY1" fmla="*/ 257203 h 834871"/>
                  <a:gd name="connsiteX2" fmla="*/ 543792 w 682844"/>
                  <a:gd name="connsiteY2" fmla="*/ 386688 h 834871"/>
                  <a:gd name="connsiteX3" fmla="*/ 636001 w 682844"/>
                  <a:gd name="connsiteY3" fmla="*/ 514746 h 834871"/>
                  <a:gd name="connsiteX4" fmla="*/ 673049 w 682844"/>
                  <a:gd name="connsiteY4" fmla="*/ 598949 h 834871"/>
                  <a:gd name="connsiteX5" fmla="*/ 682709 w 682844"/>
                  <a:gd name="connsiteY5" fmla="*/ 676484 h 834871"/>
                  <a:gd name="connsiteX6" fmla="*/ 677812 w 682844"/>
                  <a:gd name="connsiteY6" fmla="*/ 733167 h 834871"/>
                  <a:gd name="connsiteX7" fmla="*/ 665483 w 682844"/>
                  <a:gd name="connsiteY7" fmla="*/ 784999 h 834871"/>
                  <a:gd name="connsiteX8" fmla="*/ 640269 w 682844"/>
                  <a:gd name="connsiteY8" fmla="*/ 817779 h 834871"/>
                  <a:gd name="connsiteX9" fmla="*/ 614631 w 682844"/>
                  <a:gd name="connsiteY9" fmla="*/ 826325 h 834871"/>
                  <a:gd name="connsiteX10" fmla="*/ 571902 w 682844"/>
                  <a:gd name="connsiteY10" fmla="*/ 834871 h 834871"/>
                  <a:gd name="connsiteX11" fmla="*/ 489939 w 682844"/>
                  <a:gd name="connsiteY11" fmla="*/ 821563 h 834871"/>
                  <a:gd name="connsiteX12" fmla="*/ 412470 w 682844"/>
                  <a:gd name="connsiteY12" fmla="*/ 797327 h 834871"/>
                  <a:gd name="connsiteX13" fmla="*/ 373947 w 682844"/>
                  <a:gd name="connsiteY13" fmla="*/ 778834 h 834871"/>
                  <a:gd name="connsiteX14" fmla="*/ 322672 w 682844"/>
                  <a:gd name="connsiteY14" fmla="*/ 748434 h 834871"/>
                  <a:gd name="connsiteX15" fmla="*/ 283726 w 682844"/>
                  <a:gd name="connsiteY15" fmla="*/ 721393 h 834871"/>
                  <a:gd name="connsiteX16" fmla="*/ 237213 w 682844"/>
                  <a:gd name="connsiteY16" fmla="*/ 684829 h 834871"/>
                  <a:gd name="connsiteX17" fmla="*/ 182157 w 682844"/>
                  <a:gd name="connsiteY17" fmla="*/ 628792 h 834871"/>
                  <a:gd name="connsiteX18" fmla="*/ 118975 w 682844"/>
                  <a:gd name="connsiteY18" fmla="*/ 561405 h 834871"/>
                  <a:gd name="connsiteX19" fmla="*/ 101884 w 682844"/>
                  <a:gd name="connsiteY19" fmla="*/ 535768 h 834871"/>
                  <a:gd name="connsiteX20" fmla="*/ 93338 w 682844"/>
                  <a:gd name="connsiteY20" fmla="*/ 510131 h 834871"/>
                  <a:gd name="connsiteX21" fmla="*/ 76246 w 682844"/>
                  <a:gd name="connsiteY21" fmla="*/ 484493 h 834871"/>
                  <a:gd name="connsiteX22" fmla="*/ 67700 w 682844"/>
                  <a:gd name="connsiteY22" fmla="*/ 458856 h 834871"/>
                  <a:gd name="connsiteX23" fmla="*/ 50609 w 682844"/>
                  <a:gd name="connsiteY23" fmla="*/ 433218 h 834871"/>
                  <a:gd name="connsiteX24" fmla="*/ 33517 w 682844"/>
                  <a:gd name="connsiteY24" fmla="*/ 381944 h 834871"/>
                  <a:gd name="connsiteX25" fmla="*/ 16426 w 682844"/>
                  <a:gd name="connsiteY25" fmla="*/ 330669 h 834871"/>
                  <a:gd name="connsiteX26" fmla="*/ 7880 w 682844"/>
                  <a:gd name="connsiteY26" fmla="*/ 287940 h 834871"/>
                  <a:gd name="connsiteX27" fmla="*/ 4051 w 682844"/>
                  <a:gd name="connsiteY27" fmla="*/ 152610 h 834871"/>
                  <a:gd name="connsiteX28" fmla="*/ 6901 w 682844"/>
                  <a:gd name="connsiteY28" fmla="*/ 114643 h 834871"/>
                  <a:gd name="connsiteX29" fmla="*/ 28754 w 682844"/>
                  <a:gd name="connsiteY29" fmla="*/ 44318 h 834871"/>
                  <a:gd name="connsiteX30" fmla="*/ 77649 w 682844"/>
                  <a:gd name="connsiteY30" fmla="*/ 610 h 834871"/>
                  <a:gd name="connsiteX31" fmla="*/ 143633 w 682844"/>
                  <a:gd name="connsiteY31" fmla="*/ 21062 h 834871"/>
                  <a:gd name="connsiteX32" fmla="*/ 185940 w 682844"/>
                  <a:gd name="connsiteY32" fmla="*/ 53421 h 834871"/>
                  <a:gd name="connsiteX33" fmla="*/ 215916 w 682844"/>
                  <a:gd name="connsiteY33" fmla="*/ 98107 h 834871"/>
                  <a:gd name="connsiteX34" fmla="*/ 235812 w 682844"/>
                  <a:gd name="connsiteY34" fmla="*/ 139857 h 834871"/>
                  <a:gd name="connsiteX35" fmla="*/ 256687 w 682844"/>
                  <a:gd name="connsiteY35" fmla="*/ 185390 h 834871"/>
                  <a:gd name="connsiteX36" fmla="*/ 272799 w 682844"/>
                  <a:gd name="connsiteY36" fmla="*/ 270848 h 834871"/>
                  <a:gd name="connsiteX37" fmla="*/ 269016 w 682844"/>
                  <a:gd name="connsiteY37" fmla="*/ 350564 h 834871"/>
                  <a:gd name="connsiteX38" fmla="*/ 258089 w 682844"/>
                  <a:gd name="connsiteY38" fmla="*/ 388107 h 834871"/>
                  <a:gd name="connsiteX39" fmla="*/ 246739 w 682844"/>
                  <a:gd name="connsiteY39" fmla="*/ 426631 h 834871"/>
                  <a:gd name="connsiteX40" fmla="*/ 221525 w 682844"/>
                  <a:gd name="connsiteY40" fmla="*/ 452268 h 834871"/>
                  <a:gd name="connsiteX41" fmla="*/ 153158 w 682844"/>
                  <a:gd name="connsiteY41" fmla="*/ 430837 h 834871"/>
                  <a:gd name="connsiteX42" fmla="*/ 110429 w 682844"/>
                  <a:gd name="connsiteY42" fmla="*/ 368212 h 834871"/>
                  <a:gd name="connsiteX43" fmla="*/ 101884 w 682844"/>
                  <a:gd name="connsiteY43" fmla="*/ 330669 h 834871"/>
                  <a:gd name="connsiteX44" fmla="*/ 99302 w 682844"/>
                  <a:gd name="connsiteY44" fmla="*/ 288341 h 834871"/>
                  <a:gd name="connsiteX45" fmla="*/ 105666 w 682844"/>
                  <a:gd name="connsiteY45" fmla="*/ 251376 h 834871"/>
                  <a:gd name="connsiteX46" fmla="*/ 144613 w 682844"/>
                  <a:gd name="connsiteY46" fmla="*/ 250952 h 834871"/>
                  <a:gd name="connsiteX0" fmla="*/ 355979 w 682844"/>
                  <a:gd name="connsiteY0" fmla="*/ 59252 h 834871"/>
                  <a:gd name="connsiteX1" fmla="*/ 438149 w 682844"/>
                  <a:gd name="connsiteY1" fmla="*/ 221599 h 834871"/>
                  <a:gd name="connsiteX2" fmla="*/ 543792 w 682844"/>
                  <a:gd name="connsiteY2" fmla="*/ 386688 h 834871"/>
                  <a:gd name="connsiteX3" fmla="*/ 636001 w 682844"/>
                  <a:gd name="connsiteY3" fmla="*/ 514746 h 834871"/>
                  <a:gd name="connsiteX4" fmla="*/ 673049 w 682844"/>
                  <a:gd name="connsiteY4" fmla="*/ 598949 h 834871"/>
                  <a:gd name="connsiteX5" fmla="*/ 682709 w 682844"/>
                  <a:gd name="connsiteY5" fmla="*/ 676484 h 834871"/>
                  <a:gd name="connsiteX6" fmla="*/ 677812 w 682844"/>
                  <a:gd name="connsiteY6" fmla="*/ 733167 h 834871"/>
                  <a:gd name="connsiteX7" fmla="*/ 665483 w 682844"/>
                  <a:gd name="connsiteY7" fmla="*/ 784999 h 834871"/>
                  <a:gd name="connsiteX8" fmla="*/ 640269 w 682844"/>
                  <a:gd name="connsiteY8" fmla="*/ 817779 h 834871"/>
                  <a:gd name="connsiteX9" fmla="*/ 614631 w 682844"/>
                  <a:gd name="connsiteY9" fmla="*/ 826325 h 834871"/>
                  <a:gd name="connsiteX10" fmla="*/ 571902 w 682844"/>
                  <a:gd name="connsiteY10" fmla="*/ 834871 h 834871"/>
                  <a:gd name="connsiteX11" fmla="*/ 489939 w 682844"/>
                  <a:gd name="connsiteY11" fmla="*/ 821563 h 834871"/>
                  <a:gd name="connsiteX12" fmla="*/ 412470 w 682844"/>
                  <a:gd name="connsiteY12" fmla="*/ 797327 h 834871"/>
                  <a:gd name="connsiteX13" fmla="*/ 373947 w 682844"/>
                  <a:gd name="connsiteY13" fmla="*/ 778834 h 834871"/>
                  <a:gd name="connsiteX14" fmla="*/ 322672 w 682844"/>
                  <a:gd name="connsiteY14" fmla="*/ 748434 h 834871"/>
                  <a:gd name="connsiteX15" fmla="*/ 283726 w 682844"/>
                  <a:gd name="connsiteY15" fmla="*/ 721393 h 834871"/>
                  <a:gd name="connsiteX16" fmla="*/ 237213 w 682844"/>
                  <a:gd name="connsiteY16" fmla="*/ 684829 h 834871"/>
                  <a:gd name="connsiteX17" fmla="*/ 182157 w 682844"/>
                  <a:gd name="connsiteY17" fmla="*/ 628792 h 834871"/>
                  <a:gd name="connsiteX18" fmla="*/ 118975 w 682844"/>
                  <a:gd name="connsiteY18" fmla="*/ 561405 h 834871"/>
                  <a:gd name="connsiteX19" fmla="*/ 101884 w 682844"/>
                  <a:gd name="connsiteY19" fmla="*/ 535768 h 834871"/>
                  <a:gd name="connsiteX20" fmla="*/ 93338 w 682844"/>
                  <a:gd name="connsiteY20" fmla="*/ 510131 h 834871"/>
                  <a:gd name="connsiteX21" fmla="*/ 76246 w 682844"/>
                  <a:gd name="connsiteY21" fmla="*/ 484493 h 834871"/>
                  <a:gd name="connsiteX22" fmla="*/ 67700 w 682844"/>
                  <a:gd name="connsiteY22" fmla="*/ 458856 h 834871"/>
                  <a:gd name="connsiteX23" fmla="*/ 50609 w 682844"/>
                  <a:gd name="connsiteY23" fmla="*/ 433218 h 834871"/>
                  <a:gd name="connsiteX24" fmla="*/ 33517 w 682844"/>
                  <a:gd name="connsiteY24" fmla="*/ 381944 h 834871"/>
                  <a:gd name="connsiteX25" fmla="*/ 16426 w 682844"/>
                  <a:gd name="connsiteY25" fmla="*/ 330669 h 834871"/>
                  <a:gd name="connsiteX26" fmla="*/ 7880 w 682844"/>
                  <a:gd name="connsiteY26" fmla="*/ 287940 h 834871"/>
                  <a:gd name="connsiteX27" fmla="*/ 4051 w 682844"/>
                  <a:gd name="connsiteY27" fmla="*/ 152610 h 834871"/>
                  <a:gd name="connsiteX28" fmla="*/ 6901 w 682844"/>
                  <a:gd name="connsiteY28" fmla="*/ 114643 h 834871"/>
                  <a:gd name="connsiteX29" fmla="*/ 28754 w 682844"/>
                  <a:gd name="connsiteY29" fmla="*/ 44318 h 834871"/>
                  <a:gd name="connsiteX30" fmla="*/ 77649 w 682844"/>
                  <a:gd name="connsiteY30" fmla="*/ 610 h 834871"/>
                  <a:gd name="connsiteX31" fmla="*/ 143633 w 682844"/>
                  <a:gd name="connsiteY31" fmla="*/ 21062 h 834871"/>
                  <a:gd name="connsiteX32" fmla="*/ 185940 w 682844"/>
                  <a:gd name="connsiteY32" fmla="*/ 53421 h 834871"/>
                  <a:gd name="connsiteX33" fmla="*/ 215916 w 682844"/>
                  <a:gd name="connsiteY33" fmla="*/ 98107 h 834871"/>
                  <a:gd name="connsiteX34" fmla="*/ 235812 w 682844"/>
                  <a:gd name="connsiteY34" fmla="*/ 139857 h 834871"/>
                  <a:gd name="connsiteX35" fmla="*/ 256687 w 682844"/>
                  <a:gd name="connsiteY35" fmla="*/ 185390 h 834871"/>
                  <a:gd name="connsiteX36" fmla="*/ 272799 w 682844"/>
                  <a:gd name="connsiteY36" fmla="*/ 270848 h 834871"/>
                  <a:gd name="connsiteX37" fmla="*/ 269016 w 682844"/>
                  <a:gd name="connsiteY37" fmla="*/ 350564 h 834871"/>
                  <a:gd name="connsiteX38" fmla="*/ 258089 w 682844"/>
                  <a:gd name="connsiteY38" fmla="*/ 388107 h 834871"/>
                  <a:gd name="connsiteX39" fmla="*/ 246739 w 682844"/>
                  <a:gd name="connsiteY39" fmla="*/ 426631 h 834871"/>
                  <a:gd name="connsiteX40" fmla="*/ 221525 w 682844"/>
                  <a:gd name="connsiteY40" fmla="*/ 452268 h 834871"/>
                  <a:gd name="connsiteX41" fmla="*/ 153158 w 682844"/>
                  <a:gd name="connsiteY41" fmla="*/ 430837 h 834871"/>
                  <a:gd name="connsiteX42" fmla="*/ 110429 w 682844"/>
                  <a:gd name="connsiteY42" fmla="*/ 368212 h 834871"/>
                  <a:gd name="connsiteX43" fmla="*/ 101884 w 682844"/>
                  <a:gd name="connsiteY43" fmla="*/ 330669 h 834871"/>
                  <a:gd name="connsiteX44" fmla="*/ 99302 w 682844"/>
                  <a:gd name="connsiteY44" fmla="*/ 288341 h 834871"/>
                  <a:gd name="connsiteX45" fmla="*/ 105666 w 682844"/>
                  <a:gd name="connsiteY45" fmla="*/ 251376 h 834871"/>
                  <a:gd name="connsiteX46" fmla="*/ 144613 w 682844"/>
                  <a:gd name="connsiteY46" fmla="*/ 250952 h 834871"/>
                  <a:gd name="connsiteX0" fmla="*/ 355979 w 682844"/>
                  <a:gd name="connsiteY0" fmla="*/ 59252 h 834871"/>
                  <a:gd name="connsiteX1" fmla="*/ 438149 w 682844"/>
                  <a:gd name="connsiteY1" fmla="*/ 221599 h 834871"/>
                  <a:gd name="connsiteX2" fmla="*/ 540755 w 682844"/>
                  <a:gd name="connsiteY2" fmla="*/ 362538 h 834871"/>
                  <a:gd name="connsiteX3" fmla="*/ 636001 w 682844"/>
                  <a:gd name="connsiteY3" fmla="*/ 514746 h 834871"/>
                  <a:gd name="connsiteX4" fmla="*/ 673049 w 682844"/>
                  <a:gd name="connsiteY4" fmla="*/ 598949 h 834871"/>
                  <a:gd name="connsiteX5" fmla="*/ 682709 w 682844"/>
                  <a:gd name="connsiteY5" fmla="*/ 676484 h 834871"/>
                  <a:gd name="connsiteX6" fmla="*/ 677812 w 682844"/>
                  <a:gd name="connsiteY6" fmla="*/ 733167 h 834871"/>
                  <a:gd name="connsiteX7" fmla="*/ 665483 w 682844"/>
                  <a:gd name="connsiteY7" fmla="*/ 784999 h 834871"/>
                  <a:gd name="connsiteX8" fmla="*/ 640269 w 682844"/>
                  <a:gd name="connsiteY8" fmla="*/ 817779 h 834871"/>
                  <a:gd name="connsiteX9" fmla="*/ 614631 w 682844"/>
                  <a:gd name="connsiteY9" fmla="*/ 826325 h 834871"/>
                  <a:gd name="connsiteX10" fmla="*/ 571902 w 682844"/>
                  <a:gd name="connsiteY10" fmla="*/ 834871 h 834871"/>
                  <a:gd name="connsiteX11" fmla="*/ 489939 w 682844"/>
                  <a:gd name="connsiteY11" fmla="*/ 821563 h 834871"/>
                  <a:gd name="connsiteX12" fmla="*/ 412470 w 682844"/>
                  <a:gd name="connsiteY12" fmla="*/ 797327 h 834871"/>
                  <a:gd name="connsiteX13" fmla="*/ 373947 w 682844"/>
                  <a:gd name="connsiteY13" fmla="*/ 778834 h 834871"/>
                  <a:gd name="connsiteX14" fmla="*/ 322672 w 682844"/>
                  <a:gd name="connsiteY14" fmla="*/ 748434 h 834871"/>
                  <a:gd name="connsiteX15" fmla="*/ 283726 w 682844"/>
                  <a:gd name="connsiteY15" fmla="*/ 721393 h 834871"/>
                  <a:gd name="connsiteX16" fmla="*/ 237213 w 682844"/>
                  <a:gd name="connsiteY16" fmla="*/ 684829 h 834871"/>
                  <a:gd name="connsiteX17" fmla="*/ 182157 w 682844"/>
                  <a:gd name="connsiteY17" fmla="*/ 628792 h 834871"/>
                  <a:gd name="connsiteX18" fmla="*/ 118975 w 682844"/>
                  <a:gd name="connsiteY18" fmla="*/ 561405 h 834871"/>
                  <a:gd name="connsiteX19" fmla="*/ 101884 w 682844"/>
                  <a:gd name="connsiteY19" fmla="*/ 535768 h 834871"/>
                  <a:gd name="connsiteX20" fmla="*/ 93338 w 682844"/>
                  <a:gd name="connsiteY20" fmla="*/ 510131 h 834871"/>
                  <a:gd name="connsiteX21" fmla="*/ 76246 w 682844"/>
                  <a:gd name="connsiteY21" fmla="*/ 484493 h 834871"/>
                  <a:gd name="connsiteX22" fmla="*/ 67700 w 682844"/>
                  <a:gd name="connsiteY22" fmla="*/ 458856 h 834871"/>
                  <a:gd name="connsiteX23" fmla="*/ 50609 w 682844"/>
                  <a:gd name="connsiteY23" fmla="*/ 433218 h 834871"/>
                  <a:gd name="connsiteX24" fmla="*/ 33517 w 682844"/>
                  <a:gd name="connsiteY24" fmla="*/ 381944 h 834871"/>
                  <a:gd name="connsiteX25" fmla="*/ 16426 w 682844"/>
                  <a:gd name="connsiteY25" fmla="*/ 330669 h 834871"/>
                  <a:gd name="connsiteX26" fmla="*/ 7880 w 682844"/>
                  <a:gd name="connsiteY26" fmla="*/ 287940 h 834871"/>
                  <a:gd name="connsiteX27" fmla="*/ 4051 w 682844"/>
                  <a:gd name="connsiteY27" fmla="*/ 152610 h 834871"/>
                  <a:gd name="connsiteX28" fmla="*/ 6901 w 682844"/>
                  <a:gd name="connsiteY28" fmla="*/ 114643 h 834871"/>
                  <a:gd name="connsiteX29" fmla="*/ 28754 w 682844"/>
                  <a:gd name="connsiteY29" fmla="*/ 44318 h 834871"/>
                  <a:gd name="connsiteX30" fmla="*/ 77649 w 682844"/>
                  <a:gd name="connsiteY30" fmla="*/ 610 h 834871"/>
                  <a:gd name="connsiteX31" fmla="*/ 143633 w 682844"/>
                  <a:gd name="connsiteY31" fmla="*/ 21062 h 834871"/>
                  <a:gd name="connsiteX32" fmla="*/ 185940 w 682844"/>
                  <a:gd name="connsiteY32" fmla="*/ 53421 h 834871"/>
                  <a:gd name="connsiteX33" fmla="*/ 215916 w 682844"/>
                  <a:gd name="connsiteY33" fmla="*/ 98107 h 834871"/>
                  <a:gd name="connsiteX34" fmla="*/ 235812 w 682844"/>
                  <a:gd name="connsiteY34" fmla="*/ 139857 h 834871"/>
                  <a:gd name="connsiteX35" fmla="*/ 256687 w 682844"/>
                  <a:gd name="connsiteY35" fmla="*/ 185390 h 834871"/>
                  <a:gd name="connsiteX36" fmla="*/ 272799 w 682844"/>
                  <a:gd name="connsiteY36" fmla="*/ 270848 h 834871"/>
                  <a:gd name="connsiteX37" fmla="*/ 269016 w 682844"/>
                  <a:gd name="connsiteY37" fmla="*/ 350564 h 834871"/>
                  <a:gd name="connsiteX38" fmla="*/ 258089 w 682844"/>
                  <a:gd name="connsiteY38" fmla="*/ 388107 h 834871"/>
                  <a:gd name="connsiteX39" fmla="*/ 246739 w 682844"/>
                  <a:gd name="connsiteY39" fmla="*/ 426631 h 834871"/>
                  <a:gd name="connsiteX40" fmla="*/ 221525 w 682844"/>
                  <a:gd name="connsiteY40" fmla="*/ 452268 h 834871"/>
                  <a:gd name="connsiteX41" fmla="*/ 153158 w 682844"/>
                  <a:gd name="connsiteY41" fmla="*/ 430837 h 834871"/>
                  <a:gd name="connsiteX42" fmla="*/ 110429 w 682844"/>
                  <a:gd name="connsiteY42" fmla="*/ 368212 h 834871"/>
                  <a:gd name="connsiteX43" fmla="*/ 101884 w 682844"/>
                  <a:gd name="connsiteY43" fmla="*/ 330669 h 834871"/>
                  <a:gd name="connsiteX44" fmla="*/ 99302 w 682844"/>
                  <a:gd name="connsiteY44" fmla="*/ 288341 h 834871"/>
                  <a:gd name="connsiteX45" fmla="*/ 105666 w 682844"/>
                  <a:gd name="connsiteY45" fmla="*/ 251376 h 834871"/>
                  <a:gd name="connsiteX46" fmla="*/ 144613 w 682844"/>
                  <a:gd name="connsiteY46" fmla="*/ 250952 h 834871"/>
                  <a:gd name="connsiteX0" fmla="*/ 351019 w 682844"/>
                  <a:gd name="connsiteY0" fmla="*/ 29432 h 834871"/>
                  <a:gd name="connsiteX1" fmla="*/ 438149 w 682844"/>
                  <a:gd name="connsiteY1" fmla="*/ 221599 h 834871"/>
                  <a:gd name="connsiteX2" fmla="*/ 540755 w 682844"/>
                  <a:gd name="connsiteY2" fmla="*/ 362538 h 834871"/>
                  <a:gd name="connsiteX3" fmla="*/ 636001 w 682844"/>
                  <a:gd name="connsiteY3" fmla="*/ 514746 h 834871"/>
                  <a:gd name="connsiteX4" fmla="*/ 673049 w 682844"/>
                  <a:gd name="connsiteY4" fmla="*/ 598949 h 834871"/>
                  <a:gd name="connsiteX5" fmla="*/ 682709 w 682844"/>
                  <a:gd name="connsiteY5" fmla="*/ 676484 h 834871"/>
                  <a:gd name="connsiteX6" fmla="*/ 677812 w 682844"/>
                  <a:gd name="connsiteY6" fmla="*/ 733167 h 834871"/>
                  <a:gd name="connsiteX7" fmla="*/ 665483 w 682844"/>
                  <a:gd name="connsiteY7" fmla="*/ 784999 h 834871"/>
                  <a:gd name="connsiteX8" fmla="*/ 640269 w 682844"/>
                  <a:gd name="connsiteY8" fmla="*/ 817779 h 834871"/>
                  <a:gd name="connsiteX9" fmla="*/ 614631 w 682844"/>
                  <a:gd name="connsiteY9" fmla="*/ 826325 h 834871"/>
                  <a:gd name="connsiteX10" fmla="*/ 571902 w 682844"/>
                  <a:gd name="connsiteY10" fmla="*/ 834871 h 834871"/>
                  <a:gd name="connsiteX11" fmla="*/ 489939 w 682844"/>
                  <a:gd name="connsiteY11" fmla="*/ 821563 h 834871"/>
                  <a:gd name="connsiteX12" fmla="*/ 412470 w 682844"/>
                  <a:gd name="connsiteY12" fmla="*/ 797327 h 834871"/>
                  <a:gd name="connsiteX13" fmla="*/ 373947 w 682844"/>
                  <a:gd name="connsiteY13" fmla="*/ 778834 h 834871"/>
                  <a:gd name="connsiteX14" fmla="*/ 322672 w 682844"/>
                  <a:gd name="connsiteY14" fmla="*/ 748434 h 834871"/>
                  <a:gd name="connsiteX15" fmla="*/ 283726 w 682844"/>
                  <a:gd name="connsiteY15" fmla="*/ 721393 h 834871"/>
                  <a:gd name="connsiteX16" fmla="*/ 237213 w 682844"/>
                  <a:gd name="connsiteY16" fmla="*/ 684829 h 834871"/>
                  <a:gd name="connsiteX17" fmla="*/ 182157 w 682844"/>
                  <a:gd name="connsiteY17" fmla="*/ 628792 h 834871"/>
                  <a:gd name="connsiteX18" fmla="*/ 118975 w 682844"/>
                  <a:gd name="connsiteY18" fmla="*/ 561405 h 834871"/>
                  <a:gd name="connsiteX19" fmla="*/ 101884 w 682844"/>
                  <a:gd name="connsiteY19" fmla="*/ 535768 h 834871"/>
                  <a:gd name="connsiteX20" fmla="*/ 93338 w 682844"/>
                  <a:gd name="connsiteY20" fmla="*/ 510131 h 834871"/>
                  <a:gd name="connsiteX21" fmla="*/ 76246 w 682844"/>
                  <a:gd name="connsiteY21" fmla="*/ 484493 h 834871"/>
                  <a:gd name="connsiteX22" fmla="*/ 67700 w 682844"/>
                  <a:gd name="connsiteY22" fmla="*/ 458856 h 834871"/>
                  <a:gd name="connsiteX23" fmla="*/ 50609 w 682844"/>
                  <a:gd name="connsiteY23" fmla="*/ 433218 h 834871"/>
                  <a:gd name="connsiteX24" fmla="*/ 33517 w 682844"/>
                  <a:gd name="connsiteY24" fmla="*/ 381944 h 834871"/>
                  <a:gd name="connsiteX25" fmla="*/ 16426 w 682844"/>
                  <a:gd name="connsiteY25" fmla="*/ 330669 h 834871"/>
                  <a:gd name="connsiteX26" fmla="*/ 7880 w 682844"/>
                  <a:gd name="connsiteY26" fmla="*/ 287940 h 834871"/>
                  <a:gd name="connsiteX27" fmla="*/ 4051 w 682844"/>
                  <a:gd name="connsiteY27" fmla="*/ 152610 h 834871"/>
                  <a:gd name="connsiteX28" fmla="*/ 6901 w 682844"/>
                  <a:gd name="connsiteY28" fmla="*/ 114643 h 834871"/>
                  <a:gd name="connsiteX29" fmla="*/ 28754 w 682844"/>
                  <a:gd name="connsiteY29" fmla="*/ 44318 h 834871"/>
                  <a:gd name="connsiteX30" fmla="*/ 77649 w 682844"/>
                  <a:gd name="connsiteY30" fmla="*/ 610 h 834871"/>
                  <a:gd name="connsiteX31" fmla="*/ 143633 w 682844"/>
                  <a:gd name="connsiteY31" fmla="*/ 21062 h 834871"/>
                  <a:gd name="connsiteX32" fmla="*/ 185940 w 682844"/>
                  <a:gd name="connsiteY32" fmla="*/ 53421 h 834871"/>
                  <a:gd name="connsiteX33" fmla="*/ 215916 w 682844"/>
                  <a:gd name="connsiteY33" fmla="*/ 98107 h 834871"/>
                  <a:gd name="connsiteX34" fmla="*/ 235812 w 682844"/>
                  <a:gd name="connsiteY34" fmla="*/ 139857 h 834871"/>
                  <a:gd name="connsiteX35" fmla="*/ 256687 w 682844"/>
                  <a:gd name="connsiteY35" fmla="*/ 185390 h 834871"/>
                  <a:gd name="connsiteX36" fmla="*/ 272799 w 682844"/>
                  <a:gd name="connsiteY36" fmla="*/ 270848 h 834871"/>
                  <a:gd name="connsiteX37" fmla="*/ 269016 w 682844"/>
                  <a:gd name="connsiteY37" fmla="*/ 350564 h 834871"/>
                  <a:gd name="connsiteX38" fmla="*/ 258089 w 682844"/>
                  <a:gd name="connsiteY38" fmla="*/ 388107 h 834871"/>
                  <a:gd name="connsiteX39" fmla="*/ 246739 w 682844"/>
                  <a:gd name="connsiteY39" fmla="*/ 426631 h 834871"/>
                  <a:gd name="connsiteX40" fmla="*/ 221525 w 682844"/>
                  <a:gd name="connsiteY40" fmla="*/ 452268 h 834871"/>
                  <a:gd name="connsiteX41" fmla="*/ 153158 w 682844"/>
                  <a:gd name="connsiteY41" fmla="*/ 430837 h 834871"/>
                  <a:gd name="connsiteX42" fmla="*/ 110429 w 682844"/>
                  <a:gd name="connsiteY42" fmla="*/ 368212 h 834871"/>
                  <a:gd name="connsiteX43" fmla="*/ 101884 w 682844"/>
                  <a:gd name="connsiteY43" fmla="*/ 330669 h 834871"/>
                  <a:gd name="connsiteX44" fmla="*/ 99302 w 682844"/>
                  <a:gd name="connsiteY44" fmla="*/ 288341 h 834871"/>
                  <a:gd name="connsiteX45" fmla="*/ 105666 w 682844"/>
                  <a:gd name="connsiteY45" fmla="*/ 251376 h 834871"/>
                  <a:gd name="connsiteX46" fmla="*/ 144613 w 682844"/>
                  <a:gd name="connsiteY46" fmla="*/ 250952 h 834871"/>
                  <a:gd name="connsiteX0" fmla="*/ 351019 w 682844"/>
                  <a:gd name="connsiteY0" fmla="*/ 29432 h 834871"/>
                  <a:gd name="connsiteX1" fmla="*/ 540755 w 682844"/>
                  <a:gd name="connsiteY1" fmla="*/ 362538 h 834871"/>
                  <a:gd name="connsiteX2" fmla="*/ 636001 w 682844"/>
                  <a:gd name="connsiteY2" fmla="*/ 514746 h 834871"/>
                  <a:gd name="connsiteX3" fmla="*/ 673049 w 682844"/>
                  <a:gd name="connsiteY3" fmla="*/ 598949 h 834871"/>
                  <a:gd name="connsiteX4" fmla="*/ 682709 w 682844"/>
                  <a:gd name="connsiteY4" fmla="*/ 676484 h 834871"/>
                  <a:gd name="connsiteX5" fmla="*/ 677812 w 682844"/>
                  <a:gd name="connsiteY5" fmla="*/ 733167 h 834871"/>
                  <a:gd name="connsiteX6" fmla="*/ 665483 w 682844"/>
                  <a:gd name="connsiteY6" fmla="*/ 784999 h 834871"/>
                  <a:gd name="connsiteX7" fmla="*/ 640269 w 682844"/>
                  <a:gd name="connsiteY7" fmla="*/ 817779 h 834871"/>
                  <a:gd name="connsiteX8" fmla="*/ 614631 w 682844"/>
                  <a:gd name="connsiteY8" fmla="*/ 826325 h 834871"/>
                  <a:gd name="connsiteX9" fmla="*/ 571902 w 682844"/>
                  <a:gd name="connsiteY9" fmla="*/ 834871 h 834871"/>
                  <a:gd name="connsiteX10" fmla="*/ 489939 w 682844"/>
                  <a:gd name="connsiteY10" fmla="*/ 821563 h 834871"/>
                  <a:gd name="connsiteX11" fmla="*/ 412470 w 682844"/>
                  <a:gd name="connsiteY11" fmla="*/ 797327 h 834871"/>
                  <a:gd name="connsiteX12" fmla="*/ 373947 w 682844"/>
                  <a:gd name="connsiteY12" fmla="*/ 778834 h 834871"/>
                  <a:gd name="connsiteX13" fmla="*/ 322672 w 682844"/>
                  <a:gd name="connsiteY13" fmla="*/ 748434 h 834871"/>
                  <a:gd name="connsiteX14" fmla="*/ 283726 w 682844"/>
                  <a:gd name="connsiteY14" fmla="*/ 721393 h 834871"/>
                  <a:gd name="connsiteX15" fmla="*/ 237213 w 682844"/>
                  <a:gd name="connsiteY15" fmla="*/ 684829 h 834871"/>
                  <a:gd name="connsiteX16" fmla="*/ 182157 w 682844"/>
                  <a:gd name="connsiteY16" fmla="*/ 628792 h 834871"/>
                  <a:gd name="connsiteX17" fmla="*/ 118975 w 682844"/>
                  <a:gd name="connsiteY17" fmla="*/ 561405 h 834871"/>
                  <a:gd name="connsiteX18" fmla="*/ 101884 w 682844"/>
                  <a:gd name="connsiteY18" fmla="*/ 535768 h 834871"/>
                  <a:gd name="connsiteX19" fmla="*/ 93338 w 682844"/>
                  <a:gd name="connsiteY19" fmla="*/ 510131 h 834871"/>
                  <a:gd name="connsiteX20" fmla="*/ 76246 w 682844"/>
                  <a:gd name="connsiteY20" fmla="*/ 484493 h 834871"/>
                  <a:gd name="connsiteX21" fmla="*/ 67700 w 682844"/>
                  <a:gd name="connsiteY21" fmla="*/ 458856 h 834871"/>
                  <a:gd name="connsiteX22" fmla="*/ 50609 w 682844"/>
                  <a:gd name="connsiteY22" fmla="*/ 433218 h 834871"/>
                  <a:gd name="connsiteX23" fmla="*/ 33517 w 682844"/>
                  <a:gd name="connsiteY23" fmla="*/ 381944 h 834871"/>
                  <a:gd name="connsiteX24" fmla="*/ 16426 w 682844"/>
                  <a:gd name="connsiteY24" fmla="*/ 330669 h 834871"/>
                  <a:gd name="connsiteX25" fmla="*/ 7880 w 682844"/>
                  <a:gd name="connsiteY25" fmla="*/ 287940 h 834871"/>
                  <a:gd name="connsiteX26" fmla="*/ 4051 w 682844"/>
                  <a:gd name="connsiteY26" fmla="*/ 152610 h 834871"/>
                  <a:gd name="connsiteX27" fmla="*/ 6901 w 682844"/>
                  <a:gd name="connsiteY27" fmla="*/ 114643 h 834871"/>
                  <a:gd name="connsiteX28" fmla="*/ 28754 w 682844"/>
                  <a:gd name="connsiteY28" fmla="*/ 44318 h 834871"/>
                  <a:gd name="connsiteX29" fmla="*/ 77649 w 682844"/>
                  <a:gd name="connsiteY29" fmla="*/ 610 h 834871"/>
                  <a:gd name="connsiteX30" fmla="*/ 143633 w 682844"/>
                  <a:gd name="connsiteY30" fmla="*/ 21062 h 834871"/>
                  <a:gd name="connsiteX31" fmla="*/ 185940 w 682844"/>
                  <a:gd name="connsiteY31" fmla="*/ 53421 h 834871"/>
                  <a:gd name="connsiteX32" fmla="*/ 215916 w 682844"/>
                  <a:gd name="connsiteY32" fmla="*/ 98107 h 834871"/>
                  <a:gd name="connsiteX33" fmla="*/ 235812 w 682844"/>
                  <a:gd name="connsiteY33" fmla="*/ 139857 h 834871"/>
                  <a:gd name="connsiteX34" fmla="*/ 256687 w 682844"/>
                  <a:gd name="connsiteY34" fmla="*/ 185390 h 834871"/>
                  <a:gd name="connsiteX35" fmla="*/ 272799 w 682844"/>
                  <a:gd name="connsiteY35" fmla="*/ 270848 h 834871"/>
                  <a:gd name="connsiteX36" fmla="*/ 269016 w 682844"/>
                  <a:gd name="connsiteY36" fmla="*/ 350564 h 834871"/>
                  <a:gd name="connsiteX37" fmla="*/ 258089 w 682844"/>
                  <a:gd name="connsiteY37" fmla="*/ 388107 h 834871"/>
                  <a:gd name="connsiteX38" fmla="*/ 246739 w 682844"/>
                  <a:gd name="connsiteY38" fmla="*/ 426631 h 834871"/>
                  <a:gd name="connsiteX39" fmla="*/ 221525 w 682844"/>
                  <a:gd name="connsiteY39" fmla="*/ 452268 h 834871"/>
                  <a:gd name="connsiteX40" fmla="*/ 153158 w 682844"/>
                  <a:gd name="connsiteY40" fmla="*/ 430837 h 834871"/>
                  <a:gd name="connsiteX41" fmla="*/ 110429 w 682844"/>
                  <a:gd name="connsiteY41" fmla="*/ 368212 h 834871"/>
                  <a:gd name="connsiteX42" fmla="*/ 101884 w 682844"/>
                  <a:gd name="connsiteY42" fmla="*/ 330669 h 834871"/>
                  <a:gd name="connsiteX43" fmla="*/ 99302 w 682844"/>
                  <a:gd name="connsiteY43" fmla="*/ 288341 h 834871"/>
                  <a:gd name="connsiteX44" fmla="*/ 105666 w 682844"/>
                  <a:gd name="connsiteY44" fmla="*/ 251376 h 834871"/>
                  <a:gd name="connsiteX45" fmla="*/ 144613 w 682844"/>
                  <a:gd name="connsiteY45" fmla="*/ 250952 h 834871"/>
                  <a:gd name="connsiteX0" fmla="*/ 351019 w 682844"/>
                  <a:gd name="connsiteY0" fmla="*/ 29432 h 834871"/>
                  <a:gd name="connsiteX1" fmla="*/ 636001 w 682844"/>
                  <a:gd name="connsiteY1" fmla="*/ 514746 h 834871"/>
                  <a:gd name="connsiteX2" fmla="*/ 673049 w 682844"/>
                  <a:gd name="connsiteY2" fmla="*/ 598949 h 834871"/>
                  <a:gd name="connsiteX3" fmla="*/ 682709 w 682844"/>
                  <a:gd name="connsiteY3" fmla="*/ 676484 h 834871"/>
                  <a:gd name="connsiteX4" fmla="*/ 677812 w 682844"/>
                  <a:gd name="connsiteY4" fmla="*/ 733167 h 834871"/>
                  <a:gd name="connsiteX5" fmla="*/ 665483 w 682844"/>
                  <a:gd name="connsiteY5" fmla="*/ 784999 h 834871"/>
                  <a:gd name="connsiteX6" fmla="*/ 640269 w 682844"/>
                  <a:gd name="connsiteY6" fmla="*/ 817779 h 834871"/>
                  <a:gd name="connsiteX7" fmla="*/ 614631 w 682844"/>
                  <a:gd name="connsiteY7" fmla="*/ 826325 h 834871"/>
                  <a:gd name="connsiteX8" fmla="*/ 571902 w 682844"/>
                  <a:gd name="connsiteY8" fmla="*/ 834871 h 834871"/>
                  <a:gd name="connsiteX9" fmla="*/ 489939 w 682844"/>
                  <a:gd name="connsiteY9" fmla="*/ 821563 h 834871"/>
                  <a:gd name="connsiteX10" fmla="*/ 412470 w 682844"/>
                  <a:gd name="connsiteY10" fmla="*/ 797327 h 834871"/>
                  <a:gd name="connsiteX11" fmla="*/ 373947 w 682844"/>
                  <a:gd name="connsiteY11" fmla="*/ 778834 h 834871"/>
                  <a:gd name="connsiteX12" fmla="*/ 322672 w 682844"/>
                  <a:gd name="connsiteY12" fmla="*/ 748434 h 834871"/>
                  <a:gd name="connsiteX13" fmla="*/ 283726 w 682844"/>
                  <a:gd name="connsiteY13" fmla="*/ 721393 h 834871"/>
                  <a:gd name="connsiteX14" fmla="*/ 237213 w 682844"/>
                  <a:gd name="connsiteY14" fmla="*/ 684829 h 834871"/>
                  <a:gd name="connsiteX15" fmla="*/ 182157 w 682844"/>
                  <a:gd name="connsiteY15" fmla="*/ 628792 h 834871"/>
                  <a:gd name="connsiteX16" fmla="*/ 118975 w 682844"/>
                  <a:gd name="connsiteY16" fmla="*/ 561405 h 834871"/>
                  <a:gd name="connsiteX17" fmla="*/ 101884 w 682844"/>
                  <a:gd name="connsiteY17" fmla="*/ 535768 h 834871"/>
                  <a:gd name="connsiteX18" fmla="*/ 93338 w 682844"/>
                  <a:gd name="connsiteY18" fmla="*/ 510131 h 834871"/>
                  <a:gd name="connsiteX19" fmla="*/ 76246 w 682844"/>
                  <a:gd name="connsiteY19" fmla="*/ 484493 h 834871"/>
                  <a:gd name="connsiteX20" fmla="*/ 67700 w 682844"/>
                  <a:gd name="connsiteY20" fmla="*/ 458856 h 834871"/>
                  <a:gd name="connsiteX21" fmla="*/ 50609 w 682844"/>
                  <a:gd name="connsiteY21" fmla="*/ 433218 h 834871"/>
                  <a:gd name="connsiteX22" fmla="*/ 33517 w 682844"/>
                  <a:gd name="connsiteY22" fmla="*/ 381944 h 834871"/>
                  <a:gd name="connsiteX23" fmla="*/ 16426 w 682844"/>
                  <a:gd name="connsiteY23" fmla="*/ 330669 h 834871"/>
                  <a:gd name="connsiteX24" fmla="*/ 7880 w 682844"/>
                  <a:gd name="connsiteY24" fmla="*/ 287940 h 834871"/>
                  <a:gd name="connsiteX25" fmla="*/ 4051 w 682844"/>
                  <a:gd name="connsiteY25" fmla="*/ 152610 h 834871"/>
                  <a:gd name="connsiteX26" fmla="*/ 6901 w 682844"/>
                  <a:gd name="connsiteY26" fmla="*/ 114643 h 834871"/>
                  <a:gd name="connsiteX27" fmla="*/ 28754 w 682844"/>
                  <a:gd name="connsiteY27" fmla="*/ 44318 h 834871"/>
                  <a:gd name="connsiteX28" fmla="*/ 77649 w 682844"/>
                  <a:gd name="connsiteY28" fmla="*/ 610 h 834871"/>
                  <a:gd name="connsiteX29" fmla="*/ 143633 w 682844"/>
                  <a:gd name="connsiteY29" fmla="*/ 21062 h 834871"/>
                  <a:gd name="connsiteX30" fmla="*/ 185940 w 682844"/>
                  <a:gd name="connsiteY30" fmla="*/ 53421 h 834871"/>
                  <a:gd name="connsiteX31" fmla="*/ 215916 w 682844"/>
                  <a:gd name="connsiteY31" fmla="*/ 98107 h 834871"/>
                  <a:gd name="connsiteX32" fmla="*/ 235812 w 682844"/>
                  <a:gd name="connsiteY32" fmla="*/ 139857 h 834871"/>
                  <a:gd name="connsiteX33" fmla="*/ 256687 w 682844"/>
                  <a:gd name="connsiteY33" fmla="*/ 185390 h 834871"/>
                  <a:gd name="connsiteX34" fmla="*/ 272799 w 682844"/>
                  <a:gd name="connsiteY34" fmla="*/ 270848 h 834871"/>
                  <a:gd name="connsiteX35" fmla="*/ 269016 w 682844"/>
                  <a:gd name="connsiteY35" fmla="*/ 350564 h 834871"/>
                  <a:gd name="connsiteX36" fmla="*/ 258089 w 682844"/>
                  <a:gd name="connsiteY36" fmla="*/ 388107 h 834871"/>
                  <a:gd name="connsiteX37" fmla="*/ 246739 w 682844"/>
                  <a:gd name="connsiteY37" fmla="*/ 426631 h 834871"/>
                  <a:gd name="connsiteX38" fmla="*/ 221525 w 682844"/>
                  <a:gd name="connsiteY38" fmla="*/ 452268 h 834871"/>
                  <a:gd name="connsiteX39" fmla="*/ 153158 w 682844"/>
                  <a:gd name="connsiteY39" fmla="*/ 430837 h 834871"/>
                  <a:gd name="connsiteX40" fmla="*/ 110429 w 682844"/>
                  <a:gd name="connsiteY40" fmla="*/ 368212 h 834871"/>
                  <a:gd name="connsiteX41" fmla="*/ 101884 w 682844"/>
                  <a:gd name="connsiteY41" fmla="*/ 330669 h 834871"/>
                  <a:gd name="connsiteX42" fmla="*/ 99302 w 682844"/>
                  <a:gd name="connsiteY42" fmla="*/ 288341 h 834871"/>
                  <a:gd name="connsiteX43" fmla="*/ 105666 w 682844"/>
                  <a:gd name="connsiteY43" fmla="*/ 251376 h 834871"/>
                  <a:gd name="connsiteX44" fmla="*/ 144613 w 682844"/>
                  <a:gd name="connsiteY44" fmla="*/ 250952 h 834871"/>
                  <a:gd name="connsiteX0" fmla="*/ 351019 w 683665"/>
                  <a:gd name="connsiteY0" fmla="*/ 29432 h 834871"/>
                  <a:gd name="connsiteX1" fmla="*/ 585932 w 683665"/>
                  <a:gd name="connsiteY1" fmla="*/ 453951 h 834871"/>
                  <a:gd name="connsiteX2" fmla="*/ 673049 w 683665"/>
                  <a:gd name="connsiteY2" fmla="*/ 598949 h 834871"/>
                  <a:gd name="connsiteX3" fmla="*/ 682709 w 683665"/>
                  <a:gd name="connsiteY3" fmla="*/ 676484 h 834871"/>
                  <a:gd name="connsiteX4" fmla="*/ 677812 w 683665"/>
                  <a:gd name="connsiteY4" fmla="*/ 733167 h 834871"/>
                  <a:gd name="connsiteX5" fmla="*/ 665483 w 683665"/>
                  <a:gd name="connsiteY5" fmla="*/ 784999 h 834871"/>
                  <a:gd name="connsiteX6" fmla="*/ 640269 w 683665"/>
                  <a:gd name="connsiteY6" fmla="*/ 817779 h 834871"/>
                  <a:gd name="connsiteX7" fmla="*/ 614631 w 683665"/>
                  <a:gd name="connsiteY7" fmla="*/ 826325 h 834871"/>
                  <a:gd name="connsiteX8" fmla="*/ 571902 w 683665"/>
                  <a:gd name="connsiteY8" fmla="*/ 834871 h 834871"/>
                  <a:gd name="connsiteX9" fmla="*/ 489939 w 683665"/>
                  <a:gd name="connsiteY9" fmla="*/ 821563 h 834871"/>
                  <a:gd name="connsiteX10" fmla="*/ 412470 w 683665"/>
                  <a:gd name="connsiteY10" fmla="*/ 797327 h 834871"/>
                  <a:gd name="connsiteX11" fmla="*/ 373947 w 683665"/>
                  <a:gd name="connsiteY11" fmla="*/ 778834 h 834871"/>
                  <a:gd name="connsiteX12" fmla="*/ 322672 w 683665"/>
                  <a:gd name="connsiteY12" fmla="*/ 748434 h 834871"/>
                  <a:gd name="connsiteX13" fmla="*/ 283726 w 683665"/>
                  <a:gd name="connsiteY13" fmla="*/ 721393 h 834871"/>
                  <a:gd name="connsiteX14" fmla="*/ 237213 w 683665"/>
                  <a:gd name="connsiteY14" fmla="*/ 684829 h 834871"/>
                  <a:gd name="connsiteX15" fmla="*/ 182157 w 683665"/>
                  <a:gd name="connsiteY15" fmla="*/ 628792 h 834871"/>
                  <a:gd name="connsiteX16" fmla="*/ 118975 w 683665"/>
                  <a:gd name="connsiteY16" fmla="*/ 561405 h 834871"/>
                  <a:gd name="connsiteX17" fmla="*/ 101884 w 683665"/>
                  <a:gd name="connsiteY17" fmla="*/ 535768 h 834871"/>
                  <a:gd name="connsiteX18" fmla="*/ 93338 w 683665"/>
                  <a:gd name="connsiteY18" fmla="*/ 510131 h 834871"/>
                  <a:gd name="connsiteX19" fmla="*/ 76246 w 683665"/>
                  <a:gd name="connsiteY19" fmla="*/ 484493 h 834871"/>
                  <a:gd name="connsiteX20" fmla="*/ 67700 w 683665"/>
                  <a:gd name="connsiteY20" fmla="*/ 458856 h 834871"/>
                  <a:gd name="connsiteX21" fmla="*/ 50609 w 683665"/>
                  <a:gd name="connsiteY21" fmla="*/ 433218 h 834871"/>
                  <a:gd name="connsiteX22" fmla="*/ 33517 w 683665"/>
                  <a:gd name="connsiteY22" fmla="*/ 381944 h 834871"/>
                  <a:gd name="connsiteX23" fmla="*/ 16426 w 683665"/>
                  <a:gd name="connsiteY23" fmla="*/ 330669 h 834871"/>
                  <a:gd name="connsiteX24" fmla="*/ 7880 w 683665"/>
                  <a:gd name="connsiteY24" fmla="*/ 287940 h 834871"/>
                  <a:gd name="connsiteX25" fmla="*/ 4051 w 683665"/>
                  <a:gd name="connsiteY25" fmla="*/ 152610 h 834871"/>
                  <a:gd name="connsiteX26" fmla="*/ 6901 w 683665"/>
                  <a:gd name="connsiteY26" fmla="*/ 114643 h 834871"/>
                  <a:gd name="connsiteX27" fmla="*/ 28754 w 683665"/>
                  <a:gd name="connsiteY27" fmla="*/ 44318 h 834871"/>
                  <a:gd name="connsiteX28" fmla="*/ 77649 w 683665"/>
                  <a:gd name="connsiteY28" fmla="*/ 610 h 834871"/>
                  <a:gd name="connsiteX29" fmla="*/ 143633 w 683665"/>
                  <a:gd name="connsiteY29" fmla="*/ 21062 h 834871"/>
                  <a:gd name="connsiteX30" fmla="*/ 185940 w 683665"/>
                  <a:gd name="connsiteY30" fmla="*/ 53421 h 834871"/>
                  <a:gd name="connsiteX31" fmla="*/ 215916 w 683665"/>
                  <a:gd name="connsiteY31" fmla="*/ 98107 h 834871"/>
                  <a:gd name="connsiteX32" fmla="*/ 235812 w 683665"/>
                  <a:gd name="connsiteY32" fmla="*/ 139857 h 834871"/>
                  <a:gd name="connsiteX33" fmla="*/ 256687 w 683665"/>
                  <a:gd name="connsiteY33" fmla="*/ 185390 h 834871"/>
                  <a:gd name="connsiteX34" fmla="*/ 272799 w 683665"/>
                  <a:gd name="connsiteY34" fmla="*/ 270848 h 834871"/>
                  <a:gd name="connsiteX35" fmla="*/ 269016 w 683665"/>
                  <a:gd name="connsiteY35" fmla="*/ 350564 h 834871"/>
                  <a:gd name="connsiteX36" fmla="*/ 258089 w 683665"/>
                  <a:gd name="connsiteY36" fmla="*/ 388107 h 834871"/>
                  <a:gd name="connsiteX37" fmla="*/ 246739 w 683665"/>
                  <a:gd name="connsiteY37" fmla="*/ 426631 h 834871"/>
                  <a:gd name="connsiteX38" fmla="*/ 221525 w 683665"/>
                  <a:gd name="connsiteY38" fmla="*/ 452268 h 834871"/>
                  <a:gd name="connsiteX39" fmla="*/ 153158 w 683665"/>
                  <a:gd name="connsiteY39" fmla="*/ 430837 h 834871"/>
                  <a:gd name="connsiteX40" fmla="*/ 110429 w 683665"/>
                  <a:gd name="connsiteY40" fmla="*/ 368212 h 834871"/>
                  <a:gd name="connsiteX41" fmla="*/ 101884 w 683665"/>
                  <a:gd name="connsiteY41" fmla="*/ 330669 h 834871"/>
                  <a:gd name="connsiteX42" fmla="*/ 99302 w 683665"/>
                  <a:gd name="connsiteY42" fmla="*/ 288341 h 834871"/>
                  <a:gd name="connsiteX43" fmla="*/ 105666 w 683665"/>
                  <a:gd name="connsiteY43" fmla="*/ 251376 h 834871"/>
                  <a:gd name="connsiteX44" fmla="*/ 144613 w 683665"/>
                  <a:gd name="connsiteY44" fmla="*/ 250952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182157 w 684605"/>
                  <a:gd name="connsiteY15" fmla="*/ 628792 h 834871"/>
                  <a:gd name="connsiteX16" fmla="*/ 118975 w 684605"/>
                  <a:gd name="connsiteY16" fmla="*/ 561405 h 834871"/>
                  <a:gd name="connsiteX17" fmla="*/ 101884 w 684605"/>
                  <a:gd name="connsiteY17" fmla="*/ 535768 h 834871"/>
                  <a:gd name="connsiteX18" fmla="*/ 93338 w 684605"/>
                  <a:gd name="connsiteY18" fmla="*/ 510131 h 834871"/>
                  <a:gd name="connsiteX19" fmla="*/ 76246 w 684605"/>
                  <a:gd name="connsiteY19" fmla="*/ 484493 h 834871"/>
                  <a:gd name="connsiteX20" fmla="*/ 67700 w 684605"/>
                  <a:gd name="connsiteY20" fmla="*/ 458856 h 834871"/>
                  <a:gd name="connsiteX21" fmla="*/ 50609 w 684605"/>
                  <a:gd name="connsiteY21" fmla="*/ 433218 h 834871"/>
                  <a:gd name="connsiteX22" fmla="*/ 33517 w 684605"/>
                  <a:gd name="connsiteY22" fmla="*/ 381944 h 834871"/>
                  <a:gd name="connsiteX23" fmla="*/ 16426 w 684605"/>
                  <a:gd name="connsiteY23" fmla="*/ 330669 h 834871"/>
                  <a:gd name="connsiteX24" fmla="*/ 7880 w 684605"/>
                  <a:gd name="connsiteY24" fmla="*/ 287940 h 834871"/>
                  <a:gd name="connsiteX25" fmla="*/ 4051 w 684605"/>
                  <a:gd name="connsiteY25" fmla="*/ 152610 h 834871"/>
                  <a:gd name="connsiteX26" fmla="*/ 6901 w 684605"/>
                  <a:gd name="connsiteY26" fmla="*/ 114643 h 834871"/>
                  <a:gd name="connsiteX27" fmla="*/ 28754 w 684605"/>
                  <a:gd name="connsiteY27" fmla="*/ 44318 h 834871"/>
                  <a:gd name="connsiteX28" fmla="*/ 77649 w 684605"/>
                  <a:gd name="connsiteY28" fmla="*/ 610 h 834871"/>
                  <a:gd name="connsiteX29" fmla="*/ 143633 w 684605"/>
                  <a:gd name="connsiteY29" fmla="*/ 21062 h 834871"/>
                  <a:gd name="connsiteX30" fmla="*/ 185940 w 684605"/>
                  <a:gd name="connsiteY30" fmla="*/ 53421 h 834871"/>
                  <a:gd name="connsiteX31" fmla="*/ 215916 w 684605"/>
                  <a:gd name="connsiteY31" fmla="*/ 98107 h 834871"/>
                  <a:gd name="connsiteX32" fmla="*/ 235812 w 684605"/>
                  <a:gd name="connsiteY32" fmla="*/ 139857 h 834871"/>
                  <a:gd name="connsiteX33" fmla="*/ 256687 w 684605"/>
                  <a:gd name="connsiteY33" fmla="*/ 185390 h 834871"/>
                  <a:gd name="connsiteX34" fmla="*/ 272799 w 684605"/>
                  <a:gd name="connsiteY34" fmla="*/ 270848 h 834871"/>
                  <a:gd name="connsiteX35" fmla="*/ 269016 w 684605"/>
                  <a:gd name="connsiteY35" fmla="*/ 350564 h 834871"/>
                  <a:gd name="connsiteX36" fmla="*/ 258089 w 684605"/>
                  <a:gd name="connsiteY36" fmla="*/ 388107 h 834871"/>
                  <a:gd name="connsiteX37" fmla="*/ 246739 w 684605"/>
                  <a:gd name="connsiteY37" fmla="*/ 426631 h 834871"/>
                  <a:gd name="connsiteX38" fmla="*/ 221525 w 684605"/>
                  <a:gd name="connsiteY38" fmla="*/ 452268 h 834871"/>
                  <a:gd name="connsiteX39" fmla="*/ 153158 w 684605"/>
                  <a:gd name="connsiteY39" fmla="*/ 430837 h 834871"/>
                  <a:gd name="connsiteX40" fmla="*/ 110429 w 684605"/>
                  <a:gd name="connsiteY40" fmla="*/ 368212 h 834871"/>
                  <a:gd name="connsiteX41" fmla="*/ 101884 w 684605"/>
                  <a:gd name="connsiteY41" fmla="*/ 330669 h 834871"/>
                  <a:gd name="connsiteX42" fmla="*/ 99302 w 684605"/>
                  <a:gd name="connsiteY42" fmla="*/ 288341 h 834871"/>
                  <a:gd name="connsiteX43" fmla="*/ 105666 w 684605"/>
                  <a:gd name="connsiteY43" fmla="*/ 251376 h 834871"/>
                  <a:gd name="connsiteX44" fmla="*/ 144613 w 684605"/>
                  <a:gd name="connsiteY44" fmla="*/ 250952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182157 w 684605"/>
                  <a:gd name="connsiteY15" fmla="*/ 628792 h 834871"/>
                  <a:gd name="connsiteX16" fmla="*/ 118975 w 684605"/>
                  <a:gd name="connsiteY16" fmla="*/ 561405 h 834871"/>
                  <a:gd name="connsiteX17" fmla="*/ 101884 w 684605"/>
                  <a:gd name="connsiteY17" fmla="*/ 535768 h 834871"/>
                  <a:gd name="connsiteX18" fmla="*/ 93338 w 684605"/>
                  <a:gd name="connsiteY18" fmla="*/ 510131 h 834871"/>
                  <a:gd name="connsiteX19" fmla="*/ 76246 w 684605"/>
                  <a:gd name="connsiteY19" fmla="*/ 484493 h 834871"/>
                  <a:gd name="connsiteX20" fmla="*/ 67700 w 684605"/>
                  <a:gd name="connsiteY20" fmla="*/ 458856 h 834871"/>
                  <a:gd name="connsiteX21" fmla="*/ 50609 w 684605"/>
                  <a:gd name="connsiteY21" fmla="*/ 433218 h 834871"/>
                  <a:gd name="connsiteX22" fmla="*/ 33517 w 684605"/>
                  <a:gd name="connsiteY22" fmla="*/ 381944 h 834871"/>
                  <a:gd name="connsiteX23" fmla="*/ 16426 w 684605"/>
                  <a:gd name="connsiteY23" fmla="*/ 330669 h 834871"/>
                  <a:gd name="connsiteX24" fmla="*/ 7880 w 684605"/>
                  <a:gd name="connsiteY24" fmla="*/ 287940 h 834871"/>
                  <a:gd name="connsiteX25" fmla="*/ 4051 w 684605"/>
                  <a:gd name="connsiteY25" fmla="*/ 152610 h 834871"/>
                  <a:gd name="connsiteX26" fmla="*/ 6901 w 684605"/>
                  <a:gd name="connsiteY26" fmla="*/ 114643 h 834871"/>
                  <a:gd name="connsiteX27" fmla="*/ 28754 w 684605"/>
                  <a:gd name="connsiteY27" fmla="*/ 44318 h 834871"/>
                  <a:gd name="connsiteX28" fmla="*/ 77649 w 684605"/>
                  <a:gd name="connsiteY28" fmla="*/ 610 h 834871"/>
                  <a:gd name="connsiteX29" fmla="*/ 143633 w 684605"/>
                  <a:gd name="connsiteY29" fmla="*/ 21062 h 834871"/>
                  <a:gd name="connsiteX30" fmla="*/ 185940 w 684605"/>
                  <a:gd name="connsiteY30" fmla="*/ 53421 h 834871"/>
                  <a:gd name="connsiteX31" fmla="*/ 215916 w 684605"/>
                  <a:gd name="connsiteY31" fmla="*/ 98107 h 834871"/>
                  <a:gd name="connsiteX32" fmla="*/ 235812 w 684605"/>
                  <a:gd name="connsiteY32" fmla="*/ 139857 h 834871"/>
                  <a:gd name="connsiteX33" fmla="*/ 256687 w 684605"/>
                  <a:gd name="connsiteY33" fmla="*/ 185390 h 834871"/>
                  <a:gd name="connsiteX34" fmla="*/ 272799 w 684605"/>
                  <a:gd name="connsiteY34" fmla="*/ 270848 h 834871"/>
                  <a:gd name="connsiteX35" fmla="*/ 269016 w 684605"/>
                  <a:gd name="connsiteY35" fmla="*/ 350564 h 834871"/>
                  <a:gd name="connsiteX36" fmla="*/ 258089 w 684605"/>
                  <a:gd name="connsiteY36" fmla="*/ 388107 h 834871"/>
                  <a:gd name="connsiteX37" fmla="*/ 246739 w 684605"/>
                  <a:gd name="connsiteY37" fmla="*/ 426631 h 834871"/>
                  <a:gd name="connsiteX38" fmla="*/ 221525 w 684605"/>
                  <a:gd name="connsiteY38" fmla="*/ 452268 h 834871"/>
                  <a:gd name="connsiteX39" fmla="*/ 153158 w 684605"/>
                  <a:gd name="connsiteY39" fmla="*/ 430837 h 834871"/>
                  <a:gd name="connsiteX40" fmla="*/ 110429 w 684605"/>
                  <a:gd name="connsiteY40" fmla="*/ 368212 h 834871"/>
                  <a:gd name="connsiteX41" fmla="*/ 101884 w 684605"/>
                  <a:gd name="connsiteY41" fmla="*/ 330669 h 834871"/>
                  <a:gd name="connsiteX42" fmla="*/ 99302 w 684605"/>
                  <a:gd name="connsiteY42" fmla="*/ 288341 h 834871"/>
                  <a:gd name="connsiteX43" fmla="*/ 105666 w 684605"/>
                  <a:gd name="connsiteY43" fmla="*/ 251376 h 834871"/>
                  <a:gd name="connsiteX44" fmla="*/ 144613 w 684605"/>
                  <a:gd name="connsiteY44" fmla="*/ 250952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182157 w 684605"/>
                  <a:gd name="connsiteY15" fmla="*/ 628792 h 834871"/>
                  <a:gd name="connsiteX16" fmla="*/ 118976 w 684605"/>
                  <a:gd name="connsiteY16" fmla="*/ 561405 h 834871"/>
                  <a:gd name="connsiteX17" fmla="*/ 101884 w 684605"/>
                  <a:gd name="connsiteY17" fmla="*/ 535768 h 834871"/>
                  <a:gd name="connsiteX18" fmla="*/ 93338 w 684605"/>
                  <a:gd name="connsiteY18" fmla="*/ 510131 h 834871"/>
                  <a:gd name="connsiteX19" fmla="*/ 76246 w 684605"/>
                  <a:gd name="connsiteY19" fmla="*/ 484493 h 834871"/>
                  <a:gd name="connsiteX20" fmla="*/ 67700 w 684605"/>
                  <a:gd name="connsiteY20" fmla="*/ 458856 h 834871"/>
                  <a:gd name="connsiteX21" fmla="*/ 50609 w 684605"/>
                  <a:gd name="connsiteY21" fmla="*/ 433218 h 834871"/>
                  <a:gd name="connsiteX22" fmla="*/ 33517 w 684605"/>
                  <a:gd name="connsiteY22" fmla="*/ 381944 h 834871"/>
                  <a:gd name="connsiteX23" fmla="*/ 16426 w 684605"/>
                  <a:gd name="connsiteY23" fmla="*/ 330669 h 834871"/>
                  <a:gd name="connsiteX24" fmla="*/ 7880 w 684605"/>
                  <a:gd name="connsiteY24" fmla="*/ 287940 h 834871"/>
                  <a:gd name="connsiteX25" fmla="*/ 4051 w 684605"/>
                  <a:gd name="connsiteY25" fmla="*/ 152610 h 834871"/>
                  <a:gd name="connsiteX26" fmla="*/ 6901 w 684605"/>
                  <a:gd name="connsiteY26" fmla="*/ 114643 h 834871"/>
                  <a:gd name="connsiteX27" fmla="*/ 28754 w 684605"/>
                  <a:gd name="connsiteY27" fmla="*/ 44318 h 834871"/>
                  <a:gd name="connsiteX28" fmla="*/ 77649 w 684605"/>
                  <a:gd name="connsiteY28" fmla="*/ 610 h 834871"/>
                  <a:gd name="connsiteX29" fmla="*/ 143633 w 684605"/>
                  <a:gd name="connsiteY29" fmla="*/ 21062 h 834871"/>
                  <a:gd name="connsiteX30" fmla="*/ 185940 w 684605"/>
                  <a:gd name="connsiteY30" fmla="*/ 53421 h 834871"/>
                  <a:gd name="connsiteX31" fmla="*/ 215916 w 684605"/>
                  <a:gd name="connsiteY31" fmla="*/ 98107 h 834871"/>
                  <a:gd name="connsiteX32" fmla="*/ 235812 w 684605"/>
                  <a:gd name="connsiteY32" fmla="*/ 139857 h 834871"/>
                  <a:gd name="connsiteX33" fmla="*/ 256687 w 684605"/>
                  <a:gd name="connsiteY33" fmla="*/ 185390 h 834871"/>
                  <a:gd name="connsiteX34" fmla="*/ 272799 w 684605"/>
                  <a:gd name="connsiteY34" fmla="*/ 270848 h 834871"/>
                  <a:gd name="connsiteX35" fmla="*/ 269016 w 684605"/>
                  <a:gd name="connsiteY35" fmla="*/ 350564 h 834871"/>
                  <a:gd name="connsiteX36" fmla="*/ 258089 w 684605"/>
                  <a:gd name="connsiteY36" fmla="*/ 388107 h 834871"/>
                  <a:gd name="connsiteX37" fmla="*/ 246739 w 684605"/>
                  <a:gd name="connsiteY37" fmla="*/ 426631 h 834871"/>
                  <a:gd name="connsiteX38" fmla="*/ 221525 w 684605"/>
                  <a:gd name="connsiteY38" fmla="*/ 452268 h 834871"/>
                  <a:gd name="connsiteX39" fmla="*/ 153158 w 684605"/>
                  <a:gd name="connsiteY39" fmla="*/ 430837 h 834871"/>
                  <a:gd name="connsiteX40" fmla="*/ 110429 w 684605"/>
                  <a:gd name="connsiteY40" fmla="*/ 368212 h 834871"/>
                  <a:gd name="connsiteX41" fmla="*/ 101884 w 684605"/>
                  <a:gd name="connsiteY41" fmla="*/ 330669 h 834871"/>
                  <a:gd name="connsiteX42" fmla="*/ 99302 w 684605"/>
                  <a:gd name="connsiteY42" fmla="*/ 288341 h 834871"/>
                  <a:gd name="connsiteX43" fmla="*/ 105666 w 684605"/>
                  <a:gd name="connsiteY43" fmla="*/ 251376 h 834871"/>
                  <a:gd name="connsiteX44" fmla="*/ 144613 w 684605"/>
                  <a:gd name="connsiteY44" fmla="*/ 250952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182157 w 684605"/>
                  <a:gd name="connsiteY15" fmla="*/ 628792 h 834871"/>
                  <a:gd name="connsiteX16" fmla="*/ 101884 w 684605"/>
                  <a:gd name="connsiteY16" fmla="*/ 535768 h 834871"/>
                  <a:gd name="connsiteX17" fmla="*/ 93338 w 684605"/>
                  <a:gd name="connsiteY17" fmla="*/ 510131 h 834871"/>
                  <a:gd name="connsiteX18" fmla="*/ 76246 w 684605"/>
                  <a:gd name="connsiteY18" fmla="*/ 484493 h 834871"/>
                  <a:gd name="connsiteX19" fmla="*/ 67700 w 684605"/>
                  <a:gd name="connsiteY19" fmla="*/ 458856 h 834871"/>
                  <a:gd name="connsiteX20" fmla="*/ 50609 w 684605"/>
                  <a:gd name="connsiteY20" fmla="*/ 433218 h 834871"/>
                  <a:gd name="connsiteX21" fmla="*/ 33517 w 684605"/>
                  <a:gd name="connsiteY21" fmla="*/ 381944 h 834871"/>
                  <a:gd name="connsiteX22" fmla="*/ 16426 w 684605"/>
                  <a:gd name="connsiteY22" fmla="*/ 330669 h 834871"/>
                  <a:gd name="connsiteX23" fmla="*/ 7880 w 684605"/>
                  <a:gd name="connsiteY23" fmla="*/ 287940 h 834871"/>
                  <a:gd name="connsiteX24" fmla="*/ 4051 w 684605"/>
                  <a:gd name="connsiteY24" fmla="*/ 152610 h 834871"/>
                  <a:gd name="connsiteX25" fmla="*/ 6901 w 684605"/>
                  <a:gd name="connsiteY25" fmla="*/ 114643 h 834871"/>
                  <a:gd name="connsiteX26" fmla="*/ 28754 w 684605"/>
                  <a:gd name="connsiteY26" fmla="*/ 44318 h 834871"/>
                  <a:gd name="connsiteX27" fmla="*/ 77649 w 684605"/>
                  <a:gd name="connsiteY27" fmla="*/ 610 h 834871"/>
                  <a:gd name="connsiteX28" fmla="*/ 143633 w 684605"/>
                  <a:gd name="connsiteY28" fmla="*/ 21062 h 834871"/>
                  <a:gd name="connsiteX29" fmla="*/ 185940 w 684605"/>
                  <a:gd name="connsiteY29" fmla="*/ 53421 h 834871"/>
                  <a:gd name="connsiteX30" fmla="*/ 215916 w 684605"/>
                  <a:gd name="connsiteY30" fmla="*/ 98107 h 834871"/>
                  <a:gd name="connsiteX31" fmla="*/ 235812 w 684605"/>
                  <a:gd name="connsiteY31" fmla="*/ 139857 h 834871"/>
                  <a:gd name="connsiteX32" fmla="*/ 256687 w 684605"/>
                  <a:gd name="connsiteY32" fmla="*/ 185390 h 834871"/>
                  <a:gd name="connsiteX33" fmla="*/ 272799 w 684605"/>
                  <a:gd name="connsiteY33" fmla="*/ 270848 h 834871"/>
                  <a:gd name="connsiteX34" fmla="*/ 269016 w 684605"/>
                  <a:gd name="connsiteY34" fmla="*/ 350564 h 834871"/>
                  <a:gd name="connsiteX35" fmla="*/ 258089 w 684605"/>
                  <a:gd name="connsiteY35" fmla="*/ 388107 h 834871"/>
                  <a:gd name="connsiteX36" fmla="*/ 246739 w 684605"/>
                  <a:gd name="connsiteY36" fmla="*/ 426631 h 834871"/>
                  <a:gd name="connsiteX37" fmla="*/ 221525 w 684605"/>
                  <a:gd name="connsiteY37" fmla="*/ 452268 h 834871"/>
                  <a:gd name="connsiteX38" fmla="*/ 153158 w 684605"/>
                  <a:gd name="connsiteY38" fmla="*/ 430837 h 834871"/>
                  <a:gd name="connsiteX39" fmla="*/ 110429 w 684605"/>
                  <a:gd name="connsiteY39" fmla="*/ 368212 h 834871"/>
                  <a:gd name="connsiteX40" fmla="*/ 101884 w 684605"/>
                  <a:gd name="connsiteY40" fmla="*/ 330669 h 834871"/>
                  <a:gd name="connsiteX41" fmla="*/ 99302 w 684605"/>
                  <a:gd name="connsiteY41" fmla="*/ 288341 h 834871"/>
                  <a:gd name="connsiteX42" fmla="*/ 105666 w 684605"/>
                  <a:gd name="connsiteY42" fmla="*/ 251376 h 834871"/>
                  <a:gd name="connsiteX43" fmla="*/ 144613 w 684605"/>
                  <a:gd name="connsiteY43" fmla="*/ 250952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101884 w 684605"/>
                  <a:gd name="connsiteY15" fmla="*/ 535768 h 834871"/>
                  <a:gd name="connsiteX16" fmla="*/ 93338 w 684605"/>
                  <a:gd name="connsiteY16" fmla="*/ 510131 h 834871"/>
                  <a:gd name="connsiteX17" fmla="*/ 76246 w 684605"/>
                  <a:gd name="connsiteY17" fmla="*/ 484493 h 834871"/>
                  <a:gd name="connsiteX18" fmla="*/ 67700 w 684605"/>
                  <a:gd name="connsiteY18" fmla="*/ 458856 h 834871"/>
                  <a:gd name="connsiteX19" fmla="*/ 50609 w 684605"/>
                  <a:gd name="connsiteY19" fmla="*/ 433218 h 834871"/>
                  <a:gd name="connsiteX20" fmla="*/ 33517 w 684605"/>
                  <a:gd name="connsiteY20" fmla="*/ 381944 h 834871"/>
                  <a:gd name="connsiteX21" fmla="*/ 16426 w 684605"/>
                  <a:gd name="connsiteY21" fmla="*/ 330669 h 834871"/>
                  <a:gd name="connsiteX22" fmla="*/ 7880 w 684605"/>
                  <a:gd name="connsiteY22" fmla="*/ 287940 h 834871"/>
                  <a:gd name="connsiteX23" fmla="*/ 4051 w 684605"/>
                  <a:gd name="connsiteY23" fmla="*/ 152610 h 834871"/>
                  <a:gd name="connsiteX24" fmla="*/ 6901 w 684605"/>
                  <a:gd name="connsiteY24" fmla="*/ 114643 h 834871"/>
                  <a:gd name="connsiteX25" fmla="*/ 28754 w 684605"/>
                  <a:gd name="connsiteY25" fmla="*/ 44318 h 834871"/>
                  <a:gd name="connsiteX26" fmla="*/ 77649 w 684605"/>
                  <a:gd name="connsiteY26" fmla="*/ 610 h 834871"/>
                  <a:gd name="connsiteX27" fmla="*/ 143633 w 684605"/>
                  <a:gd name="connsiteY27" fmla="*/ 21062 h 834871"/>
                  <a:gd name="connsiteX28" fmla="*/ 185940 w 684605"/>
                  <a:gd name="connsiteY28" fmla="*/ 53421 h 834871"/>
                  <a:gd name="connsiteX29" fmla="*/ 215916 w 684605"/>
                  <a:gd name="connsiteY29" fmla="*/ 98107 h 834871"/>
                  <a:gd name="connsiteX30" fmla="*/ 235812 w 684605"/>
                  <a:gd name="connsiteY30" fmla="*/ 139857 h 834871"/>
                  <a:gd name="connsiteX31" fmla="*/ 256687 w 684605"/>
                  <a:gd name="connsiteY31" fmla="*/ 185390 h 834871"/>
                  <a:gd name="connsiteX32" fmla="*/ 272799 w 684605"/>
                  <a:gd name="connsiteY32" fmla="*/ 270848 h 834871"/>
                  <a:gd name="connsiteX33" fmla="*/ 269016 w 684605"/>
                  <a:gd name="connsiteY33" fmla="*/ 350564 h 834871"/>
                  <a:gd name="connsiteX34" fmla="*/ 258089 w 684605"/>
                  <a:gd name="connsiteY34" fmla="*/ 388107 h 834871"/>
                  <a:gd name="connsiteX35" fmla="*/ 246739 w 684605"/>
                  <a:gd name="connsiteY35" fmla="*/ 426631 h 834871"/>
                  <a:gd name="connsiteX36" fmla="*/ 221525 w 684605"/>
                  <a:gd name="connsiteY36" fmla="*/ 452268 h 834871"/>
                  <a:gd name="connsiteX37" fmla="*/ 153158 w 684605"/>
                  <a:gd name="connsiteY37" fmla="*/ 430837 h 834871"/>
                  <a:gd name="connsiteX38" fmla="*/ 110429 w 684605"/>
                  <a:gd name="connsiteY38" fmla="*/ 368212 h 834871"/>
                  <a:gd name="connsiteX39" fmla="*/ 101884 w 684605"/>
                  <a:gd name="connsiteY39" fmla="*/ 330669 h 834871"/>
                  <a:gd name="connsiteX40" fmla="*/ 99302 w 684605"/>
                  <a:gd name="connsiteY40" fmla="*/ 288341 h 834871"/>
                  <a:gd name="connsiteX41" fmla="*/ 105666 w 684605"/>
                  <a:gd name="connsiteY41" fmla="*/ 251376 h 834871"/>
                  <a:gd name="connsiteX42" fmla="*/ 144613 w 684605"/>
                  <a:gd name="connsiteY42" fmla="*/ 250952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93338 w 684605"/>
                  <a:gd name="connsiteY15" fmla="*/ 510131 h 834871"/>
                  <a:gd name="connsiteX16" fmla="*/ 76246 w 684605"/>
                  <a:gd name="connsiteY16" fmla="*/ 484493 h 834871"/>
                  <a:gd name="connsiteX17" fmla="*/ 67700 w 684605"/>
                  <a:gd name="connsiteY17" fmla="*/ 458856 h 834871"/>
                  <a:gd name="connsiteX18" fmla="*/ 50609 w 684605"/>
                  <a:gd name="connsiteY18" fmla="*/ 433218 h 834871"/>
                  <a:gd name="connsiteX19" fmla="*/ 33517 w 684605"/>
                  <a:gd name="connsiteY19" fmla="*/ 381944 h 834871"/>
                  <a:gd name="connsiteX20" fmla="*/ 16426 w 684605"/>
                  <a:gd name="connsiteY20" fmla="*/ 330669 h 834871"/>
                  <a:gd name="connsiteX21" fmla="*/ 7880 w 684605"/>
                  <a:gd name="connsiteY21" fmla="*/ 287940 h 834871"/>
                  <a:gd name="connsiteX22" fmla="*/ 4051 w 684605"/>
                  <a:gd name="connsiteY22" fmla="*/ 152610 h 834871"/>
                  <a:gd name="connsiteX23" fmla="*/ 6901 w 684605"/>
                  <a:gd name="connsiteY23" fmla="*/ 114643 h 834871"/>
                  <a:gd name="connsiteX24" fmla="*/ 28754 w 684605"/>
                  <a:gd name="connsiteY24" fmla="*/ 44318 h 834871"/>
                  <a:gd name="connsiteX25" fmla="*/ 77649 w 684605"/>
                  <a:gd name="connsiteY25" fmla="*/ 610 h 834871"/>
                  <a:gd name="connsiteX26" fmla="*/ 143633 w 684605"/>
                  <a:gd name="connsiteY26" fmla="*/ 21062 h 834871"/>
                  <a:gd name="connsiteX27" fmla="*/ 185940 w 684605"/>
                  <a:gd name="connsiteY27" fmla="*/ 53421 h 834871"/>
                  <a:gd name="connsiteX28" fmla="*/ 215916 w 684605"/>
                  <a:gd name="connsiteY28" fmla="*/ 98107 h 834871"/>
                  <a:gd name="connsiteX29" fmla="*/ 235812 w 684605"/>
                  <a:gd name="connsiteY29" fmla="*/ 139857 h 834871"/>
                  <a:gd name="connsiteX30" fmla="*/ 256687 w 684605"/>
                  <a:gd name="connsiteY30" fmla="*/ 185390 h 834871"/>
                  <a:gd name="connsiteX31" fmla="*/ 272799 w 684605"/>
                  <a:gd name="connsiteY31" fmla="*/ 270848 h 834871"/>
                  <a:gd name="connsiteX32" fmla="*/ 269016 w 684605"/>
                  <a:gd name="connsiteY32" fmla="*/ 350564 h 834871"/>
                  <a:gd name="connsiteX33" fmla="*/ 258089 w 684605"/>
                  <a:gd name="connsiteY33" fmla="*/ 388107 h 834871"/>
                  <a:gd name="connsiteX34" fmla="*/ 246739 w 684605"/>
                  <a:gd name="connsiteY34" fmla="*/ 426631 h 834871"/>
                  <a:gd name="connsiteX35" fmla="*/ 221525 w 684605"/>
                  <a:gd name="connsiteY35" fmla="*/ 452268 h 834871"/>
                  <a:gd name="connsiteX36" fmla="*/ 153158 w 684605"/>
                  <a:gd name="connsiteY36" fmla="*/ 430837 h 834871"/>
                  <a:gd name="connsiteX37" fmla="*/ 110429 w 684605"/>
                  <a:gd name="connsiteY37" fmla="*/ 368212 h 834871"/>
                  <a:gd name="connsiteX38" fmla="*/ 101884 w 684605"/>
                  <a:gd name="connsiteY38" fmla="*/ 330669 h 834871"/>
                  <a:gd name="connsiteX39" fmla="*/ 99302 w 684605"/>
                  <a:gd name="connsiteY39" fmla="*/ 288341 h 834871"/>
                  <a:gd name="connsiteX40" fmla="*/ 105666 w 684605"/>
                  <a:gd name="connsiteY40" fmla="*/ 251376 h 834871"/>
                  <a:gd name="connsiteX41" fmla="*/ 144613 w 684605"/>
                  <a:gd name="connsiteY41" fmla="*/ 250952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31" fmla="*/ 269016 w 684605"/>
                  <a:gd name="connsiteY31" fmla="*/ 350564 h 834871"/>
                  <a:gd name="connsiteX32" fmla="*/ 258089 w 684605"/>
                  <a:gd name="connsiteY32" fmla="*/ 388107 h 834871"/>
                  <a:gd name="connsiteX33" fmla="*/ 246739 w 684605"/>
                  <a:gd name="connsiteY33" fmla="*/ 426631 h 834871"/>
                  <a:gd name="connsiteX34" fmla="*/ 221525 w 684605"/>
                  <a:gd name="connsiteY34" fmla="*/ 452268 h 834871"/>
                  <a:gd name="connsiteX35" fmla="*/ 153158 w 684605"/>
                  <a:gd name="connsiteY35" fmla="*/ 430837 h 834871"/>
                  <a:gd name="connsiteX36" fmla="*/ 110429 w 684605"/>
                  <a:gd name="connsiteY36" fmla="*/ 368212 h 834871"/>
                  <a:gd name="connsiteX37" fmla="*/ 101884 w 684605"/>
                  <a:gd name="connsiteY37" fmla="*/ 330669 h 834871"/>
                  <a:gd name="connsiteX38" fmla="*/ 99302 w 684605"/>
                  <a:gd name="connsiteY38" fmla="*/ 288341 h 834871"/>
                  <a:gd name="connsiteX39" fmla="*/ 105666 w 684605"/>
                  <a:gd name="connsiteY39" fmla="*/ 251376 h 834871"/>
                  <a:gd name="connsiteX40" fmla="*/ 144613 w 684605"/>
                  <a:gd name="connsiteY40" fmla="*/ 250952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31" fmla="*/ 269016 w 684605"/>
                  <a:gd name="connsiteY31" fmla="*/ 350564 h 834871"/>
                  <a:gd name="connsiteX32" fmla="*/ 258089 w 684605"/>
                  <a:gd name="connsiteY32" fmla="*/ 388107 h 834871"/>
                  <a:gd name="connsiteX33" fmla="*/ 246739 w 684605"/>
                  <a:gd name="connsiteY33" fmla="*/ 426631 h 834871"/>
                  <a:gd name="connsiteX34" fmla="*/ 221525 w 684605"/>
                  <a:gd name="connsiteY34" fmla="*/ 452268 h 834871"/>
                  <a:gd name="connsiteX35" fmla="*/ 153158 w 684605"/>
                  <a:gd name="connsiteY35" fmla="*/ 430837 h 834871"/>
                  <a:gd name="connsiteX36" fmla="*/ 110429 w 684605"/>
                  <a:gd name="connsiteY36" fmla="*/ 368212 h 834871"/>
                  <a:gd name="connsiteX37" fmla="*/ 101884 w 684605"/>
                  <a:gd name="connsiteY37" fmla="*/ 330669 h 834871"/>
                  <a:gd name="connsiteX38" fmla="*/ 99302 w 684605"/>
                  <a:gd name="connsiteY38" fmla="*/ 288341 h 834871"/>
                  <a:gd name="connsiteX39" fmla="*/ 105666 w 684605"/>
                  <a:gd name="connsiteY39" fmla="*/ 251376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31" fmla="*/ 269016 w 684605"/>
                  <a:gd name="connsiteY31" fmla="*/ 350564 h 834871"/>
                  <a:gd name="connsiteX32" fmla="*/ 258089 w 684605"/>
                  <a:gd name="connsiteY32" fmla="*/ 388107 h 834871"/>
                  <a:gd name="connsiteX33" fmla="*/ 246739 w 684605"/>
                  <a:gd name="connsiteY33" fmla="*/ 426631 h 834871"/>
                  <a:gd name="connsiteX34" fmla="*/ 221525 w 684605"/>
                  <a:gd name="connsiteY34" fmla="*/ 452268 h 834871"/>
                  <a:gd name="connsiteX35" fmla="*/ 153158 w 684605"/>
                  <a:gd name="connsiteY35" fmla="*/ 430837 h 834871"/>
                  <a:gd name="connsiteX36" fmla="*/ 110429 w 684605"/>
                  <a:gd name="connsiteY36" fmla="*/ 368212 h 834871"/>
                  <a:gd name="connsiteX37" fmla="*/ 101884 w 684605"/>
                  <a:gd name="connsiteY37" fmla="*/ 330669 h 834871"/>
                  <a:gd name="connsiteX38" fmla="*/ 99302 w 684605"/>
                  <a:gd name="connsiteY38" fmla="*/ 288341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31" fmla="*/ 269016 w 684605"/>
                  <a:gd name="connsiteY31" fmla="*/ 350564 h 834871"/>
                  <a:gd name="connsiteX32" fmla="*/ 258089 w 684605"/>
                  <a:gd name="connsiteY32" fmla="*/ 388107 h 834871"/>
                  <a:gd name="connsiteX33" fmla="*/ 246739 w 684605"/>
                  <a:gd name="connsiteY33" fmla="*/ 426631 h 834871"/>
                  <a:gd name="connsiteX34" fmla="*/ 221525 w 684605"/>
                  <a:gd name="connsiteY34" fmla="*/ 452268 h 834871"/>
                  <a:gd name="connsiteX35" fmla="*/ 153158 w 684605"/>
                  <a:gd name="connsiteY35" fmla="*/ 430837 h 834871"/>
                  <a:gd name="connsiteX36" fmla="*/ 110429 w 684605"/>
                  <a:gd name="connsiteY36" fmla="*/ 368212 h 834871"/>
                  <a:gd name="connsiteX37" fmla="*/ 101884 w 684605"/>
                  <a:gd name="connsiteY37" fmla="*/ 330669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31" fmla="*/ 269016 w 684605"/>
                  <a:gd name="connsiteY31" fmla="*/ 350564 h 834871"/>
                  <a:gd name="connsiteX32" fmla="*/ 258089 w 684605"/>
                  <a:gd name="connsiteY32" fmla="*/ 388107 h 834871"/>
                  <a:gd name="connsiteX33" fmla="*/ 246739 w 684605"/>
                  <a:gd name="connsiteY33" fmla="*/ 426631 h 834871"/>
                  <a:gd name="connsiteX34" fmla="*/ 221525 w 684605"/>
                  <a:gd name="connsiteY34" fmla="*/ 452268 h 834871"/>
                  <a:gd name="connsiteX35" fmla="*/ 153158 w 684605"/>
                  <a:gd name="connsiteY35" fmla="*/ 430837 h 834871"/>
                  <a:gd name="connsiteX36" fmla="*/ 110429 w 684605"/>
                  <a:gd name="connsiteY36" fmla="*/ 368212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31" fmla="*/ 269016 w 684605"/>
                  <a:gd name="connsiteY31" fmla="*/ 350564 h 834871"/>
                  <a:gd name="connsiteX32" fmla="*/ 258089 w 684605"/>
                  <a:gd name="connsiteY32" fmla="*/ 388107 h 834871"/>
                  <a:gd name="connsiteX33" fmla="*/ 246739 w 684605"/>
                  <a:gd name="connsiteY33" fmla="*/ 426631 h 834871"/>
                  <a:gd name="connsiteX34" fmla="*/ 221525 w 684605"/>
                  <a:gd name="connsiteY34" fmla="*/ 452268 h 834871"/>
                  <a:gd name="connsiteX35" fmla="*/ 153158 w 684605"/>
                  <a:gd name="connsiteY35" fmla="*/ 430837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31" fmla="*/ 269016 w 684605"/>
                  <a:gd name="connsiteY31" fmla="*/ 350564 h 834871"/>
                  <a:gd name="connsiteX32" fmla="*/ 258089 w 684605"/>
                  <a:gd name="connsiteY32" fmla="*/ 388107 h 834871"/>
                  <a:gd name="connsiteX33" fmla="*/ 246739 w 684605"/>
                  <a:gd name="connsiteY33" fmla="*/ 426631 h 834871"/>
                  <a:gd name="connsiteX34" fmla="*/ 221525 w 684605"/>
                  <a:gd name="connsiteY34" fmla="*/ 452268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31" fmla="*/ 269016 w 684605"/>
                  <a:gd name="connsiteY31" fmla="*/ 350564 h 834871"/>
                  <a:gd name="connsiteX32" fmla="*/ 258089 w 684605"/>
                  <a:gd name="connsiteY32" fmla="*/ 388107 h 834871"/>
                  <a:gd name="connsiteX33" fmla="*/ 246739 w 684605"/>
                  <a:gd name="connsiteY33" fmla="*/ 426631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31" fmla="*/ 269016 w 684605"/>
                  <a:gd name="connsiteY31" fmla="*/ 350564 h 834871"/>
                  <a:gd name="connsiteX32" fmla="*/ 258089 w 684605"/>
                  <a:gd name="connsiteY32" fmla="*/ 388107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31" fmla="*/ 269016 w 684605"/>
                  <a:gd name="connsiteY31" fmla="*/ 350564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30" fmla="*/ 272799 w 684605"/>
                  <a:gd name="connsiteY30" fmla="*/ 270848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29" fmla="*/ 256687 w 684605"/>
                  <a:gd name="connsiteY29" fmla="*/ 185390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28" fmla="*/ 235812 w 684605"/>
                  <a:gd name="connsiteY28" fmla="*/ 139857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27" fmla="*/ 215916 w 684605"/>
                  <a:gd name="connsiteY27" fmla="*/ 98107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26" fmla="*/ 185940 w 684605"/>
                  <a:gd name="connsiteY26" fmla="*/ 53421 h 834871"/>
                  <a:gd name="connsiteX0" fmla="*/ 351019 w 684605"/>
                  <a:gd name="connsiteY0" fmla="*/ 29432 h 834871"/>
                  <a:gd name="connsiteX1" fmla="*/ 585932 w 684605"/>
                  <a:gd name="connsiteY1" fmla="*/ 453951 h 834871"/>
                  <a:gd name="connsiteX2" fmla="*/ 645707 w 684605"/>
                  <a:gd name="connsiteY2" fmla="*/ 583948 h 834871"/>
                  <a:gd name="connsiteX3" fmla="*/ 682709 w 684605"/>
                  <a:gd name="connsiteY3" fmla="*/ 676484 h 834871"/>
                  <a:gd name="connsiteX4" fmla="*/ 677812 w 684605"/>
                  <a:gd name="connsiteY4" fmla="*/ 733167 h 834871"/>
                  <a:gd name="connsiteX5" fmla="*/ 665483 w 684605"/>
                  <a:gd name="connsiteY5" fmla="*/ 784999 h 834871"/>
                  <a:gd name="connsiteX6" fmla="*/ 640269 w 684605"/>
                  <a:gd name="connsiteY6" fmla="*/ 817779 h 834871"/>
                  <a:gd name="connsiteX7" fmla="*/ 614631 w 684605"/>
                  <a:gd name="connsiteY7" fmla="*/ 826325 h 834871"/>
                  <a:gd name="connsiteX8" fmla="*/ 571902 w 684605"/>
                  <a:gd name="connsiteY8" fmla="*/ 834871 h 834871"/>
                  <a:gd name="connsiteX9" fmla="*/ 489939 w 684605"/>
                  <a:gd name="connsiteY9" fmla="*/ 821563 h 834871"/>
                  <a:gd name="connsiteX10" fmla="*/ 412470 w 684605"/>
                  <a:gd name="connsiteY10" fmla="*/ 797327 h 834871"/>
                  <a:gd name="connsiteX11" fmla="*/ 373947 w 684605"/>
                  <a:gd name="connsiteY11" fmla="*/ 778834 h 834871"/>
                  <a:gd name="connsiteX12" fmla="*/ 322672 w 684605"/>
                  <a:gd name="connsiteY12" fmla="*/ 748434 h 834871"/>
                  <a:gd name="connsiteX13" fmla="*/ 283726 w 684605"/>
                  <a:gd name="connsiteY13" fmla="*/ 721393 h 834871"/>
                  <a:gd name="connsiteX14" fmla="*/ 237213 w 684605"/>
                  <a:gd name="connsiteY14" fmla="*/ 684829 h 834871"/>
                  <a:gd name="connsiteX15" fmla="*/ 76246 w 684605"/>
                  <a:gd name="connsiteY15" fmla="*/ 484493 h 834871"/>
                  <a:gd name="connsiteX16" fmla="*/ 67700 w 684605"/>
                  <a:gd name="connsiteY16" fmla="*/ 458856 h 834871"/>
                  <a:gd name="connsiteX17" fmla="*/ 50609 w 684605"/>
                  <a:gd name="connsiteY17" fmla="*/ 433218 h 834871"/>
                  <a:gd name="connsiteX18" fmla="*/ 33517 w 684605"/>
                  <a:gd name="connsiteY18" fmla="*/ 381944 h 834871"/>
                  <a:gd name="connsiteX19" fmla="*/ 16426 w 684605"/>
                  <a:gd name="connsiteY19" fmla="*/ 330669 h 834871"/>
                  <a:gd name="connsiteX20" fmla="*/ 7880 w 684605"/>
                  <a:gd name="connsiteY20" fmla="*/ 287940 h 834871"/>
                  <a:gd name="connsiteX21" fmla="*/ 4051 w 684605"/>
                  <a:gd name="connsiteY21" fmla="*/ 152610 h 834871"/>
                  <a:gd name="connsiteX22" fmla="*/ 6901 w 684605"/>
                  <a:gd name="connsiteY22" fmla="*/ 114643 h 834871"/>
                  <a:gd name="connsiteX23" fmla="*/ 28754 w 684605"/>
                  <a:gd name="connsiteY23" fmla="*/ 44318 h 834871"/>
                  <a:gd name="connsiteX24" fmla="*/ 77649 w 684605"/>
                  <a:gd name="connsiteY24" fmla="*/ 610 h 834871"/>
                  <a:gd name="connsiteX25" fmla="*/ 143633 w 684605"/>
                  <a:gd name="connsiteY25" fmla="*/ 21062 h 834871"/>
                  <a:gd name="connsiteX0" fmla="*/ 351019 w 684605"/>
                  <a:gd name="connsiteY0" fmla="*/ 28822 h 834261"/>
                  <a:gd name="connsiteX1" fmla="*/ 585932 w 684605"/>
                  <a:gd name="connsiteY1" fmla="*/ 453341 h 834261"/>
                  <a:gd name="connsiteX2" fmla="*/ 645707 w 684605"/>
                  <a:gd name="connsiteY2" fmla="*/ 583338 h 834261"/>
                  <a:gd name="connsiteX3" fmla="*/ 682709 w 684605"/>
                  <a:gd name="connsiteY3" fmla="*/ 675874 h 834261"/>
                  <a:gd name="connsiteX4" fmla="*/ 677812 w 684605"/>
                  <a:gd name="connsiteY4" fmla="*/ 732557 h 834261"/>
                  <a:gd name="connsiteX5" fmla="*/ 665483 w 684605"/>
                  <a:gd name="connsiteY5" fmla="*/ 784389 h 834261"/>
                  <a:gd name="connsiteX6" fmla="*/ 640269 w 684605"/>
                  <a:gd name="connsiteY6" fmla="*/ 817169 h 834261"/>
                  <a:gd name="connsiteX7" fmla="*/ 614631 w 684605"/>
                  <a:gd name="connsiteY7" fmla="*/ 825715 h 834261"/>
                  <a:gd name="connsiteX8" fmla="*/ 571902 w 684605"/>
                  <a:gd name="connsiteY8" fmla="*/ 834261 h 834261"/>
                  <a:gd name="connsiteX9" fmla="*/ 489939 w 684605"/>
                  <a:gd name="connsiteY9" fmla="*/ 820953 h 834261"/>
                  <a:gd name="connsiteX10" fmla="*/ 412470 w 684605"/>
                  <a:gd name="connsiteY10" fmla="*/ 796717 h 834261"/>
                  <a:gd name="connsiteX11" fmla="*/ 373947 w 684605"/>
                  <a:gd name="connsiteY11" fmla="*/ 778224 h 834261"/>
                  <a:gd name="connsiteX12" fmla="*/ 322672 w 684605"/>
                  <a:gd name="connsiteY12" fmla="*/ 747824 h 834261"/>
                  <a:gd name="connsiteX13" fmla="*/ 283726 w 684605"/>
                  <a:gd name="connsiteY13" fmla="*/ 720783 h 834261"/>
                  <a:gd name="connsiteX14" fmla="*/ 237213 w 684605"/>
                  <a:gd name="connsiteY14" fmla="*/ 684219 h 834261"/>
                  <a:gd name="connsiteX15" fmla="*/ 76246 w 684605"/>
                  <a:gd name="connsiteY15" fmla="*/ 483883 h 834261"/>
                  <a:gd name="connsiteX16" fmla="*/ 67700 w 684605"/>
                  <a:gd name="connsiteY16" fmla="*/ 458246 h 834261"/>
                  <a:gd name="connsiteX17" fmla="*/ 50609 w 684605"/>
                  <a:gd name="connsiteY17" fmla="*/ 432608 h 834261"/>
                  <a:gd name="connsiteX18" fmla="*/ 33517 w 684605"/>
                  <a:gd name="connsiteY18" fmla="*/ 381334 h 834261"/>
                  <a:gd name="connsiteX19" fmla="*/ 16426 w 684605"/>
                  <a:gd name="connsiteY19" fmla="*/ 330059 h 834261"/>
                  <a:gd name="connsiteX20" fmla="*/ 7880 w 684605"/>
                  <a:gd name="connsiteY20" fmla="*/ 287330 h 834261"/>
                  <a:gd name="connsiteX21" fmla="*/ 4051 w 684605"/>
                  <a:gd name="connsiteY21" fmla="*/ 152000 h 834261"/>
                  <a:gd name="connsiteX22" fmla="*/ 6901 w 684605"/>
                  <a:gd name="connsiteY22" fmla="*/ 114033 h 834261"/>
                  <a:gd name="connsiteX23" fmla="*/ 28754 w 684605"/>
                  <a:gd name="connsiteY23" fmla="*/ 43708 h 834261"/>
                  <a:gd name="connsiteX24" fmla="*/ 77649 w 684605"/>
                  <a:gd name="connsiteY24" fmla="*/ 0 h 834261"/>
                  <a:gd name="connsiteX0" fmla="*/ 351019 w 684605"/>
                  <a:gd name="connsiteY0" fmla="*/ 0 h 805439"/>
                  <a:gd name="connsiteX1" fmla="*/ 585932 w 684605"/>
                  <a:gd name="connsiteY1" fmla="*/ 424519 h 805439"/>
                  <a:gd name="connsiteX2" fmla="*/ 645707 w 684605"/>
                  <a:gd name="connsiteY2" fmla="*/ 554516 h 805439"/>
                  <a:gd name="connsiteX3" fmla="*/ 682709 w 684605"/>
                  <a:gd name="connsiteY3" fmla="*/ 647052 h 805439"/>
                  <a:gd name="connsiteX4" fmla="*/ 677812 w 684605"/>
                  <a:gd name="connsiteY4" fmla="*/ 703735 h 805439"/>
                  <a:gd name="connsiteX5" fmla="*/ 665483 w 684605"/>
                  <a:gd name="connsiteY5" fmla="*/ 755567 h 805439"/>
                  <a:gd name="connsiteX6" fmla="*/ 640269 w 684605"/>
                  <a:gd name="connsiteY6" fmla="*/ 788347 h 805439"/>
                  <a:gd name="connsiteX7" fmla="*/ 614631 w 684605"/>
                  <a:gd name="connsiteY7" fmla="*/ 796893 h 805439"/>
                  <a:gd name="connsiteX8" fmla="*/ 571902 w 684605"/>
                  <a:gd name="connsiteY8" fmla="*/ 805439 h 805439"/>
                  <a:gd name="connsiteX9" fmla="*/ 489939 w 684605"/>
                  <a:gd name="connsiteY9" fmla="*/ 792131 h 805439"/>
                  <a:gd name="connsiteX10" fmla="*/ 412470 w 684605"/>
                  <a:gd name="connsiteY10" fmla="*/ 767895 h 805439"/>
                  <a:gd name="connsiteX11" fmla="*/ 373947 w 684605"/>
                  <a:gd name="connsiteY11" fmla="*/ 749402 h 805439"/>
                  <a:gd name="connsiteX12" fmla="*/ 322672 w 684605"/>
                  <a:gd name="connsiteY12" fmla="*/ 719002 h 805439"/>
                  <a:gd name="connsiteX13" fmla="*/ 283726 w 684605"/>
                  <a:gd name="connsiteY13" fmla="*/ 691961 h 805439"/>
                  <a:gd name="connsiteX14" fmla="*/ 237213 w 684605"/>
                  <a:gd name="connsiteY14" fmla="*/ 655397 h 805439"/>
                  <a:gd name="connsiteX15" fmla="*/ 76246 w 684605"/>
                  <a:gd name="connsiteY15" fmla="*/ 455061 h 805439"/>
                  <a:gd name="connsiteX16" fmla="*/ 67700 w 684605"/>
                  <a:gd name="connsiteY16" fmla="*/ 429424 h 805439"/>
                  <a:gd name="connsiteX17" fmla="*/ 50609 w 684605"/>
                  <a:gd name="connsiteY17" fmla="*/ 403786 h 805439"/>
                  <a:gd name="connsiteX18" fmla="*/ 33517 w 684605"/>
                  <a:gd name="connsiteY18" fmla="*/ 352512 h 805439"/>
                  <a:gd name="connsiteX19" fmla="*/ 16426 w 684605"/>
                  <a:gd name="connsiteY19" fmla="*/ 301237 h 805439"/>
                  <a:gd name="connsiteX20" fmla="*/ 7880 w 684605"/>
                  <a:gd name="connsiteY20" fmla="*/ 258508 h 805439"/>
                  <a:gd name="connsiteX21" fmla="*/ 4051 w 684605"/>
                  <a:gd name="connsiteY21" fmla="*/ 123178 h 805439"/>
                  <a:gd name="connsiteX22" fmla="*/ 6901 w 684605"/>
                  <a:gd name="connsiteY22" fmla="*/ 85211 h 805439"/>
                  <a:gd name="connsiteX23" fmla="*/ 28754 w 684605"/>
                  <a:gd name="connsiteY23" fmla="*/ 14886 h 805439"/>
                  <a:gd name="connsiteX0" fmla="*/ 351019 w 684605"/>
                  <a:gd name="connsiteY0" fmla="*/ 0 h 805439"/>
                  <a:gd name="connsiteX1" fmla="*/ 585932 w 684605"/>
                  <a:gd name="connsiteY1" fmla="*/ 424519 h 805439"/>
                  <a:gd name="connsiteX2" fmla="*/ 645707 w 684605"/>
                  <a:gd name="connsiteY2" fmla="*/ 554516 h 805439"/>
                  <a:gd name="connsiteX3" fmla="*/ 682709 w 684605"/>
                  <a:gd name="connsiteY3" fmla="*/ 647052 h 805439"/>
                  <a:gd name="connsiteX4" fmla="*/ 677812 w 684605"/>
                  <a:gd name="connsiteY4" fmla="*/ 703735 h 805439"/>
                  <a:gd name="connsiteX5" fmla="*/ 665483 w 684605"/>
                  <a:gd name="connsiteY5" fmla="*/ 755567 h 805439"/>
                  <a:gd name="connsiteX6" fmla="*/ 640269 w 684605"/>
                  <a:gd name="connsiteY6" fmla="*/ 788347 h 805439"/>
                  <a:gd name="connsiteX7" fmla="*/ 614631 w 684605"/>
                  <a:gd name="connsiteY7" fmla="*/ 796893 h 805439"/>
                  <a:gd name="connsiteX8" fmla="*/ 571902 w 684605"/>
                  <a:gd name="connsiteY8" fmla="*/ 805439 h 805439"/>
                  <a:gd name="connsiteX9" fmla="*/ 489939 w 684605"/>
                  <a:gd name="connsiteY9" fmla="*/ 792131 h 805439"/>
                  <a:gd name="connsiteX10" fmla="*/ 412470 w 684605"/>
                  <a:gd name="connsiteY10" fmla="*/ 767895 h 805439"/>
                  <a:gd name="connsiteX11" fmla="*/ 373947 w 684605"/>
                  <a:gd name="connsiteY11" fmla="*/ 749402 h 805439"/>
                  <a:gd name="connsiteX12" fmla="*/ 322672 w 684605"/>
                  <a:gd name="connsiteY12" fmla="*/ 719002 h 805439"/>
                  <a:gd name="connsiteX13" fmla="*/ 283726 w 684605"/>
                  <a:gd name="connsiteY13" fmla="*/ 691961 h 805439"/>
                  <a:gd name="connsiteX14" fmla="*/ 237213 w 684605"/>
                  <a:gd name="connsiteY14" fmla="*/ 655397 h 805439"/>
                  <a:gd name="connsiteX15" fmla="*/ 76246 w 684605"/>
                  <a:gd name="connsiteY15" fmla="*/ 455061 h 805439"/>
                  <a:gd name="connsiteX16" fmla="*/ 67700 w 684605"/>
                  <a:gd name="connsiteY16" fmla="*/ 429424 h 805439"/>
                  <a:gd name="connsiteX17" fmla="*/ 50609 w 684605"/>
                  <a:gd name="connsiteY17" fmla="*/ 403786 h 805439"/>
                  <a:gd name="connsiteX18" fmla="*/ 33517 w 684605"/>
                  <a:gd name="connsiteY18" fmla="*/ 352512 h 805439"/>
                  <a:gd name="connsiteX19" fmla="*/ 16426 w 684605"/>
                  <a:gd name="connsiteY19" fmla="*/ 301237 h 805439"/>
                  <a:gd name="connsiteX20" fmla="*/ 7880 w 684605"/>
                  <a:gd name="connsiteY20" fmla="*/ 258508 h 805439"/>
                  <a:gd name="connsiteX21" fmla="*/ 4051 w 684605"/>
                  <a:gd name="connsiteY21" fmla="*/ 123178 h 805439"/>
                  <a:gd name="connsiteX22" fmla="*/ 6901 w 684605"/>
                  <a:gd name="connsiteY22" fmla="*/ 85211 h 805439"/>
                  <a:gd name="connsiteX0" fmla="*/ 351019 w 684605"/>
                  <a:gd name="connsiteY0" fmla="*/ 0 h 805439"/>
                  <a:gd name="connsiteX1" fmla="*/ 585932 w 684605"/>
                  <a:gd name="connsiteY1" fmla="*/ 424519 h 805439"/>
                  <a:gd name="connsiteX2" fmla="*/ 645707 w 684605"/>
                  <a:gd name="connsiteY2" fmla="*/ 554516 h 805439"/>
                  <a:gd name="connsiteX3" fmla="*/ 682709 w 684605"/>
                  <a:gd name="connsiteY3" fmla="*/ 647052 h 805439"/>
                  <a:gd name="connsiteX4" fmla="*/ 677812 w 684605"/>
                  <a:gd name="connsiteY4" fmla="*/ 703735 h 805439"/>
                  <a:gd name="connsiteX5" fmla="*/ 665483 w 684605"/>
                  <a:gd name="connsiteY5" fmla="*/ 755567 h 805439"/>
                  <a:gd name="connsiteX6" fmla="*/ 640269 w 684605"/>
                  <a:gd name="connsiteY6" fmla="*/ 788347 h 805439"/>
                  <a:gd name="connsiteX7" fmla="*/ 614631 w 684605"/>
                  <a:gd name="connsiteY7" fmla="*/ 796893 h 805439"/>
                  <a:gd name="connsiteX8" fmla="*/ 571902 w 684605"/>
                  <a:gd name="connsiteY8" fmla="*/ 805439 h 805439"/>
                  <a:gd name="connsiteX9" fmla="*/ 489939 w 684605"/>
                  <a:gd name="connsiteY9" fmla="*/ 792131 h 805439"/>
                  <a:gd name="connsiteX10" fmla="*/ 412470 w 684605"/>
                  <a:gd name="connsiteY10" fmla="*/ 767895 h 805439"/>
                  <a:gd name="connsiteX11" fmla="*/ 373947 w 684605"/>
                  <a:gd name="connsiteY11" fmla="*/ 749402 h 805439"/>
                  <a:gd name="connsiteX12" fmla="*/ 322672 w 684605"/>
                  <a:gd name="connsiteY12" fmla="*/ 719002 h 805439"/>
                  <a:gd name="connsiteX13" fmla="*/ 283726 w 684605"/>
                  <a:gd name="connsiteY13" fmla="*/ 691961 h 805439"/>
                  <a:gd name="connsiteX14" fmla="*/ 237213 w 684605"/>
                  <a:gd name="connsiteY14" fmla="*/ 655397 h 805439"/>
                  <a:gd name="connsiteX15" fmla="*/ 76246 w 684605"/>
                  <a:gd name="connsiteY15" fmla="*/ 455061 h 805439"/>
                  <a:gd name="connsiteX16" fmla="*/ 67700 w 684605"/>
                  <a:gd name="connsiteY16" fmla="*/ 429424 h 805439"/>
                  <a:gd name="connsiteX17" fmla="*/ 50609 w 684605"/>
                  <a:gd name="connsiteY17" fmla="*/ 403786 h 805439"/>
                  <a:gd name="connsiteX18" fmla="*/ 33517 w 684605"/>
                  <a:gd name="connsiteY18" fmla="*/ 352512 h 805439"/>
                  <a:gd name="connsiteX19" fmla="*/ 16426 w 684605"/>
                  <a:gd name="connsiteY19" fmla="*/ 301237 h 805439"/>
                  <a:gd name="connsiteX20" fmla="*/ 7880 w 684605"/>
                  <a:gd name="connsiteY20" fmla="*/ 258508 h 805439"/>
                  <a:gd name="connsiteX21" fmla="*/ 4051 w 684605"/>
                  <a:gd name="connsiteY21" fmla="*/ 123178 h 805439"/>
                  <a:gd name="connsiteX0" fmla="*/ 343138 w 676724"/>
                  <a:gd name="connsiteY0" fmla="*/ 0 h 805439"/>
                  <a:gd name="connsiteX1" fmla="*/ 578051 w 676724"/>
                  <a:gd name="connsiteY1" fmla="*/ 424519 h 805439"/>
                  <a:gd name="connsiteX2" fmla="*/ 637826 w 676724"/>
                  <a:gd name="connsiteY2" fmla="*/ 554516 h 805439"/>
                  <a:gd name="connsiteX3" fmla="*/ 674828 w 676724"/>
                  <a:gd name="connsiteY3" fmla="*/ 647052 h 805439"/>
                  <a:gd name="connsiteX4" fmla="*/ 669931 w 676724"/>
                  <a:gd name="connsiteY4" fmla="*/ 703735 h 805439"/>
                  <a:gd name="connsiteX5" fmla="*/ 657602 w 676724"/>
                  <a:gd name="connsiteY5" fmla="*/ 755567 h 805439"/>
                  <a:gd name="connsiteX6" fmla="*/ 632388 w 676724"/>
                  <a:gd name="connsiteY6" fmla="*/ 788347 h 805439"/>
                  <a:gd name="connsiteX7" fmla="*/ 606750 w 676724"/>
                  <a:gd name="connsiteY7" fmla="*/ 796893 h 805439"/>
                  <a:gd name="connsiteX8" fmla="*/ 564021 w 676724"/>
                  <a:gd name="connsiteY8" fmla="*/ 805439 h 805439"/>
                  <a:gd name="connsiteX9" fmla="*/ 482058 w 676724"/>
                  <a:gd name="connsiteY9" fmla="*/ 792131 h 805439"/>
                  <a:gd name="connsiteX10" fmla="*/ 404589 w 676724"/>
                  <a:gd name="connsiteY10" fmla="*/ 767895 h 805439"/>
                  <a:gd name="connsiteX11" fmla="*/ 366066 w 676724"/>
                  <a:gd name="connsiteY11" fmla="*/ 749402 h 805439"/>
                  <a:gd name="connsiteX12" fmla="*/ 314791 w 676724"/>
                  <a:gd name="connsiteY12" fmla="*/ 719002 h 805439"/>
                  <a:gd name="connsiteX13" fmla="*/ 275845 w 676724"/>
                  <a:gd name="connsiteY13" fmla="*/ 691961 h 805439"/>
                  <a:gd name="connsiteX14" fmla="*/ 229332 w 676724"/>
                  <a:gd name="connsiteY14" fmla="*/ 655397 h 805439"/>
                  <a:gd name="connsiteX15" fmla="*/ 68365 w 676724"/>
                  <a:gd name="connsiteY15" fmla="*/ 455061 h 805439"/>
                  <a:gd name="connsiteX16" fmla="*/ 59819 w 676724"/>
                  <a:gd name="connsiteY16" fmla="*/ 429424 h 805439"/>
                  <a:gd name="connsiteX17" fmla="*/ 42728 w 676724"/>
                  <a:gd name="connsiteY17" fmla="*/ 403786 h 805439"/>
                  <a:gd name="connsiteX18" fmla="*/ 25636 w 676724"/>
                  <a:gd name="connsiteY18" fmla="*/ 352512 h 805439"/>
                  <a:gd name="connsiteX19" fmla="*/ 8545 w 676724"/>
                  <a:gd name="connsiteY19" fmla="*/ 301237 h 805439"/>
                  <a:gd name="connsiteX20" fmla="*/ -1 w 676724"/>
                  <a:gd name="connsiteY20" fmla="*/ 258508 h 805439"/>
                  <a:gd name="connsiteX0" fmla="*/ 334593 w 668179"/>
                  <a:gd name="connsiteY0" fmla="*/ 0 h 805439"/>
                  <a:gd name="connsiteX1" fmla="*/ 569506 w 668179"/>
                  <a:gd name="connsiteY1" fmla="*/ 424519 h 805439"/>
                  <a:gd name="connsiteX2" fmla="*/ 629281 w 668179"/>
                  <a:gd name="connsiteY2" fmla="*/ 554516 h 805439"/>
                  <a:gd name="connsiteX3" fmla="*/ 666283 w 668179"/>
                  <a:gd name="connsiteY3" fmla="*/ 647052 h 805439"/>
                  <a:gd name="connsiteX4" fmla="*/ 661386 w 668179"/>
                  <a:gd name="connsiteY4" fmla="*/ 703735 h 805439"/>
                  <a:gd name="connsiteX5" fmla="*/ 649057 w 668179"/>
                  <a:gd name="connsiteY5" fmla="*/ 755567 h 805439"/>
                  <a:gd name="connsiteX6" fmla="*/ 623843 w 668179"/>
                  <a:gd name="connsiteY6" fmla="*/ 788347 h 805439"/>
                  <a:gd name="connsiteX7" fmla="*/ 598205 w 668179"/>
                  <a:gd name="connsiteY7" fmla="*/ 796893 h 805439"/>
                  <a:gd name="connsiteX8" fmla="*/ 555476 w 668179"/>
                  <a:gd name="connsiteY8" fmla="*/ 805439 h 805439"/>
                  <a:gd name="connsiteX9" fmla="*/ 473513 w 668179"/>
                  <a:gd name="connsiteY9" fmla="*/ 792131 h 805439"/>
                  <a:gd name="connsiteX10" fmla="*/ 396044 w 668179"/>
                  <a:gd name="connsiteY10" fmla="*/ 767895 h 805439"/>
                  <a:gd name="connsiteX11" fmla="*/ 357521 w 668179"/>
                  <a:gd name="connsiteY11" fmla="*/ 749402 h 805439"/>
                  <a:gd name="connsiteX12" fmla="*/ 306246 w 668179"/>
                  <a:gd name="connsiteY12" fmla="*/ 719002 h 805439"/>
                  <a:gd name="connsiteX13" fmla="*/ 267300 w 668179"/>
                  <a:gd name="connsiteY13" fmla="*/ 691961 h 805439"/>
                  <a:gd name="connsiteX14" fmla="*/ 220787 w 668179"/>
                  <a:gd name="connsiteY14" fmla="*/ 655397 h 805439"/>
                  <a:gd name="connsiteX15" fmla="*/ 59820 w 668179"/>
                  <a:gd name="connsiteY15" fmla="*/ 455061 h 805439"/>
                  <a:gd name="connsiteX16" fmla="*/ 51274 w 668179"/>
                  <a:gd name="connsiteY16" fmla="*/ 429424 h 805439"/>
                  <a:gd name="connsiteX17" fmla="*/ 34183 w 668179"/>
                  <a:gd name="connsiteY17" fmla="*/ 403786 h 805439"/>
                  <a:gd name="connsiteX18" fmla="*/ 17091 w 668179"/>
                  <a:gd name="connsiteY18" fmla="*/ 352512 h 805439"/>
                  <a:gd name="connsiteX19" fmla="*/ 0 w 668179"/>
                  <a:gd name="connsiteY19" fmla="*/ 301237 h 805439"/>
                  <a:gd name="connsiteX0" fmla="*/ 334593 w 668179"/>
                  <a:gd name="connsiteY0" fmla="*/ 0 h 805439"/>
                  <a:gd name="connsiteX1" fmla="*/ 569506 w 668179"/>
                  <a:gd name="connsiteY1" fmla="*/ 424519 h 805439"/>
                  <a:gd name="connsiteX2" fmla="*/ 629281 w 668179"/>
                  <a:gd name="connsiteY2" fmla="*/ 554516 h 805439"/>
                  <a:gd name="connsiteX3" fmla="*/ 666283 w 668179"/>
                  <a:gd name="connsiteY3" fmla="*/ 647052 h 805439"/>
                  <a:gd name="connsiteX4" fmla="*/ 661386 w 668179"/>
                  <a:gd name="connsiteY4" fmla="*/ 703735 h 805439"/>
                  <a:gd name="connsiteX5" fmla="*/ 649057 w 668179"/>
                  <a:gd name="connsiteY5" fmla="*/ 755567 h 805439"/>
                  <a:gd name="connsiteX6" fmla="*/ 623843 w 668179"/>
                  <a:gd name="connsiteY6" fmla="*/ 788347 h 805439"/>
                  <a:gd name="connsiteX7" fmla="*/ 598205 w 668179"/>
                  <a:gd name="connsiteY7" fmla="*/ 796893 h 805439"/>
                  <a:gd name="connsiteX8" fmla="*/ 555476 w 668179"/>
                  <a:gd name="connsiteY8" fmla="*/ 805439 h 805439"/>
                  <a:gd name="connsiteX9" fmla="*/ 473513 w 668179"/>
                  <a:gd name="connsiteY9" fmla="*/ 792131 h 805439"/>
                  <a:gd name="connsiteX10" fmla="*/ 396044 w 668179"/>
                  <a:gd name="connsiteY10" fmla="*/ 767895 h 805439"/>
                  <a:gd name="connsiteX11" fmla="*/ 357521 w 668179"/>
                  <a:gd name="connsiteY11" fmla="*/ 749402 h 805439"/>
                  <a:gd name="connsiteX12" fmla="*/ 306246 w 668179"/>
                  <a:gd name="connsiteY12" fmla="*/ 719002 h 805439"/>
                  <a:gd name="connsiteX13" fmla="*/ 267300 w 668179"/>
                  <a:gd name="connsiteY13" fmla="*/ 691961 h 805439"/>
                  <a:gd name="connsiteX14" fmla="*/ 220787 w 668179"/>
                  <a:gd name="connsiteY14" fmla="*/ 655397 h 805439"/>
                  <a:gd name="connsiteX15" fmla="*/ 59820 w 668179"/>
                  <a:gd name="connsiteY15" fmla="*/ 455061 h 805439"/>
                  <a:gd name="connsiteX16" fmla="*/ 51274 w 668179"/>
                  <a:gd name="connsiteY16" fmla="*/ 429424 h 805439"/>
                  <a:gd name="connsiteX17" fmla="*/ 34183 w 668179"/>
                  <a:gd name="connsiteY17" fmla="*/ 403786 h 805439"/>
                  <a:gd name="connsiteX18" fmla="*/ 17091 w 668179"/>
                  <a:gd name="connsiteY18" fmla="*/ 352512 h 805439"/>
                  <a:gd name="connsiteX19" fmla="*/ 11958 w 668179"/>
                  <a:gd name="connsiteY19" fmla="*/ 313376 h 805439"/>
                  <a:gd name="connsiteX20" fmla="*/ 0 w 668179"/>
                  <a:gd name="connsiteY20" fmla="*/ 301237 h 805439"/>
                  <a:gd name="connsiteX0" fmla="*/ 334593 w 668179"/>
                  <a:gd name="connsiteY0" fmla="*/ 0 h 805439"/>
                  <a:gd name="connsiteX1" fmla="*/ 569506 w 668179"/>
                  <a:gd name="connsiteY1" fmla="*/ 424519 h 805439"/>
                  <a:gd name="connsiteX2" fmla="*/ 629281 w 668179"/>
                  <a:gd name="connsiteY2" fmla="*/ 554516 h 805439"/>
                  <a:gd name="connsiteX3" fmla="*/ 666283 w 668179"/>
                  <a:gd name="connsiteY3" fmla="*/ 647052 h 805439"/>
                  <a:gd name="connsiteX4" fmla="*/ 661386 w 668179"/>
                  <a:gd name="connsiteY4" fmla="*/ 703735 h 805439"/>
                  <a:gd name="connsiteX5" fmla="*/ 649057 w 668179"/>
                  <a:gd name="connsiteY5" fmla="*/ 755567 h 805439"/>
                  <a:gd name="connsiteX6" fmla="*/ 623843 w 668179"/>
                  <a:gd name="connsiteY6" fmla="*/ 788347 h 805439"/>
                  <a:gd name="connsiteX7" fmla="*/ 598205 w 668179"/>
                  <a:gd name="connsiteY7" fmla="*/ 796893 h 805439"/>
                  <a:gd name="connsiteX8" fmla="*/ 555476 w 668179"/>
                  <a:gd name="connsiteY8" fmla="*/ 805439 h 805439"/>
                  <a:gd name="connsiteX9" fmla="*/ 473513 w 668179"/>
                  <a:gd name="connsiteY9" fmla="*/ 792131 h 805439"/>
                  <a:gd name="connsiteX10" fmla="*/ 396044 w 668179"/>
                  <a:gd name="connsiteY10" fmla="*/ 767895 h 805439"/>
                  <a:gd name="connsiteX11" fmla="*/ 357521 w 668179"/>
                  <a:gd name="connsiteY11" fmla="*/ 749402 h 805439"/>
                  <a:gd name="connsiteX12" fmla="*/ 306246 w 668179"/>
                  <a:gd name="connsiteY12" fmla="*/ 719002 h 805439"/>
                  <a:gd name="connsiteX13" fmla="*/ 267300 w 668179"/>
                  <a:gd name="connsiteY13" fmla="*/ 691961 h 805439"/>
                  <a:gd name="connsiteX14" fmla="*/ 220787 w 668179"/>
                  <a:gd name="connsiteY14" fmla="*/ 655397 h 805439"/>
                  <a:gd name="connsiteX15" fmla="*/ 59820 w 668179"/>
                  <a:gd name="connsiteY15" fmla="*/ 455061 h 805439"/>
                  <a:gd name="connsiteX16" fmla="*/ 51274 w 668179"/>
                  <a:gd name="connsiteY16" fmla="*/ 429424 h 805439"/>
                  <a:gd name="connsiteX17" fmla="*/ 34183 w 668179"/>
                  <a:gd name="connsiteY17" fmla="*/ 403786 h 805439"/>
                  <a:gd name="connsiteX18" fmla="*/ 11958 w 668179"/>
                  <a:gd name="connsiteY18" fmla="*/ 313376 h 805439"/>
                  <a:gd name="connsiteX19" fmla="*/ 0 w 668179"/>
                  <a:gd name="connsiteY19" fmla="*/ 301237 h 805439"/>
                  <a:gd name="connsiteX0" fmla="*/ 334593 w 668179"/>
                  <a:gd name="connsiteY0" fmla="*/ 0 h 805439"/>
                  <a:gd name="connsiteX1" fmla="*/ 569506 w 668179"/>
                  <a:gd name="connsiteY1" fmla="*/ 424519 h 805439"/>
                  <a:gd name="connsiteX2" fmla="*/ 629281 w 668179"/>
                  <a:gd name="connsiteY2" fmla="*/ 554516 h 805439"/>
                  <a:gd name="connsiteX3" fmla="*/ 666283 w 668179"/>
                  <a:gd name="connsiteY3" fmla="*/ 647052 h 805439"/>
                  <a:gd name="connsiteX4" fmla="*/ 661386 w 668179"/>
                  <a:gd name="connsiteY4" fmla="*/ 703735 h 805439"/>
                  <a:gd name="connsiteX5" fmla="*/ 649057 w 668179"/>
                  <a:gd name="connsiteY5" fmla="*/ 755567 h 805439"/>
                  <a:gd name="connsiteX6" fmla="*/ 623843 w 668179"/>
                  <a:gd name="connsiteY6" fmla="*/ 788347 h 805439"/>
                  <a:gd name="connsiteX7" fmla="*/ 598205 w 668179"/>
                  <a:gd name="connsiteY7" fmla="*/ 796893 h 805439"/>
                  <a:gd name="connsiteX8" fmla="*/ 555476 w 668179"/>
                  <a:gd name="connsiteY8" fmla="*/ 805439 h 805439"/>
                  <a:gd name="connsiteX9" fmla="*/ 473513 w 668179"/>
                  <a:gd name="connsiteY9" fmla="*/ 792131 h 805439"/>
                  <a:gd name="connsiteX10" fmla="*/ 396044 w 668179"/>
                  <a:gd name="connsiteY10" fmla="*/ 767895 h 805439"/>
                  <a:gd name="connsiteX11" fmla="*/ 357521 w 668179"/>
                  <a:gd name="connsiteY11" fmla="*/ 749402 h 805439"/>
                  <a:gd name="connsiteX12" fmla="*/ 306246 w 668179"/>
                  <a:gd name="connsiteY12" fmla="*/ 719002 h 805439"/>
                  <a:gd name="connsiteX13" fmla="*/ 267300 w 668179"/>
                  <a:gd name="connsiteY13" fmla="*/ 691961 h 805439"/>
                  <a:gd name="connsiteX14" fmla="*/ 220787 w 668179"/>
                  <a:gd name="connsiteY14" fmla="*/ 655397 h 805439"/>
                  <a:gd name="connsiteX15" fmla="*/ 59820 w 668179"/>
                  <a:gd name="connsiteY15" fmla="*/ 455061 h 805439"/>
                  <a:gd name="connsiteX16" fmla="*/ 51274 w 668179"/>
                  <a:gd name="connsiteY16" fmla="*/ 429424 h 805439"/>
                  <a:gd name="connsiteX17" fmla="*/ 11958 w 668179"/>
                  <a:gd name="connsiteY17" fmla="*/ 313376 h 805439"/>
                  <a:gd name="connsiteX18" fmla="*/ 0 w 668179"/>
                  <a:gd name="connsiteY18" fmla="*/ 301237 h 805439"/>
                  <a:gd name="connsiteX0" fmla="*/ 334593 w 668179"/>
                  <a:gd name="connsiteY0" fmla="*/ 0 h 805439"/>
                  <a:gd name="connsiteX1" fmla="*/ 569506 w 668179"/>
                  <a:gd name="connsiteY1" fmla="*/ 424519 h 805439"/>
                  <a:gd name="connsiteX2" fmla="*/ 629281 w 668179"/>
                  <a:gd name="connsiteY2" fmla="*/ 554516 h 805439"/>
                  <a:gd name="connsiteX3" fmla="*/ 666283 w 668179"/>
                  <a:gd name="connsiteY3" fmla="*/ 647052 h 805439"/>
                  <a:gd name="connsiteX4" fmla="*/ 661386 w 668179"/>
                  <a:gd name="connsiteY4" fmla="*/ 703735 h 805439"/>
                  <a:gd name="connsiteX5" fmla="*/ 649057 w 668179"/>
                  <a:gd name="connsiteY5" fmla="*/ 755567 h 805439"/>
                  <a:gd name="connsiteX6" fmla="*/ 623843 w 668179"/>
                  <a:gd name="connsiteY6" fmla="*/ 788347 h 805439"/>
                  <a:gd name="connsiteX7" fmla="*/ 598205 w 668179"/>
                  <a:gd name="connsiteY7" fmla="*/ 796893 h 805439"/>
                  <a:gd name="connsiteX8" fmla="*/ 555476 w 668179"/>
                  <a:gd name="connsiteY8" fmla="*/ 805439 h 805439"/>
                  <a:gd name="connsiteX9" fmla="*/ 473513 w 668179"/>
                  <a:gd name="connsiteY9" fmla="*/ 792131 h 805439"/>
                  <a:gd name="connsiteX10" fmla="*/ 396044 w 668179"/>
                  <a:gd name="connsiteY10" fmla="*/ 767895 h 805439"/>
                  <a:gd name="connsiteX11" fmla="*/ 357521 w 668179"/>
                  <a:gd name="connsiteY11" fmla="*/ 749402 h 805439"/>
                  <a:gd name="connsiteX12" fmla="*/ 306246 w 668179"/>
                  <a:gd name="connsiteY12" fmla="*/ 719002 h 805439"/>
                  <a:gd name="connsiteX13" fmla="*/ 267300 w 668179"/>
                  <a:gd name="connsiteY13" fmla="*/ 691961 h 805439"/>
                  <a:gd name="connsiteX14" fmla="*/ 220787 w 668179"/>
                  <a:gd name="connsiteY14" fmla="*/ 655397 h 805439"/>
                  <a:gd name="connsiteX15" fmla="*/ 59820 w 668179"/>
                  <a:gd name="connsiteY15" fmla="*/ 455061 h 805439"/>
                  <a:gd name="connsiteX16" fmla="*/ 11958 w 668179"/>
                  <a:gd name="connsiteY16" fmla="*/ 313376 h 805439"/>
                  <a:gd name="connsiteX17" fmla="*/ 0 w 668179"/>
                  <a:gd name="connsiteY17" fmla="*/ 301237 h 805439"/>
                  <a:gd name="connsiteX0" fmla="*/ 334593 w 668179"/>
                  <a:gd name="connsiteY0" fmla="*/ 0 h 805439"/>
                  <a:gd name="connsiteX1" fmla="*/ 569506 w 668179"/>
                  <a:gd name="connsiteY1" fmla="*/ 424519 h 805439"/>
                  <a:gd name="connsiteX2" fmla="*/ 629281 w 668179"/>
                  <a:gd name="connsiteY2" fmla="*/ 554516 h 805439"/>
                  <a:gd name="connsiteX3" fmla="*/ 666283 w 668179"/>
                  <a:gd name="connsiteY3" fmla="*/ 647052 h 805439"/>
                  <a:gd name="connsiteX4" fmla="*/ 661386 w 668179"/>
                  <a:gd name="connsiteY4" fmla="*/ 703735 h 805439"/>
                  <a:gd name="connsiteX5" fmla="*/ 649057 w 668179"/>
                  <a:gd name="connsiteY5" fmla="*/ 755567 h 805439"/>
                  <a:gd name="connsiteX6" fmla="*/ 623843 w 668179"/>
                  <a:gd name="connsiteY6" fmla="*/ 788347 h 805439"/>
                  <a:gd name="connsiteX7" fmla="*/ 598205 w 668179"/>
                  <a:gd name="connsiteY7" fmla="*/ 796893 h 805439"/>
                  <a:gd name="connsiteX8" fmla="*/ 555476 w 668179"/>
                  <a:gd name="connsiteY8" fmla="*/ 805439 h 805439"/>
                  <a:gd name="connsiteX9" fmla="*/ 473513 w 668179"/>
                  <a:gd name="connsiteY9" fmla="*/ 792131 h 805439"/>
                  <a:gd name="connsiteX10" fmla="*/ 396044 w 668179"/>
                  <a:gd name="connsiteY10" fmla="*/ 767895 h 805439"/>
                  <a:gd name="connsiteX11" fmla="*/ 357521 w 668179"/>
                  <a:gd name="connsiteY11" fmla="*/ 749402 h 805439"/>
                  <a:gd name="connsiteX12" fmla="*/ 306246 w 668179"/>
                  <a:gd name="connsiteY12" fmla="*/ 719002 h 805439"/>
                  <a:gd name="connsiteX13" fmla="*/ 267300 w 668179"/>
                  <a:gd name="connsiteY13" fmla="*/ 691961 h 805439"/>
                  <a:gd name="connsiteX14" fmla="*/ 220787 w 668179"/>
                  <a:gd name="connsiteY14" fmla="*/ 655397 h 805439"/>
                  <a:gd name="connsiteX15" fmla="*/ 11958 w 668179"/>
                  <a:gd name="connsiteY15" fmla="*/ 313376 h 805439"/>
                  <a:gd name="connsiteX16" fmla="*/ 0 w 668179"/>
                  <a:gd name="connsiteY16" fmla="*/ 301237 h 805439"/>
                  <a:gd name="connsiteX0" fmla="*/ 322635 w 656221"/>
                  <a:gd name="connsiteY0" fmla="*/ 0 h 805439"/>
                  <a:gd name="connsiteX1" fmla="*/ 557548 w 656221"/>
                  <a:gd name="connsiteY1" fmla="*/ 424519 h 805439"/>
                  <a:gd name="connsiteX2" fmla="*/ 617323 w 656221"/>
                  <a:gd name="connsiteY2" fmla="*/ 554516 h 805439"/>
                  <a:gd name="connsiteX3" fmla="*/ 654325 w 656221"/>
                  <a:gd name="connsiteY3" fmla="*/ 647052 h 805439"/>
                  <a:gd name="connsiteX4" fmla="*/ 649428 w 656221"/>
                  <a:gd name="connsiteY4" fmla="*/ 703735 h 805439"/>
                  <a:gd name="connsiteX5" fmla="*/ 637099 w 656221"/>
                  <a:gd name="connsiteY5" fmla="*/ 755567 h 805439"/>
                  <a:gd name="connsiteX6" fmla="*/ 611885 w 656221"/>
                  <a:gd name="connsiteY6" fmla="*/ 788347 h 805439"/>
                  <a:gd name="connsiteX7" fmla="*/ 586247 w 656221"/>
                  <a:gd name="connsiteY7" fmla="*/ 796893 h 805439"/>
                  <a:gd name="connsiteX8" fmla="*/ 543518 w 656221"/>
                  <a:gd name="connsiteY8" fmla="*/ 805439 h 805439"/>
                  <a:gd name="connsiteX9" fmla="*/ 461555 w 656221"/>
                  <a:gd name="connsiteY9" fmla="*/ 792131 h 805439"/>
                  <a:gd name="connsiteX10" fmla="*/ 384086 w 656221"/>
                  <a:gd name="connsiteY10" fmla="*/ 767895 h 805439"/>
                  <a:gd name="connsiteX11" fmla="*/ 345563 w 656221"/>
                  <a:gd name="connsiteY11" fmla="*/ 749402 h 805439"/>
                  <a:gd name="connsiteX12" fmla="*/ 294288 w 656221"/>
                  <a:gd name="connsiteY12" fmla="*/ 719002 h 805439"/>
                  <a:gd name="connsiteX13" fmla="*/ 255342 w 656221"/>
                  <a:gd name="connsiteY13" fmla="*/ 691961 h 805439"/>
                  <a:gd name="connsiteX14" fmla="*/ 208829 w 656221"/>
                  <a:gd name="connsiteY14" fmla="*/ 655397 h 805439"/>
                  <a:gd name="connsiteX15" fmla="*/ 0 w 656221"/>
                  <a:gd name="connsiteY15" fmla="*/ 313376 h 805439"/>
                  <a:gd name="connsiteX0" fmla="*/ 113806 w 447392"/>
                  <a:gd name="connsiteY0" fmla="*/ 0 h 805439"/>
                  <a:gd name="connsiteX1" fmla="*/ 348719 w 447392"/>
                  <a:gd name="connsiteY1" fmla="*/ 424519 h 805439"/>
                  <a:gd name="connsiteX2" fmla="*/ 408494 w 447392"/>
                  <a:gd name="connsiteY2" fmla="*/ 554516 h 805439"/>
                  <a:gd name="connsiteX3" fmla="*/ 445496 w 447392"/>
                  <a:gd name="connsiteY3" fmla="*/ 647052 h 805439"/>
                  <a:gd name="connsiteX4" fmla="*/ 440599 w 447392"/>
                  <a:gd name="connsiteY4" fmla="*/ 703735 h 805439"/>
                  <a:gd name="connsiteX5" fmla="*/ 428270 w 447392"/>
                  <a:gd name="connsiteY5" fmla="*/ 755567 h 805439"/>
                  <a:gd name="connsiteX6" fmla="*/ 403056 w 447392"/>
                  <a:gd name="connsiteY6" fmla="*/ 788347 h 805439"/>
                  <a:gd name="connsiteX7" fmla="*/ 377418 w 447392"/>
                  <a:gd name="connsiteY7" fmla="*/ 796893 h 805439"/>
                  <a:gd name="connsiteX8" fmla="*/ 334689 w 447392"/>
                  <a:gd name="connsiteY8" fmla="*/ 805439 h 805439"/>
                  <a:gd name="connsiteX9" fmla="*/ 252726 w 447392"/>
                  <a:gd name="connsiteY9" fmla="*/ 792131 h 805439"/>
                  <a:gd name="connsiteX10" fmla="*/ 175257 w 447392"/>
                  <a:gd name="connsiteY10" fmla="*/ 767895 h 805439"/>
                  <a:gd name="connsiteX11" fmla="*/ 136734 w 447392"/>
                  <a:gd name="connsiteY11" fmla="*/ 749402 h 805439"/>
                  <a:gd name="connsiteX12" fmla="*/ 85459 w 447392"/>
                  <a:gd name="connsiteY12" fmla="*/ 719002 h 805439"/>
                  <a:gd name="connsiteX13" fmla="*/ 46513 w 447392"/>
                  <a:gd name="connsiteY13" fmla="*/ 691961 h 805439"/>
                  <a:gd name="connsiteX14" fmla="*/ 0 w 447392"/>
                  <a:gd name="connsiteY14" fmla="*/ 655397 h 805439"/>
                  <a:gd name="connsiteX0" fmla="*/ 67373 w 400959"/>
                  <a:gd name="connsiteY0" fmla="*/ 0 h 805439"/>
                  <a:gd name="connsiteX1" fmla="*/ 302286 w 400959"/>
                  <a:gd name="connsiteY1" fmla="*/ 424519 h 805439"/>
                  <a:gd name="connsiteX2" fmla="*/ 362061 w 400959"/>
                  <a:gd name="connsiteY2" fmla="*/ 554516 h 805439"/>
                  <a:gd name="connsiteX3" fmla="*/ 399063 w 400959"/>
                  <a:gd name="connsiteY3" fmla="*/ 647052 h 805439"/>
                  <a:gd name="connsiteX4" fmla="*/ 394166 w 400959"/>
                  <a:gd name="connsiteY4" fmla="*/ 703735 h 805439"/>
                  <a:gd name="connsiteX5" fmla="*/ 381837 w 400959"/>
                  <a:gd name="connsiteY5" fmla="*/ 755567 h 805439"/>
                  <a:gd name="connsiteX6" fmla="*/ 356623 w 400959"/>
                  <a:gd name="connsiteY6" fmla="*/ 788347 h 805439"/>
                  <a:gd name="connsiteX7" fmla="*/ 330985 w 400959"/>
                  <a:gd name="connsiteY7" fmla="*/ 796893 h 805439"/>
                  <a:gd name="connsiteX8" fmla="*/ 288256 w 400959"/>
                  <a:gd name="connsiteY8" fmla="*/ 805439 h 805439"/>
                  <a:gd name="connsiteX9" fmla="*/ 206293 w 400959"/>
                  <a:gd name="connsiteY9" fmla="*/ 792131 h 805439"/>
                  <a:gd name="connsiteX10" fmla="*/ 128824 w 400959"/>
                  <a:gd name="connsiteY10" fmla="*/ 767895 h 805439"/>
                  <a:gd name="connsiteX11" fmla="*/ 90301 w 400959"/>
                  <a:gd name="connsiteY11" fmla="*/ 749402 h 805439"/>
                  <a:gd name="connsiteX12" fmla="*/ 39026 w 400959"/>
                  <a:gd name="connsiteY12" fmla="*/ 719002 h 805439"/>
                  <a:gd name="connsiteX13" fmla="*/ 80 w 400959"/>
                  <a:gd name="connsiteY13" fmla="*/ 691961 h 805439"/>
                  <a:gd name="connsiteX14" fmla="*/ 22820 w 400959"/>
                  <a:gd name="connsiteY14" fmla="*/ 607811 h 805439"/>
                  <a:gd name="connsiteX0" fmla="*/ 78262 w 411848"/>
                  <a:gd name="connsiteY0" fmla="*/ 0 h 805439"/>
                  <a:gd name="connsiteX1" fmla="*/ 313175 w 411848"/>
                  <a:gd name="connsiteY1" fmla="*/ 424519 h 805439"/>
                  <a:gd name="connsiteX2" fmla="*/ 372950 w 411848"/>
                  <a:gd name="connsiteY2" fmla="*/ 554516 h 805439"/>
                  <a:gd name="connsiteX3" fmla="*/ 409952 w 411848"/>
                  <a:gd name="connsiteY3" fmla="*/ 647052 h 805439"/>
                  <a:gd name="connsiteX4" fmla="*/ 405055 w 411848"/>
                  <a:gd name="connsiteY4" fmla="*/ 703735 h 805439"/>
                  <a:gd name="connsiteX5" fmla="*/ 392726 w 411848"/>
                  <a:gd name="connsiteY5" fmla="*/ 755567 h 805439"/>
                  <a:gd name="connsiteX6" fmla="*/ 367512 w 411848"/>
                  <a:gd name="connsiteY6" fmla="*/ 788347 h 805439"/>
                  <a:gd name="connsiteX7" fmla="*/ 341874 w 411848"/>
                  <a:gd name="connsiteY7" fmla="*/ 796893 h 805439"/>
                  <a:gd name="connsiteX8" fmla="*/ 299145 w 411848"/>
                  <a:gd name="connsiteY8" fmla="*/ 805439 h 805439"/>
                  <a:gd name="connsiteX9" fmla="*/ 217182 w 411848"/>
                  <a:gd name="connsiteY9" fmla="*/ 792131 h 805439"/>
                  <a:gd name="connsiteX10" fmla="*/ 139713 w 411848"/>
                  <a:gd name="connsiteY10" fmla="*/ 767895 h 805439"/>
                  <a:gd name="connsiteX11" fmla="*/ 101190 w 411848"/>
                  <a:gd name="connsiteY11" fmla="*/ 749402 h 805439"/>
                  <a:gd name="connsiteX12" fmla="*/ 49915 w 411848"/>
                  <a:gd name="connsiteY12" fmla="*/ 719002 h 805439"/>
                  <a:gd name="connsiteX13" fmla="*/ 10969 w 411848"/>
                  <a:gd name="connsiteY13" fmla="*/ 691961 h 805439"/>
                  <a:gd name="connsiteX14" fmla="*/ 261824 w 411848"/>
                  <a:gd name="connsiteY14" fmla="*/ 636377 h 805439"/>
                  <a:gd name="connsiteX0" fmla="*/ 78262 w 411848"/>
                  <a:gd name="connsiteY0" fmla="*/ 0 h 805439"/>
                  <a:gd name="connsiteX1" fmla="*/ 313175 w 411848"/>
                  <a:gd name="connsiteY1" fmla="*/ 424519 h 805439"/>
                  <a:gd name="connsiteX2" fmla="*/ 372950 w 411848"/>
                  <a:gd name="connsiteY2" fmla="*/ 554516 h 805439"/>
                  <a:gd name="connsiteX3" fmla="*/ 409952 w 411848"/>
                  <a:gd name="connsiteY3" fmla="*/ 647052 h 805439"/>
                  <a:gd name="connsiteX4" fmla="*/ 405055 w 411848"/>
                  <a:gd name="connsiteY4" fmla="*/ 703735 h 805439"/>
                  <a:gd name="connsiteX5" fmla="*/ 392726 w 411848"/>
                  <a:gd name="connsiteY5" fmla="*/ 755567 h 805439"/>
                  <a:gd name="connsiteX6" fmla="*/ 367512 w 411848"/>
                  <a:gd name="connsiteY6" fmla="*/ 788347 h 805439"/>
                  <a:gd name="connsiteX7" fmla="*/ 341874 w 411848"/>
                  <a:gd name="connsiteY7" fmla="*/ 796893 h 805439"/>
                  <a:gd name="connsiteX8" fmla="*/ 299145 w 411848"/>
                  <a:gd name="connsiteY8" fmla="*/ 805439 h 805439"/>
                  <a:gd name="connsiteX9" fmla="*/ 217182 w 411848"/>
                  <a:gd name="connsiteY9" fmla="*/ 792131 h 805439"/>
                  <a:gd name="connsiteX10" fmla="*/ 139713 w 411848"/>
                  <a:gd name="connsiteY10" fmla="*/ 767895 h 805439"/>
                  <a:gd name="connsiteX11" fmla="*/ 101190 w 411848"/>
                  <a:gd name="connsiteY11" fmla="*/ 749402 h 805439"/>
                  <a:gd name="connsiteX12" fmla="*/ 49915 w 411848"/>
                  <a:gd name="connsiteY12" fmla="*/ 719002 h 805439"/>
                  <a:gd name="connsiteX13" fmla="*/ 10969 w 411848"/>
                  <a:gd name="connsiteY13" fmla="*/ 691961 h 805439"/>
                  <a:gd name="connsiteX14" fmla="*/ 261824 w 411848"/>
                  <a:gd name="connsiteY14" fmla="*/ 636377 h 805439"/>
                  <a:gd name="connsiteX0" fmla="*/ 71679 w 405265"/>
                  <a:gd name="connsiteY0" fmla="*/ 0 h 805439"/>
                  <a:gd name="connsiteX1" fmla="*/ 306592 w 405265"/>
                  <a:gd name="connsiteY1" fmla="*/ 424519 h 805439"/>
                  <a:gd name="connsiteX2" fmla="*/ 366367 w 405265"/>
                  <a:gd name="connsiteY2" fmla="*/ 554516 h 805439"/>
                  <a:gd name="connsiteX3" fmla="*/ 403369 w 405265"/>
                  <a:gd name="connsiteY3" fmla="*/ 647052 h 805439"/>
                  <a:gd name="connsiteX4" fmla="*/ 398472 w 405265"/>
                  <a:gd name="connsiteY4" fmla="*/ 703735 h 805439"/>
                  <a:gd name="connsiteX5" fmla="*/ 386143 w 405265"/>
                  <a:gd name="connsiteY5" fmla="*/ 755567 h 805439"/>
                  <a:gd name="connsiteX6" fmla="*/ 360929 w 405265"/>
                  <a:gd name="connsiteY6" fmla="*/ 788347 h 805439"/>
                  <a:gd name="connsiteX7" fmla="*/ 335291 w 405265"/>
                  <a:gd name="connsiteY7" fmla="*/ 796893 h 805439"/>
                  <a:gd name="connsiteX8" fmla="*/ 292562 w 405265"/>
                  <a:gd name="connsiteY8" fmla="*/ 805439 h 805439"/>
                  <a:gd name="connsiteX9" fmla="*/ 210599 w 405265"/>
                  <a:gd name="connsiteY9" fmla="*/ 792131 h 805439"/>
                  <a:gd name="connsiteX10" fmla="*/ 133130 w 405265"/>
                  <a:gd name="connsiteY10" fmla="*/ 767895 h 805439"/>
                  <a:gd name="connsiteX11" fmla="*/ 94607 w 405265"/>
                  <a:gd name="connsiteY11" fmla="*/ 749402 h 805439"/>
                  <a:gd name="connsiteX12" fmla="*/ 43332 w 405265"/>
                  <a:gd name="connsiteY12" fmla="*/ 719002 h 805439"/>
                  <a:gd name="connsiteX13" fmla="*/ 4386 w 405265"/>
                  <a:gd name="connsiteY13" fmla="*/ 691961 h 805439"/>
                  <a:gd name="connsiteX14" fmla="*/ 151868 w 405265"/>
                  <a:gd name="connsiteY14" fmla="*/ 610759 h 805439"/>
                  <a:gd name="connsiteX15" fmla="*/ 255241 w 405265"/>
                  <a:gd name="connsiteY15" fmla="*/ 636377 h 805439"/>
                  <a:gd name="connsiteX0" fmla="*/ 67412 w 400998"/>
                  <a:gd name="connsiteY0" fmla="*/ 0 h 805439"/>
                  <a:gd name="connsiteX1" fmla="*/ 302325 w 400998"/>
                  <a:gd name="connsiteY1" fmla="*/ 424519 h 805439"/>
                  <a:gd name="connsiteX2" fmla="*/ 362100 w 400998"/>
                  <a:gd name="connsiteY2" fmla="*/ 554516 h 805439"/>
                  <a:gd name="connsiteX3" fmla="*/ 399102 w 400998"/>
                  <a:gd name="connsiteY3" fmla="*/ 647052 h 805439"/>
                  <a:gd name="connsiteX4" fmla="*/ 394205 w 400998"/>
                  <a:gd name="connsiteY4" fmla="*/ 703735 h 805439"/>
                  <a:gd name="connsiteX5" fmla="*/ 381876 w 400998"/>
                  <a:gd name="connsiteY5" fmla="*/ 755567 h 805439"/>
                  <a:gd name="connsiteX6" fmla="*/ 356662 w 400998"/>
                  <a:gd name="connsiteY6" fmla="*/ 788347 h 805439"/>
                  <a:gd name="connsiteX7" fmla="*/ 331024 w 400998"/>
                  <a:gd name="connsiteY7" fmla="*/ 796893 h 805439"/>
                  <a:gd name="connsiteX8" fmla="*/ 288295 w 400998"/>
                  <a:gd name="connsiteY8" fmla="*/ 805439 h 805439"/>
                  <a:gd name="connsiteX9" fmla="*/ 206332 w 400998"/>
                  <a:gd name="connsiteY9" fmla="*/ 792131 h 805439"/>
                  <a:gd name="connsiteX10" fmla="*/ 128863 w 400998"/>
                  <a:gd name="connsiteY10" fmla="*/ 767895 h 805439"/>
                  <a:gd name="connsiteX11" fmla="*/ 90340 w 400998"/>
                  <a:gd name="connsiteY11" fmla="*/ 749402 h 805439"/>
                  <a:gd name="connsiteX12" fmla="*/ 39065 w 400998"/>
                  <a:gd name="connsiteY12" fmla="*/ 719002 h 805439"/>
                  <a:gd name="connsiteX13" fmla="*/ 119 w 400998"/>
                  <a:gd name="connsiteY13" fmla="*/ 691961 h 805439"/>
                  <a:gd name="connsiteX14" fmla="*/ 51812 w 400998"/>
                  <a:gd name="connsiteY14" fmla="*/ 629889 h 805439"/>
                  <a:gd name="connsiteX15" fmla="*/ 147601 w 400998"/>
                  <a:gd name="connsiteY15" fmla="*/ 610759 h 805439"/>
                  <a:gd name="connsiteX16" fmla="*/ 250974 w 400998"/>
                  <a:gd name="connsiteY16" fmla="*/ 636377 h 805439"/>
                  <a:gd name="connsiteX0" fmla="*/ 82089 w 415675"/>
                  <a:gd name="connsiteY0" fmla="*/ 0 h 805439"/>
                  <a:gd name="connsiteX1" fmla="*/ 317002 w 415675"/>
                  <a:gd name="connsiteY1" fmla="*/ 424519 h 805439"/>
                  <a:gd name="connsiteX2" fmla="*/ 376777 w 415675"/>
                  <a:gd name="connsiteY2" fmla="*/ 554516 h 805439"/>
                  <a:gd name="connsiteX3" fmla="*/ 413779 w 415675"/>
                  <a:gd name="connsiteY3" fmla="*/ 647052 h 805439"/>
                  <a:gd name="connsiteX4" fmla="*/ 408882 w 415675"/>
                  <a:gd name="connsiteY4" fmla="*/ 703735 h 805439"/>
                  <a:gd name="connsiteX5" fmla="*/ 396553 w 415675"/>
                  <a:gd name="connsiteY5" fmla="*/ 755567 h 805439"/>
                  <a:gd name="connsiteX6" fmla="*/ 371339 w 415675"/>
                  <a:gd name="connsiteY6" fmla="*/ 788347 h 805439"/>
                  <a:gd name="connsiteX7" fmla="*/ 345701 w 415675"/>
                  <a:gd name="connsiteY7" fmla="*/ 796893 h 805439"/>
                  <a:gd name="connsiteX8" fmla="*/ 302972 w 415675"/>
                  <a:gd name="connsiteY8" fmla="*/ 805439 h 805439"/>
                  <a:gd name="connsiteX9" fmla="*/ 221009 w 415675"/>
                  <a:gd name="connsiteY9" fmla="*/ 792131 h 805439"/>
                  <a:gd name="connsiteX10" fmla="*/ 143540 w 415675"/>
                  <a:gd name="connsiteY10" fmla="*/ 767895 h 805439"/>
                  <a:gd name="connsiteX11" fmla="*/ 105017 w 415675"/>
                  <a:gd name="connsiteY11" fmla="*/ 749402 h 805439"/>
                  <a:gd name="connsiteX12" fmla="*/ 53742 w 415675"/>
                  <a:gd name="connsiteY12" fmla="*/ 719002 h 805439"/>
                  <a:gd name="connsiteX13" fmla="*/ 14796 w 415675"/>
                  <a:gd name="connsiteY13" fmla="*/ 691961 h 805439"/>
                  <a:gd name="connsiteX14" fmla="*/ 2978 w 415675"/>
                  <a:gd name="connsiteY14" fmla="*/ 659861 h 805439"/>
                  <a:gd name="connsiteX15" fmla="*/ 66489 w 415675"/>
                  <a:gd name="connsiteY15" fmla="*/ 629889 h 805439"/>
                  <a:gd name="connsiteX16" fmla="*/ 162278 w 415675"/>
                  <a:gd name="connsiteY16" fmla="*/ 610759 h 805439"/>
                  <a:gd name="connsiteX17" fmla="*/ 265651 w 415675"/>
                  <a:gd name="connsiteY17" fmla="*/ 636377 h 805439"/>
                  <a:gd name="connsiteX0" fmla="*/ 82090 w 415676"/>
                  <a:gd name="connsiteY0" fmla="*/ 0 h 805439"/>
                  <a:gd name="connsiteX1" fmla="*/ 317003 w 415676"/>
                  <a:gd name="connsiteY1" fmla="*/ 424519 h 805439"/>
                  <a:gd name="connsiteX2" fmla="*/ 376778 w 415676"/>
                  <a:gd name="connsiteY2" fmla="*/ 554516 h 805439"/>
                  <a:gd name="connsiteX3" fmla="*/ 413780 w 415676"/>
                  <a:gd name="connsiteY3" fmla="*/ 647052 h 805439"/>
                  <a:gd name="connsiteX4" fmla="*/ 408883 w 415676"/>
                  <a:gd name="connsiteY4" fmla="*/ 703735 h 805439"/>
                  <a:gd name="connsiteX5" fmla="*/ 396554 w 415676"/>
                  <a:gd name="connsiteY5" fmla="*/ 755567 h 805439"/>
                  <a:gd name="connsiteX6" fmla="*/ 371340 w 415676"/>
                  <a:gd name="connsiteY6" fmla="*/ 788347 h 805439"/>
                  <a:gd name="connsiteX7" fmla="*/ 345702 w 415676"/>
                  <a:gd name="connsiteY7" fmla="*/ 796893 h 805439"/>
                  <a:gd name="connsiteX8" fmla="*/ 302973 w 415676"/>
                  <a:gd name="connsiteY8" fmla="*/ 805439 h 805439"/>
                  <a:gd name="connsiteX9" fmla="*/ 221010 w 415676"/>
                  <a:gd name="connsiteY9" fmla="*/ 792131 h 805439"/>
                  <a:gd name="connsiteX10" fmla="*/ 143541 w 415676"/>
                  <a:gd name="connsiteY10" fmla="*/ 767895 h 805439"/>
                  <a:gd name="connsiteX11" fmla="*/ 105018 w 415676"/>
                  <a:gd name="connsiteY11" fmla="*/ 749402 h 805439"/>
                  <a:gd name="connsiteX12" fmla="*/ 53743 w 415676"/>
                  <a:gd name="connsiteY12" fmla="*/ 719002 h 805439"/>
                  <a:gd name="connsiteX13" fmla="*/ 14797 w 415676"/>
                  <a:gd name="connsiteY13" fmla="*/ 691961 h 805439"/>
                  <a:gd name="connsiteX14" fmla="*/ 2979 w 415676"/>
                  <a:gd name="connsiteY14" fmla="*/ 659861 h 805439"/>
                  <a:gd name="connsiteX15" fmla="*/ 66490 w 415676"/>
                  <a:gd name="connsiteY15" fmla="*/ 629889 h 805439"/>
                  <a:gd name="connsiteX16" fmla="*/ 162279 w 415676"/>
                  <a:gd name="connsiteY16" fmla="*/ 610759 h 805439"/>
                  <a:gd name="connsiteX17" fmla="*/ 282955 w 415676"/>
                  <a:gd name="connsiteY17" fmla="*/ 716181 h 805439"/>
                  <a:gd name="connsiteX0" fmla="*/ 82090 w 415676"/>
                  <a:gd name="connsiteY0" fmla="*/ 0 h 805439"/>
                  <a:gd name="connsiteX1" fmla="*/ 317003 w 415676"/>
                  <a:gd name="connsiteY1" fmla="*/ 424519 h 805439"/>
                  <a:gd name="connsiteX2" fmla="*/ 376778 w 415676"/>
                  <a:gd name="connsiteY2" fmla="*/ 554516 h 805439"/>
                  <a:gd name="connsiteX3" fmla="*/ 413780 w 415676"/>
                  <a:gd name="connsiteY3" fmla="*/ 647052 h 805439"/>
                  <a:gd name="connsiteX4" fmla="*/ 408883 w 415676"/>
                  <a:gd name="connsiteY4" fmla="*/ 703735 h 805439"/>
                  <a:gd name="connsiteX5" fmla="*/ 396554 w 415676"/>
                  <a:gd name="connsiteY5" fmla="*/ 755567 h 805439"/>
                  <a:gd name="connsiteX6" fmla="*/ 371340 w 415676"/>
                  <a:gd name="connsiteY6" fmla="*/ 788347 h 805439"/>
                  <a:gd name="connsiteX7" fmla="*/ 345702 w 415676"/>
                  <a:gd name="connsiteY7" fmla="*/ 796893 h 805439"/>
                  <a:gd name="connsiteX8" fmla="*/ 302973 w 415676"/>
                  <a:gd name="connsiteY8" fmla="*/ 805439 h 805439"/>
                  <a:gd name="connsiteX9" fmla="*/ 221010 w 415676"/>
                  <a:gd name="connsiteY9" fmla="*/ 792131 h 805439"/>
                  <a:gd name="connsiteX10" fmla="*/ 143541 w 415676"/>
                  <a:gd name="connsiteY10" fmla="*/ 767895 h 805439"/>
                  <a:gd name="connsiteX11" fmla="*/ 105018 w 415676"/>
                  <a:gd name="connsiteY11" fmla="*/ 749402 h 805439"/>
                  <a:gd name="connsiteX12" fmla="*/ 53743 w 415676"/>
                  <a:gd name="connsiteY12" fmla="*/ 719002 h 805439"/>
                  <a:gd name="connsiteX13" fmla="*/ 14797 w 415676"/>
                  <a:gd name="connsiteY13" fmla="*/ 691961 h 805439"/>
                  <a:gd name="connsiteX14" fmla="*/ 2979 w 415676"/>
                  <a:gd name="connsiteY14" fmla="*/ 659861 h 805439"/>
                  <a:gd name="connsiteX15" fmla="*/ 66490 w 415676"/>
                  <a:gd name="connsiteY15" fmla="*/ 629889 h 805439"/>
                  <a:gd name="connsiteX16" fmla="*/ 162279 w 415676"/>
                  <a:gd name="connsiteY16" fmla="*/ 610759 h 805439"/>
                  <a:gd name="connsiteX17" fmla="*/ 278745 w 415676"/>
                  <a:gd name="connsiteY17" fmla="*/ 676580 h 805439"/>
                  <a:gd name="connsiteX18" fmla="*/ 282955 w 415676"/>
                  <a:gd name="connsiteY18" fmla="*/ 716181 h 805439"/>
                  <a:gd name="connsiteX0" fmla="*/ 82090 w 415676"/>
                  <a:gd name="connsiteY0" fmla="*/ 0 h 805439"/>
                  <a:gd name="connsiteX1" fmla="*/ 317003 w 415676"/>
                  <a:gd name="connsiteY1" fmla="*/ 424519 h 805439"/>
                  <a:gd name="connsiteX2" fmla="*/ 376778 w 415676"/>
                  <a:gd name="connsiteY2" fmla="*/ 554516 h 805439"/>
                  <a:gd name="connsiteX3" fmla="*/ 413780 w 415676"/>
                  <a:gd name="connsiteY3" fmla="*/ 647052 h 805439"/>
                  <a:gd name="connsiteX4" fmla="*/ 408883 w 415676"/>
                  <a:gd name="connsiteY4" fmla="*/ 703735 h 805439"/>
                  <a:gd name="connsiteX5" fmla="*/ 396554 w 415676"/>
                  <a:gd name="connsiteY5" fmla="*/ 755567 h 805439"/>
                  <a:gd name="connsiteX6" fmla="*/ 371340 w 415676"/>
                  <a:gd name="connsiteY6" fmla="*/ 788347 h 805439"/>
                  <a:gd name="connsiteX7" fmla="*/ 345702 w 415676"/>
                  <a:gd name="connsiteY7" fmla="*/ 796893 h 805439"/>
                  <a:gd name="connsiteX8" fmla="*/ 302973 w 415676"/>
                  <a:gd name="connsiteY8" fmla="*/ 805439 h 805439"/>
                  <a:gd name="connsiteX9" fmla="*/ 221010 w 415676"/>
                  <a:gd name="connsiteY9" fmla="*/ 792131 h 805439"/>
                  <a:gd name="connsiteX10" fmla="*/ 143541 w 415676"/>
                  <a:gd name="connsiteY10" fmla="*/ 767895 h 805439"/>
                  <a:gd name="connsiteX11" fmla="*/ 105018 w 415676"/>
                  <a:gd name="connsiteY11" fmla="*/ 749402 h 805439"/>
                  <a:gd name="connsiteX12" fmla="*/ 53743 w 415676"/>
                  <a:gd name="connsiteY12" fmla="*/ 719002 h 805439"/>
                  <a:gd name="connsiteX13" fmla="*/ 14797 w 415676"/>
                  <a:gd name="connsiteY13" fmla="*/ 691961 h 805439"/>
                  <a:gd name="connsiteX14" fmla="*/ 2979 w 415676"/>
                  <a:gd name="connsiteY14" fmla="*/ 659861 h 805439"/>
                  <a:gd name="connsiteX15" fmla="*/ 66490 w 415676"/>
                  <a:gd name="connsiteY15" fmla="*/ 629889 h 805439"/>
                  <a:gd name="connsiteX16" fmla="*/ 162279 w 415676"/>
                  <a:gd name="connsiteY16" fmla="*/ 610759 h 805439"/>
                  <a:gd name="connsiteX17" fmla="*/ 247597 w 415676"/>
                  <a:gd name="connsiteY17" fmla="*/ 624061 h 805439"/>
                  <a:gd name="connsiteX18" fmla="*/ 278745 w 415676"/>
                  <a:gd name="connsiteY18" fmla="*/ 676580 h 805439"/>
                  <a:gd name="connsiteX19" fmla="*/ 282955 w 415676"/>
                  <a:gd name="connsiteY19" fmla="*/ 716181 h 805439"/>
                  <a:gd name="connsiteX0" fmla="*/ 82090 w 415676"/>
                  <a:gd name="connsiteY0" fmla="*/ 0 h 805439"/>
                  <a:gd name="connsiteX1" fmla="*/ 317003 w 415676"/>
                  <a:gd name="connsiteY1" fmla="*/ 424519 h 805439"/>
                  <a:gd name="connsiteX2" fmla="*/ 376778 w 415676"/>
                  <a:gd name="connsiteY2" fmla="*/ 554516 h 805439"/>
                  <a:gd name="connsiteX3" fmla="*/ 413780 w 415676"/>
                  <a:gd name="connsiteY3" fmla="*/ 647052 h 805439"/>
                  <a:gd name="connsiteX4" fmla="*/ 408883 w 415676"/>
                  <a:gd name="connsiteY4" fmla="*/ 703735 h 805439"/>
                  <a:gd name="connsiteX5" fmla="*/ 396554 w 415676"/>
                  <a:gd name="connsiteY5" fmla="*/ 755567 h 805439"/>
                  <a:gd name="connsiteX6" fmla="*/ 371340 w 415676"/>
                  <a:gd name="connsiteY6" fmla="*/ 788347 h 805439"/>
                  <a:gd name="connsiteX7" fmla="*/ 345702 w 415676"/>
                  <a:gd name="connsiteY7" fmla="*/ 796893 h 805439"/>
                  <a:gd name="connsiteX8" fmla="*/ 302973 w 415676"/>
                  <a:gd name="connsiteY8" fmla="*/ 805439 h 805439"/>
                  <a:gd name="connsiteX9" fmla="*/ 221010 w 415676"/>
                  <a:gd name="connsiteY9" fmla="*/ 792131 h 805439"/>
                  <a:gd name="connsiteX10" fmla="*/ 143541 w 415676"/>
                  <a:gd name="connsiteY10" fmla="*/ 767895 h 805439"/>
                  <a:gd name="connsiteX11" fmla="*/ 105018 w 415676"/>
                  <a:gd name="connsiteY11" fmla="*/ 749402 h 805439"/>
                  <a:gd name="connsiteX12" fmla="*/ 53743 w 415676"/>
                  <a:gd name="connsiteY12" fmla="*/ 719002 h 805439"/>
                  <a:gd name="connsiteX13" fmla="*/ 14797 w 415676"/>
                  <a:gd name="connsiteY13" fmla="*/ 691961 h 805439"/>
                  <a:gd name="connsiteX14" fmla="*/ 2979 w 415676"/>
                  <a:gd name="connsiteY14" fmla="*/ 659861 h 805439"/>
                  <a:gd name="connsiteX15" fmla="*/ 66490 w 415676"/>
                  <a:gd name="connsiteY15" fmla="*/ 629889 h 805439"/>
                  <a:gd name="connsiteX16" fmla="*/ 162279 w 415676"/>
                  <a:gd name="connsiteY16" fmla="*/ 610759 h 805439"/>
                  <a:gd name="connsiteX17" fmla="*/ 247597 w 415676"/>
                  <a:gd name="connsiteY17" fmla="*/ 624061 h 805439"/>
                  <a:gd name="connsiteX18" fmla="*/ 278745 w 415676"/>
                  <a:gd name="connsiteY18" fmla="*/ 676580 h 805439"/>
                  <a:gd name="connsiteX19" fmla="*/ 236228 w 415676"/>
                  <a:gd name="connsiteY19" fmla="*/ 735039 h 805439"/>
                  <a:gd name="connsiteX0" fmla="*/ 82090 w 415676"/>
                  <a:gd name="connsiteY0" fmla="*/ 0 h 805439"/>
                  <a:gd name="connsiteX1" fmla="*/ 317003 w 415676"/>
                  <a:gd name="connsiteY1" fmla="*/ 424519 h 805439"/>
                  <a:gd name="connsiteX2" fmla="*/ 376778 w 415676"/>
                  <a:gd name="connsiteY2" fmla="*/ 554516 h 805439"/>
                  <a:gd name="connsiteX3" fmla="*/ 413780 w 415676"/>
                  <a:gd name="connsiteY3" fmla="*/ 647052 h 805439"/>
                  <a:gd name="connsiteX4" fmla="*/ 408883 w 415676"/>
                  <a:gd name="connsiteY4" fmla="*/ 703735 h 805439"/>
                  <a:gd name="connsiteX5" fmla="*/ 396554 w 415676"/>
                  <a:gd name="connsiteY5" fmla="*/ 755567 h 805439"/>
                  <a:gd name="connsiteX6" fmla="*/ 371340 w 415676"/>
                  <a:gd name="connsiteY6" fmla="*/ 788347 h 805439"/>
                  <a:gd name="connsiteX7" fmla="*/ 345702 w 415676"/>
                  <a:gd name="connsiteY7" fmla="*/ 796893 h 805439"/>
                  <a:gd name="connsiteX8" fmla="*/ 302973 w 415676"/>
                  <a:gd name="connsiteY8" fmla="*/ 805439 h 805439"/>
                  <a:gd name="connsiteX9" fmla="*/ 221010 w 415676"/>
                  <a:gd name="connsiteY9" fmla="*/ 792131 h 805439"/>
                  <a:gd name="connsiteX10" fmla="*/ 143541 w 415676"/>
                  <a:gd name="connsiteY10" fmla="*/ 767895 h 805439"/>
                  <a:gd name="connsiteX11" fmla="*/ 105018 w 415676"/>
                  <a:gd name="connsiteY11" fmla="*/ 749402 h 805439"/>
                  <a:gd name="connsiteX12" fmla="*/ 53743 w 415676"/>
                  <a:gd name="connsiteY12" fmla="*/ 719002 h 805439"/>
                  <a:gd name="connsiteX13" fmla="*/ 14797 w 415676"/>
                  <a:gd name="connsiteY13" fmla="*/ 691961 h 805439"/>
                  <a:gd name="connsiteX14" fmla="*/ 2979 w 415676"/>
                  <a:gd name="connsiteY14" fmla="*/ 659861 h 805439"/>
                  <a:gd name="connsiteX15" fmla="*/ 66490 w 415676"/>
                  <a:gd name="connsiteY15" fmla="*/ 629889 h 805439"/>
                  <a:gd name="connsiteX16" fmla="*/ 162279 w 415676"/>
                  <a:gd name="connsiteY16" fmla="*/ 610759 h 805439"/>
                  <a:gd name="connsiteX17" fmla="*/ 247597 w 415676"/>
                  <a:gd name="connsiteY17" fmla="*/ 624061 h 805439"/>
                  <a:gd name="connsiteX18" fmla="*/ 278745 w 415676"/>
                  <a:gd name="connsiteY18" fmla="*/ 676580 h 805439"/>
                  <a:gd name="connsiteX19" fmla="*/ 236228 w 415676"/>
                  <a:gd name="connsiteY19" fmla="*/ 735039 h 805439"/>
                  <a:gd name="connsiteX0" fmla="*/ 82090 w 415676"/>
                  <a:gd name="connsiteY0" fmla="*/ 0 h 805439"/>
                  <a:gd name="connsiteX1" fmla="*/ 317003 w 415676"/>
                  <a:gd name="connsiteY1" fmla="*/ 424519 h 805439"/>
                  <a:gd name="connsiteX2" fmla="*/ 376778 w 415676"/>
                  <a:gd name="connsiteY2" fmla="*/ 554516 h 805439"/>
                  <a:gd name="connsiteX3" fmla="*/ 413780 w 415676"/>
                  <a:gd name="connsiteY3" fmla="*/ 647052 h 805439"/>
                  <a:gd name="connsiteX4" fmla="*/ 408883 w 415676"/>
                  <a:gd name="connsiteY4" fmla="*/ 703735 h 805439"/>
                  <a:gd name="connsiteX5" fmla="*/ 396554 w 415676"/>
                  <a:gd name="connsiteY5" fmla="*/ 755567 h 805439"/>
                  <a:gd name="connsiteX6" fmla="*/ 371340 w 415676"/>
                  <a:gd name="connsiteY6" fmla="*/ 788347 h 805439"/>
                  <a:gd name="connsiteX7" fmla="*/ 345702 w 415676"/>
                  <a:gd name="connsiteY7" fmla="*/ 796893 h 805439"/>
                  <a:gd name="connsiteX8" fmla="*/ 302973 w 415676"/>
                  <a:gd name="connsiteY8" fmla="*/ 805439 h 805439"/>
                  <a:gd name="connsiteX9" fmla="*/ 221010 w 415676"/>
                  <a:gd name="connsiteY9" fmla="*/ 792131 h 805439"/>
                  <a:gd name="connsiteX10" fmla="*/ 143541 w 415676"/>
                  <a:gd name="connsiteY10" fmla="*/ 767895 h 805439"/>
                  <a:gd name="connsiteX11" fmla="*/ 105018 w 415676"/>
                  <a:gd name="connsiteY11" fmla="*/ 749402 h 805439"/>
                  <a:gd name="connsiteX12" fmla="*/ 53743 w 415676"/>
                  <a:gd name="connsiteY12" fmla="*/ 719002 h 805439"/>
                  <a:gd name="connsiteX13" fmla="*/ 14797 w 415676"/>
                  <a:gd name="connsiteY13" fmla="*/ 691961 h 805439"/>
                  <a:gd name="connsiteX14" fmla="*/ 2979 w 415676"/>
                  <a:gd name="connsiteY14" fmla="*/ 659861 h 805439"/>
                  <a:gd name="connsiteX15" fmla="*/ 66490 w 415676"/>
                  <a:gd name="connsiteY15" fmla="*/ 629889 h 805439"/>
                  <a:gd name="connsiteX16" fmla="*/ 162279 w 415676"/>
                  <a:gd name="connsiteY16" fmla="*/ 610759 h 805439"/>
                  <a:gd name="connsiteX17" fmla="*/ 247597 w 415676"/>
                  <a:gd name="connsiteY17" fmla="*/ 624061 h 805439"/>
                  <a:gd name="connsiteX18" fmla="*/ 278745 w 415676"/>
                  <a:gd name="connsiteY18" fmla="*/ 676580 h 805439"/>
                  <a:gd name="connsiteX19" fmla="*/ 236228 w 415676"/>
                  <a:gd name="connsiteY19" fmla="*/ 735039 h 805439"/>
                  <a:gd name="connsiteX0" fmla="*/ 69974 w 403560"/>
                  <a:gd name="connsiteY0" fmla="*/ 0 h 805439"/>
                  <a:gd name="connsiteX1" fmla="*/ 304887 w 403560"/>
                  <a:gd name="connsiteY1" fmla="*/ 424519 h 805439"/>
                  <a:gd name="connsiteX2" fmla="*/ 364662 w 403560"/>
                  <a:gd name="connsiteY2" fmla="*/ 554516 h 805439"/>
                  <a:gd name="connsiteX3" fmla="*/ 401664 w 403560"/>
                  <a:gd name="connsiteY3" fmla="*/ 647052 h 805439"/>
                  <a:gd name="connsiteX4" fmla="*/ 396767 w 403560"/>
                  <a:gd name="connsiteY4" fmla="*/ 703735 h 805439"/>
                  <a:gd name="connsiteX5" fmla="*/ 384438 w 403560"/>
                  <a:gd name="connsiteY5" fmla="*/ 755567 h 805439"/>
                  <a:gd name="connsiteX6" fmla="*/ 359224 w 403560"/>
                  <a:gd name="connsiteY6" fmla="*/ 788347 h 805439"/>
                  <a:gd name="connsiteX7" fmla="*/ 333586 w 403560"/>
                  <a:gd name="connsiteY7" fmla="*/ 796893 h 805439"/>
                  <a:gd name="connsiteX8" fmla="*/ 290857 w 403560"/>
                  <a:gd name="connsiteY8" fmla="*/ 805439 h 805439"/>
                  <a:gd name="connsiteX9" fmla="*/ 208894 w 403560"/>
                  <a:gd name="connsiteY9" fmla="*/ 792131 h 805439"/>
                  <a:gd name="connsiteX10" fmla="*/ 131425 w 403560"/>
                  <a:gd name="connsiteY10" fmla="*/ 767895 h 805439"/>
                  <a:gd name="connsiteX11" fmla="*/ 92902 w 403560"/>
                  <a:gd name="connsiteY11" fmla="*/ 749402 h 805439"/>
                  <a:gd name="connsiteX12" fmla="*/ 41627 w 403560"/>
                  <a:gd name="connsiteY12" fmla="*/ 719002 h 805439"/>
                  <a:gd name="connsiteX13" fmla="*/ 2681 w 403560"/>
                  <a:gd name="connsiteY13" fmla="*/ 691961 h 805439"/>
                  <a:gd name="connsiteX14" fmla="*/ 9035 w 403560"/>
                  <a:gd name="connsiteY14" fmla="*/ 652528 h 805439"/>
                  <a:gd name="connsiteX15" fmla="*/ 54374 w 403560"/>
                  <a:gd name="connsiteY15" fmla="*/ 629889 h 805439"/>
                  <a:gd name="connsiteX16" fmla="*/ 150163 w 403560"/>
                  <a:gd name="connsiteY16" fmla="*/ 610759 h 805439"/>
                  <a:gd name="connsiteX17" fmla="*/ 235481 w 403560"/>
                  <a:gd name="connsiteY17" fmla="*/ 624061 h 805439"/>
                  <a:gd name="connsiteX18" fmla="*/ 266629 w 403560"/>
                  <a:gd name="connsiteY18" fmla="*/ 676580 h 805439"/>
                  <a:gd name="connsiteX19" fmla="*/ 224112 w 403560"/>
                  <a:gd name="connsiteY19" fmla="*/ 735039 h 805439"/>
                  <a:gd name="connsiteX0" fmla="*/ 69974 w 403560"/>
                  <a:gd name="connsiteY0" fmla="*/ 0 h 805439"/>
                  <a:gd name="connsiteX1" fmla="*/ 304887 w 403560"/>
                  <a:gd name="connsiteY1" fmla="*/ 424519 h 805439"/>
                  <a:gd name="connsiteX2" fmla="*/ 364662 w 403560"/>
                  <a:gd name="connsiteY2" fmla="*/ 554516 h 805439"/>
                  <a:gd name="connsiteX3" fmla="*/ 401664 w 403560"/>
                  <a:gd name="connsiteY3" fmla="*/ 647052 h 805439"/>
                  <a:gd name="connsiteX4" fmla="*/ 396767 w 403560"/>
                  <a:gd name="connsiteY4" fmla="*/ 703735 h 805439"/>
                  <a:gd name="connsiteX5" fmla="*/ 384438 w 403560"/>
                  <a:gd name="connsiteY5" fmla="*/ 755567 h 805439"/>
                  <a:gd name="connsiteX6" fmla="*/ 359224 w 403560"/>
                  <a:gd name="connsiteY6" fmla="*/ 788347 h 805439"/>
                  <a:gd name="connsiteX7" fmla="*/ 333586 w 403560"/>
                  <a:gd name="connsiteY7" fmla="*/ 796893 h 805439"/>
                  <a:gd name="connsiteX8" fmla="*/ 290857 w 403560"/>
                  <a:gd name="connsiteY8" fmla="*/ 805439 h 805439"/>
                  <a:gd name="connsiteX9" fmla="*/ 208894 w 403560"/>
                  <a:gd name="connsiteY9" fmla="*/ 792131 h 805439"/>
                  <a:gd name="connsiteX10" fmla="*/ 131425 w 403560"/>
                  <a:gd name="connsiteY10" fmla="*/ 767895 h 805439"/>
                  <a:gd name="connsiteX11" fmla="*/ 92902 w 403560"/>
                  <a:gd name="connsiteY11" fmla="*/ 749402 h 805439"/>
                  <a:gd name="connsiteX12" fmla="*/ 41627 w 403560"/>
                  <a:gd name="connsiteY12" fmla="*/ 719002 h 805439"/>
                  <a:gd name="connsiteX13" fmla="*/ 2681 w 403560"/>
                  <a:gd name="connsiteY13" fmla="*/ 691961 h 805439"/>
                  <a:gd name="connsiteX14" fmla="*/ 9035 w 403560"/>
                  <a:gd name="connsiteY14" fmla="*/ 652528 h 805439"/>
                  <a:gd name="connsiteX15" fmla="*/ 54374 w 403560"/>
                  <a:gd name="connsiteY15" fmla="*/ 629889 h 805439"/>
                  <a:gd name="connsiteX16" fmla="*/ 150163 w 403560"/>
                  <a:gd name="connsiteY16" fmla="*/ 610759 h 805439"/>
                  <a:gd name="connsiteX17" fmla="*/ 235481 w 403560"/>
                  <a:gd name="connsiteY17" fmla="*/ 624061 h 805439"/>
                  <a:gd name="connsiteX18" fmla="*/ 266629 w 403560"/>
                  <a:gd name="connsiteY18" fmla="*/ 676580 h 805439"/>
                  <a:gd name="connsiteX19" fmla="*/ 224112 w 403560"/>
                  <a:gd name="connsiteY19" fmla="*/ 735039 h 805439"/>
                  <a:gd name="connsiteX0" fmla="*/ 69974 w 403560"/>
                  <a:gd name="connsiteY0" fmla="*/ 0 h 818795"/>
                  <a:gd name="connsiteX1" fmla="*/ 304887 w 403560"/>
                  <a:gd name="connsiteY1" fmla="*/ 424519 h 818795"/>
                  <a:gd name="connsiteX2" fmla="*/ 364662 w 403560"/>
                  <a:gd name="connsiteY2" fmla="*/ 554516 h 818795"/>
                  <a:gd name="connsiteX3" fmla="*/ 401664 w 403560"/>
                  <a:gd name="connsiteY3" fmla="*/ 647052 h 818795"/>
                  <a:gd name="connsiteX4" fmla="*/ 396767 w 403560"/>
                  <a:gd name="connsiteY4" fmla="*/ 703735 h 818795"/>
                  <a:gd name="connsiteX5" fmla="*/ 384438 w 403560"/>
                  <a:gd name="connsiteY5" fmla="*/ 755567 h 818795"/>
                  <a:gd name="connsiteX6" fmla="*/ 359224 w 403560"/>
                  <a:gd name="connsiteY6" fmla="*/ 788347 h 818795"/>
                  <a:gd name="connsiteX7" fmla="*/ 333586 w 403560"/>
                  <a:gd name="connsiteY7" fmla="*/ 796893 h 818795"/>
                  <a:gd name="connsiteX8" fmla="*/ 290857 w 403560"/>
                  <a:gd name="connsiteY8" fmla="*/ 805439 h 818795"/>
                  <a:gd name="connsiteX9" fmla="*/ 204825 w 403560"/>
                  <a:gd name="connsiteY9" fmla="*/ 817639 h 818795"/>
                  <a:gd name="connsiteX10" fmla="*/ 131425 w 403560"/>
                  <a:gd name="connsiteY10" fmla="*/ 767895 h 818795"/>
                  <a:gd name="connsiteX11" fmla="*/ 92902 w 403560"/>
                  <a:gd name="connsiteY11" fmla="*/ 749402 h 818795"/>
                  <a:gd name="connsiteX12" fmla="*/ 41627 w 403560"/>
                  <a:gd name="connsiteY12" fmla="*/ 719002 h 818795"/>
                  <a:gd name="connsiteX13" fmla="*/ 2681 w 403560"/>
                  <a:gd name="connsiteY13" fmla="*/ 691961 h 818795"/>
                  <a:gd name="connsiteX14" fmla="*/ 9035 w 403560"/>
                  <a:gd name="connsiteY14" fmla="*/ 652528 h 818795"/>
                  <a:gd name="connsiteX15" fmla="*/ 54374 w 403560"/>
                  <a:gd name="connsiteY15" fmla="*/ 629889 h 818795"/>
                  <a:gd name="connsiteX16" fmla="*/ 150163 w 403560"/>
                  <a:gd name="connsiteY16" fmla="*/ 610759 h 818795"/>
                  <a:gd name="connsiteX17" fmla="*/ 235481 w 403560"/>
                  <a:gd name="connsiteY17" fmla="*/ 624061 h 818795"/>
                  <a:gd name="connsiteX18" fmla="*/ 266629 w 403560"/>
                  <a:gd name="connsiteY18" fmla="*/ 676580 h 818795"/>
                  <a:gd name="connsiteX19" fmla="*/ 224112 w 403560"/>
                  <a:gd name="connsiteY19" fmla="*/ 735039 h 818795"/>
                  <a:gd name="connsiteX0" fmla="*/ 69974 w 403560"/>
                  <a:gd name="connsiteY0" fmla="*/ 0 h 818365"/>
                  <a:gd name="connsiteX1" fmla="*/ 304887 w 403560"/>
                  <a:gd name="connsiteY1" fmla="*/ 424519 h 818365"/>
                  <a:gd name="connsiteX2" fmla="*/ 364662 w 403560"/>
                  <a:gd name="connsiteY2" fmla="*/ 554516 h 818365"/>
                  <a:gd name="connsiteX3" fmla="*/ 401664 w 403560"/>
                  <a:gd name="connsiteY3" fmla="*/ 647052 h 818365"/>
                  <a:gd name="connsiteX4" fmla="*/ 396767 w 403560"/>
                  <a:gd name="connsiteY4" fmla="*/ 703735 h 818365"/>
                  <a:gd name="connsiteX5" fmla="*/ 384438 w 403560"/>
                  <a:gd name="connsiteY5" fmla="*/ 755567 h 818365"/>
                  <a:gd name="connsiteX6" fmla="*/ 359224 w 403560"/>
                  <a:gd name="connsiteY6" fmla="*/ 788347 h 818365"/>
                  <a:gd name="connsiteX7" fmla="*/ 333586 w 403560"/>
                  <a:gd name="connsiteY7" fmla="*/ 796893 h 818365"/>
                  <a:gd name="connsiteX8" fmla="*/ 204825 w 403560"/>
                  <a:gd name="connsiteY8" fmla="*/ 817639 h 818365"/>
                  <a:gd name="connsiteX9" fmla="*/ 131425 w 403560"/>
                  <a:gd name="connsiteY9" fmla="*/ 767895 h 818365"/>
                  <a:gd name="connsiteX10" fmla="*/ 92902 w 403560"/>
                  <a:gd name="connsiteY10" fmla="*/ 749402 h 818365"/>
                  <a:gd name="connsiteX11" fmla="*/ 41627 w 403560"/>
                  <a:gd name="connsiteY11" fmla="*/ 719002 h 818365"/>
                  <a:gd name="connsiteX12" fmla="*/ 2681 w 403560"/>
                  <a:gd name="connsiteY12" fmla="*/ 691961 h 818365"/>
                  <a:gd name="connsiteX13" fmla="*/ 9035 w 403560"/>
                  <a:gd name="connsiteY13" fmla="*/ 652528 h 818365"/>
                  <a:gd name="connsiteX14" fmla="*/ 54374 w 403560"/>
                  <a:gd name="connsiteY14" fmla="*/ 629889 h 818365"/>
                  <a:gd name="connsiteX15" fmla="*/ 150163 w 403560"/>
                  <a:gd name="connsiteY15" fmla="*/ 610759 h 818365"/>
                  <a:gd name="connsiteX16" fmla="*/ 235481 w 403560"/>
                  <a:gd name="connsiteY16" fmla="*/ 624061 h 818365"/>
                  <a:gd name="connsiteX17" fmla="*/ 266629 w 403560"/>
                  <a:gd name="connsiteY17" fmla="*/ 676580 h 818365"/>
                  <a:gd name="connsiteX18" fmla="*/ 224112 w 403560"/>
                  <a:gd name="connsiteY18" fmla="*/ 735039 h 818365"/>
                  <a:gd name="connsiteX0" fmla="*/ 69974 w 403560"/>
                  <a:gd name="connsiteY0" fmla="*/ 0 h 823030"/>
                  <a:gd name="connsiteX1" fmla="*/ 304887 w 403560"/>
                  <a:gd name="connsiteY1" fmla="*/ 424519 h 823030"/>
                  <a:gd name="connsiteX2" fmla="*/ 364662 w 403560"/>
                  <a:gd name="connsiteY2" fmla="*/ 554516 h 823030"/>
                  <a:gd name="connsiteX3" fmla="*/ 401664 w 403560"/>
                  <a:gd name="connsiteY3" fmla="*/ 647052 h 823030"/>
                  <a:gd name="connsiteX4" fmla="*/ 396767 w 403560"/>
                  <a:gd name="connsiteY4" fmla="*/ 703735 h 823030"/>
                  <a:gd name="connsiteX5" fmla="*/ 384438 w 403560"/>
                  <a:gd name="connsiteY5" fmla="*/ 755567 h 823030"/>
                  <a:gd name="connsiteX6" fmla="*/ 359224 w 403560"/>
                  <a:gd name="connsiteY6" fmla="*/ 788347 h 823030"/>
                  <a:gd name="connsiteX7" fmla="*/ 307194 w 403560"/>
                  <a:gd name="connsiteY7" fmla="*/ 818392 h 823030"/>
                  <a:gd name="connsiteX8" fmla="*/ 204825 w 403560"/>
                  <a:gd name="connsiteY8" fmla="*/ 817639 h 823030"/>
                  <a:gd name="connsiteX9" fmla="*/ 131425 w 403560"/>
                  <a:gd name="connsiteY9" fmla="*/ 767895 h 823030"/>
                  <a:gd name="connsiteX10" fmla="*/ 92902 w 403560"/>
                  <a:gd name="connsiteY10" fmla="*/ 749402 h 823030"/>
                  <a:gd name="connsiteX11" fmla="*/ 41627 w 403560"/>
                  <a:gd name="connsiteY11" fmla="*/ 719002 h 823030"/>
                  <a:gd name="connsiteX12" fmla="*/ 2681 w 403560"/>
                  <a:gd name="connsiteY12" fmla="*/ 691961 h 823030"/>
                  <a:gd name="connsiteX13" fmla="*/ 9035 w 403560"/>
                  <a:gd name="connsiteY13" fmla="*/ 652528 h 823030"/>
                  <a:gd name="connsiteX14" fmla="*/ 54374 w 403560"/>
                  <a:gd name="connsiteY14" fmla="*/ 629889 h 823030"/>
                  <a:gd name="connsiteX15" fmla="*/ 150163 w 403560"/>
                  <a:gd name="connsiteY15" fmla="*/ 610759 h 823030"/>
                  <a:gd name="connsiteX16" fmla="*/ 235481 w 403560"/>
                  <a:gd name="connsiteY16" fmla="*/ 624061 h 823030"/>
                  <a:gd name="connsiteX17" fmla="*/ 266629 w 403560"/>
                  <a:gd name="connsiteY17" fmla="*/ 676580 h 823030"/>
                  <a:gd name="connsiteX18" fmla="*/ 224112 w 403560"/>
                  <a:gd name="connsiteY18" fmla="*/ 735039 h 823030"/>
                  <a:gd name="connsiteX0" fmla="*/ 69974 w 403560"/>
                  <a:gd name="connsiteY0" fmla="*/ 0 h 822242"/>
                  <a:gd name="connsiteX1" fmla="*/ 304887 w 403560"/>
                  <a:gd name="connsiteY1" fmla="*/ 424519 h 822242"/>
                  <a:gd name="connsiteX2" fmla="*/ 364662 w 403560"/>
                  <a:gd name="connsiteY2" fmla="*/ 554516 h 822242"/>
                  <a:gd name="connsiteX3" fmla="*/ 401664 w 403560"/>
                  <a:gd name="connsiteY3" fmla="*/ 647052 h 822242"/>
                  <a:gd name="connsiteX4" fmla="*/ 396767 w 403560"/>
                  <a:gd name="connsiteY4" fmla="*/ 703735 h 822242"/>
                  <a:gd name="connsiteX5" fmla="*/ 384438 w 403560"/>
                  <a:gd name="connsiteY5" fmla="*/ 755567 h 822242"/>
                  <a:gd name="connsiteX6" fmla="*/ 359224 w 403560"/>
                  <a:gd name="connsiteY6" fmla="*/ 788347 h 822242"/>
                  <a:gd name="connsiteX7" fmla="*/ 307194 w 403560"/>
                  <a:gd name="connsiteY7" fmla="*/ 818392 h 822242"/>
                  <a:gd name="connsiteX8" fmla="*/ 204825 w 403560"/>
                  <a:gd name="connsiteY8" fmla="*/ 817639 h 822242"/>
                  <a:gd name="connsiteX9" fmla="*/ 112042 w 403560"/>
                  <a:gd name="connsiteY9" fmla="*/ 780057 h 822242"/>
                  <a:gd name="connsiteX10" fmla="*/ 92902 w 403560"/>
                  <a:gd name="connsiteY10" fmla="*/ 749402 h 822242"/>
                  <a:gd name="connsiteX11" fmla="*/ 41627 w 403560"/>
                  <a:gd name="connsiteY11" fmla="*/ 719002 h 822242"/>
                  <a:gd name="connsiteX12" fmla="*/ 2681 w 403560"/>
                  <a:gd name="connsiteY12" fmla="*/ 691961 h 822242"/>
                  <a:gd name="connsiteX13" fmla="*/ 9035 w 403560"/>
                  <a:gd name="connsiteY13" fmla="*/ 652528 h 822242"/>
                  <a:gd name="connsiteX14" fmla="*/ 54374 w 403560"/>
                  <a:gd name="connsiteY14" fmla="*/ 629889 h 822242"/>
                  <a:gd name="connsiteX15" fmla="*/ 150163 w 403560"/>
                  <a:gd name="connsiteY15" fmla="*/ 610759 h 822242"/>
                  <a:gd name="connsiteX16" fmla="*/ 235481 w 403560"/>
                  <a:gd name="connsiteY16" fmla="*/ 624061 h 822242"/>
                  <a:gd name="connsiteX17" fmla="*/ 266629 w 403560"/>
                  <a:gd name="connsiteY17" fmla="*/ 676580 h 822242"/>
                  <a:gd name="connsiteX18" fmla="*/ 224112 w 403560"/>
                  <a:gd name="connsiteY18" fmla="*/ 735039 h 822242"/>
                  <a:gd name="connsiteX0" fmla="*/ 69974 w 403560"/>
                  <a:gd name="connsiteY0" fmla="*/ 0 h 822242"/>
                  <a:gd name="connsiteX1" fmla="*/ 304887 w 403560"/>
                  <a:gd name="connsiteY1" fmla="*/ 424519 h 822242"/>
                  <a:gd name="connsiteX2" fmla="*/ 364662 w 403560"/>
                  <a:gd name="connsiteY2" fmla="*/ 554516 h 822242"/>
                  <a:gd name="connsiteX3" fmla="*/ 401664 w 403560"/>
                  <a:gd name="connsiteY3" fmla="*/ 647052 h 822242"/>
                  <a:gd name="connsiteX4" fmla="*/ 396767 w 403560"/>
                  <a:gd name="connsiteY4" fmla="*/ 703735 h 822242"/>
                  <a:gd name="connsiteX5" fmla="*/ 384438 w 403560"/>
                  <a:gd name="connsiteY5" fmla="*/ 755567 h 822242"/>
                  <a:gd name="connsiteX6" fmla="*/ 359224 w 403560"/>
                  <a:gd name="connsiteY6" fmla="*/ 788347 h 822242"/>
                  <a:gd name="connsiteX7" fmla="*/ 307194 w 403560"/>
                  <a:gd name="connsiteY7" fmla="*/ 818392 h 822242"/>
                  <a:gd name="connsiteX8" fmla="*/ 204825 w 403560"/>
                  <a:gd name="connsiteY8" fmla="*/ 817639 h 822242"/>
                  <a:gd name="connsiteX9" fmla="*/ 112042 w 403560"/>
                  <a:gd name="connsiteY9" fmla="*/ 780057 h 822242"/>
                  <a:gd name="connsiteX10" fmla="*/ 41627 w 403560"/>
                  <a:gd name="connsiteY10" fmla="*/ 719002 h 822242"/>
                  <a:gd name="connsiteX11" fmla="*/ 2681 w 403560"/>
                  <a:gd name="connsiteY11" fmla="*/ 691961 h 822242"/>
                  <a:gd name="connsiteX12" fmla="*/ 9035 w 403560"/>
                  <a:gd name="connsiteY12" fmla="*/ 652528 h 822242"/>
                  <a:gd name="connsiteX13" fmla="*/ 54374 w 403560"/>
                  <a:gd name="connsiteY13" fmla="*/ 629889 h 822242"/>
                  <a:gd name="connsiteX14" fmla="*/ 150163 w 403560"/>
                  <a:gd name="connsiteY14" fmla="*/ 610759 h 822242"/>
                  <a:gd name="connsiteX15" fmla="*/ 235481 w 403560"/>
                  <a:gd name="connsiteY15" fmla="*/ 624061 h 822242"/>
                  <a:gd name="connsiteX16" fmla="*/ 266629 w 403560"/>
                  <a:gd name="connsiteY16" fmla="*/ 676580 h 822242"/>
                  <a:gd name="connsiteX17" fmla="*/ 224112 w 403560"/>
                  <a:gd name="connsiteY17" fmla="*/ 735039 h 822242"/>
                  <a:gd name="connsiteX0" fmla="*/ 68789 w 402375"/>
                  <a:gd name="connsiteY0" fmla="*/ 0 h 822242"/>
                  <a:gd name="connsiteX1" fmla="*/ 303702 w 402375"/>
                  <a:gd name="connsiteY1" fmla="*/ 424519 h 822242"/>
                  <a:gd name="connsiteX2" fmla="*/ 363477 w 402375"/>
                  <a:gd name="connsiteY2" fmla="*/ 554516 h 822242"/>
                  <a:gd name="connsiteX3" fmla="*/ 400479 w 402375"/>
                  <a:gd name="connsiteY3" fmla="*/ 647052 h 822242"/>
                  <a:gd name="connsiteX4" fmla="*/ 395582 w 402375"/>
                  <a:gd name="connsiteY4" fmla="*/ 703735 h 822242"/>
                  <a:gd name="connsiteX5" fmla="*/ 383253 w 402375"/>
                  <a:gd name="connsiteY5" fmla="*/ 755567 h 822242"/>
                  <a:gd name="connsiteX6" fmla="*/ 358039 w 402375"/>
                  <a:gd name="connsiteY6" fmla="*/ 788347 h 822242"/>
                  <a:gd name="connsiteX7" fmla="*/ 306009 w 402375"/>
                  <a:gd name="connsiteY7" fmla="*/ 818392 h 822242"/>
                  <a:gd name="connsiteX8" fmla="*/ 203640 w 402375"/>
                  <a:gd name="connsiteY8" fmla="*/ 817639 h 822242"/>
                  <a:gd name="connsiteX9" fmla="*/ 110857 w 402375"/>
                  <a:gd name="connsiteY9" fmla="*/ 780057 h 822242"/>
                  <a:gd name="connsiteX10" fmla="*/ 24433 w 402375"/>
                  <a:gd name="connsiteY10" fmla="*/ 736310 h 822242"/>
                  <a:gd name="connsiteX11" fmla="*/ 1496 w 402375"/>
                  <a:gd name="connsiteY11" fmla="*/ 691961 h 822242"/>
                  <a:gd name="connsiteX12" fmla="*/ 7850 w 402375"/>
                  <a:gd name="connsiteY12" fmla="*/ 652528 h 822242"/>
                  <a:gd name="connsiteX13" fmla="*/ 53189 w 402375"/>
                  <a:gd name="connsiteY13" fmla="*/ 629889 h 822242"/>
                  <a:gd name="connsiteX14" fmla="*/ 148978 w 402375"/>
                  <a:gd name="connsiteY14" fmla="*/ 610759 h 822242"/>
                  <a:gd name="connsiteX15" fmla="*/ 234296 w 402375"/>
                  <a:gd name="connsiteY15" fmla="*/ 624061 h 822242"/>
                  <a:gd name="connsiteX16" fmla="*/ 265444 w 402375"/>
                  <a:gd name="connsiteY16" fmla="*/ 676580 h 822242"/>
                  <a:gd name="connsiteX17" fmla="*/ 222927 w 402375"/>
                  <a:gd name="connsiteY17" fmla="*/ 735039 h 822242"/>
                  <a:gd name="connsiteX0" fmla="*/ 75786 w 409372"/>
                  <a:gd name="connsiteY0" fmla="*/ 0 h 822242"/>
                  <a:gd name="connsiteX1" fmla="*/ 310699 w 409372"/>
                  <a:gd name="connsiteY1" fmla="*/ 424519 h 822242"/>
                  <a:gd name="connsiteX2" fmla="*/ 370474 w 409372"/>
                  <a:gd name="connsiteY2" fmla="*/ 554516 h 822242"/>
                  <a:gd name="connsiteX3" fmla="*/ 407476 w 409372"/>
                  <a:gd name="connsiteY3" fmla="*/ 647052 h 822242"/>
                  <a:gd name="connsiteX4" fmla="*/ 402579 w 409372"/>
                  <a:gd name="connsiteY4" fmla="*/ 703735 h 822242"/>
                  <a:gd name="connsiteX5" fmla="*/ 390250 w 409372"/>
                  <a:gd name="connsiteY5" fmla="*/ 755567 h 822242"/>
                  <a:gd name="connsiteX6" fmla="*/ 365036 w 409372"/>
                  <a:gd name="connsiteY6" fmla="*/ 788347 h 822242"/>
                  <a:gd name="connsiteX7" fmla="*/ 313006 w 409372"/>
                  <a:gd name="connsiteY7" fmla="*/ 818392 h 822242"/>
                  <a:gd name="connsiteX8" fmla="*/ 210637 w 409372"/>
                  <a:gd name="connsiteY8" fmla="*/ 817639 h 822242"/>
                  <a:gd name="connsiteX9" fmla="*/ 117854 w 409372"/>
                  <a:gd name="connsiteY9" fmla="*/ 780057 h 822242"/>
                  <a:gd name="connsiteX10" fmla="*/ 31430 w 409372"/>
                  <a:gd name="connsiteY10" fmla="*/ 736310 h 822242"/>
                  <a:gd name="connsiteX11" fmla="*/ 532 w 409372"/>
                  <a:gd name="connsiteY11" fmla="*/ 686495 h 822242"/>
                  <a:gd name="connsiteX12" fmla="*/ 14847 w 409372"/>
                  <a:gd name="connsiteY12" fmla="*/ 652528 h 822242"/>
                  <a:gd name="connsiteX13" fmla="*/ 60186 w 409372"/>
                  <a:gd name="connsiteY13" fmla="*/ 629889 h 822242"/>
                  <a:gd name="connsiteX14" fmla="*/ 155975 w 409372"/>
                  <a:gd name="connsiteY14" fmla="*/ 610759 h 822242"/>
                  <a:gd name="connsiteX15" fmla="*/ 241293 w 409372"/>
                  <a:gd name="connsiteY15" fmla="*/ 624061 h 822242"/>
                  <a:gd name="connsiteX16" fmla="*/ 272441 w 409372"/>
                  <a:gd name="connsiteY16" fmla="*/ 676580 h 822242"/>
                  <a:gd name="connsiteX17" fmla="*/ 229924 w 409372"/>
                  <a:gd name="connsiteY17" fmla="*/ 735039 h 822242"/>
                  <a:gd name="connsiteX0" fmla="*/ 78951 w 412537"/>
                  <a:gd name="connsiteY0" fmla="*/ 0 h 822242"/>
                  <a:gd name="connsiteX1" fmla="*/ 313864 w 412537"/>
                  <a:gd name="connsiteY1" fmla="*/ 424519 h 822242"/>
                  <a:gd name="connsiteX2" fmla="*/ 373639 w 412537"/>
                  <a:gd name="connsiteY2" fmla="*/ 554516 h 822242"/>
                  <a:gd name="connsiteX3" fmla="*/ 410641 w 412537"/>
                  <a:gd name="connsiteY3" fmla="*/ 647052 h 822242"/>
                  <a:gd name="connsiteX4" fmla="*/ 405744 w 412537"/>
                  <a:gd name="connsiteY4" fmla="*/ 703735 h 822242"/>
                  <a:gd name="connsiteX5" fmla="*/ 393415 w 412537"/>
                  <a:gd name="connsiteY5" fmla="*/ 755567 h 822242"/>
                  <a:gd name="connsiteX6" fmla="*/ 368201 w 412537"/>
                  <a:gd name="connsiteY6" fmla="*/ 788347 h 822242"/>
                  <a:gd name="connsiteX7" fmla="*/ 316171 w 412537"/>
                  <a:gd name="connsiteY7" fmla="*/ 818392 h 822242"/>
                  <a:gd name="connsiteX8" fmla="*/ 213802 w 412537"/>
                  <a:gd name="connsiteY8" fmla="*/ 817639 h 822242"/>
                  <a:gd name="connsiteX9" fmla="*/ 121019 w 412537"/>
                  <a:gd name="connsiteY9" fmla="*/ 780057 h 822242"/>
                  <a:gd name="connsiteX10" fmla="*/ 34595 w 412537"/>
                  <a:gd name="connsiteY10" fmla="*/ 736310 h 822242"/>
                  <a:gd name="connsiteX11" fmla="*/ 3697 w 412537"/>
                  <a:gd name="connsiteY11" fmla="*/ 686495 h 822242"/>
                  <a:gd name="connsiteX12" fmla="*/ 18012 w 412537"/>
                  <a:gd name="connsiteY12" fmla="*/ 652528 h 822242"/>
                  <a:gd name="connsiteX13" fmla="*/ 159140 w 412537"/>
                  <a:gd name="connsiteY13" fmla="*/ 610759 h 822242"/>
                  <a:gd name="connsiteX14" fmla="*/ 244458 w 412537"/>
                  <a:gd name="connsiteY14" fmla="*/ 624061 h 822242"/>
                  <a:gd name="connsiteX15" fmla="*/ 275606 w 412537"/>
                  <a:gd name="connsiteY15" fmla="*/ 676580 h 822242"/>
                  <a:gd name="connsiteX16" fmla="*/ 233089 w 412537"/>
                  <a:gd name="connsiteY16" fmla="*/ 735039 h 822242"/>
                  <a:gd name="connsiteX0" fmla="*/ 76434 w 410020"/>
                  <a:gd name="connsiteY0" fmla="*/ 0 h 822242"/>
                  <a:gd name="connsiteX1" fmla="*/ 311347 w 410020"/>
                  <a:gd name="connsiteY1" fmla="*/ 424519 h 822242"/>
                  <a:gd name="connsiteX2" fmla="*/ 371122 w 410020"/>
                  <a:gd name="connsiteY2" fmla="*/ 554516 h 822242"/>
                  <a:gd name="connsiteX3" fmla="*/ 408124 w 410020"/>
                  <a:gd name="connsiteY3" fmla="*/ 647052 h 822242"/>
                  <a:gd name="connsiteX4" fmla="*/ 403227 w 410020"/>
                  <a:gd name="connsiteY4" fmla="*/ 703735 h 822242"/>
                  <a:gd name="connsiteX5" fmla="*/ 390898 w 410020"/>
                  <a:gd name="connsiteY5" fmla="*/ 755567 h 822242"/>
                  <a:gd name="connsiteX6" fmla="*/ 365684 w 410020"/>
                  <a:gd name="connsiteY6" fmla="*/ 788347 h 822242"/>
                  <a:gd name="connsiteX7" fmla="*/ 313654 w 410020"/>
                  <a:gd name="connsiteY7" fmla="*/ 818392 h 822242"/>
                  <a:gd name="connsiteX8" fmla="*/ 211285 w 410020"/>
                  <a:gd name="connsiteY8" fmla="*/ 817639 h 822242"/>
                  <a:gd name="connsiteX9" fmla="*/ 118502 w 410020"/>
                  <a:gd name="connsiteY9" fmla="*/ 780057 h 822242"/>
                  <a:gd name="connsiteX10" fmla="*/ 32078 w 410020"/>
                  <a:gd name="connsiteY10" fmla="*/ 736310 h 822242"/>
                  <a:gd name="connsiteX11" fmla="*/ 1180 w 410020"/>
                  <a:gd name="connsiteY11" fmla="*/ 686495 h 822242"/>
                  <a:gd name="connsiteX12" fmla="*/ 67567 w 410020"/>
                  <a:gd name="connsiteY12" fmla="*/ 621162 h 822242"/>
                  <a:gd name="connsiteX13" fmla="*/ 156623 w 410020"/>
                  <a:gd name="connsiteY13" fmla="*/ 610759 h 822242"/>
                  <a:gd name="connsiteX14" fmla="*/ 241941 w 410020"/>
                  <a:gd name="connsiteY14" fmla="*/ 624061 h 822242"/>
                  <a:gd name="connsiteX15" fmla="*/ 273089 w 410020"/>
                  <a:gd name="connsiteY15" fmla="*/ 676580 h 822242"/>
                  <a:gd name="connsiteX16" fmla="*/ 230572 w 410020"/>
                  <a:gd name="connsiteY16" fmla="*/ 735039 h 822242"/>
                  <a:gd name="connsiteX0" fmla="*/ 53766 w 387352"/>
                  <a:gd name="connsiteY0" fmla="*/ 0 h 822242"/>
                  <a:gd name="connsiteX1" fmla="*/ 288679 w 387352"/>
                  <a:gd name="connsiteY1" fmla="*/ 424519 h 822242"/>
                  <a:gd name="connsiteX2" fmla="*/ 348454 w 387352"/>
                  <a:gd name="connsiteY2" fmla="*/ 554516 h 822242"/>
                  <a:gd name="connsiteX3" fmla="*/ 385456 w 387352"/>
                  <a:gd name="connsiteY3" fmla="*/ 647052 h 822242"/>
                  <a:gd name="connsiteX4" fmla="*/ 380559 w 387352"/>
                  <a:gd name="connsiteY4" fmla="*/ 703735 h 822242"/>
                  <a:gd name="connsiteX5" fmla="*/ 368230 w 387352"/>
                  <a:gd name="connsiteY5" fmla="*/ 755567 h 822242"/>
                  <a:gd name="connsiteX6" fmla="*/ 343016 w 387352"/>
                  <a:gd name="connsiteY6" fmla="*/ 788347 h 822242"/>
                  <a:gd name="connsiteX7" fmla="*/ 290986 w 387352"/>
                  <a:gd name="connsiteY7" fmla="*/ 818392 h 822242"/>
                  <a:gd name="connsiteX8" fmla="*/ 188617 w 387352"/>
                  <a:gd name="connsiteY8" fmla="*/ 817639 h 822242"/>
                  <a:gd name="connsiteX9" fmla="*/ 95834 w 387352"/>
                  <a:gd name="connsiteY9" fmla="*/ 780057 h 822242"/>
                  <a:gd name="connsiteX10" fmla="*/ 9410 w 387352"/>
                  <a:gd name="connsiteY10" fmla="*/ 736310 h 822242"/>
                  <a:gd name="connsiteX11" fmla="*/ 6287 w 387352"/>
                  <a:gd name="connsiteY11" fmla="*/ 662328 h 822242"/>
                  <a:gd name="connsiteX12" fmla="*/ 44899 w 387352"/>
                  <a:gd name="connsiteY12" fmla="*/ 621162 h 822242"/>
                  <a:gd name="connsiteX13" fmla="*/ 133955 w 387352"/>
                  <a:gd name="connsiteY13" fmla="*/ 610759 h 822242"/>
                  <a:gd name="connsiteX14" fmla="*/ 219273 w 387352"/>
                  <a:gd name="connsiteY14" fmla="*/ 624061 h 822242"/>
                  <a:gd name="connsiteX15" fmla="*/ 250421 w 387352"/>
                  <a:gd name="connsiteY15" fmla="*/ 676580 h 822242"/>
                  <a:gd name="connsiteX16" fmla="*/ 207904 w 387352"/>
                  <a:gd name="connsiteY16" fmla="*/ 735039 h 822242"/>
                  <a:gd name="connsiteX0" fmla="*/ 47651 w 381237"/>
                  <a:gd name="connsiteY0" fmla="*/ 0 h 822242"/>
                  <a:gd name="connsiteX1" fmla="*/ 282564 w 381237"/>
                  <a:gd name="connsiteY1" fmla="*/ 424519 h 822242"/>
                  <a:gd name="connsiteX2" fmla="*/ 342339 w 381237"/>
                  <a:gd name="connsiteY2" fmla="*/ 554516 h 822242"/>
                  <a:gd name="connsiteX3" fmla="*/ 379341 w 381237"/>
                  <a:gd name="connsiteY3" fmla="*/ 647052 h 822242"/>
                  <a:gd name="connsiteX4" fmla="*/ 374444 w 381237"/>
                  <a:gd name="connsiteY4" fmla="*/ 703735 h 822242"/>
                  <a:gd name="connsiteX5" fmla="*/ 362115 w 381237"/>
                  <a:gd name="connsiteY5" fmla="*/ 755567 h 822242"/>
                  <a:gd name="connsiteX6" fmla="*/ 336901 w 381237"/>
                  <a:gd name="connsiteY6" fmla="*/ 788347 h 822242"/>
                  <a:gd name="connsiteX7" fmla="*/ 284871 w 381237"/>
                  <a:gd name="connsiteY7" fmla="*/ 818392 h 822242"/>
                  <a:gd name="connsiteX8" fmla="*/ 182502 w 381237"/>
                  <a:gd name="connsiteY8" fmla="*/ 817639 h 822242"/>
                  <a:gd name="connsiteX9" fmla="*/ 89719 w 381237"/>
                  <a:gd name="connsiteY9" fmla="*/ 780057 h 822242"/>
                  <a:gd name="connsiteX10" fmla="*/ 50406 w 381237"/>
                  <a:gd name="connsiteY10" fmla="*/ 713242 h 822242"/>
                  <a:gd name="connsiteX11" fmla="*/ 172 w 381237"/>
                  <a:gd name="connsiteY11" fmla="*/ 662328 h 822242"/>
                  <a:gd name="connsiteX12" fmla="*/ 38784 w 381237"/>
                  <a:gd name="connsiteY12" fmla="*/ 621162 h 822242"/>
                  <a:gd name="connsiteX13" fmla="*/ 127840 w 381237"/>
                  <a:gd name="connsiteY13" fmla="*/ 610759 h 822242"/>
                  <a:gd name="connsiteX14" fmla="*/ 213158 w 381237"/>
                  <a:gd name="connsiteY14" fmla="*/ 624061 h 822242"/>
                  <a:gd name="connsiteX15" fmla="*/ 244306 w 381237"/>
                  <a:gd name="connsiteY15" fmla="*/ 676580 h 822242"/>
                  <a:gd name="connsiteX16" fmla="*/ 201789 w 381237"/>
                  <a:gd name="connsiteY16" fmla="*/ 735039 h 822242"/>
                  <a:gd name="connsiteX0" fmla="*/ 47650 w 381236"/>
                  <a:gd name="connsiteY0" fmla="*/ 0 h 823668"/>
                  <a:gd name="connsiteX1" fmla="*/ 282563 w 381236"/>
                  <a:gd name="connsiteY1" fmla="*/ 424519 h 823668"/>
                  <a:gd name="connsiteX2" fmla="*/ 342338 w 381236"/>
                  <a:gd name="connsiteY2" fmla="*/ 554516 h 823668"/>
                  <a:gd name="connsiteX3" fmla="*/ 379340 w 381236"/>
                  <a:gd name="connsiteY3" fmla="*/ 647052 h 823668"/>
                  <a:gd name="connsiteX4" fmla="*/ 374443 w 381236"/>
                  <a:gd name="connsiteY4" fmla="*/ 703735 h 823668"/>
                  <a:gd name="connsiteX5" fmla="*/ 362114 w 381236"/>
                  <a:gd name="connsiteY5" fmla="*/ 755567 h 823668"/>
                  <a:gd name="connsiteX6" fmla="*/ 336900 w 381236"/>
                  <a:gd name="connsiteY6" fmla="*/ 788347 h 823668"/>
                  <a:gd name="connsiteX7" fmla="*/ 284870 w 381236"/>
                  <a:gd name="connsiteY7" fmla="*/ 818392 h 823668"/>
                  <a:gd name="connsiteX8" fmla="*/ 182501 w 381236"/>
                  <a:gd name="connsiteY8" fmla="*/ 817639 h 823668"/>
                  <a:gd name="connsiteX9" fmla="*/ 133261 w 381236"/>
                  <a:gd name="connsiteY9" fmla="*/ 758502 h 823668"/>
                  <a:gd name="connsiteX10" fmla="*/ 50405 w 381236"/>
                  <a:gd name="connsiteY10" fmla="*/ 713242 h 823668"/>
                  <a:gd name="connsiteX11" fmla="*/ 171 w 381236"/>
                  <a:gd name="connsiteY11" fmla="*/ 662328 h 823668"/>
                  <a:gd name="connsiteX12" fmla="*/ 38783 w 381236"/>
                  <a:gd name="connsiteY12" fmla="*/ 621162 h 823668"/>
                  <a:gd name="connsiteX13" fmla="*/ 127839 w 381236"/>
                  <a:gd name="connsiteY13" fmla="*/ 610759 h 823668"/>
                  <a:gd name="connsiteX14" fmla="*/ 213157 w 381236"/>
                  <a:gd name="connsiteY14" fmla="*/ 624061 h 823668"/>
                  <a:gd name="connsiteX15" fmla="*/ 244305 w 381236"/>
                  <a:gd name="connsiteY15" fmla="*/ 676580 h 823668"/>
                  <a:gd name="connsiteX16" fmla="*/ 201788 w 381236"/>
                  <a:gd name="connsiteY16" fmla="*/ 735039 h 823668"/>
                  <a:gd name="connsiteX0" fmla="*/ 47650 w 381236"/>
                  <a:gd name="connsiteY0" fmla="*/ 0 h 818392"/>
                  <a:gd name="connsiteX1" fmla="*/ 282563 w 381236"/>
                  <a:gd name="connsiteY1" fmla="*/ 424519 h 818392"/>
                  <a:gd name="connsiteX2" fmla="*/ 342338 w 381236"/>
                  <a:gd name="connsiteY2" fmla="*/ 554516 h 818392"/>
                  <a:gd name="connsiteX3" fmla="*/ 379340 w 381236"/>
                  <a:gd name="connsiteY3" fmla="*/ 647052 h 818392"/>
                  <a:gd name="connsiteX4" fmla="*/ 374443 w 381236"/>
                  <a:gd name="connsiteY4" fmla="*/ 703735 h 818392"/>
                  <a:gd name="connsiteX5" fmla="*/ 362114 w 381236"/>
                  <a:gd name="connsiteY5" fmla="*/ 755567 h 818392"/>
                  <a:gd name="connsiteX6" fmla="*/ 336900 w 381236"/>
                  <a:gd name="connsiteY6" fmla="*/ 788347 h 818392"/>
                  <a:gd name="connsiteX7" fmla="*/ 284870 w 381236"/>
                  <a:gd name="connsiteY7" fmla="*/ 818392 h 818392"/>
                  <a:gd name="connsiteX8" fmla="*/ 214541 w 381236"/>
                  <a:gd name="connsiteY8" fmla="*/ 788565 h 818392"/>
                  <a:gd name="connsiteX9" fmla="*/ 133261 w 381236"/>
                  <a:gd name="connsiteY9" fmla="*/ 758502 h 818392"/>
                  <a:gd name="connsiteX10" fmla="*/ 50405 w 381236"/>
                  <a:gd name="connsiteY10" fmla="*/ 713242 h 818392"/>
                  <a:gd name="connsiteX11" fmla="*/ 171 w 381236"/>
                  <a:gd name="connsiteY11" fmla="*/ 662328 h 818392"/>
                  <a:gd name="connsiteX12" fmla="*/ 38783 w 381236"/>
                  <a:gd name="connsiteY12" fmla="*/ 621162 h 818392"/>
                  <a:gd name="connsiteX13" fmla="*/ 127839 w 381236"/>
                  <a:gd name="connsiteY13" fmla="*/ 610759 h 818392"/>
                  <a:gd name="connsiteX14" fmla="*/ 213157 w 381236"/>
                  <a:gd name="connsiteY14" fmla="*/ 624061 h 818392"/>
                  <a:gd name="connsiteX15" fmla="*/ 244305 w 381236"/>
                  <a:gd name="connsiteY15" fmla="*/ 676580 h 818392"/>
                  <a:gd name="connsiteX16" fmla="*/ 201788 w 381236"/>
                  <a:gd name="connsiteY16" fmla="*/ 735039 h 818392"/>
                  <a:gd name="connsiteX0" fmla="*/ 47650 w 381236"/>
                  <a:gd name="connsiteY0" fmla="*/ 0 h 792383"/>
                  <a:gd name="connsiteX1" fmla="*/ 282563 w 381236"/>
                  <a:gd name="connsiteY1" fmla="*/ 424519 h 792383"/>
                  <a:gd name="connsiteX2" fmla="*/ 342338 w 381236"/>
                  <a:gd name="connsiteY2" fmla="*/ 554516 h 792383"/>
                  <a:gd name="connsiteX3" fmla="*/ 379340 w 381236"/>
                  <a:gd name="connsiteY3" fmla="*/ 647052 h 792383"/>
                  <a:gd name="connsiteX4" fmla="*/ 374443 w 381236"/>
                  <a:gd name="connsiteY4" fmla="*/ 703735 h 792383"/>
                  <a:gd name="connsiteX5" fmla="*/ 362114 w 381236"/>
                  <a:gd name="connsiteY5" fmla="*/ 755567 h 792383"/>
                  <a:gd name="connsiteX6" fmla="*/ 336900 w 381236"/>
                  <a:gd name="connsiteY6" fmla="*/ 788347 h 792383"/>
                  <a:gd name="connsiteX7" fmla="*/ 214541 w 381236"/>
                  <a:gd name="connsiteY7" fmla="*/ 788565 h 792383"/>
                  <a:gd name="connsiteX8" fmla="*/ 133261 w 381236"/>
                  <a:gd name="connsiteY8" fmla="*/ 758502 h 792383"/>
                  <a:gd name="connsiteX9" fmla="*/ 50405 w 381236"/>
                  <a:gd name="connsiteY9" fmla="*/ 713242 h 792383"/>
                  <a:gd name="connsiteX10" fmla="*/ 171 w 381236"/>
                  <a:gd name="connsiteY10" fmla="*/ 662328 h 792383"/>
                  <a:gd name="connsiteX11" fmla="*/ 38783 w 381236"/>
                  <a:gd name="connsiteY11" fmla="*/ 621162 h 792383"/>
                  <a:gd name="connsiteX12" fmla="*/ 127839 w 381236"/>
                  <a:gd name="connsiteY12" fmla="*/ 610759 h 792383"/>
                  <a:gd name="connsiteX13" fmla="*/ 213157 w 381236"/>
                  <a:gd name="connsiteY13" fmla="*/ 624061 h 792383"/>
                  <a:gd name="connsiteX14" fmla="*/ 244305 w 381236"/>
                  <a:gd name="connsiteY14" fmla="*/ 676580 h 792383"/>
                  <a:gd name="connsiteX15" fmla="*/ 201788 w 381236"/>
                  <a:gd name="connsiteY15" fmla="*/ 735039 h 792383"/>
                  <a:gd name="connsiteX0" fmla="*/ 47650 w 396439"/>
                  <a:gd name="connsiteY0" fmla="*/ 0 h 792383"/>
                  <a:gd name="connsiteX1" fmla="*/ 282563 w 396439"/>
                  <a:gd name="connsiteY1" fmla="*/ 424519 h 792383"/>
                  <a:gd name="connsiteX2" fmla="*/ 342338 w 396439"/>
                  <a:gd name="connsiteY2" fmla="*/ 554516 h 792383"/>
                  <a:gd name="connsiteX3" fmla="*/ 379340 w 396439"/>
                  <a:gd name="connsiteY3" fmla="*/ 647052 h 792383"/>
                  <a:gd name="connsiteX4" fmla="*/ 395960 w 396439"/>
                  <a:gd name="connsiteY4" fmla="*/ 710106 h 792383"/>
                  <a:gd name="connsiteX5" fmla="*/ 362114 w 396439"/>
                  <a:gd name="connsiteY5" fmla="*/ 755567 h 792383"/>
                  <a:gd name="connsiteX6" fmla="*/ 336900 w 396439"/>
                  <a:gd name="connsiteY6" fmla="*/ 788347 h 792383"/>
                  <a:gd name="connsiteX7" fmla="*/ 214541 w 396439"/>
                  <a:gd name="connsiteY7" fmla="*/ 788565 h 792383"/>
                  <a:gd name="connsiteX8" fmla="*/ 133261 w 396439"/>
                  <a:gd name="connsiteY8" fmla="*/ 758502 h 792383"/>
                  <a:gd name="connsiteX9" fmla="*/ 50405 w 396439"/>
                  <a:gd name="connsiteY9" fmla="*/ 713242 h 792383"/>
                  <a:gd name="connsiteX10" fmla="*/ 171 w 396439"/>
                  <a:gd name="connsiteY10" fmla="*/ 662328 h 792383"/>
                  <a:gd name="connsiteX11" fmla="*/ 38783 w 396439"/>
                  <a:gd name="connsiteY11" fmla="*/ 621162 h 792383"/>
                  <a:gd name="connsiteX12" fmla="*/ 127839 w 396439"/>
                  <a:gd name="connsiteY12" fmla="*/ 610759 h 792383"/>
                  <a:gd name="connsiteX13" fmla="*/ 213157 w 396439"/>
                  <a:gd name="connsiteY13" fmla="*/ 624061 h 792383"/>
                  <a:gd name="connsiteX14" fmla="*/ 244305 w 396439"/>
                  <a:gd name="connsiteY14" fmla="*/ 676580 h 792383"/>
                  <a:gd name="connsiteX15" fmla="*/ 201788 w 396439"/>
                  <a:gd name="connsiteY15" fmla="*/ 735039 h 792383"/>
                  <a:gd name="connsiteX0" fmla="*/ 47650 w 398690"/>
                  <a:gd name="connsiteY0" fmla="*/ 0 h 791570"/>
                  <a:gd name="connsiteX1" fmla="*/ 282563 w 398690"/>
                  <a:gd name="connsiteY1" fmla="*/ 424519 h 791570"/>
                  <a:gd name="connsiteX2" fmla="*/ 342338 w 398690"/>
                  <a:gd name="connsiteY2" fmla="*/ 554516 h 791570"/>
                  <a:gd name="connsiteX3" fmla="*/ 379340 w 398690"/>
                  <a:gd name="connsiteY3" fmla="*/ 647052 h 791570"/>
                  <a:gd name="connsiteX4" fmla="*/ 395960 w 398690"/>
                  <a:gd name="connsiteY4" fmla="*/ 710106 h 791570"/>
                  <a:gd name="connsiteX5" fmla="*/ 395133 w 398690"/>
                  <a:gd name="connsiteY5" fmla="*/ 769456 h 791570"/>
                  <a:gd name="connsiteX6" fmla="*/ 336900 w 398690"/>
                  <a:gd name="connsiteY6" fmla="*/ 788347 h 791570"/>
                  <a:gd name="connsiteX7" fmla="*/ 214541 w 398690"/>
                  <a:gd name="connsiteY7" fmla="*/ 788565 h 791570"/>
                  <a:gd name="connsiteX8" fmla="*/ 133261 w 398690"/>
                  <a:gd name="connsiteY8" fmla="*/ 758502 h 791570"/>
                  <a:gd name="connsiteX9" fmla="*/ 50405 w 398690"/>
                  <a:gd name="connsiteY9" fmla="*/ 713242 h 791570"/>
                  <a:gd name="connsiteX10" fmla="*/ 171 w 398690"/>
                  <a:gd name="connsiteY10" fmla="*/ 662328 h 791570"/>
                  <a:gd name="connsiteX11" fmla="*/ 38783 w 398690"/>
                  <a:gd name="connsiteY11" fmla="*/ 621162 h 791570"/>
                  <a:gd name="connsiteX12" fmla="*/ 127839 w 398690"/>
                  <a:gd name="connsiteY12" fmla="*/ 610759 h 791570"/>
                  <a:gd name="connsiteX13" fmla="*/ 213157 w 398690"/>
                  <a:gd name="connsiteY13" fmla="*/ 624061 h 791570"/>
                  <a:gd name="connsiteX14" fmla="*/ 244305 w 398690"/>
                  <a:gd name="connsiteY14" fmla="*/ 676580 h 791570"/>
                  <a:gd name="connsiteX15" fmla="*/ 201788 w 398690"/>
                  <a:gd name="connsiteY15" fmla="*/ 735039 h 791570"/>
                  <a:gd name="connsiteX0" fmla="*/ 47650 w 398691"/>
                  <a:gd name="connsiteY0" fmla="*/ 0 h 806592"/>
                  <a:gd name="connsiteX1" fmla="*/ 282563 w 398691"/>
                  <a:gd name="connsiteY1" fmla="*/ 424519 h 806592"/>
                  <a:gd name="connsiteX2" fmla="*/ 342338 w 398691"/>
                  <a:gd name="connsiteY2" fmla="*/ 554516 h 806592"/>
                  <a:gd name="connsiteX3" fmla="*/ 379340 w 398691"/>
                  <a:gd name="connsiteY3" fmla="*/ 647052 h 806592"/>
                  <a:gd name="connsiteX4" fmla="*/ 395960 w 398691"/>
                  <a:gd name="connsiteY4" fmla="*/ 710106 h 806592"/>
                  <a:gd name="connsiteX5" fmla="*/ 395133 w 398691"/>
                  <a:gd name="connsiteY5" fmla="*/ 769456 h 806592"/>
                  <a:gd name="connsiteX6" fmla="*/ 316962 w 398691"/>
                  <a:gd name="connsiteY6" fmla="*/ 806093 h 806592"/>
                  <a:gd name="connsiteX7" fmla="*/ 214541 w 398691"/>
                  <a:gd name="connsiteY7" fmla="*/ 788565 h 806592"/>
                  <a:gd name="connsiteX8" fmla="*/ 133261 w 398691"/>
                  <a:gd name="connsiteY8" fmla="*/ 758502 h 806592"/>
                  <a:gd name="connsiteX9" fmla="*/ 50405 w 398691"/>
                  <a:gd name="connsiteY9" fmla="*/ 713242 h 806592"/>
                  <a:gd name="connsiteX10" fmla="*/ 171 w 398691"/>
                  <a:gd name="connsiteY10" fmla="*/ 662328 h 806592"/>
                  <a:gd name="connsiteX11" fmla="*/ 38783 w 398691"/>
                  <a:gd name="connsiteY11" fmla="*/ 621162 h 806592"/>
                  <a:gd name="connsiteX12" fmla="*/ 127839 w 398691"/>
                  <a:gd name="connsiteY12" fmla="*/ 610759 h 806592"/>
                  <a:gd name="connsiteX13" fmla="*/ 213157 w 398691"/>
                  <a:gd name="connsiteY13" fmla="*/ 624061 h 806592"/>
                  <a:gd name="connsiteX14" fmla="*/ 244305 w 398691"/>
                  <a:gd name="connsiteY14" fmla="*/ 676580 h 806592"/>
                  <a:gd name="connsiteX15" fmla="*/ 201788 w 398691"/>
                  <a:gd name="connsiteY15" fmla="*/ 735039 h 806592"/>
                  <a:gd name="connsiteX0" fmla="*/ 47650 w 398691"/>
                  <a:gd name="connsiteY0" fmla="*/ 0 h 806592"/>
                  <a:gd name="connsiteX1" fmla="*/ 282563 w 398691"/>
                  <a:gd name="connsiteY1" fmla="*/ 424519 h 806592"/>
                  <a:gd name="connsiteX2" fmla="*/ 342338 w 398691"/>
                  <a:gd name="connsiteY2" fmla="*/ 554516 h 806592"/>
                  <a:gd name="connsiteX3" fmla="*/ 379340 w 398691"/>
                  <a:gd name="connsiteY3" fmla="*/ 647052 h 806592"/>
                  <a:gd name="connsiteX4" fmla="*/ 395960 w 398691"/>
                  <a:gd name="connsiteY4" fmla="*/ 710106 h 806592"/>
                  <a:gd name="connsiteX5" fmla="*/ 395132 w 398691"/>
                  <a:gd name="connsiteY5" fmla="*/ 769456 h 806592"/>
                  <a:gd name="connsiteX6" fmla="*/ 316962 w 398691"/>
                  <a:gd name="connsiteY6" fmla="*/ 806093 h 806592"/>
                  <a:gd name="connsiteX7" fmla="*/ 214541 w 398691"/>
                  <a:gd name="connsiteY7" fmla="*/ 788565 h 806592"/>
                  <a:gd name="connsiteX8" fmla="*/ 133261 w 398691"/>
                  <a:gd name="connsiteY8" fmla="*/ 758502 h 806592"/>
                  <a:gd name="connsiteX9" fmla="*/ 50405 w 398691"/>
                  <a:gd name="connsiteY9" fmla="*/ 713242 h 806592"/>
                  <a:gd name="connsiteX10" fmla="*/ 171 w 398691"/>
                  <a:gd name="connsiteY10" fmla="*/ 662328 h 806592"/>
                  <a:gd name="connsiteX11" fmla="*/ 38783 w 398691"/>
                  <a:gd name="connsiteY11" fmla="*/ 621162 h 806592"/>
                  <a:gd name="connsiteX12" fmla="*/ 127839 w 398691"/>
                  <a:gd name="connsiteY12" fmla="*/ 610759 h 806592"/>
                  <a:gd name="connsiteX13" fmla="*/ 213157 w 398691"/>
                  <a:gd name="connsiteY13" fmla="*/ 624061 h 806592"/>
                  <a:gd name="connsiteX14" fmla="*/ 244305 w 398691"/>
                  <a:gd name="connsiteY14" fmla="*/ 676580 h 806592"/>
                  <a:gd name="connsiteX15" fmla="*/ 201788 w 398691"/>
                  <a:gd name="connsiteY15" fmla="*/ 735039 h 806592"/>
                  <a:gd name="connsiteX0" fmla="*/ 47650 w 398691"/>
                  <a:gd name="connsiteY0" fmla="*/ 0 h 806592"/>
                  <a:gd name="connsiteX1" fmla="*/ 282563 w 398691"/>
                  <a:gd name="connsiteY1" fmla="*/ 424519 h 806592"/>
                  <a:gd name="connsiteX2" fmla="*/ 342338 w 398691"/>
                  <a:gd name="connsiteY2" fmla="*/ 554516 h 806592"/>
                  <a:gd name="connsiteX3" fmla="*/ 379340 w 398691"/>
                  <a:gd name="connsiteY3" fmla="*/ 647052 h 806592"/>
                  <a:gd name="connsiteX4" fmla="*/ 395960 w 398691"/>
                  <a:gd name="connsiteY4" fmla="*/ 710106 h 806592"/>
                  <a:gd name="connsiteX5" fmla="*/ 395132 w 398691"/>
                  <a:gd name="connsiteY5" fmla="*/ 769456 h 806592"/>
                  <a:gd name="connsiteX6" fmla="*/ 316962 w 398691"/>
                  <a:gd name="connsiteY6" fmla="*/ 806093 h 806592"/>
                  <a:gd name="connsiteX7" fmla="*/ 214541 w 398691"/>
                  <a:gd name="connsiteY7" fmla="*/ 788565 h 806592"/>
                  <a:gd name="connsiteX8" fmla="*/ 133261 w 398691"/>
                  <a:gd name="connsiteY8" fmla="*/ 758502 h 806592"/>
                  <a:gd name="connsiteX9" fmla="*/ 50405 w 398691"/>
                  <a:gd name="connsiteY9" fmla="*/ 713242 h 806592"/>
                  <a:gd name="connsiteX10" fmla="*/ 171 w 398691"/>
                  <a:gd name="connsiteY10" fmla="*/ 662328 h 806592"/>
                  <a:gd name="connsiteX11" fmla="*/ 38783 w 398691"/>
                  <a:gd name="connsiteY11" fmla="*/ 621162 h 806592"/>
                  <a:gd name="connsiteX12" fmla="*/ 128535 w 398691"/>
                  <a:gd name="connsiteY12" fmla="*/ 607366 h 806592"/>
                  <a:gd name="connsiteX13" fmla="*/ 213157 w 398691"/>
                  <a:gd name="connsiteY13" fmla="*/ 624061 h 806592"/>
                  <a:gd name="connsiteX14" fmla="*/ 244305 w 398691"/>
                  <a:gd name="connsiteY14" fmla="*/ 676580 h 806592"/>
                  <a:gd name="connsiteX15" fmla="*/ 201788 w 398691"/>
                  <a:gd name="connsiteY15" fmla="*/ 735039 h 806592"/>
                  <a:gd name="connsiteX0" fmla="*/ 47650 w 398691"/>
                  <a:gd name="connsiteY0" fmla="*/ 0 h 806592"/>
                  <a:gd name="connsiteX1" fmla="*/ 282563 w 398691"/>
                  <a:gd name="connsiteY1" fmla="*/ 424519 h 806592"/>
                  <a:gd name="connsiteX2" fmla="*/ 342338 w 398691"/>
                  <a:gd name="connsiteY2" fmla="*/ 554516 h 806592"/>
                  <a:gd name="connsiteX3" fmla="*/ 379340 w 398691"/>
                  <a:gd name="connsiteY3" fmla="*/ 647052 h 806592"/>
                  <a:gd name="connsiteX4" fmla="*/ 395960 w 398691"/>
                  <a:gd name="connsiteY4" fmla="*/ 710106 h 806592"/>
                  <a:gd name="connsiteX5" fmla="*/ 395132 w 398691"/>
                  <a:gd name="connsiteY5" fmla="*/ 769456 h 806592"/>
                  <a:gd name="connsiteX6" fmla="*/ 316962 w 398691"/>
                  <a:gd name="connsiteY6" fmla="*/ 806093 h 806592"/>
                  <a:gd name="connsiteX7" fmla="*/ 214541 w 398691"/>
                  <a:gd name="connsiteY7" fmla="*/ 788565 h 806592"/>
                  <a:gd name="connsiteX8" fmla="*/ 133261 w 398691"/>
                  <a:gd name="connsiteY8" fmla="*/ 758502 h 806592"/>
                  <a:gd name="connsiteX9" fmla="*/ 50405 w 398691"/>
                  <a:gd name="connsiteY9" fmla="*/ 713242 h 806592"/>
                  <a:gd name="connsiteX10" fmla="*/ 171 w 398691"/>
                  <a:gd name="connsiteY10" fmla="*/ 662328 h 806592"/>
                  <a:gd name="connsiteX11" fmla="*/ 38783 w 398691"/>
                  <a:gd name="connsiteY11" fmla="*/ 621162 h 806592"/>
                  <a:gd name="connsiteX12" fmla="*/ 128535 w 398691"/>
                  <a:gd name="connsiteY12" fmla="*/ 607366 h 806592"/>
                  <a:gd name="connsiteX13" fmla="*/ 213157 w 398691"/>
                  <a:gd name="connsiteY13" fmla="*/ 624061 h 806592"/>
                  <a:gd name="connsiteX14" fmla="*/ 244305 w 398691"/>
                  <a:gd name="connsiteY14" fmla="*/ 676580 h 806592"/>
                  <a:gd name="connsiteX15" fmla="*/ 181756 w 398691"/>
                  <a:gd name="connsiteY15" fmla="*/ 737334 h 806592"/>
                  <a:gd name="connsiteX0" fmla="*/ 47650 w 398691"/>
                  <a:gd name="connsiteY0" fmla="*/ 0 h 806592"/>
                  <a:gd name="connsiteX1" fmla="*/ 282563 w 398691"/>
                  <a:gd name="connsiteY1" fmla="*/ 424519 h 806592"/>
                  <a:gd name="connsiteX2" fmla="*/ 342338 w 398691"/>
                  <a:gd name="connsiteY2" fmla="*/ 554516 h 806592"/>
                  <a:gd name="connsiteX3" fmla="*/ 379340 w 398691"/>
                  <a:gd name="connsiteY3" fmla="*/ 647052 h 806592"/>
                  <a:gd name="connsiteX4" fmla="*/ 395960 w 398691"/>
                  <a:gd name="connsiteY4" fmla="*/ 710106 h 806592"/>
                  <a:gd name="connsiteX5" fmla="*/ 395132 w 398691"/>
                  <a:gd name="connsiteY5" fmla="*/ 769456 h 806592"/>
                  <a:gd name="connsiteX6" fmla="*/ 316962 w 398691"/>
                  <a:gd name="connsiteY6" fmla="*/ 806093 h 806592"/>
                  <a:gd name="connsiteX7" fmla="*/ 214541 w 398691"/>
                  <a:gd name="connsiteY7" fmla="*/ 788565 h 806592"/>
                  <a:gd name="connsiteX8" fmla="*/ 133261 w 398691"/>
                  <a:gd name="connsiteY8" fmla="*/ 758502 h 806592"/>
                  <a:gd name="connsiteX9" fmla="*/ 50405 w 398691"/>
                  <a:gd name="connsiteY9" fmla="*/ 713242 h 806592"/>
                  <a:gd name="connsiteX10" fmla="*/ 171 w 398691"/>
                  <a:gd name="connsiteY10" fmla="*/ 662328 h 806592"/>
                  <a:gd name="connsiteX11" fmla="*/ 38783 w 398691"/>
                  <a:gd name="connsiteY11" fmla="*/ 621162 h 806592"/>
                  <a:gd name="connsiteX12" fmla="*/ 128535 w 398691"/>
                  <a:gd name="connsiteY12" fmla="*/ 607366 h 806592"/>
                  <a:gd name="connsiteX13" fmla="*/ 213157 w 398691"/>
                  <a:gd name="connsiteY13" fmla="*/ 624061 h 806592"/>
                  <a:gd name="connsiteX14" fmla="*/ 244305 w 398691"/>
                  <a:gd name="connsiteY14" fmla="*/ 676580 h 806592"/>
                  <a:gd name="connsiteX15" fmla="*/ 248206 w 398691"/>
                  <a:gd name="connsiteY15" fmla="*/ 710993 h 806592"/>
                  <a:gd name="connsiteX16" fmla="*/ 181756 w 398691"/>
                  <a:gd name="connsiteY16" fmla="*/ 737334 h 806592"/>
                  <a:gd name="connsiteX0" fmla="*/ 47650 w 398691"/>
                  <a:gd name="connsiteY0" fmla="*/ 0 h 806592"/>
                  <a:gd name="connsiteX1" fmla="*/ 282563 w 398691"/>
                  <a:gd name="connsiteY1" fmla="*/ 424519 h 806592"/>
                  <a:gd name="connsiteX2" fmla="*/ 342338 w 398691"/>
                  <a:gd name="connsiteY2" fmla="*/ 554516 h 806592"/>
                  <a:gd name="connsiteX3" fmla="*/ 379340 w 398691"/>
                  <a:gd name="connsiteY3" fmla="*/ 647052 h 806592"/>
                  <a:gd name="connsiteX4" fmla="*/ 395960 w 398691"/>
                  <a:gd name="connsiteY4" fmla="*/ 710106 h 806592"/>
                  <a:gd name="connsiteX5" fmla="*/ 395132 w 398691"/>
                  <a:gd name="connsiteY5" fmla="*/ 769456 h 806592"/>
                  <a:gd name="connsiteX6" fmla="*/ 316962 w 398691"/>
                  <a:gd name="connsiteY6" fmla="*/ 806093 h 806592"/>
                  <a:gd name="connsiteX7" fmla="*/ 214541 w 398691"/>
                  <a:gd name="connsiteY7" fmla="*/ 788565 h 806592"/>
                  <a:gd name="connsiteX8" fmla="*/ 133261 w 398691"/>
                  <a:gd name="connsiteY8" fmla="*/ 758502 h 806592"/>
                  <a:gd name="connsiteX9" fmla="*/ 50405 w 398691"/>
                  <a:gd name="connsiteY9" fmla="*/ 713242 h 806592"/>
                  <a:gd name="connsiteX10" fmla="*/ 171 w 398691"/>
                  <a:gd name="connsiteY10" fmla="*/ 662328 h 806592"/>
                  <a:gd name="connsiteX11" fmla="*/ 38783 w 398691"/>
                  <a:gd name="connsiteY11" fmla="*/ 621162 h 806592"/>
                  <a:gd name="connsiteX12" fmla="*/ 128535 w 398691"/>
                  <a:gd name="connsiteY12" fmla="*/ 607366 h 806592"/>
                  <a:gd name="connsiteX13" fmla="*/ 213157 w 398691"/>
                  <a:gd name="connsiteY13" fmla="*/ 624061 h 806592"/>
                  <a:gd name="connsiteX14" fmla="*/ 255712 w 398691"/>
                  <a:gd name="connsiteY14" fmla="*/ 668646 h 806592"/>
                  <a:gd name="connsiteX15" fmla="*/ 248206 w 398691"/>
                  <a:gd name="connsiteY15" fmla="*/ 710993 h 806592"/>
                  <a:gd name="connsiteX16" fmla="*/ 181756 w 398691"/>
                  <a:gd name="connsiteY16" fmla="*/ 737334 h 806592"/>
                  <a:gd name="connsiteX0" fmla="*/ 47650 w 398691"/>
                  <a:gd name="connsiteY0" fmla="*/ 0 h 806592"/>
                  <a:gd name="connsiteX1" fmla="*/ 282563 w 398691"/>
                  <a:gd name="connsiteY1" fmla="*/ 424519 h 806592"/>
                  <a:gd name="connsiteX2" fmla="*/ 379340 w 398691"/>
                  <a:gd name="connsiteY2" fmla="*/ 647052 h 806592"/>
                  <a:gd name="connsiteX3" fmla="*/ 395960 w 398691"/>
                  <a:gd name="connsiteY3" fmla="*/ 710106 h 806592"/>
                  <a:gd name="connsiteX4" fmla="*/ 395132 w 398691"/>
                  <a:gd name="connsiteY4" fmla="*/ 769456 h 806592"/>
                  <a:gd name="connsiteX5" fmla="*/ 316962 w 398691"/>
                  <a:gd name="connsiteY5" fmla="*/ 806093 h 806592"/>
                  <a:gd name="connsiteX6" fmla="*/ 214541 w 398691"/>
                  <a:gd name="connsiteY6" fmla="*/ 788565 h 806592"/>
                  <a:gd name="connsiteX7" fmla="*/ 133261 w 398691"/>
                  <a:gd name="connsiteY7" fmla="*/ 758502 h 806592"/>
                  <a:gd name="connsiteX8" fmla="*/ 50405 w 398691"/>
                  <a:gd name="connsiteY8" fmla="*/ 713242 h 806592"/>
                  <a:gd name="connsiteX9" fmla="*/ 171 w 398691"/>
                  <a:gd name="connsiteY9" fmla="*/ 662328 h 806592"/>
                  <a:gd name="connsiteX10" fmla="*/ 38783 w 398691"/>
                  <a:gd name="connsiteY10" fmla="*/ 621162 h 806592"/>
                  <a:gd name="connsiteX11" fmla="*/ 128535 w 398691"/>
                  <a:gd name="connsiteY11" fmla="*/ 607366 h 806592"/>
                  <a:gd name="connsiteX12" fmla="*/ 213157 w 398691"/>
                  <a:gd name="connsiteY12" fmla="*/ 624061 h 806592"/>
                  <a:gd name="connsiteX13" fmla="*/ 255712 w 398691"/>
                  <a:gd name="connsiteY13" fmla="*/ 668646 h 806592"/>
                  <a:gd name="connsiteX14" fmla="*/ 248206 w 398691"/>
                  <a:gd name="connsiteY14" fmla="*/ 710993 h 806592"/>
                  <a:gd name="connsiteX15" fmla="*/ 181756 w 398691"/>
                  <a:gd name="connsiteY15" fmla="*/ 737334 h 806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98691" h="806592">
                    <a:moveTo>
                      <a:pt x="47650" y="0"/>
                    </a:moveTo>
                    <a:cubicBezTo>
                      <a:pt x="107021" y="101107"/>
                      <a:pt x="227281" y="316677"/>
                      <a:pt x="282563" y="424519"/>
                    </a:cubicBezTo>
                    <a:cubicBezTo>
                      <a:pt x="337845" y="532361"/>
                      <a:pt x="360441" y="599454"/>
                      <a:pt x="379340" y="647052"/>
                    </a:cubicBezTo>
                    <a:cubicBezTo>
                      <a:pt x="398239" y="694650"/>
                      <a:pt x="393328" y="689705"/>
                      <a:pt x="395960" y="710106"/>
                    </a:cubicBezTo>
                    <a:cubicBezTo>
                      <a:pt x="398592" y="730507"/>
                      <a:pt x="400829" y="760910"/>
                      <a:pt x="395132" y="769456"/>
                    </a:cubicBezTo>
                    <a:cubicBezTo>
                      <a:pt x="392284" y="778002"/>
                      <a:pt x="347060" y="802908"/>
                      <a:pt x="316962" y="806093"/>
                    </a:cubicBezTo>
                    <a:cubicBezTo>
                      <a:pt x="286864" y="809278"/>
                      <a:pt x="245158" y="796497"/>
                      <a:pt x="214541" y="788565"/>
                    </a:cubicBezTo>
                    <a:cubicBezTo>
                      <a:pt x="183924" y="780633"/>
                      <a:pt x="160617" y="771056"/>
                      <a:pt x="133261" y="758502"/>
                    </a:cubicBezTo>
                    <a:cubicBezTo>
                      <a:pt x="105905" y="745948"/>
                      <a:pt x="72587" y="729271"/>
                      <a:pt x="50405" y="713242"/>
                    </a:cubicBezTo>
                    <a:cubicBezTo>
                      <a:pt x="28223" y="697213"/>
                      <a:pt x="2108" y="677675"/>
                      <a:pt x="171" y="662328"/>
                    </a:cubicBezTo>
                    <a:cubicBezTo>
                      <a:pt x="-1766" y="646981"/>
                      <a:pt x="12876" y="633785"/>
                      <a:pt x="38783" y="621162"/>
                    </a:cubicBezTo>
                    <a:cubicBezTo>
                      <a:pt x="64690" y="608539"/>
                      <a:pt x="90794" y="612110"/>
                      <a:pt x="128535" y="607366"/>
                    </a:cubicBezTo>
                    <a:cubicBezTo>
                      <a:pt x="166276" y="602622"/>
                      <a:pt x="193746" y="613091"/>
                      <a:pt x="213157" y="624061"/>
                    </a:cubicBezTo>
                    <a:cubicBezTo>
                      <a:pt x="232568" y="635031"/>
                      <a:pt x="249871" y="654157"/>
                      <a:pt x="255712" y="668646"/>
                    </a:cubicBezTo>
                    <a:cubicBezTo>
                      <a:pt x="261553" y="683135"/>
                      <a:pt x="258631" y="700868"/>
                      <a:pt x="248206" y="710993"/>
                    </a:cubicBezTo>
                    <a:cubicBezTo>
                      <a:pt x="237781" y="721118"/>
                      <a:pt x="190566" y="733387"/>
                      <a:pt x="181756" y="737334"/>
                    </a:cubicBezTo>
                  </a:path>
                </a:pathLst>
              </a:custGeom>
              <a:noFill/>
              <a:ln w="38100">
                <a:solidFill>
                  <a:srgbClr val="457BE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53" name="角丸四角形 115">
                <a:extLst>
                  <a:ext uri="{FF2B5EF4-FFF2-40B4-BE49-F238E27FC236}">
                    <a16:creationId xmlns:a16="http://schemas.microsoft.com/office/drawing/2014/main" id="{496ED364-4379-8049-9A95-2FA9D2EA9822}"/>
                  </a:ext>
                </a:extLst>
              </p:cNvPr>
              <p:cNvSpPr/>
              <p:nvPr/>
            </p:nvSpPr>
            <p:spPr>
              <a:xfrm rot="17634680">
                <a:off x="6631147" y="5900205"/>
                <a:ext cx="36000" cy="91440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54" name="角丸四角形 116">
                <a:extLst>
                  <a:ext uri="{FF2B5EF4-FFF2-40B4-BE49-F238E27FC236}">
                    <a16:creationId xmlns:a16="http://schemas.microsoft.com/office/drawing/2014/main" id="{961798A5-5988-E940-BE0F-A4E4EADFDBCA}"/>
                  </a:ext>
                </a:extLst>
              </p:cNvPr>
              <p:cNvSpPr/>
              <p:nvPr/>
            </p:nvSpPr>
            <p:spPr>
              <a:xfrm rot="15866998">
                <a:off x="6329094" y="5875168"/>
                <a:ext cx="36000" cy="72000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55" name="角丸四角形 118">
                <a:extLst>
                  <a:ext uri="{FF2B5EF4-FFF2-40B4-BE49-F238E27FC236}">
                    <a16:creationId xmlns:a16="http://schemas.microsoft.com/office/drawing/2014/main" id="{CA674EA0-57E2-224F-A080-A545F331B339}"/>
                  </a:ext>
                </a:extLst>
              </p:cNvPr>
              <p:cNvSpPr/>
              <p:nvPr/>
            </p:nvSpPr>
            <p:spPr>
              <a:xfrm rot="16290084">
                <a:off x="6401162" y="5872344"/>
                <a:ext cx="36000" cy="7200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56" name="角丸四角形 119">
                <a:extLst>
                  <a:ext uri="{FF2B5EF4-FFF2-40B4-BE49-F238E27FC236}">
                    <a16:creationId xmlns:a16="http://schemas.microsoft.com/office/drawing/2014/main" id="{028B0FD9-C439-F243-B7AB-6F08C04A1A95}"/>
                  </a:ext>
                </a:extLst>
              </p:cNvPr>
              <p:cNvSpPr/>
              <p:nvPr/>
            </p:nvSpPr>
            <p:spPr>
              <a:xfrm rot="16446471">
                <a:off x="6480089" y="5873305"/>
                <a:ext cx="36000" cy="72000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57" name="角丸四角形 121">
                <a:extLst>
                  <a:ext uri="{FF2B5EF4-FFF2-40B4-BE49-F238E27FC236}">
                    <a16:creationId xmlns:a16="http://schemas.microsoft.com/office/drawing/2014/main" id="{127D860B-1C6A-AA4C-96BC-D0660E558D12}"/>
                  </a:ext>
                </a:extLst>
              </p:cNvPr>
              <p:cNvSpPr/>
              <p:nvPr/>
            </p:nvSpPr>
            <p:spPr>
              <a:xfrm rot="16888292">
                <a:off x="6551683" y="5885603"/>
                <a:ext cx="36000" cy="7200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58" name="フリーフォーム 122">
                <a:extLst>
                  <a:ext uri="{FF2B5EF4-FFF2-40B4-BE49-F238E27FC236}">
                    <a16:creationId xmlns:a16="http://schemas.microsoft.com/office/drawing/2014/main" id="{3229DE32-C385-5B40-95AB-04169D9ED7B3}"/>
                  </a:ext>
                </a:extLst>
              </p:cNvPr>
              <p:cNvSpPr/>
              <p:nvPr/>
            </p:nvSpPr>
            <p:spPr>
              <a:xfrm rot="18835711">
                <a:off x="6066758" y="5973356"/>
                <a:ext cx="204420" cy="58845"/>
              </a:xfrm>
              <a:custGeom>
                <a:avLst/>
                <a:gdLst>
                  <a:gd name="connsiteX0" fmla="*/ 678656 w 847725"/>
                  <a:gd name="connsiteY0" fmla="*/ 0 h 497681"/>
                  <a:gd name="connsiteX1" fmla="*/ 221456 w 847725"/>
                  <a:gd name="connsiteY1" fmla="*/ 92869 h 497681"/>
                  <a:gd name="connsiteX2" fmla="*/ 0 w 847725"/>
                  <a:gd name="connsiteY2" fmla="*/ 316706 h 497681"/>
                  <a:gd name="connsiteX3" fmla="*/ 42863 w 847725"/>
                  <a:gd name="connsiteY3" fmla="*/ 490538 h 497681"/>
                  <a:gd name="connsiteX4" fmla="*/ 230981 w 847725"/>
                  <a:gd name="connsiteY4" fmla="*/ 497681 h 497681"/>
                  <a:gd name="connsiteX5" fmla="*/ 609600 w 847725"/>
                  <a:gd name="connsiteY5" fmla="*/ 454819 h 497681"/>
                  <a:gd name="connsiteX6" fmla="*/ 847725 w 847725"/>
                  <a:gd name="connsiteY6" fmla="*/ 366713 h 497681"/>
                  <a:gd name="connsiteX7" fmla="*/ 769144 w 847725"/>
                  <a:gd name="connsiteY7" fmla="*/ 100013 h 497681"/>
                  <a:gd name="connsiteX8" fmla="*/ 678656 w 847725"/>
                  <a:gd name="connsiteY8" fmla="*/ 0 h 497681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769144 w 847725"/>
                  <a:gd name="connsiteY7" fmla="*/ 130970 h 528638"/>
                  <a:gd name="connsiteX8" fmla="*/ 814387 w 847725"/>
                  <a:gd name="connsiteY8" fmla="*/ 0 h 528638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835819 w 847725"/>
                  <a:gd name="connsiteY7" fmla="*/ 121445 h 528638"/>
                  <a:gd name="connsiteX8" fmla="*/ 814387 w 847725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609600 w 835819"/>
                  <a:gd name="connsiteY5" fmla="*/ 485776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1495"/>
                  <a:gd name="connsiteX1" fmla="*/ 221456 w 835819"/>
                  <a:gd name="connsiteY1" fmla="*/ 123826 h 521495"/>
                  <a:gd name="connsiteX2" fmla="*/ 0 w 835819"/>
                  <a:gd name="connsiteY2" fmla="*/ 347663 h 521495"/>
                  <a:gd name="connsiteX3" fmla="*/ 42863 w 835819"/>
                  <a:gd name="connsiteY3" fmla="*/ 521495 h 521495"/>
                  <a:gd name="connsiteX4" fmla="*/ 109537 w 835819"/>
                  <a:gd name="connsiteY4" fmla="*/ 431007 h 521495"/>
                  <a:gd name="connsiteX5" fmla="*/ 485775 w 835819"/>
                  <a:gd name="connsiteY5" fmla="*/ 185738 h 521495"/>
                  <a:gd name="connsiteX6" fmla="*/ 726281 w 835819"/>
                  <a:gd name="connsiteY6" fmla="*/ 126208 h 521495"/>
                  <a:gd name="connsiteX7" fmla="*/ 835819 w 835819"/>
                  <a:gd name="connsiteY7" fmla="*/ 121445 h 521495"/>
                  <a:gd name="connsiteX8" fmla="*/ 814387 w 835819"/>
                  <a:gd name="connsiteY8" fmla="*/ 0 h 521495"/>
                  <a:gd name="connsiteX0" fmla="*/ 814387 w 835819"/>
                  <a:gd name="connsiteY0" fmla="*/ 0 h 521495"/>
                  <a:gd name="connsiteX1" fmla="*/ 514350 w 835819"/>
                  <a:gd name="connsiteY1" fmla="*/ 59533 h 521495"/>
                  <a:gd name="connsiteX2" fmla="*/ 221456 w 835819"/>
                  <a:gd name="connsiteY2" fmla="*/ 123826 h 521495"/>
                  <a:gd name="connsiteX3" fmla="*/ 0 w 835819"/>
                  <a:gd name="connsiteY3" fmla="*/ 347663 h 521495"/>
                  <a:gd name="connsiteX4" fmla="*/ 42863 w 835819"/>
                  <a:gd name="connsiteY4" fmla="*/ 521495 h 521495"/>
                  <a:gd name="connsiteX5" fmla="*/ 109537 w 835819"/>
                  <a:gd name="connsiteY5" fmla="*/ 431007 h 521495"/>
                  <a:gd name="connsiteX6" fmla="*/ 485775 w 835819"/>
                  <a:gd name="connsiteY6" fmla="*/ 185738 h 521495"/>
                  <a:gd name="connsiteX7" fmla="*/ 726281 w 835819"/>
                  <a:gd name="connsiteY7" fmla="*/ 126208 h 521495"/>
                  <a:gd name="connsiteX8" fmla="*/ 835819 w 835819"/>
                  <a:gd name="connsiteY8" fmla="*/ 121445 h 521495"/>
                  <a:gd name="connsiteX9" fmla="*/ 814387 w 835819"/>
                  <a:gd name="connsiteY9" fmla="*/ 0 h 521495"/>
                  <a:gd name="connsiteX0" fmla="*/ 814387 w 835819"/>
                  <a:gd name="connsiteY0" fmla="*/ 0 h 521495"/>
                  <a:gd name="connsiteX1" fmla="*/ 635794 w 835819"/>
                  <a:gd name="connsiteY1" fmla="*/ 40483 h 521495"/>
                  <a:gd name="connsiteX2" fmla="*/ 514350 w 835819"/>
                  <a:gd name="connsiteY2" fmla="*/ 59533 h 521495"/>
                  <a:gd name="connsiteX3" fmla="*/ 221456 w 835819"/>
                  <a:gd name="connsiteY3" fmla="*/ 123826 h 521495"/>
                  <a:gd name="connsiteX4" fmla="*/ 0 w 835819"/>
                  <a:gd name="connsiteY4" fmla="*/ 347663 h 521495"/>
                  <a:gd name="connsiteX5" fmla="*/ 42863 w 835819"/>
                  <a:gd name="connsiteY5" fmla="*/ 521495 h 521495"/>
                  <a:gd name="connsiteX6" fmla="*/ 109537 w 835819"/>
                  <a:gd name="connsiteY6" fmla="*/ 431007 h 521495"/>
                  <a:gd name="connsiteX7" fmla="*/ 485775 w 835819"/>
                  <a:gd name="connsiteY7" fmla="*/ 185738 h 521495"/>
                  <a:gd name="connsiteX8" fmla="*/ 726281 w 835819"/>
                  <a:gd name="connsiteY8" fmla="*/ 126208 h 521495"/>
                  <a:gd name="connsiteX9" fmla="*/ 835819 w 835819"/>
                  <a:gd name="connsiteY9" fmla="*/ 121445 h 521495"/>
                  <a:gd name="connsiteX10" fmla="*/ 814387 w 835819"/>
                  <a:gd name="connsiteY10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221456 w 835819"/>
                  <a:gd name="connsiteY4" fmla="*/ 123826 h 521495"/>
                  <a:gd name="connsiteX5" fmla="*/ 0 w 835819"/>
                  <a:gd name="connsiteY5" fmla="*/ 347663 h 521495"/>
                  <a:gd name="connsiteX6" fmla="*/ 42863 w 835819"/>
                  <a:gd name="connsiteY6" fmla="*/ 521495 h 521495"/>
                  <a:gd name="connsiteX7" fmla="*/ 109537 w 835819"/>
                  <a:gd name="connsiteY7" fmla="*/ 431007 h 521495"/>
                  <a:gd name="connsiteX8" fmla="*/ 485775 w 835819"/>
                  <a:gd name="connsiteY8" fmla="*/ 185738 h 521495"/>
                  <a:gd name="connsiteX9" fmla="*/ 726281 w 835819"/>
                  <a:gd name="connsiteY9" fmla="*/ 126208 h 521495"/>
                  <a:gd name="connsiteX10" fmla="*/ 835819 w 835819"/>
                  <a:gd name="connsiteY10" fmla="*/ 121445 h 521495"/>
                  <a:gd name="connsiteX11" fmla="*/ 814387 w 835819"/>
                  <a:gd name="connsiteY11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0 w 835819"/>
                  <a:gd name="connsiteY6" fmla="*/ 347663 h 521495"/>
                  <a:gd name="connsiteX7" fmla="*/ 42863 w 835819"/>
                  <a:gd name="connsiteY7" fmla="*/ 521495 h 521495"/>
                  <a:gd name="connsiteX8" fmla="*/ 109537 w 835819"/>
                  <a:gd name="connsiteY8" fmla="*/ 431007 h 521495"/>
                  <a:gd name="connsiteX9" fmla="*/ 485775 w 835819"/>
                  <a:gd name="connsiteY9" fmla="*/ 185738 h 521495"/>
                  <a:gd name="connsiteX10" fmla="*/ 726281 w 835819"/>
                  <a:gd name="connsiteY10" fmla="*/ 126208 h 521495"/>
                  <a:gd name="connsiteX11" fmla="*/ 835819 w 835819"/>
                  <a:gd name="connsiteY11" fmla="*/ 121445 h 521495"/>
                  <a:gd name="connsiteX12" fmla="*/ 814387 w 835819"/>
                  <a:gd name="connsiteY12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0 w 835819"/>
                  <a:gd name="connsiteY7" fmla="*/ 347663 h 521495"/>
                  <a:gd name="connsiteX8" fmla="*/ 42863 w 835819"/>
                  <a:gd name="connsiteY8" fmla="*/ 521495 h 521495"/>
                  <a:gd name="connsiteX9" fmla="*/ 109537 w 835819"/>
                  <a:gd name="connsiteY9" fmla="*/ 431007 h 521495"/>
                  <a:gd name="connsiteX10" fmla="*/ 485775 w 835819"/>
                  <a:gd name="connsiteY10" fmla="*/ 185738 h 521495"/>
                  <a:gd name="connsiteX11" fmla="*/ 726281 w 835819"/>
                  <a:gd name="connsiteY11" fmla="*/ 126208 h 521495"/>
                  <a:gd name="connsiteX12" fmla="*/ 835819 w 835819"/>
                  <a:gd name="connsiteY12" fmla="*/ 121445 h 521495"/>
                  <a:gd name="connsiteX13" fmla="*/ 814387 w 835819"/>
                  <a:gd name="connsiteY13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485775 w 835819"/>
                  <a:gd name="connsiteY11" fmla="*/ 185738 h 521495"/>
                  <a:gd name="connsiteX12" fmla="*/ 726281 w 835819"/>
                  <a:gd name="connsiteY12" fmla="*/ 126208 h 521495"/>
                  <a:gd name="connsiteX13" fmla="*/ 835819 w 835819"/>
                  <a:gd name="connsiteY13" fmla="*/ 121445 h 521495"/>
                  <a:gd name="connsiteX14" fmla="*/ 814387 w 835819"/>
                  <a:gd name="connsiteY14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326231 w 835819"/>
                  <a:gd name="connsiteY11" fmla="*/ 257177 h 521495"/>
                  <a:gd name="connsiteX12" fmla="*/ 485775 w 835819"/>
                  <a:gd name="connsiteY12" fmla="*/ 185738 h 521495"/>
                  <a:gd name="connsiteX13" fmla="*/ 726281 w 835819"/>
                  <a:gd name="connsiteY13" fmla="*/ 126208 h 521495"/>
                  <a:gd name="connsiteX14" fmla="*/ 835819 w 835819"/>
                  <a:gd name="connsiteY14" fmla="*/ 121445 h 521495"/>
                  <a:gd name="connsiteX15" fmla="*/ 814387 w 835819"/>
                  <a:gd name="connsiteY15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221456 w 835819"/>
                  <a:gd name="connsiteY11" fmla="*/ 330996 h 521495"/>
                  <a:gd name="connsiteX12" fmla="*/ 326231 w 835819"/>
                  <a:gd name="connsiteY12" fmla="*/ 257177 h 521495"/>
                  <a:gd name="connsiteX13" fmla="*/ 485775 w 835819"/>
                  <a:gd name="connsiteY13" fmla="*/ 185738 h 521495"/>
                  <a:gd name="connsiteX14" fmla="*/ 726281 w 835819"/>
                  <a:gd name="connsiteY14" fmla="*/ 126208 h 521495"/>
                  <a:gd name="connsiteX15" fmla="*/ 835819 w 835819"/>
                  <a:gd name="connsiteY15" fmla="*/ 121445 h 521495"/>
                  <a:gd name="connsiteX16" fmla="*/ 814387 w 835819"/>
                  <a:gd name="connsiteY16" fmla="*/ 0 h 521495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309561 w 1035843"/>
                  <a:gd name="connsiteY10" fmla="*/ 431007 h 966789"/>
                  <a:gd name="connsiteX11" fmla="*/ 421480 w 1035843"/>
                  <a:gd name="connsiteY11" fmla="*/ 330996 h 966789"/>
                  <a:gd name="connsiteX12" fmla="*/ 526255 w 1035843"/>
                  <a:gd name="connsiteY12" fmla="*/ 257177 h 966789"/>
                  <a:gd name="connsiteX13" fmla="*/ 685799 w 1035843"/>
                  <a:gd name="connsiteY13" fmla="*/ 185738 h 966789"/>
                  <a:gd name="connsiteX14" fmla="*/ 926305 w 1035843"/>
                  <a:gd name="connsiteY14" fmla="*/ 126208 h 966789"/>
                  <a:gd name="connsiteX15" fmla="*/ 1035843 w 1035843"/>
                  <a:gd name="connsiteY15" fmla="*/ 121445 h 966789"/>
                  <a:gd name="connsiteX16" fmla="*/ 1014411 w 1035843"/>
                  <a:gd name="connsiteY1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211930 w 1035843"/>
                  <a:gd name="connsiteY10" fmla="*/ 602458 h 966789"/>
                  <a:gd name="connsiteX11" fmla="*/ 309561 w 1035843"/>
                  <a:gd name="connsiteY11" fmla="*/ 431007 h 966789"/>
                  <a:gd name="connsiteX12" fmla="*/ 421480 w 1035843"/>
                  <a:gd name="connsiteY12" fmla="*/ 330996 h 966789"/>
                  <a:gd name="connsiteX13" fmla="*/ 526255 w 1035843"/>
                  <a:gd name="connsiteY13" fmla="*/ 257177 h 966789"/>
                  <a:gd name="connsiteX14" fmla="*/ 685799 w 1035843"/>
                  <a:gd name="connsiteY14" fmla="*/ 185738 h 966789"/>
                  <a:gd name="connsiteX15" fmla="*/ 926305 w 1035843"/>
                  <a:gd name="connsiteY15" fmla="*/ 126208 h 966789"/>
                  <a:gd name="connsiteX16" fmla="*/ 1035843 w 1035843"/>
                  <a:gd name="connsiteY16" fmla="*/ 121445 h 966789"/>
                  <a:gd name="connsiteX17" fmla="*/ 1014411 w 1035843"/>
                  <a:gd name="connsiteY17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95249 w 1035843"/>
                  <a:gd name="connsiteY10" fmla="*/ 809627 h 966789"/>
                  <a:gd name="connsiteX11" fmla="*/ 211930 w 1035843"/>
                  <a:gd name="connsiteY11" fmla="*/ 602458 h 966789"/>
                  <a:gd name="connsiteX12" fmla="*/ 309561 w 1035843"/>
                  <a:gd name="connsiteY12" fmla="*/ 431007 h 966789"/>
                  <a:gd name="connsiteX13" fmla="*/ 421480 w 1035843"/>
                  <a:gd name="connsiteY13" fmla="*/ 330996 h 966789"/>
                  <a:gd name="connsiteX14" fmla="*/ 526255 w 1035843"/>
                  <a:gd name="connsiteY14" fmla="*/ 257177 h 966789"/>
                  <a:gd name="connsiteX15" fmla="*/ 685799 w 1035843"/>
                  <a:gd name="connsiteY15" fmla="*/ 185738 h 966789"/>
                  <a:gd name="connsiteX16" fmla="*/ 926305 w 1035843"/>
                  <a:gd name="connsiteY16" fmla="*/ 126208 h 966789"/>
                  <a:gd name="connsiteX17" fmla="*/ 1035843 w 1035843"/>
                  <a:gd name="connsiteY17" fmla="*/ 121445 h 966789"/>
                  <a:gd name="connsiteX18" fmla="*/ 1014411 w 1035843"/>
                  <a:gd name="connsiteY18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0 w 1035843"/>
                  <a:gd name="connsiteY10" fmla="*/ 966789 h 966789"/>
                  <a:gd name="connsiteX11" fmla="*/ 95249 w 1035843"/>
                  <a:gd name="connsiteY11" fmla="*/ 809627 h 966789"/>
                  <a:gd name="connsiteX12" fmla="*/ 211930 w 1035843"/>
                  <a:gd name="connsiteY12" fmla="*/ 602458 h 966789"/>
                  <a:gd name="connsiteX13" fmla="*/ 309561 w 1035843"/>
                  <a:gd name="connsiteY13" fmla="*/ 431007 h 966789"/>
                  <a:gd name="connsiteX14" fmla="*/ 421480 w 1035843"/>
                  <a:gd name="connsiteY14" fmla="*/ 330996 h 966789"/>
                  <a:gd name="connsiteX15" fmla="*/ 526255 w 1035843"/>
                  <a:gd name="connsiteY15" fmla="*/ 257177 h 966789"/>
                  <a:gd name="connsiteX16" fmla="*/ 685799 w 1035843"/>
                  <a:gd name="connsiteY16" fmla="*/ 185738 h 966789"/>
                  <a:gd name="connsiteX17" fmla="*/ 926305 w 1035843"/>
                  <a:gd name="connsiteY17" fmla="*/ 126208 h 966789"/>
                  <a:gd name="connsiteX18" fmla="*/ 1035843 w 1035843"/>
                  <a:gd name="connsiteY18" fmla="*/ 121445 h 966789"/>
                  <a:gd name="connsiteX19" fmla="*/ 1014411 w 1035843"/>
                  <a:gd name="connsiteY19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140493 w 1035843"/>
                  <a:gd name="connsiteY10" fmla="*/ 528639 h 966789"/>
                  <a:gd name="connsiteX11" fmla="*/ 0 w 1035843"/>
                  <a:gd name="connsiteY11" fmla="*/ 966789 h 966789"/>
                  <a:gd name="connsiteX12" fmla="*/ 95249 w 1035843"/>
                  <a:gd name="connsiteY12" fmla="*/ 809627 h 966789"/>
                  <a:gd name="connsiteX13" fmla="*/ 211930 w 1035843"/>
                  <a:gd name="connsiteY13" fmla="*/ 602458 h 966789"/>
                  <a:gd name="connsiteX14" fmla="*/ 309561 w 1035843"/>
                  <a:gd name="connsiteY14" fmla="*/ 431007 h 966789"/>
                  <a:gd name="connsiteX15" fmla="*/ 421480 w 1035843"/>
                  <a:gd name="connsiteY15" fmla="*/ 330996 h 966789"/>
                  <a:gd name="connsiteX16" fmla="*/ 526255 w 1035843"/>
                  <a:gd name="connsiteY16" fmla="*/ 257177 h 966789"/>
                  <a:gd name="connsiteX17" fmla="*/ 685799 w 1035843"/>
                  <a:gd name="connsiteY17" fmla="*/ 185738 h 966789"/>
                  <a:gd name="connsiteX18" fmla="*/ 926305 w 1035843"/>
                  <a:gd name="connsiteY18" fmla="*/ 126208 h 966789"/>
                  <a:gd name="connsiteX19" fmla="*/ 1035843 w 1035843"/>
                  <a:gd name="connsiteY19" fmla="*/ 121445 h 966789"/>
                  <a:gd name="connsiteX20" fmla="*/ 1014411 w 1035843"/>
                  <a:gd name="connsiteY20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0 w 1035843"/>
                  <a:gd name="connsiteY12" fmla="*/ 966789 h 966789"/>
                  <a:gd name="connsiteX13" fmla="*/ 95249 w 1035843"/>
                  <a:gd name="connsiteY13" fmla="*/ 809627 h 966789"/>
                  <a:gd name="connsiteX14" fmla="*/ 211930 w 1035843"/>
                  <a:gd name="connsiteY14" fmla="*/ 602458 h 966789"/>
                  <a:gd name="connsiteX15" fmla="*/ 309561 w 1035843"/>
                  <a:gd name="connsiteY15" fmla="*/ 431007 h 966789"/>
                  <a:gd name="connsiteX16" fmla="*/ 421480 w 1035843"/>
                  <a:gd name="connsiteY16" fmla="*/ 330996 h 966789"/>
                  <a:gd name="connsiteX17" fmla="*/ 526255 w 1035843"/>
                  <a:gd name="connsiteY17" fmla="*/ 257177 h 966789"/>
                  <a:gd name="connsiteX18" fmla="*/ 685799 w 1035843"/>
                  <a:gd name="connsiteY18" fmla="*/ 185738 h 966789"/>
                  <a:gd name="connsiteX19" fmla="*/ 926305 w 1035843"/>
                  <a:gd name="connsiteY19" fmla="*/ 126208 h 966789"/>
                  <a:gd name="connsiteX20" fmla="*/ 1035843 w 1035843"/>
                  <a:gd name="connsiteY20" fmla="*/ 121445 h 966789"/>
                  <a:gd name="connsiteX21" fmla="*/ 1014411 w 1035843"/>
                  <a:gd name="connsiteY21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95249 w 1035843"/>
                  <a:gd name="connsiteY14" fmla="*/ 809627 h 966789"/>
                  <a:gd name="connsiteX15" fmla="*/ 211930 w 1035843"/>
                  <a:gd name="connsiteY15" fmla="*/ 602458 h 966789"/>
                  <a:gd name="connsiteX16" fmla="*/ 309561 w 1035843"/>
                  <a:gd name="connsiteY16" fmla="*/ 431007 h 966789"/>
                  <a:gd name="connsiteX17" fmla="*/ 421480 w 1035843"/>
                  <a:gd name="connsiteY17" fmla="*/ 330996 h 966789"/>
                  <a:gd name="connsiteX18" fmla="*/ 526255 w 1035843"/>
                  <a:gd name="connsiteY18" fmla="*/ 257177 h 966789"/>
                  <a:gd name="connsiteX19" fmla="*/ 685799 w 1035843"/>
                  <a:gd name="connsiteY19" fmla="*/ 185738 h 966789"/>
                  <a:gd name="connsiteX20" fmla="*/ 926305 w 1035843"/>
                  <a:gd name="connsiteY20" fmla="*/ 126208 h 966789"/>
                  <a:gd name="connsiteX21" fmla="*/ 1035843 w 1035843"/>
                  <a:gd name="connsiteY21" fmla="*/ 121445 h 966789"/>
                  <a:gd name="connsiteX22" fmla="*/ 1014411 w 1035843"/>
                  <a:gd name="connsiteY22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211930 w 1035843"/>
                  <a:gd name="connsiteY16" fmla="*/ 602458 h 966789"/>
                  <a:gd name="connsiteX17" fmla="*/ 309561 w 1035843"/>
                  <a:gd name="connsiteY17" fmla="*/ 431007 h 966789"/>
                  <a:gd name="connsiteX18" fmla="*/ 421480 w 1035843"/>
                  <a:gd name="connsiteY18" fmla="*/ 330996 h 966789"/>
                  <a:gd name="connsiteX19" fmla="*/ 526255 w 1035843"/>
                  <a:gd name="connsiteY19" fmla="*/ 257177 h 966789"/>
                  <a:gd name="connsiteX20" fmla="*/ 685799 w 1035843"/>
                  <a:gd name="connsiteY20" fmla="*/ 185738 h 966789"/>
                  <a:gd name="connsiteX21" fmla="*/ 926305 w 1035843"/>
                  <a:gd name="connsiteY21" fmla="*/ 126208 h 966789"/>
                  <a:gd name="connsiteX22" fmla="*/ 1035843 w 1035843"/>
                  <a:gd name="connsiteY22" fmla="*/ 121445 h 966789"/>
                  <a:gd name="connsiteX23" fmla="*/ 1014411 w 1035843"/>
                  <a:gd name="connsiteY23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138112 w 1035843"/>
                  <a:gd name="connsiteY16" fmla="*/ 733427 h 966789"/>
                  <a:gd name="connsiteX17" fmla="*/ 211930 w 1035843"/>
                  <a:gd name="connsiteY17" fmla="*/ 602458 h 966789"/>
                  <a:gd name="connsiteX18" fmla="*/ 309561 w 1035843"/>
                  <a:gd name="connsiteY18" fmla="*/ 431007 h 966789"/>
                  <a:gd name="connsiteX19" fmla="*/ 421480 w 1035843"/>
                  <a:gd name="connsiteY19" fmla="*/ 330996 h 966789"/>
                  <a:gd name="connsiteX20" fmla="*/ 526255 w 1035843"/>
                  <a:gd name="connsiteY20" fmla="*/ 257177 h 966789"/>
                  <a:gd name="connsiteX21" fmla="*/ 685799 w 1035843"/>
                  <a:gd name="connsiteY21" fmla="*/ 185738 h 966789"/>
                  <a:gd name="connsiteX22" fmla="*/ 926305 w 1035843"/>
                  <a:gd name="connsiteY22" fmla="*/ 126208 h 966789"/>
                  <a:gd name="connsiteX23" fmla="*/ 1035843 w 1035843"/>
                  <a:gd name="connsiteY23" fmla="*/ 121445 h 966789"/>
                  <a:gd name="connsiteX24" fmla="*/ 1014411 w 1035843"/>
                  <a:gd name="connsiteY24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0 w 1035843"/>
                  <a:gd name="connsiteY14" fmla="*/ 966789 h 966789"/>
                  <a:gd name="connsiteX15" fmla="*/ 40480 w 1035843"/>
                  <a:gd name="connsiteY15" fmla="*/ 900114 h 966789"/>
                  <a:gd name="connsiteX16" fmla="*/ 95249 w 1035843"/>
                  <a:gd name="connsiteY16" fmla="*/ 809627 h 966789"/>
                  <a:gd name="connsiteX17" fmla="*/ 138112 w 1035843"/>
                  <a:gd name="connsiteY17" fmla="*/ 733427 h 966789"/>
                  <a:gd name="connsiteX18" fmla="*/ 211930 w 1035843"/>
                  <a:gd name="connsiteY18" fmla="*/ 602458 h 966789"/>
                  <a:gd name="connsiteX19" fmla="*/ 309561 w 1035843"/>
                  <a:gd name="connsiteY19" fmla="*/ 431007 h 966789"/>
                  <a:gd name="connsiteX20" fmla="*/ 421480 w 1035843"/>
                  <a:gd name="connsiteY20" fmla="*/ 330996 h 966789"/>
                  <a:gd name="connsiteX21" fmla="*/ 526255 w 1035843"/>
                  <a:gd name="connsiteY21" fmla="*/ 257177 h 966789"/>
                  <a:gd name="connsiteX22" fmla="*/ 685799 w 1035843"/>
                  <a:gd name="connsiteY22" fmla="*/ 185738 h 966789"/>
                  <a:gd name="connsiteX23" fmla="*/ 926305 w 1035843"/>
                  <a:gd name="connsiteY23" fmla="*/ 126208 h 966789"/>
                  <a:gd name="connsiteX24" fmla="*/ 1035843 w 1035843"/>
                  <a:gd name="connsiteY24" fmla="*/ 121445 h 966789"/>
                  <a:gd name="connsiteX25" fmla="*/ 1014411 w 1035843"/>
                  <a:gd name="connsiteY25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0480 w 1035843"/>
                  <a:gd name="connsiteY16" fmla="*/ 900114 h 966789"/>
                  <a:gd name="connsiteX17" fmla="*/ 95249 w 1035843"/>
                  <a:gd name="connsiteY17" fmla="*/ 809627 h 966789"/>
                  <a:gd name="connsiteX18" fmla="*/ 138112 w 1035843"/>
                  <a:gd name="connsiteY18" fmla="*/ 733427 h 966789"/>
                  <a:gd name="connsiteX19" fmla="*/ 211930 w 1035843"/>
                  <a:gd name="connsiteY19" fmla="*/ 602458 h 966789"/>
                  <a:gd name="connsiteX20" fmla="*/ 309561 w 1035843"/>
                  <a:gd name="connsiteY20" fmla="*/ 431007 h 966789"/>
                  <a:gd name="connsiteX21" fmla="*/ 421480 w 1035843"/>
                  <a:gd name="connsiteY21" fmla="*/ 330996 h 966789"/>
                  <a:gd name="connsiteX22" fmla="*/ 526255 w 1035843"/>
                  <a:gd name="connsiteY22" fmla="*/ 257177 h 966789"/>
                  <a:gd name="connsiteX23" fmla="*/ 685799 w 1035843"/>
                  <a:gd name="connsiteY23" fmla="*/ 185738 h 966789"/>
                  <a:gd name="connsiteX24" fmla="*/ 926305 w 1035843"/>
                  <a:gd name="connsiteY24" fmla="*/ 126208 h 966789"/>
                  <a:gd name="connsiteX25" fmla="*/ 1035843 w 1035843"/>
                  <a:gd name="connsiteY25" fmla="*/ 121445 h 966789"/>
                  <a:gd name="connsiteX26" fmla="*/ 1014411 w 1035843"/>
                  <a:gd name="connsiteY2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2862 w 1035843"/>
                  <a:gd name="connsiteY16" fmla="*/ 826296 h 966789"/>
                  <a:gd name="connsiteX17" fmla="*/ 40480 w 1035843"/>
                  <a:gd name="connsiteY17" fmla="*/ 900114 h 966789"/>
                  <a:gd name="connsiteX18" fmla="*/ 95249 w 1035843"/>
                  <a:gd name="connsiteY18" fmla="*/ 809627 h 966789"/>
                  <a:gd name="connsiteX19" fmla="*/ 138112 w 1035843"/>
                  <a:gd name="connsiteY19" fmla="*/ 733427 h 966789"/>
                  <a:gd name="connsiteX20" fmla="*/ 211930 w 1035843"/>
                  <a:gd name="connsiteY20" fmla="*/ 602458 h 966789"/>
                  <a:gd name="connsiteX21" fmla="*/ 309561 w 1035843"/>
                  <a:gd name="connsiteY21" fmla="*/ 431007 h 966789"/>
                  <a:gd name="connsiteX22" fmla="*/ 421480 w 1035843"/>
                  <a:gd name="connsiteY22" fmla="*/ 330996 h 966789"/>
                  <a:gd name="connsiteX23" fmla="*/ 526255 w 1035843"/>
                  <a:gd name="connsiteY23" fmla="*/ 257177 h 966789"/>
                  <a:gd name="connsiteX24" fmla="*/ 685799 w 1035843"/>
                  <a:gd name="connsiteY24" fmla="*/ 185738 h 966789"/>
                  <a:gd name="connsiteX25" fmla="*/ 926305 w 1035843"/>
                  <a:gd name="connsiteY25" fmla="*/ 126208 h 966789"/>
                  <a:gd name="connsiteX26" fmla="*/ 1035843 w 1035843"/>
                  <a:gd name="connsiteY26" fmla="*/ 121445 h 966789"/>
                  <a:gd name="connsiteX27" fmla="*/ 1014411 w 1035843"/>
                  <a:gd name="connsiteY27" fmla="*/ 0 h 966789"/>
                  <a:gd name="connsiteX0" fmla="*/ 1126330 w 1147762"/>
                  <a:gd name="connsiteY0" fmla="*/ 0 h 1193008"/>
                  <a:gd name="connsiteX1" fmla="*/ 1059656 w 1147762"/>
                  <a:gd name="connsiteY1" fmla="*/ 19052 h 1193008"/>
                  <a:gd name="connsiteX2" fmla="*/ 947737 w 1147762"/>
                  <a:gd name="connsiteY2" fmla="*/ 40483 h 1193008"/>
                  <a:gd name="connsiteX3" fmla="*/ 826293 w 1147762"/>
                  <a:gd name="connsiteY3" fmla="*/ 59533 h 1193008"/>
                  <a:gd name="connsiteX4" fmla="*/ 685799 w 1147762"/>
                  <a:gd name="connsiteY4" fmla="*/ 88108 h 1193008"/>
                  <a:gd name="connsiteX5" fmla="*/ 626268 w 1147762"/>
                  <a:gd name="connsiteY5" fmla="*/ 97633 h 1193008"/>
                  <a:gd name="connsiteX6" fmla="*/ 533399 w 1147762"/>
                  <a:gd name="connsiteY6" fmla="*/ 123826 h 1193008"/>
                  <a:gd name="connsiteX7" fmla="*/ 488156 w 1147762"/>
                  <a:gd name="connsiteY7" fmla="*/ 166689 h 1193008"/>
                  <a:gd name="connsiteX8" fmla="*/ 395287 w 1147762"/>
                  <a:gd name="connsiteY8" fmla="*/ 264321 h 1193008"/>
                  <a:gd name="connsiteX9" fmla="*/ 311943 w 1147762"/>
                  <a:gd name="connsiteY9" fmla="*/ 347663 h 1193008"/>
                  <a:gd name="connsiteX10" fmla="*/ 276224 w 1147762"/>
                  <a:gd name="connsiteY10" fmla="*/ 459583 h 1193008"/>
                  <a:gd name="connsiteX11" fmla="*/ 252412 w 1147762"/>
                  <a:gd name="connsiteY11" fmla="*/ 528639 h 1193008"/>
                  <a:gd name="connsiteX12" fmla="*/ 230981 w 1147762"/>
                  <a:gd name="connsiteY12" fmla="*/ 595314 h 1193008"/>
                  <a:gd name="connsiteX13" fmla="*/ 190499 w 1147762"/>
                  <a:gd name="connsiteY13" fmla="*/ 711996 h 1193008"/>
                  <a:gd name="connsiteX14" fmla="*/ 178593 w 1147762"/>
                  <a:gd name="connsiteY14" fmla="*/ 745333 h 1193008"/>
                  <a:gd name="connsiteX15" fmla="*/ 111919 w 1147762"/>
                  <a:gd name="connsiteY15" fmla="*/ 966789 h 1193008"/>
                  <a:gd name="connsiteX16" fmla="*/ 0 w 1147762"/>
                  <a:gd name="connsiteY16" fmla="*/ 1193008 h 1193008"/>
                  <a:gd name="connsiteX17" fmla="*/ 152399 w 1147762"/>
                  <a:gd name="connsiteY17" fmla="*/ 900114 h 1193008"/>
                  <a:gd name="connsiteX18" fmla="*/ 207168 w 1147762"/>
                  <a:gd name="connsiteY18" fmla="*/ 809627 h 1193008"/>
                  <a:gd name="connsiteX19" fmla="*/ 250031 w 1147762"/>
                  <a:gd name="connsiteY19" fmla="*/ 733427 h 1193008"/>
                  <a:gd name="connsiteX20" fmla="*/ 323849 w 1147762"/>
                  <a:gd name="connsiteY20" fmla="*/ 602458 h 1193008"/>
                  <a:gd name="connsiteX21" fmla="*/ 421480 w 1147762"/>
                  <a:gd name="connsiteY21" fmla="*/ 431007 h 1193008"/>
                  <a:gd name="connsiteX22" fmla="*/ 533399 w 1147762"/>
                  <a:gd name="connsiteY22" fmla="*/ 330996 h 1193008"/>
                  <a:gd name="connsiteX23" fmla="*/ 638174 w 1147762"/>
                  <a:gd name="connsiteY23" fmla="*/ 257177 h 1193008"/>
                  <a:gd name="connsiteX24" fmla="*/ 797718 w 1147762"/>
                  <a:gd name="connsiteY24" fmla="*/ 185738 h 1193008"/>
                  <a:gd name="connsiteX25" fmla="*/ 1038224 w 1147762"/>
                  <a:gd name="connsiteY25" fmla="*/ 126208 h 1193008"/>
                  <a:gd name="connsiteX26" fmla="*/ 1147762 w 1147762"/>
                  <a:gd name="connsiteY26" fmla="*/ 121445 h 1193008"/>
                  <a:gd name="connsiteX27" fmla="*/ 1126330 w 1147762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242886 w 1212055"/>
                  <a:gd name="connsiteY14" fmla="*/ 745333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123825 w 1212055"/>
                  <a:gd name="connsiteY17" fmla="*/ 1085851 h 1193008"/>
                  <a:gd name="connsiteX18" fmla="*/ 216692 w 1212055"/>
                  <a:gd name="connsiteY18" fmla="*/ 900114 h 1193008"/>
                  <a:gd name="connsiteX19" fmla="*/ 271461 w 1212055"/>
                  <a:gd name="connsiteY19" fmla="*/ 809627 h 1193008"/>
                  <a:gd name="connsiteX20" fmla="*/ 314324 w 1212055"/>
                  <a:gd name="connsiteY20" fmla="*/ 733427 h 1193008"/>
                  <a:gd name="connsiteX21" fmla="*/ 388142 w 1212055"/>
                  <a:gd name="connsiteY21" fmla="*/ 602458 h 1193008"/>
                  <a:gd name="connsiteX22" fmla="*/ 485773 w 1212055"/>
                  <a:gd name="connsiteY22" fmla="*/ 431007 h 1193008"/>
                  <a:gd name="connsiteX23" fmla="*/ 597692 w 1212055"/>
                  <a:gd name="connsiteY23" fmla="*/ 330996 h 1193008"/>
                  <a:gd name="connsiteX24" fmla="*/ 702467 w 1212055"/>
                  <a:gd name="connsiteY24" fmla="*/ 257177 h 1193008"/>
                  <a:gd name="connsiteX25" fmla="*/ 862011 w 1212055"/>
                  <a:gd name="connsiteY25" fmla="*/ 185738 h 1193008"/>
                  <a:gd name="connsiteX26" fmla="*/ 1102517 w 1212055"/>
                  <a:gd name="connsiteY26" fmla="*/ 126208 h 1193008"/>
                  <a:gd name="connsiteX27" fmla="*/ 1212055 w 1212055"/>
                  <a:gd name="connsiteY27" fmla="*/ 121445 h 1193008"/>
                  <a:gd name="connsiteX28" fmla="*/ 1190623 w 1212055"/>
                  <a:gd name="connsiteY28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85725 w 1212055"/>
                  <a:gd name="connsiteY17" fmla="*/ 1154907 h 1193008"/>
                  <a:gd name="connsiteX18" fmla="*/ 123825 w 1212055"/>
                  <a:gd name="connsiteY18" fmla="*/ 1085851 h 1193008"/>
                  <a:gd name="connsiteX19" fmla="*/ 216692 w 1212055"/>
                  <a:gd name="connsiteY19" fmla="*/ 900114 h 1193008"/>
                  <a:gd name="connsiteX20" fmla="*/ 271461 w 1212055"/>
                  <a:gd name="connsiteY20" fmla="*/ 809627 h 1193008"/>
                  <a:gd name="connsiteX21" fmla="*/ 314324 w 1212055"/>
                  <a:gd name="connsiteY21" fmla="*/ 733427 h 1193008"/>
                  <a:gd name="connsiteX22" fmla="*/ 388142 w 1212055"/>
                  <a:gd name="connsiteY22" fmla="*/ 602458 h 1193008"/>
                  <a:gd name="connsiteX23" fmla="*/ 485773 w 1212055"/>
                  <a:gd name="connsiteY23" fmla="*/ 431007 h 1193008"/>
                  <a:gd name="connsiteX24" fmla="*/ 597692 w 1212055"/>
                  <a:gd name="connsiteY24" fmla="*/ 330996 h 1193008"/>
                  <a:gd name="connsiteX25" fmla="*/ 702467 w 1212055"/>
                  <a:gd name="connsiteY25" fmla="*/ 257177 h 1193008"/>
                  <a:gd name="connsiteX26" fmla="*/ 862011 w 1212055"/>
                  <a:gd name="connsiteY26" fmla="*/ 185738 h 1193008"/>
                  <a:gd name="connsiteX27" fmla="*/ 1102517 w 1212055"/>
                  <a:gd name="connsiteY27" fmla="*/ 126208 h 1193008"/>
                  <a:gd name="connsiteX28" fmla="*/ 1212055 w 1212055"/>
                  <a:gd name="connsiteY28" fmla="*/ 121445 h 1193008"/>
                  <a:gd name="connsiteX29" fmla="*/ 1190623 w 1212055"/>
                  <a:gd name="connsiteY29" fmla="*/ 0 h 1193008"/>
                  <a:gd name="connsiteX0" fmla="*/ 1235868 w 1257300"/>
                  <a:gd name="connsiteY0" fmla="*/ 0 h 2150271"/>
                  <a:gd name="connsiteX1" fmla="*/ 1169194 w 1257300"/>
                  <a:gd name="connsiteY1" fmla="*/ 19052 h 2150271"/>
                  <a:gd name="connsiteX2" fmla="*/ 1057275 w 1257300"/>
                  <a:gd name="connsiteY2" fmla="*/ 40483 h 2150271"/>
                  <a:gd name="connsiteX3" fmla="*/ 935831 w 1257300"/>
                  <a:gd name="connsiteY3" fmla="*/ 59533 h 2150271"/>
                  <a:gd name="connsiteX4" fmla="*/ 795337 w 1257300"/>
                  <a:gd name="connsiteY4" fmla="*/ 88108 h 2150271"/>
                  <a:gd name="connsiteX5" fmla="*/ 735806 w 1257300"/>
                  <a:gd name="connsiteY5" fmla="*/ 97633 h 2150271"/>
                  <a:gd name="connsiteX6" fmla="*/ 642937 w 1257300"/>
                  <a:gd name="connsiteY6" fmla="*/ 123826 h 2150271"/>
                  <a:gd name="connsiteX7" fmla="*/ 597694 w 1257300"/>
                  <a:gd name="connsiteY7" fmla="*/ 166689 h 2150271"/>
                  <a:gd name="connsiteX8" fmla="*/ 504825 w 1257300"/>
                  <a:gd name="connsiteY8" fmla="*/ 264321 h 2150271"/>
                  <a:gd name="connsiteX9" fmla="*/ 421481 w 1257300"/>
                  <a:gd name="connsiteY9" fmla="*/ 347663 h 2150271"/>
                  <a:gd name="connsiteX10" fmla="*/ 385762 w 1257300"/>
                  <a:gd name="connsiteY10" fmla="*/ 459583 h 2150271"/>
                  <a:gd name="connsiteX11" fmla="*/ 361950 w 1257300"/>
                  <a:gd name="connsiteY11" fmla="*/ 528639 h 2150271"/>
                  <a:gd name="connsiteX12" fmla="*/ 340519 w 1257300"/>
                  <a:gd name="connsiteY12" fmla="*/ 595314 h 2150271"/>
                  <a:gd name="connsiteX13" fmla="*/ 188119 w 1257300"/>
                  <a:gd name="connsiteY13" fmla="*/ 678658 h 2150271"/>
                  <a:gd name="connsiteX14" fmla="*/ 140493 w 1257300"/>
                  <a:gd name="connsiteY14" fmla="*/ 759620 h 2150271"/>
                  <a:gd name="connsiteX15" fmla="*/ 45245 w 1257300"/>
                  <a:gd name="connsiteY15" fmla="*/ 1004889 h 2150271"/>
                  <a:gd name="connsiteX16" fmla="*/ 0 w 1257300"/>
                  <a:gd name="connsiteY16" fmla="*/ 2150271 h 2150271"/>
                  <a:gd name="connsiteX17" fmla="*/ 130970 w 1257300"/>
                  <a:gd name="connsiteY17" fmla="*/ 1154907 h 2150271"/>
                  <a:gd name="connsiteX18" fmla="*/ 169070 w 1257300"/>
                  <a:gd name="connsiteY18" fmla="*/ 1085851 h 2150271"/>
                  <a:gd name="connsiteX19" fmla="*/ 261937 w 1257300"/>
                  <a:gd name="connsiteY19" fmla="*/ 900114 h 2150271"/>
                  <a:gd name="connsiteX20" fmla="*/ 316706 w 1257300"/>
                  <a:gd name="connsiteY20" fmla="*/ 809627 h 2150271"/>
                  <a:gd name="connsiteX21" fmla="*/ 359569 w 1257300"/>
                  <a:gd name="connsiteY21" fmla="*/ 733427 h 2150271"/>
                  <a:gd name="connsiteX22" fmla="*/ 433387 w 1257300"/>
                  <a:gd name="connsiteY22" fmla="*/ 602458 h 2150271"/>
                  <a:gd name="connsiteX23" fmla="*/ 531018 w 1257300"/>
                  <a:gd name="connsiteY23" fmla="*/ 431007 h 2150271"/>
                  <a:gd name="connsiteX24" fmla="*/ 642937 w 1257300"/>
                  <a:gd name="connsiteY24" fmla="*/ 330996 h 2150271"/>
                  <a:gd name="connsiteX25" fmla="*/ 747712 w 1257300"/>
                  <a:gd name="connsiteY25" fmla="*/ 257177 h 2150271"/>
                  <a:gd name="connsiteX26" fmla="*/ 907256 w 1257300"/>
                  <a:gd name="connsiteY26" fmla="*/ 185738 h 2150271"/>
                  <a:gd name="connsiteX27" fmla="*/ 1147762 w 1257300"/>
                  <a:gd name="connsiteY27" fmla="*/ 126208 h 2150271"/>
                  <a:gd name="connsiteX28" fmla="*/ 1257300 w 1257300"/>
                  <a:gd name="connsiteY28" fmla="*/ 121445 h 2150271"/>
                  <a:gd name="connsiteX29" fmla="*/ 1235868 w 1257300"/>
                  <a:gd name="connsiteY29" fmla="*/ 0 h 2150271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116682 w 1243012"/>
                  <a:gd name="connsiteY17" fmla="*/ 1154907 h 2824165"/>
                  <a:gd name="connsiteX18" fmla="*/ 154782 w 1243012"/>
                  <a:gd name="connsiteY18" fmla="*/ 1085851 h 2824165"/>
                  <a:gd name="connsiteX19" fmla="*/ 247649 w 1243012"/>
                  <a:gd name="connsiteY19" fmla="*/ 900114 h 2824165"/>
                  <a:gd name="connsiteX20" fmla="*/ 302418 w 1243012"/>
                  <a:gd name="connsiteY20" fmla="*/ 809627 h 2824165"/>
                  <a:gd name="connsiteX21" fmla="*/ 345281 w 1243012"/>
                  <a:gd name="connsiteY21" fmla="*/ 733427 h 2824165"/>
                  <a:gd name="connsiteX22" fmla="*/ 419099 w 1243012"/>
                  <a:gd name="connsiteY22" fmla="*/ 602458 h 2824165"/>
                  <a:gd name="connsiteX23" fmla="*/ 516730 w 1243012"/>
                  <a:gd name="connsiteY23" fmla="*/ 431007 h 2824165"/>
                  <a:gd name="connsiteX24" fmla="*/ 628649 w 1243012"/>
                  <a:gd name="connsiteY24" fmla="*/ 330996 h 2824165"/>
                  <a:gd name="connsiteX25" fmla="*/ 733424 w 1243012"/>
                  <a:gd name="connsiteY25" fmla="*/ 257177 h 2824165"/>
                  <a:gd name="connsiteX26" fmla="*/ 892968 w 1243012"/>
                  <a:gd name="connsiteY26" fmla="*/ 185738 h 2824165"/>
                  <a:gd name="connsiteX27" fmla="*/ 1133474 w 1243012"/>
                  <a:gd name="connsiteY27" fmla="*/ 126208 h 2824165"/>
                  <a:gd name="connsiteX28" fmla="*/ 1243012 w 1243012"/>
                  <a:gd name="connsiteY28" fmla="*/ 121445 h 2824165"/>
                  <a:gd name="connsiteX29" fmla="*/ 1221580 w 1243012"/>
                  <a:gd name="connsiteY2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116682 w 1243012"/>
                  <a:gd name="connsiteY18" fmla="*/ 1154907 h 2824165"/>
                  <a:gd name="connsiteX19" fmla="*/ 154782 w 1243012"/>
                  <a:gd name="connsiteY19" fmla="*/ 1085851 h 2824165"/>
                  <a:gd name="connsiteX20" fmla="*/ 247649 w 1243012"/>
                  <a:gd name="connsiteY20" fmla="*/ 900114 h 2824165"/>
                  <a:gd name="connsiteX21" fmla="*/ 302418 w 1243012"/>
                  <a:gd name="connsiteY21" fmla="*/ 809627 h 2824165"/>
                  <a:gd name="connsiteX22" fmla="*/ 345281 w 1243012"/>
                  <a:gd name="connsiteY22" fmla="*/ 733427 h 2824165"/>
                  <a:gd name="connsiteX23" fmla="*/ 419099 w 1243012"/>
                  <a:gd name="connsiteY23" fmla="*/ 602458 h 2824165"/>
                  <a:gd name="connsiteX24" fmla="*/ 516730 w 1243012"/>
                  <a:gd name="connsiteY24" fmla="*/ 431007 h 2824165"/>
                  <a:gd name="connsiteX25" fmla="*/ 628649 w 1243012"/>
                  <a:gd name="connsiteY25" fmla="*/ 330996 h 2824165"/>
                  <a:gd name="connsiteX26" fmla="*/ 733424 w 1243012"/>
                  <a:gd name="connsiteY26" fmla="*/ 257177 h 2824165"/>
                  <a:gd name="connsiteX27" fmla="*/ 892968 w 1243012"/>
                  <a:gd name="connsiteY27" fmla="*/ 185738 h 2824165"/>
                  <a:gd name="connsiteX28" fmla="*/ 1133474 w 1243012"/>
                  <a:gd name="connsiteY28" fmla="*/ 126208 h 2824165"/>
                  <a:gd name="connsiteX29" fmla="*/ 1243012 w 1243012"/>
                  <a:gd name="connsiteY29" fmla="*/ 121445 h 2824165"/>
                  <a:gd name="connsiteX30" fmla="*/ 1221580 w 1243012"/>
                  <a:gd name="connsiteY3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116682 w 1243012"/>
                  <a:gd name="connsiteY19" fmla="*/ 1154907 h 2824165"/>
                  <a:gd name="connsiteX20" fmla="*/ 154782 w 1243012"/>
                  <a:gd name="connsiteY20" fmla="*/ 1085851 h 2824165"/>
                  <a:gd name="connsiteX21" fmla="*/ 247649 w 1243012"/>
                  <a:gd name="connsiteY21" fmla="*/ 900114 h 2824165"/>
                  <a:gd name="connsiteX22" fmla="*/ 302418 w 1243012"/>
                  <a:gd name="connsiteY22" fmla="*/ 809627 h 2824165"/>
                  <a:gd name="connsiteX23" fmla="*/ 345281 w 1243012"/>
                  <a:gd name="connsiteY23" fmla="*/ 733427 h 2824165"/>
                  <a:gd name="connsiteX24" fmla="*/ 419099 w 1243012"/>
                  <a:gd name="connsiteY24" fmla="*/ 602458 h 2824165"/>
                  <a:gd name="connsiteX25" fmla="*/ 516730 w 1243012"/>
                  <a:gd name="connsiteY25" fmla="*/ 431007 h 2824165"/>
                  <a:gd name="connsiteX26" fmla="*/ 628649 w 1243012"/>
                  <a:gd name="connsiteY26" fmla="*/ 330996 h 2824165"/>
                  <a:gd name="connsiteX27" fmla="*/ 733424 w 1243012"/>
                  <a:gd name="connsiteY27" fmla="*/ 257177 h 2824165"/>
                  <a:gd name="connsiteX28" fmla="*/ 892968 w 1243012"/>
                  <a:gd name="connsiteY28" fmla="*/ 185738 h 2824165"/>
                  <a:gd name="connsiteX29" fmla="*/ 1133474 w 1243012"/>
                  <a:gd name="connsiteY29" fmla="*/ 126208 h 2824165"/>
                  <a:gd name="connsiteX30" fmla="*/ 1243012 w 1243012"/>
                  <a:gd name="connsiteY30" fmla="*/ 121445 h 2824165"/>
                  <a:gd name="connsiteX31" fmla="*/ 1221580 w 1243012"/>
                  <a:gd name="connsiteY3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50007 w 1243012"/>
                  <a:gd name="connsiteY19" fmla="*/ 2031207 h 2824165"/>
                  <a:gd name="connsiteX20" fmla="*/ 116682 w 1243012"/>
                  <a:gd name="connsiteY20" fmla="*/ 1154907 h 2824165"/>
                  <a:gd name="connsiteX21" fmla="*/ 154782 w 1243012"/>
                  <a:gd name="connsiteY21" fmla="*/ 1085851 h 2824165"/>
                  <a:gd name="connsiteX22" fmla="*/ 247649 w 1243012"/>
                  <a:gd name="connsiteY22" fmla="*/ 900114 h 2824165"/>
                  <a:gd name="connsiteX23" fmla="*/ 302418 w 1243012"/>
                  <a:gd name="connsiteY23" fmla="*/ 809627 h 2824165"/>
                  <a:gd name="connsiteX24" fmla="*/ 345281 w 1243012"/>
                  <a:gd name="connsiteY24" fmla="*/ 733427 h 2824165"/>
                  <a:gd name="connsiteX25" fmla="*/ 419099 w 1243012"/>
                  <a:gd name="connsiteY25" fmla="*/ 602458 h 2824165"/>
                  <a:gd name="connsiteX26" fmla="*/ 516730 w 1243012"/>
                  <a:gd name="connsiteY26" fmla="*/ 431007 h 2824165"/>
                  <a:gd name="connsiteX27" fmla="*/ 628649 w 1243012"/>
                  <a:gd name="connsiteY27" fmla="*/ 330996 h 2824165"/>
                  <a:gd name="connsiteX28" fmla="*/ 733424 w 1243012"/>
                  <a:gd name="connsiteY28" fmla="*/ 257177 h 2824165"/>
                  <a:gd name="connsiteX29" fmla="*/ 892968 w 1243012"/>
                  <a:gd name="connsiteY29" fmla="*/ 185738 h 2824165"/>
                  <a:gd name="connsiteX30" fmla="*/ 1133474 w 1243012"/>
                  <a:gd name="connsiteY30" fmla="*/ 126208 h 2824165"/>
                  <a:gd name="connsiteX31" fmla="*/ 1243012 w 1243012"/>
                  <a:gd name="connsiteY31" fmla="*/ 121445 h 2824165"/>
                  <a:gd name="connsiteX32" fmla="*/ 1221580 w 1243012"/>
                  <a:gd name="connsiteY3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38100 w 1243012"/>
                  <a:gd name="connsiteY18" fmla="*/ 2255045 h 2824165"/>
                  <a:gd name="connsiteX19" fmla="*/ 47625 w 1243012"/>
                  <a:gd name="connsiteY19" fmla="*/ 2128838 h 2824165"/>
                  <a:gd name="connsiteX20" fmla="*/ 50007 w 1243012"/>
                  <a:gd name="connsiteY20" fmla="*/ 2031207 h 2824165"/>
                  <a:gd name="connsiteX21" fmla="*/ 116682 w 1243012"/>
                  <a:gd name="connsiteY21" fmla="*/ 1154907 h 2824165"/>
                  <a:gd name="connsiteX22" fmla="*/ 154782 w 1243012"/>
                  <a:gd name="connsiteY22" fmla="*/ 1085851 h 2824165"/>
                  <a:gd name="connsiteX23" fmla="*/ 247649 w 1243012"/>
                  <a:gd name="connsiteY23" fmla="*/ 900114 h 2824165"/>
                  <a:gd name="connsiteX24" fmla="*/ 302418 w 1243012"/>
                  <a:gd name="connsiteY24" fmla="*/ 809627 h 2824165"/>
                  <a:gd name="connsiteX25" fmla="*/ 345281 w 1243012"/>
                  <a:gd name="connsiteY25" fmla="*/ 733427 h 2824165"/>
                  <a:gd name="connsiteX26" fmla="*/ 419099 w 1243012"/>
                  <a:gd name="connsiteY26" fmla="*/ 602458 h 2824165"/>
                  <a:gd name="connsiteX27" fmla="*/ 516730 w 1243012"/>
                  <a:gd name="connsiteY27" fmla="*/ 431007 h 2824165"/>
                  <a:gd name="connsiteX28" fmla="*/ 628649 w 1243012"/>
                  <a:gd name="connsiteY28" fmla="*/ 330996 h 2824165"/>
                  <a:gd name="connsiteX29" fmla="*/ 733424 w 1243012"/>
                  <a:gd name="connsiteY29" fmla="*/ 257177 h 2824165"/>
                  <a:gd name="connsiteX30" fmla="*/ 892968 w 1243012"/>
                  <a:gd name="connsiteY30" fmla="*/ 185738 h 2824165"/>
                  <a:gd name="connsiteX31" fmla="*/ 1133474 w 1243012"/>
                  <a:gd name="connsiteY31" fmla="*/ 126208 h 2824165"/>
                  <a:gd name="connsiteX32" fmla="*/ 1243012 w 1243012"/>
                  <a:gd name="connsiteY32" fmla="*/ 121445 h 2824165"/>
                  <a:gd name="connsiteX33" fmla="*/ 1221580 w 1243012"/>
                  <a:gd name="connsiteY3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1432 w 1243012"/>
                  <a:gd name="connsiteY17" fmla="*/ 2557463 h 2824165"/>
                  <a:gd name="connsiteX18" fmla="*/ 26194 w 1243012"/>
                  <a:gd name="connsiteY18" fmla="*/ 2466976 h 2824165"/>
                  <a:gd name="connsiteX19" fmla="*/ 38100 w 1243012"/>
                  <a:gd name="connsiteY19" fmla="*/ 2255045 h 2824165"/>
                  <a:gd name="connsiteX20" fmla="*/ 47625 w 1243012"/>
                  <a:gd name="connsiteY20" fmla="*/ 2128838 h 2824165"/>
                  <a:gd name="connsiteX21" fmla="*/ 50007 w 1243012"/>
                  <a:gd name="connsiteY21" fmla="*/ 2031207 h 2824165"/>
                  <a:gd name="connsiteX22" fmla="*/ 116682 w 1243012"/>
                  <a:gd name="connsiteY22" fmla="*/ 1154907 h 2824165"/>
                  <a:gd name="connsiteX23" fmla="*/ 154782 w 1243012"/>
                  <a:gd name="connsiteY23" fmla="*/ 1085851 h 2824165"/>
                  <a:gd name="connsiteX24" fmla="*/ 247649 w 1243012"/>
                  <a:gd name="connsiteY24" fmla="*/ 900114 h 2824165"/>
                  <a:gd name="connsiteX25" fmla="*/ 302418 w 1243012"/>
                  <a:gd name="connsiteY25" fmla="*/ 809627 h 2824165"/>
                  <a:gd name="connsiteX26" fmla="*/ 345281 w 1243012"/>
                  <a:gd name="connsiteY26" fmla="*/ 733427 h 2824165"/>
                  <a:gd name="connsiteX27" fmla="*/ 419099 w 1243012"/>
                  <a:gd name="connsiteY27" fmla="*/ 602458 h 2824165"/>
                  <a:gd name="connsiteX28" fmla="*/ 516730 w 1243012"/>
                  <a:gd name="connsiteY28" fmla="*/ 431007 h 2824165"/>
                  <a:gd name="connsiteX29" fmla="*/ 628649 w 1243012"/>
                  <a:gd name="connsiteY29" fmla="*/ 330996 h 2824165"/>
                  <a:gd name="connsiteX30" fmla="*/ 733424 w 1243012"/>
                  <a:gd name="connsiteY30" fmla="*/ 257177 h 2824165"/>
                  <a:gd name="connsiteX31" fmla="*/ 892968 w 1243012"/>
                  <a:gd name="connsiteY31" fmla="*/ 185738 h 2824165"/>
                  <a:gd name="connsiteX32" fmla="*/ 1133474 w 1243012"/>
                  <a:gd name="connsiteY32" fmla="*/ 126208 h 2824165"/>
                  <a:gd name="connsiteX33" fmla="*/ 1243012 w 1243012"/>
                  <a:gd name="connsiteY33" fmla="*/ 121445 h 2824165"/>
                  <a:gd name="connsiteX34" fmla="*/ 1221580 w 1243012"/>
                  <a:gd name="connsiteY3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0 w 1243012"/>
                  <a:gd name="connsiteY17" fmla="*/ 2824165 h 2824165"/>
                  <a:gd name="connsiteX18" fmla="*/ 21432 w 1243012"/>
                  <a:gd name="connsiteY18" fmla="*/ 2557463 h 2824165"/>
                  <a:gd name="connsiteX19" fmla="*/ 26194 w 1243012"/>
                  <a:gd name="connsiteY19" fmla="*/ 2466976 h 2824165"/>
                  <a:gd name="connsiteX20" fmla="*/ 38100 w 1243012"/>
                  <a:gd name="connsiteY20" fmla="*/ 2255045 h 2824165"/>
                  <a:gd name="connsiteX21" fmla="*/ 47625 w 1243012"/>
                  <a:gd name="connsiteY21" fmla="*/ 2128838 h 2824165"/>
                  <a:gd name="connsiteX22" fmla="*/ 50007 w 1243012"/>
                  <a:gd name="connsiteY22" fmla="*/ 2031207 h 2824165"/>
                  <a:gd name="connsiteX23" fmla="*/ 116682 w 1243012"/>
                  <a:gd name="connsiteY23" fmla="*/ 1154907 h 2824165"/>
                  <a:gd name="connsiteX24" fmla="*/ 154782 w 1243012"/>
                  <a:gd name="connsiteY24" fmla="*/ 1085851 h 2824165"/>
                  <a:gd name="connsiteX25" fmla="*/ 247649 w 1243012"/>
                  <a:gd name="connsiteY25" fmla="*/ 900114 h 2824165"/>
                  <a:gd name="connsiteX26" fmla="*/ 302418 w 1243012"/>
                  <a:gd name="connsiteY26" fmla="*/ 809627 h 2824165"/>
                  <a:gd name="connsiteX27" fmla="*/ 345281 w 1243012"/>
                  <a:gd name="connsiteY27" fmla="*/ 733427 h 2824165"/>
                  <a:gd name="connsiteX28" fmla="*/ 419099 w 1243012"/>
                  <a:gd name="connsiteY28" fmla="*/ 602458 h 2824165"/>
                  <a:gd name="connsiteX29" fmla="*/ 516730 w 1243012"/>
                  <a:gd name="connsiteY29" fmla="*/ 431007 h 2824165"/>
                  <a:gd name="connsiteX30" fmla="*/ 628649 w 1243012"/>
                  <a:gd name="connsiteY30" fmla="*/ 330996 h 2824165"/>
                  <a:gd name="connsiteX31" fmla="*/ 733424 w 1243012"/>
                  <a:gd name="connsiteY31" fmla="*/ 257177 h 2824165"/>
                  <a:gd name="connsiteX32" fmla="*/ 892968 w 1243012"/>
                  <a:gd name="connsiteY32" fmla="*/ 185738 h 2824165"/>
                  <a:gd name="connsiteX33" fmla="*/ 1133474 w 1243012"/>
                  <a:gd name="connsiteY33" fmla="*/ 126208 h 2824165"/>
                  <a:gd name="connsiteX34" fmla="*/ 1243012 w 1243012"/>
                  <a:gd name="connsiteY34" fmla="*/ 121445 h 2824165"/>
                  <a:gd name="connsiteX35" fmla="*/ 1221580 w 1243012"/>
                  <a:gd name="connsiteY3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4763 w 1243012"/>
                  <a:gd name="connsiteY17" fmla="*/ 2233613 h 2824165"/>
                  <a:gd name="connsiteX18" fmla="*/ 0 w 1243012"/>
                  <a:gd name="connsiteY18" fmla="*/ 2824165 h 2824165"/>
                  <a:gd name="connsiteX19" fmla="*/ 21432 w 1243012"/>
                  <a:gd name="connsiteY19" fmla="*/ 2557463 h 2824165"/>
                  <a:gd name="connsiteX20" fmla="*/ 26194 w 1243012"/>
                  <a:gd name="connsiteY20" fmla="*/ 2466976 h 2824165"/>
                  <a:gd name="connsiteX21" fmla="*/ 38100 w 1243012"/>
                  <a:gd name="connsiteY21" fmla="*/ 2255045 h 2824165"/>
                  <a:gd name="connsiteX22" fmla="*/ 47625 w 1243012"/>
                  <a:gd name="connsiteY22" fmla="*/ 2128838 h 2824165"/>
                  <a:gd name="connsiteX23" fmla="*/ 50007 w 1243012"/>
                  <a:gd name="connsiteY23" fmla="*/ 2031207 h 2824165"/>
                  <a:gd name="connsiteX24" fmla="*/ 116682 w 1243012"/>
                  <a:gd name="connsiteY24" fmla="*/ 1154907 h 2824165"/>
                  <a:gd name="connsiteX25" fmla="*/ 154782 w 1243012"/>
                  <a:gd name="connsiteY25" fmla="*/ 1085851 h 2824165"/>
                  <a:gd name="connsiteX26" fmla="*/ 247649 w 1243012"/>
                  <a:gd name="connsiteY26" fmla="*/ 900114 h 2824165"/>
                  <a:gd name="connsiteX27" fmla="*/ 302418 w 1243012"/>
                  <a:gd name="connsiteY27" fmla="*/ 809627 h 2824165"/>
                  <a:gd name="connsiteX28" fmla="*/ 345281 w 1243012"/>
                  <a:gd name="connsiteY28" fmla="*/ 733427 h 2824165"/>
                  <a:gd name="connsiteX29" fmla="*/ 419099 w 1243012"/>
                  <a:gd name="connsiteY29" fmla="*/ 602458 h 2824165"/>
                  <a:gd name="connsiteX30" fmla="*/ 516730 w 1243012"/>
                  <a:gd name="connsiteY30" fmla="*/ 431007 h 2824165"/>
                  <a:gd name="connsiteX31" fmla="*/ 628649 w 1243012"/>
                  <a:gd name="connsiteY31" fmla="*/ 330996 h 2824165"/>
                  <a:gd name="connsiteX32" fmla="*/ 733424 w 1243012"/>
                  <a:gd name="connsiteY32" fmla="*/ 257177 h 2824165"/>
                  <a:gd name="connsiteX33" fmla="*/ 892968 w 1243012"/>
                  <a:gd name="connsiteY33" fmla="*/ 185738 h 2824165"/>
                  <a:gd name="connsiteX34" fmla="*/ 1133474 w 1243012"/>
                  <a:gd name="connsiteY34" fmla="*/ 126208 h 2824165"/>
                  <a:gd name="connsiteX35" fmla="*/ 1243012 w 1243012"/>
                  <a:gd name="connsiteY35" fmla="*/ 121445 h 2824165"/>
                  <a:gd name="connsiteX36" fmla="*/ 1221580 w 1243012"/>
                  <a:gd name="connsiteY3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2045495 h 2824165"/>
                  <a:gd name="connsiteX17" fmla="*/ 9525 w 1243012"/>
                  <a:gd name="connsiteY17" fmla="*/ 2162176 h 2824165"/>
                  <a:gd name="connsiteX18" fmla="*/ 4763 w 1243012"/>
                  <a:gd name="connsiteY18" fmla="*/ 2233613 h 2824165"/>
                  <a:gd name="connsiteX19" fmla="*/ 0 w 1243012"/>
                  <a:gd name="connsiteY19" fmla="*/ 2824165 h 2824165"/>
                  <a:gd name="connsiteX20" fmla="*/ 21432 w 1243012"/>
                  <a:gd name="connsiteY20" fmla="*/ 2557463 h 2824165"/>
                  <a:gd name="connsiteX21" fmla="*/ 26194 w 1243012"/>
                  <a:gd name="connsiteY21" fmla="*/ 2466976 h 2824165"/>
                  <a:gd name="connsiteX22" fmla="*/ 38100 w 1243012"/>
                  <a:gd name="connsiteY22" fmla="*/ 2255045 h 2824165"/>
                  <a:gd name="connsiteX23" fmla="*/ 47625 w 1243012"/>
                  <a:gd name="connsiteY23" fmla="*/ 2128838 h 2824165"/>
                  <a:gd name="connsiteX24" fmla="*/ 50007 w 1243012"/>
                  <a:gd name="connsiteY24" fmla="*/ 2031207 h 2824165"/>
                  <a:gd name="connsiteX25" fmla="*/ 116682 w 1243012"/>
                  <a:gd name="connsiteY25" fmla="*/ 1154907 h 2824165"/>
                  <a:gd name="connsiteX26" fmla="*/ 154782 w 1243012"/>
                  <a:gd name="connsiteY26" fmla="*/ 1085851 h 2824165"/>
                  <a:gd name="connsiteX27" fmla="*/ 247649 w 1243012"/>
                  <a:gd name="connsiteY27" fmla="*/ 900114 h 2824165"/>
                  <a:gd name="connsiteX28" fmla="*/ 302418 w 1243012"/>
                  <a:gd name="connsiteY28" fmla="*/ 809627 h 2824165"/>
                  <a:gd name="connsiteX29" fmla="*/ 345281 w 1243012"/>
                  <a:gd name="connsiteY29" fmla="*/ 733427 h 2824165"/>
                  <a:gd name="connsiteX30" fmla="*/ 419099 w 1243012"/>
                  <a:gd name="connsiteY30" fmla="*/ 602458 h 2824165"/>
                  <a:gd name="connsiteX31" fmla="*/ 516730 w 1243012"/>
                  <a:gd name="connsiteY31" fmla="*/ 431007 h 2824165"/>
                  <a:gd name="connsiteX32" fmla="*/ 628649 w 1243012"/>
                  <a:gd name="connsiteY32" fmla="*/ 330996 h 2824165"/>
                  <a:gd name="connsiteX33" fmla="*/ 733424 w 1243012"/>
                  <a:gd name="connsiteY33" fmla="*/ 257177 h 2824165"/>
                  <a:gd name="connsiteX34" fmla="*/ 892968 w 1243012"/>
                  <a:gd name="connsiteY34" fmla="*/ 185738 h 2824165"/>
                  <a:gd name="connsiteX35" fmla="*/ 1133474 w 1243012"/>
                  <a:gd name="connsiteY35" fmla="*/ 126208 h 2824165"/>
                  <a:gd name="connsiteX36" fmla="*/ 1243012 w 1243012"/>
                  <a:gd name="connsiteY36" fmla="*/ 121445 h 2824165"/>
                  <a:gd name="connsiteX37" fmla="*/ 1221580 w 1243012"/>
                  <a:gd name="connsiteY3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1432 w 1243012"/>
                  <a:gd name="connsiteY16" fmla="*/ 1802607 h 2824165"/>
                  <a:gd name="connsiteX17" fmla="*/ 11907 w 1243012"/>
                  <a:gd name="connsiteY17" fmla="*/ 2045495 h 2824165"/>
                  <a:gd name="connsiteX18" fmla="*/ 9525 w 1243012"/>
                  <a:gd name="connsiteY18" fmla="*/ 2162176 h 2824165"/>
                  <a:gd name="connsiteX19" fmla="*/ 4763 w 1243012"/>
                  <a:gd name="connsiteY19" fmla="*/ 2233613 h 2824165"/>
                  <a:gd name="connsiteX20" fmla="*/ 0 w 1243012"/>
                  <a:gd name="connsiteY20" fmla="*/ 2824165 h 2824165"/>
                  <a:gd name="connsiteX21" fmla="*/ 21432 w 1243012"/>
                  <a:gd name="connsiteY21" fmla="*/ 2557463 h 2824165"/>
                  <a:gd name="connsiteX22" fmla="*/ 26194 w 1243012"/>
                  <a:gd name="connsiteY22" fmla="*/ 2466976 h 2824165"/>
                  <a:gd name="connsiteX23" fmla="*/ 38100 w 1243012"/>
                  <a:gd name="connsiteY23" fmla="*/ 2255045 h 2824165"/>
                  <a:gd name="connsiteX24" fmla="*/ 47625 w 1243012"/>
                  <a:gd name="connsiteY24" fmla="*/ 2128838 h 2824165"/>
                  <a:gd name="connsiteX25" fmla="*/ 50007 w 1243012"/>
                  <a:gd name="connsiteY25" fmla="*/ 2031207 h 2824165"/>
                  <a:gd name="connsiteX26" fmla="*/ 116682 w 1243012"/>
                  <a:gd name="connsiteY26" fmla="*/ 1154907 h 2824165"/>
                  <a:gd name="connsiteX27" fmla="*/ 154782 w 1243012"/>
                  <a:gd name="connsiteY27" fmla="*/ 1085851 h 2824165"/>
                  <a:gd name="connsiteX28" fmla="*/ 247649 w 1243012"/>
                  <a:gd name="connsiteY28" fmla="*/ 900114 h 2824165"/>
                  <a:gd name="connsiteX29" fmla="*/ 302418 w 1243012"/>
                  <a:gd name="connsiteY29" fmla="*/ 809627 h 2824165"/>
                  <a:gd name="connsiteX30" fmla="*/ 345281 w 1243012"/>
                  <a:gd name="connsiteY30" fmla="*/ 733427 h 2824165"/>
                  <a:gd name="connsiteX31" fmla="*/ 419099 w 1243012"/>
                  <a:gd name="connsiteY31" fmla="*/ 602458 h 2824165"/>
                  <a:gd name="connsiteX32" fmla="*/ 516730 w 1243012"/>
                  <a:gd name="connsiteY32" fmla="*/ 431007 h 2824165"/>
                  <a:gd name="connsiteX33" fmla="*/ 628649 w 1243012"/>
                  <a:gd name="connsiteY33" fmla="*/ 330996 h 2824165"/>
                  <a:gd name="connsiteX34" fmla="*/ 733424 w 1243012"/>
                  <a:gd name="connsiteY34" fmla="*/ 257177 h 2824165"/>
                  <a:gd name="connsiteX35" fmla="*/ 892968 w 1243012"/>
                  <a:gd name="connsiteY35" fmla="*/ 185738 h 2824165"/>
                  <a:gd name="connsiteX36" fmla="*/ 1133474 w 1243012"/>
                  <a:gd name="connsiteY36" fmla="*/ 126208 h 2824165"/>
                  <a:gd name="connsiteX37" fmla="*/ 1243012 w 1243012"/>
                  <a:gd name="connsiteY37" fmla="*/ 121445 h 2824165"/>
                  <a:gd name="connsiteX38" fmla="*/ 1221580 w 1243012"/>
                  <a:gd name="connsiteY3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3813 w 1243012"/>
                  <a:gd name="connsiteY16" fmla="*/ 1702595 h 2824165"/>
                  <a:gd name="connsiteX17" fmla="*/ 21432 w 1243012"/>
                  <a:gd name="connsiteY17" fmla="*/ 1802607 h 2824165"/>
                  <a:gd name="connsiteX18" fmla="*/ 11907 w 1243012"/>
                  <a:gd name="connsiteY18" fmla="*/ 2045495 h 2824165"/>
                  <a:gd name="connsiteX19" fmla="*/ 9525 w 1243012"/>
                  <a:gd name="connsiteY19" fmla="*/ 2162176 h 2824165"/>
                  <a:gd name="connsiteX20" fmla="*/ 4763 w 1243012"/>
                  <a:gd name="connsiteY20" fmla="*/ 2233613 h 2824165"/>
                  <a:gd name="connsiteX21" fmla="*/ 0 w 1243012"/>
                  <a:gd name="connsiteY21" fmla="*/ 2824165 h 2824165"/>
                  <a:gd name="connsiteX22" fmla="*/ 21432 w 1243012"/>
                  <a:gd name="connsiteY22" fmla="*/ 2557463 h 2824165"/>
                  <a:gd name="connsiteX23" fmla="*/ 26194 w 1243012"/>
                  <a:gd name="connsiteY23" fmla="*/ 2466976 h 2824165"/>
                  <a:gd name="connsiteX24" fmla="*/ 38100 w 1243012"/>
                  <a:gd name="connsiteY24" fmla="*/ 2255045 h 2824165"/>
                  <a:gd name="connsiteX25" fmla="*/ 47625 w 1243012"/>
                  <a:gd name="connsiteY25" fmla="*/ 2128838 h 2824165"/>
                  <a:gd name="connsiteX26" fmla="*/ 50007 w 1243012"/>
                  <a:gd name="connsiteY26" fmla="*/ 2031207 h 2824165"/>
                  <a:gd name="connsiteX27" fmla="*/ 116682 w 1243012"/>
                  <a:gd name="connsiteY27" fmla="*/ 1154907 h 2824165"/>
                  <a:gd name="connsiteX28" fmla="*/ 154782 w 1243012"/>
                  <a:gd name="connsiteY28" fmla="*/ 1085851 h 2824165"/>
                  <a:gd name="connsiteX29" fmla="*/ 247649 w 1243012"/>
                  <a:gd name="connsiteY29" fmla="*/ 900114 h 2824165"/>
                  <a:gd name="connsiteX30" fmla="*/ 302418 w 1243012"/>
                  <a:gd name="connsiteY30" fmla="*/ 809627 h 2824165"/>
                  <a:gd name="connsiteX31" fmla="*/ 345281 w 1243012"/>
                  <a:gd name="connsiteY31" fmla="*/ 733427 h 2824165"/>
                  <a:gd name="connsiteX32" fmla="*/ 419099 w 1243012"/>
                  <a:gd name="connsiteY32" fmla="*/ 602458 h 2824165"/>
                  <a:gd name="connsiteX33" fmla="*/ 516730 w 1243012"/>
                  <a:gd name="connsiteY33" fmla="*/ 431007 h 2824165"/>
                  <a:gd name="connsiteX34" fmla="*/ 628649 w 1243012"/>
                  <a:gd name="connsiteY34" fmla="*/ 330996 h 2824165"/>
                  <a:gd name="connsiteX35" fmla="*/ 733424 w 1243012"/>
                  <a:gd name="connsiteY35" fmla="*/ 257177 h 2824165"/>
                  <a:gd name="connsiteX36" fmla="*/ 892968 w 1243012"/>
                  <a:gd name="connsiteY36" fmla="*/ 185738 h 2824165"/>
                  <a:gd name="connsiteX37" fmla="*/ 1133474 w 1243012"/>
                  <a:gd name="connsiteY37" fmla="*/ 126208 h 2824165"/>
                  <a:gd name="connsiteX38" fmla="*/ 1243012 w 1243012"/>
                  <a:gd name="connsiteY38" fmla="*/ 121445 h 2824165"/>
                  <a:gd name="connsiteX39" fmla="*/ 1221580 w 1243012"/>
                  <a:gd name="connsiteY3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2045495 h 2824165"/>
                  <a:gd name="connsiteX20" fmla="*/ 9525 w 1243012"/>
                  <a:gd name="connsiteY20" fmla="*/ 2162176 h 2824165"/>
                  <a:gd name="connsiteX21" fmla="*/ 4763 w 1243012"/>
                  <a:gd name="connsiteY21" fmla="*/ 2233613 h 2824165"/>
                  <a:gd name="connsiteX22" fmla="*/ 0 w 1243012"/>
                  <a:gd name="connsiteY22" fmla="*/ 2824165 h 2824165"/>
                  <a:gd name="connsiteX23" fmla="*/ 21432 w 1243012"/>
                  <a:gd name="connsiteY23" fmla="*/ 2557463 h 2824165"/>
                  <a:gd name="connsiteX24" fmla="*/ 26194 w 1243012"/>
                  <a:gd name="connsiteY24" fmla="*/ 2466976 h 2824165"/>
                  <a:gd name="connsiteX25" fmla="*/ 38100 w 1243012"/>
                  <a:gd name="connsiteY25" fmla="*/ 2255045 h 2824165"/>
                  <a:gd name="connsiteX26" fmla="*/ 47625 w 1243012"/>
                  <a:gd name="connsiteY26" fmla="*/ 2128838 h 2824165"/>
                  <a:gd name="connsiteX27" fmla="*/ 50007 w 1243012"/>
                  <a:gd name="connsiteY27" fmla="*/ 2031207 h 2824165"/>
                  <a:gd name="connsiteX28" fmla="*/ 116682 w 1243012"/>
                  <a:gd name="connsiteY28" fmla="*/ 1154907 h 2824165"/>
                  <a:gd name="connsiteX29" fmla="*/ 154782 w 1243012"/>
                  <a:gd name="connsiteY29" fmla="*/ 1085851 h 2824165"/>
                  <a:gd name="connsiteX30" fmla="*/ 247649 w 1243012"/>
                  <a:gd name="connsiteY30" fmla="*/ 900114 h 2824165"/>
                  <a:gd name="connsiteX31" fmla="*/ 302418 w 1243012"/>
                  <a:gd name="connsiteY31" fmla="*/ 809627 h 2824165"/>
                  <a:gd name="connsiteX32" fmla="*/ 345281 w 1243012"/>
                  <a:gd name="connsiteY32" fmla="*/ 733427 h 2824165"/>
                  <a:gd name="connsiteX33" fmla="*/ 419099 w 1243012"/>
                  <a:gd name="connsiteY33" fmla="*/ 602458 h 2824165"/>
                  <a:gd name="connsiteX34" fmla="*/ 516730 w 1243012"/>
                  <a:gd name="connsiteY34" fmla="*/ 431007 h 2824165"/>
                  <a:gd name="connsiteX35" fmla="*/ 628649 w 1243012"/>
                  <a:gd name="connsiteY35" fmla="*/ 330996 h 2824165"/>
                  <a:gd name="connsiteX36" fmla="*/ 733424 w 1243012"/>
                  <a:gd name="connsiteY36" fmla="*/ 257177 h 2824165"/>
                  <a:gd name="connsiteX37" fmla="*/ 892968 w 1243012"/>
                  <a:gd name="connsiteY37" fmla="*/ 185738 h 2824165"/>
                  <a:gd name="connsiteX38" fmla="*/ 1133474 w 1243012"/>
                  <a:gd name="connsiteY38" fmla="*/ 126208 h 2824165"/>
                  <a:gd name="connsiteX39" fmla="*/ 1243012 w 1243012"/>
                  <a:gd name="connsiteY39" fmla="*/ 121445 h 2824165"/>
                  <a:gd name="connsiteX40" fmla="*/ 1221580 w 1243012"/>
                  <a:gd name="connsiteY4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1874045 h 2824165"/>
                  <a:gd name="connsiteX20" fmla="*/ 11907 w 1243012"/>
                  <a:gd name="connsiteY20" fmla="*/ 2045495 h 2824165"/>
                  <a:gd name="connsiteX21" fmla="*/ 9525 w 1243012"/>
                  <a:gd name="connsiteY21" fmla="*/ 2162176 h 2824165"/>
                  <a:gd name="connsiteX22" fmla="*/ 4763 w 1243012"/>
                  <a:gd name="connsiteY22" fmla="*/ 2233613 h 2824165"/>
                  <a:gd name="connsiteX23" fmla="*/ 0 w 1243012"/>
                  <a:gd name="connsiteY23" fmla="*/ 2824165 h 2824165"/>
                  <a:gd name="connsiteX24" fmla="*/ 21432 w 1243012"/>
                  <a:gd name="connsiteY24" fmla="*/ 2557463 h 2824165"/>
                  <a:gd name="connsiteX25" fmla="*/ 26194 w 1243012"/>
                  <a:gd name="connsiteY25" fmla="*/ 2466976 h 2824165"/>
                  <a:gd name="connsiteX26" fmla="*/ 38100 w 1243012"/>
                  <a:gd name="connsiteY26" fmla="*/ 2255045 h 2824165"/>
                  <a:gd name="connsiteX27" fmla="*/ 47625 w 1243012"/>
                  <a:gd name="connsiteY27" fmla="*/ 2128838 h 2824165"/>
                  <a:gd name="connsiteX28" fmla="*/ 50007 w 1243012"/>
                  <a:gd name="connsiteY28" fmla="*/ 2031207 h 2824165"/>
                  <a:gd name="connsiteX29" fmla="*/ 116682 w 1243012"/>
                  <a:gd name="connsiteY29" fmla="*/ 1154907 h 2824165"/>
                  <a:gd name="connsiteX30" fmla="*/ 154782 w 1243012"/>
                  <a:gd name="connsiteY30" fmla="*/ 1085851 h 2824165"/>
                  <a:gd name="connsiteX31" fmla="*/ 247649 w 1243012"/>
                  <a:gd name="connsiteY31" fmla="*/ 900114 h 2824165"/>
                  <a:gd name="connsiteX32" fmla="*/ 302418 w 1243012"/>
                  <a:gd name="connsiteY32" fmla="*/ 809627 h 2824165"/>
                  <a:gd name="connsiteX33" fmla="*/ 345281 w 1243012"/>
                  <a:gd name="connsiteY33" fmla="*/ 733427 h 2824165"/>
                  <a:gd name="connsiteX34" fmla="*/ 419099 w 1243012"/>
                  <a:gd name="connsiteY34" fmla="*/ 602458 h 2824165"/>
                  <a:gd name="connsiteX35" fmla="*/ 516730 w 1243012"/>
                  <a:gd name="connsiteY35" fmla="*/ 431007 h 2824165"/>
                  <a:gd name="connsiteX36" fmla="*/ 628649 w 1243012"/>
                  <a:gd name="connsiteY36" fmla="*/ 330996 h 2824165"/>
                  <a:gd name="connsiteX37" fmla="*/ 733424 w 1243012"/>
                  <a:gd name="connsiteY37" fmla="*/ 257177 h 2824165"/>
                  <a:gd name="connsiteX38" fmla="*/ 892968 w 1243012"/>
                  <a:gd name="connsiteY38" fmla="*/ 185738 h 2824165"/>
                  <a:gd name="connsiteX39" fmla="*/ 1133474 w 1243012"/>
                  <a:gd name="connsiteY39" fmla="*/ 126208 h 2824165"/>
                  <a:gd name="connsiteX40" fmla="*/ 1243012 w 1243012"/>
                  <a:gd name="connsiteY40" fmla="*/ 121445 h 2824165"/>
                  <a:gd name="connsiteX41" fmla="*/ 1221580 w 1243012"/>
                  <a:gd name="connsiteY4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6669 w 1243012"/>
                  <a:gd name="connsiteY16" fmla="*/ 1328738 h 2824165"/>
                  <a:gd name="connsiteX17" fmla="*/ 26194 w 1243012"/>
                  <a:gd name="connsiteY17" fmla="*/ 1619251 h 2824165"/>
                  <a:gd name="connsiteX18" fmla="*/ 23813 w 1243012"/>
                  <a:gd name="connsiteY18" fmla="*/ 1702595 h 2824165"/>
                  <a:gd name="connsiteX19" fmla="*/ 21432 w 1243012"/>
                  <a:gd name="connsiteY19" fmla="*/ 1802607 h 2824165"/>
                  <a:gd name="connsiteX20" fmla="*/ 11907 w 1243012"/>
                  <a:gd name="connsiteY20" fmla="*/ 1874045 h 2824165"/>
                  <a:gd name="connsiteX21" fmla="*/ 11907 w 1243012"/>
                  <a:gd name="connsiteY21" fmla="*/ 2045495 h 2824165"/>
                  <a:gd name="connsiteX22" fmla="*/ 9525 w 1243012"/>
                  <a:gd name="connsiteY22" fmla="*/ 2162176 h 2824165"/>
                  <a:gd name="connsiteX23" fmla="*/ 4763 w 1243012"/>
                  <a:gd name="connsiteY23" fmla="*/ 2233613 h 2824165"/>
                  <a:gd name="connsiteX24" fmla="*/ 0 w 1243012"/>
                  <a:gd name="connsiteY24" fmla="*/ 2824165 h 2824165"/>
                  <a:gd name="connsiteX25" fmla="*/ 21432 w 1243012"/>
                  <a:gd name="connsiteY25" fmla="*/ 2557463 h 2824165"/>
                  <a:gd name="connsiteX26" fmla="*/ 26194 w 1243012"/>
                  <a:gd name="connsiteY26" fmla="*/ 2466976 h 2824165"/>
                  <a:gd name="connsiteX27" fmla="*/ 38100 w 1243012"/>
                  <a:gd name="connsiteY27" fmla="*/ 2255045 h 2824165"/>
                  <a:gd name="connsiteX28" fmla="*/ 47625 w 1243012"/>
                  <a:gd name="connsiteY28" fmla="*/ 2128838 h 2824165"/>
                  <a:gd name="connsiteX29" fmla="*/ 50007 w 1243012"/>
                  <a:gd name="connsiteY29" fmla="*/ 2031207 h 2824165"/>
                  <a:gd name="connsiteX30" fmla="*/ 116682 w 1243012"/>
                  <a:gd name="connsiteY30" fmla="*/ 1154907 h 2824165"/>
                  <a:gd name="connsiteX31" fmla="*/ 154782 w 1243012"/>
                  <a:gd name="connsiteY31" fmla="*/ 1085851 h 2824165"/>
                  <a:gd name="connsiteX32" fmla="*/ 247649 w 1243012"/>
                  <a:gd name="connsiteY32" fmla="*/ 900114 h 2824165"/>
                  <a:gd name="connsiteX33" fmla="*/ 302418 w 1243012"/>
                  <a:gd name="connsiteY33" fmla="*/ 809627 h 2824165"/>
                  <a:gd name="connsiteX34" fmla="*/ 345281 w 1243012"/>
                  <a:gd name="connsiteY34" fmla="*/ 733427 h 2824165"/>
                  <a:gd name="connsiteX35" fmla="*/ 419099 w 1243012"/>
                  <a:gd name="connsiteY35" fmla="*/ 602458 h 2824165"/>
                  <a:gd name="connsiteX36" fmla="*/ 516730 w 1243012"/>
                  <a:gd name="connsiteY36" fmla="*/ 431007 h 2824165"/>
                  <a:gd name="connsiteX37" fmla="*/ 628649 w 1243012"/>
                  <a:gd name="connsiteY37" fmla="*/ 330996 h 2824165"/>
                  <a:gd name="connsiteX38" fmla="*/ 733424 w 1243012"/>
                  <a:gd name="connsiteY38" fmla="*/ 257177 h 2824165"/>
                  <a:gd name="connsiteX39" fmla="*/ 892968 w 1243012"/>
                  <a:gd name="connsiteY39" fmla="*/ 185738 h 2824165"/>
                  <a:gd name="connsiteX40" fmla="*/ 1133474 w 1243012"/>
                  <a:gd name="connsiteY40" fmla="*/ 126208 h 2824165"/>
                  <a:gd name="connsiteX41" fmla="*/ 1243012 w 1243012"/>
                  <a:gd name="connsiteY41" fmla="*/ 121445 h 2824165"/>
                  <a:gd name="connsiteX42" fmla="*/ 1221580 w 1243012"/>
                  <a:gd name="connsiteY4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16682 w 1243012"/>
                  <a:gd name="connsiteY31" fmla="*/ 1154907 h 2824165"/>
                  <a:gd name="connsiteX32" fmla="*/ 154782 w 1243012"/>
                  <a:gd name="connsiteY32" fmla="*/ 1085851 h 2824165"/>
                  <a:gd name="connsiteX33" fmla="*/ 247649 w 1243012"/>
                  <a:gd name="connsiteY33" fmla="*/ 900114 h 2824165"/>
                  <a:gd name="connsiteX34" fmla="*/ 302418 w 1243012"/>
                  <a:gd name="connsiteY34" fmla="*/ 809627 h 2824165"/>
                  <a:gd name="connsiteX35" fmla="*/ 345281 w 1243012"/>
                  <a:gd name="connsiteY35" fmla="*/ 733427 h 2824165"/>
                  <a:gd name="connsiteX36" fmla="*/ 419099 w 1243012"/>
                  <a:gd name="connsiteY36" fmla="*/ 602458 h 2824165"/>
                  <a:gd name="connsiteX37" fmla="*/ 516730 w 1243012"/>
                  <a:gd name="connsiteY37" fmla="*/ 431007 h 2824165"/>
                  <a:gd name="connsiteX38" fmla="*/ 628649 w 1243012"/>
                  <a:gd name="connsiteY38" fmla="*/ 330996 h 2824165"/>
                  <a:gd name="connsiteX39" fmla="*/ 733424 w 1243012"/>
                  <a:gd name="connsiteY39" fmla="*/ 257177 h 2824165"/>
                  <a:gd name="connsiteX40" fmla="*/ 892968 w 1243012"/>
                  <a:gd name="connsiteY40" fmla="*/ 185738 h 2824165"/>
                  <a:gd name="connsiteX41" fmla="*/ 1133474 w 1243012"/>
                  <a:gd name="connsiteY41" fmla="*/ 126208 h 2824165"/>
                  <a:gd name="connsiteX42" fmla="*/ 1243012 w 1243012"/>
                  <a:gd name="connsiteY42" fmla="*/ 121445 h 2824165"/>
                  <a:gd name="connsiteX43" fmla="*/ 1221580 w 1243012"/>
                  <a:gd name="connsiteY4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00013 w 1243012"/>
                  <a:gd name="connsiteY31" fmla="*/ 1385888 h 2824165"/>
                  <a:gd name="connsiteX32" fmla="*/ 116682 w 1243012"/>
                  <a:gd name="connsiteY32" fmla="*/ 1154907 h 2824165"/>
                  <a:gd name="connsiteX33" fmla="*/ 154782 w 1243012"/>
                  <a:gd name="connsiteY33" fmla="*/ 1085851 h 2824165"/>
                  <a:gd name="connsiteX34" fmla="*/ 247649 w 1243012"/>
                  <a:gd name="connsiteY34" fmla="*/ 900114 h 2824165"/>
                  <a:gd name="connsiteX35" fmla="*/ 302418 w 1243012"/>
                  <a:gd name="connsiteY35" fmla="*/ 809627 h 2824165"/>
                  <a:gd name="connsiteX36" fmla="*/ 345281 w 1243012"/>
                  <a:gd name="connsiteY36" fmla="*/ 733427 h 2824165"/>
                  <a:gd name="connsiteX37" fmla="*/ 419099 w 1243012"/>
                  <a:gd name="connsiteY37" fmla="*/ 602458 h 2824165"/>
                  <a:gd name="connsiteX38" fmla="*/ 516730 w 1243012"/>
                  <a:gd name="connsiteY38" fmla="*/ 431007 h 2824165"/>
                  <a:gd name="connsiteX39" fmla="*/ 628649 w 1243012"/>
                  <a:gd name="connsiteY39" fmla="*/ 330996 h 2824165"/>
                  <a:gd name="connsiteX40" fmla="*/ 733424 w 1243012"/>
                  <a:gd name="connsiteY40" fmla="*/ 257177 h 2824165"/>
                  <a:gd name="connsiteX41" fmla="*/ 892968 w 1243012"/>
                  <a:gd name="connsiteY41" fmla="*/ 185738 h 2824165"/>
                  <a:gd name="connsiteX42" fmla="*/ 1133474 w 1243012"/>
                  <a:gd name="connsiteY42" fmla="*/ 126208 h 2824165"/>
                  <a:gd name="connsiteX43" fmla="*/ 1243012 w 1243012"/>
                  <a:gd name="connsiteY43" fmla="*/ 121445 h 2824165"/>
                  <a:gd name="connsiteX44" fmla="*/ 1221580 w 1243012"/>
                  <a:gd name="connsiteY4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100013 w 1243012"/>
                  <a:gd name="connsiteY32" fmla="*/ 1385888 h 2824165"/>
                  <a:gd name="connsiteX33" fmla="*/ 116682 w 1243012"/>
                  <a:gd name="connsiteY33" fmla="*/ 1154907 h 2824165"/>
                  <a:gd name="connsiteX34" fmla="*/ 154782 w 1243012"/>
                  <a:gd name="connsiteY34" fmla="*/ 1085851 h 2824165"/>
                  <a:gd name="connsiteX35" fmla="*/ 247649 w 1243012"/>
                  <a:gd name="connsiteY35" fmla="*/ 900114 h 2824165"/>
                  <a:gd name="connsiteX36" fmla="*/ 302418 w 1243012"/>
                  <a:gd name="connsiteY36" fmla="*/ 809627 h 2824165"/>
                  <a:gd name="connsiteX37" fmla="*/ 345281 w 1243012"/>
                  <a:gd name="connsiteY37" fmla="*/ 733427 h 2824165"/>
                  <a:gd name="connsiteX38" fmla="*/ 419099 w 1243012"/>
                  <a:gd name="connsiteY38" fmla="*/ 602458 h 2824165"/>
                  <a:gd name="connsiteX39" fmla="*/ 516730 w 1243012"/>
                  <a:gd name="connsiteY39" fmla="*/ 431007 h 2824165"/>
                  <a:gd name="connsiteX40" fmla="*/ 628649 w 1243012"/>
                  <a:gd name="connsiteY40" fmla="*/ 330996 h 2824165"/>
                  <a:gd name="connsiteX41" fmla="*/ 733424 w 1243012"/>
                  <a:gd name="connsiteY41" fmla="*/ 257177 h 2824165"/>
                  <a:gd name="connsiteX42" fmla="*/ 892968 w 1243012"/>
                  <a:gd name="connsiteY42" fmla="*/ 185738 h 2824165"/>
                  <a:gd name="connsiteX43" fmla="*/ 1133474 w 1243012"/>
                  <a:gd name="connsiteY43" fmla="*/ 126208 h 2824165"/>
                  <a:gd name="connsiteX44" fmla="*/ 1243012 w 1243012"/>
                  <a:gd name="connsiteY44" fmla="*/ 121445 h 2824165"/>
                  <a:gd name="connsiteX45" fmla="*/ 1221580 w 1243012"/>
                  <a:gd name="connsiteY4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88107 w 1243012"/>
                  <a:gd name="connsiteY32" fmla="*/ 1552576 h 2824165"/>
                  <a:gd name="connsiteX33" fmla="*/ 100013 w 1243012"/>
                  <a:gd name="connsiteY33" fmla="*/ 1385888 h 2824165"/>
                  <a:gd name="connsiteX34" fmla="*/ 116682 w 1243012"/>
                  <a:gd name="connsiteY34" fmla="*/ 1154907 h 2824165"/>
                  <a:gd name="connsiteX35" fmla="*/ 154782 w 1243012"/>
                  <a:gd name="connsiteY35" fmla="*/ 1085851 h 2824165"/>
                  <a:gd name="connsiteX36" fmla="*/ 247649 w 1243012"/>
                  <a:gd name="connsiteY36" fmla="*/ 900114 h 2824165"/>
                  <a:gd name="connsiteX37" fmla="*/ 302418 w 1243012"/>
                  <a:gd name="connsiteY37" fmla="*/ 809627 h 2824165"/>
                  <a:gd name="connsiteX38" fmla="*/ 345281 w 1243012"/>
                  <a:gd name="connsiteY38" fmla="*/ 733427 h 2824165"/>
                  <a:gd name="connsiteX39" fmla="*/ 419099 w 1243012"/>
                  <a:gd name="connsiteY39" fmla="*/ 602458 h 2824165"/>
                  <a:gd name="connsiteX40" fmla="*/ 516730 w 1243012"/>
                  <a:gd name="connsiteY40" fmla="*/ 431007 h 2824165"/>
                  <a:gd name="connsiteX41" fmla="*/ 628649 w 1243012"/>
                  <a:gd name="connsiteY41" fmla="*/ 330996 h 2824165"/>
                  <a:gd name="connsiteX42" fmla="*/ 733424 w 1243012"/>
                  <a:gd name="connsiteY42" fmla="*/ 257177 h 2824165"/>
                  <a:gd name="connsiteX43" fmla="*/ 892968 w 1243012"/>
                  <a:gd name="connsiteY43" fmla="*/ 185738 h 2824165"/>
                  <a:gd name="connsiteX44" fmla="*/ 1133474 w 1243012"/>
                  <a:gd name="connsiteY44" fmla="*/ 126208 h 2824165"/>
                  <a:gd name="connsiteX45" fmla="*/ 1243012 w 1243012"/>
                  <a:gd name="connsiteY45" fmla="*/ 121445 h 2824165"/>
                  <a:gd name="connsiteX46" fmla="*/ 1221580 w 1243012"/>
                  <a:gd name="connsiteY4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76200 w 1243012"/>
                  <a:gd name="connsiteY32" fmla="*/ 1654970 h 2824165"/>
                  <a:gd name="connsiteX33" fmla="*/ 88107 w 1243012"/>
                  <a:gd name="connsiteY33" fmla="*/ 1552576 h 2824165"/>
                  <a:gd name="connsiteX34" fmla="*/ 100013 w 1243012"/>
                  <a:gd name="connsiteY34" fmla="*/ 1385888 h 2824165"/>
                  <a:gd name="connsiteX35" fmla="*/ 116682 w 1243012"/>
                  <a:gd name="connsiteY35" fmla="*/ 1154907 h 2824165"/>
                  <a:gd name="connsiteX36" fmla="*/ 154782 w 1243012"/>
                  <a:gd name="connsiteY36" fmla="*/ 1085851 h 2824165"/>
                  <a:gd name="connsiteX37" fmla="*/ 247649 w 1243012"/>
                  <a:gd name="connsiteY37" fmla="*/ 900114 h 2824165"/>
                  <a:gd name="connsiteX38" fmla="*/ 302418 w 1243012"/>
                  <a:gd name="connsiteY38" fmla="*/ 809627 h 2824165"/>
                  <a:gd name="connsiteX39" fmla="*/ 345281 w 1243012"/>
                  <a:gd name="connsiteY39" fmla="*/ 733427 h 2824165"/>
                  <a:gd name="connsiteX40" fmla="*/ 419099 w 1243012"/>
                  <a:gd name="connsiteY40" fmla="*/ 602458 h 2824165"/>
                  <a:gd name="connsiteX41" fmla="*/ 516730 w 1243012"/>
                  <a:gd name="connsiteY41" fmla="*/ 431007 h 2824165"/>
                  <a:gd name="connsiteX42" fmla="*/ 628649 w 1243012"/>
                  <a:gd name="connsiteY42" fmla="*/ 330996 h 2824165"/>
                  <a:gd name="connsiteX43" fmla="*/ 733424 w 1243012"/>
                  <a:gd name="connsiteY43" fmla="*/ 257177 h 2824165"/>
                  <a:gd name="connsiteX44" fmla="*/ 892968 w 1243012"/>
                  <a:gd name="connsiteY44" fmla="*/ 185738 h 2824165"/>
                  <a:gd name="connsiteX45" fmla="*/ 1133474 w 1243012"/>
                  <a:gd name="connsiteY45" fmla="*/ 126208 h 2824165"/>
                  <a:gd name="connsiteX46" fmla="*/ 1243012 w 1243012"/>
                  <a:gd name="connsiteY46" fmla="*/ 121445 h 2824165"/>
                  <a:gd name="connsiteX47" fmla="*/ 1221580 w 1243012"/>
                  <a:gd name="connsiteY4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8107 w 1243012"/>
                  <a:gd name="connsiteY34" fmla="*/ 1552576 h 2824165"/>
                  <a:gd name="connsiteX35" fmla="*/ 100013 w 1243012"/>
                  <a:gd name="connsiteY35" fmla="*/ 1385888 h 2824165"/>
                  <a:gd name="connsiteX36" fmla="*/ 116682 w 1243012"/>
                  <a:gd name="connsiteY36" fmla="*/ 1154907 h 2824165"/>
                  <a:gd name="connsiteX37" fmla="*/ 154782 w 1243012"/>
                  <a:gd name="connsiteY37" fmla="*/ 1085851 h 2824165"/>
                  <a:gd name="connsiteX38" fmla="*/ 247649 w 1243012"/>
                  <a:gd name="connsiteY38" fmla="*/ 900114 h 2824165"/>
                  <a:gd name="connsiteX39" fmla="*/ 302418 w 1243012"/>
                  <a:gd name="connsiteY39" fmla="*/ 809627 h 2824165"/>
                  <a:gd name="connsiteX40" fmla="*/ 345281 w 1243012"/>
                  <a:gd name="connsiteY40" fmla="*/ 733427 h 2824165"/>
                  <a:gd name="connsiteX41" fmla="*/ 419099 w 1243012"/>
                  <a:gd name="connsiteY41" fmla="*/ 602458 h 2824165"/>
                  <a:gd name="connsiteX42" fmla="*/ 516730 w 1243012"/>
                  <a:gd name="connsiteY42" fmla="*/ 431007 h 2824165"/>
                  <a:gd name="connsiteX43" fmla="*/ 628649 w 1243012"/>
                  <a:gd name="connsiteY43" fmla="*/ 330996 h 2824165"/>
                  <a:gd name="connsiteX44" fmla="*/ 733424 w 1243012"/>
                  <a:gd name="connsiteY44" fmla="*/ 257177 h 2824165"/>
                  <a:gd name="connsiteX45" fmla="*/ 892968 w 1243012"/>
                  <a:gd name="connsiteY45" fmla="*/ 185738 h 2824165"/>
                  <a:gd name="connsiteX46" fmla="*/ 1133474 w 1243012"/>
                  <a:gd name="connsiteY46" fmla="*/ 126208 h 2824165"/>
                  <a:gd name="connsiteX47" fmla="*/ 1243012 w 1243012"/>
                  <a:gd name="connsiteY47" fmla="*/ 121445 h 2824165"/>
                  <a:gd name="connsiteX48" fmla="*/ 1221580 w 1243012"/>
                  <a:gd name="connsiteY4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16682 w 1243012"/>
                  <a:gd name="connsiteY37" fmla="*/ 1154907 h 2824165"/>
                  <a:gd name="connsiteX38" fmla="*/ 154782 w 1243012"/>
                  <a:gd name="connsiteY38" fmla="*/ 1085851 h 2824165"/>
                  <a:gd name="connsiteX39" fmla="*/ 247649 w 1243012"/>
                  <a:gd name="connsiteY39" fmla="*/ 900114 h 2824165"/>
                  <a:gd name="connsiteX40" fmla="*/ 302418 w 1243012"/>
                  <a:gd name="connsiteY40" fmla="*/ 809627 h 2824165"/>
                  <a:gd name="connsiteX41" fmla="*/ 345281 w 1243012"/>
                  <a:gd name="connsiteY41" fmla="*/ 733427 h 2824165"/>
                  <a:gd name="connsiteX42" fmla="*/ 419099 w 1243012"/>
                  <a:gd name="connsiteY42" fmla="*/ 602458 h 2824165"/>
                  <a:gd name="connsiteX43" fmla="*/ 516730 w 1243012"/>
                  <a:gd name="connsiteY43" fmla="*/ 431007 h 2824165"/>
                  <a:gd name="connsiteX44" fmla="*/ 628649 w 1243012"/>
                  <a:gd name="connsiteY44" fmla="*/ 330996 h 2824165"/>
                  <a:gd name="connsiteX45" fmla="*/ 733424 w 1243012"/>
                  <a:gd name="connsiteY45" fmla="*/ 257177 h 2824165"/>
                  <a:gd name="connsiteX46" fmla="*/ 892968 w 1243012"/>
                  <a:gd name="connsiteY46" fmla="*/ 185738 h 2824165"/>
                  <a:gd name="connsiteX47" fmla="*/ 1133474 w 1243012"/>
                  <a:gd name="connsiteY47" fmla="*/ 126208 h 2824165"/>
                  <a:gd name="connsiteX48" fmla="*/ 1243012 w 1243012"/>
                  <a:gd name="connsiteY48" fmla="*/ 121445 h 2824165"/>
                  <a:gd name="connsiteX49" fmla="*/ 1221580 w 1243012"/>
                  <a:gd name="connsiteY4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247649 w 1243012"/>
                  <a:gd name="connsiteY40" fmla="*/ 900114 h 2824165"/>
                  <a:gd name="connsiteX41" fmla="*/ 302418 w 1243012"/>
                  <a:gd name="connsiteY41" fmla="*/ 809627 h 2824165"/>
                  <a:gd name="connsiteX42" fmla="*/ 345281 w 1243012"/>
                  <a:gd name="connsiteY42" fmla="*/ 733427 h 2824165"/>
                  <a:gd name="connsiteX43" fmla="*/ 419099 w 1243012"/>
                  <a:gd name="connsiteY43" fmla="*/ 602458 h 2824165"/>
                  <a:gd name="connsiteX44" fmla="*/ 516730 w 1243012"/>
                  <a:gd name="connsiteY44" fmla="*/ 431007 h 2824165"/>
                  <a:gd name="connsiteX45" fmla="*/ 628649 w 1243012"/>
                  <a:gd name="connsiteY45" fmla="*/ 330996 h 2824165"/>
                  <a:gd name="connsiteX46" fmla="*/ 733424 w 1243012"/>
                  <a:gd name="connsiteY46" fmla="*/ 257177 h 2824165"/>
                  <a:gd name="connsiteX47" fmla="*/ 892968 w 1243012"/>
                  <a:gd name="connsiteY47" fmla="*/ 185738 h 2824165"/>
                  <a:gd name="connsiteX48" fmla="*/ 1133474 w 1243012"/>
                  <a:gd name="connsiteY48" fmla="*/ 126208 h 2824165"/>
                  <a:gd name="connsiteX49" fmla="*/ 1243012 w 1243012"/>
                  <a:gd name="connsiteY49" fmla="*/ 121445 h 2824165"/>
                  <a:gd name="connsiteX50" fmla="*/ 1221580 w 1243012"/>
                  <a:gd name="connsiteY5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197644 w 1243012"/>
                  <a:gd name="connsiteY40" fmla="*/ 992982 h 2824165"/>
                  <a:gd name="connsiteX41" fmla="*/ 247649 w 1243012"/>
                  <a:gd name="connsiteY41" fmla="*/ 900114 h 2824165"/>
                  <a:gd name="connsiteX42" fmla="*/ 302418 w 1243012"/>
                  <a:gd name="connsiteY42" fmla="*/ 809627 h 2824165"/>
                  <a:gd name="connsiteX43" fmla="*/ 345281 w 1243012"/>
                  <a:gd name="connsiteY43" fmla="*/ 733427 h 2824165"/>
                  <a:gd name="connsiteX44" fmla="*/ 419099 w 1243012"/>
                  <a:gd name="connsiteY44" fmla="*/ 602458 h 2824165"/>
                  <a:gd name="connsiteX45" fmla="*/ 516730 w 1243012"/>
                  <a:gd name="connsiteY45" fmla="*/ 431007 h 2824165"/>
                  <a:gd name="connsiteX46" fmla="*/ 628649 w 1243012"/>
                  <a:gd name="connsiteY46" fmla="*/ 330996 h 2824165"/>
                  <a:gd name="connsiteX47" fmla="*/ 733424 w 1243012"/>
                  <a:gd name="connsiteY47" fmla="*/ 257177 h 2824165"/>
                  <a:gd name="connsiteX48" fmla="*/ 892968 w 1243012"/>
                  <a:gd name="connsiteY48" fmla="*/ 185738 h 2824165"/>
                  <a:gd name="connsiteX49" fmla="*/ 1133474 w 1243012"/>
                  <a:gd name="connsiteY49" fmla="*/ 126208 h 2824165"/>
                  <a:gd name="connsiteX50" fmla="*/ 1243012 w 1243012"/>
                  <a:gd name="connsiteY50" fmla="*/ 121445 h 2824165"/>
                  <a:gd name="connsiteX51" fmla="*/ 1221580 w 1243012"/>
                  <a:gd name="connsiteY5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80963 w 1243012"/>
                  <a:gd name="connsiteY15" fmla="*/ 888207 h 2824165"/>
                  <a:gd name="connsiteX16" fmla="*/ 30957 w 1243012"/>
                  <a:gd name="connsiteY16" fmla="*/ 1004889 h 2824165"/>
                  <a:gd name="connsiteX17" fmla="*/ 11907 w 1243012"/>
                  <a:gd name="connsiteY17" fmla="*/ 1185863 h 2824165"/>
                  <a:gd name="connsiteX18" fmla="*/ 16669 w 1243012"/>
                  <a:gd name="connsiteY18" fmla="*/ 1328738 h 2824165"/>
                  <a:gd name="connsiteX19" fmla="*/ 16669 w 1243012"/>
                  <a:gd name="connsiteY19" fmla="*/ 1443038 h 2824165"/>
                  <a:gd name="connsiteX20" fmla="*/ 26194 w 1243012"/>
                  <a:gd name="connsiteY20" fmla="*/ 1619251 h 2824165"/>
                  <a:gd name="connsiteX21" fmla="*/ 23813 w 1243012"/>
                  <a:gd name="connsiteY21" fmla="*/ 1702595 h 2824165"/>
                  <a:gd name="connsiteX22" fmla="*/ 21432 w 1243012"/>
                  <a:gd name="connsiteY22" fmla="*/ 1802607 h 2824165"/>
                  <a:gd name="connsiteX23" fmla="*/ 11907 w 1243012"/>
                  <a:gd name="connsiteY23" fmla="*/ 1874045 h 2824165"/>
                  <a:gd name="connsiteX24" fmla="*/ 11907 w 1243012"/>
                  <a:gd name="connsiteY24" fmla="*/ 2045495 h 2824165"/>
                  <a:gd name="connsiteX25" fmla="*/ 9525 w 1243012"/>
                  <a:gd name="connsiteY25" fmla="*/ 2162176 h 2824165"/>
                  <a:gd name="connsiteX26" fmla="*/ 4763 w 1243012"/>
                  <a:gd name="connsiteY26" fmla="*/ 2233613 h 2824165"/>
                  <a:gd name="connsiteX27" fmla="*/ 0 w 1243012"/>
                  <a:gd name="connsiteY27" fmla="*/ 2824165 h 2824165"/>
                  <a:gd name="connsiteX28" fmla="*/ 21432 w 1243012"/>
                  <a:gd name="connsiteY28" fmla="*/ 2557463 h 2824165"/>
                  <a:gd name="connsiteX29" fmla="*/ 26194 w 1243012"/>
                  <a:gd name="connsiteY29" fmla="*/ 2466976 h 2824165"/>
                  <a:gd name="connsiteX30" fmla="*/ 38100 w 1243012"/>
                  <a:gd name="connsiteY30" fmla="*/ 2255045 h 2824165"/>
                  <a:gd name="connsiteX31" fmla="*/ 47625 w 1243012"/>
                  <a:gd name="connsiteY31" fmla="*/ 2128838 h 2824165"/>
                  <a:gd name="connsiteX32" fmla="*/ 50007 w 1243012"/>
                  <a:gd name="connsiteY32" fmla="*/ 2031207 h 2824165"/>
                  <a:gd name="connsiteX33" fmla="*/ 64294 w 1243012"/>
                  <a:gd name="connsiteY33" fmla="*/ 1835945 h 2824165"/>
                  <a:gd name="connsiteX34" fmla="*/ 76200 w 1243012"/>
                  <a:gd name="connsiteY34" fmla="*/ 1654970 h 2824165"/>
                  <a:gd name="connsiteX35" fmla="*/ 83344 w 1243012"/>
                  <a:gd name="connsiteY35" fmla="*/ 1602582 h 2824165"/>
                  <a:gd name="connsiteX36" fmla="*/ 88107 w 1243012"/>
                  <a:gd name="connsiteY36" fmla="*/ 1552576 h 2824165"/>
                  <a:gd name="connsiteX37" fmla="*/ 100013 w 1243012"/>
                  <a:gd name="connsiteY37" fmla="*/ 1385888 h 2824165"/>
                  <a:gd name="connsiteX38" fmla="*/ 104775 w 1243012"/>
                  <a:gd name="connsiteY38" fmla="*/ 1271588 h 2824165"/>
                  <a:gd name="connsiteX39" fmla="*/ 116682 w 1243012"/>
                  <a:gd name="connsiteY39" fmla="*/ 1154907 h 2824165"/>
                  <a:gd name="connsiteX40" fmla="*/ 154782 w 1243012"/>
                  <a:gd name="connsiteY40" fmla="*/ 1085851 h 2824165"/>
                  <a:gd name="connsiteX41" fmla="*/ 197644 w 1243012"/>
                  <a:gd name="connsiteY41" fmla="*/ 992982 h 2824165"/>
                  <a:gd name="connsiteX42" fmla="*/ 247649 w 1243012"/>
                  <a:gd name="connsiteY42" fmla="*/ 900114 h 2824165"/>
                  <a:gd name="connsiteX43" fmla="*/ 302418 w 1243012"/>
                  <a:gd name="connsiteY43" fmla="*/ 809627 h 2824165"/>
                  <a:gd name="connsiteX44" fmla="*/ 345281 w 1243012"/>
                  <a:gd name="connsiteY44" fmla="*/ 733427 h 2824165"/>
                  <a:gd name="connsiteX45" fmla="*/ 419099 w 1243012"/>
                  <a:gd name="connsiteY45" fmla="*/ 602458 h 2824165"/>
                  <a:gd name="connsiteX46" fmla="*/ 516730 w 1243012"/>
                  <a:gd name="connsiteY46" fmla="*/ 431007 h 2824165"/>
                  <a:gd name="connsiteX47" fmla="*/ 628649 w 1243012"/>
                  <a:gd name="connsiteY47" fmla="*/ 330996 h 2824165"/>
                  <a:gd name="connsiteX48" fmla="*/ 733424 w 1243012"/>
                  <a:gd name="connsiteY48" fmla="*/ 257177 h 2824165"/>
                  <a:gd name="connsiteX49" fmla="*/ 892968 w 1243012"/>
                  <a:gd name="connsiteY49" fmla="*/ 185738 h 2824165"/>
                  <a:gd name="connsiteX50" fmla="*/ 1133474 w 1243012"/>
                  <a:gd name="connsiteY50" fmla="*/ 126208 h 2824165"/>
                  <a:gd name="connsiteX51" fmla="*/ 1243012 w 1243012"/>
                  <a:gd name="connsiteY51" fmla="*/ 121445 h 2824165"/>
                  <a:gd name="connsiteX52" fmla="*/ 1221580 w 1243012"/>
                  <a:gd name="connsiteY5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266700 w 1243012"/>
                  <a:gd name="connsiteY13" fmla="*/ 631032 h 2824165"/>
                  <a:gd name="connsiteX14" fmla="*/ 173831 w 1243012"/>
                  <a:gd name="connsiteY14" fmla="*/ 678658 h 2824165"/>
                  <a:gd name="connsiteX15" fmla="*/ 126205 w 1243012"/>
                  <a:gd name="connsiteY15" fmla="*/ 759620 h 2824165"/>
                  <a:gd name="connsiteX16" fmla="*/ 80963 w 1243012"/>
                  <a:gd name="connsiteY16" fmla="*/ 888207 h 2824165"/>
                  <a:gd name="connsiteX17" fmla="*/ 30957 w 1243012"/>
                  <a:gd name="connsiteY17" fmla="*/ 1004889 h 2824165"/>
                  <a:gd name="connsiteX18" fmla="*/ 11907 w 1243012"/>
                  <a:gd name="connsiteY18" fmla="*/ 1185863 h 2824165"/>
                  <a:gd name="connsiteX19" fmla="*/ 16669 w 1243012"/>
                  <a:gd name="connsiteY19" fmla="*/ 1328738 h 2824165"/>
                  <a:gd name="connsiteX20" fmla="*/ 16669 w 1243012"/>
                  <a:gd name="connsiteY20" fmla="*/ 1443038 h 2824165"/>
                  <a:gd name="connsiteX21" fmla="*/ 26194 w 1243012"/>
                  <a:gd name="connsiteY21" fmla="*/ 1619251 h 2824165"/>
                  <a:gd name="connsiteX22" fmla="*/ 23813 w 1243012"/>
                  <a:gd name="connsiteY22" fmla="*/ 1702595 h 2824165"/>
                  <a:gd name="connsiteX23" fmla="*/ 21432 w 1243012"/>
                  <a:gd name="connsiteY23" fmla="*/ 1802607 h 2824165"/>
                  <a:gd name="connsiteX24" fmla="*/ 11907 w 1243012"/>
                  <a:gd name="connsiteY24" fmla="*/ 1874045 h 2824165"/>
                  <a:gd name="connsiteX25" fmla="*/ 11907 w 1243012"/>
                  <a:gd name="connsiteY25" fmla="*/ 2045495 h 2824165"/>
                  <a:gd name="connsiteX26" fmla="*/ 9525 w 1243012"/>
                  <a:gd name="connsiteY26" fmla="*/ 2162176 h 2824165"/>
                  <a:gd name="connsiteX27" fmla="*/ 4763 w 1243012"/>
                  <a:gd name="connsiteY27" fmla="*/ 2233613 h 2824165"/>
                  <a:gd name="connsiteX28" fmla="*/ 0 w 1243012"/>
                  <a:gd name="connsiteY28" fmla="*/ 2824165 h 2824165"/>
                  <a:gd name="connsiteX29" fmla="*/ 21432 w 1243012"/>
                  <a:gd name="connsiteY29" fmla="*/ 2557463 h 2824165"/>
                  <a:gd name="connsiteX30" fmla="*/ 26194 w 1243012"/>
                  <a:gd name="connsiteY30" fmla="*/ 2466976 h 2824165"/>
                  <a:gd name="connsiteX31" fmla="*/ 38100 w 1243012"/>
                  <a:gd name="connsiteY31" fmla="*/ 2255045 h 2824165"/>
                  <a:gd name="connsiteX32" fmla="*/ 47625 w 1243012"/>
                  <a:gd name="connsiteY32" fmla="*/ 2128838 h 2824165"/>
                  <a:gd name="connsiteX33" fmla="*/ 50007 w 1243012"/>
                  <a:gd name="connsiteY33" fmla="*/ 2031207 h 2824165"/>
                  <a:gd name="connsiteX34" fmla="*/ 64294 w 1243012"/>
                  <a:gd name="connsiteY34" fmla="*/ 1835945 h 2824165"/>
                  <a:gd name="connsiteX35" fmla="*/ 76200 w 1243012"/>
                  <a:gd name="connsiteY35" fmla="*/ 1654970 h 2824165"/>
                  <a:gd name="connsiteX36" fmla="*/ 83344 w 1243012"/>
                  <a:gd name="connsiteY36" fmla="*/ 1602582 h 2824165"/>
                  <a:gd name="connsiteX37" fmla="*/ 88107 w 1243012"/>
                  <a:gd name="connsiteY37" fmla="*/ 1552576 h 2824165"/>
                  <a:gd name="connsiteX38" fmla="*/ 100013 w 1243012"/>
                  <a:gd name="connsiteY38" fmla="*/ 1385888 h 2824165"/>
                  <a:gd name="connsiteX39" fmla="*/ 104775 w 1243012"/>
                  <a:gd name="connsiteY39" fmla="*/ 1271588 h 2824165"/>
                  <a:gd name="connsiteX40" fmla="*/ 116682 w 1243012"/>
                  <a:gd name="connsiteY40" fmla="*/ 1154907 h 2824165"/>
                  <a:gd name="connsiteX41" fmla="*/ 154782 w 1243012"/>
                  <a:gd name="connsiteY41" fmla="*/ 1085851 h 2824165"/>
                  <a:gd name="connsiteX42" fmla="*/ 197644 w 1243012"/>
                  <a:gd name="connsiteY42" fmla="*/ 992982 h 2824165"/>
                  <a:gd name="connsiteX43" fmla="*/ 247649 w 1243012"/>
                  <a:gd name="connsiteY43" fmla="*/ 900114 h 2824165"/>
                  <a:gd name="connsiteX44" fmla="*/ 302418 w 1243012"/>
                  <a:gd name="connsiteY44" fmla="*/ 809627 h 2824165"/>
                  <a:gd name="connsiteX45" fmla="*/ 345281 w 1243012"/>
                  <a:gd name="connsiteY45" fmla="*/ 733427 h 2824165"/>
                  <a:gd name="connsiteX46" fmla="*/ 419099 w 1243012"/>
                  <a:gd name="connsiteY46" fmla="*/ 602458 h 2824165"/>
                  <a:gd name="connsiteX47" fmla="*/ 516730 w 1243012"/>
                  <a:gd name="connsiteY47" fmla="*/ 431007 h 2824165"/>
                  <a:gd name="connsiteX48" fmla="*/ 628649 w 1243012"/>
                  <a:gd name="connsiteY48" fmla="*/ 330996 h 2824165"/>
                  <a:gd name="connsiteX49" fmla="*/ 733424 w 1243012"/>
                  <a:gd name="connsiteY49" fmla="*/ 257177 h 2824165"/>
                  <a:gd name="connsiteX50" fmla="*/ 892968 w 1243012"/>
                  <a:gd name="connsiteY50" fmla="*/ 185738 h 2824165"/>
                  <a:gd name="connsiteX51" fmla="*/ 1133474 w 1243012"/>
                  <a:gd name="connsiteY51" fmla="*/ 126208 h 2824165"/>
                  <a:gd name="connsiteX52" fmla="*/ 1243012 w 1243012"/>
                  <a:gd name="connsiteY52" fmla="*/ 121445 h 2824165"/>
                  <a:gd name="connsiteX53" fmla="*/ 1221580 w 1243012"/>
                  <a:gd name="connsiteY53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667 w 1243679"/>
                  <a:gd name="connsiteY29" fmla="*/ 2824165 h 2824165"/>
                  <a:gd name="connsiteX30" fmla="*/ 22099 w 1243679"/>
                  <a:gd name="connsiteY30" fmla="*/ 2557463 h 2824165"/>
                  <a:gd name="connsiteX31" fmla="*/ 26861 w 1243679"/>
                  <a:gd name="connsiteY31" fmla="*/ 2466976 h 2824165"/>
                  <a:gd name="connsiteX32" fmla="*/ 38767 w 1243679"/>
                  <a:gd name="connsiteY32" fmla="*/ 2255045 h 2824165"/>
                  <a:gd name="connsiteX33" fmla="*/ 48292 w 1243679"/>
                  <a:gd name="connsiteY33" fmla="*/ 2128838 h 2824165"/>
                  <a:gd name="connsiteX34" fmla="*/ 50674 w 1243679"/>
                  <a:gd name="connsiteY34" fmla="*/ 2031207 h 2824165"/>
                  <a:gd name="connsiteX35" fmla="*/ 64961 w 1243679"/>
                  <a:gd name="connsiteY35" fmla="*/ 1835945 h 2824165"/>
                  <a:gd name="connsiteX36" fmla="*/ 76867 w 1243679"/>
                  <a:gd name="connsiteY36" fmla="*/ 1654970 h 2824165"/>
                  <a:gd name="connsiteX37" fmla="*/ 84011 w 1243679"/>
                  <a:gd name="connsiteY37" fmla="*/ 1602582 h 2824165"/>
                  <a:gd name="connsiteX38" fmla="*/ 88774 w 1243679"/>
                  <a:gd name="connsiteY38" fmla="*/ 1552576 h 2824165"/>
                  <a:gd name="connsiteX39" fmla="*/ 100680 w 1243679"/>
                  <a:gd name="connsiteY39" fmla="*/ 1385888 h 2824165"/>
                  <a:gd name="connsiteX40" fmla="*/ 105442 w 1243679"/>
                  <a:gd name="connsiteY40" fmla="*/ 1271588 h 2824165"/>
                  <a:gd name="connsiteX41" fmla="*/ 117349 w 1243679"/>
                  <a:gd name="connsiteY41" fmla="*/ 1154907 h 2824165"/>
                  <a:gd name="connsiteX42" fmla="*/ 155449 w 1243679"/>
                  <a:gd name="connsiteY42" fmla="*/ 1085851 h 2824165"/>
                  <a:gd name="connsiteX43" fmla="*/ 198311 w 1243679"/>
                  <a:gd name="connsiteY43" fmla="*/ 992982 h 2824165"/>
                  <a:gd name="connsiteX44" fmla="*/ 248316 w 1243679"/>
                  <a:gd name="connsiteY44" fmla="*/ 900114 h 2824165"/>
                  <a:gd name="connsiteX45" fmla="*/ 303085 w 1243679"/>
                  <a:gd name="connsiteY45" fmla="*/ 809627 h 2824165"/>
                  <a:gd name="connsiteX46" fmla="*/ 345948 w 1243679"/>
                  <a:gd name="connsiteY46" fmla="*/ 733427 h 2824165"/>
                  <a:gd name="connsiteX47" fmla="*/ 419766 w 1243679"/>
                  <a:gd name="connsiteY47" fmla="*/ 602458 h 2824165"/>
                  <a:gd name="connsiteX48" fmla="*/ 517397 w 1243679"/>
                  <a:gd name="connsiteY48" fmla="*/ 431007 h 2824165"/>
                  <a:gd name="connsiteX49" fmla="*/ 629316 w 1243679"/>
                  <a:gd name="connsiteY49" fmla="*/ 330996 h 2824165"/>
                  <a:gd name="connsiteX50" fmla="*/ 734091 w 1243679"/>
                  <a:gd name="connsiteY50" fmla="*/ 257177 h 2824165"/>
                  <a:gd name="connsiteX51" fmla="*/ 893635 w 1243679"/>
                  <a:gd name="connsiteY51" fmla="*/ 185738 h 2824165"/>
                  <a:gd name="connsiteX52" fmla="*/ 1134141 w 1243679"/>
                  <a:gd name="connsiteY52" fmla="*/ 126208 h 2824165"/>
                  <a:gd name="connsiteX53" fmla="*/ 1243679 w 1243679"/>
                  <a:gd name="connsiteY53" fmla="*/ 121445 h 2824165"/>
                  <a:gd name="connsiteX54" fmla="*/ 1222247 w 1243679"/>
                  <a:gd name="connsiteY54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5431 w 1243679"/>
                  <a:gd name="connsiteY29" fmla="*/ 2486026 h 2824165"/>
                  <a:gd name="connsiteX30" fmla="*/ 667 w 1243679"/>
                  <a:gd name="connsiteY30" fmla="*/ 2824165 h 2824165"/>
                  <a:gd name="connsiteX31" fmla="*/ 22099 w 1243679"/>
                  <a:gd name="connsiteY31" fmla="*/ 2557463 h 2824165"/>
                  <a:gd name="connsiteX32" fmla="*/ 26861 w 1243679"/>
                  <a:gd name="connsiteY32" fmla="*/ 2466976 h 2824165"/>
                  <a:gd name="connsiteX33" fmla="*/ 38767 w 1243679"/>
                  <a:gd name="connsiteY33" fmla="*/ 2255045 h 2824165"/>
                  <a:gd name="connsiteX34" fmla="*/ 48292 w 1243679"/>
                  <a:gd name="connsiteY34" fmla="*/ 2128838 h 2824165"/>
                  <a:gd name="connsiteX35" fmla="*/ 50674 w 1243679"/>
                  <a:gd name="connsiteY35" fmla="*/ 2031207 h 2824165"/>
                  <a:gd name="connsiteX36" fmla="*/ 64961 w 1243679"/>
                  <a:gd name="connsiteY36" fmla="*/ 1835945 h 2824165"/>
                  <a:gd name="connsiteX37" fmla="*/ 76867 w 1243679"/>
                  <a:gd name="connsiteY37" fmla="*/ 1654970 h 2824165"/>
                  <a:gd name="connsiteX38" fmla="*/ 84011 w 1243679"/>
                  <a:gd name="connsiteY38" fmla="*/ 1602582 h 2824165"/>
                  <a:gd name="connsiteX39" fmla="*/ 88774 w 1243679"/>
                  <a:gd name="connsiteY39" fmla="*/ 1552576 h 2824165"/>
                  <a:gd name="connsiteX40" fmla="*/ 100680 w 1243679"/>
                  <a:gd name="connsiteY40" fmla="*/ 1385888 h 2824165"/>
                  <a:gd name="connsiteX41" fmla="*/ 105442 w 1243679"/>
                  <a:gd name="connsiteY41" fmla="*/ 1271588 h 2824165"/>
                  <a:gd name="connsiteX42" fmla="*/ 117349 w 1243679"/>
                  <a:gd name="connsiteY42" fmla="*/ 1154907 h 2824165"/>
                  <a:gd name="connsiteX43" fmla="*/ 155449 w 1243679"/>
                  <a:gd name="connsiteY43" fmla="*/ 1085851 h 2824165"/>
                  <a:gd name="connsiteX44" fmla="*/ 198311 w 1243679"/>
                  <a:gd name="connsiteY44" fmla="*/ 992982 h 2824165"/>
                  <a:gd name="connsiteX45" fmla="*/ 248316 w 1243679"/>
                  <a:gd name="connsiteY45" fmla="*/ 900114 h 2824165"/>
                  <a:gd name="connsiteX46" fmla="*/ 303085 w 1243679"/>
                  <a:gd name="connsiteY46" fmla="*/ 809627 h 2824165"/>
                  <a:gd name="connsiteX47" fmla="*/ 345948 w 1243679"/>
                  <a:gd name="connsiteY47" fmla="*/ 733427 h 2824165"/>
                  <a:gd name="connsiteX48" fmla="*/ 419766 w 1243679"/>
                  <a:gd name="connsiteY48" fmla="*/ 602458 h 2824165"/>
                  <a:gd name="connsiteX49" fmla="*/ 517397 w 1243679"/>
                  <a:gd name="connsiteY49" fmla="*/ 431007 h 2824165"/>
                  <a:gd name="connsiteX50" fmla="*/ 629316 w 1243679"/>
                  <a:gd name="connsiteY50" fmla="*/ 330996 h 2824165"/>
                  <a:gd name="connsiteX51" fmla="*/ 734091 w 1243679"/>
                  <a:gd name="connsiteY51" fmla="*/ 257177 h 2824165"/>
                  <a:gd name="connsiteX52" fmla="*/ 893635 w 1243679"/>
                  <a:gd name="connsiteY52" fmla="*/ 185738 h 2824165"/>
                  <a:gd name="connsiteX53" fmla="*/ 1134141 w 1243679"/>
                  <a:gd name="connsiteY53" fmla="*/ 126208 h 2824165"/>
                  <a:gd name="connsiteX54" fmla="*/ 1243679 w 1243679"/>
                  <a:gd name="connsiteY54" fmla="*/ 121445 h 2824165"/>
                  <a:gd name="connsiteX55" fmla="*/ 1222247 w 1243679"/>
                  <a:gd name="connsiteY55" fmla="*/ 0 h 2824165"/>
                  <a:gd name="connsiteX0" fmla="*/ 1222659 w 1244091"/>
                  <a:gd name="connsiteY0" fmla="*/ 0 h 2824939"/>
                  <a:gd name="connsiteX1" fmla="*/ 1155985 w 1244091"/>
                  <a:gd name="connsiteY1" fmla="*/ 19052 h 2824939"/>
                  <a:gd name="connsiteX2" fmla="*/ 1044066 w 1244091"/>
                  <a:gd name="connsiteY2" fmla="*/ 40483 h 2824939"/>
                  <a:gd name="connsiteX3" fmla="*/ 922622 w 1244091"/>
                  <a:gd name="connsiteY3" fmla="*/ 59533 h 2824939"/>
                  <a:gd name="connsiteX4" fmla="*/ 782128 w 1244091"/>
                  <a:gd name="connsiteY4" fmla="*/ 88108 h 2824939"/>
                  <a:gd name="connsiteX5" fmla="*/ 722597 w 1244091"/>
                  <a:gd name="connsiteY5" fmla="*/ 97633 h 2824939"/>
                  <a:gd name="connsiteX6" fmla="*/ 629728 w 1244091"/>
                  <a:gd name="connsiteY6" fmla="*/ 123826 h 2824939"/>
                  <a:gd name="connsiteX7" fmla="*/ 584485 w 1244091"/>
                  <a:gd name="connsiteY7" fmla="*/ 166689 h 2824939"/>
                  <a:gd name="connsiteX8" fmla="*/ 491616 w 1244091"/>
                  <a:gd name="connsiteY8" fmla="*/ 264321 h 2824939"/>
                  <a:gd name="connsiteX9" fmla="*/ 408272 w 1244091"/>
                  <a:gd name="connsiteY9" fmla="*/ 347663 h 2824939"/>
                  <a:gd name="connsiteX10" fmla="*/ 372553 w 1244091"/>
                  <a:gd name="connsiteY10" fmla="*/ 459583 h 2824939"/>
                  <a:gd name="connsiteX11" fmla="*/ 348741 w 1244091"/>
                  <a:gd name="connsiteY11" fmla="*/ 528639 h 2824939"/>
                  <a:gd name="connsiteX12" fmla="*/ 327310 w 1244091"/>
                  <a:gd name="connsiteY12" fmla="*/ 595314 h 2824939"/>
                  <a:gd name="connsiteX13" fmla="*/ 267779 w 1244091"/>
                  <a:gd name="connsiteY13" fmla="*/ 631032 h 2824939"/>
                  <a:gd name="connsiteX14" fmla="*/ 174910 w 1244091"/>
                  <a:gd name="connsiteY14" fmla="*/ 678658 h 2824939"/>
                  <a:gd name="connsiteX15" fmla="*/ 127284 w 1244091"/>
                  <a:gd name="connsiteY15" fmla="*/ 759620 h 2824939"/>
                  <a:gd name="connsiteX16" fmla="*/ 82042 w 1244091"/>
                  <a:gd name="connsiteY16" fmla="*/ 888207 h 2824939"/>
                  <a:gd name="connsiteX17" fmla="*/ 32036 w 1244091"/>
                  <a:gd name="connsiteY17" fmla="*/ 1004889 h 2824939"/>
                  <a:gd name="connsiteX18" fmla="*/ 12986 w 1244091"/>
                  <a:gd name="connsiteY18" fmla="*/ 1185863 h 2824939"/>
                  <a:gd name="connsiteX19" fmla="*/ 17748 w 1244091"/>
                  <a:gd name="connsiteY19" fmla="*/ 1328738 h 2824939"/>
                  <a:gd name="connsiteX20" fmla="*/ 17748 w 1244091"/>
                  <a:gd name="connsiteY20" fmla="*/ 1443038 h 2824939"/>
                  <a:gd name="connsiteX21" fmla="*/ 27273 w 1244091"/>
                  <a:gd name="connsiteY21" fmla="*/ 1619251 h 2824939"/>
                  <a:gd name="connsiteX22" fmla="*/ 24892 w 1244091"/>
                  <a:gd name="connsiteY22" fmla="*/ 1702595 h 2824939"/>
                  <a:gd name="connsiteX23" fmla="*/ 22511 w 1244091"/>
                  <a:gd name="connsiteY23" fmla="*/ 1802607 h 2824939"/>
                  <a:gd name="connsiteX24" fmla="*/ 12986 w 1244091"/>
                  <a:gd name="connsiteY24" fmla="*/ 1874045 h 2824939"/>
                  <a:gd name="connsiteX25" fmla="*/ 12986 w 1244091"/>
                  <a:gd name="connsiteY25" fmla="*/ 2045495 h 2824939"/>
                  <a:gd name="connsiteX26" fmla="*/ 10604 w 1244091"/>
                  <a:gd name="connsiteY26" fmla="*/ 2162176 h 2824939"/>
                  <a:gd name="connsiteX27" fmla="*/ 5842 w 1244091"/>
                  <a:gd name="connsiteY27" fmla="*/ 2233613 h 2824939"/>
                  <a:gd name="connsiteX28" fmla="*/ 5842 w 1244091"/>
                  <a:gd name="connsiteY28" fmla="*/ 2326482 h 2824939"/>
                  <a:gd name="connsiteX29" fmla="*/ 5843 w 1244091"/>
                  <a:gd name="connsiteY29" fmla="*/ 2486026 h 2824939"/>
                  <a:gd name="connsiteX30" fmla="*/ 3462 w 1244091"/>
                  <a:gd name="connsiteY30" fmla="*/ 2633663 h 2824939"/>
                  <a:gd name="connsiteX31" fmla="*/ 1079 w 1244091"/>
                  <a:gd name="connsiteY31" fmla="*/ 2824165 h 2824939"/>
                  <a:gd name="connsiteX32" fmla="*/ 22511 w 1244091"/>
                  <a:gd name="connsiteY32" fmla="*/ 2557463 h 2824939"/>
                  <a:gd name="connsiteX33" fmla="*/ 27273 w 1244091"/>
                  <a:gd name="connsiteY33" fmla="*/ 2466976 h 2824939"/>
                  <a:gd name="connsiteX34" fmla="*/ 39179 w 1244091"/>
                  <a:gd name="connsiteY34" fmla="*/ 2255045 h 2824939"/>
                  <a:gd name="connsiteX35" fmla="*/ 48704 w 1244091"/>
                  <a:gd name="connsiteY35" fmla="*/ 2128838 h 2824939"/>
                  <a:gd name="connsiteX36" fmla="*/ 51086 w 1244091"/>
                  <a:gd name="connsiteY36" fmla="*/ 2031207 h 2824939"/>
                  <a:gd name="connsiteX37" fmla="*/ 65373 w 1244091"/>
                  <a:gd name="connsiteY37" fmla="*/ 1835945 h 2824939"/>
                  <a:gd name="connsiteX38" fmla="*/ 77279 w 1244091"/>
                  <a:gd name="connsiteY38" fmla="*/ 1654970 h 2824939"/>
                  <a:gd name="connsiteX39" fmla="*/ 84423 w 1244091"/>
                  <a:gd name="connsiteY39" fmla="*/ 1602582 h 2824939"/>
                  <a:gd name="connsiteX40" fmla="*/ 89186 w 1244091"/>
                  <a:gd name="connsiteY40" fmla="*/ 1552576 h 2824939"/>
                  <a:gd name="connsiteX41" fmla="*/ 101092 w 1244091"/>
                  <a:gd name="connsiteY41" fmla="*/ 1385888 h 2824939"/>
                  <a:gd name="connsiteX42" fmla="*/ 105854 w 1244091"/>
                  <a:gd name="connsiteY42" fmla="*/ 1271588 h 2824939"/>
                  <a:gd name="connsiteX43" fmla="*/ 117761 w 1244091"/>
                  <a:gd name="connsiteY43" fmla="*/ 1154907 h 2824939"/>
                  <a:gd name="connsiteX44" fmla="*/ 155861 w 1244091"/>
                  <a:gd name="connsiteY44" fmla="*/ 1085851 h 2824939"/>
                  <a:gd name="connsiteX45" fmla="*/ 198723 w 1244091"/>
                  <a:gd name="connsiteY45" fmla="*/ 992982 h 2824939"/>
                  <a:gd name="connsiteX46" fmla="*/ 248728 w 1244091"/>
                  <a:gd name="connsiteY46" fmla="*/ 900114 h 2824939"/>
                  <a:gd name="connsiteX47" fmla="*/ 303497 w 1244091"/>
                  <a:gd name="connsiteY47" fmla="*/ 809627 h 2824939"/>
                  <a:gd name="connsiteX48" fmla="*/ 346360 w 1244091"/>
                  <a:gd name="connsiteY48" fmla="*/ 733427 h 2824939"/>
                  <a:gd name="connsiteX49" fmla="*/ 420178 w 1244091"/>
                  <a:gd name="connsiteY49" fmla="*/ 602458 h 2824939"/>
                  <a:gd name="connsiteX50" fmla="*/ 517809 w 1244091"/>
                  <a:gd name="connsiteY50" fmla="*/ 431007 h 2824939"/>
                  <a:gd name="connsiteX51" fmla="*/ 629728 w 1244091"/>
                  <a:gd name="connsiteY51" fmla="*/ 330996 h 2824939"/>
                  <a:gd name="connsiteX52" fmla="*/ 734503 w 1244091"/>
                  <a:gd name="connsiteY52" fmla="*/ 257177 h 2824939"/>
                  <a:gd name="connsiteX53" fmla="*/ 894047 w 1244091"/>
                  <a:gd name="connsiteY53" fmla="*/ 185738 h 2824939"/>
                  <a:gd name="connsiteX54" fmla="*/ 1134553 w 1244091"/>
                  <a:gd name="connsiteY54" fmla="*/ 126208 h 2824939"/>
                  <a:gd name="connsiteX55" fmla="*/ 1244091 w 1244091"/>
                  <a:gd name="connsiteY55" fmla="*/ 121445 h 2824939"/>
                  <a:gd name="connsiteX56" fmla="*/ 1222659 w 1244091"/>
                  <a:gd name="connsiteY56" fmla="*/ 0 h 2824939"/>
                  <a:gd name="connsiteX0" fmla="*/ 1246333 w 1267765"/>
                  <a:gd name="connsiteY0" fmla="*/ 0 h 2825483"/>
                  <a:gd name="connsiteX1" fmla="*/ 1179659 w 1267765"/>
                  <a:gd name="connsiteY1" fmla="*/ 19052 h 2825483"/>
                  <a:gd name="connsiteX2" fmla="*/ 1067740 w 1267765"/>
                  <a:gd name="connsiteY2" fmla="*/ 40483 h 2825483"/>
                  <a:gd name="connsiteX3" fmla="*/ 946296 w 1267765"/>
                  <a:gd name="connsiteY3" fmla="*/ 59533 h 2825483"/>
                  <a:gd name="connsiteX4" fmla="*/ 805802 w 1267765"/>
                  <a:gd name="connsiteY4" fmla="*/ 88108 h 2825483"/>
                  <a:gd name="connsiteX5" fmla="*/ 746271 w 1267765"/>
                  <a:gd name="connsiteY5" fmla="*/ 97633 h 2825483"/>
                  <a:gd name="connsiteX6" fmla="*/ 653402 w 1267765"/>
                  <a:gd name="connsiteY6" fmla="*/ 123826 h 2825483"/>
                  <a:gd name="connsiteX7" fmla="*/ 608159 w 1267765"/>
                  <a:gd name="connsiteY7" fmla="*/ 166689 h 2825483"/>
                  <a:gd name="connsiteX8" fmla="*/ 515290 w 1267765"/>
                  <a:gd name="connsiteY8" fmla="*/ 264321 h 2825483"/>
                  <a:gd name="connsiteX9" fmla="*/ 431946 w 1267765"/>
                  <a:gd name="connsiteY9" fmla="*/ 347663 h 2825483"/>
                  <a:gd name="connsiteX10" fmla="*/ 396227 w 1267765"/>
                  <a:gd name="connsiteY10" fmla="*/ 459583 h 2825483"/>
                  <a:gd name="connsiteX11" fmla="*/ 372415 w 1267765"/>
                  <a:gd name="connsiteY11" fmla="*/ 528639 h 2825483"/>
                  <a:gd name="connsiteX12" fmla="*/ 350984 w 1267765"/>
                  <a:gd name="connsiteY12" fmla="*/ 595314 h 2825483"/>
                  <a:gd name="connsiteX13" fmla="*/ 291453 w 1267765"/>
                  <a:gd name="connsiteY13" fmla="*/ 631032 h 2825483"/>
                  <a:gd name="connsiteX14" fmla="*/ 198584 w 1267765"/>
                  <a:gd name="connsiteY14" fmla="*/ 678658 h 2825483"/>
                  <a:gd name="connsiteX15" fmla="*/ 150958 w 1267765"/>
                  <a:gd name="connsiteY15" fmla="*/ 759620 h 2825483"/>
                  <a:gd name="connsiteX16" fmla="*/ 105716 w 1267765"/>
                  <a:gd name="connsiteY16" fmla="*/ 888207 h 2825483"/>
                  <a:gd name="connsiteX17" fmla="*/ 55710 w 1267765"/>
                  <a:gd name="connsiteY17" fmla="*/ 1004889 h 2825483"/>
                  <a:gd name="connsiteX18" fmla="*/ 36660 w 1267765"/>
                  <a:gd name="connsiteY18" fmla="*/ 1185863 h 2825483"/>
                  <a:gd name="connsiteX19" fmla="*/ 41422 w 1267765"/>
                  <a:gd name="connsiteY19" fmla="*/ 1328738 h 2825483"/>
                  <a:gd name="connsiteX20" fmla="*/ 41422 w 1267765"/>
                  <a:gd name="connsiteY20" fmla="*/ 1443038 h 2825483"/>
                  <a:gd name="connsiteX21" fmla="*/ 50947 w 1267765"/>
                  <a:gd name="connsiteY21" fmla="*/ 1619251 h 2825483"/>
                  <a:gd name="connsiteX22" fmla="*/ 48566 w 1267765"/>
                  <a:gd name="connsiteY22" fmla="*/ 1702595 h 2825483"/>
                  <a:gd name="connsiteX23" fmla="*/ 46185 w 1267765"/>
                  <a:gd name="connsiteY23" fmla="*/ 1802607 h 2825483"/>
                  <a:gd name="connsiteX24" fmla="*/ 36660 w 1267765"/>
                  <a:gd name="connsiteY24" fmla="*/ 1874045 h 2825483"/>
                  <a:gd name="connsiteX25" fmla="*/ 36660 w 1267765"/>
                  <a:gd name="connsiteY25" fmla="*/ 2045495 h 2825483"/>
                  <a:gd name="connsiteX26" fmla="*/ 34278 w 1267765"/>
                  <a:gd name="connsiteY26" fmla="*/ 2162176 h 2825483"/>
                  <a:gd name="connsiteX27" fmla="*/ 29516 w 1267765"/>
                  <a:gd name="connsiteY27" fmla="*/ 2233613 h 2825483"/>
                  <a:gd name="connsiteX28" fmla="*/ 29516 w 1267765"/>
                  <a:gd name="connsiteY28" fmla="*/ 2326482 h 2825483"/>
                  <a:gd name="connsiteX29" fmla="*/ 29517 w 1267765"/>
                  <a:gd name="connsiteY29" fmla="*/ 2486026 h 2825483"/>
                  <a:gd name="connsiteX30" fmla="*/ 27136 w 1267765"/>
                  <a:gd name="connsiteY30" fmla="*/ 2633663 h 2825483"/>
                  <a:gd name="connsiteX31" fmla="*/ 24753 w 1267765"/>
                  <a:gd name="connsiteY31" fmla="*/ 2824165 h 2825483"/>
                  <a:gd name="connsiteX32" fmla="*/ 46185 w 1267765"/>
                  <a:gd name="connsiteY32" fmla="*/ 2557463 h 2825483"/>
                  <a:gd name="connsiteX33" fmla="*/ 50947 w 1267765"/>
                  <a:gd name="connsiteY33" fmla="*/ 2466976 h 2825483"/>
                  <a:gd name="connsiteX34" fmla="*/ 62853 w 1267765"/>
                  <a:gd name="connsiteY34" fmla="*/ 2255045 h 2825483"/>
                  <a:gd name="connsiteX35" fmla="*/ 72378 w 1267765"/>
                  <a:gd name="connsiteY35" fmla="*/ 2128838 h 2825483"/>
                  <a:gd name="connsiteX36" fmla="*/ 74760 w 1267765"/>
                  <a:gd name="connsiteY36" fmla="*/ 2031207 h 2825483"/>
                  <a:gd name="connsiteX37" fmla="*/ 89047 w 1267765"/>
                  <a:gd name="connsiteY37" fmla="*/ 1835945 h 2825483"/>
                  <a:gd name="connsiteX38" fmla="*/ 100953 w 1267765"/>
                  <a:gd name="connsiteY38" fmla="*/ 1654970 h 2825483"/>
                  <a:gd name="connsiteX39" fmla="*/ 108097 w 1267765"/>
                  <a:gd name="connsiteY39" fmla="*/ 1602582 h 2825483"/>
                  <a:gd name="connsiteX40" fmla="*/ 112860 w 1267765"/>
                  <a:gd name="connsiteY40" fmla="*/ 1552576 h 2825483"/>
                  <a:gd name="connsiteX41" fmla="*/ 124766 w 1267765"/>
                  <a:gd name="connsiteY41" fmla="*/ 1385888 h 2825483"/>
                  <a:gd name="connsiteX42" fmla="*/ 129528 w 1267765"/>
                  <a:gd name="connsiteY42" fmla="*/ 1271588 h 2825483"/>
                  <a:gd name="connsiteX43" fmla="*/ 141435 w 1267765"/>
                  <a:gd name="connsiteY43" fmla="*/ 1154907 h 2825483"/>
                  <a:gd name="connsiteX44" fmla="*/ 179535 w 1267765"/>
                  <a:gd name="connsiteY44" fmla="*/ 1085851 h 2825483"/>
                  <a:gd name="connsiteX45" fmla="*/ 222397 w 1267765"/>
                  <a:gd name="connsiteY45" fmla="*/ 992982 h 2825483"/>
                  <a:gd name="connsiteX46" fmla="*/ 272402 w 1267765"/>
                  <a:gd name="connsiteY46" fmla="*/ 900114 h 2825483"/>
                  <a:gd name="connsiteX47" fmla="*/ 327171 w 1267765"/>
                  <a:gd name="connsiteY47" fmla="*/ 809627 h 2825483"/>
                  <a:gd name="connsiteX48" fmla="*/ 370034 w 1267765"/>
                  <a:gd name="connsiteY48" fmla="*/ 733427 h 2825483"/>
                  <a:gd name="connsiteX49" fmla="*/ 443852 w 1267765"/>
                  <a:gd name="connsiteY49" fmla="*/ 602458 h 2825483"/>
                  <a:gd name="connsiteX50" fmla="*/ 541483 w 1267765"/>
                  <a:gd name="connsiteY50" fmla="*/ 431007 h 2825483"/>
                  <a:gd name="connsiteX51" fmla="*/ 653402 w 1267765"/>
                  <a:gd name="connsiteY51" fmla="*/ 330996 h 2825483"/>
                  <a:gd name="connsiteX52" fmla="*/ 758177 w 1267765"/>
                  <a:gd name="connsiteY52" fmla="*/ 257177 h 2825483"/>
                  <a:gd name="connsiteX53" fmla="*/ 917721 w 1267765"/>
                  <a:gd name="connsiteY53" fmla="*/ 185738 h 2825483"/>
                  <a:gd name="connsiteX54" fmla="*/ 1158227 w 1267765"/>
                  <a:gd name="connsiteY54" fmla="*/ 126208 h 2825483"/>
                  <a:gd name="connsiteX55" fmla="*/ 1267765 w 1267765"/>
                  <a:gd name="connsiteY55" fmla="*/ 121445 h 2825483"/>
                  <a:gd name="connsiteX56" fmla="*/ 1246333 w 1267765"/>
                  <a:gd name="connsiteY56" fmla="*/ 0 h 2825483"/>
                  <a:gd name="connsiteX0" fmla="*/ 1312552 w 1333984"/>
                  <a:gd name="connsiteY0" fmla="*/ 0 h 2839185"/>
                  <a:gd name="connsiteX1" fmla="*/ 1245878 w 1333984"/>
                  <a:gd name="connsiteY1" fmla="*/ 19052 h 2839185"/>
                  <a:gd name="connsiteX2" fmla="*/ 1133959 w 1333984"/>
                  <a:gd name="connsiteY2" fmla="*/ 40483 h 2839185"/>
                  <a:gd name="connsiteX3" fmla="*/ 1012515 w 1333984"/>
                  <a:gd name="connsiteY3" fmla="*/ 59533 h 2839185"/>
                  <a:gd name="connsiteX4" fmla="*/ 872021 w 1333984"/>
                  <a:gd name="connsiteY4" fmla="*/ 88108 h 2839185"/>
                  <a:gd name="connsiteX5" fmla="*/ 812490 w 1333984"/>
                  <a:gd name="connsiteY5" fmla="*/ 97633 h 2839185"/>
                  <a:gd name="connsiteX6" fmla="*/ 719621 w 1333984"/>
                  <a:gd name="connsiteY6" fmla="*/ 123826 h 2839185"/>
                  <a:gd name="connsiteX7" fmla="*/ 674378 w 1333984"/>
                  <a:gd name="connsiteY7" fmla="*/ 166689 h 2839185"/>
                  <a:gd name="connsiteX8" fmla="*/ 581509 w 1333984"/>
                  <a:gd name="connsiteY8" fmla="*/ 264321 h 2839185"/>
                  <a:gd name="connsiteX9" fmla="*/ 498165 w 1333984"/>
                  <a:gd name="connsiteY9" fmla="*/ 347663 h 2839185"/>
                  <a:gd name="connsiteX10" fmla="*/ 462446 w 1333984"/>
                  <a:gd name="connsiteY10" fmla="*/ 459583 h 2839185"/>
                  <a:gd name="connsiteX11" fmla="*/ 438634 w 1333984"/>
                  <a:gd name="connsiteY11" fmla="*/ 528639 h 2839185"/>
                  <a:gd name="connsiteX12" fmla="*/ 417203 w 1333984"/>
                  <a:gd name="connsiteY12" fmla="*/ 595314 h 2839185"/>
                  <a:gd name="connsiteX13" fmla="*/ 357672 w 1333984"/>
                  <a:gd name="connsiteY13" fmla="*/ 631032 h 2839185"/>
                  <a:gd name="connsiteX14" fmla="*/ 264803 w 1333984"/>
                  <a:gd name="connsiteY14" fmla="*/ 678658 h 2839185"/>
                  <a:gd name="connsiteX15" fmla="*/ 217177 w 1333984"/>
                  <a:gd name="connsiteY15" fmla="*/ 759620 h 2839185"/>
                  <a:gd name="connsiteX16" fmla="*/ 171935 w 1333984"/>
                  <a:gd name="connsiteY16" fmla="*/ 888207 h 2839185"/>
                  <a:gd name="connsiteX17" fmla="*/ 121929 w 1333984"/>
                  <a:gd name="connsiteY17" fmla="*/ 1004889 h 2839185"/>
                  <a:gd name="connsiteX18" fmla="*/ 102879 w 1333984"/>
                  <a:gd name="connsiteY18" fmla="*/ 1185863 h 2839185"/>
                  <a:gd name="connsiteX19" fmla="*/ 107641 w 1333984"/>
                  <a:gd name="connsiteY19" fmla="*/ 1328738 h 2839185"/>
                  <a:gd name="connsiteX20" fmla="*/ 107641 w 1333984"/>
                  <a:gd name="connsiteY20" fmla="*/ 1443038 h 2839185"/>
                  <a:gd name="connsiteX21" fmla="*/ 117166 w 1333984"/>
                  <a:gd name="connsiteY21" fmla="*/ 1619251 h 2839185"/>
                  <a:gd name="connsiteX22" fmla="*/ 114785 w 1333984"/>
                  <a:gd name="connsiteY22" fmla="*/ 1702595 h 2839185"/>
                  <a:gd name="connsiteX23" fmla="*/ 112404 w 1333984"/>
                  <a:gd name="connsiteY23" fmla="*/ 1802607 h 2839185"/>
                  <a:gd name="connsiteX24" fmla="*/ 102879 w 1333984"/>
                  <a:gd name="connsiteY24" fmla="*/ 1874045 h 2839185"/>
                  <a:gd name="connsiteX25" fmla="*/ 102879 w 1333984"/>
                  <a:gd name="connsiteY25" fmla="*/ 2045495 h 2839185"/>
                  <a:gd name="connsiteX26" fmla="*/ 100497 w 1333984"/>
                  <a:gd name="connsiteY26" fmla="*/ 2162176 h 2839185"/>
                  <a:gd name="connsiteX27" fmla="*/ 95735 w 1333984"/>
                  <a:gd name="connsiteY27" fmla="*/ 2233613 h 2839185"/>
                  <a:gd name="connsiteX28" fmla="*/ 95735 w 1333984"/>
                  <a:gd name="connsiteY28" fmla="*/ 2326482 h 2839185"/>
                  <a:gd name="connsiteX29" fmla="*/ 95736 w 1333984"/>
                  <a:gd name="connsiteY29" fmla="*/ 2486026 h 2839185"/>
                  <a:gd name="connsiteX30" fmla="*/ 14774 w 1333984"/>
                  <a:gd name="connsiteY30" fmla="*/ 2750345 h 2839185"/>
                  <a:gd name="connsiteX31" fmla="*/ 90972 w 1333984"/>
                  <a:gd name="connsiteY31" fmla="*/ 2824165 h 2839185"/>
                  <a:gd name="connsiteX32" fmla="*/ 112404 w 1333984"/>
                  <a:gd name="connsiteY32" fmla="*/ 2557463 h 2839185"/>
                  <a:gd name="connsiteX33" fmla="*/ 117166 w 1333984"/>
                  <a:gd name="connsiteY33" fmla="*/ 2466976 h 2839185"/>
                  <a:gd name="connsiteX34" fmla="*/ 129072 w 1333984"/>
                  <a:gd name="connsiteY34" fmla="*/ 2255045 h 2839185"/>
                  <a:gd name="connsiteX35" fmla="*/ 138597 w 1333984"/>
                  <a:gd name="connsiteY35" fmla="*/ 2128838 h 2839185"/>
                  <a:gd name="connsiteX36" fmla="*/ 140979 w 1333984"/>
                  <a:gd name="connsiteY36" fmla="*/ 2031207 h 2839185"/>
                  <a:gd name="connsiteX37" fmla="*/ 155266 w 1333984"/>
                  <a:gd name="connsiteY37" fmla="*/ 1835945 h 2839185"/>
                  <a:gd name="connsiteX38" fmla="*/ 167172 w 1333984"/>
                  <a:gd name="connsiteY38" fmla="*/ 1654970 h 2839185"/>
                  <a:gd name="connsiteX39" fmla="*/ 174316 w 1333984"/>
                  <a:gd name="connsiteY39" fmla="*/ 1602582 h 2839185"/>
                  <a:gd name="connsiteX40" fmla="*/ 179079 w 1333984"/>
                  <a:gd name="connsiteY40" fmla="*/ 1552576 h 2839185"/>
                  <a:gd name="connsiteX41" fmla="*/ 190985 w 1333984"/>
                  <a:gd name="connsiteY41" fmla="*/ 1385888 h 2839185"/>
                  <a:gd name="connsiteX42" fmla="*/ 195747 w 1333984"/>
                  <a:gd name="connsiteY42" fmla="*/ 1271588 h 2839185"/>
                  <a:gd name="connsiteX43" fmla="*/ 207654 w 1333984"/>
                  <a:gd name="connsiteY43" fmla="*/ 1154907 h 2839185"/>
                  <a:gd name="connsiteX44" fmla="*/ 245754 w 1333984"/>
                  <a:gd name="connsiteY44" fmla="*/ 1085851 h 2839185"/>
                  <a:gd name="connsiteX45" fmla="*/ 288616 w 1333984"/>
                  <a:gd name="connsiteY45" fmla="*/ 992982 h 2839185"/>
                  <a:gd name="connsiteX46" fmla="*/ 338621 w 1333984"/>
                  <a:gd name="connsiteY46" fmla="*/ 900114 h 2839185"/>
                  <a:gd name="connsiteX47" fmla="*/ 393390 w 1333984"/>
                  <a:gd name="connsiteY47" fmla="*/ 809627 h 2839185"/>
                  <a:gd name="connsiteX48" fmla="*/ 436253 w 1333984"/>
                  <a:gd name="connsiteY48" fmla="*/ 733427 h 2839185"/>
                  <a:gd name="connsiteX49" fmla="*/ 510071 w 1333984"/>
                  <a:gd name="connsiteY49" fmla="*/ 602458 h 2839185"/>
                  <a:gd name="connsiteX50" fmla="*/ 607702 w 1333984"/>
                  <a:gd name="connsiteY50" fmla="*/ 431007 h 2839185"/>
                  <a:gd name="connsiteX51" fmla="*/ 719621 w 1333984"/>
                  <a:gd name="connsiteY51" fmla="*/ 330996 h 2839185"/>
                  <a:gd name="connsiteX52" fmla="*/ 824396 w 1333984"/>
                  <a:gd name="connsiteY52" fmla="*/ 257177 h 2839185"/>
                  <a:gd name="connsiteX53" fmla="*/ 983940 w 1333984"/>
                  <a:gd name="connsiteY53" fmla="*/ 185738 h 2839185"/>
                  <a:gd name="connsiteX54" fmla="*/ 1224446 w 1333984"/>
                  <a:gd name="connsiteY54" fmla="*/ 126208 h 2839185"/>
                  <a:gd name="connsiteX55" fmla="*/ 1333984 w 1333984"/>
                  <a:gd name="connsiteY55" fmla="*/ 121445 h 2839185"/>
                  <a:gd name="connsiteX56" fmla="*/ 1312552 w 1333984"/>
                  <a:gd name="connsiteY56" fmla="*/ 0 h 2839185"/>
                  <a:gd name="connsiteX0" fmla="*/ 1297778 w 1319210"/>
                  <a:gd name="connsiteY0" fmla="*/ 0 h 2825427"/>
                  <a:gd name="connsiteX1" fmla="*/ 1231104 w 1319210"/>
                  <a:gd name="connsiteY1" fmla="*/ 19052 h 2825427"/>
                  <a:gd name="connsiteX2" fmla="*/ 1119185 w 1319210"/>
                  <a:gd name="connsiteY2" fmla="*/ 40483 h 2825427"/>
                  <a:gd name="connsiteX3" fmla="*/ 997741 w 1319210"/>
                  <a:gd name="connsiteY3" fmla="*/ 59533 h 2825427"/>
                  <a:gd name="connsiteX4" fmla="*/ 857247 w 1319210"/>
                  <a:gd name="connsiteY4" fmla="*/ 88108 h 2825427"/>
                  <a:gd name="connsiteX5" fmla="*/ 797716 w 1319210"/>
                  <a:gd name="connsiteY5" fmla="*/ 97633 h 2825427"/>
                  <a:gd name="connsiteX6" fmla="*/ 704847 w 1319210"/>
                  <a:gd name="connsiteY6" fmla="*/ 123826 h 2825427"/>
                  <a:gd name="connsiteX7" fmla="*/ 659604 w 1319210"/>
                  <a:gd name="connsiteY7" fmla="*/ 166689 h 2825427"/>
                  <a:gd name="connsiteX8" fmla="*/ 566735 w 1319210"/>
                  <a:gd name="connsiteY8" fmla="*/ 264321 h 2825427"/>
                  <a:gd name="connsiteX9" fmla="*/ 483391 w 1319210"/>
                  <a:gd name="connsiteY9" fmla="*/ 347663 h 2825427"/>
                  <a:gd name="connsiteX10" fmla="*/ 447672 w 1319210"/>
                  <a:gd name="connsiteY10" fmla="*/ 459583 h 2825427"/>
                  <a:gd name="connsiteX11" fmla="*/ 423860 w 1319210"/>
                  <a:gd name="connsiteY11" fmla="*/ 528639 h 2825427"/>
                  <a:gd name="connsiteX12" fmla="*/ 402429 w 1319210"/>
                  <a:gd name="connsiteY12" fmla="*/ 595314 h 2825427"/>
                  <a:gd name="connsiteX13" fmla="*/ 342898 w 1319210"/>
                  <a:gd name="connsiteY13" fmla="*/ 631032 h 2825427"/>
                  <a:gd name="connsiteX14" fmla="*/ 250029 w 1319210"/>
                  <a:gd name="connsiteY14" fmla="*/ 678658 h 2825427"/>
                  <a:gd name="connsiteX15" fmla="*/ 202403 w 1319210"/>
                  <a:gd name="connsiteY15" fmla="*/ 759620 h 2825427"/>
                  <a:gd name="connsiteX16" fmla="*/ 157161 w 1319210"/>
                  <a:gd name="connsiteY16" fmla="*/ 888207 h 2825427"/>
                  <a:gd name="connsiteX17" fmla="*/ 107155 w 1319210"/>
                  <a:gd name="connsiteY17" fmla="*/ 1004889 h 2825427"/>
                  <a:gd name="connsiteX18" fmla="*/ 88105 w 1319210"/>
                  <a:gd name="connsiteY18" fmla="*/ 1185863 h 2825427"/>
                  <a:gd name="connsiteX19" fmla="*/ 92867 w 1319210"/>
                  <a:gd name="connsiteY19" fmla="*/ 1328738 h 2825427"/>
                  <a:gd name="connsiteX20" fmla="*/ 92867 w 1319210"/>
                  <a:gd name="connsiteY20" fmla="*/ 1443038 h 2825427"/>
                  <a:gd name="connsiteX21" fmla="*/ 102392 w 1319210"/>
                  <a:gd name="connsiteY21" fmla="*/ 1619251 h 2825427"/>
                  <a:gd name="connsiteX22" fmla="*/ 100011 w 1319210"/>
                  <a:gd name="connsiteY22" fmla="*/ 1702595 h 2825427"/>
                  <a:gd name="connsiteX23" fmla="*/ 97630 w 1319210"/>
                  <a:gd name="connsiteY23" fmla="*/ 1802607 h 2825427"/>
                  <a:gd name="connsiteX24" fmla="*/ 88105 w 1319210"/>
                  <a:gd name="connsiteY24" fmla="*/ 1874045 h 2825427"/>
                  <a:gd name="connsiteX25" fmla="*/ 88105 w 1319210"/>
                  <a:gd name="connsiteY25" fmla="*/ 2045495 h 2825427"/>
                  <a:gd name="connsiteX26" fmla="*/ 85723 w 1319210"/>
                  <a:gd name="connsiteY26" fmla="*/ 2162176 h 2825427"/>
                  <a:gd name="connsiteX27" fmla="*/ 80961 w 1319210"/>
                  <a:gd name="connsiteY27" fmla="*/ 2233613 h 2825427"/>
                  <a:gd name="connsiteX28" fmla="*/ 80961 w 1319210"/>
                  <a:gd name="connsiteY28" fmla="*/ 2326482 h 2825427"/>
                  <a:gd name="connsiteX29" fmla="*/ 80962 w 1319210"/>
                  <a:gd name="connsiteY29" fmla="*/ 2486026 h 2825427"/>
                  <a:gd name="connsiteX30" fmla="*/ 0 w 1319210"/>
                  <a:gd name="connsiteY30" fmla="*/ 2750345 h 2825427"/>
                  <a:gd name="connsiteX31" fmla="*/ 76198 w 1319210"/>
                  <a:gd name="connsiteY31" fmla="*/ 2824165 h 2825427"/>
                  <a:gd name="connsiteX32" fmla="*/ 97630 w 1319210"/>
                  <a:gd name="connsiteY32" fmla="*/ 2557463 h 2825427"/>
                  <a:gd name="connsiteX33" fmla="*/ 102392 w 1319210"/>
                  <a:gd name="connsiteY33" fmla="*/ 2466976 h 2825427"/>
                  <a:gd name="connsiteX34" fmla="*/ 114298 w 1319210"/>
                  <a:gd name="connsiteY34" fmla="*/ 2255045 h 2825427"/>
                  <a:gd name="connsiteX35" fmla="*/ 123823 w 1319210"/>
                  <a:gd name="connsiteY35" fmla="*/ 2128838 h 2825427"/>
                  <a:gd name="connsiteX36" fmla="*/ 126205 w 1319210"/>
                  <a:gd name="connsiteY36" fmla="*/ 2031207 h 2825427"/>
                  <a:gd name="connsiteX37" fmla="*/ 140492 w 1319210"/>
                  <a:gd name="connsiteY37" fmla="*/ 1835945 h 2825427"/>
                  <a:gd name="connsiteX38" fmla="*/ 152398 w 1319210"/>
                  <a:gd name="connsiteY38" fmla="*/ 1654970 h 2825427"/>
                  <a:gd name="connsiteX39" fmla="*/ 159542 w 1319210"/>
                  <a:gd name="connsiteY39" fmla="*/ 1602582 h 2825427"/>
                  <a:gd name="connsiteX40" fmla="*/ 164305 w 1319210"/>
                  <a:gd name="connsiteY40" fmla="*/ 1552576 h 2825427"/>
                  <a:gd name="connsiteX41" fmla="*/ 176211 w 1319210"/>
                  <a:gd name="connsiteY41" fmla="*/ 1385888 h 2825427"/>
                  <a:gd name="connsiteX42" fmla="*/ 180973 w 1319210"/>
                  <a:gd name="connsiteY42" fmla="*/ 1271588 h 2825427"/>
                  <a:gd name="connsiteX43" fmla="*/ 192880 w 1319210"/>
                  <a:gd name="connsiteY43" fmla="*/ 1154907 h 2825427"/>
                  <a:gd name="connsiteX44" fmla="*/ 230980 w 1319210"/>
                  <a:gd name="connsiteY44" fmla="*/ 1085851 h 2825427"/>
                  <a:gd name="connsiteX45" fmla="*/ 273842 w 1319210"/>
                  <a:gd name="connsiteY45" fmla="*/ 992982 h 2825427"/>
                  <a:gd name="connsiteX46" fmla="*/ 323847 w 1319210"/>
                  <a:gd name="connsiteY46" fmla="*/ 900114 h 2825427"/>
                  <a:gd name="connsiteX47" fmla="*/ 378616 w 1319210"/>
                  <a:gd name="connsiteY47" fmla="*/ 809627 h 2825427"/>
                  <a:gd name="connsiteX48" fmla="*/ 421479 w 1319210"/>
                  <a:gd name="connsiteY48" fmla="*/ 733427 h 2825427"/>
                  <a:gd name="connsiteX49" fmla="*/ 495297 w 1319210"/>
                  <a:gd name="connsiteY49" fmla="*/ 602458 h 2825427"/>
                  <a:gd name="connsiteX50" fmla="*/ 592928 w 1319210"/>
                  <a:gd name="connsiteY50" fmla="*/ 431007 h 2825427"/>
                  <a:gd name="connsiteX51" fmla="*/ 704847 w 1319210"/>
                  <a:gd name="connsiteY51" fmla="*/ 330996 h 2825427"/>
                  <a:gd name="connsiteX52" fmla="*/ 809622 w 1319210"/>
                  <a:gd name="connsiteY52" fmla="*/ 257177 h 2825427"/>
                  <a:gd name="connsiteX53" fmla="*/ 969166 w 1319210"/>
                  <a:gd name="connsiteY53" fmla="*/ 185738 h 2825427"/>
                  <a:gd name="connsiteX54" fmla="*/ 1209672 w 1319210"/>
                  <a:gd name="connsiteY54" fmla="*/ 126208 h 2825427"/>
                  <a:gd name="connsiteX55" fmla="*/ 1319210 w 1319210"/>
                  <a:gd name="connsiteY55" fmla="*/ 121445 h 2825427"/>
                  <a:gd name="connsiteX56" fmla="*/ 1297778 w 1319210"/>
                  <a:gd name="connsiteY56" fmla="*/ 0 h 2825427"/>
                  <a:gd name="connsiteX0" fmla="*/ 1288253 w 1309685"/>
                  <a:gd name="connsiteY0" fmla="*/ 0 h 2829107"/>
                  <a:gd name="connsiteX1" fmla="*/ 1221579 w 1309685"/>
                  <a:gd name="connsiteY1" fmla="*/ 19052 h 2829107"/>
                  <a:gd name="connsiteX2" fmla="*/ 1109660 w 1309685"/>
                  <a:gd name="connsiteY2" fmla="*/ 40483 h 2829107"/>
                  <a:gd name="connsiteX3" fmla="*/ 988216 w 1309685"/>
                  <a:gd name="connsiteY3" fmla="*/ 59533 h 2829107"/>
                  <a:gd name="connsiteX4" fmla="*/ 847722 w 1309685"/>
                  <a:gd name="connsiteY4" fmla="*/ 88108 h 2829107"/>
                  <a:gd name="connsiteX5" fmla="*/ 788191 w 1309685"/>
                  <a:gd name="connsiteY5" fmla="*/ 97633 h 2829107"/>
                  <a:gd name="connsiteX6" fmla="*/ 695322 w 1309685"/>
                  <a:gd name="connsiteY6" fmla="*/ 123826 h 2829107"/>
                  <a:gd name="connsiteX7" fmla="*/ 650079 w 1309685"/>
                  <a:gd name="connsiteY7" fmla="*/ 166689 h 2829107"/>
                  <a:gd name="connsiteX8" fmla="*/ 557210 w 1309685"/>
                  <a:gd name="connsiteY8" fmla="*/ 264321 h 2829107"/>
                  <a:gd name="connsiteX9" fmla="*/ 473866 w 1309685"/>
                  <a:gd name="connsiteY9" fmla="*/ 347663 h 2829107"/>
                  <a:gd name="connsiteX10" fmla="*/ 438147 w 1309685"/>
                  <a:gd name="connsiteY10" fmla="*/ 459583 h 2829107"/>
                  <a:gd name="connsiteX11" fmla="*/ 414335 w 1309685"/>
                  <a:gd name="connsiteY11" fmla="*/ 528639 h 2829107"/>
                  <a:gd name="connsiteX12" fmla="*/ 392904 w 1309685"/>
                  <a:gd name="connsiteY12" fmla="*/ 595314 h 2829107"/>
                  <a:gd name="connsiteX13" fmla="*/ 333373 w 1309685"/>
                  <a:gd name="connsiteY13" fmla="*/ 631032 h 2829107"/>
                  <a:gd name="connsiteX14" fmla="*/ 240504 w 1309685"/>
                  <a:gd name="connsiteY14" fmla="*/ 678658 h 2829107"/>
                  <a:gd name="connsiteX15" fmla="*/ 192878 w 1309685"/>
                  <a:gd name="connsiteY15" fmla="*/ 759620 h 2829107"/>
                  <a:gd name="connsiteX16" fmla="*/ 147636 w 1309685"/>
                  <a:gd name="connsiteY16" fmla="*/ 888207 h 2829107"/>
                  <a:gd name="connsiteX17" fmla="*/ 97630 w 1309685"/>
                  <a:gd name="connsiteY17" fmla="*/ 1004889 h 2829107"/>
                  <a:gd name="connsiteX18" fmla="*/ 78580 w 1309685"/>
                  <a:gd name="connsiteY18" fmla="*/ 1185863 h 2829107"/>
                  <a:gd name="connsiteX19" fmla="*/ 83342 w 1309685"/>
                  <a:gd name="connsiteY19" fmla="*/ 1328738 h 2829107"/>
                  <a:gd name="connsiteX20" fmla="*/ 83342 w 1309685"/>
                  <a:gd name="connsiteY20" fmla="*/ 1443038 h 2829107"/>
                  <a:gd name="connsiteX21" fmla="*/ 92867 w 1309685"/>
                  <a:gd name="connsiteY21" fmla="*/ 1619251 h 2829107"/>
                  <a:gd name="connsiteX22" fmla="*/ 90486 w 1309685"/>
                  <a:gd name="connsiteY22" fmla="*/ 1702595 h 2829107"/>
                  <a:gd name="connsiteX23" fmla="*/ 88105 w 1309685"/>
                  <a:gd name="connsiteY23" fmla="*/ 1802607 h 2829107"/>
                  <a:gd name="connsiteX24" fmla="*/ 78580 w 1309685"/>
                  <a:gd name="connsiteY24" fmla="*/ 1874045 h 2829107"/>
                  <a:gd name="connsiteX25" fmla="*/ 78580 w 1309685"/>
                  <a:gd name="connsiteY25" fmla="*/ 2045495 h 2829107"/>
                  <a:gd name="connsiteX26" fmla="*/ 76198 w 1309685"/>
                  <a:gd name="connsiteY26" fmla="*/ 2162176 h 2829107"/>
                  <a:gd name="connsiteX27" fmla="*/ 71436 w 1309685"/>
                  <a:gd name="connsiteY27" fmla="*/ 2233613 h 2829107"/>
                  <a:gd name="connsiteX28" fmla="*/ 71436 w 1309685"/>
                  <a:gd name="connsiteY28" fmla="*/ 2326482 h 2829107"/>
                  <a:gd name="connsiteX29" fmla="*/ 71437 w 1309685"/>
                  <a:gd name="connsiteY29" fmla="*/ 2486026 h 2829107"/>
                  <a:gd name="connsiteX30" fmla="*/ 0 w 1309685"/>
                  <a:gd name="connsiteY30" fmla="*/ 2821782 h 2829107"/>
                  <a:gd name="connsiteX31" fmla="*/ 66673 w 1309685"/>
                  <a:gd name="connsiteY31" fmla="*/ 2824165 h 2829107"/>
                  <a:gd name="connsiteX32" fmla="*/ 88105 w 1309685"/>
                  <a:gd name="connsiteY32" fmla="*/ 2557463 h 2829107"/>
                  <a:gd name="connsiteX33" fmla="*/ 92867 w 1309685"/>
                  <a:gd name="connsiteY33" fmla="*/ 2466976 h 2829107"/>
                  <a:gd name="connsiteX34" fmla="*/ 104773 w 1309685"/>
                  <a:gd name="connsiteY34" fmla="*/ 2255045 h 2829107"/>
                  <a:gd name="connsiteX35" fmla="*/ 114298 w 1309685"/>
                  <a:gd name="connsiteY35" fmla="*/ 2128838 h 2829107"/>
                  <a:gd name="connsiteX36" fmla="*/ 116680 w 1309685"/>
                  <a:gd name="connsiteY36" fmla="*/ 2031207 h 2829107"/>
                  <a:gd name="connsiteX37" fmla="*/ 130967 w 1309685"/>
                  <a:gd name="connsiteY37" fmla="*/ 1835945 h 2829107"/>
                  <a:gd name="connsiteX38" fmla="*/ 142873 w 1309685"/>
                  <a:gd name="connsiteY38" fmla="*/ 1654970 h 2829107"/>
                  <a:gd name="connsiteX39" fmla="*/ 150017 w 1309685"/>
                  <a:gd name="connsiteY39" fmla="*/ 1602582 h 2829107"/>
                  <a:gd name="connsiteX40" fmla="*/ 154780 w 1309685"/>
                  <a:gd name="connsiteY40" fmla="*/ 1552576 h 2829107"/>
                  <a:gd name="connsiteX41" fmla="*/ 166686 w 1309685"/>
                  <a:gd name="connsiteY41" fmla="*/ 1385888 h 2829107"/>
                  <a:gd name="connsiteX42" fmla="*/ 171448 w 1309685"/>
                  <a:gd name="connsiteY42" fmla="*/ 1271588 h 2829107"/>
                  <a:gd name="connsiteX43" fmla="*/ 183355 w 1309685"/>
                  <a:gd name="connsiteY43" fmla="*/ 1154907 h 2829107"/>
                  <a:gd name="connsiteX44" fmla="*/ 221455 w 1309685"/>
                  <a:gd name="connsiteY44" fmla="*/ 1085851 h 2829107"/>
                  <a:gd name="connsiteX45" fmla="*/ 264317 w 1309685"/>
                  <a:gd name="connsiteY45" fmla="*/ 992982 h 2829107"/>
                  <a:gd name="connsiteX46" fmla="*/ 314322 w 1309685"/>
                  <a:gd name="connsiteY46" fmla="*/ 900114 h 2829107"/>
                  <a:gd name="connsiteX47" fmla="*/ 369091 w 1309685"/>
                  <a:gd name="connsiteY47" fmla="*/ 809627 h 2829107"/>
                  <a:gd name="connsiteX48" fmla="*/ 411954 w 1309685"/>
                  <a:gd name="connsiteY48" fmla="*/ 733427 h 2829107"/>
                  <a:gd name="connsiteX49" fmla="*/ 485772 w 1309685"/>
                  <a:gd name="connsiteY49" fmla="*/ 602458 h 2829107"/>
                  <a:gd name="connsiteX50" fmla="*/ 583403 w 1309685"/>
                  <a:gd name="connsiteY50" fmla="*/ 431007 h 2829107"/>
                  <a:gd name="connsiteX51" fmla="*/ 695322 w 1309685"/>
                  <a:gd name="connsiteY51" fmla="*/ 330996 h 2829107"/>
                  <a:gd name="connsiteX52" fmla="*/ 800097 w 1309685"/>
                  <a:gd name="connsiteY52" fmla="*/ 257177 h 2829107"/>
                  <a:gd name="connsiteX53" fmla="*/ 959641 w 1309685"/>
                  <a:gd name="connsiteY53" fmla="*/ 185738 h 2829107"/>
                  <a:gd name="connsiteX54" fmla="*/ 1200147 w 1309685"/>
                  <a:gd name="connsiteY54" fmla="*/ 126208 h 2829107"/>
                  <a:gd name="connsiteX55" fmla="*/ 1309685 w 1309685"/>
                  <a:gd name="connsiteY55" fmla="*/ 121445 h 2829107"/>
                  <a:gd name="connsiteX56" fmla="*/ 1288253 w 1309685"/>
                  <a:gd name="connsiteY56" fmla="*/ 0 h 2829107"/>
                  <a:gd name="connsiteX0" fmla="*/ 1314451 w 1335883"/>
                  <a:gd name="connsiteY0" fmla="*/ 0 h 2829107"/>
                  <a:gd name="connsiteX1" fmla="*/ 1247777 w 1335883"/>
                  <a:gd name="connsiteY1" fmla="*/ 19052 h 2829107"/>
                  <a:gd name="connsiteX2" fmla="*/ 1135858 w 1335883"/>
                  <a:gd name="connsiteY2" fmla="*/ 40483 h 2829107"/>
                  <a:gd name="connsiteX3" fmla="*/ 1014414 w 1335883"/>
                  <a:gd name="connsiteY3" fmla="*/ 59533 h 2829107"/>
                  <a:gd name="connsiteX4" fmla="*/ 873920 w 1335883"/>
                  <a:gd name="connsiteY4" fmla="*/ 88108 h 2829107"/>
                  <a:gd name="connsiteX5" fmla="*/ 814389 w 1335883"/>
                  <a:gd name="connsiteY5" fmla="*/ 97633 h 2829107"/>
                  <a:gd name="connsiteX6" fmla="*/ 721520 w 1335883"/>
                  <a:gd name="connsiteY6" fmla="*/ 123826 h 2829107"/>
                  <a:gd name="connsiteX7" fmla="*/ 676277 w 1335883"/>
                  <a:gd name="connsiteY7" fmla="*/ 166689 h 2829107"/>
                  <a:gd name="connsiteX8" fmla="*/ 583408 w 1335883"/>
                  <a:gd name="connsiteY8" fmla="*/ 264321 h 2829107"/>
                  <a:gd name="connsiteX9" fmla="*/ 500064 w 1335883"/>
                  <a:gd name="connsiteY9" fmla="*/ 347663 h 2829107"/>
                  <a:gd name="connsiteX10" fmla="*/ 464345 w 1335883"/>
                  <a:gd name="connsiteY10" fmla="*/ 459583 h 2829107"/>
                  <a:gd name="connsiteX11" fmla="*/ 440533 w 1335883"/>
                  <a:gd name="connsiteY11" fmla="*/ 528639 h 2829107"/>
                  <a:gd name="connsiteX12" fmla="*/ 419102 w 1335883"/>
                  <a:gd name="connsiteY12" fmla="*/ 595314 h 2829107"/>
                  <a:gd name="connsiteX13" fmla="*/ 359571 w 1335883"/>
                  <a:gd name="connsiteY13" fmla="*/ 631032 h 2829107"/>
                  <a:gd name="connsiteX14" fmla="*/ 266702 w 1335883"/>
                  <a:gd name="connsiteY14" fmla="*/ 678658 h 2829107"/>
                  <a:gd name="connsiteX15" fmla="*/ 219076 w 1335883"/>
                  <a:gd name="connsiteY15" fmla="*/ 759620 h 2829107"/>
                  <a:gd name="connsiteX16" fmla="*/ 173834 w 1335883"/>
                  <a:gd name="connsiteY16" fmla="*/ 888207 h 2829107"/>
                  <a:gd name="connsiteX17" fmla="*/ 123828 w 1335883"/>
                  <a:gd name="connsiteY17" fmla="*/ 1004889 h 2829107"/>
                  <a:gd name="connsiteX18" fmla="*/ 104778 w 1335883"/>
                  <a:gd name="connsiteY18" fmla="*/ 1185863 h 2829107"/>
                  <a:gd name="connsiteX19" fmla="*/ 109540 w 1335883"/>
                  <a:gd name="connsiteY19" fmla="*/ 1328738 h 2829107"/>
                  <a:gd name="connsiteX20" fmla="*/ 109540 w 1335883"/>
                  <a:gd name="connsiteY20" fmla="*/ 1443038 h 2829107"/>
                  <a:gd name="connsiteX21" fmla="*/ 119065 w 1335883"/>
                  <a:gd name="connsiteY21" fmla="*/ 1619251 h 2829107"/>
                  <a:gd name="connsiteX22" fmla="*/ 116684 w 1335883"/>
                  <a:gd name="connsiteY22" fmla="*/ 1702595 h 2829107"/>
                  <a:gd name="connsiteX23" fmla="*/ 114303 w 1335883"/>
                  <a:gd name="connsiteY23" fmla="*/ 1802607 h 2829107"/>
                  <a:gd name="connsiteX24" fmla="*/ 104778 w 1335883"/>
                  <a:gd name="connsiteY24" fmla="*/ 1874045 h 2829107"/>
                  <a:gd name="connsiteX25" fmla="*/ 104778 w 1335883"/>
                  <a:gd name="connsiteY25" fmla="*/ 2045495 h 2829107"/>
                  <a:gd name="connsiteX26" fmla="*/ 102396 w 1335883"/>
                  <a:gd name="connsiteY26" fmla="*/ 2162176 h 2829107"/>
                  <a:gd name="connsiteX27" fmla="*/ 97634 w 1335883"/>
                  <a:gd name="connsiteY27" fmla="*/ 2233613 h 2829107"/>
                  <a:gd name="connsiteX28" fmla="*/ 97634 w 1335883"/>
                  <a:gd name="connsiteY28" fmla="*/ 2326482 h 2829107"/>
                  <a:gd name="connsiteX29" fmla="*/ 4 w 1335883"/>
                  <a:gd name="connsiteY29" fmla="*/ 2521745 h 2829107"/>
                  <a:gd name="connsiteX30" fmla="*/ 26198 w 1335883"/>
                  <a:gd name="connsiteY30" fmla="*/ 2821782 h 2829107"/>
                  <a:gd name="connsiteX31" fmla="*/ 92871 w 1335883"/>
                  <a:gd name="connsiteY31" fmla="*/ 2824165 h 2829107"/>
                  <a:gd name="connsiteX32" fmla="*/ 114303 w 1335883"/>
                  <a:gd name="connsiteY32" fmla="*/ 2557463 h 2829107"/>
                  <a:gd name="connsiteX33" fmla="*/ 119065 w 1335883"/>
                  <a:gd name="connsiteY33" fmla="*/ 2466976 h 2829107"/>
                  <a:gd name="connsiteX34" fmla="*/ 130971 w 1335883"/>
                  <a:gd name="connsiteY34" fmla="*/ 2255045 h 2829107"/>
                  <a:gd name="connsiteX35" fmla="*/ 140496 w 1335883"/>
                  <a:gd name="connsiteY35" fmla="*/ 2128838 h 2829107"/>
                  <a:gd name="connsiteX36" fmla="*/ 142878 w 1335883"/>
                  <a:gd name="connsiteY36" fmla="*/ 2031207 h 2829107"/>
                  <a:gd name="connsiteX37" fmla="*/ 157165 w 1335883"/>
                  <a:gd name="connsiteY37" fmla="*/ 1835945 h 2829107"/>
                  <a:gd name="connsiteX38" fmla="*/ 169071 w 1335883"/>
                  <a:gd name="connsiteY38" fmla="*/ 1654970 h 2829107"/>
                  <a:gd name="connsiteX39" fmla="*/ 176215 w 1335883"/>
                  <a:gd name="connsiteY39" fmla="*/ 1602582 h 2829107"/>
                  <a:gd name="connsiteX40" fmla="*/ 180978 w 1335883"/>
                  <a:gd name="connsiteY40" fmla="*/ 1552576 h 2829107"/>
                  <a:gd name="connsiteX41" fmla="*/ 192884 w 1335883"/>
                  <a:gd name="connsiteY41" fmla="*/ 1385888 h 2829107"/>
                  <a:gd name="connsiteX42" fmla="*/ 197646 w 1335883"/>
                  <a:gd name="connsiteY42" fmla="*/ 1271588 h 2829107"/>
                  <a:gd name="connsiteX43" fmla="*/ 209553 w 1335883"/>
                  <a:gd name="connsiteY43" fmla="*/ 1154907 h 2829107"/>
                  <a:gd name="connsiteX44" fmla="*/ 247653 w 1335883"/>
                  <a:gd name="connsiteY44" fmla="*/ 1085851 h 2829107"/>
                  <a:gd name="connsiteX45" fmla="*/ 290515 w 1335883"/>
                  <a:gd name="connsiteY45" fmla="*/ 992982 h 2829107"/>
                  <a:gd name="connsiteX46" fmla="*/ 340520 w 1335883"/>
                  <a:gd name="connsiteY46" fmla="*/ 900114 h 2829107"/>
                  <a:gd name="connsiteX47" fmla="*/ 395289 w 1335883"/>
                  <a:gd name="connsiteY47" fmla="*/ 809627 h 2829107"/>
                  <a:gd name="connsiteX48" fmla="*/ 438152 w 1335883"/>
                  <a:gd name="connsiteY48" fmla="*/ 733427 h 2829107"/>
                  <a:gd name="connsiteX49" fmla="*/ 511970 w 1335883"/>
                  <a:gd name="connsiteY49" fmla="*/ 602458 h 2829107"/>
                  <a:gd name="connsiteX50" fmla="*/ 609601 w 1335883"/>
                  <a:gd name="connsiteY50" fmla="*/ 431007 h 2829107"/>
                  <a:gd name="connsiteX51" fmla="*/ 721520 w 1335883"/>
                  <a:gd name="connsiteY51" fmla="*/ 330996 h 2829107"/>
                  <a:gd name="connsiteX52" fmla="*/ 826295 w 1335883"/>
                  <a:gd name="connsiteY52" fmla="*/ 257177 h 2829107"/>
                  <a:gd name="connsiteX53" fmla="*/ 985839 w 1335883"/>
                  <a:gd name="connsiteY53" fmla="*/ 185738 h 2829107"/>
                  <a:gd name="connsiteX54" fmla="*/ 1226345 w 1335883"/>
                  <a:gd name="connsiteY54" fmla="*/ 126208 h 2829107"/>
                  <a:gd name="connsiteX55" fmla="*/ 1335883 w 1335883"/>
                  <a:gd name="connsiteY55" fmla="*/ 121445 h 2829107"/>
                  <a:gd name="connsiteX56" fmla="*/ 1314451 w 1335883"/>
                  <a:gd name="connsiteY56" fmla="*/ 0 h 2829107"/>
                  <a:gd name="connsiteX0" fmla="*/ 1340642 w 1362074"/>
                  <a:gd name="connsiteY0" fmla="*/ 0 h 2829107"/>
                  <a:gd name="connsiteX1" fmla="*/ 1273968 w 1362074"/>
                  <a:gd name="connsiteY1" fmla="*/ 19052 h 2829107"/>
                  <a:gd name="connsiteX2" fmla="*/ 1162049 w 1362074"/>
                  <a:gd name="connsiteY2" fmla="*/ 40483 h 2829107"/>
                  <a:gd name="connsiteX3" fmla="*/ 1040605 w 1362074"/>
                  <a:gd name="connsiteY3" fmla="*/ 59533 h 2829107"/>
                  <a:gd name="connsiteX4" fmla="*/ 900111 w 1362074"/>
                  <a:gd name="connsiteY4" fmla="*/ 88108 h 2829107"/>
                  <a:gd name="connsiteX5" fmla="*/ 840580 w 1362074"/>
                  <a:gd name="connsiteY5" fmla="*/ 97633 h 2829107"/>
                  <a:gd name="connsiteX6" fmla="*/ 747711 w 1362074"/>
                  <a:gd name="connsiteY6" fmla="*/ 123826 h 2829107"/>
                  <a:gd name="connsiteX7" fmla="*/ 702468 w 1362074"/>
                  <a:gd name="connsiteY7" fmla="*/ 166689 h 2829107"/>
                  <a:gd name="connsiteX8" fmla="*/ 609599 w 1362074"/>
                  <a:gd name="connsiteY8" fmla="*/ 264321 h 2829107"/>
                  <a:gd name="connsiteX9" fmla="*/ 526255 w 1362074"/>
                  <a:gd name="connsiteY9" fmla="*/ 347663 h 2829107"/>
                  <a:gd name="connsiteX10" fmla="*/ 490536 w 1362074"/>
                  <a:gd name="connsiteY10" fmla="*/ 459583 h 2829107"/>
                  <a:gd name="connsiteX11" fmla="*/ 466724 w 1362074"/>
                  <a:gd name="connsiteY11" fmla="*/ 528639 h 2829107"/>
                  <a:gd name="connsiteX12" fmla="*/ 445293 w 1362074"/>
                  <a:gd name="connsiteY12" fmla="*/ 595314 h 2829107"/>
                  <a:gd name="connsiteX13" fmla="*/ 385762 w 1362074"/>
                  <a:gd name="connsiteY13" fmla="*/ 631032 h 2829107"/>
                  <a:gd name="connsiteX14" fmla="*/ 292893 w 1362074"/>
                  <a:gd name="connsiteY14" fmla="*/ 678658 h 2829107"/>
                  <a:gd name="connsiteX15" fmla="*/ 245267 w 1362074"/>
                  <a:gd name="connsiteY15" fmla="*/ 759620 h 2829107"/>
                  <a:gd name="connsiteX16" fmla="*/ 200025 w 1362074"/>
                  <a:gd name="connsiteY16" fmla="*/ 888207 h 2829107"/>
                  <a:gd name="connsiteX17" fmla="*/ 150019 w 1362074"/>
                  <a:gd name="connsiteY17" fmla="*/ 1004889 h 2829107"/>
                  <a:gd name="connsiteX18" fmla="*/ 130969 w 1362074"/>
                  <a:gd name="connsiteY18" fmla="*/ 1185863 h 2829107"/>
                  <a:gd name="connsiteX19" fmla="*/ 135731 w 1362074"/>
                  <a:gd name="connsiteY19" fmla="*/ 1328738 h 2829107"/>
                  <a:gd name="connsiteX20" fmla="*/ 135731 w 1362074"/>
                  <a:gd name="connsiteY20" fmla="*/ 1443038 h 2829107"/>
                  <a:gd name="connsiteX21" fmla="*/ 145256 w 1362074"/>
                  <a:gd name="connsiteY21" fmla="*/ 1619251 h 2829107"/>
                  <a:gd name="connsiteX22" fmla="*/ 142875 w 1362074"/>
                  <a:gd name="connsiteY22" fmla="*/ 1702595 h 2829107"/>
                  <a:gd name="connsiteX23" fmla="*/ 140494 w 1362074"/>
                  <a:gd name="connsiteY23" fmla="*/ 1802607 h 2829107"/>
                  <a:gd name="connsiteX24" fmla="*/ 130969 w 1362074"/>
                  <a:gd name="connsiteY24" fmla="*/ 1874045 h 2829107"/>
                  <a:gd name="connsiteX25" fmla="*/ 130969 w 1362074"/>
                  <a:gd name="connsiteY25" fmla="*/ 2045495 h 2829107"/>
                  <a:gd name="connsiteX26" fmla="*/ 128587 w 1362074"/>
                  <a:gd name="connsiteY26" fmla="*/ 2162176 h 2829107"/>
                  <a:gd name="connsiteX27" fmla="*/ 123825 w 1362074"/>
                  <a:gd name="connsiteY27" fmla="*/ 2233613 h 2829107"/>
                  <a:gd name="connsiteX28" fmla="*/ 0 w 1362074"/>
                  <a:gd name="connsiteY28" fmla="*/ 2336007 h 2829107"/>
                  <a:gd name="connsiteX29" fmla="*/ 26195 w 1362074"/>
                  <a:gd name="connsiteY29" fmla="*/ 2521745 h 2829107"/>
                  <a:gd name="connsiteX30" fmla="*/ 52389 w 1362074"/>
                  <a:gd name="connsiteY30" fmla="*/ 2821782 h 2829107"/>
                  <a:gd name="connsiteX31" fmla="*/ 119062 w 1362074"/>
                  <a:gd name="connsiteY31" fmla="*/ 2824165 h 2829107"/>
                  <a:gd name="connsiteX32" fmla="*/ 140494 w 1362074"/>
                  <a:gd name="connsiteY32" fmla="*/ 2557463 h 2829107"/>
                  <a:gd name="connsiteX33" fmla="*/ 145256 w 1362074"/>
                  <a:gd name="connsiteY33" fmla="*/ 2466976 h 2829107"/>
                  <a:gd name="connsiteX34" fmla="*/ 157162 w 1362074"/>
                  <a:gd name="connsiteY34" fmla="*/ 2255045 h 2829107"/>
                  <a:gd name="connsiteX35" fmla="*/ 166687 w 1362074"/>
                  <a:gd name="connsiteY35" fmla="*/ 2128838 h 2829107"/>
                  <a:gd name="connsiteX36" fmla="*/ 169069 w 1362074"/>
                  <a:gd name="connsiteY36" fmla="*/ 2031207 h 2829107"/>
                  <a:gd name="connsiteX37" fmla="*/ 183356 w 1362074"/>
                  <a:gd name="connsiteY37" fmla="*/ 1835945 h 2829107"/>
                  <a:gd name="connsiteX38" fmla="*/ 195262 w 1362074"/>
                  <a:gd name="connsiteY38" fmla="*/ 1654970 h 2829107"/>
                  <a:gd name="connsiteX39" fmla="*/ 202406 w 1362074"/>
                  <a:gd name="connsiteY39" fmla="*/ 1602582 h 2829107"/>
                  <a:gd name="connsiteX40" fmla="*/ 207169 w 1362074"/>
                  <a:gd name="connsiteY40" fmla="*/ 1552576 h 2829107"/>
                  <a:gd name="connsiteX41" fmla="*/ 219075 w 1362074"/>
                  <a:gd name="connsiteY41" fmla="*/ 1385888 h 2829107"/>
                  <a:gd name="connsiteX42" fmla="*/ 223837 w 1362074"/>
                  <a:gd name="connsiteY42" fmla="*/ 1271588 h 2829107"/>
                  <a:gd name="connsiteX43" fmla="*/ 235744 w 1362074"/>
                  <a:gd name="connsiteY43" fmla="*/ 1154907 h 2829107"/>
                  <a:gd name="connsiteX44" fmla="*/ 273844 w 1362074"/>
                  <a:gd name="connsiteY44" fmla="*/ 1085851 h 2829107"/>
                  <a:gd name="connsiteX45" fmla="*/ 316706 w 1362074"/>
                  <a:gd name="connsiteY45" fmla="*/ 992982 h 2829107"/>
                  <a:gd name="connsiteX46" fmla="*/ 366711 w 1362074"/>
                  <a:gd name="connsiteY46" fmla="*/ 900114 h 2829107"/>
                  <a:gd name="connsiteX47" fmla="*/ 421480 w 1362074"/>
                  <a:gd name="connsiteY47" fmla="*/ 809627 h 2829107"/>
                  <a:gd name="connsiteX48" fmla="*/ 464343 w 1362074"/>
                  <a:gd name="connsiteY48" fmla="*/ 733427 h 2829107"/>
                  <a:gd name="connsiteX49" fmla="*/ 538161 w 1362074"/>
                  <a:gd name="connsiteY49" fmla="*/ 602458 h 2829107"/>
                  <a:gd name="connsiteX50" fmla="*/ 635792 w 1362074"/>
                  <a:gd name="connsiteY50" fmla="*/ 431007 h 2829107"/>
                  <a:gd name="connsiteX51" fmla="*/ 747711 w 1362074"/>
                  <a:gd name="connsiteY51" fmla="*/ 330996 h 2829107"/>
                  <a:gd name="connsiteX52" fmla="*/ 852486 w 1362074"/>
                  <a:gd name="connsiteY52" fmla="*/ 257177 h 2829107"/>
                  <a:gd name="connsiteX53" fmla="*/ 1012030 w 1362074"/>
                  <a:gd name="connsiteY53" fmla="*/ 185738 h 2829107"/>
                  <a:gd name="connsiteX54" fmla="*/ 1252536 w 1362074"/>
                  <a:gd name="connsiteY54" fmla="*/ 126208 h 2829107"/>
                  <a:gd name="connsiteX55" fmla="*/ 1362074 w 1362074"/>
                  <a:gd name="connsiteY55" fmla="*/ 121445 h 2829107"/>
                  <a:gd name="connsiteX56" fmla="*/ 1340642 w 1362074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31073 w 1364560"/>
                  <a:gd name="connsiteY26" fmla="*/ 2162176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2010 w 1364560"/>
                  <a:gd name="connsiteY26" fmla="*/ 2133601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71449 w 1366836"/>
                  <a:gd name="connsiteY35" fmla="*/ 2128838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3 w 1366836"/>
                  <a:gd name="connsiteY32" fmla="*/ 2562226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3 w 1366836"/>
                  <a:gd name="connsiteY33" fmla="*/ 2562226 h 2829107"/>
                  <a:gd name="connsiteX34" fmla="*/ 119062 w 1366836"/>
                  <a:gd name="connsiteY34" fmla="*/ 2476501 h 2829107"/>
                  <a:gd name="connsiteX35" fmla="*/ 109537 w 1366836"/>
                  <a:gd name="connsiteY35" fmla="*/ 2271714 h 2829107"/>
                  <a:gd name="connsiteX36" fmla="*/ 104774 w 1366836"/>
                  <a:gd name="connsiteY36" fmla="*/ 2133601 h 2829107"/>
                  <a:gd name="connsiteX37" fmla="*/ 173831 w 1366836"/>
                  <a:gd name="connsiteY37" fmla="*/ 2031207 h 2829107"/>
                  <a:gd name="connsiteX38" fmla="*/ 188118 w 1366836"/>
                  <a:gd name="connsiteY38" fmla="*/ 1835945 h 2829107"/>
                  <a:gd name="connsiteX39" fmla="*/ 200024 w 1366836"/>
                  <a:gd name="connsiteY39" fmla="*/ 1654970 h 2829107"/>
                  <a:gd name="connsiteX40" fmla="*/ 207168 w 1366836"/>
                  <a:gd name="connsiteY40" fmla="*/ 1602582 h 2829107"/>
                  <a:gd name="connsiteX41" fmla="*/ 211931 w 1366836"/>
                  <a:gd name="connsiteY41" fmla="*/ 1552576 h 2829107"/>
                  <a:gd name="connsiteX42" fmla="*/ 223837 w 1366836"/>
                  <a:gd name="connsiteY42" fmla="*/ 1385888 h 2829107"/>
                  <a:gd name="connsiteX43" fmla="*/ 228599 w 1366836"/>
                  <a:gd name="connsiteY43" fmla="*/ 1271588 h 2829107"/>
                  <a:gd name="connsiteX44" fmla="*/ 240506 w 1366836"/>
                  <a:gd name="connsiteY44" fmla="*/ 1154907 h 2829107"/>
                  <a:gd name="connsiteX45" fmla="*/ 278606 w 1366836"/>
                  <a:gd name="connsiteY45" fmla="*/ 1085851 h 2829107"/>
                  <a:gd name="connsiteX46" fmla="*/ 321468 w 1366836"/>
                  <a:gd name="connsiteY46" fmla="*/ 992982 h 2829107"/>
                  <a:gd name="connsiteX47" fmla="*/ 371473 w 1366836"/>
                  <a:gd name="connsiteY47" fmla="*/ 900114 h 2829107"/>
                  <a:gd name="connsiteX48" fmla="*/ 426242 w 1366836"/>
                  <a:gd name="connsiteY48" fmla="*/ 809627 h 2829107"/>
                  <a:gd name="connsiteX49" fmla="*/ 469105 w 1366836"/>
                  <a:gd name="connsiteY49" fmla="*/ 733427 h 2829107"/>
                  <a:gd name="connsiteX50" fmla="*/ 542923 w 1366836"/>
                  <a:gd name="connsiteY50" fmla="*/ 602458 h 2829107"/>
                  <a:gd name="connsiteX51" fmla="*/ 640554 w 1366836"/>
                  <a:gd name="connsiteY51" fmla="*/ 431007 h 2829107"/>
                  <a:gd name="connsiteX52" fmla="*/ 752473 w 1366836"/>
                  <a:gd name="connsiteY52" fmla="*/ 330996 h 2829107"/>
                  <a:gd name="connsiteX53" fmla="*/ 857248 w 1366836"/>
                  <a:gd name="connsiteY53" fmla="*/ 257177 h 2829107"/>
                  <a:gd name="connsiteX54" fmla="*/ 1016792 w 1366836"/>
                  <a:gd name="connsiteY54" fmla="*/ 185738 h 2829107"/>
                  <a:gd name="connsiteX55" fmla="*/ 1257298 w 1366836"/>
                  <a:gd name="connsiteY55" fmla="*/ 126208 h 2829107"/>
                  <a:gd name="connsiteX56" fmla="*/ 1366836 w 1366836"/>
                  <a:gd name="connsiteY56" fmla="*/ 121445 h 2829107"/>
                  <a:gd name="connsiteX57" fmla="*/ 1345404 w 1366836"/>
                  <a:gd name="connsiteY57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09537 w 1366836"/>
                  <a:gd name="connsiteY36" fmla="*/ 2271714 h 2829107"/>
                  <a:gd name="connsiteX37" fmla="*/ 104774 w 1366836"/>
                  <a:gd name="connsiteY37" fmla="*/ 2133601 h 2829107"/>
                  <a:gd name="connsiteX38" fmla="*/ 173831 w 1366836"/>
                  <a:gd name="connsiteY38" fmla="*/ 2031207 h 2829107"/>
                  <a:gd name="connsiteX39" fmla="*/ 188118 w 1366836"/>
                  <a:gd name="connsiteY39" fmla="*/ 1835945 h 2829107"/>
                  <a:gd name="connsiteX40" fmla="*/ 200024 w 1366836"/>
                  <a:gd name="connsiteY40" fmla="*/ 1654970 h 2829107"/>
                  <a:gd name="connsiteX41" fmla="*/ 207168 w 1366836"/>
                  <a:gd name="connsiteY41" fmla="*/ 1602582 h 2829107"/>
                  <a:gd name="connsiteX42" fmla="*/ 211931 w 1366836"/>
                  <a:gd name="connsiteY42" fmla="*/ 1552576 h 2829107"/>
                  <a:gd name="connsiteX43" fmla="*/ 223837 w 1366836"/>
                  <a:gd name="connsiteY43" fmla="*/ 1385888 h 2829107"/>
                  <a:gd name="connsiteX44" fmla="*/ 228599 w 1366836"/>
                  <a:gd name="connsiteY44" fmla="*/ 1271588 h 2829107"/>
                  <a:gd name="connsiteX45" fmla="*/ 240506 w 1366836"/>
                  <a:gd name="connsiteY45" fmla="*/ 1154907 h 2829107"/>
                  <a:gd name="connsiteX46" fmla="*/ 278606 w 1366836"/>
                  <a:gd name="connsiteY46" fmla="*/ 1085851 h 2829107"/>
                  <a:gd name="connsiteX47" fmla="*/ 321468 w 1366836"/>
                  <a:gd name="connsiteY47" fmla="*/ 992982 h 2829107"/>
                  <a:gd name="connsiteX48" fmla="*/ 371473 w 1366836"/>
                  <a:gd name="connsiteY48" fmla="*/ 900114 h 2829107"/>
                  <a:gd name="connsiteX49" fmla="*/ 426242 w 1366836"/>
                  <a:gd name="connsiteY49" fmla="*/ 809627 h 2829107"/>
                  <a:gd name="connsiteX50" fmla="*/ 469105 w 1366836"/>
                  <a:gd name="connsiteY50" fmla="*/ 733427 h 2829107"/>
                  <a:gd name="connsiteX51" fmla="*/ 542923 w 1366836"/>
                  <a:gd name="connsiteY51" fmla="*/ 602458 h 2829107"/>
                  <a:gd name="connsiteX52" fmla="*/ 640554 w 1366836"/>
                  <a:gd name="connsiteY52" fmla="*/ 431007 h 2829107"/>
                  <a:gd name="connsiteX53" fmla="*/ 752473 w 1366836"/>
                  <a:gd name="connsiteY53" fmla="*/ 330996 h 2829107"/>
                  <a:gd name="connsiteX54" fmla="*/ 857248 w 1366836"/>
                  <a:gd name="connsiteY54" fmla="*/ 257177 h 2829107"/>
                  <a:gd name="connsiteX55" fmla="*/ 1016792 w 1366836"/>
                  <a:gd name="connsiteY55" fmla="*/ 185738 h 2829107"/>
                  <a:gd name="connsiteX56" fmla="*/ 1257298 w 1366836"/>
                  <a:gd name="connsiteY56" fmla="*/ 126208 h 2829107"/>
                  <a:gd name="connsiteX57" fmla="*/ 1366836 w 1366836"/>
                  <a:gd name="connsiteY57" fmla="*/ 121445 h 2829107"/>
                  <a:gd name="connsiteX58" fmla="*/ 1345404 w 1366836"/>
                  <a:gd name="connsiteY58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4774 w 1366836"/>
                  <a:gd name="connsiteY38" fmla="*/ 2133601 h 2829107"/>
                  <a:gd name="connsiteX39" fmla="*/ 173831 w 1366836"/>
                  <a:gd name="connsiteY39" fmla="*/ 2031207 h 2829107"/>
                  <a:gd name="connsiteX40" fmla="*/ 188118 w 1366836"/>
                  <a:gd name="connsiteY40" fmla="*/ 1835945 h 2829107"/>
                  <a:gd name="connsiteX41" fmla="*/ 200024 w 1366836"/>
                  <a:gd name="connsiteY41" fmla="*/ 1654970 h 2829107"/>
                  <a:gd name="connsiteX42" fmla="*/ 207168 w 1366836"/>
                  <a:gd name="connsiteY42" fmla="*/ 1602582 h 2829107"/>
                  <a:gd name="connsiteX43" fmla="*/ 211931 w 1366836"/>
                  <a:gd name="connsiteY43" fmla="*/ 1552576 h 2829107"/>
                  <a:gd name="connsiteX44" fmla="*/ 223837 w 1366836"/>
                  <a:gd name="connsiteY44" fmla="*/ 1385888 h 2829107"/>
                  <a:gd name="connsiteX45" fmla="*/ 228599 w 1366836"/>
                  <a:gd name="connsiteY45" fmla="*/ 1271588 h 2829107"/>
                  <a:gd name="connsiteX46" fmla="*/ 240506 w 1366836"/>
                  <a:gd name="connsiteY46" fmla="*/ 1154907 h 2829107"/>
                  <a:gd name="connsiteX47" fmla="*/ 278606 w 1366836"/>
                  <a:gd name="connsiteY47" fmla="*/ 1085851 h 2829107"/>
                  <a:gd name="connsiteX48" fmla="*/ 321468 w 1366836"/>
                  <a:gd name="connsiteY48" fmla="*/ 992982 h 2829107"/>
                  <a:gd name="connsiteX49" fmla="*/ 371473 w 1366836"/>
                  <a:gd name="connsiteY49" fmla="*/ 900114 h 2829107"/>
                  <a:gd name="connsiteX50" fmla="*/ 426242 w 1366836"/>
                  <a:gd name="connsiteY50" fmla="*/ 809627 h 2829107"/>
                  <a:gd name="connsiteX51" fmla="*/ 469105 w 1366836"/>
                  <a:gd name="connsiteY51" fmla="*/ 733427 h 2829107"/>
                  <a:gd name="connsiteX52" fmla="*/ 542923 w 1366836"/>
                  <a:gd name="connsiteY52" fmla="*/ 602458 h 2829107"/>
                  <a:gd name="connsiteX53" fmla="*/ 640554 w 1366836"/>
                  <a:gd name="connsiteY53" fmla="*/ 431007 h 2829107"/>
                  <a:gd name="connsiteX54" fmla="*/ 752473 w 1366836"/>
                  <a:gd name="connsiteY54" fmla="*/ 330996 h 2829107"/>
                  <a:gd name="connsiteX55" fmla="*/ 857248 w 1366836"/>
                  <a:gd name="connsiteY55" fmla="*/ 257177 h 2829107"/>
                  <a:gd name="connsiteX56" fmla="*/ 1016792 w 1366836"/>
                  <a:gd name="connsiteY56" fmla="*/ 185738 h 2829107"/>
                  <a:gd name="connsiteX57" fmla="*/ 1257298 w 1366836"/>
                  <a:gd name="connsiteY57" fmla="*/ 126208 h 2829107"/>
                  <a:gd name="connsiteX58" fmla="*/ 1366836 w 1366836"/>
                  <a:gd name="connsiteY58" fmla="*/ 121445 h 2829107"/>
                  <a:gd name="connsiteX59" fmla="*/ 1345404 w 1366836"/>
                  <a:gd name="connsiteY59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9538 w 1366836"/>
                  <a:gd name="connsiteY38" fmla="*/ 2214563 h 2829107"/>
                  <a:gd name="connsiteX39" fmla="*/ 104774 w 1366836"/>
                  <a:gd name="connsiteY39" fmla="*/ 2133601 h 2829107"/>
                  <a:gd name="connsiteX40" fmla="*/ 173831 w 1366836"/>
                  <a:gd name="connsiteY40" fmla="*/ 2031207 h 2829107"/>
                  <a:gd name="connsiteX41" fmla="*/ 188118 w 1366836"/>
                  <a:gd name="connsiteY41" fmla="*/ 1835945 h 2829107"/>
                  <a:gd name="connsiteX42" fmla="*/ 200024 w 1366836"/>
                  <a:gd name="connsiteY42" fmla="*/ 1654970 h 2829107"/>
                  <a:gd name="connsiteX43" fmla="*/ 207168 w 1366836"/>
                  <a:gd name="connsiteY43" fmla="*/ 1602582 h 2829107"/>
                  <a:gd name="connsiteX44" fmla="*/ 211931 w 1366836"/>
                  <a:gd name="connsiteY44" fmla="*/ 1552576 h 2829107"/>
                  <a:gd name="connsiteX45" fmla="*/ 223837 w 1366836"/>
                  <a:gd name="connsiteY45" fmla="*/ 1385888 h 2829107"/>
                  <a:gd name="connsiteX46" fmla="*/ 228599 w 1366836"/>
                  <a:gd name="connsiteY46" fmla="*/ 1271588 h 2829107"/>
                  <a:gd name="connsiteX47" fmla="*/ 240506 w 1366836"/>
                  <a:gd name="connsiteY47" fmla="*/ 1154907 h 2829107"/>
                  <a:gd name="connsiteX48" fmla="*/ 278606 w 1366836"/>
                  <a:gd name="connsiteY48" fmla="*/ 1085851 h 2829107"/>
                  <a:gd name="connsiteX49" fmla="*/ 321468 w 1366836"/>
                  <a:gd name="connsiteY49" fmla="*/ 992982 h 2829107"/>
                  <a:gd name="connsiteX50" fmla="*/ 371473 w 1366836"/>
                  <a:gd name="connsiteY50" fmla="*/ 900114 h 2829107"/>
                  <a:gd name="connsiteX51" fmla="*/ 426242 w 1366836"/>
                  <a:gd name="connsiteY51" fmla="*/ 809627 h 2829107"/>
                  <a:gd name="connsiteX52" fmla="*/ 469105 w 1366836"/>
                  <a:gd name="connsiteY52" fmla="*/ 733427 h 2829107"/>
                  <a:gd name="connsiteX53" fmla="*/ 542923 w 1366836"/>
                  <a:gd name="connsiteY53" fmla="*/ 602458 h 2829107"/>
                  <a:gd name="connsiteX54" fmla="*/ 640554 w 1366836"/>
                  <a:gd name="connsiteY54" fmla="*/ 431007 h 2829107"/>
                  <a:gd name="connsiteX55" fmla="*/ 752473 w 1366836"/>
                  <a:gd name="connsiteY55" fmla="*/ 330996 h 2829107"/>
                  <a:gd name="connsiteX56" fmla="*/ 857248 w 1366836"/>
                  <a:gd name="connsiteY56" fmla="*/ 257177 h 2829107"/>
                  <a:gd name="connsiteX57" fmla="*/ 1016792 w 1366836"/>
                  <a:gd name="connsiteY57" fmla="*/ 185738 h 2829107"/>
                  <a:gd name="connsiteX58" fmla="*/ 1257298 w 1366836"/>
                  <a:gd name="connsiteY58" fmla="*/ 126208 h 2829107"/>
                  <a:gd name="connsiteX59" fmla="*/ 1366836 w 1366836"/>
                  <a:gd name="connsiteY59" fmla="*/ 121445 h 2829107"/>
                  <a:gd name="connsiteX60" fmla="*/ 1345404 w 1366836"/>
                  <a:gd name="connsiteY60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57151 w 1366836"/>
                  <a:gd name="connsiteY31" fmla="*/ 2821782 h 2829107"/>
                  <a:gd name="connsiteX32" fmla="*/ 123824 w 1366836"/>
                  <a:gd name="connsiteY32" fmla="*/ 2824165 h 2829107"/>
                  <a:gd name="connsiteX33" fmla="*/ 121444 w 1366836"/>
                  <a:gd name="connsiteY33" fmla="*/ 2712245 h 2829107"/>
                  <a:gd name="connsiteX34" fmla="*/ 121444 w 1366836"/>
                  <a:gd name="connsiteY34" fmla="*/ 2619376 h 2829107"/>
                  <a:gd name="connsiteX35" fmla="*/ 121443 w 1366836"/>
                  <a:gd name="connsiteY35" fmla="*/ 2562226 h 2829107"/>
                  <a:gd name="connsiteX36" fmla="*/ 119062 w 1366836"/>
                  <a:gd name="connsiteY36" fmla="*/ 2476501 h 2829107"/>
                  <a:gd name="connsiteX37" fmla="*/ 111919 w 1366836"/>
                  <a:gd name="connsiteY37" fmla="*/ 2393157 h 2829107"/>
                  <a:gd name="connsiteX38" fmla="*/ 109537 w 1366836"/>
                  <a:gd name="connsiteY38" fmla="*/ 2271714 h 2829107"/>
                  <a:gd name="connsiteX39" fmla="*/ 109538 w 1366836"/>
                  <a:gd name="connsiteY39" fmla="*/ 2214563 h 2829107"/>
                  <a:gd name="connsiteX40" fmla="*/ 104774 w 1366836"/>
                  <a:gd name="connsiteY40" fmla="*/ 2133601 h 2829107"/>
                  <a:gd name="connsiteX41" fmla="*/ 173831 w 1366836"/>
                  <a:gd name="connsiteY41" fmla="*/ 2031207 h 2829107"/>
                  <a:gd name="connsiteX42" fmla="*/ 188118 w 1366836"/>
                  <a:gd name="connsiteY42" fmla="*/ 1835945 h 2829107"/>
                  <a:gd name="connsiteX43" fmla="*/ 200024 w 1366836"/>
                  <a:gd name="connsiteY43" fmla="*/ 1654970 h 2829107"/>
                  <a:gd name="connsiteX44" fmla="*/ 207168 w 1366836"/>
                  <a:gd name="connsiteY44" fmla="*/ 1602582 h 2829107"/>
                  <a:gd name="connsiteX45" fmla="*/ 211931 w 1366836"/>
                  <a:gd name="connsiteY45" fmla="*/ 1552576 h 2829107"/>
                  <a:gd name="connsiteX46" fmla="*/ 223837 w 1366836"/>
                  <a:gd name="connsiteY46" fmla="*/ 1385888 h 2829107"/>
                  <a:gd name="connsiteX47" fmla="*/ 228599 w 1366836"/>
                  <a:gd name="connsiteY47" fmla="*/ 1271588 h 2829107"/>
                  <a:gd name="connsiteX48" fmla="*/ 240506 w 1366836"/>
                  <a:gd name="connsiteY48" fmla="*/ 1154907 h 2829107"/>
                  <a:gd name="connsiteX49" fmla="*/ 278606 w 1366836"/>
                  <a:gd name="connsiteY49" fmla="*/ 1085851 h 2829107"/>
                  <a:gd name="connsiteX50" fmla="*/ 321468 w 1366836"/>
                  <a:gd name="connsiteY50" fmla="*/ 992982 h 2829107"/>
                  <a:gd name="connsiteX51" fmla="*/ 371473 w 1366836"/>
                  <a:gd name="connsiteY51" fmla="*/ 900114 h 2829107"/>
                  <a:gd name="connsiteX52" fmla="*/ 426242 w 1366836"/>
                  <a:gd name="connsiteY52" fmla="*/ 809627 h 2829107"/>
                  <a:gd name="connsiteX53" fmla="*/ 469105 w 1366836"/>
                  <a:gd name="connsiteY53" fmla="*/ 733427 h 2829107"/>
                  <a:gd name="connsiteX54" fmla="*/ 542923 w 1366836"/>
                  <a:gd name="connsiteY54" fmla="*/ 602458 h 2829107"/>
                  <a:gd name="connsiteX55" fmla="*/ 640554 w 1366836"/>
                  <a:gd name="connsiteY55" fmla="*/ 431007 h 2829107"/>
                  <a:gd name="connsiteX56" fmla="*/ 752473 w 1366836"/>
                  <a:gd name="connsiteY56" fmla="*/ 330996 h 2829107"/>
                  <a:gd name="connsiteX57" fmla="*/ 857248 w 1366836"/>
                  <a:gd name="connsiteY57" fmla="*/ 257177 h 2829107"/>
                  <a:gd name="connsiteX58" fmla="*/ 1016792 w 1366836"/>
                  <a:gd name="connsiteY58" fmla="*/ 185738 h 2829107"/>
                  <a:gd name="connsiteX59" fmla="*/ 1257298 w 1366836"/>
                  <a:gd name="connsiteY59" fmla="*/ 126208 h 2829107"/>
                  <a:gd name="connsiteX60" fmla="*/ 1366836 w 1366836"/>
                  <a:gd name="connsiteY60" fmla="*/ 121445 h 2829107"/>
                  <a:gd name="connsiteX61" fmla="*/ 1345404 w 1366836"/>
                  <a:gd name="connsiteY61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57151 w 1366836"/>
                  <a:gd name="connsiteY32" fmla="*/ 2821782 h 2829107"/>
                  <a:gd name="connsiteX33" fmla="*/ 123824 w 1366836"/>
                  <a:gd name="connsiteY33" fmla="*/ 2824165 h 2829107"/>
                  <a:gd name="connsiteX34" fmla="*/ 121444 w 1366836"/>
                  <a:gd name="connsiteY34" fmla="*/ 2712245 h 2829107"/>
                  <a:gd name="connsiteX35" fmla="*/ 121444 w 1366836"/>
                  <a:gd name="connsiteY35" fmla="*/ 2619376 h 2829107"/>
                  <a:gd name="connsiteX36" fmla="*/ 121443 w 1366836"/>
                  <a:gd name="connsiteY36" fmla="*/ 2562226 h 2829107"/>
                  <a:gd name="connsiteX37" fmla="*/ 119062 w 1366836"/>
                  <a:gd name="connsiteY37" fmla="*/ 2476501 h 2829107"/>
                  <a:gd name="connsiteX38" fmla="*/ 111919 w 1366836"/>
                  <a:gd name="connsiteY38" fmla="*/ 2393157 h 2829107"/>
                  <a:gd name="connsiteX39" fmla="*/ 109537 w 1366836"/>
                  <a:gd name="connsiteY39" fmla="*/ 2271714 h 2829107"/>
                  <a:gd name="connsiteX40" fmla="*/ 109538 w 1366836"/>
                  <a:gd name="connsiteY40" fmla="*/ 2214563 h 2829107"/>
                  <a:gd name="connsiteX41" fmla="*/ 104774 w 1366836"/>
                  <a:gd name="connsiteY41" fmla="*/ 2133601 h 2829107"/>
                  <a:gd name="connsiteX42" fmla="*/ 173831 w 1366836"/>
                  <a:gd name="connsiteY42" fmla="*/ 2031207 h 2829107"/>
                  <a:gd name="connsiteX43" fmla="*/ 188118 w 1366836"/>
                  <a:gd name="connsiteY43" fmla="*/ 1835945 h 2829107"/>
                  <a:gd name="connsiteX44" fmla="*/ 200024 w 1366836"/>
                  <a:gd name="connsiteY44" fmla="*/ 1654970 h 2829107"/>
                  <a:gd name="connsiteX45" fmla="*/ 207168 w 1366836"/>
                  <a:gd name="connsiteY45" fmla="*/ 1602582 h 2829107"/>
                  <a:gd name="connsiteX46" fmla="*/ 211931 w 1366836"/>
                  <a:gd name="connsiteY46" fmla="*/ 1552576 h 2829107"/>
                  <a:gd name="connsiteX47" fmla="*/ 223837 w 1366836"/>
                  <a:gd name="connsiteY47" fmla="*/ 1385888 h 2829107"/>
                  <a:gd name="connsiteX48" fmla="*/ 228599 w 1366836"/>
                  <a:gd name="connsiteY48" fmla="*/ 1271588 h 2829107"/>
                  <a:gd name="connsiteX49" fmla="*/ 240506 w 1366836"/>
                  <a:gd name="connsiteY49" fmla="*/ 1154907 h 2829107"/>
                  <a:gd name="connsiteX50" fmla="*/ 278606 w 1366836"/>
                  <a:gd name="connsiteY50" fmla="*/ 1085851 h 2829107"/>
                  <a:gd name="connsiteX51" fmla="*/ 321468 w 1366836"/>
                  <a:gd name="connsiteY51" fmla="*/ 992982 h 2829107"/>
                  <a:gd name="connsiteX52" fmla="*/ 371473 w 1366836"/>
                  <a:gd name="connsiteY52" fmla="*/ 900114 h 2829107"/>
                  <a:gd name="connsiteX53" fmla="*/ 426242 w 1366836"/>
                  <a:gd name="connsiteY53" fmla="*/ 809627 h 2829107"/>
                  <a:gd name="connsiteX54" fmla="*/ 469105 w 1366836"/>
                  <a:gd name="connsiteY54" fmla="*/ 733427 h 2829107"/>
                  <a:gd name="connsiteX55" fmla="*/ 542923 w 1366836"/>
                  <a:gd name="connsiteY55" fmla="*/ 602458 h 2829107"/>
                  <a:gd name="connsiteX56" fmla="*/ 640554 w 1366836"/>
                  <a:gd name="connsiteY56" fmla="*/ 431007 h 2829107"/>
                  <a:gd name="connsiteX57" fmla="*/ 752473 w 1366836"/>
                  <a:gd name="connsiteY57" fmla="*/ 330996 h 2829107"/>
                  <a:gd name="connsiteX58" fmla="*/ 857248 w 1366836"/>
                  <a:gd name="connsiteY58" fmla="*/ 257177 h 2829107"/>
                  <a:gd name="connsiteX59" fmla="*/ 1016792 w 1366836"/>
                  <a:gd name="connsiteY59" fmla="*/ 185738 h 2829107"/>
                  <a:gd name="connsiteX60" fmla="*/ 1257298 w 1366836"/>
                  <a:gd name="connsiteY60" fmla="*/ 126208 h 2829107"/>
                  <a:gd name="connsiteX61" fmla="*/ 1366836 w 1366836"/>
                  <a:gd name="connsiteY61" fmla="*/ 121445 h 2829107"/>
                  <a:gd name="connsiteX62" fmla="*/ 1345404 w 1366836"/>
                  <a:gd name="connsiteY62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40482 w 1366836"/>
                  <a:gd name="connsiteY32" fmla="*/ 2776538 h 2829107"/>
                  <a:gd name="connsiteX33" fmla="*/ 57151 w 1366836"/>
                  <a:gd name="connsiteY33" fmla="*/ 2821782 h 2829107"/>
                  <a:gd name="connsiteX34" fmla="*/ 123824 w 1366836"/>
                  <a:gd name="connsiteY34" fmla="*/ 2824165 h 2829107"/>
                  <a:gd name="connsiteX35" fmla="*/ 121444 w 1366836"/>
                  <a:gd name="connsiteY35" fmla="*/ 2712245 h 2829107"/>
                  <a:gd name="connsiteX36" fmla="*/ 121444 w 1366836"/>
                  <a:gd name="connsiteY36" fmla="*/ 2619376 h 2829107"/>
                  <a:gd name="connsiteX37" fmla="*/ 121443 w 1366836"/>
                  <a:gd name="connsiteY37" fmla="*/ 2562226 h 2829107"/>
                  <a:gd name="connsiteX38" fmla="*/ 119062 w 1366836"/>
                  <a:gd name="connsiteY38" fmla="*/ 2476501 h 2829107"/>
                  <a:gd name="connsiteX39" fmla="*/ 111919 w 1366836"/>
                  <a:gd name="connsiteY39" fmla="*/ 2393157 h 2829107"/>
                  <a:gd name="connsiteX40" fmla="*/ 109537 w 1366836"/>
                  <a:gd name="connsiteY40" fmla="*/ 2271714 h 2829107"/>
                  <a:gd name="connsiteX41" fmla="*/ 109538 w 1366836"/>
                  <a:gd name="connsiteY41" fmla="*/ 2214563 h 2829107"/>
                  <a:gd name="connsiteX42" fmla="*/ 104774 w 1366836"/>
                  <a:gd name="connsiteY42" fmla="*/ 2133601 h 2829107"/>
                  <a:gd name="connsiteX43" fmla="*/ 173831 w 1366836"/>
                  <a:gd name="connsiteY43" fmla="*/ 2031207 h 2829107"/>
                  <a:gd name="connsiteX44" fmla="*/ 188118 w 1366836"/>
                  <a:gd name="connsiteY44" fmla="*/ 1835945 h 2829107"/>
                  <a:gd name="connsiteX45" fmla="*/ 200024 w 1366836"/>
                  <a:gd name="connsiteY45" fmla="*/ 1654970 h 2829107"/>
                  <a:gd name="connsiteX46" fmla="*/ 207168 w 1366836"/>
                  <a:gd name="connsiteY46" fmla="*/ 1602582 h 2829107"/>
                  <a:gd name="connsiteX47" fmla="*/ 211931 w 1366836"/>
                  <a:gd name="connsiteY47" fmla="*/ 1552576 h 2829107"/>
                  <a:gd name="connsiteX48" fmla="*/ 223837 w 1366836"/>
                  <a:gd name="connsiteY48" fmla="*/ 1385888 h 2829107"/>
                  <a:gd name="connsiteX49" fmla="*/ 228599 w 1366836"/>
                  <a:gd name="connsiteY49" fmla="*/ 1271588 h 2829107"/>
                  <a:gd name="connsiteX50" fmla="*/ 240506 w 1366836"/>
                  <a:gd name="connsiteY50" fmla="*/ 1154907 h 2829107"/>
                  <a:gd name="connsiteX51" fmla="*/ 278606 w 1366836"/>
                  <a:gd name="connsiteY51" fmla="*/ 1085851 h 2829107"/>
                  <a:gd name="connsiteX52" fmla="*/ 321468 w 1366836"/>
                  <a:gd name="connsiteY52" fmla="*/ 992982 h 2829107"/>
                  <a:gd name="connsiteX53" fmla="*/ 371473 w 1366836"/>
                  <a:gd name="connsiteY53" fmla="*/ 900114 h 2829107"/>
                  <a:gd name="connsiteX54" fmla="*/ 426242 w 1366836"/>
                  <a:gd name="connsiteY54" fmla="*/ 809627 h 2829107"/>
                  <a:gd name="connsiteX55" fmla="*/ 469105 w 1366836"/>
                  <a:gd name="connsiteY55" fmla="*/ 733427 h 2829107"/>
                  <a:gd name="connsiteX56" fmla="*/ 542923 w 1366836"/>
                  <a:gd name="connsiteY56" fmla="*/ 602458 h 2829107"/>
                  <a:gd name="connsiteX57" fmla="*/ 640554 w 1366836"/>
                  <a:gd name="connsiteY57" fmla="*/ 431007 h 2829107"/>
                  <a:gd name="connsiteX58" fmla="*/ 752473 w 1366836"/>
                  <a:gd name="connsiteY58" fmla="*/ 330996 h 2829107"/>
                  <a:gd name="connsiteX59" fmla="*/ 857248 w 1366836"/>
                  <a:gd name="connsiteY59" fmla="*/ 257177 h 2829107"/>
                  <a:gd name="connsiteX60" fmla="*/ 1016792 w 1366836"/>
                  <a:gd name="connsiteY60" fmla="*/ 185738 h 2829107"/>
                  <a:gd name="connsiteX61" fmla="*/ 1257298 w 1366836"/>
                  <a:gd name="connsiteY61" fmla="*/ 126208 h 2829107"/>
                  <a:gd name="connsiteX62" fmla="*/ 1366836 w 1366836"/>
                  <a:gd name="connsiteY62" fmla="*/ 121445 h 2829107"/>
                  <a:gd name="connsiteX63" fmla="*/ 1345404 w 1366836"/>
                  <a:gd name="connsiteY63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21430 w 1366836"/>
                  <a:gd name="connsiteY24" fmla="*/ 1940720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59545 w 1352550"/>
                  <a:gd name="connsiteY45" fmla="*/ 2031207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45282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8264 w 1352550"/>
                  <a:gd name="connsiteY67" fmla="*/ 50007 h 2829107"/>
                  <a:gd name="connsiteX68" fmla="*/ 1331118 w 1352550"/>
                  <a:gd name="connsiteY68" fmla="*/ 0 h 2829107"/>
                  <a:gd name="connsiteX0" fmla="*/ 1331118 w 1359696"/>
                  <a:gd name="connsiteY0" fmla="*/ 0 h 2829107"/>
                  <a:gd name="connsiteX1" fmla="*/ 1266825 w 1359696"/>
                  <a:gd name="connsiteY1" fmla="*/ 9527 h 2829107"/>
                  <a:gd name="connsiteX2" fmla="*/ 1154906 w 1359696"/>
                  <a:gd name="connsiteY2" fmla="*/ 28577 h 2829107"/>
                  <a:gd name="connsiteX3" fmla="*/ 1031081 w 1359696"/>
                  <a:gd name="connsiteY3" fmla="*/ 59533 h 2829107"/>
                  <a:gd name="connsiteX4" fmla="*/ 897730 w 1359696"/>
                  <a:gd name="connsiteY4" fmla="*/ 100014 h 2829107"/>
                  <a:gd name="connsiteX5" fmla="*/ 842963 w 1359696"/>
                  <a:gd name="connsiteY5" fmla="*/ 114301 h 2829107"/>
                  <a:gd name="connsiteX6" fmla="*/ 766762 w 1359696"/>
                  <a:gd name="connsiteY6" fmla="*/ 157162 h 2829107"/>
                  <a:gd name="connsiteX7" fmla="*/ 700088 w 1359696"/>
                  <a:gd name="connsiteY7" fmla="*/ 197645 h 2829107"/>
                  <a:gd name="connsiteX8" fmla="*/ 614364 w 1359696"/>
                  <a:gd name="connsiteY8" fmla="*/ 257176 h 2829107"/>
                  <a:gd name="connsiteX9" fmla="*/ 600075 w 1359696"/>
                  <a:gd name="connsiteY9" fmla="*/ 264321 h 2829107"/>
                  <a:gd name="connsiteX10" fmla="*/ 531019 w 1359696"/>
                  <a:gd name="connsiteY10" fmla="*/ 333376 h 2829107"/>
                  <a:gd name="connsiteX11" fmla="*/ 454817 w 1359696"/>
                  <a:gd name="connsiteY11" fmla="*/ 416720 h 2829107"/>
                  <a:gd name="connsiteX12" fmla="*/ 423863 w 1359696"/>
                  <a:gd name="connsiteY12" fmla="*/ 466727 h 2829107"/>
                  <a:gd name="connsiteX13" fmla="*/ 376238 w 1359696"/>
                  <a:gd name="connsiteY13" fmla="*/ 526258 h 2829107"/>
                  <a:gd name="connsiteX14" fmla="*/ 316707 w 1359696"/>
                  <a:gd name="connsiteY14" fmla="*/ 616745 h 2829107"/>
                  <a:gd name="connsiteX15" fmla="*/ 276226 w 1359696"/>
                  <a:gd name="connsiteY15" fmla="*/ 671514 h 2829107"/>
                  <a:gd name="connsiteX16" fmla="*/ 228599 w 1359696"/>
                  <a:gd name="connsiteY16" fmla="*/ 762001 h 2829107"/>
                  <a:gd name="connsiteX17" fmla="*/ 180976 w 1359696"/>
                  <a:gd name="connsiteY17" fmla="*/ 876300 h 2829107"/>
                  <a:gd name="connsiteX18" fmla="*/ 140495 w 1359696"/>
                  <a:gd name="connsiteY18" fmla="*/ 1004889 h 2829107"/>
                  <a:gd name="connsiteX19" fmla="*/ 95251 w 1359696"/>
                  <a:gd name="connsiteY19" fmla="*/ 1185863 h 2829107"/>
                  <a:gd name="connsiteX20" fmla="*/ 69057 w 1359696"/>
                  <a:gd name="connsiteY20" fmla="*/ 1312069 h 2829107"/>
                  <a:gd name="connsiteX21" fmla="*/ 42863 w 1359696"/>
                  <a:gd name="connsiteY21" fmla="*/ 1431132 h 2829107"/>
                  <a:gd name="connsiteX22" fmla="*/ 28577 w 1359696"/>
                  <a:gd name="connsiteY22" fmla="*/ 1526382 h 2829107"/>
                  <a:gd name="connsiteX23" fmla="*/ 19051 w 1359696"/>
                  <a:gd name="connsiteY23" fmla="*/ 1616870 h 2829107"/>
                  <a:gd name="connsiteX24" fmla="*/ 23814 w 1359696"/>
                  <a:gd name="connsiteY24" fmla="*/ 1700214 h 2829107"/>
                  <a:gd name="connsiteX25" fmla="*/ 23813 w 1359696"/>
                  <a:gd name="connsiteY25" fmla="*/ 1774032 h 2829107"/>
                  <a:gd name="connsiteX26" fmla="*/ 7144 w 1359696"/>
                  <a:gd name="connsiteY26" fmla="*/ 1940720 h 2829107"/>
                  <a:gd name="connsiteX27" fmla="*/ 9527 w 1359696"/>
                  <a:gd name="connsiteY27" fmla="*/ 2050257 h 2829107"/>
                  <a:gd name="connsiteX28" fmla="*/ 0 w 1359696"/>
                  <a:gd name="connsiteY28" fmla="*/ 2133601 h 2829107"/>
                  <a:gd name="connsiteX29" fmla="*/ 2383 w 1359696"/>
                  <a:gd name="connsiteY29" fmla="*/ 2224088 h 2829107"/>
                  <a:gd name="connsiteX30" fmla="*/ 1 w 1359696"/>
                  <a:gd name="connsiteY30" fmla="*/ 2328863 h 2829107"/>
                  <a:gd name="connsiteX31" fmla="*/ 9527 w 1359696"/>
                  <a:gd name="connsiteY31" fmla="*/ 2421732 h 2829107"/>
                  <a:gd name="connsiteX32" fmla="*/ 16671 w 1359696"/>
                  <a:gd name="connsiteY32" fmla="*/ 2521745 h 2829107"/>
                  <a:gd name="connsiteX33" fmla="*/ 23814 w 1359696"/>
                  <a:gd name="connsiteY33" fmla="*/ 2597945 h 2829107"/>
                  <a:gd name="connsiteX34" fmla="*/ 35720 w 1359696"/>
                  <a:gd name="connsiteY34" fmla="*/ 2700339 h 2829107"/>
                  <a:gd name="connsiteX35" fmla="*/ 38103 w 1359696"/>
                  <a:gd name="connsiteY35" fmla="*/ 2776538 h 2829107"/>
                  <a:gd name="connsiteX36" fmla="*/ 42865 w 1359696"/>
                  <a:gd name="connsiteY36" fmla="*/ 2821782 h 2829107"/>
                  <a:gd name="connsiteX37" fmla="*/ 109538 w 1359696"/>
                  <a:gd name="connsiteY37" fmla="*/ 2824165 h 2829107"/>
                  <a:gd name="connsiteX38" fmla="*/ 109539 w 1359696"/>
                  <a:gd name="connsiteY38" fmla="*/ 2764632 h 2829107"/>
                  <a:gd name="connsiteX39" fmla="*/ 107158 w 1359696"/>
                  <a:gd name="connsiteY39" fmla="*/ 2712245 h 2829107"/>
                  <a:gd name="connsiteX40" fmla="*/ 114301 w 1359696"/>
                  <a:gd name="connsiteY40" fmla="*/ 2619376 h 2829107"/>
                  <a:gd name="connsiteX41" fmla="*/ 114301 w 1359696"/>
                  <a:gd name="connsiteY41" fmla="*/ 2564607 h 2829107"/>
                  <a:gd name="connsiteX42" fmla="*/ 111920 w 1359696"/>
                  <a:gd name="connsiteY42" fmla="*/ 2481264 h 2829107"/>
                  <a:gd name="connsiteX43" fmla="*/ 114302 w 1359696"/>
                  <a:gd name="connsiteY43" fmla="*/ 2381251 h 2829107"/>
                  <a:gd name="connsiteX44" fmla="*/ 102395 w 1359696"/>
                  <a:gd name="connsiteY44" fmla="*/ 2295527 h 2829107"/>
                  <a:gd name="connsiteX45" fmla="*/ 95251 w 1359696"/>
                  <a:gd name="connsiteY45" fmla="*/ 2216945 h 2829107"/>
                  <a:gd name="connsiteX46" fmla="*/ 95251 w 1359696"/>
                  <a:gd name="connsiteY46" fmla="*/ 2133601 h 2829107"/>
                  <a:gd name="connsiteX47" fmla="*/ 102395 w 1359696"/>
                  <a:gd name="connsiteY47" fmla="*/ 2026444 h 2829107"/>
                  <a:gd name="connsiteX48" fmla="*/ 114300 w 1359696"/>
                  <a:gd name="connsiteY48" fmla="*/ 1852613 h 2829107"/>
                  <a:gd name="connsiteX49" fmla="*/ 126206 w 1359696"/>
                  <a:gd name="connsiteY49" fmla="*/ 1664495 h 2829107"/>
                  <a:gd name="connsiteX50" fmla="*/ 126207 w 1359696"/>
                  <a:gd name="connsiteY50" fmla="*/ 1595438 h 2829107"/>
                  <a:gd name="connsiteX51" fmla="*/ 142876 w 1359696"/>
                  <a:gd name="connsiteY51" fmla="*/ 1526382 h 2829107"/>
                  <a:gd name="connsiteX52" fmla="*/ 166689 w 1359696"/>
                  <a:gd name="connsiteY52" fmla="*/ 1388269 h 2829107"/>
                  <a:gd name="connsiteX53" fmla="*/ 204788 w 1359696"/>
                  <a:gd name="connsiteY53" fmla="*/ 1273969 h 2829107"/>
                  <a:gd name="connsiteX54" fmla="*/ 226220 w 1359696"/>
                  <a:gd name="connsiteY54" fmla="*/ 1154907 h 2829107"/>
                  <a:gd name="connsiteX55" fmla="*/ 259557 w 1359696"/>
                  <a:gd name="connsiteY55" fmla="*/ 1064420 h 2829107"/>
                  <a:gd name="connsiteX56" fmla="*/ 288132 w 1359696"/>
                  <a:gd name="connsiteY56" fmla="*/ 954882 h 2829107"/>
                  <a:gd name="connsiteX57" fmla="*/ 319087 w 1359696"/>
                  <a:gd name="connsiteY57" fmla="*/ 864395 h 2829107"/>
                  <a:gd name="connsiteX58" fmla="*/ 378618 w 1359696"/>
                  <a:gd name="connsiteY58" fmla="*/ 785814 h 2829107"/>
                  <a:gd name="connsiteX59" fmla="*/ 419100 w 1359696"/>
                  <a:gd name="connsiteY59" fmla="*/ 685802 h 2829107"/>
                  <a:gd name="connsiteX60" fmla="*/ 504825 w 1359696"/>
                  <a:gd name="connsiteY60" fmla="*/ 557214 h 2829107"/>
                  <a:gd name="connsiteX61" fmla="*/ 626268 w 1359696"/>
                  <a:gd name="connsiteY61" fmla="*/ 431007 h 2829107"/>
                  <a:gd name="connsiteX62" fmla="*/ 738187 w 1359696"/>
                  <a:gd name="connsiteY62" fmla="*/ 330996 h 2829107"/>
                  <a:gd name="connsiteX63" fmla="*/ 842962 w 1359696"/>
                  <a:gd name="connsiteY63" fmla="*/ 257177 h 2829107"/>
                  <a:gd name="connsiteX64" fmla="*/ 1002506 w 1359696"/>
                  <a:gd name="connsiteY64" fmla="*/ 185738 h 2829107"/>
                  <a:gd name="connsiteX65" fmla="*/ 1243012 w 1359696"/>
                  <a:gd name="connsiteY65" fmla="*/ 126208 h 2829107"/>
                  <a:gd name="connsiteX66" fmla="*/ 1352550 w 1359696"/>
                  <a:gd name="connsiteY66" fmla="*/ 121445 h 2829107"/>
                  <a:gd name="connsiteX67" fmla="*/ 1359696 w 1359696"/>
                  <a:gd name="connsiteY67" fmla="*/ 59532 h 2829107"/>
                  <a:gd name="connsiteX68" fmla="*/ 1331118 w 1359696"/>
                  <a:gd name="connsiteY68" fmla="*/ 0 h 2829107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14301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07158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147764 w 1359696"/>
                  <a:gd name="connsiteY65" fmla="*/ 140494 h 2821963"/>
                  <a:gd name="connsiteX66" fmla="*/ 1243012 w 1359696"/>
                  <a:gd name="connsiteY66" fmla="*/ 119064 h 2821963"/>
                  <a:gd name="connsiteX67" fmla="*/ 1352550 w 1359696"/>
                  <a:gd name="connsiteY67" fmla="*/ 107158 h 2821963"/>
                  <a:gd name="connsiteX68" fmla="*/ 1359696 w 1359696"/>
                  <a:gd name="connsiteY68" fmla="*/ 52388 h 2821963"/>
                  <a:gd name="connsiteX69" fmla="*/ 1340643 w 1359696"/>
                  <a:gd name="connsiteY69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064421 w 1359696"/>
                  <a:gd name="connsiteY65" fmla="*/ 164307 h 2821963"/>
                  <a:gd name="connsiteX66" fmla="*/ 1147764 w 1359696"/>
                  <a:gd name="connsiteY66" fmla="*/ 140494 h 2821963"/>
                  <a:gd name="connsiteX67" fmla="*/ 1243012 w 1359696"/>
                  <a:gd name="connsiteY67" fmla="*/ 119064 h 2821963"/>
                  <a:gd name="connsiteX68" fmla="*/ 1352550 w 1359696"/>
                  <a:gd name="connsiteY68" fmla="*/ 107158 h 2821963"/>
                  <a:gd name="connsiteX69" fmla="*/ 1359696 w 1359696"/>
                  <a:gd name="connsiteY69" fmla="*/ 52388 h 2821963"/>
                  <a:gd name="connsiteX70" fmla="*/ 1340643 w 1359696"/>
                  <a:gd name="connsiteY70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931071 w 1359696"/>
                  <a:gd name="connsiteY64" fmla="*/ 204788 h 2821963"/>
                  <a:gd name="connsiteX65" fmla="*/ 1002506 w 1359696"/>
                  <a:gd name="connsiteY65" fmla="*/ 178594 h 2821963"/>
                  <a:gd name="connsiteX66" fmla="*/ 1064421 w 1359696"/>
                  <a:gd name="connsiteY66" fmla="*/ 164307 h 2821963"/>
                  <a:gd name="connsiteX67" fmla="*/ 1147764 w 1359696"/>
                  <a:gd name="connsiteY67" fmla="*/ 140494 h 2821963"/>
                  <a:gd name="connsiteX68" fmla="*/ 1243012 w 1359696"/>
                  <a:gd name="connsiteY68" fmla="*/ 119064 h 2821963"/>
                  <a:gd name="connsiteX69" fmla="*/ 1352550 w 1359696"/>
                  <a:gd name="connsiteY69" fmla="*/ 107158 h 2821963"/>
                  <a:gd name="connsiteX70" fmla="*/ 1359696 w 1359696"/>
                  <a:gd name="connsiteY70" fmla="*/ 52388 h 2821963"/>
                  <a:gd name="connsiteX71" fmla="*/ 1340643 w 1359696"/>
                  <a:gd name="connsiteY71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897730 w 1359696"/>
                  <a:gd name="connsiteY5" fmla="*/ 92870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626268 w 1359696"/>
                  <a:gd name="connsiteY63" fmla="*/ 423863 h 2821963"/>
                  <a:gd name="connsiteX64" fmla="*/ 738187 w 1359696"/>
                  <a:gd name="connsiteY64" fmla="*/ 323852 h 2821963"/>
                  <a:gd name="connsiteX65" fmla="*/ 842962 w 1359696"/>
                  <a:gd name="connsiteY65" fmla="*/ 250033 h 2821963"/>
                  <a:gd name="connsiteX66" fmla="*/ 931071 w 1359696"/>
                  <a:gd name="connsiteY66" fmla="*/ 204788 h 2821963"/>
                  <a:gd name="connsiteX67" fmla="*/ 983456 w 1359696"/>
                  <a:gd name="connsiteY67" fmla="*/ 180975 h 2821963"/>
                  <a:gd name="connsiteX68" fmla="*/ 1059658 w 1359696"/>
                  <a:gd name="connsiteY68" fmla="*/ 152401 h 2821963"/>
                  <a:gd name="connsiteX69" fmla="*/ 1147764 w 1359696"/>
                  <a:gd name="connsiteY69" fmla="*/ 128588 h 2821963"/>
                  <a:gd name="connsiteX70" fmla="*/ 1243012 w 1359696"/>
                  <a:gd name="connsiteY70" fmla="*/ 119064 h 2821963"/>
                  <a:gd name="connsiteX71" fmla="*/ 1352550 w 1359696"/>
                  <a:gd name="connsiteY71" fmla="*/ 107158 h 2821963"/>
                  <a:gd name="connsiteX72" fmla="*/ 1359696 w 1359696"/>
                  <a:gd name="connsiteY72" fmla="*/ 52388 h 2821963"/>
                  <a:gd name="connsiteX73" fmla="*/ 1340643 w 1359696"/>
                  <a:gd name="connsiteY73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738187 w 1359696"/>
                  <a:gd name="connsiteY65" fmla="*/ 323852 h 2821963"/>
                  <a:gd name="connsiteX66" fmla="*/ 842962 w 1359696"/>
                  <a:gd name="connsiteY66" fmla="*/ 250033 h 2821963"/>
                  <a:gd name="connsiteX67" fmla="*/ 931071 w 1359696"/>
                  <a:gd name="connsiteY67" fmla="*/ 204788 h 2821963"/>
                  <a:gd name="connsiteX68" fmla="*/ 983456 w 1359696"/>
                  <a:gd name="connsiteY68" fmla="*/ 180975 h 2821963"/>
                  <a:gd name="connsiteX69" fmla="*/ 1059658 w 1359696"/>
                  <a:gd name="connsiteY69" fmla="*/ 152401 h 2821963"/>
                  <a:gd name="connsiteX70" fmla="*/ 1147764 w 1359696"/>
                  <a:gd name="connsiteY70" fmla="*/ 128588 h 2821963"/>
                  <a:gd name="connsiteX71" fmla="*/ 1243012 w 1359696"/>
                  <a:gd name="connsiteY71" fmla="*/ 119064 h 2821963"/>
                  <a:gd name="connsiteX72" fmla="*/ 1352550 w 1359696"/>
                  <a:gd name="connsiteY72" fmla="*/ 107158 h 2821963"/>
                  <a:gd name="connsiteX73" fmla="*/ 1359696 w 1359696"/>
                  <a:gd name="connsiteY73" fmla="*/ 52388 h 2821963"/>
                  <a:gd name="connsiteX74" fmla="*/ 1340643 w 1359696"/>
                  <a:gd name="connsiteY74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23826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23827 w 1359696"/>
                  <a:gd name="connsiteY39" fmla="*/ 2764631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1 w 1359696"/>
                  <a:gd name="connsiteY25" fmla="*/ 1795463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114300 w 1359696"/>
                  <a:gd name="connsiteY48" fmla="*/ 1845469 h 2823908"/>
                  <a:gd name="connsiteX49" fmla="*/ 126206 w 1359696"/>
                  <a:gd name="connsiteY49" fmla="*/ 1657351 h 2823908"/>
                  <a:gd name="connsiteX50" fmla="*/ 126207 w 1359696"/>
                  <a:gd name="connsiteY50" fmla="*/ 1588294 h 2823908"/>
                  <a:gd name="connsiteX51" fmla="*/ 142876 w 1359696"/>
                  <a:gd name="connsiteY51" fmla="*/ 1519238 h 2823908"/>
                  <a:gd name="connsiteX52" fmla="*/ 166689 w 1359696"/>
                  <a:gd name="connsiteY52" fmla="*/ 1381125 h 2823908"/>
                  <a:gd name="connsiteX53" fmla="*/ 200025 w 1359696"/>
                  <a:gd name="connsiteY53" fmla="*/ 1264443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226220 w 1359696"/>
                  <a:gd name="connsiteY53" fmla="*/ 1147763 h 2823908"/>
                  <a:gd name="connsiteX54" fmla="*/ 247651 w 1359696"/>
                  <a:gd name="connsiteY54" fmla="*/ 1057276 h 2823908"/>
                  <a:gd name="connsiteX55" fmla="*/ 285751 w 1359696"/>
                  <a:gd name="connsiteY55" fmla="*/ 947738 h 2823908"/>
                  <a:gd name="connsiteX56" fmla="*/ 319087 w 1359696"/>
                  <a:gd name="connsiteY56" fmla="*/ 857251 h 2823908"/>
                  <a:gd name="connsiteX57" fmla="*/ 364330 w 1359696"/>
                  <a:gd name="connsiteY57" fmla="*/ 764382 h 2823908"/>
                  <a:gd name="connsiteX58" fmla="*/ 414337 w 1359696"/>
                  <a:gd name="connsiteY58" fmla="*/ 678658 h 2823908"/>
                  <a:gd name="connsiteX59" fmla="*/ 464346 w 1359696"/>
                  <a:gd name="connsiteY59" fmla="*/ 611982 h 2823908"/>
                  <a:gd name="connsiteX60" fmla="*/ 504825 w 1359696"/>
                  <a:gd name="connsiteY60" fmla="*/ 550070 h 2823908"/>
                  <a:gd name="connsiteX61" fmla="*/ 573883 w 1359696"/>
                  <a:gd name="connsiteY61" fmla="*/ 478632 h 2823908"/>
                  <a:gd name="connsiteX62" fmla="*/ 626268 w 1359696"/>
                  <a:gd name="connsiteY62" fmla="*/ 423863 h 2823908"/>
                  <a:gd name="connsiteX63" fmla="*/ 685802 w 1359696"/>
                  <a:gd name="connsiteY63" fmla="*/ 371476 h 2823908"/>
                  <a:gd name="connsiteX64" fmla="*/ 738187 w 1359696"/>
                  <a:gd name="connsiteY64" fmla="*/ 323852 h 2823908"/>
                  <a:gd name="connsiteX65" fmla="*/ 842962 w 1359696"/>
                  <a:gd name="connsiteY65" fmla="*/ 250033 h 2823908"/>
                  <a:gd name="connsiteX66" fmla="*/ 931071 w 1359696"/>
                  <a:gd name="connsiteY66" fmla="*/ 204788 h 2823908"/>
                  <a:gd name="connsiteX67" fmla="*/ 983456 w 1359696"/>
                  <a:gd name="connsiteY67" fmla="*/ 180975 h 2823908"/>
                  <a:gd name="connsiteX68" fmla="*/ 1059658 w 1359696"/>
                  <a:gd name="connsiteY68" fmla="*/ 152401 h 2823908"/>
                  <a:gd name="connsiteX69" fmla="*/ 1147764 w 1359696"/>
                  <a:gd name="connsiteY69" fmla="*/ 128588 h 2823908"/>
                  <a:gd name="connsiteX70" fmla="*/ 1243012 w 1359696"/>
                  <a:gd name="connsiteY70" fmla="*/ 119064 h 2823908"/>
                  <a:gd name="connsiteX71" fmla="*/ 1352550 w 1359696"/>
                  <a:gd name="connsiteY71" fmla="*/ 107158 h 2823908"/>
                  <a:gd name="connsiteX72" fmla="*/ 1359696 w 1359696"/>
                  <a:gd name="connsiteY72" fmla="*/ 52388 h 2823908"/>
                  <a:gd name="connsiteX73" fmla="*/ 1340643 w 1359696"/>
                  <a:gd name="connsiteY7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226220 w 1359696"/>
                  <a:gd name="connsiteY52" fmla="*/ 1147763 h 2823908"/>
                  <a:gd name="connsiteX53" fmla="*/ 247651 w 1359696"/>
                  <a:gd name="connsiteY53" fmla="*/ 1057276 h 2823908"/>
                  <a:gd name="connsiteX54" fmla="*/ 285751 w 1359696"/>
                  <a:gd name="connsiteY54" fmla="*/ 947738 h 2823908"/>
                  <a:gd name="connsiteX55" fmla="*/ 319087 w 1359696"/>
                  <a:gd name="connsiteY55" fmla="*/ 857251 h 2823908"/>
                  <a:gd name="connsiteX56" fmla="*/ 364330 w 1359696"/>
                  <a:gd name="connsiteY56" fmla="*/ 764382 h 2823908"/>
                  <a:gd name="connsiteX57" fmla="*/ 414337 w 1359696"/>
                  <a:gd name="connsiteY57" fmla="*/ 678658 h 2823908"/>
                  <a:gd name="connsiteX58" fmla="*/ 464346 w 1359696"/>
                  <a:gd name="connsiteY58" fmla="*/ 611982 h 2823908"/>
                  <a:gd name="connsiteX59" fmla="*/ 504825 w 1359696"/>
                  <a:gd name="connsiteY59" fmla="*/ 550070 h 2823908"/>
                  <a:gd name="connsiteX60" fmla="*/ 573883 w 1359696"/>
                  <a:gd name="connsiteY60" fmla="*/ 478632 h 2823908"/>
                  <a:gd name="connsiteX61" fmla="*/ 626268 w 1359696"/>
                  <a:gd name="connsiteY61" fmla="*/ 423863 h 2823908"/>
                  <a:gd name="connsiteX62" fmla="*/ 685802 w 1359696"/>
                  <a:gd name="connsiteY62" fmla="*/ 371476 h 2823908"/>
                  <a:gd name="connsiteX63" fmla="*/ 738187 w 1359696"/>
                  <a:gd name="connsiteY63" fmla="*/ 323852 h 2823908"/>
                  <a:gd name="connsiteX64" fmla="*/ 842962 w 1359696"/>
                  <a:gd name="connsiteY64" fmla="*/ 250033 h 2823908"/>
                  <a:gd name="connsiteX65" fmla="*/ 931071 w 1359696"/>
                  <a:gd name="connsiteY65" fmla="*/ 204788 h 2823908"/>
                  <a:gd name="connsiteX66" fmla="*/ 983456 w 1359696"/>
                  <a:gd name="connsiteY66" fmla="*/ 180975 h 2823908"/>
                  <a:gd name="connsiteX67" fmla="*/ 1059658 w 1359696"/>
                  <a:gd name="connsiteY67" fmla="*/ 152401 h 2823908"/>
                  <a:gd name="connsiteX68" fmla="*/ 1147764 w 1359696"/>
                  <a:gd name="connsiteY68" fmla="*/ 128588 h 2823908"/>
                  <a:gd name="connsiteX69" fmla="*/ 1243012 w 1359696"/>
                  <a:gd name="connsiteY69" fmla="*/ 119064 h 2823908"/>
                  <a:gd name="connsiteX70" fmla="*/ 1352550 w 1359696"/>
                  <a:gd name="connsiteY70" fmla="*/ 107158 h 2823908"/>
                  <a:gd name="connsiteX71" fmla="*/ 1359696 w 1359696"/>
                  <a:gd name="connsiteY71" fmla="*/ 52388 h 2823908"/>
                  <a:gd name="connsiteX72" fmla="*/ 1340643 w 1359696"/>
                  <a:gd name="connsiteY72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226220 w 1359696"/>
                  <a:gd name="connsiteY51" fmla="*/ 1147763 h 2823908"/>
                  <a:gd name="connsiteX52" fmla="*/ 247651 w 1359696"/>
                  <a:gd name="connsiteY52" fmla="*/ 1057276 h 2823908"/>
                  <a:gd name="connsiteX53" fmla="*/ 285751 w 1359696"/>
                  <a:gd name="connsiteY53" fmla="*/ 947738 h 2823908"/>
                  <a:gd name="connsiteX54" fmla="*/ 319087 w 1359696"/>
                  <a:gd name="connsiteY54" fmla="*/ 857251 h 2823908"/>
                  <a:gd name="connsiteX55" fmla="*/ 364330 w 1359696"/>
                  <a:gd name="connsiteY55" fmla="*/ 764382 h 2823908"/>
                  <a:gd name="connsiteX56" fmla="*/ 414337 w 1359696"/>
                  <a:gd name="connsiteY56" fmla="*/ 678658 h 2823908"/>
                  <a:gd name="connsiteX57" fmla="*/ 464346 w 1359696"/>
                  <a:gd name="connsiteY57" fmla="*/ 611982 h 2823908"/>
                  <a:gd name="connsiteX58" fmla="*/ 504825 w 1359696"/>
                  <a:gd name="connsiteY58" fmla="*/ 550070 h 2823908"/>
                  <a:gd name="connsiteX59" fmla="*/ 573883 w 1359696"/>
                  <a:gd name="connsiteY59" fmla="*/ 478632 h 2823908"/>
                  <a:gd name="connsiteX60" fmla="*/ 626268 w 1359696"/>
                  <a:gd name="connsiteY60" fmla="*/ 423863 h 2823908"/>
                  <a:gd name="connsiteX61" fmla="*/ 685802 w 1359696"/>
                  <a:gd name="connsiteY61" fmla="*/ 371476 h 2823908"/>
                  <a:gd name="connsiteX62" fmla="*/ 738187 w 1359696"/>
                  <a:gd name="connsiteY62" fmla="*/ 323852 h 2823908"/>
                  <a:gd name="connsiteX63" fmla="*/ 842962 w 1359696"/>
                  <a:gd name="connsiteY63" fmla="*/ 250033 h 2823908"/>
                  <a:gd name="connsiteX64" fmla="*/ 931071 w 1359696"/>
                  <a:gd name="connsiteY64" fmla="*/ 204788 h 2823908"/>
                  <a:gd name="connsiteX65" fmla="*/ 983456 w 1359696"/>
                  <a:gd name="connsiteY65" fmla="*/ 180975 h 2823908"/>
                  <a:gd name="connsiteX66" fmla="*/ 1059658 w 1359696"/>
                  <a:gd name="connsiteY66" fmla="*/ 152401 h 2823908"/>
                  <a:gd name="connsiteX67" fmla="*/ 1147764 w 1359696"/>
                  <a:gd name="connsiteY67" fmla="*/ 128588 h 2823908"/>
                  <a:gd name="connsiteX68" fmla="*/ 1243012 w 1359696"/>
                  <a:gd name="connsiteY68" fmla="*/ 119064 h 2823908"/>
                  <a:gd name="connsiteX69" fmla="*/ 1352550 w 1359696"/>
                  <a:gd name="connsiteY69" fmla="*/ 107158 h 2823908"/>
                  <a:gd name="connsiteX70" fmla="*/ 1359696 w 1359696"/>
                  <a:gd name="connsiteY70" fmla="*/ 52388 h 2823908"/>
                  <a:gd name="connsiteX71" fmla="*/ 1340643 w 1359696"/>
                  <a:gd name="connsiteY71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226220 w 1359696"/>
                  <a:gd name="connsiteY50" fmla="*/ 1147763 h 2823908"/>
                  <a:gd name="connsiteX51" fmla="*/ 247651 w 1359696"/>
                  <a:gd name="connsiteY51" fmla="*/ 1057276 h 2823908"/>
                  <a:gd name="connsiteX52" fmla="*/ 285751 w 1359696"/>
                  <a:gd name="connsiteY52" fmla="*/ 947738 h 2823908"/>
                  <a:gd name="connsiteX53" fmla="*/ 319087 w 1359696"/>
                  <a:gd name="connsiteY53" fmla="*/ 857251 h 2823908"/>
                  <a:gd name="connsiteX54" fmla="*/ 364330 w 1359696"/>
                  <a:gd name="connsiteY54" fmla="*/ 764382 h 2823908"/>
                  <a:gd name="connsiteX55" fmla="*/ 414337 w 1359696"/>
                  <a:gd name="connsiteY55" fmla="*/ 678658 h 2823908"/>
                  <a:gd name="connsiteX56" fmla="*/ 464346 w 1359696"/>
                  <a:gd name="connsiteY56" fmla="*/ 611982 h 2823908"/>
                  <a:gd name="connsiteX57" fmla="*/ 504825 w 1359696"/>
                  <a:gd name="connsiteY57" fmla="*/ 550070 h 2823908"/>
                  <a:gd name="connsiteX58" fmla="*/ 573883 w 1359696"/>
                  <a:gd name="connsiteY58" fmla="*/ 478632 h 2823908"/>
                  <a:gd name="connsiteX59" fmla="*/ 626268 w 1359696"/>
                  <a:gd name="connsiteY59" fmla="*/ 423863 h 2823908"/>
                  <a:gd name="connsiteX60" fmla="*/ 685802 w 1359696"/>
                  <a:gd name="connsiteY60" fmla="*/ 371476 h 2823908"/>
                  <a:gd name="connsiteX61" fmla="*/ 738187 w 1359696"/>
                  <a:gd name="connsiteY61" fmla="*/ 323852 h 2823908"/>
                  <a:gd name="connsiteX62" fmla="*/ 842962 w 1359696"/>
                  <a:gd name="connsiteY62" fmla="*/ 250033 h 2823908"/>
                  <a:gd name="connsiteX63" fmla="*/ 931071 w 1359696"/>
                  <a:gd name="connsiteY63" fmla="*/ 204788 h 2823908"/>
                  <a:gd name="connsiteX64" fmla="*/ 983456 w 1359696"/>
                  <a:gd name="connsiteY64" fmla="*/ 180975 h 2823908"/>
                  <a:gd name="connsiteX65" fmla="*/ 1059658 w 1359696"/>
                  <a:gd name="connsiteY65" fmla="*/ 152401 h 2823908"/>
                  <a:gd name="connsiteX66" fmla="*/ 1147764 w 1359696"/>
                  <a:gd name="connsiteY66" fmla="*/ 128588 h 2823908"/>
                  <a:gd name="connsiteX67" fmla="*/ 1243012 w 1359696"/>
                  <a:gd name="connsiteY67" fmla="*/ 119064 h 2823908"/>
                  <a:gd name="connsiteX68" fmla="*/ 1352550 w 1359696"/>
                  <a:gd name="connsiteY68" fmla="*/ 107158 h 2823908"/>
                  <a:gd name="connsiteX69" fmla="*/ 1359696 w 1359696"/>
                  <a:gd name="connsiteY69" fmla="*/ 52388 h 2823908"/>
                  <a:gd name="connsiteX70" fmla="*/ 1340643 w 1359696"/>
                  <a:gd name="connsiteY70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697831 h 2823908"/>
                  <a:gd name="connsiteX25" fmla="*/ 14289 w 1359696"/>
                  <a:gd name="connsiteY25" fmla="*/ 1800226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226220 w 1359696"/>
                  <a:gd name="connsiteY48" fmla="*/ 1147763 h 2823908"/>
                  <a:gd name="connsiteX49" fmla="*/ 247651 w 1359696"/>
                  <a:gd name="connsiteY49" fmla="*/ 1057276 h 2823908"/>
                  <a:gd name="connsiteX50" fmla="*/ 285751 w 1359696"/>
                  <a:gd name="connsiteY50" fmla="*/ 947738 h 2823908"/>
                  <a:gd name="connsiteX51" fmla="*/ 319087 w 1359696"/>
                  <a:gd name="connsiteY51" fmla="*/ 857251 h 2823908"/>
                  <a:gd name="connsiteX52" fmla="*/ 364330 w 1359696"/>
                  <a:gd name="connsiteY52" fmla="*/ 764382 h 2823908"/>
                  <a:gd name="connsiteX53" fmla="*/ 414337 w 1359696"/>
                  <a:gd name="connsiteY53" fmla="*/ 678658 h 2823908"/>
                  <a:gd name="connsiteX54" fmla="*/ 464346 w 1359696"/>
                  <a:gd name="connsiteY54" fmla="*/ 611982 h 2823908"/>
                  <a:gd name="connsiteX55" fmla="*/ 504825 w 1359696"/>
                  <a:gd name="connsiteY55" fmla="*/ 550070 h 2823908"/>
                  <a:gd name="connsiteX56" fmla="*/ 573883 w 1359696"/>
                  <a:gd name="connsiteY56" fmla="*/ 478632 h 2823908"/>
                  <a:gd name="connsiteX57" fmla="*/ 626268 w 1359696"/>
                  <a:gd name="connsiteY57" fmla="*/ 423863 h 2823908"/>
                  <a:gd name="connsiteX58" fmla="*/ 685802 w 1359696"/>
                  <a:gd name="connsiteY58" fmla="*/ 371476 h 2823908"/>
                  <a:gd name="connsiteX59" fmla="*/ 738187 w 1359696"/>
                  <a:gd name="connsiteY59" fmla="*/ 323852 h 2823908"/>
                  <a:gd name="connsiteX60" fmla="*/ 842962 w 1359696"/>
                  <a:gd name="connsiteY60" fmla="*/ 250033 h 2823908"/>
                  <a:gd name="connsiteX61" fmla="*/ 931071 w 1359696"/>
                  <a:gd name="connsiteY61" fmla="*/ 204788 h 2823908"/>
                  <a:gd name="connsiteX62" fmla="*/ 983456 w 1359696"/>
                  <a:gd name="connsiteY62" fmla="*/ 180975 h 2823908"/>
                  <a:gd name="connsiteX63" fmla="*/ 1059658 w 1359696"/>
                  <a:gd name="connsiteY63" fmla="*/ 152401 h 2823908"/>
                  <a:gd name="connsiteX64" fmla="*/ 1147764 w 1359696"/>
                  <a:gd name="connsiteY64" fmla="*/ 128588 h 2823908"/>
                  <a:gd name="connsiteX65" fmla="*/ 1243012 w 1359696"/>
                  <a:gd name="connsiteY65" fmla="*/ 119064 h 2823908"/>
                  <a:gd name="connsiteX66" fmla="*/ 1352550 w 1359696"/>
                  <a:gd name="connsiteY66" fmla="*/ 107158 h 2823908"/>
                  <a:gd name="connsiteX67" fmla="*/ 1359696 w 1359696"/>
                  <a:gd name="connsiteY67" fmla="*/ 52388 h 2823908"/>
                  <a:gd name="connsiteX68" fmla="*/ 1340643 w 1359696"/>
                  <a:gd name="connsiteY68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800226 h 2823908"/>
                  <a:gd name="connsiteX25" fmla="*/ 9525 w 1359696"/>
                  <a:gd name="connsiteY25" fmla="*/ 1926433 h 2823908"/>
                  <a:gd name="connsiteX26" fmla="*/ 7145 w 1359696"/>
                  <a:gd name="connsiteY26" fmla="*/ 2045494 h 2823908"/>
                  <a:gd name="connsiteX27" fmla="*/ 0 w 1359696"/>
                  <a:gd name="connsiteY27" fmla="*/ 2126457 h 2823908"/>
                  <a:gd name="connsiteX28" fmla="*/ 2383 w 1359696"/>
                  <a:gd name="connsiteY28" fmla="*/ 2216944 h 2823908"/>
                  <a:gd name="connsiteX29" fmla="*/ 1 w 1359696"/>
                  <a:gd name="connsiteY29" fmla="*/ 2321719 h 2823908"/>
                  <a:gd name="connsiteX30" fmla="*/ 9527 w 1359696"/>
                  <a:gd name="connsiteY30" fmla="*/ 2414588 h 2823908"/>
                  <a:gd name="connsiteX31" fmla="*/ 16671 w 1359696"/>
                  <a:gd name="connsiteY31" fmla="*/ 2514601 h 2823908"/>
                  <a:gd name="connsiteX32" fmla="*/ 23814 w 1359696"/>
                  <a:gd name="connsiteY32" fmla="*/ 2590801 h 2823908"/>
                  <a:gd name="connsiteX33" fmla="*/ 28576 w 1359696"/>
                  <a:gd name="connsiteY33" fmla="*/ 2700339 h 2823908"/>
                  <a:gd name="connsiteX34" fmla="*/ 38103 w 1359696"/>
                  <a:gd name="connsiteY34" fmla="*/ 2769394 h 2823908"/>
                  <a:gd name="connsiteX35" fmla="*/ 42865 w 1359696"/>
                  <a:gd name="connsiteY35" fmla="*/ 2814638 h 2823908"/>
                  <a:gd name="connsiteX36" fmla="*/ 116682 w 1359696"/>
                  <a:gd name="connsiteY36" fmla="*/ 2819402 h 2823908"/>
                  <a:gd name="connsiteX37" fmla="*/ 123827 w 1359696"/>
                  <a:gd name="connsiteY37" fmla="*/ 2764631 h 2823908"/>
                  <a:gd name="connsiteX38" fmla="*/ 119064 w 1359696"/>
                  <a:gd name="connsiteY38" fmla="*/ 2707482 h 2823908"/>
                  <a:gd name="connsiteX39" fmla="*/ 114301 w 1359696"/>
                  <a:gd name="connsiteY39" fmla="*/ 2612232 h 2823908"/>
                  <a:gd name="connsiteX40" fmla="*/ 116683 w 1359696"/>
                  <a:gd name="connsiteY40" fmla="*/ 2562225 h 2823908"/>
                  <a:gd name="connsiteX41" fmla="*/ 111920 w 1359696"/>
                  <a:gd name="connsiteY41" fmla="*/ 2474120 h 2823908"/>
                  <a:gd name="connsiteX42" fmla="*/ 114302 w 1359696"/>
                  <a:gd name="connsiteY42" fmla="*/ 2376488 h 2823908"/>
                  <a:gd name="connsiteX43" fmla="*/ 109539 w 1359696"/>
                  <a:gd name="connsiteY43" fmla="*/ 2288383 h 2823908"/>
                  <a:gd name="connsiteX44" fmla="*/ 104776 w 1359696"/>
                  <a:gd name="connsiteY44" fmla="*/ 2209801 h 2823908"/>
                  <a:gd name="connsiteX45" fmla="*/ 104776 w 1359696"/>
                  <a:gd name="connsiteY45" fmla="*/ 2128838 h 2823908"/>
                  <a:gd name="connsiteX46" fmla="*/ 102395 w 1359696"/>
                  <a:gd name="connsiteY46" fmla="*/ 2019300 h 2823908"/>
                  <a:gd name="connsiteX47" fmla="*/ 226220 w 1359696"/>
                  <a:gd name="connsiteY47" fmla="*/ 1147763 h 2823908"/>
                  <a:gd name="connsiteX48" fmla="*/ 247651 w 1359696"/>
                  <a:gd name="connsiteY48" fmla="*/ 1057276 h 2823908"/>
                  <a:gd name="connsiteX49" fmla="*/ 285751 w 1359696"/>
                  <a:gd name="connsiteY49" fmla="*/ 947738 h 2823908"/>
                  <a:gd name="connsiteX50" fmla="*/ 319087 w 1359696"/>
                  <a:gd name="connsiteY50" fmla="*/ 857251 h 2823908"/>
                  <a:gd name="connsiteX51" fmla="*/ 364330 w 1359696"/>
                  <a:gd name="connsiteY51" fmla="*/ 764382 h 2823908"/>
                  <a:gd name="connsiteX52" fmla="*/ 414337 w 1359696"/>
                  <a:gd name="connsiteY52" fmla="*/ 678658 h 2823908"/>
                  <a:gd name="connsiteX53" fmla="*/ 464346 w 1359696"/>
                  <a:gd name="connsiteY53" fmla="*/ 611982 h 2823908"/>
                  <a:gd name="connsiteX54" fmla="*/ 504825 w 1359696"/>
                  <a:gd name="connsiteY54" fmla="*/ 550070 h 2823908"/>
                  <a:gd name="connsiteX55" fmla="*/ 573883 w 1359696"/>
                  <a:gd name="connsiteY55" fmla="*/ 478632 h 2823908"/>
                  <a:gd name="connsiteX56" fmla="*/ 626268 w 1359696"/>
                  <a:gd name="connsiteY56" fmla="*/ 423863 h 2823908"/>
                  <a:gd name="connsiteX57" fmla="*/ 685802 w 1359696"/>
                  <a:gd name="connsiteY57" fmla="*/ 371476 h 2823908"/>
                  <a:gd name="connsiteX58" fmla="*/ 738187 w 1359696"/>
                  <a:gd name="connsiteY58" fmla="*/ 323852 h 2823908"/>
                  <a:gd name="connsiteX59" fmla="*/ 842962 w 1359696"/>
                  <a:gd name="connsiteY59" fmla="*/ 250033 h 2823908"/>
                  <a:gd name="connsiteX60" fmla="*/ 931071 w 1359696"/>
                  <a:gd name="connsiteY60" fmla="*/ 204788 h 2823908"/>
                  <a:gd name="connsiteX61" fmla="*/ 983456 w 1359696"/>
                  <a:gd name="connsiteY61" fmla="*/ 180975 h 2823908"/>
                  <a:gd name="connsiteX62" fmla="*/ 1059658 w 1359696"/>
                  <a:gd name="connsiteY62" fmla="*/ 152401 h 2823908"/>
                  <a:gd name="connsiteX63" fmla="*/ 1147764 w 1359696"/>
                  <a:gd name="connsiteY63" fmla="*/ 128588 h 2823908"/>
                  <a:gd name="connsiteX64" fmla="*/ 1243012 w 1359696"/>
                  <a:gd name="connsiteY64" fmla="*/ 119064 h 2823908"/>
                  <a:gd name="connsiteX65" fmla="*/ 1352550 w 1359696"/>
                  <a:gd name="connsiteY65" fmla="*/ 107158 h 2823908"/>
                  <a:gd name="connsiteX66" fmla="*/ 1359696 w 1359696"/>
                  <a:gd name="connsiteY66" fmla="*/ 52388 h 2823908"/>
                  <a:gd name="connsiteX67" fmla="*/ 1340643 w 1359696"/>
                  <a:gd name="connsiteY67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9525 w 1359696"/>
                  <a:gd name="connsiteY24" fmla="*/ 1926433 h 2823908"/>
                  <a:gd name="connsiteX25" fmla="*/ 7145 w 1359696"/>
                  <a:gd name="connsiteY25" fmla="*/ 2045494 h 2823908"/>
                  <a:gd name="connsiteX26" fmla="*/ 0 w 1359696"/>
                  <a:gd name="connsiteY26" fmla="*/ 2126457 h 2823908"/>
                  <a:gd name="connsiteX27" fmla="*/ 2383 w 1359696"/>
                  <a:gd name="connsiteY27" fmla="*/ 2216944 h 2823908"/>
                  <a:gd name="connsiteX28" fmla="*/ 1 w 1359696"/>
                  <a:gd name="connsiteY28" fmla="*/ 2321719 h 2823908"/>
                  <a:gd name="connsiteX29" fmla="*/ 9527 w 1359696"/>
                  <a:gd name="connsiteY29" fmla="*/ 2414588 h 2823908"/>
                  <a:gd name="connsiteX30" fmla="*/ 16671 w 1359696"/>
                  <a:gd name="connsiteY30" fmla="*/ 2514601 h 2823908"/>
                  <a:gd name="connsiteX31" fmla="*/ 23814 w 1359696"/>
                  <a:gd name="connsiteY31" fmla="*/ 2590801 h 2823908"/>
                  <a:gd name="connsiteX32" fmla="*/ 28576 w 1359696"/>
                  <a:gd name="connsiteY32" fmla="*/ 2700339 h 2823908"/>
                  <a:gd name="connsiteX33" fmla="*/ 38103 w 1359696"/>
                  <a:gd name="connsiteY33" fmla="*/ 2769394 h 2823908"/>
                  <a:gd name="connsiteX34" fmla="*/ 42865 w 1359696"/>
                  <a:gd name="connsiteY34" fmla="*/ 2814638 h 2823908"/>
                  <a:gd name="connsiteX35" fmla="*/ 116682 w 1359696"/>
                  <a:gd name="connsiteY35" fmla="*/ 2819402 h 2823908"/>
                  <a:gd name="connsiteX36" fmla="*/ 123827 w 1359696"/>
                  <a:gd name="connsiteY36" fmla="*/ 2764631 h 2823908"/>
                  <a:gd name="connsiteX37" fmla="*/ 119064 w 1359696"/>
                  <a:gd name="connsiteY37" fmla="*/ 2707482 h 2823908"/>
                  <a:gd name="connsiteX38" fmla="*/ 114301 w 1359696"/>
                  <a:gd name="connsiteY38" fmla="*/ 2612232 h 2823908"/>
                  <a:gd name="connsiteX39" fmla="*/ 116683 w 1359696"/>
                  <a:gd name="connsiteY39" fmla="*/ 2562225 h 2823908"/>
                  <a:gd name="connsiteX40" fmla="*/ 111920 w 1359696"/>
                  <a:gd name="connsiteY40" fmla="*/ 2474120 h 2823908"/>
                  <a:gd name="connsiteX41" fmla="*/ 114302 w 1359696"/>
                  <a:gd name="connsiteY41" fmla="*/ 2376488 h 2823908"/>
                  <a:gd name="connsiteX42" fmla="*/ 109539 w 1359696"/>
                  <a:gd name="connsiteY42" fmla="*/ 2288383 h 2823908"/>
                  <a:gd name="connsiteX43" fmla="*/ 104776 w 1359696"/>
                  <a:gd name="connsiteY43" fmla="*/ 2209801 h 2823908"/>
                  <a:gd name="connsiteX44" fmla="*/ 104776 w 1359696"/>
                  <a:gd name="connsiteY44" fmla="*/ 2128838 h 2823908"/>
                  <a:gd name="connsiteX45" fmla="*/ 102395 w 1359696"/>
                  <a:gd name="connsiteY45" fmla="*/ 2019300 h 2823908"/>
                  <a:gd name="connsiteX46" fmla="*/ 226220 w 1359696"/>
                  <a:gd name="connsiteY46" fmla="*/ 1147763 h 2823908"/>
                  <a:gd name="connsiteX47" fmla="*/ 247651 w 1359696"/>
                  <a:gd name="connsiteY47" fmla="*/ 1057276 h 2823908"/>
                  <a:gd name="connsiteX48" fmla="*/ 285751 w 1359696"/>
                  <a:gd name="connsiteY48" fmla="*/ 947738 h 2823908"/>
                  <a:gd name="connsiteX49" fmla="*/ 319087 w 1359696"/>
                  <a:gd name="connsiteY49" fmla="*/ 857251 h 2823908"/>
                  <a:gd name="connsiteX50" fmla="*/ 364330 w 1359696"/>
                  <a:gd name="connsiteY50" fmla="*/ 764382 h 2823908"/>
                  <a:gd name="connsiteX51" fmla="*/ 414337 w 1359696"/>
                  <a:gd name="connsiteY51" fmla="*/ 678658 h 2823908"/>
                  <a:gd name="connsiteX52" fmla="*/ 464346 w 1359696"/>
                  <a:gd name="connsiteY52" fmla="*/ 611982 h 2823908"/>
                  <a:gd name="connsiteX53" fmla="*/ 504825 w 1359696"/>
                  <a:gd name="connsiteY53" fmla="*/ 550070 h 2823908"/>
                  <a:gd name="connsiteX54" fmla="*/ 573883 w 1359696"/>
                  <a:gd name="connsiteY54" fmla="*/ 478632 h 2823908"/>
                  <a:gd name="connsiteX55" fmla="*/ 626268 w 1359696"/>
                  <a:gd name="connsiteY55" fmla="*/ 423863 h 2823908"/>
                  <a:gd name="connsiteX56" fmla="*/ 685802 w 1359696"/>
                  <a:gd name="connsiteY56" fmla="*/ 371476 h 2823908"/>
                  <a:gd name="connsiteX57" fmla="*/ 738187 w 1359696"/>
                  <a:gd name="connsiteY57" fmla="*/ 323852 h 2823908"/>
                  <a:gd name="connsiteX58" fmla="*/ 842962 w 1359696"/>
                  <a:gd name="connsiteY58" fmla="*/ 250033 h 2823908"/>
                  <a:gd name="connsiteX59" fmla="*/ 931071 w 1359696"/>
                  <a:gd name="connsiteY59" fmla="*/ 204788 h 2823908"/>
                  <a:gd name="connsiteX60" fmla="*/ 983456 w 1359696"/>
                  <a:gd name="connsiteY60" fmla="*/ 180975 h 2823908"/>
                  <a:gd name="connsiteX61" fmla="*/ 1059658 w 1359696"/>
                  <a:gd name="connsiteY61" fmla="*/ 152401 h 2823908"/>
                  <a:gd name="connsiteX62" fmla="*/ 1147764 w 1359696"/>
                  <a:gd name="connsiteY62" fmla="*/ 128588 h 2823908"/>
                  <a:gd name="connsiteX63" fmla="*/ 1243012 w 1359696"/>
                  <a:gd name="connsiteY63" fmla="*/ 119064 h 2823908"/>
                  <a:gd name="connsiteX64" fmla="*/ 1352550 w 1359696"/>
                  <a:gd name="connsiteY64" fmla="*/ 107158 h 2823908"/>
                  <a:gd name="connsiteX65" fmla="*/ 1359696 w 1359696"/>
                  <a:gd name="connsiteY65" fmla="*/ 52388 h 2823908"/>
                  <a:gd name="connsiteX66" fmla="*/ 1340643 w 1359696"/>
                  <a:gd name="connsiteY66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7145 w 1359696"/>
                  <a:gd name="connsiteY24" fmla="*/ 2045494 h 2823908"/>
                  <a:gd name="connsiteX25" fmla="*/ 0 w 1359696"/>
                  <a:gd name="connsiteY25" fmla="*/ 2126457 h 2823908"/>
                  <a:gd name="connsiteX26" fmla="*/ 2383 w 1359696"/>
                  <a:gd name="connsiteY26" fmla="*/ 2216944 h 2823908"/>
                  <a:gd name="connsiteX27" fmla="*/ 1 w 1359696"/>
                  <a:gd name="connsiteY27" fmla="*/ 2321719 h 2823908"/>
                  <a:gd name="connsiteX28" fmla="*/ 9527 w 1359696"/>
                  <a:gd name="connsiteY28" fmla="*/ 2414588 h 2823908"/>
                  <a:gd name="connsiteX29" fmla="*/ 16671 w 1359696"/>
                  <a:gd name="connsiteY29" fmla="*/ 2514601 h 2823908"/>
                  <a:gd name="connsiteX30" fmla="*/ 23814 w 1359696"/>
                  <a:gd name="connsiteY30" fmla="*/ 2590801 h 2823908"/>
                  <a:gd name="connsiteX31" fmla="*/ 28576 w 1359696"/>
                  <a:gd name="connsiteY31" fmla="*/ 2700339 h 2823908"/>
                  <a:gd name="connsiteX32" fmla="*/ 38103 w 1359696"/>
                  <a:gd name="connsiteY32" fmla="*/ 2769394 h 2823908"/>
                  <a:gd name="connsiteX33" fmla="*/ 42865 w 1359696"/>
                  <a:gd name="connsiteY33" fmla="*/ 2814638 h 2823908"/>
                  <a:gd name="connsiteX34" fmla="*/ 116682 w 1359696"/>
                  <a:gd name="connsiteY34" fmla="*/ 2819402 h 2823908"/>
                  <a:gd name="connsiteX35" fmla="*/ 123827 w 1359696"/>
                  <a:gd name="connsiteY35" fmla="*/ 2764631 h 2823908"/>
                  <a:gd name="connsiteX36" fmla="*/ 119064 w 1359696"/>
                  <a:gd name="connsiteY36" fmla="*/ 2707482 h 2823908"/>
                  <a:gd name="connsiteX37" fmla="*/ 114301 w 1359696"/>
                  <a:gd name="connsiteY37" fmla="*/ 2612232 h 2823908"/>
                  <a:gd name="connsiteX38" fmla="*/ 116683 w 1359696"/>
                  <a:gd name="connsiteY38" fmla="*/ 2562225 h 2823908"/>
                  <a:gd name="connsiteX39" fmla="*/ 111920 w 1359696"/>
                  <a:gd name="connsiteY39" fmla="*/ 2474120 h 2823908"/>
                  <a:gd name="connsiteX40" fmla="*/ 114302 w 1359696"/>
                  <a:gd name="connsiteY40" fmla="*/ 2376488 h 2823908"/>
                  <a:gd name="connsiteX41" fmla="*/ 109539 w 1359696"/>
                  <a:gd name="connsiteY41" fmla="*/ 2288383 h 2823908"/>
                  <a:gd name="connsiteX42" fmla="*/ 104776 w 1359696"/>
                  <a:gd name="connsiteY42" fmla="*/ 2209801 h 2823908"/>
                  <a:gd name="connsiteX43" fmla="*/ 104776 w 1359696"/>
                  <a:gd name="connsiteY43" fmla="*/ 2128838 h 2823908"/>
                  <a:gd name="connsiteX44" fmla="*/ 102395 w 1359696"/>
                  <a:gd name="connsiteY44" fmla="*/ 2019300 h 2823908"/>
                  <a:gd name="connsiteX45" fmla="*/ 226220 w 1359696"/>
                  <a:gd name="connsiteY45" fmla="*/ 1147763 h 2823908"/>
                  <a:gd name="connsiteX46" fmla="*/ 247651 w 1359696"/>
                  <a:gd name="connsiteY46" fmla="*/ 1057276 h 2823908"/>
                  <a:gd name="connsiteX47" fmla="*/ 285751 w 1359696"/>
                  <a:gd name="connsiteY47" fmla="*/ 947738 h 2823908"/>
                  <a:gd name="connsiteX48" fmla="*/ 319087 w 1359696"/>
                  <a:gd name="connsiteY48" fmla="*/ 857251 h 2823908"/>
                  <a:gd name="connsiteX49" fmla="*/ 364330 w 1359696"/>
                  <a:gd name="connsiteY49" fmla="*/ 764382 h 2823908"/>
                  <a:gd name="connsiteX50" fmla="*/ 414337 w 1359696"/>
                  <a:gd name="connsiteY50" fmla="*/ 678658 h 2823908"/>
                  <a:gd name="connsiteX51" fmla="*/ 464346 w 1359696"/>
                  <a:gd name="connsiteY51" fmla="*/ 611982 h 2823908"/>
                  <a:gd name="connsiteX52" fmla="*/ 504825 w 1359696"/>
                  <a:gd name="connsiteY52" fmla="*/ 550070 h 2823908"/>
                  <a:gd name="connsiteX53" fmla="*/ 573883 w 1359696"/>
                  <a:gd name="connsiteY53" fmla="*/ 478632 h 2823908"/>
                  <a:gd name="connsiteX54" fmla="*/ 626268 w 1359696"/>
                  <a:gd name="connsiteY54" fmla="*/ 423863 h 2823908"/>
                  <a:gd name="connsiteX55" fmla="*/ 685802 w 1359696"/>
                  <a:gd name="connsiteY55" fmla="*/ 371476 h 2823908"/>
                  <a:gd name="connsiteX56" fmla="*/ 738187 w 1359696"/>
                  <a:gd name="connsiteY56" fmla="*/ 323852 h 2823908"/>
                  <a:gd name="connsiteX57" fmla="*/ 842962 w 1359696"/>
                  <a:gd name="connsiteY57" fmla="*/ 250033 h 2823908"/>
                  <a:gd name="connsiteX58" fmla="*/ 931071 w 1359696"/>
                  <a:gd name="connsiteY58" fmla="*/ 204788 h 2823908"/>
                  <a:gd name="connsiteX59" fmla="*/ 983456 w 1359696"/>
                  <a:gd name="connsiteY59" fmla="*/ 180975 h 2823908"/>
                  <a:gd name="connsiteX60" fmla="*/ 1059658 w 1359696"/>
                  <a:gd name="connsiteY60" fmla="*/ 152401 h 2823908"/>
                  <a:gd name="connsiteX61" fmla="*/ 1147764 w 1359696"/>
                  <a:gd name="connsiteY61" fmla="*/ 128588 h 2823908"/>
                  <a:gd name="connsiteX62" fmla="*/ 1243012 w 1359696"/>
                  <a:gd name="connsiteY62" fmla="*/ 119064 h 2823908"/>
                  <a:gd name="connsiteX63" fmla="*/ 1352550 w 1359696"/>
                  <a:gd name="connsiteY63" fmla="*/ 107158 h 2823908"/>
                  <a:gd name="connsiteX64" fmla="*/ 1359696 w 1359696"/>
                  <a:gd name="connsiteY64" fmla="*/ 52388 h 2823908"/>
                  <a:gd name="connsiteX65" fmla="*/ 1340643 w 1359696"/>
                  <a:gd name="connsiteY6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102395 w 1359696"/>
                  <a:gd name="connsiteY43" fmla="*/ 2019300 h 2823908"/>
                  <a:gd name="connsiteX44" fmla="*/ 226220 w 1359696"/>
                  <a:gd name="connsiteY44" fmla="*/ 1147763 h 2823908"/>
                  <a:gd name="connsiteX45" fmla="*/ 247651 w 1359696"/>
                  <a:gd name="connsiteY45" fmla="*/ 1057276 h 2823908"/>
                  <a:gd name="connsiteX46" fmla="*/ 285751 w 1359696"/>
                  <a:gd name="connsiteY46" fmla="*/ 947738 h 2823908"/>
                  <a:gd name="connsiteX47" fmla="*/ 319087 w 1359696"/>
                  <a:gd name="connsiteY47" fmla="*/ 857251 h 2823908"/>
                  <a:gd name="connsiteX48" fmla="*/ 364330 w 1359696"/>
                  <a:gd name="connsiteY48" fmla="*/ 764382 h 2823908"/>
                  <a:gd name="connsiteX49" fmla="*/ 414337 w 1359696"/>
                  <a:gd name="connsiteY49" fmla="*/ 678658 h 2823908"/>
                  <a:gd name="connsiteX50" fmla="*/ 464346 w 1359696"/>
                  <a:gd name="connsiteY50" fmla="*/ 611982 h 2823908"/>
                  <a:gd name="connsiteX51" fmla="*/ 504825 w 1359696"/>
                  <a:gd name="connsiteY51" fmla="*/ 550070 h 2823908"/>
                  <a:gd name="connsiteX52" fmla="*/ 573883 w 1359696"/>
                  <a:gd name="connsiteY52" fmla="*/ 478632 h 2823908"/>
                  <a:gd name="connsiteX53" fmla="*/ 626268 w 1359696"/>
                  <a:gd name="connsiteY53" fmla="*/ 423863 h 2823908"/>
                  <a:gd name="connsiteX54" fmla="*/ 685802 w 1359696"/>
                  <a:gd name="connsiteY54" fmla="*/ 371476 h 2823908"/>
                  <a:gd name="connsiteX55" fmla="*/ 738187 w 1359696"/>
                  <a:gd name="connsiteY55" fmla="*/ 323852 h 2823908"/>
                  <a:gd name="connsiteX56" fmla="*/ 842962 w 1359696"/>
                  <a:gd name="connsiteY56" fmla="*/ 250033 h 2823908"/>
                  <a:gd name="connsiteX57" fmla="*/ 931071 w 1359696"/>
                  <a:gd name="connsiteY57" fmla="*/ 204788 h 2823908"/>
                  <a:gd name="connsiteX58" fmla="*/ 983456 w 1359696"/>
                  <a:gd name="connsiteY58" fmla="*/ 180975 h 2823908"/>
                  <a:gd name="connsiteX59" fmla="*/ 1059658 w 1359696"/>
                  <a:gd name="connsiteY59" fmla="*/ 152401 h 2823908"/>
                  <a:gd name="connsiteX60" fmla="*/ 1147764 w 1359696"/>
                  <a:gd name="connsiteY60" fmla="*/ 128588 h 2823908"/>
                  <a:gd name="connsiteX61" fmla="*/ 1243012 w 1359696"/>
                  <a:gd name="connsiteY61" fmla="*/ 119064 h 2823908"/>
                  <a:gd name="connsiteX62" fmla="*/ 1352550 w 1359696"/>
                  <a:gd name="connsiteY62" fmla="*/ 107158 h 2823908"/>
                  <a:gd name="connsiteX63" fmla="*/ 1359696 w 1359696"/>
                  <a:gd name="connsiteY63" fmla="*/ 52388 h 2823908"/>
                  <a:gd name="connsiteX64" fmla="*/ 1340643 w 1359696"/>
                  <a:gd name="connsiteY6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226220 w 1359696"/>
                  <a:gd name="connsiteY43" fmla="*/ 1147763 h 2823908"/>
                  <a:gd name="connsiteX44" fmla="*/ 247651 w 1359696"/>
                  <a:gd name="connsiteY44" fmla="*/ 1057276 h 2823908"/>
                  <a:gd name="connsiteX45" fmla="*/ 285751 w 1359696"/>
                  <a:gd name="connsiteY45" fmla="*/ 947738 h 2823908"/>
                  <a:gd name="connsiteX46" fmla="*/ 319087 w 1359696"/>
                  <a:gd name="connsiteY46" fmla="*/ 857251 h 2823908"/>
                  <a:gd name="connsiteX47" fmla="*/ 364330 w 1359696"/>
                  <a:gd name="connsiteY47" fmla="*/ 764382 h 2823908"/>
                  <a:gd name="connsiteX48" fmla="*/ 414337 w 1359696"/>
                  <a:gd name="connsiteY48" fmla="*/ 678658 h 2823908"/>
                  <a:gd name="connsiteX49" fmla="*/ 464346 w 1359696"/>
                  <a:gd name="connsiteY49" fmla="*/ 611982 h 2823908"/>
                  <a:gd name="connsiteX50" fmla="*/ 504825 w 1359696"/>
                  <a:gd name="connsiteY50" fmla="*/ 550070 h 2823908"/>
                  <a:gd name="connsiteX51" fmla="*/ 573883 w 1359696"/>
                  <a:gd name="connsiteY51" fmla="*/ 478632 h 2823908"/>
                  <a:gd name="connsiteX52" fmla="*/ 626268 w 1359696"/>
                  <a:gd name="connsiteY52" fmla="*/ 423863 h 2823908"/>
                  <a:gd name="connsiteX53" fmla="*/ 685802 w 1359696"/>
                  <a:gd name="connsiteY53" fmla="*/ 371476 h 2823908"/>
                  <a:gd name="connsiteX54" fmla="*/ 738187 w 1359696"/>
                  <a:gd name="connsiteY54" fmla="*/ 323852 h 2823908"/>
                  <a:gd name="connsiteX55" fmla="*/ 842962 w 1359696"/>
                  <a:gd name="connsiteY55" fmla="*/ 250033 h 2823908"/>
                  <a:gd name="connsiteX56" fmla="*/ 931071 w 1359696"/>
                  <a:gd name="connsiteY56" fmla="*/ 204788 h 2823908"/>
                  <a:gd name="connsiteX57" fmla="*/ 983456 w 1359696"/>
                  <a:gd name="connsiteY57" fmla="*/ 180975 h 2823908"/>
                  <a:gd name="connsiteX58" fmla="*/ 1059658 w 1359696"/>
                  <a:gd name="connsiteY58" fmla="*/ 152401 h 2823908"/>
                  <a:gd name="connsiteX59" fmla="*/ 1147764 w 1359696"/>
                  <a:gd name="connsiteY59" fmla="*/ 128588 h 2823908"/>
                  <a:gd name="connsiteX60" fmla="*/ 1243012 w 1359696"/>
                  <a:gd name="connsiteY60" fmla="*/ 119064 h 2823908"/>
                  <a:gd name="connsiteX61" fmla="*/ 1352550 w 1359696"/>
                  <a:gd name="connsiteY61" fmla="*/ 107158 h 2823908"/>
                  <a:gd name="connsiteX62" fmla="*/ 1359696 w 1359696"/>
                  <a:gd name="connsiteY62" fmla="*/ 52388 h 2823908"/>
                  <a:gd name="connsiteX63" fmla="*/ 1340643 w 1359696"/>
                  <a:gd name="connsiteY6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19064 w 1359696"/>
                  <a:gd name="connsiteY34" fmla="*/ 2707482 h 2823908"/>
                  <a:gd name="connsiteX35" fmla="*/ 114301 w 1359696"/>
                  <a:gd name="connsiteY35" fmla="*/ 2612232 h 2823908"/>
                  <a:gd name="connsiteX36" fmla="*/ 116683 w 1359696"/>
                  <a:gd name="connsiteY36" fmla="*/ 2562225 h 2823908"/>
                  <a:gd name="connsiteX37" fmla="*/ 111920 w 1359696"/>
                  <a:gd name="connsiteY37" fmla="*/ 2474120 h 2823908"/>
                  <a:gd name="connsiteX38" fmla="*/ 114302 w 1359696"/>
                  <a:gd name="connsiteY38" fmla="*/ 2376488 h 2823908"/>
                  <a:gd name="connsiteX39" fmla="*/ 109539 w 1359696"/>
                  <a:gd name="connsiteY39" fmla="*/ 2288383 h 2823908"/>
                  <a:gd name="connsiteX40" fmla="*/ 104776 w 1359696"/>
                  <a:gd name="connsiteY40" fmla="*/ 2209801 h 2823908"/>
                  <a:gd name="connsiteX41" fmla="*/ 104776 w 1359696"/>
                  <a:gd name="connsiteY41" fmla="*/ 2128838 h 2823908"/>
                  <a:gd name="connsiteX42" fmla="*/ 226220 w 1359696"/>
                  <a:gd name="connsiteY42" fmla="*/ 1147763 h 2823908"/>
                  <a:gd name="connsiteX43" fmla="*/ 247651 w 1359696"/>
                  <a:gd name="connsiteY43" fmla="*/ 1057276 h 2823908"/>
                  <a:gd name="connsiteX44" fmla="*/ 285751 w 1359696"/>
                  <a:gd name="connsiteY44" fmla="*/ 947738 h 2823908"/>
                  <a:gd name="connsiteX45" fmla="*/ 319087 w 1359696"/>
                  <a:gd name="connsiteY45" fmla="*/ 857251 h 2823908"/>
                  <a:gd name="connsiteX46" fmla="*/ 364330 w 1359696"/>
                  <a:gd name="connsiteY46" fmla="*/ 764382 h 2823908"/>
                  <a:gd name="connsiteX47" fmla="*/ 414337 w 1359696"/>
                  <a:gd name="connsiteY47" fmla="*/ 678658 h 2823908"/>
                  <a:gd name="connsiteX48" fmla="*/ 464346 w 1359696"/>
                  <a:gd name="connsiteY48" fmla="*/ 611982 h 2823908"/>
                  <a:gd name="connsiteX49" fmla="*/ 504825 w 1359696"/>
                  <a:gd name="connsiteY49" fmla="*/ 550070 h 2823908"/>
                  <a:gd name="connsiteX50" fmla="*/ 573883 w 1359696"/>
                  <a:gd name="connsiteY50" fmla="*/ 478632 h 2823908"/>
                  <a:gd name="connsiteX51" fmla="*/ 626268 w 1359696"/>
                  <a:gd name="connsiteY51" fmla="*/ 423863 h 2823908"/>
                  <a:gd name="connsiteX52" fmla="*/ 685802 w 1359696"/>
                  <a:gd name="connsiteY52" fmla="*/ 371476 h 2823908"/>
                  <a:gd name="connsiteX53" fmla="*/ 738187 w 1359696"/>
                  <a:gd name="connsiteY53" fmla="*/ 323852 h 2823908"/>
                  <a:gd name="connsiteX54" fmla="*/ 842962 w 1359696"/>
                  <a:gd name="connsiteY54" fmla="*/ 250033 h 2823908"/>
                  <a:gd name="connsiteX55" fmla="*/ 931071 w 1359696"/>
                  <a:gd name="connsiteY55" fmla="*/ 204788 h 2823908"/>
                  <a:gd name="connsiteX56" fmla="*/ 983456 w 1359696"/>
                  <a:gd name="connsiteY56" fmla="*/ 180975 h 2823908"/>
                  <a:gd name="connsiteX57" fmla="*/ 1059658 w 1359696"/>
                  <a:gd name="connsiteY57" fmla="*/ 152401 h 2823908"/>
                  <a:gd name="connsiteX58" fmla="*/ 1147764 w 1359696"/>
                  <a:gd name="connsiteY58" fmla="*/ 128588 h 2823908"/>
                  <a:gd name="connsiteX59" fmla="*/ 1243012 w 1359696"/>
                  <a:gd name="connsiteY59" fmla="*/ 119064 h 2823908"/>
                  <a:gd name="connsiteX60" fmla="*/ 1352550 w 1359696"/>
                  <a:gd name="connsiteY60" fmla="*/ 107158 h 2823908"/>
                  <a:gd name="connsiteX61" fmla="*/ 1359696 w 1359696"/>
                  <a:gd name="connsiteY61" fmla="*/ 52388 h 2823908"/>
                  <a:gd name="connsiteX62" fmla="*/ 1340643 w 1359696"/>
                  <a:gd name="connsiteY62" fmla="*/ 0 h 2823908"/>
                  <a:gd name="connsiteX0" fmla="*/ 1340643 w 1359696"/>
                  <a:gd name="connsiteY0" fmla="*/ 0 h 2814638"/>
                  <a:gd name="connsiteX1" fmla="*/ 1266825 w 1359696"/>
                  <a:gd name="connsiteY1" fmla="*/ 2383 h 2814638"/>
                  <a:gd name="connsiteX2" fmla="*/ 1154906 w 1359696"/>
                  <a:gd name="connsiteY2" fmla="*/ 21433 h 2814638"/>
                  <a:gd name="connsiteX3" fmla="*/ 1042988 w 1359696"/>
                  <a:gd name="connsiteY3" fmla="*/ 40482 h 2814638"/>
                  <a:gd name="connsiteX4" fmla="*/ 973933 w 1359696"/>
                  <a:gd name="connsiteY4" fmla="*/ 61913 h 2814638"/>
                  <a:gd name="connsiteX5" fmla="*/ 904874 w 1359696"/>
                  <a:gd name="connsiteY5" fmla="*/ 83345 h 2814638"/>
                  <a:gd name="connsiteX6" fmla="*/ 842963 w 1359696"/>
                  <a:gd name="connsiteY6" fmla="*/ 107157 h 2814638"/>
                  <a:gd name="connsiteX7" fmla="*/ 766762 w 1359696"/>
                  <a:gd name="connsiteY7" fmla="*/ 150018 h 2814638"/>
                  <a:gd name="connsiteX8" fmla="*/ 700088 w 1359696"/>
                  <a:gd name="connsiteY8" fmla="*/ 190501 h 2814638"/>
                  <a:gd name="connsiteX9" fmla="*/ 623889 w 1359696"/>
                  <a:gd name="connsiteY9" fmla="*/ 242888 h 2814638"/>
                  <a:gd name="connsiteX10" fmla="*/ 588168 w 1359696"/>
                  <a:gd name="connsiteY10" fmla="*/ 273846 h 2814638"/>
                  <a:gd name="connsiteX11" fmla="*/ 531019 w 1359696"/>
                  <a:gd name="connsiteY11" fmla="*/ 326232 h 2814638"/>
                  <a:gd name="connsiteX12" fmla="*/ 457198 w 1359696"/>
                  <a:gd name="connsiteY12" fmla="*/ 402432 h 2814638"/>
                  <a:gd name="connsiteX13" fmla="*/ 419100 w 1359696"/>
                  <a:gd name="connsiteY13" fmla="*/ 450058 h 2814638"/>
                  <a:gd name="connsiteX14" fmla="*/ 361950 w 1359696"/>
                  <a:gd name="connsiteY14" fmla="*/ 521495 h 2814638"/>
                  <a:gd name="connsiteX15" fmla="*/ 309563 w 1359696"/>
                  <a:gd name="connsiteY15" fmla="*/ 607220 h 2814638"/>
                  <a:gd name="connsiteX16" fmla="*/ 276226 w 1359696"/>
                  <a:gd name="connsiteY16" fmla="*/ 664370 h 2814638"/>
                  <a:gd name="connsiteX17" fmla="*/ 228599 w 1359696"/>
                  <a:gd name="connsiteY17" fmla="*/ 754857 h 2814638"/>
                  <a:gd name="connsiteX18" fmla="*/ 180976 w 1359696"/>
                  <a:gd name="connsiteY18" fmla="*/ 869156 h 2814638"/>
                  <a:gd name="connsiteX19" fmla="*/ 140495 w 1359696"/>
                  <a:gd name="connsiteY19" fmla="*/ 997745 h 2814638"/>
                  <a:gd name="connsiteX20" fmla="*/ 95251 w 1359696"/>
                  <a:gd name="connsiteY20" fmla="*/ 1178719 h 2814638"/>
                  <a:gd name="connsiteX21" fmla="*/ 69057 w 1359696"/>
                  <a:gd name="connsiteY21" fmla="*/ 1304925 h 2814638"/>
                  <a:gd name="connsiteX22" fmla="*/ 42863 w 1359696"/>
                  <a:gd name="connsiteY22" fmla="*/ 1423988 h 2814638"/>
                  <a:gd name="connsiteX23" fmla="*/ 28577 w 1359696"/>
                  <a:gd name="connsiteY23" fmla="*/ 1519238 h 2814638"/>
                  <a:gd name="connsiteX24" fmla="*/ 0 w 1359696"/>
                  <a:gd name="connsiteY24" fmla="*/ 2126457 h 2814638"/>
                  <a:gd name="connsiteX25" fmla="*/ 2383 w 1359696"/>
                  <a:gd name="connsiteY25" fmla="*/ 2216944 h 2814638"/>
                  <a:gd name="connsiteX26" fmla="*/ 1 w 1359696"/>
                  <a:gd name="connsiteY26" fmla="*/ 2321719 h 2814638"/>
                  <a:gd name="connsiteX27" fmla="*/ 9527 w 1359696"/>
                  <a:gd name="connsiteY27" fmla="*/ 2414588 h 2814638"/>
                  <a:gd name="connsiteX28" fmla="*/ 16671 w 1359696"/>
                  <a:gd name="connsiteY28" fmla="*/ 2514601 h 2814638"/>
                  <a:gd name="connsiteX29" fmla="*/ 23814 w 1359696"/>
                  <a:gd name="connsiteY29" fmla="*/ 2590801 h 2814638"/>
                  <a:gd name="connsiteX30" fmla="*/ 28576 w 1359696"/>
                  <a:gd name="connsiteY30" fmla="*/ 2700339 h 2814638"/>
                  <a:gd name="connsiteX31" fmla="*/ 38103 w 1359696"/>
                  <a:gd name="connsiteY31" fmla="*/ 2769394 h 2814638"/>
                  <a:gd name="connsiteX32" fmla="*/ 42865 w 1359696"/>
                  <a:gd name="connsiteY32" fmla="*/ 2814638 h 2814638"/>
                  <a:gd name="connsiteX33" fmla="*/ 119064 w 1359696"/>
                  <a:gd name="connsiteY33" fmla="*/ 2707482 h 2814638"/>
                  <a:gd name="connsiteX34" fmla="*/ 114301 w 1359696"/>
                  <a:gd name="connsiteY34" fmla="*/ 2612232 h 2814638"/>
                  <a:gd name="connsiteX35" fmla="*/ 116683 w 1359696"/>
                  <a:gd name="connsiteY35" fmla="*/ 2562225 h 2814638"/>
                  <a:gd name="connsiteX36" fmla="*/ 111920 w 1359696"/>
                  <a:gd name="connsiteY36" fmla="*/ 2474120 h 2814638"/>
                  <a:gd name="connsiteX37" fmla="*/ 114302 w 1359696"/>
                  <a:gd name="connsiteY37" fmla="*/ 2376488 h 2814638"/>
                  <a:gd name="connsiteX38" fmla="*/ 109539 w 1359696"/>
                  <a:gd name="connsiteY38" fmla="*/ 2288383 h 2814638"/>
                  <a:gd name="connsiteX39" fmla="*/ 104776 w 1359696"/>
                  <a:gd name="connsiteY39" fmla="*/ 2209801 h 2814638"/>
                  <a:gd name="connsiteX40" fmla="*/ 104776 w 1359696"/>
                  <a:gd name="connsiteY40" fmla="*/ 2128838 h 2814638"/>
                  <a:gd name="connsiteX41" fmla="*/ 226220 w 1359696"/>
                  <a:gd name="connsiteY41" fmla="*/ 1147763 h 2814638"/>
                  <a:gd name="connsiteX42" fmla="*/ 247651 w 1359696"/>
                  <a:gd name="connsiteY42" fmla="*/ 1057276 h 2814638"/>
                  <a:gd name="connsiteX43" fmla="*/ 285751 w 1359696"/>
                  <a:gd name="connsiteY43" fmla="*/ 947738 h 2814638"/>
                  <a:gd name="connsiteX44" fmla="*/ 319087 w 1359696"/>
                  <a:gd name="connsiteY44" fmla="*/ 857251 h 2814638"/>
                  <a:gd name="connsiteX45" fmla="*/ 364330 w 1359696"/>
                  <a:gd name="connsiteY45" fmla="*/ 764382 h 2814638"/>
                  <a:gd name="connsiteX46" fmla="*/ 414337 w 1359696"/>
                  <a:gd name="connsiteY46" fmla="*/ 678658 h 2814638"/>
                  <a:gd name="connsiteX47" fmla="*/ 464346 w 1359696"/>
                  <a:gd name="connsiteY47" fmla="*/ 611982 h 2814638"/>
                  <a:gd name="connsiteX48" fmla="*/ 504825 w 1359696"/>
                  <a:gd name="connsiteY48" fmla="*/ 550070 h 2814638"/>
                  <a:gd name="connsiteX49" fmla="*/ 573883 w 1359696"/>
                  <a:gd name="connsiteY49" fmla="*/ 478632 h 2814638"/>
                  <a:gd name="connsiteX50" fmla="*/ 626268 w 1359696"/>
                  <a:gd name="connsiteY50" fmla="*/ 423863 h 2814638"/>
                  <a:gd name="connsiteX51" fmla="*/ 685802 w 1359696"/>
                  <a:gd name="connsiteY51" fmla="*/ 371476 h 2814638"/>
                  <a:gd name="connsiteX52" fmla="*/ 738187 w 1359696"/>
                  <a:gd name="connsiteY52" fmla="*/ 323852 h 2814638"/>
                  <a:gd name="connsiteX53" fmla="*/ 842962 w 1359696"/>
                  <a:gd name="connsiteY53" fmla="*/ 250033 h 2814638"/>
                  <a:gd name="connsiteX54" fmla="*/ 931071 w 1359696"/>
                  <a:gd name="connsiteY54" fmla="*/ 204788 h 2814638"/>
                  <a:gd name="connsiteX55" fmla="*/ 983456 w 1359696"/>
                  <a:gd name="connsiteY55" fmla="*/ 180975 h 2814638"/>
                  <a:gd name="connsiteX56" fmla="*/ 1059658 w 1359696"/>
                  <a:gd name="connsiteY56" fmla="*/ 152401 h 2814638"/>
                  <a:gd name="connsiteX57" fmla="*/ 1147764 w 1359696"/>
                  <a:gd name="connsiteY57" fmla="*/ 128588 h 2814638"/>
                  <a:gd name="connsiteX58" fmla="*/ 1243012 w 1359696"/>
                  <a:gd name="connsiteY58" fmla="*/ 119064 h 2814638"/>
                  <a:gd name="connsiteX59" fmla="*/ 1352550 w 1359696"/>
                  <a:gd name="connsiteY59" fmla="*/ 107158 h 2814638"/>
                  <a:gd name="connsiteX60" fmla="*/ 1359696 w 1359696"/>
                  <a:gd name="connsiteY60" fmla="*/ 52388 h 2814638"/>
                  <a:gd name="connsiteX61" fmla="*/ 1340643 w 1359696"/>
                  <a:gd name="connsiteY61" fmla="*/ 0 h 2814638"/>
                  <a:gd name="connsiteX0" fmla="*/ 1340643 w 1359696"/>
                  <a:gd name="connsiteY0" fmla="*/ 0 h 2769422"/>
                  <a:gd name="connsiteX1" fmla="*/ 1266825 w 1359696"/>
                  <a:gd name="connsiteY1" fmla="*/ 2383 h 2769422"/>
                  <a:gd name="connsiteX2" fmla="*/ 1154906 w 1359696"/>
                  <a:gd name="connsiteY2" fmla="*/ 21433 h 2769422"/>
                  <a:gd name="connsiteX3" fmla="*/ 1042988 w 1359696"/>
                  <a:gd name="connsiteY3" fmla="*/ 40482 h 2769422"/>
                  <a:gd name="connsiteX4" fmla="*/ 973933 w 1359696"/>
                  <a:gd name="connsiteY4" fmla="*/ 61913 h 2769422"/>
                  <a:gd name="connsiteX5" fmla="*/ 904874 w 1359696"/>
                  <a:gd name="connsiteY5" fmla="*/ 83345 h 2769422"/>
                  <a:gd name="connsiteX6" fmla="*/ 842963 w 1359696"/>
                  <a:gd name="connsiteY6" fmla="*/ 107157 h 2769422"/>
                  <a:gd name="connsiteX7" fmla="*/ 766762 w 1359696"/>
                  <a:gd name="connsiteY7" fmla="*/ 150018 h 2769422"/>
                  <a:gd name="connsiteX8" fmla="*/ 700088 w 1359696"/>
                  <a:gd name="connsiteY8" fmla="*/ 190501 h 2769422"/>
                  <a:gd name="connsiteX9" fmla="*/ 623889 w 1359696"/>
                  <a:gd name="connsiteY9" fmla="*/ 242888 h 2769422"/>
                  <a:gd name="connsiteX10" fmla="*/ 588168 w 1359696"/>
                  <a:gd name="connsiteY10" fmla="*/ 273846 h 2769422"/>
                  <a:gd name="connsiteX11" fmla="*/ 531019 w 1359696"/>
                  <a:gd name="connsiteY11" fmla="*/ 326232 h 2769422"/>
                  <a:gd name="connsiteX12" fmla="*/ 457198 w 1359696"/>
                  <a:gd name="connsiteY12" fmla="*/ 402432 h 2769422"/>
                  <a:gd name="connsiteX13" fmla="*/ 419100 w 1359696"/>
                  <a:gd name="connsiteY13" fmla="*/ 450058 h 2769422"/>
                  <a:gd name="connsiteX14" fmla="*/ 361950 w 1359696"/>
                  <a:gd name="connsiteY14" fmla="*/ 521495 h 2769422"/>
                  <a:gd name="connsiteX15" fmla="*/ 309563 w 1359696"/>
                  <a:gd name="connsiteY15" fmla="*/ 607220 h 2769422"/>
                  <a:gd name="connsiteX16" fmla="*/ 276226 w 1359696"/>
                  <a:gd name="connsiteY16" fmla="*/ 664370 h 2769422"/>
                  <a:gd name="connsiteX17" fmla="*/ 228599 w 1359696"/>
                  <a:gd name="connsiteY17" fmla="*/ 754857 h 2769422"/>
                  <a:gd name="connsiteX18" fmla="*/ 180976 w 1359696"/>
                  <a:gd name="connsiteY18" fmla="*/ 869156 h 2769422"/>
                  <a:gd name="connsiteX19" fmla="*/ 140495 w 1359696"/>
                  <a:gd name="connsiteY19" fmla="*/ 997745 h 2769422"/>
                  <a:gd name="connsiteX20" fmla="*/ 95251 w 1359696"/>
                  <a:gd name="connsiteY20" fmla="*/ 1178719 h 2769422"/>
                  <a:gd name="connsiteX21" fmla="*/ 69057 w 1359696"/>
                  <a:gd name="connsiteY21" fmla="*/ 1304925 h 2769422"/>
                  <a:gd name="connsiteX22" fmla="*/ 42863 w 1359696"/>
                  <a:gd name="connsiteY22" fmla="*/ 1423988 h 2769422"/>
                  <a:gd name="connsiteX23" fmla="*/ 28577 w 1359696"/>
                  <a:gd name="connsiteY23" fmla="*/ 1519238 h 2769422"/>
                  <a:gd name="connsiteX24" fmla="*/ 0 w 1359696"/>
                  <a:gd name="connsiteY24" fmla="*/ 2126457 h 2769422"/>
                  <a:gd name="connsiteX25" fmla="*/ 2383 w 1359696"/>
                  <a:gd name="connsiteY25" fmla="*/ 2216944 h 2769422"/>
                  <a:gd name="connsiteX26" fmla="*/ 1 w 1359696"/>
                  <a:gd name="connsiteY26" fmla="*/ 2321719 h 2769422"/>
                  <a:gd name="connsiteX27" fmla="*/ 9527 w 1359696"/>
                  <a:gd name="connsiteY27" fmla="*/ 2414588 h 2769422"/>
                  <a:gd name="connsiteX28" fmla="*/ 16671 w 1359696"/>
                  <a:gd name="connsiteY28" fmla="*/ 2514601 h 2769422"/>
                  <a:gd name="connsiteX29" fmla="*/ 23814 w 1359696"/>
                  <a:gd name="connsiteY29" fmla="*/ 2590801 h 2769422"/>
                  <a:gd name="connsiteX30" fmla="*/ 28576 w 1359696"/>
                  <a:gd name="connsiteY30" fmla="*/ 2700339 h 2769422"/>
                  <a:gd name="connsiteX31" fmla="*/ 38103 w 1359696"/>
                  <a:gd name="connsiteY31" fmla="*/ 2769394 h 2769422"/>
                  <a:gd name="connsiteX32" fmla="*/ 119064 w 1359696"/>
                  <a:gd name="connsiteY32" fmla="*/ 2707482 h 2769422"/>
                  <a:gd name="connsiteX33" fmla="*/ 114301 w 1359696"/>
                  <a:gd name="connsiteY33" fmla="*/ 2612232 h 2769422"/>
                  <a:gd name="connsiteX34" fmla="*/ 116683 w 1359696"/>
                  <a:gd name="connsiteY34" fmla="*/ 2562225 h 2769422"/>
                  <a:gd name="connsiteX35" fmla="*/ 111920 w 1359696"/>
                  <a:gd name="connsiteY35" fmla="*/ 2474120 h 2769422"/>
                  <a:gd name="connsiteX36" fmla="*/ 114302 w 1359696"/>
                  <a:gd name="connsiteY36" fmla="*/ 2376488 h 2769422"/>
                  <a:gd name="connsiteX37" fmla="*/ 109539 w 1359696"/>
                  <a:gd name="connsiteY37" fmla="*/ 2288383 h 2769422"/>
                  <a:gd name="connsiteX38" fmla="*/ 104776 w 1359696"/>
                  <a:gd name="connsiteY38" fmla="*/ 2209801 h 2769422"/>
                  <a:gd name="connsiteX39" fmla="*/ 104776 w 1359696"/>
                  <a:gd name="connsiteY39" fmla="*/ 2128838 h 2769422"/>
                  <a:gd name="connsiteX40" fmla="*/ 226220 w 1359696"/>
                  <a:gd name="connsiteY40" fmla="*/ 1147763 h 2769422"/>
                  <a:gd name="connsiteX41" fmla="*/ 247651 w 1359696"/>
                  <a:gd name="connsiteY41" fmla="*/ 1057276 h 2769422"/>
                  <a:gd name="connsiteX42" fmla="*/ 285751 w 1359696"/>
                  <a:gd name="connsiteY42" fmla="*/ 947738 h 2769422"/>
                  <a:gd name="connsiteX43" fmla="*/ 319087 w 1359696"/>
                  <a:gd name="connsiteY43" fmla="*/ 857251 h 2769422"/>
                  <a:gd name="connsiteX44" fmla="*/ 364330 w 1359696"/>
                  <a:gd name="connsiteY44" fmla="*/ 764382 h 2769422"/>
                  <a:gd name="connsiteX45" fmla="*/ 414337 w 1359696"/>
                  <a:gd name="connsiteY45" fmla="*/ 678658 h 2769422"/>
                  <a:gd name="connsiteX46" fmla="*/ 464346 w 1359696"/>
                  <a:gd name="connsiteY46" fmla="*/ 611982 h 2769422"/>
                  <a:gd name="connsiteX47" fmla="*/ 504825 w 1359696"/>
                  <a:gd name="connsiteY47" fmla="*/ 550070 h 2769422"/>
                  <a:gd name="connsiteX48" fmla="*/ 573883 w 1359696"/>
                  <a:gd name="connsiteY48" fmla="*/ 478632 h 2769422"/>
                  <a:gd name="connsiteX49" fmla="*/ 626268 w 1359696"/>
                  <a:gd name="connsiteY49" fmla="*/ 423863 h 2769422"/>
                  <a:gd name="connsiteX50" fmla="*/ 685802 w 1359696"/>
                  <a:gd name="connsiteY50" fmla="*/ 371476 h 2769422"/>
                  <a:gd name="connsiteX51" fmla="*/ 738187 w 1359696"/>
                  <a:gd name="connsiteY51" fmla="*/ 323852 h 2769422"/>
                  <a:gd name="connsiteX52" fmla="*/ 842962 w 1359696"/>
                  <a:gd name="connsiteY52" fmla="*/ 250033 h 2769422"/>
                  <a:gd name="connsiteX53" fmla="*/ 931071 w 1359696"/>
                  <a:gd name="connsiteY53" fmla="*/ 204788 h 2769422"/>
                  <a:gd name="connsiteX54" fmla="*/ 983456 w 1359696"/>
                  <a:gd name="connsiteY54" fmla="*/ 180975 h 2769422"/>
                  <a:gd name="connsiteX55" fmla="*/ 1059658 w 1359696"/>
                  <a:gd name="connsiteY55" fmla="*/ 152401 h 2769422"/>
                  <a:gd name="connsiteX56" fmla="*/ 1147764 w 1359696"/>
                  <a:gd name="connsiteY56" fmla="*/ 128588 h 2769422"/>
                  <a:gd name="connsiteX57" fmla="*/ 1243012 w 1359696"/>
                  <a:gd name="connsiteY57" fmla="*/ 119064 h 2769422"/>
                  <a:gd name="connsiteX58" fmla="*/ 1352550 w 1359696"/>
                  <a:gd name="connsiteY58" fmla="*/ 107158 h 2769422"/>
                  <a:gd name="connsiteX59" fmla="*/ 1359696 w 1359696"/>
                  <a:gd name="connsiteY59" fmla="*/ 52388 h 2769422"/>
                  <a:gd name="connsiteX60" fmla="*/ 1340643 w 1359696"/>
                  <a:gd name="connsiteY60" fmla="*/ 0 h 2769422"/>
                  <a:gd name="connsiteX0" fmla="*/ 1340643 w 1359696"/>
                  <a:gd name="connsiteY0" fmla="*/ 0 h 2771877"/>
                  <a:gd name="connsiteX1" fmla="*/ 1266825 w 1359696"/>
                  <a:gd name="connsiteY1" fmla="*/ 2383 h 2771877"/>
                  <a:gd name="connsiteX2" fmla="*/ 1154906 w 1359696"/>
                  <a:gd name="connsiteY2" fmla="*/ 21433 h 2771877"/>
                  <a:gd name="connsiteX3" fmla="*/ 1042988 w 1359696"/>
                  <a:gd name="connsiteY3" fmla="*/ 40482 h 2771877"/>
                  <a:gd name="connsiteX4" fmla="*/ 973933 w 1359696"/>
                  <a:gd name="connsiteY4" fmla="*/ 61913 h 2771877"/>
                  <a:gd name="connsiteX5" fmla="*/ 904874 w 1359696"/>
                  <a:gd name="connsiteY5" fmla="*/ 83345 h 2771877"/>
                  <a:gd name="connsiteX6" fmla="*/ 842963 w 1359696"/>
                  <a:gd name="connsiteY6" fmla="*/ 107157 h 2771877"/>
                  <a:gd name="connsiteX7" fmla="*/ 766762 w 1359696"/>
                  <a:gd name="connsiteY7" fmla="*/ 150018 h 2771877"/>
                  <a:gd name="connsiteX8" fmla="*/ 700088 w 1359696"/>
                  <a:gd name="connsiteY8" fmla="*/ 190501 h 2771877"/>
                  <a:gd name="connsiteX9" fmla="*/ 623889 w 1359696"/>
                  <a:gd name="connsiteY9" fmla="*/ 242888 h 2771877"/>
                  <a:gd name="connsiteX10" fmla="*/ 588168 w 1359696"/>
                  <a:gd name="connsiteY10" fmla="*/ 273846 h 2771877"/>
                  <a:gd name="connsiteX11" fmla="*/ 531019 w 1359696"/>
                  <a:gd name="connsiteY11" fmla="*/ 326232 h 2771877"/>
                  <a:gd name="connsiteX12" fmla="*/ 457198 w 1359696"/>
                  <a:gd name="connsiteY12" fmla="*/ 402432 h 2771877"/>
                  <a:gd name="connsiteX13" fmla="*/ 419100 w 1359696"/>
                  <a:gd name="connsiteY13" fmla="*/ 450058 h 2771877"/>
                  <a:gd name="connsiteX14" fmla="*/ 361950 w 1359696"/>
                  <a:gd name="connsiteY14" fmla="*/ 521495 h 2771877"/>
                  <a:gd name="connsiteX15" fmla="*/ 309563 w 1359696"/>
                  <a:gd name="connsiteY15" fmla="*/ 607220 h 2771877"/>
                  <a:gd name="connsiteX16" fmla="*/ 276226 w 1359696"/>
                  <a:gd name="connsiteY16" fmla="*/ 664370 h 2771877"/>
                  <a:gd name="connsiteX17" fmla="*/ 228599 w 1359696"/>
                  <a:gd name="connsiteY17" fmla="*/ 754857 h 2771877"/>
                  <a:gd name="connsiteX18" fmla="*/ 180976 w 1359696"/>
                  <a:gd name="connsiteY18" fmla="*/ 869156 h 2771877"/>
                  <a:gd name="connsiteX19" fmla="*/ 140495 w 1359696"/>
                  <a:gd name="connsiteY19" fmla="*/ 997745 h 2771877"/>
                  <a:gd name="connsiteX20" fmla="*/ 95251 w 1359696"/>
                  <a:gd name="connsiteY20" fmla="*/ 1178719 h 2771877"/>
                  <a:gd name="connsiteX21" fmla="*/ 69057 w 1359696"/>
                  <a:gd name="connsiteY21" fmla="*/ 1304925 h 2771877"/>
                  <a:gd name="connsiteX22" fmla="*/ 42863 w 1359696"/>
                  <a:gd name="connsiteY22" fmla="*/ 1423988 h 2771877"/>
                  <a:gd name="connsiteX23" fmla="*/ 28577 w 1359696"/>
                  <a:gd name="connsiteY23" fmla="*/ 1519238 h 2771877"/>
                  <a:gd name="connsiteX24" fmla="*/ 0 w 1359696"/>
                  <a:gd name="connsiteY24" fmla="*/ 2126457 h 2771877"/>
                  <a:gd name="connsiteX25" fmla="*/ 2383 w 1359696"/>
                  <a:gd name="connsiteY25" fmla="*/ 2216944 h 2771877"/>
                  <a:gd name="connsiteX26" fmla="*/ 1 w 1359696"/>
                  <a:gd name="connsiteY26" fmla="*/ 2321719 h 2771877"/>
                  <a:gd name="connsiteX27" fmla="*/ 9527 w 1359696"/>
                  <a:gd name="connsiteY27" fmla="*/ 2414588 h 2771877"/>
                  <a:gd name="connsiteX28" fmla="*/ 16671 w 1359696"/>
                  <a:gd name="connsiteY28" fmla="*/ 2514601 h 2771877"/>
                  <a:gd name="connsiteX29" fmla="*/ 23814 w 1359696"/>
                  <a:gd name="connsiteY29" fmla="*/ 2590801 h 2771877"/>
                  <a:gd name="connsiteX30" fmla="*/ 28576 w 1359696"/>
                  <a:gd name="connsiteY30" fmla="*/ 2700339 h 2771877"/>
                  <a:gd name="connsiteX31" fmla="*/ 38103 w 1359696"/>
                  <a:gd name="connsiteY31" fmla="*/ 2769394 h 2771877"/>
                  <a:gd name="connsiteX32" fmla="*/ 114301 w 1359696"/>
                  <a:gd name="connsiteY32" fmla="*/ 2612232 h 2771877"/>
                  <a:gd name="connsiteX33" fmla="*/ 116683 w 1359696"/>
                  <a:gd name="connsiteY33" fmla="*/ 2562225 h 2771877"/>
                  <a:gd name="connsiteX34" fmla="*/ 111920 w 1359696"/>
                  <a:gd name="connsiteY34" fmla="*/ 2474120 h 2771877"/>
                  <a:gd name="connsiteX35" fmla="*/ 114302 w 1359696"/>
                  <a:gd name="connsiteY35" fmla="*/ 2376488 h 2771877"/>
                  <a:gd name="connsiteX36" fmla="*/ 109539 w 1359696"/>
                  <a:gd name="connsiteY36" fmla="*/ 2288383 h 2771877"/>
                  <a:gd name="connsiteX37" fmla="*/ 104776 w 1359696"/>
                  <a:gd name="connsiteY37" fmla="*/ 2209801 h 2771877"/>
                  <a:gd name="connsiteX38" fmla="*/ 104776 w 1359696"/>
                  <a:gd name="connsiteY38" fmla="*/ 2128838 h 2771877"/>
                  <a:gd name="connsiteX39" fmla="*/ 226220 w 1359696"/>
                  <a:gd name="connsiteY39" fmla="*/ 1147763 h 2771877"/>
                  <a:gd name="connsiteX40" fmla="*/ 247651 w 1359696"/>
                  <a:gd name="connsiteY40" fmla="*/ 1057276 h 2771877"/>
                  <a:gd name="connsiteX41" fmla="*/ 285751 w 1359696"/>
                  <a:gd name="connsiteY41" fmla="*/ 947738 h 2771877"/>
                  <a:gd name="connsiteX42" fmla="*/ 319087 w 1359696"/>
                  <a:gd name="connsiteY42" fmla="*/ 857251 h 2771877"/>
                  <a:gd name="connsiteX43" fmla="*/ 364330 w 1359696"/>
                  <a:gd name="connsiteY43" fmla="*/ 764382 h 2771877"/>
                  <a:gd name="connsiteX44" fmla="*/ 414337 w 1359696"/>
                  <a:gd name="connsiteY44" fmla="*/ 678658 h 2771877"/>
                  <a:gd name="connsiteX45" fmla="*/ 464346 w 1359696"/>
                  <a:gd name="connsiteY45" fmla="*/ 611982 h 2771877"/>
                  <a:gd name="connsiteX46" fmla="*/ 504825 w 1359696"/>
                  <a:gd name="connsiteY46" fmla="*/ 550070 h 2771877"/>
                  <a:gd name="connsiteX47" fmla="*/ 573883 w 1359696"/>
                  <a:gd name="connsiteY47" fmla="*/ 478632 h 2771877"/>
                  <a:gd name="connsiteX48" fmla="*/ 626268 w 1359696"/>
                  <a:gd name="connsiteY48" fmla="*/ 423863 h 2771877"/>
                  <a:gd name="connsiteX49" fmla="*/ 685802 w 1359696"/>
                  <a:gd name="connsiteY49" fmla="*/ 371476 h 2771877"/>
                  <a:gd name="connsiteX50" fmla="*/ 738187 w 1359696"/>
                  <a:gd name="connsiteY50" fmla="*/ 323852 h 2771877"/>
                  <a:gd name="connsiteX51" fmla="*/ 842962 w 1359696"/>
                  <a:gd name="connsiteY51" fmla="*/ 250033 h 2771877"/>
                  <a:gd name="connsiteX52" fmla="*/ 931071 w 1359696"/>
                  <a:gd name="connsiteY52" fmla="*/ 204788 h 2771877"/>
                  <a:gd name="connsiteX53" fmla="*/ 983456 w 1359696"/>
                  <a:gd name="connsiteY53" fmla="*/ 180975 h 2771877"/>
                  <a:gd name="connsiteX54" fmla="*/ 1059658 w 1359696"/>
                  <a:gd name="connsiteY54" fmla="*/ 152401 h 2771877"/>
                  <a:gd name="connsiteX55" fmla="*/ 1147764 w 1359696"/>
                  <a:gd name="connsiteY55" fmla="*/ 128588 h 2771877"/>
                  <a:gd name="connsiteX56" fmla="*/ 1243012 w 1359696"/>
                  <a:gd name="connsiteY56" fmla="*/ 119064 h 2771877"/>
                  <a:gd name="connsiteX57" fmla="*/ 1352550 w 1359696"/>
                  <a:gd name="connsiteY57" fmla="*/ 107158 h 2771877"/>
                  <a:gd name="connsiteX58" fmla="*/ 1359696 w 1359696"/>
                  <a:gd name="connsiteY58" fmla="*/ 52388 h 2771877"/>
                  <a:gd name="connsiteX59" fmla="*/ 1340643 w 1359696"/>
                  <a:gd name="connsiteY59" fmla="*/ 0 h 2771877"/>
                  <a:gd name="connsiteX0" fmla="*/ 1340643 w 1359696"/>
                  <a:gd name="connsiteY0" fmla="*/ 0 h 2774390"/>
                  <a:gd name="connsiteX1" fmla="*/ 1266825 w 1359696"/>
                  <a:gd name="connsiteY1" fmla="*/ 2383 h 2774390"/>
                  <a:gd name="connsiteX2" fmla="*/ 1154906 w 1359696"/>
                  <a:gd name="connsiteY2" fmla="*/ 21433 h 2774390"/>
                  <a:gd name="connsiteX3" fmla="*/ 1042988 w 1359696"/>
                  <a:gd name="connsiteY3" fmla="*/ 40482 h 2774390"/>
                  <a:gd name="connsiteX4" fmla="*/ 973933 w 1359696"/>
                  <a:gd name="connsiteY4" fmla="*/ 61913 h 2774390"/>
                  <a:gd name="connsiteX5" fmla="*/ 904874 w 1359696"/>
                  <a:gd name="connsiteY5" fmla="*/ 83345 h 2774390"/>
                  <a:gd name="connsiteX6" fmla="*/ 842963 w 1359696"/>
                  <a:gd name="connsiteY6" fmla="*/ 107157 h 2774390"/>
                  <a:gd name="connsiteX7" fmla="*/ 766762 w 1359696"/>
                  <a:gd name="connsiteY7" fmla="*/ 150018 h 2774390"/>
                  <a:gd name="connsiteX8" fmla="*/ 700088 w 1359696"/>
                  <a:gd name="connsiteY8" fmla="*/ 190501 h 2774390"/>
                  <a:gd name="connsiteX9" fmla="*/ 623889 w 1359696"/>
                  <a:gd name="connsiteY9" fmla="*/ 242888 h 2774390"/>
                  <a:gd name="connsiteX10" fmla="*/ 588168 w 1359696"/>
                  <a:gd name="connsiteY10" fmla="*/ 273846 h 2774390"/>
                  <a:gd name="connsiteX11" fmla="*/ 531019 w 1359696"/>
                  <a:gd name="connsiteY11" fmla="*/ 326232 h 2774390"/>
                  <a:gd name="connsiteX12" fmla="*/ 457198 w 1359696"/>
                  <a:gd name="connsiteY12" fmla="*/ 402432 h 2774390"/>
                  <a:gd name="connsiteX13" fmla="*/ 419100 w 1359696"/>
                  <a:gd name="connsiteY13" fmla="*/ 450058 h 2774390"/>
                  <a:gd name="connsiteX14" fmla="*/ 361950 w 1359696"/>
                  <a:gd name="connsiteY14" fmla="*/ 521495 h 2774390"/>
                  <a:gd name="connsiteX15" fmla="*/ 309563 w 1359696"/>
                  <a:gd name="connsiteY15" fmla="*/ 607220 h 2774390"/>
                  <a:gd name="connsiteX16" fmla="*/ 276226 w 1359696"/>
                  <a:gd name="connsiteY16" fmla="*/ 664370 h 2774390"/>
                  <a:gd name="connsiteX17" fmla="*/ 228599 w 1359696"/>
                  <a:gd name="connsiteY17" fmla="*/ 754857 h 2774390"/>
                  <a:gd name="connsiteX18" fmla="*/ 180976 w 1359696"/>
                  <a:gd name="connsiteY18" fmla="*/ 869156 h 2774390"/>
                  <a:gd name="connsiteX19" fmla="*/ 140495 w 1359696"/>
                  <a:gd name="connsiteY19" fmla="*/ 997745 h 2774390"/>
                  <a:gd name="connsiteX20" fmla="*/ 95251 w 1359696"/>
                  <a:gd name="connsiteY20" fmla="*/ 1178719 h 2774390"/>
                  <a:gd name="connsiteX21" fmla="*/ 69057 w 1359696"/>
                  <a:gd name="connsiteY21" fmla="*/ 1304925 h 2774390"/>
                  <a:gd name="connsiteX22" fmla="*/ 42863 w 1359696"/>
                  <a:gd name="connsiteY22" fmla="*/ 1423988 h 2774390"/>
                  <a:gd name="connsiteX23" fmla="*/ 28577 w 1359696"/>
                  <a:gd name="connsiteY23" fmla="*/ 1519238 h 2774390"/>
                  <a:gd name="connsiteX24" fmla="*/ 0 w 1359696"/>
                  <a:gd name="connsiteY24" fmla="*/ 2126457 h 2774390"/>
                  <a:gd name="connsiteX25" fmla="*/ 2383 w 1359696"/>
                  <a:gd name="connsiteY25" fmla="*/ 2216944 h 2774390"/>
                  <a:gd name="connsiteX26" fmla="*/ 1 w 1359696"/>
                  <a:gd name="connsiteY26" fmla="*/ 2321719 h 2774390"/>
                  <a:gd name="connsiteX27" fmla="*/ 9527 w 1359696"/>
                  <a:gd name="connsiteY27" fmla="*/ 2414588 h 2774390"/>
                  <a:gd name="connsiteX28" fmla="*/ 16671 w 1359696"/>
                  <a:gd name="connsiteY28" fmla="*/ 2514601 h 2774390"/>
                  <a:gd name="connsiteX29" fmla="*/ 23814 w 1359696"/>
                  <a:gd name="connsiteY29" fmla="*/ 2590801 h 2774390"/>
                  <a:gd name="connsiteX30" fmla="*/ 28576 w 1359696"/>
                  <a:gd name="connsiteY30" fmla="*/ 2700339 h 2774390"/>
                  <a:gd name="connsiteX31" fmla="*/ 38103 w 1359696"/>
                  <a:gd name="connsiteY31" fmla="*/ 2769394 h 2774390"/>
                  <a:gd name="connsiteX32" fmla="*/ 116683 w 1359696"/>
                  <a:gd name="connsiteY32" fmla="*/ 2562225 h 2774390"/>
                  <a:gd name="connsiteX33" fmla="*/ 111920 w 1359696"/>
                  <a:gd name="connsiteY33" fmla="*/ 2474120 h 2774390"/>
                  <a:gd name="connsiteX34" fmla="*/ 114302 w 1359696"/>
                  <a:gd name="connsiteY34" fmla="*/ 2376488 h 2774390"/>
                  <a:gd name="connsiteX35" fmla="*/ 109539 w 1359696"/>
                  <a:gd name="connsiteY35" fmla="*/ 2288383 h 2774390"/>
                  <a:gd name="connsiteX36" fmla="*/ 104776 w 1359696"/>
                  <a:gd name="connsiteY36" fmla="*/ 2209801 h 2774390"/>
                  <a:gd name="connsiteX37" fmla="*/ 104776 w 1359696"/>
                  <a:gd name="connsiteY37" fmla="*/ 2128838 h 2774390"/>
                  <a:gd name="connsiteX38" fmla="*/ 226220 w 1359696"/>
                  <a:gd name="connsiteY38" fmla="*/ 1147763 h 2774390"/>
                  <a:gd name="connsiteX39" fmla="*/ 247651 w 1359696"/>
                  <a:gd name="connsiteY39" fmla="*/ 1057276 h 2774390"/>
                  <a:gd name="connsiteX40" fmla="*/ 285751 w 1359696"/>
                  <a:gd name="connsiteY40" fmla="*/ 947738 h 2774390"/>
                  <a:gd name="connsiteX41" fmla="*/ 319087 w 1359696"/>
                  <a:gd name="connsiteY41" fmla="*/ 857251 h 2774390"/>
                  <a:gd name="connsiteX42" fmla="*/ 364330 w 1359696"/>
                  <a:gd name="connsiteY42" fmla="*/ 764382 h 2774390"/>
                  <a:gd name="connsiteX43" fmla="*/ 414337 w 1359696"/>
                  <a:gd name="connsiteY43" fmla="*/ 678658 h 2774390"/>
                  <a:gd name="connsiteX44" fmla="*/ 464346 w 1359696"/>
                  <a:gd name="connsiteY44" fmla="*/ 611982 h 2774390"/>
                  <a:gd name="connsiteX45" fmla="*/ 504825 w 1359696"/>
                  <a:gd name="connsiteY45" fmla="*/ 550070 h 2774390"/>
                  <a:gd name="connsiteX46" fmla="*/ 573883 w 1359696"/>
                  <a:gd name="connsiteY46" fmla="*/ 478632 h 2774390"/>
                  <a:gd name="connsiteX47" fmla="*/ 626268 w 1359696"/>
                  <a:gd name="connsiteY47" fmla="*/ 423863 h 2774390"/>
                  <a:gd name="connsiteX48" fmla="*/ 685802 w 1359696"/>
                  <a:gd name="connsiteY48" fmla="*/ 371476 h 2774390"/>
                  <a:gd name="connsiteX49" fmla="*/ 738187 w 1359696"/>
                  <a:gd name="connsiteY49" fmla="*/ 323852 h 2774390"/>
                  <a:gd name="connsiteX50" fmla="*/ 842962 w 1359696"/>
                  <a:gd name="connsiteY50" fmla="*/ 250033 h 2774390"/>
                  <a:gd name="connsiteX51" fmla="*/ 931071 w 1359696"/>
                  <a:gd name="connsiteY51" fmla="*/ 204788 h 2774390"/>
                  <a:gd name="connsiteX52" fmla="*/ 983456 w 1359696"/>
                  <a:gd name="connsiteY52" fmla="*/ 180975 h 2774390"/>
                  <a:gd name="connsiteX53" fmla="*/ 1059658 w 1359696"/>
                  <a:gd name="connsiteY53" fmla="*/ 152401 h 2774390"/>
                  <a:gd name="connsiteX54" fmla="*/ 1147764 w 1359696"/>
                  <a:gd name="connsiteY54" fmla="*/ 128588 h 2774390"/>
                  <a:gd name="connsiteX55" fmla="*/ 1243012 w 1359696"/>
                  <a:gd name="connsiteY55" fmla="*/ 119064 h 2774390"/>
                  <a:gd name="connsiteX56" fmla="*/ 1352550 w 1359696"/>
                  <a:gd name="connsiteY56" fmla="*/ 107158 h 2774390"/>
                  <a:gd name="connsiteX57" fmla="*/ 1359696 w 1359696"/>
                  <a:gd name="connsiteY57" fmla="*/ 52388 h 2774390"/>
                  <a:gd name="connsiteX58" fmla="*/ 1340643 w 1359696"/>
                  <a:gd name="connsiteY58" fmla="*/ 0 h 2774390"/>
                  <a:gd name="connsiteX0" fmla="*/ 1340643 w 1359696"/>
                  <a:gd name="connsiteY0" fmla="*/ 0 h 2779573"/>
                  <a:gd name="connsiteX1" fmla="*/ 1266825 w 1359696"/>
                  <a:gd name="connsiteY1" fmla="*/ 2383 h 2779573"/>
                  <a:gd name="connsiteX2" fmla="*/ 1154906 w 1359696"/>
                  <a:gd name="connsiteY2" fmla="*/ 21433 h 2779573"/>
                  <a:gd name="connsiteX3" fmla="*/ 1042988 w 1359696"/>
                  <a:gd name="connsiteY3" fmla="*/ 40482 h 2779573"/>
                  <a:gd name="connsiteX4" fmla="*/ 973933 w 1359696"/>
                  <a:gd name="connsiteY4" fmla="*/ 61913 h 2779573"/>
                  <a:gd name="connsiteX5" fmla="*/ 904874 w 1359696"/>
                  <a:gd name="connsiteY5" fmla="*/ 83345 h 2779573"/>
                  <a:gd name="connsiteX6" fmla="*/ 842963 w 1359696"/>
                  <a:gd name="connsiteY6" fmla="*/ 107157 h 2779573"/>
                  <a:gd name="connsiteX7" fmla="*/ 766762 w 1359696"/>
                  <a:gd name="connsiteY7" fmla="*/ 150018 h 2779573"/>
                  <a:gd name="connsiteX8" fmla="*/ 700088 w 1359696"/>
                  <a:gd name="connsiteY8" fmla="*/ 190501 h 2779573"/>
                  <a:gd name="connsiteX9" fmla="*/ 623889 w 1359696"/>
                  <a:gd name="connsiteY9" fmla="*/ 242888 h 2779573"/>
                  <a:gd name="connsiteX10" fmla="*/ 588168 w 1359696"/>
                  <a:gd name="connsiteY10" fmla="*/ 273846 h 2779573"/>
                  <a:gd name="connsiteX11" fmla="*/ 531019 w 1359696"/>
                  <a:gd name="connsiteY11" fmla="*/ 326232 h 2779573"/>
                  <a:gd name="connsiteX12" fmla="*/ 457198 w 1359696"/>
                  <a:gd name="connsiteY12" fmla="*/ 402432 h 2779573"/>
                  <a:gd name="connsiteX13" fmla="*/ 419100 w 1359696"/>
                  <a:gd name="connsiteY13" fmla="*/ 450058 h 2779573"/>
                  <a:gd name="connsiteX14" fmla="*/ 361950 w 1359696"/>
                  <a:gd name="connsiteY14" fmla="*/ 521495 h 2779573"/>
                  <a:gd name="connsiteX15" fmla="*/ 309563 w 1359696"/>
                  <a:gd name="connsiteY15" fmla="*/ 607220 h 2779573"/>
                  <a:gd name="connsiteX16" fmla="*/ 276226 w 1359696"/>
                  <a:gd name="connsiteY16" fmla="*/ 664370 h 2779573"/>
                  <a:gd name="connsiteX17" fmla="*/ 228599 w 1359696"/>
                  <a:gd name="connsiteY17" fmla="*/ 754857 h 2779573"/>
                  <a:gd name="connsiteX18" fmla="*/ 180976 w 1359696"/>
                  <a:gd name="connsiteY18" fmla="*/ 869156 h 2779573"/>
                  <a:gd name="connsiteX19" fmla="*/ 140495 w 1359696"/>
                  <a:gd name="connsiteY19" fmla="*/ 997745 h 2779573"/>
                  <a:gd name="connsiteX20" fmla="*/ 95251 w 1359696"/>
                  <a:gd name="connsiteY20" fmla="*/ 1178719 h 2779573"/>
                  <a:gd name="connsiteX21" fmla="*/ 69057 w 1359696"/>
                  <a:gd name="connsiteY21" fmla="*/ 1304925 h 2779573"/>
                  <a:gd name="connsiteX22" fmla="*/ 42863 w 1359696"/>
                  <a:gd name="connsiteY22" fmla="*/ 1423988 h 2779573"/>
                  <a:gd name="connsiteX23" fmla="*/ 28577 w 1359696"/>
                  <a:gd name="connsiteY23" fmla="*/ 1519238 h 2779573"/>
                  <a:gd name="connsiteX24" fmla="*/ 0 w 1359696"/>
                  <a:gd name="connsiteY24" fmla="*/ 2126457 h 2779573"/>
                  <a:gd name="connsiteX25" fmla="*/ 2383 w 1359696"/>
                  <a:gd name="connsiteY25" fmla="*/ 2216944 h 2779573"/>
                  <a:gd name="connsiteX26" fmla="*/ 1 w 1359696"/>
                  <a:gd name="connsiteY26" fmla="*/ 2321719 h 2779573"/>
                  <a:gd name="connsiteX27" fmla="*/ 9527 w 1359696"/>
                  <a:gd name="connsiteY27" fmla="*/ 2414588 h 2779573"/>
                  <a:gd name="connsiteX28" fmla="*/ 16671 w 1359696"/>
                  <a:gd name="connsiteY28" fmla="*/ 2514601 h 2779573"/>
                  <a:gd name="connsiteX29" fmla="*/ 23814 w 1359696"/>
                  <a:gd name="connsiteY29" fmla="*/ 2590801 h 2779573"/>
                  <a:gd name="connsiteX30" fmla="*/ 28576 w 1359696"/>
                  <a:gd name="connsiteY30" fmla="*/ 2700339 h 2779573"/>
                  <a:gd name="connsiteX31" fmla="*/ 38103 w 1359696"/>
                  <a:gd name="connsiteY31" fmla="*/ 2769394 h 2779573"/>
                  <a:gd name="connsiteX32" fmla="*/ 111920 w 1359696"/>
                  <a:gd name="connsiteY32" fmla="*/ 2474120 h 2779573"/>
                  <a:gd name="connsiteX33" fmla="*/ 114302 w 1359696"/>
                  <a:gd name="connsiteY33" fmla="*/ 2376488 h 2779573"/>
                  <a:gd name="connsiteX34" fmla="*/ 109539 w 1359696"/>
                  <a:gd name="connsiteY34" fmla="*/ 2288383 h 2779573"/>
                  <a:gd name="connsiteX35" fmla="*/ 104776 w 1359696"/>
                  <a:gd name="connsiteY35" fmla="*/ 2209801 h 2779573"/>
                  <a:gd name="connsiteX36" fmla="*/ 104776 w 1359696"/>
                  <a:gd name="connsiteY36" fmla="*/ 2128838 h 2779573"/>
                  <a:gd name="connsiteX37" fmla="*/ 226220 w 1359696"/>
                  <a:gd name="connsiteY37" fmla="*/ 1147763 h 2779573"/>
                  <a:gd name="connsiteX38" fmla="*/ 247651 w 1359696"/>
                  <a:gd name="connsiteY38" fmla="*/ 1057276 h 2779573"/>
                  <a:gd name="connsiteX39" fmla="*/ 285751 w 1359696"/>
                  <a:gd name="connsiteY39" fmla="*/ 947738 h 2779573"/>
                  <a:gd name="connsiteX40" fmla="*/ 319087 w 1359696"/>
                  <a:gd name="connsiteY40" fmla="*/ 857251 h 2779573"/>
                  <a:gd name="connsiteX41" fmla="*/ 364330 w 1359696"/>
                  <a:gd name="connsiteY41" fmla="*/ 764382 h 2779573"/>
                  <a:gd name="connsiteX42" fmla="*/ 414337 w 1359696"/>
                  <a:gd name="connsiteY42" fmla="*/ 678658 h 2779573"/>
                  <a:gd name="connsiteX43" fmla="*/ 464346 w 1359696"/>
                  <a:gd name="connsiteY43" fmla="*/ 611982 h 2779573"/>
                  <a:gd name="connsiteX44" fmla="*/ 504825 w 1359696"/>
                  <a:gd name="connsiteY44" fmla="*/ 550070 h 2779573"/>
                  <a:gd name="connsiteX45" fmla="*/ 573883 w 1359696"/>
                  <a:gd name="connsiteY45" fmla="*/ 478632 h 2779573"/>
                  <a:gd name="connsiteX46" fmla="*/ 626268 w 1359696"/>
                  <a:gd name="connsiteY46" fmla="*/ 423863 h 2779573"/>
                  <a:gd name="connsiteX47" fmla="*/ 685802 w 1359696"/>
                  <a:gd name="connsiteY47" fmla="*/ 371476 h 2779573"/>
                  <a:gd name="connsiteX48" fmla="*/ 738187 w 1359696"/>
                  <a:gd name="connsiteY48" fmla="*/ 323852 h 2779573"/>
                  <a:gd name="connsiteX49" fmla="*/ 842962 w 1359696"/>
                  <a:gd name="connsiteY49" fmla="*/ 250033 h 2779573"/>
                  <a:gd name="connsiteX50" fmla="*/ 931071 w 1359696"/>
                  <a:gd name="connsiteY50" fmla="*/ 204788 h 2779573"/>
                  <a:gd name="connsiteX51" fmla="*/ 983456 w 1359696"/>
                  <a:gd name="connsiteY51" fmla="*/ 180975 h 2779573"/>
                  <a:gd name="connsiteX52" fmla="*/ 1059658 w 1359696"/>
                  <a:gd name="connsiteY52" fmla="*/ 152401 h 2779573"/>
                  <a:gd name="connsiteX53" fmla="*/ 1147764 w 1359696"/>
                  <a:gd name="connsiteY53" fmla="*/ 128588 h 2779573"/>
                  <a:gd name="connsiteX54" fmla="*/ 1243012 w 1359696"/>
                  <a:gd name="connsiteY54" fmla="*/ 119064 h 2779573"/>
                  <a:gd name="connsiteX55" fmla="*/ 1352550 w 1359696"/>
                  <a:gd name="connsiteY55" fmla="*/ 107158 h 2779573"/>
                  <a:gd name="connsiteX56" fmla="*/ 1359696 w 1359696"/>
                  <a:gd name="connsiteY56" fmla="*/ 52388 h 2779573"/>
                  <a:gd name="connsiteX57" fmla="*/ 1340643 w 1359696"/>
                  <a:gd name="connsiteY57" fmla="*/ 0 h 2779573"/>
                  <a:gd name="connsiteX0" fmla="*/ 1340643 w 1359696"/>
                  <a:gd name="connsiteY0" fmla="*/ 0 h 2785884"/>
                  <a:gd name="connsiteX1" fmla="*/ 1266825 w 1359696"/>
                  <a:gd name="connsiteY1" fmla="*/ 2383 h 2785884"/>
                  <a:gd name="connsiteX2" fmla="*/ 1154906 w 1359696"/>
                  <a:gd name="connsiteY2" fmla="*/ 21433 h 2785884"/>
                  <a:gd name="connsiteX3" fmla="*/ 1042988 w 1359696"/>
                  <a:gd name="connsiteY3" fmla="*/ 40482 h 2785884"/>
                  <a:gd name="connsiteX4" fmla="*/ 973933 w 1359696"/>
                  <a:gd name="connsiteY4" fmla="*/ 61913 h 2785884"/>
                  <a:gd name="connsiteX5" fmla="*/ 904874 w 1359696"/>
                  <a:gd name="connsiteY5" fmla="*/ 83345 h 2785884"/>
                  <a:gd name="connsiteX6" fmla="*/ 842963 w 1359696"/>
                  <a:gd name="connsiteY6" fmla="*/ 107157 h 2785884"/>
                  <a:gd name="connsiteX7" fmla="*/ 766762 w 1359696"/>
                  <a:gd name="connsiteY7" fmla="*/ 150018 h 2785884"/>
                  <a:gd name="connsiteX8" fmla="*/ 700088 w 1359696"/>
                  <a:gd name="connsiteY8" fmla="*/ 190501 h 2785884"/>
                  <a:gd name="connsiteX9" fmla="*/ 623889 w 1359696"/>
                  <a:gd name="connsiteY9" fmla="*/ 242888 h 2785884"/>
                  <a:gd name="connsiteX10" fmla="*/ 588168 w 1359696"/>
                  <a:gd name="connsiteY10" fmla="*/ 273846 h 2785884"/>
                  <a:gd name="connsiteX11" fmla="*/ 531019 w 1359696"/>
                  <a:gd name="connsiteY11" fmla="*/ 326232 h 2785884"/>
                  <a:gd name="connsiteX12" fmla="*/ 457198 w 1359696"/>
                  <a:gd name="connsiteY12" fmla="*/ 402432 h 2785884"/>
                  <a:gd name="connsiteX13" fmla="*/ 419100 w 1359696"/>
                  <a:gd name="connsiteY13" fmla="*/ 450058 h 2785884"/>
                  <a:gd name="connsiteX14" fmla="*/ 361950 w 1359696"/>
                  <a:gd name="connsiteY14" fmla="*/ 521495 h 2785884"/>
                  <a:gd name="connsiteX15" fmla="*/ 309563 w 1359696"/>
                  <a:gd name="connsiteY15" fmla="*/ 607220 h 2785884"/>
                  <a:gd name="connsiteX16" fmla="*/ 276226 w 1359696"/>
                  <a:gd name="connsiteY16" fmla="*/ 664370 h 2785884"/>
                  <a:gd name="connsiteX17" fmla="*/ 228599 w 1359696"/>
                  <a:gd name="connsiteY17" fmla="*/ 754857 h 2785884"/>
                  <a:gd name="connsiteX18" fmla="*/ 180976 w 1359696"/>
                  <a:gd name="connsiteY18" fmla="*/ 869156 h 2785884"/>
                  <a:gd name="connsiteX19" fmla="*/ 140495 w 1359696"/>
                  <a:gd name="connsiteY19" fmla="*/ 997745 h 2785884"/>
                  <a:gd name="connsiteX20" fmla="*/ 95251 w 1359696"/>
                  <a:gd name="connsiteY20" fmla="*/ 1178719 h 2785884"/>
                  <a:gd name="connsiteX21" fmla="*/ 69057 w 1359696"/>
                  <a:gd name="connsiteY21" fmla="*/ 1304925 h 2785884"/>
                  <a:gd name="connsiteX22" fmla="*/ 42863 w 1359696"/>
                  <a:gd name="connsiteY22" fmla="*/ 1423988 h 2785884"/>
                  <a:gd name="connsiteX23" fmla="*/ 28577 w 1359696"/>
                  <a:gd name="connsiteY23" fmla="*/ 1519238 h 2785884"/>
                  <a:gd name="connsiteX24" fmla="*/ 0 w 1359696"/>
                  <a:gd name="connsiteY24" fmla="*/ 2126457 h 2785884"/>
                  <a:gd name="connsiteX25" fmla="*/ 2383 w 1359696"/>
                  <a:gd name="connsiteY25" fmla="*/ 2216944 h 2785884"/>
                  <a:gd name="connsiteX26" fmla="*/ 1 w 1359696"/>
                  <a:gd name="connsiteY26" fmla="*/ 2321719 h 2785884"/>
                  <a:gd name="connsiteX27" fmla="*/ 9527 w 1359696"/>
                  <a:gd name="connsiteY27" fmla="*/ 2414588 h 2785884"/>
                  <a:gd name="connsiteX28" fmla="*/ 16671 w 1359696"/>
                  <a:gd name="connsiteY28" fmla="*/ 2514601 h 2785884"/>
                  <a:gd name="connsiteX29" fmla="*/ 23814 w 1359696"/>
                  <a:gd name="connsiteY29" fmla="*/ 2590801 h 2785884"/>
                  <a:gd name="connsiteX30" fmla="*/ 28576 w 1359696"/>
                  <a:gd name="connsiteY30" fmla="*/ 2700339 h 2785884"/>
                  <a:gd name="connsiteX31" fmla="*/ 38103 w 1359696"/>
                  <a:gd name="connsiteY31" fmla="*/ 2769394 h 2785884"/>
                  <a:gd name="connsiteX32" fmla="*/ 114302 w 1359696"/>
                  <a:gd name="connsiteY32" fmla="*/ 2376488 h 2785884"/>
                  <a:gd name="connsiteX33" fmla="*/ 109539 w 1359696"/>
                  <a:gd name="connsiteY33" fmla="*/ 2288383 h 2785884"/>
                  <a:gd name="connsiteX34" fmla="*/ 104776 w 1359696"/>
                  <a:gd name="connsiteY34" fmla="*/ 2209801 h 2785884"/>
                  <a:gd name="connsiteX35" fmla="*/ 104776 w 1359696"/>
                  <a:gd name="connsiteY35" fmla="*/ 2128838 h 2785884"/>
                  <a:gd name="connsiteX36" fmla="*/ 226220 w 1359696"/>
                  <a:gd name="connsiteY36" fmla="*/ 1147763 h 2785884"/>
                  <a:gd name="connsiteX37" fmla="*/ 247651 w 1359696"/>
                  <a:gd name="connsiteY37" fmla="*/ 1057276 h 2785884"/>
                  <a:gd name="connsiteX38" fmla="*/ 285751 w 1359696"/>
                  <a:gd name="connsiteY38" fmla="*/ 947738 h 2785884"/>
                  <a:gd name="connsiteX39" fmla="*/ 319087 w 1359696"/>
                  <a:gd name="connsiteY39" fmla="*/ 857251 h 2785884"/>
                  <a:gd name="connsiteX40" fmla="*/ 364330 w 1359696"/>
                  <a:gd name="connsiteY40" fmla="*/ 764382 h 2785884"/>
                  <a:gd name="connsiteX41" fmla="*/ 414337 w 1359696"/>
                  <a:gd name="connsiteY41" fmla="*/ 678658 h 2785884"/>
                  <a:gd name="connsiteX42" fmla="*/ 464346 w 1359696"/>
                  <a:gd name="connsiteY42" fmla="*/ 611982 h 2785884"/>
                  <a:gd name="connsiteX43" fmla="*/ 504825 w 1359696"/>
                  <a:gd name="connsiteY43" fmla="*/ 550070 h 2785884"/>
                  <a:gd name="connsiteX44" fmla="*/ 573883 w 1359696"/>
                  <a:gd name="connsiteY44" fmla="*/ 478632 h 2785884"/>
                  <a:gd name="connsiteX45" fmla="*/ 626268 w 1359696"/>
                  <a:gd name="connsiteY45" fmla="*/ 423863 h 2785884"/>
                  <a:gd name="connsiteX46" fmla="*/ 685802 w 1359696"/>
                  <a:gd name="connsiteY46" fmla="*/ 371476 h 2785884"/>
                  <a:gd name="connsiteX47" fmla="*/ 738187 w 1359696"/>
                  <a:gd name="connsiteY47" fmla="*/ 323852 h 2785884"/>
                  <a:gd name="connsiteX48" fmla="*/ 842962 w 1359696"/>
                  <a:gd name="connsiteY48" fmla="*/ 250033 h 2785884"/>
                  <a:gd name="connsiteX49" fmla="*/ 931071 w 1359696"/>
                  <a:gd name="connsiteY49" fmla="*/ 204788 h 2785884"/>
                  <a:gd name="connsiteX50" fmla="*/ 983456 w 1359696"/>
                  <a:gd name="connsiteY50" fmla="*/ 180975 h 2785884"/>
                  <a:gd name="connsiteX51" fmla="*/ 1059658 w 1359696"/>
                  <a:gd name="connsiteY51" fmla="*/ 152401 h 2785884"/>
                  <a:gd name="connsiteX52" fmla="*/ 1147764 w 1359696"/>
                  <a:gd name="connsiteY52" fmla="*/ 128588 h 2785884"/>
                  <a:gd name="connsiteX53" fmla="*/ 1243012 w 1359696"/>
                  <a:gd name="connsiteY53" fmla="*/ 119064 h 2785884"/>
                  <a:gd name="connsiteX54" fmla="*/ 1352550 w 1359696"/>
                  <a:gd name="connsiteY54" fmla="*/ 107158 h 2785884"/>
                  <a:gd name="connsiteX55" fmla="*/ 1359696 w 1359696"/>
                  <a:gd name="connsiteY55" fmla="*/ 52388 h 2785884"/>
                  <a:gd name="connsiteX56" fmla="*/ 1340643 w 1359696"/>
                  <a:gd name="connsiteY56" fmla="*/ 0 h 278588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56" fmla="*/ 114302 w 1359696"/>
                  <a:gd name="connsiteY56" fmla="*/ 2376488 h 2860834"/>
                  <a:gd name="connsiteX0" fmla="*/ 129543 w 1359696"/>
                  <a:gd name="connsiteY0" fmla="*/ 2860834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9527 w 1359696"/>
                  <a:gd name="connsiteY51" fmla="*/ 2414588 h 2700339"/>
                  <a:gd name="connsiteX52" fmla="*/ 16671 w 1359696"/>
                  <a:gd name="connsiteY52" fmla="*/ 2514601 h 2700339"/>
                  <a:gd name="connsiteX53" fmla="*/ 23814 w 1359696"/>
                  <a:gd name="connsiteY53" fmla="*/ 2590801 h 2700339"/>
                  <a:gd name="connsiteX54" fmla="*/ 28576 w 1359696"/>
                  <a:gd name="connsiteY54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16671 w 1359696"/>
                  <a:gd name="connsiteY51" fmla="*/ 2514601 h 2700339"/>
                  <a:gd name="connsiteX52" fmla="*/ 23814 w 1359696"/>
                  <a:gd name="connsiteY52" fmla="*/ 2590801 h 2700339"/>
                  <a:gd name="connsiteX53" fmla="*/ 28576 w 1359696"/>
                  <a:gd name="connsiteY53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23814 w 1359696"/>
                  <a:gd name="connsiteY51" fmla="*/ 2590801 h 2700339"/>
                  <a:gd name="connsiteX52" fmla="*/ 28576 w 1359696"/>
                  <a:gd name="connsiteY52" fmla="*/ 2700339 h 2700339"/>
                  <a:gd name="connsiteX0" fmla="*/ 28576 w 1359696"/>
                  <a:gd name="connsiteY0" fmla="*/ 2700339 h 2700414"/>
                  <a:gd name="connsiteX1" fmla="*/ 109539 w 1359696"/>
                  <a:gd name="connsiteY1" fmla="*/ 2288383 h 2700414"/>
                  <a:gd name="connsiteX2" fmla="*/ 104776 w 1359696"/>
                  <a:gd name="connsiteY2" fmla="*/ 2209801 h 2700414"/>
                  <a:gd name="connsiteX3" fmla="*/ 104776 w 1359696"/>
                  <a:gd name="connsiteY3" fmla="*/ 2128838 h 2700414"/>
                  <a:gd name="connsiteX4" fmla="*/ 226220 w 1359696"/>
                  <a:gd name="connsiteY4" fmla="*/ 1147763 h 2700414"/>
                  <a:gd name="connsiteX5" fmla="*/ 247651 w 1359696"/>
                  <a:gd name="connsiteY5" fmla="*/ 1057276 h 2700414"/>
                  <a:gd name="connsiteX6" fmla="*/ 285751 w 1359696"/>
                  <a:gd name="connsiteY6" fmla="*/ 947738 h 2700414"/>
                  <a:gd name="connsiteX7" fmla="*/ 319087 w 1359696"/>
                  <a:gd name="connsiteY7" fmla="*/ 857251 h 2700414"/>
                  <a:gd name="connsiteX8" fmla="*/ 364330 w 1359696"/>
                  <a:gd name="connsiteY8" fmla="*/ 764382 h 2700414"/>
                  <a:gd name="connsiteX9" fmla="*/ 414337 w 1359696"/>
                  <a:gd name="connsiteY9" fmla="*/ 678658 h 2700414"/>
                  <a:gd name="connsiteX10" fmla="*/ 464346 w 1359696"/>
                  <a:gd name="connsiteY10" fmla="*/ 611982 h 2700414"/>
                  <a:gd name="connsiteX11" fmla="*/ 504825 w 1359696"/>
                  <a:gd name="connsiteY11" fmla="*/ 550070 h 2700414"/>
                  <a:gd name="connsiteX12" fmla="*/ 573883 w 1359696"/>
                  <a:gd name="connsiteY12" fmla="*/ 478632 h 2700414"/>
                  <a:gd name="connsiteX13" fmla="*/ 626268 w 1359696"/>
                  <a:gd name="connsiteY13" fmla="*/ 423863 h 2700414"/>
                  <a:gd name="connsiteX14" fmla="*/ 685802 w 1359696"/>
                  <a:gd name="connsiteY14" fmla="*/ 371476 h 2700414"/>
                  <a:gd name="connsiteX15" fmla="*/ 738187 w 1359696"/>
                  <a:gd name="connsiteY15" fmla="*/ 323852 h 2700414"/>
                  <a:gd name="connsiteX16" fmla="*/ 842962 w 1359696"/>
                  <a:gd name="connsiteY16" fmla="*/ 250033 h 2700414"/>
                  <a:gd name="connsiteX17" fmla="*/ 931071 w 1359696"/>
                  <a:gd name="connsiteY17" fmla="*/ 204788 h 2700414"/>
                  <a:gd name="connsiteX18" fmla="*/ 983456 w 1359696"/>
                  <a:gd name="connsiteY18" fmla="*/ 180975 h 2700414"/>
                  <a:gd name="connsiteX19" fmla="*/ 1059658 w 1359696"/>
                  <a:gd name="connsiteY19" fmla="*/ 152401 h 2700414"/>
                  <a:gd name="connsiteX20" fmla="*/ 1147764 w 1359696"/>
                  <a:gd name="connsiteY20" fmla="*/ 128588 h 2700414"/>
                  <a:gd name="connsiteX21" fmla="*/ 1243012 w 1359696"/>
                  <a:gd name="connsiteY21" fmla="*/ 119064 h 2700414"/>
                  <a:gd name="connsiteX22" fmla="*/ 1352550 w 1359696"/>
                  <a:gd name="connsiteY22" fmla="*/ 107158 h 2700414"/>
                  <a:gd name="connsiteX23" fmla="*/ 1359696 w 1359696"/>
                  <a:gd name="connsiteY23" fmla="*/ 52388 h 2700414"/>
                  <a:gd name="connsiteX24" fmla="*/ 1340643 w 1359696"/>
                  <a:gd name="connsiteY24" fmla="*/ 0 h 2700414"/>
                  <a:gd name="connsiteX25" fmla="*/ 1266825 w 1359696"/>
                  <a:gd name="connsiteY25" fmla="*/ 2383 h 2700414"/>
                  <a:gd name="connsiteX26" fmla="*/ 1154906 w 1359696"/>
                  <a:gd name="connsiteY26" fmla="*/ 21433 h 2700414"/>
                  <a:gd name="connsiteX27" fmla="*/ 1042988 w 1359696"/>
                  <a:gd name="connsiteY27" fmla="*/ 40482 h 2700414"/>
                  <a:gd name="connsiteX28" fmla="*/ 973933 w 1359696"/>
                  <a:gd name="connsiteY28" fmla="*/ 61913 h 2700414"/>
                  <a:gd name="connsiteX29" fmla="*/ 904874 w 1359696"/>
                  <a:gd name="connsiteY29" fmla="*/ 83345 h 2700414"/>
                  <a:gd name="connsiteX30" fmla="*/ 842963 w 1359696"/>
                  <a:gd name="connsiteY30" fmla="*/ 107157 h 2700414"/>
                  <a:gd name="connsiteX31" fmla="*/ 766762 w 1359696"/>
                  <a:gd name="connsiteY31" fmla="*/ 150018 h 2700414"/>
                  <a:gd name="connsiteX32" fmla="*/ 700088 w 1359696"/>
                  <a:gd name="connsiteY32" fmla="*/ 190501 h 2700414"/>
                  <a:gd name="connsiteX33" fmla="*/ 623889 w 1359696"/>
                  <a:gd name="connsiteY33" fmla="*/ 242888 h 2700414"/>
                  <a:gd name="connsiteX34" fmla="*/ 588168 w 1359696"/>
                  <a:gd name="connsiteY34" fmla="*/ 273846 h 2700414"/>
                  <a:gd name="connsiteX35" fmla="*/ 531019 w 1359696"/>
                  <a:gd name="connsiteY35" fmla="*/ 326232 h 2700414"/>
                  <a:gd name="connsiteX36" fmla="*/ 457198 w 1359696"/>
                  <a:gd name="connsiteY36" fmla="*/ 402432 h 2700414"/>
                  <a:gd name="connsiteX37" fmla="*/ 419100 w 1359696"/>
                  <a:gd name="connsiteY37" fmla="*/ 450058 h 2700414"/>
                  <a:gd name="connsiteX38" fmla="*/ 361950 w 1359696"/>
                  <a:gd name="connsiteY38" fmla="*/ 521495 h 2700414"/>
                  <a:gd name="connsiteX39" fmla="*/ 309563 w 1359696"/>
                  <a:gd name="connsiteY39" fmla="*/ 607220 h 2700414"/>
                  <a:gd name="connsiteX40" fmla="*/ 276226 w 1359696"/>
                  <a:gd name="connsiteY40" fmla="*/ 664370 h 2700414"/>
                  <a:gd name="connsiteX41" fmla="*/ 228599 w 1359696"/>
                  <a:gd name="connsiteY41" fmla="*/ 754857 h 2700414"/>
                  <a:gd name="connsiteX42" fmla="*/ 180976 w 1359696"/>
                  <a:gd name="connsiteY42" fmla="*/ 869156 h 2700414"/>
                  <a:gd name="connsiteX43" fmla="*/ 140495 w 1359696"/>
                  <a:gd name="connsiteY43" fmla="*/ 997745 h 2700414"/>
                  <a:gd name="connsiteX44" fmla="*/ 95251 w 1359696"/>
                  <a:gd name="connsiteY44" fmla="*/ 1178719 h 2700414"/>
                  <a:gd name="connsiteX45" fmla="*/ 69057 w 1359696"/>
                  <a:gd name="connsiteY45" fmla="*/ 1304925 h 2700414"/>
                  <a:gd name="connsiteX46" fmla="*/ 42863 w 1359696"/>
                  <a:gd name="connsiteY46" fmla="*/ 1423988 h 2700414"/>
                  <a:gd name="connsiteX47" fmla="*/ 28577 w 1359696"/>
                  <a:gd name="connsiteY47" fmla="*/ 1519238 h 2700414"/>
                  <a:gd name="connsiteX48" fmla="*/ 0 w 1359696"/>
                  <a:gd name="connsiteY48" fmla="*/ 2126457 h 2700414"/>
                  <a:gd name="connsiteX49" fmla="*/ 2383 w 1359696"/>
                  <a:gd name="connsiteY49" fmla="*/ 2216944 h 2700414"/>
                  <a:gd name="connsiteX50" fmla="*/ 1 w 1359696"/>
                  <a:gd name="connsiteY50" fmla="*/ 2321719 h 2700414"/>
                  <a:gd name="connsiteX51" fmla="*/ 28576 w 1359696"/>
                  <a:gd name="connsiteY51" fmla="*/ 2700339 h 2700414"/>
                  <a:gd name="connsiteX0" fmla="*/ 1 w 1359696"/>
                  <a:gd name="connsiteY0" fmla="*/ 2321719 h 2324682"/>
                  <a:gd name="connsiteX1" fmla="*/ 109539 w 1359696"/>
                  <a:gd name="connsiteY1" fmla="*/ 2288383 h 2324682"/>
                  <a:gd name="connsiteX2" fmla="*/ 104776 w 1359696"/>
                  <a:gd name="connsiteY2" fmla="*/ 2209801 h 2324682"/>
                  <a:gd name="connsiteX3" fmla="*/ 104776 w 1359696"/>
                  <a:gd name="connsiteY3" fmla="*/ 2128838 h 2324682"/>
                  <a:gd name="connsiteX4" fmla="*/ 226220 w 1359696"/>
                  <a:gd name="connsiteY4" fmla="*/ 1147763 h 2324682"/>
                  <a:gd name="connsiteX5" fmla="*/ 247651 w 1359696"/>
                  <a:gd name="connsiteY5" fmla="*/ 1057276 h 2324682"/>
                  <a:gd name="connsiteX6" fmla="*/ 285751 w 1359696"/>
                  <a:gd name="connsiteY6" fmla="*/ 947738 h 2324682"/>
                  <a:gd name="connsiteX7" fmla="*/ 319087 w 1359696"/>
                  <a:gd name="connsiteY7" fmla="*/ 857251 h 2324682"/>
                  <a:gd name="connsiteX8" fmla="*/ 364330 w 1359696"/>
                  <a:gd name="connsiteY8" fmla="*/ 764382 h 2324682"/>
                  <a:gd name="connsiteX9" fmla="*/ 414337 w 1359696"/>
                  <a:gd name="connsiteY9" fmla="*/ 678658 h 2324682"/>
                  <a:gd name="connsiteX10" fmla="*/ 464346 w 1359696"/>
                  <a:gd name="connsiteY10" fmla="*/ 611982 h 2324682"/>
                  <a:gd name="connsiteX11" fmla="*/ 504825 w 1359696"/>
                  <a:gd name="connsiteY11" fmla="*/ 550070 h 2324682"/>
                  <a:gd name="connsiteX12" fmla="*/ 573883 w 1359696"/>
                  <a:gd name="connsiteY12" fmla="*/ 478632 h 2324682"/>
                  <a:gd name="connsiteX13" fmla="*/ 626268 w 1359696"/>
                  <a:gd name="connsiteY13" fmla="*/ 423863 h 2324682"/>
                  <a:gd name="connsiteX14" fmla="*/ 685802 w 1359696"/>
                  <a:gd name="connsiteY14" fmla="*/ 371476 h 2324682"/>
                  <a:gd name="connsiteX15" fmla="*/ 738187 w 1359696"/>
                  <a:gd name="connsiteY15" fmla="*/ 323852 h 2324682"/>
                  <a:gd name="connsiteX16" fmla="*/ 842962 w 1359696"/>
                  <a:gd name="connsiteY16" fmla="*/ 250033 h 2324682"/>
                  <a:gd name="connsiteX17" fmla="*/ 931071 w 1359696"/>
                  <a:gd name="connsiteY17" fmla="*/ 204788 h 2324682"/>
                  <a:gd name="connsiteX18" fmla="*/ 983456 w 1359696"/>
                  <a:gd name="connsiteY18" fmla="*/ 180975 h 2324682"/>
                  <a:gd name="connsiteX19" fmla="*/ 1059658 w 1359696"/>
                  <a:gd name="connsiteY19" fmla="*/ 152401 h 2324682"/>
                  <a:gd name="connsiteX20" fmla="*/ 1147764 w 1359696"/>
                  <a:gd name="connsiteY20" fmla="*/ 128588 h 2324682"/>
                  <a:gd name="connsiteX21" fmla="*/ 1243012 w 1359696"/>
                  <a:gd name="connsiteY21" fmla="*/ 119064 h 2324682"/>
                  <a:gd name="connsiteX22" fmla="*/ 1352550 w 1359696"/>
                  <a:gd name="connsiteY22" fmla="*/ 107158 h 2324682"/>
                  <a:gd name="connsiteX23" fmla="*/ 1359696 w 1359696"/>
                  <a:gd name="connsiteY23" fmla="*/ 52388 h 2324682"/>
                  <a:gd name="connsiteX24" fmla="*/ 1340643 w 1359696"/>
                  <a:gd name="connsiteY24" fmla="*/ 0 h 2324682"/>
                  <a:gd name="connsiteX25" fmla="*/ 1266825 w 1359696"/>
                  <a:gd name="connsiteY25" fmla="*/ 2383 h 2324682"/>
                  <a:gd name="connsiteX26" fmla="*/ 1154906 w 1359696"/>
                  <a:gd name="connsiteY26" fmla="*/ 21433 h 2324682"/>
                  <a:gd name="connsiteX27" fmla="*/ 1042988 w 1359696"/>
                  <a:gd name="connsiteY27" fmla="*/ 40482 h 2324682"/>
                  <a:gd name="connsiteX28" fmla="*/ 973933 w 1359696"/>
                  <a:gd name="connsiteY28" fmla="*/ 61913 h 2324682"/>
                  <a:gd name="connsiteX29" fmla="*/ 904874 w 1359696"/>
                  <a:gd name="connsiteY29" fmla="*/ 83345 h 2324682"/>
                  <a:gd name="connsiteX30" fmla="*/ 842963 w 1359696"/>
                  <a:gd name="connsiteY30" fmla="*/ 107157 h 2324682"/>
                  <a:gd name="connsiteX31" fmla="*/ 766762 w 1359696"/>
                  <a:gd name="connsiteY31" fmla="*/ 150018 h 2324682"/>
                  <a:gd name="connsiteX32" fmla="*/ 700088 w 1359696"/>
                  <a:gd name="connsiteY32" fmla="*/ 190501 h 2324682"/>
                  <a:gd name="connsiteX33" fmla="*/ 623889 w 1359696"/>
                  <a:gd name="connsiteY33" fmla="*/ 242888 h 2324682"/>
                  <a:gd name="connsiteX34" fmla="*/ 588168 w 1359696"/>
                  <a:gd name="connsiteY34" fmla="*/ 273846 h 2324682"/>
                  <a:gd name="connsiteX35" fmla="*/ 531019 w 1359696"/>
                  <a:gd name="connsiteY35" fmla="*/ 326232 h 2324682"/>
                  <a:gd name="connsiteX36" fmla="*/ 457198 w 1359696"/>
                  <a:gd name="connsiteY36" fmla="*/ 402432 h 2324682"/>
                  <a:gd name="connsiteX37" fmla="*/ 419100 w 1359696"/>
                  <a:gd name="connsiteY37" fmla="*/ 450058 h 2324682"/>
                  <a:gd name="connsiteX38" fmla="*/ 361950 w 1359696"/>
                  <a:gd name="connsiteY38" fmla="*/ 521495 h 2324682"/>
                  <a:gd name="connsiteX39" fmla="*/ 309563 w 1359696"/>
                  <a:gd name="connsiteY39" fmla="*/ 607220 h 2324682"/>
                  <a:gd name="connsiteX40" fmla="*/ 276226 w 1359696"/>
                  <a:gd name="connsiteY40" fmla="*/ 664370 h 2324682"/>
                  <a:gd name="connsiteX41" fmla="*/ 228599 w 1359696"/>
                  <a:gd name="connsiteY41" fmla="*/ 754857 h 2324682"/>
                  <a:gd name="connsiteX42" fmla="*/ 180976 w 1359696"/>
                  <a:gd name="connsiteY42" fmla="*/ 869156 h 2324682"/>
                  <a:gd name="connsiteX43" fmla="*/ 140495 w 1359696"/>
                  <a:gd name="connsiteY43" fmla="*/ 997745 h 2324682"/>
                  <a:gd name="connsiteX44" fmla="*/ 95251 w 1359696"/>
                  <a:gd name="connsiteY44" fmla="*/ 1178719 h 2324682"/>
                  <a:gd name="connsiteX45" fmla="*/ 69057 w 1359696"/>
                  <a:gd name="connsiteY45" fmla="*/ 1304925 h 2324682"/>
                  <a:gd name="connsiteX46" fmla="*/ 42863 w 1359696"/>
                  <a:gd name="connsiteY46" fmla="*/ 1423988 h 2324682"/>
                  <a:gd name="connsiteX47" fmla="*/ 28577 w 1359696"/>
                  <a:gd name="connsiteY47" fmla="*/ 1519238 h 2324682"/>
                  <a:gd name="connsiteX48" fmla="*/ 0 w 1359696"/>
                  <a:gd name="connsiteY48" fmla="*/ 2126457 h 2324682"/>
                  <a:gd name="connsiteX49" fmla="*/ 2383 w 1359696"/>
                  <a:gd name="connsiteY49" fmla="*/ 2216944 h 2324682"/>
                  <a:gd name="connsiteX50" fmla="*/ 1 w 1359696"/>
                  <a:gd name="connsiteY50" fmla="*/ 2321719 h 2324682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104776 w 1359696"/>
                  <a:gd name="connsiteY2" fmla="*/ 2128838 h 2321719"/>
                  <a:gd name="connsiteX3" fmla="*/ 226220 w 1359696"/>
                  <a:gd name="connsiteY3" fmla="*/ 1147763 h 2321719"/>
                  <a:gd name="connsiteX4" fmla="*/ 247651 w 1359696"/>
                  <a:gd name="connsiteY4" fmla="*/ 1057276 h 2321719"/>
                  <a:gd name="connsiteX5" fmla="*/ 285751 w 1359696"/>
                  <a:gd name="connsiteY5" fmla="*/ 947738 h 2321719"/>
                  <a:gd name="connsiteX6" fmla="*/ 319087 w 1359696"/>
                  <a:gd name="connsiteY6" fmla="*/ 857251 h 2321719"/>
                  <a:gd name="connsiteX7" fmla="*/ 364330 w 1359696"/>
                  <a:gd name="connsiteY7" fmla="*/ 764382 h 2321719"/>
                  <a:gd name="connsiteX8" fmla="*/ 414337 w 1359696"/>
                  <a:gd name="connsiteY8" fmla="*/ 678658 h 2321719"/>
                  <a:gd name="connsiteX9" fmla="*/ 464346 w 1359696"/>
                  <a:gd name="connsiteY9" fmla="*/ 611982 h 2321719"/>
                  <a:gd name="connsiteX10" fmla="*/ 504825 w 1359696"/>
                  <a:gd name="connsiteY10" fmla="*/ 550070 h 2321719"/>
                  <a:gd name="connsiteX11" fmla="*/ 573883 w 1359696"/>
                  <a:gd name="connsiteY11" fmla="*/ 478632 h 2321719"/>
                  <a:gd name="connsiteX12" fmla="*/ 626268 w 1359696"/>
                  <a:gd name="connsiteY12" fmla="*/ 423863 h 2321719"/>
                  <a:gd name="connsiteX13" fmla="*/ 685802 w 1359696"/>
                  <a:gd name="connsiteY13" fmla="*/ 371476 h 2321719"/>
                  <a:gd name="connsiteX14" fmla="*/ 738187 w 1359696"/>
                  <a:gd name="connsiteY14" fmla="*/ 323852 h 2321719"/>
                  <a:gd name="connsiteX15" fmla="*/ 842962 w 1359696"/>
                  <a:gd name="connsiteY15" fmla="*/ 250033 h 2321719"/>
                  <a:gd name="connsiteX16" fmla="*/ 931071 w 1359696"/>
                  <a:gd name="connsiteY16" fmla="*/ 204788 h 2321719"/>
                  <a:gd name="connsiteX17" fmla="*/ 983456 w 1359696"/>
                  <a:gd name="connsiteY17" fmla="*/ 180975 h 2321719"/>
                  <a:gd name="connsiteX18" fmla="*/ 1059658 w 1359696"/>
                  <a:gd name="connsiteY18" fmla="*/ 152401 h 2321719"/>
                  <a:gd name="connsiteX19" fmla="*/ 1147764 w 1359696"/>
                  <a:gd name="connsiteY19" fmla="*/ 128588 h 2321719"/>
                  <a:gd name="connsiteX20" fmla="*/ 1243012 w 1359696"/>
                  <a:gd name="connsiteY20" fmla="*/ 119064 h 2321719"/>
                  <a:gd name="connsiteX21" fmla="*/ 1352550 w 1359696"/>
                  <a:gd name="connsiteY21" fmla="*/ 107158 h 2321719"/>
                  <a:gd name="connsiteX22" fmla="*/ 1359696 w 1359696"/>
                  <a:gd name="connsiteY22" fmla="*/ 52388 h 2321719"/>
                  <a:gd name="connsiteX23" fmla="*/ 1340643 w 1359696"/>
                  <a:gd name="connsiteY23" fmla="*/ 0 h 2321719"/>
                  <a:gd name="connsiteX24" fmla="*/ 1266825 w 1359696"/>
                  <a:gd name="connsiteY24" fmla="*/ 2383 h 2321719"/>
                  <a:gd name="connsiteX25" fmla="*/ 1154906 w 1359696"/>
                  <a:gd name="connsiteY25" fmla="*/ 21433 h 2321719"/>
                  <a:gd name="connsiteX26" fmla="*/ 1042988 w 1359696"/>
                  <a:gd name="connsiteY26" fmla="*/ 40482 h 2321719"/>
                  <a:gd name="connsiteX27" fmla="*/ 973933 w 1359696"/>
                  <a:gd name="connsiteY27" fmla="*/ 61913 h 2321719"/>
                  <a:gd name="connsiteX28" fmla="*/ 904874 w 1359696"/>
                  <a:gd name="connsiteY28" fmla="*/ 83345 h 2321719"/>
                  <a:gd name="connsiteX29" fmla="*/ 842963 w 1359696"/>
                  <a:gd name="connsiteY29" fmla="*/ 107157 h 2321719"/>
                  <a:gd name="connsiteX30" fmla="*/ 766762 w 1359696"/>
                  <a:gd name="connsiteY30" fmla="*/ 150018 h 2321719"/>
                  <a:gd name="connsiteX31" fmla="*/ 700088 w 1359696"/>
                  <a:gd name="connsiteY31" fmla="*/ 190501 h 2321719"/>
                  <a:gd name="connsiteX32" fmla="*/ 623889 w 1359696"/>
                  <a:gd name="connsiteY32" fmla="*/ 242888 h 2321719"/>
                  <a:gd name="connsiteX33" fmla="*/ 588168 w 1359696"/>
                  <a:gd name="connsiteY33" fmla="*/ 273846 h 2321719"/>
                  <a:gd name="connsiteX34" fmla="*/ 531019 w 1359696"/>
                  <a:gd name="connsiteY34" fmla="*/ 326232 h 2321719"/>
                  <a:gd name="connsiteX35" fmla="*/ 457198 w 1359696"/>
                  <a:gd name="connsiteY35" fmla="*/ 402432 h 2321719"/>
                  <a:gd name="connsiteX36" fmla="*/ 419100 w 1359696"/>
                  <a:gd name="connsiteY36" fmla="*/ 450058 h 2321719"/>
                  <a:gd name="connsiteX37" fmla="*/ 361950 w 1359696"/>
                  <a:gd name="connsiteY37" fmla="*/ 521495 h 2321719"/>
                  <a:gd name="connsiteX38" fmla="*/ 309563 w 1359696"/>
                  <a:gd name="connsiteY38" fmla="*/ 607220 h 2321719"/>
                  <a:gd name="connsiteX39" fmla="*/ 276226 w 1359696"/>
                  <a:gd name="connsiteY39" fmla="*/ 664370 h 2321719"/>
                  <a:gd name="connsiteX40" fmla="*/ 228599 w 1359696"/>
                  <a:gd name="connsiteY40" fmla="*/ 754857 h 2321719"/>
                  <a:gd name="connsiteX41" fmla="*/ 180976 w 1359696"/>
                  <a:gd name="connsiteY41" fmla="*/ 869156 h 2321719"/>
                  <a:gd name="connsiteX42" fmla="*/ 140495 w 1359696"/>
                  <a:gd name="connsiteY42" fmla="*/ 997745 h 2321719"/>
                  <a:gd name="connsiteX43" fmla="*/ 95251 w 1359696"/>
                  <a:gd name="connsiteY43" fmla="*/ 1178719 h 2321719"/>
                  <a:gd name="connsiteX44" fmla="*/ 69057 w 1359696"/>
                  <a:gd name="connsiteY44" fmla="*/ 1304925 h 2321719"/>
                  <a:gd name="connsiteX45" fmla="*/ 42863 w 1359696"/>
                  <a:gd name="connsiteY45" fmla="*/ 1423988 h 2321719"/>
                  <a:gd name="connsiteX46" fmla="*/ 28577 w 1359696"/>
                  <a:gd name="connsiteY46" fmla="*/ 1519238 h 2321719"/>
                  <a:gd name="connsiteX47" fmla="*/ 0 w 1359696"/>
                  <a:gd name="connsiteY47" fmla="*/ 2126457 h 2321719"/>
                  <a:gd name="connsiteX48" fmla="*/ 2383 w 1359696"/>
                  <a:gd name="connsiteY48" fmla="*/ 2216944 h 2321719"/>
                  <a:gd name="connsiteX49" fmla="*/ 1 w 1359696"/>
                  <a:gd name="connsiteY49" fmla="*/ 2321719 h 2321719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226220 w 1359696"/>
                  <a:gd name="connsiteY2" fmla="*/ 1147763 h 2321719"/>
                  <a:gd name="connsiteX3" fmla="*/ 247651 w 1359696"/>
                  <a:gd name="connsiteY3" fmla="*/ 1057276 h 2321719"/>
                  <a:gd name="connsiteX4" fmla="*/ 285751 w 1359696"/>
                  <a:gd name="connsiteY4" fmla="*/ 947738 h 2321719"/>
                  <a:gd name="connsiteX5" fmla="*/ 319087 w 1359696"/>
                  <a:gd name="connsiteY5" fmla="*/ 857251 h 2321719"/>
                  <a:gd name="connsiteX6" fmla="*/ 364330 w 1359696"/>
                  <a:gd name="connsiteY6" fmla="*/ 764382 h 2321719"/>
                  <a:gd name="connsiteX7" fmla="*/ 414337 w 1359696"/>
                  <a:gd name="connsiteY7" fmla="*/ 678658 h 2321719"/>
                  <a:gd name="connsiteX8" fmla="*/ 464346 w 1359696"/>
                  <a:gd name="connsiteY8" fmla="*/ 611982 h 2321719"/>
                  <a:gd name="connsiteX9" fmla="*/ 504825 w 1359696"/>
                  <a:gd name="connsiteY9" fmla="*/ 550070 h 2321719"/>
                  <a:gd name="connsiteX10" fmla="*/ 573883 w 1359696"/>
                  <a:gd name="connsiteY10" fmla="*/ 478632 h 2321719"/>
                  <a:gd name="connsiteX11" fmla="*/ 626268 w 1359696"/>
                  <a:gd name="connsiteY11" fmla="*/ 423863 h 2321719"/>
                  <a:gd name="connsiteX12" fmla="*/ 685802 w 1359696"/>
                  <a:gd name="connsiteY12" fmla="*/ 371476 h 2321719"/>
                  <a:gd name="connsiteX13" fmla="*/ 738187 w 1359696"/>
                  <a:gd name="connsiteY13" fmla="*/ 323852 h 2321719"/>
                  <a:gd name="connsiteX14" fmla="*/ 842962 w 1359696"/>
                  <a:gd name="connsiteY14" fmla="*/ 250033 h 2321719"/>
                  <a:gd name="connsiteX15" fmla="*/ 931071 w 1359696"/>
                  <a:gd name="connsiteY15" fmla="*/ 204788 h 2321719"/>
                  <a:gd name="connsiteX16" fmla="*/ 983456 w 1359696"/>
                  <a:gd name="connsiteY16" fmla="*/ 180975 h 2321719"/>
                  <a:gd name="connsiteX17" fmla="*/ 1059658 w 1359696"/>
                  <a:gd name="connsiteY17" fmla="*/ 152401 h 2321719"/>
                  <a:gd name="connsiteX18" fmla="*/ 1147764 w 1359696"/>
                  <a:gd name="connsiteY18" fmla="*/ 128588 h 2321719"/>
                  <a:gd name="connsiteX19" fmla="*/ 1243012 w 1359696"/>
                  <a:gd name="connsiteY19" fmla="*/ 119064 h 2321719"/>
                  <a:gd name="connsiteX20" fmla="*/ 1352550 w 1359696"/>
                  <a:gd name="connsiteY20" fmla="*/ 107158 h 2321719"/>
                  <a:gd name="connsiteX21" fmla="*/ 1359696 w 1359696"/>
                  <a:gd name="connsiteY21" fmla="*/ 52388 h 2321719"/>
                  <a:gd name="connsiteX22" fmla="*/ 1340643 w 1359696"/>
                  <a:gd name="connsiteY22" fmla="*/ 0 h 2321719"/>
                  <a:gd name="connsiteX23" fmla="*/ 1266825 w 1359696"/>
                  <a:gd name="connsiteY23" fmla="*/ 2383 h 2321719"/>
                  <a:gd name="connsiteX24" fmla="*/ 1154906 w 1359696"/>
                  <a:gd name="connsiteY24" fmla="*/ 21433 h 2321719"/>
                  <a:gd name="connsiteX25" fmla="*/ 1042988 w 1359696"/>
                  <a:gd name="connsiteY25" fmla="*/ 40482 h 2321719"/>
                  <a:gd name="connsiteX26" fmla="*/ 973933 w 1359696"/>
                  <a:gd name="connsiteY26" fmla="*/ 61913 h 2321719"/>
                  <a:gd name="connsiteX27" fmla="*/ 904874 w 1359696"/>
                  <a:gd name="connsiteY27" fmla="*/ 83345 h 2321719"/>
                  <a:gd name="connsiteX28" fmla="*/ 842963 w 1359696"/>
                  <a:gd name="connsiteY28" fmla="*/ 107157 h 2321719"/>
                  <a:gd name="connsiteX29" fmla="*/ 766762 w 1359696"/>
                  <a:gd name="connsiteY29" fmla="*/ 150018 h 2321719"/>
                  <a:gd name="connsiteX30" fmla="*/ 700088 w 1359696"/>
                  <a:gd name="connsiteY30" fmla="*/ 190501 h 2321719"/>
                  <a:gd name="connsiteX31" fmla="*/ 623889 w 1359696"/>
                  <a:gd name="connsiteY31" fmla="*/ 242888 h 2321719"/>
                  <a:gd name="connsiteX32" fmla="*/ 588168 w 1359696"/>
                  <a:gd name="connsiteY32" fmla="*/ 273846 h 2321719"/>
                  <a:gd name="connsiteX33" fmla="*/ 531019 w 1359696"/>
                  <a:gd name="connsiteY33" fmla="*/ 326232 h 2321719"/>
                  <a:gd name="connsiteX34" fmla="*/ 457198 w 1359696"/>
                  <a:gd name="connsiteY34" fmla="*/ 402432 h 2321719"/>
                  <a:gd name="connsiteX35" fmla="*/ 419100 w 1359696"/>
                  <a:gd name="connsiteY35" fmla="*/ 450058 h 2321719"/>
                  <a:gd name="connsiteX36" fmla="*/ 361950 w 1359696"/>
                  <a:gd name="connsiteY36" fmla="*/ 521495 h 2321719"/>
                  <a:gd name="connsiteX37" fmla="*/ 309563 w 1359696"/>
                  <a:gd name="connsiteY37" fmla="*/ 607220 h 2321719"/>
                  <a:gd name="connsiteX38" fmla="*/ 276226 w 1359696"/>
                  <a:gd name="connsiteY38" fmla="*/ 664370 h 2321719"/>
                  <a:gd name="connsiteX39" fmla="*/ 228599 w 1359696"/>
                  <a:gd name="connsiteY39" fmla="*/ 754857 h 2321719"/>
                  <a:gd name="connsiteX40" fmla="*/ 180976 w 1359696"/>
                  <a:gd name="connsiteY40" fmla="*/ 869156 h 2321719"/>
                  <a:gd name="connsiteX41" fmla="*/ 140495 w 1359696"/>
                  <a:gd name="connsiteY41" fmla="*/ 997745 h 2321719"/>
                  <a:gd name="connsiteX42" fmla="*/ 95251 w 1359696"/>
                  <a:gd name="connsiteY42" fmla="*/ 1178719 h 2321719"/>
                  <a:gd name="connsiteX43" fmla="*/ 69057 w 1359696"/>
                  <a:gd name="connsiteY43" fmla="*/ 1304925 h 2321719"/>
                  <a:gd name="connsiteX44" fmla="*/ 42863 w 1359696"/>
                  <a:gd name="connsiteY44" fmla="*/ 1423988 h 2321719"/>
                  <a:gd name="connsiteX45" fmla="*/ 28577 w 1359696"/>
                  <a:gd name="connsiteY45" fmla="*/ 1519238 h 2321719"/>
                  <a:gd name="connsiteX46" fmla="*/ 0 w 1359696"/>
                  <a:gd name="connsiteY46" fmla="*/ 2126457 h 2321719"/>
                  <a:gd name="connsiteX47" fmla="*/ 2383 w 1359696"/>
                  <a:gd name="connsiteY47" fmla="*/ 2216944 h 2321719"/>
                  <a:gd name="connsiteX48" fmla="*/ 1 w 1359696"/>
                  <a:gd name="connsiteY48" fmla="*/ 2321719 h 2321719"/>
                  <a:gd name="connsiteX0" fmla="*/ 1 w 1359696"/>
                  <a:gd name="connsiteY0" fmla="*/ 2321719 h 2321719"/>
                  <a:gd name="connsiteX1" fmla="*/ 226220 w 1359696"/>
                  <a:gd name="connsiteY1" fmla="*/ 1147763 h 2321719"/>
                  <a:gd name="connsiteX2" fmla="*/ 247651 w 1359696"/>
                  <a:gd name="connsiteY2" fmla="*/ 1057276 h 2321719"/>
                  <a:gd name="connsiteX3" fmla="*/ 285751 w 1359696"/>
                  <a:gd name="connsiteY3" fmla="*/ 947738 h 2321719"/>
                  <a:gd name="connsiteX4" fmla="*/ 319087 w 1359696"/>
                  <a:gd name="connsiteY4" fmla="*/ 857251 h 2321719"/>
                  <a:gd name="connsiteX5" fmla="*/ 364330 w 1359696"/>
                  <a:gd name="connsiteY5" fmla="*/ 764382 h 2321719"/>
                  <a:gd name="connsiteX6" fmla="*/ 414337 w 1359696"/>
                  <a:gd name="connsiteY6" fmla="*/ 678658 h 2321719"/>
                  <a:gd name="connsiteX7" fmla="*/ 464346 w 1359696"/>
                  <a:gd name="connsiteY7" fmla="*/ 611982 h 2321719"/>
                  <a:gd name="connsiteX8" fmla="*/ 504825 w 1359696"/>
                  <a:gd name="connsiteY8" fmla="*/ 550070 h 2321719"/>
                  <a:gd name="connsiteX9" fmla="*/ 573883 w 1359696"/>
                  <a:gd name="connsiteY9" fmla="*/ 478632 h 2321719"/>
                  <a:gd name="connsiteX10" fmla="*/ 626268 w 1359696"/>
                  <a:gd name="connsiteY10" fmla="*/ 423863 h 2321719"/>
                  <a:gd name="connsiteX11" fmla="*/ 685802 w 1359696"/>
                  <a:gd name="connsiteY11" fmla="*/ 371476 h 2321719"/>
                  <a:gd name="connsiteX12" fmla="*/ 738187 w 1359696"/>
                  <a:gd name="connsiteY12" fmla="*/ 323852 h 2321719"/>
                  <a:gd name="connsiteX13" fmla="*/ 842962 w 1359696"/>
                  <a:gd name="connsiteY13" fmla="*/ 250033 h 2321719"/>
                  <a:gd name="connsiteX14" fmla="*/ 931071 w 1359696"/>
                  <a:gd name="connsiteY14" fmla="*/ 204788 h 2321719"/>
                  <a:gd name="connsiteX15" fmla="*/ 983456 w 1359696"/>
                  <a:gd name="connsiteY15" fmla="*/ 180975 h 2321719"/>
                  <a:gd name="connsiteX16" fmla="*/ 1059658 w 1359696"/>
                  <a:gd name="connsiteY16" fmla="*/ 152401 h 2321719"/>
                  <a:gd name="connsiteX17" fmla="*/ 1147764 w 1359696"/>
                  <a:gd name="connsiteY17" fmla="*/ 128588 h 2321719"/>
                  <a:gd name="connsiteX18" fmla="*/ 1243012 w 1359696"/>
                  <a:gd name="connsiteY18" fmla="*/ 119064 h 2321719"/>
                  <a:gd name="connsiteX19" fmla="*/ 1352550 w 1359696"/>
                  <a:gd name="connsiteY19" fmla="*/ 107158 h 2321719"/>
                  <a:gd name="connsiteX20" fmla="*/ 1359696 w 1359696"/>
                  <a:gd name="connsiteY20" fmla="*/ 52388 h 2321719"/>
                  <a:gd name="connsiteX21" fmla="*/ 1340643 w 1359696"/>
                  <a:gd name="connsiteY21" fmla="*/ 0 h 2321719"/>
                  <a:gd name="connsiteX22" fmla="*/ 1266825 w 1359696"/>
                  <a:gd name="connsiteY22" fmla="*/ 2383 h 2321719"/>
                  <a:gd name="connsiteX23" fmla="*/ 1154906 w 1359696"/>
                  <a:gd name="connsiteY23" fmla="*/ 21433 h 2321719"/>
                  <a:gd name="connsiteX24" fmla="*/ 1042988 w 1359696"/>
                  <a:gd name="connsiteY24" fmla="*/ 40482 h 2321719"/>
                  <a:gd name="connsiteX25" fmla="*/ 973933 w 1359696"/>
                  <a:gd name="connsiteY25" fmla="*/ 61913 h 2321719"/>
                  <a:gd name="connsiteX26" fmla="*/ 904874 w 1359696"/>
                  <a:gd name="connsiteY26" fmla="*/ 83345 h 2321719"/>
                  <a:gd name="connsiteX27" fmla="*/ 842963 w 1359696"/>
                  <a:gd name="connsiteY27" fmla="*/ 107157 h 2321719"/>
                  <a:gd name="connsiteX28" fmla="*/ 766762 w 1359696"/>
                  <a:gd name="connsiteY28" fmla="*/ 150018 h 2321719"/>
                  <a:gd name="connsiteX29" fmla="*/ 700088 w 1359696"/>
                  <a:gd name="connsiteY29" fmla="*/ 190501 h 2321719"/>
                  <a:gd name="connsiteX30" fmla="*/ 623889 w 1359696"/>
                  <a:gd name="connsiteY30" fmla="*/ 242888 h 2321719"/>
                  <a:gd name="connsiteX31" fmla="*/ 588168 w 1359696"/>
                  <a:gd name="connsiteY31" fmla="*/ 273846 h 2321719"/>
                  <a:gd name="connsiteX32" fmla="*/ 531019 w 1359696"/>
                  <a:gd name="connsiteY32" fmla="*/ 326232 h 2321719"/>
                  <a:gd name="connsiteX33" fmla="*/ 457198 w 1359696"/>
                  <a:gd name="connsiteY33" fmla="*/ 402432 h 2321719"/>
                  <a:gd name="connsiteX34" fmla="*/ 419100 w 1359696"/>
                  <a:gd name="connsiteY34" fmla="*/ 450058 h 2321719"/>
                  <a:gd name="connsiteX35" fmla="*/ 361950 w 1359696"/>
                  <a:gd name="connsiteY35" fmla="*/ 521495 h 2321719"/>
                  <a:gd name="connsiteX36" fmla="*/ 309563 w 1359696"/>
                  <a:gd name="connsiteY36" fmla="*/ 607220 h 2321719"/>
                  <a:gd name="connsiteX37" fmla="*/ 276226 w 1359696"/>
                  <a:gd name="connsiteY37" fmla="*/ 664370 h 2321719"/>
                  <a:gd name="connsiteX38" fmla="*/ 228599 w 1359696"/>
                  <a:gd name="connsiteY38" fmla="*/ 754857 h 2321719"/>
                  <a:gd name="connsiteX39" fmla="*/ 180976 w 1359696"/>
                  <a:gd name="connsiteY39" fmla="*/ 869156 h 2321719"/>
                  <a:gd name="connsiteX40" fmla="*/ 140495 w 1359696"/>
                  <a:gd name="connsiteY40" fmla="*/ 997745 h 2321719"/>
                  <a:gd name="connsiteX41" fmla="*/ 95251 w 1359696"/>
                  <a:gd name="connsiteY41" fmla="*/ 1178719 h 2321719"/>
                  <a:gd name="connsiteX42" fmla="*/ 69057 w 1359696"/>
                  <a:gd name="connsiteY42" fmla="*/ 1304925 h 2321719"/>
                  <a:gd name="connsiteX43" fmla="*/ 42863 w 1359696"/>
                  <a:gd name="connsiteY43" fmla="*/ 1423988 h 2321719"/>
                  <a:gd name="connsiteX44" fmla="*/ 28577 w 1359696"/>
                  <a:gd name="connsiteY44" fmla="*/ 1519238 h 2321719"/>
                  <a:gd name="connsiteX45" fmla="*/ 0 w 1359696"/>
                  <a:gd name="connsiteY45" fmla="*/ 2126457 h 2321719"/>
                  <a:gd name="connsiteX46" fmla="*/ 2383 w 1359696"/>
                  <a:gd name="connsiteY46" fmla="*/ 2216944 h 2321719"/>
                  <a:gd name="connsiteX47" fmla="*/ 1 w 1359696"/>
                  <a:gd name="connsiteY47" fmla="*/ 2321719 h 2321719"/>
                  <a:gd name="connsiteX0" fmla="*/ 17866 w 1377561"/>
                  <a:gd name="connsiteY0" fmla="*/ 2321719 h 2378834"/>
                  <a:gd name="connsiteX1" fmla="*/ 244085 w 1377561"/>
                  <a:gd name="connsiteY1" fmla="*/ 1147763 h 2378834"/>
                  <a:gd name="connsiteX2" fmla="*/ 265516 w 1377561"/>
                  <a:gd name="connsiteY2" fmla="*/ 1057276 h 2378834"/>
                  <a:gd name="connsiteX3" fmla="*/ 303616 w 1377561"/>
                  <a:gd name="connsiteY3" fmla="*/ 947738 h 2378834"/>
                  <a:gd name="connsiteX4" fmla="*/ 336952 w 1377561"/>
                  <a:gd name="connsiteY4" fmla="*/ 857251 h 2378834"/>
                  <a:gd name="connsiteX5" fmla="*/ 382195 w 1377561"/>
                  <a:gd name="connsiteY5" fmla="*/ 764382 h 2378834"/>
                  <a:gd name="connsiteX6" fmla="*/ 432202 w 1377561"/>
                  <a:gd name="connsiteY6" fmla="*/ 678658 h 2378834"/>
                  <a:gd name="connsiteX7" fmla="*/ 482211 w 1377561"/>
                  <a:gd name="connsiteY7" fmla="*/ 611982 h 2378834"/>
                  <a:gd name="connsiteX8" fmla="*/ 522690 w 1377561"/>
                  <a:gd name="connsiteY8" fmla="*/ 550070 h 2378834"/>
                  <a:gd name="connsiteX9" fmla="*/ 591748 w 1377561"/>
                  <a:gd name="connsiteY9" fmla="*/ 478632 h 2378834"/>
                  <a:gd name="connsiteX10" fmla="*/ 644133 w 1377561"/>
                  <a:gd name="connsiteY10" fmla="*/ 423863 h 2378834"/>
                  <a:gd name="connsiteX11" fmla="*/ 703667 w 1377561"/>
                  <a:gd name="connsiteY11" fmla="*/ 371476 h 2378834"/>
                  <a:gd name="connsiteX12" fmla="*/ 756052 w 1377561"/>
                  <a:gd name="connsiteY12" fmla="*/ 323852 h 2378834"/>
                  <a:gd name="connsiteX13" fmla="*/ 860827 w 1377561"/>
                  <a:gd name="connsiteY13" fmla="*/ 250033 h 2378834"/>
                  <a:gd name="connsiteX14" fmla="*/ 948936 w 1377561"/>
                  <a:gd name="connsiteY14" fmla="*/ 204788 h 2378834"/>
                  <a:gd name="connsiteX15" fmla="*/ 1001321 w 1377561"/>
                  <a:gd name="connsiteY15" fmla="*/ 180975 h 2378834"/>
                  <a:gd name="connsiteX16" fmla="*/ 1077523 w 1377561"/>
                  <a:gd name="connsiteY16" fmla="*/ 152401 h 2378834"/>
                  <a:gd name="connsiteX17" fmla="*/ 1165629 w 1377561"/>
                  <a:gd name="connsiteY17" fmla="*/ 128588 h 2378834"/>
                  <a:gd name="connsiteX18" fmla="*/ 1260877 w 1377561"/>
                  <a:gd name="connsiteY18" fmla="*/ 119064 h 2378834"/>
                  <a:gd name="connsiteX19" fmla="*/ 1370415 w 1377561"/>
                  <a:gd name="connsiteY19" fmla="*/ 107158 h 2378834"/>
                  <a:gd name="connsiteX20" fmla="*/ 1377561 w 1377561"/>
                  <a:gd name="connsiteY20" fmla="*/ 52388 h 2378834"/>
                  <a:gd name="connsiteX21" fmla="*/ 1358508 w 1377561"/>
                  <a:gd name="connsiteY21" fmla="*/ 0 h 2378834"/>
                  <a:gd name="connsiteX22" fmla="*/ 1284690 w 1377561"/>
                  <a:gd name="connsiteY22" fmla="*/ 2383 h 2378834"/>
                  <a:gd name="connsiteX23" fmla="*/ 1172771 w 1377561"/>
                  <a:gd name="connsiteY23" fmla="*/ 21433 h 2378834"/>
                  <a:gd name="connsiteX24" fmla="*/ 1060853 w 1377561"/>
                  <a:gd name="connsiteY24" fmla="*/ 40482 h 2378834"/>
                  <a:gd name="connsiteX25" fmla="*/ 991798 w 1377561"/>
                  <a:gd name="connsiteY25" fmla="*/ 61913 h 2378834"/>
                  <a:gd name="connsiteX26" fmla="*/ 922739 w 1377561"/>
                  <a:gd name="connsiteY26" fmla="*/ 83345 h 2378834"/>
                  <a:gd name="connsiteX27" fmla="*/ 860828 w 1377561"/>
                  <a:gd name="connsiteY27" fmla="*/ 107157 h 2378834"/>
                  <a:gd name="connsiteX28" fmla="*/ 784627 w 1377561"/>
                  <a:gd name="connsiteY28" fmla="*/ 150018 h 2378834"/>
                  <a:gd name="connsiteX29" fmla="*/ 717953 w 1377561"/>
                  <a:gd name="connsiteY29" fmla="*/ 190501 h 2378834"/>
                  <a:gd name="connsiteX30" fmla="*/ 641754 w 1377561"/>
                  <a:gd name="connsiteY30" fmla="*/ 242888 h 2378834"/>
                  <a:gd name="connsiteX31" fmla="*/ 606033 w 1377561"/>
                  <a:gd name="connsiteY31" fmla="*/ 273846 h 2378834"/>
                  <a:gd name="connsiteX32" fmla="*/ 548884 w 1377561"/>
                  <a:gd name="connsiteY32" fmla="*/ 326232 h 2378834"/>
                  <a:gd name="connsiteX33" fmla="*/ 475063 w 1377561"/>
                  <a:gd name="connsiteY33" fmla="*/ 402432 h 2378834"/>
                  <a:gd name="connsiteX34" fmla="*/ 436965 w 1377561"/>
                  <a:gd name="connsiteY34" fmla="*/ 450058 h 2378834"/>
                  <a:gd name="connsiteX35" fmla="*/ 379815 w 1377561"/>
                  <a:gd name="connsiteY35" fmla="*/ 521495 h 2378834"/>
                  <a:gd name="connsiteX36" fmla="*/ 327428 w 1377561"/>
                  <a:gd name="connsiteY36" fmla="*/ 607220 h 2378834"/>
                  <a:gd name="connsiteX37" fmla="*/ 294091 w 1377561"/>
                  <a:gd name="connsiteY37" fmla="*/ 664370 h 2378834"/>
                  <a:gd name="connsiteX38" fmla="*/ 246464 w 1377561"/>
                  <a:gd name="connsiteY38" fmla="*/ 754857 h 2378834"/>
                  <a:gd name="connsiteX39" fmla="*/ 198841 w 1377561"/>
                  <a:gd name="connsiteY39" fmla="*/ 869156 h 2378834"/>
                  <a:gd name="connsiteX40" fmla="*/ 158360 w 1377561"/>
                  <a:gd name="connsiteY40" fmla="*/ 997745 h 2378834"/>
                  <a:gd name="connsiteX41" fmla="*/ 113116 w 1377561"/>
                  <a:gd name="connsiteY41" fmla="*/ 1178719 h 2378834"/>
                  <a:gd name="connsiteX42" fmla="*/ 86922 w 1377561"/>
                  <a:gd name="connsiteY42" fmla="*/ 1304925 h 2378834"/>
                  <a:gd name="connsiteX43" fmla="*/ 60728 w 1377561"/>
                  <a:gd name="connsiteY43" fmla="*/ 1423988 h 2378834"/>
                  <a:gd name="connsiteX44" fmla="*/ 46442 w 1377561"/>
                  <a:gd name="connsiteY44" fmla="*/ 1519238 h 2378834"/>
                  <a:gd name="connsiteX45" fmla="*/ 17865 w 1377561"/>
                  <a:gd name="connsiteY45" fmla="*/ 2126457 h 2378834"/>
                  <a:gd name="connsiteX46" fmla="*/ 17866 w 1377561"/>
                  <a:gd name="connsiteY46" fmla="*/ 2321719 h 2378834"/>
                  <a:gd name="connsiteX0" fmla="*/ 0 w 1359696"/>
                  <a:gd name="connsiteY0" fmla="*/ 2126457 h 2126457"/>
                  <a:gd name="connsiteX1" fmla="*/ 226220 w 1359696"/>
                  <a:gd name="connsiteY1" fmla="*/ 1147763 h 2126457"/>
                  <a:gd name="connsiteX2" fmla="*/ 247651 w 1359696"/>
                  <a:gd name="connsiteY2" fmla="*/ 1057276 h 2126457"/>
                  <a:gd name="connsiteX3" fmla="*/ 285751 w 1359696"/>
                  <a:gd name="connsiteY3" fmla="*/ 947738 h 2126457"/>
                  <a:gd name="connsiteX4" fmla="*/ 319087 w 1359696"/>
                  <a:gd name="connsiteY4" fmla="*/ 857251 h 2126457"/>
                  <a:gd name="connsiteX5" fmla="*/ 364330 w 1359696"/>
                  <a:gd name="connsiteY5" fmla="*/ 764382 h 2126457"/>
                  <a:gd name="connsiteX6" fmla="*/ 414337 w 1359696"/>
                  <a:gd name="connsiteY6" fmla="*/ 678658 h 2126457"/>
                  <a:gd name="connsiteX7" fmla="*/ 464346 w 1359696"/>
                  <a:gd name="connsiteY7" fmla="*/ 611982 h 2126457"/>
                  <a:gd name="connsiteX8" fmla="*/ 504825 w 1359696"/>
                  <a:gd name="connsiteY8" fmla="*/ 550070 h 2126457"/>
                  <a:gd name="connsiteX9" fmla="*/ 573883 w 1359696"/>
                  <a:gd name="connsiteY9" fmla="*/ 478632 h 2126457"/>
                  <a:gd name="connsiteX10" fmla="*/ 626268 w 1359696"/>
                  <a:gd name="connsiteY10" fmla="*/ 423863 h 2126457"/>
                  <a:gd name="connsiteX11" fmla="*/ 685802 w 1359696"/>
                  <a:gd name="connsiteY11" fmla="*/ 371476 h 2126457"/>
                  <a:gd name="connsiteX12" fmla="*/ 738187 w 1359696"/>
                  <a:gd name="connsiteY12" fmla="*/ 323852 h 2126457"/>
                  <a:gd name="connsiteX13" fmla="*/ 842962 w 1359696"/>
                  <a:gd name="connsiteY13" fmla="*/ 250033 h 2126457"/>
                  <a:gd name="connsiteX14" fmla="*/ 931071 w 1359696"/>
                  <a:gd name="connsiteY14" fmla="*/ 204788 h 2126457"/>
                  <a:gd name="connsiteX15" fmla="*/ 983456 w 1359696"/>
                  <a:gd name="connsiteY15" fmla="*/ 180975 h 2126457"/>
                  <a:gd name="connsiteX16" fmla="*/ 1059658 w 1359696"/>
                  <a:gd name="connsiteY16" fmla="*/ 152401 h 2126457"/>
                  <a:gd name="connsiteX17" fmla="*/ 1147764 w 1359696"/>
                  <a:gd name="connsiteY17" fmla="*/ 128588 h 2126457"/>
                  <a:gd name="connsiteX18" fmla="*/ 1243012 w 1359696"/>
                  <a:gd name="connsiteY18" fmla="*/ 119064 h 2126457"/>
                  <a:gd name="connsiteX19" fmla="*/ 1352550 w 1359696"/>
                  <a:gd name="connsiteY19" fmla="*/ 107158 h 2126457"/>
                  <a:gd name="connsiteX20" fmla="*/ 1359696 w 1359696"/>
                  <a:gd name="connsiteY20" fmla="*/ 52388 h 2126457"/>
                  <a:gd name="connsiteX21" fmla="*/ 1340643 w 1359696"/>
                  <a:gd name="connsiteY21" fmla="*/ 0 h 2126457"/>
                  <a:gd name="connsiteX22" fmla="*/ 1266825 w 1359696"/>
                  <a:gd name="connsiteY22" fmla="*/ 2383 h 2126457"/>
                  <a:gd name="connsiteX23" fmla="*/ 1154906 w 1359696"/>
                  <a:gd name="connsiteY23" fmla="*/ 21433 h 2126457"/>
                  <a:gd name="connsiteX24" fmla="*/ 1042988 w 1359696"/>
                  <a:gd name="connsiteY24" fmla="*/ 40482 h 2126457"/>
                  <a:gd name="connsiteX25" fmla="*/ 973933 w 1359696"/>
                  <a:gd name="connsiteY25" fmla="*/ 61913 h 2126457"/>
                  <a:gd name="connsiteX26" fmla="*/ 904874 w 1359696"/>
                  <a:gd name="connsiteY26" fmla="*/ 83345 h 2126457"/>
                  <a:gd name="connsiteX27" fmla="*/ 842963 w 1359696"/>
                  <a:gd name="connsiteY27" fmla="*/ 107157 h 2126457"/>
                  <a:gd name="connsiteX28" fmla="*/ 766762 w 1359696"/>
                  <a:gd name="connsiteY28" fmla="*/ 150018 h 2126457"/>
                  <a:gd name="connsiteX29" fmla="*/ 700088 w 1359696"/>
                  <a:gd name="connsiteY29" fmla="*/ 190501 h 2126457"/>
                  <a:gd name="connsiteX30" fmla="*/ 623889 w 1359696"/>
                  <a:gd name="connsiteY30" fmla="*/ 242888 h 2126457"/>
                  <a:gd name="connsiteX31" fmla="*/ 588168 w 1359696"/>
                  <a:gd name="connsiteY31" fmla="*/ 273846 h 2126457"/>
                  <a:gd name="connsiteX32" fmla="*/ 531019 w 1359696"/>
                  <a:gd name="connsiteY32" fmla="*/ 326232 h 2126457"/>
                  <a:gd name="connsiteX33" fmla="*/ 457198 w 1359696"/>
                  <a:gd name="connsiteY33" fmla="*/ 402432 h 2126457"/>
                  <a:gd name="connsiteX34" fmla="*/ 419100 w 1359696"/>
                  <a:gd name="connsiteY34" fmla="*/ 450058 h 2126457"/>
                  <a:gd name="connsiteX35" fmla="*/ 361950 w 1359696"/>
                  <a:gd name="connsiteY35" fmla="*/ 521495 h 2126457"/>
                  <a:gd name="connsiteX36" fmla="*/ 309563 w 1359696"/>
                  <a:gd name="connsiteY36" fmla="*/ 607220 h 2126457"/>
                  <a:gd name="connsiteX37" fmla="*/ 276226 w 1359696"/>
                  <a:gd name="connsiteY37" fmla="*/ 664370 h 2126457"/>
                  <a:gd name="connsiteX38" fmla="*/ 228599 w 1359696"/>
                  <a:gd name="connsiteY38" fmla="*/ 754857 h 2126457"/>
                  <a:gd name="connsiteX39" fmla="*/ 180976 w 1359696"/>
                  <a:gd name="connsiteY39" fmla="*/ 869156 h 2126457"/>
                  <a:gd name="connsiteX40" fmla="*/ 140495 w 1359696"/>
                  <a:gd name="connsiteY40" fmla="*/ 997745 h 2126457"/>
                  <a:gd name="connsiteX41" fmla="*/ 95251 w 1359696"/>
                  <a:gd name="connsiteY41" fmla="*/ 1178719 h 2126457"/>
                  <a:gd name="connsiteX42" fmla="*/ 69057 w 1359696"/>
                  <a:gd name="connsiteY42" fmla="*/ 1304925 h 2126457"/>
                  <a:gd name="connsiteX43" fmla="*/ 42863 w 1359696"/>
                  <a:gd name="connsiteY43" fmla="*/ 1423988 h 2126457"/>
                  <a:gd name="connsiteX44" fmla="*/ 28577 w 1359696"/>
                  <a:gd name="connsiteY44" fmla="*/ 1519238 h 2126457"/>
                  <a:gd name="connsiteX45" fmla="*/ 0 w 1359696"/>
                  <a:gd name="connsiteY45" fmla="*/ 2126457 h 2126457"/>
                  <a:gd name="connsiteX0" fmla="*/ 11327 w 1342446"/>
                  <a:gd name="connsiteY0" fmla="*/ 1519238 h 1530816"/>
                  <a:gd name="connsiteX1" fmla="*/ 208970 w 1342446"/>
                  <a:gd name="connsiteY1" fmla="*/ 1147763 h 1530816"/>
                  <a:gd name="connsiteX2" fmla="*/ 230401 w 1342446"/>
                  <a:gd name="connsiteY2" fmla="*/ 1057276 h 1530816"/>
                  <a:gd name="connsiteX3" fmla="*/ 268501 w 1342446"/>
                  <a:gd name="connsiteY3" fmla="*/ 947738 h 1530816"/>
                  <a:gd name="connsiteX4" fmla="*/ 301837 w 1342446"/>
                  <a:gd name="connsiteY4" fmla="*/ 857251 h 1530816"/>
                  <a:gd name="connsiteX5" fmla="*/ 347080 w 1342446"/>
                  <a:gd name="connsiteY5" fmla="*/ 764382 h 1530816"/>
                  <a:gd name="connsiteX6" fmla="*/ 397087 w 1342446"/>
                  <a:gd name="connsiteY6" fmla="*/ 678658 h 1530816"/>
                  <a:gd name="connsiteX7" fmla="*/ 447096 w 1342446"/>
                  <a:gd name="connsiteY7" fmla="*/ 611982 h 1530816"/>
                  <a:gd name="connsiteX8" fmla="*/ 487575 w 1342446"/>
                  <a:gd name="connsiteY8" fmla="*/ 550070 h 1530816"/>
                  <a:gd name="connsiteX9" fmla="*/ 556633 w 1342446"/>
                  <a:gd name="connsiteY9" fmla="*/ 478632 h 1530816"/>
                  <a:gd name="connsiteX10" fmla="*/ 609018 w 1342446"/>
                  <a:gd name="connsiteY10" fmla="*/ 423863 h 1530816"/>
                  <a:gd name="connsiteX11" fmla="*/ 668552 w 1342446"/>
                  <a:gd name="connsiteY11" fmla="*/ 371476 h 1530816"/>
                  <a:gd name="connsiteX12" fmla="*/ 720937 w 1342446"/>
                  <a:gd name="connsiteY12" fmla="*/ 323852 h 1530816"/>
                  <a:gd name="connsiteX13" fmla="*/ 825712 w 1342446"/>
                  <a:gd name="connsiteY13" fmla="*/ 250033 h 1530816"/>
                  <a:gd name="connsiteX14" fmla="*/ 913821 w 1342446"/>
                  <a:gd name="connsiteY14" fmla="*/ 204788 h 1530816"/>
                  <a:gd name="connsiteX15" fmla="*/ 966206 w 1342446"/>
                  <a:gd name="connsiteY15" fmla="*/ 180975 h 1530816"/>
                  <a:gd name="connsiteX16" fmla="*/ 1042408 w 1342446"/>
                  <a:gd name="connsiteY16" fmla="*/ 152401 h 1530816"/>
                  <a:gd name="connsiteX17" fmla="*/ 1130514 w 1342446"/>
                  <a:gd name="connsiteY17" fmla="*/ 128588 h 1530816"/>
                  <a:gd name="connsiteX18" fmla="*/ 1225762 w 1342446"/>
                  <a:gd name="connsiteY18" fmla="*/ 119064 h 1530816"/>
                  <a:gd name="connsiteX19" fmla="*/ 1335300 w 1342446"/>
                  <a:gd name="connsiteY19" fmla="*/ 107158 h 1530816"/>
                  <a:gd name="connsiteX20" fmla="*/ 1342446 w 1342446"/>
                  <a:gd name="connsiteY20" fmla="*/ 52388 h 1530816"/>
                  <a:gd name="connsiteX21" fmla="*/ 1323393 w 1342446"/>
                  <a:gd name="connsiteY21" fmla="*/ 0 h 1530816"/>
                  <a:gd name="connsiteX22" fmla="*/ 1249575 w 1342446"/>
                  <a:gd name="connsiteY22" fmla="*/ 2383 h 1530816"/>
                  <a:gd name="connsiteX23" fmla="*/ 1137656 w 1342446"/>
                  <a:gd name="connsiteY23" fmla="*/ 21433 h 1530816"/>
                  <a:gd name="connsiteX24" fmla="*/ 1025738 w 1342446"/>
                  <a:gd name="connsiteY24" fmla="*/ 40482 h 1530816"/>
                  <a:gd name="connsiteX25" fmla="*/ 956683 w 1342446"/>
                  <a:gd name="connsiteY25" fmla="*/ 61913 h 1530816"/>
                  <a:gd name="connsiteX26" fmla="*/ 887624 w 1342446"/>
                  <a:gd name="connsiteY26" fmla="*/ 83345 h 1530816"/>
                  <a:gd name="connsiteX27" fmla="*/ 825713 w 1342446"/>
                  <a:gd name="connsiteY27" fmla="*/ 107157 h 1530816"/>
                  <a:gd name="connsiteX28" fmla="*/ 749512 w 1342446"/>
                  <a:gd name="connsiteY28" fmla="*/ 150018 h 1530816"/>
                  <a:gd name="connsiteX29" fmla="*/ 682838 w 1342446"/>
                  <a:gd name="connsiteY29" fmla="*/ 190501 h 1530816"/>
                  <a:gd name="connsiteX30" fmla="*/ 606639 w 1342446"/>
                  <a:gd name="connsiteY30" fmla="*/ 242888 h 1530816"/>
                  <a:gd name="connsiteX31" fmla="*/ 570918 w 1342446"/>
                  <a:gd name="connsiteY31" fmla="*/ 273846 h 1530816"/>
                  <a:gd name="connsiteX32" fmla="*/ 513769 w 1342446"/>
                  <a:gd name="connsiteY32" fmla="*/ 326232 h 1530816"/>
                  <a:gd name="connsiteX33" fmla="*/ 439948 w 1342446"/>
                  <a:gd name="connsiteY33" fmla="*/ 402432 h 1530816"/>
                  <a:gd name="connsiteX34" fmla="*/ 401850 w 1342446"/>
                  <a:gd name="connsiteY34" fmla="*/ 450058 h 1530816"/>
                  <a:gd name="connsiteX35" fmla="*/ 344700 w 1342446"/>
                  <a:gd name="connsiteY35" fmla="*/ 521495 h 1530816"/>
                  <a:gd name="connsiteX36" fmla="*/ 292313 w 1342446"/>
                  <a:gd name="connsiteY36" fmla="*/ 607220 h 1530816"/>
                  <a:gd name="connsiteX37" fmla="*/ 258976 w 1342446"/>
                  <a:gd name="connsiteY37" fmla="*/ 664370 h 1530816"/>
                  <a:gd name="connsiteX38" fmla="*/ 211349 w 1342446"/>
                  <a:gd name="connsiteY38" fmla="*/ 754857 h 1530816"/>
                  <a:gd name="connsiteX39" fmla="*/ 163726 w 1342446"/>
                  <a:gd name="connsiteY39" fmla="*/ 869156 h 1530816"/>
                  <a:gd name="connsiteX40" fmla="*/ 123245 w 1342446"/>
                  <a:gd name="connsiteY40" fmla="*/ 997745 h 1530816"/>
                  <a:gd name="connsiteX41" fmla="*/ 78001 w 1342446"/>
                  <a:gd name="connsiteY41" fmla="*/ 1178719 h 1530816"/>
                  <a:gd name="connsiteX42" fmla="*/ 51807 w 1342446"/>
                  <a:gd name="connsiteY42" fmla="*/ 1304925 h 1530816"/>
                  <a:gd name="connsiteX43" fmla="*/ 25613 w 1342446"/>
                  <a:gd name="connsiteY43" fmla="*/ 1423988 h 1530816"/>
                  <a:gd name="connsiteX44" fmla="*/ 11327 w 1342446"/>
                  <a:gd name="connsiteY44" fmla="*/ 1519238 h 1530816"/>
                  <a:gd name="connsiteX0" fmla="*/ 8266 w 1325099"/>
                  <a:gd name="connsiteY0" fmla="*/ 1423988 h 1428294"/>
                  <a:gd name="connsiteX1" fmla="*/ 191623 w 1325099"/>
                  <a:gd name="connsiteY1" fmla="*/ 1147763 h 1428294"/>
                  <a:gd name="connsiteX2" fmla="*/ 213054 w 1325099"/>
                  <a:gd name="connsiteY2" fmla="*/ 1057276 h 1428294"/>
                  <a:gd name="connsiteX3" fmla="*/ 251154 w 1325099"/>
                  <a:gd name="connsiteY3" fmla="*/ 947738 h 1428294"/>
                  <a:gd name="connsiteX4" fmla="*/ 284490 w 1325099"/>
                  <a:gd name="connsiteY4" fmla="*/ 857251 h 1428294"/>
                  <a:gd name="connsiteX5" fmla="*/ 329733 w 1325099"/>
                  <a:gd name="connsiteY5" fmla="*/ 764382 h 1428294"/>
                  <a:gd name="connsiteX6" fmla="*/ 379740 w 1325099"/>
                  <a:gd name="connsiteY6" fmla="*/ 678658 h 1428294"/>
                  <a:gd name="connsiteX7" fmla="*/ 429749 w 1325099"/>
                  <a:gd name="connsiteY7" fmla="*/ 611982 h 1428294"/>
                  <a:gd name="connsiteX8" fmla="*/ 470228 w 1325099"/>
                  <a:gd name="connsiteY8" fmla="*/ 550070 h 1428294"/>
                  <a:gd name="connsiteX9" fmla="*/ 539286 w 1325099"/>
                  <a:gd name="connsiteY9" fmla="*/ 478632 h 1428294"/>
                  <a:gd name="connsiteX10" fmla="*/ 591671 w 1325099"/>
                  <a:gd name="connsiteY10" fmla="*/ 423863 h 1428294"/>
                  <a:gd name="connsiteX11" fmla="*/ 651205 w 1325099"/>
                  <a:gd name="connsiteY11" fmla="*/ 371476 h 1428294"/>
                  <a:gd name="connsiteX12" fmla="*/ 703590 w 1325099"/>
                  <a:gd name="connsiteY12" fmla="*/ 323852 h 1428294"/>
                  <a:gd name="connsiteX13" fmla="*/ 808365 w 1325099"/>
                  <a:gd name="connsiteY13" fmla="*/ 250033 h 1428294"/>
                  <a:gd name="connsiteX14" fmla="*/ 896474 w 1325099"/>
                  <a:gd name="connsiteY14" fmla="*/ 204788 h 1428294"/>
                  <a:gd name="connsiteX15" fmla="*/ 948859 w 1325099"/>
                  <a:gd name="connsiteY15" fmla="*/ 180975 h 1428294"/>
                  <a:gd name="connsiteX16" fmla="*/ 1025061 w 1325099"/>
                  <a:gd name="connsiteY16" fmla="*/ 152401 h 1428294"/>
                  <a:gd name="connsiteX17" fmla="*/ 1113167 w 1325099"/>
                  <a:gd name="connsiteY17" fmla="*/ 128588 h 1428294"/>
                  <a:gd name="connsiteX18" fmla="*/ 1208415 w 1325099"/>
                  <a:gd name="connsiteY18" fmla="*/ 119064 h 1428294"/>
                  <a:gd name="connsiteX19" fmla="*/ 1317953 w 1325099"/>
                  <a:gd name="connsiteY19" fmla="*/ 107158 h 1428294"/>
                  <a:gd name="connsiteX20" fmla="*/ 1325099 w 1325099"/>
                  <a:gd name="connsiteY20" fmla="*/ 52388 h 1428294"/>
                  <a:gd name="connsiteX21" fmla="*/ 1306046 w 1325099"/>
                  <a:gd name="connsiteY21" fmla="*/ 0 h 1428294"/>
                  <a:gd name="connsiteX22" fmla="*/ 1232228 w 1325099"/>
                  <a:gd name="connsiteY22" fmla="*/ 2383 h 1428294"/>
                  <a:gd name="connsiteX23" fmla="*/ 1120309 w 1325099"/>
                  <a:gd name="connsiteY23" fmla="*/ 21433 h 1428294"/>
                  <a:gd name="connsiteX24" fmla="*/ 1008391 w 1325099"/>
                  <a:gd name="connsiteY24" fmla="*/ 40482 h 1428294"/>
                  <a:gd name="connsiteX25" fmla="*/ 939336 w 1325099"/>
                  <a:gd name="connsiteY25" fmla="*/ 61913 h 1428294"/>
                  <a:gd name="connsiteX26" fmla="*/ 870277 w 1325099"/>
                  <a:gd name="connsiteY26" fmla="*/ 83345 h 1428294"/>
                  <a:gd name="connsiteX27" fmla="*/ 808366 w 1325099"/>
                  <a:gd name="connsiteY27" fmla="*/ 107157 h 1428294"/>
                  <a:gd name="connsiteX28" fmla="*/ 732165 w 1325099"/>
                  <a:gd name="connsiteY28" fmla="*/ 150018 h 1428294"/>
                  <a:gd name="connsiteX29" fmla="*/ 665491 w 1325099"/>
                  <a:gd name="connsiteY29" fmla="*/ 190501 h 1428294"/>
                  <a:gd name="connsiteX30" fmla="*/ 589292 w 1325099"/>
                  <a:gd name="connsiteY30" fmla="*/ 242888 h 1428294"/>
                  <a:gd name="connsiteX31" fmla="*/ 553571 w 1325099"/>
                  <a:gd name="connsiteY31" fmla="*/ 273846 h 1428294"/>
                  <a:gd name="connsiteX32" fmla="*/ 496422 w 1325099"/>
                  <a:gd name="connsiteY32" fmla="*/ 326232 h 1428294"/>
                  <a:gd name="connsiteX33" fmla="*/ 422601 w 1325099"/>
                  <a:gd name="connsiteY33" fmla="*/ 402432 h 1428294"/>
                  <a:gd name="connsiteX34" fmla="*/ 384503 w 1325099"/>
                  <a:gd name="connsiteY34" fmla="*/ 450058 h 1428294"/>
                  <a:gd name="connsiteX35" fmla="*/ 327353 w 1325099"/>
                  <a:gd name="connsiteY35" fmla="*/ 521495 h 1428294"/>
                  <a:gd name="connsiteX36" fmla="*/ 274966 w 1325099"/>
                  <a:gd name="connsiteY36" fmla="*/ 607220 h 1428294"/>
                  <a:gd name="connsiteX37" fmla="*/ 241629 w 1325099"/>
                  <a:gd name="connsiteY37" fmla="*/ 664370 h 1428294"/>
                  <a:gd name="connsiteX38" fmla="*/ 194002 w 1325099"/>
                  <a:gd name="connsiteY38" fmla="*/ 754857 h 1428294"/>
                  <a:gd name="connsiteX39" fmla="*/ 146379 w 1325099"/>
                  <a:gd name="connsiteY39" fmla="*/ 869156 h 1428294"/>
                  <a:gd name="connsiteX40" fmla="*/ 105898 w 1325099"/>
                  <a:gd name="connsiteY40" fmla="*/ 997745 h 1428294"/>
                  <a:gd name="connsiteX41" fmla="*/ 60654 w 1325099"/>
                  <a:gd name="connsiteY41" fmla="*/ 1178719 h 1428294"/>
                  <a:gd name="connsiteX42" fmla="*/ 34460 w 1325099"/>
                  <a:gd name="connsiteY42" fmla="*/ 1304925 h 1428294"/>
                  <a:gd name="connsiteX43" fmla="*/ 8266 w 1325099"/>
                  <a:gd name="connsiteY43" fmla="*/ 1423988 h 1428294"/>
                  <a:gd name="connsiteX0" fmla="*/ 0 w 1290639"/>
                  <a:gd name="connsiteY0" fmla="*/ 1304925 h 1304925"/>
                  <a:gd name="connsiteX1" fmla="*/ 157163 w 1290639"/>
                  <a:gd name="connsiteY1" fmla="*/ 1147763 h 1304925"/>
                  <a:gd name="connsiteX2" fmla="*/ 178594 w 1290639"/>
                  <a:gd name="connsiteY2" fmla="*/ 1057276 h 1304925"/>
                  <a:gd name="connsiteX3" fmla="*/ 216694 w 1290639"/>
                  <a:gd name="connsiteY3" fmla="*/ 947738 h 1304925"/>
                  <a:gd name="connsiteX4" fmla="*/ 250030 w 1290639"/>
                  <a:gd name="connsiteY4" fmla="*/ 857251 h 1304925"/>
                  <a:gd name="connsiteX5" fmla="*/ 295273 w 1290639"/>
                  <a:gd name="connsiteY5" fmla="*/ 764382 h 1304925"/>
                  <a:gd name="connsiteX6" fmla="*/ 345280 w 1290639"/>
                  <a:gd name="connsiteY6" fmla="*/ 678658 h 1304925"/>
                  <a:gd name="connsiteX7" fmla="*/ 395289 w 1290639"/>
                  <a:gd name="connsiteY7" fmla="*/ 611982 h 1304925"/>
                  <a:gd name="connsiteX8" fmla="*/ 435768 w 1290639"/>
                  <a:gd name="connsiteY8" fmla="*/ 550070 h 1304925"/>
                  <a:gd name="connsiteX9" fmla="*/ 504826 w 1290639"/>
                  <a:gd name="connsiteY9" fmla="*/ 478632 h 1304925"/>
                  <a:gd name="connsiteX10" fmla="*/ 557211 w 1290639"/>
                  <a:gd name="connsiteY10" fmla="*/ 423863 h 1304925"/>
                  <a:gd name="connsiteX11" fmla="*/ 616745 w 1290639"/>
                  <a:gd name="connsiteY11" fmla="*/ 371476 h 1304925"/>
                  <a:gd name="connsiteX12" fmla="*/ 669130 w 1290639"/>
                  <a:gd name="connsiteY12" fmla="*/ 323852 h 1304925"/>
                  <a:gd name="connsiteX13" fmla="*/ 773905 w 1290639"/>
                  <a:gd name="connsiteY13" fmla="*/ 250033 h 1304925"/>
                  <a:gd name="connsiteX14" fmla="*/ 862014 w 1290639"/>
                  <a:gd name="connsiteY14" fmla="*/ 204788 h 1304925"/>
                  <a:gd name="connsiteX15" fmla="*/ 914399 w 1290639"/>
                  <a:gd name="connsiteY15" fmla="*/ 180975 h 1304925"/>
                  <a:gd name="connsiteX16" fmla="*/ 990601 w 1290639"/>
                  <a:gd name="connsiteY16" fmla="*/ 152401 h 1304925"/>
                  <a:gd name="connsiteX17" fmla="*/ 1078707 w 1290639"/>
                  <a:gd name="connsiteY17" fmla="*/ 128588 h 1304925"/>
                  <a:gd name="connsiteX18" fmla="*/ 1173955 w 1290639"/>
                  <a:gd name="connsiteY18" fmla="*/ 119064 h 1304925"/>
                  <a:gd name="connsiteX19" fmla="*/ 1283493 w 1290639"/>
                  <a:gd name="connsiteY19" fmla="*/ 107158 h 1304925"/>
                  <a:gd name="connsiteX20" fmla="*/ 1290639 w 1290639"/>
                  <a:gd name="connsiteY20" fmla="*/ 52388 h 1304925"/>
                  <a:gd name="connsiteX21" fmla="*/ 1271586 w 1290639"/>
                  <a:gd name="connsiteY21" fmla="*/ 0 h 1304925"/>
                  <a:gd name="connsiteX22" fmla="*/ 1197768 w 1290639"/>
                  <a:gd name="connsiteY22" fmla="*/ 2383 h 1304925"/>
                  <a:gd name="connsiteX23" fmla="*/ 1085849 w 1290639"/>
                  <a:gd name="connsiteY23" fmla="*/ 21433 h 1304925"/>
                  <a:gd name="connsiteX24" fmla="*/ 973931 w 1290639"/>
                  <a:gd name="connsiteY24" fmla="*/ 40482 h 1304925"/>
                  <a:gd name="connsiteX25" fmla="*/ 904876 w 1290639"/>
                  <a:gd name="connsiteY25" fmla="*/ 61913 h 1304925"/>
                  <a:gd name="connsiteX26" fmla="*/ 835817 w 1290639"/>
                  <a:gd name="connsiteY26" fmla="*/ 83345 h 1304925"/>
                  <a:gd name="connsiteX27" fmla="*/ 773906 w 1290639"/>
                  <a:gd name="connsiteY27" fmla="*/ 107157 h 1304925"/>
                  <a:gd name="connsiteX28" fmla="*/ 697705 w 1290639"/>
                  <a:gd name="connsiteY28" fmla="*/ 150018 h 1304925"/>
                  <a:gd name="connsiteX29" fmla="*/ 631031 w 1290639"/>
                  <a:gd name="connsiteY29" fmla="*/ 190501 h 1304925"/>
                  <a:gd name="connsiteX30" fmla="*/ 554832 w 1290639"/>
                  <a:gd name="connsiteY30" fmla="*/ 242888 h 1304925"/>
                  <a:gd name="connsiteX31" fmla="*/ 519111 w 1290639"/>
                  <a:gd name="connsiteY31" fmla="*/ 273846 h 1304925"/>
                  <a:gd name="connsiteX32" fmla="*/ 461962 w 1290639"/>
                  <a:gd name="connsiteY32" fmla="*/ 326232 h 1304925"/>
                  <a:gd name="connsiteX33" fmla="*/ 388141 w 1290639"/>
                  <a:gd name="connsiteY33" fmla="*/ 402432 h 1304925"/>
                  <a:gd name="connsiteX34" fmla="*/ 350043 w 1290639"/>
                  <a:gd name="connsiteY34" fmla="*/ 450058 h 1304925"/>
                  <a:gd name="connsiteX35" fmla="*/ 292893 w 1290639"/>
                  <a:gd name="connsiteY35" fmla="*/ 521495 h 1304925"/>
                  <a:gd name="connsiteX36" fmla="*/ 240506 w 1290639"/>
                  <a:gd name="connsiteY36" fmla="*/ 607220 h 1304925"/>
                  <a:gd name="connsiteX37" fmla="*/ 207169 w 1290639"/>
                  <a:gd name="connsiteY37" fmla="*/ 664370 h 1304925"/>
                  <a:gd name="connsiteX38" fmla="*/ 159542 w 1290639"/>
                  <a:gd name="connsiteY38" fmla="*/ 754857 h 1304925"/>
                  <a:gd name="connsiteX39" fmla="*/ 111919 w 1290639"/>
                  <a:gd name="connsiteY39" fmla="*/ 869156 h 1304925"/>
                  <a:gd name="connsiteX40" fmla="*/ 71438 w 1290639"/>
                  <a:gd name="connsiteY40" fmla="*/ 997745 h 1304925"/>
                  <a:gd name="connsiteX41" fmla="*/ 26194 w 1290639"/>
                  <a:gd name="connsiteY41" fmla="*/ 1178719 h 1304925"/>
                  <a:gd name="connsiteX42" fmla="*/ 0 w 1290639"/>
                  <a:gd name="connsiteY42" fmla="*/ 1304925 h 1304925"/>
                  <a:gd name="connsiteX0" fmla="*/ 0 w 1290639"/>
                  <a:gd name="connsiteY0" fmla="*/ 1304925 h 1304925"/>
                  <a:gd name="connsiteX1" fmla="*/ 178594 w 1290639"/>
                  <a:gd name="connsiteY1" fmla="*/ 1057276 h 1304925"/>
                  <a:gd name="connsiteX2" fmla="*/ 216694 w 1290639"/>
                  <a:gd name="connsiteY2" fmla="*/ 947738 h 1304925"/>
                  <a:gd name="connsiteX3" fmla="*/ 250030 w 1290639"/>
                  <a:gd name="connsiteY3" fmla="*/ 857251 h 1304925"/>
                  <a:gd name="connsiteX4" fmla="*/ 295273 w 1290639"/>
                  <a:gd name="connsiteY4" fmla="*/ 764382 h 1304925"/>
                  <a:gd name="connsiteX5" fmla="*/ 345280 w 1290639"/>
                  <a:gd name="connsiteY5" fmla="*/ 678658 h 1304925"/>
                  <a:gd name="connsiteX6" fmla="*/ 395289 w 1290639"/>
                  <a:gd name="connsiteY6" fmla="*/ 611982 h 1304925"/>
                  <a:gd name="connsiteX7" fmla="*/ 435768 w 1290639"/>
                  <a:gd name="connsiteY7" fmla="*/ 550070 h 1304925"/>
                  <a:gd name="connsiteX8" fmla="*/ 504826 w 1290639"/>
                  <a:gd name="connsiteY8" fmla="*/ 478632 h 1304925"/>
                  <a:gd name="connsiteX9" fmla="*/ 557211 w 1290639"/>
                  <a:gd name="connsiteY9" fmla="*/ 423863 h 1304925"/>
                  <a:gd name="connsiteX10" fmla="*/ 616745 w 1290639"/>
                  <a:gd name="connsiteY10" fmla="*/ 371476 h 1304925"/>
                  <a:gd name="connsiteX11" fmla="*/ 669130 w 1290639"/>
                  <a:gd name="connsiteY11" fmla="*/ 323852 h 1304925"/>
                  <a:gd name="connsiteX12" fmla="*/ 773905 w 1290639"/>
                  <a:gd name="connsiteY12" fmla="*/ 250033 h 1304925"/>
                  <a:gd name="connsiteX13" fmla="*/ 862014 w 1290639"/>
                  <a:gd name="connsiteY13" fmla="*/ 204788 h 1304925"/>
                  <a:gd name="connsiteX14" fmla="*/ 914399 w 1290639"/>
                  <a:gd name="connsiteY14" fmla="*/ 180975 h 1304925"/>
                  <a:gd name="connsiteX15" fmla="*/ 990601 w 1290639"/>
                  <a:gd name="connsiteY15" fmla="*/ 152401 h 1304925"/>
                  <a:gd name="connsiteX16" fmla="*/ 1078707 w 1290639"/>
                  <a:gd name="connsiteY16" fmla="*/ 128588 h 1304925"/>
                  <a:gd name="connsiteX17" fmla="*/ 1173955 w 1290639"/>
                  <a:gd name="connsiteY17" fmla="*/ 119064 h 1304925"/>
                  <a:gd name="connsiteX18" fmla="*/ 1283493 w 1290639"/>
                  <a:gd name="connsiteY18" fmla="*/ 107158 h 1304925"/>
                  <a:gd name="connsiteX19" fmla="*/ 1290639 w 1290639"/>
                  <a:gd name="connsiteY19" fmla="*/ 52388 h 1304925"/>
                  <a:gd name="connsiteX20" fmla="*/ 1271586 w 1290639"/>
                  <a:gd name="connsiteY20" fmla="*/ 0 h 1304925"/>
                  <a:gd name="connsiteX21" fmla="*/ 1197768 w 1290639"/>
                  <a:gd name="connsiteY21" fmla="*/ 2383 h 1304925"/>
                  <a:gd name="connsiteX22" fmla="*/ 1085849 w 1290639"/>
                  <a:gd name="connsiteY22" fmla="*/ 21433 h 1304925"/>
                  <a:gd name="connsiteX23" fmla="*/ 973931 w 1290639"/>
                  <a:gd name="connsiteY23" fmla="*/ 40482 h 1304925"/>
                  <a:gd name="connsiteX24" fmla="*/ 904876 w 1290639"/>
                  <a:gd name="connsiteY24" fmla="*/ 61913 h 1304925"/>
                  <a:gd name="connsiteX25" fmla="*/ 835817 w 1290639"/>
                  <a:gd name="connsiteY25" fmla="*/ 83345 h 1304925"/>
                  <a:gd name="connsiteX26" fmla="*/ 773906 w 1290639"/>
                  <a:gd name="connsiteY26" fmla="*/ 107157 h 1304925"/>
                  <a:gd name="connsiteX27" fmla="*/ 697705 w 1290639"/>
                  <a:gd name="connsiteY27" fmla="*/ 150018 h 1304925"/>
                  <a:gd name="connsiteX28" fmla="*/ 631031 w 1290639"/>
                  <a:gd name="connsiteY28" fmla="*/ 190501 h 1304925"/>
                  <a:gd name="connsiteX29" fmla="*/ 554832 w 1290639"/>
                  <a:gd name="connsiteY29" fmla="*/ 242888 h 1304925"/>
                  <a:gd name="connsiteX30" fmla="*/ 519111 w 1290639"/>
                  <a:gd name="connsiteY30" fmla="*/ 273846 h 1304925"/>
                  <a:gd name="connsiteX31" fmla="*/ 461962 w 1290639"/>
                  <a:gd name="connsiteY31" fmla="*/ 326232 h 1304925"/>
                  <a:gd name="connsiteX32" fmla="*/ 388141 w 1290639"/>
                  <a:gd name="connsiteY32" fmla="*/ 402432 h 1304925"/>
                  <a:gd name="connsiteX33" fmla="*/ 350043 w 1290639"/>
                  <a:gd name="connsiteY33" fmla="*/ 450058 h 1304925"/>
                  <a:gd name="connsiteX34" fmla="*/ 292893 w 1290639"/>
                  <a:gd name="connsiteY34" fmla="*/ 521495 h 1304925"/>
                  <a:gd name="connsiteX35" fmla="*/ 240506 w 1290639"/>
                  <a:gd name="connsiteY35" fmla="*/ 607220 h 1304925"/>
                  <a:gd name="connsiteX36" fmla="*/ 207169 w 1290639"/>
                  <a:gd name="connsiteY36" fmla="*/ 664370 h 1304925"/>
                  <a:gd name="connsiteX37" fmla="*/ 159542 w 1290639"/>
                  <a:gd name="connsiteY37" fmla="*/ 754857 h 1304925"/>
                  <a:gd name="connsiteX38" fmla="*/ 111919 w 1290639"/>
                  <a:gd name="connsiteY38" fmla="*/ 869156 h 1304925"/>
                  <a:gd name="connsiteX39" fmla="*/ 71438 w 1290639"/>
                  <a:gd name="connsiteY39" fmla="*/ 997745 h 1304925"/>
                  <a:gd name="connsiteX40" fmla="*/ 26194 w 1290639"/>
                  <a:gd name="connsiteY40" fmla="*/ 1178719 h 1304925"/>
                  <a:gd name="connsiteX41" fmla="*/ 0 w 1290639"/>
                  <a:gd name="connsiteY41" fmla="*/ 1304925 h 1304925"/>
                  <a:gd name="connsiteX0" fmla="*/ 2867 w 1293506"/>
                  <a:gd name="connsiteY0" fmla="*/ 1304925 h 1304925"/>
                  <a:gd name="connsiteX1" fmla="*/ 181461 w 1293506"/>
                  <a:gd name="connsiteY1" fmla="*/ 1057276 h 1304925"/>
                  <a:gd name="connsiteX2" fmla="*/ 219561 w 1293506"/>
                  <a:gd name="connsiteY2" fmla="*/ 947738 h 1304925"/>
                  <a:gd name="connsiteX3" fmla="*/ 252897 w 1293506"/>
                  <a:gd name="connsiteY3" fmla="*/ 857251 h 1304925"/>
                  <a:gd name="connsiteX4" fmla="*/ 298140 w 1293506"/>
                  <a:gd name="connsiteY4" fmla="*/ 764382 h 1304925"/>
                  <a:gd name="connsiteX5" fmla="*/ 348147 w 1293506"/>
                  <a:gd name="connsiteY5" fmla="*/ 678658 h 1304925"/>
                  <a:gd name="connsiteX6" fmla="*/ 398156 w 1293506"/>
                  <a:gd name="connsiteY6" fmla="*/ 611982 h 1304925"/>
                  <a:gd name="connsiteX7" fmla="*/ 438635 w 1293506"/>
                  <a:gd name="connsiteY7" fmla="*/ 550070 h 1304925"/>
                  <a:gd name="connsiteX8" fmla="*/ 507693 w 1293506"/>
                  <a:gd name="connsiteY8" fmla="*/ 478632 h 1304925"/>
                  <a:gd name="connsiteX9" fmla="*/ 560078 w 1293506"/>
                  <a:gd name="connsiteY9" fmla="*/ 423863 h 1304925"/>
                  <a:gd name="connsiteX10" fmla="*/ 619612 w 1293506"/>
                  <a:gd name="connsiteY10" fmla="*/ 371476 h 1304925"/>
                  <a:gd name="connsiteX11" fmla="*/ 671997 w 1293506"/>
                  <a:gd name="connsiteY11" fmla="*/ 323852 h 1304925"/>
                  <a:gd name="connsiteX12" fmla="*/ 776772 w 1293506"/>
                  <a:gd name="connsiteY12" fmla="*/ 250033 h 1304925"/>
                  <a:gd name="connsiteX13" fmla="*/ 864881 w 1293506"/>
                  <a:gd name="connsiteY13" fmla="*/ 204788 h 1304925"/>
                  <a:gd name="connsiteX14" fmla="*/ 917266 w 1293506"/>
                  <a:gd name="connsiteY14" fmla="*/ 180975 h 1304925"/>
                  <a:gd name="connsiteX15" fmla="*/ 993468 w 1293506"/>
                  <a:gd name="connsiteY15" fmla="*/ 152401 h 1304925"/>
                  <a:gd name="connsiteX16" fmla="*/ 1081574 w 1293506"/>
                  <a:gd name="connsiteY16" fmla="*/ 128588 h 1304925"/>
                  <a:gd name="connsiteX17" fmla="*/ 1176822 w 1293506"/>
                  <a:gd name="connsiteY17" fmla="*/ 119064 h 1304925"/>
                  <a:gd name="connsiteX18" fmla="*/ 1286360 w 1293506"/>
                  <a:gd name="connsiteY18" fmla="*/ 107158 h 1304925"/>
                  <a:gd name="connsiteX19" fmla="*/ 1293506 w 1293506"/>
                  <a:gd name="connsiteY19" fmla="*/ 52388 h 1304925"/>
                  <a:gd name="connsiteX20" fmla="*/ 1274453 w 1293506"/>
                  <a:gd name="connsiteY20" fmla="*/ 0 h 1304925"/>
                  <a:gd name="connsiteX21" fmla="*/ 1200635 w 1293506"/>
                  <a:gd name="connsiteY21" fmla="*/ 2383 h 1304925"/>
                  <a:gd name="connsiteX22" fmla="*/ 1088716 w 1293506"/>
                  <a:gd name="connsiteY22" fmla="*/ 21433 h 1304925"/>
                  <a:gd name="connsiteX23" fmla="*/ 976798 w 1293506"/>
                  <a:gd name="connsiteY23" fmla="*/ 40482 h 1304925"/>
                  <a:gd name="connsiteX24" fmla="*/ 907743 w 1293506"/>
                  <a:gd name="connsiteY24" fmla="*/ 61913 h 1304925"/>
                  <a:gd name="connsiteX25" fmla="*/ 838684 w 1293506"/>
                  <a:gd name="connsiteY25" fmla="*/ 83345 h 1304925"/>
                  <a:gd name="connsiteX26" fmla="*/ 776773 w 1293506"/>
                  <a:gd name="connsiteY26" fmla="*/ 107157 h 1304925"/>
                  <a:gd name="connsiteX27" fmla="*/ 700572 w 1293506"/>
                  <a:gd name="connsiteY27" fmla="*/ 150018 h 1304925"/>
                  <a:gd name="connsiteX28" fmla="*/ 633898 w 1293506"/>
                  <a:gd name="connsiteY28" fmla="*/ 190501 h 1304925"/>
                  <a:gd name="connsiteX29" fmla="*/ 557699 w 1293506"/>
                  <a:gd name="connsiteY29" fmla="*/ 242888 h 1304925"/>
                  <a:gd name="connsiteX30" fmla="*/ 521978 w 1293506"/>
                  <a:gd name="connsiteY30" fmla="*/ 273846 h 1304925"/>
                  <a:gd name="connsiteX31" fmla="*/ 464829 w 1293506"/>
                  <a:gd name="connsiteY31" fmla="*/ 326232 h 1304925"/>
                  <a:gd name="connsiteX32" fmla="*/ 391008 w 1293506"/>
                  <a:gd name="connsiteY32" fmla="*/ 402432 h 1304925"/>
                  <a:gd name="connsiteX33" fmla="*/ 352910 w 1293506"/>
                  <a:gd name="connsiteY33" fmla="*/ 450058 h 1304925"/>
                  <a:gd name="connsiteX34" fmla="*/ 295760 w 1293506"/>
                  <a:gd name="connsiteY34" fmla="*/ 521495 h 1304925"/>
                  <a:gd name="connsiteX35" fmla="*/ 243373 w 1293506"/>
                  <a:gd name="connsiteY35" fmla="*/ 607220 h 1304925"/>
                  <a:gd name="connsiteX36" fmla="*/ 210036 w 1293506"/>
                  <a:gd name="connsiteY36" fmla="*/ 664370 h 1304925"/>
                  <a:gd name="connsiteX37" fmla="*/ 162409 w 1293506"/>
                  <a:gd name="connsiteY37" fmla="*/ 754857 h 1304925"/>
                  <a:gd name="connsiteX38" fmla="*/ 114786 w 1293506"/>
                  <a:gd name="connsiteY38" fmla="*/ 869156 h 1304925"/>
                  <a:gd name="connsiteX39" fmla="*/ 74305 w 1293506"/>
                  <a:gd name="connsiteY39" fmla="*/ 997745 h 1304925"/>
                  <a:gd name="connsiteX40" fmla="*/ 2867 w 1293506"/>
                  <a:gd name="connsiteY40" fmla="*/ 1304925 h 1304925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78592 w 1219201"/>
                  <a:gd name="connsiteY3" fmla="*/ 857251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92069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09042 w 1219201"/>
                  <a:gd name="connsiteY2" fmla="*/ 932649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5550"/>
                  <a:gd name="connsiteX1" fmla="*/ 92067 w 1219201"/>
                  <a:gd name="connsiteY1" fmla="*/ 1054258 h 1055550"/>
                  <a:gd name="connsiteX2" fmla="*/ 109042 w 1219201"/>
                  <a:gd name="connsiteY2" fmla="*/ 932649 h 1055550"/>
                  <a:gd name="connsiteX3" fmla="*/ 145396 w 1219201"/>
                  <a:gd name="connsiteY3" fmla="*/ 839144 h 1055550"/>
                  <a:gd name="connsiteX4" fmla="*/ 196675 w 1219201"/>
                  <a:gd name="connsiteY4" fmla="*/ 740239 h 1055550"/>
                  <a:gd name="connsiteX5" fmla="*/ 255735 w 1219201"/>
                  <a:gd name="connsiteY5" fmla="*/ 657533 h 1055550"/>
                  <a:gd name="connsiteX6" fmla="*/ 299708 w 1219201"/>
                  <a:gd name="connsiteY6" fmla="*/ 593875 h 1055550"/>
                  <a:gd name="connsiteX7" fmla="*/ 346223 w 1219201"/>
                  <a:gd name="connsiteY7" fmla="*/ 519891 h 1055550"/>
                  <a:gd name="connsiteX8" fmla="*/ 421316 w 1219201"/>
                  <a:gd name="connsiteY8" fmla="*/ 436383 h 1055550"/>
                  <a:gd name="connsiteX9" fmla="*/ 470684 w 1219201"/>
                  <a:gd name="connsiteY9" fmla="*/ 390667 h 1055550"/>
                  <a:gd name="connsiteX10" fmla="*/ 545307 w 1219201"/>
                  <a:gd name="connsiteY10" fmla="*/ 329227 h 1055550"/>
                  <a:gd name="connsiteX11" fmla="*/ 600710 w 1219201"/>
                  <a:gd name="connsiteY11" fmla="*/ 287638 h 1055550"/>
                  <a:gd name="connsiteX12" fmla="*/ 699449 w 1219201"/>
                  <a:gd name="connsiteY12" fmla="*/ 222872 h 1055550"/>
                  <a:gd name="connsiteX13" fmla="*/ 793594 w 1219201"/>
                  <a:gd name="connsiteY13" fmla="*/ 168574 h 1055550"/>
                  <a:gd name="connsiteX14" fmla="*/ 839943 w 1219201"/>
                  <a:gd name="connsiteY14" fmla="*/ 162868 h 1055550"/>
                  <a:gd name="connsiteX15" fmla="*/ 919163 w 1219201"/>
                  <a:gd name="connsiteY15" fmla="*/ 128258 h 1055550"/>
                  <a:gd name="connsiteX16" fmla="*/ 1004251 w 1219201"/>
                  <a:gd name="connsiteY16" fmla="*/ 107462 h 1055550"/>
                  <a:gd name="connsiteX17" fmla="*/ 1102517 w 1219201"/>
                  <a:gd name="connsiteY17" fmla="*/ 100957 h 1055550"/>
                  <a:gd name="connsiteX18" fmla="*/ 1212055 w 1219201"/>
                  <a:gd name="connsiteY18" fmla="*/ 104140 h 1055550"/>
                  <a:gd name="connsiteX19" fmla="*/ 1219201 w 1219201"/>
                  <a:gd name="connsiteY19" fmla="*/ 52388 h 1055550"/>
                  <a:gd name="connsiteX20" fmla="*/ 1200148 w 1219201"/>
                  <a:gd name="connsiteY20" fmla="*/ 0 h 1055550"/>
                  <a:gd name="connsiteX21" fmla="*/ 1126330 w 1219201"/>
                  <a:gd name="connsiteY21" fmla="*/ 2383 h 1055550"/>
                  <a:gd name="connsiteX22" fmla="*/ 1014411 w 1219201"/>
                  <a:gd name="connsiteY22" fmla="*/ 21433 h 1055550"/>
                  <a:gd name="connsiteX23" fmla="*/ 902493 w 1219201"/>
                  <a:gd name="connsiteY23" fmla="*/ 40482 h 1055550"/>
                  <a:gd name="connsiteX24" fmla="*/ 833438 w 1219201"/>
                  <a:gd name="connsiteY24" fmla="*/ 61913 h 1055550"/>
                  <a:gd name="connsiteX25" fmla="*/ 764379 w 1219201"/>
                  <a:gd name="connsiteY25" fmla="*/ 83345 h 1055550"/>
                  <a:gd name="connsiteX26" fmla="*/ 702468 w 1219201"/>
                  <a:gd name="connsiteY26" fmla="*/ 107157 h 1055550"/>
                  <a:gd name="connsiteX27" fmla="*/ 626267 w 1219201"/>
                  <a:gd name="connsiteY27" fmla="*/ 150018 h 1055550"/>
                  <a:gd name="connsiteX28" fmla="*/ 559593 w 1219201"/>
                  <a:gd name="connsiteY28" fmla="*/ 190501 h 1055550"/>
                  <a:gd name="connsiteX29" fmla="*/ 483394 w 1219201"/>
                  <a:gd name="connsiteY29" fmla="*/ 242888 h 1055550"/>
                  <a:gd name="connsiteX30" fmla="*/ 447673 w 1219201"/>
                  <a:gd name="connsiteY30" fmla="*/ 273846 h 1055550"/>
                  <a:gd name="connsiteX31" fmla="*/ 390524 w 1219201"/>
                  <a:gd name="connsiteY31" fmla="*/ 326232 h 1055550"/>
                  <a:gd name="connsiteX32" fmla="*/ 316703 w 1219201"/>
                  <a:gd name="connsiteY32" fmla="*/ 402432 h 1055550"/>
                  <a:gd name="connsiteX33" fmla="*/ 278605 w 1219201"/>
                  <a:gd name="connsiteY33" fmla="*/ 450058 h 1055550"/>
                  <a:gd name="connsiteX34" fmla="*/ 221455 w 1219201"/>
                  <a:gd name="connsiteY34" fmla="*/ 521495 h 1055550"/>
                  <a:gd name="connsiteX35" fmla="*/ 169068 w 1219201"/>
                  <a:gd name="connsiteY35" fmla="*/ 607220 h 1055550"/>
                  <a:gd name="connsiteX36" fmla="*/ 135731 w 1219201"/>
                  <a:gd name="connsiteY36" fmla="*/ 664370 h 1055550"/>
                  <a:gd name="connsiteX37" fmla="*/ 88104 w 1219201"/>
                  <a:gd name="connsiteY37" fmla="*/ 754857 h 1055550"/>
                  <a:gd name="connsiteX38" fmla="*/ 40481 w 1219201"/>
                  <a:gd name="connsiteY38" fmla="*/ 869156 h 1055550"/>
                  <a:gd name="connsiteX39" fmla="*/ 0 w 1219201"/>
                  <a:gd name="connsiteY39" fmla="*/ 997745 h 1055550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46223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87637 w 1219201"/>
                  <a:gd name="connsiteY6" fmla="*/ 587839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96675 w 1219201"/>
                  <a:gd name="connsiteY2" fmla="*/ 740239 h 1052633"/>
                  <a:gd name="connsiteX3" fmla="*/ 255735 w 1219201"/>
                  <a:gd name="connsiteY3" fmla="*/ 657533 h 1052633"/>
                  <a:gd name="connsiteX4" fmla="*/ 287637 w 1219201"/>
                  <a:gd name="connsiteY4" fmla="*/ 587839 h 1052633"/>
                  <a:gd name="connsiteX5" fmla="*/ 337169 w 1219201"/>
                  <a:gd name="connsiteY5" fmla="*/ 519891 h 1052633"/>
                  <a:gd name="connsiteX6" fmla="*/ 421316 w 1219201"/>
                  <a:gd name="connsiteY6" fmla="*/ 436383 h 1052633"/>
                  <a:gd name="connsiteX7" fmla="*/ 470684 w 1219201"/>
                  <a:gd name="connsiteY7" fmla="*/ 390667 h 1052633"/>
                  <a:gd name="connsiteX8" fmla="*/ 545307 w 1219201"/>
                  <a:gd name="connsiteY8" fmla="*/ 329227 h 1052633"/>
                  <a:gd name="connsiteX9" fmla="*/ 600710 w 1219201"/>
                  <a:gd name="connsiteY9" fmla="*/ 287638 h 1052633"/>
                  <a:gd name="connsiteX10" fmla="*/ 699449 w 1219201"/>
                  <a:gd name="connsiteY10" fmla="*/ 222872 h 1052633"/>
                  <a:gd name="connsiteX11" fmla="*/ 793594 w 1219201"/>
                  <a:gd name="connsiteY11" fmla="*/ 168574 h 1052633"/>
                  <a:gd name="connsiteX12" fmla="*/ 839943 w 1219201"/>
                  <a:gd name="connsiteY12" fmla="*/ 162868 h 1052633"/>
                  <a:gd name="connsiteX13" fmla="*/ 919163 w 1219201"/>
                  <a:gd name="connsiteY13" fmla="*/ 128258 h 1052633"/>
                  <a:gd name="connsiteX14" fmla="*/ 1004251 w 1219201"/>
                  <a:gd name="connsiteY14" fmla="*/ 107462 h 1052633"/>
                  <a:gd name="connsiteX15" fmla="*/ 1102517 w 1219201"/>
                  <a:gd name="connsiteY15" fmla="*/ 100957 h 1052633"/>
                  <a:gd name="connsiteX16" fmla="*/ 1212055 w 1219201"/>
                  <a:gd name="connsiteY16" fmla="*/ 104140 h 1052633"/>
                  <a:gd name="connsiteX17" fmla="*/ 1219201 w 1219201"/>
                  <a:gd name="connsiteY17" fmla="*/ 52388 h 1052633"/>
                  <a:gd name="connsiteX18" fmla="*/ 1200148 w 1219201"/>
                  <a:gd name="connsiteY18" fmla="*/ 0 h 1052633"/>
                  <a:gd name="connsiteX19" fmla="*/ 1126330 w 1219201"/>
                  <a:gd name="connsiteY19" fmla="*/ 2383 h 1052633"/>
                  <a:gd name="connsiteX20" fmla="*/ 1014411 w 1219201"/>
                  <a:gd name="connsiteY20" fmla="*/ 21433 h 1052633"/>
                  <a:gd name="connsiteX21" fmla="*/ 902493 w 1219201"/>
                  <a:gd name="connsiteY21" fmla="*/ 40482 h 1052633"/>
                  <a:gd name="connsiteX22" fmla="*/ 833438 w 1219201"/>
                  <a:gd name="connsiteY22" fmla="*/ 61913 h 1052633"/>
                  <a:gd name="connsiteX23" fmla="*/ 764379 w 1219201"/>
                  <a:gd name="connsiteY23" fmla="*/ 83345 h 1052633"/>
                  <a:gd name="connsiteX24" fmla="*/ 702468 w 1219201"/>
                  <a:gd name="connsiteY24" fmla="*/ 107157 h 1052633"/>
                  <a:gd name="connsiteX25" fmla="*/ 626267 w 1219201"/>
                  <a:gd name="connsiteY25" fmla="*/ 150018 h 1052633"/>
                  <a:gd name="connsiteX26" fmla="*/ 559593 w 1219201"/>
                  <a:gd name="connsiteY26" fmla="*/ 190501 h 1052633"/>
                  <a:gd name="connsiteX27" fmla="*/ 483394 w 1219201"/>
                  <a:gd name="connsiteY27" fmla="*/ 242888 h 1052633"/>
                  <a:gd name="connsiteX28" fmla="*/ 447673 w 1219201"/>
                  <a:gd name="connsiteY28" fmla="*/ 273846 h 1052633"/>
                  <a:gd name="connsiteX29" fmla="*/ 390524 w 1219201"/>
                  <a:gd name="connsiteY29" fmla="*/ 326232 h 1052633"/>
                  <a:gd name="connsiteX30" fmla="*/ 316703 w 1219201"/>
                  <a:gd name="connsiteY30" fmla="*/ 402432 h 1052633"/>
                  <a:gd name="connsiteX31" fmla="*/ 278605 w 1219201"/>
                  <a:gd name="connsiteY31" fmla="*/ 450058 h 1052633"/>
                  <a:gd name="connsiteX32" fmla="*/ 221455 w 1219201"/>
                  <a:gd name="connsiteY32" fmla="*/ 521495 h 1052633"/>
                  <a:gd name="connsiteX33" fmla="*/ 169068 w 1219201"/>
                  <a:gd name="connsiteY33" fmla="*/ 607220 h 1052633"/>
                  <a:gd name="connsiteX34" fmla="*/ 135731 w 1219201"/>
                  <a:gd name="connsiteY34" fmla="*/ 664370 h 1052633"/>
                  <a:gd name="connsiteX35" fmla="*/ 88104 w 1219201"/>
                  <a:gd name="connsiteY35" fmla="*/ 754857 h 1052633"/>
                  <a:gd name="connsiteX36" fmla="*/ 40481 w 1219201"/>
                  <a:gd name="connsiteY36" fmla="*/ 869156 h 1052633"/>
                  <a:gd name="connsiteX37" fmla="*/ 0 w 1219201"/>
                  <a:gd name="connsiteY37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55735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0396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95086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35731 w 1219201"/>
                  <a:gd name="connsiteY33" fmla="*/ 664370 h 1051240"/>
                  <a:gd name="connsiteX34" fmla="*/ 88104 w 1219201"/>
                  <a:gd name="connsiteY34" fmla="*/ 754857 h 1051240"/>
                  <a:gd name="connsiteX35" fmla="*/ 40481 w 1219201"/>
                  <a:gd name="connsiteY35" fmla="*/ 869156 h 1051240"/>
                  <a:gd name="connsiteX36" fmla="*/ 0 w 1219201"/>
                  <a:gd name="connsiteY36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87637 w 1219201"/>
                  <a:gd name="connsiteY4" fmla="*/ 587839 h 1051240"/>
                  <a:gd name="connsiteX5" fmla="*/ 337169 w 1219201"/>
                  <a:gd name="connsiteY5" fmla="*/ 519891 h 1051240"/>
                  <a:gd name="connsiteX6" fmla="*/ 415280 w 1219201"/>
                  <a:gd name="connsiteY6" fmla="*/ 436383 h 1051240"/>
                  <a:gd name="connsiteX7" fmla="*/ 464648 w 1219201"/>
                  <a:gd name="connsiteY7" fmla="*/ 381613 h 1051240"/>
                  <a:gd name="connsiteX8" fmla="*/ 545307 w 1219201"/>
                  <a:gd name="connsiteY8" fmla="*/ 320174 h 1051240"/>
                  <a:gd name="connsiteX9" fmla="*/ 606746 w 1219201"/>
                  <a:gd name="connsiteY9" fmla="*/ 272549 h 1051240"/>
                  <a:gd name="connsiteX10" fmla="*/ 693414 w 1219201"/>
                  <a:gd name="connsiteY10" fmla="*/ 216836 h 1051240"/>
                  <a:gd name="connsiteX11" fmla="*/ 793594 w 1219201"/>
                  <a:gd name="connsiteY11" fmla="*/ 168574 h 1051240"/>
                  <a:gd name="connsiteX12" fmla="*/ 919163 w 1219201"/>
                  <a:gd name="connsiteY12" fmla="*/ 128258 h 1051240"/>
                  <a:gd name="connsiteX13" fmla="*/ 1004251 w 1219201"/>
                  <a:gd name="connsiteY13" fmla="*/ 107462 h 1051240"/>
                  <a:gd name="connsiteX14" fmla="*/ 1099499 w 1219201"/>
                  <a:gd name="connsiteY14" fmla="*/ 94921 h 1051240"/>
                  <a:gd name="connsiteX15" fmla="*/ 1196966 w 1219201"/>
                  <a:gd name="connsiteY15" fmla="*/ 92068 h 1051240"/>
                  <a:gd name="connsiteX16" fmla="*/ 1219201 w 1219201"/>
                  <a:gd name="connsiteY16" fmla="*/ 52388 h 1051240"/>
                  <a:gd name="connsiteX17" fmla="*/ 1200148 w 1219201"/>
                  <a:gd name="connsiteY17" fmla="*/ 0 h 1051240"/>
                  <a:gd name="connsiteX18" fmla="*/ 1126330 w 1219201"/>
                  <a:gd name="connsiteY18" fmla="*/ 2383 h 1051240"/>
                  <a:gd name="connsiteX19" fmla="*/ 1014411 w 1219201"/>
                  <a:gd name="connsiteY19" fmla="*/ 21433 h 1051240"/>
                  <a:gd name="connsiteX20" fmla="*/ 902493 w 1219201"/>
                  <a:gd name="connsiteY20" fmla="*/ 40482 h 1051240"/>
                  <a:gd name="connsiteX21" fmla="*/ 833438 w 1219201"/>
                  <a:gd name="connsiteY21" fmla="*/ 61913 h 1051240"/>
                  <a:gd name="connsiteX22" fmla="*/ 764379 w 1219201"/>
                  <a:gd name="connsiteY22" fmla="*/ 83345 h 1051240"/>
                  <a:gd name="connsiteX23" fmla="*/ 702468 w 1219201"/>
                  <a:gd name="connsiteY23" fmla="*/ 107157 h 1051240"/>
                  <a:gd name="connsiteX24" fmla="*/ 626267 w 1219201"/>
                  <a:gd name="connsiteY24" fmla="*/ 150018 h 1051240"/>
                  <a:gd name="connsiteX25" fmla="*/ 559593 w 1219201"/>
                  <a:gd name="connsiteY25" fmla="*/ 190501 h 1051240"/>
                  <a:gd name="connsiteX26" fmla="*/ 483394 w 1219201"/>
                  <a:gd name="connsiteY26" fmla="*/ 242888 h 1051240"/>
                  <a:gd name="connsiteX27" fmla="*/ 447673 w 1219201"/>
                  <a:gd name="connsiteY27" fmla="*/ 273846 h 1051240"/>
                  <a:gd name="connsiteX28" fmla="*/ 390524 w 1219201"/>
                  <a:gd name="connsiteY28" fmla="*/ 326232 h 1051240"/>
                  <a:gd name="connsiteX29" fmla="*/ 316703 w 1219201"/>
                  <a:gd name="connsiteY29" fmla="*/ 402432 h 1051240"/>
                  <a:gd name="connsiteX30" fmla="*/ 278605 w 1219201"/>
                  <a:gd name="connsiteY30" fmla="*/ 450058 h 1051240"/>
                  <a:gd name="connsiteX31" fmla="*/ 221455 w 1219201"/>
                  <a:gd name="connsiteY31" fmla="*/ 521495 h 1051240"/>
                  <a:gd name="connsiteX32" fmla="*/ 135731 w 1219201"/>
                  <a:gd name="connsiteY32" fmla="*/ 664370 h 1051240"/>
                  <a:gd name="connsiteX33" fmla="*/ 88104 w 1219201"/>
                  <a:gd name="connsiteY33" fmla="*/ 754857 h 1051240"/>
                  <a:gd name="connsiteX34" fmla="*/ 40481 w 1219201"/>
                  <a:gd name="connsiteY34" fmla="*/ 869156 h 1051240"/>
                  <a:gd name="connsiteX35" fmla="*/ 0 w 1219201"/>
                  <a:gd name="connsiteY35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135731 w 1219201"/>
                  <a:gd name="connsiteY31" fmla="*/ 664370 h 1051240"/>
                  <a:gd name="connsiteX32" fmla="*/ 88104 w 1219201"/>
                  <a:gd name="connsiteY32" fmla="*/ 754857 h 1051240"/>
                  <a:gd name="connsiteX33" fmla="*/ 40481 w 1219201"/>
                  <a:gd name="connsiteY33" fmla="*/ 869156 h 1051240"/>
                  <a:gd name="connsiteX34" fmla="*/ 0 w 1219201"/>
                  <a:gd name="connsiteY34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88104 w 1219201"/>
                  <a:gd name="connsiteY31" fmla="*/ 754857 h 1051240"/>
                  <a:gd name="connsiteX32" fmla="*/ 40481 w 1219201"/>
                  <a:gd name="connsiteY32" fmla="*/ 869156 h 1051240"/>
                  <a:gd name="connsiteX33" fmla="*/ 0 w 1219201"/>
                  <a:gd name="connsiteY33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40481 w 1219201"/>
                  <a:gd name="connsiteY31" fmla="*/ 869156 h 1051240"/>
                  <a:gd name="connsiteX32" fmla="*/ 0 w 1219201"/>
                  <a:gd name="connsiteY32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0 w 1219201"/>
                  <a:gd name="connsiteY31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287637 w 1219201"/>
                  <a:gd name="connsiteY2" fmla="*/ 587839 h 1051240"/>
                  <a:gd name="connsiteX3" fmla="*/ 337169 w 1219201"/>
                  <a:gd name="connsiteY3" fmla="*/ 519891 h 1051240"/>
                  <a:gd name="connsiteX4" fmla="*/ 415280 w 1219201"/>
                  <a:gd name="connsiteY4" fmla="*/ 436383 h 1051240"/>
                  <a:gd name="connsiteX5" fmla="*/ 464648 w 1219201"/>
                  <a:gd name="connsiteY5" fmla="*/ 381613 h 1051240"/>
                  <a:gd name="connsiteX6" fmla="*/ 545307 w 1219201"/>
                  <a:gd name="connsiteY6" fmla="*/ 320174 h 1051240"/>
                  <a:gd name="connsiteX7" fmla="*/ 606746 w 1219201"/>
                  <a:gd name="connsiteY7" fmla="*/ 272549 h 1051240"/>
                  <a:gd name="connsiteX8" fmla="*/ 693414 w 1219201"/>
                  <a:gd name="connsiteY8" fmla="*/ 216836 h 1051240"/>
                  <a:gd name="connsiteX9" fmla="*/ 793594 w 1219201"/>
                  <a:gd name="connsiteY9" fmla="*/ 168574 h 1051240"/>
                  <a:gd name="connsiteX10" fmla="*/ 919163 w 1219201"/>
                  <a:gd name="connsiteY10" fmla="*/ 128258 h 1051240"/>
                  <a:gd name="connsiteX11" fmla="*/ 1004251 w 1219201"/>
                  <a:gd name="connsiteY11" fmla="*/ 107462 h 1051240"/>
                  <a:gd name="connsiteX12" fmla="*/ 1099499 w 1219201"/>
                  <a:gd name="connsiteY12" fmla="*/ 94921 h 1051240"/>
                  <a:gd name="connsiteX13" fmla="*/ 1196966 w 1219201"/>
                  <a:gd name="connsiteY13" fmla="*/ 92068 h 1051240"/>
                  <a:gd name="connsiteX14" fmla="*/ 1219201 w 1219201"/>
                  <a:gd name="connsiteY14" fmla="*/ 52388 h 1051240"/>
                  <a:gd name="connsiteX15" fmla="*/ 1200148 w 1219201"/>
                  <a:gd name="connsiteY15" fmla="*/ 0 h 1051240"/>
                  <a:gd name="connsiteX16" fmla="*/ 1126330 w 1219201"/>
                  <a:gd name="connsiteY16" fmla="*/ 2383 h 1051240"/>
                  <a:gd name="connsiteX17" fmla="*/ 1014411 w 1219201"/>
                  <a:gd name="connsiteY17" fmla="*/ 21433 h 1051240"/>
                  <a:gd name="connsiteX18" fmla="*/ 902493 w 1219201"/>
                  <a:gd name="connsiteY18" fmla="*/ 40482 h 1051240"/>
                  <a:gd name="connsiteX19" fmla="*/ 833438 w 1219201"/>
                  <a:gd name="connsiteY19" fmla="*/ 61913 h 1051240"/>
                  <a:gd name="connsiteX20" fmla="*/ 764379 w 1219201"/>
                  <a:gd name="connsiteY20" fmla="*/ 83345 h 1051240"/>
                  <a:gd name="connsiteX21" fmla="*/ 702468 w 1219201"/>
                  <a:gd name="connsiteY21" fmla="*/ 107157 h 1051240"/>
                  <a:gd name="connsiteX22" fmla="*/ 626267 w 1219201"/>
                  <a:gd name="connsiteY22" fmla="*/ 150018 h 1051240"/>
                  <a:gd name="connsiteX23" fmla="*/ 559593 w 1219201"/>
                  <a:gd name="connsiteY23" fmla="*/ 190501 h 1051240"/>
                  <a:gd name="connsiteX24" fmla="*/ 483394 w 1219201"/>
                  <a:gd name="connsiteY24" fmla="*/ 242888 h 1051240"/>
                  <a:gd name="connsiteX25" fmla="*/ 447673 w 1219201"/>
                  <a:gd name="connsiteY25" fmla="*/ 273846 h 1051240"/>
                  <a:gd name="connsiteX26" fmla="*/ 390524 w 1219201"/>
                  <a:gd name="connsiteY26" fmla="*/ 326232 h 1051240"/>
                  <a:gd name="connsiteX27" fmla="*/ 316703 w 1219201"/>
                  <a:gd name="connsiteY27" fmla="*/ 402432 h 1051240"/>
                  <a:gd name="connsiteX28" fmla="*/ 278605 w 1219201"/>
                  <a:gd name="connsiteY28" fmla="*/ 450058 h 1051240"/>
                  <a:gd name="connsiteX29" fmla="*/ 221455 w 1219201"/>
                  <a:gd name="connsiteY29" fmla="*/ 521495 h 1051240"/>
                  <a:gd name="connsiteX30" fmla="*/ 0 w 1219201"/>
                  <a:gd name="connsiteY30" fmla="*/ 997745 h 1051240"/>
                  <a:gd name="connsiteX0" fmla="*/ 135424 w 1133170"/>
                  <a:gd name="connsiteY0" fmla="*/ 521495 h 1051240"/>
                  <a:gd name="connsiteX1" fmla="*/ 0 w 1133170"/>
                  <a:gd name="connsiteY1" fmla="*/ 1051240 h 1051240"/>
                  <a:gd name="connsiteX2" fmla="*/ 201606 w 1133170"/>
                  <a:gd name="connsiteY2" fmla="*/ 587839 h 1051240"/>
                  <a:gd name="connsiteX3" fmla="*/ 251138 w 1133170"/>
                  <a:gd name="connsiteY3" fmla="*/ 519891 h 1051240"/>
                  <a:gd name="connsiteX4" fmla="*/ 329249 w 1133170"/>
                  <a:gd name="connsiteY4" fmla="*/ 436383 h 1051240"/>
                  <a:gd name="connsiteX5" fmla="*/ 378617 w 1133170"/>
                  <a:gd name="connsiteY5" fmla="*/ 381613 h 1051240"/>
                  <a:gd name="connsiteX6" fmla="*/ 459276 w 1133170"/>
                  <a:gd name="connsiteY6" fmla="*/ 320174 h 1051240"/>
                  <a:gd name="connsiteX7" fmla="*/ 520715 w 1133170"/>
                  <a:gd name="connsiteY7" fmla="*/ 272549 h 1051240"/>
                  <a:gd name="connsiteX8" fmla="*/ 607383 w 1133170"/>
                  <a:gd name="connsiteY8" fmla="*/ 216836 h 1051240"/>
                  <a:gd name="connsiteX9" fmla="*/ 707563 w 1133170"/>
                  <a:gd name="connsiteY9" fmla="*/ 168574 h 1051240"/>
                  <a:gd name="connsiteX10" fmla="*/ 833132 w 1133170"/>
                  <a:gd name="connsiteY10" fmla="*/ 128258 h 1051240"/>
                  <a:gd name="connsiteX11" fmla="*/ 918220 w 1133170"/>
                  <a:gd name="connsiteY11" fmla="*/ 107462 h 1051240"/>
                  <a:gd name="connsiteX12" fmla="*/ 1013468 w 1133170"/>
                  <a:gd name="connsiteY12" fmla="*/ 94921 h 1051240"/>
                  <a:gd name="connsiteX13" fmla="*/ 1110935 w 1133170"/>
                  <a:gd name="connsiteY13" fmla="*/ 92068 h 1051240"/>
                  <a:gd name="connsiteX14" fmla="*/ 1133170 w 1133170"/>
                  <a:gd name="connsiteY14" fmla="*/ 52388 h 1051240"/>
                  <a:gd name="connsiteX15" fmla="*/ 1114117 w 1133170"/>
                  <a:gd name="connsiteY15" fmla="*/ 0 h 1051240"/>
                  <a:gd name="connsiteX16" fmla="*/ 1040299 w 1133170"/>
                  <a:gd name="connsiteY16" fmla="*/ 2383 h 1051240"/>
                  <a:gd name="connsiteX17" fmla="*/ 928380 w 1133170"/>
                  <a:gd name="connsiteY17" fmla="*/ 21433 h 1051240"/>
                  <a:gd name="connsiteX18" fmla="*/ 816462 w 1133170"/>
                  <a:gd name="connsiteY18" fmla="*/ 40482 h 1051240"/>
                  <a:gd name="connsiteX19" fmla="*/ 747407 w 1133170"/>
                  <a:gd name="connsiteY19" fmla="*/ 61913 h 1051240"/>
                  <a:gd name="connsiteX20" fmla="*/ 678348 w 1133170"/>
                  <a:gd name="connsiteY20" fmla="*/ 83345 h 1051240"/>
                  <a:gd name="connsiteX21" fmla="*/ 616437 w 1133170"/>
                  <a:gd name="connsiteY21" fmla="*/ 107157 h 1051240"/>
                  <a:gd name="connsiteX22" fmla="*/ 540236 w 1133170"/>
                  <a:gd name="connsiteY22" fmla="*/ 150018 h 1051240"/>
                  <a:gd name="connsiteX23" fmla="*/ 473562 w 1133170"/>
                  <a:gd name="connsiteY23" fmla="*/ 190501 h 1051240"/>
                  <a:gd name="connsiteX24" fmla="*/ 397363 w 1133170"/>
                  <a:gd name="connsiteY24" fmla="*/ 242888 h 1051240"/>
                  <a:gd name="connsiteX25" fmla="*/ 361642 w 1133170"/>
                  <a:gd name="connsiteY25" fmla="*/ 273846 h 1051240"/>
                  <a:gd name="connsiteX26" fmla="*/ 304493 w 1133170"/>
                  <a:gd name="connsiteY26" fmla="*/ 326232 h 1051240"/>
                  <a:gd name="connsiteX27" fmla="*/ 230672 w 1133170"/>
                  <a:gd name="connsiteY27" fmla="*/ 402432 h 1051240"/>
                  <a:gd name="connsiteX28" fmla="*/ 192574 w 1133170"/>
                  <a:gd name="connsiteY28" fmla="*/ 450058 h 1051240"/>
                  <a:gd name="connsiteX29" fmla="*/ 135424 w 1133170"/>
                  <a:gd name="connsiteY29" fmla="*/ 521495 h 1051240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15714 w 997746"/>
                  <a:gd name="connsiteY2" fmla="*/ 519891 h 587839"/>
                  <a:gd name="connsiteX3" fmla="*/ 193825 w 997746"/>
                  <a:gd name="connsiteY3" fmla="*/ 436383 h 587839"/>
                  <a:gd name="connsiteX4" fmla="*/ 243193 w 997746"/>
                  <a:gd name="connsiteY4" fmla="*/ 381613 h 587839"/>
                  <a:gd name="connsiteX5" fmla="*/ 323852 w 997746"/>
                  <a:gd name="connsiteY5" fmla="*/ 320174 h 587839"/>
                  <a:gd name="connsiteX6" fmla="*/ 385291 w 997746"/>
                  <a:gd name="connsiteY6" fmla="*/ 272549 h 587839"/>
                  <a:gd name="connsiteX7" fmla="*/ 471959 w 997746"/>
                  <a:gd name="connsiteY7" fmla="*/ 216836 h 587839"/>
                  <a:gd name="connsiteX8" fmla="*/ 572139 w 997746"/>
                  <a:gd name="connsiteY8" fmla="*/ 168574 h 587839"/>
                  <a:gd name="connsiteX9" fmla="*/ 697708 w 997746"/>
                  <a:gd name="connsiteY9" fmla="*/ 128258 h 587839"/>
                  <a:gd name="connsiteX10" fmla="*/ 782796 w 997746"/>
                  <a:gd name="connsiteY10" fmla="*/ 107462 h 587839"/>
                  <a:gd name="connsiteX11" fmla="*/ 878044 w 997746"/>
                  <a:gd name="connsiteY11" fmla="*/ 94921 h 587839"/>
                  <a:gd name="connsiteX12" fmla="*/ 975511 w 997746"/>
                  <a:gd name="connsiteY12" fmla="*/ 92068 h 587839"/>
                  <a:gd name="connsiteX13" fmla="*/ 997746 w 997746"/>
                  <a:gd name="connsiteY13" fmla="*/ 52388 h 587839"/>
                  <a:gd name="connsiteX14" fmla="*/ 978693 w 997746"/>
                  <a:gd name="connsiteY14" fmla="*/ 0 h 587839"/>
                  <a:gd name="connsiteX15" fmla="*/ 904875 w 997746"/>
                  <a:gd name="connsiteY15" fmla="*/ 2383 h 587839"/>
                  <a:gd name="connsiteX16" fmla="*/ 792956 w 997746"/>
                  <a:gd name="connsiteY16" fmla="*/ 21433 h 587839"/>
                  <a:gd name="connsiteX17" fmla="*/ 681038 w 997746"/>
                  <a:gd name="connsiteY17" fmla="*/ 40482 h 587839"/>
                  <a:gd name="connsiteX18" fmla="*/ 611983 w 997746"/>
                  <a:gd name="connsiteY18" fmla="*/ 61913 h 587839"/>
                  <a:gd name="connsiteX19" fmla="*/ 542924 w 997746"/>
                  <a:gd name="connsiteY19" fmla="*/ 83345 h 587839"/>
                  <a:gd name="connsiteX20" fmla="*/ 481013 w 997746"/>
                  <a:gd name="connsiteY20" fmla="*/ 107157 h 587839"/>
                  <a:gd name="connsiteX21" fmla="*/ 404812 w 997746"/>
                  <a:gd name="connsiteY21" fmla="*/ 150018 h 587839"/>
                  <a:gd name="connsiteX22" fmla="*/ 338138 w 997746"/>
                  <a:gd name="connsiteY22" fmla="*/ 190501 h 587839"/>
                  <a:gd name="connsiteX23" fmla="*/ 261939 w 997746"/>
                  <a:gd name="connsiteY23" fmla="*/ 242888 h 587839"/>
                  <a:gd name="connsiteX24" fmla="*/ 226218 w 997746"/>
                  <a:gd name="connsiteY24" fmla="*/ 273846 h 587839"/>
                  <a:gd name="connsiteX25" fmla="*/ 169069 w 997746"/>
                  <a:gd name="connsiteY25" fmla="*/ 326232 h 587839"/>
                  <a:gd name="connsiteX26" fmla="*/ 95248 w 997746"/>
                  <a:gd name="connsiteY26" fmla="*/ 402432 h 587839"/>
                  <a:gd name="connsiteX27" fmla="*/ 57150 w 997746"/>
                  <a:gd name="connsiteY27" fmla="*/ 450058 h 587839"/>
                  <a:gd name="connsiteX28" fmla="*/ 0 w 997746"/>
                  <a:gd name="connsiteY28" fmla="*/ 521495 h 587839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93825 w 997746"/>
                  <a:gd name="connsiteY2" fmla="*/ 436383 h 587839"/>
                  <a:gd name="connsiteX3" fmla="*/ 243193 w 997746"/>
                  <a:gd name="connsiteY3" fmla="*/ 381613 h 587839"/>
                  <a:gd name="connsiteX4" fmla="*/ 323852 w 997746"/>
                  <a:gd name="connsiteY4" fmla="*/ 320174 h 587839"/>
                  <a:gd name="connsiteX5" fmla="*/ 385291 w 997746"/>
                  <a:gd name="connsiteY5" fmla="*/ 272549 h 587839"/>
                  <a:gd name="connsiteX6" fmla="*/ 471959 w 997746"/>
                  <a:gd name="connsiteY6" fmla="*/ 216836 h 587839"/>
                  <a:gd name="connsiteX7" fmla="*/ 572139 w 997746"/>
                  <a:gd name="connsiteY7" fmla="*/ 168574 h 587839"/>
                  <a:gd name="connsiteX8" fmla="*/ 697708 w 997746"/>
                  <a:gd name="connsiteY8" fmla="*/ 128258 h 587839"/>
                  <a:gd name="connsiteX9" fmla="*/ 782796 w 997746"/>
                  <a:gd name="connsiteY9" fmla="*/ 107462 h 587839"/>
                  <a:gd name="connsiteX10" fmla="*/ 878044 w 997746"/>
                  <a:gd name="connsiteY10" fmla="*/ 94921 h 587839"/>
                  <a:gd name="connsiteX11" fmla="*/ 975511 w 997746"/>
                  <a:gd name="connsiteY11" fmla="*/ 92068 h 587839"/>
                  <a:gd name="connsiteX12" fmla="*/ 997746 w 997746"/>
                  <a:gd name="connsiteY12" fmla="*/ 52388 h 587839"/>
                  <a:gd name="connsiteX13" fmla="*/ 978693 w 997746"/>
                  <a:gd name="connsiteY13" fmla="*/ 0 h 587839"/>
                  <a:gd name="connsiteX14" fmla="*/ 904875 w 997746"/>
                  <a:gd name="connsiteY14" fmla="*/ 2383 h 587839"/>
                  <a:gd name="connsiteX15" fmla="*/ 792956 w 997746"/>
                  <a:gd name="connsiteY15" fmla="*/ 21433 h 587839"/>
                  <a:gd name="connsiteX16" fmla="*/ 681038 w 997746"/>
                  <a:gd name="connsiteY16" fmla="*/ 40482 h 587839"/>
                  <a:gd name="connsiteX17" fmla="*/ 611983 w 997746"/>
                  <a:gd name="connsiteY17" fmla="*/ 61913 h 587839"/>
                  <a:gd name="connsiteX18" fmla="*/ 542924 w 997746"/>
                  <a:gd name="connsiteY18" fmla="*/ 83345 h 587839"/>
                  <a:gd name="connsiteX19" fmla="*/ 481013 w 997746"/>
                  <a:gd name="connsiteY19" fmla="*/ 107157 h 587839"/>
                  <a:gd name="connsiteX20" fmla="*/ 404812 w 997746"/>
                  <a:gd name="connsiteY20" fmla="*/ 150018 h 587839"/>
                  <a:gd name="connsiteX21" fmla="*/ 338138 w 997746"/>
                  <a:gd name="connsiteY21" fmla="*/ 190501 h 587839"/>
                  <a:gd name="connsiteX22" fmla="*/ 261939 w 997746"/>
                  <a:gd name="connsiteY22" fmla="*/ 242888 h 587839"/>
                  <a:gd name="connsiteX23" fmla="*/ 226218 w 997746"/>
                  <a:gd name="connsiteY23" fmla="*/ 273846 h 587839"/>
                  <a:gd name="connsiteX24" fmla="*/ 169069 w 997746"/>
                  <a:gd name="connsiteY24" fmla="*/ 326232 h 587839"/>
                  <a:gd name="connsiteX25" fmla="*/ 95248 w 997746"/>
                  <a:gd name="connsiteY25" fmla="*/ 402432 h 587839"/>
                  <a:gd name="connsiteX26" fmla="*/ 57150 w 997746"/>
                  <a:gd name="connsiteY26" fmla="*/ 450058 h 587839"/>
                  <a:gd name="connsiteX27" fmla="*/ 0 w 997746"/>
                  <a:gd name="connsiteY27" fmla="*/ 521495 h 587839"/>
                  <a:gd name="connsiteX0" fmla="*/ 0 w 940596"/>
                  <a:gd name="connsiteY0" fmla="*/ 450058 h 587839"/>
                  <a:gd name="connsiteX1" fmla="*/ 9032 w 940596"/>
                  <a:gd name="connsiteY1" fmla="*/ 587839 h 587839"/>
                  <a:gd name="connsiteX2" fmla="*/ 136675 w 940596"/>
                  <a:gd name="connsiteY2" fmla="*/ 436383 h 587839"/>
                  <a:gd name="connsiteX3" fmla="*/ 186043 w 940596"/>
                  <a:gd name="connsiteY3" fmla="*/ 381613 h 587839"/>
                  <a:gd name="connsiteX4" fmla="*/ 266702 w 940596"/>
                  <a:gd name="connsiteY4" fmla="*/ 320174 h 587839"/>
                  <a:gd name="connsiteX5" fmla="*/ 328141 w 940596"/>
                  <a:gd name="connsiteY5" fmla="*/ 272549 h 587839"/>
                  <a:gd name="connsiteX6" fmla="*/ 414809 w 940596"/>
                  <a:gd name="connsiteY6" fmla="*/ 216836 h 587839"/>
                  <a:gd name="connsiteX7" fmla="*/ 514989 w 940596"/>
                  <a:gd name="connsiteY7" fmla="*/ 168574 h 587839"/>
                  <a:gd name="connsiteX8" fmla="*/ 640558 w 940596"/>
                  <a:gd name="connsiteY8" fmla="*/ 128258 h 587839"/>
                  <a:gd name="connsiteX9" fmla="*/ 725646 w 940596"/>
                  <a:gd name="connsiteY9" fmla="*/ 107462 h 587839"/>
                  <a:gd name="connsiteX10" fmla="*/ 820894 w 940596"/>
                  <a:gd name="connsiteY10" fmla="*/ 94921 h 587839"/>
                  <a:gd name="connsiteX11" fmla="*/ 918361 w 940596"/>
                  <a:gd name="connsiteY11" fmla="*/ 92068 h 587839"/>
                  <a:gd name="connsiteX12" fmla="*/ 940596 w 940596"/>
                  <a:gd name="connsiteY12" fmla="*/ 52388 h 587839"/>
                  <a:gd name="connsiteX13" fmla="*/ 921543 w 940596"/>
                  <a:gd name="connsiteY13" fmla="*/ 0 h 587839"/>
                  <a:gd name="connsiteX14" fmla="*/ 847725 w 940596"/>
                  <a:gd name="connsiteY14" fmla="*/ 2383 h 587839"/>
                  <a:gd name="connsiteX15" fmla="*/ 735806 w 940596"/>
                  <a:gd name="connsiteY15" fmla="*/ 21433 h 587839"/>
                  <a:gd name="connsiteX16" fmla="*/ 623888 w 940596"/>
                  <a:gd name="connsiteY16" fmla="*/ 40482 h 587839"/>
                  <a:gd name="connsiteX17" fmla="*/ 554833 w 940596"/>
                  <a:gd name="connsiteY17" fmla="*/ 61913 h 587839"/>
                  <a:gd name="connsiteX18" fmla="*/ 485774 w 940596"/>
                  <a:gd name="connsiteY18" fmla="*/ 83345 h 587839"/>
                  <a:gd name="connsiteX19" fmla="*/ 423863 w 940596"/>
                  <a:gd name="connsiteY19" fmla="*/ 107157 h 587839"/>
                  <a:gd name="connsiteX20" fmla="*/ 347662 w 940596"/>
                  <a:gd name="connsiteY20" fmla="*/ 150018 h 587839"/>
                  <a:gd name="connsiteX21" fmla="*/ 280988 w 940596"/>
                  <a:gd name="connsiteY21" fmla="*/ 190501 h 587839"/>
                  <a:gd name="connsiteX22" fmla="*/ 204789 w 940596"/>
                  <a:gd name="connsiteY22" fmla="*/ 242888 h 587839"/>
                  <a:gd name="connsiteX23" fmla="*/ 169068 w 940596"/>
                  <a:gd name="connsiteY23" fmla="*/ 273846 h 587839"/>
                  <a:gd name="connsiteX24" fmla="*/ 111919 w 940596"/>
                  <a:gd name="connsiteY24" fmla="*/ 326232 h 587839"/>
                  <a:gd name="connsiteX25" fmla="*/ 38098 w 940596"/>
                  <a:gd name="connsiteY25" fmla="*/ 402432 h 587839"/>
                  <a:gd name="connsiteX26" fmla="*/ 0 w 940596"/>
                  <a:gd name="connsiteY26" fmla="*/ 450058 h 587839"/>
                  <a:gd name="connsiteX0" fmla="*/ 0 w 940596"/>
                  <a:gd name="connsiteY0" fmla="*/ 450058 h 450058"/>
                  <a:gd name="connsiteX1" fmla="*/ 136675 w 940596"/>
                  <a:gd name="connsiteY1" fmla="*/ 436383 h 450058"/>
                  <a:gd name="connsiteX2" fmla="*/ 186043 w 940596"/>
                  <a:gd name="connsiteY2" fmla="*/ 381613 h 450058"/>
                  <a:gd name="connsiteX3" fmla="*/ 266702 w 940596"/>
                  <a:gd name="connsiteY3" fmla="*/ 320174 h 450058"/>
                  <a:gd name="connsiteX4" fmla="*/ 328141 w 940596"/>
                  <a:gd name="connsiteY4" fmla="*/ 272549 h 450058"/>
                  <a:gd name="connsiteX5" fmla="*/ 414809 w 940596"/>
                  <a:gd name="connsiteY5" fmla="*/ 216836 h 450058"/>
                  <a:gd name="connsiteX6" fmla="*/ 514989 w 940596"/>
                  <a:gd name="connsiteY6" fmla="*/ 168574 h 450058"/>
                  <a:gd name="connsiteX7" fmla="*/ 640558 w 940596"/>
                  <a:gd name="connsiteY7" fmla="*/ 128258 h 450058"/>
                  <a:gd name="connsiteX8" fmla="*/ 725646 w 940596"/>
                  <a:gd name="connsiteY8" fmla="*/ 107462 h 450058"/>
                  <a:gd name="connsiteX9" fmla="*/ 820894 w 940596"/>
                  <a:gd name="connsiteY9" fmla="*/ 94921 h 450058"/>
                  <a:gd name="connsiteX10" fmla="*/ 918361 w 940596"/>
                  <a:gd name="connsiteY10" fmla="*/ 92068 h 450058"/>
                  <a:gd name="connsiteX11" fmla="*/ 940596 w 940596"/>
                  <a:gd name="connsiteY11" fmla="*/ 52388 h 450058"/>
                  <a:gd name="connsiteX12" fmla="*/ 921543 w 940596"/>
                  <a:gd name="connsiteY12" fmla="*/ 0 h 450058"/>
                  <a:gd name="connsiteX13" fmla="*/ 847725 w 940596"/>
                  <a:gd name="connsiteY13" fmla="*/ 2383 h 450058"/>
                  <a:gd name="connsiteX14" fmla="*/ 735806 w 940596"/>
                  <a:gd name="connsiteY14" fmla="*/ 21433 h 450058"/>
                  <a:gd name="connsiteX15" fmla="*/ 623888 w 940596"/>
                  <a:gd name="connsiteY15" fmla="*/ 40482 h 450058"/>
                  <a:gd name="connsiteX16" fmla="*/ 554833 w 940596"/>
                  <a:gd name="connsiteY16" fmla="*/ 61913 h 450058"/>
                  <a:gd name="connsiteX17" fmla="*/ 485774 w 940596"/>
                  <a:gd name="connsiteY17" fmla="*/ 83345 h 450058"/>
                  <a:gd name="connsiteX18" fmla="*/ 423863 w 940596"/>
                  <a:gd name="connsiteY18" fmla="*/ 107157 h 450058"/>
                  <a:gd name="connsiteX19" fmla="*/ 347662 w 940596"/>
                  <a:gd name="connsiteY19" fmla="*/ 150018 h 450058"/>
                  <a:gd name="connsiteX20" fmla="*/ 280988 w 940596"/>
                  <a:gd name="connsiteY20" fmla="*/ 190501 h 450058"/>
                  <a:gd name="connsiteX21" fmla="*/ 204789 w 940596"/>
                  <a:gd name="connsiteY21" fmla="*/ 242888 h 450058"/>
                  <a:gd name="connsiteX22" fmla="*/ 169068 w 940596"/>
                  <a:gd name="connsiteY22" fmla="*/ 273846 h 450058"/>
                  <a:gd name="connsiteX23" fmla="*/ 111919 w 940596"/>
                  <a:gd name="connsiteY23" fmla="*/ 326232 h 450058"/>
                  <a:gd name="connsiteX24" fmla="*/ 38098 w 940596"/>
                  <a:gd name="connsiteY24" fmla="*/ 402432 h 450058"/>
                  <a:gd name="connsiteX25" fmla="*/ 0 w 940596"/>
                  <a:gd name="connsiteY25" fmla="*/ 450058 h 450058"/>
                  <a:gd name="connsiteX0" fmla="*/ 0 w 902498"/>
                  <a:gd name="connsiteY0" fmla="*/ 402432 h 436383"/>
                  <a:gd name="connsiteX1" fmla="*/ 98577 w 902498"/>
                  <a:gd name="connsiteY1" fmla="*/ 436383 h 436383"/>
                  <a:gd name="connsiteX2" fmla="*/ 147945 w 902498"/>
                  <a:gd name="connsiteY2" fmla="*/ 381613 h 436383"/>
                  <a:gd name="connsiteX3" fmla="*/ 228604 w 902498"/>
                  <a:gd name="connsiteY3" fmla="*/ 320174 h 436383"/>
                  <a:gd name="connsiteX4" fmla="*/ 290043 w 902498"/>
                  <a:gd name="connsiteY4" fmla="*/ 272549 h 436383"/>
                  <a:gd name="connsiteX5" fmla="*/ 376711 w 902498"/>
                  <a:gd name="connsiteY5" fmla="*/ 216836 h 436383"/>
                  <a:gd name="connsiteX6" fmla="*/ 476891 w 902498"/>
                  <a:gd name="connsiteY6" fmla="*/ 168574 h 436383"/>
                  <a:gd name="connsiteX7" fmla="*/ 602460 w 902498"/>
                  <a:gd name="connsiteY7" fmla="*/ 128258 h 436383"/>
                  <a:gd name="connsiteX8" fmla="*/ 687548 w 902498"/>
                  <a:gd name="connsiteY8" fmla="*/ 107462 h 436383"/>
                  <a:gd name="connsiteX9" fmla="*/ 782796 w 902498"/>
                  <a:gd name="connsiteY9" fmla="*/ 94921 h 436383"/>
                  <a:gd name="connsiteX10" fmla="*/ 880263 w 902498"/>
                  <a:gd name="connsiteY10" fmla="*/ 92068 h 436383"/>
                  <a:gd name="connsiteX11" fmla="*/ 902498 w 902498"/>
                  <a:gd name="connsiteY11" fmla="*/ 52388 h 436383"/>
                  <a:gd name="connsiteX12" fmla="*/ 883445 w 902498"/>
                  <a:gd name="connsiteY12" fmla="*/ 0 h 436383"/>
                  <a:gd name="connsiteX13" fmla="*/ 809627 w 902498"/>
                  <a:gd name="connsiteY13" fmla="*/ 2383 h 436383"/>
                  <a:gd name="connsiteX14" fmla="*/ 697708 w 902498"/>
                  <a:gd name="connsiteY14" fmla="*/ 21433 h 436383"/>
                  <a:gd name="connsiteX15" fmla="*/ 585790 w 902498"/>
                  <a:gd name="connsiteY15" fmla="*/ 40482 h 436383"/>
                  <a:gd name="connsiteX16" fmla="*/ 516735 w 902498"/>
                  <a:gd name="connsiteY16" fmla="*/ 61913 h 436383"/>
                  <a:gd name="connsiteX17" fmla="*/ 447676 w 902498"/>
                  <a:gd name="connsiteY17" fmla="*/ 83345 h 436383"/>
                  <a:gd name="connsiteX18" fmla="*/ 385765 w 902498"/>
                  <a:gd name="connsiteY18" fmla="*/ 107157 h 436383"/>
                  <a:gd name="connsiteX19" fmla="*/ 309564 w 902498"/>
                  <a:gd name="connsiteY19" fmla="*/ 150018 h 436383"/>
                  <a:gd name="connsiteX20" fmla="*/ 242890 w 902498"/>
                  <a:gd name="connsiteY20" fmla="*/ 190501 h 436383"/>
                  <a:gd name="connsiteX21" fmla="*/ 166691 w 902498"/>
                  <a:gd name="connsiteY21" fmla="*/ 242888 h 436383"/>
                  <a:gd name="connsiteX22" fmla="*/ 130970 w 902498"/>
                  <a:gd name="connsiteY22" fmla="*/ 273846 h 436383"/>
                  <a:gd name="connsiteX23" fmla="*/ 73821 w 902498"/>
                  <a:gd name="connsiteY23" fmla="*/ 326232 h 436383"/>
                  <a:gd name="connsiteX24" fmla="*/ 0 w 902498"/>
                  <a:gd name="connsiteY24" fmla="*/ 402432 h 436383"/>
                  <a:gd name="connsiteX0" fmla="*/ 0 w 828677"/>
                  <a:gd name="connsiteY0" fmla="*/ 326232 h 436383"/>
                  <a:gd name="connsiteX1" fmla="*/ 24756 w 828677"/>
                  <a:gd name="connsiteY1" fmla="*/ 436383 h 436383"/>
                  <a:gd name="connsiteX2" fmla="*/ 74124 w 828677"/>
                  <a:gd name="connsiteY2" fmla="*/ 381613 h 436383"/>
                  <a:gd name="connsiteX3" fmla="*/ 154783 w 828677"/>
                  <a:gd name="connsiteY3" fmla="*/ 320174 h 436383"/>
                  <a:gd name="connsiteX4" fmla="*/ 216222 w 828677"/>
                  <a:gd name="connsiteY4" fmla="*/ 272549 h 436383"/>
                  <a:gd name="connsiteX5" fmla="*/ 302890 w 828677"/>
                  <a:gd name="connsiteY5" fmla="*/ 216836 h 436383"/>
                  <a:gd name="connsiteX6" fmla="*/ 403070 w 828677"/>
                  <a:gd name="connsiteY6" fmla="*/ 168574 h 436383"/>
                  <a:gd name="connsiteX7" fmla="*/ 528639 w 828677"/>
                  <a:gd name="connsiteY7" fmla="*/ 128258 h 436383"/>
                  <a:gd name="connsiteX8" fmla="*/ 613727 w 828677"/>
                  <a:gd name="connsiteY8" fmla="*/ 107462 h 436383"/>
                  <a:gd name="connsiteX9" fmla="*/ 708975 w 828677"/>
                  <a:gd name="connsiteY9" fmla="*/ 94921 h 436383"/>
                  <a:gd name="connsiteX10" fmla="*/ 806442 w 828677"/>
                  <a:gd name="connsiteY10" fmla="*/ 92068 h 436383"/>
                  <a:gd name="connsiteX11" fmla="*/ 828677 w 828677"/>
                  <a:gd name="connsiteY11" fmla="*/ 52388 h 436383"/>
                  <a:gd name="connsiteX12" fmla="*/ 809624 w 828677"/>
                  <a:gd name="connsiteY12" fmla="*/ 0 h 436383"/>
                  <a:gd name="connsiteX13" fmla="*/ 735806 w 828677"/>
                  <a:gd name="connsiteY13" fmla="*/ 2383 h 436383"/>
                  <a:gd name="connsiteX14" fmla="*/ 623887 w 828677"/>
                  <a:gd name="connsiteY14" fmla="*/ 21433 h 436383"/>
                  <a:gd name="connsiteX15" fmla="*/ 511969 w 828677"/>
                  <a:gd name="connsiteY15" fmla="*/ 40482 h 436383"/>
                  <a:gd name="connsiteX16" fmla="*/ 442914 w 828677"/>
                  <a:gd name="connsiteY16" fmla="*/ 61913 h 436383"/>
                  <a:gd name="connsiteX17" fmla="*/ 373855 w 828677"/>
                  <a:gd name="connsiteY17" fmla="*/ 83345 h 436383"/>
                  <a:gd name="connsiteX18" fmla="*/ 311944 w 828677"/>
                  <a:gd name="connsiteY18" fmla="*/ 107157 h 436383"/>
                  <a:gd name="connsiteX19" fmla="*/ 235743 w 828677"/>
                  <a:gd name="connsiteY19" fmla="*/ 150018 h 436383"/>
                  <a:gd name="connsiteX20" fmla="*/ 169069 w 828677"/>
                  <a:gd name="connsiteY20" fmla="*/ 190501 h 436383"/>
                  <a:gd name="connsiteX21" fmla="*/ 92870 w 828677"/>
                  <a:gd name="connsiteY21" fmla="*/ 242888 h 436383"/>
                  <a:gd name="connsiteX22" fmla="*/ 57149 w 828677"/>
                  <a:gd name="connsiteY22" fmla="*/ 273846 h 436383"/>
                  <a:gd name="connsiteX23" fmla="*/ 0 w 828677"/>
                  <a:gd name="connsiteY23" fmla="*/ 326232 h 436383"/>
                  <a:gd name="connsiteX0" fmla="*/ 0 w 828677"/>
                  <a:gd name="connsiteY0" fmla="*/ 326232 h 381613"/>
                  <a:gd name="connsiteX1" fmla="*/ 74124 w 828677"/>
                  <a:gd name="connsiteY1" fmla="*/ 381613 h 381613"/>
                  <a:gd name="connsiteX2" fmla="*/ 154783 w 828677"/>
                  <a:gd name="connsiteY2" fmla="*/ 320174 h 381613"/>
                  <a:gd name="connsiteX3" fmla="*/ 216222 w 828677"/>
                  <a:gd name="connsiteY3" fmla="*/ 272549 h 381613"/>
                  <a:gd name="connsiteX4" fmla="*/ 302890 w 828677"/>
                  <a:gd name="connsiteY4" fmla="*/ 216836 h 381613"/>
                  <a:gd name="connsiteX5" fmla="*/ 403070 w 828677"/>
                  <a:gd name="connsiteY5" fmla="*/ 168574 h 381613"/>
                  <a:gd name="connsiteX6" fmla="*/ 528639 w 828677"/>
                  <a:gd name="connsiteY6" fmla="*/ 128258 h 381613"/>
                  <a:gd name="connsiteX7" fmla="*/ 613727 w 828677"/>
                  <a:gd name="connsiteY7" fmla="*/ 107462 h 381613"/>
                  <a:gd name="connsiteX8" fmla="*/ 708975 w 828677"/>
                  <a:gd name="connsiteY8" fmla="*/ 94921 h 381613"/>
                  <a:gd name="connsiteX9" fmla="*/ 806442 w 828677"/>
                  <a:gd name="connsiteY9" fmla="*/ 92068 h 381613"/>
                  <a:gd name="connsiteX10" fmla="*/ 828677 w 828677"/>
                  <a:gd name="connsiteY10" fmla="*/ 52388 h 381613"/>
                  <a:gd name="connsiteX11" fmla="*/ 809624 w 828677"/>
                  <a:gd name="connsiteY11" fmla="*/ 0 h 381613"/>
                  <a:gd name="connsiteX12" fmla="*/ 735806 w 828677"/>
                  <a:gd name="connsiteY12" fmla="*/ 2383 h 381613"/>
                  <a:gd name="connsiteX13" fmla="*/ 623887 w 828677"/>
                  <a:gd name="connsiteY13" fmla="*/ 21433 h 381613"/>
                  <a:gd name="connsiteX14" fmla="*/ 511969 w 828677"/>
                  <a:gd name="connsiteY14" fmla="*/ 40482 h 381613"/>
                  <a:gd name="connsiteX15" fmla="*/ 442914 w 828677"/>
                  <a:gd name="connsiteY15" fmla="*/ 61913 h 381613"/>
                  <a:gd name="connsiteX16" fmla="*/ 373855 w 828677"/>
                  <a:gd name="connsiteY16" fmla="*/ 83345 h 381613"/>
                  <a:gd name="connsiteX17" fmla="*/ 311944 w 828677"/>
                  <a:gd name="connsiteY17" fmla="*/ 107157 h 381613"/>
                  <a:gd name="connsiteX18" fmla="*/ 235743 w 828677"/>
                  <a:gd name="connsiteY18" fmla="*/ 150018 h 381613"/>
                  <a:gd name="connsiteX19" fmla="*/ 169069 w 828677"/>
                  <a:gd name="connsiteY19" fmla="*/ 190501 h 381613"/>
                  <a:gd name="connsiteX20" fmla="*/ 92870 w 828677"/>
                  <a:gd name="connsiteY20" fmla="*/ 242888 h 381613"/>
                  <a:gd name="connsiteX21" fmla="*/ 57149 w 828677"/>
                  <a:gd name="connsiteY21" fmla="*/ 273846 h 381613"/>
                  <a:gd name="connsiteX22" fmla="*/ 0 w 828677"/>
                  <a:gd name="connsiteY22" fmla="*/ 326232 h 381613"/>
                  <a:gd name="connsiteX0" fmla="*/ 0 w 771528"/>
                  <a:gd name="connsiteY0" fmla="*/ 273846 h 381613"/>
                  <a:gd name="connsiteX1" fmla="*/ 16975 w 771528"/>
                  <a:gd name="connsiteY1" fmla="*/ 381613 h 381613"/>
                  <a:gd name="connsiteX2" fmla="*/ 97634 w 771528"/>
                  <a:gd name="connsiteY2" fmla="*/ 320174 h 381613"/>
                  <a:gd name="connsiteX3" fmla="*/ 159073 w 771528"/>
                  <a:gd name="connsiteY3" fmla="*/ 272549 h 381613"/>
                  <a:gd name="connsiteX4" fmla="*/ 245741 w 771528"/>
                  <a:gd name="connsiteY4" fmla="*/ 216836 h 381613"/>
                  <a:gd name="connsiteX5" fmla="*/ 345921 w 771528"/>
                  <a:gd name="connsiteY5" fmla="*/ 168574 h 381613"/>
                  <a:gd name="connsiteX6" fmla="*/ 471490 w 771528"/>
                  <a:gd name="connsiteY6" fmla="*/ 128258 h 381613"/>
                  <a:gd name="connsiteX7" fmla="*/ 556578 w 771528"/>
                  <a:gd name="connsiteY7" fmla="*/ 107462 h 381613"/>
                  <a:gd name="connsiteX8" fmla="*/ 651826 w 771528"/>
                  <a:gd name="connsiteY8" fmla="*/ 94921 h 381613"/>
                  <a:gd name="connsiteX9" fmla="*/ 749293 w 771528"/>
                  <a:gd name="connsiteY9" fmla="*/ 92068 h 381613"/>
                  <a:gd name="connsiteX10" fmla="*/ 771528 w 771528"/>
                  <a:gd name="connsiteY10" fmla="*/ 52388 h 381613"/>
                  <a:gd name="connsiteX11" fmla="*/ 752475 w 771528"/>
                  <a:gd name="connsiteY11" fmla="*/ 0 h 381613"/>
                  <a:gd name="connsiteX12" fmla="*/ 678657 w 771528"/>
                  <a:gd name="connsiteY12" fmla="*/ 2383 h 381613"/>
                  <a:gd name="connsiteX13" fmla="*/ 566738 w 771528"/>
                  <a:gd name="connsiteY13" fmla="*/ 21433 h 381613"/>
                  <a:gd name="connsiteX14" fmla="*/ 454820 w 771528"/>
                  <a:gd name="connsiteY14" fmla="*/ 40482 h 381613"/>
                  <a:gd name="connsiteX15" fmla="*/ 385765 w 771528"/>
                  <a:gd name="connsiteY15" fmla="*/ 61913 h 381613"/>
                  <a:gd name="connsiteX16" fmla="*/ 316706 w 771528"/>
                  <a:gd name="connsiteY16" fmla="*/ 83345 h 381613"/>
                  <a:gd name="connsiteX17" fmla="*/ 254795 w 771528"/>
                  <a:gd name="connsiteY17" fmla="*/ 107157 h 381613"/>
                  <a:gd name="connsiteX18" fmla="*/ 178594 w 771528"/>
                  <a:gd name="connsiteY18" fmla="*/ 150018 h 381613"/>
                  <a:gd name="connsiteX19" fmla="*/ 111920 w 771528"/>
                  <a:gd name="connsiteY19" fmla="*/ 190501 h 381613"/>
                  <a:gd name="connsiteX20" fmla="*/ 35721 w 771528"/>
                  <a:gd name="connsiteY20" fmla="*/ 242888 h 381613"/>
                  <a:gd name="connsiteX21" fmla="*/ 0 w 771528"/>
                  <a:gd name="connsiteY21" fmla="*/ 273846 h 381613"/>
                  <a:gd name="connsiteX0" fmla="*/ 0 w 771528"/>
                  <a:gd name="connsiteY0" fmla="*/ 273846 h 320174"/>
                  <a:gd name="connsiteX1" fmla="*/ 97634 w 771528"/>
                  <a:gd name="connsiteY1" fmla="*/ 320174 h 320174"/>
                  <a:gd name="connsiteX2" fmla="*/ 159073 w 771528"/>
                  <a:gd name="connsiteY2" fmla="*/ 272549 h 320174"/>
                  <a:gd name="connsiteX3" fmla="*/ 245741 w 771528"/>
                  <a:gd name="connsiteY3" fmla="*/ 216836 h 320174"/>
                  <a:gd name="connsiteX4" fmla="*/ 345921 w 771528"/>
                  <a:gd name="connsiteY4" fmla="*/ 168574 h 320174"/>
                  <a:gd name="connsiteX5" fmla="*/ 471490 w 771528"/>
                  <a:gd name="connsiteY5" fmla="*/ 128258 h 320174"/>
                  <a:gd name="connsiteX6" fmla="*/ 556578 w 771528"/>
                  <a:gd name="connsiteY6" fmla="*/ 107462 h 320174"/>
                  <a:gd name="connsiteX7" fmla="*/ 651826 w 771528"/>
                  <a:gd name="connsiteY7" fmla="*/ 94921 h 320174"/>
                  <a:gd name="connsiteX8" fmla="*/ 749293 w 771528"/>
                  <a:gd name="connsiteY8" fmla="*/ 92068 h 320174"/>
                  <a:gd name="connsiteX9" fmla="*/ 771528 w 771528"/>
                  <a:gd name="connsiteY9" fmla="*/ 52388 h 320174"/>
                  <a:gd name="connsiteX10" fmla="*/ 752475 w 771528"/>
                  <a:gd name="connsiteY10" fmla="*/ 0 h 320174"/>
                  <a:gd name="connsiteX11" fmla="*/ 678657 w 771528"/>
                  <a:gd name="connsiteY11" fmla="*/ 2383 h 320174"/>
                  <a:gd name="connsiteX12" fmla="*/ 566738 w 771528"/>
                  <a:gd name="connsiteY12" fmla="*/ 21433 h 320174"/>
                  <a:gd name="connsiteX13" fmla="*/ 454820 w 771528"/>
                  <a:gd name="connsiteY13" fmla="*/ 40482 h 320174"/>
                  <a:gd name="connsiteX14" fmla="*/ 385765 w 771528"/>
                  <a:gd name="connsiteY14" fmla="*/ 61913 h 320174"/>
                  <a:gd name="connsiteX15" fmla="*/ 316706 w 771528"/>
                  <a:gd name="connsiteY15" fmla="*/ 83345 h 320174"/>
                  <a:gd name="connsiteX16" fmla="*/ 254795 w 771528"/>
                  <a:gd name="connsiteY16" fmla="*/ 107157 h 320174"/>
                  <a:gd name="connsiteX17" fmla="*/ 178594 w 771528"/>
                  <a:gd name="connsiteY17" fmla="*/ 150018 h 320174"/>
                  <a:gd name="connsiteX18" fmla="*/ 111920 w 771528"/>
                  <a:gd name="connsiteY18" fmla="*/ 190501 h 320174"/>
                  <a:gd name="connsiteX19" fmla="*/ 35721 w 771528"/>
                  <a:gd name="connsiteY19" fmla="*/ 242888 h 320174"/>
                  <a:gd name="connsiteX20" fmla="*/ 0 w 771528"/>
                  <a:gd name="connsiteY20" fmla="*/ 273846 h 320174"/>
                  <a:gd name="connsiteX0" fmla="*/ 0 w 771528"/>
                  <a:gd name="connsiteY0" fmla="*/ 273846 h 352390"/>
                  <a:gd name="connsiteX1" fmla="*/ 75201 w 771528"/>
                  <a:gd name="connsiteY1" fmla="*/ 352390 h 352390"/>
                  <a:gd name="connsiteX2" fmla="*/ 159073 w 771528"/>
                  <a:gd name="connsiteY2" fmla="*/ 272549 h 352390"/>
                  <a:gd name="connsiteX3" fmla="*/ 245741 w 771528"/>
                  <a:gd name="connsiteY3" fmla="*/ 216836 h 352390"/>
                  <a:gd name="connsiteX4" fmla="*/ 345921 w 771528"/>
                  <a:gd name="connsiteY4" fmla="*/ 168574 h 352390"/>
                  <a:gd name="connsiteX5" fmla="*/ 471490 w 771528"/>
                  <a:gd name="connsiteY5" fmla="*/ 128258 h 352390"/>
                  <a:gd name="connsiteX6" fmla="*/ 556578 w 771528"/>
                  <a:gd name="connsiteY6" fmla="*/ 107462 h 352390"/>
                  <a:gd name="connsiteX7" fmla="*/ 651826 w 771528"/>
                  <a:gd name="connsiteY7" fmla="*/ 94921 h 352390"/>
                  <a:gd name="connsiteX8" fmla="*/ 749293 w 771528"/>
                  <a:gd name="connsiteY8" fmla="*/ 92068 h 352390"/>
                  <a:gd name="connsiteX9" fmla="*/ 771528 w 771528"/>
                  <a:gd name="connsiteY9" fmla="*/ 52388 h 352390"/>
                  <a:gd name="connsiteX10" fmla="*/ 752475 w 771528"/>
                  <a:gd name="connsiteY10" fmla="*/ 0 h 352390"/>
                  <a:gd name="connsiteX11" fmla="*/ 678657 w 771528"/>
                  <a:gd name="connsiteY11" fmla="*/ 2383 h 352390"/>
                  <a:gd name="connsiteX12" fmla="*/ 566738 w 771528"/>
                  <a:gd name="connsiteY12" fmla="*/ 21433 h 352390"/>
                  <a:gd name="connsiteX13" fmla="*/ 454820 w 771528"/>
                  <a:gd name="connsiteY13" fmla="*/ 40482 h 352390"/>
                  <a:gd name="connsiteX14" fmla="*/ 385765 w 771528"/>
                  <a:gd name="connsiteY14" fmla="*/ 61913 h 352390"/>
                  <a:gd name="connsiteX15" fmla="*/ 316706 w 771528"/>
                  <a:gd name="connsiteY15" fmla="*/ 83345 h 352390"/>
                  <a:gd name="connsiteX16" fmla="*/ 254795 w 771528"/>
                  <a:gd name="connsiteY16" fmla="*/ 107157 h 352390"/>
                  <a:gd name="connsiteX17" fmla="*/ 178594 w 771528"/>
                  <a:gd name="connsiteY17" fmla="*/ 150018 h 352390"/>
                  <a:gd name="connsiteX18" fmla="*/ 111920 w 771528"/>
                  <a:gd name="connsiteY18" fmla="*/ 190501 h 352390"/>
                  <a:gd name="connsiteX19" fmla="*/ 35721 w 771528"/>
                  <a:gd name="connsiteY19" fmla="*/ 242888 h 352390"/>
                  <a:gd name="connsiteX20" fmla="*/ 0 w 771528"/>
                  <a:gd name="connsiteY20" fmla="*/ 273846 h 352390"/>
                  <a:gd name="connsiteX0" fmla="*/ 0 w 796797"/>
                  <a:gd name="connsiteY0" fmla="*/ 312982 h 353287"/>
                  <a:gd name="connsiteX1" fmla="*/ 100470 w 796797"/>
                  <a:gd name="connsiteY1" fmla="*/ 352390 h 353287"/>
                  <a:gd name="connsiteX2" fmla="*/ 184342 w 796797"/>
                  <a:gd name="connsiteY2" fmla="*/ 272549 h 353287"/>
                  <a:gd name="connsiteX3" fmla="*/ 271010 w 796797"/>
                  <a:gd name="connsiteY3" fmla="*/ 216836 h 353287"/>
                  <a:gd name="connsiteX4" fmla="*/ 371190 w 796797"/>
                  <a:gd name="connsiteY4" fmla="*/ 168574 h 353287"/>
                  <a:gd name="connsiteX5" fmla="*/ 496759 w 796797"/>
                  <a:gd name="connsiteY5" fmla="*/ 128258 h 353287"/>
                  <a:gd name="connsiteX6" fmla="*/ 581847 w 796797"/>
                  <a:gd name="connsiteY6" fmla="*/ 107462 h 353287"/>
                  <a:gd name="connsiteX7" fmla="*/ 677095 w 796797"/>
                  <a:gd name="connsiteY7" fmla="*/ 94921 h 353287"/>
                  <a:gd name="connsiteX8" fmla="*/ 774562 w 796797"/>
                  <a:gd name="connsiteY8" fmla="*/ 92068 h 353287"/>
                  <a:gd name="connsiteX9" fmla="*/ 796797 w 796797"/>
                  <a:gd name="connsiteY9" fmla="*/ 52388 h 353287"/>
                  <a:gd name="connsiteX10" fmla="*/ 777744 w 796797"/>
                  <a:gd name="connsiteY10" fmla="*/ 0 h 353287"/>
                  <a:gd name="connsiteX11" fmla="*/ 703926 w 796797"/>
                  <a:gd name="connsiteY11" fmla="*/ 2383 h 353287"/>
                  <a:gd name="connsiteX12" fmla="*/ 592007 w 796797"/>
                  <a:gd name="connsiteY12" fmla="*/ 21433 h 353287"/>
                  <a:gd name="connsiteX13" fmla="*/ 480089 w 796797"/>
                  <a:gd name="connsiteY13" fmla="*/ 40482 h 353287"/>
                  <a:gd name="connsiteX14" fmla="*/ 411034 w 796797"/>
                  <a:gd name="connsiteY14" fmla="*/ 61913 h 353287"/>
                  <a:gd name="connsiteX15" fmla="*/ 341975 w 796797"/>
                  <a:gd name="connsiteY15" fmla="*/ 83345 h 353287"/>
                  <a:gd name="connsiteX16" fmla="*/ 280064 w 796797"/>
                  <a:gd name="connsiteY16" fmla="*/ 107157 h 353287"/>
                  <a:gd name="connsiteX17" fmla="*/ 203863 w 796797"/>
                  <a:gd name="connsiteY17" fmla="*/ 150018 h 353287"/>
                  <a:gd name="connsiteX18" fmla="*/ 137189 w 796797"/>
                  <a:gd name="connsiteY18" fmla="*/ 190501 h 353287"/>
                  <a:gd name="connsiteX19" fmla="*/ 60990 w 796797"/>
                  <a:gd name="connsiteY19" fmla="*/ 242888 h 353287"/>
                  <a:gd name="connsiteX20" fmla="*/ 0 w 796797"/>
                  <a:gd name="connsiteY20" fmla="*/ 312982 h 353287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71190 w 796797"/>
                  <a:gd name="connsiteY5" fmla="*/ 168574 h 352390"/>
                  <a:gd name="connsiteX6" fmla="*/ 496759 w 796797"/>
                  <a:gd name="connsiteY6" fmla="*/ 128258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96759 w 796797"/>
                  <a:gd name="connsiteY6" fmla="*/ 128258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96797 w 796797"/>
                  <a:gd name="connsiteY9" fmla="*/ 52388 h 352390"/>
                  <a:gd name="connsiteX10" fmla="*/ 777744 w 796797"/>
                  <a:gd name="connsiteY10" fmla="*/ 0 h 352390"/>
                  <a:gd name="connsiteX11" fmla="*/ 703926 w 796797"/>
                  <a:gd name="connsiteY11" fmla="*/ 2383 h 352390"/>
                  <a:gd name="connsiteX12" fmla="*/ 592007 w 796797"/>
                  <a:gd name="connsiteY12" fmla="*/ 21433 h 352390"/>
                  <a:gd name="connsiteX13" fmla="*/ 480089 w 796797"/>
                  <a:gd name="connsiteY13" fmla="*/ 40482 h 352390"/>
                  <a:gd name="connsiteX14" fmla="*/ 411034 w 796797"/>
                  <a:gd name="connsiteY14" fmla="*/ 61913 h 352390"/>
                  <a:gd name="connsiteX15" fmla="*/ 341975 w 796797"/>
                  <a:gd name="connsiteY15" fmla="*/ 83345 h 352390"/>
                  <a:gd name="connsiteX16" fmla="*/ 280064 w 796797"/>
                  <a:gd name="connsiteY16" fmla="*/ 107157 h 352390"/>
                  <a:gd name="connsiteX17" fmla="*/ 203863 w 796797"/>
                  <a:gd name="connsiteY17" fmla="*/ 150018 h 352390"/>
                  <a:gd name="connsiteX18" fmla="*/ 137189 w 796797"/>
                  <a:gd name="connsiteY18" fmla="*/ 190501 h 352390"/>
                  <a:gd name="connsiteX19" fmla="*/ 60990 w 796797"/>
                  <a:gd name="connsiteY19" fmla="*/ 242888 h 352390"/>
                  <a:gd name="connsiteX20" fmla="*/ 0 w 796797"/>
                  <a:gd name="connsiteY20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54274 w 796797"/>
                  <a:gd name="connsiteY4" fmla="*/ 179011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96797 w 796797"/>
                  <a:gd name="connsiteY9" fmla="*/ 52388 h 352390"/>
                  <a:gd name="connsiteX10" fmla="*/ 777744 w 796797"/>
                  <a:gd name="connsiteY10" fmla="*/ 0 h 352390"/>
                  <a:gd name="connsiteX11" fmla="*/ 703926 w 796797"/>
                  <a:gd name="connsiteY11" fmla="*/ 2383 h 352390"/>
                  <a:gd name="connsiteX12" fmla="*/ 592007 w 796797"/>
                  <a:gd name="connsiteY12" fmla="*/ 21433 h 352390"/>
                  <a:gd name="connsiteX13" fmla="*/ 480089 w 796797"/>
                  <a:gd name="connsiteY13" fmla="*/ 40482 h 352390"/>
                  <a:gd name="connsiteX14" fmla="*/ 411034 w 796797"/>
                  <a:gd name="connsiteY14" fmla="*/ 61913 h 352390"/>
                  <a:gd name="connsiteX15" fmla="*/ 341975 w 796797"/>
                  <a:gd name="connsiteY15" fmla="*/ 83345 h 352390"/>
                  <a:gd name="connsiteX16" fmla="*/ 280064 w 796797"/>
                  <a:gd name="connsiteY16" fmla="*/ 107157 h 352390"/>
                  <a:gd name="connsiteX17" fmla="*/ 203863 w 796797"/>
                  <a:gd name="connsiteY17" fmla="*/ 150018 h 352390"/>
                  <a:gd name="connsiteX18" fmla="*/ 137189 w 796797"/>
                  <a:gd name="connsiteY18" fmla="*/ 190501 h 352390"/>
                  <a:gd name="connsiteX19" fmla="*/ 60990 w 796797"/>
                  <a:gd name="connsiteY19" fmla="*/ 242888 h 352390"/>
                  <a:gd name="connsiteX20" fmla="*/ 0 w 796797"/>
                  <a:gd name="connsiteY20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46262 w 796797"/>
                  <a:gd name="connsiteY3" fmla="*/ 244449 h 352390"/>
                  <a:gd name="connsiteX4" fmla="*/ 254274 w 796797"/>
                  <a:gd name="connsiteY4" fmla="*/ 179011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96797 w 796797"/>
                  <a:gd name="connsiteY9" fmla="*/ 52388 h 352390"/>
                  <a:gd name="connsiteX10" fmla="*/ 777744 w 796797"/>
                  <a:gd name="connsiteY10" fmla="*/ 0 h 352390"/>
                  <a:gd name="connsiteX11" fmla="*/ 703926 w 796797"/>
                  <a:gd name="connsiteY11" fmla="*/ 2383 h 352390"/>
                  <a:gd name="connsiteX12" fmla="*/ 592007 w 796797"/>
                  <a:gd name="connsiteY12" fmla="*/ 21433 h 352390"/>
                  <a:gd name="connsiteX13" fmla="*/ 480089 w 796797"/>
                  <a:gd name="connsiteY13" fmla="*/ 40482 h 352390"/>
                  <a:gd name="connsiteX14" fmla="*/ 411034 w 796797"/>
                  <a:gd name="connsiteY14" fmla="*/ 61913 h 352390"/>
                  <a:gd name="connsiteX15" fmla="*/ 341975 w 796797"/>
                  <a:gd name="connsiteY15" fmla="*/ 83345 h 352390"/>
                  <a:gd name="connsiteX16" fmla="*/ 280064 w 796797"/>
                  <a:gd name="connsiteY16" fmla="*/ 107157 h 352390"/>
                  <a:gd name="connsiteX17" fmla="*/ 203863 w 796797"/>
                  <a:gd name="connsiteY17" fmla="*/ 150018 h 352390"/>
                  <a:gd name="connsiteX18" fmla="*/ 137189 w 796797"/>
                  <a:gd name="connsiteY18" fmla="*/ 190501 h 352390"/>
                  <a:gd name="connsiteX19" fmla="*/ 60990 w 796797"/>
                  <a:gd name="connsiteY19" fmla="*/ 242888 h 352390"/>
                  <a:gd name="connsiteX20" fmla="*/ 0 w 796797"/>
                  <a:gd name="connsiteY20" fmla="*/ 312982 h 352390"/>
                  <a:gd name="connsiteX0" fmla="*/ 0 w 796797"/>
                  <a:gd name="connsiteY0" fmla="*/ 312982 h 354516"/>
                  <a:gd name="connsiteX1" fmla="*/ 100470 w 796797"/>
                  <a:gd name="connsiteY1" fmla="*/ 352390 h 354516"/>
                  <a:gd name="connsiteX2" fmla="*/ 146262 w 796797"/>
                  <a:gd name="connsiteY2" fmla="*/ 244449 h 354516"/>
                  <a:gd name="connsiteX3" fmla="*/ 254274 w 796797"/>
                  <a:gd name="connsiteY3" fmla="*/ 179011 h 354516"/>
                  <a:gd name="connsiteX4" fmla="*/ 360893 w 796797"/>
                  <a:gd name="connsiteY4" fmla="*/ 128742 h 354516"/>
                  <a:gd name="connsiteX5" fmla="*/ 479654 w 796797"/>
                  <a:gd name="connsiteY5" fmla="*/ 81324 h 354516"/>
                  <a:gd name="connsiteX6" fmla="*/ 567134 w 796797"/>
                  <a:gd name="connsiteY6" fmla="*/ 65932 h 354516"/>
                  <a:gd name="connsiteX7" fmla="*/ 677653 w 796797"/>
                  <a:gd name="connsiteY7" fmla="*/ 54781 h 354516"/>
                  <a:gd name="connsiteX8" fmla="*/ 796797 w 796797"/>
                  <a:gd name="connsiteY8" fmla="*/ 52388 h 354516"/>
                  <a:gd name="connsiteX9" fmla="*/ 777744 w 796797"/>
                  <a:gd name="connsiteY9" fmla="*/ 0 h 354516"/>
                  <a:gd name="connsiteX10" fmla="*/ 703926 w 796797"/>
                  <a:gd name="connsiteY10" fmla="*/ 2383 h 354516"/>
                  <a:gd name="connsiteX11" fmla="*/ 592007 w 796797"/>
                  <a:gd name="connsiteY11" fmla="*/ 21433 h 354516"/>
                  <a:gd name="connsiteX12" fmla="*/ 480089 w 796797"/>
                  <a:gd name="connsiteY12" fmla="*/ 40482 h 354516"/>
                  <a:gd name="connsiteX13" fmla="*/ 411034 w 796797"/>
                  <a:gd name="connsiteY13" fmla="*/ 61913 h 354516"/>
                  <a:gd name="connsiteX14" fmla="*/ 341975 w 796797"/>
                  <a:gd name="connsiteY14" fmla="*/ 83345 h 354516"/>
                  <a:gd name="connsiteX15" fmla="*/ 280064 w 796797"/>
                  <a:gd name="connsiteY15" fmla="*/ 107157 h 354516"/>
                  <a:gd name="connsiteX16" fmla="*/ 203863 w 796797"/>
                  <a:gd name="connsiteY16" fmla="*/ 150018 h 354516"/>
                  <a:gd name="connsiteX17" fmla="*/ 137189 w 796797"/>
                  <a:gd name="connsiteY17" fmla="*/ 190501 h 354516"/>
                  <a:gd name="connsiteX18" fmla="*/ 60990 w 796797"/>
                  <a:gd name="connsiteY18" fmla="*/ 242888 h 354516"/>
                  <a:gd name="connsiteX19" fmla="*/ 0 w 796797"/>
                  <a:gd name="connsiteY19" fmla="*/ 312982 h 354516"/>
                  <a:gd name="connsiteX0" fmla="*/ 0 w 796797"/>
                  <a:gd name="connsiteY0" fmla="*/ 312982 h 323485"/>
                  <a:gd name="connsiteX1" fmla="*/ 51168 w 796797"/>
                  <a:gd name="connsiteY1" fmla="*/ 315488 h 323485"/>
                  <a:gd name="connsiteX2" fmla="*/ 146262 w 796797"/>
                  <a:gd name="connsiteY2" fmla="*/ 244449 h 323485"/>
                  <a:gd name="connsiteX3" fmla="*/ 254274 w 796797"/>
                  <a:gd name="connsiteY3" fmla="*/ 179011 h 323485"/>
                  <a:gd name="connsiteX4" fmla="*/ 360893 w 796797"/>
                  <a:gd name="connsiteY4" fmla="*/ 128742 h 323485"/>
                  <a:gd name="connsiteX5" fmla="*/ 479654 w 796797"/>
                  <a:gd name="connsiteY5" fmla="*/ 81324 h 323485"/>
                  <a:gd name="connsiteX6" fmla="*/ 567134 w 796797"/>
                  <a:gd name="connsiteY6" fmla="*/ 65932 h 323485"/>
                  <a:gd name="connsiteX7" fmla="*/ 677653 w 796797"/>
                  <a:gd name="connsiteY7" fmla="*/ 54781 h 323485"/>
                  <a:gd name="connsiteX8" fmla="*/ 796797 w 796797"/>
                  <a:gd name="connsiteY8" fmla="*/ 52388 h 323485"/>
                  <a:gd name="connsiteX9" fmla="*/ 777744 w 796797"/>
                  <a:gd name="connsiteY9" fmla="*/ 0 h 323485"/>
                  <a:gd name="connsiteX10" fmla="*/ 703926 w 796797"/>
                  <a:gd name="connsiteY10" fmla="*/ 2383 h 323485"/>
                  <a:gd name="connsiteX11" fmla="*/ 592007 w 796797"/>
                  <a:gd name="connsiteY11" fmla="*/ 21433 h 323485"/>
                  <a:gd name="connsiteX12" fmla="*/ 480089 w 796797"/>
                  <a:gd name="connsiteY12" fmla="*/ 40482 h 323485"/>
                  <a:gd name="connsiteX13" fmla="*/ 411034 w 796797"/>
                  <a:gd name="connsiteY13" fmla="*/ 61913 h 323485"/>
                  <a:gd name="connsiteX14" fmla="*/ 341975 w 796797"/>
                  <a:gd name="connsiteY14" fmla="*/ 83345 h 323485"/>
                  <a:gd name="connsiteX15" fmla="*/ 280064 w 796797"/>
                  <a:gd name="connsiteY15" fmla="*/ 107157 h 323485"/>
                  <a:gd name="connsiteX16" fmla="*/ 203863 w 796797"/>
                  <a:gd name="connsiteY16" fmla="*/ 150018 h 323485"/>
                  <a:gd name="connsiteX17" fmla="*/ 137189 w 796797"/>
                  <a:gd name="connsiteY17" fmla="*/ 190501 h 323485"/>
                  <a:gd name="connsiteX18" fmla="*/ 60990 w 796797"/>
                  <a:gd name="connsiteY18" fmla="*/ 242888 h 323485"/>
                  <a:gd name="connsiteX19" fmla="*/ 0 w 796797"/>
                  <a:gd name="connsiteY19" fmla="*/ 312982 h 32348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86937 w 779871"/>
                  <a:gd name="connsiteY16" fmla="*/ 150018 h 319195"/>
                  <a:gd name="connsiteX17" fmla="*/ 120263 w 779871"/>
                  <a:gd name="connsiteY17" fmla="*/ 190501 h 319195"/>
                  <a:gd name="connsiteX18" fmla="*/ 44064 w 779871"/>
                  <a:gd name="connsiteY18" fmla="*/ 242888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86937 w 779871"/>
                  <a:gd name="connsiteY16" fmla="*/ 150018 h 319195"/>
                  <a:gd name="connsiteX17" fmla="*/ 120263 w 779871"/>
                  <a:gd name="connsiteY17" fmla="*/ 190501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86937 w 779871"/>
                  <a:gd name="connsiteY16" fmla="*/ 150018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9969 w 779871"/>
                  <a:gd name="connsiteY12" fmla="*/ 47584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7470 w 779871"/>
                  <a:gd name="connsiteY11" fmla="*/ 26838 h 319195"/>
                  <a:gd name="connsiteX12" fmla="*/ 469969 w 779871"/>
                  <a:gd name="connsiteY12" fmla="*/ 47584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94175 w 779871"/>
                  <a:gd name="connsiteY10" fmla="*/ 18593 h 319195"/>
                  <a:gd name="connsiteX11" fmla="*/ 577470 w 779871"/>
                  <a:gd name="connsiteY11" fmla="*/ 26838 h 319195"/>
                  <a:gd name="connsiteX12" fmla="*/ 469969 w 779871"/>
                  <a:gd name="connsiteY12" fmla="*/ 47584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292451 h 310086"/>
                  <a:gd name="connsiteX1" fmla="*/ 34242 w 779871"/>
                  <a:gd name="connsiteY1" fmla="*/ 306379 h 310086"/>
                  <a:gd name="connsiteX2" fmla="*/ 129336 w 779871"/>
                  <a:gd name="connsiteY2" fmla="*/ 235340 h 310086"/>
                  <a:gd name="connsiteX3" fmla="*/ 237348 w 779871"/>
                  <a:gd name="connsiteY3" fmla="*/ 169902 h 310086"/>
                  <a:gd name="connsiteX4" fmla="*/ 343967 w 779871"/>
                  <a:gd name="connsiteY4" fmla="*/ 119633 h 310086"/>
                  <a:gd name="connsiteX5" fmla="*/ 462728 w 779871"/>
                  <a:gd name="connsiteY5" fmla="*/ 72215 h 310086"/>
                  <a:gd name="connsiteX6" fmla="*/ 550208 w 779871"/>
                  <a:gd name="connsiteY6" fmla="*/ 56823 h 310086"/>
                  <a:gd name="connsiteX7" fmla="*/ 660727 w 779871"/>
                  <a:gd name="connsiteY7" fmla="*/ 45672 h 310086"/>
                  <a:gd name="connsiteX8" fmla="*/ 779871 w 779871"/>
                  <a:gd name="connsiteY8" fmla="*/ 43279 h 310086"/>
                  <a:gd name="connsiteX9" fmla="*/ 761185 w 779871"/>
                  <a:gd name="connsiteY9" fmla="*/ 0 h 310086"/>
                  <a:gd name="connsiteX10" fmla="*/ 694175 w 779871"/>
                  <a:gd name="connsiteY10" fmla="*/ 9484 h 310086"/>
                  <a:gd name="connsiteX11" fmla="*/ 577470 w 779871"/>
                  <a:gd name="connsiteY11" fmla="*/ 17729 h 310086"/>
                  <a:gd name="connsiteX12" fmla="*/ 469969 w 779871"/>
                  <a:gd name="connsiteY12" fmla="*/ 38475 h 310086"/>
                  <a:gd name="connsiteX13" fmla="*/ 394108 w 779871"/>
                  <a:gd name="connsiteY13" fmla="*/ 52805 h 310086"/>
                  <a:gd name="connsiteX14" fmla="*/ 338294 w 779871"/>
                  <a:gd name="connsiteY14" fmla="*/ 79332 h 310086"/>
                  <a:gd name="connsiteX15" fmla="*/ 270311 w 779871"/>
                  <a:gd name="connsiteY15" fmla="*/ 114259 h 310086"/>
                  <a:gd name="connsiteX16" fmla="*/ 191718 w 779871"/>
                  <a:gd name="connsiteY16" fmla="*/ 151716 h 310086"/>
                  <a:gd name="connsiteX17" fmla="*/ 129461 w 779871"/>
                  <a:gd name="connsiteY17" fmla="*/ 193898 h 310086"/>
                  <a:gd name="connsiteX18" fmla="*/ 50871 w 779871"/>
                  <a:gd name="connsiteY18" fmla="*/ 240881 h 310086"/>
                  <a:gd name="connsiteX19" fmla="*/ 0 w 779871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9969 w 775456"/>
                  <a:gd name="connsiteY12" fmla="*/ 38475 h 310086"/>
                  <a:gd name="connsiteX13" fmla="*/ 394108 w 775456"/>
                  <a:gd name="connsiteY13" fmla="*/ 52805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0871 w 775456"/>
                  <a:gd name="connsiteY18" fmla="*/ 240881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9969 w 775456"/>
                  <a:gd name="connsiteY12" fmla="*/ 38475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0871 w 775456"/>
                  <a:gd name="connsiteY18" fmla="*/ 240881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0871 w 775456"/>
                  <a:gd name="connsiteY18" fmla="*/ 240881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2240 w 775456"/>
                  <a:gd name="connsiteY18" fmla="*/ 243977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5772 w 775456"/>
                  <a:gd name="connsiteY17" fmla="*/ 195046 h 310086"/>
                  <a:gd name="connsiteX18" fmla="*/ 52240 w 775456"/>
                  <a:gd name="connsiteY18" fmla="*/ 243977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1261 w 775456"/>
                  <a:gd name="connsiteY15" fmla="*/ 106918 h 310086"/>
                  <a:gd name="connsiteX16" fmla="*/ 191718 w 775456"/>
                  <a:gd name="connsiteY16" fmla="*/ 151716 h 310086"/>
                  <a:gd name="connsiteX17" fmla="*/ 125772 w 775456"/>
                  <a:gd name="connsiteY17" fmla="*/ 195046 h 310086"/>
                  <a:gd name="connsiteX18" fmla="*/ 52240 w 775456"/>
                  <a:gd name="connsiteY18" fmla="*/ 243977 h 310086"/>
                  <a:gd name="connsiteX19" fmla="*/ 0 w 775456"/>
                  <a:gd name="connsiteY19" fmla="*/ 292451 h 310086"/>
                  <a:gd name="connsiteX0" fmla="*/ 0 w 775456"/>
                  <a:gd name="connsiteY0" fmla="*/ 287234 h 304869"/>
                  <a:gd name="connsiteX1" fmla="*/ 34242 w 775456"/>
                  <a:gd name="connsiteY1" fmla="*/ 301162 h 304869"/>
                  <a:gd name="connsiteX2" fmla="*/ 129336 w 775456"/>
                  <a:gd name="connsiteY2" fmla="*/ 230123 h 304869"/>
                  <a:gd name="connsiteX3" fmla="*/ 237348 w 775456"/>
                  <a:gd name="connsiteY3" fmla="*/ 164685 h 304869"/>
                  <a:gd name="connsiteX4" fmla="*/ 343967 w 775456"/>
                  <a:gd name="connsiteY4" fmla="*/ 114416 h 304869"/>
                  <a:gd name="connsiteX5" fmla="*/ 462728 w 775456"/>
                  <a:gd name="connsiteY5" fmla="*/ 66998 h 304869"/>
                  <a:gd name="connsiteX6" fmla="*/ 550208 w 775456"/>
                  <a:gd name="connsiteY6" fmla="*/ 51606 h 304869"/>
                  <a:gd name="connsiteX7" fmla="*/ 660727 w 775456"/>
                  <a:gd name="connsiteY7" fmla="*/ 40455 h 304869"/>
                  <a:gd name="connsiteX8" fmla="*/ 775456 w 775456"/>
                  <a:gd name="connsiteY8" fmla="*/ 36363 h 304869"/>
                  <a:gd name="connsiteX9" fmla="*/ 761395 w 775456"/>
                  <a:gd name="connsiteY9" fmla="*/ 0 h 304869"/>
                  <a:gd name="connsiteX10" fmla="*/ 694175 w 775456"/>
                  <a:gd name="connsiteY10" fmla="*/ 4267 h 304869"/>
                  <a:gd name="connsiteX11" fmla="*/ 577470 w 775456"/>
                  <a:gd name="connsiteY11" fmla="*/ 12512 h 304869"/>
                  <a:gd name="connsiteX12" fmla="*/ 466069 w 775456"/>
                  <a:gd name="connsiteY12" fmla="*/ 29187 h 304869"/>
                  <a:gd name="connsiteX13" fmla="*/ 395476 w 775456"/>
                  <a:gd name="connsiteY13" fmla="*/ 50684 h 304869"/>
                  <a:gd name="connsiteX14" fmla="*/ 338294 w 775456"/>
                  <a:gd name="connsiteY14" fmla="*/ 74115 h 304869"/>
                  <a:gd name="connsiteX15" fmla="*/ 271261 w 775456"/>
                  <a:gd name="connsiteY15" fmla="*/ 101701 h 304869"/>
                  <a:gd name="connsiteX16" fmla="*/ 191718 w 775456"/>
                  <a:gd name="connsiteY16" fmla="*/ 146499 h 304869"/>
                  <a:gd name="connsiteX17" fmla="*/ 125772 w 775456"/>
                  <a:gd name="connsiteY17" fmla="*/ 189829 h 304869"/>
                  <a:gd name="connsiteX18" fmla="*/ 52240 w 775456"/>
                  <a:gd name="connsiteY18" fmla="*/ 238760 h 304869"/>
                  <a:gd name="connsiteX19" fmla="*/ 0 w 775456"/>
                  <a:gd name="connsiteY19" fmla="*/ 287234 h 304869"/>
                  <a:gd name="connsiteX0" fmla="*/ 0 w 774296"/>
                  <a:gd name="connsiteY0" fmla="*/ 285110 h 304369"/>
                  <a:gd name="connsiteX1" fmla="*/ 33082 w 774296"/>
                  <a:gd name="connsiteY1" fmla="*/ 301162 h 304369"/>
                  <a:gd name="connsiteX2" fmla="*/ 128176 w 774296"/>
                  <a:gd name="connsiteY2" fmla="*/ 230123 h 304369"/>
                  <a:gd name="connsiteX3" fmla="*/ 236188 w 774296"/>
                  <a:gd name="connsiteY3" fmla="*/ 164685 h 304369"/>
                  <a:gd name="connsiteX4" fmla="*/ 342807 w 774296"/>
                  <a:gd name="connsiteY4" fmla="*/ 114416 h 304369"/>
                  <a:gd name="connsiteX5" fmla="*/ 461568 w 774296"/>
                  <a:gd name="connsiteY5" fmla="*/ 66998 h 304369"/>
                  <a:gd name="connsiteX6" fmla="*/ 549048 w 774296"/>
                  <a:gd name="connsiteY6" fmla="*/ 51606 h 304369"/>
                  <a:gd name="connsiteX7" fmla="*/ 659567 w 774296"/>
                  <a:gd name="connsiteY7" fmla="*/ 40455 h 304369"/>
                  <a:gd name="connsiteX8" fmla="*/ 774296 w 774296"/>
                  <a:gd name="connsiteY8" fmla="*/ 36363 h 304369"/>
                  <a:gd name="connsiteX9" fmla="*/ 760235 w 774296"/>
                  <a:gd name="connsiteY9" fmla="*/ 0 h 304369"/>
                  <a:gd name="connsiteX10" fmla="*/ 693015 w 774296"/>
                  <a:gd name="connsiteY10" fmla="*/ 4267 h 304369"/>
                  <a:gd name="connsiteX11" fmla="*/ 576310 w 774296"/>
                  <a:gd name="connsiteY11" fmla="*/ 12512 h 304369"/>
                  <a:gd name="connsiteX12" fmla="*/ 464909 w 774296"/>
                  <a:gd name="connsiteY12" fmla="*/ 29187 h 304369"/>
                  <a:gd name="connsiteX13" fmla="*/ 394316 w 774296"/>
                  <a:gd name="connsiteY13" fmla="*/ 50684 h 304369"/>
                  <a:gd name="connsiteX14" fmla="*/ 337134 w 774296"/>
                  <a:gd name="connsiteY14" fmla="*/ 74115 h 304369"/>
                  <a:gd name="connsiteX15" fmla="*/ 270101 w 774296"/>
                  <a:gd name="connsiteY15" fmla="*/ 101701 h 304369"/>
                  <a:gd name="connsiteX16" fmla="*/ 190558 w 774296"/>
                  <a:gd name="connsiteY16" fmla="*/ 146499 h 304369"/>
                  <a:gd name="connsiteX17" fmla="*/ 124612 w 774296"/>
                  <a:gd name="connsiteY17" fmla="*/ 189829 h 304369"/>
                  <a:gd name="connsiteX18" fmla="*/ 51080 w 774296"/>
                  <a:gd name="connsiteY18" fmla="*/ 238760 h 304369"/>
                  <a:gd name="connsiteX19" fmla="*/ 0 w 774296"/>
                  <a:gd name="connsiteY19" fmla="*/ 285110 h 304369"/>
                  <a:gd name="connsiteX0" fmla="*/ 0 w 774296"/>
                  <a:gd name="connsiteY0" fmla="*/ 285110 h 309268"/>
                  <a:gd name="connsiteX1" fmla="*/ 20854 w 774296"/>
                  <a:gd name="connsiteY1" fmla="*/ 306733 h 309268"/>
                  <a:gd name="connsiteX2" fmla="*/ 128176 w 774296"/>
                  <a:gd name="connsiteY2" fmla="*/ 230123 h 309268"/>
                  <a:gd name="connsiteX3" fmla="*/ 236188 w 774296"/>
                  <a:gd name="connsiteY3" fmla="*/ 164685 h 309268"/>
                  <a:gd name="connsiteX4" fmla="*/ 342807 w 774296"/>
                  <a:gd name="connsiteY4" fmla="*/ 114416 h 309268"/>
                  <a:gd name="connsiteX5" fmla="*/ 461568 w 774296"/>
                  <a:gd name="connsiteY5" fmla="*/ 66998 h 309268"/>
                  <a:gd name="connsiteX6" fmla="*/ 549048 w 774296"/>
                  <a:gd name="connsiteY6" fmla="*/ 51606 h 309268"/>
                  <a:gd name="connsiteX7" fmla="*/ 659567 w 774296"/>
                  <a:gd name="connsiteY7" fmla="*/ 40455 h 309268"/>
                  <a:gd name="connsiteX8" fmla="*/ 774296 w 774296"/>
                  <a:gd name="connsiteY8" fmla="*/ 36363 h 309268"/>
                  <a:gd name="connsiteX9" fmla="*/ 760235 w 774296"/>
                  <a:gd name="connsiteY9" fmla="*/ 0 h 309268"/>
                  <a:gd name="connsiteX10" fmla="*/ 693015 w 774296"/>
                  <a:gd name="connsiteY10" fmla="*/ 4267 h 309268"/>
                  <a:gd name="connsiteX11" fmla="*/ 576310 w 774296"/>
                  <a:gd name="connsiteY11" fmla="*/ 12512 h 309268"/>
                  <a:gd name="connsiteX12" fmla="*/ 464909 w 774296"/>
                  <a:gd name="connsiteY12" fmla="*/ 29187 h 309268"/>
                  <a:gd name="connsiteX13" fmla="*/ 394316 w 774296"/>
                  <a:gd name="connsiteY13" fmla="*/ 50684 h 309268"/>
                  <a:gd name="connsiteX14" fmla="*/ 337134 w 774296"/>
                  <a:gd name="connsiteY14" fmla="*/ 74115 h 309268"/>
                  <a:gd name="connsiteX15" fmla="*/ 270101 w 774296"/>
                  <a:gd name="connsiteY15" fmla="*/ 101701 h 309268"/>
                  <a:gd name="connsiteX16" fmla="*/ 190558 w 774296"/>
                  <a:gd name="connsiteY16" fmla="*/ 146499 h 309268"/>
                  <a:gd name="connsiteX17" fmla="*/ 124612 w 774296"/>
                  <a:gd name="connsiteY17" fmla="*/ 189829 h 309268"/>
                  <a:gd name="connsiteX18" fmla="*/ 51080 w 774296"/>
                  <a:gd name="connsiteY18" fmla="*/ 238760 h 309268"/>
                  <a:gd name="connsiteX19" fmla="*/ 0 w 774296"/>
                  <a:gd name="connsiteY19" fmla="*/ 285110 h 309268"/>
                  <a:gd name="connsiteX0" fmla="*/ 0 w 774296"/>
                  <a:gd name="connsiteY0" fmla="*/ 285110 h 309692"/>
                  <a:gd name="connsiteX1" fmla="*/ 20854 w 774296"/>
                  <a:gd name="connsiteY1" fmla="*/ 306733 h 309692"/>
                  <a:gd name="connsiteX2" fmla="*/ 128176 w 774296"/>
                  <a:gd name="connsiteY2" fmla="*/ 230123 h 309692"/>
                  <a:gd name="connsiteX3" fmla="*/ 236188 w 774296"/>
                  <a:gd name="connsiteY3" fmla="*/ 164685 h 309692"/>
                  <a:gd name="connsiteX4" fmla="*/ 342807 w 774296"/>
                  <a:gd name="connsiteY4" fmla="*/ 114416 h 309692"/>
                  <a:gd name="connsiteX5" fmla="*/ 461568 w 774296"/>
                  <a:gd name="connsiteY5" fmla="*/ 66998 h 309692"/>
                  <a:gd name="connsiteX6" fmla="*/ 549048 w 774296"/>
                  <a:gd name="connsiteY6" fmla="*/ 51606 h 309692"/>
                  <a:gd name="connsiteX7" fmla="*/ 659567 w 774296"/>
                  <a:gd name="connsiteY7" fmla="*/ 40455 h 309692"/>
                  <a:gd name="connsiteX8" fmla="*/ 774296 w 774296"/>
                  <a:gd name="connsiteY8" fmla="*/ 36363 h 309692"/>
                  <a:gd name="connsiteX9" fmla="*/ 760235 w 774296"/>
                  <a:gd name="connsiteY9" fmla="*/ 0 h 309692"/>
                  <a:gd name="connsiteX10" fmla="*/ 693015 w 774296"/>
                  <a:gd name="connsiteY10" fmla="*/ 4267 h 309692"/>
                  <a:gd name="connsiteX11" fmla="*/ 576310 w 774296"/>
                  <a:gd name="connsiteY11" fmla="*/ 12512 h 309692"/>
                  <a:gd name="connsiteX12" fmla="*/ 464909 w 774296"/>
                  <a:gd name="connsiteY12" fmla="*/ 29187 h 309692"/>
                  <a:gd name="connsiteX13" fmla="*/ 394316 w 774296"/>
                  <a:gd name="connsiteY13" fmla="*/ 50684 h 309692"/>
                  <a:gd name="connsiteX14" fmla="*/ 337134 w 774296"/>
                  <a:gd name="connsiteY14" fmla="*/ 74115 h 309692"/>
                  <a:gd name="connsiteX15" fmla="*/ 270101 w 774296"/>
                  <a:gd name="connsiteY15" fmla="*/ 101701 h 309692"/>
                  <a:gd name="connsiteX16" fmla="*/ 190558 w 774296"/>
                  <a:gd name="connsiteY16" fmla="*/ 146499 h 309692"/>
                  <a:gd name="connsiteX17" fmla="*/ 124612 w 774296"/>
                  <a:gd name="connsiteY17" fmla="*/ 189829 h 309692"/>
                  <a:gd name="connsiteX18" fmla="*/ 51080 w 774296"/>
                  <a:gd name="connsiteY18" fmla="*/ 238760 h 309692"/>
                  <a:gd name="connsiteX19" fmla="*/ 0 w 774296"/>
                  <a:gd name="connsiteY19" fmla="*/ 285110 h 309692"/>
                  <a:gd name="connsiteX0" fmla="*/ 0 w 785363"/>
                  <a:gd name="connsiteY0" fmla="*/ 288560 h 309881"/>
                  <a:gd name="connsiteX1" fmla="*/ 31921 w 785363"/>
                  <a:gd name="connsiteY1" fmla="*/ 306733 h 309881"/>
                  <a:gd name="connsiteX2" fmla="*/ 139243 w 785363"/>
                  <a:gd name="connsiteY2" fmla="*/ 230123 h 309881"/>
                  <a:gd name="connsiteX3" fmla="*/ 247255 w 785363"/>
                  <a:gd name="connsiteY3" fmla="*/ 164685 h 309881"/>
                  <a:gd name="connsiteX4" fmla="*/ 353874 w 785363"/>
                  <a:gd name="connsiteY4" fmla="*/ 114416 h 309881"/>
                  <a:gd name="connsiteX5" fmla="*/ 472635 w 785363"/>
                  <a:gd name="connsiteY5" fmla="*/ 66998 h 309881"/>
                  <a:gd name="connsiteX6" fmla="*/ 560115 w 785363"/>
                  <a:gd name="connsiteY6" fmla="*/ 51606 h 309881"/>
                  <a:gd name="connsiteX7" fmla="*/ 670634 w 785363"/>
                  <a:gd name="connsiteY7" fmla="*/ 40455 h 309881"/>
                  <a:gd name="connsiteX8" fmla="*/ 785363 w 785363"/>
                  <a:gd name="connsiteY8" fmla="*/ 36363 h 309881"/>
                  <a:gd name="connsiteX9" fmla="*/ 771302 w 785363"/>
                  <a:gd name="connsiteY9" fmla="*/ 0 h 309881"/>
                  <a:gd name="connsiteX10" fmla="*/ 704082 w 785363"/>
                  <a:gd name="connsiteY10" fmla="*/ 4267 h 309881"/>
                  <a:gd name="connsiteX11" fmla="*/ 587377 w 785363"/>
                  <a:gd name="connsiteY11" fmla="*/ 12512 h 309881"/>
                  <a:gd name="connsiteX12" fmla="*/ 475976 w 785363"/>
                  <a:gd name="connsiteY12" fmla="*/ 29187 h 309881"/>
                  <a:gd name="connsiteX13" fmla="*/ 405383 w 785363"/>
                  <a:gd name="connsiteY13" fmla="*/ 50684 h 309881"/>
                  <a:gd name="connsiteX14" fmla="*/ 348201 w 785363"/>
                  <a:gd name="connsiteY14" fmla="*/ 74115 h 309881"/>
                  <a:gd name="connsiteX15" fmla="*/ 281168 w 785363"/>
                  <a:gd name="connsiteY15" fmla="*/ 101701 h 309881"/>
                  <a:gd name="connsiteX16" fmla="*/ 201625 w 785363"/>
                  <a:gd name="connsiteY16" fmla="*/ 146499 h 309881"/>
                  <a:gd name="connsiteX17" fmla="*/ 135679 w 785363"/>
                  <a:gd name="connsiteY17" fmla="*/ 189829 h 309881"/>
                  <a:gd name="connsiteX18" fmla="*/ 62147 w 785363"/>
                  <a:gd name="connsiteY18" fmla="*/ 238760 h 309881"/>
                  <a:gd name="connsiteX19" fmla="*/ 0 w 785363"/>
                  <a:gd name="connsiteY19" fmla="*/ 288560 h 309881"/>
                  <a:gd name="connsiteX0" fmla="*/ 0 w 785363"/>
                  <a:gd name="connsiteY0" fmla="*/ 288560 h 310889"/>
                  <a:gd name="connsiteX1" fmla="*/ 28232 w 785363"/>
                  <a:gd name="connsiteY1" fmla="*/ 307884 h 310889"/>
                  <a:gd name="connsiteX2" fmla="*/ 139243 w 785363"/>
                  <a:gd name="connsiteY2" fmla="*/ 230123 h 310889"/>
                  <a:gd name="connsiteX3" fmla="*/ 247255 w 785363"/>
                  <a:gd name="connsiteY3" fmla="*/ 164685 h 310889"/>
                  <a:gd name="connsiteX4" fmla="*/ 353874 w 785363"/>
                  <a:gd name="connsiteY4" fmla="*/ 114416 h 310889"/>
                  <a:gd name="connsiteX5" fmla="*/ 472635 w 785363"/>
                  <a:gd name="connsiteY5" fmla="*/ 66998 h 310889"/>
                  <a:gd name="connsiteX6" fmla="*/ 560115 w 785363"/>
                  <a:gd name="connsiteY6" fmla="*/ 51606 h 310889"/>
                  <a:gd name="connsiteX7" fmla="*/ 670634 w 785363"/>
                  <a:gd name="connsiteY7" fmla="*/ 40455 h 310889"/>
                  <a:gd name="connsiteX8" fmla="*/ 785363 w 785363"/>
                  <a:gd name="connsiteY8" fmla="*/ 36363 h 310889"/>
                  <a:gd name="connsiteX9" fmla="*/ 771302 w 785363"/>
                  <a:gd name="connsiteY9" fmla="*/ 0 h 310889"/>
                  <a:gd name="connsiteX10" fmla="*/ 704082 w 785363"/>
                  <a:gd name="connsiteY10" fmla="*/ 4267 h 310889"/>
                  <a:gd name="connsiteX11" fmla="*/ 587377 w 785363"/>
                  <a:gd name="connsiteY11" fmla="*/ 12512 h 310889"/>
                  <a:gd name="connsiteX12" fmla="*/ 475976 w 785363"/>
                  <a:gd name="connsiteY12" fmla="*/ 29187 h 310889"/>
                  <a:gd name="connsiteX13" fmla="*/ 405383 w 785363"/>
                  <a:gd name="connsiteY13" fmla="*/ 50684 h 310889"/>
                  <a:gd name="connsiteX14" fmla="*/ 348201 w 785363"/>
                  <a:gd name="connsiteY14" fmla="*/ 74115 h 310889"/>
                  <a:gd name="connsiteX15" fmla="*/ 281168 w 785363"/>
                  <a:gd name="connsiteY15" fmla="*/ 101701 h 310889"/>
                  <a:gd name="connsiteX16" fmla="*/ 201625 w 785363"/>
                  <a:gd name="connsiteY16" fmla="*/ 146499 h 310889"/>
                  <a:gd name="connsiteX17" fmla="*/ 135679 w 785363"/>
                  <a:gd name="connsiteY17" fmla="*/ 189829 h 310889"/>
                  <a:gd name="connsiteX18" fmla="*/ 62147 w 785363"/>
                  <a:gd name="connsiteY18" fmla="*/ 238760 h 310889"/>
                  <a:gd name="connsiteX19" fmla="*/ 0 w 785363"/>
                  <a:gd name="connsiteY19" fmla="*/ 288560 h 310889"/>
                  <a:gd name="connsiteX0" fmla="*/ 33915 w 757131"/>
                  <a:gd name="connsiteY0" fmla="*/ 238760 h 307884"/>
                  <a:gd name="connsiteX1" fmla="*/ 0 w 757131"/>
                  <a:gd name="connsiteY1" fmla="*/ 307884 h 307884"/>
                  <a:gd name="connsiteX2" fmla="*/ 111011 w 757131"/>
                  <a:gd name="connsiteY2" fmla="*/ 230123 h 307884"/>
                  <a:gd name="connsiteX3" fmla="*/ 219023 w 757131"/>
                  <a:gd name="connsiteY3" fmla="*/ 164685 h 307884"/>
                  <a:gd name="connsiteX4" fmla="*/ 325642 w 757131"/>
                  <a:gd name="connsiteY4" fmla="*/ 114416 h 307884"/>
                  <a:gd name="connsiteX5" fmla="*/ 444403 w 757131"/>
                  <a:gd name="connsiteY5" fmla="*/ 66998 h 307884"/>
                  <a:gd name="connsiteX6" fmla="*/ 531883 w 757131"/>
                  <a:gd name="connsiteY6" fmla="*/ 51606 h 307884"/>
                  <a:gd name="connsiteX7" fmla="*/ 642402 w 757131"/>
                  <a:gd name="connsiteY7" fmla="*/ 40455 h 307884"/>
                  <a:gd name="connsiteX8" fmla="*/ 757131 w 757131"/>
                  <a:gd name="connsiteY8" fmla="*/ 36363 h 307884"/>
                  <a:gd name="connsiteX9" fmla="*/ 743070 w 757131"/>
                  <a:gd name="connsiteY9" fmla="*/ 0 h 307884"/>
                  <a:gd name="connsiteX10" fmla="*/ 675850 w 757131"/>
                  <a:gd name="connsiteY10" fmla="*/ 4267 h 307884"/>
                  <a:gd name="connsiteX11" fmla="*/ 559145 w 757131"/>
                  <a:gd name="connsiteY11" fmla="*/ 12512 h 307884"/>
                  <a:gd name="connsiteX12" fmla="*/ 447744 w 757131"/>
                  <a:gd name="connsiteY12" fmla="*/ 29187 h 307884"/>
                  <a:gd name="connsiteX13" fmla="*/ 377151 w 757131"/>
                  <a:gd name="connsiteY13" fmla="*/ 50684 h 307884"/>
                  <a:gd name="connsiteX14" fmla="*/ 319969 w 757131"/>
                  <a:gd name="connsiteY14" fmla="*/ 74115 h 307884"/>
                  <a:gd name="connsiteX15" fmla="*/ 252936 w 757131"/>
                  <a:gd name="connsiteY15" fmla="*/ 101701 h 307884"/>
                  <a:gd name="connsiteX16" fmla="*/ 173393 w 757131"/>
                  <a:gd name="connsiteY16" fmla="*/ 146499 h 307884"/>
                  <a:gd name="connsiteX17" fmla="*/ 107447 w 757131"/>
                  <a:gd name="connsiteY17" fmla="*/ 189829 h 307884"/>
                  <a:gd name="connsiteX18" fmla="*/ 33915 w 757131"/>
                  <a:gd name="connsiteY18" fmla="*/ 238760 h 307884"/>
                  <a:gd name="connsiteX0" fmla="*/ 0 w 723216"/>
                  <a:gd name="connsiteY0" fmla="*/ 238760 h 238760"/>
                  <a:gd name="connsiteX1" fmla="*/ 77096 w 723216"/>
                  <a:gd name="connsiteY1" fmla="*/ 230123 h 238760"/>
                  <a:gd name="connsiteX2" fmla="*/ 185108 w 723216"/>
                  <a:gd name="connsiteY2" fmla="*/ 164685 h 238760"/>
                  <a:gd name="connsiteX3" fmla="*/ 291727 w 723216"/>
                  <a:gd name="connsiteY3" fmla="*/ 114416 h 238760"/>
                  <a:gd name="connsiteX4" fmla="*/ 410488 w 723216"/>
                  <a:gd name="connsiteY4" fmla="*/ 66998 h 238760"/>
                  <a:gd name="connsiteX5" fmla="*/ 497968 w 723216"/>
                  <a:gd name="connsiteY5" fmla="*/ 51606 h 238760"/>
                  <a:gd name="connsiteX6" fmla="*/ 608487 w 723216"/>
                  <a:gd name="connsiteY6" fmla="*/ 40455 h 238760"/>
                  <a:gd name="connsiteX7" fmla="*/ 723216 w 723216"/>
                  <a:gd name="connsiteY7" fmla="*/ 36363 h 238760"/>
                  <a:gd name="connsiteX8" fmla="*/ 709155 w 723216"/>
                  <a:gd name="connsiteY8" fmla="*/ 0 h 238760"/>
                  <a:gd name="connsiteX9" fmla="*/ 641935 w 723216"/>
                  <a:gd name="connsiteY9" fmla="*/ 4267 h 238760"/>
                  <a:gd name="connsiteX10" fmla="*/ 525230 w 723216"/>
                  <a:gd name="connsiteY10" fmla="*/ 12512 h 238760"/>
                  <a:gd name="connsiteX11" fmla="*/ 413829 w 723216"/>
                  <a:gd name="connsiteY11" fmla="*/ 29187 h 238760"/>
                  <a:gd name="connsiteX12" fmla="*/ 343236 w 723216"/>
                  <a:gd name="connsiteY12" fmla="*/ 50684 h 238760"/>
                  <a:gd name="connsiteX13" fmla="*/ 286054 w 723216"/>
                  <a:gd name="connsiteY13" fmla="*/ 74115 h 238760"/>
                  <a:gd name="connsiteX14" fmla="*/ 219021 w 723216"/>
                  <a:gd name="connsiteY14" fmla="*/ 101701 h 238760"/>
                  <a:gd name="connsiteX15" fmla="*/ 139478 w 723216"/>
                  <a:gd name="connsiteY15" fmla="*/ 146499 h 238760"/>
                  <a:gd name="connsiteX16" fmla="*/ 73532 w 723216"/>
                  <a:gd name="connsiteY16" fmla="*/ 189829 h 238760"/>
                  <a:gd name="connsiteX17" fmla="*/ 0 w 723216"/>
                  <a:gd name="connsiteY17" fmla="*/ 238760 h 238760"/>
                  <a:gd name="connsiteX0" fmla="*/ 0 w 723216"/>
                  <a:gd name="connsiteY0" fmla="*/ 238760 h 238760"/>
                  <a:gd name="connsiteX1" fmla="*/ 77096 w 723216"/>
                  <a:gd name="connsiteY1" fmla="*/ 230123 h 238760"/>
                  <a:gd name="connsiteX2" fmla="*/ 121906 w 723216"/>
                  <a:gd name="connsiteY2" fmla="*/ 205974 h 238760"/>
                  <a:gd name="connsiteX3" fmla="*/ 185108 w 723216"/>
                  <a:gd name="connsiteY3" fmla="*/ 164685 h 238760"/>
                  <a:gd name="connsiteX4" fmla="*/ 291727 w 723216"/>
                  <a:gd name="connsiteY4" fmla="*/ 114416 h 238760"/>
                  <a:gd name="connsiteX5" fmla="*/ 410488 w 723216"/>
                  <a:gd name="connsiteY5" fmla="*/ 66998 h 238760"/>
                  <a:gd name="connsiteX6" fmla="*/ 497968 w 723216"/>
                  <a:gd name="connsiteY6" fmla="*/ 51606 h 238760"/>
                  <a:gd name="connsiteX7" fmla="*/ 608487 w 723216"/>
                  <a:gd name="connsiteY7" fmla="*/ 40455 h 238760"/>
                  <a:gd name="connsiteX8" fmla="*/ 723216 w 723216"/>
                  <a:gd name="connsiteY8" fmla="*/ 36363 h 238760"/>
                  <a:gd name="connsiteX9" fmla="*/ 709155 w 723216"/>
                  <a:gd name="connsiteY9" fmla="*/ 0 h 238760"/>
                  <a:gd name="connsiteX10" fmla="*/ 641935 w 723216"/>
                  <a:gd name="connsiteY10" fmla="*/ 4267 h 238760"/>
                  <a:gd name="connsiteX11" fmla="*/ 525230 w 723216"/>
                  <a:gd name="connsiteY11" fmla="*/ 12512 h 238760"/>
                  <a:gd name="connsiteX12" fmla="*/ 413829 w 723216"/>
                  <a:gd name="connsiteY12" fmla="*/ 29187 h 238760"/>
                  <a:gd name="connsiteX13" fmla="*/ 343236 w 723216"/>
                  <a:gd name="connsiteY13" fmla="*/ 50684 h 238760"/>
                  <a:gd name="connsiteX14" fmla="*/ 286054 w 723216"/>
                  <a:gd name="connsiteY14" fmla="*/ 74115 h 238760"/>
                  <a:gd name="connsiteX15" fmla="*/ 219021 w 723216"/>
                  <a:gd name="connsiteY15" fmla="*/ 101701 h 238760"/>
                  <a:gd name="connsiteX16" fmla="*/ 139478 w 723216"/>
                  <a:gd name="connsiteY16" fmla="*/ 146499 h 238760"/>
                  <a:gd name="connsiteX17" fmla="*/ 73532 w 723216"/>
                  <a:gd name="connsiteY17" fmla="*/ 189829 h 238760"/>
                  <a:gd name="connsiteX18" fmla="*/ 0 w 723216"/>
                  <a:gd name="connsiteY18" fmla="*/ 238760 h 238760"/>
                  <a:gd name="connsiteX0" fmla="*/ 0 w 723216"/>
                  <a:gd name="connsiteY0" fmla="*/ 238760 h 274332"/>
                  <a:gd name="connsiteX1" fmla="*/ 41374 w 723216"/>
                  <a:gd name="connsiteY1" fmla="*/ 274332 h 274332"/>
                  <a:gd name="connsiteX2" fmla="*/ 121906 w 723216"/>
                  <a:gd name="connsiteY2" fmla="*/ 205974 h 274332"/>
                  <a:gd name="connsiteX3" fmla="*/ 185108 w 723216"/>
                  <a:gd name="connsiteY3" fmla="*/ 164685 h 274332"/>
                  <a:gd name="connsiteX4" fmla="*/ 291727 w 723216"/>
                  <a:gd name="connsiteY4" fmla="*/ 114416 h 274332"/>
                  <a:gd name="connsiteX5" fmla="*/ 410488 w 723216"/>
                  <a:gd name="connsiteY5" fmla="*/ 66998 h 274332"/>
                  <a:gd name="connsiteX6" fmla="*/ 497968 w 723216"/>
                  <a:gd name="connsiteY6" fmla="*/ 51606 h 274332"/>
                  <a:gd name="connsiteX7" fmla="*/ 608487 w 723216"/>
                  <a:gd name="connsiteY7" fmla="*/ 40455 h 274332"/>
                  <a:gd name="connsiteX8" fmla="*/ 723216 w 723216"/>
                  <a:gd name="connsiteY8" fmla="*/ 36363 h 274332"/>
                  <a:gd name="connsiteX9" fmla="*/ 709155 w 723216"/>
                  <a:gd name="connsiteY9" fmla="*/ 0 h 274332"/>
                  <a:gd name="connsiteX10" fmla="*/ 641935 w 723216"/>
                  <a:gd name="connsiteY10" fmla="*/ 4267 h 274332"/>
                  <a:gd name="connsiteX11" fmla="*/ 525230 w 723216"/>
                  <a:gd name="connsiteY11" fmla="*/ 12512 h 274332"/>
                  <a:gd name="connsiteX12" fmla="*/ 413829 w 723216"/>
                  <a:gd name="connsiteY12" fmla="*/ 29187 h 274332"/>
                  <a:gd name="connsiteX13" fmla="*/ 343236 w 723216"/>
                  <a:gd name="connsiteY13" fmla="*/ 50684 h 274332"/>
                  <a:gd name="connsiteX14" fmla="*/ 286054 w 723216"/>
                  <a:gd name="connsiteY14" fmla="*/ 74115 h 274332"/>
                  <a:gd name="connsiteX15" fmla="*/ 219021 w 723216"/>
                  <a:gd name="connsiteY15" fmla="*/ 101701 h 274332"/>
                  <a:gd name="connsiteX16" fmla="*/ 139478 w 723216"/>
                  <a:gd name="connsiteY16" fmla="*/ 146499 h 274332"/>
                  <a:gd name="connsiteX17" fmla="*/ 73532 w 723216"/>
                  <a:gd name="connsiteY17" fmla="*/ 189829 h 274332"/>
                  <a:gd name="connsiteX18" fmla="*/ 0 w 723216"/>
                  <a:gd name="connsiteY18" fmla="*/ 238760 h 274332"/>
                  <a:gd name="connsiteX0" fmla="*/ 0 w 696826"/>
                  <a:gd name="connsiteY0" fmla="*/ 227385 h 274586"/>
                  <a:gd name="connsiteX1" fmla="*/ 14984 w 696826"/>
                  <a:gd name="connsiteY1" fmla="*/ 274332 h 274586"/>
                  <a:gd name="connsiteX2" fmla="*/ 95516 w 696826"/>
                  <a:gd name="connsiteY2" fmla="*/ 205974 h 274586"/>
                  <a:gd name="connsiteX3" fmla="*/ 158718 w 696826"/>
                  <a:gd name="connsiteY3" fmla="*/ 164685 h 274586"/>
                  <a:gd name="connsiteX4" fmla="*/ 265337 w 696826"/>
                  <a:gd name="connsiteY4" fmla="*/ 114416 h 274586"/>
                  <a:gd name="connsiteX5" fmla="*/ 384098 w 696826"/>
                  <a:gd name="connsiteY5" fmla="*/ 66998 h 274586"/>
                  <a:gd name="connsiteX6" fmla="*/ 471578 w 696826"/>
                  <a:gd name="connsiteY6" fmla="*/ 51606 h 274586"/>
                  <a:gd name="connsiteX7" fmla="*/ 582097 w 696826"/>
                  <a:gd name="connsiteY7" fmla="*/ 40455 h 274586"/>
                  <a:gd name="connsiteX8" fmla="*/ 696826 w 696826"/>
                  <a:gd name="connsiteY8" fmla="*/ 36363 h 274586"/>
                  <a:gd name="connsiteX9" fmla="*/ 682765 w 696826"/>
                  <a:gd name="connsiteY9" fmla="*/ 0 h 274586"/>
                  <a:gd name="connsiteX10" fmla="*/ 615545 w 696826"/>
                  <a:gd name="connsiteY10" fmla="*/ 4267 h 274586"/>
                  <a:gd name="connsiteX11" fmla="*/ 498840 w 696826"/>
                  <a:gd name="connsiteY11" fmla="*/ 12512 h 274586"/>
                  <a:gd name="connsiteX12" fmla="*/ 387439 w 696826"/>
                  <a:gd name="connsiteY12" fmla="*/ 29187 h 274586"/>
                  <a:gd name="connsiteX13" fmla="*/ 316846 w 696826"/>
                  <a:gd name="connsiteY13" fmla="*/ 50684 h 274586"/>
                  <a:gd name="connsiteX14" fmla="*/ 259664 w 696826"/>
                  <a:gd name="connsiteY14" fmla="*/ 74115 h 274586"/>
                  <a:gd name="connsiteX15" fmla="*/ 192631 w 696826"/>
                  <a:gd name="connsiteY15" fmla="*/ 101701 h 274586"/>
                  <a:gd name="connsiteX16" fmla="*/ 113088 w 696826"/>
                  <a:gd name="connsiteY16" fmla="*/ 146499 h 274586"/>
                  <a:gd name="connsiteX17" fmla="*/ 47142 w 696826"/>
                  <a:gd name="connsiteY17" fmla="*/ 189829 h 274586"/>
                  <a:gd name="connsiteX18" fmla="*/ 0 w 696826"/>
                  <a:gd name="connsiteY18" fmla="*/ 227385 h 274586"/>
                  <a:gd name="connsiteX0" fmla="*/ 0 w 696826"/>
                  <a:gd name="connsiteY0" fmla="*/ 227385 h 278875"/>
                  <a:gd name="connsiteX1" fmla="*/ 8796 w 696826"/>
                  <a:gd name="connsiteY1" fmla="*/ 278647 h 278875"/>
                  <a:gd name="connsiteX2" fmla="*/ 95516 w 696826"/>
                  <a:gd name="connsiteY2" fmla="*/ 205974 h 278875"/>
                  <a:gd name="connsiteX3" fmla="*/ 158718 w 696826"/>
                  <a:gd name="connsiteY3" fmla="*/ 164685 h 278875"/>
                  <a:gd name="connsiteX4" fmla="*/ 265337 w 696826"/>
                  <a:gd name="connsiteY4" fmla="*/ 114416 h 278875"/>
                  <a:gd name="connsiteX5" fmla="*/ 384098 w 696826"/>
                  <a:gd name="connsiteY5" fmla="*/ 66998 h 278875"/>
                  <a:gd name="connsiteX6" fmla="*/ 471578 w 696826"/>
                  <a:gd name="connsiteY6" fmla="*/ 51606 h 278875"/>
                  <a:gd name="connsiteX7" fmla="*/ 582097 w 696826"/>
                  <a:gd name="connsiteY7" fmla="*/ 40455 h 278875"/>
                  <a:gd name="connsiteX8" fmla="*/ 696826 w 696826"/>
                  <a:gd name="connsiteY8" fmla="*/ 36363 h 278875"/>
                  <a:gd name="connsiteX9" fmla="*/ 682765 w 696826"/>
                  <a:gd name="connsiteY9" fmla="*/ 0 h 278875"/>
                  <a:gd name="connsiteX10" fmla="*/ 615545 w 696826"/>
                  <a:gd name="connsiteY10" fmla="*/ 4267 h 278875"/>
                  <a:gd name="connsiteX11" fmla="*/ 498840 w 696826"/>
                  <a:gd name="connsiteY11" fmla="*/ 12512 h 278875"/>
                  <a:gd name="connsiteX12" fmla="*/ 387439 w 696826"/>
                  <a:gd name="connsiteY12" fmla="*/ 29187 h 278875"/>
                  <a:gd name="connsiteX13" fmla="*/ 316846 w 696826"/>
                  <a:gd name="connsiteY13" fmla="*/ 50684 h 278875"/>
                  <a:gd name="connsiteX14" fmla="*/ 259664 w 696826"/>
                  <a:gd name="connsiteY14" fmla="*/ 74115 h 278875"/>
                  <a:gd name="connsiteX15" fmla="*/ 192631 w 696826"/>
                  <a:gd name="connsiteY15" fmla="*/ 101701 h 278875"/>
                  <a:gd name="connsiteX16" fmla="*/ 113088 w 696826"/>
                  <a:gd name="connsiteY16" fmla="*/ 146499 h 278875"/>
                  <a:gd name="connsiteX17" fmla="*/ 47142 w 696826"/>
                  <a:gd name="connsiteY17" fmla="*/ 189829 h 278875"/>
                  <a:gd name="connsiteX18" fmla="*/ 0 w 696826"/>
                  <a:gd name="connsiteY18" fmla="*/ 227385 h 278875"/>
                  <a:gd name="connsiteX0" fmla="*/ 0 w 696826"/>
                  <a:gd name="connsiteY0" fmla="*/ 227385 h 273223"/>
                  <a:gd name="connsiteX1" fmla="*/ 21990 w 696826"/>
                  <a:gd name="connsiteY1" fmla="*/ 272959 h 273223"/>
                  <a:gd name="connsiteX2" fmla="*/ 95516 w 696826"/>
                  <a:gd name="connsiteY2" fmla="*/ 205974 h 273223"/>
                  <a:gd name="connsiteX3" fmla="*/ 158718 w 696826"/>
                  <a:gd name="connsiteY3" fmla="*/ 164685 h 273223"/>
                  <a:gd name="connsiteX4" fmla="*/ 265337 w 696826"/>
                  <a:gd name="connsiteY4" fmla="*/ 114416 h 273223"/>
                  <a:gd name="connsiteX5" fmla="*/ 384098 w 696826"/>
                  <a:gd name="connsiteY5" fmla="*/ 66998 h 273223"/>
                  <a:gd name="connsiteX6" fmla="*/ 471578 w 696826"/>
                  <a:gd name="connsiteY6" fmla="*/ 51606 h 273223"/>
                  <a:gd name="connsiteX7" fmla="*/ 582097 w 696826"/>
                  <a:gd name="connsiteY7" fmla="*/ 40455 h 273223"/>
                  <a:gd name="connsiteX8" fmla="*/ 696826 w 696826"/>
                  <a:gd name="connsiteY8" fmla="*/ 36363 h 273223"/>
                  <a:gd name="connsiteX9" fmla="*/ 682765 w 696826"/>
                  <a:gd name="connsiteY9" fmla="*/ 0 h 273223"/>
                  <a:gd name="connsiteX10" fmla="*/ 615545 w 696826"/>
                  <a:gd name="connsiteY10" fmla="*/ 4267 h 273223"/>
                  <a:gd name="connsiteX11" fmla="*/ 498840 w 696826"/>
                  <a:gd name="connsiteY11" fmla="*/ 12512 h 273223"/>
                  <a:gd name="connsiteX12" fmla="*/ 387439 w 696826"/>
                  <a:gd name="connsiteY12" fmla="*/ 29187 h 273223"/>
                  <a:gd name="connsiteX13" fmla="*/ 316846 w 696826"/>
                  <a:gd name="connsiteY13" fmla="*/ 50684 h 273223"/>
                  <a:gd name="connsiteX14" fmla="*/ 259664 w 696826"/>
                  <a:gd name="connsiteY14" fmla="*/ 74115 h 273223"/>
                  <a:gd name="connsiteX15" fmla="*/ 192631 w 696826"/>
                  <a:gd name="connsiteY15" fmla="*/ 101701 h 273223"/>
                  <a:gd name="connsiteX16" fmla="*/ 113088 w 696826"/>
                  <a:gd name="connsiteY16" fmla="*/ 146499 h 273223"/>
                  <a:gd name="connsiteX17" fmla="*/ 47142 w 696826"/>
                  <a:gd name="connsiteY17" fmla="*/ 189829 h 273223"/>
                  <a:gd name="connsiteX18" fmla="*/ 0 w 696826"/>
                  <a:gd name="connsiteY18" fmla="*/ 227385 h 273223"/>
                  <a:gd name="connsiteX0" fmla="*/ 0 w 696826"/>
                  <a:gd name="connsiteY0" fmla="*/ 227385 h 281116"/>
                  <a:gd name="connsiteX1" fmla="*/ 13116 w 696826"/>
                  <a:gd name="connsiteY1" fmla="*/ 280900 h 281116"/>
                  <a:gd name="connsiteX2" fmla="*/ 95516 w 696826"/>
                  <a:gd name="connsiteY2" fmla="*/ 205974 h 281116"/>
                  <a:gd name="connsiteX3" fmla="*/ 158718 w 696826"/>
                  <a:gd name="connsiteY3" fmla="*/ 164685 h 281116"/>
                  <a:gd name="connsiteX4" fmla="*/ 265337 w 696826"/>
                  <a:gd name="connsiteY4" fmla="*/ 114416 h 281116"/>
                  <a:gd name="connsiteX5" fmla="*/ 384098 w 696826"/>
                  <a:gd name="connsiteY5" fmla="*/ 66998 h 281116"/>
                  <a:gd name="connsiteX6" fmla="*/ 471578 w 696826"/>
                  <a:gd name="connsiteY6" fmla="*/ 51606 h 281116"/>
                  <a:gd name="connsiteX7" fmla="*/ 582097 w 696826"/>
                  <a:gd name="connsiteY7" fmla="*/ 40455 h 281116"/>
                  <a:gd name="connsiteX8" fmla="*/ 696826 w 696826"/>
                  <a:gd name="connsiteY8" fmla="*/ 36363 h 281116"/>
                  <a:gd name="connsiteX9" fmla="*/ 682765 w 696826"/>
                  <a:gd name="connsiteY9" fmla="*/ 0 h 281116"/>
                  <a:gd name="connsiteX10" fmla="*/ 615545 w 696826"/>
                  <a:gd name="connsiteY10" fmla="*/ 4267 h 281116"/>
                  <a:gd name="connsiteX11" fmla="*/ 498840 w 696826"/>
                  <a:gd name="connsiteY11" fmla="*/ 12512 h 281116"/>
                  <a:gd name="connsiteX12" fmla="*/ 387439 w 696826"/>
                  <a:gd name="connsiteY12" fmla="*/ 29187 h 281116"/>
                  <a:gd name="connsiteX13" fmla="*/ 316846 w 696826"/>
                  <a:gd name="connsiteY13" fmla="*/ 50684 h 281116"/>
                  <a:gd name="connsiteX14" fmla="*/ 259664 w 696826"/>
                  <a:gd name="connsiteY14" fmla="*/ 74115 h 281116"/>
                  <a:gd name="connsiteX15" fmla="*/ 192631 w 696826"/>
                  <a:gd name="connsiteY15" fmla="*/ 101701 h 281116"/>
                  <a:gd name="connsiteX16" fmla="*/ 113088 w 696826"/>
                  <a:gd name="connsiteY16" fmla="*/ 146499 h 281116"/>
                  <a:gd name="connsiteX17" fmla="*/ 47142 w 696826"/>
                  <a:gd name="connsiteY17" fmla="*/ 189829 h 281116"/>
                  <a:gd name="connsiteX18" fmla="*/ 0 w 696826"/>
                  <a:gd name="connsiteY18" fmla="*/ 227385 h 281116"/>
                  <a:gd name="connsiteX0" fmla="*/ 0 w 694370"/>
                  <a:gd name="connsiteY0" fmla="*/ 236205 h 281403"/>
                  <a:gd name="connsiteX1" fmla="*/ 10660 w 694370"/>
                  <a:gd name="connsiteY1" fmla="*/ 280900 h 281403"/>
                  <a:gd name="connsiteX2" fmla="*/ 93060 w 694370"/>
                  <a:gd name="connsiteY2" fmla="*/ 205974 h 281403"/>
                  <a:gd name="connsiteX3" fmla="*/ 156262 w 694370"/>
                  <a:gd name="connsiteY3" fmla="*/ 164685 h 281403"/>
                  <a:gd name="connsiteX4" fmla="*/ 262881 w 694370"/>
                  <a:gd name="connsiteY4" fmla="*/ 114416 h 281403"/>
                  <a:gd name="connsiteX5" fmla="*/ 381642 w 694370"/>
                  <a:gd name="connsiteY5" fmla="*/ 66998 h 281403"/>
                  <a:gd name="connsiteX6" fmla="*/ 469122 w 694370"/>
                  <a:gd name="connsiteY6" fmla="*/ 51606 h 281403"/>
                  <a:gd name="connsiteX7" fmla="*/ 579641 w 694370"/>
                  <a:gd name="connsiteY7" fmla="*/ 40455 h 281403"/>
                  <a:gd name="connsiteX8" fmla="*/ 694370 w 694370"/>
                  <a:gd name="connsiteY8" fmla="*/ 36363 h 281403"/>
                  <a:gd name="connsiteX9" fmla="*/ 680309 w 694370"/>
                  <a:gd name="connsiteY9" fmla="*/ 0 h 281403"/>
                  <a:gd name="connsiteX10" fmla="*/ 613089 w 694370"/>
                  <a:gd name="connsiteY10" fmla="*/ 4267 h 281403"/>
                  <a:gd name="connsiteX11" fmla="*/ 496384 w 694370"/>
                  <a:gd name="connsiteY11" fmla="*/ 12512 h 281403"/>
                  <a:gd name="connsiteX12" fmla="*/ 384983 w 694370"/>
                  <a:gd name="connsiteY12" fmla="*/ 29187 h 281403"/>
                  <a:gd name="connsiteX13" fmla="*/ 314390 w 694370"/>
                  <a:gd name="connsiteY13" fmla="*/ 50684 h 281403"/>
                  <a:gd name="connsiteX14" fmla="*/ 257208 w 694370"/>
                  <a:gd name="connsiteY14" fmla="*/ 74115 h 281403"/>
                  <a:gd name="connsiteX15" fmla="*/ 190175 w 694370"/>
                  <a:gd name="connsiteY15" fmla="*/ 101701 h 281403"/>
                  <a:gd name="connsiteX16" fmla="*/ 110632 w 694370"/>
                  <a:gd name="connsiteY16" fmla="*/ 146499 h 281403"/>
                  <a:gd name="connsiteX17" fmla="*/ 44686 w 694370"/>
                  <a:gd name="connsiteY17" fmla="*/ 189829 h 281403"/>
                  <a:gd name="connsiteX18" fmla="*/ 0 w 694370"/>
                  <a:gd name="connsiteY18" fmla="*/ 236205 h 281403"/>
                  <a:gd name="connsiteX0" fmla="*/ 0 w 696007"/>
                  <a:gd name="connsiteY0" fmla="*/ 230326 h 281194"/>
                  <a:gd name="connsiteX1" fmla="*/ 12297 w 696007"/>
                  <a:gd name="connsiteY1" fmla="*/ 280900 h 281194"/>
                  <a:gd name="connsiteX2" fmla="*/ 94697 w 696007"/>
                  <a:gd name="connsiteY2" fmla="*/ 205974 h 281194"/>
                  <a:gd name="connsiteX3" fmla="*/ 157899 w 696007"/>
                  <a:gd name="connsiteY3" fmla="*/ 164685 h 281194"/>
                  <a:gd name="connsiteX4" fmla="*/ 264518 w 696007"/>
                  <a:gd name="connsiteY4" fmla="*/ 114416 h 281194"/>
                  <a:gd name="connsiteX5" fmla="*/ 383279 w 696007"/>
                  <a:gd name="connsiteY5" fmla="*/ 66998 h 281194"/>
                  <a:gd name="connsiteX6" fmla="*/ 470759 w 696007"/>
                  <a:gd name="connsiteY6" fmla="*/ 51606 h 281194"/>
                  <a:gd name="connsiteX7" fmla="*/ 581278 w 696007"/>
                  <a:gd name="connsiteY7" fmla="*/ 40455 h 281194"/>
                  <a:gd name="connsiteX8" fmla="*/ 696007 w 696007"/>
                  <a:gd name="connsiteY8" fmla="*/ 36363 h 281194"/>
                  <a:gd name="connsiteX9" fmla="*/ 681946 w 696007"/>
                  <a:gd name="connsiteY9" fmla="*/ 0 h 281194"/>
                  <a:gd name="connsiteX10" fmla="*/ 614726 w 696007"/>
                  <a:gd name="connsiteY10" fmla="*/ 4267 h 281194"/>
                  <a:gd name="connsiteX11" fmla="*/ 498021 w 696007"/>
                  <a:gd name="connsiteY11" fmla="*/ 12512 h 281194"/>
                  <a:gd name="connsiteX12" fmla="*/ 386620 w 696007"/>
                  <a:gd name="connsiteY12" fmla="*/ 29187 h 281194"/>
                  <a:gd name="connsiteX13" fmla="*/ 316027 w 696007"/>
                  <a:gd name="connsiteY13" fmla="*/ 50684 h 281194"/>
                  <a:gd name="connsiteX14" fmla="*/ 258845 w 696007"/>
                  <a:gd name="connsiteY14" fmla="*/ 74115 h 281194"/>
                  <a:gd name="connsiteX15" fmla="*/ 191812 w 696007"/>
                  <a:gd name="connsiteY15" fmla="*/ 101701 h 281194"/>
                  <a:gd name="connsiteX16" fmla="*/ 112269 w 696007"/>
                  <a:gd name="connsiteY16" fmla="*/ 146499 h 281194"/>
                  <a:gd name="connsiteX17" fmla="*/ 46323 w 696007"/>
                  <a:gd name="connsiteY17" fmla="*/ 189829 h 281194"/>
                  <a:gd name="connsiteX18" fmla="*/ 0 w 696007"/>
                  <a:gd name="connsiteY18" fmla="*/ 230326 h 281194"/>
                  <a:gd name="connsiteX0" fmla="*/ 0 w 696007"/>
                  <a:gd name="connsiteY0" fmla="*/ 230326 h 274190"/>
                  <a:gd name="connsiteX1" fmla="*/ 32498 w 696007"/>
                  <a:gd name="connsiteY1" fmla="*/ 273837 h 274190"/>
                  <a:gd name="connsiteX2" fmla="*/ 94697 w 696007"/>
                  <a:gd name="connsiteY2" fmla="*/ 205974 h 274190"/>
                  <a:gd name="connsiteX3" fmla="*/ 157899 w 696007"/>
                  <a:gd name="connsiteY3" fmla="*/ 164685 h 274190"/>
                  <a:gd name="connsiteX4" fmla="*/ 264518 w 696007"/>
                  <a:gd name="connsiteY4" fmla="*/ 114416 h 274190"/>
                  <a:gd name="connsiteX5" fmla="*/ 383279 w 696007"/>
                  <a:gd name="connsiteY5" fmla="*/ 66998 h 274190"/>
                  <a:gd name="connsiteX6" fmla="*/ 470759 w 696007"/>
                  <a:gd name="connsiteY6" fmla="*/ 51606 h 274190"/>
                  <a:gd name="connsiteX7" fmla="*/ 581278 w 696007"/>
                  <a:gd name="connsiteY7" fmla="*/ 40455 h 274190"/>
                  <a:gd name="connsiteX8" fmla="*/ 696007 w 696007"/>
                  <a:gd name="connsiteY8" fmla="*/ 36363 h 274190"/>
                  <a:gd name="connsiteX9" fmla="*/ 681946 w 696007"/>
                  <a:gd name="connsiteY9" fmla="*/ 0 h 274190"/>
                  <a:gd name="connsiteX10" fmla="*/ 614726 w 696007"/>
                  <a:gd name="connsiteY10" fmla="*/ 4267 h 274190"/>
                  <a:gd name="connsiteX11" fmla="*/ 498021 w 696007"/>
                  <a:gd name="connsiteY11" fmla="*/ 12512 h 274190"/>
                  <a:gd name="connsiteX12" fmla="*/ 386620 w 696007"/>
                  <a:gd name="connsiteY12" fmla="*/ 29187 h 274190"/>
                  <a:gd name="connsiteX13" fmla="*/ 316027 w 696007"/>
                  <a:gd name="connsiteY13" fmla="*/ 50684 h 274190"/>
                  <a:gd name="connsiteX14" fmla="*/ 258845 w 696007"/>
                  <a:gd name="connsiteY14" fmla="*/ 74115 h 274190"/>
                  <a:gd name="connsiteX15" fmla="*/ 191812 w 696007"/>
                  <a:gd name="connsiteY15" fmla="*/ 101701 h 274190"/>
                  <a:gd name="connsiteX16" fmla="*/ 112269 w 696007"/>
                  <a:gd name="connsiteY16" fmla="*/ 146499 h 274190"/>
                  <a:gd name="connsiteX17" fmla="*/ 46323 w 696007"/>
                  <a:gd name="connsiteY17" fmla="*/ 189829 h 274190"/>
                  <a:gd name="connsiteX18" fmla="*/ 0 w 696007"/>
                  <a:gd name="connsiteY18" fmla="*/ 230326 h 274190"/>
                  <a:gd name="connsiteX0" fmla="*/ 0 w 696007"/>
                  <a:gd name="connsiteY0" fmla="*/ 230326 h 278464"/>
                  <a:gd name="connsiteX1" fmla="*/ 26309 w 696007"/>
                  <a:gd name="connsiteY1" fmla="*/ 278150 h 278464"/>
                  <a:gd name="connsiteX2" fmla="*/ 94697 w 696007"/>
                  <a:gd name="connsiteY2" fmla="*/ 205974 h 278464"/>
                  <a:gd name="connsiteX3" fmla="*/ 157899 w 696007"/>
                  <a:gd name="connsiteY3" fmla="*/ 164685 h 278464"/>
                  <a:gd name="connsiteX4" fmla="*/ 264518 w 696007"/>
                  <a:gd name="connsiteY4" fmla="*/ 114416 h 278464"/>
                  <a:gd name="connsiteX5" fmla="*/ 383279 w 696007"/>
                  <a:gd name="connsiteY5" fmla="*/ 66998 h 278464"/>
                  <a:gd name="connsiteX6" fmla="*/ 470759 w 696007"/>
                  <a:gd name="connsiteY6" fmla="*/ 51606 h 278464"/>
                  <a:gd name="connsiteX7" fmla="*/ 581278 w 696007"/>
                  <a:gd name="connsiteY7" fmla="*/ 40455 h 278464"/>
                  <a:gd name="connsiteX8" fmla="*/ 696007 w 696007"/>
                  <a:gd name="connsiteY8" fmla="*/ 36363 h 278464"/>
                  <a:gd name="connsiteX9" fmla="*/ 681946 w 696007"/>
                  <a:gd name="connsiteY9" fmla="*/ 0 h 278464"/>
                  <a:gd name="connsiteX10" fmla="*/ 614726 w 696007"/>
                  <a:gd name="connsiteY10" fmla="*/ 4267 h 278464"/>
                  <a:gd name="connsiteX11" fmla="*/ 498021 w 696007"/>
                  <a:gd name="connsiteY11" fmla="*/ 12512 h 278464"/>
                  <a:gd name="connsiteX12" fmla="*/ 386620 w 696007"/>
                  <a:gd name="connsiteY12" fmla="*/ 29187 h 278464"/>
                  <a:gd name="connsiteX13" fmla="*/ 316027 w 696007"/>
                  <a:gd name="connsiteY13" fmla="*/ 50684 h 278464"/>
                  <a:gd name="connsiteX14" fmla="*/ 258845 w 696007"/>
                  <a:gd name="connsiteY14" fmla="*/ 74115 h 278464"/>
                  <a:gd name="connsiteX15" fmla="*/ 191812 w 696007"/>
                  <a:gd name="connsiteY15" fmla="*/ 101701 h 278464"/>
                  <a:gd name="connsiteX16" fmla="*/ 112269 w 696007"/>
                  <a:gd name="connsiteY16" fmla="*/ 146499 h 278464"/>
                  <a:gd name="connsiteX17" fmla="*/ 46323 w 696007"/>
                  <a:gd name="connsiteY17" fmla="*/ 189829 h 278464"/>
                  <a:gd name="connsiteX18" fmla="*/ 0 w 696007"/>
                  <a:gd name="connsiteY18" fmla="*/ 230326 h 278464"/>
                  <a:gd name="connsiteX0" fmla="*/ 0 w 689704"/>
                  <a:gd name="connsiteY0" fmla="*/ 230326 h 278464"/>
                  <a:gd name="connsiteX1" fmla="*/ 26309 w 689704"/>
                  <a:gd name="connsiteY1" fmla="*/ 278150 h 278464"/>
                  <a:gd name="connsiteX2" fmla="*/ 94697 w 689704"/>
                  <a:gd name="connsiteY2" fmla="*/ 205974 h 278464"/>
                  <a:gd name="connsiteX3" fmla="*/ 157899 w 689704"/>
                  <a:gd name="connsiteY3" fmla="*/ 164685 h 278464"/>
                  <a:gd name="connsiteX4" fmla="*/ 264518 w 689704"/>
                  <a:gd name="connsiteY4" fmla="*/ 114416 h 278464"/>
                  <a:gd name="connsiteX5" fmla="*/ 383279 w 689704"/>
                  <a:gd name="connsiteY5" fmla="*/ 66998 h 278464"/>
                  <a:gd name="connsiteX6" fmla="*/ 470759 w 689704"/>
                  <a:gd name="connsiteY6" fmla="*/ 51606 h 278464"/>
                  <a:gd name="connsiteX7" fmla="*/ 581278 w 689704"/>
                  <a:gd name="connsiteY7" fmla="*/ 40455 h 278464"/>
                  <a:gd name="connsiteX8" fmla="*/ 689704 w 689704"/>
                  <a:gd name="connsiteY8" fmla="*/ 85560 h 278464"/>
                  <a:gd name="connsiteX9" fmla="*/ 681946 w 689704"/>
                  <a:gd name="connsiteY9" fmla="*/ 0 h 278464"/>
                  <a:gd name="connsiteX10" fmla="*/ 614726 w 689704"/>
                  <a:gd name="connsiteY10" fmla="*/ 4267 h 278464"/>
                  <a:gd name="connsiteX11" fmla="*/ 498021 w 689704"/>
                  <a:gd name="connsiteY11" fmla="*/ 12512 h 278464"/>
                  <a:gd name="connsiteX12" fmla="*/ 386620 w 689704"/>
                  <a:gd name="connsiteY12" fmla="*/ 29187 h 278464"/>
                  <a:gd name="connsiteX13" fmla="*/ 316027 w 689704"/>
                  <a:gd name="connsiteY13" fmla="*/ 50684 h 278464"/>
                  <a:gd name="connsiteX14" fmla="*/ 258845 w 689704"/>
                  <a:gd name="connsiteY14" fmla="*/ 74115 h 278464"/>
                  <a:gd name="connsiteX15" fmla="*/ 191812 w 689704"/>
                  <a:gd name="connsiteY15" fmla="*/ 101701 h 278464"/>
                  <a:gd name="connsiteX16" fmla="*/ 112269 w 689704"/>
                  <a:gd name="connsiteY16" fmla="*/ 146499 h 278464"/>
                  <a:gd name="connsiteX17" fmla="*/ 46323 w 689704"/>
                  <a:gd name="connsiteY17" fmla="*/ 189829 h 278464"/>
                  <a:gd name="connsiteX18" fmla="*/ 0 w 689704"/>
                  <a:gd name="connsiteY18" fmla="*/ 230326 h 278464"/>
                  <a:gd name="connsiteX0" fmla="*/ 0 w 689704"/>
                  <a:gd name="connsiteY0" fmla="*/ 226059 h 274197"/>
                  <a:gd name="connsiteX1" fmla="*/ 26309 w 689704"/>
                  <a:gd name="connsiteY1" fmla="*/ 273883 h 274197"/>
                  <a:gd name="connsiteX2" fmla="*/ 94697 w 689704"/>
                  <a:gd name="connsiteY2" fmla="*/ 201707 h 274197"/>
                  <a:gd name="connsiteX3" fmla="*/ 157899 w 689704"/>
                  <a:gd name="connsiteY3" fmla="*/ 160418 h 274197"/>
                  <a:gd name="connsiteX4" fmla="*/ 264518 w 689704"/>
                  <a:gd name="connsiteY4" fmla="*/ 110149 h 274197"/>
                  <a:gd name="connsiteX5" fmla="*/ 383279 w 689704"/>
                  <a:gd name="connsiteY5" fmla="*/ 62731 h 274197"/>
                  <a:gd name="connsiteX6" fmla="*/ 470759 w 689704"/>
                  <a:gd name="connsiteY6" fmla="*/ 47339 h 274197"/>
                  <a:gd name="connsiteX7" fmla="*/ 581278 w 689704"/>
                  <a:gd name="connsiteY7" fmla="*/ 36188 h 274197"/>
                  <a:gd name="connsiteX8" fmla="*/ 689704 w 689704"/>
                  <a:gd name="connsiteY8" fmla="*/ 81293 h 274197"/>
                  <a:gd name="connsiteX9" fmla="*/ 687290 w 689704"/>
                  <a:gd name="connsiteY9" fmla="*/ 35449 h 274197"/>
                  <a:gd name="connsiteX10" fmla="*/ 614726 w 689704"/>
                  <a:gd name="connsiteY10" fmla="*/ 0 h 274197"/>
                  <a:gd name="connsiteX11" fmla="*/ 498021 w 689704"/>
                  <a:gd name="connsiteY11" fmla="*/ 8245 h 274197"/>
                  <a:gd name="connsiteX12" fmla="*/ 386620 w 689704"/>
                  <a:gd name="connsiteY12" fmla="*/ 24920 h 274197"/>
                  <a:gd name="connsiteX13" fmla="*/ 316027 w 689704"/>
                  <a:gd name="connsiteY13" fmla="*/ 46417 h 274197"/>
                  <a:gd name="connsiteX14" fmla="*/ 258845 w 689704"/>
                  <a:gd name="connsiteY14" fmla="*/ 69848 h 274197"/>
                  <a:gd name="connsiteX15" fmla="*/ 191812 w 689704"/>
                  <a:gd name="connsiteY15" fmla="*/ 97434 h 274197"/>
                  <a:gd name="connsiteX16" fmla="*/ 112269 w 689704"/>
                  <a:gd name="connsiteY16" fmla="*/ 142232 h 274197"/>
                  <a:gd name="connsiteX17" fmla="*/ 46323 w 689704"/>
                  <a:gd name="connsiteY17" fmla="*/ 185562 h 274197"/>
                  <a:gd name="connsiteX18" fmla="*/ 0 w 689704"/>
                  <a:gd name="connsiteY18" fmla="*/ 226059 h 274197"/>
                  <a:gd name="connsiteX0" fmla="*/ 0 w 689704"/>
                  <a:gd name="connsiteY0" fmla="*/ 217814 h 265952"/>
                  <a:gd name="connsiteX1" fmla="*/ 26309 w 689704"/>
                  <a:gd name="connsiteY1" fmla="*/ 265638 h 265952"/>
                  <a:gd name="connsiteX2" fmla="*/ 94697 w 689704"/>
                  <a:gd name="connsiteY2" fmla="*/ 193462 h 265952"/>
                  <a:gd name="connsiteX3" fmla="*/ 157899 w 689704"/>
                  <a:gd name="connsiteY3" fmla="*/ 152173 h 265952"/>
                  <a:gd name="connsiteX4" fmla="*/ 264518 w 689704"/>
                  <a:gd name="connsiteY4" fmla="*/ 101904 h 265952"/>
                  <a:gd name="connsiteX5" fmla="*/ 383279 w 689704"/>
                  <a:gd name="connsiteY5" fmla="*/ 54486 h 265952"/>
                  <a:gd name="connsiteX6" fmla="*/ 470759 w 689704"/>
                  <a:gd name="connsiteY6" fmla="*/ 39094 h 265952"/>
                  <a:gd name="connsiteX7" fmla="*/ 581278 w 689704"/>
                  <a:gd name="connsiteY7" fmla="*/ 27943 h 265952"/>
                  <a:gd name="connsiteX8" fmla="*/ 689704 w 689704"/>
                  <a:gd name="connsiteY8" fmla="*/ 73048 h 265952"/>
                  <a:gd name="connsiteX9" fmla="*/ 687290 w 689704"/>
                  <a:gd name="connsiteY9" fmla="*/ 27204 h 265952"/>
                  <a:gd name="connsiteX10" fmla="*/ 619967 w 689704"/>
                  <a:gd name="connsiteY10" fmla="*/ 318 h 265952"/>
                  <a:gd name="connsiteX11" fmla="*/ 498021 w 689704"/>
                  <a:gd name="connsiteY11" fmla="*/ 0 h 265952"/>
                  <a:gd name="connsiteX12" fmla="*/ 386620 w 689704"/>
                  <a:gd name="connsiteY12" fmla="*/ 16675 h 265952"/>
                  <a:gd name="connsiteX13" fmla="*/ 316027 w 689704"/>
                  <a:gd name="connsiteY13" fmla="*/ 38172 h 265952"/>
                  <a:gd name="connsiteX14" fmla="*/ 258845 w 689704"/>
                  <a:gd name="connsiteY14" fmla="*/ 61603 h 265952"/>
                  <a:gd name="connsiteX15" fmla="*/ 191812 w 689704"/>
                  <a:gd name="connsiteY15" fmla="*/ 89189 h 265952"/>
                  <a:gd name="connsiteX16" fmla="*/ 112269 w 689704"/>
                  <a:gd name="connsiteY16" fmla="*/ 133987 h 265952"/>
                  <a:gd name="connsiteX17" fmla="*/ 46323 w 689704"/>
                  <a:gd name="connsiteY17" fmla="*/ 177317 h 265952"/>
                  <a:gd name="connsiteX18" fmla="*/ 0 w 689704"/>
                  <a:gd name="connsiteY18" fmla="*/ 217814 h 265952"/>
                  <a:gd name="connsiteX0" fmla="*/ 0 w 689704"/>
                  <a:gd name="connsiteY0" fmla="*/ 217814 h 265952"/>
                  <a:gd name="connsiteX1" fmla="*/ 26309 w 689704"/>
                  <a:gd name="connsiteY1" fmla="*/ 265638 h 265952"/>
                  <a:gd name="connsiteX2" fmla="*/ 94697 w 689704"/>
                  <a:gd name="connsiteY2" fmla="*/ 193462 h 265952"/>
                  <a:gd name="connsiteX3" fmla="*/ 157899 w 689704"/>
                  <a:gd name="connsiteY3" fmla="*/ 152173 h 265952"/>
                  <a:gd name="connsiteX4" fmla="*/ 264518 w 689704"/>
                  <a:gd name="connsiteY4" fmla="*/ 101904 h 265952"/>
                  <a:gd name="connsiteX5" fmla="*/ 383279 w 689704"/>
                  <a:gd name="connsiteY5" fmla="*/ 54486 h 265952"/>
                  <a:gd name="connsiteX6" fmla="*/ 470759 w 689704"/>
                  <a:gd name="connsiteY6" fmla="*/ 39094 h 265952"/>
                  <a:gd name="connsiteX7" fmla="*/ 576314 w 689704"/>
                  <a:gd name="connsiteY7" fmla="*/ 40906 h 265952"/>
                  <a:gd name="connsiteX8" fmla="*/ 689704 w 689704"/>
                  <a:gd name="connsiteY8" fmla="*/ 73048 h 265952"/>
                  <a:gd name="connsiteX9" fmla="*/ 687290 w 689704"/>
                  <a:gd name="connsiteY9" fmla="*/ 27204 h 265952"/>
                  <a:gd name="connsiteX10" fmla="*/ 619967 w 689704"/>
                  <a:gd name="connsiteY10" fmla="*/ 318 h 265952"/>
                  <a:gd name="connsiteX11" fmla="*/ 498021 w 689704"/>
                  <a:gd name="connsiteY11" fmla="*/ 0 h 265952"/>
                  <a:gd name="connsiteX12" fmla="*/ 386620 w 689704"/>
                  <a:gd name="connsiteY12" fmla="*/ 16675 h 265952"/>
                  <a:gd name="connsiteX13" fmla="*/ 316027 w 689704"/>
                  <a:gd name="connsiteY13" fmla="*/ 38172 h 265952"/>
                  <a:gd name="connsiteX14" fmla="*/ 258845 w 689704"/>
                  <a:gd name="connsiteY14" fmla="*/ 61603 h 265952"/>
                  <a:gd name="connsiteX15" fmla="*/ 191812 w 689704"/>
                  <a:gd name="connsiteY15" fmla="*/ 89189 h 265952"/>
                  <a:gd name="connsiteX16" fmla="*/ 112269 w 689704"/>
                  <a:gd name="connsiteY16" fmla="*/ 133987 h 265952"/>
                  <a:gd name="connsiteX17" fmla="*/ 46323 w 689704"/>
                  <a:gd name="connsiteY17" fmla="*/ 177317 h 265952"/>
                  <a:gd name="connsiteX18" fmla="*/ 0 w 689704"/>
                  <a:gd name="connsiteY18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89704 w 775750"/>
                  <a:gd name="connsiteY8" fmla="*/ 73048 h 265952"/>
                  <a:gd name="connsiteX9" fmla="*/ 775750 w 775750"/>
                  <a:gd name="connsiteY9" fmla="*/ 98584 h 265952"/>
                  <a:gd name="connsiteX10" fmla="*/ 619967 w 775750"/>
                  <a:gd name="connsiteY10" fmla="*/ 318 h 265952"/>
                  <a:gd name="connsiteX11" fmla="*/ 498021 w 775750"/>
                  <a:gd name="connsiteY11" fmla="*/ 0 h 265952"/>
                  <a:gd name="connsiteX12" fmla="*/ 386620 w 775750"/>
                  <a:gd name="connsiteY12" fmla="*/ 16675 h 265952"/>
                  <a:gd name="connsiteX13" fmla="*/ 316027 w 775750"/>
                  <a:gd name="connsiteY13" fmla="*/ 38172 h 265952"/>
                  <a:gd name="connsiteX14" fmla="*/ 258845 w 775750"/>
                  <a:gd name="connsiteY14" fmla="*/ 61603 h 265952"/>
                  <a:gd name="connsiteX15" fmla="*/ 191812 w 775750"/>
                  <a:gd name="connsiteY15" fmla="*/ 89189 h 265952"/>
                  <a:gd name="connsiteX16" fmla="*/ 112269 w 775750"/>
                  <a:gd name="connsiteY16" fmla="*/ 133987 h 265952"/>
                  <a:gd name="connsiteX17" fmla="*/ 46323 w 775750"/>
                  <a:gd name="connsiteY17" fmla="*/ 177317 h 265952"/>
                  <a:gd name="connsiteX18" fmla="*/ 0 w 775750"/>
                  <a:gd name="connsiteY18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731642 w 775750"/>
                  <a:gd name="connsiteY8" fmla="*/ 141560 h 265952"/>
                  <a:gd name="connsiteX9" fmla="*/ 775750 w 775750"/>
                  <a:gd name="connsiteY9" fmla="*/ 98584 h 265952"/>
                  <a:gd name="connsiteX10" fmla="*/ 619967 w 775750"/>
                  <a:gd name="connsiteY10" fmla="*/ 318 h 265952"/>
                  <a:gd name="connsiteX11" fmla="*/ 498021 w 775750"/>
                  <a:gd name="connsiteY11" fmla="*/ 0 h 265952"/>
                  <a:gd name="connsiteX12" fmla="*/ 386620 w 775750"/>
                  <a:gd name="connsiteY12" fmla="*/ 16675 h 265952"/>
                  <a:gd name="connsiteX13" fmla="*/ 316027 w 775750"/>
                  <a:gd name="connsiteY13" fmla="*/ 38172 h 265952"/>
                  <a:gd name="connsiteX14" fmla="*/ 258845 w 775750"/>
                  <a:gd name="connsiteY14" fmla="*/ 61603 h 265952"/>
                  <a:gd name="connsiteX15" fmla="*/ 191812 w 775750"/>
                  <a:gd name="connsiteY15" fmla="*/ 89189 h 265952"/>
                  <a:gd name="connsiteX16" fmla="*/ 112269 w 775750"/>
                  <a:gd name="connsiteY16" fmla="*/ 133987 h 265952"/>
                  <a:gd name="connsiteX17" fmla="*/ 46323 w 775750"/>
                  <a:gd name="connsiteY17" fmla="*/ 177317 h 265952"/>
                  <a:gd name="connsiteX18" fmla="*/ 0 w 775750"/>
                  <a:gd name="connsiteY18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731642 w 775750"/>
                  <a:gd name="connsiteY8" fmla="*/ 141560 h 265952"/>
                  <a:gd name="connsiteX9" fmla="*/ 775750 w 775750"/>
                  <a:gd name="connsiteY9" fmla="*/ 98584 h 265952"/>
                  <a:gd name="connsiteX10" fmla="*/ 723963 w 775750"/>
                  <a:gd name="connsiteY10" fmla="*/ 51294 h 265952"/>
                  <a:gd name="connsiteX11" fmla="*/ 619967 w 775750"/>
                  <a:gd name="connsiteY11" fmla="*/ 318 h 265952"/>
                  <a:gd name="connsiteX12" fmla="*/ 498021 w 775750"/>
                  <a:gd name="connsiteY12" fmla="*/ 0 h 265952"/>
                  <a:gd name="connsiteX13" fmla="*/ 386620 w 775750"/>
                  <a:gd name="connsiteY13" fmla="*/ 16675 h 265952"/>
                  <a:gd name="connsiteX14" fmla="*/ 316027 w 775750"/>
                  <a:gd name="connsiteY14" fmla="*/ 38172 h 265952"/>
                  <a:gd name="connsiteX15" fmla="*/ 258845 w 775750"/>
                  <a:gd name="connsiteY15" fmla="*/ 61603 h 265952"/>
                  <a:gd name="connsiteX16" fmla="*/ 191812 w 775750"/>
                  <a:gd name="connsiteY16" fmla="*/ 89189 h 265952"/>
                  <a:gd name="connsiteX17" fmla="*/ 112269 w 775750"/>
                  <a:gd name="connsiteY17" fmla="*/ 133987 h 265952"/>
                  <a:gd name="connsiteX18" fmla="*/ 46323 w 775750"/>
                  <a:gd name="connsiteY18" fmla="*/ 177317 h 265952"/>
                  <a:gd name="connsiteX19" fmla="*/ 0 w 775750"/>
                  <a:gd name="connsiteY19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731642 w 775750"/>
                  <a:gd name="connsiteY8" fmla="*/ 141560 h 265952"/>
                  <a:gd name="connsiteX9" fmla="*/ 775750 w 775750"/>
                  <a:gd name="connsiteY9" fmla="*/ 98584 h 265952"/>
                  <a:gd name="connsiteX10" fmla="*/ 723963 w 775750"/>
                  <a:gd name="connsiteY10" fmla="*/ 51294 h 265952"/>
                  <a:gd name="connsiteX11" fmla="*/ 677340 w 775750"/>
                  <a:gd name="connsiteY11" fmla="*/ 17272 h 265952"/>
                  <a:gd name="connsiteX12" fmla="*/ 619967 w 775750"/>
                  <a:gd name="connsiteY12" fmla="*/ 318 h 265952"/>
                  <a:gd name="connsiteX13" fmla="*/ 498021 w 775750"/>
                  <a:gd name="connsiteY13" fmla="*/ 0 h 265952"/>
                  <a:gd name="connsiteX14" fmla="*/ 386620 w 775750"/>
                  <a:gd name="connsiteY14" fmla="*/ 16675 h 265952"/>
                  <a:gd name="connsiteX15" fmla="*/ 316027 w 775750"/>
                  <a:gd name="connsiteY15" fmla="*/ 38172 h 265952"/>
                  <a:gd name="connsiteX16" fmla="*/ 258845 w 775750"/>
                  <a:gd name="connsiteY16" fmla="*/ 61603 h 265952"/>
                  <a:gd name="connsiteX17" fmla="*/ 191812 w 775750"/>
                  <a:gd name="connsiteY17" fmla="*/ 89189 h 265952"/>
                  <a:gd name="connsiteX18" fmla="*/ 112269 w 775750"/>
                  <a:gd name="connsiteY18" fmla="*/ 133987 h 265952"/>
                  <a:gd name="connsiteX19" fmla="*/ 46323 w 775750"/>
                  <a:gd name="connsiteY19" fmla="*/ 177317 h 265952"/>
                  <a:gd name="connsiteX20" fmla="*/ 0 w 775750"/>
                  <a:gd name="connsiteY20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88206 w 775750"/>
                  <a:gd name="connsiteY8" fmla="*/ 87081 h 265952"/>
                  <a:gd name="connsiteX9" fmla="*/ 731642 w 775750"/>
                  <a:gd name="connsiteY9" fmla="*/ 141560 h 265952"/>
                  <a:gd name="connsiteX10" fmla="*/ 775750 w 775750"/>
                  <a:gd name="connsiteY10" fmla="*/ 98584 h 265952"/>
                  <a:gd name="connsiteX11" fmla="*/ 723963 w 775750"/>
                  <a:gd name="connsiteY11" fmla="*/ 51294 h 265952"/>
                  <a:gd name="connsiteX12" fmla="*/ 677340 w 775750"/>
                  <a:gd name="connsiteY12" fmla="*/ 17272 h 265952"/>
                  <a:gd name="connsiteX13" fmla="*/ 619967 w 775750"/>
                  <a:gd name="connsiteY13" fmla="*/ 318 h 265952"/>
                  <a:gd name="connsiteX14" fmla="*/ 498021 w 775750"/>
                  <a:gd name="connsiteY14" fmla="*/ 0 h 265952"/>
                  <a:gd name="connsiteX15" fmla="*/ 386620 w 775750"/>
                  <a:gd name="connsiteY15" fmla="*/ 16675 h 265952"/>
                  <a:gd name="connsiteX16" fmla="*/ 316027 w 775750"/>
                  <a:gd name="connsiteY16" fmla="*/ 38172 h 265952"/>
                  <a:gd name="connsiteX17" fmla="*/ 258845 w 775750"/>
                  <a:gd name="connsiteY17" fmla="*/ 61603 h 265952"/>
                  <a:gd name="connsiteX18" fmla="*/ 191812 w 775750"/>
                  <a:gd name="connsiteY18" fmla="*/ 89189 h 265952"/>
                  <a:gd name="connsiteX19" fmla="*/ 112269 w 775750"/>
                  <a:gd name="connsiteY19" fmla="*/ 133987 h 265952"/>
                  <a:gd name="connsiteX20" fmla="*/ 46323 w 775750"/>
                  <a:gd name="connsiteY20" fmla="*/ 177317 h 265952"/>
                  <a:gd name="connsiteX21" fmla="*/ 0 w 775750"/>
                  <a:gd name="connsiteY21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7606 w 775750"/>
                  <a:gd name="connsiteY8" fmla="*/ 49042 h 265952"/>
                  <a:gd name="connsiteX9" fmla="*/ 688206 w 775750"/>
                  <a:gd name="connsiteY9" fmla="*/ 87081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963 w 775750"/>
                  <a:gd name="connsiteY12" fmla="*/ 51294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7606 w 775750"/>
                  <a:gd name="connsiteY8" fmla="*/ 49042 h 265952"/>
                  <a:gd name="connsiteX9" fmla="*/ 680077 w 775750"/>
                  <a:gd name="connsiteY9" fmla="*/ 88675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963 w 775750"/>
                  <a:gd name="connsiteY12" fmla="*/ 51294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0743 w 775750"/>
                  <a:gd name="connsiteY8" fmla="*/ 55184 h 265952"/>
                  <a:gd name="connsiteX9" fmla="*/ 680077 w 775750"/>
                  <a:gd name="connsiteY9" fmla="*/ 88675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963 w 775750"/>
                  <a:gd name="connsiteY12" fmla="*/ 51294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0743 w 775750"/>
                  <a:gd name="connsiteY8" fmla="*/ 55184 h 265952"/>
                  <a:gd name="connsiteX9" fmla="*/ 680077 w 775750"/>
                  <a:gd name="connsiteY9" fmla="*/ 88675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152 w 775750"/>
                  <a:gd name="connsiteY12" fmla="*/ 58647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77340 w 768255"/>
                  <a:gd name="connsiteY13" fmla="*/ 17272 h 265952"/>
                  <a:gd name="connsiteX14" fmla="*/ 619967 w 768255"/>
                  <a:gd name="connsiteY14" fmla="*/ 31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69845 w 768255"/>
                  <a:gd name="connsiteY13" fmla="*/ 21140 h 265952"/>
                  <a:gd name="connsiteX14" fmla="*/ 619967 w 768255"/>
                  <a:gd name="connsiteY14" fmla="*/ 31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69845 w 768255"/>
                  <a:gd name="connsiteY13" fmla="*/ 21140 h 265952"/>
                  <a:gd name="connsiteX14" fmla="*/ 615812 w 768255"/>
                  <a:gd name="connsiteY14" fmla="*/ 592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69845 w 768255"/>
                  <a:gd name="connsiteY13" fmla="*/ 21140 h 265952"/>
                  <a:gd name="connsiteX14" fmla="*/ 615812 w 768255"/>
                  <a:gd name="connsiteY14" fmla="*/ 592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0443 w 768255"/>
                  <a:gd name="connsiteY12" fmla="*/ 59178 h 265952"/>
                  <a:gd name="connsiteX13" fmla="*/ 669845 w 768255"/>
                  <a:gd name="connsiteY13" fmla="*/ 21140 h 265952"/>
                  <a:gd name="connsiteX14" fmla="*/ 615812 w 768255"/>
                  <a:gd name="connsiteY14" fmla="*/ 592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1392"/>
                  <a:gd name="connsiteY0" fmla="*/ 217814 h 265952"/>
                  <a:gd name="connsiteX1" fmla="*/ 26309 w 761392"/>
                  <a:gd name="connsiteY1" fmla="*/ 265638 h 265952"/>
                  <a:gd name="connsiteX2" fmla="*/ 94697 w 761392"/>
                  <a:gd name="connsiteY2" fmla="*/ 193462 h 265952"/>
                  <a:gd name="connsiteX3" fmla="*/ 157899 w 761392"/>
                  <a:gd name="connsiteY3" fmla="*/ 152173 h 265952"/>
                  <a:gd name="connsiteX4" fmla="*/ 264518 w 761392"/>
                  <a:gd name="connsiteY4" fmla="*/ 101904 h 265952"/>
                  <a:gd name="connsiteX5" fmla="*/ 383279 w 761392"/>
                  <a:gd name="connsiteY5" fmla="*/ 54486 h 265952"/>
                  <a:gd name="connsiteX6" fmla="*/ 470759 w 761392"/>
                  <a:gd name="connsiteY6" fmla="*/ 39094 h 265952"/>
                  <a:gd name="connsiteX7" fmla="*/ 576314 w 761392"/>
                  <a:gd name="connsiteY7" fmla="*/ 40906 h 265952"/>
                  <a:gd name="connsiteX8" fmla="*/ 630743 w 761392"/>
                  <a:gd name="connsiteY8" fmla="*/ 55184 h 265952"/>
                  <a:gd name="connsiteX9" fmla="*/ 680077 w 761392"/>
                  <a:gd name="connsiteY9" fmla="*/ 88675 h 265952"/>
                  <a:gd name="connsiteX10" fmla="*/ 731642 w 761392"/>
                  <a:gd name="connsiteY10" fmla="*/ 141560 h 265952"/>
                  <a:gd name="connsiteX11" fmla="*/ 761392 w 761392"/>
                  <a:gd name="connsiteY11" fmla="*/ 108595 h 265952"/>
                  <a:gd name="connsiteX12" fmla="*/ 720443 w 761392"/>
                  <a:gd name="connsiteY12" fmla="*/ 59178 h 265952"/>
                  <a:gd name="connsiteX13" fmla="*/ 669845 w 761392"/>
                  <a:gd name="connsiteY13" fmla="*/ 21140 h 265952"/>
                  <a:gd name="connsiteX14" fmla="*/ 615812 w 761392"/>
                  <a:gd name="connsiteY14" fmla="*/ 5928 h 265952"/>
                  <a:gd name="connsiteX15" fmla="*/ 498021 w 761392"/>
                  <a:gd name="connsiteY15" fmla="*/ 0 h 265952"/>
                  <a:gd name="connsiteX16" fmla="*/ 386620 w 761392"/>
                  <a:gd name="connsiteY16" fmla="*/ 16675 h 265952"/>
                  <a:gd name="connsiteX17" fmla="*/ 316027 w 761392"/>
                  <a:gd name="connsiteY17" fmla="*/ 38172 h 265952"/>
                  <a:gd name="connsiteX18" fmla="*/ 258845 w 761392"/>
                  <a:gd name="connsiteY18" fmla="*/ 61603 h 265952"/>
                  <a:gd name="connsiteX19" fmla="*/ 191812 w 761392"/>
                  <a:gd name="connsiteY19" fmla="*/ 89189 h 265952"/>
                  <a:gd name="connsiteX20" fmla="*/ 112269 w 761392"/>
                  <a:gd name="connsiteY20" fmla="*/ 133987 h 265952"/>
                  <a:gd name="connsiteX21" fmla="*/ 46323 w 761392"/>
                  <a:gd name="connsiteY21" fmla="*/ 177317 h 265952"/>
                  <a:gd name="connsiteX22" fmla="*/ 0 w 761392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31642 w 760759"/>
                  <a:gd name="connsiteY10" fmla="*/ 141560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60759 w 760759"/>
                  <a:gd name="connsiteY10" fmla="*/ 106321 h 265952"/>
                  <a:gd name="connsiteX11" fmla="*/ 720443 w 760759"/>
                  <a:gd name="connsiteY11" fmla="*/ 59178 h 265952"/>
                  <a:gd name="connsiteX12" fmla="*/ 669845 w 760759"/>
                  <a:gd name="connsiteY12" fmla="*/ 21140 h 265952"/>
                  <a:gd name="connsiteX13" fmla="*/ 615812 w 760759"/>
                  <a:gd name="connsiteY13" fmla="*/ 5928 h 265952"/>
                  <a:gd name="connsiteX14" fmla="*/ 498021 w 760759"/>
                  <a:gd name="connsiteY14" fmla="*/ 0 h 265952"/>
                  <a:gd name="connsiteX15" fmla="*/ 386620 w 760759"/>
                  <a:gd name="connsiteY15" fmla="*/ 16675 h 265952"/>
                  <a:gd name="connsiteX16" fmla="*/ 316027 w 760759"/>
                  <a:gd name="connsiteY16" fmla="*/ 38172 h 265952"/>
                  <a:gd name="connsiteX17" fmla="*/ 258845 w 760759"/>
                  <a:gd name="connsiteY17" fmla="*/ 61603 h 265952"/>
                  <a:gd name="connsiteX18" fmla="*/ 191812 w 760759"/>
                  <a:gd name="connsiteY18" fmla="*/ 89189 h 265952"/>
                  <a:gd name="connsiteX19" fmla="*/ 112269 w 760759"/>
                  <a:gd name="connsiteY19" fmla="*/ 133987 h 265952"/>
                  <a:gd name="connsiteX20" fmla="*/ 46323 w 760759"/>
                  <a:gd name="connsiteY20" fmla="*/ 177317 h 265952"/>
                  <a:gd name="connsiteX21" fmla="*/ 0 w 760759"/>
                  <a:gd name="connsiteY21" fmla="*/ 217814 h 265952"/>
                  <a:gd name="connsiteX0" fmla="*/ 0 w 720444"/>
                  <a:gd name="connsiteY0" fmla="*/ 217814 h 265952"/>
                  <a:gd name="connsiteX1" fmla="*/ 26309 w 720444"/>
                  <a:gd name="connsiteY1" fmla="*/ 265638 h 265952"/>
                  <a:gd name="connsiteX2" fmla="*/ 94697 w 720444"/>
                  <a:gd name="connsiteY2" fmla="*/ 193462 h 265952"/>
                  <a:gd name="connsiteX3" fmla="*/ 157899 w 720444"/>
                  <a:gd name="connsiteY3" fmla="*/ 152173 h 265952"/>
                  <a:gd name="connsiteX4" fmla="*/ 264518 w 720444"/>
                  <a:gd name="connsiteY4" fmla="*/ 101904 h 265952"/>
                  <a:gd name="connsiteX5" fmla="*/ 383279 w 720444"/>
                  <a:gd name="connsiteY5" fmla="*/ 54486 h 265952"/>
                  <a:gd name="connsiteX6" fmla="*/ 470759 w 720444"/>
                  <a:gd name="connsiteY6" fmla="*/ 39094 h 265952"/>
                  <a:gd name="connsiteX7" fmla="*/ 576314 w 720444"/>
                  <a:gd name="connsiteY7" fmla="*/ 40906 h 265952"/>
                  <a:gd name="connsiteX8" fmla="*/ 630743 w 720444"/>
                  <a:gd name="connsiteY8" fmla="*/ 55184 h 265952"/>
                  <a:gd name="connsiteX9" fmla="*/ 680077 w 720444"/>
                  <a:gd name="connsiteY9" fmla="*/ 88675 h 265952"/>
                  <a:gd name="connsiteX10" fmla="*/ 720443 w 720444"/>
                  <a:gd name="connsiteY10" fmla="*/ 59178 h 265952"/>
                  <a:gd name="connsiteX11" fmla="*/ 669845 w 720444"/>
                  <a:gd name="connsiteY11" fmla="*/ 21140 h 265952"/>
                  <a:gd name="connsiteX12" fmla="*/ 615812 w 720444"/>
                  <a:gd name="connsiteY12" fmla="*/ 5928 h 265952"/>
                  <a:gd name="connsiteX13" fmla="*/ 498021 w 720444"/>
                  <a:gd name="connsiteY13" fmla="*/ 0 h 265952"/>
                  <a:gd name="connsiteX14" fmla="*/ 386620 w 720444"/>
                  <a:gd name="connsiteY14" fmla="*/ 16675 h 265952"/>
                  <a:gd name="connsiteX15" fmla="*/ 316027 w 720444"/>
                  <a:gd name="connsiteY15" fmla="*/ 38172 h 265952"/>
                  <a:gd name="connsiteX16" fmla="*/ 258845 w 720444"/>
                  <a:gd name="connsiteY16" fmla="*/ 61603 h 265952"/>
                  <a:gd name="connsiteX17" fmla="*/ 191812 w 720444"/>
                  <a:gd name="connsiteY17" fmla="*/ 89189 h 265952"/>
                  <a:gd name="connsiteX18" fmla="*/ 112269 w 720444"/>
                  <a:gd name="connsiteY18" fmla="*/ 133987 h 265952"/>
                  <a:gd name="connsiteX19" fmla="*/ 46323 w 720444"/>
                  <a:gd name="connsiteY19" fmla="*/ 177317 h 265952"/>
                  <a:gd name="connsiteX20" fmla="*/ 0 w 720444"/>
                  <a:gd name="connsiteY20" fmla="*/ 217814 h 265952"/>
                  <a:gd name="connsiteX0" fmla="*/ 0 w 680077"/>
                  <a:gd name="connsiteY0" fmla="*/ 217814 h 265952"/>
                  <a:gd name="connsiteX1" fmla="*/ 26309 w 680077"/>
                  <a:gd name="connsiteY1" fmla="*/ 265638 h 265952"/>
                  <a:gd name="connsiteX2" fmla="*/ 94697 w 680077"/>
                  <a:gd name="connsiteY2" fmla="*/ 193462 h 265952"/>
                  <a:gd name="connsiteX3" fmla="*/ 157899 w 680077"/>
                  <a:gd name="connsiteY3" fmla="*/ 152173 h 265952"/>
                  <a:gd name="connsiteX4" fmla="*/ 264518 w 680077"/>
                  <a:gd name="connsiteY4" fmla="*/ 101904 h 265952"/>
                  <a:gd name="connsiteX5" fmla="*/ 383279 w 680077"/>
                  <a:gd name="connsiteY5" fmla="*/ 54486 h 265952"/>
                  <a:gd name="connsiteX6" fmla="*/ 470759 w 680077"/>
                  <a:gd name="connsiteY6" fmla="*/ 39094 h 265952"/>
                  <a:gd name="connsiteX7" fmla="*/ 576314 w 680077"/>
                  <a:gd name="connsiteY7" fmla="*/ 40906 h 265952"/>
                  <a:gd name="connsiteX8" fmla="*/ 630743 w 680077"/>
                  <a:gd name="connsiteY8" fmla="*/ 55184 h 265952"/>
                  <a:gd name="connsiteX9" fmla="*/ 680077 w 680077"/>
                  <a:gd name="connsiteY9" fmla="*/ 88675 h 265952"/>
                  <a:gd name="connsiteX10" fmla="*/ 669845 w 680077"/>
                  <a:gd name="connsiteY10" fmla="*/ 21140 h 265952"/>
                  <a:gd name="connsiteX11" fmla="*/ 615812 w 680077"/>
                  <a:gd name="connsiteY11" fmla="*/ 5928 h 265952"/>
                  <a:gd name="connsiteX12" fmla="*/ 498021 w 680077"/>
                  <a:gd name="connsiteY12" fmla="*/ 0 h 265952"/>
                  <a:gd name="connsiteX13" fmla="*/ 386620 w 680077"/>
                  <a:gd name="connsiteY13" fmla="*/ 16675 h 265952"/>
                  <a:gd name="connsiteX14" fmla="*/ 316027 w 680077"/>
                  <a:gd name="connsiteY14" fmla="*/ 38172 h 265952"/>
                  <a:gd name="connsiteX15" fmla="*/ 258845 w 680077"/>
                  <a:gd name="connsiteY15" fmla="*/ 61603 h 265952"/>
                  <a:gd name="connsiteX16" fmla="*/ 191812 w 680077"/>
                  <a:gd name="connsiteY16" fmla="*/ 89189 h 265952"/>
                  <a:gd name="connsiteX17" fmla="*/ 112269 w 680077"/>
                  <a:gd name="connsiteY17" fmla="*/ 133987 h 265952"/>
                  <a:gd name="connsiteX18" fmla="*/ 46323 w 680077"/>
                  <a:gd name="connsiteY18" fmla="*/ 177317 h 265952"/>
                  <a:gd name="connsiteX19" fmla="*/ 0 w 680077"/>
                  <a:gd name="connsiteY19" fmla="*/ 217814 h 265952"/>
                  <a:gd name="connsiteX0" fmla="*/ 0 w 670011"/>
                  <a:gd name="connsiteY0" fmla="*/ 217814 h 265952"/>
                  <a:gd name="connsiteX1" fmla="*/ 26309 w 670011"/>
                  <a:gd name="connsiteY1" fmla="*/ 265638 h 265952"/>
                  <a:gd name="connsiteX2" fmla="*/ 94697 w 670011"/>
                  <a:gd name="connsiteY2" fmla="*/ 193462 h 265952"/>
                  <a:gd name="connsiteX3" fmla="*/ 157899 w 670011"/>
                  <a:gd name="connsiteY3" fmla="*/ 152173 h 265952"/>
                  <a:gd name="connsiteX4" fmla="*/ 264518 w 670011"/>
                  <a:gd name="connsiteY4" fmla="*/ 101904 h 265952"/>
                  <a:gd name="connsiteX5" fmla="*/ 383279 w 670011"/>
                  <a:gd name="connsiteY5" fmla="*/ 54486 h 265952"/>
                  <a:gd name="connsiteX6" fmla="*/ 470759 w 670011"/>
                  <a:gd name="connsiteY6" fmla="*/ 39094 h 265952"/>
                  <a:gd name="connsiteX7" fmla="*/ 576314 w 670011"/>
                  <a:gd name="connsiteY7" fmla="*/ 40906 h 265952"/>
                  <a:gd name="connsiteX8" fmla="*/ 630743 w 670011"/>
                  <a:gd name="connsiteY8" fmla="*/ 55184 h 265952"/>
                  <a:gd name="connsiteX9" fmla="*/ 669845 w 670011"/>
                  <a:gd name="connsiteY9" fmla="*/ 21140 h 265952"/>
                  <a:gd name="connsiteX10" fmla="*/ 615812 w 670011"/>
                  <a:gd name="connsiteY10" fmla="*/ 5928 h 265952"/>
                  <a:gd name="connsiteX11" fmla="*/ 498021 w 670011"/>
                  <a:gd name="connsiteY11" fmla="*/ 0 h 265952"/>
                  <a:gd name="connsiteX12" fmla="*/ 386620 w 670011"/>
                  <a:gd name="connsiteY12" fmla="*/ 16675 h 265952"/>
                  <a:gd name="connsiteX13" fmla="*/ 316027 w 670011"/>
                  <a:gd name="connsiteY13" fmla="*/ 38172 h 265952"/>
                  <a:gd name="connsiteX14" fmla="*/ 258845 w 670011"/>
                  <a:gd name="connsiteY14" fmla="*/ 61603 h 265952"/>
                  <a:gd name="connsiteX15" fmla="*/ 191812 w 670011"/>
                  <a:gd name="connsiteY15" fmla="*/ 89189 h 265952"/>
                  <a:gd name="connsiteX16" fmla="*/ 112269 w 670011"/>
                  <a:gd name="connsiteY16" fmla="*/ 133987 h 265952"/>
                  <a:gd name="connsiteX17" fmla="*/ 46323 w 670011"/>
                  <a:gd name="connsiteY17" fmla="*/ 177317 h 265952"/>
                  <a:gd name="connsiteX18" fmla="*/ 0 w 670011"/>
                  <a:gd name="connsiteY18" fmla="*/ 217814 h 265952"/>
                  <a:gd name="connsiteX0" fmla="*/ 0 w 668076"/>
                  <a:gd name="connsiteY0" fmla="*/ 217814 h 265952"/>
                  <a:gd name="connsiteX1" fmla="*/ 26309 w 668076"/>
                  <a:gd name="connsiteY1" fmla="*/ 265638 h 265952"/>
                  <a:gd name="connsiteX2" fmla="*/ 94697 w 668076"/>
                  <a:gd name="connsiteY2" fmla="*/ 193462 h 265952"/>
                  <a:gd name="connsiteX3" fmla="*/ 157899 w 668076"/>
                  <a:gd name="connsiteY3" fmla="*/ 152173 h 265952"/>
                  <a:gd name="connsiteX4" fmla="*/ 264518 w 668076"/>
                  <a:gd name="connsiteY4" fmla="*/ 101904 h 265952"/>
                  <a:gd name="connsiteX5" fmla="*/ 383279 w 668076"/>
                  <a:gd name="connsiteY5" fmla="*/ 54486 h 265952"/>
                  <a:gd name="connsiteX6" fmla="*/ 470759 w 668076"/>
                  <a:gd name="connsiteY6" fmla="*/ 39094 h 265952"/>
                  <a:gd name="connsiteX7" fmla="*/ 576314 w 668076"/>
                  <a:gd name="connsiteY7" fmla="*/ 40906 h 265952"/>
                  <a:gd name="connsiteX8" fmla="*/ 630743 w 668076"/>
                  <a:gd name="connsiteY8" fmla="*/ 55184 h 265952"/>
                  <a:gd name="connsiteX9" fmla="*/ 667898 w 668076"/>
                  <a:gd name="connsiteY9" fmla="*/ 28340 h 265952"/>
                  <a:gd name="connsiteX10" fmla="*/ 615812 w 668076"/>
                  <a:gd name="connsiteY10" fmla="*/ 5928 h 265952"/>
                  <a:gd name="connsiteX11" fmla="*/ 498021 w 668076"/>
                  <a:gd name="connsiteY11" fmla="*/ 0 h 265952"/>
                  <a:gd name="connsiteX12" fmla="*/ 386620 w 668076"/>
                  <a:gd name="connsiteY12" fmla="*/ 16675 h 265952"/>
                  <a:gd name="connsiteX13" fmla="*/ 316027 w 668076"/>
                  <a:gd name="connsiteY13" fmla="*/ 38172 h 265952"/>
                  <a:gd name="connsiteX14" fmla="*/ 258845 w 668076"/>
                  <a:gd name="connsiteY14" fmla="*/ 61603 h 265952"/>
                  <a:gd name="connsiteX15" fmla="*/ 191812 w 668076"/>
                  <a:gd name="connsiteY15" fmla="*/ 89189 h 265952"/>
                  <a:gd name="connsiteX16" fmla="*/ 112269 w 668076"/>
                  <a:gd name="connsiteY16" fmla="*/ 133987 h 265952"/>
                  <a:gd name="connsiteX17" fmla="*/ 46323 w 668076"/>
                  <a:gd name="connsiteY17" fmla="*/ 177317 h 265952"/>
                  <a:gd name="connsiteX18" fmla="*/ 0 w 668076"/>
                  <a:gd name="connsiteY18" fmla="*/ 217814 h 265952"/>
                  <a:gd name="connsiteX0" fmla="*/ 0 w 668122"/>
                  <a:gd name="connsiteY0" fmla="*/ 217814 h 265952"/>
                  <a:gd name="connsiteX1" fmla="*/ 26309 w 668122"/>
                  <a:gd name="connsiteY1" fmla="*/ 265638 h 265952"/>
                  <a:gd name="connsiteX2" fmla="*/ 94697 w 668122"/>
                  <a:gd name="connsiteY2" fmla="*/ 193462 h 265952"/>
                  <a:gd name="connsiteX3" fmla="*/ 157899 w 668122"/>
                  <a:gd name="connsiteY3" fmla="*/ 152173 h 265952"/>
                  <a:gd name="connsiteX4" fmla="*/ 264518 w 668122"/>
                  <a:gd name="connsiteY4" fmla="*/ 101904 h 265952"/>
                  <a:gd name="connsiteX5" fmla="*/ 383279 w 668122"/>
                  <a:gd name="connsiteY5" fmla="*/ 54486 h 265952"/>
                  <a:gd name="connsiteX6" fmla="*/ 470759 w 668122"/>
                  <a:gd name="connsiteY6" fmla="*/ 39094 h 265952"/>
                  <a:gd name="connsiteX7" fmla="*/ 576314 w 668122"/>
                  <a:gd name="connsiteY7" fmla="*/ 40906 h 265952"/>
                  <a:gd name="connsiteX8" fmla="*/ 636008 w 668122"/>
                  <a:gd name="connsiteY8" fmla="*/ 52401 h 265952"/>
                  <a:gd name="connsiteX9" fmla="*/ 667898 w 668122"/>
                  <a:gd name="connsiteY9" fmla="*/ 28340 h 265952"/>
                  <a:gd name="connsiteX10" fmla="*/ 615812 w 668122"/>
                  <a:gd name="connsiteY10" fmla="*/ 5928 h 265952"/>
                  <a:gd name="connsiteX11" fmla="*/ 498021 w 668122"/>
                  <a:gd name="connsiteY11" fmla="*/ 0 h 265952"/>
                  <a:gd name="connsiteX12" fmla="*/ 386620 w 668122"/>
                  <a:gd name="connsiteY12" fmla="*/ 16675 h 265952"/>
                  <a:gd name="connsiteX13" fmla="*/ 316027 w 668122"/>
                  <a:gd name="connsiteY13" fmla="*/ 38172 h 265952"/>
                  <a:gd name="connsiteX14" fmla="*/ 258845 w 668122"/>
                  <a:gd name="connsiteY14" fmla="*/ 61603 h 265952"/>
                  <a:gd name="connsiteX15" fmla="*/ 191812 w 668122"/>
                  <a:gd name="connsiteY15" fmla="*/ 89189 h 265952"/>
                  <a:gd name="connsiteX16" fmla="*/ 112269 w 668122"/>
                  <a:gd name="connsiteY16" fmla="*/ 133987 h 265952"/>
                  <a:gd name="connsiteX17" fmla="*/ 46323 w 668122"/>
                  <a:gd name="connsiteY17" fmla="*/ 177317 h 265952"/>
                  <a:gd name="connsiteX18" fmla="*/ 0 w 668122"/>
                  <a:gd name="connsiteY18" fmla="*/ 217814 h 265952"/>
                  <a:gd name="connsiteX0" fmla="*/ 118730 w 786851"/>
                  <a:gd name="connsiteY0" fmla="*/ 217814 h 326975"/>
                  <a:gd name="connsiteX1" fmla="*/ 1256 w 786851"/>
                  <a:gd name="connsiteY1" fmla="*/ 326852 h 326975"/>
                  <a:gd name="connsiteX2" fmla="*/ 213427 w 786851"/>
                  <a:gd name="connsiteY2" fmla="*/ 193462 h 326975"/>
                  <a:gd name="connsiteX3" fmla="*/ 276629 w 786851"/>
                  <a:gd name="connsiteY3" fmla="*/ 152173 h 326975"/>
                  <a:gd name="connsiteX4" fmla="*/ 383248 w 786851"/>
                  <a:gd name="connsiteY4" fmla="*/ 101904 h 326975"/>
                  <a:gd name="connsiteX5" fmla="*/ 502009 w 786851"/>
                  <a:gd name="connsiteY5" fmla="*/ 54486 h 326975"/>
                  <a:gd name="connsiteX6" fmla="*/ 589489 w 786851"/>
                  <a:gd name="connsiteY6" fmla="*/ 39094 h 326975"/>
                  <a:gd name="connsiteX7" fmla="*/ 695044 w 786851"/>
                  <a:gd name="connsiteY7" fmla="*/ 40906 h 326975"/>
                  <a:gd name="connsiteX8" fmla="*/ 754738 w 786851"/>
                  <a:gd name="connsiteY8" fmla="*/ 52401 h 326975"/>
                  <a:gd name="connsiteX9" fmla="*/ 786628 w 786851"/>
                  <a:gd name="connsiteY9" fmla="*/ 28340 h 326975"/>
                  <a:gd name="connsiteX10" fmla="*/ 734542 w 786851"/>
                  <a:gd name="connsiteY10" fmla="*/ 5928 h 326975"/>
                  <a:gd name="connsiteX11" fmla="*/ 616751 w 786851"/>
                  <a:gd name="connsiteY11" fmla="*/ 0 h 326975"/>
                  <a:gd name="connsiteX12" fmla="*/ 505350 w 786851"/>
                  <a:gd name="connsiteY12" fmla="*/ 16675 h 326975"/>
                  <a:gd name="connsiteX13" fmla="*/ 434757 w 786851"/>
                  <a:gd name="connsiteY13" fmla="*/ 38172 h 326975"/>
                  <a:gd name="connsiteX14" fmla="*/ 377575 w 786851"/>
                  <a:gd name="connsiteY14" fmla="*/ 61603 h 326975"/>
                  <a:gd name="connsiteX15" fmla="*/ 310542 w 786851"/>
                  <a:gd name="connsiteY15" fmla="*/ 89189 h 326975"/>
                  <a:gd name="connsiteX16" fmla="*/ 230999 w 786851"/>
                  <a:gd name="connsiteY16" fmla="*/ 133987 h 326975"/>
                  <a:gd name="connsiteX17" fmla="*/ 165053 w 786851"/>
                  <a:gd name="connsiteY17" fmla="*/ 177317 h 326975"/>
                  <a:gd name="connsiteX18" fmla="*/ 118730 w 786851"/>
                  <a:gd name="connsiteY18" fmla="*/ 217814 h 326975"/>
                  <a:gd name="connsiteX0" fmla="*/ 0 w 951550"/>
                  <a:gd name="connsiteY0" fmla="*/ 351627 h 358170"/>
                  <a:gd name="connsiteX1" fmla="*/ 165955 w 951550"/>
                  <a:gd name="connsiteY1" fmla="*/ 326852 h 358170"/>
                  <a:gd name="connsiteX2" fmla="*/ 378126 w 951550"/>
                  <a:gd name="connsiteY2" fmla="*/ 193462 h 358170"/>
                  <a:gd name="connsiteX3" fmla="*/ 441328 w 951550"/>
                  <a:gd name="connsiteY3" fmla="*/ 152173 h 358170"/>
                  <a:gd name="connsiteX4" fmla="*/ 547947 w 951550"/>
                  <a:gd name="connsiteY4" fmla="*/ 101904 h 358170"/>
                  <a:gd name="connsiteX5" fmla="*/ 666708 w 951550"/>
                  <a:gd name="connsiteY5" fmla="*/ 54486 h 358170"/>
                  <a:gd name="connsiteX6" fmla="*/ 754188 w 951550"/>
                  <a:gd name="connsiteY6" fmla="*/ 39094 h 358170"/>
                  <a:gd name="connsiteX7" fmla="*/ 859743 w 951550"/>
                  <a:gd name="connsiteY7" fmla="*/ 40906 h 358170"/>
                  <a:gd name="connsiteX8" fmla="*/ 919437 w 951550"/>
                  <a:gd name="connsiteY8" fmla="*/ 52401 h 358170"/>
                  <a:gd name="connsiteX9" fmla="*/ 951327 w 951550"/>
                  <a:gd name="connsiteY9" fmla="*/ 28340 h 358170"/>
                  <a:gd name="connsiteX10" fmla="*/ 899241 w 951550"/>
                  <a:gd name="connsiteY10" fmla="*/ 5928 h 358170"/>
                  <a:gd name="connsiteX11" fmla="*/ 781450 w 951550"/>
                  <a:gd name="connsiteY11" fmla="*/ 0 h 358170"/>
                  <a:gd name="connsiteX12" fmla="*/ 670049 w 951550"/>
                  <a:gd name="connsiteY12" fmla="*/ 16675 h 358170"/>
                  <a:gd name="connsiteX13" fmla="*/ 599456 w 951550"/>
                  <a:gd name="connsiteY13" fmla="*/ 38172 h 358170"/>
                  <a:gd name="connsiteX14" fmla="*/ 542274 w 951550"/>
                  <a:gd name="connsiteY14" fmla="*/ 61603 h 358170"/>
                  <a:gd name="connsiteX15" fmla="*/ 475241 w 951550"/>
                  <a:gd name="connsiteY15" fmla="*/ 89189 h 358170"/>
                  <a:gd name="connsiteX16" fmla="*/ 395698 w 951550"/>
                  <a:gd name="connsiteY16" fmla="*/ 133987 h 358170"/>
                  <a:gd name="connsiteX17" fmla="*/ 329752 w 951550"/>
                  <a:gd name="connsiteY17" fmla="*/ 177317 h 358170"/>
                  <a:gd name="connsiteX18" fmla="*/ 0 w 951550"/>
                  <a:gd name="connsiteY18" fmla="*/ 351627 h 358170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379299 w 952723"/>
                  <a:gd name="connsiteY2" fmla="*/ 193462 h 378762"/>
                  <a:gd name="connsiteX3" fmla="*/ 442501 w 952723"/>
                  <a:gd name="connsiteY3" fmla="*/ 152173 h 378762"/>
                  <a:gd name="connsiteX4" fmla="*/ 549120 w 952723"/>
                  <a:gd name="connsiteY4" fmla="*/ 101904 h 378762"/>
                  <a:gd name="connsiteX5" fmla="*/ 667881 w 952723"/>
                  <a:gd name="connsiteY5" fmla="*/ 54486 h 378762"/>
                  <a:gd name="connsiteX6" fmla="*/ 755361 w 952723"/>
                  <a:gd name="connsiteY6" fmla="*/ 39094 h 378762"/>
                  <a:gd name="connsiteX7" fmla="*/ 860916 w 952723"/>
                  <a:gd name="connsiteY7" fmla="*/ 40906 h 378762"/>
                  <a:gd name="connsiteX8" fmla="*/ 920610 w 952723"/>
                  <a:gd name="connsiteY8" fmla="*/ 52401 h 378762"/>
                  <a:gd name="connsiteX9" fmla="*/ 952500 w 952723"/>
                  <a:gd name="connsiteY9" fmla="*/ 28340 h 378762"/>
                  <a:gd name="connsiteX10" fmla="*/ 900414 w 952723"/>
                  <a:gd name="connsiteY10" fmla="*/ 5928 h 378762"/>
                  <a:gd name="connsiteX11" fmla="*/ 782623 w 952723"/>
                  <a:gd name="connsiteY11" fmla="*/ 0 h 378762"/>
                  <a:gd name="connsiteX12" fmla="*/ 671222 w 952723"/>
                  <a:gd name="connsiteY12" fmla="*/ 16675 h 378762"/>
                  <a:gd name="connsiteX13" fmla="*/ 600629 w 952723"/>
                  <a:gd name="connsiteY13" fmla="*/ 38172 h 378762"/>
                  <a:gd name="connsiteX14" fmla="*/ 543447 w 952723"/>
                  <a:gd name="connsiteY14" fmla="*/ 61603 h 378762"/>
                  <a:gd name="connsiteX15" fmla="*/ 476414 w 952723"/>
                  <a:gd name="connsiteY15" fmla="*/ 89189 h 378762"/>
                  <a:gd name="connsiteX16" fmla="*/ 396871 w 952723"/>
                  <a:gd name="connsiteY16" fmla="*/ 133987 h 378762"/>
                  <a:gd name="connsiteX17" fmla="*/ 330925 w 952723"/>
                  <a:gd name="connsiteY17" fmla="*/ 177317 h 378762"/>
                  <a:gd name="connsiteX18" fmla="*/ 1173 w 952723"/>
                  <a:gd name="connsiteY18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379299 w 952723"/>
                  <a:gd name="connsiteY3" fmla="*/ 193462 h 378762"/>
                  <a:gd name="connsiteX4" fmla="*/ 442501 w 952723"/>
                  <a:gd name="connsiteY4" fmla="*/ 152173 h 378762"/>
                  <a:gd name="connsiteX5" fmla="*/ 549120 w 952723"/>
                  <a:gd name="connsiteY5" fmla="*/ 101904 h 378762"/>
                  <a:gd name="connsiteX6" fmla="*/ 667881 w 952723"/>
                  <a:gd name="connsiteY6" fmla="*/ 54486 h 378762"/>
                  <a:gd name="connsiteX7" fmla="*/ 755361 w 952723"/>
                  <a:gd name="connsiteY7" fmla="*/ 39094 h 378762"/>
                  <a:gd name="connsiteX8" fmla="*/ 860916 w 952723"/>
                  <a:gd name="connsiteY8" fmla="*/ 40906 h 378762"/>
                  <a:gd name="connsiteX9" fmla="*/ 920610 w 952723"/>
                  <a:gd name="connsiteY9" fmla="*/ 52401 h 378762"/>
                  <a:gd name="connsiteX10" fmla="*/ 952500 w 952723"/>
                  <a:gd name="connsiteY10" fmla="*/ 28340 h 378762"/>
                  <a:gd name="connsiteX11" fmla="*/ 900414 w 952723"/>
                  <a:gd name="connsiteY11" fmla="*/ 5928 h 378762"/>
                  <a:gd name="connsiteX12" fmla="*/ 782623 w 952723"/>
                  <a:gd name="connsiteY12" fmla="*/ 0 h 378762"/>
                  <a:gd name="connsiteX13" fmla="*/ 671222 w 952723"/>
                  <a:gd name="connsiteY13" fmla="*/ 16675 h 378762"/>
                  <a:gd name="connsiteX14" fmla="*/ 600629 w 952723"/>
                  <a:gd name="connsiteY14" fmla="*/ 38172 h 378762"/>
                  <a:gd name="connsiteX15" fmla="*/ 543447 w 952723"/>
                  <a:gd name="connsiteY15" fmla="*/ 61603 h 378762"/>
                  <a:gd name="connsiteX16" fmla="*/ 476414 w 952723"/>
                  <a:gd name="connsiteY16" fmla="*/ 89189 h 378762"/>
                  <a:gd name="connsiteX17" fmla="*/ 396871 w 952723"/>
                  <a:gd name="connsiteY17" fmla="*/ 133987 h 378762"/>
                  <a:gd name="connsiteX18" fmla="*/ 330925 w 952723"/>
                  <a:gd name="connsiteY18" fmla="*/ 177317 h 378762"/>
                  <a:gd name="connsiteX19" fmla="*/ 1173 w 952723"/>
                  <a:gd name="connsiteY19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379299 w 952723"/>
                  <a:gd name="connsiteY3" fmla="*/ 193462 h 378762"/>
                  <a:gd name="connsiteX4" fmla="*/ 442501 w 952723"/>
                  <a:gd name="connsiteY4" fmla="*/ 152173 h 378762"/>
                  <a:gd name="connsiteX5" fmla="*/ 549120 w 952723"/>
                  <a:gd name="connsiteY5" fmla="*/ 101904 h 378762"/>
                  <a:gd name="connsiteX6" fmla="*/ 667881 w 952723"/>
                  <a:gd name="connsiteY6" fmla="*/ 54486 h 378762"/>
                  <a:gd name="connsiteX7" fmla="*/ 755361 w 952723"/>
                  <a:gd name="connsiteY7" fmla="*/ 39094 h 378762"/>
                  <a:gd name="connsiteX8" fmla="*/ 860916 w 952723"/>
                  <a:gd name="connsiteY8" fmla="*/ 40906 h 378762"/>
                  <a:gd name="connsiteX9" fmla="*/ 920610 w 952723"/>
                  <a:gd name="connsiteY9" fmla="*/ 52401 h 378762"/>
                  <a:gd name="connsiteX10" fmla="*/ 952500 w 952723"/>
                  <a:gd name="connsiteY10" fmla="*/ 28340 h 378762"/>
                  <a:gd name="connsiteX11" fmla="*/ 900414 w 952723"/>
                  <a:gd name="connsiteY11" fmla="*/ 5928 h 378762"/>
                  <a:gd name="connsiteX12" fmla="*/ 782623 w 952723"/>
                  <a:gd name="connsiteY12" fmla="*/ 0 h 378762"/>
                  <a:gd name="connsiteX13" fmla="*/ 671222 w 952723"/>
                  <a:gd name="connsiteY13" fmla="*/ 16675 h 378762"/>
                  <a:gd name="connsiteX14" fmla="*/ 600629 w 952723"/>
                  <a:gd name="connsiteY14" fmla="*/ 38172 h 378762"/>
                  <a:gd name="connsiteX15" fmla="*/ 543447 w 952723"/>
                  <a:gd name="connsiteY15" fmla="*/ 61603 h 378762"/>
                  <a:gd name="connsiteX16" fmla="*/ 476414 w 952723"/>
                  <a:gd name="connsiteY16" fmla="*/ 89189 h 378762"/>
                  <a:gd name="connsiteX17" fmla="*/ 396871 w 952723"/>
                  <a:gd name="connsiteY17" fmla="*/ 133987 h 378762"/>
                  <a:gd name="connsiteX18" fmla="*/ 330925 w 952723"/>
                  <a:gd name="connsiteY18" fmla="*/ 177317 h 378762"/>
                  <a:gd name="connsiteX19" fmla="*/ 153281 w 952723"/>
                  <a:gd name="connsiteY19" fmla="*/ 261803 h 378762"/>
                  <a:gd name="connsiteX20" fmla="*/ 1173 w 952723"/>
                  <a:gd name="connsiteY20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379299 w 952723"/>
                  <a:gd name="connsiteY3" fmla="*/ 193462 h 378762"/>
                  <a:gd name="connsiteX4" fmla="*/ 442501 w 952723"/>
                  <a:gd name="connsiteY4" fmla="*/ 152173 h 378762"/>
                  <a:gd name="connsiteX5" fmla="*/ 549120 w 952723"/>
                  <a:gd name="connsiteY5" fmla="*/ 101904 h 378762"/>
                  <a:gd name="connsiteX6" fmla="*/ 667881 w 952723"/>
                  <a:gd name="connsiteY6" fmla="*/ 54486 h 378762"/>
                  <a:gd name="connsiteX7" fmla="*/ 755361 w 952723"/>
                  <a:gd name="connsiteY7" fmla="*/ 39094 h 378762"/>
                  <a:gd name="connsiteX8" fmla="*/ 860916 w 952723"/>
                  <a:gd name="connsiteY8" fmla="*/ 40906 h 378762"/>
                  <a:gd name="connsiteX9" fmla="*/ 920610 w 952723"/>
                  <a:gd name="connsiteY9" fmla="*/ 52401 h 378762"/>
                  <a:gd name="connsiteX10" fmla="*/ 952500 w 952723"/>
                  <a:gd name="connsiteY10" fmla="*/ 28340 h 378762"/>
                  <a:gd name="connsiteX11" fmla="*/ 900414 w 952723"/>
                  <a:gd name="connsiteY11" fmla="*/ 5928 h 378762"/>
                  <a:gd name="connsiteX12" fmla="*/ 782623 w 952723"/>
                  <a:gd name="connsiteY12" fmla="*/ 0 h 378762"/>
                  <a:gd name="connsiteX13" fmla="*/ 671222 w 952723"/>
                  <a:gd name="connsiteY13" fmla="*/ 16675 h 378762"/>
                  <a:gd name="connsiteX14" fmla="*/ 600629 w 952723"/>
                  <a:gd name="connsiteY14" fmla="*/ 38172 h 378762"/>
                  <a:gd name="connsiteX15" fmla="*/ 543447 w 952723"/>
                  <a:gd name="connsiteY15" fmla="*/ 61603 h 378762"/>
                  <a:gd name="connsiteX16" fmla="*/ 476414 w 952723"/>
                  <a:gd name="connsiteY16" fmla="*/ 89189 h 378762"/>
                  <a:gd name="connsiteX17" fmla="*/ 396871 w 952723"/>
                  <a:gd name="connsiteY17" fmla="*/ 133987 h 378762"/>
                  <a:gd name="connsiteX18" fmla="*/ 330925 w 952723"/>
                  <a:gd name="connsiteY18" fmla="*/ 177317 h 378762"/>
                  <a:gd name="connsiteX19" fmla="*/ 256349 w 952723"/>
                  <a:gd name="connsiteY19" fmla="*/ 211010 h 378762"/>
                  <a:gd name="connsiteX20" fmla="*/ 153281 w 952723"/>
                  <a:gd name="connsiteY20" fmla="*/ 261803 h 378762"/>
                  <a:gd name="connsiteX21" fmla="*/ 1173 w 952723"/>
                  <a:gd name="connsiteY21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9299 w 952723"/>
                  <a:gd name="connsiteY4" fmla="*/ 193462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30925 w 952723"/>
                  <a:gd name="connsiteY19" fmla="*/ 177317 h 378762"/>
                  <a:gd name="connsiteX20" fmla="*/ 256349 w 952723"/>
                  <a:gd name="connsiteY20" fmla="*/ 211010 h 378762"/>
                  <a:gd name="connsiteX21" fmla="*/ 153281 w 952723"/>
                  <a:gd name="connsiteY21" fmla="*/ 261803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9299 w 952723"/>
                  <a:gd name="connsiteY4" fmla="*/ 193462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30925 w 952723"/>
                  <a:gd name="connsiteY19" fmla="*/ 177317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9299 w 952723"/>
                  <a:gd name="connsiteY4" fmla="*/ 193462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27335 w 952723"/>
                  <a:gd name="connsiteY19" fmla="*/ 170576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6528 w 952723"/>
                  <a:gd name="connsiteY4" fmla="*/ 193693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27335 w 952723"/>
                  <a:gd name="connsiteY19" fmla="*/ 170576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6528 w 952723"/>
                  <a:gd name="connsiteY4" fmla="*/ 193693 h 378762"/>
                  <a:gd name="connsiteX5" fmla="*/ 450807 w 952723"/>
                  <a:gd name="connsiteY5" fmla="*/ 151484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27335 w 952723"/>
                  <a:gd name="connsiteY19" fmla="*/ 170576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0798 w 909417"/>
                  <a:gd name="connsiteY0" fmla="*/ 268774 h 367636"/>
                  <a:gd name="connsiteX1" fmla="*/ 0 w 909417"/>
                  <a:gd name="connsiteY1" fmla="*/ 367636 h 367636"/>
                  <a:gd name="connsiteX2" fmla="*/ 121266 w 909417"/>
                  <a:gd name="connsiteY2" fmla="*/ 310141 h 367636"/>
                  <a:gd name="connsiteX3" fmla="*/ 234588 w 909417"/>
                  <a:gd name="connsiteY3" fmla="*/ 251457 h 367636"/>
                  <a:gd name="connsiteX4" fmla="*/ 333222 w 909417"/>
                  <a:gd name="connsiteY4" fmla="*/ 193693 h 367636"/>
                  <a:gd name="connsiteX5" fmla="*/ 407501 w 909417"/>
                  <a:gd name="connsiteY5" fmla="*/ 151484 h 367636"/>
                  <a:gd name="connsiteX6" fmla="*/ 505814 w 909417"/>
                  <a:gd name="connsiteY6" fmla="*/ 101904 h 367636"/>
                  <a:gd name="connsiteX7" fmla="*/ 624575 w 909417"/>
                  <a:gd name="connsiteY7" fmla="*/ 54486 h 367636"/>
                  <a:gd name="connsiteX8" fmla="*/ 712055 w 909417"/>
                  <a:gd name="connsiteY8" fmla="*/ 39094 h 367636"/>
                  <a:gd name="connsiteX9" fmla="*/ 817610 w 909417"/>
                  <a:gd name="connsiteY9" fmla="*/ 40906 h 367636"/>
                  <a:gd name="connsiteX10" fmla="*/ 877304 w 909417"/>
                  <a:gd name="connsiteY10" fmla="*/ 52401 h 367636"/>
                  <a:gd name="connsiteX11" fmla="*/ 909194 w 909417"/>
                  <a:gd name="connsiteY11" fmla="*/ 28340 h 367636"/>
                  <a:gd name="connsiteX12" fmla="*/ 857108 w 909417"/>
                  <a:gd name="connsiteY12" fmla="*/ 5928 h 367636"/>
                  <a:gd name="connsiteX13" fmla="*/ 739317 w 909417"/>
                  <a:gd name="connsiteY13" fmla="*/ 0 h 367636"/>
                  <a:gd name="connsiteX14" fmla="*/ 627916 w 909417"/>
                  <a:gd name="connsiteY14" fmla="*/ 16675 h 367636"/>
                  <a:gd name="connsiteX15" fmla="*/ 557323 w 909417"/>
                  <a:gd name="connsiteY15" fmla="*/ 38172 h 367636"/>
                  <a:gd name="connsiteX16" fmla="*/ 500141 w 909417"/>
                  <a:gd name="connsiteY16" fmla="*/ 61603 h 367636"/>
                  <a:gd name="connsiteX17" fmla="*/ 433108 w 909417"/>
                  <a:gd name="connsiteY17" fmla="*/ 89189 h 367636"/>
                  <a:gd name="connsiteX18" fmla="*/ 353565 w 909417"/>
                  <a:gd name="connsiteY18" fmla="*/ 133987 h 367636"/>
                  <a:gd name="connsiteX19" fmla="*/ 284029 w 909417"/>
                  <a:gd name="connsiteY19" fmla="*/ 170576 h 367636"/>
                  <a:gd name="connsiteX20" fmla="*/ 213043 w 909417"/>
                  <a:gd name="connsiteY20" fmla="*/ 211010 h 367636"/>
                  <a:gd name="connsiteX21" fmla="*/ 110798 w 909417"/>
                  <a:gd name="connsiteY21" fmla="*/ 268774 h 367636"/>
                  <a:gd name="connsiteX0" fmla="*/ -1 w 798618"/>
                  <a:gd name="connsiteY0" fmla="*/ 268774 h 310141"/>
                  <a:gd name="connsiteX1" fmla="*/ 10467 w 798618"/>
                  <a:gd name="connsiteY1" fmla="*/ 310141 h 310141"/>
                  <a:gd name="connsiteX2" fmla="*/ 123789 w 798618"/>
                  <a:gd name="connsiteY2" fmla="*/ 251457 h 310141"/>
                  <a:gd name="connsiteX3" fmla="*/ 222423 w 798618"/>
                  <a:gd name="connsiteY3" fmla="*/ 193693 h 310141"/>
                  <a:gd name="connsiteX4" fmla="*/ 296702 w 798618"/>
                  <a:gd name="connsiteY4" fmla="*/ 151484 h 310141"/>
                  <a:gd name="connsiteX5" fmla="*/ 395015 w 798618"/>
                  <a:gd name="connsiteY5" fmla="*/ 101904 h 310141"/>
                  <a:gd name="connsiteX6" fmla="*/ 513776 w 798618"/>
                  <a:gd name="connsiteY6" fmla="*/ 54486 h 310141"/>
                  <a:gd name="connsiteX7" fmla="*/ 601256 w 798618"/>
                  <a:gd name="connsiteY7" fmla="*/ 39094 h 310141"/>
                  <a:gd name="connsiteX8" fmla="*/ 706811 w 798618"/>
                  <a:gd name="connsiteY8" fmla="*/ 40906 h 310141"/>
                  <a:gd name="connsiteX9" fmla="*/ 766505 w 798618"/>
                  <a:gd name="connsiteY9" fmla="*/ 52401 h 310141"/>
                  <a:gd name="connsiteX10" fmla="*/ 798395 w 798618"/>
                  <a:gd name="connsiteY10" fmla="*/ 28340 h 310141"/>
                  <a:gd name="connsiteX11" fmla="*/ 746309 w 798618"/>
                  <a:gd name="connsiteY11" fmla="*/ 5928 h 310141"/>
                  <a:gd name="connsiteX12" fmla="*/ 628518 w 798618"/>
                  <a:gd name="connsiteY12" fmla="*/ 0 h 310141"/>
                  <a:gd name="connsiteX13" fmla="*/ 517117 w 798618"/>
                  <a:gd name="connsiteY13" fmla="*/ 16675 h 310141"/>
                  <a:gd name="connsiteX14" fmla="*/ 446524 w 798618"/>
                  <a:gd name="connsiteY14" fmla="*/ 38172 h 310141"/>
                  <a:gd name="connsiteX15" fmla="*/ 389342 w 798618"/>
                  <a:gd name="connsiteY15" fmla="*/ 61603 h 310141"/>
                  <a:gd name="connsiteX16" fmla="*/ 322309 w 798618"/>
                  <a:gd name="connsiteY16" fmla="*/ 89189 h 310141"/>
                  <a:gd name="connsiteX17" fmla="*/ 242766 w 798618"/>
                  <a:gd name="connsiteY17" fmla="*/ 133987 h 310141"/>
                  <a:gd name="connsiteX18" fmla="*/ 173230 w 798618"/>
                  <a:gd name="connsiteY18" fmla="*/ 170576 h 310141"/>
                  <a:gd name="connsiteX19" fmla="*/ 102244 w 798618"/>
                  <a:gd name="connsiteY19" fmla="*/ 211010 h 310141"/>
                  <a:gd name="connsiteX20" fmla="*/ -1 w 798618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46525 w 798619"/>
                  <a:gd name="connsiteY14" fmla="*/ 38172 h 310141"/>
                  <a:gd name="connsiteX15" fmla="*/ 389343 w 798619"/>
                  <a:gd name="connsiteY15" fmla="*/ 61603 h 310141"/>
                  <a:gd name="connsiteX16" fmla="*/ 322310 w 798619"/>
                  <a:gd name="connsiteY16" fmla="*/ 89189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46525 w 798619"/>
                  <a:gd name="connsiteY14" fmla="*/ 38172 h 310141"/>
                  <a:gd name="connsiteX15" fmla="*/ 389343 w 798619"/>
                  <a:gd name="connsiteY15" fmla="*/ 61603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46525 w 798619"/>
                  <a:gd name="connsiteY14" fmla="*/ 38172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4194 w 798619"/>
                  <a:gd name="connsiteY5" fmla="*/ 94932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4194 w 798619"/>
                  <a:gd name="connsiteY5" fmla="*/ 94932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2915 w 798619"/>
                  <a:gd name="connsiteY14" fmla="*/ 21216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4194 w 798619"/>
                  <a:gd name="connsiteY5" fmla="*/ 94932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24056 w 798619"/>
                  <a:gd name="connsiteY13" fmla="*/ 4366 h 310141"/>
                  <a:gd name="connsiteX14" fmla="*/ 452915 w 798619"/>
                  <a:gd name="connsiteY14" fmla="*/ 21216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3777 w 798619"/>
                  <a:gd name="connsiteY6" fmla="*/ 61458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66323 w 798619"/>
                  <a:gd name="connsiteY18" fmla="*/ 166389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187 w 798619"/>
                  <a:gd name="connsiteY6" fmla="*/ 54716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66323 w 798619"/>
                  <a:gd name="connsiteY18" fmla="*/ 166389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66323 w 798619"/>
                  <a:gd name="connsiteY18" fmla="*/ 166389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423 w 798619"/>
                  <a:gd name="connsiteY16" fmla="*/ 5393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87562 w 798619"/>
                  <a:gd name="connsiteY15" fmla="*/ 29769 h 317113"/>
                  <a:gd name="connsiteX16" fmla="*/ 323423 w 798619"/>
                  <a:gd name="connsiteY16" fmla="*/ 5393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60119 w 798619"/>
                  <a:gd name="connsiteY14" fmla="*/ 5478 h 317113"/>
                  <a:gd name="connsiteX15" fmla="*/ 387562 w 798619"/>
                  <a:gd name="connsiteY15" fmla="*/ 29769 h 317113"/>
                  <a:gd name="connsiteX16" fmla="*/ 323423 w 798619"/>
                  <a:gd name="connsiteY16" fmla="*/ 5393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8906 h 320273"/>
                  <a:gd name="connsiteX1" fmla="*/ 10468 w 798619"/>
                  <a:gd name="connsiteY1" fmla="*/ 320273 h 320273"/>
                  <a:gd name="connsiteX2" fmla="*/ 119925 w 798619"/>
                  <a:gd name="connsiteY2" fmla="*/ 252523 h 320273"/>
                  <a:gd name="connsiteX3" fmla="*/ 218560 w 798619"/>
                  <a:gd name="connsiteY3" fmla="*/ 194759 h 320273"/>
                  <a:gd name="connsiteX4" fmla="*/ 295606 w 798619"/>
                  <a:gd name="connsiteY4" fmla="*/ 152321 h 320273"/>
                  <a:gd name="connsiteX5" fmla="*/ 394194 w 798619"/>
                  <a:gd name="connsiteY5" fmla="*/ 105064 h 320273"/>
                  <a:gd name="connsiteX6" fmla="*/ 510460 w 798619"/>
                  <a:gd name="connsiteY6" fmla="*/ 60199 h 320273"/>
                  <a:gd name="connsiteX7" fmla="*/ 601257 w 798619"/>
                  <a:gd name="connsiteY7" fmla="*/ 49226 h 320273"/>
                  <a:gd name="connsiteX8" fmla="*/ 706812 w 798619"/>
                  <a:gd name="connsiteY8" fmla="*/ 51038 h 320273"/>
                  <a:gd name="connsiteX9" fmla="*/ 766506 w 798619"/>
                  <a:gd name="connsiteY9" fmla="*/ 62533 h 320273"/>
                  <a:gd name="connsiteX10" fmla="*/ 798396 w 798619"/>
                  <a:gd name="connsiteY10" fmla="*/ 38472 h 320273"/>
                  <a:gd name="connsiteX11" fmla="*/ 746310 w 798619"/>
                  <a:gd name="connsiteY11" fmla="*/ 16060 h 320273"/>
                  <a:gd name="connsiteX12" fmla="*/ 627698 w 798619"/>
                  <a:gd name="connsiteY12" fmla="*/ 3160 h 320273"/>
                  <a:gd name="connsiteX13" fmla="*/ 532229 w 798619"/>
                  <a:gd name="connsiteY13" fmla="*/ 0 h 320273"/>
                  <a:gd name="connsiteX14" fmla="*/ 460119 w 798619"/>
                  <a:gd name="connsiteY14" fmla="*/ 8638 h 320273"/>
                  <a:gd name="connsiteX15" fmla="*/ 387562 w 798619"/>
                  <a:gd name="connsiteY15" fmla="*/ 32929 h 320273"/>
                  <a:gd name="connsiteX16" fmla="*/ 323423 w 798619"/>
                  <a:gd name="connsiteY16" fmla="*/ 57093 h 320273"/>
                  <a:gd name="connsiteX17" fmla="*/ 239474 w 798619"/>
                  <a:gd name="connsiteY17" fmla="*/ 92454 h 320273"/>
                  <a:gd name="connsiteX18" fmla="*/ 157217 w 798619"/>
                  <a:gd name="connsiteY18" fmla="*/ 148193 h 320273"/>
                  <a:gd name="connsiteX19" fmla="*/ 95611 w 798619"/>
                  <a:gd name="connsiteY19" fmla="*/ 212307 h 320273"/>
                  <a:gd name="connsiteX20" fmla="*/ 0 w 798619"/>
                  <a:gd name="connsiteY20" fmla="*/ 278906 h 320273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9925 w 798619"/>
                  <a:gd name="connsiteY2" fmla="*/ 260311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95611 w 798619"/>
                  <a:gd name="connsiteY19" fmla="*/ 220095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9925 w 798619"/>
                  <a:gd name="connsiteY2" fmla="*/ 260311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0626 w 798619"/>
                  <a:gd name="connsiteY19" fmla="*/ 204756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9925 w 798619"/>
                  <a:gd name="connsiteY2" fmla="*/ 260311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2259 w 798619"/>
                  <a:gd name="connsiteY5" fmla="*/ 96429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09169 w 798619"/>
                  <a:gd name="connsiteY6" fmla="*/ 57038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017 w 798619"/>
                  <a:gd name="connsiteY5" fmla="*/ 85887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84511 w 798619"/>
                  <a:gd name="connsiteY5" fmla="*/ 83800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84511 w 798619"/>
                  <a:gd name="connsiteY5" fmla="*/ 83800 h 328061"/>
                  <a:gd name="connsiteX6" fmla="*/ 505652 w 798619"/>
                  <a:gd name="connsiteY6" fmla="*/ 52350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84511 w 798619"/>
                  <a:gd name="connsiteY5" fmla="*/ 83800 h 328061"/>
                  <a:gd name="connsiteX6" fmla="*/ 505652 w 798619"/>
                  <a:gd name="connsiteY6" fmla="*/ 52350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14750 w 798619"/>
                  <a:gd name="connsiteY2" fmla="*/ 173007 h 328061"/>
                  <a:gd name="connsiteX3" fmla="*/ 288697 w 798619"/>
                  <a:gd name="connsiteY3" fmla="*/ 128063 h 328061"/>
                  <a:gd name="connsiteX4" fmla="*/ 384511 w 798619"/>
                  <a:gd name="connsiteY4" fmla="*/ 83800 h 328061"/>
                  <a:gd name="connsiteX5" fmla="*/ 505652 w 798619"/>
                  <a:gd name="connsiteY5" fmla="*/ 52350 h 328061"/>
                  <a:gd name="connsiteX6" fmla="*/ 602646 w 798619"/>
                  <a:gd name="connsiteY6" fmla="*/ 43627 h 328061"/>
                  <a:gd name="connsiteX7" fmla="*/ 706812 w 798619"/>
                  <a:gd name="connsiteY7" fmla="*/ 58826 h 328061"/>
                  <a:gd name="connsiteX8" fmla="*/ 766506 w 798619"/>
                  <a:gd name="connsiteY8" fmla="*/ 70321 h 328061"/>
                  <a:gd name="connsiteX9" fmla="*/ 798396 w 798619"/>
                  <a:gd name="connsiteY9" fmla="*/ 46260 h 328061"/>
                  <a:gd name="connsiteX10" fmla="*/ 746310 w 798619"/>
                  <a:gd name="connsiteY10" fmla="*/ 23848 h 328061"/>
                  <a:gd name="connsiteX11" fmla="*/ 626408 w 798619"/>
                  <a:gd name="connsiteY11" fmla="*/ 0 h 328061"/>
                  <a:gd name="connsiteX12" fmla="*/ 531907 w 798619"/>
                  <a:gd name="connsiteY12" fmla="*/ 5051 h 328061"/>
                  <a:gd name="connsiteX13" fmla="*/ 460119 w 798619"/>
                  <a:gd name="connsiteY13" fmla="*/ 16426 h 328061"/>
                  <a:gd name="connsiteX14" fmla="*/ 383976 w 798619"/>
                  <a:gd name="connsiteY14" fmla="*/ 38250 h 328061"/>
                  <a:gd name="connsiteX15" fmla="*/ 322456 w 798619"/>
                  <a:gd name="connsiteY15" fmla="*/ 56668 h 328061"/>
                  <a:gd name="connsiteX16" fmla="*/ 239474 w 798619"/>
                  <a:gd name="connsiteY16" fmla="*/ 100242 h 328061"/>
                  <a:gd name="connsiteX17" fmla="*/ 157217 w 798619"/>
                  <a:gd name="connsiteY17" fmla="*/ 155981 h 328061"/>
                  <a:gd name="connsiteX18" fmla="*/ 81595 w 798619"/>
                  <a:gd name="connsiteY18" fmla="*/ 212968 h 328061"/>
                  <a:gd name="connsiteX19" fmla="*/ 0 w 798619"/>
                  <a:gd name="connsiteY19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14750 w 798619"/>
                  <a:gd name="connsiteY2" fmla="*/ 173007 h 328061"/>
                  <a:gd name="connsiteX3" fmla="*/ 288697 w 798619"/>
                  <a:gd name="connsiteY3" fmla="*/ 128063 h 328061"/>
                  <a:gd name="connsiteX4" fmla="*/ 384511 w 798619"/>
                  <a:gd name="connsiteY4" fmla="*/ 83800 h 328061"/>
                  <a:gd name="connsiteX5" fmla="*/ 505652 w 798619"/>
                  <a:gd name="connsiteY5" fmla="*/ 52350 h 328061"/>
                  <a:gd name="connsiteX6" fmla="*/ 602646 w 798619"/>
                  <a:gd name="connsiteY6" fmla="*/ 43627 h 328061"/>
                  <a:gd name="connsiteX7" fmla="*/ 706812 w 798619"/>
                  <a:gd name="connsiteY7" fmla="*/ 58826 h 328061"/>
                  <a:gd name="connsiteX8" fmla="*/ 766506 w 798619"/>
                  <a:gd name="connsiteY8" fmla="*/ 70321 h 328061"/>
                  <a:gd name="connsiteX9" fmla="*/ 798396 w 798619"/>
                  <a:gd name="connsiteY9" fmla="*/ 46260 h 328061"/>
                  <a:gd name="connsiteX10" fmla="*/ 746310 w 798619"/>
                  <a:gd name="connsiteY10" fmla="*/ 23848 h 328061"/>
                  <a:gd name="connsiteX11" fmla="*/ 626408 w 798619"/>
                  <a:gd name="connsiteY11" fmla="*/ 0 h 328061"/>
                  <a:gd name="connsiteX12" fmla="*/ 531907 w 798619"/>
                  <a:gd name="connsiteY12" fmla="*/ 5051 h 328061"/>
                  <a:gd name="connsiteX13" fmla="*/ 460119 w 798619"/>
                  <a:gd name="connsiteY13" fmla="*/ 16426 h 328061"/>
                  <a:gd name="connsiteX14" fmla="*/ 383976 w 798619"/>
                  <a:gd name="connsiteY14" fmla="*/ 38250 h 328061"/>
                  <a:gd name="connsiteX15" fmla="*/ 322456 w 798619"/>
                  <a:gd name="connsiteY15" fmla="*/ 56668 h 328061"/>
                  <a:gd name="connsiteX16" fmla="*/ 239474 w 798619"/>
                  <a:gd name="connsiteY16" fmla="*/ 100242 h 328061"/>
                  <a:gd name="connsiteX17" fmla="*/ 81595 w 798619"/>
                  <a:gd name="connsiteY17" fmla="*/ 212968 h 328061"/>
                  <a:gd name="connsiteX18" fmla="*/ 0 w 798619"/>
                  <a:gd name="connsiteY18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14750 w 798619"/>
                  <a:gd name="connsiteY2" fmla="*/ 173007 h 328061"/>
                  <a:gd name="connsiteX3" fmla="*/ 288697 w 798619"/>
                  <a:gd name="connsiteY3" fmla="*/ 128063 h 328061"/>
                  <a:gd name="connsiteX4" fmla="*/ 384511 w 798619"/>
                  <a:gd name="connsiteY4" fmla="*/ 83800 h 328061"/>
                  <a:gd name="connsiteX5" fmla="*/ 505652 w 798619"/>
                  <a:gd name="connsiteY5" fmla="*/ 52350 h 328061"/>
                  <a:gd name="connsiteX6" fmla="*/ 602646 w 798619"/>
                  <a:gd name="connsiteY6" fmla="*/ 43627 h 328061"/>
                  <a:gd name="connsiteX7" fmla="*/ 706812 w 798619"/>
                  <a:gd name="connsiteY7" fmla="*/ 58826 h 328061"/>
                  <a:gd name="connsiteX8" fmla="*/ 766506 w 798619"/>
                  <a:gd name="connsiteY8" fmla="*/ 70321 h 328061"/>
                  <a:gd name="connsiteX9" fmla="*/ 798396 w 798619"/>
                  <a:gd name="connsiteY9" fmla="*/ 46260 h 328061"/>
                  <a:gd name="connsiteX10" fmla="*/ 746310 w 798619"/>
                  <a:gd name="connsiteY10" fmla="*/ 23848 h 328061"/>
                  <a:gd name="connsiteX11" fmla="*/ 626408 w 798619"/>
                  <a:gd name="connsiteY11" fmla="*/ 0 h 328061"/>
                  <a:gd name="connsiteX12" fmla="*/ 531907 w 798619"/>
                  <a:gd name="connsiteY12" fmla="*/ 5051 h 328061"/>
                  <a:gd name="connsiteX13" fmla="*/ 460119 w 798619"/>
                  <a:gd name="connsiteY13" fmla="*/ 16426 h 328061"/>
                  <a:gd name="connsiteX14" fmla="*/ 383976 w 798619"/>
                  <a:gd name="connsiteY14" fmla="*/ 38250 h 328061"/>
                  <a:gd name="connsiteX15" fmla="*/ 322456 w 798619"/>
                  <a:gd name="connsiteY15" fmla="*/ 56668 h 328061"/>
                  <a:gd name="connsiteX16" fmla="*/ 239474 w 798619"/>
                  <a:gd name="connsiteY16" fmla="*/ 100242 h 328061"/>
                  <a:gd name="connsiteX17" fmla="*/ 0 w 798619"/>
                  <a:gd name="connsiteY17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88697 w 798619"/>
                  <a:gd name="connsiteY2" fmla="*/ 128063 h 328061"/>
                  <a:gd name="connsiteX3" fmla="*/ 384511 w 798619"/>
                  <a:gd name="connsiteY3" fmla="*/ 83800 h 328061"/>
                  <a:gd name="connsiteX4" fmla="*/ 505652 w 798619"/>
                  <a:gd name="connsiteY4" fmla="*/ 52350 h 328061"/>
                  <a:gd name="connsiteX5" fmla="*/ 602646 w 798619"/>
                  <a:gd name="connsiteY5" fmla="*/ 43627 h 328061"/>
                  <a:gd name="connsiteX6" fmla="*/ 706812 w 798619"/>
                  <a:gd name="connsiteY6" fmla="*/ 58826 h 328061"/>
                  <a:gd name="connsiteX7" fmla="*/ 766506 w 798619"/>
                  <a:gd name="connsiteY7" fmla="*/ 70321 h 328061"/>
                  <a:gd name="connsiteX8" fmla="*/ 798396 w 798619"/>
                  <a:gd name="connsiteY8" fmla="*/ 46260 h 328061"/>
                  <a:gd name="connsiteX9" fmla="*/ 746310 w 798619"/>
                  <a:gd name="connsiteY9" fmla="*/ 23848 h 328061"/>
                  <a:gd name="connsiteX10" fmla="*/ 626408 w 798619"/>
                  <a:gd name="connsiteY10" fmla="*/ 0 h 328061"/>
                  <a:gd name="connsiteX11" fmla="*/ 531907 w 798619"/>
                  <a:gd name="connsiteY11" fmla="*/ 5051 h 328061"/>
                  <a:gd name="connsiteX12" fmla="*/ 460119 w 798619"/>
                  <a:gd name="connsiteY12" fmla="*/ 16426 h 328061"/>
                  <a:gd name="connsiteX13" fmla="*/ 383976 w 798619"/>
                  <a:gd name="connsiteY13" fmla="*/ 38250 h 328061"/>
                  <a:gd name="connsiteX14" fmla="*/ 322456 w 798619"/>
                  <a:gd name="connsiteY14" fmla="*/ 56668 h 328061"/>
                  <a:gd name="connsiteX15" fmla="*/ 239474 w 798619"/>
                  <a:gd name="connsiteY15" fmla="*/ 100242 h 328061"/>
                  <a:gd name="connsiteX16" fmla="*/ 0 w 798619"/>
                  <a:gd name="connsiteY16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88697 w 798619"/>
                  <a:gd name="connsiteY2" fmla="*/ 128063 h 328061"/>
                  <a:gd name="connsiteX3" fmla="*/ 384511 w 798619"/>
                  <a:gd name="connsiteY3" fmla="*/ 83800 h 328061"/>
                  <a:gd name="connsiteX4" fmla="*/ 505652 w 798619"/>
                  <a:gd name="connsiteY4" fmla="*/ 52350 h 328061"/>
                  <a:gd name="connsiteX5" fmla="*/ 602646 w 798619"/>
                  <a:gd name="connsiteY5" fmla="*/ 43627 h 328061"/>
                  <a:gd name="connsiteX6" fmla="*/ 706812 w 798619"/>
                  <a:gd name="connsiteY6" fmla="*/ 58826 h 328061"/>
                  <a:gd name="connsiteX7" fmla="*/ 766506 w 798619"/>
                  <a:gd name="connsiteY7" fmla="*/ 70321 h 328061"/>
                  <a:gd name="connsiteX8" fmla="*/ 798396 w 798619"/>
                  <a:gd name="connsiteY8" fmla="*/ 46260 h 328061"/>
                  <a:gd name="connsiteX9" fmla="*/ 746310 w 798619"/>
                  <a:gd name="connsiteY9" fmla="*/ 23848 h 328061"/>
                  <a:gd name="connsiteX10" fmla="*/ 626408 w 798619"/>
                  <a:gd name="connsiteY10" fmla="*/ 0 h 328061"/>
                  <a:gd name="connsiteX11" fmla="*/ 531907 w 798619"/>
                  <a:gd name="connsiteY11" fmla="*/ 5051 h 328061"/>
                  <a:gd name="connsiteX12" fmla="*/ 460119 w 798619"/>
                  <a:gd name="connsiteY12" fmla="*/ 16426 h 328061"/>
                  <a:gd name="connsiteX13" fmla="*/ 383976 w 798619"/>
                  <a:gd name="connsiteY13" fmla="*/ 38250 h 328061"/>
                  <a:gd name="connsiteX14" fmla="*/ 322456 w 798619"/>
                  <a:gd name="connsiteY14" fmla="*/ 56668 h 328061"/>
                  <a:gd name="connsiteX15" fmla="*/ 0 w 798619"/>
                  <a:gd name="connsiteY15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88697 w 798619"/>
                  <a:gd name="connsiteY2" fmla="*/ 128063 h 328061"/>
                  <a:gd name="connsiteX3" fmla="*/ 505652 w 798619"/>
                  <a:gd name="connsiteY3" fmla="*/ 52350 h 328061"/>
                  <a:gd name="connsiteX4" fmla="*/ 602646 w 798619"/>
                  <a:gd name="connsiteY4" fmla="*/ 43627 h 328061"/>
                  <a:gd name="connsiteX5" fmla="*/ 706812 w 798619"/>
                  <a:gd name="connsiteY5" fmla="*/ 58826 h 328061"/>
                  <a:gd name="connsiteX6" fmla="*/ 766506 w 798619"/>
                  <a:gd name="connsiteY6" fmla="*/ 70321 h 328061"/>
                  <a:gd name="connsiteX7" fmla="*/ 798396 w 798619"/>
                  <a:gd name="connsiteY7" fmla="*/ 46260 h 328061"/>
                  <a:gd name="connsiteX8" fmla="*/ 746310 w 798619"/>
                  <a:gd name="connsiteY8" fmla="*/ 23848 h 328061"/>
                  <a:gd name="connsiteX9" fmla="*/ 626408 w 798619"/>
                  <a:gd name="connsiteY9" fmla="*/ 0 h 328061"/>
                  <a:gd name="connsiteX10" fmla="*/ 531907 w 798619"/>
                  <a:gd name="connsiteY10" fmla="*/ 5051 h 328061"/>
                  <a:gd name="connsiteX11" fmla="*/ 460119 w 798619"/>
                  <a:gd name="connsiteY11" fmla="*/ 16426 h 328061"/>
                  <a:gd name="connsiteX12" fmla="*/ 383976 w 798619"/>
                  <a:gd name="connsiteY12" fmla="*/ 38250 h 328061"/>
                  <a:gd name="connsiteX13" fmla="*/ 322456 w 798619"/>
                  <a:gd name="connsiteY13" fmla="*/ 56668 h 328061"/>
                  <a:gd name="connsiteX14" fmla="*/ 0 w 798619"/>
                  <a:gd name="connsiteY14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505652 w 798619"/>
                  <a:gd name="connsiteY2" fmla="*/ 52350 h 328061"/>
                  <a:gd name="connsiteX3" fmla="*/ 602646 w 798619"/>
                  <a:gd name="connsiteY3" fmla="*/ 43627 h 328061"/>
                  <a:gd name="connsiteX4" fmla="*/ 706812 w 798619"/>
                  <a:gd name="connsiteY4" fmla="*/ 58826 h 328061"/>
                  <a:gd name="connsiteX5" fmla="*/ 766506 w 798619"/>
                  <a:gd name="connsiteY5" fmla="*/ 70321 h 328061"/>
                  <a:gd name="connsiteX6" fmla="*/ 798396 w 798619"/>
                  <a:gd name="connsiteY6" fmla="*/ 46260 h 328061"/>
                  <a:gd name="connsiteX7" fmla="*/ 746310 w 798619"/>
                  <a:gd name="connsiteY7" fmla="*/ 23848 h 328061"/>
                  <a:gd name="connsiteX8" fmla="*/ 626408 w 798619"/>
                  <a:gd name="connsiteY8" fmla="*/ 0 h 328061"/>
                  <a:gd name="connsiteX9" fmla="*/ 531907 w 798619"/>
                  <a:gd name="connsiteY9" fmla="*/ 5051 h 328061"/>
                  <a:gd name="connsiteX10" fmla="*/ 460119 w 798619"/>
                  <a:gd name="connsiteY10" fmla="*/ 16426 h 328061"/>
                  <a:gd name="connsiteX11" fmla="*/ 383976 w 798619"/>
                  <a:gd name="connsiteY11" fmla="*/ 38250 h 328061"/>
                  <a:gd name="connsiteX12" fmla="*/ 322456 w 798619"/>
                  <a:gd name="connsiteY12" fmla="*/ 56668 h 328061"/>
                  <a:gd name="connsiteX13" fmla="*/ 0 w 798619"/>
                  <a:gd name="connsiteY13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505652 w 798619"/>
                  <a:gd name="connsiteY2" fmla="*/ 52350 h 328061"/>
                  <a:gd name="connsiteX3" fmla="*/ 602646 w 798619"/>
                  <a:gd name="connsiteY3" fmla="*/ 43627 h 328061"/>
                  <a:gd name="connsiteX4" fmla="*/ 706812 w 798619"/>
                  <a:gd name="connsiteY4" fmla="*/ 58826 h 328061"/>
                  <a:gd name="connsiteX5" fmla="*/ 766506 w 798619"/>
                  <a:gd name="connsiteY5" fmla="*/ 70321 h 328061"/>
                  <a:gd name="connsiteX6" fmla="*/ 798396 w 798619"/>
                  <a:gd name="connsiteY6" fmla="*/ 46260 h 328061"/>
                  <a:gd name="connsiteX7" fmla="*/ 746310 w 798619"/>
                  <a:gd name="connsiteY7" fmla="*/ 23848 h 328061"/>
                  <a:gd name="connsiteX8" fmla="*/ 626408 w 798619"/>
                  <a:gd name="connsiteY8" fmla="*/ 0 h 328061"/>
                  <a:gd name="connsiteX9" fmla="*/ 531907 w 798619"/>
                  <a:gd name="connsiteY9" fmla="*/ 5051 h 328061"/>
                  <a:gd name="connsiteX10" fmla="*/ 460119 w 798619"/>
                  <a:gd name="connsiteY10" fmla="*/ 16426 h 328061"/>
                  <a:gd name="connsiteX11" fmla="*/ 383976 w 798619"/>
                  <a:gd name="connsiteY11" fmla="*/ 38250 h 328061"/>
                  <a:gd name="connsiteX12" fmla="*/ 0 w 798619"/>
                  <a:gd name="connsiteY12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505652 w 798619"/>
                  <a:gd name="connsiteY2" fmla="*/ 52350 h 328061"/>
                  <a:gd name="connsiteX3" fmla="*/ 602646 w 798619"/>
                  <a:gd name="connsiteY3" fmla="*/ 43627 h 328061"/>
                  <a:gd name="connsiteX4" fmla="*/ 706812 w 798619"/>
                  <a:gd name="connsiteY4" fmla="*/ 58826 h 328061"/>
                  <a:gd name="connsiteX5" fmla="*/ 766506 w 798619"/>
                  <a:gd name="connsiteY5" fmla="*/ 70321 h 328061"/>
                  <a:gd name="connsiteX6" fmla="*/ 798396 w 798619"/>
                  <a:gd name="connsiteY6" fmla="*/ 46260 h 328061"/>
                  <a:gd name="connsiteX7" fmla="*/ 746310 w 798619"/>
                  <a:gd name="connsiteY7" fmla="*/ 23848 h 328061"/>
                  <a:gd name="connsiteX8" fmla="*/ 626408 w 798619"/>
                  <a:gd name="connsiteY8" fmla="*/ 0 h 328061"/>
                  <a:gd name="connsiteX9" fmla="*/ 531907 w 798619"/>
                  <a:gd name="connsiteY9" fmla="*/ 5051 h 328061"/>
                  <a:gd name="connsiteX10" fmla="*/ 460119 w 798619"/>
                  <a:gd name="connsiteY10" fmla="*/ 16426 h 328061"/>
                  <a:gd name="connsiteX11" fmla="*/ 0 w 798619"/>
                  <a:gd name="connsiteY11" fmla="*/ 286694 h 328061"/>
                  <a:gd name="connsiteX0" fmla="*/ 318875 w 788151"/>
                  <a:gd name="connsiteY0" fmla="*/ 45832 h 328061"/>
                  <a:gd name="connsiteX1" fmla="*/ 0 w 788151"/>
                  <a:gd name="connsiteY1" fmla="*/ 328061 h 328061"/>
                  <a:gd name="connsiteX2" fmla="*/ 495184 w 788151"/>
                  <a:gd name="connsiteY2" fmla="*/ 52350 h 328061"/>
                  <a:gd name="connsiteX3" fmla="*/ 592178 w 788151"/>
                  <a:gd name="connsiteY3" fmla="*/ 43627 h 328061"/>
                  <a:gd name="connsiteX4" fmla="*/ 696344 w 788151"/>
                  <a:gd name="connsiteY4" fmla="*/ 58826 h 328061"/>
                  <a:gd name="connsiteX5" fmla="*/ 756038 w 788151"/>
                  <a:gd name="connsiteY5" fmla="*/ 70321 h 328061"/>
                  <a:gd name="connsiteX6" fmla="*/ 787928 w 788151"/>
                  <a:gd name="connsiteY6" fmla="*/ 46260 h 328061"/>
                  <a:gd name="connsiteX7" fmla="*/ 735842 w 788151"/>
                  <a:gd name="connsiteY7" fmla="*/ 23848 h 328061"/>
                  <a:gd name="connsiteX8" fmla="*/ 615940 w 788151"/>
                  <a:gd name="connsiteY8" fmla="*/ 0 h 328061"/>
                  <a:gd name="connsiteX9" fmla="*/ 521439 w 788151"/>
                  <a:gd name="connsiteY9" fmla="*/ 5051 h 328061"/>
                  <a:gd name="connsiteX10" fmla="*/ 449651 w 788151"/>
                  <a:gd name="connsiteY10" fmla="*/ 16426 h 328061"/>
                  <a:gd name="connsiteX11" fmla="*/ 318875 w 788151"/>
                  <a:gd name="connsiteY11" fmla="*/ 45832 h 328061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76309 w 469276"/>
                  <a:gd name="connsiteY2" fmla="*/ 52350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30776 w 469276"/>
                  <a:gd name="connsiteY10" fmla="*/ 16426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76309 w 469276"/>
                  <a:gd name="connsiteY2" fmla="*/ 52350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30776 w 469276"/>
                  <a:gd name="connsiteY10" fmla="*/ 16426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30776 w 469276"/>
                  <a:gd name="connsiteY10" fmla="*/ 16426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21318 w 469276"/>
                  <a:gd name="connsiteY2" fmla="*/ 5952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21318 w 469276"/>
                  <a:gd name="connsiteY2" fmla="*/ 5952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21318 w 469276"/>
                  <a:gd name="connsiteY2" fmla="*/ 7260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21318 w 469276"/>
                  <a:gd name="connsiteY2" fmla="*/ 7260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35265 w 469276"/>
                  <a:gd name="connsiteY2" fmla="*/ 50619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35265 w 469276"/>
                  <a:gd name="connsiteY2" fmla="*/ 50619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35265 w 469276"/>
                  <a:gd name="connsiteY2" fmla="*/ 50619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1642 w 469276"/>
                  <a:gd name="connsiteY2" fmla="*/ 57934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3597 w 469276"/>
                  <a:gd name="connsiteY2" fmla="*/ 4822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3597 w 469276"/>
                  <a:gd name="connsiteY2" fmla="*/ 4822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3597 w 469276"/>
                  <a:gd name="connsiteY2" fmla="*/ 4822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53597 w 469276"/>
                  <a:gd name="connsiteY2" fmla="*/ 48229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70595"/>
                  <a:gd name="connsiteY0" fmla="*/ 47743 h 103030"/>
                  <a:gd name="connsiteX1" fmla="*/ 10044 w 470595"/>
                  <a:gd name="connsiteY1" fmla="*/ 103030 h 103030"/>
                  <a:gd name="connsiteX2" fmla="*/ 121530 w 470595"/>
                  <a:gd name="connsiteY2" fmla="*/ 54477 h 103030"/>
                  <a:gd name="connsiteX3" fmla="*/ 274622 w 470595"/>
                  <a:gd name="connsiteY3" fmla="*/ 56709 h 103030"/>
                  <a:gd name="connsiteX4" fmla="*/ 378788 w 470595"/>
                  <a:gd name="connsiteY4" fmla="*/ 71908 h 103030"/>
                  <a:gd name="connsiteX5" fmla="*/ 438482 w 470595"/>
                  <a:gd name="connsiteY5" fmla="*/ 83403 h 103030"/>
                  <a:gd name="connsiteX6" fmla="*/ 470372 w 470595"/>
                  <a:gd name="connsiteY6" fmla="*/ 59342 h 103030"/>
                  <a:gd name="connsiteX7" fmla="*/ 418286 w 470595"/>
                  <a:gd name="connsiteY7" fmla="*/ 36930 h 103030"/>
                  <a:gd name="connsiteX8" fmla="*/ 298384 w 470595"/>
                  <a:gd name="connsiteY8" fmla="*/ 13082 h 103030"/>
                  <a:gd name="connsiteX9" fmla="*/ 202775 w 470595"/>
                  <a:gd name="connsiteY9" fmla="*/ 3 h 103030"/>
                  <a:gd name="connsiteX10" fmla="*/ 101088 w 470595"/>
                  <a:gd name="connsiteY10" fmla="*/ 12131 h 103030"/>
                  <a:gd name="connsiteX11" fmla="*/ 0 w 470595"/>
                  <a:gd name="connsiteY11" fmla="*/ 47743 h 103030"/>
                  <a:gd name="connsiteX0" fmla="*/ -1 w 467319"/>
                  <a:gd name="connsiteY0" fmla="*/ 49205 h 103030"/>
                  <a:gd name="connsiteX1" fmla="*/ 6768 w 467319"/>
                  <a:gd name="connsiteY1" fmla="*/ 103030 h 103030"/>
                  <a:gd name="connsiteX2" fmla="*/ 118254 w 467319"/>
                  <a:gd name="connsiteY2" fmla="*/ 54477 h 103030"/>
                  <a:gd name="connsiteX3" fmla="*/ 271346 w 467319"/>
                  <a:gd name="connsiteY3" fmla="*/ 56709 h 103030"/>
                  <a:gd name="connsiteX4" fmla="*/ 375512 w 467319"/>
                  <a:gd name="connsiteY4" fmla="*/ 71908 h 103030"/>
                  <a:gd name="connsiteX5" fmla="*/ 435206 w 467319"/>
                  <a:gd name="connsiteY5" fmla="*/ 83403 h 103030"/>
                  <a:gd name="connsiteX6" fmla="*/ 467096 w 467319"/>
                  <a:gd name="connsiteY6" fmla="*/ 59342 h 103030"/>
                  <a:gd name="connsiteX7" fmla="*/ 415010 w 467319"/>
                  <a:gd name="connsiteY7" fmla="*/ 36930 h 103030"/>
                  <a:gd name="connsiteX8" fmla="*/ 295108 w 467319"/>
                  <a:gd name="connsiteY8" fmla="*/ 13082 h 103030"/>
                  <a:gd name="connsiteX9" fmla="*/ 199499 w 467319"/>
                  <a:gd name="connsiteY9" fmla="*/ 3 h 103030"/>
                  <a:gd name="connsiteX10" fmla="*/ 97812 w 467319"/>
                  <a:gd name="connsiteY10" fmla="*/ 12131 h 103030"/>
                  <a:gd name="connsiteX11" fmla="*/ -1 w 467319"/>
                  <a:gd name="connsiteY11" fmla="*/ 49205 h 103030"/>
                  <a:gd name="connsiteX0" fmla="*/ 0 w 467320"/>
                  <a:gd name="connsiteY0" fmla="*/ 49205 h 103030"/>
                  <a:gd name="connsiteX1" fmla="*/ 6769 w 467320"/>
                  <a:gd name="connsiteY1" fmla="*/ 103030 h 103030"/>
                  <a:gd name="connsiteX2" fmla="*/ 118255 w 467320"/>
                  <a:gd name="connsiteY2" fmla="*/ 54477 h 103030"/>
                  <a:gd name="connsiteX3" fmla="*/ 271347 w 467320"/>
                  <a:gd name="connsiteY3" fmla="*/ 56709 h 103030"/>
                  <a:gd name="connsiteX4" fmla="*/ 375513 w 467320"/>
                  <a:gd name="connsiteY4" fmla="*/ 71908 h 103030"/>
                  <a:gd name="connsiteX5" fmla="*/ 435207 w 467320"/>
                  <a:gd name="connsiteY5" fmla="*/ 83403 h 103030"/>
                  <a:gd name="connsiteX6" fmla="*/ 467097 w 467320"/>
                  <a:gd name="connsiteY6" fmla="*/ 59342 h 103030"/>
                  <a:gd name="connsiteX7" fmla="*/ 415011 w 467320"/>
                  <a:gd name="connsiteY7" fmla="*/ 36930 h 103030"/>
                  <a:gd name="connsiteX8" fmla="*/ 295109 w 467320"/>
                  <a:gd name="connsiteY8" fmla="*/ 13082 h 103030"/>
                  <a:gd name="connsiteX9" fmla="*/ 199500 w 467320"/>
                  <a:gd name="connsiteY9" fmla="*/ 3 h 103030"/>
                  <a:gd name="connsiteX10" fmla="*/ 97813 w 467320"/>
                  <a:gd name="connsiteY10" fmla="*/ 12131 h 103030"/>
                  <a:gd name="connsiteX11" fmla="*/ 0 w 467320"/>
                  <a:gd name="connsiteY11" fmla="*/ 49205 h 103030"/>
                  <a:gd name="connsiteX0" fmla="*/ 0 w 443444"/>
                  <a:gd name="connsiteY0" fmla="*/ 49205 h 103030"/>
                  <a:gd name="connsiteX1" fmla="*/ 6769 w 443444"/>
                  <a:gd name="connsiteY1" fmla="*/ 103030 h 103030"/>
                  <a:gd name="connsiteX2" fmla="*/ 118255 w 443444"/>
                  <a:gd name="connsiteY2" fmla="*/ 54477 h 103030"/>
                  <a:gd name="connsiteX3" fmla="*/ 271347 w 443444"/>
                  <a:gd name="connsiteY3" fmla="*/ 56709 h 103030"/>
                  <a:gd name="connsiteX4" fmla="*/ 375513 w 443444"/>
                  <a:gd name="connsiteY4" fmla="*/ 71908 h 103030"/>
                  <a:gd name="connsiteX5" fmla="*/ 435207 w 443444"/>
                  <a:gd name="connsiteY5" fmla="*/ 83403 h 103030"/>
                  <a:gd name="connsiteX6" fmla="*/ 441368 w 443444"/>
                  <a:gd name="connsiteY6" fmla="*/ 86647 h 103030"/>
                  <a:gd name="connsiteX7" fmla="*/ 415011 w 443444"/>
                  <a:gd name="connsiteY7" fmla="*/ 36930 h 103030"/>
                  <a:gd name="connsiteX8" fmla="*/ 295109 w 443444"/>
                  <a:gd name="connsiteY8" fmla="*/ 13082 h 103030"/>
                  <a:gd name="connsiteX9" fmla="*/ 199500 w 443444"/>
                  <a:gd name="connsiteY9" fmla="*/ 3 h 103030"/>
                  <a:gd name="connsiteX10" fmla="*/ 97813 w 443444"/>
                  <a:gd name="connsiteY10" fmla="*/ 12131 h 103030"/>
                  <a:gd name="connsiteX11" fmla="*/ 0 w 443444"/>
                  <a:gd name="connsiteY11" fmla="*/ 49205 h 103030"/>
                  <a:gd name="connsiteX0" fmla="*/ 0 w 438165"/>
                  <a:gd name="connsiteY0" fmla="*/ 49205 h 103030"/>
                  <a:gd name="connsiteX1" fmla="*/ 6769 w 438165"/>
                  <a:gd name="connsiteY1" fmla="*/ 103030 h 103030"/>
                  <a:gd name="connsiteX2" fmla="*/ 118255 w 438165"/>
                  <a:gd name="connsiteY2" fmla="*/ 54477 h 103030"/>
                  <a:gd name="connsiteX3" fmla="*/ 271347 w 438165"/>
                  <a:gd name="connsiteY3" fmla="*/ 56709 h 103030"/>
                  <a:gd name="connsiteX4" fmla="*/ 375513 w 438165"/>
                  <a:gd name="connsiteY4" fmla="*/ 71908 h 103030"/>
                  <a:gd name="connsiteX5" fmla="*/ 435207 w 438165"/>
                  <a:gd name="connsiteY5" fmla="*/ 83403 h 103030"/>
                  <a:gd name="connsiteX6" fmla="*/ 415011 w 438165"/>
                  <a:gd name="connsiteY6" fmla="*/ 36930 h 103030"/>
                  <a:gd name="connsiteX7" fmla="*/ 295109 w 438165"/>
                  <a:gd name="connsiteY7" fmla="*/ 13082 h 103030"/>
                  <a:gd name="connsiteX8" fmla="*/ 199500 w 438165"/>
                  <a:gd name="connsiteY8" fmla="*/ 3 h 103030"/>
                  <a:gd name="connsiteX9" fmla="*/ 97813 w 438165"/>
                  <a:gd name="connsiteY9" fmla="*/ 12131 h 103030"/>
                  <a:gd name="connsiteX10" fmla="*/ 0 w 438165"/>
                  <a:gd name="connsiteY10" fmla="*/ 49205 h 103030"/>
                  <a:gd name="connsiteX0" fmla="*/ 0 w 418408"/>
                  <a:gd name="connsiteY0" fmla="*/ 49205 h 103030"/>
                  <a:gd name="connsiteX1" fmla="*/ 6769 w 418408"/>
                  <a:gd name="connsiteY1" fmla="*/ 103030 h 103030"/>
                  <a:gd name="connsiteX2" fmla="*/ 118255 w 418408"/>
                  <a:gd name="connsiteY2" fmla="*/ 54477 h 103030"/>
                  <a:gd name="connsiteX3" fmla="*/ 271347 w 418408"/>
                  <a:gd name="connsiteY3" fmla="*/ 56709 h 103030"/>
                  <a:gd name="connsiteX4" fmla="*/ 375513 w 418408"/>
                  <a:gd name="connsiteY4" fmla="*/ 71908 h 103030"/>
                  <a:gd name="connsiteX5" fmla="*/ 415011 w 418408"/>
                  <a:gd name="connsiteY5" fmla="*/ 36930 h 103030"/>
                  <a:gd name="connsiteX6" fmla="*/ 295109 w 418408"/>
                  <a:gd name="connsiteY6" fmla="*/ 13082 h 103030"/>
                  <a:gd name="connsiteX7" fmla="*/ 199500 w 418408"/>
                  <a:gd name="connsiteY7" fmla="*/ 3 h 103030"/>
                  <a:gd name="connsiteX8" fmla="*/ 97813 w 418408"/>
                  <a:gd name="connsiteY8" fmla="*/ 12131 h 103030"/>
                  <a:gd name="connsiteX9" fmla="*/ 0 w 418408"/>
                  <a:gd name="connsiteY9" fmla="*/ 49205 h 103030"/>
                  <a:gd name="connsiteX0" fmla="*/ 0 w 418408"/>
                  <a:gd name="connsiteY0" fmla="*/ 49205 h 103030"/>
                  <a:gd name="connsiteX1" fmla="*/ 6769 w 418408"/>
                  <a:gd name="connsiteY1" fmla="*/ 103030 h 103030"/>
                  <a:gd name="connsiteX2" fmla="*/ 118255 w 418408"/>
                  <a:gd name="connsiteY2" fmla="*/ 54477 h 103030"/>
                  <a:gd name="connsiteX3" fmla="*/ 271347 w 418408"/>
                  <a:gd name="connsiteY3" fmla="*/ 56709 h 103030"/>
                  <a:gd name="connsiteX4" fmla="*/ 375513 w 418408"/>
                  <a:gd name="connsiteY4" fmla="*/ 71908 h 103030"/>
                  <a:gd name="connsiteX5" fmla="*/ 415011 w 418408"/>
                  <a:gd name="connsiteY5" fmla="*/ 36930 h 103030"/>
                  <a:gd name="connsiteX6" fmla="*/ 295109 w 418408"/>
                  <a:gd name="connsiteY6" fmla="*/ 13082 h 103030"/>
                  <a:gd name="connsiteX7" fmla="*/ 199500 w 418408"/>
                  <a:gd name="connsiteY7" fmla="*/ 3 h 103030"/>
                  <a:gd name="connsiteX8" fmla="*/ 97813 w 418408"/>
                  <a:gd name="connsiteY8" fmla="*/ 12131 h 103030"/>
                  <a:gd name="connsiteX9" fmla="*/ 0 w 418408"/>
                  <a:gd name="connsiteY9" fmla="*/ 49205 h 103030"/>
                  <a:gd name="connsiteX0" fmla="*/ 0 w 416936"/>
                  <a:gd name="connsiteY0" fmla="*/ 49205 h 103030"/>
                  <a:gd name="connsiteX1" fmla="*/ 6769 w 416936"/>
                  <a:gd name="connsiteY1" fmla="*/ 103030 h 103030"/>
                  <a:gd name="connsiteX2" fmla="*/ 118255 w 416936"/>
                  <a:gd name="connsiteY2" fmla="*/ 54477 h 103030"/>
                  <a:gd name="connsiteX3" fmla="*/ 271347 w 416936"/>
                  <a:gd name="connsiteY3" fmla="*/ 56709 h 103030"/>
                  <a:gd name="connsiteX4" fmla="*/ 375513 w 416936"/>
                  <a:gd name="connsiteY4" fmla="*/ 71908 h 103030"/>
                  <a:gd name="connsiteX5" fmla="*/ 415011 w 416936"/>
                  <a:gd name="connsiteY5" fmla="*/ 36930 h 103030"/>
                  <a:gd name="connsiteX6" fmla="*/ 295109 w 416936"/>
                  <a:gd name="connsiteY6" fmla="*/ 13082 h 103030"/>
                  <a:gd name="connsiteX7" fmla="*/ 199500 w 416936"/>
                  <a:gd name="connsiteY7" fmla="*/ 3 h 103030"/>
                  <a:gd name="connsiteX8" fmla="*/ 97813 w 416936"/>
                  <a:gd name="connsiteY8" fmla="*/ 12131 h 103030"/>
                  <a:gd name="connsiteX9" fmla="*/ 0 w 416936"/>
                  <a:gd name="connsiteY9" fmla="*/ 49205 h 103030"/>
                  <a:gd name="connsiteX0" fmla="*/ 0 w 388680"/>
                  <a:gd name="connsiteY0" fmla="*/ 49205 h 103030"/>
                  <a:gd name="connsiteX1" fmla="*/ 6769 w 388680"/>
                  <a:gd name="connsiteY1" fmla="*/ 103030 h 103030"/>
                  <a:gd name="connsiteX2" fmla="*/ 118255 w 388680"/>
                  <a:gd name="connsiteY2" fmla="*/ 54477 h 103030"/>
                  <a:gd name="connsiteX3" fmla="*/ 271347 w 388680"/>
                  <a:gd name="connsiteY3" fmla="*/ 56709 h 103030"/>
                  <a:gd name="connsiteX4" fmla="*/ 375513 w 388680"/>
                  <a:gd name="connsiteY4" fmla="*/ 71908 h 103030"/>
                  <a:gd name="connsiteX5" fmla="*/ 385323 w 388680"/>
                  <a:gd name="connsiteY5" fmla="*/ 30723 h 103030"/>
                  <a:gd name="connsiteX6" fmla="*/ 295109 w 388680"/>
                  <a:gd name="connsiteY6" fmla="*/ 13082 h 103030"/>
                  <a:gd name="connsiteX7" fmla="*/ 199500 w 388680"/>
                  <a:gd name="connsiteY7" fmla="*/ 3 h 103030"/>
                  <a:gd name="connsiteX8" fmla="*/ 97813 w 388680"/>
                  <a:gd name="connsiteY8" fmla="*/ 12131 h 103030"/>
                  <a:gd name="connsiteX9" fmla="*/ 0 w 388680"/>
                  <a:gd name="connsiteY9" fmla="*/ 49205 h 103030"/>
                  <a:gd name="connsiteX0" fmla="*/ 0 w 385323"/>
                  <a:gd name="connsiteY0" fmla="*/ 49205 h 103030"/>
                  <a:gd name="connsiteX1" fmla="*/ 6769 w 385323"/>
                  <a:gd name="connsiteY1" fmla="*/ 103030 h 103030"/>
                  <a:gd name="connsiteX2" fmla="*/ 118255 w 385323"/>
                  <a:gd name="connsiteY2" fmla="*/ 54477 h 103030"/>
                  <a:gd name="connsiteX3" fmla="*/ 271347 w 385323"/>
                  <a:gd name="connsiteY3" fmla="*/ 56709 h 103030"/>
                  <a:gd name="connsiteX4" fmla="*/ 375513 w 385323"/>
                  <a:gd name="connsiteY4" fmla="*/ 71908 h 103030"/>
                  <a:gd name="connsiteX5" fmla="*/ 385323 w 385323"/>
                  <a:gd name="connsiteY5" fmla="*/ 30723 h 103030"/>
                  <a:gd name="connsiteX6" fmla="*/ 295109 w 385323"/>
                  <a:gd name="connsiteY6" fmla="*/ 13082 h 103030"/>
                  <a:gd name="connsiteX7" fmla="*/ 199500 w 385323"/>
                  <a:gd name="connsiteY7" fmla="*/ 3 h 103030"/>
                  <a:gd name="connsiteX8" fmla="*/ 97813 w 385323"/>
                  <a:gd name="connsiteY8" fmla="*/ 12131 h 103030"/>
                  <a:gd name="connsiteX9" fmla="*/ 0 w 385323"/>
                  <a:gd name="connsiteY9" fmla="*/ 49205 h 103030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75513 w 385323"/>
                  <a:gd name="connsiteY4" fmla="*/ 72357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79850 w 385323"/>
                  <a:gd name="connsiteY2" fmla="*/ 62459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79850 w 385323"/>
                  <a:gd name="connsiteY2" fmla="*/ 62459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06264 w 385323"/>
                  <a:gd name="connsiteY2" fmla="*/ 67203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06264 w 385323"/>
                  <a:gd name="connsiteY2" fmla="*/ 67203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5323" h="103479">
                    <a:moveTo>
                      <a:pt x="0" y="49654"/>
                    </a:moveTo>
                    <a:lnTo>
                      <a:pt x="6769" y="103479"/>
                    </a:lnTo>
                    <a:cubicBezTo>
                      <a:pt x="74570" y="69409"/>
                      <a:pt x="57204" y="74396"/>
                      <a:pt x="106264" y="67203"/>
                    </a:cubicBezTo>
                    <a:cubicBezTo>
                      <a:pt x="155324" y="60010"/>
                      <a:pt x="228180" y="54711"/>
                      <a:pt x="271347" y="57158"/>
                    </a:cubicBezTo>
                    <a:cubicBezTo>
                      <a:pt x="314514" y="59605"/>
                      <a:pt x="307616" y="66581"/>
                      <a:pt x="365264" y="81888"/>
                    </a:cubicBezTo>
                    <a:cubicBezTo>
                      <a:pt x="376956" y="44901"/>
                      <a:pt x="367976" y="69567"/>
                      <a:pt x="385323" y="31172"/>
                    </a:cubicBezTo>
                    <a:cubicBezTo>
                      <a:pt x="332467" y="10411"/>
                      <a:pt x="323384" y="10038"/>
                      <a:pt x="283752" y="4931"/>
                    </a:cubicBezTo>
                    <a:cubicBezTo>
                      <a:pt x="251882" y="571"/>
                      <a:pt x="230490" y="-823"/>
                      <a:pt x="199500" y="452"/>
                    </a:cubicBezTo>
                    <a:cubicBezTo>
                      <a:pt x="168510" y="1727"/>
                      <a:pt x="131574" y="5783"/>
                      <a:pt x="97813" y="12580"/>
                    </a:cubicBezTo>
                    <a:cubicBezTo>
                      <a:pt x="60190" y="26224"/>
                      <a:pt x="52891" y="25193"/>
                      <a:pt x="0" y="49654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59" name="角丸四角形 117">
                <a:extLst>
                  <a:ext uri="{FF2B5EF4-FFF2-40B4-BE49-F238E27FC236}">
                    <a16:creationId xmlns:a16="http://schemas.microsoft.com/office/drawing/2014/main" id="{1943C0D7-2A6C-5444-8953-CB3F1B52E670}"/>
                  </a:ext>
                </a:extLst>
              </p:cNvPr>
              <p:cNvSpPr/>
              <p:nvPr/>
            </p:nvSpPr>
            <p:spPr>
              <a:xfrm rot="15199482">
                <a:off x="6258959" y="5887103"/>
                <a:ext cx="36000" cy="7200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60" name="フリーフォーム 177">
                <a:extLst>
                  <a:ext uri="{FF2B5EF4-FFF2-40B4-BE49-F238E27FC236}">
                    <a16:creationId xmlns:a16="http://schemas.microsoft.com/office/drawing/2014/main" id="{048E63DF-D23F-4346-A86F-815B152CD928}"/>
                  </a:ext>
                </a:extLst>
              </p:cNvPr>
              <p:cNvSpPr/>
              <p:nvPr/>
            </p:nvSpPr>
            <p:spPr>
              <a:xfrm rot="20404711">
                <a:off x="6055475" y="5853062"/>
                <a:ext cx="606887" cy="215433"/>
              </a:xfrm>
              <a:custGeom>
                <a:avLst/>
                <a:gdLst>
                  <a:gd name="connsiteX0" fmla="*/ 678656 w 847725"/>
                  <a:gd name="connsiteY0" fmla="*/ 0 h 497681"/>
                  <a:gd name="connsiteX1" fmla="*/ 221456 w 847725"/>
                  <a:gd name="connsiteY1" fmla="*/ 92869 h 497681"/>
                  <a:gd name="connsiteX2" fmla="*/ 0 w 847725"/>
                  <a:gd name="connsiteY2" fmla="*/ 316706 h 497681"/>
                  <a:gd name="connsiteX3" fmla="*/ 42863 w 847725"/>
                  <a:gd name="connsiteY3" fmla="*/ 490538 h 497681"/>
                  <a:gd name="connsiteX4" fmla="*/ 230981 w 847725"/>
                  <a:gd name="connsiteY4" fmla="*/ 497681 h 497681"/>
                  <a:gd name="connsiteX5" fmla="*/ 609600 w 847725"/>
                  <a:gd name="connsiteY5" fmla="*/ 454819 h 497681"/>
                  <a:gd name="connsiteX6" fmla="*/ 847725 w 847725"/>
                  <a:gd name="connsiteY6" fmla="*/ 366713 h 497681"/>
                  <a:gd name="connsiteX7" fmla="*/ 769144 w 847725"/>
                  <a:gd name="connsiteY7" fmla="*/ 100013 h 497681"/>
                  <a:gd name="connsiteX8" fmla="*/ 678656 w 847725"/>
                  <a:gd name="connsiteY8" fmla="*/ 0 h 497681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769144 w 847725"/>
                  <a:gd name="connsiteY7" fmla="*/ 130970 h 528638"/>
                  <a:gd name="connsiteX8" fmla="*/ 814387 w 847725"/>
                  <a:gd name="connsiteY8" fmla="*/ 0 h 528638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835819 w 847725"/>
                  <a:gd name="connsiteY7" fmla="*/ 121445 h 528638"/>
                  <a:gd name="connsiteX8" fmla="*/ 814387 w 847725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609600 w 835819"/>
                  <a:gd name="connsiteY5" fmla="*/ 485776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1495"/>
                  <a:gd name="connsiteX1" fmla="*/ 221456 w 835819"/>
                  <a:gd name="connsiteY1" fmla="*/ 123826 h 521495"/>
                  <a:gd name="connsiteX2" fmla="*/ 0 w 835819"/>
                  <a:gd name="connsiteY2" fmla="*/ 347663 h 521495"/>
                  <a:gd name="connsiteX3" fmla="*/ 42863 w 835819"/>
                  <a:gd name="connsiteY3" fmla="*/ 521495 h 521495"/>
                  <a:gd name="connsiteX4" fmla="*/ 109537 w 835819"/>
                  <a:gd name="connsiteY4" fmla="*/ 431007 h 521495"/>
                  <a:gd name="connsiteX5" fmla="*/ 485775 w 835819"/>
                  <a:gd name="connsiteY5" fmla="*/ 185738 h 521495"/>
                  <a:gd name="connsiteX6" fmla="*/ 726281 w 835819"/>
                  <a:gd name="connsiteY6" fmla="*/ 126208 h 521495"/>
                  <a:gd name="connsiteX7" fmla="*/ 835819 w 835819"/>
                  <a:gd name="connsiteY7" fmla="*/ 121445 h 521495"/>
                  <a:gd name="connsiteX8" fmla="*/ 814387 w 835819"/>
                  <a:gd name="connsiteY8" fmla="*/ 0 h 521495"/>
                  <a:gd name="connsiteX0" fmla="*/ 814387 w 835819"/>
                  <a:gd name="connsiteY0" fmla="*/ 0 h 521495"/>
                  <a:gd name="connsiteX1" fmla="*/ 514350 w 835819"/>
                  <a:gd name="connsiteY1" fmla="*/ 59533 h 521495"/>
                  <a:gd name="connsiteX2" fmla="*/ 221456 w 835819"/>
                  <a:gd name="connsiteY2" fmla="*/ 123826 h 521495"/>
                  <a:gd name="connsiteX3" fmla="*/ 0 w 835819"/>
                  <a:gd name="connsiteY3" fmla="*/ 347663 h 521495"/>
                  <a:gd name="connsiteX4" fmla="*/ 42863 w 835819"/>
                  <a:gd name="connsiteY4" fmla="*/ 521495 h 521495"/>
                  <a:gd name="connsiteX5" fmla="*/ 109537 w 835819"/>
                  <a:gd name="connsiteY5" fmla="*/ 431007 h 521495"/>
                  <a:gd name="connsiteX6" fmla="*/ 485775 w 835819"/>
                  <a:gd name="connsiteY6" fmla="*/ 185738 h 521495"/>
                  <a:gd name="connsiteX7" fmla="*/ 726281 w 835819"/>
                  <a:gd name="connsiteY7" fmla="*/ 126208 h 521495"/>
                  <a:gd name="connsiteX8" fmla="*/ 835819 w 835819"/>
                  <a:gd name="connsiteY8" fmla="*/ 121445 h 521495"/>
                  <a:gd name="connsiteX9" fmla="*/ 814387 w 835819"/>
                  <a:gd name="connsiteY9" fmla="*/ 0 h 521495"/>
                  <a:gd name="connsiteX0" fmla="*/ 814387 w 835819"/>
                  <a:gd name="connsiteY0" fmla="*/ 0 h 521495"/>
                  <a:gd name="connsiteX1" fmla="*/ 635794 w 835819"/>
                  <a:gd name="connsiteY1" fmla="*/ 40483 h 521495"/>
                  <a:gd name="connsiteX2" fmla="*/ 514350 w 835819"/>
                  <a:gd name="connsiteY2" fmla="*/ 59533 h 521495"/>
                  <a:gd name="connsiteX3" fmla="*/ 221456 w 835819"/>
                  <a:gd name="connsiteY3" fmla="*/ 123826 h 521495"/>
                  <a:gd name="connsiteX4" fmla="*/ 0 w 835819"/>
                  <a:gd name="connsiteY4" fmla="*/ 347663 h 521495"/>
                  <a:gd name="connsiteX5" fmla="*/ 42863 w 835819"/>
                  <a:gd name="connsiteY5" fmla="*/ 521495 h 521495"/>
                  <a:gd name="connsiteX6" fmla="*/ 109537 w 835819"/>
                  <a:gd name="connsiteY6" fmla="*/ 431007 h 521495"/>
                  <a:gd name="connsiteX7" fmla="*/ 485775 w 835819"/>
                  <a:gd name="connsiteY7" fmla="*/ 185738 h 521495"/>
                  <a:gd name="connsiteX8" fmla="*/ 726281 w 835819"/>
                  <a:gd name="connsiteY8" fmla="*/ 126208 h 521495"/>
                  <a:gd name="connsiteX9" fmla="*/ 835819 w 835819"/>
                  <a:gd name="connsiteY9" fmla="*/ 121445 h 521495"/>
                  <a:gd name="connsiteX10" fmla="*/ 814387 w 835819"/>
                  <a:gd name="connsiteY10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221456 w 835819"/>
                  <a:gd name="connsiteY4" fmla="*/ 123826 h 521495"/>
                  <a:gd name="connsiteX5" fmla="*/ 0 w 835819"/>
                  <a:gd name="connsiteY5" fmla="*/ 347663 h 521495"/>
                  <a:gd name="connsiteX6" fmla="*/ 42863 w 835819"/>
                  <a:gd name="connsiteY6" fmla="*/ 521495 h 521495"/>
                  <a:gd name="connsiteX7" fmla="*/ 109537 w 835819"/>
                  <a:gd name="connsiteY7" fmla="*/ 431007 h 521495"/>
                  <a:gd name="connsiteX8" fmla="*/ 485775 w 835819"/>
                  <a:gd name="connsiteY8" fmla="*/ 185738 h 521495"/>
                  <a:gd name="connsiteX9" fmla="*/ 726281 w 835819"/>
                  <a:gd name="connsiteY9" fmla="*/ 126208 h 521495"/>
                  <a:gd name="connsiteX10" fmla="*/ 835819 w 835819"/>
                  <a:gd name="connsiteY10" fmla="*/ 121445 h 521495"/>
                  <a:gd name="connsiteX11" fmla="*/ 814387 w 835819"/>
                  <a:gd name="connsiteY11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0 w 835819"/>
                  <a:gd name="connsiteY6" fmla="*/ 347663 h 521495"/>
                  <a:gd name="connsiteX7" fmla="*/ 42863 w 835819"/>
                  <a:gd name="connsiteY7" fmla="*/ 521495 h 521495"/>
                  <a:gd name="connsiteX8" fmla="*/ 109537 w 835819"/>
                  <a:gd name="connsiteY8" fmla="*/ 431007 h 521495"/>
                  <a:gd name="connsiteX9" fmla="*/ 485775 w 835819"/>
                  <a:gd name="connsiteY9" fmla="*/ 185738 h 521495"/>
                  <a:gd name="connsiteX10" fmla="*/ 726281 w 835819"/>
                  <a:gd name="connsiteY10" fmla="*/ 126208 h 521495"/>
                  <a:gd name="connsiteX11" fmla="*/ 835819 w 835819"/>
                  <a:gd name="connsiteY11" fmla="*/ 121445 h 521495"/>
                  <a:gd name="connsiteX12" fmla="*/ 814387 w 835819"/>
                  <a:gd name="connsiteY12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0 w 835819"/>
                  <a:gd name="connsiteY7" fmla="*/ 347663 h 521495"/>
                  <a:gd name="connsiteX8" fmla="*/ 42863 w 835819"/>
                  <a:gd name="connsiteY8" fmla="*/ 521495 h 521495"/>
                  <a:gd name="connsiteX9" fmla="*/ 109537 w 835819"/>
                  <a:gd name="connsiteY9" fmla="*/ 431007 h 521495"/>
                  <a:gd name="connsiteX10" fmla="*/ 485775 w 835819"/>
                  <a:gd name="connsiteY10" fmla="*/ 185738 h 521495"/>
                  <a:gd name="connsiteX11" fmla="*/ 726281 w 835819"/>
                  <a:gd name="connsiteY11" fmla="*/ 126208 h 521495"/>
                  <a:gd name="connsiteX12" fmla="*/ 835819 w 835819"/>
                  <a:gd name="connsiteY12" fmla="*/ 121445 h 521495"/>
                  <a:gd name="connsiteX13" fmla="*/ 814387 w 835819"/>
                  <a:gd name="connsiteY13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485775 w 835819"/>
                  <a:gd name="connsiteY11" fmla="*/ 185738 h 521495"/>
                  <a:gd name="connsiteX12" fmla="*/ 726281 w 835819"/>
                  <a:gd name="connsiteY12" fmla="*/ 126208 h 521495"/>
                  <a:gd name="connsiteX13" fmla="*/ 835819 w 835819"/>
                  <a:gd name="connsiteY13" fmla="*/ 121445 h 521495"/>
                  <a:gd name="connsiteX14" fmla="*/ 814387 w 835819"/>
                  <a:gd name="connsiteY14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326231 w 835819"/>
                  <a:gd name="connsiteY11" fmla="*/ 257177 h 521495"/>
                  <a:gd name="connsiteX12" fmla="*/ 485775 w 835819"/>
                  <a:gd name="connsiteY12" fmla="*/ 185738 h 521495"/>
                  <a:gd name="connsiteX13" fmla="*/ 726281 w 835819"/>
                  <a:gd name="connsiteY13" fmla="*/ 126208 h 521495"/>
                  <a:gd name="connsiteX14" fmla="*/ 835819 w 835819"/>
                  <a:gd name="connsiteY14" fmla="*/ 121445 h 521495"/>
                  <a:gd name="connsiteX15" fmla="*/ 814387 w 835819"/>
                  <a:gd name="connsiteY15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221456 w 835819"/>
                  <a:gd name="connsiteY11" fmla="*/ 330996 h 521495"/>
                  <a:gd name="connsiteX12" fmla="*/ 326231 w 835819"/>
                  <a:gd name="connsiteY12" fmla="*/ 257177 h 521495"/>
                  <a:gd name="connsiteX13" fmla="*/ 485775 w 835819"/>
                  <a:gd name="connsiteY13" fmla="*/ 185738 h 521495"/>
                  <a:gd name="connsiteX14" fmla="*/ 726281 w 835819"/>
                  <a:gd name="connsiteY14" fmla="*/ 126208 h 521495"/>
                  <a:gd name="connsiteX15" fmla="*/ 835819 w 835819"/>
                  <a:gd name="connsiteY15" fmla="*/ 121445 h 521495"/>
                  <a:gd name="connsiteX16" fmla="*/ 814387 w 835819"/>
                  <a:gd name="connsiteY16" fmla="*/ 0 h 521495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309561 w 1035843"/>
                  <a:gd name="connsiteY10" fmla="*/ 431007 h 966789"/>
                  <a:gd name="connsiteX11" fmla="*/ 421480 w 1035843"/>
                  <a:gd name="connsiteY11" fmla="*/ 330996 h 966789"/>
                  <a:gd name="connsiteX12" fmla="*/ 526255 w 1035843"/>
                  <a:gd name="connsiteY12" fmla="*/ 257177 h 966789"/>
                  <a:gd name="connsiteX13" fmla="*/ 685799 w 1035843"/>
                  <a:gd name="connsiteY13" fmla="*/ 185738 h 966789"/>
                  <a:gd name="connsiteX14" fmla="*/ 926305 w 1035843"/>
                  <a:gd name="connsiteY14" fmla="*/ 126208 h 966789"/>
                  <a:gd name="connsiteX15" fmla="*/ 1035843 w 1035843"/>
                  <a:gd name="connsiteY15" fmla="*/ 121445 h 966789"/>
                  <a:gd name="connsiteX16" fmla="*/ 1014411 w 1035843"/>
                  <a:gd name="connsiteY1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211930 w 1035843"/>
                  <a:gd name="connsiteY10" fmla="*/ 602458 h 966789"/>
                  <a:gd name="connsiteX11" fmla="*/ 309561 w 1035843"/>
                  <a:gd name="connsiteY11" fmla="*/ 431007 h 966789"/>
                  <a:gd name="connsiteX12" fmla="*/ 421480 w 1035843"/>
                  <a:gd name="connsiteY12" fmla="*/ 330996 h 966789"/>
                  <a:gd name="connsiteX13" fmla="*/ 526255 w 1035843"/>
                  <a:gd name="connsiteY13" fmla="*/ 257177 h 966789"/>
                  <a:gd name="connsiteX14" fmla="*/ 685799 w 1035843"/>
                  <a:gd name="connsiteY14" fmla="*/ 185738 h 966789"/>
                  <a:gd name="connsiteX15" fmla="*/ 926305 w 1035843"/>
                  <a:gd name="connsiteY15" fmla="*/ 126208 h 966789"/>
                  <a:gd name="connsiteX16" fmla="*/ 1035843 w 1035843"/>
                  <a:gd name="connsiteY16" fmla="*/ 121445 h 966789"/>
                  <a:gd name="connsiteX17" fmla="*/ 1014411 w 1035843"/>
                  <a:gd name="connsiteY17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95249 w 1035843"/>
                  <a:gd name="connsiteY10" fmla="*/ 809627 h 966789"/>
                  <a:gd name="connsiteX11" fmla="*/ 211930 w 1035843"/>
                  <a:gd name="connsiteY11" fmla="*/ 602458 h 966789"/>
                  <a:gd name="connsiteX12" fmla="*/ 309561 w 1035843"/>
                  <a:gd name="connsiteY12" fmla="*/ 431007 h 966789"/>
                  <a:gd name="connsiteX13" fmla="*/ 421480 w 1035843"/>
                  <a:gd name="connsiteY13" fmla="*/ 330996 h 966789"/>
                  <a:gd name="connsiteX14" fmla="*/ 526255 w 1035843"/>
                  <a:gd name="connsiteY14" fmla="*/ 257177 h 966789"/>
                  <a:gd name="connsiteX15" fmla="*/ 685799 w 1035843"/>
                  <a:gd name="connsiteY15" fmla="*/ 185738 h 966789"/>
                  <a:gd name="connsiteX16" fmla="*/ 926305 w 1035843"/>
                  <a:gd name="connsiteY16" fmla="*/ 126208 h 966789"/>
                  <a:gd name="connsiteX17" fmla="*/ 1035843 w 1035843"/>
                  <a:gd name="connsiteY17" fmla="*/ 121445 h 966789"/>
                  <a:gd name="connsiteX18" fmla="*/ 1014411 w 1035843"/>
                  <a:gd name="connsiteY18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0 w 1035843"/>
                  <a:gd name="connsiteY10" fmla="*/ 966789 h 966789"/>
                  <a:gd name="connsiteX11" fmla="*/ 95249 w 1035843"/>
                  <a:gd name="connsiteY11" fmla="*/ 809627 h 966789"/>
                  <a:gd name="connsiteX12" fmla="*/ 211930 w 1035843"/>
                  <a:gd name="connsiteY12" fmla="*/ 602458 h 966789"/>
                  <a:gd name="connsiteX13" fmla="*/ 309561 w 1035843"/>
                  <a:gd name="connsiteY13" fmla="*/ 431007 h 966789"/>
                  <a:gd name="connsiteX14" fmla="*/ 421480 w 1035843"/>
                  <a:gd name="connsiteY14" fmla="*/ 330996 h 966789"/>
                  <a:gd name="connsiteX15" fmla="*/ 526255 w 1035843"/>
                  <a:gd name="connsiteY15" fmla="*/ 257177 h 966789"/>
                  <a:gd name="connsiteX16" fmla="*/ 685799 w 1035843"/>
                  <a:gd name="connsiteY16" fmla="*/ 185738 h 966789"/>
                  <a:gd name="connsiteX17" fmla="*/ 926305 w 1035843"/>
                  <a:gd name="connsiteY17" fmla="*/ 126208 h 966789"/>
                  <a:gd name="connsiteX18" fmla="*/ 1035843 w 1035843"/>
                  <a:gd name="connsiteY18" fmla="*/ 121445 h 966789"/>
                  <a:gd name="connsiteX19" fmla="*/ 1014411 w 1035843"/>
                  <a:gd name="connsiteY19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140493 w 1035843"/>
                  <a:gd name="connsiteY10" fmla="*/ 528639 h 966789"/>
                  <a:gd name="connsiteX11" fmla="*/ 0 w 1035843"/>
                  <a:gd name="connsiteY11" fmla="*/ 966789 h 966789"/>
                  <a:gd name="connsiteX12" fmla="*/ 95249 w 1035843"/>
                  <a:gd name="connsiteY12" fmla="*/ 809627 h 966789"/>
                  <a:gd name="connsiteX13" fmla="*/ 211930 w 1035843"/>
                  <a:gd name="connsiteY13" fmla="*/ 602458 h 966789"/>
                  <a:gd name="connsiteX14" fmla="*/ 309561 w 1035843"/>
                  <a:gd name="connsiteY14" fmla="*/ 431007 h 966789"/>
                  <a:gd name="connsiteX15" fmla="*/ 421480 w 1035843"/>
                  <a:gd name="connsiteY15" fmla="*/ 330996 h 966789"/>
                  <a:gd name="connsiteX16" fmla="*/ 526255 w 1035843"/>
                  <a:gd name="connsiteY16" fmla="*/ 257177 h 966789"/>
                  <a:gd name="connsiteX17" fmla="*/ 685799 w 1035843"/>
                  <a:gd name="connsiteY17" fmla="*/ 185738 h 966789"/>
                  <a:gd name="connsiteX18" fmla="*/ 926305 w 1035843"/>
                  <a:gd name="connsiteY18" fmla="*/ 126208 h 966789"/>
                  <a:gd name="connsiteX19" fmla="*/ 1035843 w 1035843"/>
                  <a:gd name="connsiteY19" fmla="*/ 121445 h 966789"/>
                  <a:gd name="connsiteX20" fmla="*/ 1014411 w 1035843"/>
                  <a:gd name="connsiteY20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0 w 1035843"/>
                  <a:gd name="connsiteY12" fmla="*/ 966789 h 966789"/>
                  <a:gd name="connsiteX13" fmla="*/ 95249 w 1035843"/>
                  <a:gd name="connsiteY13" fmla="*/ 809627 h 966789"/>
                  <a:gd name="connsiteX14" fmla="*/ 211930 w 1035843"/>
                  <a:gd name="connsiteY14" fmla="*/ 602458 h 966789"/>
                  <a:gd name="connsiteX15" fmla="*/ 309561 w 1035843"/>
                  <a:gd name="connsiteY15" fmla="*/ 431007 h 966789"/>
                  <a:gd name="connsiteX16" fmla="*/ 421480 w 1035843"/>
                  <a:gd name="connsiteY16" fmla="*/ 330996 h 966789"/>
                  <a:gd name="connsiteX17" fmla="*/ 526255 w 1035843"/>
                  <a:gd name="connsiteY17" fmla="*/ 257177 h 966789"/>
                  <a:gd name="connsiteX18" fmla="*/ 685799 w 1035843"/>
                  <a:gd name="connsiteY18" fmla="*/ 185738 h 966789"/>
                  <a:gd name="connsiteX19" fmla="*/ 926305 w 1035843"/>
                  <a:gd name="connsiteY19" fmla="*/ 126208 h 966789"/>
                  <a:gd name="connsiteX20" fmla="*/ 1035843 w 1035843"/>
                  <a:gd name="connsiteY20" fmla="*/ 121445 h 966789"/>
                  <a:gd name="connsiteX21" fmla="*/ 1014411 w 1035843"/>
                  <a:gd name="connsiteY21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95249 w 1035843"/>
                  <a:gd name="connsiteY14" fmla="*/ 809627 h 966789"/>
                  <a:gd name="connsiteX15" fmla="*/ 211930 w 1035843"/>
                  <a:gd name="connsiteY15" fmla="*/ 602458 h 966789"/>
                  <a:gd name="connsiteX16" fmla="*/ 309561 w 1035843"/>
                  <a:gd name="connsiteY16" fmla="*/ 431007 h 966789"/>
                  <a:gd name="connsiteX17" fmla="*/ 421480 w 1035843"/>
                  <a:gd name="connsiteY17" fmla="*/ 330996 h 966789"/>
                  <a:gd name="connsiteX18" fmla="*/ 526255 w 1035843"/>
                  <a:gd name="connsiteY18" fmla="*/ 257177 h 966789"/>
                  <a:gd name="connsiteX19" fmla="*/ 685799 w 1035843"/>
                  <a:gd name="connsiteY19" fmla="*/ 185738 h 966789"/>
                  <a:gd name="connsiteX20" fmla="*/ 926305 w 1035843"/>
                  <a:gd name="connsiteY20" fmla="*/ 126208 h 966789"/>
                  <a:gd name="connsiteX21" fmla="*/ 1035843 w 1035843"/>
                  <a:gd name="connsiteY21" fmla="*/ 121445 h 966789"/>
                  <a:gd name="connsiteX22" fmla="*/ 1014411 w 1035843"/>
                  <a:gd name="connsiteY22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211930 w 1035843"/>
                  <a:gd name="connsiteY16" fmla="*/ 602458 h 966789"/>
                  <a:gd name="connsiteX17" fmla="*/ 309561 w 1035843"/>
                  <a:gd name="connsiteY17" fmla="*/ 431007 h 966789"/>
                  <a:gd name="connsiteX18" fmla="*/ 421480 w 1035843"/>
                  <a:gd name="connsiteY18" fmla="*/ 330996 h 966789"/>
                  <a:gd name="connsiteX19" fmla="*/ 526255 w 1035843"/>
                  <a:gd name="connsiteY19" fmla="*/ 257177 h 966789"/>
                  <a:gd name="connsiteX20" fmla="*/ 685799 w 1035843"/>
                  <a:gd name="connsiteY20" fmla="*/ 185738 h 966789"/>
                  <a:gd name="connsiteX21" fmla="*/ 926305 w 1035843"/>
                  <a:gd name="connsiteY21" fmla="*/ 126208 h 966789"/>
                  <a:gd name="connsiteX22" fmla="*/ 1035843 w 1035843"/>
                  <a:gd name="connsiteY22" fmla="*/ 121445 h 966789"/>
                  <a:gd name="connsiteX23" fmla="*/ 1014411 w 1035843"/>
                  <a:gd name="connsiteY23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138112 w 1035843"/>
                  <a:gd name="connsiteY16" fmla="*/ 733427 h 966789"/>
                  <a:gd name="connsiteX17" fmla="*/ 211930 w 1035843"/>
                  <a:gd name="connsiteY17" fmla="*/ 602458 h 966789"/>
                  <a:gd name="connsiteX18" fmla="*/ 309561 w 1035843"/>
                  <a:gd name="connsiteY18" fmla="*/ 431007 h 966789"/>
                  <a:gd name="connsiteX19" fmla="*/ 421480 w 1035843"/>
                  <a:gd name="connsiteY19" fmla="*/ 330996 h 966789"/>
                  <a:gd name="connsiteX20" fmla="*/ 526255 w 1035843"/>
                  <a:gd name="connsiteY20" fmla="*/ 257177 h 966789"/>
                  <a:gd name="connsiteX21" fmla="*/ 685799 w 1035843"/>
                  <a:gd name="connsiteY21" fmla="*/ 185738 h 966789"/>
                  <a:gd name="connsiteX22" fmla="*/ 926305 w 1035843"/>
                  <a:gd name="connsiteY22" fmla="*/ 126208 h 966789"/>
                  <a:gd name="connsiteX23" fmla="*/ 1035843 w 1035843"/>
                  <a:gd name="connsiteY23" fmla="*/ 121445 h 966789"/>
                  <a:gd name="connsiteX24" fmla="*/ 1014411 w 1035843"/>
                  <a:gd name="connsiteY24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0 w 1035843"/>
                  <a:gd name="connsiteY14" fmla="*/ 966789 h 966789"/>
                  <a:gd name="connsiteX15" fmla="*/ 40480 w 1035843"/>
                  <a:gd name="connsiteY15" fmla="*/ 900114 h 966789"/>
                  <a:gd name="connsiteX16" fmla="*/ 95249 w 1035843"/>
                  <a:gd name="connsiteY16" fmla="*/ 809627 h 966789"/>
                  <a:gd name="connsiteX17" fmla="*/ 138112 w 1035843"/>
                  <a:gd name="connsiteY17" fmla="*/ 733427 h 966789"/>
                  <a:gd name="connsiteX18" fmla="*/ 211930 w 1035843"/>
                  <a:gd name="connsiteY18" fmla="*/ 602458 h 966789"/>
                  <a:gd name="connsiteX19" fmla="*/ 309561 w 1035843"/>
                  <a:gd name="connsiteY19" fmla="*/ 431007 h 966789"/>
                  <a:gd name="connsiteX20" fmla="*/ 421480 w 1035843"/>
                  <a:gd name="connsiteY20" fmla="*/ 330996 h 966789"/>
                  <a:gd name="connsiteX21" fmla="*/ 526255 w 1035843"/>
                  <a:gd name="connsiteY21" fmla="*/ 257177 h 966789"/>
                  <a:gd name="connsiteX22" fmla="*/ 685799 w 1035843"/>
                  <a:gd name="connsiteY22" fmla="*/ 185738 h 966789"/>
                  <a:gd name="connsiteX23" fmla="*/ 926305 w 1035843"/>
                  <a:gd name="connsiteY23" fmla="*/ 126208 h 966789"/>
                  <a:gd name="connsiteX24" fmla="*/ 1035843 w 1035843"/>
                  <a:gd name="connsiteY24" fmla="*/ 121445 h 966789"/>
                  <a:gd name="connsiteX25" fmla="*/ 1014411 w 1035843"/>
                  <a:gd name="connsiteY25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0480 w 1035843"/>
                  <a:gd name="connsiteY16" fmla="*/ 900114 h 966789"/>
                  <a:gd name="connsiteX17" fmla="*/ 95249 w 1035843"/>
                  <a:gd name="connsiteY17" fmla="*/ 809627 h 966789"/>
                  <a:gd name="connsiteX18" fmla="*/ 138112 w 1035843"/>
                  <a:gd name="connsiteY18" fmla="*/ 733427 h 966789"/>
                  <a:gd name="connsiteX19" fmla="*/ 211930 w 1035843"/>
                  <a:gd name="connsiteY19" fmla="*/ 602458 h 966789"/>
                  <a:gd name="connsiteX20" fmla="*/ 309561 w 1035843"/>
                  <a:gd name="connsiteY20" fmla="*/ 431007 h 966789"/>
                  <a:gd name="connsiteX21" fmla="*/ 421480 w 1035843"/>
                  <a:gd name="connsiteY21" fmla="*/ 330996 h 966789"/>
                  <a:gd name="connsiteX22" fmla="*/ 526255 w 1035843"/>
                  <a:gd name="connsiteY22" fmla="*/ 257177 h 966789"/>
                  <a:gd name="connsiteX23" fmla="*/ 685799 w 1035843"/>
                  <a:gd name="connsiteY23" fmla="*/ 185738 h 966789"/>
                  <a:gd name="connsiteX24" fmla="*/ 926305 w 1035843"/>
                  <a:gd name="connsiteY24" fmla="*/ 126208 h 966789"/>
                  <a:gd name="connsiteX25" fmla="*/ 1035843 w 1035843"/>
                  <a:gd name="connsiteY25" fmla="*/ 121445 h 966789"/>
                  <a:gd name="connsiteX26" fmla="*/ 1014411 w 1035843"/>
                  <a:gd name="connsiteY2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2862 w 1035843"/>
                  <a:gd name="connsiteY16" fmla="*/ 826296 h 966789"/>
                  <a:gd name="connsiteX17" fmla="*/ 40480 w 1035843"/>
                  <a:gd name="connsiteY17" fmla="*/ 900114 h 966789"/>
                  <a:gd name="connsiteX18" fmla="*/ 95249 w 1035843"/>
                  <a:gd name="connsiteY18" fmla="*/ 809627 h 966789"/>
                  <a:gd name="connsiteX19" fmla="*/ 138112 w 1035843"/>
                  <a:gd name="connsiteY19" fmla="*/ 733427 h 966789"/>
                  <a:gd name="connsiteX20" fmla="*/ 211930 w 1035843"/>
                  <a:gd name="connsiteY20" fmla="*/ 602458 h 966789"/>
                  <a:gd name="connsiteX21" fmla="*/ 309561 w 1035843"/>
                  <a:gd name="connsiteY21" fmla="*/ 431007 h 966789"/>
                  <a:gd name="connsiteX22" fmla="*/ 421480 w 1035843"/>
                  <a:gd name="connsiteY22" fmla="*/ 330996 h 966789"/>
                  <a:gd name="connsiteX23" fmla="*/ 526255 w 1035843"/>
                  <a:gd name="connsiteY23" fmla="*/ 257177 h 966789"/>
                  <a:gd name="connsiteX24" fmla="*/ 685799 w 1035843"/>
                  <a:gd name="connsiteY24" fmla="*/ 185738 h 966789"/>
                  <a:gd name="connsiteX25" fmla="*/ 926305 w 1035843"/>
                  <a:gd name="connsiteY25" fmla="*/ 126208 h 966789"/>
                  <a:gd name="connsiteX26" fmla="*/ 1035843 w 1035843"/>
                  <a:gd name="connsiteY26" fmla="*/ 121445 h 966789"/>
                  <a:gd name="connsiteX27" fmla="*/ 1014411 w 1035843"/>
                  <a:gd name="connsiteY27" fmla="*/ 0 h 966789"/>
                  <a:gd name="connsiteX0" fmla="*/ 1126330 w 1147762"/>
                  <a:gd name="connsiteY0" fmla="*/ 0 h 1193008"/>
                  <a:gd name="connsiteX1" fmla="*/ 1059656 w 1147762"/>
                  <a:gd name="connsiteY1" fmla="*/ 19052 h 1193008"/>
                  <a:gd name="connsiteX2" fmla="*/ 947737 w 1147762"/>
                  <a:gd name="connsiteY2" fmla="*/ 40483 h 1193008"/>
                  <a:gd name="connsiteX3" fmla="*/ 826293 w 1147762"/>
                  <a:gd name="connsiteY3" fmla="*/ 59533 h 1193008"/>
                  <a:gd name="connsiteX4" fmla="*/ 685799 w 1147762"/>
                  <a:gd name="connsiteY4" fmla="*/ 88108 h 1193008"/>
                  <a:gd name="connsiteX5" fmla="*/ 626268 w 1147762"/>
                  <a:gd name="connsiteY5" fmla="*/ 97633 h 1193008"/>
                  <a:gd name="connsiteX6" fmla="*/ 533399 w 1147762"/>
                  <a:gd name="connsiteY6" fmla="*/ 123826 h 1193008"/>
                  <a:gd name="connsiteX7" fmla="*/ 488156 w 1147762"/>
                  <a:gd name="connsiteY7" fmla="*/ 166689 h 1193008"/>
                  <a:gd name="connsiteX8" fmla="*/ 395287 w 1147762"/>
                  <a:gd name="connsiteY8" fmla="*/ 264321 h 1193008"/>
                  <a:gd name="connsiteX9" fmla="*/ 311943 w 1147762"/>
                  <a:gd name="connsiteY9" fmla="*/ 347663 h 1193008"/>
                  <a:gd name="connsiteX10" fmla="*/ 276224 w 1147762"/>
                  <a:gd name="connsiteY10" fmla="*/ 459583 h 1193008"/>
                  <a:gd name="connsiteX11" fmla="*/ 252412 w 1147762"/>
                  <a:gd name="connsiteY11" fmla="*/ 528639 h 1193008"/>
                  <a:gd name="connsiteX12" fmla="*/ 230981 w 1147762"/>
                  <a:gd name="connsiteY12" fmla="*/ 595314 h 1193008"/>
                  <a:gd name="connsiteX13" fmla="*/ 190499 w 1147762"/>
                  <a:gd name="connsiteY13" fmla="*/ 711996 h 1193008"/>
                  <a:gd name="connsiteX14" fmla="*/ 178593 w 1147762"/>
                  <a:gd name="connsiteY14" fmla="*/ 745333 h 1193008"/>
                  <a:gd name="connsiteX15" fmla="*/ 111919 w 1147762"/>
                  <a:gd name="connsiteY15" fmla="*/ 966789 h 1193008"/>
                  <a:gd name="connsiteX16" fmla="*/ 0 w 1147762"/>
                  <a:gd name="connsiteY16" fmla="*/ 1193008 h 1193008"/>
                  <a:gd name="connsiteX17" fmla="*/ 152399 w 1147762"/>
                  <a:gd name="connsiteY17" fmla="*/ 900114 h 1193008"/>
                  <a:gd name="connsiteX18" fmla="*/ 207168 w 1147762"/>
                  <a:gd name="connsiteY18" fmla="*/ 809627 h 1193008"/>
                  <a:gd name="connsiteX19" fmla="*/ 250031 w 1147762"/>
                  <a:gd name="connsiteY19" fmla="*/ 733427 h 1193008"/>
                  <a:gd name="connsiteX20" fmla="*/ 323849 w 1147762"/>
                  <a:gd name="connsiteY20" fmla="*/ 602458 h 1193008"/>
                  <a:gd name="connsiteX21" fmla="*/ 421480 w 1147762"/>
                  <a:gd name="connsiteY21" fmla="*/ 431007 h 1193008"/>
                  <a:gd name="connsiteX22" fmla="*/ 533399 w 1147762"/>
                  <a:gd name="connsiteY22" fmla="*/ 330996 h 1193008"/>
                  <a:gd name="connsiteX23" fmla="*/ 638174 w 1147762"/>
                  <a:gd name="connsiteY23" fmla="*/ 257177 h 1193008"/>
                  <a:gd name="connsiteX24" fmla="*/ 797718 w 1147762"/>
                  <a:gd name="connsiteY24" fmla="*/ 185738 h 1193008"/>
                  <a:gd name="connsiteX25" fmla="*/ 1038224 w 1147762"/>
                  <a:gd name="connsiteY25" fmla="*/ 126208 h 1193008"/>
                  <a:gd name="connsiteX26" fmla="*/ 1147762 w 1147762"/>
                  <a:gd name="connsiteY26" fmla="*/ 121445 h 1193008"/>
                  <a:gd name="connsiteX27" fmla="*/ 1126330 w 1147762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242886 w 1212055"/>
                  <a:gd name="connsiteY14" fmla="*/ 745333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123825 w 1212055"/>
                  <a:gd name="connsiteY17" fmla="*/ 1085851 h 1193008"/>
                  <a:gd name="connsiteX18" fmla="*/ 216692 w 1212055"/>
                  <a:gd name="connsiteY18" fmla="*/ 900114 h 1193008"/>
                  <a:gd name="connsiteX19" fmla="*/ 271461 w 1212055"/>
                  <a:gd name="connsiteY19" fmla="*/ 809627 h 1193008"/>
                  <a:gd name="connsiteX20" fmla="*/ 314324 w 1212055"/>
                  <a:gd name="connsiteY20" fmla="*/ 733427 h 1193008"/>
                  <a:gd name="connsiteX21" fmla="*/ 388142 w 1212055"/>
                  <a:gd name="connsiteY21" fmla="*/ 602458 h 1193008"/>
                  <a:gd name="connsiteX22" fmla="*/ 485773 w 1212055"/>
                  <a:gd name="connsiteY22" fmla="*/ 431007 h 1193008"/>
                  <a:gd name="connsiteX23" fmla="*/ 597692 w 1212055"/>
                  <a:gd name="connsiteY23" fmla="*/ 330996 h 1193008"/>
                  <a:gd name="connsiteX24" fmla="*/ 702467 w 1212055"/>
                  <a:gd name="connsiteY24" fmla="*/ 257177 h 1193008"/>
                  <a:gd name="connsiteX25" fmla="*/ 862011 w 1212055"/>
                  <a:gd name="connsiteY25" fmla="*/ 185738 h 1193008"/>
                  <a:gd name="connsiteX26" fmla="*/ 1102517 w 1212055"/>
                  <a:gd name="connsiteY26" fmla="*/ 126208 h 1193008"/>
                  <a:gd name="connsiteX27" fmla="*/ 1212055 w 1212055"/>
                  <a:gd name="connsiteY27" fmla="*/ 121445 h 1193008"/>
                  <a:gd name="connsiteX28" fmla="*/ 1190623 w 1212055"/>
                  <a:gd name="connsiteY28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85725 w 1212055"/>
                  <a:gd name="connsiteY17" fmla="*/ 1154907 h 1193008"/>
                  <a:gd name="connsiteX18" fmla="*/ 123825 w 1212055"/>
                  <a:gd name="connsiteY18" fmla="*/ 1085851 h 1193008"/>
                  <a:gd name="connsiteX19" fmla="*/ 216692 w 1212055"/>
                  <a:gd name="connsiteY19" fmla="*/ 900114 h 1193008"/>
                  <a:gd name="connsiteX20" fmla="*/ 271461 w 1212055"/>
                  <a:gd name="connsiteY20" fmla="*/ 809627 h 1193008"/>
                  <a:gd name="connsiteX21" fmla="*/ 314324 w 1212055"/>
                  <a:gd name="connsiteY21" fmla="*/ 733427 h 1193008"/>
                  <a:gd name="connsiteX22" fmla="*/ 388142 w 1212055"/>
                  <a:gd name="connsiteY22" fmla="*/ 602458 h 1193008"/>
                  <a:gd name="connsiteX23" fmla="*/ 485773 w 1212055"/>
                  <a:gd name="connsiteY23" fmla="*/ 431007 h 1193008"/>
                  <a:gd name="connsiteX24" fmla="*/ 597692 w 1212055"/>
                  <a:gd name="connsiteY24" fmla="*/ 330996 h 1193008"/>
                  <a:gd name="connsiteX25" fmla="*/ 702467 w 1212055"/>
                  <a:gd name="connsiteY25" fmla="*/ 257177 h 1193008"/>
                  <a:gd name="connsiteX26" fmla="*/ 862011 w 1212055"/>
                  <a:gd name="connsiteY26" fmla="*/ 185738 h 1193008"/>
                  <a:gd name="connsiteX27" fmla="*/ 1102517 w 1212055"/>
                  <a:gd name="connsiteY27" fmla="*/ 126208 h 1193008"/>
                  <a:gd name="connsiteX28" fmla="*/ 1212055 w 1212055"/>
                  <a:gd name="connsiteY28" fmla="*/ 121445 h 1193008"/>
                  <a:gd name="connsiteX29" fmla="*/ 1190623 w 1212055"/>
                  <a:gd name="connsiteY29" fmla="*/ 0 h 1193008"/>
                  <a:gd name="connsiteX0" fmla="*/ 1235868 w 1257300"/>
                  <a:gd name="connsiteY0" fmla="*/ 0 h 2150271"/>
                  <a:gd name="connsiteX1" fmla="*/ 1169194 w 1257300"/>
                  <a:gd name="connsiteY1" fmla="*/ 19052 h 2150271"/>
                  <a:gd name="connsiteX2" fmla="*/ 1057275 w 1257300"/>
                  <a:gd name="connsiteY2" fmla="*/ 40483 h 2150271"/>
                  <a:gd name="connsiteX3" fmla="*/ 935831 w 1257300"/>
                  <a:gd name="connsiteY3" fmla="*/ 59533 h 2150271"/>
                  <a:gd name="connsiteX4" fmla="*/ 795337 w 1257300"/>
                  <a:gd name="connsiteY4" fmla="*/ 88108 h 2150271"/>
                  <a:gd name="connsiteX5" fmla="*/ 735806 w 1257300"/>
                  <a:gd name="connsiteY5" fmla="*/ 97633 h 2150271"/>
                  <a:gd name="connsiteX6" fmla="*/ 642937 w 1257300"/>
                  <a:gd name="connsiteY6" fmla="*/ 123826 h 2150271"/>
                  <a:gd name="connsiteX7" fmla="*/ 597694 w 1257300"/>
                  <a:gd name="connsiteY7" fmla="*/ 166689 h 2150271"/>
                  <a:gd name="connsiteX8" fmla="*/ 504825 w 1257300"/>
                  <a:gd name="connsiteY8" fmla="*/ 264321 h 2150271"/>
                  <a:gd name="connsiteX9" fmla="*/ 421481 w 1257300"/>
                  <a:gd name="connsiteY9" fmla="*/ 347663 h 2150271"/>
                  <a:gd name="connsiteX10" fmla="*/ 385762 w 1257300"/>
                  <a:gd name="connsiteY10" fmla="*/ 459583 h 2150271"/>
                  <a:gd name="connsiteX11" fmla="*/ 361950 w 1257300"/>
                  <a:gd name="connsiteY11" fmla="*/ 528639 h 2150271"/>
                  <a:gd name="connsiteX12" fmla="*/ 340519 w 1257300"/>
                  <a:gd name="connsiteY12" fmla="*/ 595314 h 2150271"/>
                  <a:gd name="connsiteX13" fmla="*/ 188119 w 1257300"/>
                  <a:gd name="connsiteY13" fmla="*/ 678658 h 2150271"/>
                  <a:gd name="connsiteX14" fmla="*/ 140493 w 1257300"/>
                  <a:gd name="connsiteY14" fmla="*/ 759620 h 2150271"/>
                  <a:gd name="connsiteX15" fmla="*/ 45245 w 1257300"/>
                  <a:gd name="connsiteY15" fmla="*/ 1004889 h 2150271"/>
                  <a:gd name="connsiteX16" fmla="*/ 0 w 1257300"/>
                  <a:gd name="connsiteY16" fmla="*/ 2150271 h 2150271"/>
                  <a:gd name="connsiteX17" fmla="*/ 130970 w 1257300"/>
                  <a:gd name="connsiteY17" fmla="*/ 1154907 h 2150271"/>
                  <a:gd name="connsiteX18" fmla="*/ 169070 w 1257300"/>
                  <a:gd name="connsiteY18" fmla="*/ 1085851 h 2150271"/>
                  <a:gd name="connsiteX19" fmla="*/ 261937 w 1257300"/>
                  <a:gd name="connsiteY19" fmla="*/ 900114 h 2150271"/>
                  <a:gd name="connsiteX20" fmla="*/ 316706 w 1257300"/>
                  <a:gd name="connsiteY20" fmla="*/ 809627 h 2150271"/>
                  <a:gd name="connsiteX21" fmla="*/ 359569 w 1257300"/>
                  <a:gd name="connsiteY21" fmla="*/ 733427 h 2150271"/>
                  <a:gd name="connsiteX22" fmla="*/ 433387 w 1257300"/>
                  <a:gd name="connsiteY22" fmla="*/ 602458 h 2150271"/>
                  <a:gd name="connsiteX23" fmla="*/ 531018 w 1257300"/>
                  <a:gd name="connsiteY23" fmla="*/ 431007 h 2150271"/>
                  <a:gd name="connsiteX24" fmla="*/ 642937 w 1257300"/>
                  <a:gd name="connsiteY24" fmla="*/ 330996 h 2150271"/>
                  <a:gd name="connsiteX25" fmla="*/ 747712 w 1257300"/>
                  <a:gd name="connsiteY25" fmla="*/ 257177 h 2150271"/>
                  <a:gd name="connsiteX26" fmla="*/ 907256 w 1257300"/>
                  <a:gd name="connsiteY26" fmla="*/ 185738 h 2150271"/>
                  <a:gd name="connsiteX27" fmla="*/ 1147762 w 1257300"/>
                  <a:gd name="connsiteY27" fmla="*/ 126208 h 2150271"/>
                  <a:gd name="connsiteX28" fmla="*/ 1257300 w 1257300"/>
                  <a:gd name="connsiteY28" fmla="*/ 121445 h 2150271"/>
                  <a:gd name="connsiteX29" fmla="*/ 1235868 w 1257300"/>
                  <a:gd name="connsiteY29" fmla="*/ 0 h 2150271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116682 w 1243012"/>
                  <a:gd name="connsiteY17" fmla="*/ 1154907 h 2824165"/>
                  <a:gd name="connsiteX18" fmla="*/ 154782 w 1243012"/>
                  <a:gd name="connsiteY18" fmla="*/ 1085851 h 2824165"/>
                  <a:gd name="connsiteX19" fmla="*/ 247649 w 1243012"/>
                  <a:gd name="connsiteY19" fmla="*/ 900114 h 2824165"/>
                  <a:gd name="connsiteX20" fmla="*/ 302418 w 1243012"/>
                  <a:gd name="connsiteY20" fmla="*/ 809627 h 2824165"/>
                  <a:gd name="connsiteX21" fmla="*/ 345281 w 1243012"/>
                  <a:gd name="connsiteY21" fmla="*/ 733427 h 2824165"/>
                  <a:gd name="connsiteX22" fmla="*/ 419099 w 1243012"/>
                  <a:gd name="connsiteY22" fmla="*/ 602458 h 2824165"/>
                  <a:gd name="connsiteX23" fmla="*/ 516730 w 1243012"/>
                  <a:gd name="connsiteY23" fmla="*/ 431007 h 2824165"/>
                  <a:gd name="connsiteX24" fmla="*/ 628649 w 1243012"/>
                  <a:gd name="connsiteY24" fmla="*/ 330996 h 2824165"/>
                  <a:gd name="connsiteX25" fmla="*/ 733424 w 1243012"/>
                  <a:gd name="connsiteY25" fmla="*/ 257177 h 2824165"/>
                  <a:gd name="connsiteX26" fmla="*/ 892968 w 1243012"/>
                  <a:gd name="connsiteY26" fmla="*/ 185738 h 2824165"/>
                  <a:gd name="connsiteX27" fmla="*/ 1133474 w 1243012"/>
                  <a:gd name="connsiteY27" fmla="*/ 126208 h 2824165"/>
                  <a:gd name="connsiteX28" fmla="*/ 1243012 w 1243012"/>
                  <a:gd name="connsiteY28" fmla="*/ 121445 h 2824165"/>
                  <a:gd name="connsiteX29" fmla="*/ 1221580 w 1243012"/>
                  <a:gd name="connsiteY2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116682 w 1243012"/>
                  <a:gd name="connsiteY18" fmla="*/ 1154907 h 2824165"/>
                  <a:gd name="connsiteX19" fmla="*/ 154782 w 1243012"/>
                  <a:gd name="connsiteY19" fmla="*/ 1085851 h 2824165"/>
                  <a:gd name="connsiteX20" fmla="*/ 247649 w 1243012"/>
                  <a:gd name="connsiteY20" fmla="*/ 900114 h 2824165"/>
                  <a:gd name="connsiteX21" fmla="*/ 302418 w 1243012"/>
                  <a:gd name="connsiteY21" fmla="*/ 809627 h 2824165"/>
                  <a:gd name="connsiteX22" fmla="*/ 345281 w 1243012"/>
                  <a:gd name="connsiteY22" fmla="*/ 733427 h 2824165"/>
                  <a:gd name="connsiteX23" fmla="*/ 419099 w 1243012"/>
                  <a:gd name="connsiteY23" fmla="*/ 602458 h 2824165"/>
                  <a:gd name="connsiteX24" fmla="*/ 516730 w 1243012"/>
                  <a:gd name="connsiteY24" fmla="*/ 431007 h 2824165"/>
                  <a:gd name="connsiteX25" fmla="*/ 628649 w 1243012"/>
                  <a:gd name="connsiteY25" fmla="*/ 330996 h 2824165"/>
                  <a:gd name="connsiteX26" fmla="*/ 733424 w 1243012"/>
                  <a:gd name="connsiteY26" fmla="*/ 257177 h 2824165"/>
                  <a:gd name="connsiteX27" fmla="*/ 892968 w 1243012"/>
                  <a:gd name="connsiteY27" fmla="*/ 185738 h 2824165"/>
                  <a:gd name="connsiteX28" fmla="*/ 1133474 w 1243012"/>
                  <a:gd name="connsiteY28" fmla="*/ 126208 h 2824165"/>
                  <a:gd name="connsiteX29" fmla="*/ 1243012 w 1243012"/>
                  <a:gd name="connsiteY29" fmla="*/ 121445 h 2824165"/>
                  <a:gd name="connsiteX30" fmla="*/ 1221580 w 1243012"/>
                  <a:gd name="connsiteY3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116682 w 1243012"/>
                  <a:gd name="connsiteY19" fmla="*/ 1154907 h 2824165"/>
                  <a:gd name="connsiteX20" fmla="*/ 154782 w 1243012"/>
                  <a:gd name="connsiteY20" fmla="*/ 1085851 h 2824165"/>
                  <a:gd name="connsiteX21" fmla="*/ 247649 w 1243012"/>
                  <a:gd name="connsiteY21" fmla="*/ 900114 h 2824165"/>
                  <a:gd name="connsiteX22" fmla="*/ 302418 w 1243012"/>
                  <a:gd name="connsiteY22" fmla="*/ 809627 h 2824165"/>
                  <a:gd name="connsiteX23" fmla="*/ 345281 w 1243012"/>
                  <a:gd name="connsiteY23" fmla="*/ 733427 h 2824165"/>
                  <a:gd name="connsiteX24" fmla="*/ 419099 w 1243012"/>
                  <a:gd name="connsiteY24" fmla="*/ 602458 h 2824165"/>
                  <a:gd name="connsiteX25" fmla="*/ 516730 w 1243012"/>
                  <a:gd name="connsiteY25" fmla="*/ 431007 h 2824165"/>
                  <a:gd name="connsiteX26" fmla="*/ 628649 w 1243012"/>
                  <a:gd name="connsiteY26" fmla="*/ 330996 h 2824165"/>
                  <a:gd name="connsiteX27" fmla="*/ 733424 w 1243012"/>
                  <a:gd name="connsiteY27" fmla="*/ 257177 h 2824165"/>
                  <a:gd name="connsiteX28" fmla="*/ 892968 w 1243012"/>
                  <a:gd name="connsiteY28" fmla="*/ 185738 h 2824165"/>
                  <a:gd name="connsiteX29" fmla="*/ 1133474 w 1243012"/>
                  <a:gd name="connsiteY29" fmla="*/ 126208 h 2824165"/>
                  <a:gd name="connsiteX30" fmla="*/ 1243012 w 1243012"/>
                  <a:gd name="connsiteY30" fmla="*/ 121445 h 2824165"/>
                  <a:gd name="connsiteX31" fmla="*/ 1221580 w 1243012"/>
                  <a:gd name="connsiteY3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50007 w 1243012"/>
                  <a:gd name="connsiteY19" fmla="*/ 2031207 h 2824165"/>
                  <a:gd name="connsiteX20" fmla="*/ 116682 w 1243012"/>
                  <a:gd name="connsiteY20" fmla="*/ 1154907 h 2824165"/>
                  <a:gd name="connsiteX21" fmla="*/ 154782 w 1243012"/>
                  <a:gd name="connsiteY21" fmla="*/ 1085851 h 2824165"/>
                  <a:gd name="connsiteX22" fmla="*/ 247649 w 1243012"/>
                  <a:gd name="connsiteY22" fmla="*/ 900114 h 2824165"/>
                  <a:gd name="connsiteX23" fmla="*/ 302418 w 1243012"/>
                  <a:gd name="connsiteY23" fmla="*/ 809627 h 2824165"/>
                  <a:gd name="connsiteX24" fmla="*/ 345281 w 1243012"/>
                  <a:gd name="connsiteY24" fmla="*/ 733427 h 2824165"/>
                  <a:gd name="connsiteX25" fmla="*/ 419099 w 1243012"/>
                  <a:gd name="connsiteY25" fmla="*/ 602458 h 2824165"/>
                  <a:gd name="connsiteX26" fmla="*/ 516730 w 1243012"/>
                  <a:gd name="connsiteY26" fmla="*/ 431007 h 2824165"/>
                  <a:gd name="connsiteX27" fmla="*/ 628649 w 1243012"/>
                  <a:gd name="connsiteY27" fmla="*/ 330996 h 2824165"/>
                  <a:gd name="connsiteX28" fmla="*/ 733424 w 1243012"/>
                  <a:gd name="connsiteY28" fmla="*/ 257177 h 2824165"/>
                  <a:gd name="connsiteX29" fmla="*/ 892968 w 1243012"/>
                  <a:gd name="connsiteY29" fmla="*/ 185738 h 2824165"/>
                  <a:gd name="connsiteX30" fmla="*/ 1133474 w 1243012"/>
                  <a:gd name="connsiteY30" fmla="*/ 126208 h 2824165"/>
                  <a:gd name="connsiteX31" fmla="*/ 1243012 w 1243012"/>
                  <a:gd name="connsiteY31" fmla="*/ 121445 h 2824165"/>
                  <a:gd name="connsiteX32" fmla="*/ 1221580 w 1243012"/>
                  <a:gd name="connsiteY3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38100 w 1243012"/>
                  <a:gd name="connsiteY18" fmla="*/ 2255045 h 2824165"/>
                  <a:gd name="connsiteX19" fmla="*/ 47625 w 1243012"/>
                  <a:gd name="connsiteY19" fmla="*/ 2128838 h 2824165"/>
                  <a:gd name="connsiteX20" fmla="*/ 50007 w 1243012"/>
                  <a:gd name="connsiteY20" fmla="*/ 2031207 h 2824165"/>
                  <a:gd name="connsiteX21" fmla="*/ 116682 w 1243012"/>
                  <a:gd name="connsiteY21" fmla="*/ 1154907 h 2824165"/>
                  <a:gd name="connsiteX22" fmla="*/ 154782 w 1243012"/>
                  <a:gd name="connsiteY22" fmla="*/ 1085851 h 2824165"/>
                  <a:gd name="connsiteX23" fmla="*/ 247649 w 1243012"/>
                  <a:gd name="connsiteY23" fmla="*/ 900114 h 2824165"/>
                  <a:gd name="connsiteX24" fmla="*/ 302418 w 1243012"/>
                  <a:gd name="connsiteY24" fmla="*/ 809627 h 2824165"/>
                  <a:gd name="connsiteX25" fmla="*/ 345281 w 1243012"/>
                  <a:gd name="connsiteY25" fmla="*/ 733427 h 2824165"/>
                  <a:gd name="connsiteX26" fmla="*/ 419099 w 1243012"/>
                  <a:gd name="connsiteY26" fmla="*/ 602458 h 2824165"/>
                  <a:gd name="connsiteX27" fmla="*/ 516730 w 1243012"/>
                  <a:gd name="connsiteY27" fmla="*/ 431007 h 2824165"/>
                  <a:gd name="connsiteX28" fmla="*/ 628649 w 1243012"/>
                  <a:gd name="connsiteY28" fmla="*/ 330996 h 2824165"/>
                  <a:gd name="connsiteX29" fmla="*/ 733424 w 1243012"/>
                  <a:gd name="connsiteY29" fmla="*/ 257177 h 2824165"/>
                  <a:gd name="connsiteX30" fmla="*/ 892968 w 1243012"/>
                  <a:gd name="connsiteY30" fmla="*/ 185738 h 2824165"/>
                  <a:gd name="connsiteX31" fmla="*/ 1133474 w 1243012"/>
                  <a:gd name="connsiteY31" fmla="*/ 126208 h 2824165"/>
                  <a:gd name="connsiteX32" fmla="*/ 1243012 w 1243012"/>
                  <a:gd name="connsiteY32" fmla="*/ 121445 h 2824165"/>
                  <a:gd name="connsiteX33" fmla="*/ 1221580 w 1243012"/>
                  <a:gd name="connsiteY3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1432 w 1243012"/>
                  <a:gd name="connsiteY17" fmla="*/ 2557463 h 2824165"/>
                  <a:gd name="connsiteX18" fmla="*/ 26194 w 1243012"/>
                  <a:gd name="connsiteY18" fmla="*/ 2466976 h 2824165"/>
                  <a:gd name="connsiteX19" fmla="*/ 38100 w 1243012"/>
                  <a:gd name="connsiteY19" fmla="*/ 2255045 h 2824165"/>
                  <a:gd name="connsiteX20" fmla="*/ 47625 w 1243012"/>
                  <a:gd name="connsiteY20" fmla="*/ 2128838 h 2824165"/>
                  <a:gd name="connsiteX21" fmla="*/ 50007 w 1243012"/>
                  <a:gd name="connsiteY21" fmla="*/ 2031207 h 2824165"/>
                  <a:gd name="connsiteX22" fmla="*/ 116682 w 1243012"/>
                  <a:gd name="connsiteY22" fmla="*/ 1154907 h 2824165"/>
                  <a:gd name="connsiteX23" fmla="*/ 154782 w 1243012"/>
                  <a:gd name="connsiteY23" fmla="*/ 1085851 h 2824165"/>
                  <a:gd name="connsiteX24" fmla="*/ 247649 w 1243012"/>
                  <a:gd name="connsiteY24" fmla="*/ 900114 h 2824165"/>
                  <a:gd name="connsiteX25" fmla="*/ 302418 w 1243012"/>
                  <a:gd name="connsiteY25" fmla="*/ 809627 h 2824165"/>
                  <a:gd name="connsiteX26" fmla="*/ 345281 w 1243012"/>
                  <a:gd name="connsiteY26" fmla="*/ 733427 h 2824165"/>
                  <a:gd name="connsiteX27" fmla="*/ 419099 w 1243012"/>
                  <a:gd name="connsiteY27" fmla="*/ 602458 h 2824165"/>
                  <a:gd name="connsiteX28" fmla="*/ 516730 w 1243012"/>
                  <a:gd name="connsiteY28" fmla="*/ 431007 h 2824165"/>
                  <a:gd name="connsiteX29" fmla="*/ 628649 w 1243012"/>
                  <a:gd name="connsiteY29" fmla="*/ 330996 h 2824165"/>
                  <a:gd name="connsiteX30" fmla="*/ 733424 w 1243012"/>
                  <a:gd name="connsiteY30" fmla="*/ 257177 h 2824165"/>
                  <a:gd name="connsiteX31" fmla="*/ 892968 w 1243012"/>
                  <a:gd name="connsiteY31" fmla="*/ 185738 h 2824165"/>
                  <a:gd name="connsiteX32" fmla="*/ 1133474 w 1243012"/>
                  <a:gd name="connsiteY32" fmla="*/ 126208 h 2824165"/>
                  <a:gd name="connsiteX33" fmla="*/ 1243012 w 1243012"/>
                  <a:gd name="connsiteY33" fmla="*/ 121445 h 2824165"/>
                  <a:gd name="connsiteX34" fmla="*/ 1221580 w 1243012"/>
                  <a:gd name="connsiteY3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0 w 1243012"/>
                  <a:gd name="connsiteY17" fmla="*/ 2824165 h 2824165"/>
                  <a:gd name="connsiteX18" fmla="*/ 21432 w 1243012"/>
                  <a:gd name="connsiteY18" fmla="*/ 2557463 h 2824165"/>
                  <a:gd name="connsiteX19" fmla="*/ 26194 w 1243012"/>
                  <a:gd name="connsiteY19" fmla="*/ 2466976 h 2824165"/>
                  <a:gd name="connsiteX20" fmla="*/ 38100 w 1243012"/>
                  <a:gd name="connsiteY20" fmla="*/ 2255045 h 2824165"/>
                  <a:gd name="connsiteX21" fmla="*/ 47625 w 1243012"/>
                  <a:gd name="connsiteY21" fmla="*/ 2128838 h 2824165"/>
                  <a:gd name="connsiteX22" fmla="*/ 50007 w 1243012"/>
                  <a:gd name="connsiteY22" fmla="*/ 2031207 h 2824165"/>
                  <a:gd name="connsiteX23" fmla="*/ 116682 w 1243012"/>
                  <a:gd name="connsiteY23" fmla="*/ 1154907 h 2824165"/>
                  <a:gd name="connsiteX24" fmla="*/ 154782 w 1243012"/>
                  <a:gd name="connsiteY24" fmla="*/ 1085851 h 2824165"/>
                  <a:gd name="connsiteX25" fmla="*/ 247649 w 1243012"/>
                  <a:gd name="connsiteY25" fmla="*/ 900114 h 2824165"/>
                  <a:gd name="connsiteX26" fmla="*/ 302418 w 1243012"/>
                  <a:gd name="connsiteY26" fmla="*/ 809627 h 2824165"/>
                  <a:gd name="connsiteX27" fmla="*/ 345281 w 1243012"/>
                  <a:gd name="connsiteY27" fmla="*/ 733427 h 2824165"/>
                  <a:gd name="connsiteX28" fmla="*/ 419099 w 1243012"/>
                  <a:gd name="connsiteY28" fmla="*/ 602458 h 2824165"/>
                  <a:gd name="connsiteX29" fmla="*/ 516730 w 1243012"/>
                  <a:gd name="connsiteY29" fmla="*/ 431007 h 2824165"/>
                  <a:gd name="connsiteX30" fmla="*/ 628649 w 1243012"/>
                  <a:gd name="connsiteY30" fmla="*/ 330996 h 2824165"/>
                  <a:gd name="connsiteX31" fmla="*/ 733424 w 1243012"/>
                  <a:gd name="connsiteY31" fmla="*/ 257177 h 2824165"/>
                  <a:gd name="connsiteX32" fmla="*/ 892968 w 1243012"/>
                  <a:gd name="connsiteY32" fmla="*/ 185738 h 2824165"/>
                  <a:gd name="connsiteX33" fmla="*/ 1133474 w 1243012"/>
                  <a:gd name="connsiteY33" fmla="*/ 126208 h 2824165"/>
                  <a:gd name="connsiteX34" fmla="*/ 1243012 w 1243012"/>
                  <a:gd name="connsiteY34" fmla="*/ 121445 h 2824165"/>
                  <a:gd name="connsiteX35" fmla="*/ 1221580 w 1243012"/>
                  <a:gd name="connsiteY3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4763 w 1243012"/>
                  <a:gd name="connsiteY17" fmla="*/ 2233613 h 2824165"/>
                  <a:gd name="connsiteX18" fmla="*/ 0 w 1243012"/>
                  <a:gd name="connsiteY18" fmla="*/ 2824165 h 2824165"/>
                  <a:gd name="connsiteX19" fmla="*/ 21432 w 1243012"/>
                  <a:gd name="connsiteY19" fmla="*/ 2557463 h 2824165"/>
                  <a:gd name="connsiteX20" fmla="*/ 26194 w 1243012"/>
                  <a:gd name="connsiteY20" fmla="*/ 2466976 h 2824165"/>
                  <a:gd name="connsiteX21" fmla="*/ 38100 w 1243012"/>
                  <a:gd name="connsiteY21" fmla="*/ 2255045 h 2824165"/>
                  <a:gd name="connsiteX22" fmla="*/ 47625 w 1243012"/>
                  <a:gd name="connsiteY22" fmla="*/ 2128838 h 2824165"/>
                  <a:gd name="connsiteX23" fmla="*/ 50007 w 1243012"/>
                  <a:gd name="connsiteY23" fmla="*/ 2031207 h 2824165"/>
                  <a:gd name="connsiteX24" fmla="*/ 116682 w 1243012"/>
                  <a:gd name="connsiteY24" fmla="*/ 1154907 h 2824165"/>
                  <a:gd name="connsiteX25" fmla="*/ 154782 w 1243012"/>
                  <a:gd name="connsiteY25" fmla="*/ 1085851 h 2824165"/>
                  <a:gd name="connsiteX26" fmla="*/ 247649 w 1243012"/>
                  <a:gd name="connsiteY26" fmla="*/ 900114 h 2824165"/>
                  <a:gd name="connsiteX27" fmla="*/ 302418 w 1243012"/>
                  <a:gd name="connsiteY27" fmla="*/ 809627 h 2824165"/>
                  <a:gd name="connsiteX28" fmla="*/ 345281 w 1243012"/>
                  <a:gd name="connsiteY28" fmla="*/ 733427 h 2824165"/>
                  <a:gd name="connsiteX29" fmla="*/ 419099 w 1243012"/>
                  <a:gd name="connsiteY29" fmla="*/ 602458 h 2824165"/>
                  <a:gd name="connsiteX30" fmla="*/ 516730 w 1243012"/>
                  <a:gd name="connsiteY30" fmla="*/ 431007 h 2824165"/>
                  <a:gd name="connsiteX31" fmla="*/ 628649 w 1243012"/>
                  <a:gd name="connsiteY31" fmla="*/ 330996 h 2824165"/>
                  <a:gd name="connsiteX32" fmla="*/ 733424 w 1243012"/>
                  <a:gd name="connsiteY32" fmla="*/ 257177 h 2824165"/>
                  <a:gd name="connsiteX33" fmla="*/ 892968 w 1243012"/>
                  <a:gd name="connsiteY33" fmla="*/ 185738 h 2824165"/>
                  <a:gd name="connsiteX34" fmla="*/ 1133474 w 1243012"/>
                  <a:gd name="connsiteY34" fmla="*/ 126208 h 2824165"/>
                  <a:gd name="connsiteX35" fmla="*/ 1243012 w 1243012"/>
                  <a:gd name="connsiteY35" fmla="*/ 121445 h 2824165"/>
                  <a:gd name="connsiteX36" fmla="*/ 1221580 w 1243012"/>
                  <a:gd name="connsiteY3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2045495 h 2824165"/>
                  <a:gd name="connsiteX17" fmla="*/ 9525 w 1243012"/>
                  <a:gd name="connsiteY17" fmla="*/ 2162176 h 2824165"/>
                  <a:gd name="connsiteX18" fmla="*/ 4763 w 1243012"/>
                  <a:gd name="connsiteY18" fmla="*/ 2233613 h 2824165"/>
                  <a:gd name="connsiteX19" fmla="*/ 0 w 1243012"/>
                  <a:gd name="connsiteY19" fmla="*/ 2824165 h 2824165"/>
                  <a:gd name="connsiteX20" fmla="*/ 21432 w 1243012"/>
                  <a:gd name="connsiteY20" fmla="*/ 2557463 h 2824165"/>
                  <a:gd name="connsiteX21" fmla="*/ 26194 w 1243012"/>
                  <a:gd name="connsiteY21" fmla="*/ 2466976 h 2824165"/>
                  <a:gd name="connsiteX22" fmla="*/ 38100 w 1243012"/>
                  <a:gd name="connsiteY22" fmla="*/ 2255045 h 2824165"/>
                  <a:gd name="connsiteX23" fmla="*/ 47625 w 1243012"/>
                  <a:gd name="connsiteY23" fmla="*/ 2128838 h 2824165"/>
                  <a:gd name="connsiteX24" fmla="*/ 50007 w 1243012"/>
                  <a:gd name="connsiteY24" fmla="*/ 2031207 h 2824165"/>
                  <a:gd name="connsiteX25" fmla="*/ 116682 w 1243012"/>
                  <a:gd name="connsiteY25" fmla="*/ 1154907 h 2824165"/>
                  <a:gd name="connsiteX26" fmla="*/ 154782 w 1243012"/>
                  <a:gd name="connsiteY26" fmla="*/ 1085851 h 2824165"/>
                  <a:gd name="connsiteX27" fmla="*/ 247649 w 1243012"/>
                  <a:gd name="connsiteY27" fmla="*/ 900114 h 2824165"/>
                  <a:gd name="connsiteX28" fmla="*/ 302418 w 1243012"/>
                  <a:gd name="connsiteY28" fmla="*/ 809627 h 2824165"/>
                  <a:gd name="connsiteX29" fmla="*/ 345281 w 1243012"/>
                  <a:gd name="connsiteY29" fmla="*/ 733427 h 2824165"/>
                  <a:gd name="connsiteX30" fmla="*/ 419099 w 1243012"/>
                  <a:gd name="connsiteY30" fmla="*/ 602458 h 2824165"/>
                  <a:gd name="connsiteX31" fmla="*/ 516730 w 1243012"/>
                  <a:gd name="connsiteY31" fmla="*/ 431007 h 2824165"/>
                  <a:gd name="connsiteX32" fmla="*/ 628649 w 1243012"/>
                  <a:gd name="connsiteY32" fmla="*/ 330996 h 2824165"/>
                  <a:gd name="connsiteX33" fmla="*/ 733424 w 1243012"/>
                  <a:gd name="connsiteY33" fmla="*/ 257177 h 2824165"/>
                  <a:gd name="connsiteX34" fmla="*/ 892968 w 1243012"/>
                  <a:gd name="connsiteY34" fmla="*/ 185738 h 2824165"/>
                  <a:gd name="connsiteX35" fmla="*/ 1133474 w 1243012"/>
                  <a:gd name="connsiteY35" fmla="*/ 126208 h 2824165"/>
                  <a:gd name="connsiteX36" fmla="*/ 1243012 w 1243012"/>
                  <a:gd name="connsiteY36" fmla="*/ 121445 h 2824165"/>
                  <a:gd name="connsiteX37" fmla="*/ 1221580 w 1243012"/>
                  <a:gd name="connsiteY3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1432 w 1243012"/>
                  <a:gd name="connsiteY16" fmla="*/ 1802607 h 2824165"/>
                  <a:gd name="connsiteX17" fmla="*/ 11907 w 1243012"/>
                  <a:gd name="connsiteY17" fmla="*/ 2045495 h 2824165"/>
                  <a:gd name="connsiteX18" fmla="*/ 9525 w 1243012"/>
                  <a:gd name="connsiteY18" fmla="*/ 2162176 h 2824165"/>
                  <a:gd name="connsiteX19" fmla="*/ 4763 w 1243012"/>
                  <a:gd name="connsiteY19" fmla="*/ 2233613 h 2824165"/>
                  <a:gd name="connsiteX20" fmla="*/ 0 w 1243012"/>
                  <a:gd name="connsiteY20" fmla="*/ 2824165 h 2824165"/>
                  <a:gd name="connsiteX21" fmla="*/ 21432 w 1243012"/>
                  <a:gd name="connsiteY21" fmla="*/ 2557463 h 2824165"/>
                  <a:gd name="connsiteX22" fmla="*/ 26194 w 1243012"/>
                  <a:gd name="connsiteY22" fmla="*/ 2466976 h 2824165"/>
                  <a:gd name="connsiteX23" fmla="*/ 38100 w 1243012"/>
                  <a:gd name="connsiteY23" fmla="*/ 2255045 h 2824165"/>
                  <a:gd name="connsiteX24" fmla="*/ 47625 w 1243012"/>
                  <a:gd name="connsiteY24" fmla="*/ 2128838 h 2824165"/>
                  <a:gd name="connsiteX25" fmla="*/ 50007 w 1243012"/>
                  <a:gd name="connsiteY25" fmla="*/ 2031207 h 2824165"/>
                  <a:gd name="connsiteX26" fmla="*/ 116682 w 1243012"/>
                  <a:gd name="connsiteY26" fmla="*/ 1154907 h 2824165"/>
                  <a:gd name="connsiteX27" fmla="*/ 154782 w 1243012"/>
                  <a:gd name="connsiteY27" fmla="*/ 1085851 h 2824165"/>
                  <a:gd name="connsiteX28" fmla="*/ 247649 w 1243012"/>
                  <a:gd name="connsiteY28" fmla="*/ 900114 h 2824165"/>
                  <a:gd name="connsiteX29" fmla="*/ 302418 w 1243012"/>
                  <a:gd name="connsiteY29" fmla="*/ 809627 h 2824165"/>
                  <a:gd name="connsiteX30" fmla="*/ 345281 w 1243012"/>
                  <a:gd name="connsiteY30" fmla="*/ 733427 h 2824165"/>
                  <a:gd name="connsiteX31" fmla="*/ 419099 w 1243012"/>
                  <a:gd name="connsiteY31" fmla="*/ 602458 h 2824165"/>
                  <a:gd name="connsiteX32" fmla="*/ 516730 w 1243012"/>
                  <a:gd name="connsiteY32" fmla="*/ 431007 h 2824165"/>
                  <a:gd name="connsiteX33" fmla="*/ 628649 w 1243012"/>
                  <a:gd name="connsiteY33" fmla="*/ 330996 h 2824165"/>
                  <a:gd name="connsiteX34" fmla="*/ 733424 w 1243012"/>
                  <a:gd name="connsiteY34" fmla="*/ 257177 h 2824165"/>
                  <a:gd name="connsiteX35" fmla="*/ 892968 w 1243012"/>
                  <a:gd name="connsiteY35" fmla="*/ 185738 h 2824165"/>
                  <a:gd name="connsiteX36" fmla="*/ 1133474 w 1243012"/>
                  <a:gd name="connsiteY36" fmla="*/ 126208 h 2824165"/>
                  <a:gd name="connsiteX37" fmla="*/ 1243012 w 1243012"/>
                  <a:gd name="connsiteY37" fmla="*/ 121445 h 2824165"/>
                  <a:gd name="connsiteX38" fmla="*/ 1221580 w 1243012"/>
                  <a:gd name="connsiteY3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3813 w 1243012"/>
                  <a:gd name="connsiteY16" fmla="*/ 1702595 h 2824165"/>
                  <a:gd name="connsiteX17" fmla="*/ 21432 w 1243012"/>
                  <a:gd name="connsiteY17" fmla="*/ 1802607 h 2824165"/>
                  <a:gd name="connsiteX18" fmla="*/ 11907 w 1243012"/>
                  <a:gd name="connsiteY18" fmla="*/ 2045495 h 2824165"/>
                  <a:gd name="connsiteX19" fmla="*/ 9525 w 1243012"/>
                  <a:gd name="connsiteY19" fmla="*/ 2162176 h 2824165"/>
                  <a:gd name="connsiteX20" fmla="*/ 4763 w 1243012"/>
                  <a:gd name="connsiteY20" fmla="*/ 2233613 h 2824165"/>
                  <a:gd name="connsiteX21" fmla="*/ 0 w 1243012"/>
                  <a:gd name="connsiteY21" fmla="*/ 2824165 h 2824165"/>
                  <a:gd name="connsiteX22" fmla="*/ 21432 w 1243012"/>
                  <a:gd name="connsiteY22" fmla="*/ 2557463 h 2824165"/>
                  <a:gd name="connsiteX23" fmla="*/ 26194 w 1243012"/>
                  <a:gd name="connsiteY23" fmla="*/ 2466976 h 2824165"/>
                  <a:gd name="connsiteX24" fmla="*/ 38100 w 1243012"/>
                  <a:gd name="connsiteY24" fmla="*/ 2255045 h 2824165"/>
                  <a:gd name="connsiteX25" fmla="*/ 47625 w 1243012"/>
                  <a:gd name="connsiteY25" fmla="*/ 2128838 h 2824165"/>
                  <a:gd name="connsiteX26" fmla="*/ 50007 w 1243012"/>
                  <a:gd name="connsiteY26" fmla="*/ 2031207 h 2824165"/>
                  <a:gd name="connsiteX27" fmla="*/ 116682 w 1243012"/>
                  <a:gd name="connsiteY27" fmla="*/ 1154907 h 2824165"/>
                  <a:gd name="connsiteX28" fmla="*/ 154782 w 1243012"/>
                  <a:gd name="connsiteY28" fmla="*/ 1085851 h 2824165"/>
                  <a:gd name="connsiteX29" fmla="*/ 247649 w 1243012"/>
                  <a:gd name="connsiteY29" fmla="*/ 900114 h 2824165"/>
                  <a:gd name="connsiteX30" fmla="*/ 302418 w 1243012"/>
                  <a:gd name="connsiteY30" fmla="*/ 809627 h 2824165"/>
                  <a:gd name="connsiteX31" fmla="*/ 345281 w 1243012"/>
                  <a:gd name="connsiteY31" fmla="*/ 733427 h 2824165"/>
                  <a:gd name="connsiteX32" fmla="*/ 419099 w 1243012"/>
                  <a:gd name="connsiteY32" fmla="*/ 602458 h 2824165"/>
                  <a:gd name="connsiteX33" fmla="*/ 516730 w 1243012"/>
                  <a:gd name="connsiteY33" fmla="*/ 431007 h 2824165"/>
                  <a:gd name="connsiteX34" fmla="*/ 628649 w 1243012"/>
                  <a:gd name="connsiteY34" fmla="*/ 330996 h 2824165"/>
                  <a:gd name="connsiteX35" fmla="*/ 733424 w 1243012"/>
                  <a:gd name="connsiteY35" fmla="*/ 257177 h 2824165"/>
                  <a:gd name="connsiteX36" fmla="*/ 892968 w 1243012"/>
                  <a:gd name="connsiteY36" fmla="*/ 185738 h 2824165"/>
                  <a:gd name="connsiteX37" fmla="*/ 1133474 w 1243012"/>
                  <a:gd name="connsiteY37" fmla="*/ 126208 h 2824165"/>
                  <a:gd name="connsiteX38" fmla="*/ 1243012 w 1243012"/>
                  <a:gd name="connsiteY38" fmla="*/ 121445 h 2824165"/>
                  <a:gd name="connsiteX39" fmla="*/ 1221580 w 1243012"/>
                  <a:gd name="connsiteY3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2045495 h 2824165"/>
                  <a:gd name="connsiteX20" fmla="*/ 9525 w 1243012"/>
                  <a:gd name="connsiteY20" fmla="*/ 2162176 h 2824165"/>
                  <a:gd name="connsiteX21" fmla="*/ 4763 w 1243012"/>
                  <a:gd name="connsiteY21" fmla="*/ 2233613 h 2824165"/>
                  <a:gd name="connsiteX22" fmla="*/ 0 w 1243012"/>
                  <a:gd name="connsiteY22" fmla="*/ 2824165 h 2824165"/>
                  <a:gd name="connsiteX23" fmla="*/ 21432 w 1243012"/>
                  <a:gd name="connsiteY23" fmla="*/ 2557463 h 2824165"/>
                  <a:gd name="connsiteX24" fmla="*/ 26194 w 1243012"/>
                  <a:gd name="connsiteY24" fmla="*/ 2466976 h 2824165"/>
                  <a:gd name="connsiteX25" fmla="*/ 38100 w 1243012"/>
                  <a:gd name="connsiteY25" fmla="*/ 2255045 h 2824165"/>
                  <a:gd name="connsiteX26" fmla="*/ 47625 w 1243012"/>
                  <a:gd name="connsiteY26" fmla="*/ 2128838 h 2824165"/>
                  <a:gd name="connsiteX27" fmla="*/ 50007 w 1243012"/>
                  <a:gd name="connsiteY27" fmla="*/ 2031207 h 2824165"/>
                  <a:gd name="connsiteX28" fmla="*/ 116682 w 1243012"/>
                  <a:gd name="connsiteY28" fmla="*/ 1154907 h 2824165"/>
                  <a:gd name="connsiteX29" fmla="*/ 154782 w 1243012"/>
                  <a:gd name="connsiteY29" fmla="*/ 1085851 h 2824165"/>
                  <a:gd name="connsiteX30" fmla="*/ 247649 w 1243012"/>
                  <a:gd name="connsiteY30" fmla="*/ 900114 h 2824165"/>
                  <a:gd name="connsiteX31" fmla="*/ 302418 w 1243012"/>
                  <a:gd name="connsiteY31" fmla="*/ 809627 h 2824165"/>
                  <a:gd name="connsiteX32" fmla="*/ 345281 w 1243012"/>
                  <a:gd name="connsiteY32" fmla="*/ 733427 h 2824165"/>
                  <a:gd name="connsiteX33" fmla="*/ 419099 w 1243012"/>
                  <a:gd name="connsiteY33" fmla="*/ 602458 h 2824165"/>
                  <a:gd name="connsiteX34" fmla="*/ 516730 w 1243012"/>
                  <a:gd name="connsiteY34" fmla="*/ 431007 h 2824165"/>
                  <a:gd name="connsiteX35" fmla="*/ 628649 w 1243012"/>
                  <a:gd name="connsiteY35" fmla="*/ 330996 h 2824165"/>
                  <a:gd name="connsiteX36" fmla="*/ 733424 w 1243012"/>
                  <a:gd name="connsiteY36" fmla="*/ 257177 h 2824165"/>
                  <a:gd name="connsiteX37" fmla="*/ 892968 w 1243012"/>
                  <a:gd name="connsiteY37" fmla="*/ 185738 h 2824165"/>
                  <a:gd name="connsiteX38" fmla="*/ 1133474 w 1243012"/>
                  <a:gd name="connsiteY38" fmla="*/ 126208 h 2824165"/>
                  <a:gd name="connsiteX39" fmla="*/ 1243012 w 1243012"/>
                  <a:gd name="connsiteY39" fmla="*/ 121445 h 2824165"/>
                  <a:gd name="connsiteX40" fmla="*/ 1221580 w 1243012"/>
                  <a:gd name="connsiteY4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1874045 h 2824165"/>
                  <a:gd name="connsiteX20" fmla="*/ 11907 w 1243012"/>
                  <a:gd name="connsiteY20" fmla="*/ 2045495 h 2824165"/>
                  <a:gd name="connsiteX21" fmla="*/ 9525 w 1243012"/>
                  <a:gd name="connsiteY21" fmla="*/ 2162176 h 2824165"/>
                  <a:gd name="connsiteX22" fmla="*/ 4763 w 1243012"/>
                  <a:gd name="connsiteY22" fmla="*/ 2233613 h 2824165"/>
                  <a:gd name="connsiteX23" fmla="*/ 0 w 1243012"/>
                  <a:gd name="connsiteY23" fmla="*/ 2824165 h 2824165"/>
                  <a:gd name="connsiteX24" fmla="*/ 21432 w 1243012"/>
                  <a:gd name="connsiteY24" fmla="*/ 2557463 h 2824165"/>
                  <a:gd name="connsiteX25" fmla="*/ 26194 w 1243012"/>
                  <a:gd name="connsiteY25" fmla="*/ 2466976 h 2824165"/>
                  <a:gd name="connsiteX26" fmla="*/ 38100 w 1243012"/>
                  <a:gd name="connsiteY26" fmla="*/ 2255045 h 2824165"/>
                  <a:gd name="connsiteX27" fmla="*/ 47625 w 1243012"/>
                  <a:gd name="connsiteY27" fmla="*/ 2128838 h 2824165"/>
                  <a:gd name="connsiteX28" fmla="*/ 50007 w 1243012"/>
                  <a:gd name="connsiteY28" fmla="*/ 2031207 h 2824165"/>
                  <a:gd name="connsiteX29" fmla="*/ 116682 w 1243012"/>
                  <a:gd name="connsiteY29" fmla="*/ 1154907 h 2824165"/>
                  <a:gd name="connsiteX30" fmla="*/ 154782 w 1243012"/>
                  <a:gd name="connsiteY30" fmla="*/ 1085851 h 2824165"/>
                  <a:gd name="connsiteX31" fmla="*/ 247649 w 1243012"/>
                  <a:gd name="connsiteY31" fmla="*/ 900114 h 2824165"/>
                  <a:gd name="connsiteX32" fmla="*/ 302418 w 1243012"/>
                  <a:gd name="connsiteY32" fmla="*/ 809627 h 2824165"/>
                  <a:gd name="connsiteX33" fmla="*/ 345281 w 1243012"/>
                  <a:gd name="connsiteY33" fmla="*/ 733427 h 2824165"/>
                  <a:gd name="connsiteX34" fmla="*/ 419099 w 1243012"/>
                  <a:gd name="connsiteY34" fmla="*/ 602458 h 2824165"/>
                  <a:gd name="connsiteX35" fmla="*/ 516730 w 1243012"/>
                  <a:gd name="connsiteY35" fmla="*/ 431007 h 2824165"/>
                  <a:gd name="connsiteX36" fmla="*/ 628649 w 1243012"/>
                  <a:gd name="connsiteY36" fmla="*/ 330996 h 2824165"/>
                  <a:gd name="connsiteX37" fmla="*/ 733424 w 1243012"/>
                  <a:gd name="connsiteY37" fmla="*/ 257177 h 2824165"/>
                  <a:gd name="connsiteX38" fmla="*/ 892968 w 1243012"/>
                  <a:gd name="connsiteY38" fmla="*/ 185738 h 2824165"/>
                  <a:gd name="connsiteX39" fmla="*/ 1133474 w 1243012"/>
                  <a:gd name="connsiteY39" fmla="*/ 126208 h 2824165"/>
                  <a:gd name="connsiteX40" fmla="*/ 1243012 w 1243012"/>
                  <a:gd name="connsiteY40" fmla="*/ 121445 h 2824165"/>
                  <a:gd name="connsiteX41" fmla="*/ 1221580 w 1243012"/>
                  <a:gd name="connsiteY4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6669 w 1243012"/>
                  <a:gd name="connsiteY16" fmla="*/ 1328738 h 2824165"/>
                  <a:gd name="connsiteX17" fmla="*/ 26194 w 1243012"/>
                  <a:gd name="connsiteY17" fmla="*/ 1619251 h 2824165"/>
                  <a:gd name="connsiteX18" fmla="*/ 23813 w 1243012"/>
                  <a:gd name="connsiteY18" fmla="*/ 1702595 h 2824165"/>
                  <a:gd name="connsiteX19" fmla="*/ 21432 w 1243012"/>
                  <a:gd name="connsiteY19" fmla="*/ 1802607 h 2824165"/>
                  <a:gd name="connsiteX20" fmla="*/ 11907 w 1243012"/>
                  <a:gd name="connsiteY20" fmla="*/ 1874045 h 2824165"/>
                  <a:gd name="connsiteX21" fmla="*/ 11907 w 1243012"/>
                  <a:gd name="connsiteY21" fmla="*/ 2045495 h 2824165"/>
                  <a:gd name="connsiteX22" fmla="*/ 9525 w 1243012"/>
                  <a:gd name="connsiteY22" fmla="*/ 2162176 h 2824165"/>
                  <a:gd name="connsiteX23" fmla="*/ 4763 w 1243012"/>
                  <a:gd name="connsiteY23" fmla="*/ 2233613 h 2824165"/>
                  <a:gd name="connsiteX24" fmla="*/ 0 w 1243012"/>
                  <a:gd name="connsiteY24" fmla="*/ 2824165 h 2824165"/>
                  <a:gd name="connsiteX25" fmla="*/ 21432 w 1243012"/>
                  <a:gd name="connsiteY25" fmla="*/ 2557463 h 2824165"/>
                  <a:gd name="connsiteX26" fmla="*/ 26194 w 1243012"/>
                  <a:gd name="connsiteY26" fmla="*/ 2466976 h 2824165"/>
                  <a:gd name="connsiteX27" fmla="*/ 38100 w 1243012"/>
                  <a:gd name="connsiteY27" fmla="*/ 2255045 h 2824165"/>
                  <a:gd name="connsiteX28" fmla="*/ 47625 w 1243012"/>
                  <a:gd name="connsiteY28" fmla="*/ 2128838 h 2824165"/>
                  <a:gd name="connsiteX29" fmla="*/ 50007 w 1243012"/>
                  <a:gd name="connsiteY29" fmla="*/ 2031207 h 2824165"/>
                  <a:gd name="connsiteX30" fmla="*/ 116682 w 1243012"/>
                  <a:gd name="connsiteY30" fmla="*/ 1154907 h 2824165"/>
                  <a:gd name="connsiteX31" fmla="*/ 154782 w 1243012"/>
                  <a:gd name="connsiteY31" fmla="*/ 1085851 h 2824165"/>
                  <a:gd name="connsiteX32" fmla="*/ 247649 w 1243012"/>
                  <a:gd name="connsiteY32" fmla="*/ 900114 h 2824165"/>
                  <a:gd name="connsiteX33" fmla="*/ 302418 w 1243012"/>
                  <a:gd name="connsiteY33" fmla="*/ 809627 h 2824165"/>
                  <a:gd name="connsiteX34" fmla="*/ 345281 w 1243012"/>
                  <a:gd name="connsiteY34" fmla="*/ 733427 h 2824165"/>
                  <a:gd name="connsiteX35" fmla="*/ 419099 w 1243012"/>
                  <a:gd name="connsiteY35" fmla="*/ 602458 h 2824165"/>
                  <a:gd name="connsiteX36" fmla="*/ 516730 w 1243012"/>
                  <a:gd name="connsiteY36" fmla="*/ 431007 h 2824165"/>
                  <a:gd name="connsiteX37" fmla="*/ 628649 w 1243012"/>
                  <a:gd name="connsiteY37" fmla="*/ 330996 h 2824165"/>
                  <a:gd name="connsiteX38" fmla="*/ 733424 w 1243012"/>
                  <a:gd name="connsiteY38" fmla="*/ 257177 h 2824165"/>
                  <a:gd name="connsiteX39" fmla="*/ 892968 w 1243012"/>
                  <a:gd name="connsiteY39" fmla="*/ 185738 h 2824165"/>
                  <a:gd name="connsiteX40" fmla="*/ 1133474 w 1243012"/>
                  <a:gd name="connsiteY40" fmla="*/ 126208 h 2824165"/>
                  <a:gd name="connsiteX41" fmla="*/ 1243012 w 1243012"/>
                  <a:gd name="connsiteY41" fmla="*/ 121445 h 2824165"/>
                  <a:gd name="connsiteX42" fmla="*/ 1221580 w 1243012"/>
                  <a:gd name="connsiteY4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16682 w 1243012"/>
                  <a:gd name="connsiteY31" fmla="*/ 1154907 h 2824165"/>
                  <a:gd name="connsiteX32" fmla="*/ 154782 w 1243012"/>
                  <a:gd name="connsiteY32" fmla="*/ 1085851 h 2824165"/>
                  <a:gd name="connsiteX33" fmla="*/ 247649 w 1243012"/>
                  <a:gd name="connsiteY33" fmla="*/ 900114 h 2824165"/>
                  <a:gd name="connsiteX34" fmla="*/ 302418 w 1243012"/>
                  <a:gd name="connsiteY34" fmla="*/ 809627 h 2824165"/>
                  <a:gd name="connsiteX35" fmla="*/ 345281 w 1243012"/>
                  <a:gd name="connsiteY35" fmla="*/ 733427 h 2824165"/>
                  <a:gd name="connsiteX36" fmla="*/ 419099 w 1243012"/>
                  <a:gd name="connsiteY36" fmla="*/ 602458 h 2824165"/>
                  <a:gd name="connsiteX37" fmla="*/ 516730 w 1243012"/>
                  <a:gd name="connsiteY37" fmla="*/ 431007 h 2824165"/>
                  <a:gd name="connsiteX38" fmla="*/ 628649 w 1243012"/>
                  <a:gd name="connsiteY38" fmla="*/ 330996 h 2824165"/>
                  <a:gd name="connsiteX39" fmla="*/ 733424 w 1243012"/>
                  <a:gd name="connsiteY39" fmla="*/ 257177 h 2824165"/>
                  <a:gd name="connsiteX40" fmla="*/ 892968 w 1243012"/>
                  <a:gd name="connsiteY40" fmla="*/ 185738 h 2824165"/>
                  <a:gd name="connsiteX41" fmla="*/ 1133474 w 1243012"/>
                  <a:gd name="connsiteY41" fmla="*/ 126208 h 2824165"/>
                  <a:gd name="connsiteX42" fmla="*/ 1243012 w 1243012"/>
                  <a:gd name="connsiteY42" fmla="*/ 121445 h 2824165"/>
                  <a:gd name="connsiteX43" fmla="*/ 1221580 w 1243012"/>
                  <a:gd name="connsiteY4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00013 w 1243012"/>
                  <a:gd name="connsiteY31" fmla="*/ 1385888 h 2824165"/>
                  <a:gd name="connsiteX32" fmla="*/ 116682 w 1243012"/>
                  <a:gd name="connsiteY32" fmla="*/ 1154907 h 2824165"/>
                  <a:gd name="connsiteX33" fmla="*/ 154782 w 1243012"/>
                  <a:gd name="connsiteY33" fmla="*/ 1085851 h 2824165"/>
                  <a:gd name="connsiteX34" fmla="*/ 247649 w 1243012"/>
                  <a:gd name="connsiteY34" fmla="*/ 900114 h 2824165"/>
                  <a:gd name="connsiteX35" fmla="*/ 302418 w 1243012"/>
                  <a:gd name="connsiteY35" fmla="*/ 809627 h 2824165"/>
                  <a:gd name="connsiteX36" fmla="*/ 345281 w 1243012"/>
                  <a:gd name="connsiteY36" fmla="*/ 733427 h 2824165"/>
                  <a:gd name="connsiteX37" fmla="*/ 419099 w 1243012"/>
                  <a:gd name="connsiteY37" fmla="*/ 602458 h 2824165"/>
                  <a:gd name="connsiteX38" fmla="*/ 516730 w 1243012"/>
                  <a:gd name="connsiteY38" fmla="*/ 431007 h 2824165"/>
                  <a:gd name="connsiteX39" fmla="*/ 628649 w 1243012"/>
                  <a:gd name="connsiteY39" fmla="*/ 330996 h 2824165"/>
                  <a:gd name="connsiteX40" fmla="*/ 733424 w 1243012"/>
                  <a:gd name="connsiteY40" fmla="*/ 257177 h 2824165"/>
                  <a:gd name="connsiteX41" fmla="*/ 892968 w 1243012"/>
                  <a:gd name="connsiteY41" fmla="*/ 185738 h 2824165"/>
                  <a:gd name="connsiteX42" fmla="*/ 1133474 w 1243012"/>
                  <a:gd name="connsiteY42" fmla="*/ 126208 h 2824165"/>
                  <a:gd name="connsiteX43" fmla="*/ 1243012 w 1243012"/>
                  <a:gd name="connsiteY43" fmla="*/ 121445 h 2824165"/>
                  <a:gd name="connsiteX44" fmla="*/ 1221580 w 1243012"/>
                  <a:gd name="connsiteY4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100013 w 1243012"/>
                  <a:gd name="connsiteY32" fmla="*/ 1385888 h 2824165"/>
                  <a:gd name="connsiteX33" fmla="*/ 116682 w 1243012"/>
                  <a:gd name="connsiteY33" fmla="*/ 1154907 h 2824165"/>
                  <a:gd name="connsiteX34" fmla="*/ 154782 w 1243012"/>
                  <a:gd name="connsiteY34" fmla="*/ 1085851 h 2824165"/>
                  <a:gd name="connsiteX35" fmla="*/ 247649 w 1243012"/>
                  <a:gd name="connsiteY35" fmla="*/ 900114 h 2824165"/>
                  <a:gd name="connsiteX36" fmla="*/ 302418 w 1243012"/>
                  <a:gd name="connsiteY36" fmla="*/ 809627 h 2824165"/>
                  <a:gd name="connsiteX37" fmla="*/ 345281 w 1243012"/>
                  <a:gd name="connsiteY37" fmla="*/ 733427 h 2824165"/>
                  <a:gd name="connsiteX38" fmla="*/ 419099 w 1243012"/>
                  <a:gd name="connsiteY38" fmla="*/ 602458 h 2824165"/>
                  <a:gd name="connsiteX39" fmla="*/ 516730 w 1243012"/>
                  <a:gd name="connsiteY39" fmla="*/ 431007 h 2824165"/>
                  <a:gd name="connsiteX40" fmla="*/ 628649 w 1243012"/>
                  <a:gd name="connsiteY40" fmla="*/ 330996 h 2824165"/>
                  <a:gd name="connsiteX41" fmla="*/ 733424 w 1243012"/>
                  <a:gd name="connsiteY41" fmla="*/ 257177 h 2824165"/>
                  <a:gd name="connsiteX42" fmla="*/ 892968 w 1243012"/>
                  <a:gd name="connsiteY42" fmla="*/ 185738 h 2824165"/>
                  <a:gd name="connsiteX43" fmla="*/ 1133474 w 1243012"/>
                  <a:gd name="connsiteY43" fmla="*/ 126208 h 2824165"/>
                  <a:gd name="connsiteX44" fmla="*/ 1243012 w 1243012"/>
                  <a:gd name="connsiteY44" fmla="*/ 121445 h 2824165"/>
                  <a:gd name="connsiteX45" fmla="*/ 1221580 w 1243012"/>
                  <a:gd name="connsiteY4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88107 w 1243012"/>
                  <a:gd name="connsiteY32" fmla="*/ 1552576 h 2824165"/>
                  <a:gd name="connsiteX33" fmla="*/ 100013 w 1243012"/>
                  <a:gd name="connsiteY33" fmla="*/ 1385888 h 2824165"/>
                  <a:gd name="connsiteX34" fmla="*/ 116682 w 1243012"/>
                  <a:gd name="connsiteY34" fmla="*/ 1154907 h 2824165"/>
                  <a:gd name="connsiteX35" fmla="*/ 154782 w 1243012"/>
                  <a:gd name="connsiteY35" fmla="*/ 1085851 h 2824165"/>
                  <a:gd name="connsiteX36" fmla="*/ 247649 w 1243012"/>
                  <a:gd name="connsiteY36" fmla="*/ 900114 h 2824165"/>
                  <a:gd name="connsiteX37" fmla="*/ 302418 w 1243012"/>
                  <a:gd name="connsiteY37" fmla="*/ 809627 h 2824165"/>
                  <a:gd name="connsiteX38" fmla="*/ 345281 w 1243012"/>
                  <a:gd name="connsiteY38" fmla="*/ 733427 h 2824165"/>
                  <a:gd name="connsiteX39" fmla="*/ 419099 w 1243012"/>
                  <a:gd name="connsiteY39" fmla="*/ 602458 h 2824165"/>
                  <a:gd name="connsiteX40" fmla="*/ 516730 w 1243012"/>
                  <a:gd name="connsiteY40" fmla="*/ 431007 h 2824165"/>
                  <a:gd name="connsiteX41" fmla="*/ 628649 w 1243012"/>
                  <a:gd name="connsiteY41" fmla="*/ 330996 h 2824165"/>
                  <a:gd name="connsiteX42" fmla="*/ 733424 w 1243012"/>
                  <a:gd name="connsiteY42" fmla="*/ 257177 h 2824165"/>
                  <a:gd name="connsiteX43" fmla="*/ 892968 w 1243012"/>
                  <a:gd name="connsiteY43" fmla="*/ 185738 h 2824165"/>
                  <a:gd name="connsiteX44" fmla="*/ 1133474 w 1243012"/>
                  <a:gd name="connsiteY44" fmla="*/ 126208 h 2824165"/>
                  <a:gd name="connsiteX45" fmla="*/ 1243012 w 1243012"/>
                  <a:gd name="connsiteY45" fmla="*/ 121445 h 2824165"/>
                  <a:gd name="connsiteX46" fmla="*/ 1221580 w 1243012"/>
                  <a:gd name="connsiteY4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76200 w 1243012"/>
                  <a:gd name="connsiteY32" fmla="*/ 1654970 h 2824165"/>
                  <a:gd name="connsiteX33" fmla="*/ 88107 w 1243012"/>
                  <a:gd name="connsiteY33" fmla="*/ 1552576 h 2824165"/>
                  <a:gd name="connsiteX34" fmla="*/ 100013 w 1243012"/>
                  <a:gd name="connsiteY34" fmla="*/ 1385888 h 2824165"/>
                  <a:gd name="connsiteX35" fmla="*/ 116682 w 1243012"/>
                  <a:gd name="connsiteY35" fmla="*/ 1154907 h 2824165"/>
                  <a:gd name="connsiteX36" fmla="*/ 154782 w 1243012"/>
                  <a:gd name="connsiteY36" fmla="*/ 1085851 h 2824165"/>
                  <a:gd name="connsiteX37" fmla="*/ 247649 w 1243012"/>
                  <a:gd name="connsiteY37" fmla="*/ 900114 h 2824165"/>
                  <a:gd name="connsiteX38" fmla="*/ 302418 w 1243012"/>
                  <a:gd name="connsiteY38" fmla="*/ 809627 h 2824165"/>
                  <a:gd name="connsiteX39" fmla="*/ 345281 w 1243012"/>
                  <a:gd name="connsiteY39" fmla="*/ 733427 h 2824165"/>
                  <a:gd name="connsiteX40" fmla="*/ 419099 w 1243012"/>
                  <a:gd name="connsiteY40" fmla="*/ 602458 h 2824165"/>
                  <a:gd name="connsiteX41" fmla="*/ 516730 w 1243012"/>
                  <a:gd name="connsiteY41" fmla="*/ 431007 h 2824165"/>
                  <a:gd name="connsiteX42" fmla="*/ 628649 w 1243012"/>
                  <a:gd name="connsiteY42" fmla="*/ 330996 h 2824165"/>
                  <a:gd name="connsiteX43" fmla="*/ 733424 w 1243012"/>
                  <a:gd name="connsiteY43" fmla="*/ 257177 h 2824165"/>
                  <a:gd name="connsiteX44" fmla="*/ 892968 w 1243012"/>
                  <a:gd name="connsiteY44" fmla="*/ 185738 h 2824165"/>
                  <a:gd name="connsiteX45" fmla="*/ 1133474 w 1243012"/>
                  <a:gd name="connsiteY45" fmla="*/ 126208 h 2824165"/>
                  <a:gd name="connsiteX46" fmla="*/ 1243012 w 1243012"/>
                  <a:gd name="connsiteY46" fmla="*/ 121445 h 2824165"/>
                  <a:gd name="connsiteX47" fmla="*/ 1221580 w 1243012"/>
                  <a:gd name="connsiteY4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8107 w 1243012"/>
                  <a:gd name="connsiteY34" fmla="*/ 1552576 h 2824165"/>
                  <a:gd name="connsiteX35" fmla="*/ 100013 w 1243012"/>
                  <a:gd name="connsiteY35" fmla="*/ 1385888 h 2824165"/>
                  <a:gd name="connsiteX36" fmla="*/ 116682 w 1243012"/>
                  <a:gd name="connsiteY36" fmla="*/ 1154907 h 2824165"/>
                  <a:gd name="connsiteX37" fmla="*/ 154782 w 1243012"/>
                  <a:gd name="connsiteY37" fmla="*/ 1085851 h 2824165"/>
                  <a:gd name="connsiteX38" fmla="*/ 247649 w 1243012"/>
                  <a:gd name="connsiteY38" fmla="*/ 900114 h 2824165"/>
                  <a:gd name="connsiteX39" fmla="*/ 302418 w 1243012"/>
                  <a:gd name="connsiteY39" fmla="*/ 809627 h 2824165"/>
                  <a:gd name="connsiteX40" fmla="*/ 345281 w 1243012"/>
                  <a:gd name="connsiteY40" fmla="*/ 733427 h 2824165"/>
                  <a:gd name="connsiteX41" fmla="*/ 419099 w 1243012"/>
                  <a:gd name="connsiteY41" fmla="*/ 602458 h 2824165"/>
                  <a:gd name="connsiteX42" fmla="*/ 516730 w 1243012"/>
                  <a:gd name="connsiteY42" fmla="*/ 431007 h 2824165"/>
                  <a:gd name="connsiteX43" fmla="*/ 628649 w 1243012"/>
                  <a:gd name="connsiteY43" fmla="*/ 330996 h 2824165"/>
                  <a:gd name="connsiteX44" fmla="*/ 733424 w 1243012"/>
                  <a:gd name="connsiteY44" fmla="*/ 257177 h 2824165"/>
                  <a:gd name="connsiteX45" fmla="*/ 892968 w 1243012"/>
                  <a:gd name="connsiteY45" fmla="*/ 185738 h 2824165"/>
                  <a:gd name="connsiteX46" fmla="*/ 1133474 w 1243012"/>
                  <a:gd name="connsiteY46" fmla="*/ 126208 h 2824165"/>
                  <a:gd name="connsiteX47" fmla="*/ 1243012 w 1243012"/>
                  <a:gd name="connsiteY47" fmla="*/ 121445 h 2824165"/>
                  <a:gd name="connsiteX48" fmla="*/ 1221580 w 1243012"/>
                  <a:gd name="connsiteY4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16682 w 1243012"/>
                  <a:gd name="connsiteY37" fmla="*/ 1154907 h 2824165"/>
                  <a:gd name="connsiteX38" fmla="*/ 154782 w 1243012"/>
                  <a:gd name="connsiteY38" fmla="*/ 1085851 h 2824165"/>
                  <a:gd name="connsiteX39" fmla="*/ 247649 w 1243012"/>
                  <a:gd name="connsiteY39" fmla="*/ 900114 h 2824165"/>
                  <a:gd name="connsiteX40" fmla="*/ 302418 w 1243012"/>
                  <a:gd name="connsiteY40" fmla="*/ 809627 h 2824165"/>
                  <a:gd name="connsiteX41" fmla="*/ 345281 w 1243012"/>
                  <a:gd name="connsiteY41" fmla="*/ 733427 h 2824165"/>
                  <a:gd name="connsiteX42" fmla="*/ 419099 w 1243012"/>
                  <a:gd name="connsiteY42" fmla="*/ 602458 h 2824165"/>
                  <a:gd name="connsiteX43" fmla="*/ 516730 w 1243012"/>
                  <a:gd name="connsiteY43" fmla="*/ 431007 h 2824165"/>
                  <a:gd name="connsiteX44" fmla="*/ 628649 w 1243012"/>
                  <a:gd name="connsiteY44" fmla="*/ 330996 h 2824165"/>
                  <a:gd name="connsiteX45" fmla="*/ 733424 w 1243012"/>
                  <a:gd name="connsiteY45" fmla="*/ 257177 h 2824165"/>
                  <a:gd name="connsiteX46" fmla="*/ 892968 w 1243012"/>
                  <a:gd name="connsiteY46" fmla="*/ 185738 h 2824165"/>
                  <a:gd name="connsiteX47" fmla="*/ 1133474 w 1243012"/>
                  <a:gd name="connsiteY47" fmla="*/ 126208 h 2824165"/>
                  <a:gd name="connsiteX48" fmla="*/ 1243012 w 1243012"/>
                  <a:gd name="connsiteY48" fmla="*/ 121445 h 2824165"/>
                  <a:gd name="connsiteX49" fmla="*/ 1221580 w 1243012"/>
                  <a:gd name="connsiteY4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247649 w 1243012"/>
                  <a:gd name="connsiteY40" fmla="*/ 900114 h 2824165"/>
                  <a:gd name="connsiteX41" fmla="*/ 302418 w 1243012"/>
                  <a:gd name="connsiteY41" fmla="*/ 809627 h 2824165"/>
                  <a:gd name="connsiteX42" fmla="*/ 345281 w 1243012"/>
                  <a:gd name="connsiteY42" fmla="*/ 733427 h 2824165"/>
                  <a:gd name="connsiteX43" fmla="*/ 419099 w 1243012"/>
                  <a:gd name="connsiteY43" fmla="*/ 602458 h 2824165"/>
                  <a:gd name="connsiteX44" fmla="*/ 516730 w 1243012"/>
                  <a:gd name="connsiteY44" fmla="*/ 431007 h 2824165"/>
                  <a:gd name="connsiteX45" fmla="*/ 628649 w 1243012"/>
                  <a:gd name="connsiteY45" fmla="*/ 330996 h 2824165"/>
                  <a:gd name="connsiteX46" fmla="*/ 733424 w 1243012"/>
                  <a:gd name="connsiteY46" fmla="*/ 257177 h 2824165"/>
                  <a:gd name="connsiteX47" fmla="*/ 892968 w 1243012"/>
                  <a:gd name="connsiteY47" fmla="*/ 185738 h 2824165"/>
                  <a:gd name="connsiteX48" fmla="*/ 1133474 w 1243012"/>
                  <a:gd name="connsiteY48" fmla="*/ 126208 h 2824165"/>
                  <a:gd name="connsiteX49" fmla="*/ 1243012 w 1243012"/>
                  <a:gd name="connsiteY49" fmla="*/ 121445 h 2824165"/>
                  <a:gd name="connsiteX50" fmla="*/ 1221580 w 1243012"/>
                  <a:gd name="connsiteY5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197644 w 1243012"/>
                  <a:gd name="connsiteY40" fmla="*/ 992982 h 2824165"/>
                  <a:gd name="connsiteX41" fmla="*/ 247649 w 1243012"/>
                  <a:gd name="connsiteY41" fmla="*/ 900114 h 2824165"/>
                  <a:gd name="connsiteX42" fmla="*/ 302418 w 1243012"/>
                  <a:gd name="connsiteY42" fmla="*/ 809627 h 2824165"/>
                  <a:gd name="connsiteX43" fmla="*/ 345281 w 1243012"/>
                  <a:gd name="connsiteY43" fmla="*/ 733427 h 2824165"/>
                  <a:gd name="connsiteX44" fmla="*/ 419099 w 1243012"/>
                  <a:gd name="connsiteY44" fmla="*/ 602458 h 2824165"/>
                  <a:gd name="connsiteX45" fmla="*/ 516730 w 1243012"/>
                  <a:gd name="connsiteY45" fmla="*/ 431007 h 2824165"/>
                  <a:gd name="connsiteX46" fmla="*/ 628649 w 1243012"/>
                  <a:gd name="connsiteY46" fmla="*/ 330996 h 2824165"/>
                  <a:gd name="connsiteX47" fmla="*/ 733424 w 1243012"/>
                  <a:gd name="connsiteY47" fmla="*/ 257177 h 2824165"/>
                  <a:gd name="connsiteX48" fmla="*/ 892968 w 1243012"/>
                  <a:gd name="connsiteY48" fmla="*/ 185738 h 2824165"/>
                  <a:gd name="connsiteX49" fmla="*/ 1133474 w 1243012"/>
                  <a:gd name="connsiteY49" fmla="*/ 126208 h 2824165"/>
                  <a:gd name="connsiteX50" fmla="*/ 1243012 w 1243012"/>
                  <a:gd name="connsiteY50" fmla="*/ 121445 h 2824165"/>
                  <a:gd name="connsiteX51" fmla="*/ 1221580 w 1243012"/>
                  <a:gd name="connsiteY5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80963 w 1243012"/>
                  <a:gd name="connsiteY15" fmla="*/ 888207 h 2824165"/>
                  <a:gd name="connsiteX16" fmla="*/ 30957 w 1243012"/>
                  <a:gd name="connsiteY16" fmla="*/ 1004889 h 2824165"/>
                  <a:gd name="connsiteX17" fmla="*/ 11907 w 1243012"/>
                  <a:gd name="connsiteY17" fmla="*/ 1185863 h 2824165"/>
                  <a:gd name="connsiteX18" fmla="*/ 16669 w 1243012"/>
                  <a:gd name="connsiteY18" fmla="*/ 1328738 h 2824165"/>
                  <a:gd name="connsiteX19" fmla="*/ 16669 w 1243012"/>
                  <a:gd name="connsiteY19" fmla="*/ 1443038 h 2824165"/>
                  <a:gd name="connsiteX20" fmla="*/ 26194 w 1243012"/>
                  <a:gd name="connsiteY20" fmla="*/ 1619251 h 2824165"/>
                  <a:gd name="connsiteX21" fmla="*/ 23813 w 1243012"/>
                  <a:gd name="connsiteY21" fmla="*/ 1702595 h 2824165"/>
                  <a:gd name="connsiteX22" fmla="*/ 21432 w 1243012"/>
                  <a:gd name="connsiteY22" fmla="*/ 1802607 h 2824165"/>
                  <a:gd name="connsiteX23" fmla="*/ 11907 w 1243012"/>
                  <a:gd name="connsiteY23" fmla="*/ 1874045 h 2824165"/>
                  <a:gd name="connsiteX24" fmla="*/ 11907 w 1243012"/>
                  <a:gd name="connsiteY24" fmla="*/ 2045495 h 2824165"/>
                  <a:gd name="connsiteX25" fmla="*/ 9525 w 1243012"/>
                  <a:gd name="connsiteY25" fmla="*/ 2162176 h 2824165"/>
                  <a:gd name="connsiteX26" fmla="*/ 4763 w 1243012"/>
                  <a:gd name="connsiteY26" fmla="*/ 2233613 h 2824165"/>
                  <a:gd name="connsiteX27" fmla="*/ 0 w 1243012"/>
                  <a:gd name="connsiteY27" fmla="*/ 2824165 h 2824165"/>
                  <a:gd name="connsiteX28" fmla="*/ 21432 w 1243012"/>
                  <a:gd name="connsiteY28" fmla="*/ 2557463 h 2824165"/>
                  <a:gd name="connsiteX29" fmla="*/ 26194 w 1243012"/>
                  <a:gd name="connsiteY29" fmla="*/ 2466976 h 2824165"/>
                  <a:gd name="connsiteX30" fmla="*/ 38100 w 1243012"/>
                  <a:gd name="connsiteY30" fmla="*/ 2255045 h 2824165"/>
                  <a:gd name="connsiteX31" fmla="*/ 47625 w 1243012"/>
                  <a:gd name="connsiteY31" fmla="*/ 2128838 h 2824165"/>
                  <a:gd name="connsiteX32" fmla="*/ 50007 w 1243012"/>
                  <a:gd name="connsiteY32" fmla="*/ 2031207 h 2824165"/>
                  <a:gd name="connsiteX33" fmla="*/ 64294 w 1243012"/>
                  <a:gd name="connsiteY33" fmla="*/ 1835945 h 2824165"/>
                  <a:gd name="connsiteX34" fmla="*/ 76200 w 1243012"/>
                  <a:gd name="connsiteY34" fmla="*/ 1654970 h 2824165"/>
                  <a:gd name="connsiteX35" fmla="*/ 83344 w 1243012"/>
                  <a:gd name="connsiteY35" fmla="*/ 1602582 h 2824165"/>
                  <a:gd name="connsiteX36" fmla="*/ 88107 w 1243012"/>
                  <a:gd name="connsiteY36" fmla="*/ 1552576 h 2824165"/>
                  <a:gd name="connsiteX37" fmla="*/ 100013 w 1243012"/>
                  <a:gd name="connsiteY37" fmla="*/ 1385888 h 2824165"/>
                  <a:gd name="connsiteX38" fmla="*/ 104775 w 1243012"/>
                  <a:gd name="connsiteY38" fmla="*/ 1271588 h 2824165"/>
                  <a:gd name="connsiteX39" fmla="*/ 116682 w 1243012"/>
                  <a:gd name="connsiteY39" fmla="*/ 1154907 h 2824165"/>
                  <a:gd name="connsiteX40" fmla="*/ 154782 w 1243012"/>
                  <a:gd name="connsiteY40" fmla="*/ 1085851 h 2824165"/>
                  <a:gd name="connsiteX41" fmla="*/ 197644 w 1243012"/>
                  <a:gd name="connsiteY41" fmla="*/ 992982 h 2824165"/>
                  <a:gd name="connsiteX42" fmla="*/ 247649 w 1243012"/>
                  <a:gd name="connsiteY42" fmla="*/ 900114 h 2824165"/>
                  <a:gd name="connsiteX43" fmla="*/ 302418 w 1243012"/>
                  <a:gd name="connsiteY43" fmla="*/ 809627 h 2824165"/>
                  <a:gd name="connsiteX44" fmla="*/ 345281 w 1243012"/>
                  <a:gd name="connsiteY44" fmla="*/ 733427 h 2824165"/>
                  <a:gd name="connsiteX45" fmla="*/ 419099 w 1243012"/>
                  <a:gd name="connsiteY45" fmla="*/ 602458 h 2824165"/>
                  <a:gd name="connsiteX46" fmla="*/ 516730 w 1243012"/>
                  <a:gd name="connsiteY46" fmla="*/ 431007 h 2824165"/>
                  <a:gd name="connsiteX47" fmla="*/ 628649 w 1243012"/>
                  <a:gd name="connsiteY47" fmla="*/ 330996 h 2824165"/>
                  <a:gd name="connsiteX48" fmla="*/ 733424 w 1243012"/>
                  <a:gd name="connsiteY48" fmla="*/ 257177 h 2824165"/>
                  <a:gd name="connsiteX49" fmla="*/ 892968 w 1243012"/>
                  <a:gd name="connsiteY49" fmla="*/ 185738 h 2824165"/>
                  <a:gd name="connsiteX50" fmla="*/ 1133474 w 1243012"/>
                  <a:gd name="connsiteY50" fmla="*/ 126208 h 2824165"/>
                  <a:gd name="connsiteX51" fmla="*/ 1243012 w 1243012"/>
                  <a:gd name="connsiteY51" fmla="*/ 121445 h 2824165"/>
                  <a:gd name="connsiteX52" fmla="*/ 1221580 w 1243012"/>
                  <a:gd name="connsiteY5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266700 w 1243012"/>
                  <a:gd name="connsiteY13" fmla="*/ 631032 h 2824165"/>
                  <a:gd name="connsiteX14" fmla="*/ 173831 w 1243012"/>
                  <a:gd name="connsiteY14" fmla="*/ 678658 h 2824165"/>
                  <a:gd name="connsiteX15" fmla="*/ 126205 w 1243012"/>
                  <a:gd name="connsiteY15" fmla="*/ 759620 h 2824165"/>
                  <a:gd name="connsiteX16" fmla="*/ 80963 w 1243012"/>
                  <a:gd name="connsiteY16" fmla="*/ 888207 h 2824165"/>
                  <a:gd name="connsiteX17" fmla="*/ 30957 w 1243012"/>
                  <a:gd name="connsiteY17" fmla="*/ 1004889 h 2824165"/>
                  <a:gd name="connsiteX18" fmla="*/ 11907 w 1243012"/>
                  <a:gd name="connsiteY18" fmla="*/ 1185863 h 2824165"/>
                  <a:gd name="connsiteX19" fmla="*/ 16669 w 1243012"/>
                  <a:gd name="connsiteY19" fmla="*/ 1328738 h 2824165"/>
                  <a:gd name="connsiteX20" fmla="*/ 16669 w 1243012"/>
                  <a:gd name="connsiteY20" fmla="*/ 1443038 h 2824165"/>
                  <a:gd name="connsiteX21" fmla="*/ 26194 w 1243012"/>
                  <a:gd name="connsiteY21" fmla="*/ 1619251 h 2824165"/>
                  <a:gd name="connsiteX22" fmla="*/ 23813 w 1243012"/>
                  <a:gd name="connsiteY22" fmla="*/ 1702595 h 2824165"/>
                  <a:gd name="connsiteX23" fmla="*/ 21432 w 1243012"/>
                  <a:gd name="connsiteY23" fmla="*/ 1802607 h 2824165"/>
                  <a:gd name="connsiteX24" fmla="*/ 11907 w 1243012"/>
                  <a:gd name="connsiteY24" fmla="*/ 1874045 h 2824165"/>
                  <a:gd name="connsiteX25" fmla="*/ 11907 w 1243012"/>
                  <a:gd name="connsiteY25" fmla="*/ 2045495 h 2824165"/>
                  <a:gd name="connsiteX26" fmla="*/ 9525 w 1243012"/>
                  <a:gd name="connsiteY26" fmla="*/ 2162176 h 2824165"/>
                  <a:gd name="connsiteX27" fmla="*/ 4763 w 1243012"/>
                  <a:gd name="connsiteY27" fmla="*/ 2233613 h 2824165"/>
                  <a:gd name="connsiteX28" fmla="*/ 0 w 1243012"/>
                  <a:gd name="connsiteY28" fmla="*/ 2824165 h 2824165"/>
                  <a:gd name="connsiteX29" fmla="*/ 21432 w 1243012"/>
                  <a:gd name="connsiteY29" fmla="*/ 2557463 h 2824165"/>
                  <a:gd name="connsiteX30" fmla="*/ 26194 w 1243012"/>
                  <a:gd name="connsiteY30" fmla="*/ 2466976 h 2824165"/>
                  <a:gd name="connsiteX31" fmla="*/ 38100 w 1243012"/>
                  <a:gd name="connsiteY31" fmla="*/ 2255045 h 2824165"/>
                  <a:gd name="connsiteX32" fmla="*/ 47625 w 1243012"/>
                  <a:gd name="connsiteY32" fmla="*/ 2128838 h 2824165"/>
                  <a:gd name="connsiteX33" fmla="*/ 50007 w 1243012"/>
                  <a:gd name="connsiteY33" fmla="*/ 2031207 h 2824165"/>
                  <a:gd name="connsiteX34" fmla="*/ 64294 w 1243012"/>
                  <a:gd name="connsiteY34" fmla="*/ 1835945 h 2824165"/>
                  <a:gd name="connsiteX35" fmla="*/ 76200 w 1243012"/>
                  <a:gd name="connsiteY35" fmla="*/ 1654970 h 2824165"/>
                  <a:gd name="connsiteX36" fmla="*/ 83344 w 1243012"/>
                  <a:gd name="connsiteY36" fmla="*/ 1602582 h 2824165"/>
                  <a:gd name="connsiteX37" fmla="*/ 88107 w 1243012"/>
                  <a:gd name="connsiteY37" fmla="*/ 1552576 h 2824165"/>
                  <a:gd name="connsiteX38" fmla="*/ 100013 w 1243012"/>
                  <a:gd name="connsiteY38" fmla="*/ 1385888 h 2824165"/>
                  <a:gd name="connsiteX39" fmla="*/ 104775 w 1243012"/>
                  <a:gd name="connsiteY39" fmla="*/ 1271588 h 2824165"/>
                  <a:gd name="connsiteX40" fmla="*/ 116682 w 1243012"/>
                  <a:gd name="connsiteY40" fmla="*/ 1154907 h 2824165"/>
                  <a:gd name="connsiteX41" fmla="*/ 154782 w 1243012"/>
                  <a:gd name="connsiteY41" fmla="*/ 1085851 h 2824165"/>
                  <a:gd name="connsiteX42" fmla="*/ 197644 w 1243012"/>
                  <a:gd name="connsiteY42" fmla="*/ 992982 h 2824165"/>
                  <a:gd name="connsiteX43" fmla="*/ 247649 w 1243012"/>
                  <a:gd name="connsiteY43" fmla="*/ 900114 h 2824165"/>
                  <a:gd name="connsiteX44" fmla="*/ 302418 w 1243012"/>
                  <a:gd name="connsiteY44" fmla="*/ 809627 h 2824165"/>
                  <a:gd name="connsiteX45" fmla="*/ 345281 w 1243012"/>
                  <a:gd name="connsiteY45" fmla="*/ 733427 h 2824165"/>
                  <a:gd name="connsiteX46" fmla="*/ 419099 w 1243012"/>
                  <a:gd name="connsiteY46" fmla="*/ 602458 h 2824165"/>
                  <a:gd name="connsiteX47" fmla="*/ 516730 w 1243012"/>
                  <a:gd name="connsiteY47" fmla="*/ 431007 h 2824165"/>
                  <a:gd name="connsiteX48" fmla="*/ 628649 w 1243012"/>
                  <a:gd name="connsiteY48" fmla="*/ 330996 h 2824165"/>
                  <a:gd name="connsiteX49" fmla="*/ 733424 w 1243012"/>
                  <a:gd name="connsiteY49" fmla="*/ 257177 h 2824165"/>
                  <a:gd name="connsiteX50" fmla="*/ 892968 w 1243012"/>
                  <a:gd name="connsiteY50" fmla="*/ 185738 h 2824165"/>
                  <a:gd name="connsiteX51" fmla="*/ 1133474 w 1243012"/>
                  <a:gd name="connsiteY51" fmla="*/ 126208 h 2824165"/>
                  <a:gd name="connsiteX52" fmla="*/ 1243012 w 1243012"/>
                  <a:gd name="connsiteY52" fmla="*/ 121445 h 2824165"/>
                  <a:gd name="connsiteX53" fmla="*/ 1221580 w 1243012"/>
                  <a:gd name="connsiteY53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667 w 1243679"/>
                  <a:gd name="connsiteY29" fmla="*/ 2824165 h 2824165"/>
                  <a:gd name="connsiteX30" fmla="*/ 22099 w 1243679"/>
                  <a:gd name="connsiteY30" fmla="*/ 2557463 h 2824165"/>
                  <a:gd name="connsiteX31" fmla="*/ 26861 w 1243679"/>
                  <a:gd name="connsiteY31" fmla="*/ 2466976 h 2824165"/>
                  <a:gd name="connsiteX32" fmla="*/ 38767 w 1243679"/>
                  <a:gd name="connsiteY32" fmla="*/ 2255045 h 2824165"/>
                  <a:gd name="connsiteX33" fmla="*/ 48292 w 1243679"/>
                  <a:gd name="connsiteY33" fmla="*/ 2128838 h 2824165"/>
                  <a:gd name="connsiteX34" fmla="*/ 50674 w 1243679"/>
                  <a:gd name="connsiteY34" fmla="*/ 2031207 h 2824165"/>
                  <a:gd name="connsiteX35" fmla="*/ 64961 w 1243679"/>
                  <a:gd name="connsiteY35" fmla="*/ 1835945 h 2824165"/>
                  <a:gd name="connsiteX36" fmla="*/ 76867 w 1243679"/>
                  <a:gd name="connsiteY36" fmla="*/ 1654970 h 2824165"/>
                  <a:gd name="connsiteX37" fmla="*/ 84011 w 1243679"/>
                  <a:gd name="connsiteY37" fmla="*/ 1602582 h 2824165"/>
                  <a:gd name="connsiteX38" fmla="*/ 88774 w 1243679"/>
                  <a:gd name="connsiteY38" fmla="*/ 1552576 h 2824165"/>
                  <a:gd name="connsiteX39" fmla="*/ 100680 w 1243679"/>
                  <a:gd name="connsiteY39" fmla="*/ 1385888 h 2824165"/>
                  <a:gd name="connsiteX40" fmla="*/ 105442 w 1243679"/>
                  <a:gd name="connsiteY40" fmla="*/ 1271588 h 2824165"/>
                  <a:gd name="connsiteX41" fmla="*/ 117349 w 1243679"/>
                  <a:gd name="connsiteY41" fmla="*/ 1154907 h 2824165"/>
                  <a:gd name="connsiteX42" fmla="*/ 155449 w 1243679"/>
                  <a:gd name="connsiteY42" fmla="*/ 1085851 h 2824165"/>
                  <a:gd name="connsiteX43" fmla="*/ 198311 w 1243679"/>
                  <a:gd name="connsiteY43" fmla="*/ 992982 h 2824165"/>
                  <a:gd name="connsiteX44" fmla="*/ 248316 w 1243679"/>
                  <a:gd name="connsiteY44" fmla="*/ 900114 h 2824165"/>
                  <a:gd name="connsiteX45" fmla="*/ 303085 w 1243679"/>
                  <a:gd name="connsiteY45" fmla="*/ 809627 h 2824165"/>
                  <a:gd name="connsiteX46" fmla="*/ 345948 w 1243679"/>
                  <a:gd name="connsiteY46" fmla="*/ 733427 h 2824165"/>
                  <a:gd name="connsiteX47" fmla="*/ 419766 w 1243679"/>
                  <a:gd name="connsiteY47" fmla="*/ 602458 h 2824165"/>
                  <a:gd name="connsiteX48" fmla="*/ 517397 w 1243679"/>
                  <a:gd name="connsiteY48" fmla="*/ 431007 h 2824165"/>
                  <a:gd name="connsiteX49" fmla="*/ 629316 w 1243679"/>
                  <a:gd name="connsiteY49" fmla="*/ 330996 h 2824165"/>
                  <a:gd name="connsiteX50" fmla="*/ 734091 w 1243679"/>
                  <a:gd name="connsiteY50" fmla="*/ 257177 h 2824165"/>
                  <a:gd name="connsiteX51" fmla="*/ 893635 w 1243679"/>
                  <a:gd name="connsiteY51" fmla="*/ 185738 h 2824165"/>
                  <a:gd name="connsiteX52" fmla="*/ 1134141 w 1243679"/>
                  <a:gd name="connsiteY52" fmla="*/ 126208 h 2824165"/>
                  <a:gd name="connsiteX53" fmla="*/ 1243679 w 1243679"/>
                  <a:gd name="connsiteY53" fmla="*/ 121445 h 2824165"/>
                  <a:gd name="connsiteX54" fmla="*/ 1222247 w 1243679"/>
                  <a:gd name="connsiteY54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5431 w 1243679"/>
                  <a:gd name="connsiteY29" fmla="*/ 2486026 h 2824165"/>
                  <a:gd name="connsiteX30" fmla="*/ 667 w 1243679"/>
                  <a:gd name="connsiteY30" fmla="*/ 2824165 h 2824165"/>
                  <a:gd name="connsiteX31" fmla="*/ 22099 w 1243679"/>
                  <a:gd name="connsiteY31" fmla="*/ 2557463 h 2824165"/>
                  <a:gd name="connsiteX32" fmla="*/ 26861 w 1243679"/>
                  <a:gd name="connsiteY32" fmla="*/ 2466976 h 2824165"/>
                  <a:gd name="connsiteX33" fmla="*/ 38767 w 1243679"/>
                  <a:gd name="connsiteY33" fmla="*/ 2255045 h 2824165"/>
                  <a:gd name="connsiteX34" fmla="*/ 48292 w 1243679"/>
                  <a:gd name="connsiteY34" fmla="*/ 2128838 h 2824165"/>
                  <a:gd name="connsiteX35" fmla="*/ 50674 w 1243679"/>
                  <a:gd name="connsiteY35" fmla="*/ 2031207 h 2824165"/>
                  <a:gd name="connsiteX36" fmla="*/ 64961 w 1243679"/>
                  <a:gd name="connsiteY36" fmla="*/ 1835945 h 2824165"/>
                  <a:gd name="connsiteX37" fmla="*/ 76867 w 1243679"/>
                  <a:gd name="connsiteY37" fmla="*/ 1654970 h 2824165"/>
                  <a:gd name="connsiteX38" fmla="*/ 84011 w 1243679"/>
                  <a:gd name="connsiteY38" fmla="*/ 1602582 h 2824165"/>
                  <a:gd name="connsiteX39" fmla="*/ 88774 w 1243679"/>
                  <a:gd name="connsiteY39" fmla="*/ 1552576 h 2824165"/>
                  <a:gd name="connsiteX40" fmla="*/ 100680 w 1243679"/>
                  <a:gd name="connsiteY40" fmla="*/ 1385888 h 2824165"/>
                  <a:gd name="connsiteX41" fmla="*/ 105442 w 1243679"/>
                  <a:gd name="connsiteY41" fmla="*/ 1271588 h 2824165"/>
                  <a:gd name="connsiteX42" fmla="*/ 117349 w 1243679"/>
                  <a:gd name="connsiteY42" fmla="*/ 1154907 h 2824165"/>
                  <a:gd name="connsiteX43" fmla="*/ 155449 w 1243679"/>
                  <a:gd name="connsiteY43" fmla="*/ 1085851 h 2824165"/>
                  <a:gd name="connsiteX44" fmla="*/ 198311 w 1243679"/>
                  <a:gd name="connsiteY44" fmla="*/ 992982 h 2824165"/>
                  <a:gd name="connsiteX45" fmla="*/ 248316 w 1243679"/>
                  <a:gd name="connsiteY45" fmla="*/ 900114 h 2824165"/>
                  <a:gd name="connsiteX46" fmla="*/ 303085 w 1243679"/>
                  <a:gd name="connsiteY46" fmla="*/ 809627 h 2824165"/>
                  <a:gd name="connsiteX47" fmla="*/ 345948 w 1243679"/>
                  <a:gd name="connsiteY47" fmla="*/ 733427 h 2824165"/>
                  <a:gd name="connsiteX48" fmla="*/ 419766 w 1243679"/>
                  <a:gd name="connsiteY48" fmla="*/ 602458 h 2824165"/>
                  <a:gd name="connsiteX49" fmla="*/ 517397 w 1243679"/>
                  <a:gd name="connsiteY49" fmla="*/ 431007 h 2824165"/>
                  <a:gd name="connsiteX50" fmla="*/ 629316 w 1243679"/>
                  <a:gd name="connsiteY50" fmla="*/ 330996 h 2824165"/>
                  <a:gd name="connsiteX51" fmla="*/ 734091 w 1243679"/>
                  <a:gd name="connsiteY51" fmla="*/ 257177 h 2824165"/>
                  <a:gd name="connsiteX52" fmla="*/ 893635 w 1243679"/>
                  <a:gd name="connsiteY52" fmla="*/ 185738 h 2824165"/>
                  <a:gd name="connsiteX53" fmla="*/ 1134141 w 1243679"/>
                  <a:gd name="connsiteY53" fmla="*/ 126208 h 2824165"/>
                  <a:gd name="connsiteX54" fmla="*/ 1243679 w 1243679"/>
                  <a:gd name="connsiteY54" fmla="*/ 121445 h 2824165"/>
                  <a:gd name="connsiteX55" fmla="*/ 1222247 w 1243679"/>
                  <a:gd name="connsiteY55" fmla="*/ 0 h 2824165"/>
                  <a:gd name="connsiteX0" fmla="*/ 1222659 w 1244091"/>
                  <a:gd name="connsiteY0" fmla="*/ 0 h 2824939"/>
                  <a:gd name="connsiteX1" fmla="*/ 1155985 w 1244091"/>
                  <a:gd name="connsiteY1" fmla="*/ 19052 h 2824939"/>
                  <a:gd name="connsiteX2" fmla="*/ 1044066 w 1244091"/>
                  <a:gd name="connsiteY2" fmla="*/ 40483 h 2824939"/>
                  <a:gd name="connsiteX3" fmla="*/ 922622 w 1244091"/>
                  <a:gd name="connsiteY3" fmla="*/ 59533 h 2824939"/>
                  <a:gd name="connsiteX4" fmla="*/ 782128 w 1244091"/>
                  <a:gd name="connsiteY4" fmla="*/ 88108 h 2824939"/>
                  <a:gd name="connsiteX5" fmla="*/ 722597 w 1244091"/>
                  <a:gd name="connsiteY5" fmla="*/ 97633 h 2824939"/>
                  <a:gd name="connsiteX6" fmla="*/ 629728 w 1244091"/>
                  <a:gd name="connsiteY6" fmla="*/ 123826 h 2824939"/>
                  <a:gd name="connsiteX7" fmla="*/ 584485 w 1244091"/>
                  <a:gd name="connsiteY7" fmla="*/ 166689 h 2824939"/>
                  <a:gd name="connsiteX8" fmla="*/ 491616 w 1244091"/>
                  <a:gd name="connsiteY8" fmla="*/ 264321 h 2824939"/>
                  <a:gd name="connsiteX9" fmla="*/ 408272 w 1244091"/>
                  <a:gd name="connsiteY9" fmla="*/ 347663 h 2824939"/>
                  <a:gd name="connsiteX10" fmla="*/ 372553 w 1244091"/>
                  <a:gd name="connsiteY10" fmla="*/ 459583 h 2824939"/>
                  <a:gd name="connsiteX11" fmla="*/ 348741 w 1244091"/>
                  <a:gd name="connsiteY11" fmla="*/ 528639 h 2824939"/>
                  <a:gd name="connsiteX12" fmla="*/ 327310 w 1244091"/>
                  <a:gd name="connsiteY12" fmla="*/ 595314 h 2824939"/>
                  <a:gd name="connsiteX13" fmla="*/ 267779 w 1244091"/>
                  <a:gd name="connsiteY13" fmla="*/ 631032 h 2824939"/>
                  <a:gd name="connsiteX14" fmla="*/ 174910 w 1244091"/>
                  <a:gd name="connsiteY14" fmla="*/ 678658 h 2824939"/>
                  <a:gd name="connsiteX15" fmla="*/ 127284 w 1244091"/>
                  <a:gd name="connsiteY15" fmla="*/ 759620 h 2824939"/>
                  <a:gd name="connsiteX16" fmla="*/ 82042 w 1244091"/>
                  <a:gd name="connsiteY16" fmla="*/ 888207 h 2824939"/>
                  <a:gd name="connsiteX17" fmla="*/ 32036 w 1244091"/>
                  <a:gd name="connsiteY17" fmla="*/ 1004889 h 2824939"/>
                  <a:gd name="connsiteX18" fmla="*/ 12986 w 1244091"/>
                  <a:gd name="connsiteY18" fmla="*/ 1185863 h 2824939"/>
                  <a:gd name="connsiteX19" fmla="*/ 17748 w 1244091"/>
                  <a:gd name="connsiteY19" fmla="*/ 1328738 h 2824939"/>
                  <a:gd name="connsiteX20" fmla="*/ 17748 w 1244091"/>
                  <a:gd name="connsiteY20" fmla="*/ 1443038 h 2824939"/>
                  <a:gd name="connsiteX21" fmla="*/ 27273 w 1244091"/>
                  <a:gd name="connsiteY21" fmla="*/ 1619251 h 2824939"/>
                  <a:gd name="connsiteX22" fmla="*/ 24892 w 1244091"/>
                  <a:gd name="connsiteY22" fmla="*/ 1702595 h 2824939"/>
                  <a:gd name="connsiteX23" fmla="*/ 22511 w 1244091"/>
                  <a:gd name="connsiteY23" fmla="*/ 1802607 h 2824939"/>
                  <a:gd name="connsiteX24" fmla="*/ 12986 w 1244091"/>
                  <a:gd name="connsiteY24" fmla="*/ 1874045 h 2824939"/>
                  <a:gd name="connsiteX25" fmla="*/ 12986 w 1244091"/>
                  <a:gd name="connsiteY25" fmla="*/ 2045495 h 2824939"/>
                  <a:gd name="connsiteX26" fmla="*/ 10604 w 1244091"/>
                  <a:gd name="connsiteY26" fmla="*/ 2162176 h 2824939"/>
                  <a:gd name="connsiteX27" fmla="*/ 5842 w 1244091"/>
                  <a:gd name="connsiteY27" fmla="*/ 2233613 h 2824939"/>
                  <a:gd name="connsiteX28" fmla="*/ 5842 w 1244091"/>
                  <a:gd name="connsiteY28" fmla="*/ 2326482 h 2824939"/>
                  <a:gd name="connsiteX29" fmla="*/ 5843 w 1244091"/>
                  <a:gd name="connsiteY29" fmla="*/ 2486026 h 2824939"/>
                  <a:gd name="connsiteX30" fmla="*/ 3462 w 1244091"/>
                  <a:gd name="connsiteY30" fmla="*/ 2633663 h 2824939"/>
                  <a:gd name="connsiteX31" fmla="*/ 1079 w 1244091"/>
                  <a:gd name="connsiteY31" fmla="*/ 2824165 h 2824939"/>
                  <a:gd name="connsiteX32" fmla="*/ 22511 w 1244091"/>
                  <a:gd name="connsiteY32" fmla="*/ 2557463 h 2824939"/>
                  <a:gd name="connsiteX33" fmla="*/ 27273 w 1244091"/>
                  <a:gd name="connsiteY33" fmla="*/ 2466976 h 2824939"/>
                  <a:gd name="connsiteX34" fmla="*/ 39179 w 1244091"/>
                  <a:gd name="connsiteY34" fmla="*/ 2255045 h 2824939"/>
                  <a:gd name="connsiteX35" fmla="*/ 48704 w 1244091"/>
                  <a:gd name="connsiteY35" fmla="*/ 2128838 h 2824939"/>
                  <a:gd name="connsiteX36" fmla="*/ 51086 w 1244091"/>
                  <a:gd name="connsiteY36" fmla="*/ 2031207 h 2824939"/>
                  <a:gd name="connsiteX37" fmla="*/ 65373 w 1244091"/>
                  <a:gd name="connsiteY37" fmla="*/ 1835945 h 2824939"/>
                  <a:gd name="connsiteX38" fmla="*/ 77279 w 1244091"/>
                  <a:gd name="connsiteY38" fmla="*/ 1654970 h 2824939"/>
                  <a:gd name="connsiteX39" fmla="*/ 84423 w 1244091"/>
                  <a:gd name="connsiteY39" fmla="*/ 1602582 h 2824939"/>
                  <a:gd name="connsiteX40" fmla="*/ 89186 w 1244091"/>
                  <a:gd name="connsiteY40" fmla="*/ 1552576 h 2824939"/>
                  <a:gd name="connsiteX41" fmla="*/ 101092 w 1244091"/>
                  <a:gd name="connsiteY41" fmla="*/ 1385888 h 2824939"/>
                  <a:gd name="connsiteX42" fmla="*/ 105854 w 1244091"/>
                  <a:gd name="connsiteY42" fmla="*/ 1271588 h 2824939"/>
                  <a:gd name="connsiteX43" fmla="*/ 117761 w 1244091"/>
                  <a:gd name="connsiteY43" fmla="*/ 1154907 h 2824939"/>
                  <a:gd name="connsiteX44" fmla="*/ 155861 w 1244091"/>
                  <a:gd name="connsiteY44" fmla="*/ 1085851 h 2824939"/>
                  <a:gd name="connsiteX45" fmla="*/ 198723 w 1244091"/>
                  <a:gd name="connsiteY45" fmla="*/ 992982 h 2824939"/>
                  <a:gd name="connsiteX46" fmla="*/ 248728 w 1244091"/>
                  <a:gd name="connsiteY46" fmla="*/ 900114 h 2824939"/>
                  <a:gd name="connsiteX47" fmla="*/ 303497 w 1244091"/>
                  <a:gd name="connsiteY47" fmla="*/ 809627 h 2824939"/>
                  <a:gd name="connsiteX48" fmla="*/ 346360 w 1244091"/>
                  <a:gd name="connsiteY48" fmla="*/ 733427 h 2824939"/>
                  <a:gd name="connsiteX49" fmla="*/ 420178 w 1244091"/>
                  <a:gd name="connsiteY49" fmla="*/ 602458 h 2824939"/>
                  <a:gd name="connsiteX50" fmla="*/ 517809 w 1244091"/>
                  <a:gd name="connsiteY50" fmla="*/ 431007 h 2824939"/>
                  <a:gd name="connsiteX51" fmla="*/ 629728 w 1244091"/>
                  <a:gd name="connsiteY51" fmla="*/ 330996 h 2824939"/>
                  <a:gd name="connsiteX52" fmla="*/ 734503 w 1244091"/>
                  <a:gd name="connsiteY52" fmla="*/ 257177 h 2824939"/>
                  <a:gd name="connsiteX53" fmla="*/ 894047 w 1244091"/>
                  <a:gd name="connsiteY53" fmla="*/ 185738 h 2824939"/>
                  <a:gd name="connsiteX54" fmla="*/ 1134553 w 1244091"/>
                  <a:gd name="connsiteY54" fmla="*/ 126208 h 2824939"/>
                  <a:gd name="connsiteX55" fmla="*/ 1244091 w 1244091"/>
                  <a:gd name="connsiteY55" fmla="*/ 121445 h 2824939"/>
                  <a:gd name="connsiteX56" fmla="*/ 1222659 w 1244091"/>
                  <a:gd name="connsiteY56" fmla="*/ 0 h 2824939"/>
                  <a:gd name="connsiteX0" fmla="*/ 1246333 w 1267765"/>
                  <a:gd name="connsiteY0" fmla="*/ 0 h 2825483"/>
                  <a:gd name="connsiteX1" fmla="*/ 1179659 w 1267765"/>
                  <a:gd name="connsiteY1" fmla="*/ 19052 h 2825483"/>
                  <a:gd name="connsiteX2" fmla="*/ 1067740 w 1267765"/>
                  <a:gd name="connsiteY2" fmla="*/ 40483 h 2825483"/>
                  <a:gd name="connsiteX3" fmla="*/ 946296 w 1267765"/>
                  <a:gd name="connsiteY3" fmla="*/ 59533 h 2825483"/>
                  <a:gd name="connsiteX4" fmla="*/ 805802 w 1267765"/>
                  <a:gd name="connsiteY4" fmla="*/ 88108 h 2825483"/>
                  <a:gd name="connsiteX5" fmla="*/ 746271 w 1267765"/>
                  <a:gd name="connsiteY5" fmla="*/ 97633 h 2825483"/>
                  <a:gd name="connsiteX6" fmla="*/ 653402 w 1267765"/>
                  <a:gd name="connsiteY6" fmla="*/ 123826 h 2825483"/>
                  <a:gd name="connsiteX7" fmla="*/ 608159 w 1267765"/>
                  <a:gd name="connsiteY7" fmla="*/ 166689 h 2825483"/>
                  <a:gd name="connsiteX8" fmla="*/ 515290 w 1267765"/>
                  <a:gd name="connsiteY8" fmla="*/ 264321 h 2825483"/>
                  <a:gd name="connsiteX9" fmla="*/ 431946 w 1267765"/>
                  <a:gd name="connsiteY9" fmla="*/ 347663 h 2825483"/>
                  <a:gd name="connsiteX10" fmla="*/ 396227 w 1267765"/>
                  <a:gd name="connsiteY10" fmla="*/ 459583 h 2825483"/>
                  <a:gd name="connsiteX11" fmla="*/ 372415 w 1267765"/>
                  <a:gd name="connsiteY11" fmla="*/ 528639 h 2825483"/>
                  <a:gd name="connsiteX12" fmla="*/ 350984 w 1267765"/>
                  <a:gd name="connsiteY12" fmla="*/ 595314 h 2825483"/>
                  <a:gd name="connsiteX13" fmla="*/ 291453 w 1267765"/>
                  <a:gd name="connsiteY13" fmla="*/ 631032 h 2825483"/>
                  <a:gd name="connsiteX14" fmla="*/ 198584 w 1267765"/>
                  <a:gd name="connsiteY14" fmla="*/ 678658 h 2825483"/>
                  <a:gd name="connsiteX15" fmla="*/ 150958 w 1267765"/>
                  <a:gd name="connsiteY15" fmla="*/ 759620 h 2825483"/>
                  <a:gd name="connsiteX16" fmla="*/ 105716 w 1267765"/>
                  <a:gd name="connsiteY16" fmla="*/ 888207 h 2825483"/>
                  <a:gd name="connsiteX17" fmla="*/ 55710 w 1267765"/>
                  <a:gd name="connsiteY17" fmla="*/ 1004889 h 2825483"/>
                  <a:gd name="connsiteX18" fmla="*/ 36660 w 1267765"/>
                  <a:gd name="connsiteY18" fmla="*/ 1185863 h 2825483"/>
                  <a:gd name="connsiteX19" fmla="*/ 41422 w 1267765"/>
                  <a:gd name="connsiteY19" fmla="*/ 1328738 h 2825483"/>
                  <a:gd name="connsiteX20" fmla="*/ 41422 w 1267765"/>
                  <a:gd name="connsiteY20" fmla="*/ 1443038 h 2825483"/>
                  <a:gd name="connsiteX21" fmla="*/ 50947 w 1267765"/>
                  <a:gd name="connsiteY21" fmla="*/ 1619251 h 2825483"/>
                  <a:gd name="connsiteX22" fmla="*/ 48566 w 1267765"/>
                  <a:gd name="connsiteY22" fmla="*/ 1702595 h 2825483"/>
                  <a:gd name="connsiteX23" fmla="*/ 46185 w 1267765"/>
                  <a:gd name="connsiteY23" fmla="*/ 1802607 h 2825483"/>
                  <a:gd name="connsiteX24" fmla="*/ 36660 w 1267765"/>
                  <a:gd name="connsiteY24" fmla="*/ 1874045 h 2825483"/>
                  <a:gd name="connsiteX25" fmla="*/ 36660 w 1267765"/>
                  <a:gd name="connsiteY25" fmla="*/ 2045495 h 2825483"/>
                  <a:gd name="connsiteX26" fmla="*/ 34278 w 1267765"/>
                  <a:gd name="connsiteY26" fmla="*/ 2162176 h 2825483"/>
                  <a:gd name="connsiteX27" fmla="*/ 29516 w 1267765"/>
                  <a:gd name="connsiteY27" fmla="*/ 2233613 h 2825483"/>
                  <a:gd name="connsiteX28" fmla="*/ 29516 w 1267765"/>
                  <a:gd name="connsiteY28" fmla="*/ 2326482 h 2825483"/>
                  <a:gd name="connsiteX29" fmla="*/ 29517 w 1267765"/>
                  <a:gd name="connsiteY29" fmla="*/ 2486026 h 2825483"/>
                  <a:gd name="connsiteX30" fmla="*/ 27136 w 1267765"/>
                  <a:gd name="connsiteY30" fmla="*/ 2633663 h 2825483"/>
                  <a:gd name="connsiteX31" fmla="*/ 24753 w 1267765"/>
                  <a:gd name="connsiteY31" fmla="*/ 2824165 h 2825483"/>
                  <a:gd name="connsiteX32" fmla="*/ 46185 w 1267765"/>
                  <a:gd name="connsiteY32" fmla="*/ 2557463 h 2825483"/>
                  <a:gd name="connsiteX33" fmla="*/ 50947 w 1267765"/>
                  <a:gd name="connsiteY33" fmla="*/ 2466976 h 2825483"/>
                  <a:gd name="connsiteX34" fmla="*/ 62853 w 1267765"/>
                  <a:gd name="connsiteY34" fmla="*/ 2255045 h 2825483"/>
                  <a:gd name="connsiteX35" fmla="*/ 72378 w 1267765"/>
                  <a:gd name="connsiteY35" fmla="*/ 2128838 h 2825483"/>
                  <a:gd name="connsiteX36" fmla="*/ 74760 w 1267765"/>
                  <a:gd name="connsiteY36" fmla="*/ 2031207 h 2825483"/>
                  <a:gd name="connsiteX37" fmla="*/ 89047 w 1267765"/>
                  <a:gd name="connsiteY37" fmla="*/ 1835945 h 2825483"/>
                  <a:gd name="connsiteX38" fmla="*/ 100953 w 1267765"/>
                  <a:gd name="connsiteY38" fmla="*/ 1654970 h 2825483"/>
                  <a:gd name="connsiteX39" fmla="*/ 108097 w 1267765"/>
                  <a:gd name="connsiteY39" fmla="*/ 1602582 h 2825483"/>
                  <a:gd name="connsiteX40" fmla="*/ 112860 w 1267765"/>
                  <a:gd name="connsiteY40" fmla="*/ 1552576 h 2825483"/>
                  <a:gd name="connsiteX41" fmla="*/ 124766 w 1267765"/>
                  <a:gd name="connsiteY41" fmla="*/ 1385888 h 2825483"/>
                  <a:gd name="connsiteX42" fmla="*/ 129528 w 1267765"/>
                  <a:gd name="connsiteY42" fmla="*/ 1271588 h 2825483"/>
                  <a:gd name="connsiteX43" fmla="*/ 141435 w 1267765"/>
                  <a:gd name="connsiteY43" fmla="*/ 1154907 h 2825483"/>
                  <a:gd name="connsiteX44" fmla="*/ 179535 w 1267765"/>
                  <a:gd name="connsiteY44" fmla="*/ 1085851 h 2825483"/>
                  <a:gd name="connsiteX45" fmla="*/ 222397 w 1267765"/>
                  <a:gd name="connsiteY45" fmla="*/ 992982 h 2825483"/>
                  <a:gd name="connsiteX46" fmla="*/ 272402 w 1267765"/>
                  <a:gd name="connsiteY46" fmla="*/ 900114 h 2825483"/>
                  <a:gd name="connsiteX47" fmla="*/ 327171 w 1267765"/>
                  <a:gd name="connsiteY47" fmla="*/ 809627 h 2825483"/>
                  <a:gd name="connsiteX48" fmla="*/ 370034 w 1267765"/>
                  <a:gd name="connsiteY48" fmla="*/ 733427 h 2825483"/>
                  <a:gd name="connsiteX49" fmla="*/ 443852 w 1267765"/>
                  <a:gd name="connsiteY49" fmla="*/ 602458 h 2825483"/>
                  <a:gd name="connsiteX50" fmla="*/ 541483 w 1267765"/>
                  <a:gd name="connsiteY50" fmla="*/ 431007 h 2825483"/>
                  <a:gd name="connsiteX51" fmla="*/ 653402 w 1267765"/>
                  <a:gd name="connsiteY51" fmla="*/ 330996 h 2825483"/>
                  <a:gd name="connsiteX52" fmla="*/ 758177 w 1267765"/>
                  <a:gd name="connsiteY52" fmla="*/ 257177 h 2825483"/>
                  <a:gd name="connsiteX53" fmla="*/ 917721 w 1267765"/>
                  <a:gd name="connsiteY53" fmla="*/ 185738 h 2825483"/>
                  <a:gd name="connsiteX54" fmla="*/ 1158227 w 1267765"/>
                  <a:gd name="connsiteY54" fmla="*/ 126208 h 2825483"/>
                  <a:gd name="connsiteX55" fmla="*/ 1267765 w 1267765"/>
                  <a:gd name="connsiteY55" fmla="*/ 121445 h 2825483"/>
                  <a:gd name="connsiteX56" fmla="*/ 1246333 w 1267765"/>
                  <a:gd name="connsiteY56" fmla="*/ 0 h 2825483"/>
                  <a:gd name="connsiteX0" fmla="*/ 1312552 w 1333984"/>
                  <a:gd name="connsiteY0" fmla="*/ 0 h 2839185"/>
                  <a:gd name="connsiteX1" fmla="*/ 1245878 w 1333984"/>
                  <a:gd name="connsiteY1" fmla="*/ 19052 h 2839185"/>
                  <a:gd name="connsiteX2" fmla="*/ 1133959 w 1333984"/>
                  <a:gd name="connsiteY2" fmla="*/ 40483 h 2839185"/>
                  <a:gd name="connsiteX3" fmla="*/ 1012515 w 1333984"/>
                  <a:gd name="connsiteY3" fmla="*/ 59533 h 2839185"/>
                  <a:gd name="connsiteX4" fmla="*/ 872021 w 1333984"/>
                  <a:gd name="connsiteY4" fmla="*/ 88108 h 2839185"/>
                  <a:gd name="connsiteX5" fmla="*/ 812490 w 1333984"/>
                  <a:gd name="connsiteY5" fmla="*/ 97633 h 2839185"/>
                  <a:gd name="connsiteX6" fmla="*/ 719621 w 1333984"/>
                  <a:gd name="connsiteY6" fmla="*/ 123826 h 2839185"/>
                  <a:gd name="connsiteX7" fmla="*/ 674378 w 1333984"/>
                  <a:gd name="connsiteY7" fmla="*/ 166689 h 2839185"/>
                  <a:gd name="connsiteX8" fmla="*/ 581509 w 1333984"/>
                  <a:gd name="connsiteY8" fmla="*/ 264321 h 2839185"/>
                  <a:gd name="connsiteX9" fmla="*/ 498165 w 1333984"/>
                  <a:gd name="connsiteY9" fmla="*/ 347663 h 2839185"/>
                  <a:gd name="connsiteX10" fmla="*/ 462446 w 1333984"/>
                  <a:gd name="connsiteY10" fmla="*/ 459583 h 2839185"/>
                  <a:gd name="connsiteX11" fmla="*/ 438634 w 1333984"/>
                  <a:gd name="connsiteY11" fmla="*/ 528639 h 2839185"/>
                  <a:gd name="connsiteX12" fmla="*/ 417203 w 1333984"/>
                  <a:gd name="connsiteY12" fmla="*/ 595314 h 2839185"/>
                  <a:gd name="connsiteX13" fmla="*/ 357672 w 1333984"/>
                  <a:gd name="connsiteY13" fmla="*/ 631032 h 2839185"/>
                  <a:gd name="connsiteX14" fmla="*/ 264803 w 1333984"/>
                  <a:gd name="connsiteY14" fmla="*/ 678658 h 2839185"/>
                  <a:gd name="connsiteX15" fmla="*/ 217177 w 1333984"/>
                  <a:gd name="connsiteY15" fmla="*/ 759620 h 2839185"/>
                  <a:gd name="connsiteX16" fmla="*/ 171935 w 1333984"/>
                  <a:gd name="connsiteY16" fmla="*/ 888207 h 2839185"/>
                  <a:gd name="connsiteX17" fmla="*/ 121929 w 1333984"/>
                  <a:gd name="connsiteY17" fmla="*/ 1004889 h 2839185"/>
                  <a:gd name="connsiteX18" fmla="*/ 102879 w 1333984"/>
                  <a:gd name="connsiteY18" fmla="*/ 1185863 h 2839185"/>
                  <a:gd name="connsiteX19" fmla="*/ 107641 w 1333984"/>
                  <a:gd name="connsiteY19" fmla="*/ 1328738 h 2839185"/>
                  <a:gd name="connsiteX20" fmla="*/ 107641 w 1333984"/>
                  <a:gd name="connsiteY20" fmla="*/ 1443038 h 2839185"/>
                  <a:gd name="connsiteX21" fmla="*/ 117166 w 1333984"/>
                  <a:gd name="connsiteY21" fmla="*/ 1619251 h 2839185"/>
                  <a:gd name="connsiteX22" fmla="*/ 114785 w 1333984"/>
                  <a:gd name="connsiteY22" fmla="*/ 1702595 h 2839185"/>
                  <a:gd name="connsiteX23" fmla="*/ 112404 w 1333984"/>
                  <a:gd name="connsiteY23" fmla="*/ 1802607 h 2839185"/>
                  <a:gd name="connsiteX24" fmla="*/ 102879 w 1333984"/>
                  <a:gd name="connsiteY24" fmla="*/ 1874045 h 2839185"/>
                  <a:gd name="connsiteX25" fmla="*/ 102879 w 1333984"/>
                  <a:gd name="connsiteY25" fmla="*/ 2045495 h 2839185"/>
                  <a:gd name="connsiteX26" fmla="*/ 100497 w 1333984"/>
                  <a:gd name="connsiteY26" fmla="*/ 2162176 h 2839185"/>
                  <a:gd name="connsiteX27" fmla="*/ 95735 w 1333984"/>
                  <a:gd name="connsiteY27" fmla="*/ 2233613 h 2839185"/>
                  <a:gd name="connsiteX28" fmla="*/ 95735 w 1333984"/>
                  <a:gd name="connsiteY28" fmla="*/ 2326482 h 2839185"/>
                  <a:gd name="connsiteX29" fmla="*/ 95736 w 1333984"/>
                  <a:gd name="connsiteY29" fmla="*/ 2486026 h 2839185"/>
                  <a:gd name="connsiteX30" fmla="*/ 14774 w 1333984"/>
                  <a:gd name="connsiteY30" fmla="*/ 2750345 h 2839185"/>
                  <a:gd name="connsiteX31" fmla="*/ 90972 w 1333984"/>
                  <a:gd name="connsiteY31" fmla="*/ 2824165 h 2839185"/>
                  <a:gd name="connsiteX32" fmla="*/ 112404 w 1333984"/>
                  <a:gd name="connsiteY32" fmla="*/ 2557463 h 2839185"/>
                  <a:gd name="connsiteX33" fmla="*/ 117166 w 1333984"/>
                  <a:gd name="connsiteY33" fmla="*/ 2466976 h 2839185"/>
                  <a:gd name="connsiteX34" fmla="*/ 129072 w 1333984"/>
                  <a:gd name="connsiteY34" fmla="*/ 2255045 h 2839185"/>
                  <a:gd name="connsiteX35" fmla="*/ 138597 w 1333984"/>
                  <a:gd name="connsiteY35" fmla="*/ 2128838 h 2839185"/>
                  <a:gd name="connsiteX36" fmla="*/ 140979 w 1333984"/>
                  <a:gd name="connsiteY36" fmla="*/ 2031207 h 2839185"/>
                  <a:gd name="connsiteX37" fmla="*/ 155266 w 1333984"/>
                  <a:gd name="connsiteY37" fmla="*/ 1835945 h 2839185"/>
                  <a:gd name="connsiteX38" fmla="*/ 167172 w 1333984"/>
                  <a:gd name="connsiteY38" fmla="*/ 1654970 h 2839185"/>
                  <a:gd name="connsiteX39" fmla="*/ 174316 w 1333984"/>
                  <a:gd name="connsiteY39" fmla="*/ 1602582 h 2839185"/>
                  <a:gd name="connsiteX40" fmla="*/ 179079 w 1333984"/>
                  <a:gd name="connsiteY40" fmla="*/ 1552576 h 2839185"/>
                  <a:gd name="connsiteX41" fmla="*/ 190985 w 1333984"/>
                  <a:gd name="connsiteY41" fmla="*/ 1385888 h 2839185"/>
                  <a:gd name="connsiteX42" fmla="*/ 195747 w 1333984"/>
                  <a:gd name="connsiteY42" fmla="*/ 1271588 h 2839185"/>
                  <a:gd name="connsiteX43" fmla="*/ 207654 w 1333984"/>
                  <a:gd name="connsiteY43" fmla="*/ 1154907 h 2839185"/>
                  <a:gd name="connsiteX44" fmla="*/ 245754 w 1333984"/>
                  <a:gd name="connsiteY44" fmla="*/ 1085851 h 2839185"/>
                  <a:gd name="connsiteX45" fmla="*/ 288616 w 1333984"/>
                  <a:gd name="connsiteY45" fmla="*/ 992982 h 2839185"/>
                  <a:gd name="connsiteX46" fmla="*/ 338621 w 1333984"/>
                  <a:gd name="connsiteY46" fmla="*/ 900114 h 2839185"/>
                  <a:gd name="connsiteX47" fmla="*/ 393390 w 1333984"/>
                  <a:gd name="connsiteY47" fmla="*/ 809627 h 2839185"/>
                  <a:gd name="connsiteX48" fmla="*/ 436253 w 1333984"/>
                  <a:gd name="connsiteY48" fmla="*/ 733427 h 2839185"/>
                  <a:gd name="connsiteX49" fmla="*/ 510071 w 1333984"/>
                  <a:gd name="connsiteY49" fmla="*/ 602458 h 2839185"/>
                  <a:gd name="connsiteX50" fmla="*/ 607702 w 1333984"/>
                  <a:gd name="connsiteY50" fmla="*/ 431007 h 2839185"/>
                  <a:gd name="connsiteX51" fmla="*/ 719621 w 1333984"/>
                  <a:gd name="connsiteY51" fmla="*/ 330996 h 2839185"/>
                  <a:gd name="connsiteX52" fmla="*/ 824396 w 1333984"/>
                  <a:gd name="connsiteY52" fmla="*/ 257177 h 2839185"/>
                  <a:gd name="connsiteX53" fmla="*/ 983940 w 1333984"/>
                  <a:gd name="connsiteY53" fmla="*/ 185738 h 2839185"/>
                  <a:gd name="connsiteX54" fmla="*/ 1224446 w 1333984"/>
                  <a:gd name="connsiteY54" fmla="*/ 126208 h 2839185"/>
                  <a:gd name="connsiteX55" fmla="*/ 1333984 w 1333984"/>
                  <a:gd name="connsiteY55" fmla="*/ 121445 h 2839185"/>
                  <a:gd name="connsiteX56" fmla="*/ 1312552 w 1333984"/>
                  <a:gd name="connsiteY56" fmla="*/ 0 h 2839185"/>
                  <a:gd name="connsiteX0" fmla="*/ 1297778 w 1319210"/>
                  <a:gd name="connsiteY0" fmla="*/ 0 h 2825427"/>
                  <a:gd name="connsiteX1" fmla="*/ 1231104 w 1319210"/>
                  <a:gd name="connsiteY1" fmla="*/ 19052 h 2825427"/>
                  <a:gd name="connsiteX2" fmla="*/ 1119185 w 1319210"/>
                  <a:gd name="connsiteY2" fmla="*/ 40483 h 2825427"/>
                  <a:gd name="connsiteX3" fmla="*/ 997741 w 1319210"/>
                  <a:gd name="connsiteY3" fmla="*/ 59533 h 2825427"/>
                  <a:gd name="connsiteX4" fmla="*/ 857247 w 1319210"/>
                  <a:gd name="connsiteY4" fmla="*/ 88108 h 2825427"/>
                  <a:gd name="connsiteX5" fmla="*/ 797716 w 1319210"/>
                  <a:gd name="connsiteY5" fmla="*/ 97633 h 2825427"/>
                  <a:gd name="connsiteX6" fmla="*/ 704847 w 1319210"/>
                  <a:gd name="connsiteY6" fmla="*/ 123826 h 2825427"/>
                  <a:gd name="connsiteX7" fmla="*/ 659604 w 1319210"/>
                  <a:gd name="connsiteY7" fmla="*/ 166689 h 2825427"/>
                  <a:gd name="connsiteX8" fmla="*/ 566735 w 1319210"/>
                  <a:gd name="connsiteY8" fmla="*/ 264321 h 2825427"/>
                  <a:gd name="connsiteX9" fmla="*/ 483391 w 1319210"/>
                  <a:gd name="connsiteY9" fmla="*/ 347663 h 2825427"/>
                  <a:gd name="connsiteX10" fmla="*/ 447672 w 1319210"/>
                  <a:gd name="connsiteY10" fmla="*/ 459583 h 2825427"/>
                  <a:gd name="connsiteX11" fmla="*/ 423860 w 1319210"/>
                  <a:gd name="connsiteY11" fmla="*/ 528639 h 2825427"/>
                  <a:gd name="connsiteX12" fmla="*/ 402429 w 1319210"/>
                  <a:gd name="connsiteY12" fmla="*/ 595314 h 2825427"/>
                  <a:gd name="connsiteX13" fmla="*/ 342898 w 1319210"/>
                  <a:gd name="connsiteY13" fmla="*/ 631032 h 2825427"/>
                  <a:gd name="connsiteX14" fmla="*/ 250029 w 1319210"/>
                  <a:gd name="connsiteY14" fmla="*/ 678658 h 2825427"/>
                  <a:gd name="connsiteX15" fmla="*/ 202403 w 1319210"/>
                  <a:gd name="connsiteY15" fmla="*/ 759620 h 2825427"/>
                  <a:gd name="connsiteX16" fmla="*/ 157161 w 1319210"/>
                  <a:gd name="connsiteY16" fmla="*/ 888207 h 2825427"/>
                  <a:gd name="connsiteX17" fmla="*/ 107155 w 1319210"/>
                  <a:gd name="connsiteY17" fmla="*/ 1004889 h 2825427"/>
                  <a:gd name="connsiteX18" fmla="*/ 88105 w 1319210"/>
                  <a:gd name="connsiteY18" fmla="*/ 1185863 h 2825427"/>
                  <a:gd name="connsiteX19" fmla="*/ 92867 w 1319210"/>
                  <a:gd name="connsiteY19" fmla="*/ 1328738 h 2825427"/>
                  <a:gd name="connsiteX20" fmla="*/ 92867 w 1319210"/>
                  <a:gd name="connsiteY20" fmla="*/ 1443038 h 2825427"/>
                  <a:gd name="connsiteX21" fmla="*/ 102392 w 1319210"/>
                  <a:gd name="connsiteY21" fmla="*/ 1619251 h 2825427"/>
                  <a:gd name="connsiteX22" fmla="*/ 100011 w 1319210"/>
                  <a:gd name="connsiteY22" fmla="*/ 1702595 h 2825427"/>
                  <a:gd name="connsiteX23" fmla="*/ 97630 w 1319210"/>
                  <a:gd name="connsiteY23" fmla="*/ 1802607 h 2825427"/>
                  <a:gd name="connsiteX24" fmla="*/ 88105 w 1319210"/>
                  <a:gd name="connsiteY24" fmla="*/ 1874045 h 2825427"/>
                  <a:gd name="connsiteX25" fmla="*/ 88105 w 1319210"/>
                  <a:gd name="connsiteY25" fmla="*/ 2045495 h 2825427"/>
                  <a:gd name="connsiteX26" fmla="*/ 85723 w 1319210"/>
                  <a:gd name="connsiteY26" fmla="*/ 2162176 h 2825427"/>
                  <a:gd name="connsiteX27" fmla="*/ 80961 w 1319210"/>
                  <a:gd name="connsiteY27" fmla="*/ 2233613 h 2825427"/>
                  <a:gd name="connsiteX28" fmla="*/ 80961 w 1319210"/>
                  <a:gd name="connsiteY28" fmla="*/ 2326482 h 2825427"/>
                  <a:gd name="connsiteX29" fmla="*/ 80962 w 1319210"/>
                  <a:gd name="connsiteY29" fmla="*/ 2486026 h 2825427"/>
                  <a:gd name="connsiteX30" fmla="*/ 0 w 1319210"/>
                  <a:gd name="connsiteY30" fmla="*/ 2750345 h 2825427"/>
                  <a:gd name="connsiteX31" fmla="*/ 76198 w 1319210"/>
                  <a:gd name="connsiteY31" fmla="*/ 2824165 h 2825427"/>
                  <a:gd name="connsiteX32" fmla="*/ 97630 w 1319210"/>
                  <a:gd name="connsiteY32" fmla="*/ 2557463 h 2825427"/>
                  <a:gd name="connsiteX33" fmla="*/ 102392 w 1319210"/>
                  <a:gd name="connsiteY33" fmla="*/ 2466976 h 2825427"/>
                  <a:gd name="connsiteX34" fmla="*/ 114298 w 1319210"/>
                  <a:gd name="connsiteY34" fmla="*/ 2255045 h 2825427"/>
                  <a:gd name="connsiteX35" fmla="*/ 123823 w 1319210"/>
                  <a:gd name="connsiteY35" fmla="*/ 2128838 h 2825427"/>
                  <a:gd name="connsiteX36" fmla="*/ 126205 w 1319210"/>
                  <a:gd name="connsiteY36" fmla="*/ 2031207 h 2825427"/>
                  <a:gd name="connsiteX37" fmla="*/ 140492 w 1319210"/>
                  <a:gd name="connsiteY37" fmla="*/ 1835945 h 2825427"/>
                  <a:gd name="connsiteX38" fmla="*/ 152398 w 1319210"/>
                  <a:gd name="connsiteY38" fmla="*/ 1654970 h 2825427"/>
                  <a:gd name="connsiteX39" fmla="*/ 159542 w 1319210"/>
                  <a:gd name="connsiteY39" fmla="*/ 1602582 h 2825427"/>
                  <a:gd name="connsiteX40" fmla="*/ 164305 w 1319210"/>
                  <a:gd name="connsiteY40" fmla="*/ 1552576 h 2825427"/>
                  <a:gd name="connsiteX41" fmla="*/ 176211 w 1319210"/>
                  <a:gd name="connsiteY41" fmla="*/ 1385888 h 2825427"/>
                  <a:gd name="connsiteX42" fmla="*/ 180973 w 1319210"/>
                  <a:gd name="connsiteY42" fmla="*/ 1271588 h 2825427"/>
                  <a:gd name="connsiteX43" fmla="*/ 192880 w 1319210"/>
                  <a:gd name="connsiteY43" fmla="*/ 1154907 h 2825427"/>
                  <a:gd name="connsiteX44" fmla="*/ 230980 w 1319210"/>
                  <a:gd name="connsiteY44" fmla="*/ 1085851 h 2825427"/>
                  <a:gd name="connsiteX45" fmla="*/ 273842 w 1319210"/>
                  <a:gd name="connsiteY45" fmla="*/ 992982 h 2825427"/>
                  <a:gd name="connsiteX46" fmla="*/ 323847 w 1319210"/>
                  <a:gd name="connsiteY46" fmla="*/ 900114 h 2825427"/>
                  <a:gd name="connsiteX47" fmla="*/ 378616 w 1319210"/>
                  <a:gd name="connsiteY47" fmla="*/ 809627 h 2825427"/>
                  <a:gd name="connsiteX48" fmla="*/ 421479 w 1319210"/>
                  <a:gd name="connsiteY48" fmla="*/ 733427 h 2825427"/>
                  <a:gd name="connsiteX49" fmla="*/ 495297 w 1319210"/>
                  <a:gd name="connsiteY49" fmla="*/ 602458 h 2825427"/>
                  <a:gd name="connsiteX50" fmla="*/ 592928 w 1319210"/>
                  <a:gd name="connsiteY50" fmla="*/ 431007 h 2825427"/>
                  <a:gd name="connsiteX51" fmla="*/ 704847 w 1319210"/>
                  <a:gd name="connsiteY51" fmla="*/ 330996 h 2825427"/>
                  <a:gd name="connsiteX52" fmla="*/ 809622 w 1319210"/>
                  <a:gd name="connsiteY52" fmla="*/ 257177 h 2825427"/>
                  <a:gd name="connsiteX53" fmla="*/ 969166 w 1319210"/>
                  <a:gd name="connsiteY53" fmla="*/ 185738 h 2825427"/>
                  <a:gd name="connsiteX54" fmla="*/ 1209672 w 1319210"/>
                  <a:gd name="connsiteY54" fmla="*/ 126208 h 2825427"/>
                  <a:gd name="connsiteX55" fmla="*/ 1319210 w 1319210"/>
                  <a:gd name="connsiteY55" fmla="*/ 121445 h 2825427"/>
                  <a:gd name="connsiteX56" fmla="*/ 1297778 w 1319210"/>
                  <a:gd name="connsiteY56" fmla="*/ 0 h 2825427"/>
                  <a:gd name="connsiteX0" fmla="*/ 1288253 w 1309685"/>
                  <a:gd name="connsiteY0" fmla="*/ 0 h 2829107"/>
                  <a:gd name="connsiteX1" fmla="*/ 1221579 w 1309685"/>
                  <a:gd name="connsiteY1" fmla="*/ 19052 h 2829107"/>
                  <a:gd name="connsiteX2" fmla="*/ 1109660 w 1309685"/>
                  <a:gd name="connsiteY2" fmla="*/ 40483 h 2829107"/>
                  <a:gd name="connsiteX3" fmla="*/ 988216 w 1309685"/>
                  <a:gd name="connsiteY3" fmla="*/ 59533 h 2829107"/>
                  <a:gd name="connsiteX4" fmla="*/ 847722 w 1309685"/>
                  <a:gd name="connsiteY4" fmla="*/ 88108 h 2829107"/>
                  <a:gd name="connsiteX5" fmla="*/ 788191 w 1309685"/>
                  <a:gd name="connsiteY5" fmla="*/ 97633 h 2829107"/>
                  <a:gd name="connsiteX6" fmla="*/ 695322 w 1309685"/>
                  <a:gd name="connsiteY6" fmla="*/ 123826 h 2829107"/>
                  <a:gd name="connsiteX7" fmla="*/ 650079 w 1309685"/>
                  <a:gd name="connsiteY7" fmla="*/ 166689 h 2829107"/>
                  <a:gd name="connsiteX8" fmla="*/ 557210 w 1309685"/>
                  <a:gd name="connsiteY8" fmla="*/ 264321 h 2829107"/>
                  <a:gd name="connsiteX9" fmla="*/ 473866 w 1309685"/>
                  <a:gd name="connsiteY9" fmla="*/ 347663 h 2829107"/>
                  <a:gd name="connsiteX10" fmla="*/ 438147 w 1309685"/>
                  <a:gd name="connsiteY10" fmla="*/ 459583 h 2829107"/>
                  <a:gd name="connsiteX11" fmla="*/ 414335 w 1309685"/>
                  <a:gd name="connsiteY11" fmla="*/ 528639 h 2829107"/>
                  <a:gd name="connsiteX12" fmla="*/ 392904 w 1309685"/>
                  <a:gd name="connsiteY12" fmla="*/ 595314 h 2829107"/>
                  <a:gd name="connsiteX13" fmla="*/ 333373 w 1309685"/>
                  <a:gd name="connsiteY13" fmla="*/ 631032 h 2829107"/>
                  <a:gd name="connsiteX14" fmla="*/ 240504 w 1309685"/>
                  <a:gd name="connsiteY14" fmla="*/ 678658 h 2829107"/>
                  <a:gd name="connsiteX15" fmla="*/ 192878 w 1309685"/>
                  <a:gd name="connsiteY15" fmla="*/ 759620 h 2829107"/>
                  <a:gd name="connsiteX16" fmla="*/ 147636 w 1309685"/>
                  <a:gd name="connsiteY16" fmla="*/ 888207 h 2829107"/>
                  <a:gd name="connsiteX17" fmla="*/ 97630 w 1309685"/>
                  <a:gd name="connsiteY17" fmla="*/ 1004889 h 2829107"/>
                  <a:gd name="connsiteX18" fmla="*/ 78580 w 1309685"/>
                  <a:gd name="connsiteY18" fmla="*/ 1185863 h 2829107"/>
                  <a:gd name="connsiteX19" fmla="*/ 83342 w 1309685"/>
                  <a:gd name="connsiteY19" fmla="*/ 1328738 h 2829107"/>
                  <a:gd name="connsiteX20" fmla="*/ 83342 w 1309685"/>
                  <a:gd name="connsiteY20" fmla="*/ 1443038 h 2829107"/>
                  <a:gd name="connsiteX21" fmla="*/ 92867 w 1309685"/>
                  <a:gd name="connsiteY21" fmla="*/ 1619251 h 2829107"/>
                  <a:gd name="connsiteX22" fmla="*/ 90486 w 1309685"/>
                  <a:gd name="connsiteY22" fmla="*/ 1702595 h 2829107"/>
                  <a:gd name="connsiteX23" fmla="*/ 88105 w 1309685"/>
                  <a:gd name="connsiteY23" fmla="*/ 1802607 h 2829107"/>
                  <a:gd name="connsiteX24" fmla="*/ 78580 w 1309685"/>
                  <a:gd name="connsiteY24" fmla="*/ 1874045 h 2829107"/>
                  <a:gd name="connsiteX25" fmla="*/ 78580 w 1309685"/>
                  <a:gd name="connsiteY25" fmla="*/ 2045495 h 2829107"/>
                  <a:gd name="connsiteX26" fmla="*/ 76198 w 1309685"/>
                  <a:gd name="connsiteY26" fmla="*/ 2162176 h 2829107"/>
                  <a:gd name="connsiteX27" fmla="*/ 71436 w 1309685"/>
                  <a:gd name="connsiteY27" fmla="*/ 2233613 h 2829107"/>
                  <a:gd name="connsiteX28" fmla="*/ 71436 w 1309685"/>
                  <a:gd name="connsiteY28" fmla="*/ 2326482 h 2829107"/>
                  <a:gd name="connsiteX29" fmla="*/ 71437 w 1309685"/>
                  <a:gd name="connsiteY29" fmla="*/ 2486026 h 2829107"/>
                  <a:gd name="connsiteX30" fmla="*/ 0 w 1309685"/>
                  <a:gd name="connsiteY30" fmla="*/ 2821782 h 2829107"/>
                  <a:gd name="connsiteX31" fmla="*/ 66673 w 1309685"/>
                  <a:gd name="connsiteY31" fmla="*/ 2824165 h 2829107"/>
                  <a:gd name="connsiteX32" fmla="*/ 88105 w 1309685"/>
                  <a:gd name="connsiteY32" fmla="*/ 2557463 h 2829107"/>
                  <a:gd name="connsiteX33" fmla="*/ 92867 w 1309685"/>
                  <a:gd name="connsiteY33" fmla="*/ 2466976 h 2829107"/>
                  <a:gd name="connsiteX34" fmla="*/ 104773 w 1309685"/>
                  <a:gd name="connsiteY34" fmla="*/ 2255045 h 2829107"/>
                  <a:gd name="connsiteX35" fmla="*/ 114298 w 1309685"/>
                  <a:gd name="connsiteY35" fmla="*/ 2128838 h 2829107"/>
                  <a:gd name="connsiteX36" fmla="*/ 116680 w 1309685"/>
                  <a:gd name="connsiteY36" fmla="*/ 2031207 h 2829107"/>
                  <a:gd name="connsiteX37" fmla="*/ 130967 w 1309685"/>
                  <a:gd name="connsiteY37" fmla="*/ 1835945 h 2829107"/>
                  <a:gd name="connsiteX38" fmla="*/ 142873 w 1309685"/>
                  <a:gd name="connsiteY38" fmla="*/ 1654970 h 2829107"/>
                  <a:gd name="connsiteX39" fmla="*/ 150017 w 1309685"/>
                  <a:gd name="connsiteY39" fmla="*/ 1602582 h 2829107"/>
                  <a:gd name="connsiteX40" fmla="*/ 154780 w 1309685"/>
                  <a:gd name="connsiteY40" fmla="*/ 1552576 h 2829107"/>
                  <a:gd name="connsiteX41" fmla="*/ 166686 w 1309685"/>
                  <a:gd name="connsiteY41" fmla="*/ 1385888 h 2829107"/>
                  <a:gd name="connsiteX42" fmla="*/ 171448 w 1309685"/>
                  <a:gd name="connsiteY42" fmla="*/ 1271588 h 2829107"/>
                  <a:gd name="connsiteX43" fmla="*/ 183355 w 1309685"/>
                  <a:gd name="connsiteY43" fmla="*/ 1154907 h 2829107"/>
                  <a:gd name="connsiteX44" fmla="*/ 221455 w 1309685"/>
                  <a:gd name="connsiteY44" fmla="*/ 1085851 h 2829107"/>
                  <a:gd name="connsiteX45" fmla="*/ 264317 w 1309685"/>
                  <a:gd name="connsiteY45" fmla="*/ 992982 h 2829107"/>
                  <a:gd name="connsiteX46" fmla="*/ 314322 w 1309685"/>
                  <a:gd name="connsiteY46" fmla="*/ 900114 h 2829107"/>
                  <a:gd name="connsiteX47" fmla="*/ 369091 w 1309685"/>
                  <a:gd name="connsiteY47" fmla="*/ 809627 h 2829107"/>
                  <a:gd name="connsiteX48" fmla="*/ 411954 w 1309685"/>
                  <a:gd name="connsiteY48" fmla="*/ 733427 h 2829107"/>
                  <a:gd name="connsiteX49" fmla="*/ 485772 w 1309685"/>
                  <a:gd name="connsiteY49" fmla="*/ 602458 h 2829107"/>
                  <a:gd name="connsiteX50" fmla="*/ 583403 w 1309685"/>
                  <a:gd name="connsiteY50" fmla="*/ 431007 h 2829107"/>
                  <a:gd name="connsiteX51" fmla="*/ 695322 w 1309685"/>
                  <a:gd name="connsiteY51" fmla="*/ 330996 h 2829107"/>
                  <a:gd name="connsiteX52" fmla="*/ 800097 w 1309685"/>
                  <a:gd name="connsiteY52" fmla="*/ 257177 h 2829107"/>
                  <a:gd name="connsiteX53" fmla="*/ 959641 w 1309685"/>
                  <a:gd name="connsiteY53" fmla="*/ 185738 h 2829107"/>
                  <a:gd name="connsiteX54" fmla="*/ 1200147 w 1309685"/>
                  <a:gd name="connsiteY54" fmla="*/ 126208 h 2829107"/>
                  <a:gd name="connsiteX55" fmla="*/ 1309685 w 1309685"/>
                  <a:gd name="connsiteY55" fmla="*/ 121445 h 2829107"/>
                  <a:gd name="connsiteX56" fmla="*/ 1288253 w 1309685"/>
                  <a:gd name="connsiteY56" fmla="*/ 0 h 2829107"/>
                  <a:gd name="connsiteX0" fmla="*/ 1314451 w 1335883"/>
                  <a:gd name="connsiteY0" fmla="*/ 0 h 2829107"/>
                  <a:gd name="connsiteX1" fmla="*/ 1247777 w 1335883"/>
                  <a:gd name="connsiteY1" fmla="*/ 19052 h 2829107"/>
                  <a:gd name="connsiteX2" fmla="*/ 1135858 w 1335883"/>
                  <a:gd name="connsiteY2" fmla="*/ 40483 h 2829107"/>
                  <a:gd name="connsiteX3" fmla="*/ 1014414 w 1335883"/>
                  <a:gd name="connsiteY3" fmla="*/ 59533 h 2829107"/>
                  <a:gd name="connsiteX4" fmla="*/ 873920 w 1335883"/>
                  <a:gd name="connsiteY4" fmla="*/ 88108 h 2829107"/>
                  <a:gd name="connsiteX5" fmla="*/ 814389 w 1335883"/>
                  <a:gd name="connsiteY5" fmla="*/ 97633 h 2829107"/>
                  <a:gd name="connsiteX6" fmla="*/ 721520 w 1335883"/>
                  <a:gd name="connsiteY6" fmla="*/ 123826 h 2829107"/>
                  <a:gd name="connsiteX7" fmla="*/ 676277 w 1335883"/>
                  <a:gd name="connsiteY7" fmla="*/ 166689 h 2829107"/>
                  <a:gd name="connsiteX8" fmla="*/ 583408 w 1335883"/>
                  <a:gd name="connsiteY8" fmla="*/ 264321 h 2829107"/>
                  <a:gd name="connsiteX9" fmla="*/ 500064 w 1335883"/>
                  <a:gd name="connsiteY9" fmla="*/ 347663 h 2829107"/>
                  <a:gd name="connsiteX10" fmla="*/ 464345 w 1335883"/>
                  <a:gd name="connsiteY10" fmla="*/ 459583 h 2829107"/>
                  <a:gd name="connsiteX11" fmla="*/ 440533 w 1335883"/>
                  <a:gd name="connsiteY11" fmla="*/ 528639 h 2829107"/>
                  <a:gd name="connsiteX12" fmla="*/ 419102 w 1335883"/>
                  <a:gd name="connsiteY12" fmla="*/ 595314 h 2829107"/>
                  <a:gd name="connsiteX13" fmla="*/ 359571 w 1335883"/>
                  <a:gd name="connsiteY13" fmla="*/ 631032 h 2829107"/>
                  <a:gd name="connsiteX14" fmla="*/ 266702 w 1335883"/>
                  <a:gd name="connsiteY14" fmla="*/ 678658 h 2829107"/>
                  <a:gd name="connsiteX15" fmla="*/ 219076 w 1335883"/>
                  <a:gd name="connsiteY15" fmla="*/ 759620 h 2829107"/>
                  <a:gd name="connsiteX16" fmla="*/ 173834 w 1335883"/>
                  <a:gd name="connsiteY16" fmla="*/ 888207 h 2829107"/>
                  <a:gd name="connsiteX17" fmla="*/ 123828 w 1335883"/>
                  <a:gd name="connsiteY17" fmla="*/ 1004889 h 2829107"/>
                  <a:gd name="connsiteX18" fmla="*/ 104778 w 1335883"/>
                  <a:gd name="connsiteY18" fmla="*/ 1185863 h 2829107"/>
                  <a:gd name="connsiteX19" fmla="*/ 109540 w 1335883"/>
                  <a:gd name="connsiteY19" fmla="*/ 1328738 h 2829107"/>
                  <a:gd name="connsiteX20" fmla="*/ 109540 w 1335883"/>
                  <a:gd name="connsiteY20" fmla="*/ 1443038 h 2829107"/>
                  <a:gd name="connsiteX21" fmla="*/ 119065 w 1335883"/>
                  <a:gd name="connsiteY21" fmla="*/ 1619251 h 2829107"/>
                  <a:gd name="connsiteX22" fmla="*/ 116684 w 1335883"/>
                  <a:gd name="connsiteY22" fmla="*/ 1702595 h 2829107"/>
                  <a:gd name="connsiteX23" fmla="*/ 114303 w 1335883"/>
                  <a:gd name="connsiteY23" fmla="*/ 1802607 h 2829107"/>
                  <a:gd name="connsiteX24" fmla="*/ 104778 w 1335883"/>
                  <a:gd name="connsiteY24" fmla="*/ 1874045 h 2829107"/>
                  <a:gd name="connsiteX25" fmla="*/ 104778 w 1335883"/>
                  <a:gd name="connsiteY25" fmla="*/ 2045495 h 2829107"/>
                  <a:gd name="connsiteX26" fmla="*/ 102396 w 1335883"/>
                  <a:gd name="connsiteY26" fmla="*/ 2162176 h 2829107"/>
                  <a:gd name="connsiteX27" fmla="*/ 97634 w 1335883"/>
                  <a:gd name="connsiteY27" fmla="*/ 2233613 h 2829107"/>
                  <a:gd name="connsiteX28" fmla="*/ 97634 w 1335883"/>
                  <a:gd name="connsiteY28" fmla="*/ 2326482 h 2829107"/>
                  <a:gd name="connsiteX29" fmla="*/ 4 w 1335883"/>
                  <a:gd name="connsiteY29" fmla="*/ 2521745 h 2829107"/>
                  <a:gd name="connsiteX30" fmla="*/ 26198 w 1335883"/>
                  <a:gd name="connsiteY30" fmla="*/ 2821782 h 2829107"/>
                  <a:gd name="connsiteX31" fmla="*/ 92871 w 1335883"/>
                  <a:gd name="connsiteY31" fmla="*/ 2824165 h 2829107"/>
                  <a:gd name="connsiteX32" fmla="*/ 114303 w 1335883"/>
                  <a:gd name="connsiteY32" fmla="*/ 2557463 h 2829107"/>
                  <a:gd name="connsiteX33" fmla="*/ 119065 w 1335883"/>
                  <a:gd name="connsiteY33" fmla="*/ 2466976 h 2829107"/>
                  <a:gd name="connsiteX34" fmla="*/ 130971 w 1335883"/>
                  <a:gd name="connsiteY34" fmla="*/ 2255045 h 2829107"/>
                  <a:gd name="connsiteX35" fmla="*/ 140496 w 1335883"/>
                  <a:gd name="connsiteY35" fmla="*/ 2128838 h 2829107"/>
                  <a:gd name="connsiteX36" fmla="*/ 142878 w 1335883"/>
                  <a:gd name="connsiteY36" fmla="*/ 2031207 h 2829107"/>
                  <a:gd name="connsiteX37" fmla="*/ 157165 w 1335883"/>
                  <a:gd name="connsiteY37" fmla="*/ 1835945 h 2829107"/>
                  <a:gd name="connsiteX38" fmla="*/ 169071 w 1335883"/>
                  <a:gd name="connsiteY38" fmla="*/ 1654970 h 2829107"/>
                  <a:gd name="connsiteX39" fmla="*/ 176215 w 1335883"/>
                  <a:gd name="connsiteY39" fmla="*/ 1602582 h 2829107"/>
                  <a:gd name="connsiteX40" fmla="*/ 180978 w 1335883"/>
                  <a:gd name="connsiteY40" fmla="*/ 1552576 h 2829107"/>
                  <a:gd name="connsiteX41" fmla="*/ 192884 w 1335883"/>
                  <a:gd name="connsiteY41" fmla="*/ 1385888 h 2829107"/>
                  <a:gd name="connsiteX42" fmla="*/ 197646 w 1335883"/>
                  <a:gd name="connsiteY42" fmla="*/ 1271588 h 2829107"/>
                  <a:gd name="connsiteX43" fmla="*/ 209553 w 1335883"/>
                  <a:gd name="connsiteY43" fmla="*/ 1154907 h 2829107"/>
                  <a:gd name="connsiteX44" fmla="*/ 247653 w 1335883"/>
                  <a:gd name="connsiteY44" fmla="*/ 1085851 h 2829107"/>
                  <a:gd name="connsiteX45" fmla="*/ 290515 w 1335883"/>
                  <a:gd name="connsiteY45" fmla="*/ 992982 h 2829107"/>
                  <a:gd name="connsiteX46" fmla="*/ 340520 w 1335883"/>
                  <a:gd name="connsiteY46" fmla="*/ 900114 h 2829107"/>
                  <a:gd name="connsiteX47" fmla="*/ 395289 w 1335883"/>
                  <a:gd name="connsiteY47" fmla="*/ 809627 h 2829107"/>
                  <a:gd name="connsiteX48" fmla="*/ 438152 w 1335883"/>
                  <a:gd name="connsiteY48" fmla="*/ 733427 h 2829107"/>
                  <a:gd name="connsiteX49" fmla="*/ 511970 w 1335883"/>
                  <a:gd name="connsiteY49" fmla="*/ 602458 h 2829107"/>
                  <a:gd name="connsiteX50" fmla="*/ 609601 w 1335883"/>
                  <a:gd name="connsiteY50" fmla="*/ 431007 h 2829107"/>
                  <a:gd name="connsiteX51" fmla="*/ 721520 w 1335883"/>
                  <a:gd name="connsiteY51" fmla="*/ 330996 h 2829107"/>
                  <a:gd name="connsiteX52" fmla="*/ 826295 w 1335883"/>
                  <a:gd name="connsiteY52" fmla="*/ 257177 h 2829107"/>
                  <a:gd name="connsiteX53" fmla="*/ 985839 w 1335883"/>
                  <a:gd name="connsiteY53" fmla="*/ 185738 h 2829107"/>
                  <a:gd name="connsiteX54" fmla="*/ 1226345 w 1335883"/>
                  <a:gd name="connsiteY54" fmla="*/ 126208 h 2829107"/>
                  <a:gd name="connsiteX55" fmla="*/ 1335883 w 1335883"/>
                  <a:gd name="connsiteY55" fmla="*/ 121445 h 2829107"/>
                  <a:gd name="connsiteX56" fmla="*/ 1314451 w 1335883"/>
                  <a:gd name="connsiteY56" fmla="*/ 0 h 2829107"/>
                  <a:gd name="connsiteX0" fmla="*/ 1340642 w 1362074"/>
                  <a:gd name="connsiteY0" fmla="*/ 0 h 2829107"/>
                  <a:gd name="connsiteX1" fmla="*/ 1273968 w 1362074"/>
                  <a:gd name="connsiteY1" fmla="*/ 19052 h 2829107"/>
                  <a:gd name="connsiteX2" fmla="*/ 1162049 w 1362074"/>
                  <a:gd name="connsiteY2" fmla="*/ 40483 h 2829107"/>
                  <a:gd name="connsiteX3" fmla="*/ 1040605 w 1362074"/>
                  <a:gd name="connsiteY3" fmla="*/ 59533 h 2829107"/>
                  <a:gd name="connsiteX4" fmla="*/ 900111 w 1362074"/>
                  <a:gd name="connsiteY4" fmla="*/ 88108 h 2829107"/>
                  <a:gd name="connsiteX5" fmla="*/ 840580 w 1362074"/>
                  <a:gd name="connsiteY5" fmla="*/ 97633 h 2829107"/>
                  <a:gd name="connsiteX6" fmla="*/ 747711 w 1362074"/>
                  <a:gd name="connsiteY6" fmla="*/ 123826 h 2829107"/>
                  <a:gd name="connsiteX7" fmla="*/ 702468 w 1362074"/>
                  <a:gd name="connsiteY7" fmla="*/ 166689 h 2829107"/>
                  <a:gd name="connsiteX8" fmla="*/ 609599 w 1362074"/>
                  <a:gd name="connsiteY8" fmla="*/ 264321 h 2829107"/>
                  <a:gd name="connsiteX9" fmla="*/ 526255 w 1362074"/>
                  <a:gd name="connsiteY9" fmla="*/ 347663 h 2829107"/>
                  <a:gd name="connsiteX10" fmla="*/ 490536 w 1362074"/>
                  <a:gd name="connsiteY10" fmla="*/ 459583 h 2829107"/>
                  <a:gd name="connsiteX11" fmla="*/ 466724 w 1362074"/>
                  <a:gd name="connsiteY11" fmla="*/ 528639 h 2829107"/>
                  <a:gd name="connsiteX12" fmla="*/ 445293 w 1362074"/>
                  <a:gd name="connsiteY12" fmla="*/ 595314 h 2829107"/>
                  <a:gd name="connsiteX13" fmla="*/ 385762 w 1362074"/>
                  <a:gd name="connsiteY13" fmla="*/ 631032 h 2829107"/>
                  <a:gd name="connsiteX14" fmla="*/ 292893 w 1362074"/>
                  <a:gd name="connsiteY14" fmla="*/ 678658 h 2829107"/>
                  <a:gd name="connsiteX15" fmla="*/ 245267 w 1362074"/>
                  <a:gd name="connsiteY15" fmla="*/ 759620 h 2829107"/>
                  <a:gd name="connsiteX16" fmla="*/ 200025 w 1362074"/>
                  <a:gd name="connsiteY16" fmla="*/ 888207 h 2829107"/>
                  <a:gd name="connsiteX17" fmla="*/ 150019 w 1362074"/>
                  <a:gd name="connsiteY17" fmla="*/ 1004889 h 2829107"/>
                  <a:gd name="connsiteX18" fmla="*/ 130969 w 1362074"/>
                  <a:gd name="connsiteY18" fmla="*/ 1185863 h 2829107"/>
                  <a:gd name="connsiteX19" fmla="*/ 135731 w 1362074"/>
                  <a:gd name="connsiteY19" fmla="*/ 1328738 h 2829107"/>
                  <a:gd name="connsiteX20" fmla="*/ 135731 w 1362074"/>
                  <a:gd name="connsiteY20" fmla="*/ 1443038 h 2829107"/>
                  <a:gd name="connsiteX21" fmla="*/ 145256 w 1362074"/>
                  <a:gd name="connsiteY21" fmla="*/ 1619251 h 2829107"/>
                  <a:gd name="connsiteX22" fmla="*/ 142875 w 1362074"/>
                  <a:gd name="connsiteY22" fmla="*/ 1702595 h 2829107"/>
                  <a:gd name="connsiteX23" fmla="*/ 140494 w 1362074"/>
                  <a:gd name="connsiteY23" fmla="*/ 1802607 h 2829107"/>
                  <a:gd name="connsiteX24" fmla="*/ 130969 w 1362074"/>
                  <a:gd name="connsiteY24" fmla="*/ 1874045 h 2829107"/>
                  <a:gd name="connsiteX25" fmla="*/ 130969 w 1362074"/>
                  <a:gd name="connsiteY25" fmla="*/ 2045495 h 2829107"/>
                  <a:gd name="connsiteX26" fmla="*/ 128587 w 1362074"/>
                  <a:gd name="connsiteY26" fmla="*/ 2162176 h 2829107"/>
                  <a:gd name="connsiteX27" fmla="*/ 123825 w 1362074"/>
                  <a:gd name="connsiteY27" fmla="*/ 2233613 h 2829107"/>
                  <a:gd name="connsiteX28" fmla="*/ 0 w 1362074"/>
                  <a:gd name="connsiteY28" fmla="*/ 2336007 h 2829107"/>
                  <a:gd name="connsiteX29" fmla="*/ 26195 w 1362074"/>
                  <a:gd name="connsiteY29" fmla="*/ 2521745 h 2829107"/>
                  <a:gd name="connsiteX30" fmla="*/ 52389 w 1362074"/>
                  <a:gd name="connsiteY30" fmla="*/ 2821782 h 2829107"/>
                  <a:gd name="connsiteX31" fmla="*/ 119062 w 1362074"/>
                  <a:gd name="connsiteY31" fmla="*/ 2824165 h 2829107"/>
                  <a:gd name="connsiteX32" fmla="*/ 140494 w 1362074"/>
                  <a:gd name="connsiteY32" fmla="*/ 2557463 h 2829107"/>
                  <a:gd name="connsiteX33" fmla="*/ 145256 w 1362074"/>
                  <a:gd name="connsiteY33" fmla="*/ 2466976 h 2829107"/>
                  <a:gd name="connsiteX34" fmla="*/ 157162 w 1362074"/>
                  <a:gd name="connsiteY34" fmla="*/ 2255045 h 2829107"/>
                  <a:gd name="connsiteX35" fmla="*/ 166687 w 1362074"/>
                  <a:gd name="connsiteY35" fmla="*/ 2128838 h 2829107"/>
                  <a:gd name="connsiteX36" fmla="*/ 169069 w 1362074"/>
                  <a:gd name="connsiteY36" fmla="*/ 2031207 h 2829107"/>
                  <a:gd name="connsiteX37" fmla="*/ 183356 w 1362074"/>
                  <a:gd name="connsiteY37" fmla="*/ 1835945 h 2829107"/>
                  <a:gd name="connsiteX38" fmla="*/ 195262 w 1362074"/>
                  <a:gd name="connsiteY38" fmla="*/ 1654970 h 2829107"/>
                  <a:gd name="connsiteX39" fmla="*/ 202406 w 1362074"/>
                  <a:gd name="connsiteY39" fmla="*/ 1602582 h 2829107"/>
                  <a:gd name="connsiteX40" fmla="*/ 207169 w 1362074"/>
                  <a:gd name="connsiteY40" fmla="*/ 1552576 h 2829107"/>
                  <a:gd name="connsiteX41" fmla="*/ 219075 w 1362074"/>
                  <a:gd name="connsiteY41" fmla="*/ 1385888 h 2829107"/>
                  <a:gd name="connsiteX42" fmla="*/ 223837 w 1362074"/>
                  <a:gd name="connsiteY42" fmla="*/ 1271588 h 2829107"/>
                  <a:gd name="connsiteX43" fmla="*/ 235744 w 1362074"/>
                  <a:gd name="connsiteY43" fmla="*/ 1154907 h 2829107"/>
                  <a:gd name="connsiteX44" fmla="*/ 273844 w 1362074"/>
                  <a:gd name="connsiteY44" fmla="*/ 1085851 h 2829107"/>
                  <a:gd name="connsiteX45" fmla="*/ 316706 w 1362074"/>
                  <a:gd name="connsiteY45" fmla="*/ 992982 h 2829107"/>
                  <a:gd name="connsiteX46" fmla="*/ 366711 w 1362074"/>
                  <a:gd name="connsiteY46" fmla="*/ 900114 h 2829107"/>
                  <a:gd name="connsiteX47" fmla="*/ 421480 w 1362074"/>
                  <a:gd name="connsiteY47" fmla="*/ 809627 h 2829107"/>
                  <a:gd name="connsiteX48" fmla="*/ 464343 w 1362074"/>
                  <a:gd name="connsiteY48" fmla="*/ 733427 h 2829107"/>
                  <a:gd name="connsiteX49" fmla="*/ 538161 w 1362074"/>
                  <a:gd name="connsiteY49" fmla="*/ 602458 h 2829107"/>
                  <a:gd name="connsiteX50" fmla="*/ 635792 w 1362074"/>
                  <a:gd name="connsiteY50" fmla="*/ 431007 h 2829107"/>
                  <a:gd name="connsiteX51" fmla="*/ 747711 w 1362074"/>
                  <a:gd name="connsiteY51" fmla="*/ 330996 h 2829107"/>
                  <a:gd name="connsiteX52" fmla="*/ 852486 w 1362074"/>
                  <a:gd name="connsiteY52" fmla="*/ 257177 h 2829107"/>
                  <a:gd name="connsiteX53" fmla="*/ 1012030 w 1362074"/>
                  <a:gd name="connsiteY53" fmla="*/ 185738 h 2829107"/>
                  <a:gd name="connsiteX54" fmla="*/ 1252536 w 1362074"/>
                  <a:gd name="connsiteY54" fmla="*/ 126208 h 2829107"/>
                  <a:gd name="connsiteX55" fmla="*/ 1362074 w 1362074"/>
                  <a:gd name="connsiteY55" fmla="*/ 121445 h 2829107"/>
                  <a:gd name="connsiteX56" fmla="*/ 1340642 w 1362074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31073 w 1364560"/>
                  <a:gd name="connsiteY26" fmla="*/ 2162176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2010 w 1364560"/>
                  <a:gd name="connsiteY26" fmla="*/ 2133601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71449 w 1366836"/>
                  <a:gd name="connsiteY35" fmla="*/ 2128838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3 w 1366836"/>
                  <a:gd name="connsiteY32" fmla="*/ 2562226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3 w 1366836"/>
                  <a:gd name="connsiteY33" fmla="*/ 2562226 h 2829107"/>
                  <a:gd name="connsiteX34" fmla="*/ 119062 w 1366836"/>
                  <a:gd name="connsiteY34" fmla="*/ 2476501 h 2829107"/>
                  <a:gd name="connsiteX35" fmla="*/ 109537 w 1366836"/>
                  <a:gd name="connsiteY35" fmla="*/ 2271714 h 2829107"/>
                  <a:gd name="connsiteX36" fmla="*/ 104774 w 1366836"/>
                  <a:gd name="connsiteY36" fmla="*/ 2133601 h 2829107"/>
                  <a:gd name="connsiteX37" fmla="*/ 173831 w 1366836"/>
                  <a:gd name="connsiteY37" fmla="*/ 2031207 h 2829107"/>
                  <a:gd name="connsiteX38" fmla="*/ 188118 w 1366836"/>
                  <a:gd name="connsiteY38" fmla="*/ 1835945 h 2829107"/>
                  <a:gd name="connsiteX39" fmla="*/ 200024 w 1366836"/>
                  <a:gd name="connsiteY39" fmla="*/ 1654970 h 2829107"/>
                  <a:gd name="connsiteX40" fmla="*/ 207168 w 1366836"/>
                  <a:gd name="connsiteY40" fmla="*/ 1602582 h 2829107"/>
                  <a:gd name="connsiteX41" fmla="*/ 211931 w 1366836"/>
                  <a:gd name="connsiteY41" fmla="*/ 1552576 h 2829107"/>
                  <a:gd name="connsiteX42" fmla="*/ 223837 w 1366836"/>
                  <a:gd name="connsiteY42" fmla="*/ 1385888 h 2829107"/>
                  <a:gd name="connsiteX43" fmla="*/ 228599 w 1366836"/>
                  <a:gd name="connsiteY43" fmla="*/ 1271588 h 2829107"/>
                  <a:gd name="connsiteX44" fmla="*/ 240506 w 1366836"/>
                  <a:gd name="connsiteY44" fmla="*/ 1154907 h 2829107"/>
                  <a:gd name="connsiteX45" fmla="*/ 278606 w 1366836"/>
                  <a:gd name="connsiteY45" fmla="*/ 1085851 h 2829107"/>
                  <a:gd name="connsiteX46" fmla="*/ 321468 w 1366836"/>
                  <a:gd name="connsiteY46" fmla="*/ 992982 h 2829107"/>
                  <a:gd name="connsiteX47" fmla="*/ 371473 w 1366836"/>
                  <a:gd name="connsiteY47" fmla="*/ 900114 h 2829107"/>
                  <a:gd name="connsiteX48" fmla="*/ 426242 w 1366836"/>
                  <a:gd name="connsiteY48" fmla="*/ 809627 h 2829107"/>
                  <a:gd name="connsiteX49" fmla="*/ 469105 w 1366836"/>
                  <a:gd name="connsiteY49" fmla="*/ 733427 h 2829107"/>
                  <a:gd name="connsiteX50" fmla="*/ 542923 w 1366836"/>
                  <a:gd name="connsiteY50" fmla="*/ 602458 h 2829107"/>
                  <a:gd name="connsiteX51" fmla="*/ 640554 w 1366836"/>
                  <a:gd name="connsiteY51" fmla="*/ 431007 h 2829107"/>
                  <a:gd name="connsiteX52" fmla="*/ 752473 w 1366836"/>
                  <a:gd name="connsiteY52" fmla="*/ 330996 h 2829107"/>
                  <a:gd name="connsiteX53" fmla="*/ 857248 w 1366836"/>
                  <a:gd name="connsiteY53" fmla="*/ 257177 h 2829107"/>
                  <a:gd name="connsiteX54" fmla="*/ 1016792 w 1366836"/>
                  <a:gd name="connsiteY54" fmla="*/ 185738 h 2829107"/>
                  <a:gd name="connsiteX55" fmla="*/ 1257298 w 1366836"/>
                  <a:gd name="connsiteY55" fmla="*/ 126208 h 2829107"/>
                  <a:gd name="connsiteX56" fmla="*/ 1366836 w 1366836"/>
                  <a:gd name="connsiteY56" fmla="*/ 121445 h 2829107"/>
                  <a:gd name="connsiteX57" fmla="*/ 1345404 w 1366836"/>
                  <a:gd name="connsiteY57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09537 w 1366836"/>
                  <a:gd name="connsiteY36" fmla="*/ 2271714 h 2829107"/>
                  <a:gd name="connsiteX37" fmla="*/ 104774 w 1366836"/>
                  <a:gd name="connsiteY37" fmla="*/ 2133601 h 2829107"/>
                  <a:gd name="connsiteX38" fmla="*/ 173831 w 1366836"/>
                  <a:gd name="connsiteY38" fmla="*/ 2031207 h 2829107"/>
                  <a:gd name="connsiteX39" fmla="*/ 188118 w 1366836"/>
                  <a:gd name="connsiteY39" fmla="*/ 1835945 h 2829107"/>
                  <a:gd name="connsiteX40" fmla="*/ 200024 w 1366836"/>
                  <a:gd name="connsiteY40" fmla="*/ 1654970 h 2829107"/>
                  <a:gd name="connsiteX41" fmla="*/ 207168 w 1366836"/>
                  <a:gd name="connsiteY41" fmla="*/ 1602582 h 2829107"/>
                  <a:gd name="connsiteX42" fmla="*/ 211931 w 1366836"/>
                  <a:gd name="connsiteY42" fmla="*/ 1552576 h 2829107"/>
                  <a:gd name="connsiteX43" fmla="*/ 223837 w 1366836"/>
                  <a:gd name="connsiteY43" fmla="*/ 1385888 h 2829107"/>
                  <a:gd name="connsiteX44" fmla="*/ 228599 w 1366836"/>
                  <a:gd name="connsiteY44" fmla="*/ 1271588 h 2829107"/>
                  <a:gd name="connsiteX45" fmla="*/ 240506 w 1366836"/>
                  <a:gd name="connsiteY45" fmla="*/ 1154907 h 2829107"/>
                  <a:gd name="connsiteX46" fmla="*/ 278606 w 1366836"/>
                  <a:gd name="connsiteY46" fmla="*/ 1085851 h 2829107"/>
                  <a:gd name="connsiteX47" fmla="*/ 321468 w 1366836"/>
                  <a:gd name="connsiteY47" fmla="*/ 992982 h 2829107"/>
                  <a:gd name="connsiteX48" fmla="*/ 371473 w 1366836"/>
                  <a:gd name="connsiteY48" fmla="*/ 900114 h 2829107"/>
                  <a:gd name="connsiteX49" fmla="*/ 426242 w 1366836"/>
                  <a:gd name="connsiteY49" fmla="*/ 809627 h 2829107"/>
                  <a:gd name="connsiteX50" fmla="*/ 469105 w 1366836"/>
                  <a:gd name="connsiteY50" fmla="*/ 733427 h 2829107"/>
                  <a:gd name="connsiteX51" fmla="*/ 542923 w 1366836"/>
                  <a:gd name="connsiteY51" fmla="*/ 602458 h 2829107"/>
                  <a:gd name="connsiteX52" fmla="*/ 640554 w 1366836"/>
                  <a:gd name="connsiteY52" fmla="*/ 431007 h 2829107"/>
                  <a:gd name="connsiteX53" fmla="*/ 752473 w 1366836"/>
                  <a:gd name="connsiteY53" fmla="*/ 330996 h 2829107"/>
                  <a:gd name="connsiteX54" fmla="*/ 857248 w 1366836"/>
                  <a:gd name="connsiteY54" fmla="*/ 257177 h 2829107"/>
                  <a:gd name="connsiteX55" fmla="*/ 1016792 w 1366836"/>
                  <a:gd name="connsiteY55" fmla="*/ 185738 h 2829107"/>
                  <a:gd name="connsiteX56" fmla="*/ 1257298 w 1366836"/>
                  <a:gd name="connsiteY56" fmla="*/ 126208 h 2829107"/>
                  <a:gd name="connsiteX57" fmla="*/ 1366836 w 1366836"/>
                  <a:gd name="connsiteY57" fmla="*/ 121445 h 2829107"/>
                  <a:gd name="connsiteX58" fmla="*/ 1345404 w 1366836"/>
                  <a:gd name="connsiteY58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4774 w 1366836"/>
                  <a:gd name="connsiteY38" fmla="*/ 2133601 h 2829107"/>
                  <a:gd name="connsiteX39" fmla="*/ 173831 w 1366836"/>
                  <a:gd name="connsiteY39" fmla="*/ 2031207 h 2829107"/>
                  <a:gd name="connsiteX40" fmla="*/ 188118 w 1366836"/>
                  <a:gd name="connsiteY40" fmla="*/ 1835945 h 2829107"/>
                  <a:gd name="connsiteX41" fmla="*/ 200024 w 1366836"/>
                  <a:gd name="connsiteY41" fmla="*/ 1654970 h 2829107"/>
                  <a:gd name="connsiteX42" fmla="*/ 207168 w 1366836"/>
                  <a:gd name="connsiteY42" fmla="*/ 1602582 h 2829107"/>
                  <a:gd name="connsiteX43" fmla="*/ 211931 w 1366836"/>
                  <a:gd name="connsiteY43" fmla="*/ 1552576 h 2829107"/>
                  <a:gd name="connsiteX44" fmla="*/ 223837 w 1366836"/>
                  <a:gd name="connsiteY44" fmla="*/ 1385888 h 2829107"/>
                  <a:gd name="connsiteX45" fmla="*/ 228599 w 1366836"/>
                  <a:gd name="connsiteY45" fmla="*/ 1271588 h 2829107"/>
                  <a:gd name="connsiteX46" fmla="*/ 240506 w 1366836"/>
                  <a:gd name="connsiteY46" fmla="*/ 1154907 h 2829107"/>
                  <a:gd name="connsiteX47" fmla="*/ 278606 w 1366836"/>
                  <a:gd name="connsiteY47" fmla="*/ 1085851 h 2829107"/>
                  <a:gd name="connsiteX48" fmla="*/ 321468 w 1366836"/>
                  <a:gd name="connsiteY48" fmla="*/ 992982 h 2829107"/>
                  <a:gd name="connsiteX49" fmla="*/ 371473 w 1366836"/>
                  <a:gd name="connsiteY49" fmla="*/ 900114 h 2829107"/>
                  <a:gd name="connsiteX50" fmla="*/ 426242 w 1366836"/>
                  <a:gd name="connsiteY50" fmla="*/ 809627 h 2829107"/>
                  <a:gd name="connsiteX51" fmla="*/ 469105 w 1366836"/>
                  <a:gd name="connsiteY51" fmla="*/ 733427 h 2829107"/>
                  <a:gd name="connsiteX52" fmla="*/ 542923 w 1366836"/>
                  <a:gd name="connsiteY52" fmla="*/ 602458 h 2829107"/>
                  <a:gd name="connsiteX53" fmla="*/ 640554 w 1366836"/>
                  <a:gd name="connsiteY53" fmla="*/ 431007 h 2829107"/>
                  <a:gd name="connsiteX54" fmla="*/ 752473 w 1366836"/>
                  <a:gd name="connsiteY54" fmla="*/ 330996 h 2829107"/>
                  <a:gd name="connsiteX55" fmla="*/ 857248 w 1366836"/>
                  <a:gd name="connsiteY55" fmla="*/ 257177 h 2829107"/>
                  <a:gd name="connsiteX56" fmla="*/ 1016792 w 1366836"/>
                  <a:gd name="connsiteY56" fmla="*/ 185738 h 2829107"/>
                  <a:gd name="connsiteX57" fmla="*/ 1257298 w 1366836"/>
                  <a:gd name="connsiteY57" fmla="*/ 126208 h 2829107"/>
                  <a:gd name="connsiteX58" fmla="*/ 1366836 w 1366836"/>
                  <a:gd name="connsiteY58" fmla="*/ 121445 h 2829107"/>
                  <a:gd name="connsiteX59" fmla="*/ 1345404 w 1366836"/>
                  <a:gd name="connsiteY59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9538 w 1366836"/>
                  <a:gd name="connsiteY38" fmla="*/ 2214563 h 2829107"/>
                  <a:gd name="connsiteX39" fmla="*/ 104774 w 1366836"/>
                  <a:gd name="connsiteY39" fmla="*/ 2133601 h 2829107"/>
                  <a:gd name="connsiteX40" fmla="*/ 173831 w 1366836"/>
                  <a:gd name="connsiteY40" fmla="*/ 2031207 h 2829107"/>
                  <a:gd name="connsiteX41" fmla="*/ 188118 w 1366836"/>
                  <a:gd name="connsiteY41" fmla="*/ 1835945 h 2829107"/>
                  <a:gd name="connsiteX42" fmla="*/ 200024 w 1366836"/>
                  <a:gd name="connsiteY42" fmla="*/ 1654970 h 2829107"/>
                  <a:gd name="connsiteX43" fmla="*/ 207168 w 1366836"/>
                  <a:gd name="connsiteY43" fmla="*/ 1602582 h 2829107"/>
                  <a:gd name="connsiteX44" fmla="*/ 211931 w 1366836"/>
                  <a:gd name="connsiteY44" fmla="*/ 1552576 h 2829107"/>
                  <a:gd name="connsiteX45" fmla="*/ 223837 w 1366836"/>
                  <a:gd name="connsiteY45" fmla="*/ 1385888 h 2829107"/>
                  <a:gd name="connsiteX46" fmla="*/ 228599 w 1366836"/>
                  <a:gd name="connsiteY46" fmla="*/ 1271588 h 2829107"/>
                  <a:gd name="connsiteX47" fmla="*/ 240506 w 1366836"/>
                  <a:gd name="connsiteY47" fmla="*/ 1154907 h 2829107"/>
                  <a:gd name="connsiteX48" fmla="*/ 278606 w 1366836"/>
                  <a:gd name="connsiteY48" fmla="*/ 1085851 h 2829107"/>
                  <a:gd name="connsiteX49" fmla="*/ 321468 w 1366836"/>
                  <a:gd name="connsiteY49" fmla="*/ 992982 h 2829107"/>
                  <a:gd name="connsiteX50" fmla="*/ 371473 w 1366836"/>
                  <a:gd name="connsiteY50" fmla="*/ 900114 h 2829107"/>
                  <a:gd name="connsiteX51" fmla="*/ 426242 w 1366836"/>
                  <a:gd name="connsiteY51" fmla="*/ 809627 h 2829107"/>
                  <a:gd name="connsiteX52" fmla="*/ 469105 w 1366836"/>
                  <a:gd name="connsiteY52" fmla="*/ 733427 h 2829107"/>
                  <a:gd name="connsiteX53" fmla="*/ 542923 w 1366836"/>
                  <a:gd name="connsiteY53" fmla="*/ 602458 h 2829107"/>
                  <a:gd name="connsiteX54" fmla="*/ 640554 w 1366836"/>
                  <a:gd name="connsiteY54" fmla="*/ 431007 h 2829107"/>
                  <a:gd name="connsiteX55" fmla="*/ 752473 w 1366836"/>
                  <a:gd name="connsiteY55" fmla="*/ 330996 h 2829107"/>
                  <a:gd name="connsiteX56" fmla="*/ 857248 w 1366836"/>
                  <a:gd name="connsiteY56" fmla="*/ 257177 h 2829107"/>
                  <a:gd name="connsiteX57" fmla="*/ 1016792 w 1366836"/>
                  <a:gd name="connsiteY57" fmla="*/ 185738 h 2829107"/>
                  <a:gd name="connsiteX58" fmla="*/ 1257298 w 1366836"/>
                  <a:gd name="connsiteY58" fmla="*/ 126208 h 2829107"/>
                  <a:gd name="connsiteX59" fmla="*/ 1366836 w 1366836"/>
                  <a:gd name="connsiteY59" fmla="*/ 121445 h 2829107"/>
                  <a:gd name="connsiteX60" fmla="*/ 1345404 w 1366836"/>
                  <a:gd name="connsiteY60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57151 w 1366836"/>
                  <a:gd name="connsiteY31" fmla="*/ 2821782 h 2829107"/>
                  <a:gd name="connsiteX32" fmla="*/ 123824 w 1366836"/>
                  <a:gd name="connsiteY32" fmla="*/ 2824165 h 2829107"/>
                  <a:gd name="connsiteX33" fmla="*/ 121444 w 1366836"/>
                  <a:gd name="connsiteY33" fmla="*/ 2712245 h 2829107"/>
                  <a:gd name="connsiteX34" fmla="*/ 121444 w 1366836"/>
                  <a:gd name="connsiteY34" fmla="*/ 2619376 h 2829107"/>
                  <a:gd name="connsiteX35" fmla="*/ 121443 w 1366836"/>
                  <a:gd name="connsiteY35" fmla="*/ 2562226 h 2829107"/>
                  <a:gd name="connsiteX36" fmla="*/ 119062 w 1366836"/>
                  <a:gd name="connsiteY36" fmla="*/ 2476501 h 2829107"/>
                  <a:gd name="connsiteX37" fmla="*/ 111919 w 1366836"/>
                  <a:gd name="connsiteY37" fmla="*/ 2393157 h 2829107"/>
                  <a:gd name="connsiteX38" fmla="*/ 109537 w 1366836"/>
                  <a:gd name="connsiteY38" fmla="*/ 2271714 h 2829107"/>
                  <a:gd name="connsiteX39" fmla="*/ 109538 w 1366836"/>
                  <a:gd name="connsiteY39" fmla="*/ 2214563 h 2829107"/>
                  <a:gd name="connsiteX40" fmla="*/ 104774 w 1366836"/>
                  <a:gd name="connsiteY40" fmla="*/ 2133601 h 2829107"/>
                  <a:gd name="connsiteX41" fmla="*/ 173831 w 1366836"/>
                  <a:gd name="connsiteY41" fmla="*/ 2031207 h 2829107"/>
                  <a:gd name="connsiteX42" fmla="*/ 188118 w 1366836"/>
                  <a:gd name="connsiteY42" fmla="*/ 1835945 h 2829107"/>
                  <a:gd name="connsiteX43" fmla="*/ 200024 w 1366836"/>
                  <a:gd name="connsiteY43" fmla="*/ 1654970 h 2829107"/>
                  <a:gd name="connsiteX44" fmla="*/ 207168 w 1366836"/>
                  <a:gd name="connsiteY44" fmla="*/ 1602582 h 2829107"/>
                  <a:gd name="connsiteX45" fmla="*/ 211931 w 1366836"/>
                  <a:gd name="connsiteY45" fmla="*/ 1552576 h 2829107"/>
                  <a:gd name="connsiteX46" fmla="*/ 223837 w 1366836"/>
                  <a:gd name="connsiteY46" fmla="*/ 1385888 h 2829107"/>
                  <a:gd name="connsiteX47" fmla="*/ 228599 w 1366836"/>
                  <a:gd name="connsiteY47" fmla="*/ 1271588 h 2829107"/>
                  <a:gd name="connsiteX48" fmla="*/ 240506 w 1366836"/>
                  <a:gd name="connsiteY48" fmla="*/ 1154907 h 2829107"/>
                  <a:gd name="connsiteX49" fmla="*/ 278606 w 1366836"/>
                  <a:gd name="connsiteY49" fmla="*/ 1085851 h 2829107"/>
                  <a:gd name="connsiteX50" fmla="*/ 321468 w 1366836"/>
                  <a:gd name="connsiteY50" fmla="*/ 992982 h 2829107"/>
                  <a:gd name="connsiteX51" fmla="*/ 371473 w 1366836"/>
                  <a:gd name="connsiteY51" fmla="*/ 900114 h 2829107"/>
                  <a:gd name="connsiteX52" fmla="*/ 426242 w 1366836"/>
                  <a:gd name="connsiteY52" fmla="*/ 809627 h 2829107"/>
                  <a:gd name="connsiteX53" fmla="*/ 469105 w 1366836"/>
                  <a:gd name="connsiteY53" fmla="*/ 733427 h 2829107"/>
                  <a:gd name="connsiteX54" fmla="*/ 542923 w 1366836"/>
                  <a:gd name="connsiteY54" fmla="*/ 602458 h 2829107"/>
                  <a:gd name="connsiteX55" fmla="*/ 640554 w 1366836"/>
                  <a:gd name="connsiteY55" fmla="*/ 431007 h 2829107"/>
                  <a:gd name="connsiteX56" fmla="*/ 752473 w 1366836"/>
                  <a:gd name="connsiteY56" fmla="*/ 330996 h 2829107"/>
                  <a:gd name="connsiteX57" fmla="*/ 857248 w 1366836"/>
                  <a:gd name="connsiteY57" fmla="*/ 257177 h 2829107"/>
                  <a:gd name="connsiteX58" fmla="*/ 1016792 w 1366836"/>
                  <a:gd name="connsiteY58" fmla="*/ 185738 h 2829107"/>
                  <a:gd name="connsiteX59" fmla="*/ 1257298 w 1366836"/>
                  <a:gd name="connsiteY59" fmla="*/ 126208 h 2829107"/>
                  <a:gd name="connsiteX60" fmla="*/ 1366836 w 1366836"/>
                  <a:gd name="connsiteY60" fmla="*/ 121445 h 2829107"/>
                  <a:gd name="connsiteX61" fmla="*/ 1345404 w 1366836"/>
                  <a:gd name="connsiteY61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57151 w 1366836"/>
                  <a:gd name="connsiteY32" fmla="*/ 2821782 h 2829107"/>
                  <a:gd name="connsiteX33" fmla="*/ 123824 w 1366836"/>
                  <a:gd name="connsiteY33" fmla="*/ 2824165 h 2829107"/>
                  <a:gd name="connsiteX34" fmla="*/ 121444 w 1366836"/>
                  <a:gd name="connsiteY34" fmla="*/ 2712245 h 2829107"/>
                  <a:gd name="connsiteX35" fmla="*/ 121444 w 1366836"/>
                  <a:gd name="connsiteY35" fmla="*/ 2619376 h 2829107"/>
                  <a:gd name="connsiteX36" fmla="*/ 121443 w 1366836"/>
                  <a:gd name="connsiteY36" fmla="*/ 2562226 h 2829107"/>
                  <a:gd name="connsiteX37" fmla="*/ 119062 w 1366836"/>
                  <a:gd name="connsiteY37" fmla="*/ 2476501 h 2829107"/>
                  <a:gd name="connsiteX38" fmla="*/ 111919 w 1366836"/>
                  <a:gd name="connsiteY38" fmla="*/ 2393157 h 2829107"/>
                  <a:gd name="connsiteX39" fmla="*/ 109537 w 1366836"/>
                  <a:gd name="connsiteY39" fmla="*/ 2271714 h 2829107"/>
                  <a:gd name="connsiteX40" fmla="*/ 109538 w 1366836"/>
                  <a:gd name="connsiteY40" fmla="*/ 2214563 h 2829107"/>
                  <a:gd name="connsiteX41" fmla="*/ 104774 w 1366836"/>
                  <a:gd name="connsiteY41" fmla="*/ 2133601 h 2829107"/>
                  <a:gd name="connsiteX42" fmla="*/ 173831 w 1366836"/>
                  <a:gd name="connsiteY42" fmla="*/ 2031207 h 2829107"/>
                  <a:gd name="connsiteX43" fmla="*/ 188118 w 1366836"/>
                  <a:gd name="connsiteY43" fmla="*/ 1835945 h 2829107"/>
                  <a:gd name="connsiteX44" fmla="*/ 200024 w 1366836"/>
                  <a:gd name="connsiteY44" fmla="*/ 1654970 h 2829107"/>
                  <a:gd name="connsiteX45" fmla="*/ 207168 w 1366836"/>
                  <a:gd name="connsiteY45" fmla="*/ 1602582 h 2829107"/>
                  <a:gd name="connsiteX46" fmla="*/ 211931 w 1366836"/>
                  <a:gd name="connsiteY46" fmla="*/ 1552576 h 2829107"/>
                  <a:gd name="connsiteX47" fmla="*/ 223837 w 1366836"/>
                  <a:gd name="connsiteY47" fmla="*/ 1385888 h 2829107"/>
                  <a:gd name="connsiteX48" fmla="*/ 228599 w 1366836"/>
                  <a:gd name="connsiteY48" fmla="*/ 1271588 h 2829107"/>
                  <a:gd name="connsiteX49" fmla="*/ 240506 w 1366836"/>
                  <a:gd name="connsiteY49" fmla="*/ 1154907 h 2829107"/>
                  <a:gd name="connsiteX50" fmla="*/ 278606 w 1366836"/>
                  <a:gd name="connsiteY50" fmla="*/ 1085851 h 2829107"/>
                  <a:gd name="connsiteX51" fmla="*/ 321468 w 1366836"/>
                  <a:gd name="connsiteY51" fmla="*/ 992982 h 2829107"/>
                  <a:gd name="connsiteX52" fmla="*/ 371473 w 1366836"/>
                  <a:gd name="connsiteY52" fmla="*/ 900114 h 2829107"/>
                  <a:gd name="connsiteX53" fmla="*/ 426242 w 1366836"/>
                  <a:gd name="connsiteY53" fmla="*/ 809627 h 2829107"/>
                  <a:gd name="connsiteX54" fmla="*/ 469105 w 1366836"/>
                  <a:gd name="connsiteY54" fmla="*/ 733427 h 2829107"/>
                  <a:gd name="connsiteX55" fmla="*/ 542923 w 1366836"/>
                  <a:gd name="connsiteY55" fmla="*/ 602458 h 2829107"/>
                  <a:gd name="connsiteX56" fmla="*/ 640554 w 1366836"/>
                  <a:gd name="connsiteY56" fmla="*/ 431007 h 2829107"/>
                  <a:gd name="connsiteX57" fmla="*/ 752473 w 1366836"/>
                  <a:gd name="connsiteY57" fmla="*/ 330996 h 2829107"/>
                  <a:gd name="connsiteX58" fmla="*/ 857248 w 1366836"/>
                  <a:gd name="connsiteY58" fmla="*/ 257177 h 2829107"/>
                  <a:gd name="connsiteX59" fmla="*/ 1016792 w 1366836"/>
                  <a:gd name="connsiteY59" fmla="*/ 185738 h 2829107"/>
                  <a:gd name="connsiteX60" fmla="*/ 1257298 w 1366836"/>
                  <a:gd name="connsiteY60" fmla="*/ 126208 h 2829107"/>
                  <a:gd name="connsiteX61" fmla="*/ 1366836 w 1366836"/>
                  <a:gd name="connsiteY61" fmla="*/ 121445 h 2829107"/>
                  <a:gd name="connsiteX62" fmla="*/ 1345404 w 1366836"/>
                  <a:gd name="connsiteY62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40482 w 1366836"/>
                  <a:gd name="connsiteY32" fmla="*/ 2776538 h 2829107"/>
                  <a:gd name="connsiteX33" fmla="*/ 57151 w 1366836"/>
                  <a:gd name="connsiteY33" fmla="*/ 2821782 h 2829107"/>
                  <a:gd name="connsiteX34" fmla="*/ 123824 w 1366836"/>
                  <a:gd name="connsiteY34" fmla="*/ 2824165 h 2829107"/>
                  <a:gd name="connsiteX35" fmla="*/ 121444 w 1366836"/>
                  <a:gd name="connsiteY35" fmla="*/ 2712245 h 2829107"/>
                  <a:gd name="connsiteX36" fmla="*/ 121444 w 1366836"/>
                  <a:gd name="connsiteY36" fmla="*/ 2619376 h 2829107"/>
                  <a:gd name="connsiteX37" fmla="*/ 121443 w 1366836"/>
                  <a:gd name="connsiteY37" fmla="*/ 2562226 h 2829107"/>
                  <a:gd name="connsiteX38" fmla="*/ 119062 w 1366836"/>
                  <a:gd name="connsiteY38" fmla="*/ 2476501 h 2829107"/>
                  <a:gd name="connsiteX39" fmla="*/ 111919 w 1366836"/>
                  <a:gd name="connsiteY39" fmla="*/ 2393157 h 2829107"/>
                  <a:gd name="connsiteX40" fmla="*/ 109537 w 1366836"/>
                  <a:gd name="connsiteY40" fmla="*/ 2271714 h 2829107"/>
                  <a:gd name="connsiteX41" fmla="*/ 109538 w 1366836"/>
                  <a:gd name="connsiteY41" fmla="*/ 2214563 h 2829107"/>
                  <a:gd name="connsiteX42" fmla="*/ 104774 w 1366836"/>
                  <a:gd name="connsiteY42" fmla="*/ 2133601 h 2829107"/>
                  <a:gd name="connsiteX43" fmla="*/ 173831 w 1366836"/>
                  <a:gd name="connsiteY43" fmla="*/ 2031207 h 2829107"/>
                  <a:gd name="connsiteX44" fmla="*/ 188118 w 1366836"/>
                  <a:gd name="connsiteY44" fmla="*/ 1835945 h 2829107"/>
                  <a:gd name="connsiteX45" fmla="*/ 200024 w 1366836"/>
                  <a:gd name="connsiteY45" fmla="*/ 1654970 h 2829107"/>
                  <a:gd name="connsiteX46" fmla="*/ 207168 w 1366836"/>
                  <a:gd name="connsiteY46" fmla="*/ 1602582 h 2829107"/>
                  <a:gd name="connsiteX47" fmla="*/ 211931 w 1366836"/>
                  <a:gd name="connsiteY47" fmla="*/ 1552576 h 2829107"/>
                  <a:gd name="connsiteX48" fmla="*/ 223837 w 1366836"/>
                  <a:gd name="connsiteY48" fmla="*/ 1385888 h 2829107"/>
                  <a:gd name="connsiteX49" fmla="*/ 228599 w 1366836"/>
                  <a:gd name="connsiteY49" fmla="*/ 1271588 h 2829107"/>
                  <a:gd name="connsiteX50" fmla="*/ 240506 w 1366836"/>
                  <a:gd name="connsiteY50" fmla="*/ 1154907 h 2829107"/>
                  <a:gd name="connsiteX51" fmla="*/ 278606 w 1366836"/>
                  <a:gd name="connsiteY51" fmla="*/ 1085851 h 2829107"/>
                  <a:gd name="connsiteX52" fmla="*/ 321468 w 1366836"/>
                  <a:gd name="connsiteY52" fmla="*/ 992982 h 2829107"/>
                  <a:gd name="connsiteX53" fmla="*/ 371473 w 1366836"/>
                  <a:gd name="connsiteY53" fmla="*/ 900114 h 2829107"/>
                  <a:gd name="connsiteX54" fmla="*/ 426242 w 1366836"/>
                  <a:gd name="connsiteY54" fmla="*/ 809627 h 2829107"/>
                  <a:gd name="connsiteX55" fmla="*/ 469105 w 1366836"/>
                  <a:gd name="connsiteY55" fmla="*/ 733427 h 2829107"/>
                  <a:gd name="connsiteX56" fmla="*/ 542923 w 1366836"/>
                  <a:gd name="connsiteY56" fmla="*/ 602458 h 2829107"/>
                  <a:gd name="connsiteX57" fmla="*/ 640554 w 1366836"/>
                  <a:gd name="connsiteY57" fmla="*/ 431007 h 2829107"/>
                  <a:gd name="connsiteX58" fmla="*/ 752473 w 1366836"/>
                  <a:gd name="connsiteY58" fmla="*/ 330996 h 2829107"/>
                  <a:gd name="connsiteX59" fmla="*/ 857248 w 1366836"/>
                  <a:gd name="connsiteY59" fmla="*/ 257177 h 2829107"/>
                  <a:gd name="connsiteX60" fmla="*/ 1016792 w 1366836"/>
                  <a:gd name="connsiteY60" fmla="*/ 185738 h 2829107"/>
                  <a:gd name="connsiteX61" fmla="*/ 1257298 w 1366836"/>
                  <a:gd name="connsiteY61" fmla="*/ 126208 h 2829107"/>
                  <a:gd name="connsiteX62" fmla="*/ 1366836 w 1366836"/>
                  <a:gd name="connsiteY62" fmla="*/ 121445 h 2829107"/>
                  <a:gd name="connsiteX63" fmla="*/ 1345404 w 1366836"/>
                  <a:gd name="connsiteY63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21430 w 1366836"/>
                  <a:gd name="connsiteY24" fmla="*/ 1940720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59545 w 1352550"/>
                  <a:gd name="connsiteY45" fmla="*/ 2031207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45282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8264 w 1352550"/>
                  <a:gd name="connsiteY67" fmla="*/ 50007 h 2829107"/>
                  <a:gd name="connsiteX68" fmla="*/ 1331118 w 1352550"/>
                  <a:gd name="connsiteY68" fmla="*/ 0 h 2829107"/>
                  <a:gd name="connsiteX0" fmla="*/ 1331118 w 1359696"/>
                  <a:gd name="connsiteY0" fmla="*/ 0 h 2829107"/>
                  <a:gd name="connsiteX1" fmla="*/ 1266825 w 1359696"/>
                  <a:gd name="connsiteY1" fmla="*/ 9527 h 2829107"/>
                  <a:gd name="connsiteX2" fmla="*/ 1154906 w 1359696"/>
                  <a:gd name="connsiteY2" fmla="*/ 28577 h 2829107"/>
                  <a:gd name="connsiteX3" fmla="*/ 1031081 w 1359696"/>
                  <a:gd name="connsiteY3" fmla="*/ 59533 h 2829107"/>
                  <a:gd name="connsiteX4" fmla="*/ 897730 w 1359696"/>
                  <a:gd name="connsiteY4" fmla="*/ 100014 h 2829107"/>
                  <a:gd name="connsiteX5" fmla="*/ 842963 w 1359696"/>
                  <a:gd name="connsiteY5" fmla="*/ 114301 h 2829107"/>
                  <a:gd name="connsiteX6" fmla="*/ 766762 w 1359696"/>
                  <a:gd name="connsiteY6" fmla="*/ 157162 h 2829107"/>
                  <a:gd name="connsiteX7" fmla="*/ 700088 w 1359696"/>
                  <a:gd name="connsiteY7" fmla="*/ 197645 h 2829107"/>
                  <a:gd name="connsiteX8" fmla="*/ 614364 w 1359696"/>
                  <a:gd name="connsiteY8" fmla="*/ 257176 h 2829107"/>
                  <a:gd name="connsiteX9" fmla="*/ 600075 w 1359696"/>
                  <a:gd name="connsiteY9" fmla="*/ 264321 h 2829107"/>
                  <a:gd name="connsiteX10" fmla="*/ 531019 w 1359696"/>
                  <a:gd name="connsiteY10" fmla="*/ 333376 h 2829107"/>
                  <a:gd name="connsiteX11" fmla="*/ 454817 w 1359696"/>
                  <a:gd name="connsiteY11" fmla="*/ 416720 h 2829107"/>
                  <a:gd name="connsiteX12" fmla="*/ 423863 w 1359696"/>
                  <a:gd name="connsiteY12" fmla="*/ 466727 h 2829107"/>
                  <a:gd name="connsiteX13" fmla="*/ 376238 w 1359696"/>
                  <a:gd name="connsiteY13" fmla="*/ 526258 h 2829107"/>
                  <a:gd name="connsiteX14" fmla="*/ 316707 w 1359696"/>
                  <a:gd name="connsiteY14" fmla="*/ 616745 h 2829107"/>
                  <a:gd name="connsiteX15" fmla="*/ 276226 w 1359696"/>
                  <a:gd name="connsiteY15" fmla="*/ 671514 h 2829107"/>
                  <a:gd name="connsiteX16" fmla="*/ 228599 w 1359696"/>
                  <a:gd name="connsiteY16" fmla="*/ 762001 h 2829107"/>
                  <a:gd name="connsiteX17" fmla="*/ 180976 w 1359696"/>
                  <a:gd name="connsiteY17" fmla="*/ 876300 h 2829107"/>
                  <a:gd name="connsiteX18" fmla="*/ 140495 w 1359696"/>
                  <a:gd name="connsiteY18" fmla="*/ 1004889 h 2829107"/>
                  <a:gd name="connsiteX19" fmla="*/ 95251 w 1359696"/>
                  <a:gd name="connsiteY19" fmla="*/ 1185863 h 2829107"/>
                  <a:gd name="connsiteX20" fmla="*/ 69057 w 1359696"/>
                  <a:gd name="connsiteY20" fmla="*/ 1312069 h 2829107"/>
                  <a:gd name="connsiteX21" fmla="*/ 42863 w 1359696"/>
                  <a:gd name="connsiteY21" fmla="*/ 1431132 h 2829107"/>
                  <a:gd name="connsiteX22" fmla="*/ 28577 w 1359696"/>
                  <a:gd name="connsiteY22" fmla="*/ 1526382 h 2829107"/>
                  <a:gd name="connsiteX23" fmla="*/ 19051 w 1359696"/>
                  <a:gd name="connsiteY23" fmla="*/ 1616870 h 2829107"/>
                  <a:gd name="connsiteX24" fmla="*/ 23814 w 1359696"/>
                  <a:gd name="connsiteY24" fmla="*/ 1700214 h 2829107"/>
                  <a:gd name="connsiteX25" fmla="*/ 23813 w 1359696"/>
                  <a:gd name="connsiteY25" fmla="*/ 1774032 h 2829107"/>
                  <a:gd name="connsiteX26" fmla="*/ 7144 w 1359696"/>
                  <a:gd name="connsiteY26" fmla="*/ 1940720 h 2829107"/>
                  <a:gd name="connsiteX27" fmla="*/ 9527 w 1359696"/>
                  <a:gd name="connsiteY27" fmla="*/ 2050257 h 2829107"/>
                  <a:gd name="connsiteX28" fmla="*/ 0 w 1359696"/>
                  <a:gd name="connsiteY28" fmla="*/ 2133601 h 2829107"/>
                  <a:gd name="connsiteX29" fmla="*/ 2383 w 1359696"/>
                  <a:gd name="connsiteY29" fmla="*/ 2224088 h 2829107"/>
                  <a:gd name="connsiteX30" fmla="*/ 1 w 1359696"/>
                  <a:gd name="connsiteY30" fmla="*/ 2328863 h 2829107"/>
                  <a:gd name="connsiteX31" fmla="*/ 9527 w 1359696"/>
                  <a:gd name="connsiteY31" fmla="*/ 2421732 h 2829107"/>
                  <a:gd name="connsiteX32" fmla="*/ 16671 w 1359696"/>
                  <a:gd name="connsiteY32" fmla="*/ 2521745 h 2829107"/>
                  <a:gd name="connsiteX33" fmla="*/ 23814 w 1359696"/>
                  <a:gd name="connsiteY33" fmla="*/ 2597945 h 2829107"/>
                  <a:gd name="connsiteX34" fmla="*/ 35720 w 1359696"/>
                  <a:gd name="connsiteY34" fmla="*/ 2700339 h 2829107"/>
                  <a:gd name="connsiteX35" fmla="*/ 38103 w 1359696"/>
                  <a:gd name="connsiteY35" fmla="*/ 2776538 h 2829107"/>
                  <a:gd name="connsiteX36" fmla="*/ 42865 w 1359696"/>
                  <a:gd name="connsiteY36" fmla="*/ 2821782 h 2829107"/>
                  <a:gd name="connsiteX37" fmla="*/ 109538 w 1359696"/>
                  <a:gd name="connsiteY37" fmla="*/ 2824165 h 2829107"/>
                  <a:gd name="connsiteX38" fmla="*/ 109539 w 1359696"/>
                  <a:gd name="connsiteY38" fmla="*/ 2764632 h 2829107"/>
                  <a:gd name="connsiteX39" fmla="*/ 107158 w 1359696"/>
                  <a:gd name="connsiteY39" fmla="*/ 2712245 h 2829107"/>
                  <a:gd name="connsiteX40" fmla="*/ 114301 w 1359696"/>
                  <a:gd name="connsiteY40" fmla="*/ 2619376 h 2829107"/>
                  <a:gd name="connsiteX41" fmla="*/ 114301 w 1359696"/>
                  <a:gd name="connsiteY41" fmla="*/ 2564607 h 2829107"/>
                  <a:gd name="connsiteX42" fmla="*/ 111920 w 1359696"/>
                  <a:gd name="connsiteY42" fmla="*/ 2481264 h 2829107"/>
                  <a:gd name="connsiteX43" fmla="*/ 114302 w 1359696"/>
                  <a:gd name="connsiteY43" fmla="*/ 2381251 h 2829107"/>
                  <a:gd name="connsiteX44" fmla="*/ 102395 w 1359696"/>
                  <a:gd name="connsiteY44" fmla="*/ 2295527 h 2829107"/>
                  <a:gd name="connsiteX45" fmla="*/ 95251 w 1359696"/>
                  <a:gd name="connsiteY45" fmla="*/ 2216945 h 2829107"/>
                  <a:gd name="connsiteX46" fmla="*/ 95251 w 1359696"/>
                  <a:gd name="connsiteY46" fmla="*/ 2133601 h 2829107"/>
                  <a:gd name="connsiteX47" fmla="*/ 102395 w 1359696"/>
                  <a:gd name="connsiteY47" fmla="*/ 2026444 h 2829107"/>
                  <a:gd name="connsiteX48" fmla="*/ 114300 w 1359696"/>
                  <a:gd name="connsiteY48" fmla="*/ 1852613 h 2829107"/>
                  <a:gd name="connsiteX49" fmla="*/ 126206 w 1359696"/>
                  <a:gd name="connsiteY49" fmla="*/ 1664495 h 2829107"/>
                  <a:gd name="connsiteX50" fmla="*/ 126207 w 1359696"/>
                  <a:gd name="connsiteY50" fmla="*/ 1595438 h 2829107"/>
                  <a:gd name="connsiteX51" fmla="*/ 142876 w 1359696"/>
                  <a:gd name="connsiteY51" fmla="*/ 1526382 h 2829107"/>
                  <a:gd name="connsiteX52" fmla="*/ 166689 w 1359696"/>
                  <a:gd name="connsiteY52" fmla="*/ 1388269 h 2829107"/>
                  <a:gd name="connsiteX53" fmla="*/ 204788 w 1359696"/>
                  <a:gd name="connsiteY53" fmla="*/ 1273969 h 2829107"/>
                  <a:gd name="connsiteX54" fmla="*/ 226220 w 1359696"/>
                  <a:gd name="connsiteY54" fmla="*/ 1154907 h 2829107"/>
                  <a:gd name="connsiteX55" fmla="*/ 259557 w 1359696"/>
                  <a:gd name="connsiteY55" fmla="*/ 1064420 h 2829107"/>
                  <a:gd name="connsiteX56" fmla="*/ 288132 w 1359696"/>
                  <a:gd name="connsiteY56" fmla="*/ 954882 h 2829107"/>
                  <a:gd name="connsiteX57" fmla="*/ 319087 w 1359696"/>
                  <a:gd name="connsiteY57" fmla="*/ 864395 h 2829107"/>
                  <a:gd name="connsiteX58" fmla="*/ 378618 w 1359696"/>
                  <a:gd name="connsiteY58" fmla="*/ 785814 h 2829107"/>
                  <a:gd name="connsiteX59" fmla="*/ 419100 w 1359696"/>
                  <a:gd name="connsiteY59" fmla="*/ 685802 h 2829107"/>
                  <a:gd name="connsiteX60" fmla="*/ 504825 w 1359696"/>
                  <a:gd name="connsiteY60" fmla="*/ 557214 h 2829107"/>
                  <a:gd name="connsiteX61" fmla="*/ 626268 w 1359696"/>
                  <a:gd name="connsiteY61" fmla="*/ 431007 h 2829107"/>
                  <a:gd name="connsiteX62" fmla="*/ 738187 w 1359696"/>
                  <a:gd name="connsiteY62" fmla="*/ 330996 h 2829107"/>
                  <a:gd name="connsiteX63" fmla="*/ 842962 w 1359696"/>
                  <a:gd name="connsiteY63" fmla="*/ 257177 h 2829107"/>
                  <a:gd name="connsiteX64" fmla="*/ 1002506 w 1359696"/>
                  <a:gd name="connsiteY64" fmla="*/ 185738 h 2829107"/>
                  <a:gd name="connsiteX65" fmla="*/ 1243012 w 1359696"/>
                  <a:gd name="connsiteY65" fmla="*/ 126208 h 2829107"/>
                  <a:gd name="connsiteX66" fmla="*/ 1352550 w 1359696"/>
                  <a:gd name="connsiteY66" fmla="*/ 121445 h 2829107"/>
                  <a:gd name="connsiteX67" fmla="*/ 1359696 w 1359696"/>
                  <a:gd name="connsiteY67" fmla="*/ 59532 h 2829107"/>
                  <a:gd name="connsiteX68" fmla="*/ 1331118 w 1359696"/>
                  <a:gd name="connsiteY68" fmla="*/ 0 h 2829107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14301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07158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147764 w 1359696"/>
                  <a:gd name="connsiteY65" fmla="*/ 140494 h 2821963"/>
                  <a:gd name="connsiteX66" fmla="*/ 1243012 w 1359696"/>
                  <a:gd name="connsiteY66" fmla="*/ 119064 h 2821963"/>
                  <a:gd name="connsiteX67" fmla="*/ 1352550 w 1359696"/>
                  <a:gd name="connsiteY67" fmla="*/ 107158 h 2821963"/>
                  <a:gd name="connsiteX68" fmla="*/ 1359696 w 1359696"/>
                  <a:gd name="connsiteY68" fmla="*/ 52388 h 2821963"/>
                  <a:gd name="connsiteX69" fmla="*/ 1340643 w 1359696"/>
                  <a:gd name="connsiteY69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064421 w 1359696"/>
                  <a:gd name="connsiteY65" fmla="*/ 164307 h 2821963"/>
                  <a:gd name="connsiteX66" fmla="*/ 1147764 w 1359696"/>
                  <a:gd name="connsiteY66" fmla="*/ 140494 h 2821963"/>
                  <a:gd name="connsiteX67" fmla="*/ 1243012 w 1359696"/>
                  <a:gd name="connsiteY67" fmla="*/ 119064 h 2821963"/>
                  <a:gd name="connsiteX68" fmla="*/ 1352550 w 1359696"/>
                  <a:gd name="connsiteY68" fmla="*/ 107158 h 2821963"/>
                  <a:gd name="connsiteX69" fmla="*/ 1359696 w 1359696"/>
                  <a:gd name="connsiteY69" fmla="*/ 52388 h 2821963"/>
                  <a:gd name="connsiteX70" fmla="*/ 1340643 w 1359696"/>
                  <a:gd name="connsiteY70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931071 w 1359696"/>
                  <a:gd name="connsiteY64" fmla="*/ 204788 h 2821963"/>
                  <a:gd name="connsiteX65" fmla="*/ 1002506 w 1359696"/>
                  <a:gd name="connsiteY65" fmla="*/ 178594 h 2821963"/>
                  <a:gd name="connsiteX66" fmla="*/ 1064421 w 1359696"/>
                  <a:gd name="connsiteY66" fmla="*/ 164307 h 2821963"/>
                  <a:gd name="connsiteX67" fmla="*/ 1147764 w 1359696"/>
                  <a:gd name="connsiteY67" fmla="*/ 140494 h 2821963"/>
                  <a:gd name="connsiteX68" fmla="*/ 1243012 w 1359696"/>
                  <a:gd name="connsiteY68" fmla="*/ 119064 h 2821963"/>
                  <a:gd name="connsiteX69" fmla="*/ 1352550 w 1359696"/>
                  <a:gd name="connsiteY69" fmla="*/ 107158 h 2821963"/>
                  <a:gd name="connsiteX70" fmla="*/ 1359696 w 1359696"/>
                  <a:gd name="connsiteY70" fmla="*/ 52388 h 2821963"/>
                  <a:gd name="connsiteX71" fmla="*/ 1340643 w 1359696"/>
                  <a:gd name="connsiteY71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897730 w 1359696"/>
                  <a:gd name="connsiteY5" fmla="*/ 92870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626268 w 1359696"/>
                  <a:gd name="connsiteY63" fmla="*/ 423863 h 2821963"/>
                  <a:gd name="connsiteX64" fmla="*/ 738187 w 1359696"/>
                  <a:gd name="connsiteY64" fmla="*/ 323852 h 2821963"/>
                  <a:gd name="connsiteX65" fmla="*/ 842962 w 1359696"/>
                  <a:gd name="connsiteY65" fmla="*/ 250033 h 2821963"/>
                  <a:gd name="connsiteX66" fmla="*/ 931071 w 1359696"/>
                  <a:gd name="connsiteY66" fmla="*/ 204788 h 2821963"/>
                  <a:gd name="connsiteX67" fmla="*/ 983456 w 1359696"/>
                  <a:gd name="connsiteY67" fmla="*/ 180975 h 2821963"/>
                  <a:gd name="connsiteX68" fmla="*/ 1059658 w 1359696"/>
                  <a:gd name="connsiteY68" fmla="*/ 152401 h 2821963"/>
                  <a:gd name="connsiteX69" fmla="*/ 1147764 w 1359696"/>
                  <a:gd name="connsiteY69" fmla="*/ 128588 h 2821963"/>
                  <a:gd name="connsiteX70" fmla="*/ 1243012 w 1359696"/>
                  <a:gd name="connsiteY70" fmla="*/ 119064 h 2821963"/>
                  <a:gd name="connsiteX71" fmla="*/ 1352550 w 1359696"/>
                  <a:gd name="connsiteY71" fmla="*/ 107158 h 2821963"/>
                  <a:gd name="connsiteX72" fmla="*/ 1359696 w 1359696"/>
                  <a:gd name="connsiteY72" fmla="*/ 52388 h 2821963"/>
                  <a:gd name="connsiteX73" fmla="*/ 1340643 w 1359696"/>
                  <a:gd name="connsiteY73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738187 w 1359696"/>
                  <a:gd name="connsiteY65" fmla="*/ 323852 h 2821963"/>
                  <a:gd name="connsiteX66" fmla="*/ 842962 w 1359696"/>
                  <a:gd name="connsiteY66" fmla="*/ 250033 h 2821963"/>
                  <a:gd name="connsiteX67" fmla="*/ 931071 w 1359696"/>
                  <a:gd name="connsiteY67" fmla="*/ 204788 h 2821963"/>
                  <a:gd name="connsiteX68" fmla="*/ 983456 w 1359696"/>
                  <a:gd name="connsiteY68" fmla="*/ 180975 h 2821963"/>
                  <a:gd name="connsiteX69" fmla="*/ 1059658 w 1359696"/>
                  <a:gd name="connsiteY69" fmla="*/ 152401 h 2821963"/>
                  <a:gd name="connsiteX70" fmla="*/ 1147764 w 1359696"/>
                  <a:gd name="connsiteY70" fmla="*/ 128588 h 2821963"/>
                  <a:gd name="connsiteX71" fmla="*/ 1243012 w 1359696"/>
                  <a:gd name="connsiteY71" fmla="*/ 119064 h 2821963"/>
                  <a:gd name="connsiteX72" fmla="*/ 1352550 w 1359696"/>
                  <a:gd name="connsiteY72" fmla="*/ 107158 h 2821963"/>
                  <a:gd name="connsiteX73" fmla="*/ 1359696 w 1359696"/>
                  <a:gd name="connsiteY73" fmla="*/ 52388 h 2821963"/>
                  <a:gd name="connsiteX74" fmla="*/ 1340643 w 1359696"/>
                  <a:gd name="connsiteY74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23826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23827 w 1359696"/>
                  <a:gd name="connsiteY39" fmla="*/ 2764631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1 w 1359696"/>
                  <a:gd name="connsiteY25" fmla="*/ 1795463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114300 w 1359696"/>
                  <a:gd name="connsiteY48" fmla="*/ 1845469 h 2823908"/>
                  <a:gd name="connsiteX49" fmla="*/ 126206 w 1359696"/>
                  <a:gd name="connsiteY49" fmla="*/ 1657351 h 2823908"/>
                  <a:gd name="connsiteX50" fmla="*/ 126207 w 1359696"/>
                  <a:gd name="connsiteY50" fmla="*/ 1588294 h 2823908"/>
                  <a:gd name="connsiteX51" fmla="*/ 142876 w 1359696"/>
                  <a:gd name="connsiteY51" fmla="*/ 1519238 h 2823908"/>
                  <a:gd name="connsiteX52" fmla="*/ 166689 w 1359696"/>
                  <a:gd name="connsiteY52" fmla="*/ 1381125 h 2823908"/>
                  <a:gd name="connsiteX53" fmla="*/ 200025 w 1359696"/>
                  <a:gd name="connsiteY53" fmla="*/ 1264443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226220 w 1359696"/>
                  <a:gd name="connsiteY53" fmla="*/ 1147763 h 2823908"/>
                  <a:gd name="connsiteX54" fmla="*/ 247651 w 1359696"/>
                  <a:gd name="connsiteY54" fmla="*/ 1057276 h 2823908"/>
                  <a:gd name="connsiteX55" fmla="*/ 285751 w 1359696"/>
                  <a:gd name="connsiteY55" fmla="*/ 947738 h 2823908"/>
                  <a:gd name="connsiteX56" fmla="*/ 319087 w 1359696"/>
                  <a:gd name="connsiteY56" fmla="*/ 857251 h 2823908"/>
                  <a:gd name="connsiteX57" fmla="*/ 364330 w 1359696"/>
                  <a:gd name="connsiteY57" fmla="*/ 764382 h 2823908"/>
                  <a:gd name="connsiteX58" fmla="*/ 414337 w 1359696"/>
                  <a:gd name="connsiteY58" fmla="*/ 678658 h 2823908"/>
                  <a:gd name="connsiteX59" fmla="*/ 464346 w 1359696"/>
                  <a:gd name="connsiteY59" fmla="*/ 611982 h 2823908"/>
                  <a:gd name="connsiteX60" fmla="*/ 504825 w 1359696"/>
                  <a:gd name="connsiteY60" fmla="*/ 550070 h 2823908"/>
                  <a:gd name="connsiteX61" fmla="*/ 573883 w 1359696"/>
                  <a:gd name="connsiteY61" fmla="*/ 478632 h 2823908"/>
                  <a:gd name="connsiteX62" fmla="*/ 626268 w 1359696"/>
                  <a:gd name="connsiteY62" fmla="*/ 423863 h 2823908"/>
                  <a:gd name="connsiteX63" fmla="*/ 685802 w 1359696"/>
                  <a:gd name="connsiteY63" fmla="*/ 371476 h 2823908"/>
                  <a:gd name="connsiteX64" fmla="*/ 738187 w 1359696"/>
                  <a:gd name="connsiteY64" fmla="*/ 323852 h 2823908"/>
                  <a:gd name="connsiteX65" fmla="*/ 842962 w 1359696"/>
                  <a:gd name="connsiteY65" fmla="*/ 250033 h 2823908"/>
                  <a:gd name="connsiteX66" fmla="*/ 931071 w 1359696"/>
                  <a:gd name="connsiteY66" fmla="*/ 204788 h 2823908"/>
                  <a:gd name="connsiteX67" fmla="*/ 983456 w 1359696"/>
                  <a:gd name="connsiteY67" fmla="*/ 180975 h 2823908"/>
                  <a:gd name="connsiteX68" fmla="*/ 1059658 w 1359696"/>
                  <a:gd name="connsiteY68" fmla="*/ 152401 h 2823908"/>
                  <a:gd name="connsiteX69" fmla="*/ 1147764 w 1359696"/>
                  <a:gd name="connsiteY69" fmla="*/ 128588 h 2823908"/>
                  <a:gd name="connsiteX70" fmla="*/ 1243012 w 1359696"/>
                  <a:gd name="connsiteY70" fmla="*/ 119064 h 2823908"/>
                  <a:gd name="connsiteX71" fmla="*/ 1352550 w 1359696"/>
                  <a:gd name="connsiteY71" fmla="*/ 107158 h 2823908"/>
                  <a:gd name="connsiteX72" fmla="*/ 1359696 w 1359696"/>
                  <a:gd name="connsiteY72" fmla="*/ 52388 h 2823908"/>
                  <a:gd name="connsiteX73" fmla="*/ 1340643 w 1359696"/>
                  <a:gd name="connsiteY7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226220 w 1359696"/>
                  <a:gd name="connsiteY52" fmla="*/ 1147763 h 2823908"/>
                  <a:gd name="connsiteX53" fmla="*/ 247651 w 1359696"/>
                  <a:gd name="connsiteY53" fmla="*/ 1057276 h 2823908"/>
                  <a:gd name="connsiteX54" fmla="*/ 285751 w 1359696"/>
                  <a:gd name="connsiteY54" fmla="*/ 947738 h 2823908"/>
                  <a:gd name="connsiteX55" fmla="*/ 319087 w 1359696"/>
                  <a:gd name="connsiteY55" fmla="*/ 857251 h 2823908"/>
                  <a:gd name="connsiteX56" fmla="*/ 364330 w 1359696"/>
                  <a:gd name="connsiteY56" fmla="*/ 764382 h 2823908"/>
                  <a:gd name="connsiteX57" fmla="*/ 414337 w 1359696"/>
                  <a:gd name="connsiteY57" fmla="*/ 678658 h 2823908"/>
                  <a:gd name="connsiteX58" fmla="*/ 464346 w 1359696"/>
                  <a:gd name="connsiteY58" fmla="*/ 611982 h 2823908"/>
                  <a:gd name="connsiteX59" fmla="*/ 504825 w 1359696"/>
                  <a:gd name="connsiteY59" fmla="*/ 550070 h 2823908"/>
                  <a:gd name="connsiteX60" fmla="*/ 573883 w 1359696"/>
                  <a:gd name="connsiteY60" fmla="*/ 478632 h 2823908"/>
                  <a:gd name="connsiteX61" fmla="*/ 626268 w 1359696"/>
                  <a:gd name="connsiteY61" fmla="*/ 423863 h 2823908"/>
                  <a:gd name="connsiteX62" fmla="*/ 685802 w 1359696"/>
                  <a:gd name="connsiteY62" fmla="*/ 371476 h 2823908"/>
                  <a:gd name="connsiteX63" fmla="*/ 738187 w 1359696"/>
                  <a:gd name="connsiteY63" fmla="*/ 323852 h 2823908"/>
                  <a:gd name="connsiteX64" fmla="*/ 842962 w 1359696"/>
                  <a:gd name="connsiteY64" fmla="*/ 250033 h 2823908"/>
                  <a:gd name="connsiteX65" fmla="*/ 931071 w 1359696"/>
                  <a:gd name="connsiteY65" fmla="*/ 204788 h 2823908"/>
                  <a:gd name="connsiteX66" fmla="*/ 983456 w 1359696"/>
                  <a:gd name="connsiteY66" fmla="*/ 180975 h 2823908"/>
                  <a:gd name="connsiteX67" fmla="*/ 1059658 w 1359696"/>
                  <a:gd name="connsiteY67" fmla="*/ 152401 h 2823908"/>
                  <a:gd name="connsiteX68" fmla="*/ 1147764 w 1359696"/>
                  <a:gd name="connsiteY68" fmla="*/ 128588 h 2823908"/>
                  <a:gd name="connsiteX69" fmla="*/ 1243012 w 1359696"/>
                  <a:gd name="connsiteY69" fmla="*/ 119064 h 2823908"/>
                  <a:gd name="connsiteX70" fmla="*/ 1352550 w 1359696"/>
                  <a:gd name="connsiteY70" fmla="*/ 107158 h 2823908"/>
                  <a:gd name="connsiteX71" fmla="*/ 1359696 w 1359696"/>
                  <a:gd name="connsiteY71" fmla="*/ 52388 h 2823908"/>
                  <a:gd name="connsiteX72" fmla="*/ 1340643 w 1359696"/>
                  <a:gd name="connsiteY72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226220 w 1359696"/>
                  <a:gd name="connsiteY51" fmla="*/ 1147763 h 2823908"/>
                  <a:gd name="connsiteX52" fmla="*/ 247651 w 1359696"/>
                  <a:gd name="connsiteY52" fmla="*/ 1057276 h 2823908"/>
                  <a:gd name="connsiteX53" fmla="*/ 285751 w 1359696"/>
                  <a:gd name="connsiteY53" fmla="*/ 947738 h 2823908"/>
                  <a:gd name="connsiteX54" fmla="*/ 319087 w 1359696"/>
                  <a:gd name="connsiteY54" fmla="*/ 857251 h 2823908"/>
                  <a:gd name="connsiteX55" fmla="*/ 364330 w 1359696"/>
                  <a:gd name="connsiteY55" fmla="*/ 764382 h 2823908"/>
                  <a:gd name="connsiteX56" fmla="*/ 414337 w 1359696"/>
                  <a:gd name="connsiteY56" fmla="*/ 678658 h 2823908"/>
                  <a:gd name="connsiteX57" fmla="*/ 464346 w 1359696"/>
                  <a:gd name="connsiteY57" fmla="*/ 611982 h 2823908"/>
                  <a:gd name="connsiteX58" fmla="*/ 504825 w 1359696"/>
                  <a:gd name="connsiteY58" fmla="*/ 550070 h 2823908"/>
                  <a:gd name="connsiteX59" fmla="*/ 573883 w 1359696"/>
                  <a:gd name="connsiteY59" fmla="*/ 478632 h 2823908"/>
                  <a:gd name="connsiteX60" fmla="*/ 626268 w 1359696"/>
                  <a:gd name="connsiteY60" fmla="*/ 423863 h 2823908"/>
                  <a:gd name="connsiteX61" fmla="*/ 685802 w 1359696"/>
                  <a:gd name="connsiteY61" fmla="*/ 371476 h 2823908"/>
                  <a:gd name="connsiteX62" fmla="*/ 738187 w 1359696"/>
                  <a:gd name="connsiteY62" fmla="*/ 323852 h 2823908"/>
                  <a:gd name="connsiteX63" fmla="*/ 842962 w 1359696"/>
                  <a:gd name="connsiteY63" fmla="*/ 250033 h 2823908"/>
                  <a:gd name="connsiteX64" fmla="*/ 931071 w 1359696"/>
                  <a:gd name="connsiteY64" fmla="*/ 204788 h 2823908"/>
                  <a:gd name="connsiteX65" fmla="*/ 983456 w 1359696"/>
                  <a:gd name="connsiteY65" fmla="*/ 180975 h 2823908"/>
                  <a:gd name="connsiteX66" fmla="*/ 1059658 w 1359696"/>
                  <a:gd name="connsiteY66" fmla="*/ 152401 h 2823908"/>
                  <a:gd name="connsiteX67" fmla="*/ 1147764 w 1359696"/>
                  <a:gd name="connsiteY67" fmla="*/ 128588 h 2823908"/>
                  <a:gd name="connsiteX68" fmla="*/ 1243012 w 1359696"/>
                  <a:gd name="connsiteY68" fmla="*/ 119064 h 2823908"/>
                  <a:gd name="connsiteX69" fmla="*/ 1352550 w 1359696"/>
                  <a:gd name="connsiteY69" fmla="*/ 107158 h 2823908"/>
                  <a:gd name="connsiteX70" fmla="*/ 1359696 w 1359696"/>
                  <a:gd name="connsiteY70" fmla="*/ 52388 h 2823908"/>
                  <a:gd name="connsiteX71" fmla="*/ 1340643 w 1359696"/>
                  <a:gd name="connsiteY71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226220 w 1359696"/>
                  <a:gd name="connsiteY50" fmla="*/ 1147763 h 2823908"/>
                  <a:gd name="connsiteX51" fmla="*/ 247651 w 1359696"/>
                  <a:gd name="connsiteY51" fmla="*/ 1057276 h 2823908"/>
                  <a:gd name="connsiteX52" fmla="*/ 285751 w 1359696"/>
                  <a:gd name="connsiteY52" fmla="*/ 947738 h 2823908"/>
                  <a:gd name="connsiteX53" fmla="*/ 319087 w 1359696"/>
                  <a:gd name="connsiteY53" fmla="*/ 857251 h 2823908"/>
                  <a:gd name="connsiteX54" fmla="*/ 364330 w 1359696"/>
                  <a:gd name="connsiteY54" fmla="*/ 764382 h 2823908"/>
                  <a:gd name="connsiteX55" fmla="*/ 414337 w 1359696"/>
                  <a:gd name="connsiteY55" fmla="*/ 678658 h 2823908"/>
                  <a:gd name="connsiteX56" fmla="*/ 464346 w 1359696"/>
                  <a:gd name="connsiteY56" fmla="*/ 611982 h 2823908"/>
                  <a:gd name="connsiteX57" fmla="*/ 504825 w 1359696"/>
                  <a:gd name="connsiteY57" fmla="*/ 550070 h 2823908"/>
                  <a:gd name="connsiteX58" fmla="*/ 573883 w 1359696"/>
                  <a:gd name="connsiteY58" fmla="*/ 478632 h 2823908"/>
                  <a:gd name="connsiteX59" fmla="*/ 626268 w 1359696"/>
                  <a:gd name="connsiteY59" fmla="*/ 423863 h 2823908"/>
                  <a:gd name="connsiteX60" fmla="*/ 685802 w 1359696"/>
                  <a:gd name="connsiteY60" fmla="*/ 371476 h 2823908"/>
                  <a:gd name="connsiteX61" fmla="*/ 738187 w 1359696"/>
                  <a:gd name="connsiteY61" fmla="*/ 323852 h 2823908"/>
                  <a:gd name="connsiteX62" fmla="*/ 842962 w 1359696"/>
                  <a:gd name="connsiteY62" fmla="*/ 250033 h 2823908"/>
                  <a:gd name="connsiteX63" fmla="*/ 931071 w 1359696"/>
                  <a:gd name="connsiteY63" fmla="*/ 204788 h 2823908"/>
                  <a:gd name="connsiteX64" fmla="*/ 983456 w 1359696"/>
                  <a:gd name="connsiteY64" fmla="*/ 180975 h 2823908"/>
                  <a:gd name="connsiteX65" fmla="*/ 1059658 w 1359696"/>
                  <a:gd name="connsiteY65" fmla="*/ 152401 h 2823908"/>
                  <a:gd name="connsiteX66" fmla="*/ 1147764 w 1359696"/>
                  <a:gd name="connsiteY66" fmla="*/ 128588 h 2823908"/>
                  <a:gd name="connsiteX67" fmla="*/ 1243012 w 1359696"/>
                  <a:gd name="connsiteY67" fmla="*/ 119064 h 2823908"/>
                  <a:gd name="connsiteX68" fmla="*/ 1352550 w 1359696"/>
                  <a:gd name="connsiteY68" fmla="*/ 107158 h 2823908"/>
                  <a:gd name="connsiteX69" fmla="*/ 1359696 w 1359696"/>
                  <a:gd name="connsiteY69" fmla="*/ 52388 h 2823908"/>
                  <a:gd name="connsiteX70" fmla="*/ 1340643 w 1359696"/>
                  <a:gd name="connsiteY70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697831 h 2823908"/>
                  <a:gd name="connsiteX25" fmla="*/ 14289 w 1359696"/>
                  <a:gd name="connsiteY25" fmla="*/ 1800226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226220 w 1359696"/>
                  <a:gd name="connsiteY48" fmla="*/ 1147763 h 2823908"/>
                  <a:gd name="connsiteX49" fmla="*/ 247651 w 1359696"/>
                  <a:gd name="connsiteY49" fmla="*/ 1057276 h 2823908"/>
                  <a:gd name="connsiteX50" fmla="*/ 285751 w 1359696"/>
                  <a:gd name="connsiteY50" fmla="*/ 947738 h 2823908"/>
                  <a:gd name="connsiteX51" fmla="*/ 319087 w 1359696"/>
                  <a:gd name="connsiteY51" fmla="*/ 857251 h 2823908"/>
                  <a:gd name="connsiteX52" fmla="*/ 364330 w 1359696"/>
                  <a:gd name="connsiteY52" fmla="*/ 764382 h 2823908"/>
                  <a:gd name="connsiteX53" fmla="*/ 414337 w 1359696"/>
                  <a:gd name="connsiteY53" fmla="*/ 678658 h 2823908"/>
                  <a:gd name="connsiteX54" fmla="*/ 464346 w 1359696"/>
                  <a:gd name="connsiteY54" fmla="*/ 611982 h 2823908"/>
                  <a:gd name="connsiteX55" fmla="*/ 504825 w 1359696"/>
                  <a:gd name="connsiteY55" fmla="*/ 550070 h 2823908"/>
                  <a:gd name="connsiteX56" fmla="*/ 573883 w 1359696"/>
                  <a:gd name="connsiteY56" fmla="*/ 478632 h 2823908"/>
                  <a:gd name="connsiteX57" fmla="*/ 626268 w 1359696"/>
                  <a:gd name="connsiteY57" fmla="*/ 423863 h 2823908"/>
                  <a:gd name="connsiteX58" fmla="*/ 685802 w 1359696"/>
                  <a:gd name="connsiteY58" fmla="*/ 371476 h 2823908"/>
                  <a:gd name="connsiteX59" fmla="*/ 738187 w 1359696"/>
                  <a:gd name="connsiteY59" fmla="*/ 323852 h 2823908"/>
                  <a:gd name="connsiteX60" fmla="*/ 842962 w 1359696"/>
                  <a:gd name="connsiteY60" fmla="*/ 250033 h 2823908"/>
                  <a:gd name="connsiteX61" fmla="*/ 931071 w 1359696"/>
                  <a:gd name="connsiteY61" fmla="*/ 204788 h 2823908"/>
                  <a:gd name="connsiteX62" fmla="*/ 983456 w 1359696"/>
                  <a:gd name="connsiteY62" fmla="*/ 180975 h 2823908"/>
                  <a:gd name="connsiteX63" fmla="*/ 1059658 w 1359696"/>
                  <a:gd name="connsiteY63" fmla="*/ 152401 h 2823908"/>
                  <a:gd name="connsiteX64" fmla="*/ 1147764 w 1359696"/>
                  <a:gd name="connsiteY64" fmla="*/ 128588 h 2823908"/>
                  <a:gd name="connsiteX65" fmla="*/ 1243012 w 1359696"/>
                  <a:gd name="connsiteY65" fmla="*/ 119064 h 2823908"/>
                  <a:gd name="connsiteX66" fmla="*/ 1352550 w 1359696"/>
                  <a:gd name="connsiteY66" fmla="*/ 107158 h 2823908"/>
                  <a:gd name="connsiteX67" fmla="*/ 1359696 w 1359696"/>
                  <a:gd name="connsiteY67" fmla="*/ 52388 h 2823908"/>
                  <a:gd name="connsiteX68" fmla="*/ 1340643 w 1359696"/>
                  <a:gd name="connsiteY68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800226 h 2823908"/>
                  <a:gd name="connsiteX25" fmla="*/ 9525 w 1359696"/>
                  <a:gd name="connsiteY25" fmla="*/ 1926433 h 2823908"/>
                  <a:gd name="connsiteX26" fmla="*/ 7145 w 1359696"/>
                  <a:gd name="connsiteY26" fmla="*/ 2045494 h 2823908"/>
                  <a:gd name="connsiteX27" fmla="*/ 0 w 1359696"/>
                  <a:gd name="connsiteY27" fmla="*/ 2126457 h 2823908"/>
                  <a:gd name="connsiteX28" fmla="*/ 2383 w 1359696"/>
                  <a:gd name="connsiteY28" fmla="*/ 2216944 h 2823908"/>
                  <a:gd name="connsiteX29" fmla="*/ 1 w 1359696"/>
                  <a:gd name="connsiteY29" fmla="*/ 2321719 h 2823908"/>
                  <a:gd name="connsiteX30" fmla="*/ 9527 w 1359696"/>
                  <a:gd name="connsiteY30" fmla="*/ 2414588 h 2823908"/>
                  <a:gd name="connsiteX31" fmla="*/ 16671 w 1359696"/>
                  <a:gd name="connsiteY31" fmla="*/ 2514601 h 2823908"/>
                  <a:gd name="connsiteX32" fmla="*/ 23814 w 1359696"/>
                  <a:gd name="connsiteY32" fmla="*/ 2590801 h 2823908"/>
                  <a:gd name="connsiteX33" fmla="*/ 28576 w 1359696"/>
                  <a:gd name="connsiteY33" fmla="*/ 2700339 h 2823908"/>
                  <a:gd name="connsiteX34" fmla="*/ 38103 w 1359696"/>
                  <a:gd name="connsiteY34" fmla="*/ 2769394 h 2823908"/>
                  <a:gd name="connsiteX35" fmla="*/ 42865 w 1359696"/>
                  <a:gd name="connsiteY35" fmla="*/ 2814638 h 2823908"/>
                  <a:gd name="connsiteX36" fmla="*/ 116682 w 1359696"/>
                  <a:gd name="connsiteY36" fmla="*/ 2819402 h 2823908"/>
                  <a:gd name="connsiteX37" fmla="*/ 123827 w 1359696"/>
                  <a:gd name="connsiteY37" fmla="*/ 2764631 h 2823908"/>
                  <a:gd name="connsiteX38" fmla="*/ 119064 w 1359696"/>
                  <a:gd name="connsiteY38" fmla="*/ 2707482 h 2823908"/>
                  <a:gd name="connsiteX39" fmla="*/ 114301 w 1359696"/>
                  <a:gd name="connsiteY39" fmla="*/ 2612232 h 2823908"/>
                  <a:gd name="connsiteX40" fmla="*/ 116683 w 1359696"/>
                  <a:gd name="connsiteY40" fmla="*/ 2562225 h 2823908"/>
                  <a:gd name="connsiteX41" fmla="*/ 111920 w 1359696"/>
                  <a:gd name="connsiteY41" fmla="*/ 2474120 h 2823908"/>
                  <a:gd name="connsiteX42" fmla="*/ 114302 w 1359696"/>
                  <a:gd name="connsiteY42" fmla="*/ 2376488 h 2823908"/>
                  <a:gd name="connsiteX43" fmla="*/ 109539 w 1359696"/>
                  <a:gd name="connsiteY43" fmla="*/ 2288383 h 2823908"/>
                  <a:gd name="connsiteX44" fmla="*/ 104776 w 1359696"/>
                  <a:gd name="connsiteY44" fmla="*/ 2209801 h 2823908"/>
                  <a:gd name="connsiteX45" fmla="*/ 104776 w 1359696"/>
                  <a:gd name="connsiteY45" fmla="*/ 2128838 h 2823908"/>
                  <a:gd name="connsiteX46" fmla="*/ 102395 w 1359696"/>
                  <a:gd name="connsiteY46" fmla="*/ 2019300 h 2823908"/>
                  <a:gd name="connsiteX47" fmla="*/ 226220 w 1359696"/>
                  <a:gd name="connsiteY47" fmla="*/ 1147763 h 2823908"/>
                  <a:gd name="connsiteX48" fmla="*/ 247651 w 1359696"/>
                  <a:gd name="connsiteY48" fmla="*/ 1057276 h 2823908"/>
                  <a:gd name="connsiteX49" fmla="*/ 285751 w 1359696"/>
                  <a:gd name="connsiteY49" fmla="*/ 947738 h 2823908"/>
                  <a:gd name="connsiteX50" fmla="*/ 319087 w 1359696"/>
                  <a:gd name="connsiteY50" fmla="*/ 857251 h 2823908"/>
                  <a:gd name="connsiteX51" fmla="*/ 364330 w 1359696"/>
                  <a:gd name="connsiteY51" fmla="*/ 764382 h 2823908"/>
                  <a:gd name="connsiteX52" fmla="*/ 414337 w 1359696"/>
                  <a:gd name="connsiteY52" fmla="*/ 678658 h 2823908"/>
                  <a:gd name="connsiteX53" fmla="*/ 464346 w 1359696"/>
                  <a:gd name="connsiteY53" fmla="*/ 611982 h 2823908"/>
                  <a:gd name="connsiteX54" fmla="*/ 504825 w 1359696"/>
                  <a:gd name="connsiteY54" fmla="*/ 550070 h 2823908"/>
                  <a:gd name="connsiteX55" fmla="*/ 573883 w 1359696"/>
                  <a:gd name="connsiteY55" fmla="*/ 478632 h 2823908"/>
                  <a:gd name="connsiteX56" fmla="*/ 626268 w 1359696"/>
                  <a:gd name="connsiteY56" fmla="*/ 423863 h 2823908"/>
                  <a:gd name="connsiteX57" fmla="*/ 685802 w 1359696"/>
                  <a:gd name="connsiteY57" fmla="*/ 371476 h 2823908"/>
                  <a:gd name="connsiteX58" fmla="*/ 738187 w 1359696"/>
                  <a:gd name="connsiteY58" fmla="*/ 323852 h 2823908"/>
                  <a:gd name="connsiteX59" fmla="*/ 842962 w 1359696"/>
                  <a:gd name="connsiteY59" fmla="*/ 250033 h 2823908"/>
                  <a:gd name="connsiteX60" fmla="*/ 931071 w 1359696"/>
                  <a:gd name="connsiteY60" fmla="*/ 204788 h 2823908"/>
                  <a:gd name="connsiteX61" fmla="*/ 983456 w 1359696"/>
                  <a:gd name="connsiteY61" fmla="*/ 180975 h 2823908"/>
                  <a:gd name="connsiteX62" fmla="*/ 1059658 w 1359696"/>
                  <a:gd name="connsiteY62" fmla="*/ 152401 h 2823908"/>
                  <a:gd name="connsiteX63" fmla="*/ 1147764 w 1359696"/>
                  <a:gd name="connsiteY63" fmla="*/ 128588 h 2823908"/>
                  <a:gd name="connsiteX64" fmla="*/ 1243012 w 1359696"/>
                  <a:gd name="connsiteY64" fmla="*/ 119064 h 2823908"/>
                  <a:gd name="connsiteX65" fmla="*/ 1352550 w 1359696"/>
                  <a:gd name="connsiteY65" fmla="*/ 107158 h 2823908"/>
                  <a:gd name="connsiteX66" fmla="*/ 1359696 w 1359696"/>
                  <a:gd name="connsiteY66" fmla="*/ 52388 h 2823908"/>
                  <a:gd name="connsiteX67" fmla="*/ 1340643 w 1359696"/>
                  <a:gd name="connsiteY67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9525 w 1359696"/>
                  <a:gd name="connsiteY24" fmla="*/ 1926433 h 2823908"/>
                  <a:gd name="connsiteX25" fmla="*/ 7145 w 1359696"/>
                  <a:gd name="connsiteY25" fmla="*/ 2045494 h 2823908"/>
                  <a:gd name="connsiteX26" fmla="*/ 0 w 1359696"/>
                  <a:gd name="connsiteY26" fmla="*/ 2126457 h 2823908"/>
                  <a:gd name="connsiteX27" fmla="*/ 2383 w 1359696"/>
                  <a:gd name="connsiteY27" fmla="*/ 2216944 h 2823908"/>
                  <a:gd name="connsiteX28" fmla="*/ 1 w 1359696"/>
                  <a:gd name="connsiteY28" fmla="*/ 2321719 h 2823908"/>
                  <a:gd name="connsiteX29" fmla="*/ 9527 w 1359696"/>
                  <a:gd name="connsiteY29" fmla="*/ 2414588 h 2823908"/>
                  <a:gd name="connsiteX30" fmla="*/ 16671 w 1359696"/>
                  <a:gd name="connsiteY30" fmla="*/ 2514601 h 2823908"/>
                  <a:gd name="connsiteX31" fmla="*/ 23814 w 1359696"/>
                  <a:gd name="connsiteY31" fmla="*/ 2590801 h 2823908"/>
                  <a:gd name="connsiteX32" fmla="*/ 28576 w 1359696"/>
                  <a:gd name="connsiteY32" fmla="*/ 2700339 h 2823908"/>
                  <a:gd name="connsiteX33" fmla="*/ 38103 w 1359696"/>
                  <a:gd name="connsiteY33" fmla="*/ 2769394 h 2823908"/>
                  <a:gd name="connsiteX34" fmla="*/ 42865 w 1359696"/>
                  <a:gd name="connsiteY34" fmla="*/ 2814638 h 2823908"/>
                  <a:gd name="connsiteX35" fmla="*/ 116682 w 1359696"/>
                  <a:gd name="connsiteY35" fmla="*/ 2819402 h 2823908"/>
                  <a:gd name="connsiteX36" fmla="*/ 123827 w 1359696"/>
                  <a:gd name="connsiteY36" fmla="*/ 2764631 h 2823908"/>
                  <a:gd name="connsiteX37" fmla="*/ 119064 w 1359696"/>
                  <a:gd name="connsiteY37" fmla="*/ 2707482 h 2823908"/>
                  <a:gd name="connsiteX38" fmla="*/ 114301 w 1359696"/>
                  <a:gd name="connsiteY38" fmla="*/ 2612232 h 2823908"/>
                  <a:gd name="connsiteX39" fmla="*/ 116683 w 1359696"/>
                  <a:gd name="connsiteY39" fmla="*/ 2562225 h 2823908"/>
                  <a:gd name="connsiteX40" fmla="*/ 111920 w 1359696"/>
                  <a:gd name="connsiteY40" fmla="*/ 2474120 h 2823908"/>
                  <a:gd name="connsiteX41" fmla="*/ 114302 w 1359696"/>
                  <a:gd name="connsiteY41" fmla="*/ 2376488 h 2823908"/>
                  <a:gd name="connsiteX42" fmla="*/ 109539 w 1359696"/>
                  <a:gd name="connsiteY42" fmla="*/ 2288383 h 2823908"/>
                  <a:gd name="connsiteX43" fmla="*/ 104776 w 1359696"/>
                  <a:gd name="connsiteY43" fmla="*/ 2209801 h 2823908"/>
                  <a:gd name="connsiteX44" fmla="*/ 104776 w 1359696"/>
                  <a:gd name="connsiteY44" fmla="*/ 2128838 h 2823908"/>
                  <a:gd name="connsiteX45" fmla="*/ 102395 w 1359696"/>
                  <a:gd name="connsiteY45" fmla="*/ 2019300 h 2823908"/>
                  <a:gd name="connsiteX46" fmla="*/ 226220 w 1359696"/>
                  <a:gd name="connsiteY46" fmla="*/ 1147763 h 2823908"/>
                  <a:gd name="connsiteX47" fmla="*/ 247651 w 1359696"/>
                  <a:gd name="connsiteY47" fmla="*/ 1057276 h 2823908"/>
                  <a:gd name="connsiteX48" fmla="*/ 285751 w 1359696"/>
                  <a:gd name="connsiteY48" fmla="*/ 947738 h 2823908"/>
                  <a:gd name="connsiteX49" fmla="*/ 319087 w 1359696"/>
                  <a:gd name="connsiteY49" fmla="*/ 857251 h 2823908"/>
                  <a:gd name="connsiteX50" fmla="*/ 364330 w 1359696"/>
                  <a:gd name="connsiteY50" fmla="*/ 764382 h 2823908"/>
                  <a:gd name="connsiteX51" fmla="*/ 414337 w 1359696"/>
                  <a:gd name="connsiteY51" fmla="*/ 678658 h 2823908"/>
                  <a:gd name="connsiteX52" fmla="*/ 464346 w 1359696"/>
                  <a:gd name="connsiteY52" fmla="*/ 611982 h 2823908"/>
                  <a:gd name="connsiteX53" fmla="*/ 504825 w 1359696"/>
                  <a:gd name="connsiteY53" fmla="*/ 550070 h 2823908"/>
                  <a:gd name="connsiteX54" fmla="*/ 573883 w 1359696"/>
                  <a:gd name="connsiteY54" fmla="*/ 478632 h 2823908"/>
                  <a:gd name="connsiteX55" fmla="*/ 626268 w 1359696"/>
                  <a:gd name="connsiteY55" fmla="*/ 423863 h 2823908"/>
                  <a:gd name="connsiteX56" fmla="*/ 685802 w 1359696"/>
                  <a:gd name="connsiteY56" fmla="*/ 371476 h 2823908"/>
                  <a:gd name="connsiteX57" fmla="*/ 738187 w 1359696"/>
                  <a:gd name="connsiteY57" fmla="*/ 323852 h 2823908"/>
                  <a:gd name="connsiteX58" fmla="*/ 842962 w 1359696"/>
                  <a:gd name="connsiteY58" fmla="*/ 250033 h 2823908"/>
                  <a:gd name="connsiteX59" fmla="*/ 931071 w 1359696"/>
                  <a:gd name="connsiteY59" fmla="*/ 204788 h 2823908"/>
                  <a:gd name="connsiteX60" fmla="*/ 983456 w 1359696"/>
                  <a:gd name="connsiteY60" fmla="*/ 180975 h 2823908"/>
                  <a:gd name="connsiteX61" fmla="*/ 1059658 w 1359696"/>
                  <a:gd name="connsiteY61" fmla="*/ 152401 h 2823908"/>
                  <a:gd name="connsiteX62" fmla="*/ 1147764 w 1359696"/>
                  <a:gd name="connsiteY62" fmla="*/ 128588 h 2823908"/>
                  <a:gd name="connsiteX63" fmla="*/ 1243012 w 1359696"/>
                  <a:gd name="connsiteY63" fmla="*/ 119064 h 2823908"/>
                  <a:gd name="connsiteX64" fmla="*/ 1352550 w 1359696"/>
                  <a:gd name="connsiteY64" fmla="*/ 107158 h 2823908"/>
                  <a:gd name="connsiteX65" fmla="*/ 1359696 w 1359696"/>
                  <a:gd name="connsiteY65" fmla="*/ 52388 h 2823908"/>
                  <a:gd name="connsiteX66" fmla="*/ 1340643 w 1359696"/>
                  <a:gd name="connsiteY66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7145 w 1359696"/>
                  <a:gd name="connsiteY24" fmla="*/ 2045494 h 2823908"/>
                  <a:gd name="connsiteX25" fmla="*/ 0 w 1359696"/>
                  <a:gd name="connsiteY25" fmla="*/ 2126457 h 2823908"/>
                  <a:gd name="connsiteX26" fmla="*/ 2383 w 1359696"/>
                  <a:gd name="connsiteY26" fmla="*/ 2216944 h 2823908"/>
                  <a:gd name="connsiteX27" fmla="*/ 1 w 1359696"/>
                  <a:gd name="connsiteY27" fmla="*/ 2321719 h 2823908"/>
                  <a:gd name="connsiteX28" fmla="*/ 9527 w 1359696"/>
                  <a:gd name="connsiteY28" fmla="*/ 2414588 h 2823908"/>
                  <a:gd name="connsiteX29" fmla="*/ 16671 w 1359696"/>
                  <a:gd name="connsiteY29" fmla="*/ 2514601 h 2823908"/>
                  <a:gd name="connsiteX30" fmla="*/ 23814 w 1359696"/>
                  <a:gd name="connsiteY30" fmla="*/ 2590801 h 2823908"/>
                  <a:gd name="connsiteX31" fmla="*/ 28576 w 1359696"/>
                  <a:gd name="connsiteY31" fmla="*/ 2700339 h 2823908"/>
                  <a:gd name="connsiteX32" fmla="*/ 38103 w 1359696"/>
                  <a:gd name="connsiteY32" fmla="*/ 2769394 h 2823908"/>
                  <a:gd name="connsiteX33" fmla="*/ 42865 w 1359696"/>
                  <a:gd name="connsiteY33" fmla="*/ 2814638 h 2823908"/>
                  <a:gd name="connsiteX34" fmla="*/ 116682 w 1359696"/>
                  <a:gd name="connsiteY34" fmla="*/ 2819402 h 2823908"/>
                  <a:gd name="connsiteX35" fmla="*/ 123827 w 1359696"/>
                  <a:gd name="connsiteY35" fmla="*/ 2764631 h 2823908"/>
                  <a:gd name="connsiteX36" fmla="*/ 119064 w 1359696"/>
                  <a:gd name="connsiteY36" fmla="*/ 2707482 h 2823908"/>
                  <a:gd name="connsiteX37" fmla="*/ 114301 w 1359696"/>
                  <a:gd name="connsiteY37" fmla="*/ 2612232 h 2823908"/>
                  <a:gd name="connsiteX38" fmla="*/ 116683 w 1359696"/>
                  <a:gd name="connsiteY38" fmla="*/ 2562225 h 2823908"/>
                  <a:gd name="connsiteX39" fmla="*/ 111920 w 1359696"/>
                  <a:gd name="connsiteY39" fmla="*/ 2474120 h 2823908"/>
                  <a:gd name="connsiteX40" fmla="*/ 114302 w 1359696"/>
                  <a:gd name="connsiteY40" fmla="*/ 2376488 h 2823908"/>
                  <a:gd name="connsiteX41" fmla="*/ 109539 w 1359696"/>
                  <a:gd name="connsiteY41" fmla="*/ 2288383 h 2823908"/>
                  <a:gd name="connsiteX42" fmla="*/ 104776 w 1359696"/>
                  <a:gd name="connsiteY42" fmla="*/ 2209801 h 2823908"/>
                  <a:gd name="connsiteX43" fmla="*/ 104776 w 1359696"/>
                  <a:gd name="connsiteY43" fmla="*/ 2128838 h 2823908"/>
                  <a:gd name="connsiteX44" fmla="*/ 102395 w 1359696"/>
                  <a:gd name="connsiteY44" fmla="*/ 2019300 h 2823908"/>
                  <a:gd name="connsiteX45" fmla="*/ 226220 w 1359696"/>
                  <a:gd name="connsiteY45" fmla="*/ 1147763 h 2823908"/>
                  <a:gd name="connsiteX46" fmla="*/ 247651 w 1359696"/>
                  <a:gd name="connsiteY46" fmla="*/ 1057276 h 2823908"/>
                  <a:gd name="connsiteX47" fmla="*/ 285751 w 1359696"/>
                  <a:gd name="connsiteY47" fmla="*/ 947738 h 2823908"/>
                  <a:gd name="connsiteX48" fmla="*/ 319087 w 1359696"/>
                  <a:gd name="connsiteY48" fmla="*/ 857251 h 2823908"/>
                  <a:gd name="connsiteX49" fmla="*/ 364330 w 1359696"/>
                  <a:gd name="connsiteY49" fmla="*/ 764382 h 2823908"/>
                  <a:gd name="connsiteX50" fmla="*/ 414337 w 1359696"/>
                  <a:gd name="connsiteY50" fmla="*/ 678658 h 2823908"/>
                  <a:gd name="connsiteX51" fmla="*/ 464346 w 1359696"/>
                  <a:gd name="connsiteY51" fmla="*/ 611982 h 2823908"/>
                  <a:gd name="connsiteX52" fmla="*/ 504825 w 1359696"/>
                  <a:gd name="connsiteY52" fmla="*/ 550070 h 2823908"/>
                  <a:gd name="connsiteX53" fmla="*/ 573883 w 1359696"/>
                  <a:gd name="connsiteY53" fmla="*/ 478632 h 2823908"/>
                  <a:gd name="connsiteX54" fmla="*/ 626268 w 1359696"/>
                  <a:gd name="connsiteY54" fmla="*/ 423863 h 2823908"/>
                  <a:gd name="connsiteX55" fmla="*/ 685802 w 1359696"/>
                  <a:gd name="connsiteY55" fmla="*/ 371476 h 2823908"/>
                  <a:gd name="connsiteX56" fmla="*/ 738187 w 1359696"/>
                  <a:gd name="connsiteY56" fmla="*/ 323852 h 2823908"/>
                  <a:gd name="connsiteX57" fmla="*/ 842962 w 1359696"/>
                  <a:gd name="connsiteY57" fmla="*/ 250033 h 2823908"/>
                  <a:gd name="connsiteX58" fmla="*/ 931071 w 1359696"/>
                  <a:gd name="connsiteY58" fmla="*/ 204788 h 2823908"/>
                  <a:gd name="connsiteX59" fmla="*/ 983456 w 1359696"/>
                  <a:gd name="connsiteY59" fmla="*/ 180975 h 2823908"/>
                  <a:gd name="connsiteX60" fmla="*/ 1059658 w 1359696"/>
                  <a:gd name="connsiteY60" fmla="*/ 152401 h 2823908"/>
                  <a:gd name="connsiteX61" fmla="*/ 1147764 w 1359696"/>
                  <a:gd name="connsiteY61" fmla="*/ 128588 h 2823908"/>
                  <a:gd name="connsiteX62" fmla="*/ 1243012 w 1359696"/>
                  <a:gd name="connsiteY62" fmla="*/ 119064 h 2823908"/>
                  <a:gd name="connsiteX63" fmla="*/ 1352550 w 1359696"/>
                  <a:gd name="connsiteY63" fmla="*/ 107158 h 2823908"/>
                  <a:gd name="connsiteX64" fmla="*/ 1359696 w 1359696"/>
                  <a:gd name="connsiteY64" fmla="*/ 52388 h 2823908"/>
                  <a:gd name="connsiteX65" fmla="*/ 1340643 w 1359696"/>
                  <a:gd name="connsiteY6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102395 w 1359696"/>
                  <a:gd name="connsiteY43" fmla="*/ 2019300 h 2823908"/>
                  <a:gd name="connsiteX44" fmla="*/ 226220 w 1359696"/>
                  <a:gd name="connsiteY44" fmla="*/ 1147763 h 2823908"/>
                  <a:gd name="connsiteX45" fmla="*/ 247651 w 1359696"/>
                  <a:gd name="connsiteY45" fmla="*/ 1057276 h 2823908"/>
                  <a:gd name="connsiteX46" fmla="*/ 285751 w 1359696"/>
                  <a:gd name="connsiteY46" fmla="*/ 947738 h 2823908"/>
                  <a:gd name="connsiteX47" fmla="*/ 319087 w 1359696"/>
                  <a:gd name="connsiteY47" fmla="*/ 857251 h 2823908"/>
                  <a:gd name="connsiteX48" fmla="*/ 364330 w 1359696"/>
                  <a:gd name="connsiteY48" fmla="*/ 764382 h 2823908"/>
                  <a:gd name="connsiteX49" fmla="*/ 414337 w 1359696"/>
                  <a:gd name="connsiteY49" fmla="*/ 678658 h 2823908"/>
                  <a:gd name="connsiteX50" fmla="*/ 464346 w 1359696"/>
                  <a:gd name="connsiteY50" fmla="*/ 611982 h 2823908"/>
                  <a:gd name="connsiteX51" fmla="*/ 504825 w 1359696"/>
                  <a:gd name="connsiteY51" fmla="*/ 550070 h 2823908"/>
                  <a:gd name="connsiteX52" fmla="*/ 573883 w 1359696"/>
                  <a:gd name="connsiteY52" fmla="*/ 478632 h 2823908"/>
                  <a:gd name="connsiteX53" fmla="*/ 626268 w 1359696"/>
                  <a:gd name="connsiteY53" fmla="*/ 423863 h 2823908"/>
                  <a:gd name="connsiteX54" fmla="*/ 685802 w 1359696"/>
                  <a:gd name="connsiteY54" fmla="*/ 371476 h 2823908"/>
                  <a:gd name="connsiteX55" fmla="*/ 738187 w 1359696"/>
                  <a:gd name="connsiteY55" fmla="*/ 323852 h 2823908"/>
                  <a:gd name="connsiteX56" fmla="*/ 842962 w 1359696"/>
                  <a:gd name="connsiteY56" fmla="*/ 250033 h 2823908"/>
                  <a:gd name="connsiteX57" fmla="*/ 931071 w 1359696"/>
                  <a:gd name="connsiteY57" fmla="*/ 204788 h 2823908"/>
                  <a:gd name="connsiteX58" fmla="*/ 983456 w 1359696"/>
                  <a:gd name="connsiteY58" fmla="*/ 180975 h 2823908"/>
                  <a:gd name="connsiteX59" fmla="*/ 1059658 w 1359696"/>
                  <a:gd name="connsiteY59" fmla="*/ 152401 h 2823908"/>
                  <a:gd name="connsiteX60" fmla="*/ 1147764 w 1359696"/>
                  <a:gd name="connsiteY60" fmla="*/ 128588 h 2823908"/>
                  <a:gd name="connsiteX61" fmla="*/ 1243012 w 1359696"/>
                  <a:gd name="connsiteY61" fmla="*/ 119064 h 2823908"/>
                  <a:gd name="connsiteX62" fmla="*/ 1352550 w 1359696"/>
                  <a:gd name="connsiteY62" fmla="*/ 107158 h 2823908"/>
                  <a:gd name="connsiteX63" fmla="*/ 1359696 w 1359696"/>
                  <a:gd name="connsiteY63" fmla="*/ 52388 h 2823908"/>
                  <a:gd name="connsiteX64" fmla="*/ 1340643 w 1359696"/>
                  <a:gd name="connsiteY6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226220 w 1359696"/>
                  <a:gd name="connsiteY43" fmla="*/ 1147763 h 2823908"/>
                  <a:gd name="connsiteX44" fmla="*/ 247651 w 1359696"/>
                  <a:gd name="connsiteY44" fmla="*/ 1057276 h 2823908"/>
                  <a:gd name="connsiteX45" fmla="*/ 285751 w 1359696"/>
                  <a:gd name="connsiteY45" fmla="*/ 947738 h 2823908"/>
                  <a:gd name="connsiteX46" fmla="*/ 319087 w 1359696"/>
                  <a:gd name="connsiteY46" fmla="*/ 857251 h 2823908"/>
                  <a:gd name="connsiteX47" fmla="*/ 364330 w 1359696"/>
                  <a:gd name="connsiteY47" fmla="*/ 764382 h 2823908"/>
                  <a:gd name="connsiteX48" fmla="*/ 414337 w 1359696"/>
                  <a:gd name="connsiteY48" fmla="*/ 678658 h 2823908"/>
                  <a:gd name="connsiteX49" fmla="*/ 464346 w 1359696"/>
                  <a:gd name="connsiteY49" fmla="*/ 611982 h 2823908"/>
                  <a:gd name="connsiteX50" fmla="*/ 504825 w 1359696"/>
                  <a:gd name="connsiteY50" fmla="*/ 550070 h 2823908"/>
                  <a:gd name="connsiteX51" fmla="*/ 573883 w 1359696"/>
                  <a:gd name="connsiteY51" fmla="*/ 478632 h 2823908"/>
                  <a:gd name="connsiteX52" fmla="*/ 626268 w 1359696"/>
                  <a:gd name="connsiteY52" fmla="*/ 423863 h 2823908"/>
                  <a:gd name="connsiteX53" fmla="*/ 685802 w 1359696"/>
                  <a:gd name="connsiteY53" fmla="*/ 371476 h 2823908"/>
                  <a:gd name="connsiteX54" fmla="*/ 738187 w 1359696"/>
                  <a:gd name="connsiteY54" fmla="*/ 323852 h 2823908"/>
                  <a:gd name="connsiteX55" fmla="*/ 842962 w 1359696"/>
                  <a:gd name="connsiteY55" fmla="*/ 250033 h 2823908"/>
                  <a:gd name="connsiteX56" fmla="*/ 931071 w 1359696"/>
                  <a:gd name="connsiteY56" fmla="*/ 204788 h 2823908"/>
                  <a:gd name="connsiteX57" fmla="*/ 983456 w 1359696"/>
                  <a:gd name="connsiteY57" fmla="*/ 180975 h 2823908"/>
                  <a:gd name="connsiteX58" fmla="*/ 1059658 w 1359696"/>
                  <a:gd name="connsiteY58" fmla="*/ 152401 h 2823908"/>
                  <a:gd name="connsiteX59" fmla="*/ 1147764 w 1359696"/>
                  <a:gd name="connsiteY59" fmla="*/ 128588 h 2823908"/>
                  <a:gd name="connsiteX60" fmla="*/ 1243012 w 1359696"/>
                  <a:gd name="connsiteY60" fmla="*/ 119064 h 2823908"/>
                  <a:gd name="connsiteX61" fmla="*/ 1352550 w 1359696"/>
                  <a:gd name="connsiteY61" fmla="*/ 107158 h 2823908"/>
                  <a:gd name="connsiteX62" fmla="*/ 1359696 w 1359696"/>
                  <a:gd name="connsiteY62" fmla="*/ 52388 h 2823908"/>
                  <a:gd name="connsiteX63" fmla="*/ 1340643 w 1359696"/>
                  <a:gd name="connsiteY6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19064 w 1359696"/>
                  <a:gd name="connsiteY34" fmla="*/ 2707482 h 2823908"/>
                  <a:gd name="connsiteX35" fmla="*/ 114301 w 1359696"/>
                  <a:gd name="connsiteY35" fmla="*/ 2612232 h 2823908"/>
                  <a:gd name="connsiteX36" fmla="*/ 116683 w 1359696"/>
                  <a:gd name="connsiteY36" fmla="*/ 2562225 h 2823908"/>
                  <a:gd name="connsiteX37" fmla="*/ 111920 w 1359696"/>
                  <a:gd name="connsiteY37" fmla="*/ 2474120 h 2823908"/>
                  <a:gd name="connsiteX38" fmla="*/ 114302 w 1359696"/>
                  <a:gd name="connsiteY38" fmla="*/ 2376488 h 2823908"/>
                  <a:gd name="connsiteX39" fmla="*/ 109539 w 1359696"/>
                  <a:gd name="connsiteY39" fmla="*/ 2288383 h 2823908"/>
                  <a:gd name="connsiteX40" fmla="*/ 104776 w 1359696"/>
                  <a:gd name="connsiteY40" fmla="*/ 2209801 h 2823908"/>
                  <a:gd name="connsiteX41" fmla="*/ 104776 w 1359696"/>
                  <a:gd name="connsiteY41" fmla="*/ 2128838 h 2823908"/>
                  <a:gd name="connsiteX42" fmla="*/ 226220 w 1359696"/>
                  <a:gd name="connsiteY42" fmla="*/ 1147763 h 2823908"/>
                  <a:gd name="connsiteX43" fmla="*/ 247651 w 1359696"/>
                  <a:gd name="connsiteY43" fmla="*/ 1057276 h 2823908"/>
                  <a:gd name="connsiteX44" fmla="*/ 285751 w 1359696"/>
                  <a:gd name="connsiteY44" fmla="*/ 947738 h 2823908"/>
                  <a:gd name="connsiteX45" fmla="*/ 319087 w 1359696"/>
                  <a:gd name="connsiteY45" fmla="*/ 857251 h 2823908"/>
                  <a:gd name="connsiteX46" fmla="*/ 364330 w 1359696"/>
                  <a:gd name="connsiteY46" fmla="*/ 764382 h 2823908"/>
                  <a:gd name="connsiteX47" fmla="*/ 414337 w 1359696"/>
                  <a:gd name="connsiteY47" fmla="*/ 678658 h 2823908"/>
                  <a:gd name="connsiteX48" fmla="*/ 464346 w 1359696"/>
                  <a:gd name="connsiteY48" fmla="*/ 611982 h 2823908"/>
                  <a:gd name="connsiteX49" fmla="*/ 504825 w 1359696"/>
                  <a:gd name="connsiteY49" fmla="*/ 550070 h 2823908"/>
                  <a:gd name="connsiteX50" fmla="*/ 573883 w 1359696"/>
                  <a:gd name="connsiteY50" fmla="*/ 478632 h 2823908"/>
                  <a:gd name="connsiteX51" fmla="*/ 626268 w 1359696"/>
                  <a:gd name="connsiteY51" fmla="*/ 423863 h 2823908"/>
                  <a:gd name="connsiteX52" fmla="*/ 685802 w 1359696"/>
                  <a:gd name="connsiteY52" fmla="*/ 371476 h 2823908"/>
                  <a:gd name="connsiteX53" fmla="*/ 738187 w 1359696"/>
                  <a:gd name="connsiteY53" fmla="*/ 323852 h 2823908"/>
                  <a:gd name="connsiteX54" fmla="*/ 842962 w 1359696"/>
                  <a:gd name="connsiteY54" fmla="*/ 250033 h 2823908"/>
                  <a:gd name="connsiteX55" fmla="*/ 931071 w 1359696"/>
                  <a:gd name="connsiteY55" fmla="*/ 204788 h 2823908"/>
                  <a:gd name="connsiteX56" fmla="*/ 983456 w 1359696"/>
                  <a:gd name="connsiteY56" fmla="*/ 180975 h 2823908"/>
                  <a:gd name="connsiteX57" fmla="*/ 1059658 w 1359696"/>
                  <a:gd name="connsiteY57" fmla="*/ 152401 h 2823908"/>
                  <a:gd name="connsiteX58" fmla="*/ 1147764 w 1359696"/>
                  <a:gd name="connsiteY58" fmla="*/ 128588 h 2823908"/>
                  <a:gd name="connsiteX59" fmla="*/ 1243012 w 1359696"/>
                  <a:gd name="connsiteY59" fmla="*/ 119064 h 2823908"/>
                  <a:gd name="connsiteX60" fmla="*/ 1352550 w 1359696"/>
                  <a:gd name="connsiteY60" fmla="*/ 107158 h 2823908"/>
                  <a:gd name="connsiteX61" fmla="*/ 1359696 w 1359696"/>
                  <a:gd name="connsiteY61" fmla="*/ 52388 h 2823908"/>
                  <a:gd name="connsiteX62" fmla="*/ 1340643 w 1359696"/>
                  <a:gd name="connsiteY62" fmla="*/ 0 h 2823908"/>
                  <a:gd name="connsiteX0" fmla="*/ 1340643 w 1359696"/>
                  <a:gd name="connsiteY0" fmla="*/ 0 h 2814638"/>
                  <a:gd name="connsiteX1" fmla="*/ 1266825 w 1359696"/>
                  <a:gd name="connsiteY1" fmla="*/ 2383 h 2814638"/>
                  <a:gd name="connsiteX2" fmla="*/ 1154906 w 1359696"/>
                  <a:gd name="connsiteY2" fmla="*/ 21433 h 2814638"/>
                  <a:gd name="connsiteX3" fmla="*/ 1042988 w 1359696"/>
                  <a:gd name="connsiteY3" fmla="*/ 40482 h 2814638"/>
                  <a:gd name="connsiteX4" fmla="*/ 973933 w 1359696"/>
                  <a:gd name="connsiteY4" fmla="*/ 61913 h 2814638"/>
                  <a:gd name="connsiteX5" fmla="*/ 904874 w 1359696"/>
                  <a:gd name="connsiteY5" fmla="*/ 83345 h 2814638"/>
                  <a:gd name="connsiteX6" fmla="*/ 842963 w 1359696"/>
                  <a:gd name="connsiteY6" fmla="*/ 107157 h 2814638"/>
                  <a:gd name="connsiteX7" fmla="*/ 766762 w 1359696"/>
                  <a:gd name="connsiteY7" fmla="*/ 150018 h 2814638"/>
                  <a:gd name="connsiteX8" fmla="*/ 700088 w 1359696"/>
                  <a:gd name="connsiteY8" fmla="*/ 190501 h 2814638"/>
                  <a:gd name="connsiteX9" fmla="*/ 623889 w 1359696"/>
                  <a:gd name="connsiteY9" fmla="*/ 242888 h 2814638"/>
                  <a:gd name="connsiteX10" fmla="*/ 588168 w 1359696"/>
                  <a:gd name="connsiteY10" fmla="*/ 273846 h 2814638"/>
                  <a:gd name="connsiteX11" fmla="*/ 531019 w 1359696"/>
                  <a:gd name="connsiteY11" fmla="*/ 326232 h 2814638"/>
                  <a:gd name="connsiteX12" fmla="*/ 457198 w 1359696"/>
                  <a:gd name="connsiteY12" fmla="*/ 402432 h 2814638"/>
                  <a:gd name="connsiteX13" fmla="*/ 419100 w 1359696"/>
                  <a:gd name="connsiteY13" fmla="*/ 450058 h 2814638"/>
                  <a:gd name="connsiteX14" fmla="*/ 361950 w 1359696"/>
                  <a:gd name="connsiteY14" fmla="*/ 521495 h 2814638"/>
                  <a:gd name="connsiteX15" fmla="*/ 309563 w 1359696"/>
                  <a:gd name="connsiteY15" fmla="*/ 607220 h 2814638"/>
                  <a:gd name="connsiteX16" fmla="*/ 276226 w 1359696"/>
                  <a:gd name="connsiteY16" fmla="*/ 664370 h 2814638"/>
                  <a:gd name="connsiteX17" fmla="*/ 228599 w 1359696"/>
                  <a:gd name="connsiteY17" fmla="*/ 754857 h 2814638"/>
                  <a:gd name="connsiteX18" fmla="*/ 180976 w 1359696"/>
                  <a:gd name="connsiteY18" fmla="*/ 869156 h 2814638"/>
                  <a:gd name="connsiteX19" fmla="*/ 140495 w 1359696"/>
                  <a:gd name="connsiteY19" fmla="*/ 997745 h 2814638"/>
                  <a:gd name="connsiteX20" fmla="*/ 95251 w 1359696"/>
                  <a:gd name="connsiteY20" fmla="*/ 1178719 h 2814638"/>
                  <a:gd name="connsiteX21" fmla="*/ 69057 w 1359696"/>
                  <a:gd name="connsiteY21" fmla="*/ 1304925 h 2814638"/>
                  <a:gd name="connsiteX22" fmla="*/ 42863 w 1359696"/>
                  <a:gd name="connsiteY22" fmla="*/ 1423988 h 2814638"/>
                  <a:gd name="connsiteX23" fmla="*/ 28577 w 1359696"/>
                  <a:gd name="connsiteY23" fmla="*/ 1519238 h 2814638"/>
                  <a:gd name="connsiteX24" fmla="*/ 0 w 1359696"/>
                  <a:gd name="connsiteY24" fmla="*/ 2126457 h 2814638"/>
                  <a:gd name="connsiteX25" fmla="*/ 2383 w 1359696"/>
                  <a:gd name="connsiteY25" fmla="*/ 2216944 h 2814638"/>
                  <a:gd name="connsiteX26" fmla="*/ 1 w 1359696"/>
                  <a:gd name="connsiteY26" fmla="*/ 2321719 h 2814638"/>
                  <a:gd name="connsiteX27" fmla="*/ 9527 w 1359696"/>
                  <a:gd name="connsiteY27" fmla="*/ 2414588 h 2814638"/>
                  <a:gd name="connsiteX28" fmla="*/ 16671 w 1359696"/>
                  <a:gd name="connsiteY28" fmla="*/ 2514601 h 2814638"/>
                  <a:gd name="connsiteX29" fmla="*/ 23814 w 1359696"/>
                  <a:gd name="connsiteY29" fmla="*/ 2590801 h 2814638"/>
                  <a:gd name="connsiteX30" fmla="*/ 28576 w 1359696"/>
                  <a:gd name="connsiteY30" fmla="*/ 2700339 h 2814638"/>
                  <a:gd name="connsiteX31" fmla="*/ 38103 w 1359696"/>
                  <a:gd name="connsiteY31" fmla="*/ 2769394 h 2814638"/>
                  <a:gd name="connsiteX32" fmla="*/ 42865 w 1359696"/>
                  <a:gd name="connsiteY32" fmla="*/ 2814638 h 2814638"/>
                  <a:gd name="connsiteX33" fmla="*/ 119064 w 1359696"/>
                  <a:gd name="connsiteY33" fmla="*/ 2707482 h 2814638"/>
                  <a:gd name="connsiteX34" fmla="*/ 114301 w 1359696"/>
                  <a:gd name="connsiteY34" fmla="*/ 2612232 h 2814638"/>
                  <a:gd name="connsiteX35" fmla="*/ 116683 w 1359696"/>
                  <a:gd name="connsiteY35" fmla="*/ 2562225 h 2814638"/>
                  <a:gd name="connsiteX36" fmla="*/ 111920 w 1359696"/>
                  <a:gd name="connsiteY36" fmla="*/ 2474120 h 2814638"/>
                  <a:gd name="connsiteX37" fmla="*/ 114302 w 1359696"/>
                  <a:gd name="connsiteY37" fmla="*/ 2376488 h 2814638"/>
                  <a:gd name="connsiteX38" fmla="*/ 109539 w 1359696"/>
                  <a:gd name="connsiteY38" fmla="*/ 2288383 h 2814638"/>
                  <a:gd name="connsiteX39" fmla="*/ 104776 w 1359696"/>
                  <a:gd name="connsiteY39" fmla="*/ 2209801 h 2814638"/>
                  <a:gd name="connsiteX40" fmla="*/ 104776 w 1359696"/>
                  <a:gd name="connsiteY40" fmla="*/ 2128838 h 2814638"/>
                  <a:gd name="connsiteX41" fmla="*/ 226220 w 1359696"/>
                  <a:gd name="connsiteY41" fmla="*/ 1147763 h 2814638"/>
                  <a:gd name="connsiteX42" fmla="*/ 247651 w 1359696"/>
                  <a:gd name="connsiteY42" fmla="*/ 1057276 h 2814638"/>
                  <a:gd name="connsiteX43" fmla="*/ 285751 w 1359696"/>
                  <a:gd name="connsiteY43" fmla="*/ 947738 h 2814638"/>
                  <a:gd name="connsiteX44" fmla="*/ 319087 w 1359696"/>
                  <a:gd name="connsiteY44" fmla="*/ 857251 h 2814638"/>
                  <a:gd name="connsiteX45" fmla="*/ 364330 w 1359696"/>
                  <a:gd name="connsiteY45" fmla="*/ 764382 h 2814638"/>
                  <a:gd name="connsiteX46" fmla="*/ 414337 w 1359696"/>
                  <a:gd name="connsiteY46" fmla="*/ 678658 h 2814638"/>
                  <a:gd name="connsiteX47" fmla="*/ 464346 w 1359696"/>
                  <a:gd name="connsiteY47" fmla="*/ 611982 h 2814638"/>
                  <a:gd name="connsiteX48" fmla="*/ 504825 w 1359696"/>
                  <a:gd name="connsiteY48" fmla="*/ 550070 h 2814638"/>
                  <a:gd name="connsiteX49" fmla="*/ 573883 w 1359696"/>
                  <a:gd name="connsiteY49" fmla="*/ 478632 h 2814638"/>
                  <a:gd name="connsiteX50" fmla="*/ 626268 w 1359696"/>
                  <a:gd name="connsiteY50" fmla="*/ 423863 h 2814638"/>
                  <a:gd name="connsiteX51" fmla="*/ 685802 w 1359696"/>
                  <a:gd name="connsiteY51" fmla="*/ 371476 h 2814638"/>
                  <a:gd name="connsiteX52" fmla="*/ 738187 w 1359696"/>
                  <a:gd name="connsiteY52" fmla="*/ 323852 h 2814638"/>
                  <a:gd name="connsiteX53" fmla="*/ 842962 w 1359696"/>
                  <a:gd name="connsiteY53" fmla="*/ 250033 h 2814638"/>
                  <a:gd name="connsiteX54" fmla="*/ 931071 w 1359696"/>
                  <a:gd name="connsiteY54" fmla="*/ 204788 h 2814638"/>
                  <a:gd name="connsiteX55" fmla="*/ 983456 w 1359696"/>
                  <a:gd name="connsiteY55" fmla="*/ 180975 h 2814638"/>
                  <a:gd name="connsiteX56" fmla="*/ 1059658 w 1359696"/>
                  <a:gd name="connsiteY56" fmla="*/ 152401 h 2814638"/>
                  <a:gd name="connsiteX57" fmla="*/ 1147764 w 1359696"/>
                  <a:gd name="connsiteY57" fmla="*/ 128588 h 2814638"/>
                  <a:gd name="connsiteX58" fmla="*/ 1243012 w 1359696"/>
                  <a:gd name="connsiteY58" fmla="*/ 119064 h 2814638"/>
                  <a:gd name="connsiteX59" fmla="*/ 1352550 w 1359696"/>
                  <a:gd name="connsiteY59" fmla="*/ 107158 h 2814638"/>
                  <a:gd name="connsiteX60" fmla="*/ 1359696 w 1359696"/>
                  <a:gd name="connsiteY60" fmla="*/ 52388 h 2814638"/>
                  <a:gd name="connsiteX61" fmla="*/ 1340643 w 1359696"/>
                  <a:gd name="connsiteY61" fmla="*/ 0 h 2814638"/>
                  <a:gd name="connsiteX0" fmla="*/ 1340643 w 1359696"/>
                  <a:gd name="connsiteY0" fmla="*/ 0 h 2769422"/>
                  <a:gd name="connsiteX1" fmla="*/ 1266825 w 1359696"/>
                  <a:gd name="connsiteY1" fmla="*/ 2383 h 2769422"/>
                  <a:gd name="connsiteX2" fmla="*/ 1154906 w 1359696"/>
                  <a:gd name="connsiteY2" fmla="*/ 21433 h 2769422"/>
                  <a:gd name="connsiteX3" fmla="*/ 1042988 w 1359696"/>
                  <a:gd name="connsiteY3" fmla="*/ 40482 h 2769422"/>
                  <a:gd name="connsiteX4" fmla="*/ 973933 w 1359696"/>
                  <a:gd name="connsiteY4" fmla="*/ 61913 h 2769422"/>
                  <a:gd name="connsiteX5" fmla="*/ 904874 w 1359696"/>
                  <a:gd name="connsiteY5" fmla="*/ 83345 h 2769422"/>
                  <a:gd name="connsiteX6" fmla="*/ 842963 w 1359696"/>
                  <a:gd name="connsiteY6" fmla="*/ 107157 h 2769422"/>
                  <a:gd name="connsiteX7" fmla="*/ 766762 w 1359696"/>
                  <a:gd name="connsiteY7" fmla="*/ 150018 h 2769422"/>
                  <a:gd name="connsiteX8" fmla="*/ 700088 w 1359696"/>
                  <a:gd name="connsiteY8" fmla="*/ 190501 h 2769422"/>
                  <a:gd name="connsiteX9" fmla="*/ 623889 w 1359696"/>
                  <a:gd name="connsiteY9" fmla="*/ 242888 h 2769422"/>
                  <a:gd name="connsiteX10" fmla="*/ 588168 w 1359696"/>
                  <a:gd name="connsiteY10" fmla="*/ 273846 h 2769422"/>
                  <a:gd name="connsiteX11" fmla="*/ 531019 w 1359696"/>
                  <a:gd name="connsiteY11" fmla="*/ 326232 h 2769422"/>
                  <a:gd name="connsiteX12" fmla="*/ 457198 w 1359696"/>
                  <a:gd name="connsiteY12" fmla="*/ 402432 h 2769422"/>
                  <a:gd name="connsiteX13" fmla="*/ 419100 w 1359696"/>
                  <a:gd name="connsiteY13" fmla="*/ 450058 h 2769422"/>
                  <a:gd name="connsiteX14" fmla="*/ 361950 w 1359696"/>
                  <a:gd name="connsiteY14" fmla="*/ 521495 h 2769422"/>
                  <a:gd name="connsiteX15" fmla="*/ 309563 w 1359696"/>
                  <a:gd name="connsiteY15" fmla="*/ 607220 h 2769422"/>
                  <a:gd name="connsiteX16" fmla="*/ 276226 w 1359696"/>
                  <a:gd name="connsiteY16" fmla="*/ 664370 h 2769422"/>
                  <a:gd name="connsiteX17" fmla="*/ 228599 w 1359696"/>
                  <a:gd name="connsiteY17" fmla="*/ 754857 h 2769422"/>
                  <a:gd name="connsiteX18" fmla="*/ 180976 w 1359696"/>
                  <a:gd name="connsiteY18" fmla="*/ 869156 h 2769422"/>
                  <a:gd name="connsiteX19" fmla="*/ 140495 w 1359696"/>
                  <a:gd name="connsiteY19" fmla="*/ 997745 h 2769422"/>
                  <a:gd name="connsiteX20" fmla="*/ 95251 w 1359696"/>
                  <a:gd name="connsiteY20" fmla="*/ 1178719 h 2769422"/>
                  <a:gd name="connsiteX21" fmla="*/ 69057 w 1359696"/>
                  <a:gd name="connsiteY21" fmla="*/ 1304925 h 2769422"/>
                  <a:gd name="connsiteX22" fmla="*/ 42863 w 1359696"/>
                  <a:gd name="connsiteY22" fmla="*/ 1423988 h 2769422"/>
                  <a:gd name="connsiteX23" fmla="*/ 28577 w 1359696"/>
                  <a:gd name="connsiteY23" fmla="*/ 1519238 h 2769422"/>
                  <a:gd name="connsiteX24" fmla="*/ 0 w 1359696"/>
                  <a:gd name="connsiteY24" fmla="*/ 2126457 h 2769422"/>
                  <a:gd name="connsiteX25" fmla="*/ 2383 w 1359696"/>
                  <a:gd name="connsiteY25" fmla="*/ 2216944 h 2769422"/>
                  <a:gd name="connsiteX26" fmla="*/ 1 w 1359696"/>
                  <a:gd name="connsiteY26" fmla="*/ 2321719 h 2769422"/>
                  <a:gd name="connsiteX27" fmla="*/ 9527 w 1359696"/>
                  <a:gd name="connsiteY27" fmla="*/ 2414588 h 2769422"/>
                  <a:gd name="connsiteX28" fmla="*/ 16671 w 1359696"/>
                  <a:gd name="connsiteY28" fmla="*/ 2514601 h 2769422"/>
                  <a:gd name="connsiteX29" fmla="*/ 23814 w 1359696"/>
                  <a:gd name="connsiteY29" fmla="*/ 2590801 h 2769422"/>
                  <a:gd name="connsiteX30" fmla="*/ 28576 w 1359696"/>
                  <a:gd name="connsiteY30" fmla="*/ 2700339 h 2769422"/>
                  <a:gd name="connsiteX31" fmla="*/ 38103 w 1359696"/>
                  <a:gd name="connsiteY31" fmla="*/ 2769394 h 2769422"/>
                  <a:gd name="connsiteX32" fmla="*/ 119064 w 1359696"/>
                  <a:gd name="connsiteY32" fmla="*/ 2707482 h 2769422"/>
                  <a:gd name="connsiteX33" fmla="*/ 114301 w 1359696"/>
                  <a:gd name="connsiteY33" fmla="*/ 2612232 h 2769422"/>
                  <a:gd name="connsiteX34" fmla="*/ 116683 w 1359696"/>
                  <a:gd name="connsiteY34" fmla="*/ 2562225 h 2769422"/>
                  <a:gd name="connsiteX35" fmla="*/ 111920 w 1359696"/>
                  <a:gd name="connsiteY35" fmla="*/ 2474120 h 2769422"/>
                  <a:gd name="connsiteX36" fmla="*/ 114302 w 1359696"/>
                  <a:gd name="connsiteY36" fmla="*/ 2376488 h 2769422"/>
                  <a:gd name="connsiteX37" fmla="*/ 109539 w 1359696"/>
                  <a:gd name="connsiteY37" fmla="*/ 2288383 h 2769422"/>
                  <a:gd name="connsiteX38" fmla="*/ 104776 w 1359696"/>
                  <a:gd name="connsiteY38" fmla="*/ 2209801 h 2769422"/>
                  <a:gd name="connsiteX39" fmla="*/ 104776 w 1359696"/>
                  <a:gd name="connsiteY39" fmla="*/ 2128838 h 2769422"/>
                  <a:gd name="connsiteX40" fmla="*/ 226220 w 1359696"/>
                  <a:gd name="connsiteY40" fmla="*/ 1147763 h 2769422"/>
                  <a:gd name="connsiteX41" fmla="*/ 247651 w 1359696"/>
                  <a:gd name="connsiteY41" fmla="*/ 1057276 h 2769422"/>
                  <a:gd name="connsiteX42" fmla="*/ 285751 w 1359696"/>
                  <a:gd name="connsiteY42" fmla="*/ 947738 h 2769422"/>
                  <a:gd name="connsiteX43" fmla="*/ 319087 w 1359696"/>
                  <a:gd name="connsiteY43" fmla="*/ 857251 h 2769422"/>
                  <a:gd name="connsiteX44" fmla="*/ 364330 w 1359696"/>
                  <a:gd name="connsiteY44" fmla="*/ 764382 h 2769422"/>
                  <a:gd name="connsiteX45" fmla="*/ 414337 w 1359696"/>
                  <a:gd name="connsiteY45" fmla="*/ 678658 h 2769422"/>
                  <a:gd name="connsiteX46" fmla="*/ 464346 w 1359696"/>
                  <a:gd name="connsiteY46" fmla="*/ 611982 h 2769422"/>
                  <a:gd name="connsiteX47" fmla="*/ 504825 w 1359696"/>
                  <a:gd name="connsiteY47" fmla="*/ 550070 h 2769422"/>
                  <a:gd name="connsiteX48" fmla="*/ 573883 w 1359696"/>
                  <a:gd name="connsiteY48" fmla="*/ 478632 h 2769422"/>
                  <a:gd name="connsiteX49" fmla="*/ 626268 w 1359696"/>
                  <a:gd name="connsiteY49" fmla="*/ 423863 h 2769422"/>
                  <a:gd name="connsiteX50" fmla="*/ 685802 w 1359696"/>
                  <a:gd name="connsiteY50" fmla="*/ 371476 h 2769422"/>
                  <a:gd name="connsiteX51" fmla="*/ 738187 w 1359696"/>
                  <a:gd name="connsiteY51" fmla="*/ 323852 h 2769422"/>
                  <a:gd name="connsiteX52" fmla="*/ 842962 w 1359696"/>
                  <a:gd name="connsiteY52" fmla="*/ 250033 h 2769422"/>
                  <a:gd name="connsiteX53" fmla="*/ 931071 w 1359696"/>
                  <a:gd name="connsiteY53" fmla="*/ 204788 h 2769422"/>
                  <a:gd name="connsiteX54" fmla="*/ 983456 w 1359696"/>
                  <a:gd name="connsiteY54" fmla="*/ 180975 h 2769422"/>
                  <a:gd name="connsiteX55" fmla="*/ 1059658 w 1359696"/>
                  <a:gd name="connsiteY55" fmla="*/ 152401 h 2769422"/>
                  <a:gd name="connsiteX56" fmla="*/ 1147764 w 1359696"/>
                  <a:gd name="connsiteY56" fmla="*/ 128588 h 2769422"/>
                  <a:gd name="connsiteX57" fmla="*/ 1243012 w 1359696"/>
                  <a:gd name="connsiteY57" fmla="*/ 119064 h 2769422"/>
                  <a:gd name="connsiteX58" fmla="*/ 1352550 w 1359696"/>
                  <a:gd name="connsiteY58" fmla="*/ 107158 h 2769422"/>
                  <a:gd name="connsiteX59" fmla="*/ 1359696 w 1359696"/>
                  <a:gd name="connsiteY59" fmla="*/ 52388 h 2769422"/>
                  <a:gd name="connsiteX60" fmla="*/ 1340643 w 1359696"/>
                  <a:gd name="connsiteY60" fmla="*/ 0 h 2769422"/>
                  <a:gd name="connsiteX0" fmla="*/ 1340643 w 1359696"/>
                  <a:gd name="connsiteY0" fmla="*/ 0 h 2771877"/>
                  <a:gd name="connsiteX1" fmla="*/ 1266825 w 1359696"/>
                  <a:gd name="connsiteY1" fmla="*/ 2383 h 2771877"/>
                  <a:gd name="connsiteX2" fmla="*/ 1154906 w 1359696"/>
                  <a:gd name="connsiteY2" fmla="*/ 21433 h 2771877"/>
                  <a:gd name="connsiteX3" fmla="*/ 1042988 w 1359696"/>
                  <a:gd name="connsiteY3" fmla="*/ 40482 h 2771877"/>
                  <a:gd name="connsiteX4" fmla="*/ 973933 w 1359696"/>
                  <a:gd name="connsiteY4" fmla="*/ 61913 h 2771877"/>
                  <a:gd name="connsiteX5" fmla="*/ 904874 w 1359696"/>
                  <a:gd name="connsiteY5" fmla="*/ 83345 h 2771877"/>
                  <a:gd name="connsiteX6" fmla="*/ 842963 w 1359696"/>
                  <a:gd name="connsiteY6" fmla="*/ 107157 h 2771877"/>
                  <a:gd name="connsiteX7" fmla="*/ 766762 w 1359696"/>
                  <a:gd name="connsiteY7" fmla="*/ 150018 h 2771877"/>
                  <a:gd name="connsiteX8" fmla="*/ 700088 w 1359696"/>
                  <a:gd name="connsiteY8" fmla="*/ 190501 h 2771877"/>
                  <a:gd name="connsiteX9" fmla="*/ 623889 w 1359696"/>
                  <a:gd name="connsiteY9" fmla="*/ 242888 h 2771877"/>
                  <a:gd name="connsiteX10" fmla="*/ 588168 w 1359696"/>
                  <a:gd name="connsiteY10" fmla="*/ 273846 h 2771877"/>
                  <a:gd name="connsiteX11" fmla="*/ 531019 w 1359696"/>
                  <a:gd name="connsiteY11" fmla="*/ 326232 h 2771877"/>
                  <a:gd name="connsiteX12" fmla="*/ 457198 w 1359696"/>
                  <a:gd name="connsiteY12" fmla="*/ 402432 h 2771877"/>
                  <a:gd name="connsiteX13" fmla="*/ 419100 w 1359696"/>
                  <a:gd name="connsiteY13" fmla="*/ 450058 h 2771877"/>
                  <a:gd name="connsiteX14" fmla="*/ 361950 w 1359696"/>
                  <a:gd name="connsiteY14" fmla="*/ 521495 h 2771877"/>
                  <a:gd name="connsiteX15" fmla="*/ 309563 w 1359696"/>
                  <a:gd name="connsiteY15" fmla="*/ 607220 h 2771877"/>
                  <a:gd name="connsiteX16" fmla="*/ 276226 w 1359696"/>
                  <a:gd name="connsiteY16" fmla="*/ 664370 h 2771877"/>
                  <a:gd name="connsiteX17" fmla="*/ 228599 w 1359696"/>
                  <a:gd name="connsiteY17" fmla="*/ 754857 h 2771877"/>
                  <a:gd name="connsiteX18" fmla="*/ 180976 w 1359696"/>
                  <a:gd name="connsiteY18" fmla="*/ 869156 h 2771877"/>
                  <a:gd name="connsiteX19" fmla="*/ 140495 w 1359696"/>
                  <a:gd name="connsiteY19" fmla="*/ 997745 h 2771877"/>
                  <a:gd name="connsiteX20" fmla="*/ 95251 w 1359696"/>
                  <a:gd name="connsiteY20" fmla="*/ 1178719 h 2771877"/>
                  <a:gd name="connsiteX21" fmla="*/ 69057 w 1359696"/>
                  <a:gd name="connsiteY21" fmla="*/ 1304925 h 2771877"/>
                  <a:gd name="connsiteX22" fmla="*/ 42863 w 1359696"/>
                  <a:gd name="connsiteY22" fmla="*/ 1423988 h 2771877"/>
                  <a:gd name="connsiteX23" fmla="*/ 28577 w 1359696"/>
                  <a:gd name="connsiteY23" fmla="*/ 1519238 h 2771877"/>
                  <a:gd name="connsiteX24" fmla="*/ 0 w 1359696"/>
                  <a:gd name="connsiteY24" fmla="*/ 2126457 h 2771877"/>
                  <a:gd name="connsiteX25" fmla="*/ 2383 w 1359696"/>
                  <a:gd name="connsiteY25" fmla="*/ 2216944 h 2771877"/>
                  <a:gd name="connsiteX26" fmla="*/ 1 w 1359696"/>
                  <a:gd name="connsiteY26" fmla="*/ 2321719 h 2771877"/>
                  <a:gd name="connsiteX27" fmla="*/ 9527 w 1359696"/>
                  <a:gd name="connsiteY27" fmla="*/ 2414588 h 2771877"/>
                  <a:gd name="connsiteX28" fmla="*/ 16671 w 1359696"/>
                  <a:gd name="connsiteY28" fmla="*/ 2514601 h 2771877"/>
                  <a:gd name="connsiteX29" fmla="*/ 23814 w 1359696"/>
                  <a:gd name="connsiteY29" fmla="*/ 2590801 h 2771877"/>
                  <a:gd name="connsiteX30" fmla="*/ 28576 w 1359696"/>
                  <a:gd name="connsiteY30" fmla="*/ 2700339 h 2771877"/>
                  <a:gd name="connsiteX31" fmla="*/ 38103 w 1359696"/>
                  <a:gd name="connsiteY31" fmla="*/ 2769394 h 2771877"/>
                  <a:gd name="connsiteX32" fmla="*/ 114301 w 1359696"/>
                  <a:gd name="connsiteY32" fmla="*/ 2612232 h 2771877"/>
                  <a:gd name="connsiteX33" fmla="*/ 116683 w 1359696"/>
                  <a:gd name="connsiteY33" fmla="*/ 2562225 h 2771877"/>
                  <a:gd name="connsiteX34" fmla="*/ 111920 w 1359696"/>
                  <a:gd name="connsiteY34" fmla="*/ 2474120 h 2771877"/>
                  <a:gd name="connsiteX35" fmla="*/ 114302 w 1359696"/>
                  <a:gd name="connsiteY35" fmla="*/ 2376488 h 2771877"/>
                  <a:gd name="connsiteX36" fmla="*/ 109539 w 1359696"/>
                  <a:gd name="connsiteY36" fmla="*/ 2288383 h 2771877"/>
                  <a:gd name="connsiteX37" fmla="*/ 104776 w 1359696"/>
                  <a:gd name="connsiteY37" fmla="*/ 2209801 h 2771877"/>
                  <a:gd name="connsiteX38" fmla="*/ 104776 w 1359696"/>
                  <a:gd name="connsiteY38" fmla="*/ 2128838 h 2771877"/>
                  <a:gd name="connsiteX39" fmla="*/ 226220 w 1359696"/>
                  <a:gd name="connsiteY39" fmla="*/ 1147763 h 2771877"/>
                  <a:gd name="connsiteX40" fmla="*/ 247651 w 1359696"/>
                  <a:gd name="connsiteY40" fmla="*/ 1057276 h 2771877"/>
                  <a:gd name="connsiteX41" fmla="*/ 285751 w 1359696"/>
                  <a:gd name="connsiteY41" fmla="*/ 947738 h 2771877"/>
                  <a:gd name="connsiteX42" fmla="*/ 319087 w 1359696"/>
                  <a:gd name="connsiteY42" fmla="*/ 857251 h 2771877"/>
                  <a:gd name="connsiteX43" fmla="*/ 364330 w 1359696"/>
                  <a:gd name="connsiteY43" fmla="*/ 764382 h 2771877"/>
                  <a:gd name="connsiteX44" fmla="*/ 414337 w 1359696"/>
                  <a:gd name="connsiteY44" fmla="*/ 678658 h 2771877"/>
                  <a:gd name="connsiteX45" fmla="*/ 464346 w 1359696"/>
                  <a:gd name="connsiteY45" fmla="*/ 611982 h 2771877"/>
                  <a:gd name="connsiteX46" fmla="*/ 504825 w 1359696"/>
                  <a:gd name="connsiteY46" fmla="*/ 550070 h 2771877"/>
                  <a:gd name="connsiteX47" fmla="*/ 573883 w 1359696"/>
                  <a:gd name="connsiteY47" fmla="*/ 478632 h 2771877"/>
                  <a:gd name="connsiteX48" fmla="*/ 626268 w 1359696"/>
                  <a:gd name="connsiteY48" fmla="*/ 423863 h 2771877"/>
                  <a:gd name="connsiteX49" fmla="*/ 685802 w 1359696"/>
                  <a:gd name="connsiteY49" fmla="*/ 371476 h 2771877"/>
                  <a:gd name="connsiteX50" fmla="*/ 738187 w 1359696"/>
                  <a:gd name="connsiteY50" fmla="*/ 323852 h 2771877"/>
                  <a:gd name="connsiteX51" fmla="*/ 842962 w 1359696"/>
                  <a:gd name="connsiteY51" fmla="*/ 250033 h 2771877"/>
                  <a:gd name="connsiteX52" fmla="*/ 931071 w 1359696"/>
                  <a:gd name="connsiteY52" fmla="*/ 204788 h 2771877"/>
                  <a:gd name="connsiteX53" fmla="*/ 983456 w 1359696"/>
                  <a:gd name="connsiteY53" fmla="*/ 180975 h 2771877"/>
                  <a:gd name="connsiteX54" fmla="*/ 1059658 w 1359696"/>
                  <a:gd name="connsiteY54" fmla="*/ 152401 h 2771877"/>
                  <a:gd name="connsiteX55" fmla="*/ 1147764 w 1359696"/>
                  <a:gd name="connsiteY55" fmla="*/ 128588 h 2771877"/>
                  <a:gd name="connsiteX56" fmla="*/ 1243012 w 1359696"/>
                  <a:gd name="connsiteY56" fmla="*/ 119064 h 2771877"/>
                  <a:gd name="connsiteX57" fmla="*/ 1352550 w 1359696"/>
                  <a:gd name="connsiteY57" fmla="*/ 107158 h 2771877"/>
                  <a:gd name="connsiteX58" fmla="*/ 1359696 w 1359696"/>
                  <a:gd name="connsiteY58" fmla="*/ 52388 h 2771877"/>
                  <a:gd name="connsiteX59" fmla="*/ 1340643 w 1359696"/>
                  <a:gd name="connsiteY59" fmla="*/ 0 h 2771877"/>
                  <a:gd name="connsiteX0" fmla="*/ 1340643 w 1359696"/>
                  <a:gd name="connsiteY0" fmla="*/ 0 h 2774390"/>
                  <a:gd name="connsiteX1" fmla="*/ 1266825 w 1359696"/>
                  <a:gd name="connsiteY1" fmla="*/ 2383 h 2774390"/>
                  <a:gd name="connsiteX2" fmla="*/ 1154906 w 1359696"/>
                  <a:gd name="connsiteY2" fmla="*/ 21433 h 2774390"/>
                  <a:gd name="connsiteX3" fmla="*/ 1042988 w 1359696"/>
                  <a:gd name="connsiteY3" fmla="*/ 40482 h 2774390"/>
                  <a:gd name="connsiteX4" fmla="*/ 973933 w 1359696"/>
                  <a:gd name="connsiteY4" fmla="*/ 61913 h 2774390"/>
                  <a:gd name="connsiteX5" fmla="*/ 904874 w 1359696"/>
                  <a:gd name="connsiteY5" fmla="*/ 83345 h 2774390"/>
                  <a:gd name="connsiteX6" fmla="*/ 842963 w 1359696"/>
                  <a:gd name="connsiteY6" fmla="*/ 107157 h 2774390"/>
                  <a:gd name="connsiteX7" fmla="*/ 766762 w 1359696"/>
                  <a:gd name="connsiteY7" fmla="*/ 150018 h 2774390"/>
                  <a:gd name="connsiteX8" fmla="*/ 700088 w 1359696"/>
                  <a:gd name="connsiteY8" fmla="*/ 190501 h 2774390"/>
                  <a:gd name="connsiteX9" fmla="*/ 623889 w 1359696"/>
                  <a:gd name="connsiteY9" fmla="*/ 242888 h 2774390"/>
                  <a:gd name="connsiteX10" fmla="*/ 588168 w 1359696"/>
                  <a:gd name="connsiteY10" fmla="*/ 273846 h 2774390"/>
                  <a:gd name="connsiteX11" fmla="*/ 531019 w 1359696"/>
                  <a:gd name="connsiteY11" fmla="*/ 326232 h 2774390"/>
                  <a:gd name="connsiteX12" fmla="*/ 457198 w 1359696"/>
                  <a:gd name="connsiteY12" fmla="*/ 402432 h 2774390"/>
                  <a:gd name="connsiteX13" fmla="*/ 419100 w 1359696"/>
                  <a:gd name="connsiteY13" fmla="*/ 450058 h 2774390"/>
                  <a:gd name="connsiteX14" fmla="*/ 361950 w 1359696"/>
                  <a:gd name="connsiteY14" fmla="*/ 521495 h 2774390"/>
                  <a:gd name="connsiteX15" fmla="*/ 309563 w 1359696"/>
                  <a:gd name="connsiteY15" fmla="*/ 607220 h 2774390"/>
                  <a:gd name="connsiteX16" fmla="*/ 276226 w 1359696"/>
                  <a:gd name="connsiteY16" fmla="*/ 664370 h 2774390"/>
                  <a:gd name="connsiteX17" fmla="*/ 228599 w 1359696"/>
                  <a:gd name="connsiteY17" fmla="*/ 754857 h 2774390"/>
                  <a:gd name="connsiteX18" fmla="*/ 180976 w 1359696"/>
                  <a:gd name="connsiteY18" fmla="*/ 869156 h 2774390"/>
                  <a:gd name="connsiteX19" fmla="*/ 140495 w 1359696"/>
                  <a:gd name="connsiteY19" fmla="*/ 997745 h 2774390"/>
                  <a:gd name="connsiteX20" fmla="*/ 95251 w 1359696"/>
                  <a:gd name="connsiteY20" fmla="*/ 1178719 h 2774390"/>
                  <a:gd name="connsiteX21" fmla="*/ 69057 w 1359696"/>
                  <a:gd name="connsiteY21" fmla="*/ 1304925 h 2774390"/>
                  <a:gd name="connsiteX22" fmla="*/ 42863 w 1359696"/>
                  <a:gd name="connsiteY22" fmla="*/ 1423988 h 2774390"/>
                  <a:gd name="connsiteX23" fmla="*/ 28577 w 1359696"/>
                  <a:gd name="connsiteY23" fmla="*/ 1519238 h 2774390"/>
                  <a:gd name="connsiteX24" fmla="*/ 0 w 1359696"/>
                  <a:gd name="connsiteY24" fmla="*/ 2126457 h 2774390"/>
                  <a:gd name="connsiteX25" fmla="*/ 2383 w 1359696"/>
                  <a:gd name="connsiteY25" fmla="*/ 2216944 h 2774390"/>
                  <a:gd name="connsiteX26" fmla="*/ 1 w 1359696"/>
                  <a:gd name="connsiteY26" fmla="*/ 2321719 h 2774390"/>
                  <a:gd name="connsiteX27" fmla="*/ 9527 w 1359696"/>
                  <a:gd name="connsiteY27" fmla="*/ 2414588 h 2774390"/>
                  <a:gd name="connsiteX28" fmla="*/ 16671 w 1359696"/>
                  <a:gd name="connsiteY28" fmla="*/ 2514601 h 2774390"/>
                  <a:gd name="connsiteX29" fmla="*/ 23814 w 1359696"/>
                  <a:gd name="connsiteY29" fmla="*/ 2590801 h 2774390"/>
                  <a:gd name="connsiteX30" fmla="*/ 28576 w 1359696"/>
                  <a:gd name="connsiteY30" fmla="*/ 2700339 h 2774390"/>
                  <a:gd name="connsiteX31" fmla="*/ 38103 w 1359696"/>
                  <a:gd name="connsiteY31" fmla="*/ 2769394 h 2774390"/>
                  <a:gd name="connsiteX32" fmla="*/ 116683 w 1359696"/>
                  <a:gd name="connsiteY32" fmla="*/ 2562225 h 2774390"/>
                  <a:gd name="connsiteX33" fmla="*/ 111920 w 1359696"/>
                  <a:gd name="connsiteY33" fmla="*/ 2474120 h 2774390"/>
                  <a:gd name="connsiteX34" fmla="*/ 114302 w 1359696"/>
                  <a:gd name="connsiteY34" fmla="*/ 2376488 h 2774390"/>
                  <a:gd name="connsiteX35" fmla="*/ 109539 w 1359696"/>
                  <a:gd name="connsiteY35" fmla="*/ 2288383 h 2774390"/>
                  <a:gd name="connsiteX36" fmla="*/ 104776 w 1359696"/>
                  <a:gd name="connsiteY36" fmla="*/ 2209801 h 2774390"/>
                  <a:gd name="connsiteX37" fmla="*/ 104776 w 1359696"/>
                  <a:gd name="connsiteY37" fmla="*/ 2128838 h 2774390"/>
                  <a:gd name="connsiteX38" fmla="*/ 226220 w 1359696"/>
                  <a:gd name="connsiteY38" fmla="*/ 1147763 h 2774390"/>
                  <a:gd name="connsiteX39" fmla="*/ 247651 w 1359696"/>
                  <a:gd name="connsiteY39" fmla="*/ 1057276 h 2774390"/>
                  <a:gd name="connsiteX40" fmla="*/ 285751 w 1359696"/>
                  <a:gd name="connsiteY40" fmla="*/ 947738 h 2774390"/>
                  <a:gd name="connsiteX41" fmla="*/ 319087 w 1359696"/>
                  <a:gd name="connsiteY41" fmla="*/ 857251 h 2774390"/>
                  <a:gd name="connsiteX42" fmla="*/ 364330 w 1359696"/>
                  <a:gd name="connsiteY42" fmla="*/ 764382 h 2774390"/>
                  <a:gd name="connsiteX43" fmla="*/ 414337 w 1359696"/>
                  <a:gd name="connsiteY43" fmla="*/ 678658 h 2774390"/>
                  <a:gd name="connsiteX44" fmla="*/ 464346 w 1359696"/>
                  <a:gd name="connsiteY44" fmla="*/ 611982 h 2774390"/>
                  <a:gd name="connsiteX45" fmla="*/ 504825 w 1359696"/>
                  <a:gd name="connsiteY45" fmla="*/ 550070 h 2774390"/>
                  <a:gd name="connsiteX46" fmla="*/ 573883 w 1359696"/>
                  <a:gd name="connsiteY46" fmla="*/ 478632 h 2774390"/>
                  <a:gd name="connsiteX47" fmla="*/ 626268 w 1359696"/>
                  <a:gd name="connsiteY47" fmla="*/ 423863 h 2774390"/>
                  <a:gd name="connsiteX48" fmla="*/ 685802 w 1359696"/>
                  <a:gd name="connsiteY48" fmla="*/ 371476 h 2774390"/>
                  <a:gd name="connsiteX49" fmla="*/ 738187 w 1359696"/>
                  <a:gd name="connsiteY49" fmla="*/ 323852 h 2774390"/>
                  <a:gd name="connsiteX50" fmla="*/ 842962 w 1359696"/>
                  <a:gd name="connsiteY50" fmla="*/ 250033 h 2774390"/>
                  <a:gd name="connsiteX51" fmla="*/ 931071 w 1359696"/>
                  <a:gd name="connsiteY51" fmla="*/ 204788 h 2774390"/>
                  <a:gd name="connsiteX52" fmla="*/ 983456 w 1359696"/>
                  <a:gd name="connsiteY52" fmla="*/ 180975 h 2774390"/>
                  <a:gd name="connsiteX53" fmla="*/ 1059658 w 1359696"/>
                  <a:gd name="connsiteY53" fmla="*/ 152401 h 2774390"/>
                  <a:gd name="connsiteX54" fmla="*/ 1147764 w 1359696"/>
                  <a:gd name="connsiteY54" fmla="*/ 128588 h 2774390"/>
                  <a:gd name="connsiteX55" fmla="*/ 1243012 w 1359696"/>
                  <a:gd name="connsiteY55" fmla="*/ 119064 h 2774390"/>
                  <a:gd name="connsiteX56" fmla="*/ 1352550 w 1359696"/>
                  <a:gd name="connsiteY56" fmla="*/ 107158 h 2774390"/>
                  <a:gd name="connsiteX57" fmla="*/ 1359696 w 1359696"/>
                  <a:gd name="connsiteY57" fmla="*/ 52388 h 2774390"/>
                  <a:gd name="connsiteX58" fmla="*/ 1340643 w 1359696"/>
                  <a:gd name="connsiteY58" fmla="*/ 0 h 2774390"/>
                  <a:gd name="connsiteX0" fmla="*/ 1340643 w 1359696"/>
                  <a:gd name="connsiteY0" fmla="*/ 0 h 2779573"/>
                  <a:gd name="connsiteX1" fmla="*/ 1266825 w 1359696"/>
                  <a:gd name="connsiteY1" fmla="*/ 2383 h 2779573"/>
                  <a:gd name="connsiteX2" fmla="*/ 1154906 w 1359696"/>
                  <a:gd name="connsiteY2" fmla="*/ 21433 h 2779573"/>
                  <a:gd name="connsiteX3" fmla="*/ 1042988 w 1359696"/>
                  <a:gd name="connsiteY3" fmla="*/ 40482 h 2779573"/>
                  <a:gd name="connsiteX4" fmla="*/ 973933 w 1359696"/>
                  <a:gd name="connsiteY4" fmla="*/ 61913 h 2779573"/>
                  <a:gd name="connsiteX5" fmla="*/ 904874 w 1359696"/>
                  <a:gd name="connsiteY5" fmla="*/ 83345 h 2779573"/>
                  <a:gd name="connsiteX6" fmla="*/ 842963 w 1359696"/>
                  <a:gd name="connsiteY6" fmla="*/ 107157 h 2779573"/>
                  <a:gd name="connsiteX7" fmla="*/ 766762 w 1359696"/>
                  <a:gd name="connsiteY7" fmla="*/ 150018 h 2779573"/>
                  <a:gd name="connsiteX8" fmla="*/ 700088 w 1359696"/>
                  <a:gd name="connsiteY8" fmla="*/ 190501 h 2779573"/>
                  <a:gd name="connsiteX9" fmla="*/ 623889 w 1359696"/>
                  <a:gd name="connsiteY9" fmla="*/ 242888 h 2779573"/>
                  <a:gd name="connsiteX10" fmla="*/ 588168 w 1359696"/>
                  <a:gd name="connsiteY10" fmla="*/ 273846 h 2779573"/>
                  <a:gd name="connsiteX11" fmla="*/ 531019 w 1359696"/>
                  <a:gd name="connsiteY11" fmla="*/ 326232 h 2779573"/>
                  <a:gd name="connsiteX12" fmla="*/ 457198 w 1359696"/>
                  <a:gd name="connsiteY12" fmla="*/ 402432 h 2779573"/>
                  <a:gd name="connsiteX13" fmla="*/ 419100 w 1359696"/>
                  <a:gd name="connsiteY13" fmla="*/ 450058 h 2779573"/>
                  <a:gd name="connsiteX14" fmla="*/ 361950 w 1359696"/>
                  <a:gd name="connsiteY14" fmla="*/ 521495 h 2779573"/>
                  <a:gd name="connsiteX15" fmla="*/ 309563 w 1359696"/>
                  <a:gd name="connsiteY15" fmla="*/ 607220 h 2779573"/>
                  <a:gd name="connsiteX16" fmla="*/ 276226 w 1359696"/>
                  <a:gd name="connsiteY16" fmla="*/ 664370 h 2779573"/>
                  <a:gd name="connsiteX17" fmla="*/ 228599 w 1359696"/>
                  <a:gd name="connsiteY17" fmla="*/ 754857 h 2779573"/>
                  <a:gd name="connsiteX18" fmla="*/ 180976 w 1359696"/>
                  <a:gd name="connsiteY18" fmla="*/ 869156 h 2779573"/>
                  <a:gd name="connsiteX19" fmla="*/ 140495 w 1359696"/>
                  <a:gd name="connsiteY19" fmla="*/ 997745 h 2779573"/>
                  <a:gd name="connsiteX20" fmla="*/ 95251 w 1359696"/>
                  <a:gd name="connsiteY20" fmla="*/ 1178719 h 2779573"/>
                  <a:gd name="connsiteX21" fmla="*/ 69057 w 1359696"/>
                  <a:gd name="connsiteY21" fmla="*/ 1304925 h 2779573"/>
                  <a:gd name="connsiteX22" fmla="*/ 42863 w 1359696"/>
                  <a:gd name="connsiteY22" fmla="*/ 1423988 h 2779573"/>
                  <a:gd name="connsiteX23" fmla="*/ 28577 w 1359696"/>
                  <a:gd name="connsiteY23" fmla="*/ 1519238 h 2779573"/>
                  <a:gd name="connsiteX24" fmla="*/ 0 w 1359696"/>
                  <a:gd name="connsiteY24" fmla="*/ 2126457 h 2779573"/>
                  <a:gd name="connsiteX25" fmla="*/ 2383 w 1359696"/>
                  <a:gd name="connsiteY25" fmla="*/ 2216944 h 2779573"/>
                  <a:gd name="connsiteX26" fmla="*/ 1 w 1359696"/>
                  <a:gd name="connsiteY26" fmla="*/ 2321719 h 2779573"/>
                  <a:gd name="connsiteX27" fmla="*/ 9527 w 1359696"/>
                  <a:gd name="connsiteY27" fmla="*/ 2414588 h 2779573"/>
                  <a:gd name="connsiteX28" fmla="*/ 16671 w 1359696"/>
                  <a:gd name="connsiteY28" fmla="*/ 2514601 h 2779573"/>
                  <a:gd name="connsiteX29" fmla="*/ 23814 w 1359696"/>
                  <a:gd name="connsiteY29" fmla="*/ 2590801 h 2779573"/>
                  <a:gd name="connsiteX30" fmla="*/ 28576 w 1359696"/>
                  <a:gd name="connsiteY30" fmla="*/ 2700339 h 2779573"/>
                  <a:gd name="connsiteX31" fmla="*/ 38103 w 1359696"/>
                  <a:gd name="connsiteY31" fmla="*/ 2769394 h 2779573"/>
                  <a:gd name="connsiteX32" fmla="*/ 111920 w 1359696"/>
                  <a:gd name="connsiteY32" fmla="*/ 2474120 h 2779573"/>
                  <a:gd name="connsiteX33" fmla="*/ 114302 w 1359696"/>
                  <a:gd name="connsiteY33" fmla="*/ 2376488 h 2779573"/>
                  <a:gd name="connsiteX34" fmla="*/ 109539 w 1359696"/>
                  <a:gd name="connsiteY34" fmla="*/ 2288383 h 2779573"/>
                  <a:gd name="connsiteX35" fmla="*/ 104776 w 1359696"/>
                  <a:gd name="connsiteY35" fmla="*/ 2209801 h 2779573"/>
                  <a:gd name="connsiteX36" fmla="*/ 104776 w 1359696"/>
                  <a:gd name="connsiteY36" fmla="*/ 2128838 h 2779573"/>
                  <a:gd name="connsiteX37" fmla="*/ 226220 w 1359696"/>
                  <a:gd name="connsiteY37" fmla="*/ 1147763 h 2779573"/>
                  <a:gd name="connsiteX38" fmla="*/ 247651 w 1359696"/>
                  <a:gd name="connsiteY38" fmla="*/ 1057276 h 2779573"/>
                  <a:gd name="connsiteX39" fmla="*/ 285751 w 1359696"/>
                  <a:gd name="connsiteY39" fmla="*/ 947738 h 2779573"/>
                  <a:gd name="connsiteX40" fmla="*/ 319087 w 1359696"/>
                  <a:gd name="connsiteY40" fmla="*/ 857251 h 2779573"/>
                  <a:gd name="connsiteX41" fmla="*/ 364330 w 1359696"/>
                  <a:gd name="connsiteY41" fmla="*/ 764382 h 2779573"/>
                  <a:gd name="connsiteX42" fmla="*/ 414337 w 1359696"/>
                  <a:gd name="connsiteY42" fmla="*/ 678658 h 2779573"/>
                  <a:gd name="connsiteX43" fmla="*/ 464346 w 1359696"/>
                  <a:gd name="connsiteY43" fmla="*/ 611982 h 2779573"/>
                  <a:gd name="connsiteX44" fmla="*/ 504825 w 1359696"/>
                  <a:gd name="connsiteY44" fmla="*/ 550070 h 2779573"/>
                  <a:gd name="connsiteX45" fmla="*/ 573883 w 1359696"/>
                  <a:gd name="connsiteY45" fmla="*/ 478632 h 2779573"/>
                  <a:gd name="connsiteX46" fmla="*/ 626268 w 1359696"/>
                  <a:gd name="connsiteY46" fmla="*/ 423863 h 2779573"/>
                  <a:gd name="connsiteX47" fmla="*/ 685802 w 1359696"/>
                  <a:gd name="connsiteY47" fmla="*/ 371476 h 2779573"/>
                  <a:gd name="connsiteX48" fmla="*/ 738187 w 1359696"/>
                  <a:gd name="connsiteY48" fmla="*/ 323852 h 2779573"/>
                  <a:gd name="connsiteX49" fmla="*/ 842962 w 1359696"/>
                  <a:gd name="connsiteY49" fmla="*/ 250033 h 2779573"/>
                  <a:gd name="connsiteX50" fmla="*/ 931071 w 1359696"/>
                  <a:gd name="connsiteY50" fmla="*/ 204788 h 2779573"/>
                  <a:gd name="connsiteX51" fmla="*/ 983456 w 1359696"/>
                  <a:gd name="connsiteY51" fmla="*/ 180975 h 2779573"/>
                  <a:gd name="connsiteX52" fmla="*/ 1059658 w 1359696"/>
                  <a:gd name="connsiteY52" fmla="*/ 152401 h 2779573"/>
                  <a:gd name="connsiteX53" fmla="*/ 1147764 w 1359696"/>
                  <a:gd name="connsiteY53" fmla="*/ 128588 h 2779573"/>
                  <a:gd name="connsiteX54" fmla="*/ 1243012 w 1359696"/>
                  <a:gd name="connsiteY54" fmla="*/ 119064 h 2779573"/>
                  <a:gd name="connsiteX55" fmla="*/ 1352550 w 1359696"/>
                  <a:gd name="connsiteY55" fmla="*/ 107158 h 2779573"/>
                  <a:gd name="connsiteX56" fmla="*/ 1359696 w 1359696"/>
                  <a:gd name="connsiteY56" fmla="*/ 52388 h 2779573"/>
                  <a:gd name="connsiteX57" fmla="*/ 1340643 w 1359696"/>
                  <a:gd name="connsiteY57" fmla="*/ 0 h 2779573"/>
                  <a:gd name="connsiteX0" fmla="*/ 1340643 w 1359696"/>
                  <a:gd name="connsiteY0" fmla="*/ 0 h 2785884"/>
                  <a:gd name="connsiteX1" fmla="*/ 1266825 w 1359696"/>
                  <a:gd name="connsiteY1" fmla="*/ 2383 h 2785884"/>
                  <a:gd name="connsiteX2" fmla="*/ 1154906 w 1359696"/>
                  <a:gd name="connsiteY2" fmla="*/ 21433 h 2785884"/>
                  <a:gd name="connsiteX3" fmla="*/ 1042988 w 1359696"/>
                  <a:gd name="connsiteY3" fmla="*/ 40482 h 2785884"/>
                  <a:gd name="connsiteX4" fmla="*/ 973933 w 1359696"/>
                  <a:gd name="connsiteY4" fmla="*/ 61913 h 2785884"/>
                  <a:gd name="connsiteX5" fmla="*/ 904874 w 1359696"/>
                  <a:gd name="connsiteY5" fmla="*/ 83345 h 2785884"/>
                  <a:gd name="connsiteX6" fmla="*/ 842963 w 1359696"/>
                  <a:gd name="connsiteY6" fmla="*/ 107157 h 2785884"/>
                  <a:gd name="connsiteX7" fmla="*/ 766762 w 1359696"/>
                  <a:gd name="connsiteY7" fmla="*/ 150018 h 2785884"/>
                  <a:gd name="connsiteX8" fmla="*/ 700088 w 1359696"/>
                  <a:gd name="connsiteY8" fmla="*/ 190501 h 2785884"/>
                  <a:gd name="connsiteX9" fmla="*/ 623889 w 1359696"/>
                  <a:gd name="connsiteY9" fmla="*/ 242888 h 2785884"/>
                  <a:gd name="connsiteX10" fmla="*/ 588168 w 1359696"/>
                  <a:gd name="connsiteY10" fmla="*/ 273846 h 2785884"/>
                  <a:gd name="connsiteX11" fmla="*/ 531019 w 1359696"/>
                  <a:gd name="connsiteY11" fmla="*/ 326232 h 2785884"/>
                  <a:gd name="connsiteX12" fmla="*/ 457198 w 1359696"/>
                  <a:gd name="connsiteY12" fmla="*/ 402432 h 2785884"/>
                  <a:gd name="connsiteX13" fmla="*/ 419100 w 1359696"/>
                  <a:gd name="connsiteY13" fmla="*/ 450058 h 2785884"/>
                  <a:gd name="connsiteX14" fmla="*/ 361950 w 1359696"/>
                  <a:gd name="connsiteY14" fmla="*/ 521495 h 2785884"/>
                  <a:gd name="connsiteX15" fmla="*/ 309563 w 1359696"/>
                  <a:gd name="connsiteY15" fmla="*/ 607220 h 2785884"/>
                  <a:gd name="connsiteX16" fmla="*/ 276226 w 1359696"/>
                  <a:gd name="connsiteY16" fmla="*/ 664370 h 2785884"/>
                  <a:gd name="connsiteX17" fmla="*/ 228599 w 1359696"/>
                  <a:gd name="connsiteY17" fmla="*/ 754857 h 2785884"/>
                  <a:gd name="connsiteX18" fmla="*/ 180976 w 1359696"/>
                  <a:gd name="connsiteY18" fmla="*/ 869156 h 2785884"/>
                  <a:gd name="connsiteX19" fmla="*/ 140495 w 1359696"/>
                  <a:gd name="connsiteY19" fmla="*/ 997745 h 2785884"/>
                  <a:gd name="connsiteX20" fmla="*/ 95251 w 1359696"/>
                  <a:gd name="connsiteY20" fmla="*/ 1178719 h 2785884"/>
                  <a:gd name="connsiteX21" fmla="*/ 69057 w 1359696"/>
                  <a:gd name="connsiteY21" fmla="*/ 1304925 h 2785884"/>
                  <a:gd name="connsiteX22" fmla="*/ 42863 w 1359696"/>
                  <a:gd name="connsiteY22" fmla="*/ 1423988 h 2785884"/>
                  <a:gd name="connsiteX23" fmla="*/ 28577 w 1359696"/>
                  <a:gd name="connsiteY23" fmla="*/ 1519238 h 2785884"/>
                  <a:gd name="connsiteX24" fmla="*/ 0 w 1359696"/>
                  <a:gd name="connsiteY24" fmla="*/ 2126457 h 2785884"/>
                  <a:gd name="connsiteX25" fmla="*/ 2383 w 1359696"/>
                  <a:gd name="connsiteY25" fmla="*/ 2216944 h 2785884"/>
                  <a:gd name="connsiteX26" fmla="*/ 1 w 1359696"/>
                  <a:gd name="connsiteY26" fmla="*/ 2321719 h 2785884"/>
                  <a:gd name="connsiteX27" fmla="*/ 9527 w 1359696"/>
                  <a:gd name="connsiteY27" fmla="*/ 2414588 h 2785884"/>
                  <a:gd name="connsiteX28" fmla="*/ 16671 w 1359696"/>
                  <a:gd name="connsiteY28" fmla="*/ 2514601 h 2785884"/>
                  <a:gd name="connsiteX29" fmla="*/ 23814 w 1359696"/>
                  <a:gd name="connsiteY29" fmla="*/ 2590801 h 2785884"/>
                  <a:gd name="connsiteX30" fmla="*/ 28576 w 1359696"/>
                  <a:gd name="connsiteY30" fmla="*/ 2700339 h 2785884"/>
                  <a:gd name="connsiteX31" fmla="*/ 38103 w 1359696"/>
                  <a:gd name="connsiteY31" fmla="*/ 2769394 h 2785884"/>
                  <a:gd name="connsiteX32" fmla="*/ 114302 w 1359696"/>
                  <a:gd name="connsiteY32" fmla="*/ 2376488 h 2785884"/>
                  <a:gd name="connsiteX33" fmla="*/ 109539 w 1359696"/>
                  <a:gd name="connsiteY33" fmla="*/ 2288383 h 2785884"/>
                  <a:gd name="connsiteX34" fmla="*/ 104776 w 1359696"/>
                  <a:gd name="connsiteY34" fmla="*/ 2209801 h 2785884"/>
                  <a:gd name="connsiteX35" fmla="*/ 104776 w 1359696"/>
                  <a:gd name="connsiteY35" fmla="*/ 2128838 h 2785884"/>
                  <a:gd name="connsiteX36" fmla="*/ 226220 w 1359696"/>
                  <a:gd name="connsiteY36" fmla="*/ 1147763 h 2785884"/>
                  <a:gd name="connsiteX37" fmla="*/ 247651 w 1359696"/>
                  <a:gd name="connsiteY37" fmla="*/ 1057276 h 2785884"/>
                  <a:gd name="connsiteX38" fmla="*/ 285751 w 1359696"/>
                  <a:gd name="connsiteY38" fmla="*/ 947738 h 2785884"/>
                  <a:gd name="connsiteX39" fmla="*/ 319087 w 1359696"/>
                  <a:gd name="connsiteY39" fmla="*/ 857251 h 2785884"/>
                  <a:gd name="connsiteX40" fmla="*/ 364330 w 1359696"/>
                  <a:gd name="connsiteY40" fmla="*/ 764382 h 2785884"/>
                  <a:gd name="connsiteX41" fmla="*/ 414337 w 1359696"/>
                  <a:gd name="connsiteY41" fmla="*/ 678658 h 2785884"/>
                  <a:gd name="connsiteX42" fmla="*/ 464346 w 1359696"/>
                  <a:gd name="connsiteY42" fmla="*/ 611982 h 2785884"/>
                  <a:gd name="connsiteX43" fmla="*/ 504825 w 1359696"/>
                  <a:gd name="connsiteY43" fmla="*/ 550070 h 2785884"/>
                  <a:gd name="connsiteX44" fmla="*/ 573883 w 1359696"/>
                  <a:gd name="connsiteY44" fmla="*/ 478632 h 2785884"/>
                  <a:gd name="connsiteX45" fmla="*/ 626268 w 1359696"/>
                  <a:gd name="connsiteY45" fmla="*/ 423863 h 2785884"/>
                  <a:gd name="connsiteX46" fmla="*/ 685802 w 1359696"/>
                  <a:gd name="connsiteY46" fmla="*/ 371476 h 2785884"/>
                  <a:gd name="connsiteX47" fmla="*/ 738187 w 1359696"/>
                  <a:gd name="connsiteY47" fmla="*/ 323852 h 2785884"/>
                  <a:gd name="connsiteX48" fmla="*/ 842962 w 1359696"/>
                  <a:gd name="connsiteY48" fmla="*/ 250033 h 2785884"/>
                  <a:gd name="connsiteX49" fmla="*/ 931071 w 1359696"/>
                  <a:gd name="connsiteY49" fmla="*/ 204788 h 2785884"/>
                  <a:gd name="connsiteX50" fmla="*/ 983456 w 1359696"/>
                  <a:gd name="connsiteY50" fmla="*/ 180975 h 2785884"/>
                  <a:gd name="connsiteX51" fmla="*/ 1059658 w 1359696"/>
                  <a:gd name="connsiteY51" fmla="*/ 152401 h 2785884"/>
                  <a:gd name="connsiteX52" fmla="*/ 1147764 w 1359696"/>
                  <a:gd name="connsiteY52" fmla="*/ 128588 h 2785884"/>
                  <a:gd name="connsiteX53" fmla="*/ 1243012 w 1359696"/>
                  <a:gd name="connsiteY53" fmla="*/ 119064 h 2785884"/>
                  <a:gd name="connsiteX54" fmla="*/ 1352550 w 1359696"/>
                  <a:gd name="connsiteY54" fmla="*/ 107158 h 2785884"/>
                  <a:gd name="connsiteX55" fmla="*/ 1359696 w 1359696"/>
                  <a:gd name="connsiteY55" fmla="*/ 52388 h 2785884"/>
                  <a:gd name="connsiteX56" fmla="*/ 1340643 w 1359696"/>
                  <a:gd name="connsiteY56" fmla="*/ 0 h 278588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56" fmla="*/ 114302 w 1359696"/>
                  <a:gd name="connsiteY56" fmla="*/ 2376488 h 2860834"/>
                  <a:gd name="connsiteX0" fmla="*/ 129543 w 1359696"/>
                  <a:gd name="connsiteY0" fmla="*/ 2860834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9527 w 1359696"/>
                  <a:gd name="connsiteY51" fmla="*/ 2414588 h 2700339"/>
                  <a:gd name="connsiteX52" fmla="*/ 16671 w 1359696"/>
                  <a:gd name="connsiteY52" fmla="*/ 2514601 h 2700339"/>
                  <a:gd name="connsiteX53" fmla="*/ 23814 w 1359696"/>
                  <a:gd name="connsiteY53" fmla="*/ 2590801 h 2700339"/>
                  <a:gd name="connsiteX54" fmla="*/ 28576 w 1359696"/>
                  <a:gd name="connsiteY54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16671 w 1359696"/>
                  <a:gd name="connsiteY51" fmla="*/ 2514601 h 2700339"/>
                  <a:gd name="connsiteX52" fmla="*/ 23814 w 1359696"/>
                  <a:gd name="connsiteY52" fmla="*/ 2590801 h 2700339"/>
                  <a:gd name="connsiteX53" fmla="*/ 28576 w 1359696"/>
                  <a:gd name="connsiteY53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23814 w 1359696"/>
                  <a:gd name="connsiteY51" fmla="*/ 2590801 h 2700339"/>
                  <a:gd name="connsiteX52" fmla="*/ 28576 w 1359696"/>
                  <a:gd name="connsiteY52" fmla="*/ 2700339 h 2700339"/>
                  <a:gd name="connsiteX0" fmla="*/ 28576 w 1359696"/>
                  <a:gd name="connsiteY0" fmla="*/ 2700339 h 2700414"/>
                  <a:gd name="connsiteX1" fmla="*/ 109539 w 1359696"/>
                  <a:gd name="connsiteY1" fmla="*/ 2288383 h 2700414"/>
                  <a:gd name="connsiteX2" fmla="*/ 104776 w 1359696"/>
                  <a:gd name="connsiteY2" fmla="*/ 2209801 h 2700414"/>
                  <a:gd name="connsiteX3" fmla="*/ 104776 w 1359696"/>
                  <a:gd name="connsiteY3" fmla="*/ 2128838 h 2700414"/>
                  <a:gd name="connsiteX4" fmla="*/ 226220 w 1359696"/>
                  <a:gd name="connsiteY4" fmla="*/ 1147763 h 2700414"/>
                  <a:gd name="connsiteX5" fmla="*/ 247651 w 1359696"/>
                  <a:gd name="connsiteY5" fmla="*/ 1057276 h 2700414"/>
                  <a:gd name="connsiteX6" fmla="*/ 285751 w 1359696"/>
                  <a:gd name="connsiteY6" fmla="*/ 947738 h 2700414"/>
                  <a:gd name="connsiteX7" fmla="*/ 319087 w 1359696"/>
                  <a:gd name="connsiteY7" fmla="*/ 857251 h 2700414"/>
                  <a:gd name="connsiteX8" fmla="*/ 364330 w 1359696"/>
                  <a:gd name="connsiteY8" fmla="*/ 764382 h 2700414"/>
                  <a:gd name="connsiteX9" fmla="*/ 414337 w 1359696"/>
                  <a:gd name="connsiteY9" fmla="*/ 678658 h 2700414"/>
                  <a:gd name="connsiteX10" fmla="*/ 464346 w 1359696"/>
                  <a:gd name="connsiteY10" fmla="*/ 611982 h 2700414"/>
                  <a:gd name="connsiteX11" fmla="*/ 504825 w 1359696"/>
                  <a:gd name="connsiteY11" fmla="*/ 550070 h 2700414"/>
                  <a:gd name="connsiteX12" fmla="*/ 573883 w 1359696"/>
                  <a:gd name="connsiteY12" fmla="*/ 478632 h 2700414"/>
                  <a:gd name="connsiteX13" fmla="*/ 626268 w 1359696"/>
                  <a:gd name="connsiteY13" fmla="*/ 423863 h 2700414"/>
                  <a:gd name="connsiteX14" fmla="*/ 685802 w 1359696"/>
                  <a:gd name="connsiteY14" fmla="*/ 371476 h 2700414"/>
                  <a:gd name="connsiteX15" fmla="*/ 738187 w 1359696"/>
                  <a:gd name="connsiteY15" fmla="*/ 323852 h 2700414"/>
                  <a:gd name="connsiteX16" fmla="*/ 842962 w 1359696"/>
                  <a:gd name="connsiteY16" fmla="*/ 250033 h 2700414"/>
                  <a:gd name="connsiteX17" fmla="*/ 931071 w 1359696"/>
                  <a:gd name="connsiteY17" fmla="*/ 204788 h 2700414"/>
                  <a:gd name="connsiteX18" fmla="*/ 983456 w 1359696"/>
                  <a:gd name="connsiteY18" fmla="*/ 180975 h 2700414"/>
                  <a:gd name="connsiteX19" fmla="*/ 1059658 w 1359696"/>
                  <a:gd name="connsiteY19" fmla="*/ 152401 h 2700414"/>
                  <a:gd name="connsiteX20" fmla="*/ 1147764 w 1359696"/>
                  <a:gd name="connsiteY20" fmla="*/ 128588 h 2700414"/>
                  <a:gd name="connsiteX21" fmla="*/ 1243012 w 1359696"/>
                  <a:gd name="connsiteY21" fmla="*/ 119064 h 2700414"/>
                  <a:gd name="connsiteX22" fmla="*/ 1352550 w 1359696"/>
                  <a:gd name="connsiteY22" fmla="*/ 107158 h 2700414"/>
                  <a:gd name="connsiteX23" fmla="*/ 1359696 w 1359696"/>
                  <a:gd name="connsiteY23" fmla="*/ 52388 h 2700414"/>
                  <a:gd name="connsiteX24" fmla="*/ 1340643 w 1359696"/>
                  <a:gd name="connsiteY24" fmla="*/ 0 h 2700414"/>
                  <a:gd name="connsiteX25" fmla="*/ 1266825 w 1359696"/>
                  <a:gd name="connsiteY25" fmla="*/ 2383 h 2700414"/>
                  <a:gd name="connsiteX26" fmla="*/ 1154906 w 1359696"/>
                  <a:gd name="connsiteY26" fmla="*/ 21433 h 2700414"/>
                  <a:gd name="connsiteX27" fmla="*/ 1042988 w 1359696"/>
                  <a:gd name="connsiteY27" fmla="*/ 40482 h 2700414"/>
                  <a:gd name="connsiteX28" fmla="*/ 973933 w 1359696"/>
                  <a:gd name="connsiteY28" fmla="*/ 61913 h 2700414"/>
                  <a:gd name="connsiteX29" fmla="*/ 904874 w 1359696"/>
                  <a:gd name="connsiteY29" fmla="*/ 83345 h 2700414"/>
                  <a:gd name="connsiteX30" fmla="*/ 842963 w 1359696"/>
                  <a:gd name="connsiteY30" fmla="*/ 107157 h 2700414"/>
                  <a:gd name="connsiteX31" fmla="*/ 766762 w 1359696"/>
                  <a:gd name="connsiteY31" fmla="*/ 150018 h 2700414"/>
                  <a:gd name="connsiteX32" fmla="*/ 700088 w 1359696"/>
                  <a:gd name="connsiteY32" fmla="*/ 190501 h 2700414"/>
                  <a:gd name="connsiteX33" fmla="*/ 623889 w 1359696"/>
                  <a:gd name="connsiteY33" fmla="*/ 242888 h 2700414"/>
                  <a:gd name="connsiteX34" fmla="*/ 588168 w 1359696"/>
                  <a:gd name="connsiteY34" fmla="*/ 273846 h 2700414"/>
                  <a:gd name="connsiteX35" fmla="*/ 531019 w 1359696"/>
                  <a:gd name="connsiteY35" fmla="*/ 326232 h 2700414"/>
                  <a:gd name="connsiteX36" fmla="*/ 457198 w 1359696"/>
                  <a:gd name="connsiteY36" fmla="*/ 402432 h 2700414"/>
                  <a:gd name="connsiteX37" fmla="*/ 419100 w 1359696"/>
                  <a:gd name="connsiteY37" fmla="*/ 450058 h 2700414"/>
                  <a:gd name="connsiteX38" fmla="*/ 361950 w 1359696"/>
                  <a:gd name="connsiteY38" fmla="*/ 521495 h 2700414"/>
                  <a:gd name="connsiteX39" fmla="*/ 309563 w 1359696"/>
                  <a:gd name="connsiteY39" fmla="*/ 607220 h 2700414"/>
                  <a:gd name="connsiteX40" fmla="*/ 276226 w 1359696"/>
                  <a:gd name="connsiteY40" fmla="*/ 664370 h 2700414"/>
                  <a:gd name="connsiteX41" fmla="*/ 228599 w 1359696"/>
                  <a:gd name="connsiteY41" fmla="*/ 754857 h 2700414"/>
                  <a:gd name="connsiteX42" fmla="*/ 180976 w 1359696"/>
                  <a:gd name="connsiteY42" fmla="*/ 869156 h 2700414"/>
                  <a:gd name="connsiteX43" fmla="*/ 140495 w 1359696"/>
                  <a:gd name="connsiteY43" fmla="*/ 997745 h 2700414"/>
                  <a:gd name="connsiteX44" fmla="*/ 95251 w 1359696"/>
                  <a:gd name="connsiteY44" fmla="*/ 1178719 h 2700414"/>
                  <a:gd name="connsiteX45" fmla="*/ 69057 w 1359696"/>
                  <a:gd name="connsiteY45" fmla="*/ 1304925 h 2700414"/>
                  <a:gd name="connsiteX46" fmla="*/ 42863 w 1359696"/>
                  <a:gd name="connsiteY46" fmla="*/ 1423988 h 2700414"/>
                  <a:gd name="connsiteX47" fmla="*/ 28577 w 1359696"/>
                  <a:gd name="connsiteY47" fmla="*/ 1519238 h 2700414"/>
                  <a:gd name="connsiteX48" fmla="*/ 0 w 1359696"/>
                  <a:gd name="connsiteY48" fmla="*/ 2126457 h 2700414"/>
                  <a:gd name="connsiteX49" fmla="*/ 2383 w 1359696"/>
                  <a:gd name="connsiteY49" fmla="*/ 2216944 h 2700414"/>
                  <a:gd name="connsiteX50" fmla="*/ 1 w 1359696"/>
                  <a:gd name="connsiteY50" fmla="*/ 2321719 h 2700414"/>
                  <a:gd name="connsiteX51" fmla="*/ 28576 w 1359696"/>
                  <a:gd name="connsiteY51" fmla="*/ 2700339 h 2700414"/>
                  <a:gd name="connsiteX0" fmla="*/ 1 w 1359696"/>
                  <a:gd name="connsiteY0" fmla="*/ 2321719 h 2324682"/>
                  <a:gd name="connsiteX1" fmla="*/ 109539 w 1359696"/>
                  <a:gd name="connsiteY1" fmla="*/ 2288383 h 2324682"/>
                  <a:gd name="connsiteX2" fmla="*/ 104776 w 1359696"/>
                  <a:gd name="connsiteY2" fmla="*/ 2209801 h 2324682"/>
                  <a:gd name="connsiteX3" fmla="*/ 104776 w 1359696"/>
                  <a:gd name="connsiteY3" fmla="*/ 2128838 h 2324682"/>
                  <a:gd name="connsiteX4" fmla="*/ 226220 w 1359696"/>
                  <a:gd name="connsiteY4" fmla="*/ 1147763 h 2324682"/>
                  <a:gd name="connsiteX5" fmla="*/ 247651 w 1359696"/>
                  <a:gd name="connsiteY5" fmla="*/ 1057276 h 2324682"/>
                  <a:gd name="connsiteX6" fmla="*/ 285751 w 1359696"/>
                  <a:gd name="connsiteY6" fmla="*/ 947738 h 2324682"/>
                  <a:gd name="connsiteX7" fmla="*/ 319087 w 1359696"/>
                  <a:gd name="connsiteY7" fmla="*/ 857251 h 2324682"/>
                  <a:gd name="connsiteX8" fmla="*/ 364330 w 1359696"/>
                  <a:gd name="connsiteY8" fmla="*/ 764382 h 2324682"/>
                  <a:gd name="connsiteX9" fmla="*/ 414337 w 1359696"/>
                  <a:gd name="connsiteY9" fmla="*/ 678658 h 2324682"/>
                  <a:gd name="connsiteX10" fmla="*/ 464346 w 1359696"/>
                  <a:gd name="connsiteY10" fmla="*/ 611982 h 2324682"/>
                  <a:gd name="connsiteX11" fmla="*/ 504825 w 1359696"/>
                  <a:gd name="connsiteY11" fmla="*/ 550070 h 2324682"/>
                  <a:gd name="connsiteX12" fmla="*/ 573883 w 1359696"/>
                  <a:gd name="connsiteY12" fmla="*/ 478632 h 2324682"/>
                  <a:gd name="connsiteX13" fmla="*/ 626268 w 1359696"/>
                  <a:gd name="connsiteY13" fmla="*/ 423863 h 2324682"/>
                  <a:gd name="connsiteX14" fmla="*/ 685802 w 1359696"/>
                  <a:gd name="connsiteY14" fmla="*/ 371476 h 2324682"/>
                  <a:gd name="connsiteX15" fmla="*/ 738187 w 1359696"/>
                  <a:gd name="connsiteY15" fmla="*/ 323852 h 2324682"/>
                  <a:gd name="connsiteX16" fmla="*/ 842962 w 1359696"/>
                  <a:gd name="connsiteY16" fmla="*/ 250033 h 2324682"/>
                  <a:gd name="connsiteX17" fmla="*/ 931071 w 1359696"/>
                  <a:gd name="connsiteY17" fmla="*/ 204788 h 2324682"/>
                  <a:gd name="connsiteX18" fmla="*/ 983456 w 1359696"/>
                  <a:gd name="connsiteY18" fmla="*/ 180975 h 2324682"/>
                  <a:gd name="connsiteX19" fmla="*/ 1059658 w 1359696"/>
                  <a:gd name="connsiteY19" fmla="*/ 152401 h 2324682"/>
                  <a:gd name="connsiteX20" fmla="*/ 1147764 w 1359696"/>
                  <a:gd name="connsiteY20" fmla="*/ 128588 h 2324682"/>
                  <a:gd name="connsiteX21" fmla="*/ 1243012 w 1359696"/>
                  <a:gd name="connsiteY21" fmla="*/ 119064 h 2324682"/>
                  <a:gd name="connsiteX22" fmla="*/ 1352550 w 1359696"/>
                  <a:gd name="connsiteY22" fmla="*/ 107158 h 2324682"/>
                  <a:gd name="connsiteX23" fmla="*/ 1359696 w 1359696"/>
                  <a:gd name="connsiteY23" fmla="*/ 52388 h 2324682"/>
                  <a:gd name="connsiteX24" fmla="*/ 1340643 w 1359696"/>
                  <a:gd name="connsiteY24" fmla="*/ 0 h 2324682"/>
                  <a:gd name="connsiteX25" fmla="*/ 1266825 w 1359696"/>
                  <a:gd name="connsiteY25" fmla="*/ 2383 h 2324682"/>
                  <a:gd name="connsiteX26" fmla="*/ 1154906 w 1359696"/>
                  <a:gd name="connsiteY26" fmla="*/ 21433 h 2324682"/>
                  <a:gd name="connsiteX27" fmla="*/ 1042988 w 1359696"/>
                  <a:gd name="connsiteY27" fmla="*/ 40482 h 2324682"/>
                  <a:gd name="connsiteX28" fmla="*/ 973933 w 1359696"/>
                  <a:gd name="connsiteY28" fmla="*/ 61913 h 2324682"/>
                  <a:gd name="connsiteX29" fmla="*/ 904874 w 1359696"/>
                  <a:gd name="connsiteY29" fmla="*/ 83345 h 2324682"/>
                  <a:gd name="connsiteX30" fmla="*/ 842963 w 1359696"/>
                  <a:gd name="connsiteY30" fmla="*/ 107157 h 2324682"/>
                  <a:gd name="connsiteX31" fmla="*/ 766762 w 1359696"/>
                  <a:gd name="connsiteY31" fmla="*/ 150018 h 2324682"/>
                  <a:gd name="connsiteX32" fmla="*/ 700088 w 1359696"/>
                  <a:gd name="connsiteY32" fmla="*/ 190501 h 2324682"/>
                  <a:gd name="connsiteX33" fmla="*/ 623889 w 1359696"/>
                  <a:gd name="connsiteY33" fmla="*/ 242888 h 2324682"/>
                  <a:gd name="connsiteX34" fmla="*/ 588168 w 1359696"/>
                  <a:gd name="connsiteY34" fmla="*/ 273846 h 2324682"/>
                  <a:gd name="connsiteX35" fmla="*/ 531019 w 1359696"/>
                  <a:gd name="connsiteY35" fmla="*/ 326232 h 2324682"/>
                  <a:gd name="connsiteX36" fmla="*/ 457198 w 1359696"/>
                  <a:gd name="connsiteY36" fmla="*/ 402432 h 2324682"/>
                  <a:gd name="connsiteX37" fmla="*/ 419100 w 1359696"/>
                  <a:gd name="connsiteY37" fmla="*/ 450058 h 2324682"/>
                  <a:gd name="connsiteX38" fmla="*/ 361950 w 1359696"/>
                  <a:gd name="connsiteY38" fmla="*/ 521495 h 2324682"/>
                  <a:gd name="connsiteX39" fmla="*/ 309563 w 1359696"/>
                  <a:gd name="connsiteY39" fmla="*/ 607220 h 2324682"/>
                  <a:gd name="connsiteX40" fmla="*/ 276226 w 1359696"/>
                  <a:gd name="connsiteY40" fmla="*/ 664370 h 2324682"/>
                  <a:gd name="connsiteX41" fmla="*/ 228599 w 1359696"/>
                  <a:gd name="connsiteY41" fmla="*/ 754857 h 2324682"/>
                  <a:gd name="connsiteX42" fmla="*/ 180976 w 1359696"/>
                  <a:gd name="connsiteY42" fmla="*/ 869156 h 2324682"/>
                  <a:gd name="connsiteX43" fmla="*/ 140495 w 1359696"/>
                  <a:gd name="connsiteY43" fmla="*/ 997745 h 2324682"/>
                  <a:gd name="connsiteX44" fmla="*/ 95251 w 1359696"/>
                  <a:gd name="connsiteY44" fmla="*/ 1178719 h 2324682"/>
                  <a:gd name="connsiteX45" fmla="*/ 69057 w 1359696"/>
                  <a:gd name="connsiteY45" fmla="*/ 1304925 h 2324682"/>
                  <a:gd name="connsiteX46" fmla="*/ 42863 w 1359696"/>
                  <a:gd name="connsiteY46" fmla="*/ 1423988 h 2324682"/>
                  <a:gd name="connsiteX47" fmla="*/ 28577 w 1359696"/>
                  <a:gd name="connsiteY47" fmla="*/ 1519238 h 2324682"/>
                  <a:gd name="connsiteX48" fmla="*/ 0 w 1359696"/>
                  <a:gd name="connsiteY48" fmla="*/ 2126457 h 2324682"/>
                  <a:gd name="connsiteX49" fmla="*/ 2383 w 1359696"/>
                  <a:gd name="connsiteY49" fmla="*/ 2216944 h 2324682"/>
                  <a:gd name="connsiteX50" fmla="*/ 1 w 1359696"/>
                  <a:gd name="connsiteY50" fmla="*/ 2321719 h 2324682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104776 w 1359696"/>
                  <a:gd name="connsiteY2" fmla="*/ 2128838 h 2321719"/>
                  <a:gd name="connsiteX3" fmla="*/ 226220 w 1359696"/>
                  <a:gd name="connsiteY3" fmla="*/ 1147763 h 2321719"/>
                  <a:gd name="connsiteX4" fmla="*/ 247651 w 1359696"/>
                  <a:gd name="connsiteY4" fmla="*/ 1057276 h 2321719"/>
                  <a:gd name="connsiteX5" fmla="*/ 285751 w 1359696"/>
                  <a:gd name="connsiteY5" fmla="*/ 947738 h 2321719"/>
                  <a:gd name="connsiteX6" fmla="*/ 319087 w 1359696"/>
                  <a:gd name="connsiteY6" fmla="*/ 857251 h 2321719"/>
                  <a:gd name="connsiteX7" fmla="*/ 364330 w 1359696"/>
                  <a:gd name="connsiteY7" fmla="*/ 764382 h 2321719"/>
                  <a:gd name="connsiteX8" fmla="*/ 414337 w 1359696"/>
                  <a:gd name="connsiteY8" fmla="*/ 678658 h 2321719"/>
                  <a:gd name="connsiteX9" fmla="*/ 464346 w 1359696"/>
                  <a:gd name="connsiteY9" fmla="*/ 611982 h 2321719"/>
                  <a:gd name="connsiteX10" fmla="*/ 504825 w 1359696"/>
                  <a:gd name="connsiteY10" fmla="*/ 550070 h 2321719"/>
                  <a:gd name="connsiteX11" fmla="*/ 573883 w 1359696"/>
                  <a:gd name="connsiteY11" fmla="*/ 478632 h 2321719"/>
                  <a:gd name="connsiteX12" fmla="*/ 626268 w 1359696"/>
                  <a:gd name="connsiteY12" fmla="*/ 423863 h 2321719"/>
                  <a:gd name="connsiteX13" fmla="*/ 685802 w 1359696"/>
                  <a:gd name="connsiteY13" fmla="*/ 371476 h 2321719"/>
                  <a:gd name="connsiteX14" fmla="*/ 738187 w 1359696"/>
                  <a:gd name="connsiteY14" fmla="*/ 323852 h 2321719"/>
                  <a:gd name="connsiteX15" fmla="*/ 842962 w 1359696"/>
                  <a:gd name="connsiteY15" fmla="*/ 250033 h 2321719"/>
                  <a:gd name="connsiteX16" fmla="*/ 931071 w 1359696"/>
                  <a:gd name="connsiteY16" fmla="*/ 204788 h 2321719"/>
                  <a:gd name="connsiteX17" fmla="*/ 983456 w 1359696"/>
                  <a:gd name="connsiteY17" fmla="*/ 180975 h 2321719"/>
                  <a:gd name="connsiteX18" fmla="*/ 1059658 w 1359696"/>
                  <a:gd name="connsiteY18" fmla="*/ 152401 h 2321719"/>
                  <a:gd name="connsiteX19" fmla="*/ 1147764 w 1359696"/>
                  <a:gd name="connsiteY19" fmla="*/ 128588 h 2321719"/>
                  <a:gd name="connsiteX20" fmla="*/ 1243012 w 1359696"/>
                  <a:gd name="connsiteY20" fmla="*/ 119064 h 2321719"/>
                  <a:gd name="connsiteX21" fmla="*/ 1352550 w 1359696"/>
                  <a:gd name="connsiteY21" fmla="*/ 107158 h 2321719"/>
                  <a:gd name="connsiteX22" fmla="*/ 1359696 w 1359696"/>
                  <a:gd name="connsiteY22" fmla="*/ 52388 h 2321719"/>
                  <a:gd name="connsiteX23" fmla="*/ 1340643 w 1359696"/>
                  <a:gd name="connsiteY23" fmla="*/ 0 h 2321719"/>
                  <a:gd name="connsiteX24" fmla="*/ 1266825 w 1359696"/>
                  <a:gd name="connsiteY24" fmla="*/ 2383 h 2321719"/>
                  <a:gd name="connsiteX25" fmla="*/ 1154906 w 1359696"/>
                  <a:gd name="connsiteY25" fmla="*/ 21433 h 2321719"/>
                  <a:gd name="connsiteX26" fmla="*/ 1042988 w 1359696"/>
                  <a:gd name="connsiteY26" fmla="*/ 40482 h 2321719"/>
                  <a:gd name="connsiteX27" fmla="*/ 973933 w 1359696"/>
                  <a:gd name="connsiteY27" fmla="*/ 61913 h 2321719"/>
                  <a:gd name="connsiteX28" fmla="*/ 904874 w 1359696"/>
                  <a:gd name="connsiteY28" fmla="*/ 83345 h 2321719"/>
                  <a:gd name="connsiteX29" fmla="*/ 842963 w 1359696"/>
                  <a:gd name="connsiteY29" fmla="*/ 107157 h 2321719"/>
                  <a:gd name="connsiteX30" fmla="*/ 766762 w 1359696"/>
                  <a:gd name="connsiteY30" fmla="*/ 150018 h 2321719"/>
                  <a:gd name="connsiteX31" fmla="*/ 700088 w 1359696"/>
                  <a:gd name="connsiteY31" fmla="*/ 190501 h 2321719"/>
                  <a:gd name="connsiteX32" fmla="*/ 623889 w 1359696"/>
                  <a:gd name="connsiteY32" fmla="*/ 242888 h 2321719"/>
                  <a:gd name="connsiteX33" fmla="*/ 588168 w 1359696"/>
                  <a:gd name="connsiteY33" fmla="*/ 273846 h 2321719"/>
                  <a:gd name="connsiteX34" fmla="*/ 531019 w 1359696"/>
                  <a:gd name="connsiteY34" fmla="*/ 326232 h 2321719"/>
                  <a:gd name="connsiteX35" fmla="*/ 457198 w 1359696"/>
                  <a:gd name="connsiteY35" fmla="*/ 402432 h 2321719"/>
                  <a:gd name="connsiteX36" fmla="*/ 419100 w 1359696"/>
                  <a:gd name="connsiteY36" fmla="*/ 450058 h 2321719"/>
                  <a:gd name="connsiteX37" fmla="*/ 361950 w 1359696"/>
                  <a:gd name="connsiteY37" fmla="*/ 521495 h 2321719"/>
                  <a:gd name="connsiteX38" fmla="*/ 309563 w 1359696"/>
                  <a:gd name="connsiteY38" fmla="*/ 607220 h 2321719"/>
                  <a:gd name="connsiteX39" fmla="*/ 276226 w 1359696"/>
                  <a:gd name="connsiteY39" fmla="*/ 664370 h 2321719"/>
                  <a:gd name="connsiteX40" fmla="*/ 228599 w 1359696"/>
                  <a:gd name="connsiteY40" fmla="*/ 754857 h 2321719"/>
                  <a:gd name="connsiteX41" fmla="*/ 180976 w 1359696"/>
                  <a:gd name="connsiteY41" fmla="*/ 869156 h 2321719"/>
                  <a:gd name="connsiteX42" fmla="*/ 140495 w 1359696"/>
                  <a:gd name="connsiteY42" fmla="*/ 997745 h 2321719"/>
                  <a:gd name="connsiteX43" fmla="*/ 95251 w 1359696"/>
                  <a:gd name="connsiteY43" fmla="*/ 1178719 h 2321719"/>
                  <a:gd name="connsiteX44" fmla="*/ 69057 w 1359696"/>
                  <a:gd name="connsiteY44" fmla="*/ 1304925 h 2321719"/>
                  <a:gd name="connsiteX45" fmla="*/ 42863 w 1359696"/>
                  <a:gd name="connsiteY45" fmla="*/ 1423988 h 2321719"/>
                  <a:gd name="connsiteX46" fmla="*/ 28577 w 1359696"/>
                  <a:gd name="connsiteY46" fmla="*/ 1519238 h 2321719"/>
                  <a:gd name="connsiteX47" fmla="*/ 0 w 1359696"/>
                  <a:gd name="connsiteY47" fmla="*/ 2126457 h 2321719"/>
                  <a:gd name="connsiteX48" fmla="*/ 2383 w 1359696"/>
                  <a:gd name="connsiteY48" fmla="*/ 2216944 h 2321719"/>
                  <a:gd name="connsiteX49" fmla="*/ 1 w 1359696"/>
                  <a:gd name="connsiteY49" fmla="*/ 2321719 h 2321719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226220 w 1359696"/>
                  <a:gd name="connsiteY2" fmla="*/ 1147763 h 2321719"/>
                  <a:gd name="connsiteX3" fmla="*/ 247651 w 1359696"/>
                  <a:gd name="connsiteY3" fmla="*/ 1057276 h 2321719"/>
                  <a:gd name="connsiteX4" fmla="*/ 285751 w 1359696"/>
                  <a:gd name="connsiteY4" fmla="*/ 947738 h 2321719"/>
                  <a:gd name="connsiteX5" fmla="*/ 319087 w 1359696"/>
                  <a:gd name="connsiteY5" fmla="*/ 857251 h 2321719"/>
                  <a:gd name="connsiteX6" fmla="*/ 364330 w 1359696"/>
                  <a:gd name="connsiteY6" fmla="*/ 764382 h 2321719"/>
                  <a:gd name="connsiteX7" fmla="*/ 414337 w 1359696"/>
                  <a:gd name="connsiteY7" fmla="*/ 678658 h 2321719"/>
                  <a:gd name="connsiteX8" fmla="*/ 464346 w 1359696"/>
                  <a:gd name="connsiteY8" fmla="*/ 611982 h 2321719"/>
                  <a:gd name="connsiteX9" fmla="*/ 504825 w 1359696"/>
                  <a:gd name="connsiteY9" fmla="*/ 550070 h 2321719"/>
                  <a:gd name="connsiteX10" fmla="*/ 573883 w 1359696"/>
                  <a:gd name="connsiteY10" fmla="*/ 478632 h 2321719"/>
                  <a:gd name="connsiteX11" fmla="*/ 626268 w 1359696"/>
                  <a:gd name="connsiteY11" fmla="*/ 423863 h 2321719"/>
                  <a:gd name="connsiteX12" fmla="*/ 685802 w 1359696"/>
                  <a:gd name="connsiteY12" fmla="*/ 371476 h 2321719"/>
                  <a:gd name="connsiteX13" fmla="*/ 738187 w 1359696"/>
                  <a:gd name="connsiteY13" fmla="*/ 323852 h 2321719"/>
                  <a:gd name="connsiteX14" fmla="*/ 842962 w 1359696"/>
                  <a:gd name="connsiteY14" fmla="*/ 250033 h 2321719"/>
                  <a:gd name="connsiteX15" fmla="*/ 931071 w 1359696"/>
                  <a:gd name="connsiteY15" fmla="*/ 204788 h 2321719"/>
                  <a:gd name="connsiteX16" fmla="*/ 983456 w 1359696"/>
                  <a:gd name="connsiteY16" fmla="*/ 180975 h 2321719"/>
                  <a:gd name="connsiteX17" fmla="*/ 1059658 w 1359696"/>
                  <a:gd name="connsiteY17" fmla="*/ 152401 h 2321719"/>
                  <a:gd name="connsiteX18" fmla="*/ 1147764 w 1359696"/>
                  <a:gd name="connsiteY18" fmla="*/ 128588 h 2321719"/>
                  <a:gd name="connsiteX19" fmla="*/ 1243012 w 1359696"/>
                  <a:gd name="connsiteY19" fmla="*/ 119064 h 2321719"/>
                  <a:gd name="connsiteX20" fmla="*/ 1352550 w 1359696"/>
                  <a:gd name="connsiteY20" fmla="*/ 107158 h 2321719"/>
                  <a:gd name="connsiteX21" fmla="*/ 1359696 w 1359696"/>
                  <a:gd name="connsiteY21" fmla="*/ 52388 h 2321719"/>
                  <a:gd name="connsiteX22" fmla="*/ 1340643 w 1359696"/>
                  <a:gd name="connsiteY22" fmla="*/ 0 h 2321719"/>
                  <a:gd name="connsiteX23" fmla="*/ 1266825 w 1359696"/>
                  <a:gd name="connsiteY23" fmla="*/ 2383 h 2321719"/>
                  <a:gd name="connsiteX24" fmla="*/ 1154906 w 1359696"/>
                  <a:gd name="connsiteY24" fmla="*/ 21433 h 2321719"/>
                  <a:gd name="connsiteX25" fmla="*/ 1042988 w 1359696"/>
                  <a:gd name="connsiteY25" fmla="*/ 40482 h 2321719"/>
                  <a:gd name="connsiteX26" fmla="*/ 973933 w 1359696"/>
                  <a:gd name="connsiteY26" fmla="*/ 61913 h 2321719"/>
                  <a:gd name="connsiteX27" fmla="*/ 904874 w 1359696"/>
                  <a:gd name="connsiteY27" fmla="*/ 83345 h 2321719"/>
                  <a:gd name="connsiteX28" fmla="*/ 842963 w 1359696"/>
                  <a:gd name="connsiteY28" fmla="*/ 107157 h 2321719"/>
                  <a:gd name="connsiteX29" fmla="*/ 766762 w 1359696"/>
                  <a:gd name="connsiteY29" fmla="*/ 150018 h 2321719"/>
                  <a:gd name="connsiteX30" fmla="*/ 700088 w 1359696"/>
                  <a:gd name="connsiteY30" fmla="*/ 190501 h 2321719"/>
                  <a:gd name="connsiteX31" fmla="*/ 623889 w 1359696"/>
                  <a:gd name="connsiteY31" fmla="*/ 242888 h 2321719"/>
                  <a:gd name="connsiteX32" fmla="*/ 588168 w 1359696"/>
                  <a:gd name="connsiteY32" fmla="*/ 273846 h 2321719"/>
                  <a:gd name="connsiteX33" fmla="*/ 531019 w 1359696"/>
                  <a:gd name="connsiteY33" fmla="*/ 326232 h 2321719"/>
                  <a:gd name="connsiteX34" fmla="*/ 457198 w 1359696"/>
                  <a:gd name="connsiteY34" fmla="*/ 402432 h 2321719"/>
                  <a:gd name="connsiteX35" fmla="*/ 419100 w 1359696"/>
                  <a:gd name="connsiteY35" fmla="*/ 450058 h 2321719"/>
                  <a:gd name="connsiteX36" fmla="*/ 361950 w 1359696"/>
                  <a:gd name="connsiteY36" fmla="*/ 521495 h 2321719"/>
                  <a:gd name="connsiteX37" fmla="*/ 309563 w 1359696"/>
                  <a:gd name="connsiteY37" fmla="*/ 607220 h 2321719"/>
                  <a:gd name="connsiteX38" fmla="*/ 276226 w 1359696"/>
                  <a:gd name="connsiteY38" fmla="*/ 664370 h 2321719"/>
                  <a:gd name="connsiteX39" fmla="*/ 228599 w 1359696"/>
                  <a:gd name="connsiteY39" fmla="*/ 754857 h 2321719"/>
                  <a:gd name="connsiteX40" fmla="*/ 180976 w 1359696"/>
                  <a:gd name="connsiteY40" fmla="*/ 869156 h 2321719"/>
                  <a:gd name="connsiteX41" fmla="*/ 140495 w 1359696"/>
                  <a:gd name="connsiteY41" fmla="*/ 997745 h 2321719"/>
                  <a:gd name="connsiteX42" fmla="*/ 95251 w 1359696"/>
                  <a:gd name="connsiteY42" fmla="*/ 1178719 h 2321719"/>
                  <a:gd name="connsiteX43" fmla="*/ 69057 w 1359696"/>
                  <a:gd name="connsiteY43" fmla="*/ 1304925 h 2321719"/>
                  <a:gd name="connsiteX44" fmla="*/ 42863 w 1359696"/>
                  <a:gd name="connsiteY44" fmla="*/ 1423988 h 2321719"/>
                  <a:gd name="connsiteX45" fmla="*/ 28577 w 1359696"/>
                  <a:gd name="connsiteY45" fmla="*/ 1519238 h 2321719"/>
                  <a:gd name="connsiteX46" fmla="*/ 0 w 1359696"/>
                  <a:gd name="connsiteY46" fmla="*/ 2126457 h 2321719"/>
                  <a:gd name="connsiteX47" fmla="*/ 2383 w 1359696"/>
                  <a:gd name="connsiteY47" fmla="*/ 2216944 h 2321719"/>
                  <a:gd name="connsiteX48" fmla="*/ 1 w 1359696"/>
                  <a:gd name="connsiteY48" fmla="*/ 2321719 h 2321719"/>
                  <a:gd name="connsiteX0" fmla="*/ 1 w 1359696"/>
                  <a:gd name="connsiteY0" fmla="*/ 2321719 h 2321719"/>
                  <a:gd name="connsiteX1" fmla="*/ 226220 w 1359696"/>
                  <a:gd name="connsiteY1" fmla="*/ 1147763 h 2321719"/>
                  <a:gd name="connsiteX2" fmla="*/ 247651 w 1359696"/>
                  <a:gd name="connsiteY2" fmla="*/ 1057276 h 2321719"/>
                  <a:gd name="connsiteX3" fmla="*/ 285751 w 1359696"/>
                  <a:gd name="connsiteY3" fmla="*/ 947738 h 2321719"/>
                  <a:gd name="connsiteX4" fmla="*/ 319087 w 1359696"/>
                  <a:gd name="connsiteY4" fmla="*/ 857251 h 2321719"/>
                  <a:gd name="connsiteX5" fmla="*/ 364330 w 1359696"/>
                  <a:gd name="connsiteY5" fmla="*/ 764382 h 2321719"/>
                  <a:gd name="connsiteX6" fmla="*/ 414337 w 1359696"/>
                  <a:gd name="connsiteY6" fmla="*/ 678658 h 2321719"/>
                  <a:gd name="connsiteX7" fmla="*/ 464346 w 1359696"/>
                  <a:gd name="connsiteY7" fmla="*/ 611982 h 2321719"/>
                  <a:gd name="connsiteX8" fmla="*/ 504825 w 1359696"/>
                  <a:gd name="connsiteY8" fmla="*/ 550070 h 2321719"/>
                  <a:gd name="connsiteX9" fmla="*/ 573883 w 1359696"/>
                  <a:gd name="connsiteY9" fmla="*/ 478632 h 2321719"/>
                  <a:gd name="connsiteX10" fmla="*/ 626268 w 1359696"/>
                  <a:gd name="connsiteY10" fmla="*/ 423863 h 2321719"/>
                  <a:gd name="connsiteX11" fmla="*/ 685802 w 1359696"/>
                  <a:gd name="connsiteY11" fmla="*/ 371476 h 2321719"/>
                  <a:gd name="connsiteX12" fmla="*/ 738187 w 1359696"/>
                  <a:gd name="connsiteY12" fmla="*/ 323852 h 2321719"/>
                  <a:gd name="connsiteX13" fmla="*/ 842962 w 1359696"/>
                  <a:gd name="connsiteY13" fmla="*/ 250033 h 2321719"/>
                  <a:gd name="connsiteX14" fmla="*/ 931071 w 1359696"/>
                  <a:gd name="connsiteY14" fmla="*/ 204788 h 2321719"/>
                  <a:gd name="connsiteX15" fmla="*/ 983456 w 1359696"/>
                  <a:gd name="connsiteY15" fmla="*/ 180975 h 2321719"/>
                  <a:gd name="connsiteX16" fmla="*/ 1059658 w 1359696"/>
                  <a:gd name="connsiteY16" fmla="*/ 152401 h 2321719"/>
                  <a:gd name="connsiteX17" fmla="*/ 1147764 w 1359696"/>
                  <a:gd name="connsiteY17" fmla="*/ 128588 h 2321719"/>
                  <a:gd name="connsiteX18" fmla="*/ 1243012 w 1359696"/>
                  <a:gd name="connsiteY18" fmla="*/ 119064 h 2321719"/>
                  <a:gd name="connsiteX19" fmla="*/ 1352550 w 1359696"/>
                  <a:gd name="connsiteY19" fmla="*/ 107158 h 2321719"/>
                  <a:gd name="connsiteX20" fmla="*/ 1359696 w 1359696"/>
                  <a:gd name="connsiteY20" fmla="*/ 52388 h 2321719"/>
                  <a:gd name="connsiteX21" fmla="*/ 1340643 w 1359696"/>
                  <a:gd name="connsiteY21" fmla="*/ 0 h 2321719"/>
                  <a:gd name="connsiteX22" fmla="*/ 1266825 w 1359696"/>
                  <a:gd name="connsiteY22" fmla="*/ 2383 h 2321719"/>
                  <a:gd name="connsiteX23" fmla="*/ 1154906 w 1359696"/>
                  <a:gd name="connsiteY23" fmla="*/ 21433 h 2321719"/>
                  <a:gd name="connsiteX24" fmla="*/ 1042988 w 1359696"/>
                  <a:gd name="connsiteY24" fmla="*/ 40482 h 2321719"/>
                  <a:gd name="connsiteX25" fmla="*/ 973933 w 1359696"/>
                  <a:gd name="connsiteY25" fmla="*/ 61913 h 2321719"/>
                  <a:gd name="connsiteX26" fmla="*/ 904874 w 1359696"/>
                  <a:gd name="connsiteY26" fmla="*/ 83345 h 2321719"/>
                  <a:gd name="connsiteX27" fmla="*/ 842963 w 1359696"/>
                  <a:gd name="connsiteY27" fmla="*/ 107157 h 2321719"/>
                  <a:gd name="connsiteX28" fmla="*/ 766762 w 1359696"/>
                  <a:gd name="connsiteY28" fmla="*/ 150018 h 2321719"/>
                  <a:gd name="connsiteX29" fmla="*/ 700088 w 1359696"/>
                  <a:gd name="connsiteY29" fmla="*/ 190501 h 2321719"/>
                  <a:gd name="connsiteX30" fmla="*/ 623889 w 1359696"/>
                  <a:gd name="connsiteY30" fmla="*/ 242888 h 2321719"/>
                  <a:gd name="connsiteX31" fmla="*/ 588168 w 1359696"/>
                  <a:gd name="connsiteY31" fmla="*/ 273846 h 2321719"/>
                  <a:gd name="connsiteX32" fmla="*/ 531019 w 1359696"/>
                  <a:gd name="connsiteY32" fmla="*/ 326232 h 2321719"/>
                  <a:gd name="connsiteX33" fmla="*/ 457198 w 1359696"/>
                  <a:gd name="connsiteY33" fmla="*/ 402432 h 2321719"/>
                  <a:gd name="connsiteX34" fmla="*/ 419100 w 1359696"/>
                  <a:gd name="connsiteY34" fmla="*/ 450058 h 2321719"/>
                  <a:gd name="connsiteX35" fmla="*/ 361950 w 1359696"/>
                  <a:gd name="connsiteY35" fmla="*/ 521495 h 2321719"/>
                  <a:gd name="connsiteX36" fmla="*/ 309563 w 1359696"/>
                  <a:gd name="connsiteY36" fmla="*/ 607220 h 2321719"/>
                  <a:gd name="connsiteX37" fmla="*/ 276226 w 1359696"/>
                  <a:gd name="connsiteY37" fmla="*/ 664370 h 2321719"/>
                  <a:gd name="connsiteX38" fmla="*/ 228599 w 1359696"/>
                  <a:gd name="connsiteY38" fmla="*/ 754857 h 2321719"/>
                  <a:gd name="connsiteX39" fmla="*/ 180976 w 1359696"/>
                  <a:gd name="connsiteY39" fmla="*/ 869156 h 2321719"/>
                  <a:gd name="connsiteX40" fmla="*/ 140495 w 1359696"/>
                  <a:gd name="connsiteY40" fmla="*/ 997745 h 2321719"/>
                  <a:gd name="connsiteX41" fmla="*/ 95251 w 1359696"/>
                  <a:gd name="connsiteY41" fmla="*/ 1178719 h 2321719"/>
                  <a:gd name="connsiteX42" fmla="*/ 69057 w 1359696"/>
                  <a:gd name="connsiteY42" fmla="*/ 1304925 h 2321719"/>
                  <a:gd name="connsiteX43" fmla="*/ 42863 w 1359696"/>
                  <a:gd name="connsiteY43" fmla="*/ 1423988 h 2321719"/>
                  <a:gd name="connsiteX44" fmla="*/ 28577 w 1359696"/>
                  <a:gd name="connsiteY44" fmla="*/ 1519238 h 2321719"/>
                  <a:gd name="connsiteX45" fmla="*/ 0 w 1359696"/>
                  <a:gd name="connsiteY45" fmla="*/ 2126457 h 2321719"/>
                  <a:gd name="connsiteX46" fmla="*/ 2383 w 1359696"/>
                  <a:gd name="connsiteY46" fmla="*/ 2216944 h 2321719"/>
                  <a:gd name="connsiteX47" fmla="*/ 1 w 1359696"/>
                  <a:gd name="connsiteY47" fmla="*/ 2321719 h 2321719"/>
                  <a:gd name="connsiteX0" fmla="*/ 17866 w 1377561"/>
                  <a:gd name="connsiteY0" fmla="*/ 2321719 h 2378834"/>
                  <a:gd name="connsiteX1" fmla="*/ 244085 w 1377561"/>
                  <a:gd name="connsiteY1" fmla="*/ 1147763 h 2378834"/>
                  <a:gd name="connsiteX2" fmla="*/ 265516 w 1377561"/>
                  <a:gd name="connsiteY2" fmla="*/ 1057276 h 2378834"/>
                  <a:gd name="connsiteX3" fmla="*/ 303616 w 1377561"/>
                  <a:gd name="connsiteY3" fmla="*/ 947738 h 2378834"/>
                  <a:gd name="connsiteX4" fmla="*/ 336952 w 1377561"/>
                  <a:gd name="connsiteY4" fmla="*/ 857251 h 2378834"/>
                  <a:gd name="connsiteX5" fmla="*/ 382195 w 1377561"/>
                  <a:gd name="connsiteY5" fmla="*/ 764382 h 2378834"/>
                  <a:gd name="connsiteX6" fmla="*/ 432202 w 1377561"/>
                  <a:gd name="connsiteY6" fmla="*/ 678658 h 2378834"/>
                  <a:gd name="connsiteX7" fmla="*/ 482211 w 1377561"/>
                  <a:gd name="connsiteY7" fmla="*/ 611982 h 2378834"/>
                  <a:gd name="connsiteX8" fmla="*/ 522690 w 1377561"/>
                  <a:gd name="connsiteY8" fmla="*/ 550070 h 2378834"/>
                  <a:gd name="connsiteX9" fmla="*/ 591748 w 1377561"/>
                  <a:gd name="connsiteY9" fmla="*/ 478632 h 2378834"/>
                  <a:gd name="connsiteX10" fmla="*/ 644133 w 1377561"/>
                  <a:gd name="connsiteY10" fmla="*/ 423863 h 2378834"/>
                  <a:gd name="connsiteX11" fmla="*/ 703667 w 1377561"/>
                  <a:gd name="connsiteY11" fmla="*/ 371476 h 2378834"/>
                  <a:gd name="connsiteX12" fmla="*/ 756052 w 1377561"/>
                  <a:gd name="connsiteY12" fmla="*/ 323852 h 2378834"/>
                  <a:gd name="connsiteX13" fmla="*/ 860827 w 1377561"/>
                  <a:gd name="connsiteY13" fmla="*/ 250033 h 2378834"/>
                  <a:gd name="connsiteX14" fmla="*/ 948936 w 1377561"/>
                  <a:gd name="connsiteY14" fmla="*/ 204788 h 2378834"/>
                  <a:gd name="connsiteX15" fmla="*/ 1001321 w 1377561"/>
                  <a:gd name="connsiteY15" fmla="*/ 180975 h 2378834"/>
                  <a:gd name="connsiteX16" fmla="*/ 1077523 w 1377561"/>
                  <a:gd name="connsiteY16" fmla="*/ 152401 h 2378834"/>
                  <a:gd name="connsiteX17" fmla="*/ 1165629 w 1377561"/>
                  <a:gd name="connsiteY17" fmla="*/ 128588 h 2378834"/>
                  <a:gd name="connsiteX18" fmla="*/ 1260877 w 1377561"/>
                  <a:gd name="connsiteY18" fmla="*/ 119064 h 2378834"/>
                  <a:gd name="connsiteX19" fmla="*/ 1370415 w 1377561"/>
                  <a:gd name="connsiteY19" fmla="*/ 107158 h 2378834"/>
                  <a:gd name="connsiteX20" fmla="*/ 1377561 w 1377561"/>
                  <a:gd name="connsiteY20" fmla="*/ 52388 h 2378834"/>
                  <a:gd name="connsiteX21" fmla="*/ 1358508 w 1377561"/>
                  <a:gd name="connsiteY21" fmla="*/ 0 h 2378834"/>
                  <a:gd name="connsiteX22" fmla="*/ 1284690 w 1377561"/>
                  <a:gd name="connsiteY22" fmla="*/ 2383 h 2378834"/>
                  <a:gd name="connsiteX23" fmla="*/ 1172771 w 1377561"/>
                  <a:gd name="connsiteY23" fmla="*/ 21433 h 2378834"/>
                  <a:gd name="connsiteX24" fmla="*/ 1060853 w 1377561"/>
                  <a:gd name="connsiteY24" fmla="*/ 40482 h 2378834"/>
                  <a:gd name="connsiteX25" fmla="*/ 991798 w 1377561"/>
                  <a:gd name="connsiteY25" fmla="*/ 61913 h 2378834"/>
                  <a:gd name="connsiteX26" fmla="*/ 922739 w 1377561"/>
                  <a:gd name="connsiteY26" fmla="*/ 83345 h 2378834"/>
                  <a:gd name="connsiteX27" fmla="*/ 860828 w 1377561"/>
                  <a:gd name="connsiteY27" fmla="*/ 107157 h 2378834"/>
                  <a:gd name="connsiteX28" fmla="*/ 784627 w 1377561"/>
                  <a:gd name="connsiteY28" fmla="*/ 150018 h 2378834"/>
                  <a:gd name="connsiteX29" fmla="*/ 717953 w 1377561"/>
                  <a:gd name="connsiteY29" fmla="*/ 190501 h 2378834"/>
                  <a:gd name="connsiteX30" fmla="*/ 641754 w 1377561"/>
                  <a:gd name="connsiteY30" fmla="*/ 242888 h 2378834"/>
                  <a:gd name="connsiteX31" fmla="*/ 606033 w 1377561"/>
                  <a:gd name="connsiteY31" fmla="*/ 273846 h 2378834"/>
                  <a:gd name="connsiteX32" fmla="*/ 548884 w 1377561"/>
                  <a:gd name="connsiteY32" fmla="*/ 326232 h 2378834"/>
                  <a:gd name="connsiteX33" fmla="*/ 475063 w 1377561"/>
                  <a:gd name="connsiteY33" fmla="*/ 402432 h 2378834"/>
                  <a:gd name="connsiteX34" fmla="*/ 436965 w 1377561"/>
                  <a:gd name="connsiteY34" fmla="*/ 450058 h 2378834"/>
                  <a:gd name="connsiteX35" fmla="*/ 379815 w 1377561"/>
                  <a:gd name="connsiteY35" fmla="*/ 521495 h 2378834"/>
                  <a:gd name="connsiteX36" fmla="*/ 327428 w 1377561"/>
                  <a:gd name="connsiteY36" fmla="*/ 607220 h 2378834"/>
                  <a:gd name="connsiteX37" fmla="*/ 294091 w 1377561"/>
                  <a:gd name="connsiteY37" fmla="*/ 664370 h 2378834"/>
                  <a:gd name="connsiteX38" fmla="*/ 246464 w 1377561"/>
                  <a:gd name="connsiteY38" fmla="*/ 754857 h 2378834"/>
                  <a:gd name="connsiteX39" fmla="*/ 198841 w 1377561"/>
                  <a:gd name="connsiteY39" fmla="*/ 869156 h 2378834"/>
                  <a:gd name="connsiteX40" fmla="*/ 158360 w 1377561"/>
                  <a:gd name="connsiteY40" fmla="*/ 997745 h 2378834"/>
                  <a:gd name="connsiteX41" fmla="*/ 113116 w 1377561"/>
                  <a:gd name="connsiteY41" fmla="*/ 1178719 h 2378834"/>
                  <a:gd name="connsiteX42" fmla="*/ 86922 w 1377561"/>
                  <a:gd name="connsiteY42" fmla="*/ 1304925 h 2378834"/>
                  <a:gd name="connsiteX43" fmla="*/ 60728 w 1377561"/>
                  <a:gd name="connsiteY43" fmla="*/ 1423988 h 2378834"/>
                  <a:gd name="connsiteX44" fmla="*/ 46442 w 1377561"/>
                  <a:gd name="connsiteY44" fmla="*/ 1519238 h 2378834"/>
                  <a:gd name="connsiteX45" fmla="*/ 17865 w 1377561"/>
                  <a:gd name="connsiteY45" fmla="*/ 2126457 h 2378834"/>
                  <a:gd name="connsiteX46" fmla="*/ 17866 w 1377561"/>
                  <a:gd name="connsiteY46" fmla="*/ 2321719 h 2378834"/>
                  <a:gd name="connsiteX0" fmla="*/ 0 w 1359696"/>
                  <a:gd name="connsiteY0" fmla="*/ 2126457 h 2126457"/>
                  <a:gd name="connsiteX1" fmla="*/ 226220 w 1359696"/>
                  <a:gd name="connsiteY1" fmla="*/ 1147763 h 2126457"/>
                  <a:gd name="connsiteX2" fmla="*/ 247651 w 1359696"/>
                  <a:gd name="connsiteY2" fmla="*/ 1057276 h 2126457"/>
                  <a:gd name="connsiteX3" fmla="*/ 285751 w 1359696"/>
                  <a:gd name="connsiteY3" fmla="*/ 947738 h 2126457"/>
                  <a:gd name="connsiteX4" fmla="*/ 319087 w 1359696"/>
                  <a:gd name="connsiteY4" fmla="*/ 857251 h 2126457"/>
                  <a:gd name="connsiteX5" fmla="*/ 364330 w 1359696"/>
                  <a:gd name="connsiteY5" fmla="*/ 764382 h 2126457"/>
                  <a:gd name="connsiteX6" fmla="*/ 414337 w 1359696"/>
                  <a:gd name="connsiteY6" fmla="*/ 678658 h 2126457"/>
                  <a:gd name="connsiteX7" fmla="*/ 464346 w 1359696"/>
                  <a:gd name="connsiteY7" fmla="*/ 611982 h 2126457"/>
                  <a:gd name="connsiteX8" fmla="*/ 504825 w 1359696"/>
                  <a:gd name="connsiteY8" fmla="*/ 550070 h 2126457"/>
                  <a:gd name="connsiteX9" fmla="*/ 573883 w 1359696"/>
                  <a:gd name="connsiteY9" fmla="*/ 478632 h 2126457"/>
                  <a:gd name="connsiteX10" fmla="*/ 626268 w 1359696"/>
                  <a:gd name="connsiteY10" fmla="*/ 423863 h 2126457"/>
                  <a:gd name="connsiteX11" fmla="*/ 685802 w 1359696"/>
                  <a:gd name="connsiteY11" fmla="*/ 371476 h 2126457"/>
                  <a:gd name="connsiteX12" fmla="*/ 738187 w 1359696"/>
                  <a:gd name="connsiteY12" fmla="*/ 323852 h 2126457"/>
                  <a:gd name="connsiteX13" fmla="*/ 842962 w 1359696"/>
                  <a:gd name="connsiteY13" fmla="*/ 250033 h 2126457"/>
                  <a:gd name="connsiteX14" fmla="*/ 931071 w 1359696"/>
                  <a:gd name="connsiteY14" fmla="*/ 204788 h 2126457"/>
                  <a:gd name="connsiteX15" fmla="*/ 983456 w 1359696"/>
                  <a:gd name="connsiteY15" fmla="*/ 180975 h 2126457"/>
                  <a:gd name="connsiteX16" fmla="*/ 1059658 w 1359696"/>
                  <a:gd name="connsiteY16" fmla="*/ 152401 h 2126457"/>
                  <a:gd name="connsiteX17" fmla="*/ 1147764 w 1359696"/>
                  <a:gd name="connsiteY17" fmla="*/ 128588 h 2126457"/>
                  <a:gd name="connsiteX18" fmla="*/ 1243012 w 1359696"/>
                  <a:gd name="connsiteY18" fmla="*/ 119064 h 2126457"/>
                  <a:gd name="connsiteX19" fmla="*/ 1352550 w 1359696"/>
                  <a:gd name="connsiteY19" fmla="*/ 107158 h 2126457"/>
                  <a:gd name="connsiteX20" fmla="*/ 1359696 w 1359696"/>
                  <a:gd name="connsiteY20" fmla="*/ 52388 h 2126457"/>
                  <a:gd name="connsiteX21" fmla="*/ 1340643 w 1359696"/>
                  <a:gd name="connsiteY21" fmla="*/ 0 h 2126457"/>
                  <a:gd name="connsiteX22" fmla="*/ 1266825 w 1359696"/>
                  <a:gd name="connsiteY22" fmla="*/ 2383 h 2126457"/>
                  <a:gd name="connsiteX23" fmla="*/ 1154906 w 1359696"/>
                  <a:gd name="connsiteY23" fmla="*/ 21433 h 2126457"/>
                  <a:gd name="connsiteX24" fmla="*/ 1042988 w 1359696"/>
                  <a:gd name="connsiteY24" fmla="*/ 40482 h 2126457"/>
                  <a:gd name="connsiteX25" fmla="*/ 973933 w 1359696"/>
                  <a:gd name="connsiteY25" fmla="*/ 61913 h 2126457"/>
                  <a:gd name="connsiteX26" fmla="*/ 904874 w 1359696"/>
                  <a:gd name="connsiteY26" fmla="*/ 83345 h 2126457"/>
                  <a:gd name="connsiteX27" fmla="*/ 842963 w 1359696"/>
                  <a:gd name="connsiteY27" fmla="*/ 107157 h 2126457"/>
                  <a:gd name="connsiteX28" fmla="*/ 766762 w 1359696"/>
                  <a:gd name="connsiteY28" fmla="*/ 150018 h 2126457"/>
                  <a:gd name="connsiteX29" fmla="*/ 700088 w 1359696"/>
                  <a:gd name="connsiteY29" fmla="*/ 190501 h 2126457"/>
                  <a:gd name="connsiteX30" fmla="*/ 623889 w 1359696"/>
                  <a:gd name="connsiteY30" fmla="*/ 242888 h 2126457"/>
                  <a:gd name="connsiteX31" fmla="*/ 588168 w 1359696"/>
                  <a:gd name="connsiteY31" fmla="*/ 273846 h 2126457"/>
                  <a:gd name="connsiteX32" fmla="*/ 531019 w 1359696"/>
                  <a:gd name="connsiteY32" fmla="*/ 326232 h 2126457"/>
                  <a:gd name="connsiteX33" fmla="*/ 457198 w 1359696"/>
                  <a:gd name="connsiteY33" fmla="*/ 402432 h 2126457"/>
                  <a:gd name="connsiteX34" fmla="*/ 419100 w 1359696"/>
                  <a:gd name="connsiteY34" fmla="*/ 450058 h 2126457"/>
                  <a:gd name="connsiteX35" fmla="*/ 361950 w 1359696"/>
                  <a:gd name="connsiteY35" fmla="*/ 521495 h 2126457"/>
                  <a:gd name="connsiteX36" fmla="*/ 309563 w 1359696"/>
                  <a:gd name="connsiteY36" fmla="*/ 607220 h 2126457"/>
                  <a:gd name="connsiteX37" fmla="*/ 276226 w 1359696"/>
                  <a:gd name="connsiteY37" fmla="*/ 664370 h 2126457"/>
                  <a:gd name="connsiteX38" fmla="*/ 228599 w 1359696"/>
                  <a:gd name="connsiteY38" fmla="*/ 754857 h 2126457"/>
                  <a:gd name="connsiteX39" fmla="*/ 180976 w 1359696"/>
                  <a:gd name="connsiteY39" fmla="*/ 869156 h 2126457"/>
                  <a:gd name="connsiteX40" fmla="*/ 140495 w 1359696"/>
                  <a:gd name="connsiteY40" fmla="*/ 997745 h 2126457"/>
                  <a:gd name="connsiteX41" fmla="*/ 95251 w 1359696"/>
                  <a:gd name="connsiteY41" fmla="*/ 1178719 h 2126457"/>
                  <a:gd name="connsiteX42" fmla="*/ 69057 w 1359696"/>
                  <a:gd name="connsiteY42" fmla="*/ 1304925 h 2126457"/>
                  <a:gd name="connsiteX43" fmla="*/ 42863 w 1359696"/>
                  <a:gd name="connsiteY43" fmla="*/ 1423988 h 2126457"/>
                  <a:gd name="connsiteX44" fmla="*/ 28577 w 1359696"/>
                  <a:gd name="connsiteY44" fmla="*/ 1519238 h 2126457"/>
                  <a:gd name="connsiteX45" fmla="*/ 0 w 1359696"/>
                  <a:gd name="connsiteY45" fmla="*/ 2126457 h 2126457"/>
                  <a:gd name="connsiteX0" fmla="*/ 11327 w 1342446"/>
                  <a:gd name="connsiteY0" fmla="*/ 1519238 h 1530816"/>
                  <a:gd name="connsiteX1" fmla="*/ 208970 w 1342446"/>
                  <a:gd name="connsiteY1" fmla="*/ 1147763 h 1530816"/>
                  <a:gd name="connsiteX2" fmla="*/ 230401 w 1342446"/>
                  <a:gd name="connsiteY2" fmla="*/ 1057276 h 1530816"/>
                  <a:gd name="connsiteX3" fmla="*/ 268501 w 1342446"/>
                  <a:gd name="connsiteY3" fmla="*/ 947738 h 1530816"/>
                  <a:gd name="connsiteX4" fmla="*/ 301837 w 1342446"/>
                  <a:gd name="connsiteY4" fmla="*/ 857251 h 1530816"/>
                  <a:gd name="connsiteX5" fmla="*/ 347080 w 1342446"/>
                  <a:gd name="connsiteY5" fmla="*/ 764382 h 1530816"/>
                  <a:gd name="connsiteX6" fmla="*/ 397087 w 1342446"/>
                  <a:gd name="connsiteY6" fmla="*/ 678658 h 1530816"/>
                  <a:gd name="connsiteX7" fmla="*/ 447096 w 1342446"/>
                  <a:gd name="connsiteY7" fmla="*/ 611982 h 1530816"/>
                  <a:gd name="connsiteX8" fmla="*/ 487575 w 1342446"/>
                  <a:gd name="connsiteY8" fmla="*/ 550070 h 1530816"/>
                  <a:gd name="connsiteX9" fmla="*/ 556633 w 1342446"/>
                  <a:gd name="connsiteY9" fmla="*/ 478632 h 1530816"/>
                  <a:gd name="connsiteX10" fmla="*/ 609018 w 1342446"/>
                  <a:gd name="connsiteY10" fmla="*/ 423863 h 1530816"/>
                  <a:gd name="connsiteX11" fmla="*/ 668552 w 1342446"/>
                  <a:gd name="connsiteY11" fmla="*/ 371476 h 1530816"/>
                  <a:gd name="connsiteX12" fmla="*/ 720937 w 1342446"/>
                  <a:gd name="connsiteY12" fmla="*/ 323852 h 1530816"/>
                  <a:gd name="connsiteX13" fmla="*/ 825712 w 1342446"/>
                  <a:gd name="connsiteY13" fmla="*/ 250033 h 1530816"/>
                  <a:gd name="connsiteX14" fmla="*/ 913821 w 1342446"/>
                  <a:gd name="connsiteY14" fmla="*/ 204788 h 1530816"/>
                  <a:gd name="connsiteX15" fmla="*/ 966206 w 1342446"/>
                  <a:gd name="connsiteY15" fmla="*/ 180975 h 1530816"/>
                  <a:gd name="connsiteX16" fmla="*/ 1042408 w 1342446"/>
                  <a:gd name="connsiteY16" fmla="*/ 152401 h 1530816"/>
                  <a:gd name="connsiteX17" fmla="*/ 1130514 w 1342446"/>
                  <a:gd name="connsiteY17" fmla="*/ 128588 h 1530816"/>
                  <a:gd name="connsiteX18" fmla="*/ 1225762 w 1342446"/>
                  <a:gd name="connsiteY18" fmla="*/ 119064 h 1530816"/>
                  <a:gd name="connsiteX19" fmla="*/ 1335300 w 1342446"/>
                  <a:gd name="connsiteY19" fmla="*/ 107158 h 1530816"/>
                  <a:gd name="connsiteX20" fmla="*/ 1342446 w 1342446"/>
                  <a:gd name="connsiteY20" fmla="*/ 52388 h 1530816"/>
                  <a:gd name="connsiteX21" fmla="*/ 1323393 w 1342446"/>
                  <a:gd name="connsiteY21" fmla="*/ 0 h 1530816"/>
                  <a:gd name="connsiteX22" fmla="*/ 1249575 w 1342446"/>
                  <a:gd name="connsiteY22" fmla="*/ 2383 h 1530816"/>
                  <a:gd name="connsiteX23" fmla="*/ 1137656 w 1342446"/>
                  <a:gd name="connsiteY23" fmla="*/ 21433 h 1530816"/>
                  <a:gd name="connsiteX24" fmla="*/ 1025738 w 1342446"/>
                  <a:gd name="connsiteY24" fmla="*/ 40482 h 1530816"/>
                  <a:gd name="connsiteX25" fmla="*/ 956683 w 1342446"/>
                  <a:gd name="connsiteY25" fmla="*/ 61913 h 1530816"/>
                  <a:gd name="connsiteX26" fmla="*/ 887624 w 1342446"/>
                  <a:gd name="connsiteY26" fmla="*/ 83345 h 1530816"/>
                  <a:gd name="connsiteX27" fmla="*/ 825713 w 1342446"/>
                  <a:gd name="connsiteY27" fmla="*/ 107157 h 1530816"/>
                  <a:gd name="connsiteX28" fmla="*/ 749512 w 1342446"/>
                  <a:gd name="connsiteY28" fmla="*/ 150018 h 1530816"/>
                  <a:gd name="connsiteX29" fmla="*/ 682838 w 1342446"/>
                  <a:gd name="connsiteY29" fmla="*/ 190501 h 1530816"/>
                  <a:gd name="connsiteX30" fmla="*/ 606639 w 1342446"/>
                  <a:gd name="connsiteY30" fmla="*/ 242888 h 1530816"/>
                  <a:gd name="connsiteX31" fmla="*/ 570918 w 1342446"/>
                  <a:gd name="connsiteY31" fmla="*/ 273846 h 1530816"/>
                  <a:gd name="connsiteX32" fmla="*/ 513769 w 1342446"/>
                  <a:gd name="connsiteY32" fmla="*/ 326232 h 1530816"/>
                  <a:gd name="connsiteX33" fmla="*/ 439948 w 1342446"/>
                  <a:gd name="connsiteY33" fmla="*/ 402432 h 1530816"/>
                  <a:gd name="connsiteX34" fmla="*/ 401850 w 1342446"/>
                  <a:gd name="connsiteY34" fmla="*/ 450058 h 1530816"/>
                  <a:gd name="connsiteX35" fmla="*/ 344700 w 1342446"/>
                  <a:gd name="connsiteY35" fmla="*/ 521495 h 1530816"/>
                  <a:gd name="connsiteX36" fmla="*/ 292313 w 1342446"/>
                  <a:gd name="connsiteY36" fmla="*/ 607220 h 1530816"/>
                  <a:gd name="connsiteX37" fmla="*/ 258976 w 1342446"/>
                  <a:gd name="connsiteY37" fmla="*/ 664370 h 1530816"/>
                  <a:gd name="connsiteX38" fmla="*/ 211349 w 1342446"/>
                  <a:gd name="connsiteY38" fmla="*/ 754857 h 1530816"/>
                  <a:gd name="connsiteX39" fmla="*/ 163726 w 1342446"/>
                  <a:gd name="connsiteY39" fmla="*/ 869156 h 1530816"/>
                  <a:gd name="connsiteX40" fmla="*/ 123245 w 1342446"/>
                  <a:gd name="connsiteY40" fmla="*/ 997745 h 1530816"/>
                  <a:gd name="connsiteX41" fmla="*/ 78001 w 1342446"/>
                  <a:gd name="connsiteY41" fmla="*/ 1178719 h 1530816"/>
                  <a:gd name="connsiteX42" fmla="*/ 51807 w 1342446"/>
                  <a:gd name="connsiteY42" fmla="*/ 1304925 h 1530816"/>
                  <a:gd name="connsiteX43" fmla="*/ 25613 w 1342446"/>
                  <a:gd name="connsiteY43" fmla="*/ 1423988 h 1530816"/>
                  <a:gd name="connsiteX44" fmla="*/ 11327 w 1342446"/>
                  <a:gd name="connsiteY44" fmla="*/ 1519238 h 1530816"/>
                  <a:gd name="connsiteX0" fmla="*/ 8266 w 1325099"/>
                  <a:gd name="connsiteY0" fmla="*/ 1423988 h 1428294"/>
                  <a:gd name="connsiteX1" fmla="*/ 191623 w 1325099"/>
                  <a:gd name="connsiteY1" fmla="*/ 1147763 h 1428294"/>
                  <a:gd name="connsiteX2" fmla="*/ 213054 w 1325099"/>
                  <a:gd name="connsiteY2" fmla="*/ 1057276 h 1428294"/>
                  <a:gd name="connsiteX3" fmla="*/ 251154 w 1325099"/>
                  <a:gd name="connsiteY3" fmla="*/ 947738 h 1428294"/>
                  <a:gd name="connsiteX4" fmla="*/ 284490 w 1325099"/>
                  <a:gd name="connsiteY4" fmla="*/ 857251 h 1428294"/>
                  <a:gd name="connsiteX5" fmla="*/ 329733 w 1325099"/>
                  <a:gd name="connsiteY5" fmla="*/ 764382 h 1428294"/>
                  <a:gd name="connsiteX6" fmla="*/ 379740 w 1325099"/>
                  <a:gd name="connsiteY6" fmla="*/ 678658 h 1428294"/>
                  <a:gd name="connsiteX7" fmla="*/ 429749 w 1325099"/>
                  <a:gd name="connsiteY7" fmla="*/ 611982 h 1428294"/>
                  <a:gd name="connsiteX8" fmla="*/ 470228 w 1325099"/>
                  <a:gd name="connsiteY8" fmla="*/ 550070 h 1428294"/>
                  <a:gd name="connsiteX9" fmla="*/ 539286 w 1325099"/>
                  <a:gd name="connsiteY9" fmla="*/ 478632 h 1428294"/>
                  <a:gd name="connsiteX10" fmla="*/ 591671 w 1325099"/>
                  <a:gd name="connsiteY10" fmla="*/ 423863 h 1428294"/>
                  <a:gd name="connsiteX11" fmla="*/ 651205 w 1325099"/>
                  <a:gd name="connsiteY11" fmla="*/ 371476 h 1428294"/>
                  <a:gd name="connsiteX12" fmla="*/ 703590 w 1325099"/>
                  <a:gd name="connsiteY12" fmla="*/ 323852 h 1428294"/>
                  <a:gd name="connsiteX13" fmla="*/ 808365 w 1325099"/>
                  <a:gd name="connsiteY13" fmla="*/ 250033 h 1428294"/>
                  <a:gd name="connsiteX14" fmla="*/ 896474 w 1325099"/>
                  <a:gd name="connsiteY14" fmla="*/ 204788 h 1428294"/>
                  <a:gd name="connsiteX15" fmla="*/ 948859 w 1325099"/>
                  <a:gd name="connsiteY15" fmla="*/ 180975 h 1428294"/>
                  <a:gd name="connsiteX16" fmla="*/ 1025061 w 1325099"/>
                  <a:gd name="connsiteY16" fmla="*/ 152401 h 1428294"/>
                  <a:gd name="connsiteX17" fmla="*/ 1113167 w 1325099"/>
                  <a:gd name="connsiteY17" fmla="*/ 128588 h 1428294"/>
                  <a:gd name="connsiteX18" fmla="*/ 1208415 w 1325099"/>
                  <a:gd name="connsiteY18" fmla="*/ 119064 h 1428294"/>
                  <a:gd name="connsiteX19" fmla="*/ 1317953 w 1325099"/>
                  <a:gd name="connsiteY19" fmla="*/ 107158 h 1428294"/>
                  <a:gd name="connsiteX20" fmla="*/ 1325099 w 1325099"/>
                  <a:gd name="connsiteY20" fmla="*/ 52388 h 1428294"/>
                  <a:gd name="connsiteX21" fmla="*/ 1306046 w 1325099"/>
                  <a:gd name="connsiteY21" fmla="*/ 0 h 1428294"/>
                  <a:gd name="connsiteX22" fmla="*/ 1232228 w 1325099"/>
                  <a:gd name="connsiteY22" fmla="*/ 2383 h 1428294"/>
                  <a:gd name="connsiteX23" fmla="*/ 1120309 w 1325099"/>
                  <a:gd name="connsiteY23" fmla="*/ 21433 h 1428294"/>
                  <a:gd name="connsiteX24" fmla="*/ 1008391 w 1325099"/>
                  <a:gd name="connsiteY24" fmla="*/ 40482 h 1428294"/>
                  <a:gd name="connsiteX25" fmla="*/ 939336 w 1325099"/>
                  <a:gd name="connsiteY25" fmla="*/ 61913 h 1428294"/>
                  <a:gd name="connsiteX26" fmla="*/ 870277 w 1325099"/>
                  <a:gd name="connsiteY26" fmla="*/ 83345 h 1428294"/>
                  <a:gd name="connsiteX27" fmla="*/ 808366 w 1325099"/>
                  <a:gd name="connsiteY27" fmla="*/ 107157 h 1428294"/>
                  <a:gd name="connsiteX28" fmla="*/ 732165 w 1325099"/>
                  <a:gd name="connsiteY28" fmla="*/ 150018 h 1428294"/>
                  <a:gd name="connsiteX29" fmla="*/ 665491 w 1325099"/>
                  <a:gd name="connsiteY29" fmla="*/ 190501 h 1428294"/>
                  <a:gd name="connsiteX30" fmla="*/ 589292 w 1325099"/>
                  <a:gd name="connsiteY30" fmla="*/ 242888 h 1428294"/>
                  <a:gd name="connsiteX31" fmla="*/ 553571 w 1325099"/>
                  <a:gd name="connsiteY31" fmla="*/ 273846 h 1428294"/>
                  <a:gd name="connsiteX32" fmla="*/ 496422 w 1325099"/>
                  <a:gd name="connsiteY32" fmla="*/ 326232 h 1428294"/>
                  <a:gd name="connsiteX33" fmla="*/ 422601 w 1325099"/>
                  <a:gd name="connsiteY33" fmla="*/ 402432 h 1428294"/>
                  <a:gd name="connsiteX34" fmla="*/ 384503 w 1325099"/>
                  <a:gd name="connsiteY34" fmla="*/ 450058 h 1428294"/>
                  <a:gd name="connsiteX35" fmla="*/ 327353 w 1325099"/>
                  <a:gd name="connsiteY35" fmla="*/ 521495 h 1428294"/>
                  <a:gd name="connsiteX36" fmla="*/ 274966 w 1325099"/>
                  <a:gd name="connsiteY36" fmla="*/ 607220 h 1428294"/>
                  <a:gd name="connsiteX37" fmla="*/ 241629 w 1325099"/>
                  <a:gd name="connsiteY37" fmla="*/ 664370 h 1428294"/>
                  <a:gd name="connsiteX38" fmla="*/ 194002 w 1325099"/>
                  <a:gd name="connsiteY38" fmla="*/ 754857 h 1428294"/>
                  <a:gd name="connsiteX39" fmla="*/ 146379 w 1325099"/>
                  <a:gd name="connsiteY39" fmla="*/ 869156 h 1428294"/>
                  <a:gd name="connsiteX40" fmla="*/ 105898 w 1325099"/>
                  <a:gd name="connsiteY40" fmla="*/ 997745 h 1428294"/>
                  <a:gd name="connsiteX41" fmla="*/ 60654 w 1325099"/>
                  <a:gd name="connsiteY41" fmla="*/ 1178719 h 1428294"/>
                  <a:gd name="connsiteX42" fmla="*/ 34460 w 1325099"/>
                  <a:gd name="connsiteY42" fmla="*/ 1304925 h 1428294"/>
                  <a:gd name="connsiteX43" fmla="*/ 8266 w 1325099"/>
                  <a:gd name="connsiteY43" fmla="*/ 1423988 h 1428294"/>
                  <a:gd name="connsiteX0" fmla="*/ 0 w 1290639"/>
                  <a:gd name="connsiteY0" fmla="*/ 1304925 h 1304925"/>
                  <a:gd name="connsiteX1" fmla="*/ 157163 w 1290639"/>
                  <a:gd name="connsiteY1" fmla="*/ 1147763 h 1304925"/>
                  <a:gd name="connsiteX2" fmla="*/ 178594 w 1290639"/>
                  <a:gd name="connsiteY2" fmla="*/ 1057276 h 1304925"/>
                  <a:gd name="connsiteX3" fmla="*/ 216694 w 1290639"/>
                  <a:gd name="connsiteY3" fmla="*/ 947738 h 1304925"/>
                  <a:gd name="connsiteX4" fmla="*/ 250030 w 1290639"/>
                  <a:gd name="connsiteY4" fmla="*/ 857251 h 1304925"/>
                  <a:gd name="connsiteX5" fmla="*/ 295273 w 1290639"/>
                  <a:gd name="connsiteY5" fmla="*/ 764382 h 1304925"/>
                  <a:gd name="connsiteX6" fmla="*/ 345280 w 1290639"/>
                  <a:gd name="connsiteY6" fmla="*/ 678658 h 1304925"/>
                  <a:gd name="connsiteX7" fmla="*/ 395289 w 1290639"/>
                  <a:gd name="connsiteY7" fmla="*/ 611982 h 1304925"/>
                  <a:gd name="connsiteX8" fmla="*/ 435768 w 1290639"/>
                  <a:gd name="connsiteY8" fmla="*/ 550070 h 1304925"/>
                  <a:gd name="connsiteX9" fmla="*/ 504826 w 1290639"/>
                  <a:gd name="connsiteY9" fmla="*/ 478632 h 1304925"/>
                  <a:gd name="connsiteX10" fmla="*/ 557211 w 1290639"/>
                  <a:gd name="connsiteY10" fmla="*/ 423863 h 1304925"/>
                  <a:gd name="connsiteX11" fmla="*/ 616745 w 1290639"/>
                  <a:gd name="connsiteY11" fmla="*/ 371476 h 1304925"/>
                  <a:gd name="connsiteX12" fmla="*/ 669130 w 1290639"/>
                  <a:gd name="connsiteY12" fmla="*/ 323852 h 1304925"/>
                  <a:gd name="connsiteX13" fmla="*/ 773905 w 1290639"/>
                  <a:gd name="connsiteY13" fmla="*/ 250033 h 1304925"/>
                  <a:gd name="connsiteX14" fmla="*/ 862014 w 1290639"/>
                  <a:gd name="connsiteY14" fmla="*/ 204788 h 1304925"/>
                  <a:gd name="connsiteX15" fmla="*/ 914399 w 1290639"/>
                  <a:gd name="connsiteY15" fmla="*/ 180975 h 1304925"/>
                  <a:gd name="connsiteX16" fmla="*/ 990601 w 1290639"/>
                  <a:gd name="connsiteY16" fmla="*/ 152401 h 1304925"/>
                  <a:gd name="connsiteX17" fmla="*/ 1078707 w 1290639"/>
                  <a:gd name="connsiteY17" fmla="*/ 128588 h 1304925"/>
                  <a:gd name="connsiteX18" fmla="*/ 1173955 w 1290639"/>
                  <a:gd name="connsiteY18" fmla="*/ 119064 h 1304925"/>
                  <a:gd name="connsiteX19" fmla="*/ 1283493 w 1290639"/>
                  <a:gd name="connsiteY19" fmla="*/ 107158 h 1304925"/>
                  <a:gd name="connsiteX20" fmla="*/ 1290639 w 1290639"/>
                  <a:gd name="connsiteY20" fmla="*/ 52388 h 1304925"/>
                  <a:gd name="connsiteX21" fmla="*/ 1271586 w 1290639"/>
                  <a:gd name="connsiteY21" fmla="*/ 0 h 1304925"/>
                  <a:gd name="connsiteX22" fmla="*/ 1197768 w 1290639"/>
                  <a:gd name="connsiteY22" fmla="*/ 2383 h 1304925"/>
                  <a:gd name="connsiteX23" fmla="*/ 1085849 w 1290639"/>
                  <a:gd name="connsiteY23" fmla="*/ 21433 h 1304925"/>
                  <a:gd name="connsiteX24" fmla="*/ 973931 w 1290639"/>
                  <a:gd name="connsiteY24" fmla="*/ 40482 h 1304925"/>
                  <a:gd name="connsiteX25" fmla="*/ 904876 w 1290639"/>
                  <a:gd name="connsiteY25" fmla="*/ 61913 h 1304925"/>
                  <a:gd name="connsiteX26" fmla="*/ 835817 w 1290639"/>
                  <a:gd name="connsiteY26" fmla="*/ 83345 h 1304925"/>
                  <a:gd name="connsiteX27" fmla="*/ 773906 w 1290639"/>
                  <a:gd name="connsiteY27" fmla="*/ 107157 h 1304925"/>
                  <a:gd name="connsiteX28" fmla="*/ 697705 w 1290639"/>
                  <a:gd name="connsiteY28" fmla="*/ 150018 h 1304925"/>
                  <a:gd name="connsiteX29" fmla="*/ 631031 w 1290639"/>
                  <a:gd name="connsiteY29" fmla="*/ 190501 h 1304925"/>
                  <a:gd name="connsiteX30" fmla="*/ 554832 w 1290639"/>
                  <a:gd name="connsiteY30" fmla="*/ 242888 h 1304925"/>
                  <a:gd name="connsiteX31" fmla="*/ 519111 w 1290639"/>
                  <a:gd name="connsiteY31" fmla="*/ 273846 h 1304925"/>
                  <a:gd name="connsiteX32" fmla="*/ 461962 w 1290639"/>
                  <a:gd name="connsiteY32" fmla="*/ 326232 h 1304925"/>
                  <a:gd name="connsiteX33" fmla="*/ 388141 w 1290639"/>
                  <a:gd name="connsiteY33" fmla="*/ 402432 h 1304925"/>
                  <a:gd name="connsiteX34" fmla="*/ 350043 w 1290639"/>
                  <a:gd name="connsiteY34" fmla="*/ 450058 h 1304925"/>
                  <a:gd name="connsiteX35" fmla="*/ 292893 w 1290639"/>
                  <a:gd name="connsiteY35" fmla="*/ 521495 h 1304925"/>
                  <a:gd name="connsiteX36" fmla="*/ 240506 w 1290639"/>
                  <a:gd name="connsiteY36" fmla="*/ 607220 h 1304925"/>
                  <a:gd name="connsiteX37" fmla="*/ 207169 w 1290639"/>
                  <a:gd name="connsiteY37" fmla="*/ 664370 h 1304925"/>
                  <a:gd name="connsiteX38" fmla="*/ 159542 w 1290639"/>
                  <a:gd name="connsiteY38" fmla="*/ 754857 h 1304925"/>
                  <a:gd name="connsiteX39" fmla="*/ 111919 w 1290639"/>
                  <a:gd name="connsiteY39" fmla="*/ 869156 h 1304925"/>
                  <a:gd name="connsiteX40" fmla="*/ 71438 w 1290639"/>
                  <a:gd name="connsiteY40" fmla="*/ 997745 h 1304925"/>
                  <a:gd name="connsiteX41" fmla="*/ 26194 w 1290639"/>
                  <a:gd name="connsiteY41" fmla="*/ 1178719 h 1304925"/>
                  <a:gd name="connsiteX42" fmla="*/ 0 w 1290639"/>
                  <a:gd name="connsiteY42" fmla="*/ 1304925 h 1304925"/>
                  <a:gd name="connsiteX0" fmla="*/ 0 w 1290639"/>
                  <a:gd name="connsiteY0" fmla="*/ 1304925 h 1304925"/>
                  <a:gd name="connsiteX1" fmla="*/ 178594 w 1290639"/>
                  <a:gd name="connsiteY1" fmla="*/ 1057276 h 1304925"/>
                  <a:gd name="connsiteX2" fmla="*/ 216694 w 1290639"/>
                  <a:gd name="connsiteY2" fmla="*/ 947738 h 1304925"/>
                  <a:gd name="connsiteX3" fmla="*/ 250030 w 1290639"/>
                  <a:gd name="connsiteY3" fmla="*/ 857251 h 1304925"/>
                  <a:gd name="connsiteX4" fmla="*/ 295273 w 1290639"/>
                  <a:gd name="connsiteY4" fmla="*/ 764382 h 1304925"/>
                  <a:gd name="connsiteX5" fmla="*/ 345280 w 1290639"/>
                  <a:gd name="connsiteY5" fmla="*/ 678658 h 1304925"/>
                  <a:gd name="connsiteX6" fmla="*/ 395289 w 1290639"/>
                  <a:gd name="connsiteY6" fmla="*/ 611982 h 1304925"/>
                  <a:gd name="connsiteX7" fmla="*/ 435768 w 1290639"/>
                  <a:gd name="connsiteY7" fmla="*/ 550070 h 1304925"/>
                  <a:gd name="connsiteX8" fmla="*/ 504826 w 1290639"/>
                  <a:gd name="connsiteY8" fmla="*/ 478632 h 1304925"/>
                  <a:gd name="connsiteX9" fmla="*/ 557211 w 1290639"/>
                  <a:gd name="connsiteY9" fmla="*/ 423863 h 1304925"/>
                  <a:gd name="connsiteX10" fmla="*/ 616745 w 1290639"/>
                  <a:gd name="connsiteY10" fmla="*/ 371476 h 1304925"/>
                  <a:gd name="connsiteX11" fmla="*/ 669130 w 1290639"/>
                  <a:gd name="connsiteY11" fmla="*/ 323852 h 1304925"/>
                  <a:gd name="connsiteX12" fmla="*/ 773905 w 1290639"/>
                  <a:gd name="connsiteY12" fmla="*/ 250033 h 1304925"/>
                  <a:gd name="connsiteX13" fmla="*/ 862014 w 1290639"/>
                  <a:gd name="connsiteY13" fmla="*/ 204788 h 1304925"/>
                  <a:gd name="connsiteX14" fmla="*/ 914399 w 1290639"/>
                  <a:gd name="connsiteY14" fmla="*/ 180975 h 1304925"/>
                  <a:gd name="connsiteX15" fmla="*/ 990601 w 1290639"/>
                  <a:gd name="connsiteY15" fmla="*/ 152401 h 1304925"/>
                  <a:gd name="connsiteX16" fmla="*/ 1078707 w 1290639"/>
                  <a:gd name="connsiteY16" fmla="*/ 128588 h 1304925"/>
                  <a:gd name="connsiteX17" fmla="*/ 1173955 w 1290639"/>
                  <a:gd name="connsiteY17" fmla="*/ 119064 h 1304925"/>
                  <a:gd name="connsiteX18" fmla="*/ 1283493 w 1290639"/>
                  <a:gd name="connsiteY18" fmla="*/ 107158 h 1304925"/>
                  <a:gd name="connsiteX19" fmla="*/ 1290639 w 1290639"/>
                  <a:gd name="connsiteY19" fmla="*/ 52388 h 1304925"/>
                  <a:gd name="connsiteX20" fmla="*/ 1271586 w 1290639"/>
                  <a:gd name="connsiteY20" fmla="*/ 0 h 1304925"/>
                  <a:gd name="connsiteX21" fmla="*/ 1197768 w 1290639"/>
                  <a:gd name="connsiteY21" fmla="*/ 2383 h 1304925"/>
                  <a:gd name="connsiteX22" fmla="*/ 1085849 w 1290639"/>
                  <a:gd name="connsiteY22" fmla="*/ 21433 h 1304925"/>
                  <a:gd name="connsiteX23" fmla="*/ 973931 w 1290639"/>
                  <a:gd name="connsiteY23" fmla="*/ 40482 h 1304925"/>
                  <a:gd name="connsiteX24" fmla="*/ 904876 w 1290639"/>
                  <a:gd name="connsiteY24" fmla="*/ 61913 h 1304925"/>
                  <a:gd name="connsiteX25" fmla="*/ 835817 w 1290639"/>
                  <a:gd name="connsiteY25" fmla="*/ 83345 h 1304925"/>
                  <a:gd name="connsiteX26" fmla="*/ 773906 w 1290639"/>
                  <a:gd name="connsiteY26" fmla="*/ 107157 h 1304925"/>
                  <a:gd name="connsiteX27" fmla="*/ 697705 w 1290639"/>
                  <a:gd name="connsiteY27" fmla="*/ 150018 h 1304925"/>
                  <a:gd name="connsiteX28" fmla="*/ 631031 w 1290639"/>
                  <a:gd name="connsiteY28" fmla="*/ 190501 h 1304925"/>
                  <a:gd name="connsiteX29" fmla="*/ 554832 w 1290639"/>
                  <a:gd name="connsiteY29" fmla="*/ 242888 h 1304925"/>
                  <a:gd name="connsiteX30" fmla="*/ 519111 w 1290639"/>
                  <a:gd name="connsiteY30" fmla="*/ 273846 h 1304925"/>
                  <a:gd name="connsiteX31" fmla="*/ 461962 w 1290639"/>
                  <a:gd name="connsiteY31" fmla="*/ 326232 h 1304925"/>
                  <a:gd name="connsiteX32" fmla="*/ 388141 w 1290639"/>
                  <a:gd name="connsiteY32" fmla="*/ 402432 h 1304925"/>
                  <a:gd name="connsiteX33" fmla="*/ 350043 w 1290639"/>
                  <a:gd name="connsiteY33" fmla="*/ 450058 h 1304925"/>
                  <a:gd name="connsiteX34" fmla="*/ 292893 w 1290639"/>
                  <a:gd name="connsiteY34" fmla="*/ 521495 h 1304925"/>
                  <a:gd name="connsiteX35" fmla="*/ 240506 w 1290639"/>
                  <a:gd name="connsiteY35" fmla="*/ 607220 h 1304925"/>
                  <a:gd name="connsiteX36" fmla="*/ 207169 w 1290639"/>
                  <a:gd name="connsiteY36" fmla="*/ 664370 h 1304925"/>
                  <a:gd name="connsiteX37" fmla="*/ 159542 w 1290639"/>
                  <a:gd name="connsiteY37" fmla="*/ 754857 h 1304925"/>
                  <a:gd name="connsiteX38" fmla="*/ 111919 w 1290639"/>
                  <a:gd name="connsiteY38" fmla="*/ 869156 h 1304925"/>
                  <a:gd name="connsiteX39" fmla="*/ 71438 w 1290639"/>
                  <a:gd name="connsiteY39" fmla="*/ 997745 h 1304925"/>
                  <a:gd name="connsiteX40" fmla="*/ 26194 w 1290639"/>
                  <a:gd name="connsiteY40" fmla="*/ 1178719 h 1304925"/>
                  <a:gd name="connsiteX41" fmla="*/ 0 w 1290639"/>
                  <a:gd name="connsiteY41" fmla="*/ 1304925 h 1304925"/>
                  <a:gd name="connsiteX0" fmla="*/ 2867 w 1293506"/>
                  <a:gd name="connsiteY0" fmla="*/ 1304925 h 1304925"/>
                  <a:gd name="connsiteX1" fmla="*/ 181461 w 1293506"/>
                  <a:gd name="connsiteY1" fmla="*/ 1057276 h 1304925"/>
                  <a:gd name="connsiteX2" fmla="*/ 219561 w 1293506"/>
                  <a:gd name="connsiteY2" fmla="*/ 947738 h 1304925"/>
                  <a:gd name="connsiteX3" fmla="*/ 252897 w 1293506"/>
                  <a:gd name="connsiteY3" fmla="*/ 857251 h 1304925"/>
                  <a:gd name="connsiteX4" fmla="*/ 298140 w 1293506"/>
                  <a:gd name="connsiteY4" fmla="*/ 764382 h 1304925"/>
                  <a:gd name="connsiteX5" fmla="*/ 348147 w 1293506"/>
                  <a:gd name="connsiteY5" fmla="*/ 678658 h 1304925"/>
                  <a:gd name="connsiteX6" fmla="*/ 398156 w 1293506"/>
                  <a:gd name="connsiteY6" fmla="*/ 611982 h 1304925"/>
                  <a:gd name="connsiteX7" fmla="*/ 438635 w 1293506"/>
                  <a:gd name="connsiteY7" fmla="*/ 550070 h 1304925"/>
                  <a:gd name="connsiteX8" fmla="*/ 507693 w 1293506"/>
                  <a:gd name="connsiteY8" fmla="*/ 478632 h 1304925"/>
                  <a:gd name="connsiteX9" fmla="*/ 560078 w 1293506"/>
                  <a:gd name="connsiteY9" fmla="*/ 423863 h 1304925"/>
                  <a:gd name="connsiteX10" fmla="*/ 619612 w 1293506"/>
                  <a:gd name="connsiteY10" fmla="*/ 371476 h 1304925"/>
                  <a:gd name="connsiteX11" fmla="*/ 671997 w 1293506"/>
                  <a:gd name="connsiteY11" fmla="*/ 323852 h 1304925"/>
                  <a:gd name="connsiteX12" fmla="*/ 776772 w 1293506"/>
                  <a:gd name="connsiteY12" fmla="*/ 250033 h 1304925"/>
                  <a:gd name="connsiteX13" fmla="*/ 864881 w 1293506"/>
                  <a:gd name="connsiteY13" fmla="*/ 204788 h 1304925"/>
                  <a:gd name="connsiteX14" fmla="*/ 917266 w 1293506"/>
                  <a:gd name="connsiteY14" fmla="*/ 180975 h 1304925"/>
                  <a:gd name="connsiteX15" fmla="*/ 993468 w 1293506"/>
                  <a:gd name="connsiteY15" fmla="*/ 152401 h 1304925"/>
                  <a:gd name="connsiteX16" fmla="*/ 1081574 w 1293506"/>
                  <a:gd name="connsiteY16" fmla="*/ 128588 h 1304925"/>
                  <a:gd name="connsiteX17" fmla="*/ 1176822 w 1293506"/>
                  <a:gd name="connsiteY17" fmla="*/ 119064 h 1304925"/>
                  <a:gd name="connsiteX18" fmla="*/ 1286360 w 1293506"/>
                  <a:gd name="connsiteY18" fmla="*/ 107158 h 1304925"/>
                  <a:gd name="connsiteX19" fmla="*/ 1293506 w 1293506"/>
                  <a:gd name="connsiteY19" fmla="*/ 52388 h 1304925"/>
                  <a:gd name="connsiteX20" fmla="*/ 1274453 w 1293506"/>
                  <a:gd name="connsiteY20" fmla="*/ 0 h 1304925"/>
                  <a:gd name="connsiteX21" fmla="*/ 1200635 w 1293506"/>
                  <a:gd name="connsiteY21" fmla="*/ 2383 h 1304925"/>
                  <a:gd name="connsiteX22" fmla="*/ 1088716 w 1293506"/>
                  <a:gd name="connsiteY22" fmla="*/ 21433 h 1304925"/>
                  <a:gd name="connsiteX23" fmla="*/ 976798 w 1293506"/>
                  <a:gd name="connsiteY23" fmla="*/ 40482 h 1304925"/>
                  <a:gd name="connsiteX24" fmla="*/ 907743 w 1293506"/>
                  <a:gd name="connsiteY24" fmla="*/ 61913 h 1304925"/>
                  <a:gd name="connsiteX25" fmla="*/ 838684 w 1293506"/>
                  <a:gd name="connsiteY25" fmla="*/ 83345 h 1304925"/>
                  <a:gd name="connsiteX26" fmla="*/ 776773 w 1293506"/>
                  <a:gd name="connsiteY26" fmla="*/ 107157 h 1304925"/>
                  <a:gd name="connsiteX27" fmla="*/ 700572 w 1293506"/>
                  <a:gd name="connsiteY27" fmla="*/ 150018 h 1304925"/>
                  <a:gd name="connsiteX28" fmla="*/ 633898 w 1293506"/>
                  <a:gd name="connsiteY28" fmla="*/ 190501 h 1304925"/>
                  <a:gd name="connsiteX29" fmla="*/ 557699 w 1293506"/>
                  <a:gd name="connsiteY29" fmla="*/ 242888 h 1304925"/>
                  <a:gd name="connsiteX30" fmla="*/ 521978 w 1293506"/>
                  <a:gd name="connsiteY30" fmla="*/ 273846 h 1304925"/>
                  <a:gd name="connsiteX31" fmla="*/ 464829 w 1293506"/>
                  <a:gd name="connsiteY31" fmla="*/ 326232 h 1304925"/>
                  <a:gd name="connsiteX32" fmla="*/ 391008 w 1293506"/>
                  <a:gd name="connsiteY32" fmla="*/ 402432 h 1304925"/>
                  <a:gd name="connsiteX33" fmla="*/ 352910 w 1293506"/>
                  <a:gd name="connsiteY33" fmla="*/ 450058 h 1304925"/>
                  <a:gd name="connsiteX34" fmla="*/ 295760 w 1293506"/>
                  <a:gd name="connsiteY34" fmla="*/ 521495 h 1304925"/>
                  <a:gd name="connsiteX35" fmla="*/ 243373 w 1293506"/>
                  <a:gd name="connsiteY35" fmla="*/ 607220 h 1304925"/>
                  <a:gd name="connsiteX36" fmla="*/ 210036 w 1293506"/>
                  <a:gd name="connsiteY36" fmla="*/ 664370 h 1304925"/>
                  <a:gd name="connsiteX37" fmla="*/ 162409 w 1293506"/>
                  <a:gd name="connsiteY37" fmla="*/ 754857 h 1304925"/>
                  <a:gd name="connsiteX38" fmla="*/ 114786 w 1293506"/>
                  <a:gd name="connsiteY38" fmla="*/ 869156 h 1304925"/>
                  <a:gd name="connsiteX39" fmla="*/ 74305 w 1293506"/>
                  <a:gd name="connsiteY39" fmla="*/ 997745 h 1304925"/>
                  <a:gd name="connsiteX40" fmla="*/ 2867 w 1293506"/>
                  <a:gd name="connsiteY40" fmla="*/ 1304925 h 1304925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78592 w 1219201"/>
                  <a:gd name="connsiteY3" fmla="*/ 857251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92069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09042 w 1219201"/>
                  <a:gd name="connsiteY2" fmla="*/ 932649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5550"/>
                  <a:gd name="connsiteX1" fmla="*/ 92067 w 1219201"/>
                  <a:gd name="connsiteY1" fmla="*/ 1054258 h 1055550"/>
                  <a:gd name="connsiteX2" fmla="*/ 109042 w 1219201"/>
                  <a:gd name="connsiteY2" fmla="*/ 932649 h 1055550"/>
                  <a:gd name="connsiteX3" fmla="*/ 145396 w 1219201"/>
                  <a:gd name="connsiteY3" fmla="*/ 839144 h 1055550"/>
                  <a:gd name="connsiteX4" fmla="*/ 196675 w 1219201"/>
                  <a:gd name="connsiteY4" fmla="*/ 740239 h 1055550"/>
                  <a:gd name="connsiteX5" fmla="*/ 255735 w 1219201"/>
                  <a:gd name="connsiteY5" fmla="*/ 657533 h 1055550"/>
                  <a:gd name="connsiteX6" fmla="*/ 299708 w 1219201"/>
                  <a:gd name="connsiteY6" fmla="*/ 593875 h 1055550"/>
                  <a:gd name="connsiteX7" fmla="*/ 346223 w 1219201"/>
                  <a:gd name="connsiteY7" fmla="*/ 519891 h 1055550"/>
                  <a:gd name="connsiteX8" fmla="*/ 421316 w 1219201"/>
                  <a:gd name="connsiteY8" fmla="*/ 436383 h 1055550"/>
                  <a:gd name="connsiteX9" fmla="*/ 470684 w 1219201"/>
                  <a:gd name="connsiteY9" fmla="*/ 390667 h 1055550"/>
                  <a:gd name="connsiteX10" fmla="*/ 545307 w 1219201"/>
                  <a:gd name="connsiteY10" fmla="*/ 329227 h 1055550"/>
                  <a:gd name="connsiteX11" fmla="*/ 600710 w 1219201"/>
                  <a:gd name="connsiteY11" fmla="*/ 287638 h 1055550"/>
                  <a:gd name="connsiteX12" fmla="*/ 699449 w 1219201"/>
                  <a:gd name="connsiteY12" fmla="*/ 222872 h 1055550"/>
                  <a:gd name="connsiteX13" fmla="*/ 793594 w 1219201"/>
                  <a:gd name="connsiteY13" fmla="*/ 168574 h 1055550"/>
                  <a:gd name="connsiteX14" fmla="*/ 839943 w 1219201"/>
                  <a:gd name="connsiteY14" fmla="*/ 162868 h 1055550"/>
                  <a:gd name="connsiteX15" fmla="*/ 919163 w 1219201"/>
                  <a:gd name="connsiteY15" fmla="*/ 128258 h 1055550"/>
                  <a:gd name="connsiteX16" fmla="*/ 1004251 w 1219201"/>
                  <a:gd name="connsiteY16" fmla="*/ 107462 h 1055550"/>
                  <a:gd name="connsiteX17" fmla="*/ 1102517 w 1219201"/>
                  <a:gd name="connsiteY17" fmla="*/ 100957 h 1055550"/>
                  <a:gd name="connsiteX18" fmla="*/ 1212055 w 1219201"/>
                  <a:gd name="connsiteY18" fmla="*/ 104140 h 1055550"/>
                  <a:gd name="connsiteX19" fmla="*/ 1219201 w 1219201"/>
                  <a:gd name="connsiteY19" fmla="*/ 52388 h 1055550"/>
                  <a:gd name="connsiteX20" fmla="*/ 1200148 w 1219201"/>
                  <a:gd name="connsiteY20" fmla="*/ 0 h 1055550"/>
                  <a:gd name="connsiteX21" fmla="*/ 1126330 w 1219201"/>
                  <a:gd name="connsiteY21" fmla="*/ 2383 h 1055550"/>
                  <a:gd name="connsiteX22" fmla="*/ 1014411 w 1219201"/>
                  <a:gd name="connsiteY22" fmla="*/ 21433 h 1055550"/>
                  <a:gd name="connsiteX23" fmla="*/ 902493 w 1219201"/>
                  <a:gd name="connsiteY23" fmla="*/ 40482 h 1055550"/>
                  <a:gd name="connsiteX24" fmla="*/ 833438 w 1219201"/>
                  <a:gd name="connsiteY24" fmla="*/ 61913 h 1055550"/>
                  <a:gd name="connsiteX25" fmla="*/ 764379 w 1219201"/>
                  <a:gd name="connsiteY25" fmla="*/ 83345 h 1055550"/>
                  <a:gd name="connsiteX26" fmla="*/ 702468 w 1219201"/>
                  <a:gd name="connsiteY26" fmla="*/ 107157 h 1055550"/>
                  <a:gd name="connsiteX27" fmla="*/ 626267 w 1219201"/>
                  <a:gd name="connsiteY27" fmla="*/ 150018 h 1055550"/>
                  <a:gd name="connsiteX28" fmla="*/ 559593 w 1219201"/>
                  <a:gd name="connsiteY28" fmla="*/ 190501 h 1055550"/>
                  <a:gd name="connsiteX29" fmla="*/ 483394 w 1219201"/>
                  <a:gd name="connsiteY29" fmla="*/ 242888 h 1055550"/>
                  <a:gd name="connsiteX30" fmla="*/ 447673 w 1219201"/>
                  <a:gd name="connsiteY30" fmla="*/ 273846 h 1055550"/>
                  <a:gd name="connsiteX31" fmla="*/ 390524 w 1219201"/>
                  <a:gd name="connsiteY31" fmla="*/ 326232 h 1055550"/>
                  <a:gd name="connsiteX32" fmla="*/ 316703 w 1219201"/>
                  <a:gd name="connsiteY32" fmla="*/ 402432 h 1055550"/>
                  <a:gd name="connsiteX33" fmla="*/ 278605 w 1219201"/>
                  <a:gd name="connsiteY33" fmla="*/ 450058 h 1055550"/>
                  <a:gd name="connsiteX34" fmla="*/ 221455 w 1219201"/>
                  <a:gd name="connsiteY34" fmla="*/ 521495 h 1055550"/>
                  <a:gd name="connsiteX35" fmla="*/ 169068 w 1219201"/>
                  <a:gd name="connsiteY35" fmla="*/ 607220 h 1055550"/>
                  <a:gd name="connsiteX36" fmla="*/ 135731 w 1219201"/>
                  <a:gd name="connsiteY36" fmla="*/ 664370 h 1055550"/>
                  <a:gd name="connsiteX37" fmla="*/ 88104 w 1219201"/>
                  <a:gd name="connsiteY37" fmla="*/ 754857 h 1055550"/>
                  <a:gd name="connsiteX38" fmla="*/ 40481 w 1219201"/>
                  <a:gd name="connsiteY38" fmla="*/ 869156 h 1055550"/>
                  <a:gd name="connsiteX39" fmla="*/ 0 w 1219201"/>
                  <a:gd name="connsiteY39" fmla="*/ 997745 h 1055550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46223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87637 w 1219201"/>
                  <a:gd name="connsiteY6" fmla="*/ 587839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96675 w 1219201"/>
                  <a:gd name="connsiteY2" fmla="*/ 740239 h 1052633"/>
                  <a:gd name="connsiteX3" fmla="*/ 255735 w 1219201"/>
                  <a:gd name="connsiteY3" fmla="*/ 657533 h 1052633"/>
                  <a:gd name="connsiteX4" fmla="*/ 287637 w 1219201"/>
                  <a:gd name="connsiteY4" fmla="*/ 587839 h 1052633"/>
                  <a:gd name="connsiteX5" fmla="*/ 337169 w 1219201"/>
                  <a:gd name="connsiteY5" fmla="*/ 519891 h 1052633"/>
                  <a:gd name="connsiteX6" fmla="*/ 421316 w 1219201"/>
                  <a:gd name="connsiteY6" fmla="*/ 436383 h 1052633"/>
                  <a:gd name="connsiteX7" fmla="*/ 470684 w 1219201"/>
                  <a:gd name="connsiteY7" fmla="*/ 390667 h 1052633"/>
                  <a:gd name="connsiteX8" fmla="*/ 545307 w 1219201"/>
                  <a:gd name="connsiteY8" fmla="*/ 329227 h 1052633"/>
                  <a:gd name="connsiteX9" fmla="*/ 600710 w 1219201"/>
                  <a:gd name="connsiteY9" fmla="*/ 287638 h 1052633"/>
                  <a:gd name="connsiteX10" fmla="*/ 699449 w 1219201"/>
                  <a:gd name="connsiteY10" fmla="*/ 222872 h 1052633"/>
                  <a:gd name="connsiteX11" fmla="*/ 793594 w 1219201"/>
                  <a:gd name="connsiteY11" fmla="*/ 168574 h 1052633"/>
                  <a:gd name="connsiteX12" fmla="*/ 839943 w 1219201"/>
                  <a:gd name="connsiteY12" fmla="*/ 162868 h 1052633"/>
                  <a:gd name="connsiteX13" fmla="*/ 919163 w 1219201"/>
                  <a:gd name="connsiteY13" fmla="*/ 128258 h 1052633"/>
                  <a:gd name="connsiteX14" fmla="*/ 1004251 w 1219201"/>
                  <a:gd name="connsiteY14" fmla="*/ 107462 h 1052633"/>
                  <a:gd name="connsiteX15" fmla="*/ 1102517 w 1219201"/>
                  <a:gd name="connsiteY15" fmla="*/ 100957 h 1052633"/>
                  <a:gd name="connsiteX16" fmla="*/ 1212055 w 1219201"/>
                  <a:gd name="connsiteY16" fmla="*/ 104140 h 1052633"/>
                  <a:gd name="connsiteX17" fmla="*/ 1219201 w 1219201"/>
                  <a:gd name="connsiteY17" fmla="*/ 52388 h 1052633"/>
                  <a:gd name="connsiteX18" fmla="*/ 1200148 w 1219201"/>
                  <a:gd name="connsiteY18" fmla="*/ 0 h 1052633"/>
                  <a:gd name="connsiteX19" fmla="*/ 1126330 w 1219201"/>
                  <a:gd name="connsiteY19" fmla="*/ 2383 h 1052633"/>
                  <a:gd name="connsiteX20" fmla="*/ 1014411 w 1219201"/>
                  <a:gd name="connsiteY20" fmla="*/ 21433 h 1052633"/>
                  <a:gd name="connsiteX21" fmla="*/ 902493 w 1219201"/>
                  <a:gd name="connsiteY21" fmla="*/ 40482 h 1052633"/>
                  <a:gd name="connsiteX22" fmla="*/ 833438 w 1219201"/>
                  <a:gd name="connsiteY22" fmla="*/ 61913 h 1052633"/>
                  <a:gd name="connsiteX23" fmla="*/ 764379 w 1219201"/>
                  <a:gd name="connsiteY23" fmla="*/ 83345 h 1052633"/>
                  <a:gd name="connsiteX24" fmla="*/ 702468 w 1219201"/>
                  <a:gd name="connsiteY24" fmla="*/ 107157 h 1052633"/>
                  <a:gd name="connsiteX25" fmla="*/ 626267 w 1219201"/>
                  <a:gd name="connsiteY25" fmla="*/ 150018 h 1052633"/>
                  <a:gd name="connsiteX26" fmla="*/ 559593 w 1219201"/>
                  <a:gd name="connsiteY26" fmla="*/ 190501 h 1052633"/>
                  <a:gd name="connsiteX27" fmla="*/ 483394 w 1219201"/>
                  <a:gd name="connsiteY27" fmla="*/ 242888 h 1052633"/>
                  <a:gd name="connsiteX28" fmla="*/ 447673 w 1219201"/>
                  <a:gd name="connsiteY28" fmla="*/ 273846 h 1052633"/>
                  <a:gd name="connsiteX29" fmla="*/ 390524 w 1219201"/>
                  <a:gd name="connsiteY29" fmla="*/ 326232 h 1052633"/>
                  <a:gd name="connsiteX30" fmla="*/ 316703 w 1219201"/>
                  <a:gd name="connsiteY30" fmla="*/ 402432 h 1052633"/>
                  <a:gd name="connsiteX31" fmla="*/ 278605 w 1219201"/>
                  <a:gd name="connsiteY31" fmla="*/ 450058 h 1052633"/>
                  <a:gd name="connsiteX32" fmla="*/ 221455 w 1219201"/>
                  <a:gd name="connsiteY32" fmla="*/ 521495 h 1052633"/>
                  <a:gd name="connsiteX33" fmla="*/ 169068 w 1219201"/>
                  <a:gd name="connsiteY33" fmla="*/ 607220 h 1052633"/>
                  <a:gd name="connsiteX34" fmla="*/ 135731 w 1219201"/>
                  <a:gd name="connsiteY34" fmla="*/ 664370 h 1052633"/>
                  <a:gd name="connsiteX35" fmla="*/ 88104 w 1219201"/>
                  <a:gd name="connsiteY35" fmla="*/ 754857 h 1052633"/>
                  <a:gd name="connsiteX36" fmla="*/ 40481 w 1219201"/>
                  <a:gd name="connsiteY36" fmla="*/ 869156 h 1052633"/>
                  <a:gd name="connsiteX37" fmla="*/ 0 w 1219201"/>
                  <a:gd name="connsiteY37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55735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0396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95086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35731 w 1219201"/>
                  <a:gd name="connsiteY33" fmla="*/ 664370 h 1051240"/>
                  <a:gd name="connsiteX34" fmla="*/ 88104 w 1219201"/>
                  <a:gd name="connsiteY34" fmla="*/ 754857 h 1051240"/>
                  <a:gd name="connsiteX35" fmla="*/ 40481 w 1219201"/>
                  <a:gd name="connsiteY35" fmla="*/ 869156 h 1051240"/>
                  <a:gd name="connsiteX36" fmla="*/ 0 w 1219201"/>
                  <a:gd name="connsiteY36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87637 w 1219201"/>
                  <a:gd name="connsiteY4" fmla="*/ 587839 h 1051240"/>
                  <a:gd name="connsiteX5" fmla="*/ 337169 w 1219201"/>
                  <a:gd name="connsiteY5" fmla="*/ 519891 h 1051240"/>
                  <a:gd name="connsiteX6" fmla="*/ 415280 w 1219201"/>
                  <a:gd name="connsiteY6" fmla="*/ 436383 h 1051240"/>
                  <a:gd name="connsiteX7" fmla="*/ 464648 w 1219201"/>
                  <a:gd name="connsiteY7" fmla="*/ 381613 h 1051240"/>
                  <a:gd name="connsiteX8" fmla="*/ 545307 w 1219201"/>
                  <a:gd name="connsiteY8" fmla="*/ 320174 h 1051240"/>
                  <a:gd name="connsiteX9" fmla="*/ 606746 w 1219201"/>
                  <a:gd name="connsiteY9" fmla="*/ 272549 h 1051240"/>
                  <a:gd name="connsiteX10" fmla="*/ 693414 w 1219201"/>
                  <a:gd name="connsiteY10" fmla="*/ 216836 h 1051240"/>
                  <a:gd name="connsiteX11" fmla="*/ 793594 w 1219201"/>
                  <a:gd name="connsiteY11" fmla="*/ 168574 h 1051240"/>
                  <a:gd name="connsiteX12" fmla="*/ 919163 w 1219201"/>
                  <a:gd name="connsiteY12" fmla="*/ 128258 h 1051240"/>
                  <a:gd name="connsiteX13" fmla="*/ 1004251 w 1219201"/>
                  <a:gd name="connsiteY13" fmla="*/ 107462 h 1051240"/>
                  <a:gd name="connsiteX14" fmla="*/ 1099499 w 1219201"/>
                  <a:gd name="connsiteY14" fmla="*/ 94921 h 1051240"/>
                  <a:gd name="connsiteX15" fmla="*/ 1196966 w 1219201"/>
                  <a:gd name="connsiteY15" fmla="*/ 92068 h 1051240"/>
                  <a:gd name="connsiteX16" fmla="*/ 1219201 w 1219201"/>
                  <a:gd name="connsiteY16" fmla="*/ 52388 h 1051240"/>
                  <a:gd name="connsiteX17" fmla="*/ 1200148 w 1219201"/>
                  <a:gd name="connsiteY17" fmla="*/ 0 h 1051240"/>
                  <a:gd name="connsiteX18" fmla="*/ 1126330 w 1219201"/>
                  <a:gd name="connsiteY18" fmla="*/ 2383 h 1051240"/>
                  <a:gd name="connsiteX19" fmla="*/ 1014411 w 1219201"/>
                  <a:gd name="connsiteY19" fmla="*/ 21433 h 1051240"/>
                  <a:gd name="connsiteX20" fmla="*/ 902493 w 1219201"/>
                  <a:gd name="connsiteY20" fmla="*/ 40482 h 1051240"/>
                  <a:gd name="connsiteX21" fmla="*/ 833438 w 1219201"/>
                  <a:gd name="connsiteY21" fmla="*/ 61913 h 1051240"/>
                  <a:gd name="connsiteX22" fmla="*/ 764379 w 1219201"/>
                  <a:gd name="connsiteY22" fmla="*/ 83345 h 1051240"/>
                  <a:gd name="connsiteX23" fmla="*/ 702468 w 1219201"/>
                  <a:gd name="connsiteY23" fmla="*/ 107157 h 1051240"/>
                  <a:gd name="connsiteX24" fmla="*/ 626267 w 1219201"/>
                  <a:gd name="connsiteY24" fmla="*/ 150018 h 1051240"/>
                  <a:gd name="connsiteX25" fmla="*/ 559593 w 1219201"/>
                  <a:gd name="connsiteY25" fmla="*/ 190501 h 1051240"/>
                  <a:gd name="connsiteX26" fmla="*/ 483394 w 1219201"/>
                  <a:gd name="connsiteY26" fmla="*/ 242888 h 1051240"/>
                  <a:gd name="connsiteX27" fmla="*/ 447673 w 1219201"/>
                  <a:gd name="connsiteY27" fmla="*/ 273846 h 1051240"/>
                  <a:gd name="connsiteX28" fmla="*/ 390524 w 1219201"/>
                  <a:gd name="connsiteY28" fmla="*/ 326232 h 1051240"/>
                  <a:gd name="connsiteX29" fmla="*/ 316703 w 1219201"/>
                  <a:gd name="connsiteY29" fmla="*/ 402432 h 1051240"/>
                  <a:gd name="connsiteX30" fmla="*/ 278605 w 1219201"/>
                  <a:gd name="connsiteY30" fmla="*/ 450058 h 1051240"/>
                  <a:gd name="connsiteX31" fmla="*/ 221455 w 1219201"/>
                  <a:gd name="connsiteY31" fmla="*/ 521495 h 1051240"/>
                  <a:gd name="connsiteX32" fmla="*/ 135731 w 1219201"/>
                  <a:gd name="connsiteY32" fmla="*/ 664370 h 1051240"/>
                  <a:gd name="connsiteX33" fmla="*/ 88104 w 1219201"/>
                  <a:gd name="connsiteY33" fmla="*/ 754857 h 1051240"/>
                  <a:gd name="connsiteX34" fmla="*/ 40481 w 1219201"/>
                  <a:gd name="connsiteY34" fmla="*/ 869156 h 1051240"/>
                  <a:gd name="connsiteX35" fmla="*/ 0 w 1219201"/>
                  <a:gd name="connsiteY35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135731 w 1219201"/>
                  <a:gd name="connsiteY31" fmla="*/ 664370 h 1051240"/>
                  <a:gd name="connsiteX32" fmla="*/ 88104 w 1219201"/>
                  <a:gd name="connsiteY32" fmla="*/ 754857 h 1051240"/>
                  <a:gd name="connsiteX33" fmla="*/ 40481 w 1219201"/>
                  <a:gd name="connsiteY33" fmla="*/ 869156 h 1051240"/>
                  <a:gd name="connsiteX34" fmla="*/ 0 w 1219201"/>
                  <a:gd name="connsiteY34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88104 w 1219201"/>
                  <a:gd name="connsiteY31" fmla="*/ 754857 h 1051240"/>
                  <a:gd name="connsiteX32" fmla="*/ 40481 w 1219201"/>
                  <a:gd name="connsiteY32" fmla="*/ 869156 h 1051240"/>
                  <a:gd name="connsiteX33" fmla="*/ 0 w 1219201"/>
                  <a:gd name="connsiteY33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40481 w 1219201"/>
                  <a:gd name="connsiteY31" fmla="*/ 869156 h 1051240"/>
                  <a:gd name="connsiteX32" fmla="*/ 0 w 1219201"/>
                  <a:gd name="connsiteY32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0 w 1219201"/>
                  <a:gd name="connsiteY31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287637 w 1219201"/>
                  <a:gd name="connsiteY2" fmla="*/ 587839 h 1051240"/>
                  <a:gd name="connsiteX3" fmla="*/ 337169 w 1219201"/>
                  <a:gd name="connsiteY3" fmla="*/ 519891 h 1051240"/>
                  <a:gd name="connsiteX4" fmla="*/ 415280 w 1219201"/>
                  <a:gd name="connsiteY4" fmla="*/ 436383 h 1051240"/>
                  <a:gd name="connsiteX5" fmla="*/ 464648 w 1219201"/>
                  <a:gd name="connsiteY5" fmla="*/ 381613 h 1051240"/>
                  <a:gd name="connsiteX6" fmla="*/ 545307 w 1219201"/>
                  <a:gd name="connsiteY6" fmla="*/ 320174 h 1051240"/>
                  <a:gd name="connsiteX7" fmla="*/ 606746 w 1219201"/>
                  <a:gd name="connsiteY7" fmla="*/ 272549 h 1051240"/>
                  <a:gd name="connsiteX8" fmla="*/ 693414 w 1219201"/>
                  <a:gd name="connsiteY8" fmla="*/ 216836 h 1051240"/>
                  <a:gd name="connsiteX9" fmla="*/ 793594 w 1219201"/>
                  <a:gd name="connsiteY9" fmla="*/ 168574 h 1051240"/>
                  <a:gd name="connsiteX10" fmla="*/ 919163 w 1219201"/>
                  <a:gd name="connsiteY10" fmla="*/ 128258 h 1051240"/>
                  <a:gd name="connsiteX11" fmla="*/ 1004251 w 1219201"/>
                  <a:gd name="connsiteY11" fmla="*/ 107462 h 1051240"/>
                  <a:gd name="connsiteX12" fmla="*/ 1099499 w 1219201"/>
                  <a:gd name="connsiteY12" fmla="*/ 94921 h 1051240"/>
                  <a:gd name="connsiteX13" fmla="*/ 1196966 w 1219201"/>
                  <a:gd name="connsiteY13" fmla="*/ 92068 h 1051240"/>
                  <a:gd name="connsiteX14" fmla="*/ 1219201 w 1219201"/>
                  <a:gd name="connsiteY14" fmla="*/ 52388 h 1051240"/>
                  <a:gd name="connsiteX15" fmla="*/ 1200148 w 1219201"/>
                  <a:gd name="connsiteY15" fmla="*/ 0 h 1051240"/>
                  <a:gd name="connsiteX16" fmla="*/ 1126330 w 1219201"/>
                  <a:gd name="connsiteY16" fmla="*/ 2383 h 1051240"/>
                  <a:gd name="connsiteX17" fmla="*/ 1014411 w 1219201"/>
                  <a:gd name="connsiteY17" fmla="*/ 21433 h 1051240"/>
                  <a:gd name="connsiteX18" fmla="*/ 902493 w 1219201"/>
                  <a:gd name="connsiteY18" fmla="*/ 40482 h 1051240"/>
                  <a:gd name="connsiteX19" fmla="*/ 833438 w 1219201"/>
                  <a:gd name="connsiteY19" fmla="*/ 61913 h 1051240"/>
                  <a:gd name="connsiteX20" fmla="*/ 764379 w 1219201"/>
                  <a:gd name="connsiteY20" fmla="*/ 83345 h 1051240"/>
                  <a:gd name="connsiteX21" fmla="*/ 702468 w 1219201"/>
                  <a:gd name="connsiteY21" fmla="*/ 107157 h 1051240"/>
                  <a:gd name="connsiteX22" fmla="*/ 626267 w 1219201"/>
                  <a:gd name="connsiteY22" fmla="*/ 150018 h 1051240"/>
                  <a:gd name="connsiteX23" fmla="*/ 559593 w 1219201"/>
                  <a:gd name="connsiteY23" fmla="*/ 190501 h 1051240"/>
                  <a:gd name="connsiteX24" fmla="*/ 483394 w 1219201"/>
                  <a:gd name="connsiteY24" fmla="*/ 242888 h 1051240"/>
                  <a:gd name="connsiteX25" fmla="*/ 447673 w 1219201"/>
                  <a:gd name="connsiteY25" fmla="*/ 273846 h 1051240"/>
                  <a:gd name="connsiteX26" fmla="*/ 390524 w 1219201"/>
                  <a:gd name="connsiteY26" fmla="*/ 326232 h 1051240"/>
                  <a:gd name="connsiteX27" fmla="*/ 316703 w 1219201"/>
                  <a:gd name="connsiteY27" fmla="*/ 402432 h 1051240"/>
                  <a:gd name="connsiteX28" fmla="*/ 278605 w 1219201"/>
                  <a:gd name="connsiteY28" fmla="*/ 450058 h 1051240"/>
                  <a:gd name="connsiteX29" fmla="*/ 221455 w 1219201"/>
                  <a:gd name="connsiteY29" fmla="*/ 521495 h 1051240"/>
                  <a:gd name="connsiteX30" fmla="*/ 0 w 1219201"/>
                  <a:gd name="connsiteY30" fmla="*/ 997745 h 1051240"/>
                  <a:gd name="connsiteX0" fmla="*/ 135424 w 1133170"/>
                  <a:gd name="connsiteY0" fmla="*/ 521495 h 1051240"/>
                  <a:gd name="connsiteX1" fmla="*/ 0 w 1133170"/>
                  <a:gd name="connsiteY1" fmla="*/ 1051240 h 1051240"/>
                  <a:gd name="connsiteX2" fmla="*/ 201606 w 1133170"/>
                  <a:gd name="connsiteY2" fmla="*/ 587839 h 1051240"/>
                  <a:gd name="connsiteX3" fmla="*/ 251138 w 1133170"/>
                  <a:gd name="connsiteY3" fmla="*/ 519891 h 1051240"/>
                  <a:gd name="connsiteX4" fmla="*/ 329249 w 1133170"/>
                  <a:gd name="connsiteY4" fmla="*/ 436383 h 1051240"/>
                  <a:gd name="connsiteX5" fmla="*/ 378617 w 1133170"/>
                  <a:gd name="connsiteY5" fmla="*/ 381613 h 1051240"/>
                  <a:gd name="connsiteX6" fmla="*/ 459276 w 1133170"/>
                  <a:gd name="connsiteY6" fmla="*/ 320174 h 1051240"/>
                  <a:gd name="connsiteX7" fmla="*/ 520715 w 1133170"/>
                  <a:gd name="connsiteY7" fmla="*/ 272549 h 1051240"/>
                  <a:gd name="connsiteX8" fmla="*/ 607383 w 1133170"/>
                  <a:gd name="connsiteY8" fmla="*/ 216836 h 1051240"/>
                  <a:gd name="connsiteX9" fmla="*/ 707563 w 1133170"/>
                  <a:gd name="connsiteY9" fmla="*/ 168574 h 1051240"/>
                  <a:gd name="connsiteX10" fmla="*/ 833132 w 1133170"/>
                  <a:gd name="connsiteY10" fmla="*/ 128258 h 1051240"/>
                  <a:gd name="connsiteX11" fmla="*/ 918220 w 1133170"/>
                  <a:gd name="connsiteY11" fmla="*/ 107462 h 1051240"/>
                  <a:gd name="connsiteX12" fmla="*/ 1013468 w 1133170"/>
                  <a:gd name="connsiteY12" fmla="*/ 94921 h 1051240"/>
                  <a:gd name="connsiteX13" fmla="*/ 1110935 w 1133170"/>
                  <a:gd name="connsiteY13" fmla="*/ 92068 h 1051240"/>
                  <a:gd name="connsiteX14" fmla="*/ 1133170 w 1133170"/>
                  <a:gd name="connsiteY14" fmla="*/ 52388 h 1051240"/>
                  <a:gd name="connsiteX15" fmla="*/ 1114117 w 1133170"/>
                  <a:gd name="connsiteY15" fmla="*/ 0 h 1051240"/>
                  <a:gd name="connsiteX16" fmla="*/ 1040299 w 1133170"/>
                  <a:gd name="connsiteY16" fmla="*/ 2383 h 1051240"/>
                  <a:gd name="connsiteX17" fmla="*/ 928380 w 1133170"/>
                  <a:gd name="connsiteY17" fmla="*/ 21433 h 1051240"/>
                  <a:gd name="connsiteX18" fmla="*/ 816462 w 1133170"/>
                  <a:gd name="connsiteY18" fmla="*/ 40482 h 1051240"/>
                  <a:gd name="connsiteX19" fmla="*/ 747407 w 1133170"/>
                  <a:gd name="connsiteY19" fmla="*/ 61913 h 1051240"/>
                  <a:gd name="connsiteX20" fmla="*/ 678348 w 1133170"/>
                  <a:gd name="connsiteY20" fmla="*/ 83345 h 1051240"/>
                  <a:gd name="connsiteX21" fmla="*/ 616437 w 1133170"/>
                  <a:gd name="connsiteY21" fmla="*/ 107157 h 1051240"/>
                  <a:gd name="connsiteX22" fmla="*/ 540236 w 1133170"/>
                  <a:gd name="connsiteY22" fmla="*/ 150018 h 1051240"/>
                  <a:gd name="connsiteX23" fmla="*/ 473562 w 1133170"/>
                  <a:gd name="connsiteY23" fmla="*/ 190501 h 1051240"/>
                  <a:gd name="connsiteX24" fmla="*/ 397363 w 1133170"/>
                  <a:gd name="connsiteY24" fmla="*/ 242888 h 1051240"/>
                  <a:gd name="connsiteX25" fmla="*/ 361642 w 1133170"/>
                  <a:gd name="connsiteY25" fmla="*/ 273846 h 1051240"/>
                  <a:gd name="connsiteX26" fmla="*/ 304493 w 1133170"/>
                  <a:gd name="connsiteY26" fmla="*/ 326232 h 1051240"/>
                  <a:gd name="connsiteX27" fmla="*/ 230672 w 1133170"/>
                  <a:gd name="connsiteY27" fmla="*/ 402432 h 1051240"/>
                  <a:gd name="connsiteX28" fmla="*/ 192574 w 1133170"/>
                  <a:gd name="connsiteY28" fmla="*/ 450058 h 1051240"/>
                  <a:gd name="connsiteX29" fmla="*/ 135424 w 1133170"/>
                  <a:gd name="connsiteY29" fmla="*/ 521495 h 1051240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15714 w 997746"/>
                  <a:gd name="connsiteY2" fmla="*/ 519891 h 587839"/>
                  <a:gd name="connsiteX3" fmla="*/ 193825 w 997746"/>
                  <a:gd name="connsiteY3" fmla="*/ 436383 h 587839"/>
                  <a:gd name="connsiteX4" fmla="*/ 243193 w 997746"/>
                  <a:gd name="connsiteY4" fmla="*/ 381613 h 587839"/>
                  <a:gd name="connsiteX5" fmla="*/ 323852 w 997746"/>
                  <a:gd name="connsiteY5" fmla="*/ 320174 h 587839"/>
                  <a:gd name="connsiteX6" fmla="*/ 385291 w 997746"/>
                  <a:gd name="connsiteY6" fmla="*/ 272549 h 587839"/>
                  <a:gd name="connsiteX7" fmla="*/ 471959 w 997746"/>
                  <a:gd name="connsiteY7" fmla="*/ 216836 h 587839"/>
                  <a:gd name="connsiteX8" fmla="*/ 572139 w 997746"/>
                  <a:gd name="connsiteY8" fmla="*/ 168574 h 587839"/>
                  <a:gd name="connsiteX9" fmla="*/ 697708 w 997746"/>
                  <a:gd name="connsiteY9" fmla="*/ 128258 h 587839"/>
                  <a:gd name="connsiteX10" fmla="*/ 782796 w 997746"/>
                  <a:gd name="connsiteY10" fmla="*/ 107462 h 587839"/>
                  <a:gd name="connsiteX11" fmla="*/ 878044 w 997746"/>
                  <a:gd name="connsiteY11" fmla="*/ 94921 h 587839"/>
                  <a:gd name="connsiteX12" fmla="*/ 975511 w 997746"/>
                  <a:gd name="connsiteY12" fmla="*/ 92068 h 587839"/>
                  <a:gd name="connsiteX13" fmla="*/ 997746 w 997746"/>
                  <a:gd name="connsiteY13" fmla="*/ 52388 h 587839"/>
                  <a:gd name="connsiteX14" fmla="*/ 978693 w 997746"/>
                  <a:gd name="connsiteY14" fmla="*/ 0 h 587839"/>
                  <a:gd name="connsiteX15" fmla="*/ 904875 w 997746"/>
                  <a:gd name="connsiteY15" fmla="*/ 2383 h 587839"/>
                  <a:gd name="connsiteX16" fmla="*/ 792956 w 997746"/>
                  <a:gd name="connsiteY16" fmla="*/ 21433 h 587839"/>
                  <a:gd name="connsiteX17" fmla="*/ 681038 w 997746"/>
                  <a:gd name="connsiteY17" fmla="*/ 40482 h 587839"/>
                  <a:gd name="connsiteX18" fmla="*/ 611983 w 997746"/>
                  <a:gd name="connsiteY18" fmla="*/ 61913 h 587839"/>
                  <a:gd name="connsiteX19" fmla="*/ 542924 w 997746"/>
                  <a:gd name="connsiteY19" fmla="*/ 83345 h 587839"/>
                  <a:gd name="connsiteX20" fmla="*/ 481013 w 997746"/>
                  <a:gd name="connsiteY20" fmla="*/ 107157 h 587839"/>
                  <a:gd name="connsiteX21" fmla="*/ 404812 w 997746"/>
                  <a:gd name="connsiteY21" fmla="*/ 150018 h 587839"/>
                  <a:gd name="connsiteX22" fmla="*/ 338138 w 997746"/>
                  <a:gd name="connsiteY22" fmla="*/ 190501 h 587839"/>
                  <a:gd name="connsiteX23" fmla="*/ 261939 w 997746"/>
                  <a:gd name="connsiteY23" fmla="*/ 242888 h 587839"/>
                  <a:gd name="connsiteX24" fmla="*/ 226218 w 997746"/>
                  <a:gd name="connsiteY24" fmla="*/ 273846 h 587839"/>
                  <a:gd name="connsiteX25" fmla="*/ 169069 w 997746"/>
                  <a:gd name="connsiteY25" fmla="*/ 326232 h 587839"/>
                  <a:gd name="connsiteX26" fmla="*/ 95248 w 997746"/>
                  <a:gd name="connsiteY26" fmla="*/ 402432 h 587839"/>
                  <a:gd name="connsiteX27" fmla="*/ 57150 w 997746"/>
                  <a:gd name="connsiteY27" fmla="*/ 450058 h 587839"/>
                  <a:gd name="connsiteX28" fmla="*/ 0 w 997746"/>
                  <a:gd name="connsiteY28" fmla="*/ 521495 h 587839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93825 w 997746"/>
                  <a:gd name="connsiteY2" fmla="*/ 436383 h 587839"/>
                  <a:gd name="connsiteX3" fmla="*/ 243193 w 997746"/>
                  <a:gd name="connsiteY3" fmla="*/ 381613 h 587839"/>
                  <a:gd name="connsiteX4" fmla="*/ 323852 w 997746"/>
                  <a:gd name="connsiteY4" fmla="*/ 320174 h 587839"/>
                  <a:gd name="connsiteX5" fmla="*/ 385291 w 997746"/>
                  <a:gd name="connsiteY5" fmla="*/ 272549 h 587839"/>
                  <a:gd name="connsiteX6" fmla="*/ 471959 w 997746"/>
                  <a:gd name="connsiteY6" fmla="*/ 216836 h 587839"/>
                  <a:gd name="connsiteX7" fmla="*/ 572139 w 997746"/>
                  <a:gd name="connsiteY7" fmla="*/ 168574 h 587839"/>
                  <a:gd name="connsiteX8" fmla="*/ 697708 w 997746"/>
                  <a:gd name="connsiteY8" fmla="*/ 128258 h 587839"/>
                  <a:gd name="connsiteX9" fmla="*/ 782796 w 997746"/>
                  <a:gd name="connsiteY9" fmla="*/ 107462 h 587839"/>
                  <a:gd name="connsiteX10" fmla="*/ 878044 w 997746"/>
                  <a:gd name="connsiteY10" fmla="*/ 94921 h 587839"/>
                  <a:gd name="connsiteX11" fmla="*/ 975511 w 997746"/>
                  <a:gd name="connsiteY11" fmla="*/ 92068 h 587839"/>
                  <a:gd name="connsiteX12" fmla="*/ 997746 w 997746"/>
                  <a:gd name="connsiteY12" fmla="*/ 52388 h 587839"/>
                  <a:gd name="connsiteX13" fmla="*/ 978693 w 997746"/>
                  <a:gd name="connsiteY13" fmla="*/ 0 h 587839"/>
                  <a:gd name="connsiteX14" fmla="*/ 904875 w 997746"/>
                  <a:gd name="connsiteY14" fmla="*/ 2383 h 587839"/>
                  <a:gd name="connsiteX15" fmla="*/ 792956 w 997746"/>
                  <a:gd name="connsiteY15" fmla="*/ 21433 h 587839"/>
                  <a:gd name="connsiteX16" fmla="*/ 681038 w 997746"/>
                  <a:gd name="connsiteY16" fmla="*/ 40482 h 587839"/>
                  <a:gd name="connsiteX17" fmla="*/ 611983 w 997746"/>
                  <a:gd name="connsiteY17" fmla="*/ 61913 h 587839"/>
                  <a:gd name="connsiteX18" fmla="*/ 542924 w 997746"/>
                  <a:gd name="connsiteY18" fmla="*/ 83345 h 587839"/>
                  <a:gd name="connsiteX19" fmla="*/ 481013 w 997746"/>
                  <a:gd name="connsiteY19" fmla="*/ 107157 h 587839"/>
                  <a:gd name="connsiteX20" fmla="*/ 404812 w 997746"/>
                  <a:gd name="connsiteY20" fmla="*/ 150018 h 587839"/>
                  <a:gd name="connsiteX21" fmla="*/ 338138 w 997746"/>
                  <a:gd name="connsiteY21" fmla="*/ 190501 h 587839"/>
                  <a:gd name="connsiteX22" fmla="*/ 261939 w 997746"/>
                  <a:gd name="connsiteY22" fmla="*/ 242888 h 587839"/>
                  <a:gd name="connsiteX23" fmla="*/ 226218 w 997746"/>
                  <a:gd name="connsiteY23" fmla="*/ 273846 h 587839"/>
                  <a:gd name="connsiteX24" fmla="*/ 169069 w 997746"/>
                  <a:gd name="connsiteY24" fmla="*/ 326232 h 587839"/>
                  <a:gd name="connsiteX25" fmla="*/ 95248 w 997746"/>
                  <a:gd name="connsiteY25" fmla="*/ 402432 h 587839"/>
                  <a:gd name="connsiteX26" fmla="*/ 57150 w 997746"/>
                  <a:gd name="connsiteY26" fmla="*/ 450058 h 587839"/>
                  <a:gd name="connsiteX27" fmla="*/ 0 w 997746"/>
                  <a:gd name="connsiteY27" fmla="*/ 521495 h 587839"/>
                  <a:gd name="connsiteX0" fmla="*/ 0 w 940596"/>
                  <a:gd name="connsiteY0" fmla="*/ 450058 h 587839"/>
                  <a:gd name="connsiteX1" fmla="*/ 9032 w 940596"/>
                  <a:gd name="connsiteY1" fmla="*/ 587839 h 587839"/>
                  <a:gd name="connsiteX2" fmla="*/ 136675 w 940596"/>
                  <a:gd name="connsiteY2" fmla="*/ 436383 h 587839"/>
                  <a:gd name="connsiteX3" fmla="*/ 186043 w 940596"/>
                  <a:gd name="connsiteY3" fmla="*/ 381613 h 587839"/>
                  <a:gd name="connsiteX4" fmla="*/ 266702 w 940596"/>
                  <a:gd name="connsiteY4" fmla="*/ 320174 h 587839"/>
                  <a:gd name="connsiteX5" fmla="*/ 328141 w 940596"/>
                  <a:gd name="connsiteY5" fmla="*/ 272549 h 587839"/>
                  <a:gd name="connsiteX6" fmla="*/ 414809 w 940596"/>
                  <a:gd name="connsiteY6" fmla="*/ 216836 h 587839"/>
                  <a:gd name="connsiteX7" fmla="*/ 514989 w 940596"/>
                  <a:gd name="connsiteY7" fmla="*/ 168574 h 587839"/>
                  <a:gd name="connsiteX8" fmla="*/ 640558 w 940596"/>
                  <a:gd name="connsiteY8" fmla="*/ 128258 h 587839"/>
                  <a:gd name="connsiteX9" fmla="*/ 725646 w 940596"/>
                  <a:gd name="connsiteY9" fmla="*/ 107462 h 587839"/>
                  <a:gd name="connsiteX10" fmla="*/ 820894 w 940596"/>
                  <a:gd name="connsiteY10" fmla="*/ 94921 h 587839"/>
                  <a:gd name="connsiteX11" fmla="*/ 918361 w 940596"/>
                  <a:gd name="connsiteY11" fmla="*/ 92068 h 587839"/>
                  <a:gd name="connsiteX12" fmla="*/ 940596 w 940596"/>
                  <a:gd name="connsiteY12" fmla="*/ 52388 h 587839"/>
                  <a:gd name="connsiteX13" fmla="*/ 921543 w 940596"/>
                  <a:gd name="connsiteY13" fmla="*/ 0 h 587839"/>
                  <a:gd name="connsiteX14" fmla="*/ 847725 w 940596"/>
                  <a:gd name="connsiteY14" fmla="*/ 2383 h 587839"/>
                  <a:gd name="connsiteX15" fmla="*/ 735806 w 940596"/>
                  <a:gd name="connsiteY15" fmla="*/ 21433 h 587839"/>
                  <a:gd name="connsiteX16" fmla="*/ 623888 w 940596"/>
                  <a:gd name="connsiteY16" fmla="*/ 40482 h 587839"/>
                  <a:gd name="connsiteX17" fmla="*/ 554833 w 940596"/>
                  <a:gd name="connsiteY17" fmla="*/ 61913 h 587839"/>
                  <a:gd name="connsiteX18" fmla="*/ 485774 w 940596"/>
                  <a:gd name="connsiteY18" fmla="*/ 83345 h 587839"/>
                  <a:gd name="connsiteX19" fmla="*/ 423863 w 940596"/>
                  <a:gd name="connsiteY19" fmla="*/ 107157 h 587839"/>
                  <a:gd name="connsiteX20" fmla="*/ 347662 w 940596"/>
                  <a:gd name="connsiteY20" fmla="*/ 150018 h 587839"/>
                  <a:gd name="connsiteX21" fmla="*/ 280988 w 940596"/>
                  <a:gd name="connsiteY21" fmla="*/ 190501 h 587839"/>
                  <a:gd name="connsiteX22" fmla="*/ 204789 w 940596"/>
                  <a:gd name="connsiteY22" fmla="*/ 242888 h 587839"/>
                  <a:gd name="connsiteX23" fmla="*/ 169068 w 940596"/>
                  <a:gd name="connsiteY23" fmla="*/ 273846 h 587839"/>
                  <a:gd name="connsiteX24" fmla="*/ 111919 w 940596"/>
                  <a:gd name="connsiteY24" fmla="*/ 326232 h 587839"/>
                  <a:gd name="connsiteX25" fmla="*/ 38098 w 940596"/>
                  <a:gd name="connsiteY25" fmla="*/ 402432 h 587839"/>
                  <a:gd name="connsiteX26" fmla="*/ 0 w 940596"/>
                  <a:gd name="connsiteY26" fmla="*/ 450058 h 587839"/>
                  <a:gd name="connsiteX0" fmla="*/ 0 w 940596"/>
                  <a:gd name="connsiteY0" fmla="*/ 450058 h 450058"/>
                  <a:gd name="connsiteX1" fmla="*/ 136675 w 940596"/>
                  <a:gd name="connsiteY1" fmla="*/ 436383 h 450058"/>
                  <a:gd name="connsiteX2" fmla="*/ 186043 w 940596"/>
                  <a:gd name="connsiteY2" fmla="*/ 381613 h 450058"/>
                  <a:gd name="connsiteX3" fmla="*/ 266702 w 940596"/>
                  <a:gd name="connsiteY3" fmla="*/ 320174 h 450058"/>
                  <a:gd name="connsiteX4" fmla="*/ 328141 w 940596"/>
                  <a:gd name="connsiteY4" fmla="*/ 272549 h 450058"/>
                  <a:gd name="connsiteX5" fmla="*/ 414809 w 940596"/>
                  <a:gd name="connsiteY5" fmla="*/ 216836 h 450058"/>
                  <a:gd name="connsiteX6" fmla="*/ 514989 w 940596"/>
                  <a:gd name="connsiteY6" fmla="*/ 168574 h 450058"/>
                  <a:gd name="connsiteX7" fmla="*/ 640558 w 940596"/>
                  <a:gd name="connsiteY7" fmla="*/ 128258 h 450058"/>
                  <a:gd name="connsiteX8" fmla="*/ 725646 w 940596"/>
                  <a:gd name="connsiteY8" fmla="*/ 107462 h 450058"/>
                  <a:gd name="connsiteX9" fmla="*/ 820894 w 940596"/>
                  <a:gd name="connsiteY9" fmla="*/ 94921 h 450058"/>
                  <a:gd name="connsiteX10" fmla="*/ 918361 w 940596"/>
                  <a:gd name="connsiteY10" fmla="*/ 92068 h 450058"/>
                  <a:gd name="connsiteX11" fmla="*/ 940596 w 940596"/>
                  <a:gd name="connsiteY11" fmla="*/ 52388 h 450058"/>
                  <a:gd name="connsiteX12" fmla="*/ 921543 w 940596"/>
                  <a:gd name="connsiteY12" fmla="*/ 0 h 450058"/>
                  <a:gd name="connsiteX13" fmla="*/ 847725 w 940596"/>
                  <a:gd name="connsiteY13" fmla="*/ 2383 h 450058"/>
                  <a:gd name="connsiteX14" fmla="*/ 735806 w 940596"/>
                  <a:gd name="connsiteY14" fmla="*/ 21433 h 450058"/>
                  <a:gd name="connsiteX15" fmla="*/ 623888 w 940596"/>
                  <a:gd name="connsiteY15" fmla="*/ 40482 h 450058"/>
                  <a:gd name="connsiteX16" fmla="*/ 554833 w 940596"/>
                  <a:gd name="connsiteY16" fmla="*/ 61913 h 450058"/>
                  <a:gd name="connsiteX17" fmla="*/ 485774 w 940596"/>
                  <a:gd name="connsiteY17" fmla="*/ 83345 h 450058"/>
                  <a:gd name="connsiteX18" fmla="*/ 423863 w 940596"/>
                  <a:gd name="connsiteY18" fmla="*/ 107157 h 450058"/>
                  <a:gd name="connsiteX19" fmla="*/ 347662 w 940596"/>
                  <a:gd name="connsiteY19" fmla="*/ 150018 h 450058"/>
                  <a:gd name="connsiteX20" fmla="*/ 280988 w 940596"/>
                  <a:gd name="connsiteY20" fmla="*/ 190501 h 450058"/>
                  <a:gd name="connsiteX21" fmla="*/ 204789 w 940596"/>
                  <a:gd name="connsiteY21" fmla="*/ 242888 h 450058"/>
                  <a:gd name="connsiteX22" fmla="*/ 169068 w 940596"/>
                  <a:gd name="connsiteY22" fmla="*/ 273846 h 450058"/>
                  <a:gd name="connsiteX23" fmla="*/ 111919 w 940596"/>
                  <a:gd name="connsiteY23" fmla="*/ 326232 h 450058"/>
                  <a:gd name="connsiteX24" fmla="*/ 38098 w 940596"/>
                  <a:gd name="connsiteY24" fmla="*/ 402432 h 450058"/>
                  <a:gd name="connsiteX25" fmla="*/ 0 w 940596"/>
                  <a:gd name="connsiteY25" fmla="*/ 450058 h 450058"/>
                  <a:gd name="connsiteX0" fmla="*/ 0 w 902498"/>
                  <a:gd name="connsiteY0" fmla="*/ 402432 h 436383"/>
                  <a:gd name="connsiteX1" fmla="*/ 98577 w 902498"/>
                  <a:gd name="connsiteY1" fmla="*/ 436383 h 436383"/>
                  <a:gd name="connsiteX2" fmla="*/ 147945 w 902498"/>
                  <a:gd name="connsiteY2" fmla="*/ 381613 h 436383"/>
                  <a:gd name="connsiteX3" fmla="*/ 228604 w 902498"/>
                  <a:gd name="connsiteY3" fmla="*/ 320174 h 436383"/>
                  <a:gd name="connsiteX4" fmla="*/ 290043 w 902498"/>
                  <a:gd name="connsiteY4" fmla="*/ 272549 h 436383"/>
                  <a:gd name="connsiteX5" fmla="*/ 376711 w 902498"/>
                  <a:gd name="connsiteY5" fmla="*/ 216836 h 436383"/>
                  <a:gd name="connsiteX6" fmla="*/ 476891 w 902498"/>
                  <a:gd name="connsiteY6" fmla="*/ 168574 h 436383"/>
                  <a:gd name="connsiteX7" fmla="*/ 602460 w 902498"/>
                  <a:gd name="connsiteY7" fmla="*/ 128258 h 436383"/>
                  <a:gd name="connsiteX8" fmla="*/ 687548 w 902498"/>
                  <a:gd name="connsiteY8" fmla="*/ 107462 h 436383"/>
                  <a:gd name="connsiteX9" fmla="*/ 782796 w 902498"/>
                  <a:gd name="connsiteY9" fmla="*/ 94921 h 436383"/>
                  <a:gd name="connsiteX10" fmla="*/ 880263 w 902498"/>
                  <a:gd name="connsiteY10" fmla="*/ 92068 h 436383"/>
                  <a:gd name="connsiteX11" fmla="*/ 902498 w 902498"/>
                  <a:gd name="connsiteY11" fmla="*/ 52388 h 436383"/>
                  <a:gd name="connsiteX12" fmla="*/ 883445 w 902498"/>
                  <a:gd name="connsiteY12" fmla="*/ 0 h 436383"/>
                  <a:gd name="connsiteX13" fmla="*/ 809627 w 902498"/>
                  <a:gd name="connsiteY13" fmla="*/ 2383 h 436383"/>
                  <a:gd name="connsiteX14" fmla="*/ 697708 w 902498"/>
                  <a:gd name="connsiteY14" fmla="*/ 21433 h 436383"/>
                  <a:gd name="connsiteX15" fmla="*/ 585790 w 902498"/>
                  <a:gd name="connsiteY15" fmla="*/ 40482 h 436383"/>
                  <a:gd name="connsiteX16" fmla="*/ 516735 w 902498"/>
                  <a:gd name="connsiteY16" fmla="*/ 61913 h 436383"/>
                  <a:gd name="connsiteX17" fmla="*/ 447676 w 902498"/>
                  <a:gd name="connsiteY17" fmla="*/ 83345 h 436383"/>
                  <a:gd name="connsiteX18" fmla="*/ 385765 w 902498"/>
                  <a:gd name="connsiteY18" fmla="*/ 107157 h 436383"/>
                  <a:gd name="connsiteX19" fmla="*/ 309564 w 902498"/>
                  <a:gd name="connsiteY19" fmla="*/ 150018 h 436383"/>
                  <a:gd name="connsiteX20" fmla="*/ 242890 w 902498"/>
                  <a:gd name="connsiteY20" fmla="*/ 190501 h 436383"/>
                  <a:gd name="connsiteX21" fmla="*/ 166691 w 902498"/>
                  <a:gd name="connsiteY21" fmla="*/ 242888 h 436383"/>
                  <a:gd name="connsiteX22" fmla="*/ 130970 w 902498"/>
                  <a:gd name="connsiteY22" fmla="*/ 273846 h 436383"/>
                  <a:gd name="connsiteX23" fmla="*/ 73821 w 902498"/>
                  <a:gd name="connsiteY23" fmla="*/ 326232 h 436383"/>
                  <a:gd name="connsiteX24" fmla="*/ 0 w 902498"/>
                  <a:gd name="connsiteY24" fmla="*/ 402432 h 436383"/>
                  <a:gd name="connsiteX0" fmla="*/ 0 w 828677"/>
                  <a:gd name="connsiteY0" fmla="*/ 326232 h 436383"/>
                  <a:gd name="connsiteX1" fmla="*/ 24756 w 828677"/>
                  <a:gd name="connsiteY1" fmla="*/ 436383 h 436383"/>
                  <a:gd name="connsiteX2" fmla="*/ 74124 w 828677"/>
                  <a:gd name="connsiteY2" fmla="*/ 381613 h 436383"/>
                  <a:gd name="connsiteX3" fmla="*/ 154783 w 828677"/>
                  <a:gd name="connsiteY3" fmla="*/ 320174 h 436383"/>
                  <a:gd name="connsiteX4" fmla="*/ 216222 w 828677"/>
                  <a:gd name="connsiteY4" fmla="*/ 272549 h 436383"/>
                  <a:gd name="connsiteX5" fmla="*/ 302890 w 828677"/>
                  <a:gd name="connsiteY5" fmla="*/ 216836 h 436383"/>
                  <a:gd name="connsiteX6" fmla="*/ 403070 w 828677"/>
                  <a:gd name="connsiteY6" fmla="*/ 168574 h 436383"/>
                  <a:gd name="connsiteX7" fmla="*/ 528639 w 828677"/>
                  <a:gd name="connsiteY7" fmla="*/ 128258 h 436383"/>
                  <a:gd name="connsiteX8" fmla="*/ 613727 w 828677"/>
                  <a:gd name="connsiteY8" fmla="*/ 107462 h 436383"/>
                  <a:gd name="connsiteX9" fmla="*/ 708975 w 828677"/>
                  <a:gd name="connsiteY9" fmla="*/ 94921 h 436383"/>
                  <a:gd name="connsiteX10" fmla="*/ 806442 w 828677"/>
                  <a:gd name="connsiteY10" fmla="*/ 92068 h 436383"/>
                  <a:gd name="connsiteX11" fmla="*/ 828677 w 828677"/>
                  <a:gd name="connsiteY11" fmla="*/ 52388 h 436383"/>
                  <a:gd name="connsiteX12" fmla="*/ 809624 w 828677"/>
                  <a:gd name="connsiteY12" fmla="*/ 0 h 436383"/>
                  <a:gd name="connsiteX13" fmla="*/ 735806 w 828677"/>
                  <a:gd name="connsiteY13" fmla="*/ 2383 h 436383"/>
                  <a:gd name="connsiteX14" fmla="*/ 623887 w 828677"/>
                  <a:gd name="connsiteY14" fmla="*/ 21433 h 436383"/>
                  <a:gd name="connsiteX15" fmla="*/ 511969 w 828677"/>
                  <a:gd name="connsiteY15" fmla="*/ 40482 h 436383"/>
                  <a:gd name="connsiteX16" fmla="*/ 442914 w 828677"/>
                  <a:gd name="connsiteY16" fmla="*/ 61913 h 436383"/>
                  <a:gd name="connsiteX17" fmla="*/ 373855 w 828677"/>
                  <a:gd name="connsiteY17" fmla="*/ 83345 h 436383"/>
                  <a:gd name="connsiteX18" fmla="*/ 311944 w 828677"/>
                  <a:gd name="connsiteY18" fmla="*/ 107157 h 436383"/>
                  <a:gd name="connsiteX19" fmla="*/ 235743 w 828677"/>
                  <a:gd name="connsiteY19" fmla="*/ 150018 h 436383"/>
                  <a:gd name="connsiteX20" fmla="*/ 169069 w 828677"/>
                  <a:gd name="connsiteY20" fmla="*/ 190501 h 436383"/>
                  <a:gd name="connsiteX21" fmla="*/ 92870 w 828677"/>
                  <a:gd name="connsiteY21" fmla="*/ 242888 h 436383"/>
                  <a:gd name="connsiteX22" fmla="*/ 57149 w 828677"/>
                  <a:gd name="connsiteY22" fmla="*/ 273846 h 436383"/>
                  <a:gd name="connsiteX23" fmla="*/ 0 w 828677"/>
                  <a:gd name="connsiteY23" fmla="*/ 326232 h 436383"/>
                  <a:gd name="connsiteX0" fmla="*/ 0 w 828677"/>
                  <a:gd name="connsiteY0" fmla="*/ 326232 h 381613"/>
                  <a:gd name="connsiteX1" fmla="*/ 74124 w 828677"/>
                  <a:gd name="connsiteY1" fmla="*/ 381613 h 381613"/>
                  <a:gd name="connsiteX2" fmla="*/ 154783 w 828677"/>
                  <a:gd name="connsiteY2" fmla="*/ 320174 h 381613"/>
                  <a:gd name="connsiteX3" fmla="*/ 216222 w 828677"/>
                  <a:gd name="connsiteY3" fmla="*/ 272549 h 381613"/>
                  <a:gd name="connsiteX4" fmla="*/ 302890 w 828677"/>
                  <a:gd name="connsiteY4" fmla="*/ 216836 h 381613"/>
                  <a:gd name="connsiteX5" fmla="*/ 403070 w 828677"/>
                  <a:gd name="connsiteY5" fmla="*/ 168574 h 381613"/>
                  <a:gd name="connsiteX6" fmla="*/ 528639 w 828677"/>
                  <a:gd name="connsiteY6" fmla="*/ 128258 h 381613"/>
                  <a:gd name="connsiteX7" fmla="*/ 613727 w 828677"/>
                  <a:gd name="connsiteY7" fmla="*/ 107462 h 381613"/>
                  <a:gd name="connsiteX8" fmla="*/ 708975 w 828677"/>
                  <a:gd name="connsiteY8" fmla="*/ 94921 h 381613"/>
                  <a:gd name="connsiteX9" fmla="*/ 806442 w 828677"/>
                  <a:gd name="connsiteY9" fmla="*/ 92068 h 381613"/>
                  <a:gd name="connsiteX10" fmla="*/ 828677 w 828677"/>
                  <a:gd name="connsiteY10" fmla="*/ 52388 h 381613"/>
                  <a:gd name="connsiteX11" fmla="*/ 809624 w 828677"/>
                  <a:gd name="connsiteY11" fmla="*/ 0 h 381613"/>
                  <a:gd name="connsiteX12" fmla="*/ 735806 w 828677"/>
                  <a:gd name="connsiteY12" fmla="*/ 2383 h 381613"/>
                  <a:gd name="connsiteX13" fmla="*/ 623887 w 828677"/>
                  <a:gd name="connsiteY13" fmla="*/ 21433 h 381613"/>
                  <a:gd name="connsiteX14" fmla="*/ 511969 w 828677"/>
                  <a:gd name="connsiteY14" fmla="*/ 40482 h 381613"/>
                  <a:gd name="connsiteX15" fmla="*/ 442914 w 828677"/>
                  <a:gd name="connsiteY15" fmla="*/ 61913 h 381613"/>
                  <a:gd name="connsiteX16" fmla="*/ 373855 w 828677"/>
                  <a:gd name="connsiteY16" fmla="*/ 83345 h 381613"/>
                  <a:gd name="connsiteX17" fmla="*/ 311944 w 828677"/>
                  <a:gd name="connsiteY17" fmla="*/ 107157 h 381613"/>
                  <a:gd name="connsiteX18" fmla="*/ 235743 w 828677"/>
                  <a:gd name="connsiteY18" fmla="*/ 150018 h 381613"/>
                  <a:gd name="connsiteX19" fmla="*/ 169069 w 828677"/>
                  <a:gd name="connsiteY19" fmla="*/ 190501 h 381613"/>
                  <a:gd name="connsiteX20" fmla="*/ 92870 w 828677"/>
                  <a:gd name="connsiteY20" fmla="*/ 242888 h 381613"/>
                  <a:gd name="connsiteX21" fmla="*/ 57149 w 828677"/>
                  <a:gd name="connsiteY21" fmla="*/ 273846 h 381613"/>
                  <a:gd name="connsiteX22" fmla="*/ 0 w 828677"/>
                  <a:gd name="connsiteY22" fmla="*/ 326232 h 381613"/>
                  <a:gd name="connsiteX0" fmla="*/ 0 w 771528"/>
                  <a:gd name="connsiteY0" fmla="*/ 273846 h 381613"/>
                  <a:gd name="connsiteX1" fmla="*/ 16975 w 771528"/>
                  <a:gd name="connsiteY1" fmla="*/ 381613 h 381613"/>
                  <a:gd name="connsiteX2" fmla="*/ 97634 w 771528"/>
                  <a:gd name="connsiteY2" fmla="*/ 320174 h 381613"/>
                  <a:gd name="connsiteX3" fmla="*/ 159073 w 771528"/>
                  <a:gd name="connsiteY3" fmla="*/ 272549 h 381613"/>
                  <a:gd name="connsiteX4" fmla="*/ 245741 w 771528"/>
                  <a:gd name="connsiteY4" fmla="*/ 216836 h 381613"/>
                  <a:gd name="connsiteX5" fmla="*/ 345921 w 771528"/>
                  <a:gd name="connsiteY5" fmla="*/ 168574 h 381613"/>
                  <a:gd name="connsiteX6" fmla="*/ 471490 w 771528"/>
                  <a:gd name="connsiteY6" fmla="*/ 128258 h 381613"/>
                  <a:gd name="connsiteX7" fmla="*/ 556578 w 771528"/>
                  <a:gd name="connsiteY7" fmla="*/ 107462 h 381613"/>
                  <a:gd name="connsiteX8" fmla="*/ 651826 w 771528"/>
                  <a:gd name="connsiteY8" fmla="*/ 94921 h 381613"/>
                  <a:gd name="connsiteX9" fmla="*/ 749293 w 771528"/>
                  <a:gd name="connsiteY9" fmla="*/ 92068 h 381613"/>
                  <a:gd name="connsiteX10" fmla="*/ 771528 w 771528"/>
                  <a:gd name="connsiteY10" fmla="*/ 52388 h 381613"/>
                  <a:gd name="connsiteX11" fmla="*/ 752475 w 771528"/>
                  <a:gd name="connsiteY11" fmla="*/ 0 h 381613"/>
                  <a:gd name="connsiteX12" fmla="*/ 678657 w 771528"/>
                  <a:gd name="connsiteY12" fmla="*/ 2383 h 381613"/>
                  <a:gd name="connsiteX13" fmla="*/ 566738 w 771528"/>
                  <a:gd name="connsiteY13" fmla="*/ 21433 h 381613"/>
                  <a:gd name="connsiteX14" fmla="*/ 454820 w 771528"/>
                  <a:gd name="connsiteY14" fmla="*/ 40482 h 381613"/>
                  <a:gd name="connsiteX15" fmla="*/ 385765 w 771528"/>
                  <a:gd name="connsiteY15" fmla="*/ 61913 h 381613"/>
                  <a:gd name="connsiteX16" fmla="*/ 316706 w 771528"/>
                  <a:gd name="connsiteY16" fmla="*/ 83345 h 381613"/>
                  <a:gd name="connsiteX17" fmla="*/ 254795 w 771528"/>
                  <a:gd name="connsiteY17" fmla="*/ 107157 h 381613"/>
                  <a:gd name="connsiteX18" fmla="*/ 178594 w 771528"/>
                  <a:gd name="connsiteY18" fmla="*/ 150018 h 381613"/>
                  <a:gd name="connsiteX19" fmla="*/ 111920 w 771528"/>
                  <a:gd name="connsiteY19" fmla="*/ 190501 h 381613"/>
                  <a:gd name="connsiteX20" fmla="*/ 35721 w 771528"/>
                  <a:gd name="connsiteY20" fmla="*/ 242888 h 381613"/>
                  <a:gd name="connsiteX21" fmla="*/ 0 w 771528"/>
                  <a:gd name="connsiteY21" fmla="*/ 273846 h 381613"/>
                  <a:gd name="connsiteX0" fmla="*/ 0 w 771528"/>
                  <a:gd name="connsiteY0" fmla="*/ 273846 h 320174"/>
                  <a:gd name="connsiteX1" fmla="*/ 97634 w 771528"/>
                  <a:gd name="connsiteY1" fmla="*/ 320174 h 320174"/>
                  <a:gd name="connsiteX2" fmla="*/ 159073 w 771528"/>
                  <a:gd name="connsiteY2" fmla="*/ 272549 h 320174"/>
                  <a:gd name="connsiteX3" fmla="*/ 245741 w 771528"/>
                  <a:gd name="connsiteY3" fmla="*/ 216836 h 320174"/>
                  <a:gd name="connsiteX4" fmla="*/ 345921 w 771528"/>
                  <a:gd name="connsiteY4" fmla="*/ 168574 h 320174"/>
                  <a:gd name="connsiteX5" fmla="*/ 471490 w 771528"/>
                  <a:gd name="connsiteY5" fmla="*/ 128258 h 320174"/>
                  <a:gd name="connsiteX6" fmla="*/ 556578 w 771528"/>
                  <a:gd name="connsiteY6" fmla="*/ 107462 h 320174"/>
                  <a:gd name="connsiteX7" fmla="*/ 651826 w 771528"/>
                  <a:gd name="connsiteY7" fmla="*/ 94921 h 320174"/>
                  <a:gd name="connsiteX8" fmla="*/ 749293 w 771528"/>
                  <a:gd name="connsiteY8" fmla="*/ 92068 h 320174"/>
                  <a:gd name="connsiteX9" fmla="*/ 771528 w 771528"/>
                  <a:gd name="connsiteY9" fmla="*/ 52388 h 320174"/>
                  <a:gd name="connsiteX10" fmla="*/ 752475 w 771528"/>
                  <a:gd name="connsiteY10" fmla="*/ 0 h 320174"/>
                  <a:gd name="connsiteX11" fmla="*/ 678657 w 771528"/>
                  <a:gd name="connsiteY11" fmla="*/ 2383 h 320174"/>
                  <a:gd name="connsiteX12" fmla="*/ 566738 w 771528"/>
                  <a:gd name="connsiteY12" fmla="*/ 21433 h 320174"/>
                  <a:gd name="connsiteX13" fmla="*/ 454820 w 771528"/>
                  <a:gd name="connsiteY13" fmla="*/ 40482 h 320174"/>
                  <a:gd name="connsiteX14" fmla="*/ 385765 w 771528"/>
                  <a:gd name="connsiteY14" fmla="*/ 61913 h 320174"/>
                  <a:gd name="connsiteX15" fmla="*/ 316706 w 771528"/>
                  <a:gd name="connsiteY15" fmla="*/ 83345 h 320174"/>
                  <a:gd name="connsiteX16" fmla="*/ 254795 w 771528"/>
                  <a:gd name="connsiteY16" fmla="*/ 107157 h 320174"/>
                  <a:gd name="connsiteX17" fmla="*/ 178594 w 771528"/>
                  <a:gd name="connsiteY17" fmla="*/ 150018 h 320174"/>
                  <a:gd name="connsiteX18" fmla="*/ 111920 w 771528"/>
                  <a:gd name="connsiteY18" fmla="*/ 190501 h 320174"/>
                  <a:gd name="connsiteX19" fmla="*/ 35721 w 771528"/>
                  <a:gd name="connsiteY19" fmla="*/ 242888 h 320174"/>
                  <a:gd name="connsiteX20" fmla="*/ 0 w 771528"/>
                  <a:gd name="connsiteY20" fmla="*/ 273846 h 320174"/>
                  <a:gd name="connsiteX0" fmla="*/ 0 w 771528"/>
                  <a:gd name="connsiteY0" fmla="*/ 273846 h 352390"/>
                  <a:gd name="connsiteX1" fmla="*/ 75201 w 771528"/>
                  <a:gd name="connsiteY1" fmla="*/ 352390 h 352390"/>
                  <a:gd name="connsiteX2" fmla="*/ 159073 w 771528"/>
                  <a:gd name="connsiteY2" fmla="*/ 272549 h 352390"/>
                  <a:gd name="connsiteX3" fmla="*/ 245741 w 771528"/>
                  <a:gd name="connsiteY3" fmla="*/ 216836 h 352390"/>
                  <a:gd name="connsiteX4" fmla="*/ 345921 w 771528"/>
                  <a:gd name="connsiteY4" fmla="*/ 168574 h 352390"/>
                  <a:gd name="connsiteX5" fmla="*/ 471490 w 771528"/>
                  <a:gd name="connsiteY5" fmla="*/ 128258 h 352390"/>
                  <a:gd name="connsiteX6" fmla="*/ 556578 w 771528"/>
                  <a:gd name="connsiteY6" fmla="*/ 107462 h 352390"/>
                  <a:gd name="connsiteX7" fmla="*/ 651826 w 771528"/>
                  <a:gd name="connsiteY7" fmla="*/ 94921 h 352390"/>
                  <a:gd name="connsiteX8" fmla="*/ 749293 w 771528"/>
                  <a:gd name="connsiteY8" fmla="*/ 92068 h 352390"/>
                  <a:gd name="connsiteX9" fmla="*/ 771528 w 771528"/>
                  <a:gd name="connsiteY9" fmla="*/ 52388 h 352390"/>
                  <a:gd name="connsiteX10" fmla="*/ 752475 w 771528"/>
                  <a:gd name="connsiteY10" fmla="*/ 0 h 352390"/>
                  <a:gd name="connsiteX11" fmla="*/ 678657 w 771528"/>
                  <a:gd name="connsiteY11" fmla="*/ 2383 h 352390"/>
                  <a:gd name="connsiteX12" fmla="*/ 566738 w 771528"/>
                  <a:gd name="connsiteY12" fmla="*/ 21433 h 352390"/>
                  <a:gd name="connsiteX13" fmla="*/ 454820 w 771528"/>
                  <a:gd name="connsiteY13" fmla="*/ 40482 h 352390"/>
                  <a:gd name="connsiteX14" fmla="*/ 385765 w 771528"/>
                  <a:gd name="connsiteY14" fmla="*/ 61913 h 352390"/>
                  <a:gd name="connsiteX15" fmla="*/ 316706 w 771528"/>
                  <a:gd name="connsiteY15" fmla="*/ 83345 h 352390"/>
                  <a:gd name="connsiteX16" fmla="*/ 254795 w 771528"/>
                  <a:gd name="connsiteY16" fmla="*/ 107157 h 352390"/>
                  <a:gd name="connsiteX17" fmla="*/ 178594 w 771528"/>
                  <a:gd name="connsiteY17" fmla="*/ 150018 h 352390"/>
                  <a:gd name="connsiteX18" fmla="*/ 111920 w 771528"/>
                  <a:gd name="connsiteY18" fmla="*/ 190501 h 352390"/>
                  <a:gd name="connsiteX19" fmla="*/ 35721 w 771528"/>
                  <a:gd name="connsiteY19" fmla="*/ 242888 h 352390"/>
                  <a:gd name="connsiteX20" fmla="*/ 0 w 771528"/>
                  <a:gd name="connsiteY20" fmla="*/ 273846 h 352390"/>
                  <a:gd name="connsiteX0" fmla="*/ 0 w 796797"/>
                  <a:gd name="connsiteY0" fmla="*/ 312982 h 353287"/>
                  <a:gd name="connsiteX1" fmla="*/ 100470 w 796797"/>
                  <a:gd name="connsiteY1" fmla="*/ 352390 h 353287"/>
                  <a:gd name="connsiteX2" fmla="*/ 184342 w 796797"/>
                  <a:gd name="connsiteY2" fmla="*/ 272549 h 353287"/>
                  <a:gd name="connsiteX3" fmla="*/ 271010 w 796797"/>
                  <a:gd name="connsiteY3" fmla="*/ 216836 h 353287"/>
                  <a:gd name="connsiteX4" fmla="*/ 371190 w 796797"/>
                  <a:gd name="connsiteY4" fmla="*/ 168574 h 353287"/>
                  <a:gd name="connsiteX5" fmla="*/ 496759 w 796797"/>
                  <a:gd name="connsiteY5" fmla="*/ 128258 h 353287"/>
                  <a:gd name="connsiteX6" fmla="*/ 581847 w 796797"/>
                  <a:gd name="connsiteY6" fmla="*/ 107462 h 353287"/>
                  <a:gd name="connsiteX7" fmla="*/ 677095 w 796797"/>
                  <a:gd name="connsiteY7" fmla="*/ 94921 h 353287"/>
                  <a:gd name="connsiteX8" fmla="*/ 774562 w 796797"/>
                  <a:gd name="connsiteY8" fmla="*/ 92068 h 353287"/>
                  <a:gd name="connsiteX9" fmla="*/ 796797 w 796797"/>
                  <a:gd name="connsiteY9" fmla="*/ 52388 h 353287"/>
                  <a:gd name="connsiteX10" fmla="*/ 777744 w 796797"/>
                  <a:gd name="connsiteY10" fmla="*/ 0 h 353287"/>
                  <a:gd name="connsiteX11" fmla="*/ 703926 w 796797"/>
                  <a:gd name="connsiteY11" fmla="*/ 2383 h 353287"/>
                  <a:gd name="connsiteX12" fmla="*/ 592007 w 796797"/>
                  <a:gd name="connsiteY12" fmla="*/ 21433 h 353287"/>
                  <a:gd name="connsiteX13" fmla="*/ 480089 w 796797"/>
                  <a:gd name="connsiteY13" fmla="*/ 40482 h 353287"/>
                  <a:gd name="connsiteX14" fmla="*/ 411034 w 796797"/>
                  <a:gd name="connsiteY14" fmla="*/ 61913 h 353287"/>
                  <a:gd name="connsiteX15" fmla="*/ 341975 w 796797"/>
                  <a:gd name="connsiteY15" fmla="*/ 83345 h 353287"/>
                  <a:gd name="connsiteX16" fmla="*/ 280064 w 796797"/>
                  <a:gd name="connsiteY16" fmla="*/ 107157 h 353287"/>
                  <a:gd name="connsiteX17" fmla="*/ 203863 w 796797"/>
                  <a:gd name="connsiteY17" fmla="*/ 150018 h 353287"/>
                  <a:gd name="connsiteX18" fmla="*/ 137189 w 796797"/>
                  <a:gd name="connsiteY18" fmla="*/ 190501 h 353287"/>
                  <a:gd name="connsiteX19" fmla="*/ 60990 w 796797"/>
                  <a:gd name="connsiteY19" fmla="*/ 242888 h 353287"/>
                  <a:gd name="connsiteX20" fmla="*/ 0 w 796797"/>
                  <a:gd name="connsiteY20" fmla="*/ 312982 h 353287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71190 w 796797"/>
                  <a:gd name="connsiteY5" fmla="*/ 168574 h 352390"/>
                  <a:gd name="connsiteX6" fmla="*/ 496759 w 796797"/>
                  <a:gd name="connsiteY6" fmla="*/ 128258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1193805"/>
                  <a:gd name="connsiteY0" fmla="*/ 312982 h 352390"/>
                  <a:gd name="connsiteX1" fmla="*/ 100470 w 1193805"/>
                  <a:gd name="connsiteY1" fmla="*/ 352390 h 352390"/>
                  <a:gd name="connsiteX2" fmla="*/ 138773 w 1193805"/>
                  <a:gd name="connsiteY2" fmla="*/ 313844 h 352390"/>
                  <a:gd name="connsiteX3" fmla="*/ 184342 w 1193805"/>
                  <a:gd name="connsiteY3" fmla="*/ 272549 h 352390"/>
                  <a:gd name="connsiteX4" fmla="*/ 271010 w 1193805"/>
                  <a:gd name="connsiteY4" fmla="*/ 216836 h 352390"/>
                  <a:gd name="connsiteX5" fmla="*/ 371190 w 1193805"/>
                  <a:gd name="connsiteY5" fmla="*/ 168574 h 352390"/>
                  <a:gd name="connsiteX6" fmla="*/ 496759 w 1193805"/>
                  <a:gd name="connsiteY6" fmla="*/ 128258 h 352390"/>
                  <a:gd name="connsiteX7" fmla="*/ 581847 w 1193805"/>
                  <a:gd name="connsiteY7" fmla="*/ 107462 h 352390"/>
                  <a:gd name="connsiteX8" fmla="*/ 677095 w 1193805"/>
                  <a:gd name="connsiteY8" fmla="*/ 94921 h 352390"/>
                  <a:gd name="connsiteX9" fmla="*/ 1193805 w 1193805"/>
                  <a:gd name="connsiteY9" fmla="*/ 288518 h 352390"/>
                  <a:gd name="connsiteX10" fmla="*/ 796797 w 1193805"/>
                  <a:gd name="connsiteY10" fmla="*/ 52388 h 352390"/>
                  <a:gd name="connsiteX11" fmla="*/ 777744 w 1193805"/>
                  <a:gd name="connsiteY11" fmla="*/ 0 h 352390"/>
                  <a:gd name="connsiteX12" fmla="*/ 703926 w 1193805"/>
                  <a:gd name="connsiteY12" fmla="*/ 2383 h 352390"/>
                  <a:gd name="connsiteX13" fmla="*/ 592007 w 1193805"/>
                  <a:gd name="connsiteY13" fmla="*/ 21433 h 352390"/>
                  <a:gd name="connsiteX14" fmla="*/ 480089 w 1193805"/>
                  <a:gd name="connsiteY14" fmla="*/ 40482 h 352390"/>
                  <a:gd name="connsiteX15" fmla="*/ 411034 w 1193805"/>
                  <a:gd name="connsiteY15" fmla="*/ 61913 h 352390"/>
                  <a:gd name="connsiteX16" fmla="*/ 341975 w 1193805"/>
                  <a:gd name="connsiteY16" fmla="*/ 83345 h 352390"/>
                  <a:gd name="connsiteX17" fmla="*/ 280064 w 1193805"/>
                  <a:gd name="connsiteY17" fmla="*/ 107157 h 352390"/>
                  <a:gd name="connsiteX18" fmla="*/ 203863 w 1193805"/>
                  <a:gd name="connsiteY18" fmla="*/ 150018 h 352390"/>
                  <a:gd name="connsiteX19" fmla="*/ 137189 w 1193805"/>
                  <a:gd name="connsiteY19" fmla="*/ 190501 h 352390"/>
                  <a:gd name="connsiteX20" fmla="*/ 60990 w 1193805"/>
                  <a:gd name="connsiteY20" fmla="*/ 242888 h 352390"/>
                  <a:gd name="connsiteX21" fmla="*/ 0 w 1193805"/>
                  <a:gd name="connsiteY21" fmla="*/ 312982 h 352390"/>
                  <a:gd name="connsiteX0" fmla="*/ 0 w 1193805"/>
                  <a:gd name="connsiteY0" fmla="*/ 312982 h 352390"/>
                  <a:gd name="connsiteX1" fmla="*/ 100470 w 1193805"/>
                  <a:gd name="connsiteY1" fmla="*/ 352390 h 352390"/>
                  <a:gd name="connsiteX2" fmla="*/ 138773 w 1193805"/>
                  <a:gd name="connsiteY2" fmla="*/ 313844 h 352390"/>
                  <a:gd name="connsiteX3" fmla="*/ 184342 w 1193805"/>
                  <a:gd name="connsiteY3" fmla="*/ 272549 h 352390"/>
                  <a:gd name="connsiteX4" fmla="*/ 271010 w 1193805"/>
                  <a:gd name="connsiteY4" fmla="*/ 216836 h 352390"/>
                  <a:gd name="connsiteX5" fmla="*/ 371190 w 1193805"/>
                  <a:gd name="connsiteY5" fmla="*/ 168574 h 352390"/>
                  <a:gd name="connsiteX6" fmla="*/ 496759 w 1193805"/>
                  <a:gd name="connsiteY6" fmla="*/ 128258 h 352390"/>
                  <a:gd name="connsiteX7" fmla="*/ 581847 w 1193805"/>
                  <a:gd name="connsiteY7" fmla="*/ 107462 h 352390"/>
                  <a:gd name="connsiteX8" fmla="*/ 677095 w 1193805"/>
                  <a:gd name="connsiteY8" fmla="*/ 94921 h 352390"/>
                  <a:gd name="connsiteX9" fmla="*/ 1193805 w 1193805"/>
                  <a:gd name="connsiteY9" fmla="*/ 288518 h 352390"/>
                  <a:gd name="connsiteX10" fmla="*/ 777744 w 1193805"/>
                  <a:gd name="connsiteY10" fmla="*/ 0 h 352390"/>
                  <a:gd name="connsiteX11" fmla="*/ 703926 w 1193805"/>
                  <a:gd name="connsiteY11" fmla="*/ 2383 h 352390"/>
                  <a:gd name="connsiteX12" fmla="*/ 592007 w 1193805"/>
                  <a:gd name="connsiteY12" fmla="*/ 21433 h 352390"/>
                  <a:gd name="connsiteX13" fmla="*/ 480089 w 1193805"/>
                  <a:gd name="connsiteY13" fmla="*/ 40482 h 352390"/>
                  <a:gd name="connsiteX14" fmla="*/ 411034 w 1193805"/>
                  <a:gd name="connsiteY14" fmla="*/ 61913 h 352390"/>
                  <a:gd name="connsiteX15" fmla="*/ 341975 w 1193805"/>
                  <a:gd name="connsiteY15" fmla="*/ 83345 h 352390"/>
                  <a:gd name="connsiteX16" fmla="*/ 280064 w 1193805"/>
                  <a:gd name="connsiteY16" fmla="*/ 107157 h 352390"/>
                  <a:gd name="connsiteX17" fmla="*/ 203863 w 1193805"/>
                  <a:gd name="connsiteY17" fmla="*/ 150018 h 352390"/>
                  <a:gd name="connsiteX18" fmla="*/ 137189 w 1193805"/>
                  <a:gd name="connsiteY18" fmla="*/ 190501 h 352390"/>
                  <a:gd name="connsiteX19" fmla="*/ 60990 w 1193805"/>
                  <a:gd name="connsiteY19" fmla="*/ 242888 h 352390"/>
                  <a:gd name="connsiteX20" fmla="*/ 0 w 1193805"/>
                  <a:gd name="connsiteY20" fmla="*/ 312982 h 352390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703926 w 1258877"/>
                  <a:gd name="connsiteY11" fmla="*/ 0 h 350007"/>
                  <a:gd name="connsiteX12" fmla="*/ 592007 w 1258877"/>
                  <a:gd name="connsiteY12" fmla="*/ 19050 h 350007"/>
                  <a:gd name="connsiteX13" fmla="*/ 480089 w 1258877"/>
                  <a:gd name="connsiteY13" fmla="*/ 38099 h 350007"/>
                  <a:gd name="connsiteX14" fmla="*/ 411034 w 1258877"/>
                  <a:gd name="connsiteY14" fmla="*/ 59530 h 350007"/>
                  <a:gd name="connsiteX15" fmla="*/ 341975 w 1258877"/>
                  <a:gd name="connsiteY15" fmla="*/ 80962 h 350007"/>
                  <a:gd name="connsiteX16" fmla="*/ 280064 w 1258877"/>
                  <a:gd name="connsiteY16" fmla="*/ 104774 h 350007"/>
                  <a:gd name="connsiteX17" fmla="*/ 203863 w 1258877"/>
                  <a:gd name="connsiteY17" fmla="*/ 147635 h 350007"/>
                  <a:gd name="connsiteX18" fmla="*/ 137189 w 1258877"/>
                  <a:gd name="connsiteY18" fmla="*/ 188118 h 350007"/>
                  <a:gd name="connsiteX19" fmla="*/ 60990 w 1258877"/>
                  <a:gd name="connsiteY19" fmla="*/ 240505 h 350007"/>
                  <a:gd name="connsiteX20" fmla="*/ 0 w 1258877"/>
                  <a:gd name="connsiteY20" fmla="*/ 310599 h 350007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862480 w 1258877"/>
                  <a:gd name="connsiteY11" fmla="*/ 13964 h 350007"/>
                  <a:gd name="connsiteX12" fmla="*/ 703926 w 1258877"/>
                  <a:gd name="connsiteY12" fmla="*/ 0 h 350007"/>
                  <a:gd name="connsiteX13" fmla="*/ 592007 w 1258877"/>
                  <a:gd name="connsiteY13" fmla="*/ 19050 h 350007"/>
                  <a:gd name="connsiteX14" fmla="*/ 480089 w 1258877"/>
                  <a:gd name="connsiteY14" fmla="*/ 38099 h 350007"/>
                  <a:gd name="connsiteX15" fmla="*/ 411034 w 1258877"/>
                  <a:gd name="connsiteY15" fmla="*/ 59530 h 350007"/>
                  <a:gd name="connsiteX16" fmla="*/ 341975 w 1258877"/>
                  <a:gd name="connsiteY16" fmla="*/ 80962 h 350007"/>
                  <a:gd name="connsiteX17" fmla="*/ 280064 w 1258877"/>
                  <a:gd name="connsiteY17" fmla="*/ 104774 h 350007"/>
                  <a:gd name="connsiteX18" fmla="*/ 203863 w 1258877"/>
                  <a:gd name="connsiteY18" fmla="*/ 147635 h 350007"/>
                  <a:gd name="connsiteX19" fmla="*/ 137189 w 1258877"/>
                  <a:gd name="connsiteY19" fmla="*/ 188118 h 350007"/>
                  <a:gd name="connsiteX20" fmla="*/ 60990 w 1258877"/>
                  <a:gd name="connsiteY20" fmla="*/ 240505 h 350007"/>
                  <a:gd name="connsiteX21" fmla="*/ 0 w 1258877"/>
                  <a:gd name="connsiteY21" fmla="*/ 310599 h 350007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1016599 w 1258877"/>
                  <a:gd name="connsiteY11" fmla="*/ 62809 h 350007"/>
                  <a:gd name="connsiteX12" fmla="*/ 862480 w 1258877"/>
                  <a:gd name="connsiteY12" fmla="*/ 13964 h 350007"/>
                  <a:gd name="connsiteX13" fmla="*/ 703926 w 1258877"/>
                  <a:gd name="connsiteY13" fmla="*/ 0 h 350007"/>
                  <a:gd name="connsiteX14" fmla="*/ 592007 w 1258877"/>
                  <a:gd name="connsiteY14" fmla="*/ 19050 h 350007"/>
                  <a:gd name="connsiteX15" fmla="*/ 480089 w 1258877"/>
                  <a:gd name="connsiteY15" fmla="*/ 38099 h 350007"/>
                  <a:gd name="connsiteX16" fmla="*/ 411034 w 1258877"/>
                  <a:gd name="connsiteY16" fmla="*/ 59530 h 350007"/>
                  <a:gd name="connsiteX17" fmla="*/ 341975 w 1258877"/>
                  <a:gd name="connsiteY17" fmla="*/ 80962 h 350007"/>
                  <a:gd name="connsiteX18" fmla="*/ 280064 w 1258877"/>
                  <a:gd name="connsiteY18" fmla="*/ 104774 h 350007"/>
                  <a:gd name="connsiteX19" fmla="*/ 203863 w 1258877"/>
                  <a:gd name="connsiteY19" fmla="*/ 147635 h 350007"/>
                  <a:gd name="connsiteX20" fmla="*/ 137189 w 1258877"/>
                  <a:gd name="connsiteY20" fmla="*/ 188118 h 350007"/>
                  <a:gd name="connsiteX21" fmla="*/ 60990 w 1258877"/>
                  <a:gd name="connsiteY21" fmla="*/ 240505 h 350007"/>
                  <a:gd name="connsiteX22" fmla="*/ 0 w 1258877"/>
                  <a:gd name="connsiteY22" fmla="*/ 310599 h 350007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1157972 w 1258877"/>
                  <a:gd name="connsiteY11" fmla="*/ 149017 h 350007"/>
                  <a:gd name="connsiteX12" fmla="*/ 1016599 w 1258877"/>
                  <a:gd name="connsiteY12" fmla="*/ 62809 h 350007"/>
                  <a:gd name="connsiteX13" fmla="*/ 862480 w 1258877"/>
                  <a:gd name="connsiteY13" fmla="*/ 13964 h 350007"/>
                  <a:gd name="connsiteX14" fmla="*/ 703926 w 1258877"/>
                  <a:gd name="connsiteY14" fmla="*/ 0 h 350007"/>
                  <a:gd name="connsiteX15" fmla="*/ 592007 w 1258877"/>
                  <a:gd name="connsiteY15" fmla="*/ 19050 h 350007"/>
                  <a:gd name="connsiteX16" fmla="*/ 480089 w 1258877"/>
                  <a:gd name="connsiteY16" fmla="*/ 38099 h 350007"/>
                  <a:gd name="connsiteX17" fmla="*/ 411034 w 1258877"/>
                  <a:gd name="connsiteY17" fmla="*/ 59530 h 350007"/>
                  <a:gd name="connsiteX18" fmla="*/ 341975 w 1258877"/>
                  <a:gd name="connsiteY18" fmla="*/ 80962 h 350007"/>
                  <a:gd name="connsiteX19" fmla="*/ 280064 w 1258877"/>
                  <a:gd name="connsiteY19" fmla="*/ 104774 h 350007"/>
                  <a:gd name="connsiteX20" fmla="*/ 203863 w 1258877"/>
                  <a:gd name="connsiteY20" fmla="*/ 147635 h 350007"/>
                  <a:gd name="connsiteX21" fmla="*/ 137189 w 1258877"/>
                  <a:gd name="connsiteY21" fmla="*/ 188118 h 350007"/>
                  <a:gd name="connsiteX22" fmla="*/ 60990 w 1258877"/>
                  <a:gd name="connsiteY22" fmla="*/ 240505 h 350007"/>
                  <a:gd name="connsiteX23" fmla="*/ 0 w 1258877"/>
                  <a:gd name="connsiteY23" fmla="*/ 310599 h 350007"/>
                  <a:gd name="connsiteX0" fmla="*/ 0 w 1247960"/>
                  <a:gd name="connsiteY0" fmla="*/ 310599 h 350007"/>
                  <a:gd name="connsiteX1" fmla="*/ 100470 w 1247960"/>
                  <a:gd name="connsiteY1" fmla="*/ 350007 h 350007"/>
                  <a:gd name="connsiteX2" fmla="*/ 138773 w 1247960"/>
                  <a:gd name="connsiteY2" fmla="*/ 311461 h 350007"/>
                  <a:gd name="connsiteX3" fmla="*/ 184342 w 1247960"/>
                  <a:gd name="connsiteY3" fmla="*/ 270166 h 350007"/>
                  <a:gd name="connsiteX4" fmla="*/ 271010 w 1247960"/>
                  <a:gd name="connsiteY4" fmla="*/ 214453 h 350007"/>
                  <a:gd name="connsiteX5" fmla="*/ 371190 w 1247960"/>
                  <a:gd name="connsiteY5" fmla="*/ 166191 h 350007"/>
                  <a:gd name="connsiteX6" fmla="*/ 496759 w 1247960"/>
                  <a:gd name="connsiteY6" fmla="*/ 125875 h 350007"/>
                  <a:gd name="connsiteX7" fmla="*/ 581847 w 1247960"/>
                  <a:gd name="connsiteY7" fmla="*/ 105079 h 350007"/>
                  <a:gd name="connsiteX8" fmla="*/ 677095 w 1247960"/>
                  <a:gd name="connsiteY8" fmla="*/ 92538 h 350007"/>
                  <a:gd name="connsiteX9" fmla="*/ 1193805 w 1247960"/>
                  <a:gd name="connsiteY9" fmla="*/ 286135 h 350007"/>
                  <a:gd name="connsiteX10" fmla="*/ 1247960 w 1247960"/>
                  <a:gd name="connsiteY10" fmla="*/ 247029 h 350007"/>
                  <a:gd name="connsiteX11" fmla="*/ 1157972 w 1247960"/>
                  <a:gd name="connsiteY11" fmla="*/ 149017 h 350007"/>
                  <a:gd name="connsiteX12" fmla="*/ 1016599 w 1247960"/>
                  <a:gd name="connsiteY12" fmla="*/ 62809 h 350007"/>
                  <a:gd name="connsiteX13" fmla="*/ 862480 w 1247960"/>
                  <a:gd name="connsiteY13" fmla="*/ 13964 h 350007"/>
                  <a:gd name="connsiteX14" fmla="*/ 703926 w 1247960"/>
                  <a:gd name="connsiteY14" fmla="*/ 0 h 350007"/>
                  <a:gd name="connsiteX15" fmla="*/ 592007 w 1247960"/>
                  <a:gd name="connsiteY15" fmla="*/ 19050 h 350007"/>
                  <a:gd name="connsiteX16" fmla="*/ 480089 w 1247960"/>
                  <a:gd name="connsiteY16" fmla="*/ 38099 h 350007"/>
                  <a:gd name="connsiteX17" fmla="*/ 411034 w 1247960"/>
                  <a:gd name="connsiteY17" fmla="*/ 59530 h 350007"/>
                  <a:gd name="connsiteX18" fmla="*/ 341975 w 1247960"/>
                  <a:gd name="connsiteY18" fmla="*/ 80962 h 350007"/>
                  <a:gd name="connsiteX19" fmla="*/ 280064 w 1247960"/>
                  <a:gd name="connsiteY19" fmla="*/ 104774 h 350007"/>
                  <a:gd name="connsiteX20" fmla="*/ 203863 w 1247960"/>
                  <a:gd name="connsiteY20" fmla="*/ 147635 h 350007"/>
                  <a:gd name="connsiteX21" fmla="*/ 137189 w 1247960"/>
                  <a:gd name="connsiteY21" fmla="*/ 188118 h 350007"/>
                  <a:gd name="connsiteX22" fmla="*/ 60990 w 1247960"/>
                  <a:gd name="connsiteY22" fmla="*/ 240505 h 350007"/>
                  <a:gd name="connsiteX23" fmla="*/ 0 w 1247960"/>
                  <a:gd name="connsiteY23" fmla="*/ 310599 h 350007"/>
                  <a:gd name="connsiteX0" fmla="*/ 0 w 1248380"/>
                  <a:gd name="connsiteY0" fmla="*/ 310599 h 350007"/>
                  <a:gd name="connsiteX1" fmla="*/ 100470 w 1248380"/>
                  <a:gd name="connsiteY1" fmla="*/ 350007 h 350007"/>
                  <a:gd name="connsiteX2" fmla="*/ 138773 w 1248380"/>
                  <a:gd name="connsiteY2" fmla="*/ 311461 h 350007"/>
                  <a:gd name="connsiteX3" fmla="*/ 184342 w 1248380"/>
                  <a:gd name="connsiteY3" fmla="*/ 270166 h 350007"/>
                  <a:gd name="connsiteX4" fmla="*/ 271010 w 1248380"/>
                  <a:gd name="connsiteY4" fmla="*/ 214453 h 350007"/>
                  <a:gd name="connsiteX5" fmla="*/ 371190 w 1248380"/>
                  <a:gd name="connsiteY5" fmla="*/ 166191 h 350007"/>
                  <a:gd name="connsiteX6" fmla="*/ 496759 w 1248380"/>
                  <a:gd name="connsiteY6" fmla="*/ 125875 h 350007"/>
                  <a:gd name="connsiteX7" fmla="*/ 581847 w 1248380"/>
                  <a:gd name="connsiteY7" fmla="*/ 105079 h 350007"/>
                  <a:gd name="connsiteX8" fmla="*/ 677095 w 1248380"/>
                  <a:gd name="connsiteY8" fmla="*/ 92538 h 350007"/>
                  <a:gd name="connsiteX9" fmla="*/ 1193805 w 1248380"/>
                  <a:gd name="connsiteY9" fmla="*/ 286135 h 350007"/>
                  <a:gd name="connsiteX10" fmla="*/ 1247960 w 1248380"/>
                  <a:gd name="connsiteY10" fmla="*/ 247029 h 350007"/>
                  <a:gd name="connsiteX11" fmla="*/ 1218290 w 1248380"/>
                  <a:gd name="connsiteY11" fmla="*/ 211812 h 350007"/>
                  <a:gd name="connsiteX12" fmla="*/ 1157972 w 1248380"/>
                  <a:gd name="connsiteY12" fmla="*/ 149017 h 350007"/>
                  <a:gd name="connsiteX13" fmla="*/ 1016599 w 1248380"/>
                  <a:gd name="connsiteY13" fmla="*/ 62809 h 350007"/>
                  <a:gd name="connsiteX14" fmla="*/ 862480 w 1248380"/>
                  <a:gd name="connsiteY14" fmla="*/ 13964 h 350007"/>
                  <a:gd name="connsiteX15" fmla="*/ 703926 w 1248380"/>
                  <a:gd name="connsiteY15" fmla="*/ 0 h 350007"/>
                  <a:gd name="connsiteX16" fmla="*/ 592007 w 1248380"/>
                  <a:gd name="connsiteY16" fmla="*/ 19050 h 350007"/>
                  <a:gd name="connsiteX17" fmla="*/ 480089 w 1248380"/>
                  <a:gd name="connsiteY17" fmla="*/ 38099 h 350007"/>
                  <a:gd name="connsiteX18" fmla="*/ 411034 w 1248380"/>
                  <a:gd name="connsiteY18" fmla="*/ 59530 h 350007"/>
                  <a:gd name="connsiteX19" fmla="*/ 341975 w 1248380"/>
                  <a:gd name="connsiteY19" fmla="*/ 80962 h 350007"/>
                  <a:gd name="connsiteX20" fmla="*/ 280064 w 1248380"/>
                  <a:gd name="connsiteY20" fmla="*/ 104774 h 350007"/>
                  <a:gd name="connsiteX21" fmla="*/ 203863 w 1248380"/>
                  <a:gd name="connsiteY21" fmla="*/ 147635 h 350007"/>
                  <a:gd name="connsiteX22" fmla="*/ 137189 w 1248380"/>
                  <a:gd name="connsiteY22" fmla="*/ 188118 h 350007"/>
                  <a:gd name="connsiteX23" fmla="*/ 60990 w 1248380"/>
                  <a:gd name="connsiteY23" fmla="*/ 240505 h 350007"/>
                  <a:gd name="connsiteX24" fmla="*/ 0 w 1248380"/>
                  <a:gd name="connsiteY24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77095 w 1248379"/>
                  <a:gd name="connsiteY8" fmla="*/ 92538 h 350007"/>
                  <a:gd name="connsiteX9" fmla="*/ 821802 w 1248379"/>
                  <a:gd name="connsiteY9" fmla="*/ 94966 h 350007"/>
                  <a:gd name="connsiteX10" fmla="*/ 1193805 w 1248379"/>
                  <a:gd name="connsiteY10" fmla="*/ 286135 h 350007"/>
                  <a:gd name="connsiteX11" fmla="*/ 1247960 w 1248379"/>
                  <a:gd name="connsiteY11" fmla="*/ 247029 h 350007"/>
                  <a:gd name="connsiteX12" fmla="*/ 1218290 w 1248379"/>
                  <a:gd name="connsiteY12" fmla="*/ 211812 h 350007"/>
                  <a:gd name="connsiteX13" fmla="*/ 1157972 w 1248379"/>
                  <a:gd name="connsiteY13" fmla="*/ 149017 h 350007"/>
                  <a:gd name="connsiteX14" fmla="*/ 1016599 w 1248379"/>
                  <a:gd name="connsiteY14" fmla="*/ 62809 h 350007"/>
                  <a:gd name="connsiteX15" fmla="*/ 862480 w 1248379"/>
                  <a:gd name="connsiteY15" fmla="*/ 13964 h 350007"/>
                  <a:gd name="connsiteX16" fmla="*/ 703926 w 1248379"/>
                  <a:gd name="connsiteY16" fmla="*/ 0 h 350007"/>
                  <a:gd name="connsiteX17" fmla="*/ 592007 w 1248379"/>
                  <a:gd name="connsiteY17" fmla="*/ 19050 h 350007"/>
                  <a:gd name="connsiteX18" fmla="*/ 480089 w 1248379"/>
                  <a:gd name="connsiteY18" fmla="*/ 38099 h 350007"/>
                  <a:gd name="connsiteX19" fmla="*/ 411034 w 1248379"/>
                  <a:gd name="connsiteY19" fmla="*/ 59530 h 350007"/>
                  <a:gd name="connsiteX20" fmla="*/ 341975 w 1248379"/>
                  <a:gd name="connsiteY20" fmla="*/ 80962 h 350007"/>
                  <a:gd name="connsiteX21" fmla="*/ 280064 w 1248379"/>
                  <a:gd name="connsiteY21" fmla="*/ 104774 h 350007"/>
                  <a:gd name="connsiteX22" fmla="*/ 203863 w 1248379"/>
                  <a:gd name="connsiteY22" fmla="*/ 147635 h 350007"/>
                  <a:gd name="connsiteX23" fmla="*/ 137189 w 1248379"/>
                  <a:gd name="connsiteY23" fmla="*/ 188118 h 350007"/>
                  <a:gd name="connsiteX24" fmla="*/ 60990 w 1248379"/>
                  <a:gd name="connsiteY24" fmla="*/ 240505 h 350007"/>
                  <a:gd name="connsiteX25" fmla="*/ 0 w 1248379"/>
                  <a:gd name="connsiteY25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77095 w 1248379"/>
                  <a:gd name="connsiteY8" fmla="*/ 92538 h 350007"/>
                  <a:gd name="connsiteX9" fmla="*/ 821802 w 1248379"/>
                  <a:gd name="connsiteY9" fmla="*/ 94966 h 350007"/>
                  <a:gd name="connsiteX10" fmla="*/ 1046577 w 1248379"/>
                  <a:gd name="connsiteY10" fmla="*/ 162535 h 350007"/>
                  <a:gd name="connsiteX11" fmla="*/ 1193805 w 1248379"/>
                  <a:gd name="connsiteY11" fmla="*/ 286135 h 350007"/>
                  <a:gd name="connsiteX12" fmla="*/ 1247960 w 1248379"/>
                  <a:gd name="connsiteY12" fmla="*/ 247029 h 350007"/>
                  <a:gd name="connsiteX13" fmla="*/ 1218290 w 1248379"/>
                  <a:gd name="connsiteY13" fmla="*/ 211812 h 350007"/>
                  <a:gd name="connsiteX14" fmla="*/ 1157972 w 1248379"/>
                  <a:gd name="connsiteY14" fmla="*/ 149017 h 350007"/>
                  <a:gd name="connsiteX15" fmla="*/ 1016599 w 1248379"/>
                  <a:gd name="connsiteY15" fmla="*/ 62809 h 350007"/>
                  <a:gd name="connsiteX16" fmla="*/ 862480 w 1248379"/>
                  <a:gd name="connsiteY16" fmla="*/ 13964 h 350007"/>
                  <a:gd name="connsiteX17" fmla="*/ 703926 w 1248379"/>
                  <a:gd name="connsiteY17" fmla="*/ 0 h 350007"/>
                  <a:gd name="connsiteX18" fmla="*/ 592007 w 1248379"/>
                  <a:gd name="connsiteY18" fmla="*/ 19050 h 350007"/>
                  <a:gd name="connsiteX19" fmla="*/ 480089 w 1248379"/>
                  <a:gd name="connsiteY19" fmla="*/ 38099 h 350007"/>
                  <a:gd name="connsiteX20" fmla="*/ 411034 w 1248379"/>
                  <a:gd name="connsiteY20" fmla="*/ 59530 h 350007"/>
                  <a:gd name="connsiteX21" fmla="*/ 341975 w 1248379"/>
                  <a:gd name="connsiteY21" fmla="*/ 80962 h 350007"/>
                  <a:gd name="connsiteX22" fmla="*/ 280064 w 1248379"/>
                  <a:gd name="connsiteY22" fmla="*/ 104774 h 350007"/>
                  <a:gd name="connsiteX23" fmla="*/ 203863 w 1248379"/>
                  <a:gd name="connsiteY23" fmla="*/ 147635 h 350007"/>
                  <a:gd name="connsiteX24" fmla="*/ 137189 w 1248379"/>
                  <a:gd name="connsiteY24" fmla="*/ 188118 h 350007"/>
                  <a:gd name="connsiteX25" fmla="*/ 60990 w 1248379"/>
                  <a:gd name="connsiteY25" fmla="*/ 240505 h 350007"/>
                  <a:gd name="connsiteX26" fmla="*/ 0 w 1248379"/>
                  <a:gd name="connsiteY26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77095 w 1248379"/>
                  <a:gd name="connsiteY8" fmla="*/ 92538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821802 w 1248379"/>
                  <a:gd name="connsiteY8" fmla="*/ 94966 h 350007"/>
                  <a:gd name="connsiteX9" fmla="*/ 929504 w 1248379"/>
                  <a:gd name="connsiteY9" fmla="*/ 111644 h 350007"/>
                  <a:gd name="connsiteX10" fmla="*/ 1046577 w 1248379"/>
                  <a:gd name="connsiteY10" fmla="*/ 162535 h 350007"/>
                  <a:gd name="connsiteX11" fmla="*/ 1193805 w 1248379"/>
                  <a:gd name="connsiteY11" fmla="*/ 286135 h 350007"/>
                  <a:gd name="connsiteX12" fmla="*/ 1247960 w 1248379"/>
                  <a:gd name="connsiteY12" fmla="*/ 247029 h 350007"/>
                  <a:gd name="connsiteX13" fmla="*/ 1218290 w 1248379"/>
                  <a:gd name="connsiteY13" fmla="*/ 211812 h 350007"/>
                  <a:gd name="connsiteX14" fmla="*/ 1157972 w 1248379"/>
                  <a:gd name="connsiteY14" fmla="*/ 149017 h 350007"/>
                  <a:gd name="connsiteX15" fmla="*/ 1016599 w 1248379"/>
                  <a:gd name="connsiteY15" fmla="*/ 62809 h 350007"/>
                  <a:gd name="connsiteX16" fmla="*/ 862480 w 1248379"/>
                  <a:gd name="connsiteY16" fmla="*/ 13964 h 350007"/>
                  <a:gd name="connsiteX17" fmla="*/ 703926 w 1248379"/>
                  <a:gd name="connsiteY17" fmla="*/ 0 h 350007"/>
                  <a:gd name="connsiteX18" fmla="*/ 592007 w 1248379"/>
                  <a:gd name="connsiteY18" fmla="*/ 19050 h 350007"/>
                  <a:gd name="connsiteX19" fmla="*/ 480089 w 1248379"/>
                  <a:gd name="connsiteY19" fmla="*/ 38099 h 350007"/>
                  <a:gd name="connsiteX20" fmla="*/ 411034 w 1248379"/>
                  <a:gd name="connsiteY20" fmla="*/ 59530 h 350007"/>
                  <a:gd name="connsiteX21" fmla="*/ 341975 w 1248379"/>
                  <a:gd name="connsiteY21" fmla="*/ 80962 h 350007"/>
                  <a:gd name="connsiteX22" fmla="*/ 280064 w 1248379"/>
                  <a:gd name="connsiteY22" fmla="*/ 104774 h 350007"/>
                  <a:gd name="connsiteX23" fmla="*/ 203863 w 1248379"/>
                  <a:gd name="connsiteY23" fmla="*/ 147635 h 350007"/>
                  <a:gd name="connsiteX24" fmla="*/ 137189 w 1248379"/>
                  <a:gd name="connsiteY24" fmla="*/ 188118 h 350007"/>
                  <a:gd name="connsiteX25" fmla="*/ 60990 w 1248379"/>
                  <a:gd name="connsiteY25" fmla="*/ 240505 h 350007"/>
                  <a:gd name="connsiteX26" fmla="*/ 0 w 1248379"/>
                  <a:gd name="connsiteY26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99719 w 1248379"/>
                  <a:gd name="connsiteY8" fmla="*/ 86799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78638 w 1248379"/>
                  <a:gd name="connsiteY7" fmla="*/ 96135 h 350007"/>
                  <a:gd name="connsiteX8" fmla="*/ 699719 w 1248379"/>
                  <a:gd name="connsiteY8" fmla="*/ 86799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699719 w 1248379"/>
                  <a:gd name="connsiteY8" fmla="*/ 86799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29795 w 1248379"/>
                  <a:gd name="connsiteY9" fmla="*/ 9294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35124 w 1248379"/>
                  <a:gd name="connsiteY9" fmla="*/ 91599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0390 w 1248379"/>
                  <a:gd name="connsiteY5" fmla="*/ 163955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35124 w 1248379"/>
                  <a:gd name="connsiteY9" fmla="*/ 91599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187389"/>
                  <a:gd name="connsiteY0" fmla="*/ 240505 h 350007"/>
                  <a:gd name="connsiteX1" fmla="*/ 39480 w 1187389"/>
                  <a:gd name="connsiteY1" fmla="*/ 350007 h 350007"/>
                  <a:gd name="connsiteX2" fmla="*/ 77783 w 1187389"/>
                  <a:gd name="connsiteY2" fmla="*/ 311461 h 350007"/>
                  <a:gd name="connsiteX3" fmla="*/ 123352 w 1187389"/>
                  <a:gd name="connsiteY3" fmla="*/ 270166 h 350007"/>
                  <a:gd name="connsiteX4" fmla="*/ 210020 w 1187389"/>
                  <a:gd name="connsiteY4" fmla="*/ 214453 h 350007"/>
                  <a:gd name="connsiteX5" fmla="*/ 309400 w 1187389"/>
                  <a:gd name="connsiteY5" fmla="*/ 163955 h 350007"/>
                  <a:gd name="connsiteX6" fmla="*/ 429092 w 1187389"/>
                  <a:gd name="connsiteY6" fmla="*/ 115370 h 350007"/>
                  <a:gd name="connsiteX7" fmla="*/ 517648 w 1187389"/>
                  <a:gd name="connsiteY7" fmla="*/ 96135 h 350007"/>
                  <a:gd name="connsiteX8" fmla="*/ 643513 w 1187389"/>
                  <a:gd name="connsiteY8" fmla="*/ 75836 h 350007"/>
                  <a:gd name="connsiteX9" fmla="*/ 774134 w 1187389"/>
                  <a:gd name="connsiteY9" fmla="*/ 91599 h 350007"/>
                  <a:gd name="connsiteX10" fmla="*/ 868514 w 1187389"/>
                  <a:gd name="connsiteY10" fmla="*/ 111644 h 350007"/>
                  <a:gd name="connsiteX11" fmla="*/ 985587 w 1187389"/>
                  <a:gd name="connsiteY11" fmla="*/ 162535 h 350007"/>
                  <a:gd name="connsiteX12" fmla="*/ 1132815 w 1187389"/>
                  <a:gd name="connsiteY12" fmla="*/ 286135 h 350007"/>
                  <a:gd name="connsiteX13" fmla="*/ 1186970 w 1187389"/>
                  <a:gd name="connsiteY13" fmla="*/ 247029 h 350007"/>
                  <a:gd name="connsiteX14" fmla="*/ 1157300 w 1187389"/>
                  <a:gd name="connsiteY14" fmla="*/ 211812 h 350007"/>
                  <a:gd name="connsiteX15" fmla="*/ 1096982 w 1187389"/>
                  <a:gd name="connsiteY15" fmla="*/ 149017 h 350007"/>
                  <a:gd name="connsiteX16" fmla="*/ 955609 w 1187389"/>
                  <a:gd name="connsiteY16" fmla="*/ 62809 h 350007"/>
                  <a:gd name="connsiteX17" fmla="*/ 801490 w 1187389"/>
                  <a:gd name="connsiteY17" fmla="*/ 13964 h 350007"/>
                  <a:gd name="connsiteX18" fmla="*/ 642936 w 1187389"/>
                  <a:gd name="connsiteY18" fmla="*/ 0 h 350007"/>
                  <a:gd name="connsiteX19" fmla="*/ 531017 w 1187389"/>
                  <a:gd name="connsiteY19" fmla="*/ 19050 h 350007"/>
                  <a:gd name="connsiteX20" fmla="*/ 419099 w 1187389"/>
                  <a:gd name="connsiteY20" fmla="*/ 38099 h 350007"/>
                  <a:gd name="connsiteX21" fmla="*/ 350044 w 1187389"/>
                  <a:gd name="connsiteY21" fmla="*/ 59530 h 350007"/>
                  <a:gd name="connsiteX22" fmla="*/ 280985 w 1187389"/>
                  <a:gd name="connsiteY22" fmla="*/ 80962 h 350007"/>
                  <a:gd name="connsiteX23" fmla="*/ 219074 w 1187389"/>
                  <a:gd name="connsiteY23" fmla="*/ 104774 h 350007"/>
                  <a:gd name="connsiteX24" fmla="*/ 142873 w 1187389"/>
                  <a:gd name="connsiteY24" fmla="*/ 147635 h 350007"/>
                  <a:gd name="connsiteX25" fmla="*/ 76199 w 1187389"/>
                  <a:gd name="connsiteY25" fmla="*/ 188118 h 350007"/>
                  <a:gd name="connsiteX26" fmla="*/ 0 w 1187389"/>
                  <a:gd name="connsiteY26" fmla="*/ 240505 h 350007"/>
                  <a:gd name="connsiteX0" fmla="*/ 0 w 1203890"/>
                  <a:gd name="connsiteY0" fmla="*/ 259307 h 351412"/>
                  <a:gd name="connsiteX1" fmla="*/ 55981 w 1203890"/>
                  <a:gd name="connsiteY1" fmla="*/ 350007 h 351412"/>
                  <a:gd name="connsiteX2" fmla="*/ 94284 w 1203890"/>
                  <a:gd name="connsiteY2" fmla="*/ 311461 h 351412"/>
                  <a:gd name="connsiteX3" fmla="*/ 139853 w 1203890"/>
                  <a:gd name="connsiteY3" fmla="*/ 270166 h 351412"/>
                  <a:gd name="connsiteX4" fmla="*/ 226521 w 1203890"/>
                  <a:gd name="connsiteY4" fmla="*/ 214453 h 351412"/>
                  <a:gd name="connsiteX5" fmla="*/ 325901 w 1203890"/>
                  <a:gd name="connsiteY5" fmla="*/ 163955 h 351412"/>
                  <a:gd name="connsiteX6" fmla="*/ 445593 w 1203890"/>
                  <a:gd name="connsiteY6" fmla="*/ 115370 h 351412"/>
                  <a:gd name="connsiteX7" fmla="*/ 534149 w 1203890"/>
                  <a:gd name="connsiteY7" fmla="*/ 96135 h 351412"/>
                  <a:gd name="connsiteX8" fmla="*/ 660014 w 1203890"/>
                  <a:gd name="connsiteY8" fmla="*/ 75836 h 351412"/>
                  <a:gd name="connsiteX9" fmla="*/ 790635 w 1203890"/>
                  <a:gd name="connsiteY9" fmla="*/ 91599 h 351412"/>
                  <a:gd name="connsiteX10" fmla="*/ 885015 w 1203890"/>
                  <a:gd name="connsiteY10" fmla="*/ 111644 h 351412"/>
                  <a:gd name="connsiteX11" fmla="*/ 1002088 w 1203890"/>
                  <a:gd name="connsiteY11" fmla="*/ 162535 h 351412"/>
                  <a:gd name="connsiteX12" fmla="*/ 1149316 w 1203890"/>
                  <a:gd name="connsiteY12" fmla="*/ 286135 h 351412"/>
                  <a:gd name="connsiteX13" fmla="*/ 1203471 w 1203890"/>
                  <a:gd name="connsiteY13" fmla="*/ 247029 h 351412"/>
                  <a:gd name="connsiteX14" fmla="*/ 1173801 w 1203890"/>
                  <a:gd name="connsiteY14" fmla="*/ 211812 h 351412"/>
                  <a:gd name="connsiteX15" fmla="*/ 1113483 w 1203890"/>
                  <a:gd name="connsiteY15" fmla="*/ 149017 h 351412"/>
                  <a:gd name="connsiteX16" fmla="*/ 972110 w 1203890"/>
                  <a:gd name="connsiteY16" fmla="*/ 62809 h 351412"/>
                  <a:gd name="connsiteX17" fmla="*/ 817991 w 1203890"/>
                  <a:gd name="connsiteY17" fmla="*/ 13964 h 351412"/>
                  <a:gd name="connsiteX18" fmla="*/ 659437 w 1203890"/>
                  <a:gd name="connsiteY18" fmla="*/ 0 h 351412"/>
                  <a:gd name="connsiteX19" fmla="*/ 547518 w 1203890"/>
                  <a:gd name="connsiteY19" fmla="*/ 19050 h 351412"/>
                  <a:gd name="connsiteX20" fmla="*/ 435600 w 1203890"/>
                  <a:gd name="connsiteY20" fmla="*/ 38099 h 351412"/>
                  <a:gd name="connsiteX21" fmla="*/ 366545 w 1203890"/>
                  <a:gd name="connsiteY21" fmla="*/ 59530 h 351412"/>
                  <a:gd name="connsiteX22" fmla="*/ 297486 w 1203890"/>
                  <a:gd name="connsiteY22" fmla="*/ 80962 h 351412"/>
                  <a:gd name="connsiteX23" fmla="*/ 235575 w 1203890"/>
                  <a:gd name="connsiteY23" fmla="*/ 104774 h 351412"/>
                  <a:gd name="connsiteX24" fmla="*/ 159374 w 1203890"/>
                  <a:gd name="connsiteY24" fmla="*/ 147635 h 351412"/>
                  <a:gd name="connsiteX25" fmla="*/ 92700 w 1203890"/>
                  <a:gd name="connsiteY25" fmla="*/ 188118 h 351412"/>
                  <a:gd name="connsiteX26" fmla="*/ 0 w 1203890"/>
                  <a:gd name="connsiteY26" fmla="*/ 259307 h 351412"/>
                  <a:gd name="connsiteX0" fmla="*/ 0 w 1203890"/>
                  <a:gd name="connsiteY0" fmla="*/ 259307 h 355536"/>
                  <a:gd name="connsiteX1" fmla="*/ 48791 w 1203890"/>
                  <a:gd name="connsiteY1" fmla="*/ 354263 h 355536"/>
                  <a:gd name="connsiteX2" fmla="*/ 94284 w 1203890"/>
                  <a:gd name="connsiteY2" fmla="*/ 311461 h 355536"/>
                  <a:gd name="connsiteX3" fmla="*/ 139853 w 1203890"/>
                  <a:gd name="connsiteY3" fmla="*/ 270166 h 355536"/>
                  <a:gd name="connsiteX4" fmla="*/ 226521 w 1203890"/>
                  <a:gd name="connsiteY4" fmla="*/ 214453 h 355536"/>
                  <a:gd name="connsiteX5" fmla="*/ 325901 w 1203890"/>
                  <a:gd name="connsiteY5" fmla="*/ 163955 h 355536"/>
                  <a:gd name="connsiteX6" fmla="*/ 445593 w 1203890"/>
                  <a:gd name="connsiteY6" fmla="*/ 115370 h 355536"/>
                  <a:gd name="connsiteX7" fmla="*/ 534149 w 1203890"/>
                  <a:gd name="connsiteY7" fmla="*/ 96135 h 355536"/>
                  <a:gd name="connsiteX8" fmla="*/ 660014 w 1203890"/>
                  <a:gd name="connsiteY8" fmla="*/ 75836 h 355536"/>
                  <a:gd name="connsiteX9" fmla="*/ 790635 w 1203890"/>
                  <a:gd name="connsiteY9" fmla="*/ 91599 h 355536"/>
                  <a:gd name="connsiteX10" fmla="*/ 885015 w 1203890"/>
                  <a:gd name="connsiteY10" fmla="*/ 111644 h 355536"/>
                  <a:gd name="connsiteX11" fmla="*/ 1002088 w 1203890"/>
                  <a:gd name="connsiteY11" fmla="*/ 162535 h 355536"/>
                  <a:gd name="connsiteX12" fmla="*/ 1149316 w 1203890"/>
                  <a:gd name="connsiteY12" fmla="*/ 286135 h 355536"/>
                  <a:gd name="connsiteX13" fmla="*/ 1203471 w 1203890"/>
                  <a:gd name="connsiteY13" fmla="*/ 247029 h 355536"/>
                  <a:gd name="connsiteX14" fmla="*/ 1173801 w 1203890"/>
                  <a:gd name="connsiteY14" fmla="*/ 211812 h 355536"/>
                  <a:gd name="connsiteX15" fmla="*/ 1113483 w 1203890"/>
                  <a:gd name="connsiteY15" fmla="*/ 149017 h 355536"/>
                  <a:gd name="connsiteX16" fmla="*/ 972110 w 1203890"/>
                  <a:gd name="connsiteY16" fmla="*/ 62809 h 355536"/>
                  <a:gd name="connsiteX17" fmla="*/ 817991 w 1203890"/>
                  <a:gd name="connsiteY17" fmla="*/ 13964 h 355536"/>
                  <a:gd name="connsiteX18" fmla="*/ 659437 w 1203890"/>
                  <a:gd name="connsiteY18" fmla="*/ 0 h 355536"/>
                  <a:gd name="connsiteX19" fmla="*/ 547518 w 1203890"/>
                  <a:gd name="connsiteY19" fmla="*/ 19050 h 355536"/>
                  <a:gd name="connsiteX20" fmla="*/ 435600 w 1203890"/>
                  <a:gd name="connsiteY20" fmla="*/ 38099 h 355536"/>
                  <a:gd name="connsiteX21" fmla="*/ 366545 w 1203890"/>
                  <a:gd name="connsiteY21" fmla="*/ 59530 h 355536"/>
                  <a:gd name="connsiteX22" fmla="*/ 297486 w 1203890"/>
                  <a:gd name="connsiteY22" fmla="*/ 80962 h 355536"/>
                  <a:gd name="connsiteX23" fmla="*/ 235575 w 1203890"/>
                  <a:gd name="connsiteY23" fmla="*/ 104774 h 355536"/>
                  <a:gd name="connsiteX24" fmla="*/ 159374 w 1203890"/>
                  <a:gd name="connsiteY24" fmla="*/ 147635 h 355536"/>
                  <a:gd name="connsiteX25" fmla="*/ 92700 w 1203890"/>
                  <a:gd name="connsiteY25" fmla="*/ 188118 h 355536"/>
                  <a:gd name="connsiteX26" fmla="*/ 0 w 1203890"/>
                  <a:gd name="connsiteY26" fmla="*/ 259307 h 355536"/>
                  <a:gd name="connsiteX0" fmla="*/ 0 w 1203890"/>
                  <a:gd name="connsiteY0" fmla="*/ 259307 h 355536"/>
                  <a:gd name="connsiteX1" fmla="*/ 48791 w 1203890"/>
                  <a:gd name="connsiteY1" fmla="*/ 354263 h 355536"/>
                  <a:gd name="connsiteX2" fmla="*/ 94284 w 1203890"/>
                  <a:gd name="connsiteY2" fmla="*/ 311461 h 355536"/>
                  <a:gd name="connsiteX3" fmla="*/ 139853 w 1203890"/>
                  <a:gd name="connsiteY3" fmla="*/ 270166 h 355536"/>
                  <a:gd name="connsiteX4" fmla="*/ 226521 w 1203890"/>
                  <a:gd name="connsiteY4" fmla="*/ 214453 h 355536"/>
                  <a:gd name="connsiteX5" fmla="*/ 325901 w 1203890"/>
                  <a:gd name="connsiteY5" fmla="*/ 163955 h 355536"/>
                  <a:gd name="connsiteX6" fmla="*/ 445593 w 1203890"/>
                  <a:gd name="connsiteY6" fmla="*/ 115370 h 355536"/>
                  <a:gd name="connsiteX7" fmla="*/ 534149 w 1203890"/>
                  <a:gd name="connsiteY7" fmla="*/ 96135 h 355536"/>
                  <a:gd name="connsiteX8" fmla="*/ 660014 w 1203890"/>
                  <a:gd name="connsiteY8" fmla="*/ 75836 h 355536"/>
                  <a:gd name="connsiteX9" fmla="*/ 790635 w 1203890"/>
                  <a:gd name="connsiteY9" fmla="*/ 91599 h 355536"/>
                  <a:gd name="connsiteX10" fmla="*/ 885015 w 1203890"/>
                  <a:gd name="connsiteY10" fmla="*/ 111644 h 355536"/>
                  <a:gd name="connsiteX11" fmla="*/ 992711 w 1203890"/>
                  <a:gd name="connsiteY11" fmla="*/ 177658 h 355536"/>
                  <a:gd name="connsiteX12" fmla="*/ 1149316 w 1203890"/>
                  <a:gd name="connsiteY12" fmla="*/ 286135 h 355536"/>
                  <a:gd name="connsiteX13" fmla="*/ 1203471 w 1203890"/>
                  <a:gd name="connsiteY13" fmla="*/ 247029 h 355536"/>
                  <a:gd name="connsiteX14" fmla="*/ 1173801 w 1203890"/>
                  <a:gd name="connsiteY14" fmla="*/ 211812 h 355536"/>
                  <a:gd name="connsiteX15" fmla="*/ 1113483 w 1203890"/>
                  <a:gd name="connsiteY15" fmla="*/ 149017 h 355536"/>
                  <a:gd name="connsiteX16" fmla="*/ 972110 w 1203890"/>
                  <a:gd name="connsiteY16" fmla="*/ 62809 h 355536"/>
                  <a:gd name="connsiteX17" fmla="*/ 817991 w 1203890"/>
                  <a:gd name="connsiteY17" fmla="*/ 13964 h 355536"/>
                  <a:gd name="connsiteX18" fmla="*/ 659437 w 1203890"/>
                  <a:gd name="connsiteY18" fmla="*/ 0 h 355536"/>
                  <a:gd name="connsiteX19" fmla="*/ 547518 w 1203890"/>
                  <a:gd name="connsiteY19" fmla="*/ 19050 h 355536"/>
                  <a:gd name="connsiteX20" fmla="*/ 435600 w 1203890"/>
                  <a:gd name="connsiteY20" fmla="*/ 38099 h 355536"/>
                  <a:gd name="connsiteX21" fmla="*/ 366545 w 1203890"/>
                  <a:gd name="connsiteY21" fmla="*/ 59530 h 355536"/>
                  <a:gd name="connsiteX22" fmla="*/ 297486 w 1203890"/>
                  <a:gd name="connsiteY22" fmla="*/ 80962 h 355536"/>
                  <a:gd name="connsiteX23" fmla="*/ 235575 w 1203890"/>
                  <a:gd name="connsiteY23" fmla="*/ 104774 h 355536"/>
                  <a:gd name="connsiteX24" fmla="*/ 159374 w 1203890"/>
                  <a:gd name="connsiteY24" fmla="*/ 147635 h 355536"/>
                  <a:gd name="connsiteX25" fmla="*/ 92700 w 1203890"/>
                  <a:gd name="connsiteY25" fmla="*/ 188118 h 355536"/>
                  <a:gd name="connsiteX26" fmla="*/ 0 w 1203890"/>
                  <a:gd name="connsiteY26" fmla="*/ 259307 h 355536"/>
                  <a:gd name="connsiteX0" fmla="*/ 0 w 1207634"/>
                  <a:gd name="connsiteY0" fmla="*/ 259307 h 355536"/>
                  <a:gd name="connsiteX1" fmla="*/ 48791 w 1207634"/>
                  <a:gd name="connsiteY1" fmla="*/ 354263 h 355536"/>
                  <a:gd name="connsiteX2" fmla="*/ 94284 w 1207634"/>
                  <a:gd name="connsiteY2" fmla="*/ 311461 h 355536"/>
                  <a:gd name="connsiteX3" fmla="*/ 139853 w 1207634"/>
                  <a:gd name="connsiteY3" fmla="*/ 270166 h 355536"/>
                  <a:gd name="connsiteX4" fmla="*/ 226521 w 1207634"/>
                  <a:gd name="connsiteY4" fmla="*/ 214453 h 355536"/>
                  <a:gd name="connsiteX5" fmla="*/ 325901 w 1207634"/>
                  <a:gd name="connsiteY5" fmla="*/ 163955 h 355536"/>
                  <a:gd name="connsiteX6" fmla="*/ 445593 w 1207634"/>
                  <a:gd name="connsiteY6" fmla="*/ 115370 h 355536"/>
                  <a:gd name="connsiteX7" fmla="*/ 534149 w 1207634"/>
                  <a:gd name="connsiteY7" fmla="*/ 96135 h 355536"/>
                  <a:gd name="connsiteX8" fmla="*/ 660014 w 1207634"/>
                  <a:gd name="connsiteY8" fmla="*/ 75836 h 355536"/>
                  <a:gd name="connsiteX9" fmla="*/ 790635 w 1207634"/>
                  <a:gd name="connsiteY9" fmla="*/ 91599 h 355536"/>
                  <a:gd name="connsiteX10" fmla="*/ 885015 w 1207634"/>
                  <a:gd name="connsiteY10" fmla="*/ 111644 h 355536"/>
                  <a:gd name="connsiteX11" fmla="*/ 992711 w 1207634"/>
                  <a:gd name="connsiteY11" fmla="*/ 177658 h 355536"/>
                  <a:gd name="connsiteX12" fmla="*/ 1149316 w 1207634"/>
                  <a:gd name="connsiteY12" fmla="*/ 286135 h 355536"/>
                  <a:gd name="connsiteX13" fmla="*/ 1207279 w 1207634"/>
                  <a:gd name="connsiteY13" fmla="*/ 237930 h 355536"/>
                  <a:gd name="connsiteX14" fmla="*/ 1173801 w 1207634"/>
                  <a:gd name="connsiteY14" fmla="*/ 211812 h 355536"/>
                  <a:gd name="connsiteX15" fmla="*/ 1113483 w 1207634"/>
                  <a:gd name="connsiteY15" fmla="*/ 149017 h 355536"/>
                  <a:gd name="connsiteX16" fmla="*/ 972110 w 1207634"/>
                  <a:gd name="connsiteY16" fmla="*/ 62809 h 355536"/>
                  <a:gd name="connsiteX17" fmla="*/ 817991 w 1207634"/>
                  <a:gd name="connsiteY17" fmla="*/ 13964 h 355536"/>
                  <a:gd name="connsiteX18" fmla="*/ 659437 w 1207634"/>
                  <a:gd name="connsiteY18" fmla="*/ 0 h 355536"/>
                  <a:gd name="connsiteX19" fmla="*/ 547518 w 1207634"/>
                  <a:gd name="connsiteY19" fmla="*/ 19050 h 355536"/>
                  <a:gd name="connsiteX20" fmla="*/ 435600 w 1207634"/>
                  <a:gd name="connsiteY20" fmla="*/ 38099 h 355536"/>
                  <a:gd name="connsiteX21" fmla="*/ 366545 w 1207634"/>
                  <a:gd name="connsiteY21" fmla="*/ 59530 h 355536"/>
                  <a:gd name="connsiteX22" fmla="*/ 297486 w 1207634"/>
                  <a:gd name="connsiteY22" fmla="*/ 80962 h 355536"/>
                  <a:gd name="connsiteX23" fmla="*/ 235575 w 1207634"/>
                  <a:gd name="connsiteY23" fmla="*/ 104774 h 355536"/>
                  <a:gd name="connsiteX24" fmla="*/ 159374 w 1207634"/>
                  <a:gd name="connsiteY24" fmla="*/ 147635 h 355536"/>
                  <a:gd name="connsiteX25" fmla="*/ 92700 w 1207634"/>
                  <a:gd name="connsiteY25" fmla="*/ 188118 h 355536"/>
                  <a:gd name="connsiteX26" fmla="*/ 0 w 1207634"/>
                  <a:gd name="connsiteY26" fmla="*/ 259307 h 355536"/>
                  <a:gd name="connsiteX0" fmla="*/ 0 w 1207634"/>
                  <a:gd name="connsiteY0" fmla="*/ 259307 h 355536"/>
                  <a:gd name="connsiteX1" fmla="*/ 48791 w 1207634"/>
                  <a:gd name="connsiteY1" fmla="*/ 354263 h 355536"/>
                  <a:gd name="connsiteX2" fmla="*/ 94284 w 1207634"/>
                  <a:gd name="connsiteY2" fmla="*/ 311461 h 355536"/>
                  <a:gd name="connsiteX3" fmla="*/ 139853 w 1207634"/>
                  <a:gd name="connsiteY3" fmla="*/ 270166 h 355536"/>
                  <a:gd name="connsiteX4" fmla="*/ 226521 w 1207634"/>
                  <a:gd name="connsiteY4" fmla="*/ 214453 h 355536"/>
                  <a:gd name="connsiteX5" fmla="*/ 325901 w 1207634"/>
                  <a:gd name="connsiteY5" fmla="*/ 163955 h 355536"/>
                  <a:gd name="connsiteX6" fmla="*/ 445593 w 1207634"/>
                  <a:gd name="connsiteY6" fmla="*/ 115370 h 355536"/>
                  <a:gd name="connsiteX7" fmla="*/ 534149 w 1207634"/>
                  <a:gd name="connsiteY7" fmla="*/ 96135 h 355536"/>
                  <a:gd name="connsiteX8" fmla="*/ 660014 w 1207634"/>
                  <a:gd name="connsiteY8" fmla="*/ 75836 h 355536"/>
                  <a:gd name="connsiteX9" fmla="*/ 790635 w 1207634"/>
                  <a:gd name="connsiteY9" fmla="*/ 91599 h 355536"/>
                  <a:gd name="connsiteX10" fmla="*/ 885015 w 1207634"/>
                  <a:gd name="connsiteY10" fmla="*/ 111644 h 355536"/>
                  <a:gd name="connsiteX11" fmla="*/ 992711 w 1207634"/>
                  <a:gd name="connsiteY11" fmla="*/ 177658 h 355536"/>
                  <a:gd name="connsiteX12" fmla="*/ 1147265 w 1207634"/>
                  <a:gd name="connsiteY12" fmla="*/ 298308 h 355536"/>
                  <a:gd name="connsiteX13" fmla="*/ 1207279 w 1207634"/>
                  <a:gd name="connsiteY13" fmla="*/ 237930 h 355536"/>
                  <a:gd name="connsiteX14" fmla="*/ 1173801 w 1207634"/>
                  <a:gd name="connsiteY14" fmla="*/ 211812 h 355536"/>
                  <a:gd name="connsiteX15" fmla="*/ 1113483 w 1207634"/>
                  <a:gd name="connsiteY15" fmla="*/ 149017 h 355536"/>
                  <a:gd name="connsiteX16" fmla="*/ 972110 w 1207634"/>
                  <a:gd name="connsiteY16" fmla="*/ 62809 h 355536"/>
                  <a:gd name="connsiteX17" fmla="*/ 817991 w 1207634"/>
                  <a:gd name="connsiteY17" fmla="*/ 13964 h 355536"/>
                  <a:gd name="connsiteX18" fmla="*/ 659437 w 1207634"/>
                  <a:gd name="connsiteY18" fmla="*/ 0 h 355536"/>
                  <a:gd name="connsiteX19" fmla="*/ 547518 w 1207634"/>
                  <a:gd name="connsiteY19" fmla="*/ 19050 h 355536"/>
                  <a:gd name="connsiteX20" fmla="*/ 435600 w 1207634"/>
                  <a:gd name="connsiteY20" fmla="*/ 38099 h 355536"/>
                  <a:gd name="connsiteX21" fmla="*/ 366545 w 1207634"/>
                  <a:gd name="connsiteY21" fmla="*/ 59530 h 355536"/>
                  <a:gd name="connsiteX22" fmla="*/ 297486 w 1207634"/>
                  <a:gd name="connsiteY22" fmla="*/ 80962 h 355536"/>
                  <a:gd name="connsiteX23" fmla="*/ 235575 w 1207634"/>
                  <a:gd name="connsiteY23" fmla="*/ 104774 h 355536"/>
                  <a:gd name="connsiteX24" fmla="*/ 159374 w 1207634"/>
                  <a:gd name="connsiteY24" fmla="*/ 147635 h 355536"/>
                  <a:gd name="connsiteX25" fmla="*/ 92700 w 1207634"/>
                  <a:gd name="connsiteY25" fmla="*/ 188118 h 355536"/>
                  <a:gd name="connsiteX26" fmla="*/ 0 w 1207634"/>
                  <a:gd name="connsiteY26" fmla="*/ 259307 h 355536"/>
                  <a:gd name="connsiteX0" fmla="*/ 0 w 1207634"/>
                  <a:gd name="connsiteY0" fmla="*/ 259307 h 355536"/>
                  <a:gd name="connsiteX1" fmla="*/ 48791 w 1207634"/>
                  <a:gd name="connsiteY1" fmla="*/ 354263 h 355536"/>
                  <a:gd name="connsiteX2" fmla="*/ 94284 w 1207634"/>
                  <a:gd name="connsiteY2" fmla="*/ 311461 h 355536"/>
                  <a:gd name="connsiteX3" fmla="*/ 139853 w 1207634"/>
                  <a:gd name="connsiteY3" fmla="*/ 270166 h 355536"/>
                  <a:gd name="connsiteX4" fmla="*/ 226521 w 1207634"/>
                  <a:gd name="connsiteY4" fmla="*/ 214453 h 355536"/>
                  <a:gd name="connsiteX5" fmla="*/ 325901 w 1207634"/>
                  <a:gd name="connsiteY5" fmla="*/ 163955 h 355536"/>
                  <a:gd name="connsiteX6" fmla="*/ 445593 w 1207634"/>
                  <a:gd name="connsiteY6" fmla="*/ 115370 h 355536"/>
                  <a:gd name="connsiteX7" fmla="*/ 534149 w 1207634"/>
                  <a:gd name="connsiteY7" fmla="*/ 96135 h 355536"/>
                  <a:gd name="connsiteX8" fmla="*/ 660014 w 1207634"/>
                  <a:gd name="connsiteY8" fmla="*/ 75836 h 355536"/>
                  <a:gd name="connsiteX9" fmla="*/ 790635 w 1207634"/>
                  <a:gd name="connsiteY9" fmla="*/ 91599 h 355536"/>
                  <a:gd name="connsiteX10" fmla="*/ 885015 w 1207634"/>
                  <a:gd name="connsiteY10" fmla="*/ 111644 h 355536"/>
                  <a:gd name="connsiteX11" fmla="*/ 992711 w 1207634"/>
                  <a:gd name="connsiteY11" fmla="*/ 177658 h 355536"/>
                  <a:gd name="connsiteX12" fmla="*/ 1152833 w 1207634"/>
                  <a:gd name="connsiteY12" fmla="*/ 292284 h 355536"/>
                  <a:gd name="connsiteX13" fmla="*/ 1207279 w 1207634"/>
                  <a:gd name="connsiteY13" fmla="*/ 237930 h 355536"/>
                  <a:gd name="connsiteX14" fmla="*/ 1173801 w 1207634"/>
                  <a:gd name="connsiteY14" fmla="*/ 211812 h 355536"/>
                  <a:gd name="connsiteX15" fmla="*/ 1113483 w 1207634"/>
                  <a:gd name="connsiteY15" fmla="*/ 149017 h 355536"/>
                  <a:gd name="connsiteX16" fmla="*/ 972110 w 1207634"/>
                  <a:gd name="connsiteY16" fmla="*/ 62809 h 355536"/>
                  <a:gd name="connsiteX17" fmla="*/ 817991 w 1207634"/>
                  <a:gd name="connsiteY17" fmla="*/ 13964 h 355536"/>
                  <a:gd name="connsiteX18" fmla="*/ 659437 w 1207634"/>
                  <a:gd name="connsiteY18" fmla="*/ 0 h 355536"/>
                  <a:gd name="connsiteX19" fmla="*/ 547518 w 1207634"/>
                  <a:gd name="connsiteY19" fmla="*/ 19050 h 355536"/>
                  <a:gd name="connsiteX20" fmla="*/ 435600 w 1207634"/>
                  <a:gd name="connsiteY20" fmla="*/ 38099 h 355536"/>
                  <a:gd name="connsiteX21" fmla="*/ 366545 w 1207634"/>
                  <a:gd name="connsiteY21" fmla="*/ 59530 h 355536"/>
                  <a:gd name="connsiteX22" fmla="*/ 297486 w 1207634"/>
                  <a:gd name="connsiteY22" fmla="*/ 80962 h 355536"/>
                  <a:gd name="connsiteX23" fmla="*/ 235575 w 1207634"/>
                  <a:gd name="connsiteY23" fmla="*/ 104774 h 355536"/>
                  <a:gd name="connsiteX24" fmla="*/ 159374 w 1207634"/>
                  <a:gd name="connsiteY24" fmla="*/ 147635 h 355536"/>
                  <a:gd name="connsiteX25" fmla="*/ 92700 w 1207634"/>
                  <a:gd name="connsiteY25" fmla="*/ 188118 h 355536"/>
                  <a:gd name="connsiteX26" fmla="*/ 0 w 1207634"/>
                  <a:gd name="connsiteY26" fmla="*/ 259307 h 355536"/>
                  <a:gd name="connsiteX0" fmla="*/ 0 w 1205903"/>
                  <a:gd name="connsiteY0" fmla="*/ 259307 h 355536"/>
                  <a:gd name="connsiteX1" fmla="*/ 48791 w 1205903"/>
                  <a:gd name="connsiteY1" fmla="*/ 354263 h 355536"/>
                  <a:gd name="connsiteX2" fmla="*/ 94284 w 1205903"/>
                  <a:gd name="connsiteY2" fmla="*/ 311461 h 355536"/>
                  <a:gd name="connsiteX3" fmla="*/ 139853 w 1205903"/>
                  <a:gd name="connsiteY3" fmla="*/ 270166 h 355536"/>
                  <a:gd name="connsiteX4" fmla="*/ 226521 w 1205903"/>
                  <a:gd name="connsiteY4" fmla="*/ 214453 h 355536"/>
                  <a:gd name="connsiteX5" fmla="*/ 325901 w 1205903"/>
                  <a:gd name="connsiteY5" fmla="*/ 163955 h 355536"/>
                  <a:gd name="connsiteX6" fmla="*/ 445593 w 1205903"/>
                  <a:gd name="connsiteY6" fmla="*/ 115370 h 355536"/>
                  <a:gd name="connsiteX7" fmla="*/ 534149 w 1205903"/>
                  <a:gd name="connsiteY7" fmla="*/ 96135 h 355536"/>
                  <a:gd name="connsiteX8" fmla="*/ 660014 w 1205903"/>
                  <a:gd name="connsiteY8" fmla="*/ 75836 h 355536"/>
                  <a:gd name="connsiteX9" fmla="*/ 790635 w 1205903"/>
                  <a:gd name="connsiteY9" fmla="*/ 91599 h 355536"/>
                  <a:gd name="connsiteX10" fmla="*/ 885015 w 1205903"/>
                  <a:gd name="connsiteY10" fmla="*/ 111644 h 355536"/>
                  <a:gd name="connsiteX11" fmla="*/ 992711 w 1205903"/>
                  <a:gd name="connsiteY11" fmla="*/ 177658 h 355536"/>
                  <a:gd name="connsiteX12" fmla="*/ 1152833 w 1205903"/>
                  <a:gd name="connsiteY12" fmla="*/ 292284 h 355536"/>
                  <a:gd name="connsiteX13" fmla="*/ 1205521 w 1205903"/>
                  <a:gd name="connsiteY13" fmla="*/ 234857 h 355536"/>
                  <a:gd name="connsiteX14" fmla="*/ 1173801 w 1205903"/>
                  <a:gd name="connsiteY14" fmla="*/ 211812 h 355536"/>
                  <a:gd name="connsiteX15" fmla="*/ 1113483 w 1205903"/>
                  <a:gd name="connsiteY15" fmla="*/ 149017 h 355536"/>
                  <a:gd name="connsiteX16" fmla="*/ 972110 w 1205903"/>
                  <a:gd name="connsiteY16" fmla="*/ 62809 h 355536"/>
                  <a:gd name="connsiteX17" fmla="*/ 817991 w 1205903"/>
                  <a:gd name="connsiteY17" fmla="*/ 13964 h 355536"/>
                  <a:gd name="connsiteX18" fmla="*/ 659437 w 1205903"/>
                  <a:gd name="connsiteY18" fmla="*/ 0 h 355536"/>
                  <a:gd name="connsiteX19" fmla="*/ 547518 w 1205903"/>
                  <a:gd name="connsiteY19" fmla="*/ 19050 h 355536"/>
                  <a:gd name="connsiteX20" fmla="*/ 435600 w 1205903"/>
                  <a:gd name="connsiteY20" fmla="*/ 38099 h 355536"/>
                  <a:gd name="connsiteX21" fmla="*/ 366545 w 1205903"/>
                  <a:gd name="connsiteY21" fmla="*/ 59530 h 355536"/>
                  <a:gd name="connsiteX22" fmla="*/ 297486 w 1205903"/>
                  <a:gd name="connsiteY22" fmla="*/ 80962 h 355536"/>
                  <a:gd name="connsiteX23" fmla="*/ 235575 w 1205903"/>
                  <a:gd name="connsiteY23" fmla="*/ 104774 h 355536"/>
                  <a:gd name="connsiteX24" fmla="*/ 159374 w 1205903"/>
                  <a:gd name="connsiteY24" fmla="*/ 147635 h 355536"/>
                  <a:gd name="connsiteX25" fmla="*/ 92700 w 1205903"/>
                  <a:gd name="connsiteY25" fmla="*/ 188118 h 355536"/>
                  <a:gd name="connsiteX26" fmla="*/ 0 w 1205903"/>
                  <a:gd name="connsiteY26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13483 w 1205521"/>
                  <a:gd name="connsiteY14" fmla="*/ 149017 h 355536"/>
                  <a:gd name="connsiteX15" fmla="*/ 972110 w 1205521"/>
                  <a:gd name="connsiteY15" fmla="*/ 62809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6157 w 1205521"/>
                  <a:gd name="connsiteY14" fmla="*/ 151968 h 355536"/>
                  <a:gd name="connsiteX15" fmla="*/ 972110 w 1205521"/>
                  <a:gd name="connsiteY15" fmla="*/ 62809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6157 w 1205521"/>
                  <a:gd name="connsiteY14" fmla="*/ 151968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2347 w 1205521"/>
                  <a:gd name="connsiteY14" fmla="*/ 161067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1024653 w 1205521"/>
                  <a:gd name="connsiteY11" fmla="*/ 217739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2347 w 1205521"/>
                  <a:gd name="connsiteY14" fmla="*/ 161067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95417 w 1205521"/>
                  <a:gd name="connsiteY10" fmla="*/ 137709 h 355536"/>
                  <a:gd name="connsiteX11" fmla="*/ 1024653 w 1205521"/>
                  <a:gd name="connsiteY11" fmla="*/ 217739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2347 w 1205521"/>
                  <a:gd name="connsiteY14" fmla="*/ 161067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534149 w 1205521"/>
                  <a:gd name="connsiteY6" fmla="*/ 96135 h 355536"/>
                  <a:gd name="connsiteX7" fmla="*/ 660014 w 1205521"/>
                  <a:gd name="connsiteY7" fmla="*/ 75836 h 355536"/>
                  <a:gd name="connsiteX8" fmla="*/ 790635 w 1205521"/>
                  <a:gd name="connsiteY8" fmla="*/ 91599 h 355536"/>
                  <a:gd name="connsiteX9" fmla="*/ 895417 w 1205521"/>
                  <a:gd name="connsiteY9" fmla="*/ 137709 h 355536"/>
                  <a:gd name="connsiteX10" fmla="*/ 1024653 w 1205521"/>
                  <a:gd name="connsiteY10" fmla="*/ 217739 h 355536"/>
                  <a:gd name="connsiteX11" fmla="*/ 1152833 w 1205521"/>
                  <a:gd name="connsiteY11" fmla="*/ 292284 h 355536"/>
                  <a:gd name="connsiteX12" fmla="*/ 1205521 w 1205521"/>
                  <a:gd name="connsiteY12" fmla="*/ 234857 h 355536"/>
                  <a:gd name="connsiteX13" fmla="*/ 1102347 w 1205521"/>
                  <a:gd name="connsiteY13" fmla="*/ 161067 h 355536"/>
                  <a:gd name="connsiteX14" fmla="*/ 961122 w 1205521"/>
                  <a:gd name="connsiteY14" fmla="*/ 67236 h 355536"/>
                  <a:gd name="connsiteX15" fmla="*/ 817991 w 1205521"/>
                  <a:gd name="connsiteY15" fmla="*/ 13964 h 355536"/>
                  <a:gd name="connsiteX16" fmla="*/ 659437 w 1205521"/>
                  <a:gd name="connsiteY16" fmla="*/ 0 h 355536"/>
                  <a:gd name="connsiteX17" fmla="*/ 547518 w 1205521"/>
                  <a:gd name="connsiteY17" fmla="*/ 19050 h 355536"/>
                  <a:gd name="connsiteX18" fmla="*/ 435600 w 1205521"/>
                  <a:gd name="connsiteY18" fmla="*/ 38099 h 355536"/>
                  <a:gd name="connsiteX19" fmla="*/ 366545 w 1205521"/>
                  <a:gd name="connsiteY19" fmla="*/ 59530 h 355536"/>
                  <a:gd name="connsiteX20" fmla="*/ 297486 w 1205521"/>
                  <a:gd name="connsiteY20" fmla="*/ 80962 h 355536"/>
                  <a:gd name="connsiteX21" fmla="*/ 235575 w 1205521"/>
                  <a:gd name="connsiteY21" fmla="*/ 104774 h 355536"/>
                  <a:gd name="connsiteX22" fmla="*/ 159374 w 1205521"/>
                  <a:gd name="connsiteY22" fmla="*/ 147635 h 355536"/>
                  <a:gd name="connsiteX23" fmla="*/ 92700 w 1205521"/>
                  <a:gd name="connsiteY23" fmla="*/ 188118 h 355536"/>
                  <a:gd name="connsiteX24" fmla="*/ 0 w 1205521"/>
                  <a:gd name="connsiteY24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534149 w 1205521"/>
                  <a:gd name="connsiteY6" fmla="*/ 96135 h 355536"/>
                  <a:gd name="connsiteX7" fmla="*/ 790635 w 1205521"/>
                  <a:gd name="connsiteY7" fmla="*/ 91599 h 355536"/>
                  <a:gd name="connsiteX8" fmla="*/ 895417 w 1205521"/>
                  <a:gd name="connsiteY8" fmla="*/ 137709 h 355536"/>
                  <a:gd name="connsiteX9" fmla="*/ 1024653 w 1205521"/>
                  <a:gd name="connsiteY9" fmla="*/ 217739 h 355536"/>
                  <a:gd name="connsiteX10" fmla="*/ 1152833 w 1205521"/>
                  <a:gd name="connsiteY10" fmla="*/ 292284 h 355536"/>
                  <a:gd name="connsiteX11" fmla="*/ 1205521 w 1205521"/>
                  <a:gd name="connsiteY11" fmla="*/ 234857 h 355536"/>
                  <a:gd name="connsiteX12" fmla="*/ 1102347 w 1205521"/>
                  <a:gd name="connsiteY12" fmla="*/ 161067 h 355536"/>
                  <a:gd name="connsiteX13" fmla="*/ 961122 w 1205521"/>
                  <a:gd name="connsiteY13" fmla="*/ 67236 h 355536"/>
                  <a:gd name="connsiteX14" fmla="*/ 817991 w 1205521"/>
                  <a:gd name="connsiteY14" fmla="*/ 13964 h 355536"/>
                  <a:gd name="connsiteX15" fmla="*/ 659437 w 1205521"/>
                  <a:gd name="connsiteY15" fmla="*/ 0 h 355536"/>
                  <a:gd name="connsiteX16" fmla="*/ 547518 w 1205521"/>
                  <a:gd name="connsiteY16" fmla="*/ 19050 h 355536"/>
                  <a:gd name="connsiteX17" fmla="*/ 435600 w 1205521"/>
                  <a:gd name="connsiteY17" fmla="*/ 38099 h 355536"/>
                  <a:gd name="connsiteX18" fmla="*/ 366545 w 1205521"/>
                  <a:gd name="connsiteY18" fmla="*/ 59530 h 355536"/>
                  <a:gd name="connsiteX19" fmla="*/ 297486 w 1205521"/>
                  <a:gd name="connsiteY19" fmla="*/ 80962 h 355536"/>
                  <a:gd name="connsiteX20" fmla="*/ 235575 w 1205521"/>
                  <a:gd name="connsiteY20" fmla="*/ 104774 h 355536"/>
                  <a:gd name="connsiteX21" fmla="*/ 159374 w 1205521"/>
                  <a:gd name="connsiteY21" fmla="*/ 147635 h 355536"/>
                  <a:gd name="connsiteX22" fmla="*/ 92700 w 1205521"/>
                  <a:gd name="connsiteY22" fmla="*/ 188118 h 355536"/>
                  <a:gd name="connsiteX23" fmla="*/ 0 w 1205521"/>
                  <a:gd name="connsiteY23" fmla="*/ 259307 h 355536"/>
                  <a:gd name="connsiteX0" fmla="*/ 0 w 1205521"/>
                  <a:gd name="connsiteY0" fmla="*/ 245343 h 341572"/>
                  <a:gd name="connsiteX1" fmla="*/ 48791 w 1205521"/>
                  <a:gd name="connsiteY1" fmla="*/ 340299 h 341572"/>
                  <a:gd name="connsiteX2" fmla="*/ 94284 w 1205521"/>
                  <a:gd name="connsiteY2" fmla="*/ 297497 h 341572"/>
                  <a:gd name="connsiteX3" fmla="*/ 139853 w 1205521"/>
                  <a:gd name="connsiteY3" fmla="*/ 256202 h 341572"/>
                  <a:gd name="connsiteX4" fmla="*/ 226521 w 1205521"/>
                  <a:gd name="connsiteY4" fmla="*/ 200489 h 341572"/>
                  <a:gd name="connsiteX5" fmla="*/ 325901 w 1205521"/>
                  <a:gd name="connsiteY5" fmla="*/ 149991 h 341572"/>
                  <a:gd name="connsiteX6" fmla="*/ 534149 w 1205521"/>
                  <a:gd name="connsiteY6" fmla="*/ 82171 h 341572"/>
                  <a:gd name="connsiteX7" fmla="*/ 790635 w 1205521"/>
                  <a:gd name="connsiteY7" fmla="*/ 77635 h 341572"/>
                  <a:gd name="connsiteX8" fmla="*/ 895417 w 1205521"/>
                  <a:gd name="connsiteY8" fmla="*/ 123745 h 341572"/>
                  <a:gd name="connsiteX9" fmla="*/ 1024653 w 1205521"/>
                  <a:gd name="connsiteY9" fmla="*/ 203775 h 341572"/>
                  <a:gd name="connsiteX10" fmla="*/ 1152833 w 1205521"/>
                  <a:gd name="connsiteY10" fmla="*/ 278320 h 341572"/>
                  <a:gd name="connsiteX11" fmla="*/ 1205521 w 1205521"/>
                  <a:gd name="connsiteY11" fmla="*/ 220893 h 341572"/>
                  <a:gd name="connsiteX12" fmla="*/ 1102347 w 1205521"/>
                  <a:gd name="connsiteY12" fmla="*/ 147103 h 341572"/>
                  <a:gd name="connsiteX13" fmla="*/ 961122 w 1205521"/>
                  <a:gd name="connsiteY13" fmla="*/ 53272 h 341572"/>
                  <a:gd name="connsiteX14" fmla="*/ 817991 w 1205521"/>
                  <a:gd name="connsiteY14" fmla="*/ 0 h 341572"/>
                  <a:gd name="connsiteX15" fmla="*/ 648010 w 1205521"/>
                  <a:gd name="connsiteY15" fmla="*/ 13329 h 341572"/>
                  <a:gd name="connsiteX16" fmla="*/ 547518 w 1205521"/>
                  <a:gd name="connsiteY16" fmla="*/ 5086 h 341572"/>
                  <a:gd name="connsiteX17" fmla="*/ 435600 w 1205521"/>
                  <a:gd name="connsiteY17" fmla="*/ 24135 h 341572"/>
                  <a:gd name="connsiteX18" fmla="*/ 366545 w 1205521"/>
                  <a:gd name="connsiteY18" fmla="*/ 45566 h 341572"/>
                  <a:gd name="connsiteX19" fmla="*/ 297486 w 1205521"/>
                  <a:gd name="connsiteY19" fmla="*/ 66998 h 341572"/>
                  <a:gd name="connsiteX20" fmla="*/ 235575 w 1205521"/>
                  <a:gd name="connsiteY20" fmla="*/ 90810 h 341572"/>
                  <a:gd name="connsiteX21" fmla="*/ 159374 w 1205521"/>
                  <a:gd name="connsiteY21" fmla="*/ 133671 h 341572"/>
                  <a:gd name="connsiteX22" fmla="*/ 92700 w 1205521"/>
                  <a:gd name="connsiteY22" fmla="*/ 174154 h 341572"/>
                  <a:gd name="connsiteX23" fmla="*/ 0 w 1205521"/>
                  <a:gd name="connsiteY23" fmla="*/ 245343 h 341572"/>
                  <a:gd name="connsiteX0" fmla="*/ 0 w 1205521"/>
                  <a:gd name="connsiteY0" fmla="*/ 245343 h 341572"/>
                  <a:gd name="connsiteX1" fmla="*/ 48791 w 1205521"/>
                  <a:gd name="connsiteY1" fmla="*/ 340299 h 341572"/>
                  <a:gd name="connsiteX2" fmla="*/ 94284 w 1205521"/>
                  <a:gd name="connsiteY2" fmla="*/ 297497 h 341572"/>
                  <a:gd name="connsiteX3" fmla="*/ 139853 w 1205521"/>
                  <a:gd name="connsiteY3" fmla="*/ 256202 h 341572"/>
                  <a:gd name="connsiteX4" fmla="*/ 226521 w 1205521"/>
                  <a:gd name="connsiteY4" fmla="*/ 200489 h 341572"/>
                  <a:gd name="connsiteX5" fmla="*/ 325901 w 1205521"/>
                  <a:gd name="connsiteY5" fmla="*/ 149991 h 341572"/>
                  <a:gd name="connsiteX6" fmla="*/ 534149 w 1205521"/>
                  <a:gd name="connsiteY6" fmla="*/ 82171 h 341572"/>
                  <a:gd name="connsiteX7" fmla="*/ 790635 w 1205521"/>
                  <a:gd name="connsiteY7" fmla="*/ 77635 h 341572"/>
                  <a:gd name="connsiteX8" fmla="*/ 895417 w 1205521"/>
                  <a:gd name="connsiteY8" fmla="*/ 123745 h 341572"/>
                  <a:gd name="connsiteX9" fmla="*/ 1024653 w 1205521"/>
                  <a:gd name="connsiteY9" fmla="*/ 203775 h 341572"/>
                  <a:gd name="connsiteX10" fmla="*/ 1152833 w 1205521"/>
                  <a:gd name="connsiteY10" fmla="*/ 278320 h 341572"/>
                  <a:gd name="connsiteX11" fmla="*/ 1205521 w 1205521"/>
                  <a:gd name="connsiteY11" fmla="*/ 220893 h 341572"/>
                  <a:gd name="connsiteX12" fmla="*/ 1102347 w 1205521"/>
                  <a:gd name="connsiteY12" fmla="*/ 147103 h 341572"/>
                  <a:gd name="connsiteX13" fmla="*/ 961122 w 1205521"/>
                  <a:gd name="connsiteY13" fmla="*/ 53272 h 341572"/>
                  <a:gd name="connsiteX14" fmla="*/ 817991 w 1205521"/>
                  <a:gd name="connsiteY14" fmla="*/ 0 h 341572"/>
                  <a:gd name="connsiteX15" fmla="*/ 547518 w 1205521"/>
                  <a:gd name="connsiteY15" fmla="*/ 5086 h 341572"/>
                  <a:gd name="connsiteX16" fmla="*/ 435600 w 1205521"/>
                  <a:gd name="connsiteY16" fmla="*/ 24135 h 341572"/>
                  <a:gd name="connsiteX17" fmla="*/ 366545 w 1205521"/>
                  <a:gd name="connsiteY17" fmla="*/ 45566 h 341572"/>
                  <a:gd name="connsiteX18" fmla="*/ 297486 w 1205521"/>
                  <a:gd name="connsiteY18" fmla="*/ 66998 h 341572"/>
                  <a:gd name="connsiteX19" fmla="*/ 235575 w 1205521"/>
                  <a:gd name="connsiteY19" fmla="*/ 90810 h 341572"/>
                  <a:gd name="connsiteX20" fmla="*/ 159374 w 1205521"/>
                  <a:gd name="connsiteY20" fmla="*/ 133671 h 341572"/>
                  <a:gd name="connsiteX21" fmla="*/ 92700 w 1205521"/>
                  <a:gd name="connsiteY21" fmla="*/ 174154 h 341572"/>
                  <a:gd name="connsiteX22" fmla="*/ 0 w 1205521"/>
                  <a:gd name="connsiteY22" fmla="*/ 245343 h 341572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961122 w 1205521"/>
                  <a:gd name="connsiteY13" fmla="*/ 48186 h 336486"/>
                  <a:gd name="connsiteX14" fmla="*/ 547518 w 1205521"/>
                  <a:gd name="connsiteY14" fmla="*/ 0 h 336486"/>
                  <a:gd name="connsiteX15" fmla="*/ 435600 w 1205521"/>
                  <a:gd name="connsiteY15" fmla="*/ 19049 h 336486"/>
                  <a:gd name="connsiteX16" fmla="*/ 366545 w 1205521"/>
                  <a:gd name="connsiteY16" fmla="*/ 40480 h 336486"/>
                  <a:gd name="connsiteX17" fmla="*/ 297486 w 1205521"/>
                  <a:gd name="connsiteY17" fmla="*/ 61912 h 336486"/>
                  <a:gd name="connsiteX18" fmla="*/ 235575 w 1205521"/>
                  <a:gd name="connsiteY18" fmla="*/ 85724 h 336486"/>
                  <a:gd name="connsiteX19" fmla="*/ 159374 w 1205521"/>
                  <a:gd name="connsiteY19" fmla="*/ 128585 h 336486"/>
                  <a:gd name="connsiteX20" fmla="*/ 92700 w 1205521"/>
                  <a:gd name="connsiteY20" fmla="*/ 169068 h 336486"/>
                  <a:gd name="connsiteX21" fmla="*/ 0 w 1205521"/>
                  <a:gd name="connsiteY21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435600 w 1205521"/>
                  <a:gd name="connsiteY14" fmla="*/ 19049 h 336486"/>
                  <a:gd name="connsiteX15" fmla="*/ 366545 w 1205521"/>
                  <a:gd name="connsiteY15" fmla="*/ 40480 h 336486"/>
                  <a:gd name="connsiteX16" fmla="*/ 297486 w 1205521"/>
                  <a:gd name="connsiteY16" fmla="*/ 61912 h 336486"/>
                  <a:gd name="connsiteX17" fmla="*/ 235575 w 1205521"/>
                  <a:gd name="connsiteY17" fmla="*/ 85724 h 336486"/>
                  <a:gd name="connsiteX18" fmla="*/ 159374 w 1205521"/>
                  <a:gd name="connsiteY18" fmla="*/ 128585 h 336486"/>
                  <a:gd name="connsiteX19" fmla="*/ 92700 w 1205521"/>
                  <a:gd name="connsiteY19" fmla="*/ 169068 h 336486"/>
                  <a:gd name="connsiteX20" fmla="*/ 0 w 1205521"/>
                  <a:gd name="connsiteY20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366545 w 1205521"/>
                  <a:gd name="connsiteY14" fmla="*/ 40480 h 336486"/>
                  <a:gd name="connsiteX15" fmla="*/ 297486 w 1205521"/>
                  <a:gd name="connsiteY15" fmla="*/ 61912 h 336486"/>
                  <a:gd name="connsiteX16" fmla="*/ 235575 w 1205521"/>
                  <a:gd name="connsiteY16" fmla="*/ 85724 h 336486"/>
                  <a:gd name="connsiteX17" fmla="*/ 159374 w 1205521"/>
                  <a:gd name="connsiteY17" fmla="*/ 128585 h 336486"/>
                  <a:gd name="connsiteX18" fmla="*/ 92700 w 1205521"/>
                  <a:gd name="connsiteY18" fmla="*/ 169068 h 336486"/>
                  <a:gd name="connsiteX19" fmla="*/ 0 w 1205521"/>
                  <a:gd name="connsiteY19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297486 w 1205521"/>
                  <a:gd name="connsiteY14" fmla="*/ 61912 h 336486"/>
                  <a:gd name="connsiteX15" fmla="*/ 235575 w 1205521"/>
                  <a:gd name="connsiteY15" fmla="*/ 85724 h 336486"/>
                  <a:gd name="connsiteX16" fmla="*/ 159374 w 1205521"/>
                  <a:gd name="connsiteY16" fmla="*/ 128585 h 336486"/>
                  <a:gd name="connsiteX17" fmla="*/ 92700 w 1205521"/>
                  <a:gd name="connsiteY17" fmla="*/ 169068 h 336486"/>
                  <a:gd name="connsiteX18" fmla="*/ 0 w 1205521"/>
                  <a:gd name="connsiteY18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297486 w 1205521"/>
                  <a:gd name="connsiteY14" fmla="*/ 61912 h 336486"/>
                  <a:gd name="connsiteX15" fmla="*/ 159374 w 1205521"/>
                  <a:gd name="connsiteY15" fmla="*/ 128585 h 336486"/>
                  <a:gd name="connsiteX16" fmla="*/ 92700 w 1205521"/>
                  <a:gd name="connsiteY16" fmla="*/ 169068 h 336486"/>
                  <a:gd name="connsiteX17" fmla="*/ 0 w 1205521"/>
                  <a:gd name="connsiteY17" fmla="*/ 240257 h 336486"/>
                  <a:gd name="connsiteX0" fmla="*/ 0 w 1205521"/>
                  <a:gd name="connsiteY0" fmla="*/ 240257 h 336825"/>
                  <a:gd name="connsiteX1" fmla="*/ 48791 w 1205521"/>
                  <a:gd name="connsiteY1" fmla="*/ 335213 h 336825"/>
                  <a:gd name="connsiteX2" fmla="*/ 94284 w 1205521"/>
                  <a:gd name="connsiteY2" fmla="*/ 292411 h 336825"/>
                  <a:gd name="connsiteX3" fmla="*/ 226521 w 1205521"/>
                  <a:gd name="connsiteY3" fmla="*/ 195403 h 336825"/>
                  <a:gd name="connsiteX4" fmla="*/ 325901 w 1205521"/>
                  <a:gd name="connsiteY4" fmla="*/ 144905 h 336825"/>
                  <a:gd name="connsiteX5" fmla="*/ 534149 w 1205521"/>
                  <a:gd name="connsiteY5" fmla="*/ 77085 h 336825"/>
                  <a:gd name="connsiteX6" fmla="*/ 790635 w 1205521"/>
                  <a:gd name="connsiteY6" fmla="*/ 72549 h 336825"/>
                  <a:gd name="connsiteX7" fmla="*/ 895417 w 1205521"/>
                  <a:gd name="connsiteY7" fmla="*/ 118659 h 336825"/>
                  <a:gd name="connsiteX8" fmla="*/ 1024653 w 1205521"/>
                  <a:gd name="connsiteY8" fmla="*/ 198689 h 336825"/>
                  <a:gd name="connsiteX9" fmla="*/ 1152833 w 1205521"/>
                  <a:gd name="connsiteY9" fmla="*/ 273234 h 336825"/>
                  <a:gd name="connsiteX10" fmla="*/ 1205521 w 1205521"/>
                  <a:gd name="connsiteY10" fmla="*/ 215807 h 336825"/>
                  <a:gd name="connsiteX11" fmla="*/ 1102347 w 1205521"/>
                  <a:gd name="connsiteY11" fmla="*/ 142017 h 336825"/>
                  <a:gd name="connsiteX12" fmla="*/ 547518 w 1205521"/>
                  <a:gd name="connsiteY12" fmla="*/ 0 h 336825"/>
                  <a:gd name="connsiteX13" fmla="*/ 297486 w 1205521"/>
                  <a:gd name="connsiteY13" fmla="*/ 61912 h 336825"/>
                  <a:gd name="connsiteX14" fmla="*/ 159374 w 1205521"/>
                  <a:gd name="connsiteY14" fmla="*/ 128585 h 336825"/>
                  <a:gd name="connsiteX15" fmla="*/ 92700 w 1205521"/>
                  <a:gd name="connsiteY15" fmla="*/ 169068 h 336825"/>
                  <a:gd name="connsiteX16" fmla="*/ 0 w 1205521"/>
                  <a:gd name="connsiteY16" fmla="*/ 240257 h 336825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34149 w 1205521"/>
                  <a:gd name="connsiteY4" fmla="*/ 77085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547518 w 1205521"/>
                  <a:gd name="connsiteY11" fmla="*/ 0 h 335752"/>
                  <a:gd name="connsiteX12" fmla="*/ 297486 w 1205521"/>
                  <a:gd name="connsiteY12" fmla="*/ 61912 h 335752"/>
                  <a:gd name="connsiteX13" fmla="*/ 159374 w 1205521"/>
                  <a:gd name="connsiteY13" fmla="*/ 128585 h 335752"/>
                  <a:gd name="connsiteX14" fmla="*/ 92700 w 1205521"/>
                  <a:gd name="connsiteY14" fmla="*/ 169068 h 335752"/>
                  <a:gd name="connsiteX15" fmla="*/ 0 w 1205521"/>
                  <a:gd name="connsiteY15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547518 w 1205521"/>
                  <a:gd name="connsiteY11" fmla="*/ 0 h 335752"/>
                  <a:gd name="connsiteX12" fmla="*/ 297486 w 1205521"/>
                  <a:gd name="connsiteY12" fmla="*/ 61912 h 335752"/>
                  <a:gd name="connsiteX13" fmla="*/ 159374 w 1205521"/>
                  <a:gd name="connsiteY13" fmla="*/ 128585 h 335752"/>
                  <a:gd name="connsiteX14" fmla="*/ 92700 w 1205521"/>
                  <a:gd name="connsiteY14" fmla="*/ 169068 h 335752"/>
                  <a:gd name="connsiteX15" fmla="*/ 0 w 1205521"/>
                  <a:gd name="connsiteY15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7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6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6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6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559871"/>
                  <a:gd name="connsiteX1" fmla="*/ 93772 w 1205521"/>
                  <a:gd name="connsiteY1" fmla="*/ 559727 h 559871"/>
                  <a:gd name="connsiteX2" fmla="*/ 226521 w 1205521"/>
                  <a:gd name="connsiteY2" fmla="*/ 207344 h 559871"/>
                  <a:gd name="connsiteX3" fmla="*/ 325901 w 1205521"/>
                  <a:gd name="connsiteY3" fmla="*/ 156846 h 559871"/>
                  <a:gd name="connsiteX4" fmla="*/ 543525 w 1205521"/>
                  <a:gd name="connsiteY4" fmla="*/ 73904 h 559871"/>
                  <a:gd name="connsiteX5" fmla="*/ 790635 w 1205521"/>
                  <a:gd name="connsiteY5" fmla="*/ 84490 h 559871"/>
                  <a:gd name="connsiteX6" fmla="*/ 895417 w 1205521"/>
                  <a:gd name="connsiteY6" fmla="*/ 130600 h 559871"/>
                  <a:gd name="connsiteX7" fmla="*/ 1024653 w 1205521"/>
                  <a:gd name="connsiteY7" fmla="*/ 210630 h 559871"/>
                  <a:gd name="connsiteX8" fmla="*/ 1152833 w 1205521"/>
                  <a:gd name="connsiteY8" fmla="*/ 285175 h 559871"/>
                  <a:gd name="connsiteX9" fmla="*/ 1205521 w 1205521"/>
                  <a:gd name="connsiteY9" fmla="*/ 227748 h 559871"/>
                  <a:gd name="connsiteX10" fmla="*/ 1102347 w 1205521"/>
                  <a:gd name="connsiteY10" fmla="*/ 153958 h 559871"/>
                  <a:gd name="connsiteX11" fmla="*/ 944827 w 1205521"/>
                  <a:gd name="connsiteY11" fmla="*/ 66446 h 559871"/>
                  <a:gd name="connsiteX12" fmla="*/ 809741 w 1205521"/>
                  <a:gd name="connsiteY12" fmla="*/ 3621 h 559871"/>
                  <a:gd name="connsiteX13" fmla="*/ 547518 w 1205521"/>
                  <a:gd name="connsiteY13" fmla="*/ 11941 h 559871"/>
                  <a:gd name="connsiteX14" fmla="*/ 297486 w 1205521"/>
                  <a:gd name="connsiteY14" fmla="*/ 73853 h 559871"/>
                  <a:gd name="connsiteX15" fmla="*/ 159374 w 1205521"/>
                  <a:gd name="connsiteY15" fmla="*/ 140526 h 559871"/>
                  <a:gd name="connsiteX16" fmla="*/ 92700 w 1205521"/>
                  <a:gd name="connsiteY16" fmla="*/ 181009 h 559871"/>
                  <a:gd name="connsiteX17" fmla="*/ 0 w 1205521"/>
                  <a:gd name="connsiteY17" fmla="*/ 252198 h 559871"/>
                  <a:gd name="connsiteX0" fmla="*/ 0 w 1232479"/>
                  <a:gd name="connsiteY0" fmla="*/ 520222 h 579997"/>
                  <a:gd name="connsiteX1" fmla="*/ 120730 w 1232479"/>
                  <a:gd name="connsiteY1" fmla="*/ 559727 h 579997"/>
                  <a:gd name="connsiteX2" fmla="*/ 253479 w 1232479"/>
                  <a:gd name="connsiteY2" fmla="*/ 207344 h 579997"/>
                  <a:gd name="connsiteX3" fmla="*/ 352859 w 1232479"/>
                  <a:gd name="connsiteY3" fmla="*/ 156846 h 579997"/>
                  <a:gd name="connsiteX4" fmla="*/ 570483 w 1232479"/>
                  <a:gd name="connsiteY4" fmla="*/ 73904 h 579997"/>
                  <a:gd name="connsiteX5" fmla="*/ 817593 w 1232479"/>
                  <a:gd name="connsiteY5" fmla="*/ 84490 h 579997"/>
                  <a:gd name="connsiteX6" fmla="*/ 922375 w 1232479"/>
                  <a:gd name="connsiteY6" fmla="*/ 130600 h 579997"/>
                  <a:gd name="connsiteX7" fmla="*/ 1051611 w 1232479"/>
                  <a:gd name="connsiteY7" fmla="*/ 210630 h 579997"/>
                  <a:gd name="connsiteX8" fmla="*/ 1179791 w 1232479"/>
                  <a:gd name="connsiteY8" fmla="*/ 285175 h 579997"/>
                  <a:gd name="connsiteX9" fmla="*/ 1232479 w 1232479"/>
                  <a:gd name="connsiteY9" fmla="*/ 227748 h 579997"/>
                  <a:gd name="connsiteX10" fmla="*/ 1129305 w 1232479"/>
                  <a:gd name="connsiteY10" fmla="*/ 153958 h 579997"/>
                  <a:gd name="connsiteX11" fmla="*/ 971785 w 1232479"/>
                  <a:gd name="connsiteY11" fmla="*/ 66446 h 579997"/>
                  <a:gd name="connsiteX12" fmla="*/ 836699 w 1232479"/>
                  <a:gd name="connsiteY12" fmla="*/ 3621 h 579997"/>
                  <a:gd name="connsiteX13" fmla="*/ 574476 w 1232479"/>
                  <a:gd name="connsiteY13" fmla="*/ 11941 h 579997"/>
                  <a:gd name="connsiteX14" fmla="*/ 324444 w 1232479"/>
                  <a:gd name="connsiteY14" fmla="*/ 73853 h 579997"/>
                  <a:gd name="connsiteX15" fmla="*/ 186332 w 1232479"/>
                  <a:gd name="connsiteY15" fmla="*/ 140526 h 579997"/>
                  <a:gd name="connsiteX16" fmla="*/ 119658 w 1232479"/>
                  <a:gd name="connsiteY16" fmla="*/ 181009 h 579997"/>
                  <a:gd name="connsiteX17" fmla="*/ 0 w 1232479"/>
                  <a:gd name="connsiteY17" fmla="*/ 520222 h 579997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52859 w 1232479"/>
                  <a:gd name="connsiteY3" fmla="*/ 156846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86332 w 1232479"/>
                  <a:gd name="connsiteY15" fmla="*/ 140526 h 575352"/>
                  <a:gd name="connsiteX16" fmla="*/ 119658 w 1232479"/>
                  <a:gd name="connsiteY16" fmla="*/ 181009 h 575352"/>
                  <a:gd name="connsiteX17" fmla="*/ 0 w 1232479"/>
                  <a:gd name="connsiteY17" fmla="*/ 520222 h 575352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76156 w 1232479"/>
                  <a:gd name="connsiteY3" fmla="*/ 173935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86332 w 1232479"/>
                  <a:gd name="connsiteY15" fmla="*/ 140526 h 575352"/>
                  <a:gd name="connsiteX16" fmla="*/ 119658 w 1232479"/>
                  <a:gd name="connsiteY16" fmla="*/ 181009 h 575352"/>
                  <a:gd name="connsiteX17" fmla="*/ 0 w 1232479"/>
                  <a:gd name="connsiteY17" fmla="*/ 520222 h 575352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76156 w 1232479"/>
                  <a:gd name="connsiteY3" fmla="*/ 173935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86332 w 1232479"/>
                  <a:gd name="connsiteY15" fmla="*/ 140526 h 575352"/>
                  <a:gd name="connsiteX16" fmla="*/ 104274 w 1232479"/>
                  <a:gd name="connsiteY16" fmla="*/ 319569 h 575352"/>
                  <a:gd name="connsiteX17" fmla="*/ 0 w 1232479"/>
                  <a:gd name="connsiteY17" fmla="*/ 520222 h 575352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76156 w 1232479"/>
                  <a:gd name="connsiteY3" fmla="*/ 173935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98054 w 1232479"/>
                  <a:gd name="connsiteY15" fmla="*/ 192533 h 575352"/>
                  <a:gd name="connsiteX16" fmla="*/ 104274 w 1232479"/>
                  <a:gd name="connsiteY16" fmla="*/ 319569 h 575352"/>
                  <a:gd name="connsiteX17" fmla="*/ 0 w 1232479"/>
                  <a:gd name="connsiteY17" fmla="*/ 520222 h 575352"/>
                  <a:gd name="connsiteX0" fmla="*/ 0 w 1232479"/>
                  <a:gd name="connsiteY0" fmla="*/ 527983 h 583113"/>
                  <a:gd name="connsiteX1" fmla="*/ 120730 w 1232479"/>
                  <a:gd name="connsiteY1" fmla="*/ 567488 h 583113"/>
                  <a:gd name="connsiteX2" fmla="*/ 272234 w 1232479"/>
                  <a:gd name="connsiteY2" fmla="*/ 279406 h 583113"/>
                  <a:gd name="connsiteX3" fmla="*/ 376156 w 1232479"/>
                  <a:gd name="connsiteY3" fmla="*/ 181696 h 583113"/>
                  <a:gd name="connsiteX4" fmla="*/ 570483 w 1232479"/>
                  <a:gd name="connsiteY4" fmla="*/ 81665 h 583113"/>
                  <a:gd name="connsiteX5" fmla="*/ 817593 w 1232479"/>
                  <a:gd name="connsiteY5" fmla="*/ 92251 h 583113"/>
                  <a:gd name="connsiteX6" fmla="*/ 922375 w 1232479"/>
                  <a:gd name="connsiteY6" fmla="*/ 138361 h 583113"/>
                  <a:gd name="connsiteX7" fmla="*/ 1051611 w 1232479"/>
                  <a:gd name="connsiteY7" fmla="*/ 218391 h 583113"/>
                  <a:gd name="connsiteX8" fmla="*/ 1179791 w 1232479"/>
                  <a:gd name="connsiteY8" fmla="*/ 292936 h 583113"/>
                  <a:gd name="connsiteX9" fmla="*/ 1232479 w 1232479"/>
                  <a:gd name="connsiteY9" fmla="*/ 235509 h 583113"/>
                  <a:gd name="connsiteX10" fmla="*/ 1129305 w 1232479"/>
                  <a:gd name="connsiteY10" fmla="*/ 161719 h 583113"/>
                  <a:gd name="connsiteX11" fmla="*/ 971785 w 1232479"/>
                  <a:gd name="connsiteY11" fmla="*/ 74207 h 583113"/>
                  <a:gd name="connsiteX12" fmla="*/ 836699 w 1232479"/>
                  <a:gd name="connsiteY12" fmla="*/ 11382 h 583113"/>
                  <a:gd name="connsiteX13" fmla="*/ 483928 w 1232479"/>
                  <a:gd name="connsiteY13" fmla="*/ 3229 h 583113"/>
                  <a:gd name="connsiteX14" fmla="*/ 324444 w 1232479"/>
                  <a:gd name="connsiteY14" fmla="*/ 81614 h 583113"/>
                  <a:gd name="connsiteX15" fmla="*/ 198054 w 1232479"/>
                  <a:gd name="connsiteY15" fmla="*/ 200294 h 583113"/>
                  <a:gd name="connsiteX16" fmla="*/ 104274 w 1232479"/>
                  <a:gd name="connsiteY16" fmla="*/ 327330 h 583113"/>
                  <a:gd name="connsiteX17" fmla="*/ 0 w 1232479"/>
                  <a:gd name="connsiteY17" fmla="*/ 527983 h 583113"/>
                  <a:gd name="connsiteX0" fmla="*/ 0 w 1232479"/>
                  <a:gd name="connsiteY0" fmla="*/ 533876 h 589006"/>
                  <a:gd name="connsiteX1" fmla="*/ 120730 w 1232479"/>
                  <a:gd name="connsiteY1" fmla="*/ 573381 h 589006"/>
                  <a:gd name="connsiteX2" fmla="*/ 272234 w 1232479"/>
                  <a:gd name="connsiteY2" fmla="*/ 285299 h 589006"/>
                  <a:gd name="connsiteX3" fmla="*/ 376156 w 1232479"/>
                  <a:gd name="connsiteY3" fmla="*/ 187589 h 589006"/>
                  <a:gd name="connsiteX4" fmla="*/ 570483 w 1232479"/>
                  <a:gd name="connsiteY4" fmla="*/ 87558 h 589006"/>
                  <a:gd name="connsiteX5" fmla="*/ 817593 w 1232479"/>
                  <a:gd name="connsiteY5" fmla="*/ 98144 h 589006"/>
                  <a:gd name="connsiteX6" fmla="*/ 922375 w 1232479"/>
                  <a:gd name="connsiteY6" fmla="*/ 144254 h 589006"/>
                  <a:gd name="connsiteX7" fmla="*/ 1051611 w 1232479"/>
                  <a:gd name="connsiteY7" fmla="*/ 224284 h 589006"/>
                  <a:gd name="connsiteX8" fmla="*/ 1179791 w 1232479"/>
                  <a:gd name="connsiteY8" fmla="*/ 298829 h 589006"/>
                  <a:gd name="connsiteX9" fmla="*/ 1232479 w 1232479"/>
                  <a:gd name="connsiteY9" fmla="*/ 241402 h 589006"/>
                  <a:gd name="connsiteX10" fmla="*/ 1129305 w 1232479"/>
                  <a:gd name="connsiteY10" fmla="*/ 167612 h 589006"/>
                  <a:gd name="connsiteX11" fmla="*/ 971785 w 1232479"/>
                  <a:gd name="connsiteY11" fmla="*/ 80100 h 589006"/>
                  <a:gd name="connsiteX12" fmla="*/ 836699 w 1232479"/>
                  <a:gd name="connsiteY12" fmla="*/ 17275 h 589006"/>
                  <a:gd name="connsiteX13" fmla="*/ 647988 w 1232479"/>
                  <a:gd name="connsiteY13" fmla="*/ 2522 h 589006"/>
                  <a:gd name="connsiteX14" fmla="*/ 483928 w 1232479"/>
                  <a:gd name="connsiteY14" fmla="*/ 9122 h 589006"/>
                  <a:gd name="connsiteX15" fmla="*/ 324444 w 1232479"/>
                  <a:gd name="connsiteY15" fmla="*/ 87507 h 589006"/>
                  <a:gd name="connsiteX16" fmla="*/ 198054 w 1232479"/>
                  <a:gd name="connsiteY16" fmla="*/ 206187 h 589006"/>
                  <a:gd name="connsiteX17" fmla="*/ 104274 w 1232479"/>
                  <a:gd name="connsiteY17" fmla="*/ 333223 h 589006"/>
                  <a:gd name="connsiteX18" fmla="*/ 0 w 1232479"/>
                  <a:gd name="connsiteY18" fmla="*/ 533876 h 589006"/>
                  <a:gd name="connsiteX0" fmla="*/ 0 w 1232479"/>
                  <a:gd name="connsiteY0" fmla="*/ 555646 h 610776"/>
                  <a:gd name="connsiteX1" fmla="*/ 120730 w 1232479"/>
                  <a:gd name="connsiteY1" fmla="*/ 595151 h 610776"/>
                  <a:gd name="connsiteX2" fmla="*/ 272234 w 1232479"/>
                  <a:gd name="connsiteY2" fmla="*/ 307069 h 610776"/>
                  <a:gd name="connsiteX3" fmla="*/ 376156 w 1232479"/>
                  <a:gd name="connsiteY3" fmla="*/ 209359 h 610776"/>
                  <a:gd name="connsiteX4" fmla="*/ 570483 w 1232479"/>
                  <a:gd name="connsiteY4" fmla="*/ 109328 h 610776"/>
                  <a:gd name="connsiteX5" fmla="*/ 817593 w 1232479"/>
                  <a:gd name="connsiteY5" fmla="*/ 119914 h 610776"/>
                  <a:gd name="connsiteX6" fmla="*/ 922375 w 1232479"/>
                  <a:gd name="connsiteY6" fmla="*/ 166024 h 610776"/>
                  <a:gd name="connsiteX7" fmla="*/ 1051611 w 1232479"/>
                  <a:gd name="connsiteY7" fmla="*/ 246054 h 610776"/>
                  <a:gd name="connsiteX8" fmla="*/ 1179791 w 1232479"/>
                  <a:gd name="connsiteY8" fmla="*/ 320599 h 610776"/>
                  <a:gd name="connsiteX9" fmla="*/ 1232479 w 1232479"/>
                  <a:gd name="connsiteY9" fmla="*/ 263172 h 610776"/>
                  <a:gd name="connsiteX10" fmla="*/ 1129305 w 1232479"/>
                  <a:gd name="connsiteY10" fmla="*/ 189382 h 610776"/>
                  <a:gd name="connsiteX11" fmla="*/ 971785 w 1232479"/>
                  <a:gd name="connsiteY11" fmla="*/ 101870 h 610776"/>
                  <a:gd name="connsiteX12" fmla="*/ 836699 w 1232479"/>
                  <a:gd name="connsiteY12" fmla="*/ 39045 h 610776"/>
                  <a:gd name="connsiteX13" fmla="*/ 661175 w 1232479"/>
                  <a:gd name="connsiteY13" fmla="*/ 72 h 610776"/>
                  <a:gd name="connsiteX14" fmla="*/ 483928 w 1232479"/>
                  <a:gd name="connsiteY14" fmla="*/ 30892 h 610776"/>
                  <a:gd name="connsiteX15" fmla="*/ 324444 w 1232479"/>
                  <a:gd name="connsiteY15" fmla="*/ 109277 h 610776"/>
                  <a:gd name="connsiteX16" fmla="*/ 198054 w 1232479"/>
                  <a:gd name="connsiteY16" fmla="*/ 227957 h 610776"/>
                  <a:gd name="connsiteX17" fmla="*/ 104274 w 1232479"/>
                  <a:gd name="connsiteY17" fmla="*/ 354993 h 610776"/>
                  <a:gd name="connsiteX18" fmla="*/ 0 w 1232479"/>
                  <a:gd name="connsiteY18" fmla="*/ 555646 h 610776"/>
                  <a:gd name="connsiteX0" fmla="*/ 0 w 1232479"/>
                  <a:gd name="connsiteY0" fmla="*/ 555646 h 610776"/>
                  <a:gd name="connsiteX1" fmla="*/ 120730 w 1232479"/>
                  <a:gd name="connsiteY1" fmla="*/ 595151 h 610776"/>
                  <a:gd name="connsiteX2" fmla="*/ 272234 w 1232479"/>
                  <a:gd name="connsiteY2" fmla="*/ 307069 h 610776"/>
                  <a:gd name="connsiteX3" fmla="*/ 376156 w 1232479"/>
                  <a:gd name="connsiteY3" fmla="*/ 209359 h 610776"/>
                  <a:gd name="connsiteX4" fmla="*/ 570483 w 1232479"/>
                  <a:gd name="connsiteY4" fmla="*/ 109328 h 610776"/>
                  <a:gd name="connsiteX5" fmla="*/ 697365 w 1232479"/>
                  <a:gd name="connsiteY5" fmla="*/ 102730 h 610776"/>
                  <a:gd name="connsiteX6" fmla="*/ 817593 w 1232479"/>
                  <a:gd name="connsiteY6" fmla="*/ 119914 h 610776"/>
                  <a:gd name="connsiteX7" fmla="*/ 922375 w 1232479"/>
                  <a:gd name="connsiteY7" fmla="*/ 166024 h 610776"/>
                  <a:gd name="connsiteX8" fmla="*/ 1051611 w 1232479"/>
                  <a:gd name="connsiteY8" fmla="*/ 246054 h 610776"/>
                  <a:gd name="connsiteX9" fmla="*/ 1179791 w 1232479"/>
                  <a:gd name="connsiteY9" fmla="*/ 320599 h 610776"/>
                  <a:gd name="connsiteX10" fmla="*/ 1232479 w 1232479"/>
                  <a:gd name="connsiteY10" fmla="*/ 263172 h 610776"/>
                  <a:gd name="connsiteX11" fmla="*/ 1129305 w 1232479"/>
                  <a:gd name="connsiteY11" fmla="*/ 189382 h 610776"/>
                  <a:gd name="connsiteX12" fmla="*/ 971785 w 1232479"/>
                  <a:gd name="connsiteY12" fmla="*/ 101870 h 610776"/>
                  <a:gd name="connsiteX13" fmla="*/ 836699 w 1232479"/>
                  <a:gd name="connsiteY13" fmla="*/ 39045 h 610776"/>
                  <a:gd name="connsiteX14" fmla="*/ 661175 w 1232479"/>
                  <a:gd name="connsiteY14" fmla="*/ 72 h 610776"/>
                  <a:gd name="connsiteX15" fmla="*/ 483928 w 1232479"/>
                  <a:gd name="connsiteY15" fmla="*/ 30892 h 610776"/>
                  <a:gd name="connsiteX16" fmla="*/ 324444 w 1232479"/>
                  <a:gd name="connsiteY16" fmla="*/ 109277 h 610776"/>
                  <a:gd name="connsiteX17" fmla="*/ 198054 w 1232479"/>
                  <a:gd name="connsiteY17" fmla="*/ 227957 h 610776"/>
                  <a:gd name="connsiteX18" fmla="*/ 104274 w 1232479"/>
                  <a:gd name="connsiteY18" fmla="*/ 354993 h 610776"/>
                  <a:gd name="connsiteX19" fmla="*/ 0 w 1232479"/>
                  <a:gd name="connsiteY19" fmla="*/ 555646 h 610776"/>
                  <a:gd name="connsiteX0" fmla="*/ 0 w 1232479"/>
                  <a:gd name="connsiteY0" fmla="*/ 555646 h 610776"/>
                  <a:gd name="connsiteX1" fmla="*/ 120730 w 1232479"/>
                  <a:gd name="connsiteY1" fmla="*/ 595151 h 610776"/>
                  <a:gd name="connsiteX2" fmla="*/ 272234 w 1232479"/>
                  <a:gd name="connsiteY2" fmla="*/ 307069 h 610776"/>
                  <a:gd name="connsiteX3" fmla="*/ 376156 w 1232479"/>
                  <a:gd name="connsiteY3" fmla="*/ 209359 h 610776"/>
                  <a:gd name="connsiteX4" fmla="*/ 472905 w 1232479"/>
                  <a:gd name="connsiteY4" fmla="*/ 151541 h 610776"/>
                  <a:gd name="connsiteX5" fmla="*/ 570483 w 1232479"/>
                  <a:gd name="connsiteY5" fmla="*/ 109328 h 610776"/>
                  <a:gd name="connsiteX6" fmla="*/ 697365 w 1232479"/>
                  <a:gd name="connsiteY6" fmla="*/ 102730 h 610776"/>
                  <a:gd name="connsiteX7" fmla="*/ 817593 w 1232479"/>
                  <a:gd name="connsiteY7" fmla="*/ 119914 h 610776"/>
                  <a:gd name="connsiteX8" fmla="*/ 922375 w 1232479"/>
                  <a:gd name="connsiteY8" fmla="*/ 166024 h 610776"/>
                  <a:gd name="connsiteX9" fmla="*/ 1051611 w 1232479"/>
                  <a:gd name="connsiteY9" fmla="*/ 246054 h 610776"/>
                  <a:gd name="connsiteX10" fmla="*/ 1179791 w 1232479"/>
                  <a:gd name="connsiteY10" fmla="*/ 320599 h 610776"/>
                  <a:gd name="connsiteX11" fmla="*/ 1232479 w 1232479"/>
                  <a:gd name="connsiteY11" fmla="*/ 263172 h 610776"/>
                  <a:gd name="connsiteX12" fmla="*/ 1129305 w 1232479"/>
                  <a:gd name="connsiteY12" fmla="*/ 189382 h 610776"/>
                  <a:gd name="connsiteX13" fmla="*/ 971785 w 1232479"/>
                  <a:gd name="connsiteY13" fmla="*/ 101870 h 610776"/>
                  <a:gd name="connsiteX14" fmla="*/ 836699 w 1232479"/>
                  <a:gd name="connsiteY14" fmla="*/ 39045 h 610776"/>
                  <a:gd name="connsiteX15" fmla="*/ 661175 w 1232479"/>
                  <a:gd name="connsiteY15" fmla="*/ 72 h 610776"/>
                  <a:gd name="connsiteX16" fmla="*/ 483928 w 1232479"/>
                  <a:gd name="connsiteY16" fmla="*/ 30892 h 610776"/>
                  <a:gd name="connsiteX17" fmla="*/ 324444 w 1232479"/>
                  <a:gd name="connsiteY17" fmla="*/ 109277 h 610776"/>
                  <a:gd name="connsiteX18" fmla="*/ 198054 w 1232479"/>
                  <a:gd name="connsiteY18" fmla="*/ 227957 h 610776"/>
                  <a:gd name="connsiteX19" fmla="*/ 104274 w 1232479"/>
                  <a:gd name="connsiteY19" fmla="*/ 354993 h 610776"/>
                  <a:gd name="connsiteX20" fmla="*/ 0 w 1232479"/>
                  <a:gd name="connsiteY20" fmla="*/ 555646 h 610776"/>
                  <a:gd name="connsiteX0" fmla="*/ 0 w 1232479"/>
                  <a:gd name="connsiteY0" fmla="*/ 555646 h 603364"/>
                  <a:gd name="connsiteX1" fmla="*/ 120730 w 1232479"/>
                  <a:gd name="connsiteY1" fmla="*/ 595151 h 603364"/>
                  <a:gd name="connsiteX2" fmla="*/ 202586 w 1232479"/>
                  <a:gd name="connsiteY2" fmla="*/ 411697 h 603364"/>
                  <a:gd name="connsiteX3" fmla="*/ 272234 w 1232479"/>
                  <a:gd name="connsiteY3" fmla="*/ 307069 h 603364"/>
                  <a:gd name="connsiteX4" fmla="*/ 376156 w 1232479"/>
                  <a:gd name="connsiteY4" fmla="*/ 209359 h 603364"/>
                  <a:gd name="connsiteX5" fmla="*/ 472905 w 1232479"/>
                  <a:gd name="connsiteY5" fmla="*/ 151541 h 603364"/>
                  <a:gd name="connsiteX6" fmla="*/ 570483 w 1232479"/>
                  <a:gd name="connsiteY6" fmla="*/ 109328 h 603364"/>
                  <a:gd name="connsiteX7" fmla="*/ 697365 w 1232479"/>
                  <a:gd name="connsiteY7" fmla="*/ 102730 h 603364"/>
                  <a:gd name="connsiteX8" fmla="*/ 817593 w 1232479"/>
                  <a:gd name="connsiteY8" fmla="*/ 119914 h 603364"/>
                  <a:gd name="connsiteX9" fmla="*/ 922375 w 1232479"/>
                  <a:gd name="connsiteY9" fmla="*/ 166024 h 603364"/>
                  <a:gd name="connsiteX10" fmla="*/ 1051611 w 1232479"/>
                  <a:gd name="connsiteY10" fmla="*/ 246054 h 603364"/>
                  <a:gd name="connsiteX11" fmla="*/ 1179791 w 1232479"/>
                  <a:gd name="connsiteY11" fmla="*/ 320599 h 603364"/>
                  <a:gd name="connsiteX12" fmla="*/ 1232479 w 1232479"/>
                  <a:gd name="connsiteY12" fmla="*/ 263172 h 603364"/>
                  <a:gd name="connsiteX13" fmla="*/ 1129305 w 1232479"/>
                  <a:gd name="connsiteY13" fmla="*/ 189382 h 603364"/>
                  <a:gd name="connsiteX14" fmla="*/ 971785 w 1232479"/>
                  <a:gd name="connsiteY14" fmla="*/ 101870 h 603364"/>
                  <a:gd name="connsiteX15" fmla="*/ 836699 w 1232479"/>
                  <a:gd name="connsiteY15" fmla="*/ 39045 h 603364"/>
                  <a:gd name="connsiteX16" fmla="*/ 661175 w 1232479"/>
                  <a:gd name="connsiteY16" fmla="*/ 72 h 603364"/>
                  <a:gd name="connsiteX17" fmla="*/ 483928 w 1232479"/>
                  <a:gd name="connsiteY17" fmla="*/ 30892 h 603364"/>
                  <a:gd name="connsiteX18" fmla="*/ 324444 w 1232479"/>
                  <a:gd name="connsiteY18" fmla="*/ 109277 h 603364"/>
                  <a:gd name="connsiteX19" fmla="*/ 198054 w 1232479"/>
                  <a:gd name="connsiteY19" fmla="*/ 227957 h 603364"/>
                  <a:gd name="connsiteX20" fmla="*/ 104274 w 1232479"/>
                  <a:gd name="connsiteY20" fmla="*/ 354993 h 603364"/>
                  <a:gd name="connsiteX21" fmla="*/ 0 w 1232479"/>
                  <a:gd name="connsiteY21" fmla="*/ 555646 h 603364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0 w 1232479"/>
                  <a:gd name="connsiteY22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69388 w 1232479"/>
                  <a:gd name="connsiteY6" fmla="*/ 145393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2640 w 1232479"/>
                  <a:gd name="connsiteY5" fmla="*/ 203211 h 595539"/>
                  <a:gd name="connsiteX6" fmla="*/ 469388 w 1232479"/>
                  <a:gd name="connsiteY6" fmla="*/ 145393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2640 w 1232479"/>
                  <a:gd name="connsiteY5" fmla="*/ 203211 h 595539"/>
                  <a:gd name="connsiteX6" fmla="*/ 469388 w 1232479"/>
                  <a:gd name="connsiteY6" fmla="*/ 145393 h 595539"/>
                  <a:gd name="connsiteX7" fmla="*/ 570483 w 1232479"/>
                  <a:gd name="connsiteY7" fmla="*/ 109328 h 595539"/>
                  <a:gd name="connsiteX8" fmla="*/ 695606 w 1232479"/>
                  <a:gd name="connsiteY8" fmla="*/ 99656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179484"/>
                  <a:gd name="connsiteY0" fmla="*/ 441696 h 595151"/>
                  <a:gd name="connsiteX1" fmla="*/ 67735 w 1179484"/>
                  <a:gd name="connsiteY1" fmla="*/ 595151 h 595151"/>
                  <a:gd name="connsiteX2" fmla="*/ 87178 w 1179484"/>
                  <a:gd name="connsiteY2" fmla="*/ 538947 h 595151"/>
                  <a:gd name="connsiteX3" fmla="*/ 149591 w 1179484"/>
                  <a:gd name="connsiteY3" fmla="*/ 411697 h 595151"/>
                  <a:gd name="connsiteX4" fmla="*/ 219239 w 1179484"/>
                  <a:gd name="connsiteY4" fmla="*/ 307069 h 595151"/>
                  <a:gd name="connsiteX5" fmla="*/ 319645 w 1179484"/>
                  <a:gd name="connsiteY5" fmla="*/ 203211 h 595151"/>
                  <a:gd name="connsiteX6" fmla="*/ 416393 w 1179484"/>
                  <a:gd name="connsiteY6" fmla="*/ 145393 h 595151"/>
                  <a:gd name="connsiteX7" fmla="*/ 517488 w 1179484"/>
                  <a:gd name="connsiteY7" fmla="*/ 109328 h 595151"/>
                  <a:gd name="connsiteX8" fmla="*/ 642611 w 1179484"/>
                  <a:gd name="connsiteY8" fmla="*/ 99656 h 595151"/>
                  <a:gd name="connsiteX9" fmla="*/ 764598 w 1179484"/>
                  <a:gd name="connsiteY9" fmla="*/ 119914 h 595151"/>
                  <a:gd name="connsiteX10" fmla="*/ 869380 w 1179484"/>
                  <a:gd name="connsiteY10" fmla="*/ 166024 h 595151"/>
                  <a:gd name="connsiteX11" fmla="*/ 998616 w 1179484"/>
                  <a:gd name="connsiteY11" fmla="*/ 246054 h 595151"/>
                  <a:gd name="connsiteX12" fmla="*/ 1126796 w 1179484"/>
                  <a:gd name="connsiteY12" fmla="*/ 320599 h 595151"/>
                  <a:gd name="connsiteX13" fmla="*/ 1179484 w 1179484"/>
                  <a:gd name="connsiteY13" fmla="*/ 263172 h 595151"/>
                  <a:gd name="connsiteX14" fmla="*/ 1076310 w 1179484"/>
                  <a:gd name="connsiteY14" fmla="*/ 189382 h 595151"/>
                  <a:gd name="connsiteX15" fmla="*/ 918790 w 1179484"/>
                  <a:gd name="connsiteY15" fmla="*/ 101870 h 595151"/>
                  <a:gd name="connsiteX16" fmla="*/ 783704 w 1179484"/>
                  <a:gd name="connsiteY16" fmla="*/ 39045 h 595151"/>
                  <a:gd name="connsiteX17" fmla="*/ 608180 w 1179484"/>
                  <a:gd name="connsiteY17" fmla="*/ 72 h 595151"/>
                  <a:gd name="connsiteX18" fmla="*/ 430933 w 1179484"/>
                  <a:gd name="connsiteY18" fmla="*/ 30892 h 595151"/>
                  <a:gd name="connsiteX19" fmla="*/ 271449 w 1179484"/>
                  <a:gd name="connsiteY19" fmla="*/ 109277 h 595151"/>
                  <a:gd name="connsiteX20" fmla="*/ 145059 w 1179484"/>
                  <a:gd name="connsiteY20" fmla="*/ 227957 h 595151"/>
                  <a:gd name="connsiteX21" fmla="*/ 51279 w 1179484"/>
                  <a:gd name="connsiteY21" fmla="*/ 354993 h 595151"/>
                  <a:gd name="connsiteX22" fmla="*/ 0 w 1179484"/>
                  <a:gd name="connsiteY22" fmla="*/ 441696 h 595151"/>
                  <a:gd name="connsiteX0" fmla="*/ 0 w 1179484"/>
                  <a:gd name="connsiteY0" fmla="*/ 441696 h 538947"/>
                  <a:gd name="connsiteX1" fmla="*/ 87178 w 1179484"/>
                  <a:gd name="connsiteY1" fmla="*/ 538947 h 538947"/>
                  <a:gd name="connsiteX2" fmla="*/ 149591 w 1179484"/>
                  <a:gd name="connsiteY2" fmla="*/ 411697 h 538947"/>
                  <a:gd name="connsiteX3" fmla="*/ 219239 w 1179484"/>
                  <a:gd name="connsiteY3" fmla="*/ 307069 h 538947"/>
                  <a:gd name="connsiteX4" fmla="*/ 319645 w 1179484"/>
                  <a:gd name="connsiteY4" fmla="*/ 203211 h 538947"/>
                  <a:gd name="connsiteX5" fmla="*/ 416393 w 1179484"/>
                  <a:gd name="connsiteY5" fmla="*/ 145393 h 538947"/>
                  <a:gd name="connsiteX6" fmla="*/ 517488 w 1179484"/>
                  <a:gd name="connsiteY6" fmla="*/ 109328 h 538947"/>
                  <a:gd name="connsiteX7" fmla="*/ 642611 w 1179484"/>
                  <a:gd name="connsiteY7" fmla="*/ 99656 h 538947"/>
                  <a:gd name="connsiteX8" fmla="*/ 764598 w 1179484"/>
                  <a:gd name="connsiteY8" fmla="*/ 119914 h 538947"/>
                  <a:gd name="connsiteX9" fmla="*/ 869380 w 1179484"/>
                  <a:gd name="connsiteY9" fmla="*/ 166024 h 538947"/>
                  <a:gd name="connsiteX10" fmla="*/ 998616 w 1179484"/>
                  <a:gd name="connsiteY10" fmla="*/ 246054 h 538947"/>
                  <a:gd name="connsiteX11" fmla="*/ 1126796 w 1179484"/>
                  <a:gd name="connsiteY11" fmla="*/ 320599 h 538947"/>
                  <a:gd name="connsiteX12" fmla="*/ 1179484 w 1179484"/>
                  <a:gd name="connsiteY12" fmla="*/ 263172 h 538947"/>
                  <a:gd name="connsiteX13" fmla="*/ 1076310 w 1179484"/>
                  <a:gd name="connsiteY13" fmla="*/ 189382 h 538947"/>
                  <a:gd name="connsiteX14" fmla="*/ 918790 w 1179484"/>
                  <a:gd name="connsiteY14" fmla="*/ 101870 h 538947"/>
                  <a:gd name="connsiteX15" fmla="*/ 783704 w 1179484"/>
                  <a:gd name="connsiteY15" fmla="*/ 39045 h 538947"/>
                  <a:gd name="connsiteX16" fmla="*/ 608180 w 1179484"/>
                  <a:gd name="connsiteY16" fmla="*/ 72 h 538947"/>
                  <a:gd name="connsiteX17" fmla="*/ 430933 w 1179484"/>
                  <a:gd name="connsiteY17" fmla="*/ 30892 h 538947"/>
                  <a:gd name="connsiteX18" fmla="*/ 271449 w 1179484"/>
                  <a:gd name="connsiteY18" fmla="*/ 109277 h 538947"/>
                  <a:gd name="connsiteX19" fmla="*/ 145059 w 1179484"/>
                  <a:gd name="connsiteY19" fmla="*/ 227957 h 538947"/>
                  <a:gd name="connsiteX20" fmla="*/ 51279 w 1179484"/>
                  <a:gd name="connsiteY20" fmla="*/ 354993 h 538947"/>
                  <a:gd name="connsiteX21" fmla="*/ 0 w 1179484"/>
                  <a:gd name="connsiteY21" fmla="*/ 441696 h 538947"/>
                  <a:gd name="connsiteX0" fmla="*/ 0 w 1179484"/>
                  <a:gd name="connsiteY0" fmla="*/ 441696 h 557144"/>
                  <a:gd name="connsiteX1" fmla="*/ 79559 w 1179484"/>
                  <a:gd name="connsiteY1" fmla="*/ 557144 h 557144"/>
                  <a:gd name="connsiteX2" fmla="*/ 149591 w 1179484"/>
                  <a:gd name="connsiteY2" fmla="*/ 411697 h 557144"/>
                  <a:gd name="connsiteX3" fmla="*/ 219239 w 1179484"/>
                  <a:gd name="connsiteY3" fmla="*/ 307069 h 557144"/>
                  <a:gd name="connsiteX4" fmla="*/ 319645 w 1179484"/>
                  <a:gd name="connsiteY4" fmla="*/ 203211 h 557144"/>
                  <a:gd name="connsiteX5" fmla="*/ 416393 w 1179484"/>
                  <a:gd name="connsiteY5" fmla="*/ 145393 h 557144"/>
                  <a:gd name="connsiteX6" fmla="*/ 517488 w 1179484"/>
                  <a:gd name="connsiteY6" fmla="*/ 109328 h 557144"/>
                  <a:gd name="connsiteX7" fmla="*/ 642611 w 1179484"/>
                  <a:gd name="connsiteY7" fmla="*/ 99656 h 557144"/>
                  <a:gd name="connsiteX8" fmla="*/ 764598 w 1179484"/>
                  <a:gd name="connsiteY8" fmla="*/ 119914 h 557144"/>
                  <a:gd name="connsiteX9" fmla="*/ 869380 w 1179484"/>
                  <a:gd name="connsiteY9" fmla="*/ 166024 h 557144"/>
                  <a:gd name="connsiteX10" fmla="*/ 998616 w 1179484"/>
                  <a:gd name="connsiteY10" fmla="*/ 246054 h 557144"/>
                  <a:gd name="connsiteX11" fmla="*/ 1126796 w 1179484"/>
                  <a:gd name="connsiteY11" fmla="*/ 320599 h 557144"/>
                  <a:gd name="connsiteX12" fmla="*/ 1179484 w 1179484"/>
                  <a:gd name="connsiteY12" fmla="*/ 263172 h 557144"/>
                  <a:gd name="connsiteX13" fmla="*/ 1076310 w 1179484"/>
                  <a:gd name="connsiteY13" fmla="*/ 189382 h 557144"/>
                  <a:gd name="connsiteX14" fmla="*/ 918790 w 1179484"/>
                  <a:gd name="connsiteY14" fmla="*/ 101870 h 557144"/>
                  <a:gd name="connsiteX15" fmla="*/ 783704 w 1179484"/>
                  <a:gd name="connsiteY15" fmla="*/ 39045 h 557144"/>
                  <a:gd name="connsiteX16" fmla="*/ 608180 w 1179484"/>
                  <a:gd name="connsiteY16" fmla="*/ 72 h 557144"/>
                  <a:gd name="connsiteX17" fmla="*/ 430933 w 1179484"/>
                  <a:gd name="connsiteY17" fmla="*/ 30892 h 557144"/>
                  <a:gd name="connsiteX18" fmla="*/ 271449 w 1179484"/>
                  <a:gd name="connsiteY18" fmla="*/ 109277 h 557144"/>
                  <a:gd name="connsiteX19" fmla="*/ 145059 w 1179484"/>
                  <a:gd name="connsiteY19" fmla="*/ 227957 h 557144"/>
                  <a:gd name="connsiteX20" fmla="*/ 51279 w 1179484"/>
                  <a:gd name="connsiteY20" fmla="*/ 354993 h 557144"/>
                  <a:gd name="connsiteX21" fmla="*/ 0 w 1179484"/>
                  <a:gd name="connsiteY21" fmla="*/ 441696 h 557144"/>
                  <a:gd name="connsiteX0" fmla="*/ -1 w 1176111"/>
                  <a:gd name="connsiteY0" fmla="*/ 455466 h 557144"/>
                  <a:gd name="connsiteX1" fmla="*/ 76186 w 1176111"/>
                  <a:gd name="connsiteY1" fmla="*/ 557144 h 557144"/>
                  <a:gd name="connsiteX2" fmla="*/ 146218 w 1176111"/>
                  <a:gd name="connsiteY2" fmla="*/ 411697 h 557144"/>
                  <a:gd name="connsiteX3" fmla="*/ 215866 w 1176111"/>
                  <a:gd name="connsiteY3" fmla="*/ 307069 h 557144"/>
                  <a:gd name="connsiteX4" fmla="*/ 316272 w 1176111"/>
                  <a:gd name="connsiteY4" fmla="*/ 203211 h 557144"/>
                  <a:gd name="connsiteX5" fmla="*/ 413020 w 1176111"/>
                  <a:gd name="connsiteY5" fmla="*/ 145393 h 557144"/>
                  <a:gd name="connsiteX6" fmla="*/ 514115 w 1176111"/>
                  <a:gd name="connsiteY6" fmla="*/ 109328 h 557144"/>
                  <a:gd name="connsiteX7" fmla="*/ 639238 w 1176111"/>
                  <a:gd name="connsiteY7" fmla="*/ 99656 h 557144"/>
                  <a:gd name="connsiteX8" fmla="*/ 761225 w 1176111"/>
                  <a:gd name="connsiteY8" fmla="*/ 119914 h 557144"/>
                  <a:gd name="connsiteX9" fmla="*/ 866007 w 1176111"/>
                  <a:gd name="connsiteY9" fmla="*/ 166024 h 557144"/>
                  <a:gd name="connsiteX10" fmla="*/ 995243 w 1176111"/>
                  <a:gd name="connsiteY10" fmla="*/ 246054 h 557144"/>
                  <a:gd name="connsiteX11" fmla="*/ 1123423 w 1176111"/>
                  <a:gd name="connsiteY11" fmla="*/ 320599 h 557144"/>
                  <a:gd name="connsiteX12" fmla="*/ 1176111 w 1176111"/>
                  <a:gd name="connsiteY12" fmla="*/ 263172 h 557144"/>
                  <a:gd name="connsiteX13" fmla="*/ 1072937 w 1176111"/>
                  <a:gd name="connsiteY13" fmla="*/ 189382 h 557144"/>
                  <a:gd name="connsiteX14" fmla="*/ 915417 w 1176111"/>
                  <a:gd name="connsiteY14" fmla="*/ 101870 h 557144"/>
                  <a:gd name="connsiteX15" fmla="*/ 780331 w 1176111"/>
                  <a:gd name="connsiteY15" fmla="*/ 39045 h 557144"/>
                  <a:gd name="connsiteX16" fmla="*/ 604807 w 1176111"/>
                  <a:gd name="connsiteY16" fmla="*/ 72 h 557144"/>
                  <a:gd name="connsiteX17" fmla="*/ 427560 w 1176111"/>
                  <a:gd name="connsiteY17" fmla="*/ 30892 h 557144"/>
                  <a:gd name="connsiteX18" fmla="*/ 268076 w 1176111"/>
                  <a:gd name="connsiteY18" fmla="*/ 109277 h 557144"/>
                  <a:gd name="connsiteX19" fmla="*/ 141686 w 1176111"/>
                  <a:gd name="connsiteY19" fmla="*/ 227957 h 557144"/>
                  <a:gd name="connsiteX20" fmla="*/ 47906 w 1176111"/>
                  <a:gd name="connsiteY20" fmla="*/ 354993 h 557144"/>
                  <a:gd name="connsiteX21" fmla="*/ -1 w 1176111"/>
                  <a:gd name="connsiteY21" fmla="*/ 455466 h 557144"/>
                  <a:gd name="connsiteX0" fmla="*/ 0 w 1176112"/>
                  <a:gd name="connsiteY0" fmla="*/ 455466 h 552472"/>
                  <a:gd name="connsiteX1" fmla="*/ 69009 w 1176112"/>
                  <a:gd name="connsiteY1" fmla="*/ 552472 h 552472"/>
                  <a:gd name="connsiteX2" fmla="*/ 146219 w 1176112"/>
                  <a:gd name="connsiteY2" fmla="*/ 411697 h 552472"/>
                  <a:gd name="connsiteX3" fmla="*/ 215867 w 1176112"/>
                  <a:gd name="connsiteY3" fmla="*/ 307069 h 552472"/>
                  <a:gd name="connsiteX4" fmla="*/ 316273 w 1176112"/>
                  <a:gd name="connsiteY4" fmla="*/ 203211 h 552472"/>
                  <a:gd name="connsiteX5" fmla="*/ 413021 w 1176112"/>
                  <a:gd name="connsiteY5" fmla="*/ 145393 h 552472"/>
                  <a:gd name="connsiteX6" fmla="*/ 514116 w 1176112"/>
                  <a:gd name="connsiteY6" fmla="*/ 109328 h 552472"/>
                  <a:gd name="connsiteX7" fmla="*/ 639239 w 1176112"/>
                  <a:gd name="connsiteY7" fmla="*/ 99656 h 552472"/>
                  <a:gd name="connsiteX8" fmla="*/ 761226 w 1176112"/>
                  <a:gd name="connsiteY8" fmla="*/ 119914 h 552472"/>
                  <a:gd name="connsiteX9" fmla="*/ 866008 w 1176112"/>
                  <a:gd name="connsiteY9" fmla="*/ 166024 h 552472"/>
                  <a:gd name="connsiteX10" fmla="*/ 995244 w 1176112"/>
                  <a:gd name="connsiteY10" fmla="*/ 246054 h 552472"/>
                  <a:gd name="connsiteX11" fmla="*/ 1123424 w 1176112"/>
                  <a:gd name="connsiteY11" fmla="*/ 320599 h 552472"/>
                  <a:gd name="connsiteX12" fmla="*/ 1176112 w 1176112"/>
                  <a:gd name="connsiteY12" fmla="*/ 263172 h 552472"/>
                  <a:gd name="connsiteX13" fmla="*/ 1072938 w 1176112"/>
                  <a:gd name="connsiteY13" fmla="*/ 189382 h 552472"/>
                  <a:gd name="connsiteX14" fmla="*/ 915418 w 1176112"/>
                  <a:gd name="connsiteY14" fmla="*/ 101870 h 552472"/>
                  <a:gd name="connsiteX15" fmla="*/ 780332 w 1176112"/>
                  <a:gd name="connsiteY15" fmla="*/ 39045 h 552472"/>
                  <a:gd name="connsiteX16" fmla="*/ 604808 w 1176112"/>
                  <a:gd name="connsiteY16" fmla="*/ 72 h 552472"/>
                  <a:gd name="connsiteX17" fmla="*/ 427561 w 1176112"/>
                  <a:gd name="connsiteY17" fmla="*/ 30892 h 552472"/>
                  <a:gd name="connsiteX18" fmla="*/ 268077 w 1176112"/>
                  <a:gd name="connsiteY18" fmla="*/ 109277 h 552472"/>
                  <a:gd name="connsiteX19" fmla="*/ 141687 w 1176112"/>
                  <a:gd name="connsiteY19" fmla="*/ 227957 h 552472"/>
                  <a:gd name="connsiteX20" fmla="*/ 47907 w 1176112"/>
                  <a:gd name="connsiteY20" fmla="*/ 354993 h 552472"/>
                  <a:gd name="connsiteX21" fmla="*/ 0 w 1176112"/>
                  <a:gd name="connsiteY21" fmla="*/ 455466 h 552472"/>
                  <a:gd name="connsiteX0" fmla="*/ 0 w 1176112"/>
                  <a:gd name="connsiteY0" fmla="*/ 455466 h 549521"/>
                  <a:gd name="connsiteX1" fmla="*/ 76335 w 1176112"/>
                  <a:gd name="connsiteY1" fmla="*/ 549521 h 549521"/>
                  <a:gd name="connsiteX2" fmla="*/ 146219 w 1176112"/>
                  <a:gd name="connsiteY2" fmla="*/ 411697 h 549521"/>
                  <a:gd name="connsiteX3" fmla="*/ 215867 w 1176112"/>
                  <a:gd name="connsiteY3" fmla="*/ 307069 h 549521"/>
                  <a:gd name="connsiteX4" fmla="*/ 316273 w 1176112"/>
                  <a:gd name="connsiteY4" fmla="*/ 203211 h 549521"/>
                  <a:gd name="connsiteX5" fmla="*/ 413021 w 1176112"/>
                  <a:gd name="connsiteY5" fmla="*/ 145393 h 549521"/>
                  <a:gd name="connsiteX6" fmla="*/ 514116 w 1176112"/>
                  <a:gd name="connsiteY6" fmla="*/ 109328 h 549521"/>
                  <a:gd name="connsiteX7" fmla="*/ 639239 w 1176112"/>
                  <a:gd name="connsiteY7" fmla="*/ 99656 h 549521"/>
                  <a:gd name="connsiteX8" fmla="*/ 761226 w 1176112"/>
                  <a:gd name="connsiteY8" fmla="*/ 119914 h 549521"/>
                  <a:gd name="connsiteX9" fmla="*/ 866008 w 1176112"/>
                  <a:gd name="connsiteY9" fmla="*/ 166024 h 549521"/>
                  <a:gd name="connsiteX10" fmla="*/ 995244 w 1176112"/>
                  <a:gd name="connsiteY10" fmla="*/ 246054 h 549521"/>
                  <a:gd name="connsiteX11" fmla="*/ 1123424 w 1176112"/>
                  <a:gd name="connsiteY11" fmla="*/ 320599 h 549521"/>
                  <a:gd name="connsiteX12" fmla="*/ 1176112 w 1176112"/>
                  <a:gd name="connsiteY12" fmla="*/ 263172 h 549521"/>
                  <a:gd name="connsiteX13" fmla="*/ 1072938 w 1176112"/>
                  <a:gd name="connsiteY13" fmla="*/ 189382 h 549521"/>
                  <a:gd name="connsiteX14" fmla="*/ 915418 w 1176112"/>
                  <a:gd name="connsiteY14" fmla="*/ 101870 h 549521"/>
                  <a:gd name="connsiteX15" fmla="*/ 780332 w 1176112"/>
                  <a:gd name="connsiteY15" fmla="*/ 39045 h 549521"/>
                  <a:gd name="connsiteX16" fmla="*/ 604808 w 1176112"/>
                  <a:gd name="connsiteY16" fmla="*/ 72 h 549521"/>
                  <a:gd name="connsiteX17" fmla="*/ 427561 w 1176112"/>
                  <a:gd name="connsiteY17" fmla="*/ 30892 h 549521"/>
                  <a:gd name="connsiteX18" fmla="*/ 268077 w 1176112"/>
                  <a:gd name="connsiteY18" fmla="*/ 109277 h 549521"/>
                  <a:gd name="connsiteX19" fmla="*/ 141687 w 1176112"/>
                  <a:gd name="connsiteY19" fmla="*/ 227957 h 549521"/>
                  <a:gd name="connsiteX20" fmla="*/ 47907 w 1176112"/>
                  <a:gd name="connsiteY20" fmla="*/ 354993 h 549521"/>
                  <a:gd name="connsiteX21" fmla="*/ 0 w 1176112"/>
                  <a:gd name="connsiteY21" fmla="*/ 455466 h 549521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316273 w 1176112"/>
                  <a:gd name="connsiteY4" fmla="*/ 203211 h 543373"/>
                  <a:gd name="connsiteX5" fmla="*/ 413021 w 1176112"/>
                  <a:gd name="connsiteY5" fmla="*/ 145393 h 543373"/>
                  <a:gd name="connsiteX6" fmla="*/ 514116 w 1176112"/>
                  <a:gd name="connsiteY6" fmla="*/ 109328 h 543373"/>
                  <a:gd name="connsiteX7" fmla="*/ 639239 w 1176112"/>
                  <a:gd name="connsiteY7" fmla="*/ 99656 h 543373"/>
                  <a:gd name="connsiteX8" fmla="*/ 761226 w 1176112"/>
                  <a:gd name="connsiteY8" fmla="*/ 119914 h 543373"/>
                  <a:gd name="connsiteX9" fmla="*/ 866008 w 1176112"/>
                  <a:gd name="connsiteY9" fmla="*/ 166024 h 543373"/>
                  <a:gd name="connsiteX10" fmla="*/ 995244 w 1176112"/>
                  <a:gd name="connsiteY10" fmla="*/ 246054 h 543373"/>
                  <a:gd name="connsiteX11" fmla="*/ 1123424 w 1176112"/>
                  <a:gd name="connsiteY11" fmla="*/ 320599 h 543373"/>
                  <a:gd name="connsiteX12" fmla="*/ 1176112 w 1176112"/>
                  <a:gd name="connsiteY12" fmla="*/ 263172 h 543373"/>
                  <a:gd name="connsiteX13" fmla="*/ 1072938 w 1176112"/>
                  <a:gd name="connsiteY13" fmla="*/ 189382 h 543373"/>
                  <a:gd name="connsiteX14" fmla="*/ 915418 w 1176112"/>
                  <a:gd name="connsiteY14" fmla="*/ 101870 h 543373"/>
                  <a:gd name="connsiteX15" fmla="*/ 780332 w 1176112"/>
                  <a:gd name="connsiteY15" fmla="*/ 39045 h 543373"/>
                  <a:gd name="connsiteX16" fmla="*/ 604808 w 1176112"/>
                  <a:gd name="connsiteY16" fmla="*/ 72 h 543373"/>
                  <a:gd name="connsiteX17" fmla="*/ 427561 w 1176112"/>
                  <a:gd name="connsiteY17" fmla="*/ 30892 h 543373"/>
                  <a:gd name="connsiteX18" fmla="*/ 268077 w 1176112"/>
                  <a:gd name="connsiteY18" fmla="*/ 109277 h 543373"/>
                  <a:gd name="connsiteX19" fmla="*/ 141687 w 1176112"/>
                  <a:gd name="connsiteY19" fmla="*/ 227957 h 543373"/>
                  <a:gd name="connsiteX20" fmla="*/ 47907 w 1176112"/>
                  <a:gd name="connsiteY20" fmla="*/ 354993 h 543373"/>
                  <a:gd name="connsiteX21" fmla="*/ 0 w 1176112"/>
                  <a:gd name="connsiteY21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316273 w 1176112"/>
                  <a:gd name="connsiteY4" fmla="*/ 203211 h 543373"/>
                  <a:gd name="connsiteX5" fmla="*/ 413021 w 1176112"/>
                  <a:gd name="connsiteY5" fmla="*/ 145393 h 543373"/>
                  <a:gd name="connsiteX6" fmla="*/ 639239 w 1176112"/>
                  <a:gd name="connsiteY6" fmla="*/ 99656 h 543373"/>
                  <a:gd name="connsiteX7" fmla="*/ 761226 w 1176112"/>
                  <a:gd name="connsiteY7" fmla="*/ 119914 h 543373"/>
                  <a:gd name="connsiteX8" fmla="*/ 866008 w 1176112"/>
                  <a:gd name="connsiteY8" fmla="*/ 166024 h 543373"/>
                  <a:gd name="connsiteX9" fmla="*/ 995244 w 1176112"/>
                  <a:gd name="connsiteY9" fmla="*/ 246054 h 543373"/>
                  <a:gd name="connsiteX10" fmla="*/ 1123424 w 1176112"/>
                  <a:gd name="connsiteY10" fmla="*/ 320599 h 543373"/>
                  <a:gd name="connsiteX11" fmla="*/ 1176112 w 1176112"/>
                  <a:gd name="connsiteY11" fmla="*/ 263172 h 543373"/>
                  <a:gd name="connsiteX12" fmla="*/ 1072938 w 1176112"/>
                  <a:gd name="connsiteY12" fmla="*/ 189382 h 543373"/>
                  <a:gd name="connsiteX13" fmla="*/ 915418 w 1176112"/>
                  <a:gd name="connsiteY13" fmla="*/ 101870 h 543373"/>
                  <a:gd name="connsiteX14" fmla="*/ 780332 w 1176112"/>
                  <a:gd name="connsiteY14" fmla="*/ 39045 h 543373"/>
                  <a:gd name="connsiteX15" fmla="*/ 604808 w 1176112"/>
                  <a:gd name="connsiteY15" fmla="*/ 72 h 543373"/>
                  <a:gd name="connsiteX16" fmla="*/ 427561 w 1176112"/>
                  <a:gd name="connsiteY16" fmla="*/ 30892 h 543373"/>
                  <a:gd name="connsiteX17" fmla="*/ 268077 w 1176112"/>
                  <a:gd name="connsiteY17" fmla="*/ 109277 h 543373"/>
                  <a:gd name="connsiteX18" fmla="*/ 141687 w 1176112"/>
                  <a:gd name="connsiteY18" fmla="*/ 227957 h 543373"/>
                  <a:gd name="connsiteX19" fmla="*/ 47907 w 1176112"/>
                  <a:gd name="connsiteY19" fmla="*/ 354993 h 543373"/>
                  <a:gd name="connsiteX20" fmla="*/ 0 w 1176112"/>
                  <a:gd name="connsiteY20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316273 w 1176112"/>
                  <a:gd name="connsiteY4" fmla="*/ 203211 h 543373"/>
                  <a:gd name="connsiteX5" fmla="*/ 639239 w 1176112"/>
                  <a:gd name="connsiteY5" fmla="*/ 99656 h 543373"/>
                  <a:gd name="connsiteX6" fmla="*/ 761226 w 1176112"/>
                  <a:gd name="connsiteY6" fmla="*/ 119914 h 543373"/>
                  <a:gd name="connsiteX7" fmla="*/ 866008 w 1176112"/>
                  <a:gd name="connsiteY7" fmla="*/ 166024 h 543373"/>
                  <a:gd name="connsiteX8" fmla="*/ 995244 w 1176112"/>
                  <a:gd name="connsiteY8" fmla="*/ 246054 h 543373"/>
                  <a:gd name="connsiteX9" fmla="*/ 1123424 w 1176112"/>
                  <a:gd name="connsiteY9" fmla="*/ 320599 h 543373"/>
                  <a:gd name="connsiteX10" fmla="*/ 1176112 w 1176112"/>
                  <a:gd name="connsiteY10" fmla="*/ 263172 h 543373"/>
                  <a:gd name="connsiteX11" fmla="*/ 1072938 w 1176112"/>
                  <a:gd name="connsiteY11" fmla="*/ 189382 h 543373"/>
                  <a:gd name="connsiteX12" fmla="*/ 915418 w 1176112"/>
                  <a:gd name="connsiteY12" fmla="*/ 101870 h 543373"/>
                  <a:gd name="connsiteX13" fmla="*/ 780332 w 1176112"/>
                  <a:gd name="connsiteY13" fmla="*/ 39045 h 543373"/>
                  <a:gd name="connsiteX14" fmla="*/ 604808 w 1176112"/>
                  <a:gd name="connsiteY14" fmla="*/ 72 h 543373"/>
                  <a:gd name="connsiteX15" fmla="*/ 427561 w 1176112"/>
                  <a:gd name="connsiteY15" fmla="*/ 30892 h 543373"/>
                  <a:gd name="connsiteX16" fmla="*/ 268077 w 1176112"/>
                  <a:gd name="connsiteY16" fmla="*/ 109277 h 543373"/>
                  <a:gd name="connsiteX17" fmla="*/ 141687 w 1176112"/>
                  <a:gd name="connsiteY17" fmla="*/ 227957 h 543373"/>
                  <a:gd name="connsiteX18" fmla="*/ 47907 w 1176112"/>
                  <a:gd name="connsiteY18" fmla="*/ 354993 h 543373"/>
                  <a:gd name="connsiteX19" fmla="*/ 0 w 1176112"/>
                  <a:gd name="connsiteY19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639239 w 1176112"/>
                  <a:gd name="connsiteY4" fmla="*/ 99656 h 543373"/>
                  <a:gd name="connsiteX5" fmla="*/ 761226 w 1176112"/>
                  <a:gd name="connsiteY5" fmla="*/ 119914 h 543373"/>
                  <a:gd name="connsiteX6" fmla="*/ 866008 w 1176112"/>
                  <a:gd name="connsiteY6" fmla="*/ 166024 h 543373"/>
                  <a:gd name="connsiteX7" fmla="*/ 995244 w 1176112"/>
                  <a:gd name="connsiteY7" fmla="*/ 246054 h 543373"/>
                  <a:gd name="connsiteX8" fmla="*/ 1123424 w 1176112"/>
                  <a:gd name="connsiteY8" fmla="*/ 320599 h 543373"/>
                  <a:gd name="connsiteX9" fmla="*/ 1176112 w 1176112"/>
                  <a:gd name="connsiteY9" fmla="*/ 263172 h 543373"/>
                  <a:gd name="connsiteX10" fmla="*/ 1072938 w 1176112"/>
                  <a:gd name="connsiteY10" fmla="*/ 189382 h 543373"/>
                  <a:gd name="connsiteX11" fmla="*/ 915418 w 1176112"/>
                  <a:gd name="connsiteY11" fmla="*/ 101870 h 543373"/>
                  <a:gd name="connsiteX12" fmla="*/ 780332 w 1176112"/>
                  <a:gd name="connsiteY12" fmla="*/ 39045 h 543373"/>
                  <a:gd name="connsiteX13" fmla="*/ 604808 w 1176112"/>
                  <a:gd name="connsiteY13" fmla="*/ 72 h 543373"/>
                  <a:gd name="connsiteX14" fmla="*/ 427561 w 1176112"/>
                  <a:gd name="connsiteY14" fmla="*/ 30892 h 543373"/>
                  <a:gd name="connsiteX15" fmla="*/ 268077 w 1176112"/>
                  <a:gd name="connsiteY15" fmla="*/ 109277 h 543373"/>
                  <a:gd name="connsiteX16" fmla="*/ 141687 w 1176112"/>
                  <a:gd name="connsiteY16" fmla="*/ 227957 h 543373"/>
                  <a:gd name="connsiteX17" fmla="*/ 47907 w 1176112"/>
                  <a:gd name="connsiteY17" fmla="*/ 354993 h 543373"/>
                  <a:gd name="connsiteX18" fmla="*/ 0 w 1176112"/>
                  <a:gd name="connsiteY18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639239 w 1176112"/>
                  <a:gd name="connsiteY3" fmla="*/ 99656 h 543373"/>
                  <a:gd name="connsiteX4" fmla="*/ 761226 w 1176112"/>
                  <a:gd name="connsiteY4" fmla="*/ 119914 h 543373"/>
                  <a:gd name="connsiteX5" fmla="*/ 866008 w 1176112"/>
                  <a:gd name="connsiteY5" fmla="*/ 166024 h 543373"/>
                  <a:gd name="connsiteX6" fmla="*/ 995244 w 1176112"/>
                  <a:gd name="connsiteY6" fmla="*/ 246054 h 543373"/>
                  <a:gd name="connsiteX7" fmla="*/ 1123424 w 1176112"/>
                  <a:gd name="connsiteY7" fmla="*/ 320599 h 543373"/>
                  <a:gd name="connsiteX8" fmla="*/ 1176112 w 1176112"/>
                  <a:gd name="connsiteY8" fmla="*/ 263172 h 543373"/>
                  <a:gd name="connsiteX9" fmla="*/ 1072938 w 1176112"/>
                  <a:gd name="connsiteY9" fmla="*/ 189382 h 543373"/>
                  <a:gd name="connsiteX10" fmla="*/ 915418 w 1176112"/>
                  <a:gd name="connsiteY10" fmla="*/ 101870 h 543373"/>
                  <a:gd name="connsiteX11" fmla="*/ 780332 w 1176112"/>
                  <a:gd name="connsiteY11" fmla="*/ 39045 h 543373"/>
                  <a:gd name="connsiteX12" fmla="*/ 604808 w 1176112"/>
                  <a:gd name="connsiteY12" fmla="*/ 72 h 543373"/>
                  <a:gd name="connsiteX13" fmla="*/ 427561 w 1176112"/>
                  <a:gd name="connsiteY13" fmla="*/ 30892 h 543373"/>
                  <a:gd name="connsiteX14" fmla="*/ 268077 w 1176112"/>
                  <a:gd name="connsiteY14" fmla="*/ 109277 h 543373"/>
                  <a:gd name="connsiteX15" fmla="*/ 141687 w 1176112"/>
                  <a:gd name="connsiteY15" fmla="*/ 227957 h 543373"/>
                  <a:gd name="connsiteX16" fmla="*/ 47907 w 1176112"/>
                  <a:gd name="connsiteY16" fmla="*/ 354993 h 543373"/>
                  <a:gd name="connsiteX17" fmla="*/ 0 w 1176112"/>
                  <a:gd name="connsiteY17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639239 w 1176112"/>
                  <a:gd name="connsiteY3" fmla="*/ 99656 h 543373"/>
                  <a:gd name="connsiteX4" fmla="*/ 761226 w 1176112"/>
                  <a:gd name="connsiteY4" fmla="*/ 119914 h 543373"/>
                  <a:gd name="connsiteX5" fmla="*/ 866008 w 1176112"/>
                  <a:gd name="connsiteY5" fmla="*/ 166024 h 543373"/>
                  <a:gd name="connsiteX6" fmla="*/ 995244 w 1176112"/>
                  <a:gd name="connsiteY6" fmla="*/ 246054 h 543373"/>
                  <a:gd name="connsiteX7" fmla="*/ 1123424 w 1176112"/>
                  <a:gd name="connsiteY7" fmla="*/ 320599 h 543373"/>
                  <a:gd name="connsiteX8" fmla="*/ 1176112 w 1176112"/>
                  <a:gd name="connsiteY8" fmla="*/ 263172 h 543373"/>
                  <a:gd name="connsiteX9" fmla="*/ 1072938 w 1176112"/>
                  <a:gd name="connsiteY9" fmla="*/ 189382 h 543373"/>
                  <a:gd name="connsiteX10" fmla="*/ 915418 w 1176112"/>
                  <a:gd name="connsiteY10" fmla="*/ 101870 h 543373"/>
                  <a:gd name="connsiteX11" fmla="*/ 780332 w 1176112"/>
                  <a:gd name="connsiteY11" fmla="*/ 39045 h 543373"/>
                  <a:gd name="connsiteX12" fmla="*/ 604808 w 1176112"/>
                  <a:gd name="connsiteY12" fmla="*/ 72 h 543373"/>
                  <a:gd name="connsiteX13" fmla="*/ 427561 w 1176112"/>
                  <a:gd name="connsiteY13" fmla="*/ 30892 h 543373"/>
                  <a:gd name="connsiteX14" fmla="*/ 268077 w 1176112"/>
                  <a:gd name="connsiteY14" fmla="*/ 109277 h 543373"/>
                  <a:gd name="connsiteX15" fmla="*/ 47907 w 1176112"/>
                  <a:gd name="connsiteY15" fmla="*/ 354993 h 543373"/>
                  <a:gd name="connsiteX16" fmla="*/ 0 w 1176112"/>
                  <a:gd name="connsiteY16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639239 w 1176112"/>
                  <a:gd name="connsiteY3" fmla="*/ 99656 h 543373"/>
                  <a:gd name="connsiteX4" fmla="*/ 761226 w 1176112"/>
                  <a:gd name="connsiteY4" fmla="*/ 119914 h 543373"/>
                  <a:gd name="connsiteX5" fmla="*/ 866008 w 1176112"/>
                  <a:gd name="connsiteY5" fmla="*/ 166024 h 543373"/>
                  <a:gd name="connsiteX6" fmla="*/ 995244 w 1176112"/>
                  <a:gd name="connsiteY6" fmla="*/ 246054 h 543373"/>
                  <a:gd name="connsiteX7" fmla="*/ 1123424 w 1176112"/>
                  <a:gd name="connsiteY7" fmla="*/ 320599 h 543373"/>
                  <a:gd name="connsiteX8" fmla="*/ 1176112 w 1176112"/>
                  <a:gd name="connsiteY8" fmla="*/ 263172 h 543373"/>
                  <a:gd name="connsiteX9" fmla="*/ 1072938 w 1176112"/>
                  <a:gd name="connsiteY9" fmla="*/ 189382 h 543373"/>
                  <a:gd name="connsiteX10" fmla="*/ 915418 w 1176112"/>
                  <a:gd name="connsiteY10" fmla="*/ 101870 h 543373"/>
                  <a:gd name="connsiteX11" fmla="*/ 780332 w 1176112"/>
                  <a:gd name="connsiteY11" fmla="*/ 39045 h 543373"/>
                  <a:gd name="connsiteX12" fmla="*/ 604808 w 1176112"/>
                  <a:gd name="connsiteY12" fmla="*/ 72 h 543373"/>
                  <a:gd name="connsiteX13" fmla="*/ 427561 w 1176112"/>
                  <a:gd name="connsiteY13" fmla="*/ 30892 h 543373"/>
                  <a:gd name="connsiteX14" fmla="*/ 268077 w 1176112"/>
                  <a:gd name="connsiteY14" fmla="*/ 109277 h 543373"/>
                  <a:gd name="connsiteX15" fmla="*/ 0 w 1176112"/>
                  <a:gd name="connsiteY15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639239 w 1176112"/>
                  <a:gd name="connsiteY2" fmla="*/ 99656 h 543373"/>
                  <a:gd name="connsiteX3" fmla="*/ 761226 w 1176112"/>
                  <a:gd name="connsiteY3" fmla="*/ 119914 h 543373"/>
                  <a:gd name="connsiteX4" fmla="*/ 866008 w 1176112"/>
                  <a:gd name="connsiteY4" fmla="*/ 166024 h 543373"/>
                  <a:gd name="connsiteX5" fmla="*/ 995244 w 1176112"/>
                  <a:gd name="connsiteY5" fmla="*/ 246054 h 543373"/>
                  <a:gd name="connsiteX6" fmla="*/ 1123424 w 1176112"/>
                  <a:gd name="connsiteY6" fmla="*/ 320599 h 543373"/>
                  <a:gd name="connsiteX7" fmla="*/ 1176112 w 1176112"/>
                  <a:gd name="connsiteY7" fmla="*/ 263172 h 543373"/>
                  <a:gd name="connsiteX8" fmla="*/ 1072938 w 1176112"/>
                  <a:gd name="connsiteY8" fmla="*/ 189382 h 543373"/>
                  <a:gd name="connsiteX9" fmla="*/ 915418 w 1176112"/>
                  <a:gd name="connsiteY9" fmla="*/ 101870 h 543373"/>
                  <a:gd name="connsiteX10" fmla="*/ 780332 w 1176112"/>
                  <a:gd name="connsiteY10" fmla="*/ 39045 h 543373"/>
                  <a:gd name="connsiteX11" fmla="*/ 604808 w 1176112"/>
                  <a:gd name="connsiteY11" fmla="*/ 72 h 543373"/>
                  <a:gd name="connsiteX12" fmla="*/ 427561 w 1176112"/>
                  <a:gd name="connsiteY12" fmla="*/ 30892 h 543373"/>
                  <a:gd name="connsiteX13" fmla="*/ 268077 w 1176112"/>
                  <a:gd name="connsiteY13" fmla="*/ 109277 h 543373"/>
                  <a:gd name="connsiteX14" fmla="*/ 0 w 1176112"/>
                  <a:gd name="connsiteY14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639239 w 1176112"/>
                  <a:gd name="connsiteY2" fmla="*/ 99656 h 543373"/>
                  <a:gd name="connsiteX3" fmla="*/ 761226 w 1176112"/>
                  <a:gd name="connsiteY3" fmla="*/ 119914 h 543373"/>
                  <a:gd name="connsiteX4" fmla="*/ 866008 w 1176112"/>
                  <a:gd name="connsiteY4" fmla="*/ 166024 h 543373"/>
                  <a:gd name="connsiteX5" fmla="*/ 995244 w 1176112"/>
                  <a:gd name="connsiteY5" fmla="*/ 246054 h 543373"/>
                  <a:gd name="connsiteX6" fmla="*/ 1123424 w 1176112"/>
                  <a:gd name="connsiteY6" fmla="*/ 320599 h 543373"/>
                  <a:gd name="connsiteX7" fmla="*/ 1176112 w 1176112"/>
                  <a:gd name="connsiteY7" fmla="*/ 263172 h 543373"/>
                  <a:gd name="connsiteX8" fmla="*/ 1072938 w 1176112"/>
                  <a:gd name="connsiteY8" fmla="*/ 189382 h 543373"/>
                  <a:gd name="connsiteX9" fmla="*/ 915418 w 1176112"/>
                  <a:gd name="connsiteY9" fmla="*/ 101870 h 543373"/>
                  <a:gd name="connsiteX10" fmla="*/ 780332 w 1176112"/>
                  <a:gd name="connsiteY10" fmla="*/ 39045 h 543373"/>
                  <a:gd name="connsiteX11" fmla="*/ 604808 w 1176112"/>
                  <a:gd name="connsiteY11" fmla="*/ 72 h 543373"/>
                  <a:gd name="connsiteX12" fmla="*/ 427561 w 1176112"/>
                  <a:gd name="connsiteY12" fmla="*/ 30892 h 543373"/>
                  <a:gd name="connsiteX13" fmla="*/ 0 w 1176112"/>
                  <a:gd name="connsiteY13" fmla="*/ 455466 h 543373"/>
                  <a:gd name="connsiteX0" fmla="*/ 0 w 1176112"/>
                  <a:gd name="connsiteY0" fmla="*/ 455394 h 543301"/>
                  <a:gd name="connsiteX1" fmla="*/ 72819 w 1176112"/>
                  <a:gd name="connsiteY1" fmla="*/ 543301 h 543301"/>
                  <a:gd name="connsiteX2" fmla="*/ 639239 w 1176112"/>
                  <a:gd name="connsiteY2" fmla="*/ 99584 h 543301"/>
                  <a:gd name="connsiteX3" fmla="*/ 761226 w 1176112"/>
                  <a:gd name="connsiteY3" fmla="*/ 119842 h 543301"/>
                  <a:gd name="connsiteX4" fmla="*/ 866008 w 1176112"/>
                  <a:gd name="connsiteY4" fmla="*/ 165952 h 543301"/>
                  <a:gd name="connsiteX5" fmla="*/ 995244 w 1176112"/>
                  <a:gd name="connsiteY5" fmla="*/ 245982 h 543301"/>
                  <a:gd name="connsiteX6" fmla="*/ 1123424 w 1176112"/>
                  <a:gd name="connsiteY6" fmla="*/ 320527 h 543301"/>
                  <a:gd name="connsiteX7" fmla="*/ 1176112 w 1176112"/>
                  <a:gd name="connsiteY7" fmla="*/ 263100 h 543301"/>
                  <a:gd name="connsiteX8" fmla="*/ 1072938 w 1176112"/>
                  <a:gd name="connsiteY8" fmla="*/ 189310 h 543301"/>
                  <a:gd name="connsiteX9" fmla="*/ 915418 w 1176112"/>
                  <a:gd name="connsiteY9" fmla="*/ 101798 h 543301"/>
                  <a:gd name="connsiteX10" fmla="*/ 780332 w 1176112"/>
                  <a:gd name="connsiteY10" fmla="*/ 38973 h 543301"/>
                  <a:gd name="connsiteX11" fmla="*/ 604808 w 1176112"/>
                  <a:gd name="connsiteY11" fmla="*/ 0 h 543301"/>
                  <a:gd name="connsiteX12" fmla="*/ 0 w 1176112"/>
                  <a:gd name="connsiteY12" fmla="*/ 455394 h 543301"/>
                  <a:gd name="connsiteX0" fmla="*/ 0 w 1176112"/>
                  <a:gd name="connsiteY0" fmla="*/ 455394 h 543301"/>
                  <a:gd name="connsiteX1" fmla="*/ 72819 w 1176112"/>
                  <a:gd name="connsiteY1" fmla="*/ 543301 h 543301"/>
                  <a:gd name="connsiteX2" fmla="*/ 761226 w 1176112"/>
                  <a:gd name="connsiteY2" fmla="*/ 119842 h 543301"/>
                  <a:gd name="connsiteX3" fmla="*/ 866008 w 1176112"/>
                  <a:gd name="connsiteY3" fmla="*/ 165952 h 543301"/>
                  <a:gd name="connsiteX4" fmla="*/ 995244 w 1176112"/>
                  <a:gd name="connsiteY4" fmla="*/ 245982 h 543301"/>
                  <a:gd name="connsiteX5" fmla="*/ 1123424 w 1176112"/>
                  <a:gd name="connsiteY5" fmla="*/ 320527 h 543301"/>
                  <a:gd name="connsiteX6" fmla="*/ 1176112 w 1176112"/>
                  <a:gd name="connsiteY6" fmla="*/ 263100 h 543301"/>
                  <a:gd name="connsiteX7" fmla="*/ 1072938 w 1176112"/>
                  <a:gd name="connsiteY7" fmla="*/ 189310 h 543301"/>
                  <a:gd name="connsiteX8" fmla="*/ 915418 w 1176112"/>
                  <a:gd name="connsiteY8" fmla="*/ 101798 h 543301"/>
                  <a:gd name="connsiteX9" fmla="*/ 780332 w 1176112"/>
                  <a:gd name="connsiteY9" fmla="*/ 38973 h 543301"/>
                  <a:gd name="connsiteX10" fmla="*/ 604808 w 1176112"/>
                  <a:gd name="connsiteY10" fmla="*/ 0 h 543301"/>
                  <a:gd name="connsiteX11" fmla="*/ 0 w 1176112"/>
                  <a:gd name="connsiteY11" fmla="*/ 455394 h 543301"/>
                  <a:gd name="connsiteX0" fmla="*/ 287634 w 1103293"/>
                  <a:gd name="connsiteY0" fmla="*/ 202135 h 551033"/>
                  <a:gd name="connsiteX1" fmla="*/ 0 w 1103293"/>
                  <a:gd name="connsiteY1" fmla="*/ 551033 h 551033"/>
                  <a:gd name="connsiteX2" fmla="*/ 688407 w 1103293"/>
                  <a:gd name="connsiteY2" fmla="*/ 127574 h 551033"/>
                  <a:gd name="connsiteX3" fmla="*/ 793189 w 1103293"/>
                  <a:gd name="connsiteY3" fmla="*/ 173684 h 551033"/>
                  <a:gd name="connsiteX4" fmla="*/ 922425 w 1103293"/>
                  <a:gd name="connsiteY4" fmla="*/ 253714 h 551033"/>
                  <a:gd name="connsiteX5" fmla="*/ 1050605 w 1103293"/>
                  <a:gd name="connsiteY5" fmla="*/ 328259 h 551033"/>
                  <a:gd name="connsiteX6" fmla="*/ 1103293 w 1103293"/>
                  <a:gd name="connsiteY6" fmla="*/ 270832 h 551033"/>
                  <a:gd name="connsiteX7" fmla="*/ 1000119 w 1103293"/>
                  <a:gd name="connsiteY7" fmla="*/ 197042 h 551033"/>
                  <a:gd name="connsiteX8" fmla="*/ 842599 w 1103293"/>
                  <a:gd name="connsiteY8" fmla="*/ 109530 h 551033"/>
                  <a:gd name="connsiteX9" fmla="*/ 707513 w 1103293"/>
                  <a:gd name="connsiteY9" fmla="*/ 46705 h 551033"/>
                  <a:gd name="connsiteX10" fmla="*/ 531989 w 1103293"/>
                  <a:gd name="connsiteY10" fmla="*/ 7732 h 551033"/>
                  <a:gd name="connsiteX11" fmla="*/ 287634 w 1103293"/>
                  <a:gd name="connsiteY11" fmla="*/ 202135 h 551033"/>
                  <a:gd name="connsiteX0" fmla="*/ 0 w 815659"/>
                  <a:gd name="connsiteY0" fmla="*/ 202135 h 328259"/>
                  <a:gd name="connsiteX1" fmla="*/ 80332 w 815659"/>
                  <a:gd name="connsiteY1" fmla="*/ 246465 h 328259"/>
                  <a:gd name="connsiteX2" fmla="*/ 400773 w 815659"/>
                  <a:gd name="connsiteY2" fmla="*/ 127574 h 328259"/>
                  <a:gd name="connsiteX3" fmla="*/ 505555 w 815659"/>
                  <a:gd name="connsiteY3" fmla="*/ 173684 h 328259"/>
                  <a:gd name="connsiteX4" fmla="*/ 634791 w 815659"/>
                  <a:gd name="connsiteY4" fmla="*/ 253714 h 328259"/>
                  <a:gd name="connsiteX5" fmla="*/ 762971 w 815659"/>
                  <a:gd name="connsiteY5" fmla="*/ 328259 h 328259"/>
                  <a:gd name="connsiteX6" fmla="*/ 815659 w 815659"/>
                  <a:gd name="connsiteY6" fmla="*/ 270832 h 328259"/>
                  <a:gd name="connsiteX7" fmla="*/ 712485 w 815659"/>
                  <a:gd name="connsiteY7" fmla="*/ 197042 h 328259"/>
                  <a:gd name="connsiteX8" fmla="*/ 554965 w 815659"/>
                  <a:gd name="connsiteY8" fmla="*/ 109530 h 328259"/>
                  <a:gd name="connsiteX9" fmla="*/ 419879 w 815659"/>
                  <a:gd name="connsiteY9" fmla="*/ 46705 h 328259"/>
                  <a:gd name="connsiteX10" fmla="*/ 244355 w 815659"/>
                  <a:gd name="connsiteY10" fmla="*/ 7732 h 328259"/>
                  <a:gd name="connsiteX11" fmla="*/ 0 w 815659"/>
                  <a:gd name="connsiteY11" fmla="*/ 202135 h 328259"/>
                  <a:gd name="connsiteX0" fmla="*/ 0 w 782286"/>
                  <a:gd name="connsiteY0" fmla="*/ 212145 h 328878"/>
                  <a:gd name="connsiteX1" fmla="*/ 46959 w 782286"/>
                  <a:gd name="connsiteY1" fmla="*/ 247084 h 328878"/>
                  <a:gd name="connsiteX2" fmla="*/ 367400 w 782286"/>
                  <a:gd name="connsiteY2" fmla="*/ 128193 h 328878"/>
                  <a:gd name="connsiteX3" fmla="*/ 472182 w 782286"/>
                  <a:gd name="connsiteY3" fmla="*/ 174303 h 328878"/>
                  <a:gd name="connsiteX4" fmla="*/ 601418 w 782286"/>
                  <a:gd name="connsiteY4" fmla="*/ 254333 h 328878"/>
                  <a:gd name="connsiteX5" fmla="*/ 729598 w 782286"/>
                  <a:gd name="connsiteY5" fmla="*/ 328878 h 328878"/>
                  <a:gd name="connsiteX6" fmla="*/ 782286 w 782286"/>
                  <a:gd name="connsiteY6" fmla="*/ 271451 h 328878"/>
                  <a:gd name="connsiteX7" fmla="*/ 679112 w 782286"/>
                  <a:gd name="connsiteY7" fmla="*/ 197661 h 328878"/>
                  <a:gd name="connsiteX8" fmla="*/ 521592 w 782286"/>
                  <a:gd name="connsiteY8" fmla="*/ 110149 h 328878"/>
                  <a:gd name="connsiteX9" fmla="*/ 386506 w 782286"/>
                  <a:gd name="connsiteY9" fmla="*/ 47324 h 328878"/>
                  <a:gd name="connsiteX10" fmla="*/ 210982 w 782286"/>
                  <a:gd name="connsiteY10" fmla="*/ 8351 h 328878"/>
                  <a:gd name="connsiteX11" fmla="*/ 0 w 782286"/>
                  <a:gd name="connsiteY11" fmla="*/ 212145 h 328878"/>
                  <a:gd name="connsiteX0" fmla="*/ 0 w 782286"/>
                  <a:gd name="connsiteY0" fmla="*/ 212145 h 328878"/>
                  <a:gd name="connsiteX1" fmla="*/ 46959 w 782286"/>
                  <a:gd name="connsiteY1" fmla="*/ 247084 h 328878"/>
                  <a:gd name="connsiteX2" fmla="*/ 367400 w 782286"/>
                  <a:gd name="connsiteY2" fmla="*/ 128193 h 328878"/>
                  <a:gd name="connsiteX3" fmla="*/ 472182 w 782286"/>
                  <a:gd name="connsiteY3" fmla="*/ 174303 h 328878"/>
                  <a:gd name="connsiteX4" fmla="*/ 601418 w 782286"/>
                  <a:gd name="connsiteY4" fmla="*/ 254333 h 328878"/>
                  <a:gd name="connsiteX5" fmla="*/ 729598 w 782286"/>
                  <a:gd name="connsiteY5" fmla="*/ 328878 h 328878"/>
                  <a:gd name="connsiteX6" fmla="*/ 782286 w 782286"/>
                  <a:gd name="connsiteY6" fmla="*/ 271451 h 328878"/>
                  <a:gd name="connsiteX7" fmla="*/ 679112 w 782286"/>
                  <a:gd name="connsiteY7" fmla="*/ 197661 h 328878"/>
                  <a:gd name="connsiteX8" fmla="*/ 521592 w 782286"/>
                  <a:gd name="connsiteY8" fmla="*/ 110149 h 328878"/>
                  <a:gd name="connsiteX9" fmla="*/ 386506 w 782286"/>
                  <a:gd name="connsiteY9" fmla="*/ 47324 h 328878"/>
                  <a:gd name="connsiteX10" fmla="*/ 210982 w 782286"/>
                  <a:gd name="connsiteY10" fmla="*/ 8351 h 328878"/>
                  <a:gd name="connsiteX11" fmla="*/ 0 w 782286"/>
                  <a:gd name="connsiteY11" fmla="*/ 212145 h 328878"/>
                  <a:gd name="connsiteX0" fmla="*/ 0 w 782286"/>
                  <a:gd name="connsiteY0" fmla="*/ 212145 h 328878"/>
                  <a:gd name="connsiteX1" fmla="*/ 65537 w 782286"/>
                  <a:gd name="connsiteY1" fmla="*/ 234657 h 328878"/>
                  <a:gd name="connsiteX2" fmla="*/ 367400 w 782286"/>
                  <a:gd name="connsiteY2" fmla="*/ 128193 h 328878"/>
                  <a:gd name="connsiteX3" fmla="*/ 472182 w 782286"/>
                  <a:gd name="connsiteY3" fmla="*/ 174303 h 328878"/>
                  <a:gd name="connsiteX4" fmla="*/ 601418 w 782286"/>
                  <a:gd name="connsiteY4" fmla="*/ 254333 h 328878"/>
                  <a:gd name="connsiteX5" fmla="*/ 729598 w 782286"/>
                  <a:gd name="connsiteY5" fmla="*/ 328878 h 328878"/>
                  <a:gd name="connsiteX6" fmla="*/ 782286 w 782286"/>
                  <a:gd name="connsiteY6" fmla="*/ 271451 h 328878"/>
                  <a:gd name="connsiteX7" fmla="*/ 679112 w 782286"/>
                  <a:gd name="connsiteY7" fmla="*/ 197661 h 328878"/>
                  <a:gd name="connsiteX8" fmla="*/ 521592 w 782286"/>
                  <a:gd name="connsiteY8" fmla="*/ 110149 h 328878"/>
                  <a:gd name="connsiteX9" fmla="*/ 386506 w 782286"/>
                  <a:gd name="connsiteY9" fmla="*/ 47324 h 328878"/>
                  <a:gd name="connsiteX10" fmla="*/ 210982 w 782286"/>
                  <a:gd name="connsiteY10" fmla="*/ 8351 h 328878"/>
                  <a:gd name="connsiteX11" fmla="*/ 0 w 782286"/>
                  <a:gd name="connsiteY11" fmla="*/ 212145 h 328878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334921 w 748867"/>
                  <a:gd name="connsiteY3" fmla="*/ 15153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334921 w 748867"/>
                  <a:gd name="connsiteY3" fmla="*/ 15153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334921 w 748867"/>
                  <a:gd name="connsiteY3" fmla="*/ 151537 h 328062"/>
                  <a:gd name="connsiteX4" fmla="*/ 497576 w 748867"/>
                  <a:gd name="connsiteY4" fmla="*/ 219164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284390"/>
                  <a:gd name="connsiteX1" fmla="*/ 32118 w 748867"/>
                  <a:gd name="connsiteY1" fmla="*/ 233841 h 284390"/>
                  <a:gd name="connsiteX2" fmla="*/ 166973 w 748867"/>
                  <a:gd name="connsiteY2" fmla="*/ 148921 h 284390"/>
                  <a:gd name="connsiteX3" fmla="*/ 334921 w 748867"/>
                  <a:gd name="connsiteY3" fmla="*/ 151537 h 284390"/>
                  <a:gd name="connsiteX4" fmla="*/ 497576 w 748867"/>
                  <a:gd name="connsiteY4" fmla="*/ 219164 h 284390"/>
                  <a:gd name="connsiteX5" fmla="*/ 640618 w 748867"/>
                  <a:gd name="connsiteY5" fmla="*/ 284390 h 284390"/>
                  <a:gd name="connsiteX6" fmla="*/ 748867 w 748867"/>
                  <a:gd name="connsiteY6" fmla="*/ 270635 h 284390"/>
                  <a:gd name="connsiteX7" fmla="*/ 645693 w 748867"/>
                  <a:gd name="connsiteY7" fmla="*/ 196845 h 284390"/>
                  <a:gd name="connsiteX8" fmla="*/ 488173 w 748867"/>
                  <a:gd name="connsiteY8" fmla="*/ 109333 h 284390"/>
                  <a:gd name="connsiteX9" fmla="*/ 353087 w 748867"/>
                  <a:gd name="connsiteY9" fmla="*/ 46508 h 284390"/>
                  <a:gd name="connsiteX10" fmla="*/ 177563 w 748867"/>
                  <a:gd name="connsiteY10" fmla="*/ 7535 h 284390"/>
                  <a:gd name="connsiteX11" fmla="*/ 0 w 748867"/>
                  <a:gd name="connsiteY11" fmla="*/ 198925 h 284390"/>
                  <a:gd name="connsiteX0" fmla="*/ 0 w 748867"/>
                  <a:gd name="connsiteY0" fmla="*/ 198925 h 284390"/>
                  <a:gd name="connsiteX1" fmla="*/ 32118 w 748867"/>
                  <a:gd name="connsiteY1" fmla="*/ 233841 h 284390"/>
                  <a:gd name="connsiteX2" fmla="*/ 166973 w 748867"/>
                  <a:gd name="connsiteY2" fmla="*/ 148921 h 284390"/>
                  <a:gd name="connsiteX3" fmla="*/ 334921 w 748867"/>
                  <a:gd name="connsiteY3" fmla="*/ 151537 h 284390"/>
                  <a:gd name="connsiteX4" fmla="*/ 497576 w 748867"/>
                  <a:gd name="connsiteY4" fmla="*/ 219164 h 284390"/>
                  <a:gd name="connsiteX5" fmla="*/ 640618 w 748867"/>
                  <a:gd name="connsiteY5" fmla="*/ 284390 h 284390"/>
                  <a:gd name="connsiteX6" fmla="*/ 748867 w 748867"/>
                  <a:gd name="connsiteY6" fmla="*/ 270635 h 284390"/>
                  <a:gd name="connsiteX7" fmla="*/ 488173 w 748867"/>
                  <a:gd name="connsiteY7" fmla="*/ 109333 h 284390"/>
                  <a:gd name="connsiteX8" fmla="*/ 353087 w 748867"/>
                  <a:gd name="connsiteY8" fmla="*/ 46508 h 284390"/>
                  <a:gd name="connsiteX9" fmla="*/ 177563 w 748867"/>
                  <a:gd name="connsiteY9" fmla="*/ 7535 h 284390"/>
                  <a:gd name="connsiteX10" fmla="*/ 0 w 748867"/>
                  <a:gd name="connsiteY10" fmla="*/ 198925 h 284390"/>
                  <a:gd name="connsiteX0" fmla="*/ 0 w 689589"/>
                  <a:gd name="connsiteY0" fmla="*/ 198925 h 284390"/>
                  <a:gd name="connsiteX1" fmla="*/ 32118 w 689589"/>
                  <a:gd name="connsiteY1" fmla="*/ 233841 h 284390"/>
                  <a:gd name="connsiteX2" fmla="*/ 166973 w 689589"/>
                  <a:gd name="connsiteY2" fmla="*/ 148921 h 284390"/>
                  <a:gd name="connsiteX3" fmla="*/ 334921 w 689589"/>
                  <a:gd name="connsiteY3" fmla="*/ 151537 h 284390"/>
                  <a:gd name="connsiteX4" fmla="*/ 497576 w 689589"/>
                  <a:gd name="connsiteY4" fmla="*/ 219164 h 284390"/>
                  <a:gd name="connsiteX5" fmla="*/ 640618 w 689589"/>
                  <a:gd name="connsiteY5" fmla="*/ 284390 h 284390"/>
                  <a:gd name="connsiteX6" fmla="*/ 689589 w 689589"/>
                  <a:gd name="connsiteY6" fmla="*/ 230071 h 284390"/>
                  <a:gd name="connsiteX7" fmla="*/ 488173 w 689589"/>
                  <a:gd name="connsiteY7" fmla="*/ 109333 h 284390"/>
                  <a:gd name="connsiteX8" fmla="*/ 353087 w 689589"/>
                  <a:gd name="connsiteY8" fmla="*/ 46508 h 284390"/>
                  <a:gd name="connsiteX9" fmla="*/ 177563 w 689589"/>
                  <a:gd name="connsiteY9" fmla="*/ 7535 h 284390"/>
                  <a:gd name="connsiteX10" fmla="*/ 0 w 689589"/>
                  <a:gd name="connsiteY10" fmla="*/ 198925 h 284390"/>
                  <a:gd name="connsiteX0" fmla="*/ 0 w 689589"/>
                  <a:gd name="connsiteY0" fmla="*/ 156042 h 241507"/>
                  <a:gd name="connsiteX1" fmla="*/ 32118 w 689589"/>
                  <a:gd name="connsiteY1" fmla="*/ 190958 h 241507"/>
                  <a:gd name="connsiteX2" fmla="*/ 166973 w 689589"/>
                  <a:gd name="connsiteY2" fmla="*/ 106038 h 241507"/>
                  <a:gd name="connsiteX3" fmla="*/ 334921 w 689589"/>
                  <a:gd name="connsiteY3" fmla="*/ 108654 h 241507"/>
                  <a:gd name="connsiteX4" fmla="*/ 497576 w 689589"/>
                  <a:gd name="connsiteY4" fmla="*/ 176281 h 241507"/>
                  <a:gd name="connsiteX5" fmla="*/ 640618 w 689589"/>
                  <a:gd name="connsiteY5" fmla="*/ 241507 h 241507"/>
                  <a:gd name="connsiteX6" fmla="*/ 689589 w 689589"/>
                  <a:gd name="connsiteY6" fmla="*/ 187188 h 241507"/>
                  <a:gd name="connsiteX7" fmla="*/ 488173 w 689589"/>
                  <a:gd name="connsiteY7" fmla="*/ 66450 h 241507"/>
                  <a:gd name="connsiteX8" fmla="*/ 353087 w 689589"/>
                  <a:gd name="connsiteY8" fmla="*/ 3625 h 241507"/>
                  <a:gd name="connsiteX9" fmla="*/ 106844 w 689589"/>
                  <a:gd name="connsiteY9" fmla="*/ 70403 h 241507"/>
                  <a:gd name="connsiteX10" fmla="*/ 0 w 689589"/>
                  <a:gd name="connsiteY10" fmla="*/ 156042 h 241507"/>
                  <a:gd name="connsiteX0" fmla="*/ 0 w 689589"/>
                  <a:gd name="connsiteY0" fmla="*/ 121256 h 206721"/>
                  <a:gd name="connsiteX1" fmla="*/ 32118 w 689589"/>
                  <a:gd name="connsiteY1" fmla="*/ 156172 h 206721"/>
                  <a:gd name="connsiteX2" fmla="*/ 166973 w 689589"/>
                  <a:gd name="connsiteY2" fmla="*/ 71252 h 206721"/>
                  <a:gd name="connsiteX3" fmla="*/ 334921 w 689589"/>
                  <a:gd name="connsiteY3" fmla="*/ 73868 h 206721"/>
                  <a:gd name="connsiteX4" fmla="*/ 497576 w 689589"/>
                  <a:gd name="connsiteY4" fmla="*/ 141495 h 206721"/>
                  <a:gd name="connsiteX5" fmla="*/ 640618 w 689589"/>
                  <a:gd name="connsiteY5" fmla="*/ 206721 h 206721"/>
                  <a:gd name="connsiteX6" fmla="*/ 689589 w 689589"/>
                  <a:gd name="connsiteY6" fmla="*/ 152402 h 206721"/>
                  <a:gd name="connsiteX7" fmla="*/ 488173 w 689589"/>
                  <a:gd name="connsiteY7" fmla="*/ 31664 h 206721"/>
                  <a:gd name="connsiteX8" fmla="*/ 312195 w 689589"/>
                  <a:gd name="connsiteY8" fmla="*/ 6139 h 206721"/>
                  <a:gd name="connsiteX9" fmla="*/ 106844 w 689589"/>
                  <a:gd name="connsiteY9" fmla="*/ 35617 h 206721"/>
                  <a:gd name="connsiteX10" fmla="*/ 0 w 689589"/>
                  <a:gd name="connsiteY10" fmla="*/ 121256 h 206721"/>
                  <a:gd name="connsiteX0" fmla="*/ 0 w 689589"/>
                  <a:gd name="connsiteY0" fmla="*/ 116551 h 202016"/>
                  <a:gd name="connsiteX1" fmla="*/ 32118 w 689589"/>
                  <a:gd name="connsiteY1" fmla="*/ 151467 h 202016"/>
                  <a:gd name="connsiteX2" fmla="*/ 166973 w 689589"/>
                  <a:gd name="connsiteY2" fmla="*/ 66547 h 202016"/>
                  <a:gd name="connsiteX3" fmla="*/ 334921 w 689589"/>
                  <a:gd name="connsiteY3" fmla="*/ 69163 h 202016"/>
                  <a:gd name="connsiteX4" fmla="*/ 497576 w 689589"/>
                  <a:gd name="connsiteY4" fmla="*/ 136790 h 202016"/>
                  <a:gd name="connsiteX5" fmla="*/ 640618 w 689589"/>
                  <a:gd name="connsiteY5" fmla="*/ 202016 h 202016"/>
                  <a:gd name="connsiteX6" fmla="*/ 689589 w 689589"/>
                  <a:gd name="connsiteY6" fmla="*/ 147697 h 202016"/>
                  <a:gd name="connsiteX7" fmla="*/ 488173 w 689589"/>
                  <a:gd name="connsiteY7" fmla="*/ 26959 h 202016"/>
                  <a:gd name="connsiteX8" fmla="*/ 312195 w 689589"/>
                  <a:gd name="connsiteY8" fmla="*/ 1434 h 202016"/>
                  <a:gd name="connsiteX9" fmla="*/ 106844 w 689589"/>
                  <a:gd name="connsiteY9" fmla="*/ 30912 h 202016"/>
                  <a:gd name="connsiteX10" fmla="*/ 0 w 689589"/>
                  <a:gd name="connsiteY10" fmla="*/ 116551 h 202016"/>
                  <a:gd name="connsiteX0" fmla="*/ 0 w 689589"/>
                  <a:gd name="connsiteY0" fmla="*/ 116551 h 202016"/>
                  <a:gd name="connsiteX1" fmla="*/ 32118 w 689589"/>
                  <a:gd name="connsiteY1" fmla="*/ 151467 h 202016"/>
                  <a:gd name="connsiteX2" fmla="*/ 166973 w 689589"/>
                  <a:gd name="connsiteY2" fmla="*/ 66547 h 202016"/>
                  <a:gd name="connsiteX3" fmla="*/ 334921 w 689589"/>
                  <a:gd name="connsiteY3" fmla="*/ 69163 h 202016"/>
                  <a:gd name="connsiteX4" fmla="*/ 497576 w 689589"/>
                  <a:gd name="connsiteY4" fmla="*/ 136790 h 202016"/>
                  <a:gd name="connsiteX5" fmla="*/ 640618 w 689589"/>
                  <a:gd name="connsiteY5" fmla="*/ 202016 h 202016"/>
                  <a:gd name="connsiteX6" fmla="*/ 689589 w 689589"/>
                  <a:gd name="connsiteY6" fmla="*/ 147697 h 202016"/>
                  <a:gd name="connsiteX7" fmla="*/ 488173 w 689589"/>
                  <a:gd name="connsiteY7" fmla="*/ 26959 h 202016"/>
                  <a:gd name="connsiteX8" fmla="*/ 312195 w 689589"/>
                  <a:gd name="connsiteY8" fmla="*/ 1434 h 202016"/>
                  <a:gd name="connsiteX9" fmla="*/ 106844 w 689589"/>
                  <a:gd name="connsiteY9" fmla="*/ 30912 h 202016"/>
                  <a:gd name="connsiteX10" fmla="*/ 0 w 689589"/>
                  <a:gd name="connsiteY10" fmla="*/ 116551 h 202016"/>
                  <a:gd name="connsiteX0" fmla="*/ 0 w 689589"/>
                  <a:gd name="connsiteY0" fmla="*/ 115659 h 201124"/>
                  <a:gd name="connsiteX1" fmla="*/ 32118 w 689589"/>
                  <a:gd name="connsiteY1" fmla="*/ 150575 h 201124"/>
                  <a:gd name="connsiteX2" fmla="*/ 166973 w 689589"/>
                  <a:gd name="connsiteY2" fmla="*/ 65655 h 201124"/>
                  <a:gd name="connsiteX3" fmla="*/ 334921 w 689589"/>
                  <a:gd name="connsiteY3" fmla="*/ 68271 h 201124"/>
                  <a:gd name="connsiteX4" fmla="*/ 497576 w 689589"/>
                  <a:gd name="connsiteY4" fmla="*/ 135898 h 201124"/>
                  <a:gd name="connsiteX5" fmla="*/ 640618 w 689589"/>
                  <a:gd name="connsiteY5" fmla="*/ 201124 h 201124"/>
                  <a:gd name="connsiteX6" fmla="*/ 689589 w 689589"/>
                  <a:gd name="connsiteY6" fmla="*/ 146805 h 201124"/>
                  <a:gd name="connsiteX7" fmla="*/ 476990 w 689589"/>
                  <a:gd name="connsiteY7" fmla="*/ 50958 h 201124"/>
                  <a:gd name="connsiteX8" fmla="*/ 312195 w 689589"/>
                  <a:gd name="connsiteY8" fmla="*/ 542 h 201124"/>
                  <a:gd name="connsiteX9" fmla="*/ 106844 w 689589"/>
                  <a:gd name="connsiteY9" fmla="*/ 30020 h 201124"/>
                  <a:gd name="connsiteX10" fmla="*/ 0 w 689589"/>
                  <a:gd name="connsiteY10" fmla="*/ 115659 h 201124"/>
                  <a:gd name="connsiteX0" fmla="*/ 0 w 689589"/>
                  <a:gd name="connsiteY0" fmla="*/ 115659 h 201124"/>
                  <a:gd name="connsiteX1" fmla="*/ 32118 w 689589"/>
                  <a:gd name="connsiteY1" fmla="*/ 150575 h 201124"/>
                  <a:gd name="connsiteX2" fmla="*/ 166973 w 689589"/>
                  <a:gd name="connsiteY2" fmla="*/ 65655 h 201124"/>
                  <a:gd name="connsiteX3" fmla="*/ 334921 w 689589"/>
                  <a:gd name="connsiteY3" fmla="*/ 68271 h 201124"/>
                  <a:gd name="connsiteX4" fmla="*/ 497576 w 689589"/>
                  <a:gd name="connsiteY4" fmla="*/ 135898 h 201124"/>
                  <a:gd name="connsiteX5" fmla="*/ 640618 w 689589"/>
                  <a:gd name="connsiteY5" fmla="*/ 201124 h 201124"/>
                  <a:gd name="connsiteX6" fmla="*/ 689589 w 689589"/>
                  <a:gd name="connsiteY6" fmla="*/ 146805 h 201124"/>
                  <a:gd name="connsiteX7" fmla="*/ 476990 w 689589"/>
                  <a:gd name="connsiteY7" fmla="*/ 50958 h 201124"/>
                  <a:gd name="connsiteX8" fmla="*/ 312195 w 689589"/>
                  <a:gd name="connsiteY8" fmla="*/ 542 h 201124"/>
                  <a:gd name="connsiteX9" fmla="*/ 106844 w 689589"/>
                  <a:gd name="connsiteY9" fmla="*/ 30020 h 201124"/>
                  <a:gd name="connsiteX10" fmla="*/ 0 w 689589"/>
                  <a:gd name="connsiteY10" fmla="*/ 115659 h 201124"/>
                  <a:gd name="connsiteX0" fmla="*/ 0 w 689589"/>
                  <a:gd name="connsiteY0" fmla="*/ 115659 h 201124"/>
                  <a:gd name="connsiteX1" fmla="*/ 32118 w 689589"/>
                  <a:gd name="connsiteY1" fmla="*/ 150575 h 201124"/>
                  <a:gd name="connsiteX2" fmla="*/ 166973 w 689589"/>
                  <a:gd name="connsiteY2" fmla="*/ 65655 h 201124"/>
                  <a:gd name="connsiteX3" fmla="*/ 334921 w 689589"/>
                  <a:gd name="connsiteY3" fmla="*/ 68271 h 201124"/>
                  <a:gd name="connsiteX4" fmla="*/ 497576 w 689589"/>
                  <a:gd name="connsiteY4" fmla="*/ 135898 h 201124"/>
                  <a:gd name="connsiteX5" fmla="*/ 640618 w 689589"/>
                  <a:gd name="connsiteY5" fmla="*/ 201124 h 201124"/>
                  <a:gd name="connsiteX6" fmla="*/ 689589 w 689589"/>
                  <a:gd name="connsiteY6" fmla="*/ 146805 h 201124"/>
                  <a:gd name="connsiteX7" fmla="*/ 476990 w 689589"/>
                  <a:gd name="connsiteY7" fmla="*/ 50958 h 201124"/>
                  <a:gd name="connsiteX8" fmla="*/ 312195 w 689589"/>
                  <a:gd name="connsiteY8" fmla="*/ 542 h 201124"/>
                  <a:gd name="connsiteX9" fmla="*/ 106844 w 689589"/>
                  <a:gd name="connsiteY9" fmla="*/ 30020 h 201124"/>
                  <a:gd name="connsiteX10" fmla="*/ 0 w 689589"/>
                  <a:gd name="connsiteY10" fmla="*/ 115659 h 201124"/>
                  <a:gd name="connsiteX0" fmla="*/ 0 w 689589"/>
                  <a:gd name="connsiteY0" fmla="*/ 117642 h 203107"/>
                  <a:gd name="connsiteX1" fmla="*/ 32118 w 689589"/>
                  <a:gd name="connsiteY1" fmla="*/ 152558 h 203107"/>
                  <a:gd name="connsiteX2" fmla="*/ 166973 w 689589"/>
                  <a:gd name="connsiteY2" fmla="*/ 67638 h 203107"/>
                  <a:gd name="connsiteX3" fmla="*/ 334921 w 689589"/>
                  <a:gd name="connsiteY3" fmla="*/ 70254 h 203107"/>
                  <a:gd name="connsiteX4" fmla="*/ 497576 w 689589"/>
                  <a:gd name="connsiteY4" fmla="*/ 137881 h 203107"/>
                  <a:gd name="connsiteX5" fmla="*/ 640618 w 689589"/>
                  <a:gd name="connsiteY5" fmla="*/ 203107 h 203107"/>
                  <a:gd name="connsiteX6" fmla="*/ 689589 w 689589"/>
                  <a:gd name="connsiteY6" fmla="*/ 148788 h 203107"/>
                  <a:gd name="connsiteX7" fmla="*/ 476990 w 689589"/>
                  <a:gd name="connsiteY7" fmla="*/ 52941 h 203107"/>
                  <a:gd name="connsiteX8" fmla="*/ 312195 w 689589"/>
                  <a:gd name="connsiteY8" fmla="*/ 2525 h 203107"/>
                  <a:gd name="connsiteX9" fmla="*/ 106844 w 689589"/>
                  <a:gd name="connsiteY9" fmla="*/ 32003 h 203107"/>
                  <a:gd name="connsiteX10" fmla="*/ 0 w 689589"/>
                  <a:gd name="connsiteY10" fmla="*/ 117642 h 203107"/>
                  <a:gd name="connsiteX0" fmla="*/ 0 w 696997"/>
                  <a:gd name="connsiteY0" fmla="*/ 111325 h 203028"/>
                  <a:gd name="connsiteX1" fmla="*/ 39526 w 696997"/>
                  <a:gd name="connsiteY1" fmla="*/ 152479 h 203028"/>
                  <a:gd name="connsiteX2" fmla="*/ 174381 w 696997"/>
                  <a:gd name="connsiteY2" fmla="*/ 67559 h 203028"/>
                  <a:gd name="connsiteX3" fmla="*/ 342329 w 696997"/>
                  <a:gd name="connsiteY3" fmla="*/ 70175 h 203028"/>
                  <a:gd name="connsiteX4" fmla="*/ 504984 w 696997"/>
                  <a:gd name="connsiteY4" fmla="*/ 137802 h 203028"/>
                  <a:gd name="connsiteX5" fmla="*/ 648026 w 696997"/>
                  <a:gd name="connsiteY5" fmla="*/ 203028 h 203028"/>
                  <a:gd name="connsiteX6" fmla="*/ 696997 w 696997"/>
                  <a:gd name="connsiteY6" fmla="*/ 148709 h 203028"/>
                  <a:gd name="connsiteX7" fmla="*/ 484398 w 696997"/>
                  <a:gd name="connsiteY7" fmla="*/ 52862 h 203028"/>
                  <a:gd name="connsiteX8" fmla="*/ 319603 w 696997"/>
                  <a:gd name="connsiteY8" fmla="*/ 2446 h 203028"/>
                  <a:gd name="connsiteX9" fmla="*/ 114252 w 696997"/>
                  <a:gd name="connsiteY9" fmla="*/ 31924 h 203028"/>
                  <a:gd name="connsiteX10" fmla="*/ 0 w 696997"/>
                  <a:gd name="connsiteY10" fmla="*/ 111325 h 203028"/>
                  <a:gd name="connsiteX0" fmla="*/ 0 w 696997"/>
                  <a:gd name="connsiteY0" fmla="*/ 108483 h 200186"/>
                  <a:gd name="connsiteX1" fmla="*/ 39526 w 696997"/>
                  <a:gd name="connsiteY1" fmla="*/ 149637 h 200186"/>
                  <a:gd name="connsiteX2" fmla="*/ 174381 w 696997"/>
                  <a:gd name="connsiteY2" fmla="*/ 64717 h 200186"/>
                  <a:gd name="connsiteX3" fmla="*/ 342329 w 696997"/>
                  <a:gd name="connsiteY3" fmla="*/ 67333 h 200186"/>
                  <a:gd name="connsiteX4" fmla="*/ 504984 w 696997"/>
                  <a:gd name="connsiteY4" fmla="*/ 134960 h 200186"/>
                  <a:gd name="connsiteX5" fmla="*/ 648026 w 696997"/>
                  <a:gd name="connsiteY5" fmla="*/ 200186 h 200186"/>
                  <a:gd name="connsiteX6" fmla="*/ 696997 w 696997"/>
                  <a:gd name="connsiteY6" fmla="*/ 145867 h 200186"/>
                  <a:gd name="connsiteX7" fmla="*/ 484398 w 696997"/>
                  <a:gd name="connsiteY7" fmla="*/ 50020 h 200186"/>
                  <a:gd name="connsiteX8" fmla="*/ 289913 w 696997"/>
                  <a:gd name="connsiteY8" fmla="*/ 2673 h 200186"/>
                  <a:gd name="connsiteX9" fmla="*/ 114252 w 696997"/>
                  <a:gd name="connsiteY9" fmla="*/ 29082 h 200186"/>
                  <a:gd name="connsiteX10" fmla="*/ 0 w 696997"/>
                  <a:gd name="connsiteY10" fmla="*/ 108483 h 200186"/>
                  <a:gd name="connsiteX0" fmla="*/ 0 w 696997"/>
                  <a:gd name="connsiteY0" fmla="*/ 108483 h 200186"/>
                  <a:gd name="connsiteX1" fmla="*/ 39526 w 696997"/>
                  <a:gd name="connsiteY1" fmla="*/ 149637 h 200186"/>
                  <a:gd name="connsiteX2" fmla="*/ 174381 w 696997"/>
                  <a:gd name="connsiteY2" fmla="*/ 64717 h 200186"/>
                  <a:gd name="connsiteX3" fmla="*/ 342329 w 696997"/>
                  <a:gd name="connsiteY3" fmla="*/ 67333 h 200186"/>
                  <a:gd name="connsiteX4" fmla="*/ 504984 w 696997"/>
                  <a:gd name="connsiteY4" fmla="*/ 134960 h 200186"/>
                  <a:gd name="connsiteX5" fmla="*/ 648026 w 696997"/>
                  <a:gd name="connsiteY5" fmla="*/ 200186 h 200186"/>
                  <a:gd name="connsiteX6" fmla="*/ 696997 w 696997"/>
                  <a:gd name="connsiteY6" fmla="*/ 145867 h 200186"/>
                  <a:gd name="connsiteX7" fmla="*/ 484398 w 696997"/>
                  <a:gd name="connsiteY7" fmla="*/ 50020 h 200186"/>
                  <a:gd name="connsiteX8" fmla="*/ 289913 w 696997"/>
                  <a:gd name="connsiteY8" fmla="*/ 2673 h 200186"/>
                  <a:gd name="connsiteX9" fmla="*/ 114252 w 696997"/>
                  <a:gd name="connsiteY9" fmla="*/ 29082 h 200186"/>
                  <a:gd name="connsiteX10" fmla="*/ 0 w 696997"/>
                  <a:gd name="connsiteY10" fmla="*/ 108483 h 200186"/>
                  <a:gd name="connsiteX0" fmla="*/ 0 w 696997"/>
                  <a:gd name="connsiteY0" fmla="*/ 108483 h 193959"/>
                  <a:gd name="connsiteX1" fmla="*/ 39526 w 696997"/>
                  <a:gd name="connsiteY1" fmla="*/ 149637 h 193959"/>
                  <a:gd name="connsiteX2" fmla="*/ 174381 w 696997"/>
                  <a:gd name="connsiteY2" fmla="*/ 64717 h 193959"/>
                  <a:gd name="connsiteX3" fmla="*/ 342329 w 696997"/>
                  <a:gd name="connsiteY3" fmla="*/ 67333 h 193959"/>
                  <a:gd name="connsiteX4" fmla="*/ 504984 w 696997"/>
                  <a:gd name="connsiteY4" fmla="*/ 134960 h 193959"/>
                  <a:gd name="connsiteX5" fmla="*/ 648038 w 696997"/>
                  <a:gd name="connsiteY5" fmla="*/ 193959 h 193959"/>
                  <a:gd name="connsiteX6" fmla="*/ 696997 w 696997"/>
                  <a:gd name="connsiteY6" fmla="*/ 145867 h 193959"/>
                  <a:gd name="connsiteX7" fmla="*/ 484398 w 696997"/>
                  <a:gd name="connsiteY7" fmla="*/ 50020 h 193959"/>
                  <a:gd name="connsiteX8" fmla="*/ 289913 w 696997"/>
                  <a:gd name="connsiteY8" fmla="*/ 2673 h 193959"/>
                  <a:gd name="connsiteX9" fmla="*/ 114252 w 696997"/>
                  <a:gd name="connsiteY9" fmla="*/ 29082 h 193959"/>
                  <a:gd name="connsiteX10" fmla="*/ 0 w 696997"/>
                  <a:gd name="connsiteY10" fmla="*/ 108483 h 193959"/>
                  <a:gd name="connsiteX0" fmla="*/ 0 w 696997"/>
                  <a:gd name="connsiteY0" fmla="*/ 108483 h 193959"/>
                  <a:gd name="connsiteX1" fmla="*/ 39526 w 696997"/>
                  <a:gd name="connsiteY1" fmla="*/ 149637 h 193959"/>
                  <a:gd name="connsiteX2" fmla="*/ 174381 w 696997"/>
                  <a:gd name="connsiteY2" fmla="*/ 64717 h 193959"/>
                  <a:gd name="connsiteX3" fmla="*/ 342329 w 696997"/>
                  <a:gd name="connsiteY3" fmla="*/ 67333 h 193959"/>
                  <a:gd name="connsiteX4" fmla="*/ 504984 w 696997"/>
                  <a:gd name="connsiteY4" fmla="*/ 134960 h 193959"/>
                  <a:gd name="connsiteX5" fmla="*/ 648038 w 696997"/>
                  <a:gd name="connsiteY5" fmla="*/ 193959 h 193959"/>
                  <a:gd name="connsiteX6" fmla="*/ 696997 w 696997"/>
                  <a:gd name="connsiteY6" fmla="*/ 145867 h 193959"/>
                  <a:gd name="connsiteX7" fmla="*/ 484398 w 696997"/>
                  <a:gd name="connsiteY7" fmla="*/ 50020 h 193959"/>
                  <a:gd name="connsiteX8" fmla="*/ 289913 w 696997"/>
                  <a:gd name="connsiteY8" fmla="*/ 2673 h 193959"/>
                  <a:gd name="connsiteX9" fmla="*/ 114252 w 696997"/>
                  <a:gd name="connsiteY9" fmla="*/ 29082 h 193959"/>
                  <a:gd name="connsiteX10" fmla="*/ 0 w 696997"/>
                  <a:gd name="connsiteY10" fmla="*/ 108483 h 193959"/>
                  <a:gd name="connsiteX0" fmla="*/ 0 w 696997"/>
                  <a:gd name="connsiteY0" fmla="*/ 108483 h 193959"/>
                  <a:gd name="connsiteX1" fmla="*/ 39526 w 696997"/>
                  <a:gd name="connsiteY1" fmla="*/ 149637 h 193959"/>
                  <a:gd name="connsiteX2" fmla="*/ 174381 w 696997"/>
                  <a:gd name="connsiteY2" fmla="*/ 64717 h 193959"/>
                  <a:gd name="connsiteX3" fmla="*/ 342329 w 696997"/>
                  <a:gd name="connsiteY3" fmla="*/ 67333 h 193959"/>
                  <a:gd name="connsiteX4" fmla="*/ 497577 w 696997"/>
                  <a:gd name="connsiteY4" fmla="*/ 128722 h 193959"/>
                  <a:gd name="connsiteX5" fmla="*/ 648038 w 696997"/>
                  <a:gd name="connsiteY5" fmla="*/ 193959 h 193959"/>
                  <a:gd name="connsiteX6" fmla="*/ 696997 w 696997"/>
                  <a:gd name="connsiteY6" fmla="*/ 145867 h 193959"/>
                  <a:gd name="connsiteX7" fmla="*/ 484398 w 696997"/>
                  <a:gd name="connsiteY7" fmla="*/ 50020 h 193959"/>
                  <a:gd name="connsiteX8" fmla="*/ 289913 w 696997"/>
                  <a:gd name="connsiteY8" fmla="*/ 2673 h 193959"/>
                  <a:gd name="connsiteX9" fmla="*/ 114252 w 696997"/>
                  <a:gd name="connsiteY9" fmla="*/ 29082 h 193959"/>
                  <a:gd name="connsiteX10" fmla="*/ 0 w 696997"/>
                  <a:gd name="connsiteY10" fmla="*/ 108483 h 193959"/>
                  <a:gd name="connsiteX0" fmla="*/ 0 w 682175"/>
                  <a:gd name="connsiteY0" fmla="*/ 108483 h 193959"/>
                  <a:gd name="connsiteX1" fmla="*/ 39526 w 682175"/>
                  <a:gd name="connsiteY1" fmla="*/ 149637 h 193959"/>
                  <a:gd name="connsiteX2" fmla="*/ 174381 w 682175"/>
                  <a:gd name="connsiteY2" fmla="*/ 64717 h 193959"/>
                  <a:gd name="connsiteX3" fmla="*/ 342329 w 682175"/>
                  <a:gd name="connsiteY3" fmla="*/ 67333 h 193959"/>
                  <a:gd name="connsiteX4" fmla="*/ 497577 w 682175"/>
                  <a:gd name="connsiteY4" fmla="*/ 128722 h 193959"/>
                  <a:gd name="connsiteX5" fmla="*/ 648038 w 682175"/>
                  <a:gd name="connsiteY5" fmla="*/ 193959 h 193959"/>
                  <a:gd name="connsiteX6" fmla="*/ 682175 w 682175"/>
                  <a:gd name="connsiteY6" fmla="*/ 136504 h 193959"/>
                  <a:gd name="connsiteX7" fmla="*/ 484398 w 682175"/>
                  <a:gd name="connsiteY7" fmla="*/ 50020 h 193959"/>
                  <a:gd name="connsiteX8" fmla="*/ 289913 w 682175"/>
                  <a:gd name="connsiteY8" fmla="*/ 2673 h 193959"/>
                  <a:gd name="connsiteX9" fmla="*/ 114252 w 682175"/>
                  <a:gd name="connsiteY9" fmla="*/ 29082 h 193959"/>
                  <a:gd name="connsiteX10" fmla="*/ 0 w 682175"/>
                  <a:gd name="connsiteY10" fmla="*/ 108483 h 193959"/>
                  <a:gd name="connsiteX0" fmla="*/ 0 w 682175"/>
                  <a:gd name="connsiteY0" fmla="*/ 108483 h 197089"/>
                  <a:gd name="connsiteX1" fmla="*/ 39526 w 682175"/>
                  <a:gd name="connsiteY1" fmla="*/ 149637 h 197089"/>
                  <a:gd name="connsiteX2" fmla="*/ 174381 w 682175"/>
                  <a:gd name="connsiteY2" fmla="*/ 64717 h 197089"/>
                  <a:gd name="connsiteX3" fmla="*/ 342329 w 682175"/>
                  <a:gd name="connsiteY3" fmla="*/ 67333 h 197089"/>
                  <a:gd name="connsiteX4" fmla="*/ 497577 w 682175"/>
                  <a:gd name="connsiteY4" fmla="*/ 128722 h 197089"/>
                  <a:gd name="connsiteX5" fmla="*/ 659162 w 682175"/>
                  <a:gd name="connsiteY5" fmla="*/ 197089 h 197089"/>
                  <a:gd name="connsiteX6" fmla="*/ 682175 w 682175"/>
                  <a:gd name="connsiteY6" fmla="*/ 136504 h 197089"/>
                  <a:gd name="connsiteX7" fmla="*/ 484398 w 682175"/>
                  <a:gd name="connsiteY7" fmla="*/ 50020 h 197089"/>
                  <a:gd name="connsiteX8" fmla="*/ 289913 w 682175"/>
                  <a:gd name="connsiteY8" fmla="*/ 2673 h 197089"/>
                  <a:gd name="connsiteX9" fmla="*/ 114252 w 682175"/>
                  <a:gd name="connsiteY9" fmla="*/ 29082 h 197089"/>
                  <a:gd name="connsiteX10" fmla="*/ 0 w 682175"/>
                  <a:gd name="connsiteY10" fmla="*/ 108483 h 197089"/>
                  <a:gd name="connsiteX0" fmla="*/ 0 w 684201"/>
                  <a:gd name="connsiteY0" fmla="*/ 65651 h 196571"/>
                  <a:gd name="connsiteX1" fmla="*/ 41552 w 684201"/>
                  <a:gd name="connsiteY1" fmla="*/ 149119 h 196571"/>
                  <a:gd name="connsiteX2" fmla="*/ 176407 w 684201"/>
                  <a:gd name="connsiteY2" fmla="*/ 64199 h 196571"/>
                  <a:gd name="connsiteX3" fmla="*/ 344355 w 684201"/>
                  <a:gd name="connsiteY3" fmla="*/ 66815 h 196571"/>
                  <a:gd name="connsiteX4" fmla="*/ 499603 w 684201"/>
                  <a:gd name="connsiteY4" fmla="*/ 128204 h 196571"/>
                  <a:gd name="connsiteX5" fmla="*/ 661188 w 684201"/>
                  <a:gd name="connsiteY5" fmla="*/ 196571 h 196571"/>
                  <a:gd name="connsiteX6" fmla="*/ 684201 w 684201"/>
                  <a:gd name="connsiteY6" fmla="*/ 135986 h 196571"/>
                  <a:gd name="connsiteX7" fmla="*/ 486424 w 684201"/>
                  <a:gd name="connsiteY7" fmla="*/ 49502 h 196571"/>
                  <a:gd name="connsiteX8" fmla="*/ 291939 w 684201"/>
                  <a:gd name="connsiteY8" fmla="*/ 2155 h 196571"/>
                  <a:gd name="connsiteX9" fmla="*/ 116278 w 684201"/>
                  <a:gd name="connsiteY9" fmla="*/ 28564 h 196571"/>
                  <a:gd name="connsiteX10" fmla="*/ 0 w 684201"/>
                  <a:gd name="connsiteY10" fmla="*/ 65651 h 196571"/>
                  <a:gd name="connsiteX0" fmla="*/ 0 w 684201"/>
                  <a:gd name="connsiteY0" fmla="*/ 69127 h 200047"/>
                  <a:gd name="connsiteX1" fmla="*/ 41552 w 684201"/>
                  <a:gd name="connsiteY1" fmla="*/ 152595 h 200047"/>
                  <a:gd name="connsiteX2" fmla="*/ 176407 w 684201"/>
                  <a:gd name="connsiteY2" fmla="*/ 67675 h 200047"/>
                  <a:gd name="connsiteX3" fmla="*/ 344355 w 684201"/>
                  <a:gd name="connsiteY3" fmla="*/ 70291 h 200047"/>
                  <a:gd name="connsiteX4" fmla="*/ 499603 w 684201"/>
                  <a:gd name="connsiteY4" fmla="*/ 131680 h 200047"/>
                  <a:gd name="connsiteX5" fmla="*/ 661188 w 684201"/>
                  <a:gd name="connsiteY5" fmla="*/ 200047 h 200047"/>
                  <a:gd name="connsiteX6" fmla="*/ 684201 w 684201"/>
                  <a:gd name="connsiteY6" fmla="*/ 139462 h 200047"/>
                  <a:gd name="connsiteX7" fmla="*/ 486424 w 684201"/>
                  <a:gd name="connsiteY7" fmla="*/ 52978 h 200047"/>
                  <a:gd name="connsiteX8" fmla="*/ 291939 w 684201"/>
                  <a:gd name="connsiteY8" fmla="*/ 5631 h 200047"/>
                  <a:gd name="connsiteX9" fmla="*/ 123861 w 684201"/>
                  <a:gd name="connsiteY9" fmla="*/ 7959 h 200047"/>
                  <a:gd name="connsiteX10" fmla="*/ 0 w 684201"/>
                  <a:gd name="connsiteY10" fmla="*/ 69127 h 200047"/>
                  <a:gd name="connsiteX0" fmla="*/ 0 w 684201"/>
                  <a:gd name="connsiteY0" fmla="*/ 69054 h 199974"/>
                  <a:gd name="connsiteX1" fmla="*/ 41552 w 684201"/>
                  <a:gd name="connsiteY1" fmla="*/ 152522 h 199974"/>
                  <a:gd name="connsiteX2" fmla="*/ 176407 w 684201"/>
                  <a:gd name="connsiteY2" fmla="*/ 67602 h 199974"/>
                  <a:gd name="connsiteX3" fmla="*/ 344355 w 684201"/>
                  <a:gd name="connsiteY3" fmla="*/ 70218 h 199974"/>
                  <a:gd name="connsiteX4" fmla="*/ 499603 w 684201"/>
                  <a:gd name="connsiteY4" fmla="*/ 131607 h 199974"/>
                  <a:gd name="connsiteX5" fmla="*/ 661188 w 684201"/>
                  <a:gd name="connsiteY5" fmla="*/ 199974 h 199974"/>
                  <a:gd name="connsiteX6" fmla="*/ 684201 w 684201"/>
                  <a:gd name="connsiteY6" fmla="*/ 139389 h 199974"/>
                  <a:gd name="connsiteX7" fmla="*/ 452244 w 684201"/>
                  <a:gd name="connsiteY7" fmla="*/ 51768 h 199974"/>
                  <a:gd name="connsiteX8" fmla="*/ 291939 w 684201"/>
                  <a:gd name="connsiteY8" fmla="*/ 5558 h 199974"/>
                  <a:gd name="connsiteX9" fmla="*/ 123861 w 684201"/>
                  <a:gd name="connsiteY9" fmla="*/ 7886 h 199974"/>
                  <a:gd name="connsiteX10" fmla="*/ 0 w 684201"/>
                  <a:gd name="connsiteY10" fmla="*/ 69054 h 199974"/>
                  <a:gd name="connsiteX0" fmla="*/ 0 w 665318"/>
                  <a:gd name="connsiteY0" fmla="*/ 69054 h 199974"/>
                  <a:gd name="connsiteX1" fmla="*/ 41552 w 665318"/>
                  <a:gd name="connsiteY1" fmla="*/ 152522 h 199974"/>
                  <a:gd name="connsiteX2" fmla="*/ 176407 w 665318"/>
                  <a:gd name="connsiteY2" fmla="*/ 67602 h 199974"/>
                  <a:gd name="connsiteX3" fmla="*/ 344355 w 665318"/>
                  <a:gd name="connsiteY3" fmla="*/ 70218 h 199974"/>
                  <a:gd name="connsiteX4" fmla="*/ 499603 w 665318"/>
                  <a:gd name="connsiteY4" fmla="*/ 131607 h 199974"/>
                  <a:gd name="connsiteX5" fmla="*/ 661188 w 665318"/>
                  <a:gd name="connsiteY5" fmla="*/ 199974 h 199974"/>
                  <a:gd name="connsiteX6" fmla="*/ 665318 w 665318"/>
                  <a:gd name="connsiteY6" fmla="*/ 138422 h 199974"/>
                  <a:gd name="connsiteX7" fmla="*/ 452244 w 665318"/>
                  <a:gd name="connsiteY7" fmla="*/ 51768 h 199974"/>
                  <a:gd name="connsiteX8" fmla="*/ 291939 w 665318"/>
                  <a:gd name="connsiteY8" fmla="*/ 5558 h 199974"/>
                  <a:gd name="connsiteX9" fmla="*/ 123861 w 665318"/>
                  <a:gd name="connsiteY9" fmla="*/ 7886 h 199974"/>
                  <a:gd name="connsiteX10" fmla="*/ 0 w 665318"/>
                  <a:gd name="connsiteY10" fmla="*/ 69054 h 199974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44355 w 665318"/>
                  <a:gd name="connsiteY3" fmla="*/ 70218 h 200426"/>
                  <a:gd name="connsiteX4" fmla="*/ 499603 w 665318"/>
                  <a:gd name="connsiteY4" fmla="*/ 131607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10918 w 665318"/>
                  <a:gd name="connsiteY3" fmla="*/ 78908 h 200426"/>
                  <a:gd name="connsiteX4" fmla="*/ 499603 w 665318"/>
                  <a:gd name="connsiteY4" fmla="*/ 131607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10918 w 665318"/>
                  <a:gd name="connsiteY3" fmla="*/ 78908 h 200426"/>
                  <a:gd name="connsiteX4" fmla="*/ 473341 w 665318"/>
                  <a:gd name="connsiteY4" fmla="*/ 141886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10918 w 665318"/>
                  <a:gd name="connsiteY3" fmla="*/ 78908 h 200426"/>
                  <a:gd name="connsiteX4" fmla="*/ 473341 w 665318"/>
                  <a:gd name="connsiteY4" fmla="*/ 141886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187590"/>
                  <a:gd name="connsiteX1" fmla="*/ 41552 w 665318"/>
                  <a:gd name="connsiteY1" fmla="*/ 152522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473341 w 665318"/>
                  <a:gd name="connsiteY4" fmla="*/ 141886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1552 w 665318"/>
                  <a:gd name="connsiteY1" fmla="*/ 152522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2164 w 665318"/>
                  <a:gd name="connsiteY1" fmla="*/ 114014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2164 w 665318"/>
                  <a:gd name="connsiteY1" fmla="*/ 114014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2164 w 665318"/>
                  <a:gd name="connsiteY1" fmla="*/ 114014 h 187590"/>
                  <a:gd name="connsiteX2" fmla="*/ 188320 w 665318"/>
                  <a:gd name="connsiteY2" fmla="*/ 5414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77401 h 195937"/>
                  <a:gd name="connsiteX1" fmla="*/ 42164 w 665318"/>
                  <a:gd name="connsiteY1" fmla="*/ 122361 h 195937"/>
                  <a:gd name="connsiteX2" fmla="*/ 188320 w 665318"/>
                  <a:gd name="connsiteY2" fmla="*/ 62489 h 195937"/>
                  <a:gd name="connsiteX3" fmla="*/ 310918 w 665318"/>
                  <a:gd name="connsiteY3" fmla="*/ 87255 h 195937"/>
                  <a:gd name="connsiteX4" fmla="*/ 500346 w 665318"/>
                  <a:gd name="connsiteY4" fmla="*/ 149781 h 195937"/>
                  <a:gd name="connsiteX5" fmla="*/ 634386 w 665318"/>
                  <a:gd name="connsiteY5" fmla="*/ 195937 h 195937"/>
                  <a:gd name="connsiteX6" fmla="*/ 665318 w 665318"/>
                  <a:gd name="connsiteY6" fmla="*/ 146769 h 195937"/>
                  <a:gd name="connsiteX7" fmla="*/ 452244 w 665318"/>
                  <a:gd name="connsiteY7" fmla="*/ 60115 h 195937"/>
                  <a:gd name="connsiteX8" fmla="*/ 291939 w 665318"/>
                  <a:gd name="connsiteY8" fmla="*/ 13905 h 195937"/>
                  <a:gd name="connsiteX9" fmla="*/ 142949 w 665318"/>
                  <a:gd name="connsiteY9" fmla="*/ 4364 h 195937"/>
                  <a:gd name="connsiteX10" fmla="*/ 0 w 665318"/>
                  <a:gd name="connsiteY10" fmla="*/ 77401 h 19593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79046 w 656044"/>
                  <a:gd name="connsiteY2" fmla="*/ 61229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79046 w 656044"/>
                  <a:gd name="connsiteY2" fmla="*/ 61229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44662 w 656044"/>
                  <a:gd name="connsiteY2" fmla="*/ 72928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44662 w 656044"/>
                  <a:gd name="connsiteY2" fmla="*/ 72928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44662 w 656044"/>
                  <a:gd name="connsiteY2" fmla="*/ 72928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442970 w 656044"/>
                  <a:gd name="connsiteY7" fmla="*/ 58855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44662 w 656044"/>
                  <a:gd name="connsiteY2" fmla="*/ 72928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442970 w 656044"/>
                  <a:gd name="connsiteY7" fmla="*/ 58855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69976 w 656044"/>
                  <a:gd name="connsiteY2" fmla="*/ 65661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442970 w 656044"/>
                  <a:gd name="connsiteY7" fmla="*/ 58855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69976 w 656044"/>
                  <a:gd name="connsiteY2" fmla="*/ 65661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503686 w 656044"/>
                  <a:gd name="connsiteY7" fmla="*/ 13393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709940"/>
                  <a:gd name="connsiteY0" fmla="*/ 58875 h 200697"/>
                  <a:gd name="connsiteX1" fmla="*/ 32890 w 709940"/>
                  <a:gd name="connsiteY1" fmla="*/ 121101 h 200697"/>
                  <a:gd name="connsiteX2" fmla="*/ 169976 w 709940"/>
                  <a:gd name="connsiteY2" fmla="*/ 65661 h 200697"/>
                  <a:gd name="connsiteX3" fmla="*/ 301644 w 709940"/>
                  <a:gd name="connsiteY3" fmla="*/ 85995 h 200697"/>
                  <a:gd name="connsiteX4" fmla="*/ 491072 w 709940"/>
                  <a:gd name="connsiteY4" fmla="*/ 148521 h 200697"/>
                  <a:gd name="connsiteX5" fmla="*/ 623217 w 709940"/>
                  <a:gd name="connsiteY5" fmla="*/ 200697 h 200697"/>
                  <a:gd name="connsiteX6" fmla="*/ 709940 w 709940"/>
                  <a:gd name="connsiteY6" fmla="*/ 128174 h 200697"/>
                  <a:gd name="connsiteX7" fmla="*/ 503686 w 709940"/>
                  <a:gd name="connsiteY7" fmla="*/ 13393 h 200697"/>
                  <a:gd name="connsiteX8" fmla="*/ 282665 w 709940"/>
                  <a:gd name="connsiteY8" fmla="*/ 12645 h 200697"/>
                  <a:gd name="connsiteX9" fmla="*/ 133675 w 709940"/>
                  <a:gd name="connsiteY9" fmla="*/ 3104 h 200697"/>
                  <a:gd name="connsiteX10" fmla="*/ 0 w 709940"/>
                  <a:gd name="connsiteY10" fmla="*/ 58875 h 200697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301644 w 709940"/>
                  <a:gd name="connsiteY3" fmla="*/ 85995 h 168800"/>
                  <a:gd name="connsiteX4" fmla="*/ 491072 w 709940"/>
                  <a:gd name="connsiteY4" fmla="*/ 148521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301644 w 709940"/>
                  <a:gd name="connsiteY3" fmla="*/ 85995 h 168800"/>
                  <a:gd name="connsiteX4" fmla="*/ 503568 w 709940"/>
                  <a:gd name="connsiteY4" fmla="*/ 102063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288132 w 709940"/>
                  <a:gd name="connsiteY3" fmla="*/ 50259 h 168800"/>
                  <a:gd name="connsiteX4" fmla="*/ 503568 w 709940"/>
                  <a:gd name="connsiteY4" fmla="*/ 102063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288132 w 709940"/>
                  <a:gd name="connsiteY3" fmla="*/ 50259 h 168800"/>
                  <a:gd name="connsiteX4" fmla="*/ 474947 w 709940"/>
                  <a:gd name="connsiteY4" fmla="*/ 94763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91378 h 201303"/>
                  <a:gd name="connsiteX1" fmla="*/ 32890 w 709940"/>
                  <a:gd name="connsiteY1" fmla="*/ 153604 h 201303"/>
                  <a:gd name="connsiteX2" fmla="*/ 169976 w 709940"/>
                  <a:gd name="connsiteY2" fmla="*/ 98164 h 201303"/>
                  <a:gd name="connsiteX3" fmla="*/ 288132 w 709940"/>
                  <a:gd name="connsiteY3" fmla="*/ 82762 h 201303"/>
                  <a:gd name="connsiteX4" fmla="*/ 474947 w 709940"/>
                  <a:gd name="connsiteY4" fmla="*/ 127266 h 201303"/>
                  <a:gd name="connsiteX5" fmla="*/ 656413 w 709940"/>
                  <a:gd name="connsiteY5" fmla="*/ 201303 h 201303"/>
                  <a:gd name="connsiteX6" fmla="*/ 709940 w 709940"/>
                  <a:gd name="connsiteY6" fmla="*/ 160677 h 201303"/>
                  <a:gd name="connsiteX7" fmla="*/ 503686 w 709940"/>
                  <a:gd name="connsiteY7" fmla="*/ 45896 h 201303"/>
                  <a:gd name="connsiteX8" fmla="*/ 285362 w 709940"/>
                  <a:gd name="connsiteY8" fmla="*/ 1841 h 201303"/>
                  <a:gd name="connsiteX9" fmla="*/ 133675 w 709940"/>
                  <a:gd name="connsiteY9" fmla="*/ 35607 h 201303"/>
                  <a:gd name="connsiteX10" fmla="*/ 0 w 709940"/>
                  <a:gd name="connsiteY10" fmla="*/ 91378 h 201303"/>
                  <a:gd name="connsiteX0" fmla="*/ 0 w 709940"/>
                  <a:gd name="connsiteY0" fmla="*/ 91378 h 201303"/>
                  <a:gd name="connsiteX1" fmla="*/ 32890 w 709940"/>
                  <a:gd name="connsiteY1" fmla="*/ 153604 h 201303"/>
                  <a:gd name="connsiteX2" fmla="*/ 169976 w 709940"/>
                  <a:gd name="connsiteY2" fmla="*/ 98164 h 201303"/>
                  <a:gd name="connsiteX3" fmla="*/ 288132 w 709940"/>
                  <a:gd name="connsiteY3" fmla="*/ 82762 h 201303"/>
                  <a:gd name="connsiteX4" fmla="*/ 474947 w 709940"/>
                  <a:gd name="connsiteY4" fmla="*/ 127266 h 201303"/>
                  <a:gd name="connsiteX5" fmla="*/ 656413 w 709940"/>
                  <a:gd name="connsiteY5" fmla="*/ 201303 h 201303"/>
                  <a:gd name="connsiteX6" fmla="*/ 709940 w 709940"/>
                  <a:gd name="connsiteY6" fmla="*/ 160677 h 201303"/>
                  <a:gd name="connsiteX7" fmla="*/ 494253 w 709940"/>
                  <a:gd name="connsiteY7" fmla="*/ 56003 h 201303"/>
                  <a:gd name="connsiteX8" fmla="*/ 285362 w 709940"/>
                  <a:gd name="connsiteY8" fmla="*/ 1841 h 201303"/>
                  <a:gd name="connsiteX9" fmla="*/ 133675 w 709940"/>
                  <a:gd name="connsiteY9" fmla="*/ 35607 h 201303"/>
                  <a:gd name="connsiteX10" fmla="*/ 0 w 709940"/>
                  <a:gd name="connsiteY10" fmla="*/ 91378 h 201303"/>
                  <a:gd name="connsiteX0" fmla="*/ 0 w 709940"/>
                  <a:gd name="connsiteY0" fmla="*/ 77782 h 187707"/>
                  <a:gd name="connsiteX1" fmla="*/ 32890 w 709940"/>
                  <a:gd name="connsiteY1" fmla="*/ 140008 h 187707"/>
                  <a:gd name="connsiteX2" fmla="*/ 169976 w 709940"/>
                  <a:gd name="connsiteY2" fmla="*/ 84568 h 187707"/>
                  <a:gd name="connsiteX3" fmla="*/ 288132 w 709940"/>
                  <a:gd name="connsiteY3" fmla="*/ 69166 h 187707"/>
                  <a:gd name="connsiteX4" fmla="*/ 474947 w 709940"/>
                  <a:gd name="connsiteY4" fmla="*/ 113670 h 187707"/>
                  <a:gd name="connsiteX5" fmla="*/ 656413 w 709940"/>
                  <a:gd name="connsiteY5" fmla="*/ 187707 h 187707"/>
                  <a:gd name="connsiteX6" fmla="*/ 709940 w 709940"/>
                  <a:gd name="connsiteY6" fmla="*/ 147081 h 187707"/>
                  <a:gd name="connsiteX7" fmla="*/ 494253 w 709940"/>
                  <a:gd name="connsiteY7" fmla="*/ 42407 h 187707"/>
                  <a:gd name="connsiteX8" fmla="*/ 269519 w 709940"/>
                  <a:gd name="connsiteY8" fmla="*/ 2772 h 187707"/>
                  <a:gd name="connsiteX9" fmla="*/ 133675 w 709940"/>
                  <a:gd name="connsiteY9" fmla="*/ 22011 h 187707"/>
                  <a:gd name="connsiteX10" fmla="*/ 0 w 709940"/>
                  <a:gd name="connsiteY10" fmla="*/ 77782 h 187707"/>
                  <a:gd name="connsiteX0" fmla="*/ 0 w 709940"/>
                  <a:gd name="connsiteY0" fmla="*/ 78648 h 188573"/>
                  <a:gd name="connsiteX1" fmla="*/ 32890 w 709940"/>
                  <a:gd name="connsiteY1" fmla="*/ 140874 h 188573"/>
                  <a:gd name="connsiteX2" fmla="*/ 169976 w 709940"/>
                  <a:gd name="connsiteY2" fmla="*/ 85434 h 188573"/>
                  <a:gd name="connsiteX3" fmla="*/ 288132 w 709940"/>
                  <a:gd name="connsiteY3" fmla="*/ 70032 h 188573"/>
                  <a:gd name="connsiteX4" fmla="*/ 474947 w 709940"/>
                  <a:gd name="connsiteY4" fmla="*/ 114536 h 188573"/>
                  <a:gd name="connsiteX5" fmla="*/ 656413 w 709940"/>
                  <a:gd name="connsiteY5" fmla="*/ 188573 h 188573"/>
                  <a:gd name="connsiteX6" fmla="*/ 709940 w 709940"/>
                  <a:gd name="connsiteY6" fmla="*/ 147947 h 188573"/>
                  <a:gd name="connsiteX7" fmla="*/ 494253 w 709940"/>
                  <a:gd name="connsiteY7" fmla="*/ 43273 h 188573"/>
                  <a:gd name="connsiteX8" fmla="*/ 269519 w 709940"/>
                  <a:gd name="connsiteY8" fmla="*/ 3638 h 188573"/>
                  <a:gd name="connsiteX9" fmla="*/ 108444 w 709940"/>
                  <a:gd name="connsiteY9" fmla="*/ 16845 h 188573"/>
                  <a:gd name="connsiteX10" fmla="*/ 0 w 709940"/>
                  <a:gd name="connsiteY10" fmla="*/ 78648 h 188573"/>
                  <a:gd name="connsiteX0" fmla="*/ 0 w 709940"/>
                  <a:gd name="connsiteY0" fmla="*/ 78648 h 188573"/>
                  <a:gd name="connsiteX1" fmla="*/ 32890 w 709940"/>
                  <a:gd name="connsiteY1" fmla="*/ 140874 h 188573"/>
                  <a:gd name="connsiteX2" fmla="*/ 182429 w 709940"/>
                  <a:gd name="connsiteY2" fmla="*/ 69640 h 188573"/>
                  <a:gd name="connsiteX3" fmla="*/ 288132 w 709940"/>
                  <a:gd name="connsiteY3" fmla="*/ 70032 h 188573"/>
                  <a:gd name="connsiteX4" fmla="*/ 474947 w 709940"/>
                  <a:gd name="connsiteY4" fmla="*/ 114536 h 188573"/>
                  <a:gd name="connsiteX5" fmla="*/ 656413 w 709940"/>
                  <a:gd name="connsiteY5" fmla="*/ 188573 h 188573"/>
                  <a:gd name="connsiteX6" fmla="*/ 709940 w 709940"/>
                  <a:gd name="connsiteY6" fmla="*/ 147947 h 188573"/>
                  <a:gd name="connsiteX7" fmla="*/ 494253 w 709940"/>
                  <a:gd name="connsiteY7" fmla="*/ 43273 h 188573"/>
                  <a:gd name="connsiteX8" fmla="*/ 269519 w 709940"/>
                  <a:gd name="connsiteY8" fmla="*/ 3638 h 188573"/>
                  <a:gd name="connsiteX9" fmla="*/ 108444 w 709940"/>
                  <a:gd name="connsiteY9" fmla="*/ 16845 h 188573"/>
                  <a:gd name="connsiteX10" fmla="*/ 0 w 709940"/>
                  <a:gd name="connsiteY10" fmla="*/ 78648 h 188573"/>
                  <a:gd name="connsiteX0" fmla="*/ 0 w 709940"/>
                  <a:gd name="connsiteY0" fmla="*/ 78648 h 188573"/>
                  <a:gd name="connsiteX1" fmla="*/ 32890 w 709940"/>
                  <a:gd name="connsiteY1" fmla="*/ 140874 h 188573"/>
                  <a:gd name="connsiteX2" fmla="*/ 182429 w 709940"/>
                  <a:gd name="connsiteY2" fmla="*/ 69640 h 188573"/>
                  <a:gd name="connsiteX3" fmla="*/ 288132 w 709940"/>
                  <a:gd name="connsiteY3" fmla="*/ 70032 h 188573"/>
                  <a:gd name="connsiteX4" fmla="*/ 474947 w 709940"/>
                  <a:gd name="connsiteY4" fmla="*/ 114536 h 188573"/>
                  <a:gd name="connsiteX5" fmla="*/ 656413 w 709940"/>
                  <a:gd name="connsiteY5" fmla="*/ 188573 h 188573"/>
                  <a:gd name="connsiteX6" fmla="*/ 709940 w 709940"/>
                  <a:gd name="connsiteY6" fmla="*/ 147947 h 188573"/>
                  <a:gd name="connsiteX7" fmla="*/ 494253 w 709940"/>
                  <a:gd name="connsiteY7" fmla="*/ 43273 h 188573"/>
                  <a:gd name="connsiteX8" fmla="*/ 269519 w 709940"/>
                  <a:gd name="connsiteY8" fmla="*/ 3638 h 188573"/>
                  <a:gd name="connsiteX9" fmla="*/ 108444 w 709940"/>
                  <a:gd name="connsiteY9" fmla="*/ 16845 h 188573"/>
                  <a:gd name="connsiteX10" fmla="*/ 0 w 709940"/>
                  <a:gd name="connsiteY10" fmla="*/ 78648 h 188573"/>
                  <a:gd name="connsiteX0" fmla="*/ 0 w 709206"/>
                  <a:gd name="connsiteY0" fmla="*/ 92966 h 188981"/>
                  <a:gd name="connsiteX1" fmla="*/ 32156 w 709206"/>
                  <a:gd name="connsiteY1" fmla="*/ 141282 h 188981"/>
                  <a:gd name="connsiteX2" fmla="*/ 181695 w 709206"/>
                  <a:gd name="connsiteY2" fmla="*/ 70048 h 188981"/>
                  <a:gd name="connsiteX3" fmla="*/ 287398 w 709206"/>
                  <a:gd name="connsiteY3" fmla="*/ 70440 h 188981"/>
                  <a:gd name="connsiteX4" fmla="*/ 474213 w 709206"/>
                  <a:gd name="connsiteY4" fmla="*/ 114944 h 188981"/>
                  <a:gd name="connsiteX5" fmla="*/ 655679 w 709206"/>
                  <a:gd name="connsiteY5" fmla="*/ 188981 h 188981"/>
                  <a:gd name="connsiteX6" fmla="*/ 709206 w 709206"/>
                  <a:gd name="connsiteY6" fmla="*/ 148355 h 188981"/>
                  <a:gd name="connsiteX7" fmla="*/ 493519 w 709206"/>
                  <a:gd name="connsiteY7" fmla="*/ 43681 h 188981"/>
                  <a:gd name="connsiteX8" fmla="*/ 268785 w 709206"/>
                  <a:gd name="connsiteY8" fmla="*/ 4046 h 188981"/>
                  <a:gd name="connsiteX9" fmla="*/ 107710 w 709206"/>
                  <a:gd name="connsiteY9" fmla="*/ 17253 h 188981"/>
                  <a:gd name="connsiteX10" fmla="*/ 0 w 709206"/>
                  <a:gd name="connsiteY10" fmla="*/ 92966 h 188981"/>
                  <a:gd name="connsiteX0" fmla="*/ 0 w 709206"/>
                  <a:gd name="connsiteY0" fmla="*/ 91994 h 188009"/>
                  <a:gd name="connsiteX1" fmla="*/ 32156 w 709206"/>
                  <a:gd name="connsiteY1" fmla="*/ 140310 h 188009"/>
                  <a:gd name="connsiteX2" fmla="*/ 181695 w 709206"/>
                  <a:gd name="connsiteY2" fmla="*/ 69076 h 188009"/>
                  <a:gd name="connsiteX3" fmla="*/ 287398 w 709206"/>
                  <a:gd name="connsiteY3" fmla="*/ 69468 h 188009"/>
                  <a:gd name="connsiteX4" fmla="*/ 474213 w 709206"/>
                  <a:gd name="connsiteY4" fmla="*/ 113972 h 188009"/>
                  <a:gd name="connsiteX5" fmla="*/ 655679 w 709206"/>
                  <a:gd name="connsiteY5" fmla="*/ 188009 h 188009"/>
                  <a:gd name="connsiteX6" fmla="*/ 709206 w 709206"/>
                  <a:gd name="connsiteY6" fmla="*/ 147383 h 188009"/>
                  <a:gd name="connsiteX7" fmla="*/ 493519 w 709206"/>
                  <a:gd name="connsiteY7" fmla="*/ 42709 h 188009"/>
                  <a:gd name="connsiteX8" fmla="*/ 268785 w 709206"/>
                  <a:gd name="connsiteY8" fmla="*/ 3074 h 188009"/>
                  <a:gd name="connsiteX9" fmla="*/ 104688 w 709206"/>
                  <a:gd name="connsiteY9" fmla="*/ 21968 h 188009"/>
                  <a:gd name="connsiteX10" fmla="*/ 0 w 709206"/>
                  <a:gd name="connsiteY10" fmla="*/ 91994 h 188009"/>
                  <a:gd name="connsiteX0" fmla="*/ 0 w 709206"/>
                  <a:gd name="connsiteY0" fmla="*/ 91994 h 188009"/>
                  <a:gd name="connsiteX1" fmla="*/ 32156 w 709206"/>
                  <a:gd name="connsiteY1" fmla="*/ 140310 h 188009"/>
                  <a:gd name="connsiteX2" fmla="*/ 152664 w 709206"/>
                  <a:gd name="connsiteY2" fmla="*/ 85486 h 188009"/>
                  <a:gd name="connsiteX3" fmla="*/ 287398 w 709206"/>
                  <a:gd name="connsiteY3" fmla="*/ 69468 h 188009"/>
                  <a:gd name="connsiteX4" fmla="*/ 474213 w 709206"/>
                  <a:gd name="connsiteY4" fmla="*/ 113972 h 188009"/>
                  <a:gd name="connsiteX5" fmla="*/ 655679 w 709206"/>
                  <a:gd name="connsiteY5" fmla="*/ 188009 h 188009"/>
                  <a:gd name="connsiteX6" fmla="*/ 709206 w 709206"/>
                  <a:gd name="connsiteY6" fmla="*/ 147383 h 188009"/>
                  <a:gd name="connsiteX7" fmla="*/ 493519 w 709206"/>
                  <a:gd name="connsiteY7" fmla="*/ 42709 h 188009"/>
                  <a:gd name="connsiteX8" fmla="*/ 268785 w 709206"/>
                  <a:gd name="connsiteY8" fmla="*/ 3074 h 188009"/>
                  <a:gd name="connsiteX9" fmla="*/ 104688 w 709206"/>
                  <a:gd name="connsiteY9" fmla="*/ 21968 h 188009"/>
                  <a:gd name="connsiteX10" fmla="*/ 0 w 709206"/>
                  <a:gd name="connsiteY10" fmla="*/ 91994 h 188009"/>
                  <a:gd name="connsiteX0" fmla="*/ 0 w 709206"/>
                  <a:gd name="connsiteY0" fmla="*/ 91994 h 188009"/>
                  <a:gd name="connsiteX1" fmla="*/ 32156 w 709206"/>
                  <a:gd name="connsiteY1" fmla="*/ 140310 h 188009"/>
                  <a:gd name="connsiteX2" fmla="*/ 152664 w 709206"/>
                  <a:gd name="connsiteY2" fmla="*/ 85486 h 188009"/>
                  <a:gd name="connsiteX3" fmla="*/ 287398 w 709206"/>
                  <a:gd name="connsiteY3" fmla="*/ 69468 h 188009"/>
                  <a:gd name="connsiteX4" fmla="*/ 474213 w 709206"/>
                  <a:gd name="connsiteY4" fmla="*/ 113972 h 188009"/>
                  <a:gd name="connsiteX5" fmla="*/ 655679 w 709206"/>
                  <a:gd name="connsiteY5" fmla="*/ 188009 h 188009"/>
                  <a:gd name="connsiteX6" fmla="*/ 709206 w 709206"/>
                  <a:gd name="connsiteY6" fmla="*/ 147383 h 188009"/>
                  <a:gd name="connsiteX7" fmla="*/ 493519 w 709206"/>
                  <a:gd name="connsiteY7" fmla="*/ 42709 h 188009"/>
                  <a:gd name="connsiteX8" fmla="*/ 268785 w 709206"/>
                  <a:gd name="connsiteY8" fmla="*/ 3074 h 188009"/>
                  <a:gd name="connsiteX9" fmla="*/ 104688 w 709206"/>
                  <a:gd name="connsiteY9" fmla="*/ 21968 h 188009"/>
                  <a:gd name="connsiteX10" fmla="*/ 0 w 709206"/>
                  <a:gd name="connsiteY10" fmla="*/ 91994 h 18800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493519 w 709206"/>
                  <a:gd name="connsiteY7" fmla="*/ 55849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493519 w 709206"/>
                  <a:gd name="connsiteY7" fmla="*/ 55849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513485 w 709206"/>
                  <a:gd name="connsiteY7" fmla="*/ 56501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513485 w 709206"/>
                  <a:gd name="connsiteY7" fmla="*/ 56501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11256"/>
                  <a:gd name="connsiteX1" fmla="*/ 32156 w 709206"/>
                  <a:gd name="connsiteY1" fmla="*/ 153450 h 211256"/>
                  <a:gd name="connsiteX2" fmla="*/ 152664 w 709206"/>
                  <a:gd name="connsiteY2" fmla="*/ 98626 h 211256"/>
                  <a:gd name="connsiteX3" fmla="*/ 287398 w 709206"/>
                  <a:gd name="connsiteY3" fmla="*/ 82608 h 211256"/>
                  <a:gd name="connsiteX4" fmla="*/ 474213 w 709206"/>
                  <a:gd name="connsiteY4" fmla="*/ 127112 h 211256"/>
                  <a:gd name="connsiteX5" fmla="*/ 646248 w 709206"/>
                  <a:gd name="connsiteY5" fmla="*/ 211256 h 211256"/>
                  <a:gd name="connsiteX6" fmla="*/ 709206 w 709206"/>
                  <a:gd name="connsiteY6" fmla="*/ 160523 h 211256"/>
                  <a:gd name="connsiteX7" fmla="*/ 513485 w 709206"/>
                  <a:gd name="connsiteY7" fmla="*/ 56501 h 211256"/>
                  <a:gd name="connsiteX8" fmla="*/ 276339 w 709206"/>
                  <a:gd name="connsiteY8" fmla="*/ 1996 h 211256"/>
                  <a:gd name="connsiteX9" fmla="*/ 104688 w 709206"/>
                  <a:gd name="connsiteY9" fmla="*/ 35108 h 211256"/>
                  <a:gd name="connsiteX10" fmla="*/ 0 w 709206"/>
                  <a:gd name="connsiteY10" fmla="*/ 105134 h 211256"/>
                  <a:gd name="connsiteX0" fmla="*/ 0 w 709206"/>
                  <a:gd name="connsiteY0" fmla="*/ 105134 h 211256"/>
                  <a:gd name="connsiteX1" fmla="*/ 32156 w 709206"/>
                  <a:gd name="connsiteY1" fmla="*/ 153450 h 211256"/>
                  <a:gd name="connsiteX2" fmla="*/ 152664 w 709206"/>
                  <a:gd name="connsiteY2" fmla="*/ 98626 h 211256"/>
                  <a:gd name="connsiteX3" fmla="*/ 287398 w 709206"/>
                  <a:gd name="connsiteY3" fmla="*/ 82608 h 211256"/>
                  <a:gd name="connsiteX4" fmla="*/ 474213 w 709206"/>
                  <a:gd name="connsiteY4" fmla="*/ 127112 h 211256"/>
                  <a:gd name="connsiteX5" fmla="*/ 646248 w 709206"/>
                  <a:gd name="connsiteY5" fmla="*/ 211256 h 211256"/>
                  <a:gd name="connsiteX6" fmla="*/ 709206 w 709206"/>
                  <a:gd name="connsiteY6" fmla="*/ 160523 h 211256"/>
                  <a:gd name="connsiteX7" fmla="*/ 513485 w 709206"/>
                  <a:gd name="connsiteY7" fmla="*/ 56501 h 211256"/>
                  <a:gd name="connsiteX8" fmla="*/ 276339 w 709206"/>
                  <a:gd name="connsiteY8" fmla="*/ 1996 h 211256"/>
                  <a:gd name="connsiteX9" fmla="*/ 104688 w 709206"/>
                  <a:gd name="connsiteY9" fmla="*/ 35108 h 211256"/>
                  <a:gd name="connsiteX10" fmla="*/ 0 w 709206"/>
                  <a:gd name="connsiteY10" fmla="*/ 105134 h 211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09206" h="211256">
                    <a:moveTo>
                      <a:pt x="0" y="105134"/>
                    </a:moveTo>
                    <a:lnTo>
                      <a:pt x="32156" y="153450"/>
                    </a:lnTo>
                    <a:cubicBezTo>
                      <a:pt x="101028" y="124388"/>
                      <a:pt x="110124" y="110433"/>
                      <a:pt x="152664" y="98626"/>
                    </a:cubicBezTo>
                    <a:cubicBezTo>
                      <a:pt x="195204" y="86819"/>
                      <a:pt x="233806" y="77860"/>
                      <a:pt x="287398" y="82608"/>
                    </a:cubicBezTo>
                    <a:cubicBezTo>
                      <a:pt x="340990" y="87356"/>
                      <a:pt x="414405" y="105671"/>
                      <a:pt x="474213" y="127112"/>
                    </a:cubicBezTo>
                    <a:cubicBezTo>
                      <a:pt x="534021" y="148553"/>
                      <a:pt x="591221" y="174979"/>
                      <a:pt x="646248" y="211256"/>
                    </a:cubicBezTo>
                    <a:lnTo>
                      <a:pt x="709206" y="160523"/>
                    </a:lnTo>
                    <a:cubicBezTo>
                      <a:pt x="650194" y="113639"/>
                      <a:pt x="585630" y="82922"/>
                      <a:pt x="513485" y="56501"/>
                    </a:cubicBezTo>
                    <a:cubicBezTo>
                      <a:pt x="441341" y="30080"/>
                      <a:pt x="321887" y="-8002"/>
                      <a:pt x="276339" y="1996"/>
                    </a:cubicBezTo>
                    <a:cubicBezTo>
                      <a:pt x="224790" y="-7296"/>
                      <a:pt x="150745" y="17918"/>
                      <a:pt x="104688" y="35108"/>
                    </a:cubicBezTo>
                    <a:cubicBezTo>
                      <a:pt x="58632" y="52298"/>
                      <a:pt x="53502" y="56399"/>
                      <a:pt x="0" y="105134"/>
                    </a:cubicBezTo>
                    <a:close/>
                  </a:path>
                </a:pathLst>
              </a:custGeom>
              <a:solidFill>
                <a:srgbClr val="A5A5A5">
                  <a:alpha val="40000"/>
                </a:srgb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61" name="角丸四角形 124">
                <a:extLst>
                  <a:ext uri="{FF2B5EF4-FFF2-40B4-BE49-F238E27FC236}">
                    <a16:creationId xmlns:a16="http://schemas.microsoft.com/office/drawing/2014/main" id="{F0356881-A4D6-C740-A584-DB494834B9FA}"/>
                  </a:ext>
                </a:extLst>
              </p:cNvPr>
              <p:cNvSpPr/>
              <p:nvPr/>
            </p:nvSpPr>
            <p:spPr>
              <a:xfrm rot="18045827">
                <a:off x="7157138" y="5688947"/>
                <a:ext cx="25195" cy="1097280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62" name="Rounded Rectangle 260">
                <a:extLst>
                  <a:ext uri="{FF2B5EF4-FFF2-40B4-BE49-F238E27FC236}">
                    <a16:creationId xmlns:a16="http://schemas.microsoft.com/office/drawing/2014/main" id="{1369BEBE-24EB-9F43-8054-698A78C10B23}"/>
                  </a:ext>
                </a:extLst>
              </p:cNvPr>
              <p:cNvSpPr/>
              <p:nvPr/>
            </p:nvSpPr>
            <p:spPr>
              <a:xfrm rot="1834700">
                <a:off x="6588292" y="5870076"/>
                <a:ext cx="1039891" cy="662570"/>
              </a:xfrm>
              <a:prstGeom prst="roundRect">
                <a:avLst>
                  <a:gd name="adj" fmla="val 50000"/>
                </a:avLst>
              </a:prstGeom>
              <a:solidFill>
                <a:srgbClr val="A5A5A5">
                  <a:alpha val="40000"/>
                </a:srgbClr>
              </a:solidFill>
              <a:ln>
                <a:solidFill>
                  <a:srgbClr val="A5A5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sp>
            <p:nvSpPr>
              <p:cNvPr id="63" name="フリーフォーム 127">
                <a:extLst>
                  <a:ext uri="{FF2B5EF4-FFF2-40B4-BE49-F238E27FC236}">
                    <a16:creationId xmlns:a16="http://schemas.microsoft.com/office/drawing/2014/main" id="{4A3DAC3E-4083-0B49-BA16-5A96101FA59A}"/>
                  </a:ext>
                </a:extLst>
              </p:cNvPr>
              <p:cNvSpPr/>
              <p:nvPr/>
            </p:nvSpPr>
            <p:spPr>
              <a:xfrm rot="18045827">
                <a:off x="7608924" y="6379143"/>
                <a:ext cx="109821" cy="286801"/>
              </a:xfrm>
              <a:custGeom>
                <a:avLst/>
                <a:gdLst>
                  <a:gd name="connsiteX0" fmla="*/ 5870 w 228762"/>
                  <a:gd name="connsiteY0" fmla="*/ 3558 h 448305"/>
                  <a:gd name="connsiteX1" fmla="*/ 12986 w 228762"/>
                  <a:gd name="connsiteY1" fmla="*/ 21348 h 448305"/>
                  <a:gd name="connsiteX2" fmla="*/ 27218 w 228762"/>
                  <a:gd name="connsiteY2" fmla="*/ 42695 h 448305"/>
                  <a:gd name="connsiteX3" fmla="*/ 30776 w 228762"/>
                  <a:gd name="connsiteY3" fmla="*/ 53369 h 448305"/>
                  <a:gd name="connsiteX4" fmla="*/ 37892 w 228762"/>
                  <a:gd name="connsiteY4" fmla="*/ 64043 h 448305"/>
                  <a:gd name="connsiteX5" fmla="*/ 45008 w 228762"/>
                  <a:gd name="connsiteY5" fmla="*/ 85391 h 448305"/>
                  <a:gd name="connsiteX6" fmla="*/ 48566 w 228762"/>
                  <a:gd name="connsiteY6" fmla="*/ 96065 h 448305"/>
                  <a:gd name="connsiteX7" fmla="*/ 52124 w 228762"/>
                  <a:gd name="connsiteY7" fmla="*/ 117413 h 448305"/>
                  <a:gd name="connsiteX8" fmla="*/ 55682 w 228762"/>
                  <a:gd name="connsiteY8" fmla="*/ 131645 h 448305"/>
                  <a:gd name="connsiteX9" fmla="*/ 59240 w 228762"/>
                  <a:gd name="connsiteY9" fmla="*/ 149435 h 448305"/>
                  <a:gd name="connsiteX10" fmla="*/ 62798 w 228762"/>
                  <a:gd name="connsiteY10" fmla="*/ 163667 h 448305"/>
                  <a:gd name="connsiteX11" fmla="*/ 66356 w 228762"/>
                  <a:gd name="connsiteY11" fmla="*/ 192130 h 448305"/>
                  <a:gd name="connsiteX12" fmla="*/ 69914 w 228762"/>
                  <a:gd name="connsiteY12" fmla="*/ 213478 h 448305"/>
                  <a:gd name="connsiteX13" fmla="*/ 73472 w 228762"/>
                  <a:gd name="connsiteY13" fmla="*/ 231268 h 448305"/>
                  <a:gd name="connsiteX14" fmla="*/ 77030 w 228762"/>
                  <a:gd name="connsiteY14" fmla="*/ 259732 h 448305"/>
                  <a:gd name="connsiteX15" fmla="*/ 84146 w 228762"/>
                  <a:gd name="connsiteY15" fmla="*/ 305986 h 448305"/>
                  <a:gd name="connsiteX16" fmla="*/ 87704 w 228762"/>
                  <a:gd name="connsiteY16" fmla="*/ 419841 h 448305"/>
                  <a:gd name="connsiteX17" fmla="*/ 98378 w 228762"/>
                  <a:gd name="connsiteY17" fmla="*/ 441189 h 448305"/>
                  <a:gd name="connsiteX18" fmla="*/ 109052 w 228762"/>
                  <a:gd name="connsiteY18" fmla="*/ 448305 h 448305"/>
                  <a:gd name="connsiteX19" fmla="*/ 151747 w 228762"/>
                  <a:gd name="connsiteY19" fmla="*/ 437631 h 448305"/>
                  <a:gd name="connsiteX20" fmla="*/ 155305 w 228762"/>
                  <a:gd name="connsiteY20" fmla="*/ 426957 h 448305"/>
                  <a:gd name="connsiteX21" fmla="*/ 162421 w 228762"/>
                  <a:gd name="connsiteY21" fmla="*/ 316660 h 448305"/>
                  <a:gd name="connsiteX22" fmla="*/ 165979 w 228762"/>
                  <a:gd name="connsiteY22" fmla="*/ 181457 h 448305"/>
                  <a:gd name="connsiteX23" fmla="*/ 169537 w 228762"/>
                  <a:gd name="connsiteY23" fmla="*/ 170783 h 448305"/>
                  <a:gd name="connsiteX24" fmla="*/ 176653 w 228762"/>
                  <a:gd name="connsiteY24" fmla="*/ 128087 h 448305"/>
                  <a:gd name="connsiteX25" fmla="*/ 180211 w 228762"/>
                  <a:gd name="connsiteY25" fmla="*/ 103181 h 448305"/>
                  <a:gd name="connsiteX26" fmla="*/ 183769 w 228762"/>
                  <a:gd name="connsiteY26" fmla="*/ 92507 h 448305"/>
                  <a:gd name="connsiteX27" fmla="*/ 187327 w 228762"/>
                  <a:gd name="connsiteY27" fmla="*/ 78275 h 448305"/>
                  <a:gd name="connsiteX28" fmla="*/ 190885 w 228762"/>
                  <a:gd name="connsiteY28" fmla="*/ 67601 h 448305"/>
                  <a:gd name="connsiteX29" fmla="*/ 205117 w 228762"/>
                  <a:gd name="connsiteY29" fmla="*/ 32021 h 448305"/>
                  <a:gd name="connsiteX30" fmla="*/ 215791 w 228762"/>
                  <a:gd name="connsiteY30" fmla="*/ 24906 h 448305"/>
                  <a:gd name="connsiteX31" fmla="*/ 219349 w 228762"/>
                  <a:gd name="connsiteY31" fmla="*/ 14232 h 448305"/>
                  <a:gd name="connsiteX32" fmla="*/ 183769 w 228762"/>
                  <a:gd name="connsiteY32" fmla="*/ 0 h 448305"/>
                  <a:gd name="connsiteX33" fmla="*/ 137515 w 228762"/>
                  <a:gd name="connsiteY33" fmla="*/ 3558 h 448305"/>
                  <a:gd name="connsiteX34" fmla="*/ 105494 w 228762"/>
                  <a:gd name="connsiteY34" fmla="*/ 10674 h 448305"/>
                  <a:gd name="connsiteX35" fmla="*/ 5870 w 228762"/>
                  <a:gd name="connsiteY35" fmla="*/ 3558 h 448305"/>
                  <a:gd name="connsiteX0" fmla="*/ 5870 w 228762"/>
                  <a:gd name="connsiteY0" fmla="*/ 3558 h 441678"/>
                  <a:gd name="connsiteX1" fmla="*/ 12986 w 228762"/>
                  <a:gd name="connsiteY1" fmla="*/ 21348 h 441678"/>
                  <a:gd name="connsiteX2" fmla="*/ 27218 w 228762"/>
                  <a:gd name="connsiteY2" fmla="*/ 42695 h 441678"/>
                  <a:gd name="connsiteX3" fmla="*/ 30776 w 228762"/>
                  <a:gd name="connsiteY3" fmla="*/ 53369 h 441678"/>
                  <a:gd name="connsiteX4" fmla="*/ 37892 w 228762"/>
                  <a:gd name="connsiteY4" fmla="*/ 64043 h 441678"/>
                  <a:gd name="connsiteX5" fmla="*/ 45008 w 228762"/>
                  <a:gd name="connsiteY5" fmla="*/ 85391 h 441678"/>
                  <a:gd name="connsiteX6" fmla="*/ 48566 w 228762"/>
                  <a:gd name="connsiteY6" fmla="*/ 96065 h 441678"/>
                  <a:gd name="connsiteX7" fmla="*/ 52124 w 228762"/>
                  <a:gd name="connsiteY7" fmla="*/ 117413 h 441678"/>
                  <a:gd name="connsiteX8" fmla="*/ 55682 w 228762"/>
                  <a:gd name="connsiteY8" fmla="*/ 131645 h 441678"/>
                  <a:gd name="connsiteX9" fmla="*/ 59240 w 228762"/>
                  <a:gd name="connsiteY9" fmla="*/ 149435 h 441678"/>
                  <a:gd name="connsiteX10" fmla="*/ 62798 w 228762"/>
                  <a:gd name="connsiteY10" fmla="*/ 163667 h 441678"/>
                  <a:gd name="connsiteX11" fmla="*/ 66356 w 228762"/>
                  <a:gd name="connsiteY11" fmla="*/ 192130 h 441678"/>
                  <a:gd name="connsiteX12" fmla="*/ 69914 w 228762"/>
                  <a:gd name="connsiteY12" fmla="*/ 213478 h 441678"/>
                  <a:gd name="connsiteX13" fmla="*/ 73472 w 228762"/>
                  <a:gd name="connsiteY13" fmla="*/ 231268 h 441678"/>
                  <a:gd name="connsiteX14" fmla="*/ 77030 w 228762"/>
                  <a:gd name="connsiteY14" fmla="*/ 259732 h 441678"/>
                  <a:gd name="connsiteX15" fmla="*/ 84146 w 228762"/>
                  <a:gd name="connsiteY15" fmla="*/ 305986 h 441678"/>
                  <a:gd name="connsiteX16" fmla="*/ 87704 w 228762"/>
                  <a:gd name="connsiteY16" fmla="*/ 419841 h 441678"/>
                  <a:gd name="connsiteX17" fmla="*/ 98378 w 228762"/>
                  <a:gd name="connsiteY17" fmla="*/ 441189 h 441678"/>
                  <a:gd name="connsiteX18" fmla="*/ 118577 w 228762"/>
                  <a:gd name="connsiteY18" fmla="*/ 436399 h 441678"/>
                  <a:gd name="connsiteX19" fmla="*/ 151747 w 228762"/>
                  <a:gd name="connsiteY19" fmla="*/ 437631 h 441678"/>
                  <a:gd name="connsiteX20" fmla="*/ 155305 w 228762"/>
                  <a:gd name="connsiteY20" fmla="*/ 426957 h 441678"/>
                  <a:gd name="connsiteX21" fmla="*/ 162421 w 228762"/>
                  <a:gd name="connsiteY21" fmla="*/ 316660 h 441678"/>
                  <a:gd name="connsiteX22" fmla="*/ 165979 w 228762"/>
                  <a:gd name="connsiteY22" fmla="*/ 181457 h 441678"/>
                  <a:gd name="connsiteX23" fmla="*/ 169537 w 228762"/>
                  <a:gd name="connsiteY23" fmla="*/ 170783 h 441678"/>
                  <a:gd name="connsiteX24" fmla="*/ 176653 w 228762"/>
                  <a:gd name="connsiteY24" fmla="*/ 128087 h 441678"/>
                  <a:gd name="connsiteX25" fmla="*/ 180211 w 228762"/>
                  <a:gd name="connsiteY25" fmla="*/ 103181 h 441678"/>
                  <a:gd name="connsiteX26" fmla="*/ 183769 w 228762"/>
                  <a:gd name="connsiteY26" fmla="*/ 92507 h 441678"/>
                  <a:gd name="connsiteX27" fmla="*/ 187327 w 228762"/>
                  <a:gd name="connsiteY27" fmla="*/ 78275 h 441678"/>
                  <a:gd name="connsiteX28" fmla="*/ 190885 w 228762"/>
                  <a:gd name="connsiteY28" fmla="*/ 67601 h 441678"/>
                  <a:gd name="connsiteX29" fmla="*/ 205117 w 228762"/>
                  <a:gd name="connsiteY29" fmla="*/ 32021 h 441678"/>
                  <a:gd name="connsiteX30" fmla="*/ 215791 w 228762"/>
                  <a:gd name="connsiteY30" fmla="*/ 24906 h 441678"/>
                  <a:gd name="connsiteX31" fmla="*/ 219349 w 228762"/>
                  <a:gd name="connsiteY31" fmla="*/ 14232 h 441678"/>
                  <a:gd name="connsiteX32" fmla="*/ 183769 w 228762"/>
                  <a:gd name="connsiteY32" fmla="*/ 0 h 441678"/>
                  <a:gd name="connsiteX33" fmla="*/ 137515 w 228762"/>
                  <a:gd name="connsiteY33" fmla="*/ 3558 h 441678"/>
                  <a:gd name="connsiteX34" fmla="*/ 105494 w 228762"/>
                  <a:gd name="connsiteY34" fmla="*/ 10674 h 441678"/>
                  <a:gd name="connsiteX35" fmla="*/ 5870 w 228762"/>
                  <a:gd name="connsiteY35" fmla="*/ 3558 h 441678"/>
                  <a:gd name="connsiteX0" fmla="*/ 5870 w 228762"/>
                  <a:gd name="connsiteY0" fmla="*/ 3558 h 441244"/>
                  <a:gd name="connsiteX1" fmla="*/ 12986 w 228762"/>
                  <a:gd name="connsiteY1" fmla="*/ 21348 h 441244"/>
                  <a:gd name="connsiteX2" fmla="*/ 27218 w 228762"/>
                  <a:gd name="connsiteY2" fmla="*/ 42695 h 441244"/>
                  <a:gd name="connsiteX3" fmla="*/ 30776 w 228762"/>
                  <a:gd name="connsiteY3" fmla="*/ 53369 h 441244"/>
                  <a:gd name="connsiteX4" fmla="*/ 37892 w 228762"/>
                  <a:gd name="connsiteY4" fmla="*/ 64043 h 441244"/>
                  <a:gd name="connsiteX5" fmla="*/ 45008 w 228762"/>
                  <a:gd name="connsiteY5" fmla="*/ 85391 h 441244"/>
                  <a:gd name="connsiteX6" fmla="*/ 48566 w 228762"/>
                  <a:gd name="connsiteY6" fmla="*/ 96065 h 441244"/>
                  <a:gd name="connsiteX7" fmla="*/ 52124 w 228762"/>
                  <a:gd name="connsiteY7" fmla="*/ 117413 h 441244"/>
                  <a:gd name="connsiteX8" fmla="*/ 55682 w 228762"/>
                  <a:gd name="connsiteY8" fmla="*/ 131645 h 441244"/>
                  <a:gd name="connsiteX9" fmla="*/ 59240 w 228762"/>
                  <a:gd name="connsiteY9" fmla="*/ 149435 h 441244"/>
                  <a:gd name="connsiteX10" fmla="*/ 62798 w 228762"/>
                  <a:gd name="connsiteY10" fmla="*/ 163667 h 441244"/>
                  <a:gd name="connsiteX11" fmla="*/ 66356 w 228762"/>
                  <a:gd name="connsiteY11" fmla="*/ 192130 h 441244"/>
                  <a:gd name="connsiteX12" fmla="*/ 69914 w 228762"/>
                  <a:gd name="connsiteY12" fmla="*/ 213478 h 441244"/>
                  <a:gd name="connsiteX13" fmla="*/ 73472 w 228762"/>
                  <a:gd name="connsiteY13" fmla="*/ 231268 h 441244"/>
                  <a:gd name="connsiteX14" fmla="*/ 77030 w 228762"/>
                  <a:gd name="connsiteY14" fmla="*/ 259732 h 441244"/>
                  <a:gd name="connsiteX15" fmla="*/ 84146 w 228762"/>
                  <a:gd name="connsiteY15" fmla="*/ 305986 h 441244"/>
                  <a:gd name="connsiteX16" fmla="*/ 87704 w 228762"/>
                  <a:gd name="connsiteY16" fmla="*/ 419841 h 441244"/>
                  <a:gd name="connsiteX17" fmla="*/ 98378 w 228762"/>
                  <a:gd name="connsiteY17" fmla="*/ 441189 h 441244"/>
                  <a:gd name="connsiteX18" fmla="*/ 113815 w 228762"/>
                  <a:gd name="connsiteY18" fmla="*/ 426874 h 441244"/>
                  <a:gd name="connsiteX19" fmla="*/ 151747 w 228762"/>
                  <a:gd name="connsiteY19" fmla="*/ 437631 h 441244"/>
                  <a:gd name="connsiteX20" fmla="*/ 155305 w 228762"/>
                  <a:gd name="connsiteY20" fmla="*/ 426957 h 441244"/>
                  <a:gd name="connsiteX21" fmla="*/ 162421 w 228762"/>
                  <a:gd name="connsiteY21" fmla="*/ 316660 h 441244"/>
                  <a:gd name="connsiteX22" fmla="*/ 165979 w 228762"/>
                  <a:gd name="connsiteY22" fmla="*/ 181457 h 441244"/>
                  <a:gd name="connsiteX23" fmla="*/ 169537 w 228762"/>
                  <a:gd name="connsiteY23" fmla="*/ 170783 h 441244"/>
                  <a:gd name="connsiteX24" fmla="*/ 176653 w 228762"/>
                  <a:gd name="connsiteY24" fmla="*/ 128087 h 441244"/>
                  <a:gd name="connsiteX25" fmla="*/ 180211 w 228762"/>
                  <a:gd name="connsiteY25" fmla="*/ 103181 h 441244"/>
                  <a:gd name="connsiteX26" fmla="*/ 183769 w 228762"/>
                  <a:gd name="connsiteY26" fmla="*/ 92507 h 441244"/>
                  <a:gd name="connsiteX27" fmla="*/ 187327 w 228762"/>
                  <a:gd name="connsiteY27" fmla="*/ 78275 h 441244"/>
                  <a:gd name="connsiteX28" fmla="*/ 190885 w 228762"/>
                  <a:gd name="connsiteY28" fmla="*/ 67601 h 441244"/>
                  <a:gd name="connsiteX29" fmla="*/ 205117 w 228762"/>
                  <a:gd name="connsiteY29" fmla="*/ 32021 h 441244"/>
                  <a:gd name="connsiteX30" fmla="*/ 215791 w 228762"/>
                  <a:gd name="connsiteY30" fmla="*/ 24906 h 441244"/>
                  <a:gd name="connsiteX31" fmla="*/ 219349 w 228762"/>
                  <a:gd name="connsiteY31" fmla="*/ 14232 h 441244"/>
                  <a:gd name="connsiteX32" fmla="*/ 183769 w 228762"/>
                  <a:gd name="connsiteY32" fmla="*/ 0 h 441244"/>
                  <a:gd name="connsiteX33" fmla="*/ 137515 w 228762"/>
                  <a:gd name="connsiteY33" fmla="*/ 3558 h 441244"/>
                  <a:gd name="connsiteX34" fmla="*/ 105494 w 228762"/>
                  <a:gd name="connsiteY34" fmla="*/ 10674 h 441244"/>
                  <a:gd name="connsiteX35" fmla="*/ 5870 w 228762"/>
                  <a:gd name="connsiteY35" fmla="*/ 3558 h 441244"/>
                  <a:gd name="connsiteX0" fmla="*/ 5870 w 228762"/>
                  <a:gd name="connsiteY0" fmla="*/ 3558 h 441244"/>
                  <a:gd name="connsiteX1" fmla="*/ 12986 w 228762"/>
                  <a:gd name="connsiteY1" fmla="*/ 21348 h 441244"/>
                  <a:gd name="connsiteX2" fmla="*/ 27218 w 228762"/>
                  <a:gd name="connsiteY2" fmla="*/ 42695 h 441244"/>
                  <a:gd name="connsiteX3" fmla="*/ 30776 w 228762"/>
                  <a:gd name="connsiteY3" fmla="*/ 53369 h 441244"/>
                  <a:gd name="connsiteX4" fmla="*/ 37892 w 228762"/>
                  <a:gd name="connsiteY4" fmla="*/ 64043 h 441244"/>
                  <a:gd name="connsiteX5" fmla="*/ 45008 w 228762"/>
                  <a:gd name="connsiteY5" fmla="*/ 85391 h 441244"/>
                  <a:gd name="connsiteX6" fmla="*/ 48566 w 228762"/>
                  <a:gd name="connsiteY6" fmla="*/ 96065 h 441244"/>
                  <a:gd name="connsiteX7" fmla="*/ 52124 w 228762"/>
                  <a:gd name="connsiteY7" fmla="*/ 117413 h 441244"/>
                  <a:gd name="connsiteX8" fmla="*/ 55682 w 228762"/>
                  <a:gd name="connsiteY8" fmla="*/ 131645 h 441244"/>
                  <a:gd name="connsiteX9" fmla="*/ 59240 w 228762"/>
                  <a:gd name="connsiteY9" fmla="*/ 149435 h 441244"/>
                  <a:gd name="connsiteX10" fmla="*/ 62798 w 228762"/>
                  <a:gd name="connsiteY10" fmla="*/ 163667 h 441244"/>
                  <a:gd name="connsiteX11" fmla="*/ 66356 w 228762"/>
                  <a:gd name="connsiteY11" fmla="*/ 192130 h 441244"/>
                  <a:gd name="connsiteX12" fmla="*/ 69914 w 228762"/>
                  <a:gd name="connsiteY12" fmla="*/ 213478 h 441244"/>
                  <a:gd name="connsiteX13" fmla="*/ 73472 w 228762"/>
                  <a:gd name="connsiteY13" fmla="*/ 231268 h 441244"/>
                  <a:gd name="connsiteX14" fmla="*/ 77030 w 228762"/>
                  <a:gd name="connsiteY14" fmla="*/ 259732 h 441244"/>
                  <a:gd name="connsiteX15" fmla="*/ 84146 w 228762"/>
                  <a:gd name="connsiteY15" fmla="*/ 305986 h 441244"/>
                  <a:gd name="connsiteX16" fmla="*/ 87704 w 228762"/>
                  <a:gd name="connsiteY16" fmla="*/ 419841 h 441244"/>
                  <a:gd name="connsiteX17" fmla="*/ 98378 w 228762"/>
                  <a:gd name="connsiteY17" fmla="*/ 441189 h 441244"/>
                  <a:gd name="connsiteX18" fmla="*/ 113815 w 228762"/>
                  <a:gd name="connsiteY18" fmla="*/ 426874 h 441244"/>
                  <a:gd name="connsiteX19" fmla="*/ 151747 w 228762"/>
                  <a:gd name="connsiteY19" fmla="*/ 437631 h 441244"/>
                  <a:gd name="connsiteX20" fmla="*/ 155305 w 228762"/>
                  <a:gd name="connsiteY20" fmla="*/ 424576 h 441244"/>
                  <a:gd name="connsiteX21" fmla="*/ 162421 w 228762"/>
                  <a:gd name="connsiteY21" fmla="*/ 316660 h 441244"/>
                  <a:gd name="connsiteX22" fmla="*/ 165979 w 228762"/>
                  <a:gd name="connsiteY22" fmla="*/ 181457 h 441244"/>
                  <a:gd name="connsiteX23" fmla="*/ 169537 w 228762"/>
                  <a:gd name="connsiteY23" fmla="*/ 170783 h 441244"/>
                  <a:gd name="connsiteX24" fmla="*/ 176653 w 228762"/>
                  <a:gd name="connsiteY24" fmla="*/ 128087 h 441244"/>
                  <a:gd name="connsiteX25" fmla="*/ 180211 w 228762"/>
                  <a:gd name="connsiteY25" fmla="*/ 103181 h 441244"/>
                  <a:gd name="connsiteX26" fmla="*/ 183769 w 228762"/>
                  <a:gd name="connsiteY26" fmla="*/ 92507 h 441244"/>
                  <a:gd name="connsiteX27" fmla="*/ 187327 w 228762"/>
                  <a:gd name="connsiteY27" fmla="*/ 78275 h 441244"/>
                  <a:gd name="connsiteX28" fmla="*/ 190885 w 228762"/>
                  <a:gd name="connsiteY28" fmla="*/ 67601 h 441244"/>
                  <a:gd name="connsiteX29" fmla="*/ 205117 w 228762"/>
                  <a:gd name="connsiteY29" fmla="*/ 32021 h 441244"/>
                  <a:gd name="connsiteX30" fmla="*/ 215791 w 228762"/>
                  <a:gd name="connsiteY30" fmla="*/ 24906 h 441244"/>
                  <a:gd name="connsiteX31" fmla="*/ 219349 w 228762"/>
                  <a:gd name="connsiteY31" fmla="*/ 14232 h 441244"/>
                  <a:gd name="connsiteX32" fmla="*/ 183769 w 228762"/>
                  <a:gd name="connsiteY32" fmla="*/ 0 h 441244"/>
                  <a:gd name="connsiteX33" fmla="*/ 137515 w 228762"/>
                  <a:gd name="connsiteY33" fmla="*/ 3558 h 441244"/>
                  <a:gd name="connsiteX34" fmla="*/ 105494 w 228762"/>
                  <a:gd name="connsiteY34" fmla="*/ 10674 h 441244"/>
                  <a:gd name="connsiteX35" fmla="*/ 5870 w 228762"/>
                  <a:gd name="connsiteY35" fmla="*/ 3558 h 441244"/>
                  <a:gd name="connsiteX0" fmla="*/ 5870 w 228762"/>
                  <a:gd name="connsiteY0" fmla="*/ 3558 h 441942"/>
                  <a:gd name="connsiteX1" fmla="*/ 12986 w 228762"/>
                  <a:gd name="connsiteY1" fmla="*/ 21348 h 441942"/>
                  <a:gd name="connsiteX2" fmla="*/ 27218 w 228762"/>
                  <a:gd name="connsiteY2" fmla="*/ 42695 h 441942"/>
                  <a:gd name="connsiteX3" fmla="*/ 30776 w 228762"/>
                  <a:gd name="connsiteY3" fmla="*/ 53369 h 441942"/>
                  <a:gd name="connsiteX4" fmla="*/ 37892 w 228762"/>
                  <a:gd name="connsiteY4" fmla="*/ 64043 h 441942"/>
                  <a:gd name="connsiteX5" fmla="*/ 45008 w 228762"/>
                  <a:gd name="connsiteY5" fmla="*/ 85391 h 441942"/>
                  <a:gd name="connsiteX6" fmla="*/ 48566 w 228762"/>
                  <a:gd name="connsiteY6" fmla="*/ 96065 h 441942"/>
                  <a:gd name="connsiteX7" fmla="*/ 52124 w 228762"/>
                  <a:gd name="connsiteY7" fmla="*/ 117413 h 441942"/>
                  <a:gd name="connsiteX8" fmla="*/ 55682 w 228762"/>
                  <a:gd name="connsiteY8" fmla="*/ 131645 h 441942"/>
                  <a:gd name="connsiteX9" fmla="*/ 59240 w 228762"/>
                  <a:gd name="connsiteY9" fmla="*/ 149435 h 441942"/>
                  <a:gd name="connsiteX10" fmla="*/ 62798 w 228762"/>
                  <a:gd name="connsiteY10" fmla="*/ 163667 h 441942"/>
                  <a:gd name="connsiteX11" fmla="*/ 66356 w 228762"/>
                  <a:gd name="connsiteY11" fmla="*/ 192130 h 441942"/>
                  <a:gd name="connsiteX12" fmla="*/ 69914 w 228762"/>
                  <a:gd name="connsiteY12" fmla="*/ 213478 h 441942"/>
                  <a:gd name="connsiteX13" fmla="*/ 73472 w 228762"/>
                  <a:gd name="connsiteY13" fmla="*/ 231268 h 441942"/>
                  <a:gd name="connsiteX14" fmla="*/ 77030 w 228762"/>
                  <a:gd name="connsiteY14" fmla="*/ 259732 h 441942"/>
                  <a:gd name="connsiteX15" fmla="*/ 84146 w 228762"/>
                  <a:gd name="connsiteY15" fmla="*/ 305986 h 441942"/>
                  <a:gd name="connsiteX16" fmla="*/ 87704 w 228762"/>
                  <a:gd name="connsiteY16" fmla="*/ 419841 h 441942"/>
                  <a:gd name="connsiteX17" fmla="*/ 98378 w 228762"/>
                  <a:gd name="connsiteY17" fmla="*/ 441189 h 441942"/>
                  <a:gd name="connsiteX18" fmla="*/ 125722 w 228762"/>
                  <a:gd name="connsiteY18" fmla="*/ 438781 h 441942"/>
                  <a:gd name="connsiteX19" fmla="*/ 151747 w 228762"/>
                  <a:gd name="connsiteY19" fmla="*/ 437631 h 441942"/>
                  <a:gd name="connsiteX20" fmla="*/ 155305 w 228762"/>
                  <a:gd name="connsiteY20" fmla="*/ 424576 h 441942"/>
                  <a:gd name="connsiteX21" fmla="*/ 162421 w 228762"/>
                  <a:gd name="connsiteY21" fmla="*/ 316660 h 441942"/>
                  <a:gd name="connsiteX22" fmla="*/ 165979 w 228762"/>
                  <a:gd name="connsiteY22" fmla="*/ 181457 h 441942"/>
                  <a:gd name="connsiteX23" fmla="*/ 169537 w 228762"/>
                  <a:gd name="connsiteY23" fmla="*/ 170783 h 441942"/>
                  <a:gd name="connsiteX24" fmla="*/ 176653 w 228762"/>
                  <a:gd name="connsiteY24" fmla="*/ 128087 h 441942"/>
                  <a:gd name="connsiteX25" fmla="*/ 180211 w 228762"/>
                  <a:gd name="connsiteY25" fmla="*/ 103181 h 441942"/>
                  <a:gd name="connsiteX26" fmla="*/ 183769 w 228762"/>
                  <a:gd name="connsiteY26" fmla="*/ 92507 h 441942"/>
                  <a:gd name="connsiteX27" fmla="*/ 187327 w 228762"/>
                  <a:gd name="connsiteY27" fmla="*/ 78275 h 441942"/>
                  <a:gd name="connsiteX28" fmla="*/ 190885 w 228762"/>
                  <a:gd name="connsiteY28" fmla="*/ 67601 h 441942"/>
                  <a:gd name="connsiteX29" fmla="*/ 205117 w 228762"/>
                  <a:gd name="connsiteY29" fmla="*/ 32021 h 441942"/>
                  <a:gd name="connsiteX30" fmla="*/ 215791 w 228762"/>
                  <a:gd name="connsiteY30" fmla="*/ 24906 h 441942"/>
                  <a:gd name="connsiteX31" fmla="*/ 219349 w 228762"/>
                  <a:gd name="connsiteY31" fmla="*/ 14232 h 441942"/>
                  <a:gd name="connsiteX32" fmla="*/ 183769 w 228762"/>
                  <a:gd name="connsiteY32" fmla="*/ 0 h 441942"/>
                  <a:gd name="connsiteX33" fmla="*/ 137515 w 228762"/>
                  <a:gd name="connsiteY33" fmla="*/ 3558 h 441942"/>
                  <a:gd name="connsiteX34" fmla="*/ 105494 w 228762"/>
                  <a:gd name="connsiteY34" fmla="*/ 10674 h 441942"/>
                  <a:gd name="connsiteX35" fmla="*/ 5870 w 228762"/>
                  <a:gd name="connsiteY35" fmla="*/ 3558 h 441942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81457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0211 w 228762"/>
                  <a:gd name="connsiteY25" fmla="*/ 103181 h 438781"/>
                  <a:gd name="connsiteX26" fmla="*/ 183769 w 228762"/>
                  <a:gd name="connsiteY26" fmla="*/ 92507 h 438781"/>
                  <a:gd name="connsiteX27" fmla="*/ 187327 w 228762"/>
                  <a:gd name="connsiteY27" fmla="*/ 78275 h 438781"/>
                  <a:gd name="connsiteX28" fmla="*/ 190885 w 228762"/>
                  <a:gd name="connsiteY28" fmla="*/ 67601 h 438781"/>
                  <a:gd name="connsiteX29" fmla="*/ 205117 w 228762"/>
                  <a:gd name="connsiteY29" fmla="*/ 32021 h 438781"/>
                  <a:gd name="connsiteX30" fmla="*/ 215791 w 228762"/>
                  <a:gd name="connsiteY30" fmla="*/ 24906 h 438781"/>
                  <a:gd name="connsiteX31" fmla="*/ 219349 w 228762"/>
                  <a:gd name="connsiteY31" fmla="*/ 14232 h 438781"/>
                  <a:gd name="connsiteX32" fmla="*/ 183769 w 228762"/>
                  <a:gd name="connsiteY32" fmla="*/ 0 h 438781"/>
                  <a:gd name="connsiteX33" fmla="*/ 137515 w 228762"/>
                  <a:gd name="connsiteY33" fmla="*/ 3558 h 438781"/>
                  <a:gd name="connsiteX34" fmla="*/ 105494 w 228762"/>
                  <a:gd name="connsiteY34" fmla="*/ 10674 h 438781"/>
                  <a:gd name="connsiteX35" fmla="*/ 5870 w 228762"/>
                  <a:gd name="connsiteY35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81457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0211 w 228762"/>
                  <a:gd name="connsiteY25" fmla="*/ 103181 h 438781"/>
                  <a:gd name="connsiteX26" fmla="*/ 183769 w 228762"/>
                  <a:gd name="connsiteY26" fmla="*/ 92507 h 438781"/>
                  <a:gd name="connsiteX27" fmla="*/ 190885 w 228762"/>
                  <a:gd name="connsiteY27" fmla="*/ 67601 h 438781"/>
                  <a:gd name="connsiteX28" fmla="*/ 205117 w 228762"/>
                  <a:gd name="connsiteY28" fmla="*/ 32021 h 438781"/>
                  <a:gd name="connsiteX29" fmla="*/ 215791 w 228762"/>
                  <a:gd name="connsiteY29" fmla="*/ 24906 h 438781"/>
                  <a:gd name="connsiteX30" fmla="*/ 219349 w 228762"/>
                  <a:gd name="connsiteY30" fmla="*/ 14232 h 438781"/>
                  <a:gd name="connsiteX31" fmla="*/ 183769 w 228762"/>
                  <a:gd name="connsiteY31" fmla="*/ 0 h 438781"/>
                  <a:gd name="connsiteX32" fmla="*/ 137515 w 228762"/>
                  <a:gd name="connsiteY32" fmla="*/ 3558 h 438781"/>
                  <a:gd name="connsiteX33" fmla="*/ 105494 w 228762"/>
                  <a:gd name="connsiteY33" fmla="*/ 10674 h 438781"/>
                  <a:gd name="connsiteX34" fmla="*/ 5870 w 228762"/>
                  <a:gd name="connsiteY34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81457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4232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4232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4232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6613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6613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4327 w 227219"/>
                  <a:gd name="connsiteY0" fmla="*/ 3558 h 438781"/>
                  <a:gd name="connsiteX1" fmla="*/ 11443 w 227219"/>
                  <a:gd name="connsiteY1" fmla="*/ 21348 h 438781"/>
                  <a:gd name="connsiteX2" fmla="*/ 25675 w 227219"/>
                  <a:gd name="connsiteY2" fmla="*/ 42695 h 438781"/>
                  <a:gd name="connsiteX3" fmla="*/ 29233 w 227219"/>
                  <a:gd name="connsiteY3" fmla="*/ 53369 h 438781"/>
                  <a:gd name="connsiteX4" fmla="*/ 36349 w 227219"/>
                  <a:gd name="connsiteY4" fmla="*/ 64043 h 438781"/>
                  <a:gd name="connsiteX5" fmla="*/ 43465 w 227219"/>
                  <a:gd name="connsiteY5" fmla="*/ 85391 h 438781"/>
                  <a:gd name="connsiteX6" fmla="*/ 47023 w 227219"/>
                  <a:gd name="connsiteY6" fmla="*/ 96065 h 438781"/>
                  <a:gd name="connsiteX7" fmla="*/ 50581 w 227219"/>
                  <a:gd name="connsiteY7" fmla="*/ 117413 h 438781"/>
                  <a:gd name="connsiteX8" fmla="*/ 54139 w 227219"/>
                  <a:gd name="connsiteY8" fmla="*/ 131645 h 438781"/>
                  <a:gd name="connsiteX9" fmla="*/ 57697 w 227219"/>
                  <a:gd name="connsiteY9" fmla="*/ 149435 h 438781"/>
                  <a:gd name="connsiteX10" fmla="*/ 61255 w 227219"/>
                  <a:gd name="connsiteY10" fmla="*/ 163667 h 438781"/>
                  <a:gd name="connsiteX11" fmla="*/ 64813 w 227219"/>
                  <a:gd name="connsiteY11" fmla="*/ 192130 h 438781"/>
                  <a:gd name="connsiteX12" fmla="*/ 68371 w 227219"/>
                  <a:gd name="connsiteY12" fmla="*/ 213478 h 438781"/>
                  <a:gd name="connsiteX13" fmla="*/ 71929 w 227219"/>
                  <a:gd name="connsiteY13" fmla="*/ 231268 h 438781"/>
                  <a:gd name="connsiteX14" fmla="*/ 75487 w 227219"/>
                  <a:gd name="connsiteY14" fmla="*/ 259732 h 438781"/>
                  <a:gd name="connsiteX15" fmla="*/ 82603 w 227219"/>
                  <a:gd name="connsiteY15" fmla="*/ 305986 h 438781"/>
                  <a:gd name="connsiteX16" fmla="*/ 86161 w 227219"/>
                  <a:gd name="connsiteY16" fmla="*/ 419841 h 438781"/>
                  <a:gd name="connsiteX17" fmla="*/ 94453 w 227219"/>
                  <a:gd name="connsiteY17" fmla="*/ 436426 h 438781"/>
                  <a:gd name="connsiteX18" fmla="*/ 124179 w 227219"/>
                  <a:gd name="connsiteY18" fmla="*/ 438781 h 438781"/>
                  <a:gd name="connsiteX19" fmla="*/ 150204 w 227219"/>
                  <a:gd name="connsiteY19" fmla="*/ 437631 h 438781"/>
                  <a:gd name="connsiteX20" fmla="*/ 153762 w 227219"/>
                  <a:gd name="connsiteY20" fmla="*/ 424576 h 438781"/>
                  <a:gd name="connsiteX21" fmla="*/ 160878 w 227219"/>
                  <a:gd name="connsiteY21" fmla="*/ 316660 h 438781"/>
                  <a:gd name="connsiteX22" fmla="*/ 164436 w 227219"/>
                  <a:gd name="connsiteY22" fmla="*/ 193364 h 438781"/>
                  <a:gd name="connsiteX23" fmla="*/ 167994 w 227219"/>
                  <a:gd name="connsiteY23" fmla="*/ 170783 h 438781"/>
                  <a:gd name="connsiteX24" fmla="*/ 175110 w 227219"/>
                  <a:gd name="connsiteY24" fmla="*/ 128087 h 438781"/>
                  <a:gd name="connsiteX25" fmla="*/ 182226 w 227219"/>
                  <a:gd name="connsiteY25" fmla="*/ 92507 h 438781"/>
                  <a:gd name="connsiteX26" fmla="*/ 189342 w 227219"/>
                  <a:gd name="connsiteY26" fmla="*/ 67601 h 438781"/>
                  <a:gd name="connsiteX27" fmla="*/ 203574 w 227219"/>
                  <a:gd name="connsiteY27" fmla="*/ 32021 h 438781"/>
                  <a:gd name="connsiteX28" fmla="*/ 214248 w 227219"/>
                  <a:gd name="connsiteY28" fmla="*/ 24906 h 438781"/>
                  <a:gd name="connsiteX29" fmla="*/ 217806 w 227219"/>
                  <a:gd name="connsiteY29" fmla="*/ 16613 h 438781"/>
                  <a:gd name="connsiteX30" fmla="*/ 182226 w 227219"/>
                  <a:gd name="connsiteY30" fmla="*/ 0 h 438781"/>
                  <a:gd name="connsiteX31" fmla="*/ 135972 w 227219"/>
                  <a:gd name="connsiteY31" fmla="*/ 3558 h 438781"/>
                  <a:gd name="connsiteX32" fmla="*/ 82520 w 227219"/>
                  <a:gd name="connsiteY32" fmla="*/ 3531 h 438781"/>
                  <a:gd name="connsiteX33" fmla="*/ 4327 w 227219"/>
                  <a:gd name="connsiteY33" fmla="*/ 3558 h 438781"/>
                  <a:gd name="connsiteX0" fmla="*/ 4327 w 227219"/>
                  <a:gd name="connsiteY0" fmla="*/ 3558 h 438781"/>
                  <a:gd name="connsiteX1" fmla="*/ 11443 w 227219"/>
                  <a:gd name="connsiteY1" fmla="*/ 21348 h 438781"/>
                  <a:gd name="connsiteX2" fmla="*/ 25675 w 227219"/>
                  <a:gd name="connsiteY2" fmla="*/ 42695 h 438781"/>
                  <a:gd name="connsiteX3" fmla="*/ 29233 w 227219"/>
                  <a:gd name="connsiteY3" fmla="*/ 53369 h 438781"/>
                  <a:gd name="connsiteX4" fmla="*/ 36349 w 227219"/>
                  <a:gd name="connsiteY4" fmla="*/ 64043 h 438781"/>
                  <a:gd name="connsiteX5" fmla="*/ 43465 w 227219"/>
                  <a:gd name="connsiteY5" fmla="*/ 85391 h 438781"/>
                  <a:gd name="connsiteX6" fmla="*/ 47023 w 227219"/>
                  <a:gd name="connsiteY6" fmla="*/ 96065 h 438781"/>
                  <a:gd name="connsiteX7" fmla="*/ 50581 w 227219"/>
                  <a:gd name="connsiteY7" fmla="*/ 117413 h 438781"/>
                  <a:gd name="connsiteX8" fmla="*/ 54139 w 227219"/>
                  <a:gd name="connsiteY8" fmla="*/ 131645 h 438781"/>
                  <a:gd name="connsiteX9" fmla="*/ 57697 w 227219"/>
                  <a:gd name="connsiteY9" fmla="*/ 149435 h 438781"/>
                  <a:gd name="connsiteX10" fmla="*/ 61255 w 227219"/>
                  <a:gd name="connsiteY10" fmla="*/ 163667 h 438781"/>
                  <a:gd name="connsiteX11" fmla="*/ 64813 w 227219"/>
                  <a:gd name="connsiteY11" fmla="*/ 192130 h 438781"/>
                  <a:gd name="connsiteX12" fmla="*/ 68371 w 227219"/>
                  <a:gd name="connsiteY12" fmla="*/ 213478 h 438781"/>
                  <a:gd name="connsiteX13" fmla="*/ 71929 w 227219"/>
                  <a:gd name="connsiteY13" fmla="*/ 231268 h 438781"/>
                  <a:gd name="connsiteX14" fmla="*/ 75487 w 227219"/>
                  <a:gd name="connsiteY14" fmla="*/ 259732 h 438781"/>
                  <a:gd name="connsiteX15" fmla="*/ 82603 w 227219"/>
                  <a:gd name="connsiteY15" fmla="*/ 305986 h 438781"/>
                  <a:gd name="connsiteX16" fmla="*/ 86161 w 227219"/>
                  <a:gd name="connsiteY16" fmla="*/ 419841 h 438781"/>
                  <a:gd name="connsiteX17" fmla="*/ 94453 w 227219"/>
                  <a:gd name="connsiteY17" fmla="*/ 436426 h 438781"/>
                  <a:gd name="connsiteX18" fmla="*/ 124179 w 227219"/>
                  <a:gd name="connsiteY18" fmla="*/ 438781 h 438781"/>
                  <a:gd name="connsiteX19" fmla="*/ 150204 w 227219"/>
                  <a:gd name="connsiteY19" fmla="*/ 437631 h 438781"/>
                  <a:gd name="connsiteX20" fmla="*/ 153762 w 227219"/>
                  <a:gd name="connsiteY20" fmla="*/ 424576 h 438781"/>
                  <a:gd name="connsiteX21" fmla="*/ 160878 w 227219"/>
                  <a:gd name="connsiteY21" fmla="*/ 316660 h 438781"/>
                  <a:gd name="connsiteX22" fmla="*/ 164436 w 227219"/>
                  <a:gd name="connsiteY22" fmla="*/ 193364 h 438781"/>
                  <a:gd name="connsiteX23" fmla="*/ 167994 w 227219"/>
                  <a:gd name="connsiteY23" fmla="*/ 170783 h 438781"/>
                  <a:gd name="connsiteX24" fmla="*/ 175110 w 227219"/>
                  <a:gd name="connsiteY24" fmla="*/ 128087 h 438781"/>
                  <a:gd name="connsiteX25" fmla="*/ 182226 w 227219"/>
                  <a:gd name="connsiteY25" fmla="*/ 92507 h 438781"/>
                  <a:gd name="connsiteX26" fmla="*/ 189342 w 227219"/>
                  <a:gd name="connsiteY26" fmla="*/ 67601 h 438781"/>
                  <a:gd name="connsiteX27" fmla="*/ 203574 w 227219"/>
                  <a:gd name="connsiteY27" fmla="*/ 32021 h 438781"/>
                  <a:gd name="connsiteX28" fmla="*/ 214248 w 227219"/>
                  <a:gd name="connsiteY28" fmla="*/ 24906 h 438781"/>
                  <a:gd name="connsiteX29" fmla="*/ 217806 w 227219"/>
                  <a:gd name="connsiteY29" fmla="*/ 16613 h 438781"/>
                  <a:gd name="connsiteX30" fmla="*/ 182226 w 227219"/>
                  <a:gd name="connsiteY30" fmla="*/ 0 h 438781"/>
                  <a:gd name="connsiteX31" fmla="*/ 135972 w 227219"/>
                  <a:gd name="connsiteY31" fmla="*/ 3558 h 438781"/>
                  <a:gd name="connsiteX32" fmla="*/ 82520 w 227219"/>
                  <a:gd name="connsiteY32" fmla="*/ 3531 h 438781"/>
                  <a:gd name="connsiteX33" fmla="*/ 4327 w 227219"/>
                  <a:gd name="connsiteY33" fmla="*/ 3558 h 438781"/>
                  <a:gd name="connsiteX0" fmla="*/ 4327 w 227219"/>
                  <a:gd name="connsiteY0" fmla="*/ 3558 h 438781"/>
                  <a:gd name="connsiteX1" fmla="*/ 11443 w 227219"/>
                  <a:gd name="connsiteY1" fmla="*/ 21348 h 438781"/>
                  <a:gd name="connsiteX2" fmla="*/ 25675 w 227219"/>
                  <a:gd name="connsiteY2" fmla="*/ 42695 h 438781"/>
                  <a:gd name="connsiteX3" fmla="*/ 29233 w 227219"/>
                  <a:gd name="connsiteY3" fmla="*/ 53369 h 438781"/>
                  <a:gd name="connsiteX4" fmla="*/ 36349 w 227219"/>
                  <a:gd name="connsiteY4" fmla="*/ 64043 h 438781"/>
                  <a:gd name="connsiteX5" fmla="*/ 43465 w 227219"/>
                  <a:gd name="connsiteY5" fmla="*/ 85391 h 438781"/>
                  <a:gd name="connsiteX6" fmla="*/ 47023 w 227219"/>
                  <a:gd name="connsiteY6" fmla="*/ 96065 h 438781"/>
                  <a:gd name="connsiteX7" fmla="*/ 50581 w 227219"/>
                  <a:gd name="connsiteY7" fmla="*/ 117413 h 438781"/>
                  <a:gd name="connsiteX8" fmla="*/ 54139 w 227219"/>
                  <a:gd name="connsiteY8" fmla="*/ 131645 h 438781"/>
                  <a:gd name="connsiteX9" fmla="*/ 57697 w 227219"/>
                  <a:gd name="connsiteY9" fmla="*/ 149435 h 438781"/>
                  <a:gd name="connsiteX10" fmla="*/ 61255 w 227219"/>
                  <a:gd name="connsiteY10" fmla="*/ 163667 h 438781"/>
                  <a:gd name="connsiteX11" fmla="*/ 64813 w 227219"/>
                  <a:gd name="connsiteY11" fmla="*/ 192130 h 438781"/>
                  <a:gd name="connsiteX12" fmla="*/ 68371 w 227219"/>
                  <a:gd name="connsiteY12" fmla="*/ 213478 h 438781"/>
                  <a:gd name="connsiteX13" fmla="*/ 71929 w 227219"/>
                  <a:gd name="connsiteY13" fmla="*/ 231268 h 438781"/>
                  <a:gd name="connsiteX14" fmla="*/ 75487 w 227219"/>
                  <a:gd name="connsiteY14" fmla="*/ 259732 h 438781"/>
                  <a:gd name="connsiteX15" fmla="*/ 82603 w 227219"/>
                  <a:gd name="connsiteY15" fmla="*/ 305986 h 438781"/>
                  <a:gd name="connsiteX16" fmla="*/ 86161 w 227219"/>
                  <a:gd name="connsiteY16" fmla="*/ 419841 h 438781"/>
                  <a:gd name="connsiteX17" fmla="*/ 94453 w 227219"/>
                  <a:gd name="connsiteY17" fmla="*/ 436426 h 438781"/>
                  <a:gd name="connsiteX18" fmla="*/ 124179 w 227219"/>
                  <a:gd name="connsiteY18" fmla="*/ 438781 h 438781"/>
                  <a:gd name="connsiteX19" fmla="*/ 150204 w 227219"/>
                  <a:gd name="connsiteY19" fmla="*/ 437631 h 438781"/>
                  <a:gd name="connsiteX20" fmla="*/ 153762 w 227219"/>
                  <a:gd name="connsiteY20" fmla="*/ 424576 h 438781"/>
                  <a:gd name="connsiteX21" fmla="*/ 160878 w 227219"/>
                  <a:gd name="connsiteY21" fmla="*/ 316660 h 438781"/>
                  <a:gd name="connsiteX22" fmla="*/ 164436 w 227219"/>
                  <a:gd name="connsiteY22" fmla="*/ 210033 h 438781"/>
                  <a:gd name="connsiteX23" fmla="*/ 167994 w 227219"/>
                  <a:gd name="connsiteY23" fmla="*/ 170783 h 438781"/>
                  <a:gd name="connsiteX24" fmla="*/ 175110 w 227219"/>
                  <a:gd name="connsiteY24" fmla="*/ 128087 h 438781"/>
                  <a:gd name="connsiteX25" fmla="*/ 182226 w 227219"/>
                  <a:gd name="connsiteY25" fmla="*/ 92507 h 438781"/>
                  <a:gd name="connsiteX26" fmla="*/ 189342 w 227219"/>
                  <a:gd name="connsiteY26" fmla="*/ 67601 h 438781"/>
                  <a:gd name="connsiteX27" fmla="*/ 203574 w 227219"/>
                  <a:gd name="connsiteY27" fmla="*/ 32021 h 438781"/>
                  <a:gd name="connsiteX28" fmla="*/ 214248 w 227219"/>
                  <a:gd name="connsiteY28" fmla="*/ 24906 h 438781"/>
                  <a:gd name="connsiteX29" fmla="*/ 217806 w 227219"/>
                  <a:gd name="connsiteY29" fmla="*/ 16613 h 438781"/>
                  <a:gd name="connsiteX30" fmla="*/ 182226 w 227219"/>
                  <a:gd name="connsiteY30" fmla="*/ 0 h 438781"/>
                  <a:gd name="connsiteX31" fmla="*/ 135972 w 227219"/>
                  <a:gd name="connsiteY31" fmla="*/ 3558 h 438781"/>
                  <a:gd name="connsiteX32" fmla="*/ 82520 w 227219"/>
                  <a:gd name="connsiteY32" fmla="*/ 3531 h 438781"/>
                  <a:gd name="connsiteX33" fmla="*/ 4327 w 227219"/>
                  <a:gd name="connsiteY33" fmla="*/ 3558 h 438781"/>
                  <a:gd name="connsiteX0" fmla="*/ 4327 w 225737"/>
                  <a:gd name="connsiteY0" fmla="*/ 3558 h 438781"/>
                  <a:gd name="connsiteX1" fmla="*/ 11443 w 225737"/>
                  <a:gd name="connsiteY1" fmla="*/ 21348 h 438781"/>
                  <a:gd name="connsiteX2" fmla="*/ 25675 w 225737"/>
                  <a:gd name="connsiteY2" fmla="*/ 42695 h 438781"/>
                  <a:gd name="connsiteX3" fmla="*/ 29233 w 225737"/>
                  <a:gd name="connsiteY3" fmla="*/ 53369 h 438781"/>
                  <a:gd name="connsiteX4" fmla="*/ 36349 w 225737"/>
                  <a:gd name="connsiteY4" fmla="*/ 64043 h 438781"/>
                  <a:gd name="connsiteX5" fmla="*/ 43465 w 225737"/>
                  <a:gd name="connsiteY5" fmla="*/ 85391 h 438781"/>
                  <a:gd name="connsiteX6" fmla="*/ 47023 w 225737"/>
                  <a:gd name="connsiteY6" fmla="*/ 96065 h 438781"/>
                  <a:gd name="connsiteX7" fmla="*/ 50581 w 225737"/>
                  <a:gd name="connsiteY7" fmla="*/ 117413 h 438781"/>
                  <a:gd name="connsiteX8" fmla="*/ 54139 w 225737"/>
                  <a:gd name="connsiteY8" fmla="*/ 131645 h 438781"/>
                  <a:gd name="connsiteX9" fmla="*/ 57697 w 225737"/>
                  <a:gd name="connsiteY9" fmla="*/ 149435 h 438781"/>
                  <a:gd name="connsiteX10" fmla="*/ 61255 w 225737"/>
                  <a:gd name="connsiteY10" fmla="*/ 163667 h 438781"/>
                  <a:gd name="connsiteX11" fmla="*/ 64813 w 225737"/>
                  <a:gd name="connsiteY11" fmla="*/ 192130 h 438781"/>
                  <a:gd name="connsiteX12" fmla="*/ 68371 w 225737"/>
                  <a:gd name="connsiteY12" fmla="*/ 213478 h 438781"/>
                  <a:gd name="connsiteX13" fmla="*/ 71929 w 225737"/>
                  <a:gd name="connsiteY13" fmla="*/ 231268 h 438781"/>
                  <a:gd name="connsiteX14" fmla="*/ 75487 w 225737"/>
                  <a:gd name="connsiteY14" fmla="*/ 259732 h 438781"/>
                  <a:gd name="connsiteX15" fmla="*/ 82603 w 225737"/>
                  <a:gd name="connsiteY15" fmla="*/ 305986 h 438781"/>
                  <a:gd name="connsiteX16" fmla="*/ 86161 w 225737"/>
                  <a:gd name="connsiteY16" fmla="*/ 419841 h 438781"/>
                  <a:gd name="connsiteX17" fmla="*/ 94453 w 225737"/>
                  <a:gd name="connsiteY17" fmla="*/ 436426 h 438781"/>
                  <a:gd name="connsiteX18" fmla="*/ 124179 w 225737"/>
                  <a:gd name="connsiteY18" fmla="*/ 438781 h 438781"/>
                  <a:gd name="connsiteX19" fmla="*/ 150204 w 225737"/>
                  <a:gd name="connsiteY19" fmla="*/ 437631 h 438781"/>
                  <a:gd name="connsiteX20" fmla="*/ 153762 w 225737"/>
                  <a:gd name="connsiteY20" fmla="*/ 424576 h 438781"/>
                  <a:gd name="connsiteX21" fmla="*/ 160878 w 225737"/>
                  <a:gd name="connsiteY21" fmla="*/ 316660 h 438781"/>
                  <a:gd name="connsiteX22" fmla="*/ 164436 w 225737"/>
                  <a:gd name="connsiteY22" fmla="*/ 210033 h 438781"/>
                  <a:gd name="connsiteX23" fmla="*/ 167994 w 225737"/>
                  <a:gd name="connsiteY23" fmla="*/ 170783 h 438781"/>
                  <a:gd name="connsiteX24" fmla="*/ 175110 w 225737"/>
                  <a:gd name="connsiteY24" fmla="*/ 128087 h 438781"/>
                  <a:gd name="connsiteX25" fmla="*/ 182226 w 225737"/>
                  <a:gd name="connsiteY25" fmla="*/ 92507 h 438781"/>
                  <a:gd name="connsiteX26" fmla="*/ 189342 w 225737"/>
                  <a:gd name="connsiteY26" fmla="*/ 67601 h 438781"/>
                  <a:gd name="connsiteX27" fmla="*/ 203574 w 225737"/>
                  <a:gd name="connsiteY27" fmla="*/ 32021 h 438781"/>
                  <a:gd name="connsiteX28" fmla="*/ 214248 w 225737"/>
                  <a:gd name="connsiteY28" fmla="*/ 24906 h 438781"/>
                  <a:gd name="connsiteX29" fmla="*/ 215425 w 225737"/>
                  <a:gd name="connsiteY29" fmla="*/ 16613 h 438781"/>
                  <a:gd name="connsiteX30" fmla="*/ 182226 w 225737"/>
                  <a:gd name="connsiteY30" fmla="*/ 0 h 438781"/>
                  <a:gd name="connsiteX31" fmla="*/ 135972 w 225737"/>
                  <a:gd name="connsiteY31" fmla="*/ 3558 h 438781"/>
                  <a:gd name="connsiteX32" fmla="*/ 82520 w 225737"/>
                  <a:gd name="connsiteY32" fmla="*/ 3531 h 438781"/>
                  <a:gd name="connsiteX33" fmla="*/ 4327 w 225737"/>
                  <a:gd name="connsiteY33" fmla="*/ 3558 h 438781"/>
                  <a:gd name="connsiteX0" fmla="*/ 4327 w 230815"/>
                  <a:gd name="connsiteY0" fmla="*/ 3558 h 438781"/>
                  <a:gd name="connsiteX1" fmla="*/ 11443 w 230815"/>
                  <a:gd name="connsiteY1" fmla="*/ 21348 h 438781"/>
                  <a:gd name="connsiteX2" fmla="*/ 25675 w 230815"/>
                  <a:gd name="connsiteY2" fmla="*/ 42695 h 438781"/>
                  <a:gd name="connsiteX3" fmla="*/ 29233 w 230815"/>
                  <a:gd name="connsiteY3" fmla="*/ 53369 h 438781"/>
                  <a:gd name="connsiteX4" fmla="*/ 36349 w 230815"/>
                  <a:gd name="connsiteY4" fmla="*/ 64043 h 438781"/>
                  <a:gd name="connsiteX5" fmla="*/ 43465 w 230815"/>
                  <a:gd name="connsiteY5" fmla="*/ 85391 h 438781"/>
                  <a:gd name="connsiteX6" fmla="*/ 47023 w 230815"/>
                  <a:gd name="connsiteY6" fmla="*/ 96065 h 438781"/>
                  <a:gd name="connsiteX7" fmla="*/ 50581 w 230815"/>
                  <a:gd name="connsiteY7" fmla="*/ 117413 h 438781"/>
                  <a:gd name="connsiteX8" fmla="*/ 54139 w 230815"/>
                  <a:gd name="connsiteY8" fmla="*/ 131645 h 438781"/>
                  <a:gd name="connsiteX9" fmla="*/ 57697 w 230815"/>
                  <a:gd name="connsiteY9" fmla="*/ 149435 h 438781"/>
                  <a:gd name="connsiteX10" fmla="*/ 61255 w 230815"/>
                  <a:gd name="connsiteY10" fmla="*/ 163667 h 438781"/>
                  <a:gd name="connsiteX11" fmla="*/ 64813 w 230815"/>
                  <a:gd name="connsiteY11" fmla="*/ 192130 h 438781"/>
                  <a:gd name="connsiteX12" fmla="*/ 68371 w 230815"/>
                  <a:gd name="connsiteY12" fmla="*/ 213478 h 438781"/>
                  <a:gd name="connsiteX13" fmla="*/ 71929 w 230815"/>
                  <a:gd name="connsiteY13" fmla="*/ 231268 h 438781"/>
                  <a:gd name="connsiteX14" fmla="*/ 75487 w 230815"/>
                  <a:gd name="connsiteY14" fmla="*/ 259732 h 438781"/>
                  <a:gd name="connsiteX15" fmla="*/ 82603 w 230815"/>
                  <a:gd name="connsiteY15" fmla="*/ 305986 h 438781"/>
                  <a:gd name="connsiteX16" fmla="*/ 86161 w 230815"/>
                  <a:gd name="connsiteY16" fmla="*/ 419841 h 438781"/>
                  <a:gd name="connsiteX17" fmla="*/ 94453 w 230815"/>
                  <a:gd name="connsiteY17" fmla="*/ 436426 h 438781"/>
                  <a:gd name="connsiteX18" fmla="*/ 124179 w 230815"/>
                  <a:gd name="connsiteY18" fmla="*/ 438781 h 438781"/>
                  <a:gd name="connsiteX19" fmla="*/ 150204 w 230815"/>
                  <a:gd name="connsiteY19" fmla="*/ 437631 h 438781"/>
                  <a:gd name="connsiteX20" fmla="*/ 153762 w 230815"/>
                  <a:gd name="connsiteY20" fmla="*/ 424576 h 438781"/>
                  <a:gd name="connsiteX21" fmla="*/ 160878 w 230815"/>
                  <a:gd name="connsiteY21" fmla="*/ 316660 h 438781"/>
                  <a:gd name="connsiteX22" fmla="*/ 164436 w 230815"/>
                  <a:gd name="connsiteY22" fmla="*/ 210033 h 438781"/>
                  <a:gd name="connsiteX23" fmla="*/ 167994 w 230815"/>
                  <a:gd name="connsiteY23" fmla="*/ 170783 h 438781"/>
                  <a:gd name="connsiteX24" fmla="*/ 175110 w 230815"/>
                  <a:gd name="connsiteY24" fmla="*/ 128087 h 438781"/>
                  <a:gd name="connsiteX25" fmla="*/ 182226 w 230815"/>
                  <a:gd name="connsiteY25" fmla="*/ 92507 h 438781"/>
                  <a:gd name="connsiteX26" fmla="*/ 189342 w 230815"/>
                  <a:gd name="connsiteY26" fmla="*/ 67601 h 438781"/>
                  <a:gd name="connsiteX27" fmla="*/ 203574 w 230815"/>
                  <a:gd name="connsiteY27" fmla="*/ 32021 h 438781"/>
                  <a:gd name="connsiteX28" fmla="*/ 214248 w 230815"/>
                  <a:gd name="connsiteY28" fmla="*/ 24906 h 438781"/>
                  <a:gd name="connsiteX29" fmla="*/ 215425 w 230815"/>
                  <a:gd name="connsiteY29" fmla="*/ 16613 h 438781"/>
                  <a:gd name="connsiteX30" fmla="*/ 182226 w 230815"/>
                  <a:gd name="connsiteY30" fmla="*/ 0 h 438781"/>
                  <a:gd name="connsiteX31" fmla="*/ 135972 w 230815"/>
                  <a:gd name="connsiteY31" fmla="*/ 3558 h 438781"/>
                  <a:gd name="connsiteX32" fmla="*/ 82520 w 230815"/>
                  <a:gd name="connsiteY32" fmla="*/ 3531 h 438781"/>
                  <a:gd name="connsiteX33" fmla="*/ 4327 w 230815"/>
                  <a:gd name="connsiteY33" fmla="*/ 3558 h 438781"/>
                  <a:gd name="connsiteX0" fmla="*/ 4327 w 230815"/>
                  <a:gd name="connsiteY0" fmla="*/ 3558 h 438781"/>
                  <a:gd name="connsiteX1" fmla="*/ 11443 w 230815"/>
                  <a:gd name="connsiteY1" fmla="*/ 21348 h 438781"/>
                  <a:gd name="connsiteX2" fmla="*/ 25675 w 230815"/>
                  <a:gd name="connsiteY2" fmla="*/ 42695 h 438781"/>
                  <a:gd name="connsiteX3" fmla="*/ 29233 w 230815"/>
                  <a:gd name="connsiteY3" fmla="*/ 53369 h 438781"/>
                  <a:gd name="connsiteX4" fmla="*/ 36349 w 230815"/>
                  <a:gd name="connsiteY4" fmla="*/ 64043 h 438781"/>
                  <a:gd name="connsiteX5" fmla="*/ 43465 w 230815"/>
                  <a:gd name="connsiteY5" fmla="*/ 85391 h 438781"/>
                  <a:gd name="connsiteX6" fmla="*/ 47023 w 230815"/>
                  <a:gd name="connsiteY6" fmla="*/ 96065 h 438781"/>
                  <a:gd name="connsiteX7" fmla="*/ 50581 w 230815"/>
                  <a:gd name="connsiteY7" fmla="*/ 117413 h 438781"/>
                  <a:gd name="connsiteX8" fmla="*/ 54139 w 230815"/>
                  <a:gd name="connsiteY8" fmla="*/ 131645 h 438781"/>
                  <a:gd name="connsiteX9" fmla="*/ 57697 w 230815"/>
                  <a:gd name="connsiteY9" fmla="*/ 149435 h 438781"/>
                  <a:gd name="connsiteX10" fmla="*/ 61255 w 230815"/>
                  <a:gd name="connsiteY10" fmla="*/ 163667 h 438781"/>
                  <a:gd name="connsiteX11" fmla="*/ 64813 w 230815"/>
                  <a:gd name="connsiteY11" fmla="*/ 192130 h 438781"/>
                  <a:gd name="connsiteX12" fmla="*/ 68371 w 230815"/>
                  <a:gd name="connsiteY12" fmla="*/ 213478 h 438781"/>
                  <a:gd name="connsiteX13" fmla="*/ 71929 w 230815"/>
                  <a:gd name="connsiteY13" fmla="*/ 231268 h 438781"/>
                  <a:gd name="connsiteX14" fmla="*/ 75487 w 230815"/>
                  <a:gd name="connsiteY14" fmla="*/ 259732 h 438781"/>
                  <a:gd name="connsiteX15" fmla="*/ 82603 w 230815"/>
                  <a:gd name="connsiteY15" fmla="*/ 305986 h 438781"/>
                  <a:gd name="connsiteX16" fmla="*/ 86161 w 230815"/>
                  <a:gd name="connsiteY16" fmla="*/ 419841 h 438781"/>
                  <a:gd name="connsiteX17" fmla="*/ 94453 w 230815"/>
                  <a:gd name="connsiteY17" fmla="*/ 436426 h 438781"/>
                  <a:gd name="connsiteX18" fmla="*/ 124179 w 230815"/>
                  <a:gd name="connsiteY18" fmla="*/ 438781 h 438781"/>
                  <a:gd name="connsiteX19" fmla="*/ 150204 w 230815"/>
                  <a:gd name="connsiteY19" fmla="*/ 437631 h 438781"/>
                  <a:gd name="connsiteX20" fmla="*/ 153762 w 230815"/>
                  <a:gd name="connsiteY20" fmla="*/ 424576 h 438781"/>
                  <a:gd name="connsiteX21" fmla="*/ 160878 w 230815"/>
                  <a:gd name="connsiteY21" fmla="*/ 316660 h 438781"/>
                  <a:gd name="connsiteX22" fmla="*/ 164436 w 230815"/>
                  <a:gd name="connsiteY22" fmla="*/ 210033 h 438781"/>
                  <a:gd name="connsiteX23" fmla="*/ 167994 w 230815"/>
                  <a:gd name="connsiteY23" fmla="*/ 170783 h 438781"/>
                  <a:gd name="connsiteX24" fmla="*/ 175110 w 230815"/>
                  <a:gd name="connsiteY24" fmla="*/ 128087 h 438781"/>
                  <a:gd name="connsiteX25" fmla="*/ 182226 w 230815"/>
                  <a:gd name="connsiteY25" fmla="*/ 92507 h 438781"/>
                  <a:gd name="connsiteX26" fmla="*/ 189342 w 230815"/>
                  <a:gd name="connsiteY26" fmla="*/ 67601 h 438781"/>
                  <a:gd name="connsiteX27" fmla="*/ 203574 w 230815"/>
                  <a:gd name="connsiteY27" fmla="*/ 32021 h 438781"/>
                  <a:gd name="connsiteX28" fmla="*/ 214248 w 230815"/>
                  <a:gd name="connsiteY28" fmla="*/ 24906 h 438781"/>
                  <a:gd name="connsiteX29" fmla="*/ 215425 w 230815"/>
                  <a:gd name="connsiteY29" fmla="*/ 16613 h 438781"/>
                  <a:gd name="connsiteX30" fmla="*/ 182226 w 230815"/>
                  <a:gd name="connsiteY30" fmla="*/ 0 h 438781"/>
                  <a:gd name="connsiteX31" fmla="*/ 135972 w 230815"/>
                  <a:gd name="connsiteY31" fmla="*/ 3558 h 438781"/>
                  <a:gd name="connsiteX32" fmla="*/ 82520 w 230815"/>
                  <a:gd name="connsiteY32" fmla="*/ 3531 h 438781"/>
                  <a:gd name="connsiteX33" fmla="*/ 4327 w 230815"/>
                  <a:gd name="connsiteY33" fmla="*/ 3558 h 438781"/>
                  <a:gd name="connsiteX0" fmla="*/ 4327 w 230815"/>
                  <a:gd name="connsiteY0" fmla="*/ 3558 h 438781"/>
                  <a:gd name="connsiteX1" fmla="*/ 11443 w 230815"/>
                  <a:gd name="connsiteY1" fmla="*/ 21348 h 438781"/>
                  <a:gd name="connsiteX2" fmla="*/ 25675 w 230815"/>
                  <a:gd name="connsiteY2" fmla="*/ 42695 h 438781"/>
                  <a:gd name="connsiteX3" fmla="*/ 29233 w 230815"/>
                  <a:gd name="connsiteY3" fmla="*/ 53369 h 438781"/>
                  <a:gd name="connsiteX4" fmla="*/ 36349 w 230815"/>
                  <a:gd name="connsiteY4" fmla="*/ 64043 h 438781"/>
                  <a:gd name="connsiteX5" fmla="*/ 43465 w 230815"/>
                  <a:gd name="connsiteY5" fmla="*/ 85391 h 438781"/>
                  <a:gd name="connsiteX6" fmla="*/ 47023 w 230815"/>
                  <a:gd name="connsiteY6" fmla="*/ 96065 h 438781"/>
                  <a:gd name="connsiteX7" fmla="*/ 50581 w 230815"/>
                  <a:gd name="connsiteY7" fmla="*/ 117413 h 438781"/>
                  <a:gd name="connsiteX8" fmla="*/ 54139 w 230815"/>
                  <a:gd name="connsiteY8" fmla="*/ 131645 h 438781"/>
                  <a:gd name="connsiteX9" fmla="*/ 57697 w 230815"/>
                  <a:gd name="connsiteY9" fmla="*/ 149435 h 438781"/>
                  <a:gd name="connsiteX10" fmla="*/ 61255 w 230815"/>
                  <a:gd name="connsiteY10" fmla="*/ 163667 h 438781"/>
                  <a:gd name="connsiteX11" fmla="*/ 64813 w 230815"/>
                  <a:gd name="connsiteY11" fmla="*/ 192130 h 438781"/>
                  <a:gd name="connsiteX12" fmla="*/ 68371 w 230815"/>
                  <a:gd name="connsiteY12" fmla="*/ 213478 h 438781"/>
                  <a:gd name="connsiteX13" fmla="*/ 71929 w 230815"/>
                  <a:gd name="connsiteY13" fmla="*/ 231268 h 438781"/>
                  <a:gd name="connsiteX14" fmla="*/ 75487 w 230815"/>
                  <a:gd name="connsiteY14" fmla="*/ 259732 h 438781"/>
                  <a:gd name="connsiteX15" fmla="*/ 82603 w 230815"/>
                  <a:gd name="connsiteY15" fmla="*/ 305986 h 438781"/>
                  <a:gd name="connsiteX16" fmla="*/ 86161 w 230815"/>
                  <a:gd name="connsiteY16" fmla="*/ 419841 h 438781"/>
                  <a:gd name="connsiteX17" fmla="*/ 94453 w 230815"/>
                  <a:gd name="connsiteY17" fmla="*/ 436426 h 438781"/>
                  <a:gd name="connsiteX18" fmla="*/ 124179 w 230815"/>
                  <a:gd name="connsiteY18" fmla="*/ 438781 h 438781"/>
                  <a:gd name="connsiteX19" fmla="*/ 150204 w 230815"/>
                  <a:gd name="connsiteY19" fmla="*/ 437631 h 438781"/>
                  <a:gd name="connsiteX20" fmla="*/ 153762 w 230815"/>
                  <a:gd name="connsiteY20" fmla="*/ 424576 h 438781"/>
                  <a:gd name="connsiteX21" fmla="*/ 160878 w 230815"/>
                  <a:gd name="connsiteY21" fmla="*/ 316660 h 438781"/>
                  <a:gd name="connsiteX22" fmla="*/ 164436 w 230815"/>
                  <a:gd name="connsiteY22" fmla="*/ 210033 h 438781"/>
                  <a:gd name="connsiteX23" fmla="*/ 167994 w 230815"/>
                  <a:gd name="connsiteY23" fmla="*/ 170783 h 438781"/>
                  <a:gd name="connsiteX24" fmla="*/ 175110 w 230815"/>
                  <a:gd name="connsiteY24" fmla="*/ 128087 h 438781"/>
                  <a:gd name="connsiteX25" fmla="*/ 182226 w 230815"/>
                  <a:gd name="connsiteY25" fmla="*/ 92507 h 438781"/>
                  <a:gd name="connsiteX26" fmla="*/ 189342 w 230815"/>
                  <a:gd name="connsiteY26" fmla="*/ 67601 h 438781"/>
                  <a:gd name="connsiteX27" fmla="*/ 203574 w 230815"/>
                  <a:gd name="connsiteY27" fmla="*/ 32021 h 438781"/>
                  <a:gd name="connsiteX28" fmla="*/ 214248 w 230815"/>
                  <a:gd name="connsiteY28" fmla="*/ 24906 h 438781"/>
                  <a:gd name="connsiteX29" fmla="*/ 215425 w 230815"/>
                  <a:gd name="connsiteY29" fmla="*/ 9469 h 438781"/>
                  <a:gd name="connsiteX30" fmla="*/ 182226 w 230815"/>
                  <a:gd name="connsiteY30" fmla="*/ 0 h 438781"/>
                  <a:gd name="connsiteX31" fmla="*/ 135972 w 230815"/>
                  <a:gd name="connsiteY31" fmla="*/ 3558 h 438781"/>
                  <a:gd name="connsiteX32" fmla="*/ 82520 w 230815"/>
                  <a:gd name="connsiteY32" fmla="*/ 3531 h 438781"/>
                  <a:gd name="connsiteX33" fmla="*/ 4327 w 230815"/>
                  <a:gd name="connsiteY33" fmla="*/ 3558 h 438781"/>
                  <a:gd name="connsiteX0" fmla="*/ 4327 w 219645"/>
                  <a:gd name="connsiteY0" fmla="*/ 3558 h 438781"/>
                  <a:gd name="connsiteX1" fmla="*/ 11443 w 219645"/>
                  <a:gd name="connsiteY1" fmla="*/ 21348 h 438781"/>
                  <a:gd name="connsiteX2" fmla="*/ 25675 w 219645"/>
                  <a:gd name="connsiteY2" fmla="*/ 42695 h 438781"/>
                  <a:gd name="connsiteX3" fmla="*/ 29233 w 219645"/>
                  <a:gd name="connsiteY3" fmla="*/ 53369 h 438781"/>
                  <a:gd name="connsiteX4" fmla="*/ 36349 w 219645"/>
                  <a:gd name="connsiteY4" fmla="*/ 64043 h 438781"/>
                  <a:gd name="connsiteX5" fmla="*/ 43465 w 219645"/>
                  <a:gd name="connsiteY5" fmla="*/ 85391 h 438781"/>
                  <a:gd name="connsiteX6" fmla="*/ 47023 w 219645"/>
                  <a:gd name="connsiteY6" fmla="*/ 96065 h 438781"/>
                  <a:gd name="connsiteX7" fmla="*/ 50581 w 219645"/>
                  <a:gd name="connsiteY7" fmla="*/ 117413 h 438781"/>
                  <a:gd name="connsiteX8" fmla="*/ 54139 w 219645"/>
                  <a:gd name="connsiteY8" fmla="*/ 131645 h 438781"/>
                  <a:gd name="connsiteX9" fmla="*/ 57697 w 219645"/>
                  <a:gd name="connsiteY9" fmla="*/ 149435 h 438781"/>
                  <a:gd name="connsiteX10" fmla="*/ 61255 w 219645"/>
                  <a:gd name="connsiteY10" fmla="*/ 163667 h 438781"/>
                  <a:gd name="connsiteX11" fmla="*/ 64813 w 219645"/>
                  <a:gd name="connsiteY11" fmla="*/ 192130 h 438781"/>
                  <a:gd name="connsiteX12" fmla="*/ 68371 w 219645"/>
                  <a:gd name="connsiteY12" fmla="*/ 213478 h 438781"/>
                  <a:gd name="connsiteX13" fmla="*/ 71929 w 219645"/>
                  <a:gd name="connsiteY13" fmla="*/ 231268 h 438781"/>
                  <a:gd name="connsiteX14" fmla="*/ 75487 w 219645"/>
                  <a:gd name="connsiteY14" fmla="*/ 259732 h 438781"/>
                  <a:gd name="connsiteX15" fmla="*/ 82603 w 219645"/>
                  <a:gd name="connsiteY15" fmla="*/ 305986 h 438781"/>
                  <a:gd name="connsiteX16" fmla="*/ 86161 w 219645"/>
                  <a:gd name="connsiteY16" fmla="*/ 419841 h 438781"/>
                  <a:gd name="connsiteX17" fmla="*/ 94453 w 219645"/>
                  <a:gd name="connsiteY17" fmla="*/ 436426 h 438781"/>
                  <a:gd name="connsiteX18" fmla="*/ 124179 w 219645"/>
                  <a:gd name="connsiteY18" fmla="*/ 438781 h 438781"/>
                  <a:gd name="connsiteX19" fmla="*/ 150204 w 219645"/>
                  <a:gd name="connsiteY19" fmla="*/ 437631 h 438781"/>
                  <a:gd name="connsiteX20" fmla="*/ 153762 w 219645"/>
                  <a:gd name="connsiteY20" fmla="*/ 424576 h 438781"/>
                  <a:gd name="connsiteX21" fmla="*/ 160878 w 219645"/>
                  <a:gd name="connsiteY21" fmla="*/ 316660 h 438781"/>
                  <a:gd name="connsiteX22" fmla="*/ 164436 w 219645"/>
                  <a:gd name="connsiteY22" fmla="*/ 210033 h 438781"/>
                  <a:gd name="connsiteX23" fmla="*/ 167994 w 219645"/>
                  <a:gd name="connsiteY23" fmla="*/ 170783 h 438781"/>
                  <a:gd name="connsiteX24" fmla="*/ 175110 w 219645"/>
                  <a:gd name="connsiteY24" fmla="*/ 128087 h 438781"/>
                  <a:gd name="connsiteX25" fmla="*/ 182226 w 219645"/>
                  <a:gd name="connsiteY25" fmla="*/ 92507 h 438781"/>
                  <a:gd name="connsiteX26" fmla="*/ 189342 w 219645"/>
                  <a:gd name="connsiteY26" fmla="*/ 67601 h 438781"/>
                  <a:gd name="connsiteX27" fmla="*/ 203574 w 219645"/>
                  <a:gd name="connsiteY27" fmla="*/ 32021 h 438781"/>
                  <a:gd name="connsiteX28" fmla="*/ 215425 w 219645"/>
                  <a:gd name="connsiteY28" fmla="*/ 9469 h 438781"/>
                  <a:gd name="connsiteX29" fmla="*/ 182226 w 219645"/>
                  <a:gd name="connsiteY29" fmla="*/ 0 h 438781"/>
                  <a:gd name="connsiteX30" fmla="*/ 135972 w 219645"/>
                  <a:gd name="connsiteY30" fmla="*/ 3558 h 438781"/>
                  <a:gd name="connsiteX31" fmla="*/ 82520 w 219645"/>
                  <a:gd name="connsiteY31" fmla="*/ 3531 h 438781"/>
                  <a:gd name="connsiteX32" fmla="*/ 4327 w 219645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75487 w 222333"/>
                  <a:gd name="connsiteY14" fmla="*/ 259732 h 438781"/>
                  <a:gd name="connsiteX15" fmla="*/ 82603 w 222333"/>
                  <a:gd name="connsiteY15" fmla="*/ 305986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75487 w 222333"/>
                  <a:gd name="connsiteY14" fmla="*/ 259732 h 438781"/>
                  <a:gd name="connsiteX15" fmla="*/ 77841 w 222333"/>
                  <a:gd name="connsiteY15" fmla="*/ 313129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65962 w 222333"/>
                  <a:gd name="connsiteY14" fmla="*/ 257351 h 438781"/>
                  <a:gd name="connsiteX15" fmla="*/ 77841 w 222333"/>
                  <a:gd name="connsiteY15" fmla="*/ 313129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66638 w 222333"/>
                  <a:gd name="connsiteY14" fmla="*/ 231760 h 438781"/>
                  <a:gd name="connsiteX15" fmla="*/ 65962 w 222333"/>
                  <a:gd name="connsiteY15" fmla="*/ 257351 h 438781"/>
                  <a:gd name="connsiteX16" fmla="*/ 77841 w 222333"/>
                  <a:gd name="connsiteY16" fmla="*/ 313129 h 438781"/>
                  <a:gd name="connsiteX17" fmla="*/ 86161 w 222333"/>
                  <a:gd name="connsiteY17" fmla="*/ 419841 h 438781"/>
                  <a:gd name="connsiteX18" fmla="*/ 94453 w 222333"/>
                  <a:gd name="connsiteY18" fmla="*/ 436426 h 438781"/>
                  <a:gd name="connsiteX19" fmla="*/ 124179 w 222333"/>
                  <a:gd name="connsiteY19" fmla="*/ 438781 h 438781"/>
                  <a:gd name="connsiteX20" fmla="*/ 150204 w 222333"/>
                  <a:gd name="connsiteY20" fmla="*/ 437631 h 438781"/>
                  <a:gd name="connsiteX21" fmla="*/ 153762 w 222333"/>
                  <a:gd name="connsiteY21" fmla="*/ 424576 h 438781"/>
                  <a:gd name="connsiteX22" fmla="*/ 160878 w 222333"/>
                  <a:gd name="connsiteY22" fmla="*/ 316660 h 438781"/>
                  <a:gd name="connsiteX23" fmla="*/ 164436 w 222333"/>
                  <a:gd name="connsiteY23" fmla="*/ 210033 h 438781"/>
                  <a:gd name="connsiteX24" fmla="*/ 167994 w 222333"/>
                  <a:gd name="connsiteY24" fmla="*/ 170783 h 438781"/>
                  <a:gd name="connsiteX25" fmla="*/ 175110 w 222333"/>
                  <a:gd name="connsiteY25" fmla="*/ 128087 h 438781"/>
                  <a:gd name="connsiteX26" fmla="*/ 182226 w 222333"/>
                  <a:gd name="connsiteY26" fmla="*/ 92507 h 438781"/>
                  <a:gd name="connsiteX27" fmla="*/ 189342 w 222333"/>
                  <a:gd name="connsiteY27" fmla="*/ 67601 h 438781"/>
                  <a:gd name="connsiteX28" fmla="*/ 203574 w 222333"/>
                  <a:gd name="connsiteY28" fmla="*/ 32021 h 438781"/>
                  <a:gd name="connsiteX29" fmla="*/ 220188 w 222333"/>
                  <a:gd name="connsiteY29" fmla="*/ 9469 h 438781"/>
                  <a:gd name="connsiteX30" fmla="*/ 182226 w 222333"/>
                  <a:gd name="connsiteY30" fmla="*/ 0 h 438781"/>
                  <a:gd name="connsiteX31" fmla="*/ 135972 w 222333"/>
                  <a:gd name="connsiteY31" fmla="*/ 3558 h 438781"/>
                  <a:gd name="connsiteX32" fmla="*/ 82520 w 222333"/>
                  <a:gd name="connsiteY32" fmla="*/ 3531 h 438781"/>
                  <a:gd name="connsiteX33" fmla="*/ 4327 w 222333"/>
                  <a:gd name="connsiteY33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65962 w 222333"/>
                  <a:gd name="connsiteY14" fmla="*/ 257351 h 438781"/>
                  <a:gd name="connsiteX15" fmla="*/ 77841 w 222333"/>
                  <a:gd name="connsiteY15" fmla="*/ 313129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65962 w 222333"/>
                  <a:gd name="connsiteY13" fmla="*/ 257351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5972 w 222333"/>
                  <a:gd name="connsiteY29" fmla="*/ 3558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5972 w 222333"/>
                  <a:gd name="connsiteY29" fmla="*/ 3558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5972 w 222333"/>
                  <a:gd name="connsiteY29" fmla="*/ 3558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3590 w 222333"/>
                  <a:gd name="connsiteY29" fmla="*/ 8320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3590 w 222333"/>
                  <a:gd name="connsiteY29" fmla="*/ 8320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0936"/>
                  <a:gd name="connsiteY0" fmla="*/ 1176 h 436399"/>
                  <a:gd name="connsiteX1" fmla="*/ 11443 w 220936"/>
                  <a:gd name="connsiteY1" fmla="*/ 18966 h 436399"/>
                  <a:gd name="connsiteX2" fmla="*/ 25675 w 220936"/>
                  <a:gd name="connsiteY2" fmla="*/ 40313 h 436399"/>
                  <a:gd name="connsiteX3" fmla="*/ 29233 w 220936"/>
                  <a:gd name="connsiteY3" fmla="*/ 50987 h 436399"/>
                  <a:gd name="connsiteX4" fmla="*/ 36349 w 220936"/>
                  <a:gd name="connsiteY4" fmla="*/ 61661 h 436399"/>
                  <a:gd name="connsiteX5" fmla="*/ 43465 w 220936"/>
                  <a:gd name="connsiteY5" fmla="*/ 83009 h 436399"/>
                  <a:gd name="connsiteX6" fmla="*/ 47023 w 220936"/>
                  <a:gd name="connsiteY6" fmla="*/ 93683 h 436399"/>
                  <a:gd name="connsiteX7" fmla="*/ 50581 w 220936"/>
                  <a:gd name="connsiteY7" fmla="*/ 115031 h 436399"/>
                  <a:gd name="connsiteX8" fmla="*/ 54139 w 220936"/>
                  <a:gd name="connsiteY8" fmla="*/ 129263 h 436399"/>
                  <a:gd name="connsiteX9" fmla="*/ 57697 w 220936"/>
                  <a:gd name="connsiteY9" fmla="*/ 147053 h 436399"/>
                  <a:gd name="connsiteX10" fmla="*/ 61255 w 220936"/>
                  <a:gd name="connsiteY10" fmla="*/ 161285 h 436399"/>
                  <a:gd name="connsiteX11" fmla="*/ 64813 w 220936"/>
                  <a:gd name="connsiteY11" fmla="*/ 189748 h 436399"/>
                  <a:gd name="connsiteX12" fmla="*/ 68371 w 220936"/>
                  <a:gd name="connsiteY12" fmla="*/ 211096 h 436399"/>
                  <a:gd name="connsiteX13" fmla="*/ 70724 w 220936"/>
                  <a:gd name="connsiteY13" fmla="*/ 259731 h 436399"/>
                  <a:gd name="connsiteX14" fmla="*/ 77841 w 220936"/>
                  <a:gd name="connsiteY14" fmla="*/ 310747 h 436399"/>
                  <a:gd name="connsiteX15" fmla="*/ 86161 w 220936"/>
                  <a:gd name="connsiteY15" fmla="*/ 417459 h 436399"/>
                  <a:gd name="connsiteX16" fmla="*/ 94453 w 220936"/>
                  <a:gd name="connsiteY16" fmla="*/ 434044 h 436399"/>
                  <a:gd name="connsiteX17" fmla="*/ 124179 w 220936"/>
                  <a:gd name="connsiteY17" fmla="*/ 436399 h 436399"/>
                  <a:gd name="connsiteX18" fmla="*/ 150204 w 220936"/>
                  <a:gd name="connsiteY18" fmla="*/ 435249 h 436399"/>
                  <a:gd name="connsiteX19" fmla="*/ 153762 w 220936"/>
                  <a:gd name="connsiteY19" fmla="*/ 422194 h 436399"/>
                  <a:gd name="connsiteX20" fmla="*/ 160878 w 220936"/>
                  <a:gd name="connsiteY20" fmla="*/ 314278 h 436399"/>
                  <a:gd name="connsiteX21" fmla="*/ 164436 w 220936"/>
                  <a:gd name="connsiteY21" fmla="*/ 207651 h 436399"/>
                  <a:gd name="connsiteX22" fmla="*/ 167994 w 220936"/>
                  <a:gd name="connsiteY22" fmla="*/ 168401 h 436399"/>
                  <a:gd name="connsiteX23" fmla="*/ 175110 w 220936"/>
                  <a:gd name="connsiteY23" fmla="*/ 125705 h 436399"/>
                  <a:gd name="connsiteX24" fmla="*/ 182226 w 220936"/>
                  <a:gd name="connsiteY24" fmla="*/ 90125 h 436399"/>
                  <a:gd name="connsiteX25" fmla="*/ 189342 w 220936"/>
                  <a:gd name="connsiteY25" fmla="*/ 65219 h 436399"/>
                  <a:gd name="connsiteX26" fmla="*/ 203574 w 220936"/>
                  <a:gd name="connsiteY26" fmla="*/ 29639 h 436399"/>
                  <a:gd name="connsiteX27" fmla="*/ 220188 w 220936"/>
                  <a:gd name="connsiteY27" fmla="*/ 7087 h 436399"/>
                  <a:gd name="connsiteX28" fmla="*/ 177464 w 220936"/>
                  <a:gd name="connsiteY28" fmla="*/ 0 h 436399"/>
                  <a:gd name="connsiteX29" fmla="*/ 133590 w 220936"/>
                  <a:gd name="connsiteY29" fmla="*/ 5938 h 436399"/>
                  <a:gd name="connsiteX30" fmla="*/ 82520 w 220936"/>
                  <a:gd name="connsiteY30" fmla="*/ 1149 h 436399"/>
                  <a:gd name="connsiteX31" fmla="*/ 4327 w 220936"/>
                  <a:gd name="connsiteY31" fmla="*/ 1176 h 436399"/>
                  <a:gd name="connsiteX0" fmla="*/ 4327 w 220936"/>
                  <a:gd name="connsiteY0" fmla="*/ 2840 h 438063"/>
                  <a:gd name="connsiteX1" fmla="*/ 11443 w 220936"/>
                  <a:gd name="connsiteY1" fmla="*/ 20630 h 438063"/>
                  <a:gd name="connsiteX2" fmla="*/ 25675 w 220936"/>
                  <a:gd name="connsiteY2" fmla="*/ 41977 h 438063"/>
                  <a:gd name="connsiteX3" fmla="*/ 29233 w 220936"/>
                  <a:gd name="connsiteY3" fmla="*/ 52651 h 438063"/>
                  <a:gd name="connsiteX4" fmla="*/ 36349 w 220936"/>
                  <a:gd name="connsiteY4" fmla="*/ 63325 h 438063"/>
                  <a:gd name="connsiteX5" fmla="*/ 43465 w 220936"/>
                  <a:gd name="connsiteY5" fmla="*/ 84673 h 438063"/>
                  <a:gd name="connsiteX6" fmla="*/ 47023 w 220936"/>
                  <a:gd name="connsiteY6" fmla="*/ 95347 h 438063"/>
                  <a:gd name="connsiteX7" fmla="*/ 50581 w 220936"/>
                  <a:gd name="connsiteY7" fmla="*/ 116695 h 438063"/>
                  <a:gd name="connsiteX8" fmla="*/ 54139 w 220936"/>
                  <a:gd name="connsiteY8" fmla="*/ 130927 h 438063"/>
                  <a:gd name="connsiteX9" fmla="*/ 57697 w 220936"/>
                  <a:gd name="connsiteY9" fmla="*/ 148717 h 438063"/>
                  <a:gd name="connsiteX10" fmla="*/ 61255 w 220936"/>
                  <a:gd name="connsiteY10" fmla="*/ 162949 h 438063"/>
                  <a:gd name="connsiteX11" fmla="*/ 64813 w 220936"/>
                  <a:gd name="connsiteY11" fmla="*/ 191412 h 438063"/>
                  <a:gd name="connsiteX12" fmla="*/ 68371 w 220936"/>
                  <a:gd name="connsiteY12" fmla="*/ 212760 h 438063"/>
                  <a:gd name="connsiteX13" fmla="*/ 70724 w 220936"/>
                  <a:gd name="connsiteY13" fmla="*/ 261395 h 438063"/>
                  <a:gd name="connsiteX14" fmla="*/ 77841 w 220936"/>
                  <a:gd name="connsiteY14" fmla="*/ 312411 h 438063"/>
                  <a:gd name="connsiteX15" fmla="*/ 86161 w 220936"/>
                  <a:gd name="connsiteY15" fmla="*/ 419123 h 438063"/>
                  <a:gd name="connsiteX16" fmla="*/ 94453 w 220936"/>
                  <a:gd name="connsiteY16" fmla="*/ 435708 h 438063"/>
                  <a:gd name="connsiteX17" fmla="*/ 124179 w 220936"/>
                  <a:gd name="connsiteY17" fmla="*/ 438063 h 438063"/>
                  <a:gd name="connsiteX18" fmla="*/ 150204 w 220936"/>
                  <a:gd name="connsiteY18" fmla="*/ 436913 h 438063"/>
                  <a:gd name="connsiteX19" fmla="*/ 153762 w 220936"/>
                  <a:gd name="connsiteY19" fmla="*/ 423858 h 438063"/>
                  <a:gd name="connsiteX20" fmla="*/ 160878 w 220936"/>
                  <a:gd name="connsiteY20" fmla="*/ 315942 h 438063"/>
                  <a:gd name="connsiteX21" fmla="*/ 164436 w 220936"/>
                  <a:gd name="connsiteY21" fmla="*/ 209315 h 438063"/>
                  <a:gd name="connsiteX22" fmla="*/ 167994 w 220936"/>
                  <a:gd name="connsiteY22" fmla="*/ 170065 h 438063"/>
                  <a:gd name="connsiteX23" fmla="*/ 175110 w 220936"/>
                  <a:gd name="connsiteY23" fmla="*/ 127369 h 438063"/>
                  <a:gd name="connsiteX24" fmla="*/ 182226 w 220936"/>
                  <a:gd name="connsiteY24" fmla="*/ 91789 h 438063"/>
                  <a:gd name="connsiteX25" fmla="*/ 189342 w 220936"/>
                  <a:gd name="connsiteY25" fmla="*/ 66883 h 438063"/>
                  <a:gd name="connsiteX26" fmla="*/ 203574 w 220936"/>
                  <a:gd name="connsiteY26" fmla="*/ 31303 h 438063"/>
                  <a:gd name="connsiteX27" fmla="*/ 220188 w 220936"/>
                  <a:gd name="connsiteY27" fmla="*/ 8751 h 438063"/>
                  <a:gd name="connsiteX28" fmla="*/ 177464 w 220936"/>
                  <a:gd name="connsiteY28" fmla="*/ 1664 h 438063"/>
                  <a:gd name="connsiteX29" fmla="*/ 126447 w 220936"/>
                  <a:gd name="connsiteY29" fmla="*/ 458 h 438063"/>
                  <a:gd name="connsiteX30" fmla="*/ 82520 w 220936"/>
                  <a:gd name="connsiteY30" fmla="*/ 2813 h 438063"/>
                  <a:gd name="connsiteX31" fmla="*/ 4327 w 220936"/>
                  <a:gd name="connsiteY31" fmla="*/ 2840 h 43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0936" h="438063">
                    <a:moveTo>
                      <a:pt x="4327" y="2840"/>
                    </a:moveTo>
                    <a:cubicBezTo>
                      <a:pt x="-7519" y="5809"/>
                      <a:pt x="8385" y="15023"/>
                      <a:pt x="11443" y="20630"/>
                    </a:cubicBezTo>
                    <a:cubicBezTo>
                      <a:pt x="15538" y="28138"/>
                      <a:pt x="22971" y="33864"/>
                      <a:pt x="25675" y="41977"/>
                    </a:cubicBezTo>
                    <a:cubicBezTo>
                      <a:pt x="26861" y="45535"/>
                      <a:pt x="27556" y="49296"/>
                      <a:pt x="29233" y="52651"/>
                    </a:cubicBezTo>
                    <a:cubicBezTo>
                      <a:pt x="31145" y="56476"/>
                      <a:pt x="34612" y="59417"/>
                      <a:pt x="36349" y="63325"/>
                    </a:cubicBezTo>
                    <a:cubicBezTo>
                      <a:pt x="39395" y="70179"/>
                      <a:pt x="41093" y="77557"/>
                      <a:pt x="43465" y="84673"/>
                    </a:cubicBezTo>
                    <a:cubicBezTo>
                      <a:pt x="44651" y="88231"/>
                      <a:pt x="46406" y="91648"/>
                      <a:pt x="47023" y="95347"/>
                    </a:cubicBezTo>
                    <a:cubicBezTo>
                      <a:pt x="48209" y="102463"/>
                      <a:pt x="49166" y="109621"/>
                      <a:pt x="50581" y="116695"/>
                    </a:cubicBezTo>
                    <a:cubicBezTo>
                      <a:pt x="51540" y="121490"/>
                      <a:pt x="53078" y="126153"/>
                      <a:pt x="54139" y="130927"/>
                    </a:cubicBezTo>
                    <a:cubicBezTo>
                      <a:pt x="55451" y="136830"/>
                      <a:pt x="56385" y="142814"/>
                      <a:pt x="57697" y="148717"/>
                    </a:cubicBezTo>
                    <a:cubicBezTo>
                      <a:pt x="58758" y="153491"/>
                      <a:pt x="60451" y="158126"/>
                      <a:pt x="61255" y="162949"/>
                    </a:cubicBezTo>
                    <a:cubicBezTo>
                      <a:pt x="62827" y="172380"/>
                      <a:pt x="63627" y="183110"/>
                      <a:pt x="64813" y="191412"/>
                    </a:cubicBezTo>
                    <a:cubicBezTo>
                      <a:pt x="65999" y="199714"/>
                      <a:pt x="67386" y="201096"/>
                      <a:pt x="68371" y="212760"/>
                    </a:cubicBezTo>
                    <a:cubicBezTo>
                      <a:pt x="69356" y="224424"/>
                      <a:pt x="69146" y="244787"/>
                      <a:pt x="70724" y="261395"/>
                    </a:cubicBezTo>
                    <a:cubicBezTo>
                      <a:pt x="72302" y="278004"/>
                      <a:pt x="70308" y="289811"/>
                      <a:pt x="77841" y="312411"/>
                    </a:cubicBezTo>
                    <a:cubicBezTo>
                      <a:pt x="79027" y="350363"/>
                      <a:pt x="83995" y="381215"/>
                      <a:pt x="86161" y="419123"/>
                    </a:cubicBezTo>
                    <a:cubicBezTo>
                      <a:pt x="86512" y="425261"/>
                      <a:pt x="88117" y="432551"/>
                      <a:pt x="94453" y="435708"/>
                    </a:cubicBezTo>
                    <a:cubicBezTo>
                      <a:pt x="100789" y="438865"/>
                      <a:pt x="120621" y="435691"/>
                      <a:pt x="124179" y="438063"/>
                    </a:cubicBezTo>
                    <a:cubicBezTo>
                      <a:pt x="135225" y="436836"/>
                      <a:pt x="145274" y="439281"/>
                      <a:pt x="150204" y="436913"/>
                    </a:cubicBezTo>
                    <a:cubicBezTo>
                      <a:pt x="155135" y="434546"/>
                      <a:pt x="152576" y="427416"/>
                      <a:pt x="153762" y="423858"/>
                    </a:cubicBezTo>
                    <a:cubicBezTo>
                      <a:pt x="156134" y="387092"/>
                      <a:pt x="159099" y="351699"/>
                      <a:pt x="160878" y="315942"/>
                    </a:cubicBezTo>
                    <a:cubicBezTo>
                      <a:pt x="162657" y="280185"/>
                      <a:pt x="162239" y="254345"/>
                      <a:pt x="164436" y="209315"/>
                    </a:cubicBezTo>
                    <a:cubicBezTo>
                      <a:pt x="164619" y="205569"/>
                      <a:pt x="166215" y="183723"/>
                      <a:pt x="167994" y="170065"/>
                    </a:cubicBezTo>
                    <a:cubicBezTo>
                      <a:pt x="169773" y="156407"/>
                      <a:pt x="172738" y="140415"/>
                      <a:pt x="175110" y="127369"/>
                    </a:cubicBezTo>
                    <a:cubicBezTo>
                      <a:pt x="177482" y="114323"/>
                      <a:pt x="179854" y="101870"/>
                      <a:pt x="182226" y="91789"/>
                    </a:cubicBezTo>
                    <a:cubicBezTo>
                      <a:pt x="184598" y="81708"/>
                      <a:pt x="185784" y="76964"/>
                      <a:pt x="189342" y="66883"/>
                    </a:cubicBezTo>
                    <a:cubicBezTo>
                      <a:pt x="192900" y="56802"/>
                      <a:pt x="198433" y="40992"/>
                      <a:pt x="203574" y="31303"/>
                    </a:cubicBezTo>
                    <a:cubicBezTo>
                      <a:pt x="208715" y="21614"/>
                      <a:pt x="224540" y="13691"/>
                      <a:pt x="220188" y="8751"/>
                    </a:cubicBezTo>
                    <a:cubicBezTo>
                      <a:pt x="215836" y="3811"/>
                      <a:pt x="236475" y="6582"/>
                      <a:pt x="177464" y="1664"/>
                    </a:cubicBezTo>
                    <a:cubicBezTo>
                      <a:pt x="162046" y="2850"/>
                      <a:pt x="141805" y="-1349"/>
                      <a:pt x="126447" y="458"/>
                    </a:cubicBezTo>
                    <a:cubicBezTo>
                      <a:pt x="111224" y="2249"/>
                      <a:pt x="99075" y="9440"/>
                      <a:pt x="82520" y="2813"/>
                    </a:cubicBezTo>
                    <a:cubicBezTo>
                      <a:pt x="50514" y="3813"/>
                      <a:pt x="16173" y="-129"/>
                      <a:pt x="4327" y="284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4">
                      <a:lumMod val="0"/>
                      <a:lumOff val="100000"/>
                    </a:schemeClr>
                  </a:gs>
                  <a:gs pos="0">
                    <a:schemeClr val="accent4">
                      <a:lumMod val="40000"/>
                      <a:lumOff val="60000"/>
                    </a:schemeClr>
                  </a:gs>
                  <a:gs pos="100000">
                    <a:schemeClr val="accent4">
                      <a:lumMod val="100000"/>
                    </a:schemeClr>
                  </a:gs>
                </a:gsLst>
                <a:lin ang="13800000" scaled="0"/>
                <a:tileRect/>
              </a:gradFill>
              <a:ln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</p:grpSp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1D55D5F1-A2EF-5049-B56E-F1F64E38EFD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6886002">
              <a:off x="2411657" y="2317316"/>
              <a:ext cx="558291" cy="422279"/>
            </a:xfrm>
            <a:prstGeom prst="rect">
              <a:avLst/>
            </a:prstGeom>
          </p:spPr>
        </p:pic>
        <p:sp>
          <p:nvSpPr>
            <p:cNvPr id="42" name="Arc 41">
              <a:extLst>
                <a:ext uri="{FF2B5EF4-FFF2-40B4-BE49-F238E27FC236}">
                  <a16:creationId xmlns:a16="http://schemas.microsoft.com/office/drawing/2014/main" id="{40667019-B626-8E4C-91AB-F144A9B4EC86}"/>
                </a:ext>
              </a:extLst>
            </p:cNvPr>
            <p:cNvSpPr/>
            <p:nvPr/>
          </p:nvSpPr>
          <p:spPr>
            <a:xfrm rot="2727725">
              <a:off x="2818659" y="2395162"/>
              <a:ext cx="475261" cy="503534"/>
            </a:xfrm>
            <a:prstGeom prst="arc">
              <a:avLst>
                <a:gd name="adj1" fmla="val 17785822"/>
                <a:gd name="adj2" fmla="val 21324263"/>
              </a:avLst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5973" dirty="0"/>
            </a:p>
          </p:txBody>
        </p:sp>
        <p:sp>
          <p:nvSpPr>
            <p:cNvPr id="43" name="Arc 42">
              <a:extLst>
                <a:ext uri="{FF2B5EF4-FFF2-40B4-BE49-F238E27FC236}">
                  <a16:creationId xmlns:a16="http://schemas.microsoft.com/office/drawing/2014/main" id="{49A5ED4A-5479-5344-8D15-E6BDC91891CB}"/>
                </a:ext>
              </a:extLst>
            </p:cNvPr>
            <p:cNvSpPr/>
            <p:nvPr/>
          </p:nvSpPr>
          <p:spPr>
            <a:xfrm rot="1963199">
              <a:off x="2888410" y="2448976"/>
              <a:ext cx="332766" cy="416522"/>
            </a:xfrm>
            <a:prstGeom prst="arc">
              <a:avLst>
                <a:gd name="adj1" fmla="val 18227253"/>
                <a:gd name="adj2" fmla="val 21457252"/>
              </a:avLst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5973" dirty="0"/>
            </a:p>
          </p:txBody>
        </p:sp>
        <p:sp>
          <p:nvSpPr>
            <p:cNvPr id="46" name="Arc 45">
              <a:extLst>
                <a:ext uri="{FF2B5EF4-FFF2-40B4-BE49-F238E27FC236}">
                  <a16:creationId xmlns:a16="http://schemas.microsoft.com/office/drawing/2014/main" id="{DF4F8F34-550C-F442-A4F4-B46429C01C4E}"/>
                </a:ext>
              </a:extLst>
            </p:cNvPr>
            <p:cNvSpPr/>
            <p:nvPr/>
          </p:nvSpPr>
          <p:spPr>
            <a:xfrm rot="7908971">
              <a:off x="2297840" y="2675975"/>
              <a:ext cx="324801" cy="358292"/>
            </a:xfrm>
            <a:prstGeom prst="arc">
              <a:avLst>
                <a:gd name="adj1" fmla="val 18227253"/>
                <a:gd name="adj2" fmla="val 21457252"/>
              </a:avLst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5973" dirty="0"/>
            </a:p>
          </p:txBody>
        </p:sp>
        <p:sp>
          <p:nvSpPr>
            <p:cNvPr id="47" name="Arc 46">
              <a:extLst>
                <a:ext uri="{FF2B5EF4-FFF2-40B4-BE49-F238E27FC236}">
                  <a16:creationId xmlns:a16="http://schemas.microsoft.com/office/drawing/2014/main" id="{3669A1E4-B49A-964B-AD0F-6CBB0850843E}"/>
                </a:ext>
              </a:extLst>
            </p:cNvPr>
            <p:cNvSpPr/>
            <p:nvPr/>
          </p:nvSpPr>
          <p:spPr>
            <a:xfrm rot="7967945">
              <a:off x="2264089" y="2709767"/>
              <a:ext cx="339251" cy="392541"/>
            </a:xfrm>
            <a:prstGeom prst="arc">
              <a:avLst>
                <a:gd name="adj1" fmla="val 17785822"/>
                <a:gd name="adj2" fmla="val 21457252"/>
              </a:avLst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5973" dirty="0"/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A75677B9-E34F-AF4D-8F8B-D914DA025B23}"/>
                </a:ext>
              </a:extLst>
            </p:cNvPr>
            <p:cNvCxnSpPr>
              <a:cxnSpLocks/>
            </p:cNvCxnSpPr>
            <p:nvPr/>
          </p:nvCxnSpPr>
          <p:spPr>
            <a:xfrm>
              <a:off x="2599479" y="2483104"/>
              <a:ext cx="2200098" cy="253196"/>
            </a:xfrm>
            <a:prstGeom prst="line">
              <a:avLst/>
            </a:prstGeom>
            <a:ln w="3810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16D22350-4284-3349-BD19-D8D686DF1FEF}"/>
                </a:ext>
              </a:extLst>
            </p:cNvPr>
            <p:cNvCxnSpPr>
              <a:cxnSpLocks/>
            </p:cNvCxnSpPr>
            <p:nvPr/>
          </p:nvCxnSpPr>
          <p:spPr>
            <a:xfrm>
              <a:off x="2581632" y="2481043"/>
              <a:ext cx="2171080" cy="1025914"/>
            </a:xfrm>
            <a:prstGeom prst="line">
              <a:avLst/>
            </a:prstGeom>
            <a:ln w="38100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F8F9288D-4453-BD49-BE62-1660C1A9D2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10444" y="414771"/>
              <a:ext cx="471753" cy="3395356"/>
            </a:xfrm>
            <a:prstGeom prst="line">
              <a:avLst/>
            </a:prstGeom>
            <a:ln w="3810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24AD72B7-5707-324C-980F-69E2E8DD5B9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211672" y="1920742"/>
              <a:ext cx="604725" cy="1348202"/>
            </a:xfrm>
            <a:prstGeom prst="line">
              <a:avLst/>
            </a:prstGeom>
            <a:ln w="38100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DC1A14B9-AE42-1E48-85C1-F06B1B806F95}"/>
              </a:ext>
            </a:extLst>
          </p:cNvPr>
          <p:cNvGrpSpPr/>
          <p:nvPr/>
        </p:nvGrpSpPr>
        <p:grpSpPr>
          <a:xfrm>
            <a:off x="13729617" y="2798697"/>
            <a:ext cx="2581999" cy="3414562"/>
            <a:chOff x="5029044" y="1684185"/>
            <a:chExt cx="1815468" cy="2400864"/>
          </a:xfrm>
        </p:grpSpPr>
        <p:pic>
          <p:nvPicPr>
            <p:cNvPr id="99" name="Picture 98">
              <a:extLst>
                <a:ext uri="{FF2B5EF4-FFF2-40B4-BE49-F238E27FC236}">
                  <a16:creationId xmlns:a16="http://schemas.microsoft.com/office/drawing/2014/main" id="{CAE11E74-7A8F-0248-9014-02B9B800420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575287" y="1684185"/>
              <a:ext cx="564920" cy="2029525"/>
            </a:xfrm>
            <a:prstGeom prst="rect">
              <a:avLst/>
            </a:prstGeom>
          </p:spPr>
        </p:pic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0ED63DD9-A545-3C4E-BCF1-CB992B9DE614}"/>
                </a:ext>
              </a:extLst>
            </p:cNvPr>
            <p:cNvGrpSpPr/>
            <p:nvPr/>
          </p:nvGrpSpPr>
          <p:grpSpPr>
            <a:xfrm rot="7313854">
              <a:off x="5238252" y="1942786"/>
              <a:ext cx="1550189" cy="1662330"/>
              <a:chOff x="184388" y="2150526"/>
              <a:chExt cx="3928653" cy="4461785"/>
            </a:xfrm>
          </p:grpSpPr>
          <p:grpSp>
            <p:nvGrpSpPr>
              <p:cNvPr id="110" name="グループ化 1">
                <a:extLst>
                  <a:ext uri="{FF2B5EF4-FFF2-40B4-BE49-F238E27FC236}">
                    <a16:creationId xmlns:a16="http://schemas.microsoft.com/office/drawing/2014/main" id="{AFBFD4CE-B4E3-DB48-A385-CA30C81A3A7C}"/>
                  </a:ext>
                </a:extLst>
              </p:cNvPr>
              <p:cNvGrpSpPr/>
              <p:nvPr/>
            </p:nvGrpSpPr>
            <p:grpSpPr>
              <a:xfrm>
                <a:off x="184388" y="2150526"/>
                <a:ext cx="3928653" cy="4461785"/>
                <a:chOff x="13552982" y="994565"/>
                <a:chExt cx="4532805" cy="4183964"/>
              </a:xfrm>
            </p:grpSpPr>
            <p:sp>
              <p:nvSpPr>
                <p:cNvPr id="116" name="フリーフォーム 184">
                  <a:extLst>
                    <a:ext uri="{FF2B5EF4-FFF2-40B4-BE49-F238E27FC236}">
                      <a16:creationId xmlns:a16="http://schemas.microsoft.com/office/drawing/2014/main" id="{5AC4C93F-62F7-B748-99E6-A600876149F8}"/>
                    </a:ext>
                  </a:extLst>
                </p:cNvPr>
                <p:cNvSpPr/>
                <p:nvPr/>
              </p:nvSpPr>
              <p:spPr>
                <a:xfrm>
                  <a:off x="13796249" y="1907549"/>
                  <a:ext cx="4227277" cy="1678006"/>
                </a:xfrm>
                <a:custGeom>
                  <a:avLst/>
                  <a:gdLst>
                    <a:gd name="connsiteX0" fmla="*/ 372534 w 3759200"/>
                    <a:gd name="connsiteY0" fmla="*/ 152400 h 1693333"/>
                    <a:gd name="connsiteX1" fmla="*/ 3369734 w 3759200"/>
                    <a:gd name="connsiteY1" fmla="*/ 152400 h 1693333"/>
                    <a:gd name="connsiteX2" fmla="*/ 3691467 w 3759200"/>
                    <a:gd name="connsiteY2" fmla="*/ 220133 h 1693333"/>
                    <a:gd name="connsiteX3" fmla="*/ 3759200 w 3759200"/>
                    <a:gd name="connsiteY3" fmla="*/ 999066 h 1693333"/>
                    <a:gd name="connsiteX4" fmla="*/ 3437467 w 3759200"/>
                    <a:gd name="connsiteY4" fmla="*/ 1490133 h 1693333"/>
                    <a:gd name="connsiteX5" fmla="*/ 3031067 w 3759200"/>
                    <a:gd name="connsiteY5" fmla="*/ 1270000 h 1693333"/>
                    <a:gd name="connsiteX6" fmla="*/ 2455334 w 3759200"/>
                    <a:gd name="connsiteY6" fmla="*/ 1676400 h 1693333"/>
                    <a:gd name="connsiteX7" fmla="*/ 1896534 w 3759200"/>
                    <a:gd name="connsiteY7" fmla="*/ 1337733 h 1693333"/>
                    <a:gd name="connsiteX8" fmla="*/ 1354667 w 3759200"/>
                    <a:gd name="connsiteY8" fmla="*/ 1693333 h 1693333"/>
                    <a:gd name="connsiteX9" fmla="*/ 795867 w 3759200"/>
                    <a:gd name="connsiteY9" fmla="*/ 1286933 h 1693333"/>
                    <a:gd name="connsiteX10" fmla="*/ 304800 w 3759200"/>
                    <a:gd name="connsiteY10" fmla="*/ 1473200 h 1693333"/>
                    <a:gd name="connsiteX11" fmla="*/ 0 w 3759200"/>
                    <a:gd name="connsiteY11" fmla="*/ 1083733 h 1693333"/>
                    <a:gd name="connsiteX12" fmla="*/ 33867 w 3759200"/>
                    <a:gd name="connsiteY12" fmla="*/ 220133 h 1693333"/>
                    <a:gd name="connsiteX13" fmla="*/ 270934 w 3759200"/>
                    <a:gd name="connsiteY13" fmla="*/ 0 h 1693333"/>
                    <a:gd name="connsiteX14" fmla="*/ 372534 w 3759200"/>
                    <a:gd name="connsiteY14" fmla="*/ 152400 h 1693333"/>
                    <a:gd name="connsiteX0" fmla="*/ 372534 w 3759200"/>
                    <a:gd name="connsiteY0" fmla="*/ 0 h 1540933"/>
                    <a:gd name="connsiteX1" fmla="*/ 3369734 w 3759200"/>
                    <a:gd name="connsiteY1" fmla="*/ 0 h 1540933"/>
                    <a:gd name="connsiteX2" fmla="*/ 3691467 w 3759200"/>
                    <a:gd name="connsiteY2" fmla="*/ 67733 h 1540933"/>
                    <a:gd name="connsiteX3" fmla="*/ 3759200 w 3759200"/>
                    <a:gd name="connsiteY3" fmla="*/ 846666 h 1540933"/>
                    <a:gd name="connsiteX4" fmla="*/ 3437467 w 3759200"/>
                    <a:gd name="connsiteY4" fmla="*/ 1337733 h 1540933"/>
                    <a:gd name="connsiteX5" fmla="*/ 3031067 w 3759200"/>
                    <a:gd name="connsiteY5" fmla="*/ 1117600 h 1540933"/>
                    <a:gd name="connsiteX6" fmla="*/ 2455334 w 3759200"/>
                    <a:gd name="connsiteY6" fmla="*/ 1524000 h 1540933"/>
                    <a:gd name="connsiteX7" fmla="*/ 1896534 w 3759200"/>
                    <a:gd name="connsiteY7" fmla="*/ 1185333 h 1540933"/>
                    <a:gd name="connsiteX8" fmla="*/ 1354667 w 3759200"/>
                    <a:gd name="connsiteY8" fmla="*/ 1540933 h 1540933"/>
                    <a:gd name="connsiteX9" fmla="*/ 795867 w 3759200"/>
                    <a:gd name="connsiteY9" fmla="*/ 1134533 h 1540933"/>
                    <a:gd name="connsiteX10" fmla="*/ 304800 w 3759200"/>
                    <a:gd name="connsiteY10" fmla="*/ 1320800 h 1540933"/>
                    <a:gd name="connsiteX11" fmla="*/ 0 w 3759200"/>
                    <a:gd name="connsiteY11" fmla="*/ 931333 h 1540933"/>
                    <a:gd name="connsiteX12" fmla="*/ 33867 w 3759200"/>
                    <a:gd name="connsiteY12" fmla="*/ 67733 h 1540933"/>
                    <a:gd name="connsiteX13" fmla="*/ 372534 w 3759200"/>
                    <a:gd name="connsiteY13" fmla="*/ 0 h 1540933"/>
                    <a:gd name="connsiteX0" fmla="*/ 486834 w 3759200"/>
                    <a:gd name="connsiteY0" fmla="*/ 0 h 1540933"/>
                    <a:gd name="connsiteX1" fmla="*/ 3369734 w 3759200"/>
                    <a:gd name="connsiteY1" fmla="*/ 0 h 1540933"/>
                    <a:gd name="connsiteX2" fmla="*/ 3691467 w 3759200"/>
                    <a:gd name="connsiteY2" fmla="*/ 67733 h 1540933"/>
                    <a:gd name="connsiteX3" fmla="*/ 3759200 w 3759200"/>
                    <a:gd name="connsiteY3" fmla="*/ 846666 h 1540933"/>
                    <a:gd name="connsiteX4" fmla="*/ 3437467 w 3759200"/>
                    <a:gd name="connsiteY4" fmla="*/ 1337733 h 1540933"/>
                    <a:gd name="connsiteX5" fmla="*/ 3031067 w 3759200"/>
                    <a:gd name="connsiteY5" fmla="*/ 1117600 h 1540933"/>
                    <a:gd name="connsiteX6" fmla="*/ 2455334 w 3759200"/>
                    <a:gd name="connsiteY6" fmla="*/ 1524000 h 1540933"/>
                    <a:gd name="connsiteX7" fmla="*/ 1896534 w 3759200"/>
                    <a:gd name="connsiteY7" fmla="*/ 1185333 h 1540933"/>
                    <a:gd name="connsiteX8" fmla="*/ 1354667 w 3759200"/>
                    <a:gd name="connsiteY8" fmla="*/ 1540933 h 1540933"/>
                    <a:gd name="connsiteX9" fmla="*/ 795867 w 3759200"/>
                    <a:gd name="connsiteY9" fmla="*/ 1134533 h 1540933"/>
                    <a:gd name="connsiteX10" fmla="*/ 304800 w 3759200"/>
                    <a:gd name="connsiteY10" fmla="*/ 1320800 h 1540933"/>
                    <a:gd name="connsiteX11" fmla="*/ 0 w 3759200"/>
                    <a:gd name="connsiteY11" fmla="*/ 931333 h 1540933"/>
                    <a:gd name="connsiteX12" fmla="*/ 33867 w 3759200"/>
                    <a:gd name="connsiteY12" fmla="*/ 67733 h 1540933"/>
                    <a:gd name="connsiteX13" fmla="*/ 486834 w 3759200"/>
                    <a:gd name="connsiteY13" fmla="*/ 0 h 1540933"/>
                    <a:gd name="connsiteX0" fmla="*/ 486834 w 3759200"/>
                    <a:gd name="connsiteY0" fmla="*/ 59267 h 1600200"/>
                    <a:gd name="connsiteX1" fmla="*/ 3369734 w 3759200"/>
                    <a:gd name="connsiteY1" fmla="*/ 59267 h 1600200"/>
                    <a:gd name="connsiteX2" fmla="*/ 3691467 w 3759200"/>
                    <a:gd name="connsiteY2" fmla="*/ 127000 h 1600200"/>
                    <a:gd name="connsiteX3" fmla="*/ 3759200 w 3759200"/>
                    <a:gd name="connsiteY3" fmla="*/ 905933 h 1600200"/>
                    <a:gd name="connsiteX4" fmla="*/ 3437467 w 3759200"/>
                    <a:gd name="connsiteY4" fmla="*/ 1397000 h 1600200"/>
                    <a:gd name="connsiteX5" fmla="*/ 3031067 w 3759200"/>
                    <a:gd name="connsiteY5" fmla="*/ 1176867 h 1600200"/>
                    <a:gd name="connsiteX6" fmla="*/ 2455334 w 3759200"/>
                    <a:gd name="connsiteY6" fmla="*/ 1583267 h 1600200"/>
                    <a:gd name="connsiteX7" fmla="*/ 1896534 w 3759200"/>
                    <a:gd name="connsiteY7" fmla="*/ 1244600 h 1600200"/>
                    <a:gd name="connsiteX8" fmla="*/ 1354667 w 3759200"/>
                    <a:gd name="connsiteY8" fmla="*/ 1600200 h 1600200"/>
                    <a:gd name="connsiteX9" fmla="*/ 795867 w 3759200"/>
                    <a:gd name="connsiteY9" fmla="*/ 1193800 h 1600200"/>
                    <a:gd name="connsiteX10" fmla="*/ 304800 w 3759200"/>
                    <a:gd name="connsiteY10" fmla="*/ 1380067 h 1600200"/>
                    <a:gd name="connsiteX11" fmla="*/ 0 w 3759200"/>
                    <a:gd name="connsiteY11" fmla="*/ 990600 h 1600200"/>
                    <a:gd name="connsiteX12" fmla="*/ 33867 w 3759200"/>
                    <a:gd name="connsiteY12" fmla="*/ 127000 h 1600200"/>
                    <a:gd name="connsiteX13" fmla="*/ 357717 w 3759200"/>
                    <a:gd name="connsiteY13" fmla="*/ 0 h 1600200"/>
                    <a:gd name="connsiteX14" fmla="*/ 486834 w 3759200"/>
                    <a:gd name="connsiteY14" fmla="*/ 59267 h 1600200"/>
                    <a:gd name="connsiteX0" fmla="*/ 486834 w 3759200"/>
                    <a:gd name="connsiteY0" fmla="*/ 59267 h 1600200"/>
                    <a:gd name="connsiteX1" fmla="*/ 3369734 w 3759200"/>
                    <a:gd name="connsiteY1" fmla="*/ 59267 h 1600200"/>
                    <a:gd name="connsiteX2" fmla="*/ 3735917 w 3759200"/>
                    <a:gd name="connsiteY2" fmla="*/ 158750 h 1600200"/>
                    <a:gd name="connsiteX3" fmla="*/ 3759200 w 3759200"/>
                    <a:gd name="connsiteY3" fmla="*/ 905933 h 1600200"/>
                    <a:gd name="connsiteX4" fmla="*/ 3437467 w 3759200"/>
                    <a:gd name="connsiteY4" fmla="*/ 1397000 h 1600200"/>
                    <a:gd name="connsiteX5" fmla="*/ 3031067 w 3759200"/>
                    <a:gd name="connsiteY5" fmla="*/ 1176867 h 1600200"/>
                    <a:gd name="connsiteX6" fmla="*/ 2455334 w 3759200"/>
                    <a:gd name="connsiteY6" fmla="*/ 1583267 h 1600200"/>
                    <a:gd name="connsiteX7" fmla="*/ 1896534 w 3759200"/>
                    <a:gd name="connsiteY7" fmla="*/ 1244600 h 1600200"/>
                    <a:gd name="connsiteX8" fmla="*/ 1354667 w 3759200"/>
                    <a:gd name="connsiteY8" fmla="*/ 1600200 h 1600200"/>
                    <a:gd name="connsiteX9" fmla="*/ 795867 w 3759200"/>
                    <a:gd name="connsiteY9" fmla="*/ 1193800 h 1600200"/>
                    <a:gd name="connsiteX10" fmla="*/ 304800 w 3759200"/>
                    <a:gd name="connsiteY10" fmla="*/ 1380067 h 1600200"/>
                    <a:gd name="connsiteX11" fmla="*/ 0 w 3759200"/>
                    <a:gd name="connsiteY11" fmla="*/ 990600 h 1600200"/>
                    <a:gd name="connsiteX12" fmla="*/ 33867 w 3759200"/>
                    <a:gd name="connsiteY12" fmla="*/ 127000 h 1600200"/>
                    <a:gd name="connsiteX13" fmla="*/ 357717 w 3759200"/>
                    <a:gd name="connsiteY13" fmla="*/ 0 h 1600200"/>
                    <a:gd name="connsiteX14" fmla="*/ 486834 w 3759200"/>
                    <a:gd name="connsiteY14" fmla="*/ 59267 h 1600200"/>
                    <a:gd name="connsiteX0" fmla="*/ 486834 w 3759200"/>
                    <a:gd name="connsiteY0" fmla="*/ 59267 h 1600200"/>
                    <a:gd name="connsiteX1" fmla="*/ 3369734 w 3759200"/>
                    <a:gd name="connsiteY1" fmla="*/ 59267 h 1600200"/>
                    <a:gd name="connsiteX2" fmla="*/ 3735917 w 3759200"/>
                    <a:gd name="connsiteY2" fmla="*/ 158750 h 1600200"/>
                    <a:gd name="connsiteX3" fmla="*/ 3759200 w 3759200"/>
                    <a:gd name="connsiteY3" fmla="*/ 905933 h 1600200"/>
                    <a:gd name="connsiteX4" fmla="*/ 3437467 w 3759200"/>
                    <a:gd name="connsiteY4" fmla="*/ 1397000 h 1600200"/>
                    <a:gd name="connsiteX5" fmla="*/ 3031067 w 3759200"/>
                    <a:gd name="connsiteY5" fmla="*/ 1176867 h 1600200"/>
                    <a:gd name="connsiteX6" fmla="*/ 2455334 w 3759200"/>
                    <a:gd name="connsiteY6" fmla="*/ 1583267 h 1600200"/>
                    <a:gd name="connsiteX7" fmla="*/ 1896534 w 3759200"/>
                    <a:gd name="connsiteY7" fmla="*/ 1244600 h 1600200"/>
                    <a:gd name="connsiteX8" fmla="*/ 1354667 w 3759200"/>
                    <a:gd name="connsiteY8" fmla="*/ 1600200 h 1600200"/>
                    <a:gd name="connsiteX9" fmla="*/ 795867 w 3759200"/>
                    <a:gd name="connsiteY9" fmla="*/ 1193800 h 1600200"/>
                    <a:gd name="connsiteX10" fmla="*/ 304800 w 3759200"/>
                    <a:gd name="connsiteY10" fmla="*/ 1380067 h 1600200"/>
                    <a:gd name="connsiteX11" fmla="*/ 0 w 3759200"/>
                    <a:gd name="connsiteY11" fmla="*/ 990600 h 1600200"/>
                    <a:gd name="connsiteX12" fmla="*/ 14817 w 3759200"/>
                    <a:gd name="connsiteY12" fmla="*/ 165100 h 1600200"/>
                    <a:gd name="connsiteX13" fmla="*/ 357717 w 3759200"/>
                    <a:gd name="connsiteY13" fmla="*/ 0 h 1600200"/>
                    <a:gd name="connsiteX14" fmla="*/ 486834 w 3759200"/>
                    <a:gd name="connsiteY14" fmla="*/ 59267 h 1600200"/>
                    <a:gd name="connsiteX0" fmla="*/ 486834 w 3759200"/>
                    <a:gd name="connsiteY0" fmla="*/ 65617 h 1606550"/>
                    <a:gd name="connsiteX1" fmla="*/ 3369734 w 3759200"/>
                    <a:gd name="connsiteY1" fmla="*/ 65617 h 1606550"/>
                    <a:gd name="connsiteX2" fmla="*/ 3735917 w 3759200"/>
                    <a:gd name="connsiteY2" fmla="*/ 165100 h 1606550"/>
                    <a:gd name="connsiteX3" fmla="*/ 3759200 w 3759200"/>
                    <a:gd name="connsiteY3" fmla="*/ 912283 h 1606550"/>
                    <a:gd name="connsiteX4" fmla="*/ 3437467 w 3759200"/>
                    <a:gd name="connsiteY4" fmla="*/ 1403350 h 1606550"/>
                    <a:gd name="connsiteX5" fmla="*/ 3031067 w 3759200"/>
                    <a:gd name="connsiteY5" fmla="*/ 1183217 h 1606550"/>
                    <a:gd name="connsiteX6" fmla="*/ 2455334 w 3759200"/>
                    <a:gd name="connsiteY6" fmla="*/ 1589617 h 1606550"/>
                    <a:gd name="connsiteX7" fmla="*/ 1896534 w 3759200"/>
                    <a:gd name="connsiteY7" fmla="*/ 1250950 h 1606550"/>
                    <a:gd name="connsiteX8" fmla="*/ 1354667 w 3759200"/>
                    <a:gd name="connsiteY8" fmla="*/ 1606550 h 1606550"/>
                    <a:gd name="connsiteX9" fmla="*/ 795867 w 3759200"/>
                    <a:gd name="connsiteY9" fmla="*/ 1200150 h 1606550"/>
                    <a:gd name="connsiteX10" fmla="*/ 304800 w 3759200"/>
                    <a:gd name="connsiteY10" fmla="*/ 1386417 h 1606550"/>
                    <a:gd name="connsiteX11" fmla="*/ 0 w 3759200"/>
                    <a:gd name="connsiteY11" fmla="*/ 996950 h 1606550"/>
                    <a:gd name="connsiteX12" fmla="*/ 14817 w 3759200"/>
                    <a:gd name="connsiteY12" fmla="*/ 171450 h 1606550"/>
                    <a:gd name="connsiteX13" fmla="*/ 351367 w 3759200"/>
                    <a:gd name="connsiteY13" fmla="*/ 0 h 1606550"/>
                    <a:gd name="connsiteX14" fmla="*/ 486834 w 3759200"/>
                    <a:gd name="connsiteY14" fmla="*/ 65617 h 1606550"/>
                    <a:gd name="connsiteX0" fmla="*/ 486834 w 3759200"/>
                    <a:gd name="connsiteY0" fmla="*/ 65617 h 1606550"/>
                    <a:gd name="connsiteX1" fmla="*/ 3369734 w 3759200"/>
                    <a:gd name="connsiteY1" fmla="*/ 65617 h 1606550"/>
                    <a:gd name="connsiteX2" fmla="*/ 3520017 w 3759200"/>
                    <a:gd name="connsiteY2" fmla="*/ 50800 h 1606550"/>
                    <a:gd name="connsiteX3" fmla="*/ 3735917 w 3759200"/>
                    <a:gd name="connsiteY3" fmla="*/ 165100 h 1606550"/>
                    <a:gd name="connsiteX4" fmla="*/ 3759200 w 3759200"/>
                    <a:gd name="connsiteY4" fmla="*/ 912283 h 1606550"/>
                    <a:gd name="connsiteX5" fmla="*/ 3437467 w 3759200"/>
                    <a:gd name="connsiteY5" fmla="*/ 1403350 h 1606550"/>
                    <a:gd name="connsiteX6" fmla="*/ 3031067 w 3759200"/>
                    <a:gd name="connsiteY6" fmla="*/ 1183217 h 1606550"/>
                    <a:gd name="connsiteX7" fmla="*/ 2455334 w 3759200"/>
                    <a:gd name="connsiteY7" fmla="*/ 1589617 h 1606550"/>
                    <a:gd name="connsiteX8" fmla="*/ 1896534 w 3759200"/>
                    <a:gd name="connsiteY8" fmla="*/ 1250950 h 1606550"/>
                    <a:gd name="connsiteX9" fmla="*/ 1354667 w 3759200"/>
                    <a:gd name="connsiteY9" fmla="*/ 1606550 h 1606550"/>
                    <a:gd name="connsiteX10" fmla="*/ 795867 w 3759200"/>
                    <a:gd name="connsiteY10" fmla="*/ 1200150 h 1606550"/>
                    <a:gd name="connsiteX11" fmla="*/ 304800 w 3759200"/>
                    <a:gd name="connsiteY11" fmla="*/ 1386417 h 1606550"/>
                    <a:gd name="connsiteX12" fmla="*/ 0 w 3759200"/>
                    <a:gd name="connsiteY12" fmla="*/ 996950 h 1606550"/>
                    <a:gd name="connsiteX13" fmla="*/ 14817 w 3759200"/>
                    <a:gd name="connsiteY13" fmla="*/ 171450 h 1606550"/>
                    <a:gd name="connsiteX14" fmla="*/ 351367 w 3759200"/>
                    <a:gd name="connsiteY14" fmla="*/ 0 h 1606550"/>
                    <a:gd name="connsiteX15" fmla="*/ 486834 w 3759200"/>
                    <a:gd name="connsiteY15" fmla="*/ 65617 h 1606550"/>
                    <a:gd name="connsiteX0" fmla="*/ 499534 w 3759200"/>
                    <a:gd name="connsiteY0" fmla="*/ 110067 h 1606550"/>
                    <a:gd name="connsiteX1" fmla="*/ 3369734 w 3759200"/>
                    <a:gd name="connsiteY1" fmla="*/ 65617 h 1606550"/>
                    <a:gd name="connsiteX2" fmla="*/ 3520017 w 3759200"/>
                    <a:gd name="connsiteY2" fmla="*/ 50800 h 1606550"/>
                    <a:gd name="connsiteX3" fmla="*/ 3735917 w 3759200"/>
                    <a:gd name="connsiteY3" fmla="*/ 165100 h 1606550"/>
                    <a:gd name="connsiteX4" fmla="*/ 3759200 w 3759200"/>
                    <a:gd name="connsiteY4" fmla="*/ 912283 h 1606550"/>
                    <a:gd name="connsiteX5" fmla="*/ 3437467 w 3759200"/>
                    <a:gd name="connsiteY5" fmla="*/ 1403350 h 1606550"/>
                    <a:gd name="connsiteX6" fmla="*/ 3031067 w 3759200"/>
                    <a:gd name="connsiteY6" fmla="*/ 1183217 h 1606550"/>
                    <a:gd name="connsiteX7" fmla="*/ 2455334 w 3759200"/>
                    <a:gd name="connsiteY7" fmla="*/ 1589617 h 1606550"/>
                    <a:gd name="connsiteX8" fmla="*/ 1896534 w 3759200"/>
                    <a:gd name="connsiteY8" fmla="*/ 1250950 h 1606550"/>
                    <a:gd name="connsiteX9" fmla="*/ 1354667 w 3759200"/>
                    <a:gd name="connsiteY9" fmla="*/ 1606550 h 1606550"/>
                    <a:gd name="connsiteX10" fmla="*/ 795867 w 3759200"/>
                    <a:gd name="connsiteY10" fmla="*/ 1200150 h 1606550"/>
                    <a:gd name="connsiteX11" fmla="*/ 304800 w 3759200"/>
                    <a:gd name="connsiteY11" fmla="*/ 1386417 h 1606550"/>
                    <a:gd name="connsiteX12" fmla="*/ 0 w 3759200"/>
                    <a:gd name="connsiteY12" fmla="*/ 996950 h 1606550"/>
                    <a:gd name="connsiteX13" fmla="*/ 14817 w 3759200"/>
                    <a:gd name="connsiteY13" fmla="*/ 171450 h 1606550"/>
                    <a:gd name="connsiteX14" fmla="*/ 351367 w 3759200"/>
                    <a:gd name="connsiteY14" fmla="*/ 0 h 1606550"/>
                    <a:gd name="connsiteX15" fmla="*/ 499534 w 3759200"/>
                    <a:gd name="connsiteY15" fmla="*/ 110067 h 1606550"/>
                    <a:gd name="connsiteX0" fmla="*/ 499534 w 3759200"/>
                    <a:gd name="connsiteY0" fmla="*/ 110067 h 1606550"/>
                    <a:gd name="connsiteX1" fmla="*/ 3369734 w 3759200"/>
                    <a:gd name="connsiteY1" fmla="*/ 78317 h 1606550"/>
                    <a:gd name="connsiteX2" fmla="*/ 3520017 w 3759200"/>
                    <a:gd name="connsiteY2" fmla="*/ 50800 h 1606550"/>
                    <a:gd name="connsiteX3" fmla="*/ 3735917 w 3759200"/>
                    <a:gd name="connsiteY3" fmla="*/ 165100 h 1606550"/>
                    <a:gd name="connsiteX4" fmla="*/ 3759200 w 3759200"/>
                    <a:gd name="connsiteY4" fmla="*/ 912283 h 1606550"/>
                    <a:gd name="connsiteX5" fmla="*/ 3437467 w 3759200"/>
                    <a:gd name="connsiteY5" fmla="*/ 1403350 h 1606550"/>
                    <a:gd name="connsiteX6" fmla="*/ 3031067 w 3759200"/>
                    <a:gd name="connsiteY6" fmla="*/ 1183217 h 1606550"/>
                    <a:gd name="connsiteX7" fmla="*/ 2455334 w 3759200"/>
                    <a:gd name="connsiteY7" fmla="*/ 1589617 h 1606550"/>
                    <a:gd name="connsiteX8" fmla="*/ 1896534 w 3759200"/>
                    <a:gd name="connsiteY8" fmla="*/ 1250950 h 1606550"/>
                    <a:gd name="connsiteX9" fmla="*/ 1354667 w 3759200"/>
                    <a:gd name="connsiteY9" fmla="*/ 1606550 h 1606550"/>
                    <a:gd name="connsiteX10" fmla="*/ 795867 w 3759200"/>
                    <a:gd name="connsiteY10" fmla="*/ 1200150 h 1606550"/>
                    <a:gd name="connsiteX11" fmla="*/ 304800 w 3759200"/>
                    <a:gd name="connsiteY11" fmla="*/ 1386417 h 1606550"/>
                    <a:gd name="connsiteX12" fmla="*/ 0 w 3759200"/>
                    <a:gd name="connsiteY12" fmla="*/ 996950 h 1606550"/>
                    <a:gd name="connsiteX13" fmla="*/ 14817 w 3759200"/>
                    <a:gd name="connsiteY13" fmla="*/ 171450 h 1606550"/>
                    <a:gd name="connsiteX14" fmla="*/ 351367 w 3759200"/>
                    <a:gd name="connsiteY14" fmla="*/ 0 h 1606550"/>
                    <a:gd name="connsiteX15" fmla="*/ 499534 w 3759200"/>
                    <a:gd name="connsiteY15" fmla="*/ 110067 h 1606550"/>
                    <a:gd name="connsiteX0" fmla="*/ 499534 w 3759200"/>
                    <a:gd name="connsiteY0" fmla="*/ 110067 h 1606550"/>
                    <a:gd name="connsiteX1" fmla="*/ 3369734 w 3759200"/>
                    <a:gd name="connsiteY1" fmla="*/ 78317 h 1606550"/>
                    <a:gd name="connsiteX2" fmla="*/ 3520017 w 3759200"/>
                    <a:gd name="connsiteY2" fmla="*/ 50800 h 1606550"/>
                    <a:gd name="connsiteX3" fmla="*/ 3735917 w 3759200"/>
                    <a:gd name="connsiteY3" fmla="*/ 165100 h 1606550"/>
                    <a:gd name="connsiteX4" fmla="*/ 3759200 w 3759200"/>
                    <a:gd name="connsiteY4" fmla="*/ 912283 h 1606550"/>
                    <a:gd name="connsiteX5" fmla="*/ 3437467 w 3759200"/>
                    <a:gd name="connsiteY5" fmla="*/ 1403350 h 1606550"/>
                    <a:gd name="connsiteX6" fmla="*/ 3031067 w 3759200"/>
                    <a:gd name="connsiteY6" fmla="*/ 1183217 h 1606550"/>
                    <a:gd name="connsiteX7" fmla="*/ 2455334 w 3759200"/>
                    <a:gd name="connsiteY7" fmla="*/ 1589617 h 1606550"/>
                    <a:gd name="connsiteX8" fmla="*/ 1896534 w 3759200"/>
                    <a:gd name="connsiteY8" fmla="*/ 1250950 h 1606550"/>
                    <a:gd name="connsiteX9" fmla="*/ 1354667 w 3759200"/>
                    <a:gd name="connsiteY9" fmla="*/ 1606550 h 1606550"/>
                    <a:gd name="connsiteX10" fmla="*/ 770467 w 3759200"/>
                    <a:gd name="connsiteY10" fmla="*/ 1149350 h 1606550"/>
                    <a:gd name="connsiteX11" fmla="*/ 304800 w 3759200"/>
                    <a:gd name="connsiteY11" fmla="*/ 1386417 h 1606550"/>
                    <a:gd name="connsiteX12" fmla="*/ 0 w 3759200"/>
                    <a:gd name="connsiteY12" fmla="*/ 996950 h 1606550"/>
                    <a:gd name="connsiteX13" fmla="*/ 14817 w 3759200"/>
                    <a:gd name="connsiteY13" fmla="*/ 171450 h 1606550"/>
                    <a:gd name="connsiteX14" fmla="*/ 351367 w 3759200"/>
                    <a:gd name="connsiteY14" fmla="*/ 0 h 1606550"/>
                    <a:gd name="connsiteX15" fmla="*/ 499534 w 3759200"/>
                    <a:gd name="connsiteY15" fmla="*/ 110067 h 1606550"/>
                    <a:gd name="connsiteX0" fmla="*/ 499534 w 3759200"/>
                    <a:gd name="connsiteY0" fmla="*/ 110067 h 1606550"/>
                    <a:gd name="connsiteX1" fmla="*/ 3369734 w 3759200"/>
                    <a:gd name="connsiteY1" fmla="*/ 78317 h 1606550"/>
                    <a:gd name="connsiteX2" fmla="*/ 3520017 w 3759200"/>
                    <a:gd name="connsiteY2" fmla="*/ 50800 h 1606550"/>
                    <a:gd name="connsiteX3" fmla="*/ 3735917 w 3759200"/>
                    <a:gd name="connsiteY3" fmla="*/ 165100 h 1606550"/>
                    <a:gd name="connsiteX4" fmla="*/ 3759200 w 3759200"/>
                    <a:gd name="connsiteY4" fmla="*/ 912283 h 1606550"/>
                    <a:gd name="connsiteX5" fmla="*/ 3437467 w 3759200"/>
                    <a:gd name="connsiteY5" fmla="*/ 1403350 h 1606550"/>
                    <a:gd name="connsiteX6" fmla="*/ 3031067 w 3759200"/>
                    <a:gd name="connsiteY6" fmla="*/ 1183217 h 1606550"/>
                    <a:gd name="connsiteX7" fmla="*/ 2455334 w 3759200"/>
                    <a:gd name="connsiteY7" fmla="*/ 1589617 h 1606550"/>
                    <a:gd name="connsiteX8" fmla="*/ 1902884 w 3759200"/>
                    <a:gd name="connsiteY8" fmla="*/ 1219200 h 1606550"/>
                    <a:gd name="connsiteX9" fmla="*/ 1354667 w 3759200"/>
                    <a:gd name="connsiteY9" fmla="*/ 1606550 h 1606550"/>
                    <a:gd name="connsiteX10" fmla="*/ 770467 w 3759200"/>
                    <a:gd name="connsiteY10" fmla="*/ 1149350 h 1606550"/>
                    <a:gd name="connsiteX11" fmla="*/ 304800 w 3759200"/>
                    <a:gd name="connsiteY11" fmla="*/ 1386417 h 1606550"/>
                    <a:gd name="connsiteX12" fmla="*/ 0 w 3759200"/>
                    <a:gd name="connsiteY12" fmla="*/ 996950 h 1606550"/>
                    <a:gd name="connsiteX13" fmla="*/ 14817 w 3759200"/>
                    <a:gd name="connsiteY13" fmla="*/ 171450 h 1606550"/>
                    <a:gd name="connsiteX14" fmla="*/ 351367 w 3759200"/>
                    <a:gd name="connsiteY14" fmla="*/ 0 h 1606550"/>
                    <a:gd name="connsiteX15" fmla="*/ 499534 w 3759200"/>
                    <a:gd name="connsiteY15" fmla="*/ 110067 h 1606550"/>
                    <a:gd name="connsiteX0" fmla="*/ 499534 w 3759200"/>
                    <a:gd name="connsiteY0" fmla="*/ 110067 h 1606550"/>
                    <a:gd name="connsiteX1" fmla="*/ 3369734 w 3759200"/>
                    <a:gd name="connsiteY1" fmla="*/ 78317 h 1606550"/>
                    <a:gd name="connsiteX2" fmla="*/ 3520017 w 3759200"/>
                    <a:gd name="connsiteY2" fmla="*/ 50800 h 1606550"/>
                    <a:gd name="connsiteX3" fmla="*/ 3735917 w 3759200"/>
                    <a:gd name="connsiteY3" fmla="*/ 165100 h 1606550"/>
                    <a:gd name="connsiteX4" fmla="*/ 3759200 w 3759200"/>
                    <a:gd name="connsiteY4" fmla="*/ 912283 h 1606550"/>
                    <a:gd name="connsiteX5" fmla="*/ 3437467 w 3759200"/>
                    <a:gd name="connsiteY5" fmla="*/ 1403350 h 1606550"/>
                    <a:gd name="connsiteX6" fmla="*/ 3037417 w 3759200"/>
                    <a:gd name="connsiteY6" fmla="*/ 1138767 h 1606550"/>
                    <a:gd name="connsiteX7" fmla="*/ 2455334 w 3759200"/>
                    <a:gd name="connsiteY7" fmla="*/ 1589617 h 1606550"/>
                    <a:gd name="connsiteX8" fmla="*/ 1902884 w 3759200"/>
                    <a:gd name="connsiteY8" fmla="*/ 1219200 h 1606550"/>
                    <a:gd name="connsiteX9" fmla="*/ 1354667 w 3759200"/>
                    <a:gd name="connsiteY9" fmla="*/ 1606550 h 1606550"/>
                    <a:gd name="connsiteX10" fmla="*/ 770467 w 3759200"/>
                    <a:gd name="connsiteY10" fmla="*/ 1149350 h 1606550"/>
                    <a:gd name="connsiteX11" fmla="*/ 304800 w 3759200"/>
                    <a:gd name="connsiteY11" fmla="*/ 1386417 h 1606550"/>
                    <a:gd name="connsiteX12" fmla="*/ 0 w 3759200"/>
                    <a:gd name="connsiteY12" fmla="*/ 996950 h 1606550"/>
                    <a:gd name="connsiteX13" fmla="*/ 14817 w 3759200"/>
                    <a:gd name="connsiteY13" fmla="*/ 171450 h 1606550"/>
                    <a:gd name="connsiteX14" fmla="*/ 351367 w 3759200"/>
                    <a:gd name="connsiteY14" fmla="*/ 0 h 1606550"/>
                    <a:gd name="connsiteX15" fmla="*/ 499534 w 3759200"/>
                    <a:gd name="connsiteY15" fmla="*/ 110067 h 1606550"/>
                    <a:gd name="connsiteX0" fmla="*/ 499534 w 3805767"/>
                    <a:gd name="connsiteY0" fmla="*/ 110067 h 1606550"/>
                    <a:gd name="connsiteX1" fmla="*/ 3369734 w 3805767"/>
                    <a:gd name="connsiteY1" fmla="*/ 78317 h 1606550"/>
                    <a:gd name="connsiteX2" fmla="*/ 3520017 w 3805767"/>
                    <a:gd name="connsiteY2" fmla="*/ 50800 h 1606550"/>
                    <a:gd name="connsiteX3" fmla="*/ 3805767 w 3805767"/>
                    <a:gd name="connsiteY3" fmla="*/ 196850 h 1606550"/>
                    <a:gd name="connsiteX4" fmla="*/ 3759200 w 3805767"/>
                    <a:gd name="connsiteY4" fmla="*/ 912283 h 1606550"/>
                    <a:gd name="connsiteX5" fmla="*/ 3437467 w 3805767"/>
                    <a:gd name="connsiteY5" fmla="*/ 1403350 h 1606550"/>
                    <a:gd name="connsiteX6" fmla="*/ 3037417 w 3805767"/>
                    <a:gd name="connsiteY6" fmla="*/ 1138767 h 1606550"/>
                    <a:gd name="connsiteX7" fmla="*/ 2455334 w 3805767"/>
                    <a:gd name="connsiteY7" fmla="*/ 1589617 h 1606550"/>
                    <a:gd name="connsiteX8" fmla="*/ 1902884 w 3805767"/>
                    <a:gd name="connsiteY8" fmla="*/ 1219200 h 1606550"/>
                    <a:gd name="connsiteX9" fmla="*/ 1354667 w 3805767"/>
                    <a:gd name="connsiteY9" fmla="*/ 1606550 h 1606550"/>
                    <a:gd name="connsiteX10" fmla="*/ 770467 w 3805767"/>
                    <a:gd name="connsiteY10" fmla="*/ 1149350 h 1606550"/>
                    <a:gd name="connsiteX11" fmla="*/ 304800 w 3805767"/>
                    <a:gd name="connsiteY11" fmla="*/ 1386417 h 1606550"/>
                    <a:gd name="connsiteX12" fmla="*/ 0 w 3805767"/>
                    <a:gd name="connsiteY12" fmla="*/ 996950 h 1606550"/>
                    <a:gd name="connsiteX13" fmla="*/ 14817 w 3805767"/>
                    <a:gd name="connsiteY13" fmla="*/ 171450 h 1606550"/>
                    <a:gd name="connsiteX14" fmla="*/ 351367 w 3805767"/>
                    <a:gd name="connsiteY14" fmla="*/ 0 h 1606550"/>
                    <a:gd name="connsiteX15" fmla="*/ 499534 w 3805767"/>
                    <a:gd name="connsiteY15" fmla="*/ 110067 h 1606550"/>
                    <a:gd name="connsiteX0" fmla="*/ 499534 w 3867150"/>
                    <a:gd name="connsiteY0" fmla="*/ 110067 h 1606550"/>
                    <a:gd name="connsiteX1" fmla="*/ 3369734 w 3867150"/>
                    <a:gd name="connsiteY1" fmla="*/ 78317 h 1606550"/>
                    <a:gd name="connsiteX2" fmla="*/ 3520017 w 3867150"/>
                    <a:gd name="connsiteY2" fmla="*/ 50800 h 1606550"/>
                    <a:gd name="connsiteX3" fmla="*/ 3805767 w 3867150"/>
                    <a:gd name="connsiteY3" fmla="*/ 196850 h 1606550"/>
                    <a:gd name="connsiteX4" fmla="*/ 3867150 w 3867150"/>
                    <a:gd name="connsiteY4" fmla="*/ 861483 h 1606550"/>
                    <a:gd name="connsiteX5" fmla="*/ 3437467 w 3867150"/>
                    <a:gd name="connsiteY5" fmla="*/ 1403350 h 1606550"/>
                    <a:gd name="connsiteX6" fmla="*/ 3037417 w 3867150"/>
                    <a:gd name="connsiteY6" fmla="*/ 1138767 h 1606550"/>
                    <a:gd name="connsiteX7" fmla="*/ 2455334 w 3867150"/>
                    <a:gd name="connsiteY7" fmla="*/ 1589617 h 1606550"/>
                    <a:gd name="connsiteX8" fmla="*/ 1902884 w 3867150"/>
                    <a:gd name="connsiteY8" fmla="*/ 1219200 h 1606550"/>
                    <a:gd name="connsiteX9" fmla="*/ 1354667 w 3867150"/>
                    <a:gd name="connsiteY9" fmla="*/ 1606550 h 1606550"/>
                    <a:gd name="connsiteX10" fmla="*/ 770467 w 3867150"/>
                    <a:gd name="connsiteY10" fmla="*/ 1149350 h 1606550"/>
                    <a:gd name="connsiteX11" fmla="*/ 304800 w 3867150"/>
                    <a:gd name="connsiteY11" fmla="*/ 1386417 h 1606550"/>
                    <a:gd name="connsiteX12" fmla="*/ 0 w 3867150"/>
                    <a:gd name="connsiteY12" fmla="*/ 996950 h 1606550"/>
                    <a:gd name="connsiteX13" fmla="*/ 14817 w 3867150"/>
                    <a:gd name="connsiteY13" fmla="*/ 171450 h 1606550"/>
                    <a:gd name="connsiteX14" fmla="*/ 351367 w 3867150"/>
                    <a:gd name="connsiteY14" fmla="*/ 0 h 1606550"/>
                    <a:gd name="connsiteX15" fmla="*/ 499534 w 3867150"/>
                    <a:gd name="connsiteY15" fmla="*/ 110067 h 1606550"/>
                    <a:gd name="connsiteX0" fmla="*/ 499534 w 3869267"/>
                    <a:gd name="connsiteY0" fmla="*/ 110067 h 1606550"/>
                    <a:gd name="connsiteX1" fmla="*/ 3369734 w 3869267"/>
                    <a:gd name="connsiteY1" fmla="*/ 78317 h 1606550"/>
                    <a:gd name="connsiteX2" fmla="*/ 3520017 w 3869267"/>
                    <a:gd name="connsiteY2" fmla="*/ 50800 h 1606550"/>
                    <a:gd name="connsiteX3" fmla="*/ 3869267 w 3869267"/>
                    <a:gd name="connsiteY3" fmla="*/ 209550 h 1606550"/>
                    <a:gd name="connsiteX4" fmla="*/ 3867150 w 3869267"/>
                    <a:gd name="connsiteY4" fmla="*/ 861483 h 1606550"/>
                    <a:gd name="connsiteX5" fmla="*/ 3437467 w 3869267"/>
                    <a:gd name="connsiteY5" fmla="*/ 1403350 h 1606550"/>
                    <a:gd name="connsiteX6" fmla="*/ 3037417 w 3869267"/>
                    <a:gd name="connsiteY6" fmla="*/ 1138767 h 1606550"/>
                    <a:gd name="connsiteX7" fmla="*/ 2455334 w 3869267"/>
                    <a:gd name="connsiteY7" fmla="*/ 1589617 h 1606550"/>
                    <a:gd name="connsiteX8" fmla="*/ 1902884 w 3869267"/>
                    <a:gd name="connsiteY8" fmla="*/ 1219200 h 1606550"/>
                    <a:gd name="connsiteX9" fmla="*/ 1354667 w 3869267"/>
                    <a:gd name="connsiteY9" fmla="*/ 1606550 h 1606550"/>
                    <a:gd name="connsiteX10" fmla="*/ 770467 w 3869267"/>
                    <a:gd name="connsiteY10" fmla="*/ 1149350 h 1606550"/>
                    <a:gd name="connsiteX11" fmla="*/ 304800 w 3869267"/>
                    <a:gd name="connsiteY11" fmla="*/ 1386417 h 1606550"/>
                    <a:gd name="connsiteX12" fmla="*/ 0 w 3869267"/>
                    <a:gd name="connsiteY12" fmla="*/ 996950 h 1606550"/>
                    <a:gd name="connsiteX13" fmla="*/ 14817 w 3869267"/>
                    <a:gd name="connsiteY13" fmla="*/ 171450 h 1606550"/>
                    <a:gd name="connsiteX14" fmla="*/ 351367 w 3869267"/>
                    <a:gd name="connsiteY14" fmla="*/ 0 h 1606550"/>
                    <a:gd name="connsiteX15" fmla="*/ 499534 w 3869267"/>
                    <a:gd name="connsiteY15" fmla="*/ 110067 h 1606550"/>
                    <a:gd name="connsiteX0" fmla="*/ 503767 w 3873500"/>
                    <a:gd name="connsiteY0" fmla="*/ 110067 h 1606550"/>
                    <a:gd name="connsiteX1" fmla="*/ 3373967 w 3873500"/>
                    <a:gd name="connsiteY1" fmla="*/ 78317 h 1606550"/>
                    <a:gd name="connsiteX2" fmla="*/ 3524250 w 3873500"/>
                    <a:gd name="connsiteY2" fmla="*/ 50800 h 1606550"/>
                    <a:gd name="connsiteX3" fmla="*/ 3873500 w 3873500"/>
                    <a:gd name="connsiteY3" fmla="*/ 209550 h 1606550"/>
                    <a:gd name="connsiteX4" fmla="*/ 3871383 w 3873500"/>
                    <a:gd name="connsiteY4" fmla="*/ 861483 h 1606550"/>
                    <a:gd name="connsiteX5" fmla="*/ 3441700 w 3873500"/>
                    <a:gd name="connsiteY5" fmla="*/ 1403350 h 1606550"/>
                    <a:gd name="connsiteX6" fmla="*/ 3041650 w 3873500"/>
                    <a:gd name="connsiteY6" fmla="*/ 1138767 h 1606550"/>
                    <a:gd name="connsiteX7" fmla="*/ 2459567 w 3873500"/>
                    <a:gd name="connsiteY7" fmla="*/ 1589617 h 1606550"/>
                    <a:gd name="connsiteX8" fmla="*/ 1907117 w 3873500"/>
                    <a:gd name="connsiteY8" fmla="*/ 1219200 h 1606550"/>
                    <a:gd name="connsiteX9" fmla="*/ 1358900 w 3873500"/>
                    <a:gd name="connsiteY9" fmla="*/ 1606550 h 1606550"/>
                    <a:gd name="connsiteX10" fmla="*/ 774700 w 3873500"/>
                    <a:gd name="connsiteY10" fmla="*/ 1149350 h 1606550"/>
                    <a:gd name="connsiteX11" fmla="*/ 309033 w 3873500"/>
                    <a:gd name="connsiteY11" fmla="*/ 1386417 h 1606550"/>
                    <a:gd name="connsiteX12" fmla="*/ 4233 w 3873500"/>
                    <a:gd name="connsiteY12" fmla="*/ 996950 h 1606550"/>
                    <a:gd name="connsiteX13" fmla="*/ 0 w 3873500"/>
                    <a:gd name="connsiteY13" fmla="*/ 177800 h 1606550"/>
                    <a:gd name="connsiteX14" fmla="*/ 355600 w 3873500"/>
                    <a:gd name="connsiteY14" fmla="*/ 0 h 1606550"/>
                    <a:gd name="connsiteX15" fmla="*/ 503767 w 3873500"/>
                    <a:gd name="connsiteY15" fmla="*/ 110067 h 1606550"/>
                    <a:gd name="connsiteX0" fmla="*/ 503767 w 3873500"/>
                    <a:gd name="connsiteY0" fmla="*/ 110067 h 1606550"/>
                    <a:gd name="connsiteX1" fmla="*/ 1310472 w 3873500"/>
                    <a:gd name="connsiteY1" fmla="*/ 135392 h 1606550"/>
                    <a:gd name="connsiteX2" fmla="*/ 3373967 w 3873500"/>
                    <a:gd name="connsiteY2" fmla="*/ 78317 h 1606550"/>
                    <a:gd name="connsiteX3" fmla="*/ 3524250 w 3873500"/>
                    <a:gd name="connsiteY3" fmla="*/ 50800 h 1606550"/>
                    <a:gd name="connsiteX4" fmla="*/ 3873500 w 3873500"/>
                    <a:gd name="connsiteY4" fmla="*/ 209550 h 1606550"/>
                    <a:gd name="connsiteX5" fmla="*/ 3871383 w 3873500"/>
                    <a:gd name="connsiteY5" fmla="*/ 861483 h 1606550"/>
                    <a:gd name="connsiteX6" fmla="*/ 3441700 w 3873500"/>
                    <a:gd name="connsiteY6" fmla="*/ 1403350 h 1606550"/>
                    <a:gd name="connsiteX7" fmla="*/ 3041650 w 3873500"/>
                    <a:gd name="connsiteY7" fmla="*/ 1138767 h 1606550"/>
                    <a:gd name="connsiteX8" fmla="*/ 2459567 w 3873500"/>
                    <a:gd name="connsiteY8" fmla="*/ 1589617 h 1606550"/>
                    <a:gd name="connsiteX9" fmla="*/ 1907117 w 3873500"/>
                    <a:gd name="connsiteY9" fmla="*/ 1219200 h 1606550"/>
                    <a:gd name="connsiteX10" fmla="*/ 1358900 w 3873500"/>
                    <a:gd name="connsiteY10" fmla="*/ 1606550 h 1606550"/>
                    <a:gd name="connsiteX11" fmla="*/ 774700 w 3873500"/>
                    <a:gd name="connsiteY11" fmla="*/ 1149350 h 1606550"/>
                    <a:gd name="connsiteX12" fmla="*/ 309033 w 3873500"/>
                    <a:gd name="connsiteY12" fmla="*/ 1386417 h 1606550"/>
                    <a:gd name="connsiteX13" fmla="*/ 4233 w 3873500"/>
                    <a:gd name="connsiteY13" fmla="*/ 996950 h 1606550"/>
                    <a:gd name="connsiteX14" fmla="*/ 0 w 3873500"/>
                    <a:gd name="connsiteY14" fmla="*/ 177800 h 1606550"/>
                    <a:gd name="connsiteX15" fmla="*/ 355600 w 3873500"/>
                    <a:gd name="connsiteY15" fmla="*/ 0 h 1606550"/>
                    <a:gd name="connsiteX16" fmla="*/ 503767 w 3873500"/>
                    <a:gd name="connsiteY16" fmla="*/ 110067 h 1606550"/>
                    <a:gd name="connsiteX0" fmla="*/ 503767 w 3873500"/>
                    <a:gd name="connsiteY0" fmla="*/ 110067 h 1606550"/>
                    <a:gd name="connsiteX1" fmla="*/ 1310472 w 3873500"/>
                    <a:gd name="connsiteY1" fmla="*/ 135392 h 1606550"/>
                    <a:gd name="connsiteX2" fmla="*/ 2493711 w 3873500"/>
                    <a:gd name="connsiteY2" fmla="*/ 126725 h 1606550"/>
                    <a:gd name="connsiteX3" fmla="*/ 3373967 w 3873500"/>
                    <a:gd name="connsiteY3" fmla="*/ 78317 h 1606550"/>
                    <a:gd name="connsiteX4" fmla="*/ 3524250 w 3873500"/>
                    <a:gd name="connsiteY4" fmla="*/ 50800 h 1606550"/>
                    <a:gd name="connsiteX5" fmla="*/ 3873500 w 3873500"/>
                    <a:gd name="connsiteY5" fmla="*/ 209550 h 1606550"/>
                    <a:gd name="connsiteX6" fmla="*/ 3871383 w 3873500"/>
                    <a:gd name="connsiteY6" fmla="*/ 861483 h 1606550"/>
                    <a:gd name="connsiteX7" fmla="*/ 3441700 w 3873500"/>
                    <a:gd name="connsiteY7" fmla="*/ 1403350 h 1606550"/>
                    <a:gd name="connsiteX8" fmla="*/ 3041650 w 3873500"/>
                    <a:gd name="connsiteY8" fmla="*/ 1138767 h 1606550"/>
                    <a:gd name="connsiteX9" fmla="*/ 2459567 w 3873500"/>
                    <a:gd name="connsiteY9" fmla="*/ 1589617 h 1606550"/>
                    <a:gd name="connsiteX10" fmla="*/ 1907117 w 3873500"/>
                    <a:gd name="connsiteY10" fmla="*/ 1219200 h 1606550"/>
                    <a:gd name="connsiteX11" fmla="*/ 1358900 w 3873500"/>
                    <a:gd name="connsiteY11" fmla="*/ 1606550 h 1606550"/>
                    <a:gd name="connsiteX12" fmla="*/ 774700 w 3873500"/>
                    <a:gd name="connsiteY12" fmla="*/ 1149350 h 1606550"/>
                    <a:gd name="connsiteX13" fmla="*/ 309033 w 3873500"/>
                    <a:gd name="connsiteY13" fmla="*/ 1386417 h 1606550"/>
                    <a:gd name="connsiteX14" fmla="*/ 4233 w 3873500"/>
                    <a:gd name="connsiteY14" fmla="*/ 996950 h 1606550"/>
                    <a:gd name="connsiteX15" fmla="*/ 0 w 3873500"/>
                    <a:gd name="connsiteY15" fmla="*/ 177800 h 1606550"/>
                    <a:gd name="connsiteX16" fmla="*/ 355600 w 3873500"/>
                    <a:gd name="connsiteY16" fmla="*/ 0 h 1606550"/>
                    <a:gd name="connsiteX17" fmla="*/ 503767 w 3873500"/>
                    <a:gd name="connsiteY17" fmla="*/ 110067 h 1606550"/>
                    <a:gd name="connsiteX0" fmla="*/ 503767 w 3873500"/>
                    <a:gd name="connsiteY0" fmla="*/ 110067 h 1606550"/>
                    <a:gd name="connsiteX1" fmla="*/ 1310472 w 3873500"/>
                    <a:gd name="connsiteY1" fmla="*/ 135392 h 1606550"/>
                    <a:gd name="connsiteX2" fmla="*/ 2493711 w 3873500"/>
                    <a:gd name="connsiteY2" fmla="*/ 126725 h 1606550"/>
                    <a:gd name="connsiteX3" fmla="*/ 2924345 w 3873500"/>
                    <a:gd name="connsiteY3" fmla="*/ 118058 h 1606550"/>
                    <a:gd name="connsiteX4" fmla="*/ 3373967 w 3873500"/>
                    <a:gd name="connsiteY4" fmla="*/ 78317 h 1606550"/>
                    <a:gd name="connsiteX5" fmla="*/ 3524250 w 3873500"/>
                    <a:gd name="connsiteY5" fmla="*/ 50800 h 1606550"/>
                    <a:gd name="connsiteX6" fmla="*/ 3873500 w 3873500"/>
                    <a:gd name="connsiteY6" fmla="*/ 209550 h 1606550"/>
                    <a:gd name="connsiteX7" fmla="*/ 3871383 w 3873500"/>
                    <a:gd name="connsiteY7" fmla="*/ 861483 h 1606550"/>
                    <a:gd name="connsiteX8" fmla="*/ 3441700 w 3873500"/>
                    <a:gd name="connsiteY8" fmla="*/ 1403350 h 1606550"/>
                    <a:gd name="connsiteX9" fmla="*/ 3041650 w 3873500"/>
                    <a:gd name="connsiteY9" fmla="*/ 1138767 h 1606550"/>
                    <a:gd name="connsiteX10" fmla="*/ 2459567 w 3873500"/>
                    <a:gd name="connsiteY10" fmla="*/ 1589617 h 1606550"/>
                    <a:gd name="connsiteX11" fmla="*/ 1907117 w 3873500"/>
                    <a:gd name="connsiteY11" fmla="*/ 1219200 h 1606550"/>
                    <a:gd name="connsiteX12" fmla="*/ 1358900 w 3873500"/>
                    <a:gd name="connsiteY12" fmla="*/ 1606550 h 1606550"/>
                    <a:gd name="connsiteX13" fmla="*/ 774700 w 3873500"/>
                    <a:gd name="connsiteY13" fmla="*/ 1149350 h 1606550"/>
                    <a:gd name="connsiteX14" fmla="*/ 309033 w 3873500"/>
                    <a:gd name="connsiteY14" fmla="*/ 1386417 h 1606550"/>
                    <a:gd name="connsiteX15" fmla="*/ 4233 w 3873500"/>
                    <a:gd name="connsiteY15" fmla="*/ 996950 h 1606550"/>
                    <a:gd name="connsiteX16" fmla="*/ 0 w 3873500"/>
                    <a:gd name="connsiteY16" fmla="*/ 177800 h 1606550"/>
                    <a:gd name="connsiteX17" fmla="*/ 355600 w 3873500"/>
                    <a:gd name="connsiteY17" fmla="*/ 0 h 1606550"/>
                    <a:gd name="connsiteX18" fmla="*/ 503767 w 3873500"/>
                    <a:gd name="connsiteY18" fmla="*/ 110067 h 1606550"/>
                    <a:gd name="connsiteX0" fmla="*/ 503767 w 3873500"/>
                    <a:gd name="connsiteY0" fmla="*/ 110067 h 1606550"/>
                    <a:gd name="connsiteX1" fmla="*/ 771172 w 3873500"/>
                    <a:gd name="connsiteY1" fmla="*/ 126725 h 1606550"/>
                    <a:gd name="connsiteX2" fmla="*/ 1310472 w 3873500"/>
                    <a:gd name="connsiteY2" fmla="*/ 135392 h 1606550"/>
                    <a:gd name="connsiteX3" fmla="*/ 2493711 w 3873500"/>
                    <a:gd name="connsiteY3" fmla="*/ 126725 h 1606550"/>
                    <a:gd name="connsiteX4" fmla="*/ 2924345 w 3873500"/>
                    <a:gd name="connsiteY4" fmla="*/ 118058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771172 w 3873500"/>
                    <a:gd name="connsiteY1" fmla="*/ 126725 h 1606550"/>
                    <a:gd name="connsiteX2" fmla="*/ 1310472 w 3873500"/>
                    <a:gd name="connsiteY2" fmla="*/ 135392 h 1606550"/>
                    <a:gd name="connsiteX3" fmla="*/ 2493711 w 3873500"/>
                    <a:gd name="connsiteY3" fmla="*/ 126725 h 1606550"/>
                    <a:gd name="connsiteX4" fmla="*/ 2924345 w 3873500"/>
                    <a:gd name="connsiteY4" fmla="*/ 118058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771172 w 3873500"/>
                    <a:gd name="connsiteY1" fmla="*/ 126725 h 1606550"/>
                    <a:gd name="connsiteX2" fmla="*/ 1306447 w 3873500"/>
                    <a:gd name="connsiteY2" fmla="*/ 148393 h 1606550"/>
                    <a:gd name="connsiteX3" fmla="*/ 2493711 w 3873500"/>
                    <a:gd name="connsiteY3" fmla="*/ 126725 h 1606550"/>
                    <a:gd name="connsiteX4" fmla="*/ 2924345 w 3873500"/>
                    <a:gd name="connsiteY4" fmla="*/ 118058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771172 w 3873500"/>
                    <a:gd name="connsiteY1" fmla="*/ 126725 h 1606550"/>
                    <a:gd name="connsiteX2" fmla="*/ 1306447 w 3873500"/>
                    <a:gd name="connsiteY2" fmla="*/ 148393 h 1606550"/>
                    <a:gd name="connsiteX3" fmla="*/ 2497735 w 3873500"/>
                    <a:gd name="connsiteY3" fmla="*/ 144060 h 1606550"/>
                    <a:gd name="connsiteX4" fmla="*/ 2924345 w 3873500"/>
                    <a:gd name="connsiteY4" fmla="*/ 118058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767147 w 3873500"/>
                    <a:gd name="connsiteY1" fmla="*/ 139726 h 1606550"/>
                    <a:gd name="connsiteX2" fmla="*/ 1306447 w 3873500"/>
                    <a:gd name="connsiteY2" fmla="*/ 148393 h 1606550"/>
                    <a:gd name="connsiteX3" fmla="*/ 2497735 w 3873500"/>
                    <a:gd name="connsiteY3" fmla="*/ 144060 h 1606550"/>
                    <a:gd name="connsiteX4" fmla="*/ 2924345 w 3873500"/>
                    <a:gd name="connsiteY4" fmla="*/ 118058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06447 w 3873500"/>
                    <a:gd name="connsiteY2" fmla="*/ 148393 h 1606550"/>
                    <a:gd name="connsiteX3" fmla="*/ 2497735 w 3873500"/>
                    <a:gd name="connsiteY3" fmla="*/ 144060 h 1606550"/>
                    <a:gd name="connsiteX4" fmla="*/ 2924345 w 3873500"/>
                    <a:gd name="connsiteY4" fmla="*/ 118058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2497735 w 3873500"/>
                    <a:gd name="connsiteY3" fmla="*/ 144060 h 1606550"/>
                    <a:gd name="connsiteX4" fmla="*/ 2924345 w 3873500"/>
                    <a:gd name="connsiteY4" fmla="*/ 118058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2497735 w 3873500"/>
                    <a:gd name="connsiteY3" fmla="*/ 144060 h 1606550"/>
                    <a:gd name="connsiteX4" fmla="*/ 2924345 w 3873500"/>
                    <a:gd name="connsiteY4" fmla="*/ 118058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2252785 w 3873500"/>
                    <a:gd name="connsiteY3" fmla="*/ 199637 h 1606550"/>
                    <a:gd name="connsiteX4" fmla="*/ 2924345 w 3873500"/>
                    <a:gd name="connsiteY4" fmla="*/ 118058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2252785 w 3873500"/>
                    <a:gd name="connsiteY3" fmla="*/ 199637 h 1606550"/>
                    <a:gd name="connsiteX4" fmla="*/ 2751973 w 3873500"/>
                    <a:gd name="connsiteY4" fmla="*/ 189513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1989690 w 3873500"/>
                    <a:gd name="connsiteY3" fmla="*/ 175818 h 1606550"/>
                    <a:gd name="connsiteX4" fmla="*/ 2751973 w 3873500"/>
                    <a:gd name="connsiteY4" fmla="*/ 189513 h 1606550"/>
                    <a:gd name="connsiteX5" fmla="*/ 3373967 w 3873500"/>
                    <a:gd name="connsiteY5" fmla="*/ 78317 h 1606550"/>
                    <a:gd name="connsiteX6" fmla="*/ 3524250 w 3873500"/>
                    <a:gd name="connsiteY6" fmla="*/ 50800 h 1606550"/>
                    <a:gd name="connsiteX7" fmla="*/ 3873500 w 3873500"/>
                    <a:gd name="connsiteY7" fmla="*/ 209550 h 1606550"/>
                    <a:gd name="connsiteX8" fmla="*/ 3871383 w 3873500"/>
                    <a:gd name="connsiteY8" fmla="*/ 861483 h 1606550"/>
                    <a:gd name="connsiteX9" fmla="*/ 3441700 w 3873500"/>
                    <a:gd name="connsiteY9" fmla="*/ 1403350 h 1606550"/>
                    <a:gd name="connsiteX10" fmla="*/ 3041650 w 3873500"/>
                    <a:gd name="connsiteY10" fmla="*/ 1138767 h 1606550"/>
                    <a:gd name="connsiteX11" fmla="*/ 2459567 w 3873500"/>
                    <a:gd name="connsiteY11" fmla="*/ 1589617 h 1606550"/>
                    <a:gd name="connsiteX12" fmla="*/ 1907117 w 3873500"/>
                    <a:gd name="connsiteY12" fmla="*/ 1219200 h 1606550"/>
                    <a:gd name="connsiteX13" fmla="*/ 1358900 w 3873500"/>
                    <a:gd name="connsiteY13" fmla="*/ 1606550 h 1606550"/>
                    <a:gd name="connsiteX14" fmla="*/ 774700 w 3873500"/>
                    <a:gd name="connsiteY14" fmla="*/ 1149350 h 1606550"/>
                    <a:gd name="connsiteX15" fmla="*/ 309033 w 3873500"/>
                    <a:gd name="connsiteY15" fmla="*/ 1386417 h 1606550"/>
                    <a:gd name="connsiteX16" fmla="*/ 4233 w 3873500"/>
                    <a:gd name="connsiteY16" fmla="*/ 996950 h 1606550"/>
                    <a:gd name="connsiteX17" fmla="*/ 0 w 3873500"/>
                    <a:gd name="connsiteY17" fmla="*/ 177800 h 1606550"/>
                    <a:gd name="connsiteX18" fmla="*/ 355600 w 3873500"/>
                    <a:gd name="connsiteY18" fmla="*/ 0 h 1606550"/>
                    <a:gd name="connsiteX19" fmla="*/ 503767 w 3873500"/>
                    <a:gd name="connsiteY19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1989690 w 3873500"/>
                    <a:gd name="connsiteY3" fmla="*/ 175818 h 1606550"/>
                    <a:gd name="connsiteX4" fmla="*/ 2751973 w 3873500"/>
                    <a:gd name="connsiteY4" fmla="*/ 189513 h 1606550"/>
                    <a:gd name="connsiteX5" fmla="*/ 3524250 w 3873500"/>
                    <a:gd name="connsiteY5" fmla="*/ 50800 h 1606550"/>
                    <a:gd name="connsiteX6" fmla="*/ 3873500 w 3873500"/>
                    <a:gd name="connsiteY6" fmla="*/ 209550 h 1606550"/>
                    <a:gd name="connsiteX7" fmla="*/ 3871383 w 3873500"/>
                    <a:gd name="connsiteY7" fmla="*/ 861483 h 1606550"/>
                    <a:gd name="connsiteX8" fmla="*/ 3441700 w 3873500"/>
                    <a:gd name="connsiteY8" fmla="*/ 1403350 h 1606550"/>
                    <a:gd name="connsiteX9" fmla="*/ 3041650 w 3873500"/>
                    <a:gd name="connsiteY9" fmla="*/ 1138767 h 1606550"/>
                    <a:gd name="connsiteX10" fmla="*/ 2459567 w 3873500"/>
                    <a:gd name="connsiteY10" fmla="*/ 1589617 h 1606550"/>
                    <a:gd name="connsiteX11" fmla="*/ 1907117 w 3873500"/>
                    <a:gd name="connsiteY11" fmla="*/ 1219200 h 1606550"/>
                    <a:gd name="connsiteX12" fmla="*/ 1358900 w 3873500"/>
                    <a:gd name="connsiteY12" fmla="*/ 1606550 h 1606550"/>
                    <a:gd name="connsiteX13" fmla="*/ 774700 w 3873500"/>
                    <a:gd name="connsiteY13" fmla="*/ 1149350 h 1606550"/>
                    <a:gd name="connsiteX14" fmla="*/ 309033 w 3873500"/>
                    <a:gd name="connsiteY14" fmla="*/ 1386417 h 1606550"/>
                    <a:gd name="connsiteX15" fmla="*/ 4233 w 3873500"/>
                    <a:gd name="connsiteY15" fmla="*/ 996950 h 1606550"/>
                    <a:gd name="connsiteX16" fmla="*/ 0 w 3873500"/>
                    <a:gd name="connsiteY16" fmla="*/ 177800 h 1606550"/>
                    <a:gd name="connsiteX17" fmla="*/ 355600 w 3873500"/>
                    <a:gd name="connsiteY17" fmla="*/ 0 h 1606550"/>
                    <a:gd name="connsiteX18" fmla="*/ 503767 w 3873500"/>
                    <a:gd name="connsiteY18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1989690 w 3873500"/>
                    <a:gd name="connsiteY3" fmla="*/ 175818 h 1606550"/>
                    <a:gd name="connsiteX4" fmla="*/ 2751973 w 3873500"/>
                    <a:gd name="connsiteY4" fmla="*/ 189513 h 1606550"/>
                    <a:gd name="connsiteX5" fmla="*/ 3524250 w 3873500"/>
                    <a:gd name="connsiteY5" fmla="*/ 50800 h 1606550"/>
                    <a:gd name="connsiteX6" fmla="*/ 3873500 w 3873500"/>
                    <a:gd name="connsiteY6" fmla="*/ 209550 h 1606550"/>
                    <a:gd name="connsiteX7" fmla="*/ 3871383 w 3873500"/>
                    <a:gd name="connsiteY7" fmla="*/ 861483 h 1606550"/>
                    <a:gd name="connsiteX8" fmla="*/ 3441700 w 3873500"/>
                    <a:gd name="connsiteY8" fmla="*/ 1403350 h 1606550"/>
                    <a:gd name="connsiteX9" fmla="*/ 3041650 w 3873500"/>
                    <a:gd name="connsiteY9" fmla="*/ 1138767 h 1606550"/>
                    <a:gd name="connsiteX10" fmla="*/ 2459567 w 3873500"/>
                    <a:gd name="connsiteY10" fmla="*/ 1589617 h 1606550"/>
                    <a:gd name="connsiteX11" fmla="*/ 1907117 w 3873500"/>
                    <a:gd name="connsiteY11" fmla="*/ 1219200 h 1606550"/>
                    <a:gd name="connsiteX12" fmla="*/ 1358900 w 3873500"/>
                    <a:gd name="connsiteY12" fmla="*/ 1606550 h 1606550"/>
                    <a:gd name="connsiteX13" fmla="*/ 774700 w 3873500"/>
                    <a:gd name="connsiteY13" fmla="*/ 1149350 h 1606550"/>
                    <a:gd name="connsiteX14" fmla="*/ 309033 w 3873500"/>
                    <a:gd name="connsiteY14" fmla="*/ 1386417 h 1606550"/>
                    <a:gd name="connsiteX15" fmla="*/ 4233 w 3873500"/>
                    <a:gd name="connsiteY15" fmla="*/ 996950 h 1606550"/>
                    <a:gd name="connsiteX16" fmla="*/ 0 w 3873500"/>
                    <a:gd name="connsiteY16" fmla="*/ 177800 h 1606550"/>
                    <a:gd name="connsiteX17" fmla="*/ 355600 w 3873500"/>
                    <a:gd name="connsiteY17" fmla="*/ 0 h 1606550"/>
                    <a:gd name="connsiteX18" fmla="*/ 503767 w 3873500"/>
                    <a:gd name="connsiteY18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1989690 w 3873500"/>
                    <a:gd name="connsiteY3" fmla="*/ 175818 h 1606550"/>
                    <a:gd name="connsiteX4" fmla="*/ 2751973 w 3873500"/>
                    <a:gd name="connsiteY4" fmla="*/ 189513 h 1606550"/>
                    <a:gd name="connsiteX5" fmla="*/ 3524250 w 3873500"/>
                    <a:gd name="connsiteY5" fmla="*/ 50800 h 1606550"/>
                    <a:gd name="connsiteX6" fmla="*/ 3873500 w 3873500"/>
                    <a:gd name="connsiteY6" fmla="*/ 209550 h 1606550"/>
                    <a:gd name="connsiteX7" fmla="*/ 3871383 w 3873500"/>
                    <a:gd name="connsiteY7" fmla="*/ 861483 h 1606550"/>
                    <a:gd name="connsiteX8" fmla="*/ 3441700 w 3873500"/>
                    <a:gd name="connsiteY8" fmla="*/ 1403350 h 1606550"/>
                    <a:gd name="connsiteX9" fmla="*/ 3041650 w 3873500"/>
                    <a:gd name="connsiteY9" fmla="*/ 1138767 h 1606550"/>
                    <a:gd name="connsiteX10" fmla="*/ 2459567 w 3873500"/>
                    <a:gd name="connsiteY10" fmla="*/ 1589617 h 1606550"/>
                    <a:gd name="connsiteX11" fmla="*/ 1907117 w 3873500"/>
                    <a:gd name="connsiteY11" fmla="*/ 1219200 h 1606550"/>
                    <a:gd name="connsiteX12" fmla="*/ 1358900 w 3873500"/>
                    <a:gd name="connsiteY12" fmla="*/ 1606550 h 1606550"/>
                    <a:gd name="connsiteX13" fmla="*/ 774700 w 3873500"/>
                    <a:gd name="connsiteY13" fmla="*/ 1149350 h 1606550"/>
                    <a:gd name="connsiteX14" fmla="*/ 309033 w 3873500"/>
                    <a:gd name="connsiteY14" fmla="*/ 1386417 h 1606550"/>
                    <a:gd name="connsiteX15" fmla="*/ 4233 w 3873500"/>
                    <a:gd name="connsiteY15" fmla="*/ 996950 h 1606550"/>
                    <a:gd name="connsiteX16" fmla="*/ 0 w 3873500"/>
                    <a:gd name="connsiteY16" fmla="*/ 177800 h 1606550"/>
                    <a:gd name="connsiteX17" fmla="*/ 355600 w 3873500"/>
                    <a:gd name="connsiteY17" fmla="*/ 0 h 1606550"/>
                    <a:gd name="connsiteX18" fmla="*/ 503767 w 3873500"/>
                    <a:gd name="connsiteY18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1989690 w 3873500"/>
                    <a:gd name="connsiteY3" fmla="*/ 175818 h 1606550"/>
                    <a:gd name="connsiteX4" fmla="*/ 2751973 w 3873500"/>
                    <a:gd name="connsiteY4" fmla="*/ 189513 h 1606550"/>
                    <a:gd name="connsiteX5" fmla="*/ 3524250 w 3873500"/>
                    <a:gd name="connsiteY5" fmla="*/ 50800 h 1606550"/>
                    <a:gd name="connsiteX6" fmla="*/ 3873500 w 3873500"/>
                    <a:gd name="connsiteY6" fmla="*/ 209550 h 1606550"/>
                    <a:gd name="connsiteX7" fmla="*/ 3871383 w 3873500"/>
                    <a:gd name="connsiteY7" fmla="*/ 861483 h 1606550"/>
                    <a:gd name="connsiteX8" fmla="*/ 3441700 w 3873500"/>
                    <a:gd name="connsiteY8" fmla="*/ 1403350 h 1606550"/>
                    <a:gd name="connsiteX9" fmla="*/ 3041650 w 3873500"/>
                    <a:gd name="connsiteY9" fmla="*/ 1138767 h 1606550"/>
                    <a:gd name="connsiteX10" fmla="*/ 2459567 w 3873500"/>
                    <a:gd name="connsiteY10" fmla="*/ 1589617 h 1606550"/>
                    <a:gd name="connsiteX11" fmla="*/ 1907117 w 3873500"/>
                    <a:gd name="connsiteY11" fmla="*/ 1219200 h 1606550"/>
                    <a:gd name="connsiteX12" fmla="*/ 1358900 w 3873500"/>
                    <a:gd name="connsiteY12" fmla="*/ 1606550 h 1606550"/>
                    <a:gd name="connsiteX13" fmla="*/ 774700 w 3873500"/>
                    <a:gd name="connsiteY13" fmla="*/ 1149350 h 1606550"/>
                    <a:gd name="connsiteX14" fmla="*/ 309033 w 3873500"/>
                    <a:gd name="connsiteY14" fmla="*/ 1386417 h 1606550"/>
                    <a:gd name="connsiteX15" fmla="*/ 4233 w 3873500"/>
                    <a:gd name="connsiteY15" fmla="*/ 996950 h 1606550"/>
                    <a:gd name="connsiteX16" fmla="*/ 0 w 3873500"/>
                    <a:gd name="connsiteY16" fmla="*/ 177800 h 1606550"/>
                    <a:gd name="connsiteX17" fmla="*/ 355600 w 3873500"/>
                    <a:gd name="connsiteY17" fmla="*/ 0 h 1606550"/>
                    <a:gd name="connsiteX18" fmla="*/ 503767 w 3873500"/>
                    <a:gd name="connsiteY18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2044123 w 3873500"/>
                    <a:gd name="connsiteY3" fmla="*/ 207577 h 1606550"/>
                    <a:gd name="connsiteX4" fmla="*/ 2751973 w 3873500"/>
                    <a:gd name="connsiteY4" fmla="*/ 189513 h 1606550"/>
                    <a:gd name="connsiteX5" fmla="*/ 3524250 w 3873500"/>
                    <a:gd name="connsiteY5" fmla="*/ 50800 h 1606550"/>
                    <a:gd name="connsiteX6" fmla="*/ 3873500 w 3873500"/>
                    <a:gd name="connsiteY6" fmla="*/ 209550 h 1606550"/>
                    <a:gd name="connsiteX7" fmla="*/ 3871383 w 3873500"/>
                    <a:gd name="connsiteY7" fmla="*/ 861483 h 1606550"/>
                    <a:gd name="connsiteX8" fmla="*/ 3441700 w 3873500"/>
                    <a:gd name="connsiteY8" fmla="*/ 1403350 h 1606550"/>
                    <a:gd name="connsiteX9" fmla="*/ 3041650 w 3873500"/>
                    <a:gd name="connsiteY9" fmla="*/ 1138767 h 1606550"/>
                    <a:gd name="connsiteX10" fmla="*/ 2459567 w 3873500"/>
                    <a:gd name="connsiteY10" fmla="*/ 1589617 h 1606550"/>
                    <a:gd name="connsiteX11" fmla="*/ 1907117 w 3873500"/>
                    <a:gd name="connsiteY11" fmla="*/ 1219200 h 1606550"/>
                    <a:gd name="connsiteX12" fmla="*/ 1358900 w 3873500"/>
                    <a:gd name="connsiteY12" fmla="*/ 1606550 h 1606550"/>
                    <a:gd name="connsiteX13" fmla="*/ 774700 w 3873500"/>
                    <a:gd name="connsiteY13" fmla="*/ 1149350 h 1606550"/>
                    <a:gd name="connsiteX14" fmla="*/ 309033 w 3873500"/>
                    <a:gd name="connsiteY14" fmla="*/ 1386417 h 1606550"/>
                    <a:gd name="connsiteX15" fmla="*/ 4233 w 3873500"/>
                    <a:gd name="connsiteY15" fmla="*/ 996950 h 1606550"/>
                    <a:gd name="connsiteX16" fmla="*/ 0 w 3873500"/>
                    <a:gd name="connsiteY16" fmla="*/ 177800 h 1606550"/>
                    <a:gd name="connsiteX17" fmla="*/ 355600 w 3873500"/>
                    <a:gd name="connsiteY17" fmla="*/ 0 h 1606550"/>
                    <a:gd name="connsiteX18" fmla="*/ 503767 w 3873500"/>
                    <a:gd name="connsiteY18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2044123 w 3873500"/>
                    <a:gd name="connsiteY3" fmla="*/ 207577 h 1606550"/>
                    <a:gd name="connsiteX4" fmla="*/ 2751973 w 3873500"/>
                    <a:gd name="connsiteY4" fmla="*/ 189513 h 1606550"/>
                    <a:gd name="connsiteX5" fmla="*/ 3524250 w 3873500"/>
                    <a:gd name="connsiteY5" fmla="*/ 50800 h 1606550"/>
                    <a:gd name="connsiteX6" fmla="*/ 3873500 w 3873500"/>
                    <a:gd name="connsiteY6" fmla="*/ 209550 h 1606550"/>
                    <a:gd name="connsiteX7" fmla="*/ 3871383 w 3873500"/>
                    <a:gd name="connsiteY7" fmla="*/ 861483 h 1606550"/>
                    <a:gd name="connsiteX8" fmla="*/ 3441700 w 3873500"/>
                    <a:gd name="connsiteY8" fmla="*/ 1403350 h 1606550"/>
                    <a:gd name="connsiteX9" fmla="*/ 3041650 w 3873500"/>
                    <a:gd name="connsiteY9" fmla="*/ 1138767 h 1606550"/>
                    <a:gd name="connsiteX10" fmla="*/ 2459567 w 3873500"/>
                    <a:gd name="connsiteY10" fmla="*/ 1589617 h 1606550"/>
                    <a:gd name="connsiteX11" fmla="*/ 1907117 w 3873500"/>
                    <a:gd name="connsiteY11" fmla="*/ 1219200 h 1606550"/>
                    <a:gd name="connsiteX12" fmla="*/ 1358900 w 3873500"/>
                    <a:gd name="connsiteY12" fmla="*/ 1606550 h 1606550"/>
                    <a:gd name="connsiteX13" fmla="*/ 774700 w 3873500"/>
                    <a:gd name="connsiteY13" fmla="*/ 1149350 h 1606550"/>
                    <a:gd name="connsiteX14" fmla="*/ 309033 w 3873500"/>
                    <a:gd name="connsiteY14" fmla="*/ 1386417 h 1606550"/>
                    <a:gd name="connsiteX15" fmla="*/ 4233 w 3873500"/>
                    <a:gd name="connsiteY15" fmla="*/ 996950 h 1606550"/>
                    <a:gd name="connsiteX16" fmla="*/ 0 w 3873500"/>
                    <a:gd name="connsiteY16" fmla="*/ 177800 h 1606550"/>
                    <a:gd name="connsiteX17" fmla="*/ 355600 w 3873500"/>
                    <a:gd name="connsiteY17" fmla="*/ 0 h 1606550"/>
                    <a:gd name="connsiteX18" fmla="*/ 503767 w 3873500"/>
                    <a:gd name="connsiteY18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2044123 w 3873500"/>
                    <a:gd name="connsiteY3" fmla="*/ 207577 h 1606550"/>
                    <a:gd name="connsiteX4" fmla="*/ 2751973 w 3873500"/>
                    <a:gd name="connsiteY4" fmla="*/ 189513 h 1606550"/>
                    <a:gd name="connsiteX5" fmla="*/ 3524250 w 3873500"/>
                    <a:gd name="connsiteY5" fmla="*/ 50800 h 1606550"/>
                    <a:gd name="connsiteX6" fmla="*/ 3873500 w 3873500"/>
                    <a:gd name="connsiteY6" fmla="*/ 209550 h 1606550"/>
                    <a:gd name="connsiteX7" fmla="*/ 3871383 w 3873500"/>
                    <a:gd name="connsiteY7" fmla="*/ 861483 h 1606550"/>
                    <a:gd name="connsiteX8" fmla="*/ 3441700 w 3873500"/>
                    <a:gd name="connsiteY8" fmla="*/ 1403350 h 1606550"/>
                    <a:gd name="connsiteX9" fmla="*/ 3041650 w 3873500"/>
                    <a:gd name="connsiteY9" fmla="*/ 1138767 h 1606550"/>
                    <a:gd name="connsiteX10" fmla="*/ 2459567 w 3873500"/>
                    <a:gd name="connsiteY10" fmla="*/ 1589617 h 1606550"/>
                    <a:gd name="connsiteX11" fmla="*/ 1907117 w 3873500"/>
                    <a:gd name="connsiteY11" fmla="*/ 1219200 h 1606550"/>
                    <a:gd name="connsiteX12" fmla="*/ 1358900 w 3873500"/>
                    <a:gd name="connsiteY12" fmla="*/ 1606550 h 1606550"/>
                    <a:gd name="connsiteX13" fmla="*/ 774700 w 3873500"/>
                    <a:gd name="connsiteY13" fmla="*/ 1149350 h 1606550"/>
                    <a:gd name="connsiteX14" fmla="*/ 309033 w 3873500"/>
                    <a:gd name="connsiteY14" fmla="*/ 1386417 h 1606550"/>
                    <a:gd name="connsiteX15" fmla="*/ 4233 w 3873500"/>
                    <a:gd name="connsiteY15" fmla="*/ 996950 h 1606550"/>
                    <a:gd name="connsiteX16" fmla="*/ 0 w 3873500"/>
                    <a:gd name="connsiteY16" fmla="*/ 177800 h 1606550"/>
                    <a:gd name="connsiteX17" fmla="*/ 355600 w 3873500"/>
                    <a:gd name="connsiteY17" fmla="*/ 0 h 1606550"/>
                    <a:gd name="connsiteX18" fmla="*/ 503767 w 3873500"/>
                    <a:gd name="connsiteY18" fmla="*/ 110067 h 1606550"/>
                    <a:gd name="connsiteX0" fmla="*/ 504602 w 3874335"/>
                    <a:gd name="connsiteY0" fmla="*/ 110067 h 1606550"/>
                    <a:gd name="connsiteX1" fmla="*/ 904065 w 3874335"/>
                    <a:gd name="connsiteY1" fmla="*/ 266757 h 1606550"/>
                    <a:gd name="connsiteX2" fmla="*/ 1370787 w 3874335"/>
                    <a:gd name="connsiteY2" fmla="*/ 84878 h 1606550"/>
                    <a:gd name="connsiteX3" fmla="*/ 2044958 w 3874335"/>
                    <a:gd name="connsiteY3" fmla="*/ 207577 h 1606550"/>
                    <a:gd name="connsiteX4" fmla="*/ 2752808 w 3874335"/>
                    <a:gd name="connsiteY4" fmla="*/ 189513 h 1606550"/>
                    <a:gd name="connsiteX5" fmla="*/ 3525085 w 3874335"/>
                    <a:gd name="connsiteY5" fmla="*/ 50800 h 1606550"/>
                    <a:gd name="connsiteX6" fmla="*/ 3874335 w 3874335"/>
                    <a:gd name="connsiteY6" fmla="*/ 209550 h 1606550"/>
                    <a:gd name="connsiteX7" fmla="*/ 3872218 w 3874335"/>
                    <a:gd name="connsiteY7" fmla="*/ 861483 h 1606550"/>
                    <a:gd name="connsiteX8" fmla="*/ 3442535 w 3874335"/>
                    <a:gd name="connsiteY8" fmla="*/ 1403350 h 1606550"/>
                    <a:gd name="connsiteX9" fmla="*/ 3042485 w 3874335"/>
                    <a:gd name="connsiteY9" fmla="*/ 1138767 h 1606550"/>
                    <a:gd name="connsiteX10" fmla="*/ 2460402 w 3874335"/>
                    <a:gd name="connsiteY10" fmla="*/ 1589617 h 1606550"/>
                    <a:gd name="connsiteX11" fmla="*/ 1907952 w 3874335"/>
                    <a:gd name="connsiteY11" fmla="*/ 1219200 h 1606550"/>
                    <a:gd name="connsiteX12" fmla="*/ 1359735 w 3874335"/>
                    <a:gd name="connsiteY12" fmla="*/ 1606550 h 1606550"/>
                    <a:gd name="connsiteX13" fmla="*/ 775535 w 3874335"/>
                    <a:gd name="connsiteY13" fmla="*/ 1149350 h 1606550"/>
                    <a:gd name="connsiteX14" fmla="*/ 309868 w 3874335"/>
                    <a:gd name="connsiteY14" fmla="*/ 1386417 h 1606550"/>
                    <a:gd name="connsiteX15" fmla="*/ 5068 w 3874335"/>
                    <a:gd name="connsiteY15" fmla="*/ 996950 h 1606550"/>
                    <a:gd name="connsiteX16" fmla="*/ 835 w 3874335"/>
                    <a:gd name="connsiteY16" fmla="*/ 177800 h 1606550"/>
                    <a:gd name="connsiteX17" fmla="*/ 356435 w 3874335"/>
                    <a:gd name="connsiteY17" fmla="*/ 0 h 1606550"/>
                    <a:gd name="connsiteX18" fmla="*/ 504602 w 3874335"/>
                    <a:gd name="connsiteY18" fmla="*/ 110067 h 1606550"/>
                    <a:gd name="connsiteX0" fmla="*/ 503767 w 3873500"/>
                    <a:gd name="connsiteY0" fmla="*/ 110067 h 1606550"/>
                    <a:gd name="connsiteX1" fmla="*/ 903230 w 3873500"/>
                    <a:gd name="connsiteY1" fmla="*/ 266757 h 1606550"/>
                    <a:gd name="connsiteX2" fmla="*/ 1369952 w 3873500"/>
                    <a:gd name="connsiteY2" fmla="*/ 84878 h 1606550"/>
                    <a:gd name="connsiteX3" fmla="*/ 2044123 w 3873500"/>
                    <a:gd name="connsiteY3" fmla="*/ 207577 h 1606550"/>
                    <a:gd name="connsiteX4" fmla="*/ 2751973 w 3873500"/>
                    <a:gd name="connsiteY4" fmla="*/ 189513 h 1606550"/>
                    <a:gd name="connsiteX5" fmla="*/ 3524250 w 3873500"/>
                    <a:gd name="connsiteY5" fmla="*/ 50800 h 1606550"/>
                    <a:gd name="connsiteX6" fmla="*/ 3873500 w 3873500"/>
                    <a:gd name="connsiteY6" fmla="*/ 209550 h 1606550"/>
                    <a:gd name="connsiteX7" fmla="*/ 3871383 w 3873500"/>
                    <a:gd name="connsiteY7" fmla="*/ 861483 h 1606550"/>
                    <a:gd name="connsiteX8" fmla="*/ 3441700 w 3873500"/>
                    <a:gd name="connsiteY8" fmla="*/ 1403350 h 1606550"/>
                    <a:gd name="connsiteX9" fmla="*/ 3041650 w 3873500"/>
                    <a:gd name="connsiteY9" fmla="*/ 1138767 h 1606550"/>
                    <a:gd name="connsiteX10" fmla="*/ 2459567 w 3873500"/>
                    <a:gd name="connsiteY10" fmla="*/ 1589617 h 1606550"/>
                    <a:gd name="connsiteX11" fmla="*/ 1907117 w 3873500"/>
                    <a:gd name="connsiteY11" fmla="*/ 1219200 h 1606550"/>
                    <a:gd name="connsiteX12" fmla="*/ 1358900 w 3873500"/>
                    <a:gd name="connsiteY12" fmla="*/ 1606550 h 1606550"/>
                    <a:gd name="connsiteX13" fmla="*/ 774700 w 3873500"/>
                    <a:gd name="connsiteY13" fmla="*/ 1149350 h 1606550"/>
                    <a:gd name="connsiteX14" fmla="*/ 309033 w 3873500"/>
                    <a:gd name="connsiteY14" fmla="*/ 1386417 h 1606550"/>
                    <a:gd name="connsiteX15" fmla="*/ 4233 w 3873500"/>
                    <a:gd name="connsiteY15" fmla="*/ 996950 h 1606550"/>
                    <a:gd name="connsiteX16" fmla="*/ 0 w 3873500"/>
                    <a:gd name="connsiteY16" fmla="*/ 177800 h 1606550"/>
                    <a:gd name="connsiteX17" fmla="*/ 355600 w 3873500"/>
                    <a:gd name="connsiteY17" fmla="*/ 0 h 1606550"/>
                    <a:gd name="connsiteX18" fmla="*/ 503767 w 3873500"/>
                    <a:gd name="connsiteY18" fmla="*/ 110067 h 1606550"/>
                    <a:gd name="connsiteX0" fmla="*/ 503767 w 3873500"/>
                    <a:gd name="connsiteY0" fmla="*/ 165644 h 1662127"/>
                    <a:gd name="connsiteX1" fmla="*/ 903230 w 3873500"/>
                    <a:gd name="connsiteY1" fmla="*/ 322334 h 1662127"/>
                    <a:gd name="connsiteX2" fmla="*/ 1369952 w 3873500"/>
                    <a:gd name="connsiteY2" fmla="*/ 140455 h 1662127"/>
                    <a:gd name="connsiteX3" fmla="*/ 2044123 w 3873500"/>
                    <a:gd name="connsiteY3" fmla="*/ 263154 h 1662127"/>
                    <a:gd name="connsiteX4" fmla="*/ 2751973 w 3873500"/>
                    <a:gd name="connsiteY4" fmla="*/ 245090 h 1662127"/>
                    <a:gd name="connsiteX5" fmla="*/ 3524250 w 3873500"/>
                    <a:gd name="connsiteY5" fmla="*/ 106377 h 1662127"/>
                    <a:gd name="connsiteX6" fmla="*/ 3873500 w 3873500"/>
                    <a:gd name="connsiteY6" fmla="*/ 265127 h 1662127"/>
                    <a:gd name="connsiteX7" fmla="*/ 3871383 w 3873500"/>
                    <a:gd name="connsiteY7" fmla="*/ 917060 h 1662127"/>
                    <a:gd name="connsiteX8" fmla="*/ 3441700 w 3873500"/>
                    <a:gd name="connsiteY8" fmla="*/ 1458927 h 1662127"/>
                    <a:gd name="connsiteX9" fmla="*/ 3041650 w 3873500"/>
                    <a:gd name="connsiteY9" fmla="*/ 1194344 h 1662127"/>
                    <a:gd name="connsiteX10" fmla="*/ 2459567 w 3873500"/>
                    <a:gd name="connsiteY10" fmla="*/ 1645194 h 1662127"/>
                    <a:gd name="connsiteX11" fmla="*/ 1907117 w 3873500"/>
                    <a:gd name="connsiteY11" fmla="*/ 1274777 h 1662127"/>
                    <a:gd name="connsiteX12" fmla="*/ 1358900 w 3873500"/>
                    <a:gd name="connsiteY12" fmla="*/ 1662127 h 1662127"/>
                    <a:gd name="connsiteX13" fmla="*/ 774700 w 3873500"/>
                    <a:gd name="connsiteY13" fmla="*/ 1204927 h 1662127"/>
                    <a:gd name="connsiteX14" fmla="*/ 309033 w 3873500"/>
                    <a:gd name="connsiteY14" fmla="*/ 1441994 h 1662127"/>
                    <a:gd name="connsiteX15" fmla="*/ 4233 w 3873500"/>
                    <a:gd name="connsiteY15" fmla="*/ 1052527 h 1662127"/>
                    <a:gd name="connsiteX16" fmla="*/ 0 w 3873500"/>
                    <a:gd name="connsiteY16" fmla="*/ 233377 h 1662127"/>
                    <a:gd name="connsiteX17" fmla="*/ 92507 w 3873500"/>
                    <a:gd name="connsiteY17" fmla="*/ 0 h 1662127"/>
                    <a:gd name="connsiteX18" fmla="*/ 503767 w 3873500"/>
                    <a:gd name="connsiteY18" fmla="*/ 165644 h 1662127"/>
                    <a:gd name="connsiteX0" fmla="*/ 639850 w 3873500"/>
                    <a:gd name="connsiteY0" fmla="*/ 118007 h 1662127"/>
                    <a:gd name="connsiteX1" fmla="*/ 903230 w 3873500"/>
                    <a:gd name="connsiteY1" fmla="*/ 322334 h 1662127"/>
                    <a:gd name="connsiteX2" fmla="*/ 1369952 w 3873500"/>
                    <a:gd name="connsiteY2" fmla="*/ 140455 h 1662127"/>
                    <a:gd name="connsiteX3" fmla="*/ 2044123 w 3873500"/>
                    <a:gd name="connsiteY3" fmla="*/ 263154 h 1662127"/>
                    <a:gd name="connsiteX4" fmla="*/ 2751973 w 3873500"/>
                    <a:gd name="connsiteY4" fmla="*/ 245090 h 1662127"/>
                    <a:gd name="connsiteX5" fmla="*/ 3524250 w 3873500"/>
                    <a:gd name="connsiteY5" fmla="*/ 106377 h 1662127"/>
                    <a:gd name="connsiteX6" fmla="*/ 3873500 w 3873500"/>
                    <a:gd name="connsiteY6" fmla="*/ 265127 h 1662127"/>
                    <a:gd name="connsiteX7" fmla="*/ 3871383 w 3873500"/>
                    <a:gd name="connsiteY7" fmla="*/ 917060 h 1662127"/>
                    <a:gd name="connsiteX8" fmla="*/ 3441700 w 3873500"/>
                    <a:gd name="connsiteY8" fmla="*/ 1458927 h 1662127"/>
                    <a:gd name="connsiteX9" fmla="*/ 3041650 w 3873500"/>
                    <a:gd name="connsiteY9" fmla="*/ 1194344 h 1662127"/>
                    <a:gd name="connsiteX10" fmla="*/ 2459567 w 3873500"/>
                    <a:gd name="connsiteY10" fmla="*/ 1645194 h 1662127"/>
                    <a:gd name="connsiteX11" fmla="*/ 1907117 w 3873500"/>
                    <a:gd name="connsiteY11" fmla="*/ 1274777 h 1662127"/>
                    <a:gd name="connsiteX12" fmla="*/ 1358900 w 3873500"/>
                    <a:gd name="connsiteY12" fmla="*/ 1662127 h 1662127"/>
                    <a:gd name="connsiteX13" fmla="*/ 774700 w 3873500"/>
                    <a:gd name="connsiteY13" fmla="*/ 1204927 h 1662127"/>
                    <a:gd name="connsiteX14" fmla="*/ 309033 w 3873500"/>
                    <a:gd name="connsiteY14" fmla="*/ 1441994 h 1662127"/>
                    <a:gd name="connsiteX15" fmla="*/ 4233 w 3873500"/>
                    <a:gd name="connsiteY15" fmla="*/ 1052527 h 1662127"/>
                    <a:gd name="connsiteX16" fmla="*/ 0 w 3873500"/>
                    <a:gd name="connsiteY16" fmla="*/ 233377 h 1662127"/>
                    <a:gd name="connsiteX17" fmla="*/ 92507 w 3873500"/>
                    <a:gd name="connsiteY17" fmla="*/ 0 h 1662127"/>
                    <a:gd name="connsiteX18" fmla="*/ 639850 w 3873500"/>
                    <a:gd name="connsiteY18" fmla="*/ 118007 h 1662127"/>
                    <a:gd name="connsiteX0" fmla="*/ 639850 w 3873500"/>
                    <a:gd name="connsiteY0" fmla="*/ 118007 h 1662127"/>
                    <a:gd name="connsiteX1" fmla="*/ 903230 w 3873500"/>
                    <a:gd name="connsiteY1" fmla="*/ 322334 h 1662127"/>
                    <a:gd name="connsiteX2" fmla="*/ 1369952 w 3873500"/>
                    <a:gd name="connsiteY2" fmla="*/ 140455 h 1662127"/>
                    <a:gd name="connsiteX3" fmla="*/ 2044123 w 3873500"/>
                    <a:gd name="connsiteY3" fmla="*/ 263154 h 1662127"/>
                    <a:gd name="connsiteX4" fmla="*/ 2751973 w 3873500"/>
                    <a:gd name="connsiteY4" fmla="*/ 245090 h 1662127"/>
                    <a:gd name="connsiteX5" fmla="*/ 3524250 w 3873500"/>
                    <a:gd name="connsiteY5" fmla="*/ 106377 h 1662127"/>
                    <a:gd name="connsiteX6" fmla="*/ 3873500 w 3873500"/>
                    <a:gd name="connsiteY6" fmla="*/ 265127 h 1662127"/>
                    <a:gd name="connsiteX7" fmla="*/ 3871383 w 3873500"/>
                    <a:gd name="connsiteY7" fmla="*/ 917060 h 1662127"/>
                    <a:gd name="connsiteX8" fmla="*/ 3441700 w 3873500"/>
                    <a:gd name="connsiteY8" fmla="*/ 1458927 h 1662127"/>
                    <a:gd name="connsiteX9" fmla="*/ 3041650 w 3873500"/>
                    <a:gd name="connsiteY9" fmla="*/ 1194344 h 1662127"/>
                    <a:gd name="connsiteX10" fmla="*/ 2459567 w 3873500"/>
                    <a:gd name="connsiteY10" fmla="*/ 1645194 h 1662127"/>
                    <a:gd name="connsiteX11" fmla="*/ 1907117 w 3873500"/>
                    <a:gd name="connsiteY11" fmla="*/ 1274777 h 1662127"/>
                    <a:gd name="connsiteX12" fmla="*/ 1358900 w 3873500"/>
                    <a:gd name="connsiteY12" fmla="*/ 1662127 h 1662127"/>
                    <a:gd name="connsiteX13" fmla="*/ 774700 w 3873500"/>
                    <a:gd name="connsiteY13" fmla="*/ 1204927 h 1662127"/>
                    <a:gd name="connsiteX14" fmla="*/ 309033 w 3873500"/>
                    <a:gd name="connsiteY14" fmla="*/ 1441994 h 1662127"/>
                    <a:gd name="connsiteX15" fmla="*/ 4233 w 3873500"/>
                    <a:gd name="connsiteY15" fmla="*/ 1052527 h 1662127"/>
                    <a:gd name="connsiteX16" fmla="*/ 0 w 3873500"/>
                    <a:gd name="connsiteY16" fmla="*/ 233377 h 1662127"/>
                    <a:gd name="connsiteX17" fmla="*/ 92507 w 3873500"/>
                    <a:gd name="connsiteY17" fmla="*/ 0 h 1662127"/>
                    <a:gd name="connsiteX18" fmla="*/ 639850 w 3873500"/>
                    <a:gd name="connsiteY18" fmla="*/ 118007 h 1662127"/>
                    <a:gd name="connsiteX0" fmla="*/ 567272 w 3873500"/>
                    <a:gd name="connsiteY0" fmla="*/ 86250 h 1662127"/>
                    <a:gd name="connsiteX1" fmla="*/ 903230 w 3873500"/>
                    <a:gd name="connsiteY1" fmla="*/ 322334 h 1662127"/>
                    <a:gd name="connsiteX2" fmla="*/ 1369952 w 3873500"/>
                    <a:gd name="connsiteY2" fmla="*/ 140455 h 1662127"/>
                    <a:gd name="connsiteX3" fmla="*/ 2044123 w 3873500"/>
                    <a:gd name="connsiteY3" fmla="*/ 263154 h 1662127"/>
                    <a:gd name="connsiteX4" fmla="*/ 2751973 w 3873500"/>
                    <a:gd name="connsiteY4" fmla="*/ 245090 h 1662127"/>
                    <a:gd name="connsiteX5" fmla="*/ 3524250 w 3873500"/>
                    <a:gd name="connsiteY5" fmla="*/ 106377 h 1662127"/>
                    <a:gd name="connsiteX6" fmla="*/ 3873500 w 3873500"/>
                    <a:gd name="connsiteY6" fmla="*/ 265127 h 1662127"/>
                    <a:gd name="connsiteX7" fmla="*/ 3871383 w 3873500"/>
                    <a:gd name="connsiteY7" fmla="*/ 917060 h 1662127"/>
                    <a:gd name="connsiteX8" fmla="*/ 3441700 w 3873500"/>
                    <a:gd name="connsiteY8" fmla="*/ 1458927 h 1662127"/>
                    <a:gd name="connsiteX9" fmla="*/ 3041650 w 3873500"/>
                    <a:gd name="connsiteY9" fmla="*/ 1194344 h 1662127"/>
                    <a:gd name="connsiteX10" fmla="*/ 2459567 w 3873500"/>
                    <a:gd name="connsiteY10" fmla="*/ 1645194 h 1662127"/>
                    <a:gd name="connsiteX11" fmla="*/ 1907117 w 3873500"/>
                    <a:gd name="connsiteY11" fmla="*/ 1274777 h 1662127"/>
                    <a:gd name="connsiteX12" fmla="*/ 1358900 w 3873500"/>
                    <a:gd name="connsiteY12" fmla="*/ 1662127 h 1662127"/>
                    <a:gd name="connsiteX13" fmla="*/ 774700 w 3873500"/>
                    <a:gd name="connsiteY13" fmla="*/ 1204927 h 1662127"/>
                    <a:gd name="connsiteX14" fmla="*/ 309033 w 3873500"/>
                    <a:gd name="connsiteY14" fmla="*/ 1441994 h 1662127"/>
                    <a:gd name="connsiteX15" fmla="*/ 4233 w 3873500"/>
                    <a:gd name="connsiteY15" fmla="*/ 1052527 h 1662127"/>
                    <a:gd name="connsiteX16" fmla="*/ 0 w 3873500"/>
                    <a:gd name="connsiteY16" fmla="*/ 233377 h 1662127"/>
                    <a:gd name="connsiteX17" fmla="*/ 92507 w 3873500"/>
                    <a:gd name="connsiteY17" fmla="*/ 0 h 1662127"/>
                    <a:gd name="connsiteX18" fmla="*/ 567272 w 3873500"/>
                    <a:gd name="connsiteY18" fmla="*/ 86250 h 1662127"/>
                    <a:gd name="connsiteX0" fmla="*/ 567272 w 3873500"/>
                    <a:gd name="connsiteY0" fmla="*/ 94189 h 1670066"/>
                    <a:gd name="connsiteX1" fmla="*/ 903230 w 3873500"/>
                    <a:gd name="connsiteY1" fmla="*/ 330273 h 1670066"/>
                    <a:gd name="connsiteX2" fmla="*/ 1369952 w 3873500"/>
                    <a:gd name="connsiteY2" fmla="*/ 148394 h 1670066"/>
                    <a:gd name="connsiteX3" fmla="*/ 2044123 w 3873500"/>
                    <a:gd name="connsiteY3" fmla="*/ 271093 h 1670066"/>
                    <a:gd name="connsiteX4" fmla="*/ 2751973 w 3873500"/>
                    <a:gd name="connsiteY4" fmla="*/ 253029 h 1670066"/>
                    <a:gd name="connsiteX5" fmla="*/ 3524250 w 3873500"/>
                    <a:gd name="connsiteY5" fmla="*/ 114316 h 1670066"/>
                    <a:gd name="connsiteX6" fmla="*/ 3873500 w 3873500"/>
                    <a:gd name="connsiteY6" fmla="*/ 273066 h 1670066"/>
                    <a:gd name="connsiteX7" fmla="*/ 3871383 w 3873500"/>
                    <a:gd name="connsiteY7" fmla="*/ 924999 h 1670066"/>
                    <a:gd name="connsiteX8" fmla="*/ 3441700 w 3873500"/>
                    <a:gd name="connsiteY8" fmla="*/ 1466866 h 1670066"/>
                    <a:gd name="connsiteX9" fmla="*/ 3041650 w 3873500"/>
                    <a:gd name="connsiteY9" fmla="*/ 1202283 h 1670066"/>
                    <a:gd name="connsiteX10" fmla="*/ 2459567 w 3873500"/>
                    <a:gd name="connsiteY10" fmla="*/ 1653133 h 1670066"/>
                    <a:gd name="connsiteX11" fmla="*/ 1907117 w 3873500"/>
                    <a:gd name="connsiteY11" fmla="*/ 1282716 h 1670066"/>
                    <a:gd name="connsiteX12" fmla="*/ 1358900 w 3873500"/>
                    <a:gd name="connsiteY12" fmla="*/ 1670066 h 1670066"/>
                    <a:gd name="connsiteX13" fmla="*/ 774700 w 3873500"/>
                    <a:gd name="connsiteY13" fmla="*/ 1212866 h 1670066"/>
                    <a:gd name="connsiteX14" fmla="*/ 309033 w 3873500"/>
                    <a:gd name="connsiteY14" fmla="*/ 1449933 h 1670066"/>
                    <a:gd name="connsiteX15" fmla="*/ 4233 w 3873500"/>
                    <a:gd name="connsiteY15" fmla="*/ 1060466 h 1670066"/>
                    <a:gd name="connsiteX16" fmla="*/ 0 w 3873500"/>
                    <a:gd name="connsiteY16" fmla="*/ 241316 h 1670066"/>
                    <a:gd name="connsiteX17" fmla="*/ 56217 w 3873500"/>
                    <a:gd name="connsiteY17" fmla="*/ 0 h 1670066"/>
                    <a:gd name="connsiteX18" fmla="*/ 567272 w 3873500"/>
                    <a:gd name="connsiteY18" fmla="*/ 94189 h 1670066"/>
                    <a:gd name="connsiteX0" fmla="*/ 567272 w 3873500"/>
                    <a:gd name="connsiteY0" fmla="*/ 102129 h 1678006"/>
                    <a:gd name="connsiteX1" fmla="*/ 903230 w 3873500"/>
                    <a:gd name="connsiteY1" fmla="*/ 338213 h 1678006"/>
                    <a:gd name="connsiteX2" fmla="*/ 1369952 w 3873500"/>
                    <a:gd name="connsiteY2" fmla="*/ 156334 h 1678006"/>
                    <a:gd name="connsiteX3" fmla="*/ 2044123 w 3873500"/>
                    <a:gd name="connsiteY3" fmla="*/ 279033 h 1678006"/>
                    <a:gd name="connsiteX4" fmla="*/ 2751973 w 3873500"/>
                    <a:gd name="connsiteY4" fmla="*/ 260969 h 1678006"/>
                    <a:gd name="connsiteX5" fmla="*/ 3524250 w 3873500"/>
                    <a:gd name="connsiteY5" fmla="*/ 122256 h 1678006"/>
                    <a:gd name="connsiteX6" fmla="*/ 3873500 w 3873500"/>
                    <a:gd name="connsiteY6" fmla="*/ 281006 h 1678006"/>
                    <a:gd name="connsiteX7" fmla="*/ 3871383 w 3873500"/>
                    <a:gd name="connsiteY7" fmla="*/ 932939 h 1678006"/>
                    <a:gd name="connsiteX8" fmla="*/ 3441700 w 3873500"/>
                    <a:gd name="connsiteY8" fmla="*/ 1474806 h 1678006"/>
                    <a:gd name="connsiteX9" fmla="*/ 3041650 w 3873500"/>
                    <a:gd name="connsiteY9" fmla="*/ 1210223 h 1678006"/>
                    <a:gd name="connsiteX10" fmla="*/ 2459567 w 3873500"/>
                    <a:gd name="connsiteY10" fmla="*/ 1661073 h 1678006"/>
                    <a:gd name="connsiteX11" fmla="*/ 1907117 w 3873500"/>
                    <a:gd name="connsiteY11" fmla="*/ 1290656 h 1678006"/>
                    <a:gd name="connsiteX12" fmla="*/ 1358900 w 3873500"/>
                    <a:gd name="connsiteY12" fmla="*/ 1678006 h 1678006"/>
                    <a:gd name="connsiteX13" fmla="*/ 774700 w 3873500"/>
                    <a:gd name="connsiteY13" fmla="*/ 1220806 h 1678006"/>
                    <a:gd name="connsiteX14" fmla="*/ 309033 w 3873500"/>
                    <a:gd name="connsiteY14" fmla="*/ 1457873 h 1678006"/>
                    <a:gd name="connsiteX15" fmla="*/ 4233 w 3873500"/>
                    <a:gd name="connsiteY15" fmla="*/ 1068406 h 1678006"/>
                    <a:gd name="connsiteX16" fmla="*/ 0 w 3873500"/>
                    <a:gd name="connsiteY16" fmla="*/ 249256 h 1678006"/>
                    <a:gd name="connsiteX17" fmla="*/ 128795 w 3873500"/>
                    <a:gd name="connsiteY17" fmla="*/ 0 h 1678006"/>
                    <a:gd name="connsiteX18" fmla="*/ 567272 w 3873500"/>
                    <a:gd name="connsiteY18" fmla="*/ 102129 h 1678006"/>
                    <a:gd name="connsiteX0" fmla="*/ 567272 w 3925822"/>
                    <a:gd name="connsiteY0" fmla="*/ 102129 h 1678006"/>
                    <a:gd name="connsiteX1" fmla="*/ 903230 w 3925822"/>
                    <a:gd name="connsiteY1" fmla="*/ 338213 h 1678006"/>
                    <a:gd name="connsiteX2" fmla="*/ 1369952 w 3925822"/>
                    <a:gd name="connsiteY2" fmla="*/ 156334 h 1678006"/>
                    <a:gd name="connsiteX3" fmla="*/ 2044123 w 3925822"/>
                    <a:gd name="connsiteY3" fmla="*/ 279033 h 1678006"/>
                    <a:gd name="connsiteX4" fmla="*/ 2751973 w 3925822"/>
                    <a:gd name="connsiteY4" fmla="*/ 260969 h 1678006"/>
                    <a:gd name="connsiteX5" fmla="*/ 3524250 w 3925822"/>
                    <a:gd name="connsiteY5" fmla="*/ 122256 h 1678006"/>
                    <a:gd name="connsiteX6" fmla="*/ 3873500 w 3925822"/>
                    <a:gd name="connsiteY6" fmla="*/ 281006 h 1678006"/>
                    <a:gd name="connsiteX7" fmla="*/ 3925816 w 3925822"/>
                    <a:gd name="connsiteY7" fmla="*/ 1099668 h 1678006"/>
                    <a:gd name="connsiteX8" fmla="*/ 3441700 w 3925822"/>
                    <a:gd name="connsiteY8" fmla="*/ 1474806 h 1678006"/>
                    <a:gd name="connsiteX9" fmla="*/ 3041650 w 3925822"/>
                    <a:gd name="connsiteY9" fmla="*/ 1210223 h 1678006"/>
                    <a:gd name="connsiteX10" fmla="*/ 2459567 w 3925822"/>
                    <a:gd name="connsiteY10" fmla="*/ 1661073 h 1678006"/>
                    <a:gd name="connsiteX11" fmla="*/ 1907117 w 3925822"/>
                    <a:gd name="connsiteY11" fmla="*/ 1290656 h 1678006"/>
                    <a:gd name="connsiteX12" fmla="*/ 1358900 w 3925822"/>
                    <a:gd name="connsiteY12" fmla="*/ 1678006 h 1678006"/>
                    <a:gd name="connsiteX13" fmla="*/ 774700 w 3925822"/>
                    <a:gd name="connsiteY13" fmla="*/ 1220806 h 1678006"/>
                    <a:gd name="connsiteX14" fmla="*/ 309033 w 3925822"/>
                    <a:gd name="connsiteY14" fmla="*/ 1457873 h 1678006"/>
                    <a:gd name="connsiteX15" fmla="*/ 4233 w 3925822"/>
                    <a:gd name="connsiteY15" fmla="*/ 1068406 h 1678006"/>
                    <a:gd name="connsiteX16" fmla="*/ 0 w 3925822"/>
                    <a:gd name="connsiteY16" fmla="*/ 249256 h 1678006"/>
                    <a:gd name="connsiteX17" fmla="*/ 128795 w 3925822"/>
                    <a:gd name="connsiteY17" fmla="*/ 0 h 1678006"/>
                    <a:gd name="connsiteX18" fmla="*/ 567272 w 3925822"/>
                    <a:gd name="connsiteY18" fmla="*/ 102129 h 1678006"/>
                    <a:gd name="connsiteX0" fmla="*/ 567272 w 3925822"/>
                    <a:gd name="connsiteY0" fmla="*/ 102129 h 1678006"/>
                    <a:gd name="connsiteX1" fmla="*/ 903230 w 3925822"/>
                    <a:gd name="connsiteY1" fmla="*/ 338213 h 1678006"/>
                    <a:gd name="connsiteX2" fmla="*/ 1369952 w 3925822"/>
                    <a:gd name="connsiteY2" fmla="*/ 156334 h 1678006"/>
                    <a:gd name="connsiteX3" fmla="*/ 2044123 w 3925822"/>
                    <a:gd name="connsiteY3" fmla="*/ 279033 h 1678006"/>
                    <a:gd name="connsiteX4" fmla="*/ 2751973 w 3925822"/>
                    <a:gd name="connsiteY4" fmla="*/ 260969 h 1678006"/>
                    <a:gd name="connsiteX5" fmla="*/ 3524250 w 3925822"/>
                    <a:gd name="connsiteY5" fmla="*/ 122256 h 1678006"/>
                    <a:gd name="connsiteX6" fmla="*/ 3705658 w 3925822"/>
                    <a:gd name="connsiteY6" fmla="*/ 255258 h 1678006"/>
                    <a:gd name="connsiteX7" fmla="*/ 3873500 w 3925822"/>
                    <a:gd name="connsiteY7" fmla="*/ 281006 h 1678006"/>
                    <a:gd name="connsiteX8" fmla="*/ 3925816 w 3925822"/>
                    <a:gd name="connsiteY8" fmla="*/ 1099668 h 1678006"/>
                    <a:gd name="connsiteX9" fmla="*/ 3441700 w 3925822"/>
                    <a:gd name="connsiteY9" fmla="*/ 1474806 h 1678006"/>
                    <a:gd name="connsiteX10" fmla="*/ 3041650 w 3925822"/>
                    <a:gd name="connsiteY10" fmla="*/ 1210223 h 1678006"/>
                    <a:gd name="connsiteX11" fmla="*/ 2459567 w 3925822"/>
                    <a:gd name="connsiteY11" fmla="*/ 1661073 h 1678006"/>
                    <a:gd name="connsiteX12" fmla="*/ 1907117 w 3925822"/>
                    <a:gd name="connsiteY12" fmla="*/ 1290656 h 1678006"/>
                    <a:gd name="connsiteX13" fmla="*/ 1358900 w 3925822"/>
                    <a:gd name="connsiteY13" fmla="*/ 1678006 h 1678006"/>
                    <a:gd name="connsiteX14" fmla="*/ 774700 w 3925822"/>
                    <a:gd name="connsiteY14" fmla="*/ 1220806 h 1678006"/>
                    <a:gd name="connsiteX15" fmla="*/ 309033 w 3925822"/>
                    <a:gd name="connsiteY15" fmla="*/ 1457873 h 1678006"/>
                    <a:gd name="connsiteX16" fmla="*/ 4233 w 3925822"/>
                    <a:gd name="connsiteY16" fmla="*/ 1068406 h 1678006"/>
                    <a:gd name="connsiteX17" fmla="*/ 0 w 3925822"/>
                    <a:gd name="connsiteY17" fmla="*/ 249256 h 1678006"/>
                    <a:gd name="connsiteX18" fmla="*/ 128795 w 3925822"/>
                    <a:gd name="connsiteY18" fmla="*/ 0 h 1678006"/>
                    <a:gd name="connsiteX19" fmla="*/ 567272 w 3925822"/>
                    <a:gd name="connsiteY19" fmla="*/ 102129 h 1678006"/>
                    <a:gd name="connsiteX0" fmla="*/ 567272 w 3925822"/>
                    <a:gd name="connsiteY0" fmla="*/ 102129 h 1678006"/>
                    <a:gd name="connsiteX1" fmla="*/ 903230 w 3925822"/>
                    <a:gd name="connsiteY1" fmla="*/ 338213 h 1678006"/>
                    <a:gd name="connsiteX2" fmla="*/ 1369952 w 3925822"/>
                    <a:gd name="connsiteY2" fmla="*/ 156334 h 1678006"/>
                    <a:gd name="connsiteX3" fmla="*/ 2044123 w 3925822"/>
                    <a:gd name="connsiteY3" fmla="*/ 279033 h 1678006"/>
                    <a:gd name="connsiteX4" fmla="*/ 2751973 w 3925822"/>
                    <a:gd name="connsiteY4" fmla="*/ 260969 h 1678006"/>
                    <a:gd name="connsiteX5" fmla="*/ 3524250 w 3925822"/>
                    <a:gd name="connsiteY5" fmla="*/ 122256 h 1678006"/>
                    <a:gd name="connsiteX6" fmla="*/ 3705658 w 3925822"/>
                    <a:gd name="connsiteY6" fmla="*/ 255258 h 1678006"/>
                    <a:gd name="connsiteX7" fmla="*/ 3873500 w 3925822"/>
                    <a:gd name="connsiteY7" fmla="*/ 281006 h 1678006"/>
                    <a:gd name="connsiteX8" fmla="*/ 3925816 w 3925822"/>
                    <a:gd name="connsiteY8" fmla="*/ 1099668 h 1678006"/>
                    <a:gd name="connsiteX9" fmla="*/ 3441700 w 3925822"/>
                    <a:gd name="connsiteY9" fmla="*/ 1474806 h 1678006"/>
                    <a:gd name="connsiteX10" fmla="*/ 3041650 w 3925822"/>
                    <a:gd name="connsiteY10" fmla="*/ 1210223 h 1678006"/>
                    <a:gd name="connsiteX11" fmla="*/ 2459567 w 3925822"/>
                    <a:gd name="connsiteY11" fmla="*/ 1661073 h 1678006"/>
                    <a:gd name="connsiteX12" fmla="*/ 1907117 w 3925822"/>
                    <a:gd name="connsiteY12" fmla="*/ 1290656 h 1678006"/>
                    <a:gd name="connsiteX13" fmla="*/ 1358900 w 3925822"/>
                    <a:gd name="connsiteY13" fmla="*/ 1678006 h 1678006"/>
                    <a:gd name="connsiteX14" fmla="*/ 774700 w 3925822"/>
                    <a:gd name="connsiteY14" fmla="*/ 1220806 h 1678006"/>
                    <a:gd name="connsiteX15" fmla="*/ 309033 w 3925822"/>
                    <a:gd name="connsiteY15" fmla="*/ 1457873 h 1678006"/>
                    <a:gd name="connsiteX16" fmla="*/ 4233 w 3925822"/>
                    <a:gd name="connsiteY16" fmla="*/ 1068406 h 1678006"/>
                    <a:gd name="connsiteX17" fmla="*/ 0 w 3925822"/>
                    <a:gd name="connsiteY17" fmla="*/ 249256 h 1678006"/>
                    <a:gd name="connsiteX18" fmla="*/ 128795 w 3925822"/>
                    <a:gd name="connsiteY18" fmla="*/ 0 h 1678006"/>
                    <a:gd name="connsiteX19" fmla="*/ 567272 w 3925822"/>
                    <a:gd name="connsiteY19" fmla="*/ 102129 h 1678006"/>
                    <a:gd name="connsiteX0" fmla="*/ 567272 w 3925822"/>
                    <a:gd name="connsiteY0" fmla="*/ 102129 h 1678006"/>
                    <a:gd name="connsiteX1" fmla="*/ 903230 w 3925822"/>
                    <a:gd name="connsiteY1" fmla="*/ 338213 h 1678006"/>
                    <a:gd name="connsiteX2" fmla="*/ 1369952 w 3925822"/>
                    <a:gd name="connsiteY2" fmla="*/ 156334 h 1678006"/>
                    <a:gd name="connsiteX3" fmla="*/ 2044123 w 3925822"/>
                    <a:gd name="connsiteY3" fmla="*/ 279033 h 1678006"/>
                    <a:gd name="connsiteX4" fmla="*/ 2751973 w 3925822"/>
                    <a:gd name="connsiteY4" fmla="*/ 260969 h 1678006"/>
                    <a:gd name="connsiteX5" fmla="*/ 3524250 w 3925822"/>
                    <a:gd name="connsiteY5" fmla="*/ 122256 h 1678006"/>
                    <a:gd name="connsiteX6" fmla="*/ 3705658 w 3925822"/>
                    <a:gd name="connsiteY6" fmla="*/ 255258 h 1678006"/>
                    <a:gd name="connsiteX7" fmla="*/ 3873500 w 3925822"/>
                    <a:gd name="connsiteY7" fmla="*/ 281006 h 1678006"/>
                    <a:gd name="connsiteX8" fmla="*/ 3925816 w 3925822"/>
                    <a:gd name="connsiteY8" fmla="*/ 1099668 h 1678006"/>
                    <a:gd name="connsiteX9" fmla="*/ 3441700 w 3925822"/>
                    <a:gd name="connsiteY9" fmla="*/ 1474806 h 1678006"/>
                    <a:gd name="connsiteX10" fmla="*/ 3041650 w 3925822"/>
                    <a:gd name="connsiteY10" fmla="*/ 1210223 h 1678006"/>
                    <a:gd name="connsiteX11" fmla="*/ 2459567 w 3925822"/>
                    <a:gd name="connsiteY11" fmla="*/ 1661073 h 1678006"/>
                    <a:gd name="connsiteX12" fmla="*/ 1907117 w 3925822"/>
                    <a:gd name="connsiteY12" fmla="*/ 1290656 h 1678006"/>
                    <a:gd name="connsiteX13" fmla="*/ 1358900 w 3925822"/>
                    <a:gd name="connsiteY13" fmla="*/ 1678006 h 1678006"/>
                    <a:gd name="connsiteX14" fmla="*/ 774700 w 3925822"/>
                    <a:gd name="connsiteY14" fmla="*/ 1220806 h 1678006"/>
                    <a:gd name="connsiteX15" fmla="*/ 309033 w 3925822"/>
                    <a:gd name="connsiteY15" fmla="*/ 1457873 h 1678006"/>
                    <a:gd name="connsiteX16" fmla="*/ 4233 w 3925822"/>
                    <a:gd name="connsiteY16" fmla="*/ 1068406 h 1678006"/>
                    <a:gd name="connsiteX17" fmla="*/ 0 w 3925822"/>
                    <a:gd name="connsiteY17" fmla="*/ 249256 h 1678006"/>
                    <a:gd name="connsiteX18" fmla="*/ 128795 w 3925822"/>
                    <a:gd name="connsiteY18" fmla="*/ 0 h 1678006"/>
                    <a:gd name="connsiteX19" fmla="*/ 567272 w 3925822"/>
                    <a:gd name="connsiteY19" fmla="*/ 102129 h 1678006"/>
                    <a:gd name="connsiteX0" fmla="*/ 567272 w 3925835"/>
                    <a:gd name="connsiteY0" fmla="*/ 102129 h 1678006"/>
                    <a:gd name="connsiteX1" fmla="*/ 903230 w 3925835"/>
                    <a:gd name="connsiteY1" fmla="*/ 338213 h 1678006"/>
                    <a:gd name="connsiteX2" fmla="*/ 1369952 w 3925835"/>
                    <a:gd name="connsiteY2" fmla="*/ 156334 h 1678006"/>
                    <a:gd name="connsiteX3" fmla="*/ 2044123 w 3925835"/>
                    <a:gd name="connsiteY3" fmla="*/ 279033 h 1678006"/>
                    <a:gd name="connsiteX4" fmla="*/ 2751973 w 3925835"/>
                    <a:gd name="connsiteY4" fmla="*/ 260969 h 1678006"/>
                    <a:gd name="connsiteX5" fmla="*/ 3524250 w 3925835"/>
                    <a:gd name="connsiteY5" fmla="*/ 122256 h 1678006"/>
                    <a:gd name="connsiteX6" fmla="*/ 3705658 w 3925835"/>
                    <a:gd name="connsiteY6" fmla="*/ 255258 h 1678006"/>
                    <a:gd name="connsiteX7" fmla="*/ 3908492 w 3925835"/>
                    <a:gd name="connsiteY7" fmla="*/ 173823 h 1678006"/>
                    <a:gd name="connsiteX8" fmla="*/ 3925816 w 3925835"/>
                    <a:gd name="connsiteY8" fmla="*/ 1099668 h 1678006"/>
                    <a:gd name="connsiteX9" fmla="*/ 3441700 w 3925835"/>
                    <a:gd name="connsiteY9" fmla="*/ 1474806 h 1678006"/>
                    <a:gd name="connsiteX10" fmla="*/ 3041650 w 3925835"/>
                    <a:gd name="connsiteY10" fmla="*/ 1210223 h 1678006"/>
                    <a:gd name="connsiteX11" fmla="*/ 2459567 w 3925835"/>
                    <a:gd name="connsiteY11" fmla="*/ 1661073 h 1678006"/>
                    <a:gd name="connsiteX12" fmla="*/ 1907117 w 3925835"/>
                    <a:gd name="connsiteY12" fmla="*/ 1290656 h 1678006"/>
                    <a:gd name="connsiteX13" fmla="*/ 1358900 w 3925835"/>
                    <a:gd name="connsiteY13" fmla="*/ 1678006 h 1678006"/>
                    <a:gd name="connsiteX14" fmla="*/ 774700 w 3925835"/>
                    <a:gd name="connsiteY14" fmla="*/ 1220806 h 1678006"/>
                    <a:gd name="connsiteX15" fmla="*/ 309033 w 3925835"/>
                    <a:gd name="connsiteY15" fmla="*/ 1457873 h 1678006"/>
                    <a:gd name="connsiteX16" fmla="*/ 4233 w 3925835"/>
                    <a:gd name="connsiteY16" fmla="*/ 1068406 h 1678006"/>
                    <a:gd name="connsiteX17" fmla="*/ 0 w 3925835"/>
                    <a:gd name="connsiteY17" fmla="*/ 249256 h 1678006"/>
                    <a:gd name="connsiteX18" fmla="*/ 128795 w 3925835"/>
                    <a:gd name="connsiteY18" fmla="*/ 0 h 1678006"/>
                    <a:gd name="connsiteX19" fmla="*/ 567272 w 3925835"/>
                    <a:gd name="connsiteY19" fmla="*/ 102129 h 1678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925835" h="1678006">
                      <a:moveTo>
                        <a:pt x="567272" y="102129"/>
                      </a:moveTo>
                      <a:cubicBezTo>
                        <a:pt x="655349" y="151397"/>
                        <a:pt x="769450" y="329179"/>
                        <a:pt x="903230" y="338213"/>
                      </a:cubicBezTo>
                      <a:cubicBezTo>
                        <a:pt x="1037010" y="347247"/>
                        <a:pt x="1083533" y="152723"/>
                        <a:pt x="1369952" y="156334"/>
                      </a:cubicBezTo>
                      <a:cubicBezTo>
                        <a:pt x="1573508" y="191940"/>
                        <a:pt x="1869656" y="292751"/>
                        <a:pt x="2044123" y="279033"/>
                      </a:cubicBezTo>
                      <a:cubicBezTo>
                        <a:pt x="2218590" y="265315"/>
                        <a:pt x="2613795" y="266747"/>
                        <a:pt x="2751973" y="260969"/>
                      </a:cubicBezTo>
                      <a:cubicBezTo>
                        <a:pt x="3009399" y="214731"/>
                        <a:pt x="3365303" y="123208"/>
                        <a:pt x="3524250" y="122256"/>
                      </a:cubicBezTo>
                      <a:cubicBezTo>
                        <a:pt x="3683197" y="121304"/>
                        <a:pt x="3647450" y="228800"/>
                        <a:pt x="3705658" y="255258"/>
                      </a:cubicBezTo>
                      <a:cubicBezTo>
                        <a:pt x="3798859" y="166877"/>
                        <a:pt x="3874715" y="19052"/>
                        <a:pt x="3908492" y="173823"/>
                      </a:cubicBezTo>
                      <a:cubicBezTo>
                        <a:pt x="3907786" y="391134"/>
                        <a:pt x="3926522" y="882357"/>
                        <a:pt x="3925816" y="1099668"/>
                      </a:cubicBezTo>
                      <a:lnTo>
                        <a:pt x="3441700" y="1474806"/>
                      </a:lnTo>
                      <a:lnTo>
                        <a:pt x="3041650" y="1210223"/>
                      </a:lnTo>
                      <a:lnTo>
                        <a:pt x="2459567" y="1661073"/>
                      </a:lnTo>
                      <a:lnTo>
                        <a:pt x="1907117" y="1290656"/>
                      </a:lnTo>
                      <a:lnTo>
                        <a:pt x="1358900" y="1678006"/>
                      </a:lnTo>
                      <a:lnTo>
                        <a:pt x="774700" y="1220806"/>
                      </a:lnTo>
                      <a:lnTo>
                        <a:pt x="309033" y="1457873"/>
                      </a:lnTo>
                      <a:lnTo>
                        <a:pt x="4233" y="1068406"/>
                      </a:lnTo>
                      <a:lnTo>
                        <a:pt x="0" y="249256"/>
                      </a:lnTo>
                      <a:cubicBezTo>
                        <a:pt x="8462" y="129636"/>
                        <a:pt x="56828" y="8467"/>
                        <a:pt x="128795" y="0"/>
                      </a:cubicBezTo>
                      <a:lnTo>
                        <a:pt x="567272" y="102129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4">
                        <a:lumMod val="20000"/>
                        <a:lumOff val="80000"/>
                      </a:schemeClr>
                    </a:gs>
                    <a:gs pos="61000">
                      <a:srgbClr val="FFF2CC">
                        <a:lumMod val="74000"/>
                        <a:lumOff val="26000"/>
                        <a:alpha val="90000"/>
                      </a:srgbClr>
                    </a:gs>
                    <a:gs pos="39000">
                      <a:schemeClr val="accent4">
                        <a:lumMod val="20000"/>
                        <a:lumOff val="80000"/>
                        <a:alpha val="90000"/>
                      </a:schemeClr>
                    </a:gs>
                    <a:gs pos="21000">
                      <a:schemeClr val="accent4">
                        <a:lumMod val="20000"/>
                        <a:lumOff val="80000"/>
                        <a:alpha val="90000"/>
                      </a:schemeClr>
                    </a:gs>
                    <a:gs pos="5000">
                      <a:srgbClr val="EAE5D5">
                        <a:lumMod val="18000"/>
                        <a:lumOff val="82000"/>
                        <a:alpha val="90000"/>
                      </a:srgbClr>
                    </a:gs>
                    <a:gs pos="75000">
                      <a:srgbClr val="FFF2CC">
                        <a:alpha val="89804"/>
                        <a:lumMod val="20000"/>
                        <a:lumOff val="80000"/>
                      </a:srgbClr>
                    </a:gs>
                    <a:gs pos="100000">
                      <a:schemeClr val="accent4">
                        <a:lumMod val="20000"/>
                        <a:lumOff val="80000"/>
                        <a:alpha val="90000"/>
                      </a:schemeClr>
                    </a:gs>
                  </a:gsLst>
                  <a:lin ang="108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5973" dirty="0"/>
                </a:p>
              </p:txBody>
            </p:sp>
            <p:sp>
              <p:nvSpPr>
                <p:cNvPr id="117" name="フリーフォーム 186">
                  <a:extLst>
                    <a:ext uri="{FF2B5EF4-FFF2-40B4-BE49-F238E27FC236}">
                      <a16:creationId xmlns:a16="http://schemas.microsoft.com/office/drawing/2014/main" id="{13B71D55-E995-C846-9B0A-197BD3BA64F9}"/>
                    </a:ext>
                  </a:extLst>
                </p:cNvPr>
                <p:cNvSpPr/>
                <p:nvPr/>
              </p:nvSpPr>
              <p:spPr>
                <a:xfrm>
                  <a:off x="13612200" y="2852179"/>
                  <a:ext cx="4460769" cy="2320853"/>
                </a:xfrm>
                <a:custGeom>
                  <a:avLst/>
                  <a:gdLst>
                    <a:gd name="connsiteX0" fmla="*/ 263471 w 4277532"/>
                    <a:gd name="connsiteY0" fmla="*/ 0 h 1952787"/>
                    <a:gd name="connsiteX1" fmla="*/ 263471 w 4277532"/>
                    <a:gd name="connsiteY1" fmla="*/ 0 h 1952787"/>
                    <a:gd name="connsiteX2" fmla="*/ 309966 w 4277532"/>
                    <a:gd name="connsiteY2" fmla="*/ 123987 h 1952787"/>
                    <a:gd name="connsiteX3" fmla="*/ 418454 w 4277532"/>
                    <a:gd name="connsiteY3" fmla="*/ 201478 h 1952787"/>
                    <a:gd name="connsiteX4" fmla="*/ 433952 w 4277532"/>
                    <a:gd name="connsiteY4" fmla="*/ 247973 h 1952787"/>
                    <a:gd name="connsiteX5" fmla="*/ 495945 w 4277532"/>
                    <a:gd name="connsiteY5" fmla="*/ 340963 h 1952787"/>
                    <a:gd name="connsiteX6" fmla="*/ 511444 w 4277532"/>
                    <a:gd name="connsiteY6" fmla="*/ 387458 h 1952787"/>
                    <a:gd name="connsiteX7" fmla="*/ 573437 w 4277532"/>
                    <a:gd name="connsiteY7" fmla="*/ 480448 h 1952787"/>
                    <a:gd name="connsiteX8" fmla="*/ 588935 w 4277532"/>
                    <a:gd name="connsiteY8" fmla="*/ 511444 h 1952787"/>
                    <a:gd name="connsiteX9" fmla="*/ 588935 w 4277532"/>
                    <a:gd name="connsiteY9" fmla="*/ 511444 h 1952787"/>
                    <a:gd name="connsiteX10" fmla="*/ 1022888 w 4277532"/>
                    <a:gd name="connsiteY10" fmla="*/ 294468 h 1952787"/>
                    <a:gd name="connsiteX11" fmla="*/ 1611823 w 4277532"/>
                    <a:gd name="connsiteY11" fmla="*/ 728421 h 1952787"/>
                    <a:gd name="connsiteX12" fmla="*/ 2154264 w 4277532"/>
                    <a:gd name="connsiteY12" fmla="*/ 356461 h 1952787"/>
                    <a:gd name="connsiteX13" fmla="*/ 2727701 w 4277532"/>
                    <a:gd name="connsiteY13" fmla="*/ 712922 h 1952787"/>
                    <a:gd name="connsiteX14" fmla="*/ 3254644 w 4277532"/>
                    <a:gd name="connsiteY14" fmla="*/ 294468 h 1952787"/>
                    <a:gd name="connsiteX15" fmla="*/ 3704095 w 4277532"/>
                    <a:gd name="connsiteY15" fmla="*/ 526943 h 1952787"/>
                    <a:gd name="connsiteX16" fmla="*/ 4091552 w 4277532"/>
                    <a:gd name="connsiteY16" fmla="*/ 15499 h 1952787"/>
                    <a:gd name="connsiteX17" fmla="*/ 4262034 w 4277532"/>
                    <a:gd name="connsiteY17" fmla="*/ 263472 h 1952787"/>
                    <a:gd name="connsiteX18" fmla="*/ 4277532 w 4277532"/>
                    <a:gd name="connsiteY18" fmla="*/ 1208868 h 1952787"/>
                    <a:gd name="connsiteX19" fmla="*/ 3502617 w 4277532"/>
                    <a:gd name="connsiteY19" fmla="*/ 1751309 h 1952787"/>
                    <a:gd name="connsiteX20" fmla="*/ 2278251 w 4277532"/>
                    <a:gd name="connsiteY20" fmla="*/ 1952787 h 1952787"/>
                    <a:gd name="connsiteX21" fmla="*/ 728420 w 4277532"/>
                    <a:gd name="connsiteY21" fmla="*/ 1720312 h 1952787"/>
                    <a:gd name="connsiteX22" fmla="*/ 77491 w 4277532"/>
                    <a:gd name="connsiteY22" fmla="*/ 1394848 h 1952787"/>
                    <a:gd name="connsiteX23" fmla="*/ 0 w 4277532"/>
                    <a:gd name="connsiteY23" fmla="*/ 1038387 h 1952787"/>
                    <a:gd name="connsiteX24" fmla="*/ 0 w 4277532"/>
                    <a:gd name="connsiteY24" fmla="*/ 154983 h 1952787"/>
                    <a:gd name="connsiteX25" fmla="*/ 263471 w 4277532"/>
                    <a:gd name="connsiteY25" fmla="*/ 0 h 1952787"/>
                    <a:gd name="connsiteX0" fmla="*/ 263471 w 4277532"/>
                    <a:gd name="connsiteY0" fmla="*/ 0 h 1952787"/>
                    <a:gd name="connsiteX1" fmla="*/ 263471 w 4277532"/>
                    <a:gd name="connsiteY1" fmla="*/ 0 h 1952787"/>
                    <a:gd name="connsiteX2" fmla="*/ 309966 w 4277532"/>
                    <a:gd name="connsiteY2" fmla="*/ 123987 h 1952787"/>
                    <a:gd name="connsiteX3" fmla="*/ 433952 w 4277532"/>
                    <a:gd name="connsiteY3" fmla="*/ 247973 h 1952787"/>
                    <a:gd name="connsiteX4" fmla="*/ 495945 w 4277532"/>
                    <a:gd name="connsiteY4" fmla="*/ 340963 h 1952787"/>
                    <a:gd name="connsiteX5" fmla="*/ 511444 w 4277532"/>
                    <a:gd name="connsiteY5" fmla="*/ 387458 h 1952787"/>
                    <a:gd name="connsiteX6" fmla="*/ 573437 w 4277532"/>
                    <a:gd name="connsiteY6" fmla="*/ 480448 h 1952787"/>
                    <a:gd name="connsiteX7" fmla="*/ 588935 w 4277532"/>
                    <a:gd name="connsiteY7" fmla="*/ 511444 h 1952787"/>
                    <a:gd name="connsiteX8" fmla="*/ 588935 w 4277532"/>
                    <a:gd name="connsiteY8" fmla="*/ 511444 h 1952787"/>
                    <a:gd name="connsiteX9" fmla="*/ 1022888 w 4277532"/>
                    <a:gd name="connsiteY9" fmla="*/ 294468 h 1952787"/>
                    <a:gd name="connsiteX10" fmla="*/ 1611823 w 4277532"/>
                    <a:gd name="connsiteY10" fmla="*/ 728421 h 1952787"/>
                    <a:gd name="connsiteX11" fmla="*/ 2154264 w 4277532"/>
                    <a:gd name="connsiteY11" fmla="*/ 356461 h 1952787"/>
                    <a:gd name="connsiteX12" fmla="*/ 2727701 w 4277532"/>
                    <a:gd name="connsiteY12" fmla="*/ 712922 h 1952787"/>
                    <a:gd name="connsiteX13" fmla="*/ 3254644 w 4277532"/>
                    <a:gd name="connsiteY13" fmla="*/ 294468 h 1952787"/>
                    <a:gd name="connsiteX14" fmla="*/ 3704095 w 4277532"/>
                    <a:gd name="connsiteY14" fmla="*/ 526943 h 1952787"/>
                    <a:gd name="connsiteX15" fmla="*/ 4091552 w 4277532"/>
                    <a:gd name="connsiteY15" fmla="*/ 15499 h 1952787"/>
                    <a:gd name="connsiteX16" fmla="*/ 4262034 w 4277532"/>
                    <a:gd name="connsiteY16" fmla="*/ 263472 h 1952787"/>
                    <a:gd name="connsiteX17" fmla="*/ 4277532 w 4277532"/>
                    <a:gd name="connsiteY17" fmla="*/ 1208868 h 1952787"/>
                    <a:gd name="connsiteX18" fmla="*/ 3502617 w 4277532"/>
                    <a:gd name="connsiteY18" fmla="*/ 1751309 h 1952787"/>
                    <a:gd name="connsiteX19" fmla="*/ 2278251 w 4277532"/>
                    <a:gd name="connsiteY19" fmla="*/ 1952787 h 1952787"/>
                    <a:gd name="connsiteX20" fmla="*/ 728420 w 4277532"/>
                    <a:gd name="connsiteY20" fmla="*/ 1720312 h 1952787"/>
                    <a:gd name="connsiteX21" fmla="*/ 77491 w 4277532"/>
                    <a:gd name="connsiteY21" fmla="*/ 1394848 h 1952787"/>
                    <a:gd name="connsiteX22" fmla="*/ 0 w 4277532"/>
                    <a:gd name="connsiteY22" fmla="*/ 1038387 h 1952787"/>
                    <a:gd name="connsiteX23" fmla="*/ 0 w 4277532"/>
                    <a:gd name="connsiteY23" fmla="*/ 154983 h 1952787"/>
                    <a:gd name="connsiteX24" fmla="*/ 263471 w 4277532"/>
                    <a:gd name="connsiteY24" fmla="*/ 0 h 1952787"/>
                    <a:gd name="connsiteX0" fmla="*/ 263471 w 4277532"/>
                    <a:gd name="connsiteY0" fmla="*/ 0 h 1952787"/>
                    <a:gd name="connsiteX1" fmla="*/ 263471 w 4277532"/>
                    <a:gd name="connsiteY1" fmla="*/ 0 h 1952787"/>
                    <a:gd name="connsiteX2" fmla="*/ 309966 w 4277532"/>
                    <a:gd name="connsiteY2" fmla="*/ 123987 h 1952787"/>
                    <a:gd name="connsiteX3" fmla="*/ 433952 w 4277532"/>
                    <a:gd name="connsiteY3" fmla="*/ 247973 h 1952787"/>
                    <a:gd name="connsiteX4" fmla="*/ 511444 w 4277532"/>
                    <a:gd name="connsiteY4" fmla="*/ 387458 h 1952787"/>
                    <a:gd name="connsiteX5" fmla="*/ 573437 w 4277532"/>
                    <a:gd name="connsiteY5" fmla="*/ 480448 h 1952787"/>
                    <a:gd name="connsiteX6" fmla="*/ 588935 w 4277532"/>
                    <a:gd name="connsiteY6" fmla="*/ 511444 h 1952787"/>
                    <a:gd name="connsiteX7" fmla="*/ 588935 w 4277532"/>
                    <a:gd name="connsiteY7" fmla="*/ 511444 h 1952787"/>
                    <a:gd name="connsiteX8" fmla="*/ 1022888 w 4277532"/>
                    <a:gd name="connsiteY8" fmla="*/ 294468 h 1952787"/>
                    <a:gd name="connsiteX9" fmla="*/ 1611823 w 4277532"/>
                    <a:gd name="connsiteY9" fmla="*/ 728421 h 1952787"/>
                    <a:gd name="connsiteX10" fmla="*/ 2154264 w 4277532"/>
                    <a:gd name="connsiteY10" fmla="*/ 356461 h 1952787"/>
                    <a:gd name="connsiteX11" fmla="*/ 2727701 w 4277532"/>
                    <a:gd name="connsiteY11" fmla="*/ 712922 h 1952787"/>
                    <a:gd name="connsiteX12" fmla="*/ 3254644 w 4277532"/>
                    <a:gd name="connsiteY12" fmla="*/ 294468 h 1952787"/>
                    <a:gd name="connsiteX13" fmla="*/ 3704095 w 4277532"/>
                    <a:gd name="connsiteY13" fmla="*/ 526943 h 1952787"/>
                    <a:gd name="connsiteX14" fmla="*/ 4091552 w 4277532"/>
                    <a:gd name="connsiteY14" fmla="*/ 15499 h 1952787"/>
                    <a:gd name="connsiteX15" fmla="*/ 4262034 w 4277532"/>
                    <a:gd name="connsiteY15" fmla="*/ 263472 h 1952787"/>
                    <a:gd name="connsiteX16" fmla="*/ 4277532 w 4277532"/>
                    <a:gd name="connsiteY16" fmla="*/ 1208868 h 1952787"/>
                    <a:gd name="connsiteX17" fmla="*/ 3502617 w 4277532"/>
                    <a:gd name="connsiteY17" fmla="*/ 1751309 h 1952787"/>
                    <a:gd name="connsiteX18" fmla="*/ 2278251 w 4277532"/>
                    <a:gd name="connsiteY18" fmla="*/ 1952787 h 1952787"/>
                    <a:gd name="connsiteX19" fmla="*/ 728420 w 4277532"/>
                    <a:gd name="connsiteY19" fmla="*/ 1720312 h 1952787"/>
                    <a:gd name="connsiteX20" fmla="*/ 77491 w 4277532"/>
                    <a:gd name="connsiteY20" fmla="*/ 1394848 h 1952787"/>
                    <a:gd name="connsiteX21" fmla="*/ 0 w 4277532"/>
                    <a:gd name="connsiteY21" fmla="*/ 1038387 h 1952787"/>
                    <a:gd name="connsiteX22" fmla="*/ 0 w 4277532"/>
                    <a:gd name="connsiteY22" fmla="*/ 154983 h 1952787"/>
                    <a:gd name="connsiteX23" fmla="*/ 263471 w 4277532"/>
                    <a:gd name="connsiteY23" fmla="*/ 0 h 1952787"/>
                    <a:gd name="connsiteX0" fmla="*/ 263471 w 4277532"/>
                    <a:gd name="connsiteY0" fmla="*/ 0 h 1952787"/>
                    <a:gd name="connsiteX1" fmla="*/ 263471 w 4277532"/>
                    <a:gd name="connsiteY1" fmla="*/ 0 h 1952787"/>
                    <a:gd name="connsiteX2" fmla="*/ 309966 w 4277532"/>
                    <a:gd name="connsiteY2" fmla="*/ 123987 h 1952787"/>
                    <a:gd name="connsiteX3" fmla="*/ 433952 w 4277532"/>
                    <a:gd name="connsiteY3" fmla="*/ 247973 h 1952787"/>
                    <a:gd name="connsiteX4" fmla="*/ 573437 w 4277532"/>
                    <a:gd name="connsiteY4" fmla="*/ 480448 h 1952787"/>
                    <a:gd name="connsiteX5" fmla="*/ 588935 w 4277532"/>
                    <a:gd name="connsiteY5" fmla="*/ 511444 h 1952787"/>
                    <a:gd name="connsiteX6" fmla="*/ 588935 w 4277532"/>
                    <a:gd name="connsiteY6" fmla="*/ 511444 h 1952787"/>
                    <a:gd name="connsiteX7" fmla="*/ 1022888 w 4277532"/>
                    <a:gd name="connsiteY7" fmla="*/ 294468 h 1952787"/>
                    <a:gd name="connsiteX8" fmla="*/ 1611823 w 4277532"/>
                    <a:gd name="connsiteY8" fmla="*/ 728421 h 1952787"/>
                    <a:gd name="connsiteX9" fmla="*/ 2154264 w 4277532"/>
                    <a:gd name="connsiteY9" fmla="*/ 356461 h 1952787"/>
                    <a:gd name="connsiteX10" fmla="*/ 2727701 w 4277532"/>
                    <a:gd name="connsiteY10" fmla="*/ 712922 h 1952787"/>
                    <a:gd name="connsiteX11" fmla="*/ 3254644 w 4277532"/>
                    <a:gd name="connsiteY11" fmla="*/ 294468 h 1952787"/>
                    <a:gd name="connsiteX12" fmla="*/ 3704095 w 4277532"/>
                    <a:gd name="connsiteY12" fmla="*/ 526943 h 1952787"/>
                    <a:gd name="connsiteX13" fmla="*/ 4091552 w 4277532"/>
                    <a:gd name="connsiteY13" fmla="*/ 15499 h 1952787"/>
                    <a:gd name="connsiteX14" fmla="*/ 4262034 w 4277532"/>
                    <a:gd name="connsiteY14" fmla="*/ 263472 h 1952787"/>
                    <a:gd name="connsiteX15" fmla="*/ 4277532 w 4277532"/>
                    <a:gd name="connsiteY15" fmla="*/ 1208868 h 1952787"/>
                    <a:gd name="connsiteX16" fmla="*/ 3502617 w 4277532"/>
                    <a:gd name="connsiteY16" fmla="*/ 1751309 h 1952787"/>
                    <a:gd name="connsiteX17" fmla="*/ 2278251 w 4277532"/>
                    <a:gd name="connsiteY17" fmla="*/ 1952787 h 1952787"/>
                    <a:gd name="connsiteX18" fmla="*/ 728420 w 4277532"/>
                    <a:gd name="connsiteY18" fmla="*/ 1720312 h 1952787"/>
                    <a:gd name="connsiteX19" fmla="*/ 77491 w 4277532"/>
                    <a:gd name="connsiteY19" fmla="*/ 1394848 h 1952787"/>
                    <a:gd name="connsiteX20" fmla="*/ 0 w 4277532"/>
                    <a:gd name="connsiteY20" fmla="*/ 1038387 h 1952787"/>
                    <a:gd name="connsiteX21" fmla="*/ 0 w 4277532"/>
                    <a:gd name="connsiteY21" fmla="*/ 154983 h 1952787"/>
                    <a:gd name="connsiteX22" fmla="*/ 263471 w 4277532"/>
                    <a:gd name="connsiteY22" fmla="*/ 0 h 1952787"/>
                    <a:gd name="connsiteX0" fmla="*/ 263471 w 4277532"/>
                    <a:gd name="connsiteY0" fmla="*/ 0 h 1952787"/>
                    <a:gd name="connsiteX1" fmla="*/ 263471 w 4277532"/>
                    <a:gd name="connsiteY1" fmla="*/ 0 h 1952787"/>
                    <a:gd name="connsiteX2" fmla="*/ 309966 w 4277532"/>
                    <a:gd name="connsiteY2" fmla="*/ 123987 h 1952787"/>
                    <a:gd name="connsiteX3" fmla="*/ 573437 w 4277532"/>
                    <a:gd name="connsiteY3" fmla="*/ 480448 h 1952787"/>
                    <a:gd name="connsiteX4" fmla="*/ 588935 w 4277532"/>
                    <a:gd name="connsiteY4" fmla="*/ 511444 h 1952787"/>
                    <a:gd name="connsiteX5" fmla="*/ 588935 w 4277532"/>
                    <a:gd name="connsiteY5" fmla="*/ 511444 h 1952787"/>
                    <a:gd name="connsiteX6" fmla="*/ 1022888 w 4277532"/>
                    <a:gd name="connsiteY6" fmla="*/ 294468 h 1952787"/>
                    <a:gd name="connsiteX7" fmla="*/ 1611823 w 4277532"/>
                    <a:gd name="connsiteY7" fmla="*/ 728421 h 1952787"/>
                    <a:gd name="connsiteX8" fmla="*/ 2154264 w 4277532"/>
                    <a:gd name="connsiteY8" fmla="*/ 356461 h 1952787"/>
                    <a:gd name="connsiteX9" fmla="*/ 2727701 w 4277532"/>
                    <a:gd name="connsiteY9" fmla="*/ 712922 h 1952787"/>
                    <a:gd name="connsiteX10" fmla="*/ 3254644 w 4277532"/>
                    <a:gd name="connsiteY10" fmla="*/ 294468 h 1952787"/>
                    <a:gd name="connsiteX11" fmla="*/ 3704095 w 4277532"/>
                    <a:gd name="connsiteY11" fmla="*/ 526943 h 1952787"/>
                    <a:gd name="connsiteX12" fmla="*/ 4091552 w 4277532"/>
                    <a:gd name="connsiteY12" fmla="*/ 15499 h 1952787"/>
                    <a:gd name="connsiteX13" fmla="*/ 4262034 w 4277532"/>
                    <a:gd name="connsiteY13" fmla="*/ 263472 h 1952787"/>
                    <a:gd name="connsiteX14" fmla="*/ 4277532 w 4277532"/>
                    <a:gd name="connsiteY14" fmla="*/ 1208868 h 1952787"/>
                    <a:gd name="connsiteX15" fmla="*/ 3502617 w 4277532"/>
                    <a:gd name="connsiteY15" fmla="*/ 1751309 h 1952787"/>
                    <a:gd name="connsiteX16" fmla="*/ 2278251 w 4277532"/>
                    <a:gd name="connsiteY16" fmla="*/ 1952787 h 1952787"/>
                    <a:gd name="connsiteX17" fmla="*/ 728420 w 4277532"/>
                    <a:gd name="connsiteY17" fmla="*/ 1720312 h 1952787"/>
                    <a:gd name="connsiteX18" fmla="*/ 77491 w 4277532"/>
                    <a:gd name="connsiteY18" fmla="*/ 1394848 h 1952787"/>
                    <a:gd name="connsiteX19" fmla="*/ 0 w 4277532"/>
                    <a:gd name="connsiteY19" fmla="*/ 1038387 h 1952787"/>
                    <a:gd name="connsiteX20" fmla="*/ 0 w 4277532"/>
                    <a:gd name="connsiteY20" fmla="*/ 154983 h 1952787"/>
                    <a:gd name="connsiteX21" fmla="*/ 263471 w 4277532"/>
                    <a:gd name="connsiteY21" fmla="*/ 0 h 1952787"/>
                    <a:gd name="connsiteX0" fmla="*/ 263471 w 4277532"/>
                    <a:gd name="connsiteY0" fmla="*/ 0 h 1952787"/>
                    <a:gd name="connsiteX1" fmla="*/ 263471 w 4277532"/>
                    <a:gd name="connsiteY1" fmla="*/ 0 h 1952787"/>
                    <a:gd name="connsiteX2" fmla="*/ 573437 w 4277532"/>
                    <a:gd name="connsiteY2" fmla="*/ 480448 h 1952787"/>
                    <a:gd name="connsiteX3" fmla="*/ 588935 w 4277532"/>
                    <a:gd name="connsiteY3" fmla="*/ 511444 h 1952787"/>
                    <a:gd name="connsiteX4" fmla="*/ 588935 w 4277532"/>
                    <a:gd name="connsiteY4" fmla="*/ 511444 h 1952787"/>
                    <a:gd name="connsiteX5" fmla="*/ 1022888 w 4277532"/>
                    <a:gd name="connsiteY5" fmla="*/ 294468 h 1952787"/>
                    <a:gd name="connsiteX6" fmla="*/ 1611823 w 4277532"/>
                    <a:gd name="connsiteY6" fmla="*/ 728421 h 1952787"/>
                    <a:gd name="connsiteX7" fmla="*/ 2154264 w 4277532"/>
                    <a:gd name="connsiteY7" fmla="*/ 356461 h 1952787"/>
                    <a:gd name="connsiteX8" fmla="*/ 2727701 w 4277532"/>
                    <a:gd name="connsiteY8" fmla="*/ 712922 h 1952787"/>
                    <a:gd name="connsiteX9" fmla="*/ 3254644 w 4277532"/>
                    <a:gd name="connsiteY9" fmla="*/ 294468 h 1952787"/>
                    <a:gd name="connsiteX10" fmla="*/ 3704095 w 4277532"/>
                    <a:gd name="connsiteY10" fmla="*/ 526943 h 1952787"/>
                    <a:gd name="connsiteX11" fmla="*/ 4091552 w 4277532"/>
                    <a:gd name="connsiteY11" fmla="*/ 15499 h 1952787"/>
                    <a:gd name="connsiteX12" fmla="*/ 4262034 w 4277532"/>
                    <a:gd name="connsiteY12" fmla="*/ 263472 h 1952787"/>
                    <a:gd name="connsiteX13" fmla="*/ 4277532 w 4277532"/>
                    <a:gd name="connsiteY13" fmla="*/ 1208868 h 1952787"/>
                    <a:gd name="connsiteX14" fmla="*/ 3502617 w 4277532"/>
                    <a:gd name="connsiteY14" fmla="*/ 1751309 h 1952787"/>
                    <a:gd name="connsiteX15" fmla="*/ 2278251 w 4277532"/>
                    <a:gd name="connsiteY15" fmla="*/ 1952787 h 1952787"/>
                    <a:gd name="connsiteX16" fmla="*/ 728420 w 4277532"/>
                    <a:gd name="connsiteY16" fmla="*/ 1720312 h 1952787"/>
                    <a:gd name="connsiteX17" fmla="*/ 77491 w 4277532"/>
                    <a:gd name="connsiteY17" fmla="*/ 1394848 h 1952787"/>
                    <a:gd name="connsiteX18" fmla="*/ 0 w 4277532"/>
                    <a:gd name="connsiteY18" fmla="*/ 1038387 h 1952787"/>
                    <a:gd name="connsiteX19" fmla="*/ 0 w 4277532"/>
                    <a:gd name="connsiteY19" fmla="*/ 154983 h 1952787"/>
                    <a:gd name="connsiteX20" fmla="*/ 263471 w 4277532"/>
                    <a:gd name="connsiteY20" fmla="*/ 0 h 1952787"/>
                    <a:gd name="connsiteX0" fmla="*/ 263471 w 4277532"/>
                    <a:gd name="connsiteY0" fmla="*/ 0 h 1952787"/>
                    <a:gd name="connsiteX1" fmla="*/ 263471 w 4277532"/>
                    <a:gd name="connsiteY1" fmla="*/ 0 h 1952787"/>
                    <a:gd name="connsiteX2" fmla="*/ 588935 w 4277532"/>
                    <a:gd name="connsiteY2" fmla="*/ 511444 h 1952787"/>
                    <a:gd name="connsiteX3" fmla="*/ 588935 w 4277532"/>
                    <a:gd name="connsiteY3" fmla="*/ 511444 h 1952787"/>
                    <a:gd name="connsiteX4" fmla="*/ 1022888 w 4277532"/>
                    <a:gd name="connsiteY4" fmla="*/ 294468 h 1952787"/>
                    <a:gd name="connsiteX5" fmla="*/ 1611823 w 4277532"/>
                    <a:gd name="connsiteY5" fmla="*/ 728421 h 1952787"/>
                    <a:gd name="connsiteX6" fmla="*/ 2154264 w 4277532"/>
                    <a:gd name="connsiteY6" fmla="*/ 356461 h 1952787"/>
                    <a:gd name="connsiteX7" fmla="*/ 2727701 w 4277532"/>
                    <a:gd name="connsiteY7" fmla="*/ 712922 h 1952787"/>
                    <a:gd name="connsiteX8" fmla="*/ 3254644 w 4277532"/>
                    <a:gd name="connsiteY8" fmla="*/ 294468 h 1952787"/>
                    <a:gd name="connsiteX9" fmla="*/ 3704095 w 4277532"/>
                    <a:gd name="connsiteY9" fmla="*/ 526943 h 1952787"/>
                    <a:gd name="connsiteX10" fmla="*/ 4091552 w 4277532"/>
                    <a:gd name="connsiteY10" fmla="*/ 15499 h 1952787"/>
                    <a:gd name="connsiteX11" fmla="*/ 4262034 w 4277532"/>
                    <a:gd name="connsiteY11" fmla="*/ 263472 h 1952787"/>
                    <a:gd name="connsiteX12" fmla="*/ 4277532 w 4277532"/>
                    <a:gd name="connsiteY12" fmla="*/ 1208868 h 1952787"/>
                    <a:gd name="connsiteX13" fmla="*/ 3502617 w 4277532"/>
                    <a:gd name="connsiteY13" fmla="*/ 1751309 h 1952787"/>
                    <a:gd name="connsiteX14" fmla="*/ 2278251 w 4277532"/>
                    <a:gd name="connsiteY14" fmla="*/ 1952787 h 1952787"/>
                    <a:gd name="connsiteX15" fmla="*/ 728420 w 4277532"/>
                    <a:gd name="connsiteY15" fmla="*/ 1720312 h 1952787"/>
                    <a:gd name="connsiteX16" fmla="*/ 77491 w 4277532"/>
                    <a:gd name="connsiteY16" fmla="*/ 1394848 h 1952787"/>
                    <a:gd name="connsiteX17" fmla="*/ 0 w 4277532"/>
                    <a:gd name="connsiteY17" fmla="*/ 1038387 h 1952787"/>
                    <a:gd name="connsiteX18" fmla="*/ 0 w 4277532"/>
                    <a:gd name="connsiteY18" fmla="*/ 154983 h 1952787"/>
                    <a:gd name="connsiteX19" fmla="*/ 263471 w 4277532"/>
                    <a:gd name="connsiteY19" fmla="*/ 0 h 1952787"/>
                    <a:gd name="connsiteX0" fmla="*/ 263471 w 4277532"/>
                    <a:gd name="connsiteY0" fmla="*/ 0 h 1952787"/>
                    <a:gd name="connsiteX1" fmla="*/ 263471 w 4277532"/>
                    <a:gd name="connsiteY1" fmla="*/ 0 h 1952787"/>
                    <a:gd name="connsiteX2" fmla="*/ 588935 w 4277532"/>
                    <a:gd name="connsiteY2" fmla="*/ 511444 h 1952787"/>
                    <a:gd name="connsiteX3" fmla="*/ 588935 w 4277532"/>
                    <a:gd name="connsiteY3" fmla="*/ 511444 h 1952787"/>
                    <a:gd name="connsiteX4" fmla="*/ 1022888 w 4277532"/>
                    <a:gd name="connsiteY4" fmla="*/ 294468 h 1952787"/>
                    <a:gd name="connsiteX5" fmla="*/ 1611823 w 4277532"/>
                    <a:gd name="connsiteY5" fmla="*/ 728421 h 1952787"/>
                    <a:gd name="connsiteX6" fmla="*/ 2154264 w 4277532"/>
                    <a:gd name="connsiteY6" fmla="*/ 356461 h 1952787"/>
                    <a:gd name="connsiteX7" fmla="*/ 2727701 w 4277532"/>
                    <a:gd name="connsiteY7" fmla="*/ 712922 h 1952787"/>
                    <a:gd name="connsiteX8" fmla="*/ 3254644 w 4277532"/>
                    <a:gd name="connsiteY8" fmla="*/ 294468 h 1952787"/>
                    <a:gd name="connsiteX9" fmla="*/ 3704095 w 4277532"/>
                    <a:gd name="connsiteY9" fmla="*/ 526943 h 1952787"/>
                    <a:gd name="connsiteX10" fmla="*/ 4091552 w 4277532"/>
                    <a:gd name="connsiteY10" fmla="*/ 15499 h 1952787"/>
                    <a:gd name="connsiteX11" fmla="*/ 4262034 w 4277532"/>
                    <a:gd name="connsiteY11" fmla="*/ 263472 h 1952787"/>
                    <a:gd name="connsiteX12" fmla="*/ 4277532 w 4277532"/>
                    <a:gd name="connsiteY12" fmla="*/ 1208868 h 1952787"/>
                    <a:gd name="connsiteX13" fmla="*/ 3502617 w 4277532"/>
                    <a:gd name="connsiteY13" fmla="*/ 1751309 h 1952787"/>
                    <a:gd name="connsiteX14" fmla="*/ 2278251 w 4277532"/>
                    <a:gd name="connsiteY14" fmla="*/ 1952787 h 1952787"/>
                    <a:gd name="connsiteX15" fmla="*/ 728420 w 4277532"/>
                    <a:gd name="connsiteY15" fmla="*/ 1720312 h 1952787"/>
                    <a:gd name="connsiteX16" fmla="*/ 77491 w 4277532"/>
                    <a:gd name="connsiteY16" fmla="*/ 1394848 h 1952787"/>
                    <a:gd name="connsiteX17" fmla="*/ 0 w 4277532"/>
                    <a:gd name="connsiteY17" fmla="*/ 1038387 h 1952787"/>
                    <a:gd name="connsiteX18" fmla="*/ 33051 w 4277532"/>
                    <a:gd name="connsiteY18" fmla="*/ 166000 h 1952787"/>
                    <a:gd name="connsiteX19" fmla="*/ 263471 w 4277532"/>
                    <a:gd name="connsiteY19" fmla="*/ 0 h 1952787"/>
                    <a:gd name="connsiteX0" fmla="*/ 263471 w 4262034"/>
                    <a:gd name="connsiteY0" fmla="*/ 0 h 1952787"/>
                    <a:gd name="connsiteX1" fmla="*/ 263471 w 4262034"/>
                    <a:gd name="connsiteY1" fmla="*/ 0 h 1952787"/>
                    <a:gd name="connsiteX2" fmla="*/ 588935 w 4262034"/>
                    <a:gd name="connsiteY2" fmla="*/ 511444 h 1952787"/>
                    <a:gd name="connsiteX3" fmla="*/ 588935 w 4262034"/>
                    <a:gd name="connsiteY3" fmla="*/ 511444 h 1952787"/>
                    <a:gd name="connsiteX4" fmla="*/ 1022888 w 4262034"/>
                    <a:gd name="connsiteY4" fmla="*/ 294468 h 1952787"/>
                    <a:gd name="connsiteX5" fmla="*/ 1611823 w 4262034"/>
                    <a:gd name="connsiteY5" fmla="*/ 728421 h 1952787"/>
                    <a:gd name="connsiteX6" fmla="*/ 2154264 w 4262034"/>
                    <a:gd name="connsiteY6" fmla="*/ 356461 h 1952787"/>
                    <a:gd name="connsiteX7" fmla="*/ 2727701 w 4262034"/>
                    <a:gd name="connsiteY7" fmla="*/ 712922 h 1952787"/>
                    <a:gd name="connsiteX8" fmla="*/ 3254644 w 4262034"/>
                    <a:gd name="connsiteY8" fmla="*/ 294468 h 1952787"/>
                    <a:gd name="connsiteX9" fmla="*/ 3704095 w 4262034"/>
                    <a:gd name="connsiteY9" fmla="*/ 526943 h 1952787"/>
                    <a:gd name="connsiteX10" fmla="*/ 4091552 w 4262034"/>
                    <a:gd name="connsiteY10" fmla="*/ 15499 h 1952787"/>
                    <a:gd name="connsiteX11" fmla="*/ 4262034 w 4262034"/>
                    <a:gd name="connsiteY11" fmla="*/ 263472 h 1952787"/>
                    <a:gd name="connsiteX12" fmla="*/ 4228466 w 4262034"/>
                    <a:gd name="connsiteY12" fmla="*/ 1226710 h 1952787"/>
                    <a:gd name="connsiteX13" fmla="*/ 3502617 w 4262034"/>
                    <a:gd name="connsiteY13" fmla="*/ 1751309 h 1952787"/>
                    <a:gd name="connsiteX14" fmla="*/ 2278251 w 4262034"/>
                    <a:gd name="connsiteY14" fmla="*/ 1952787 h 1952787"/>
                    <a:gd name="connsiteX15" fmla="*/ 728420 w 4262034"/>
                    <a:gd name="connsiteY15" fmla="*/ 1720312 h 1952787"/>
                    <a:gd name="connsiteX16" fmla="*/ 77491 w 4262034"/>
                    <a:gd name="connsiteY16" fmla="*/ 1394848 h 1952787"/>
                    <a:gd name="connsiteX17" fmla="*/ 0 w 4262034"/>
                    <a:gd name="connsiteY17" fmla="*/ 1038387 h 1952787"/>
                    <a:gd name="connsiteX18" fmla="*/ 33051 w 4262034"/>
                    <a:gd name="connsiteY18" fmla="*/ 166000 h 1952787"/>
                    <a:gd name="connsiteX19" fmla="*/ 263471 w 4262034"/>
                    <a:gd name="connsiteY19" fmla="*/ 0 h 1952787"/>
                    <a:gd name="connsiteX0" fmla="*/ 263471 w 4235271"/>
                    <a:gd name="connsiteY0" fmla="*/ 0 h 1952787"/>
                    <a:gd name="connsiteX1" fmla="*/ 263471 w 4235271"/>
                    <a:gd name="connsiteY1" fmla="*/ 0 h 1952787"/>
                    <a:gd name="connsiteX2" fmla="*/ 588935 w 4235271"/>
                    <a:gd name="connsiteY2" fmla="*/ 511444 h 1952787"/>
                    <a:gd name="connsiteX3" fmla="*/ 588935 w 4235271"/>
                    <a:gd name="connsiteY3" fmla="*/ 511444 h 1952787"/>
                    <a:gd name="connsiteX4" fmla="*/ 1022888 w 4235271"/>
                    <a:gd name="connsiteY4" fmla="*/ 294468 h 1952787"/>
                    <a:gd name="connsiteX5" fmla="*/ 1611823 w 4235271"/>
                    <a:gd name="connsiteY5" fmla="*/ 728421 h 1952787"/>
                    <a:gd name="connsiteX6" fmla="*/ 2154264 w 4235271"/>
                    <a:gd name="connsiteY6" fmla="*/ 356461 h 1952787"/>
                    <a:gd name="connsiteX7" fmla="*/ 2727701 w 4235271"/>
                    <a:gd name="connsiteY7" fmla="*/ 712922 h 1952787"/>
                    <a:gd name="connsiteX8" fmla="*/ 3254644 w 4235271"/>
                    <a:gd name="connsiteY8" fmla="*/ 294468 h 1952787"/>
                    <a:gd name="connsiteX9" fmla="*/ 3704095 w 4235271"/>
                    <a:gd name="connsiteY9" fmla="*/ 526943 h 1952787"/>
                    <a:gd name="connsiteX10" fmla="*/ 4091552 w 4235271"/>
                    <a:gd name="connsiteY10" fmla="*/ 15499 h 1952787"/>
                    <a:gd name="connsiteX11" fmla="*/ 4235271 w 4235271"/>
                    <a:gd name="connsiteY11" fmla="*/ 281314 h 1952787"/>
                    <a:gd name="connsiteX12" fmla="*/ 4228466 w 4235271"/>
                    <a:gd name="connsiteY12" fmla="*/ 1226710 h 1952787"/>
                    <a:gd name="connsiteX13" fmla="*/ 3502617 w 4235271"/>
                    <a:gd name="connsiteY13" fmla="*/ 1751309 h 1952787"/>
                    <a:gd name="connsiteX14" fmla="*/ 2278251 w 4235271"/>
                    <a:gd name="connsiteY14" fmla="*/ 1952787 h 1952787"/>
                    <a:gd name="connsiteX15" fmla="*/ 728420 w 4235271"/>
                    <a:gd name="connsiteY15" fmla="*/ 1720312 h 1952787"/>
                    <a:gd name="connsiteX16" fmla="*/ 77491 w 4235271"/>
                    <a:gd name="connsiteY16" fmla="*/ 1394848 h 1952787"/>
                    <a:gd name="connsiteX17" fmla="*/ 0 w 4235271"/>
                    <a:gd name="connsiteY17" fmla="*/ 1038387 h 1952787"/>
                    <a:gd name="connsiteX18" fmla="*/ 33051 w 4235271"/>
                    <a:gd name="connsiteY18" fmla="*/ 166000 h 1952787"/>
                    <a:gd name="connsiteX19" fmla="*/ 263471 w 4235271"/>
                    <a:gd name="connsiteY19" fmla="*/ 0 h 1952787"/>
                    <a:gd name="connsiteX0" fmla="*/ 263471 w 4248653"/>
                    <a:gd name="connsiteY0" fmla="*/ 0 h 1952787"/>
                    <a:gd name="connsiteX1" fmla="*/ 263471 w 4248653"/>
                    <a:gd name="connsiteY1" fmla="*/ 0 h 1952787"/>
                    <a:gd name="connsiteX2" fmla="*/ 588935 w 4248653"/>
                    <a:gd name="connsiteY2" fmla="*/ 511444 h 1952787"/>
                    <a:gd name="connsiteX3" fmla="*/ 588935 w 4248653"/>
                    <a:gd name="connsiteY3" fmla="*/ 511444 h 1952787"/>
                    <a:gd name="connsiteX4" fmla="*/ 1022888 w 4248653"/>
                    <a:gd name="connsiteY4" fmla="*/ 294468 h 1952787"/>
                    <a:gd name="connsiteX5" fmla="*/ 1611823 w 4248653"/>
                    <a:gd name="connsiteY5" fmla="*/ 728421 h 1952787"/>
                    <a:gd name="connsiteX6" fmla="*/ 2154264 w 4248653"/>
                    <a:gd name="connsiteY6" fmla="*/ 356461 h 1952787"/>
                    <a:gd name="connsiteX7" fmla="*/ 2727701 w 4248653"/>
                    <a:gd name="connsiteY7" fmla="*/ 712922 h 1952787"/>
                    <a:gd name="connsiteX8" fmla="*/ 3254644 w 4248653"/>
                    <a:gd name="connsiteY8" fmla="*/ 294468 h 1952787"/>
                    <a:gd name="connsiteX9" fmla="*/ 3704095 w 4248653"/>
                    <a:gd name="connsiteY9" fmla="*/ 526943 h 1952787"/>
                    <a:gd name="connsiteX10" fmla="*/ 4091552 w 4248653"/>
                    <a:gd name="connsiteY10" fmla="*/ 15499 h 1952787"/>
                    <a:gd name="connsiteX11" fmla="*/ 4248653 w 4248653"/>
                    <a:gd name="connsiteY11" fmla="*/ 254551 h 1952787"/>
                    <a:gd name="connsiteX12" fmla="*/ 4228466 w 4248653"/>
                    <a:gd name="connsiteY12" fmla="*/ 1226710 h 1952787"/>
                    <a:gd name="connsiteX13" fmla="*/ 3502617 w 4248653"/>
                    <a:gd name="connsiteY13" fmla="*/ 1751309 h 1952787"/>
                    <a:gd name="connsiteX14" fmla="*/ 2278251 w 4248653"/>
                    <a:gd name="connsiteY14" fmla="*/ 1952787 h 1952787"/>
                    <a:gd name="connsiteX15" fmla="*/ 728420 w 4248653"/>
                    <a:gd name="connsiteY15" fmla="*/ 1720312 h 1952787"/>
                    <a:gd name="connsiteX16" fmla="*/ 77491 w 4248653"/>
                    <a:gd name="connsiteY16" fmla="*/ 1394848 h 1952787"/>
                    <a:gd name="connsiteX17" fmla="*/ 0 w 4248653"/>
                    <a:gd name="connsiteY17" fmla="*/ 1038387 h 1952787"/>
                    <a:gd name="connsiteX18" fmla="*/ 33051 w 4248653"/>
                    <a:gd name="connsiteY18" fmla="*/ 166000 h 1952787"/>
                    <a:gd name="connsiteX19" fmla="*/ 263471 w 4248653"/>
                    <a:gd name="connsiteY19" fmla="*/ 0 h 1952787"/>
                    <a:gd name="connsiteX0" fmla="*/ 263471 w 4248653"/>
                    <a:gd name="connsiteY0" fmla="*/ 0 h 1952787"/>
                    <a:gd name="connsiteX1" fmla="*/ 263471 w 4248653"/>
                    <a:gd name="connsiteY1" fmla="*/ 0 h 1952787"/>
                    <a:gd name="connsiteX2" fmla="*/ 588935 w 4248653"/>
                    <a:gd name="connsiteY2" fmla="*/ 511444 h 1952787"/>
                    <a:gd name="connsiteX3" fmla="*/ 588935 w 4248653"/>
                    <a:gd name="connsiteY3" fmla="*/ 511444 h 1952787"/>
                    <a:gd name="connsiteX4" fmla="*/ 1022888 w 4248653"/>
                    <a:gd name="connsiteY4" fmla="*/ 294468 h 1952787"/>
                    <a:gd name="connsiteX5" fmla="*/ 1611823 w 4248653"/>
                    <a:gd name="connsiteY5" fmla="*/ 728421 h 1952787"/>
                    <a:gd name="connsiteX6" fmla="*/ 2106594 w 4248653"/>
                    <a:gd name="connsiteY6" fmla="*/ 352128 h 1952787"/>
                    <a:gd name="connsiteX7" fmla="*/ 2727701 w 4248653"/>
                    <a:gd name="connsiteY7" fmla="*/ 712922 h 1952787"/>
                    <a:gd name="connsiteX8" fmla="*/ 3254644 w 4248653"/>
                    <a:gd name="connsiteY8" fmla="*/ 294468 h 1952787"/>
                    <a:gd name="connsiteX9" fmla="*/ 3704095 w 4248653"/>
                    <a:gd name="connsiteY9" fmla="*/ 526943 h 1952787"/>
                    <a:gd name="connsiteX10" fmla="*/ 4091552 w 4248653"/>
                    <a:gd name="connsiteY10" fmla="*/ 15499 h 1952787"/>
                    <a:gd name="connsiteX11" fmla="*/ 4248653 w 4248653"/>
                    <a:gd name="connsiteY11" fmla="*/ 254551 h 1952787"/>
                    <a:gd name="connsiteX12" fmla="*/ 4228466 w 4248653"/>
                    <a:gd name="connsiteY12" fmla="*/ 1226710 h 1952787"/>
                    <a:gd name="connsiteX13" fmla="*/ 3502617 w 4248653"/>
                    <a:gd name="connsiteY13" fmla="*/ 1751309 h 1952787"/>
                    <a:gd name="connsiteX14" fmla="*/ 2278251 w 4248653"/>
                    <a:gd name="connsiteY14" fmla="*/ 1952787 h 1952787"/>
                    <a:gd name="connsiteX15" fmla="*/ 728420 w 4248653"/>
                    <a:gd name="connsiteY15" fmla="*/ 1720312 h 1952787"/>
                    <a:gd name="connsiteX16" fmla="*/ 77491 w 4248653"/>
                    <a:gd name="connsiteY16" fmla="*/ 1394848 h 1952787"/>
                    <a:gd name="connsiteX17" fmla="*/ 0 w 4248653"/>
                    <a:gd name="connsiteY17" fmla="*/ 1038387 h 1952787"/>
                    <a:gd name="connsiteX18" fmla="*/ 33051 w 4248653"/>
                    <a:gd name="connsiteY18" fmla="*/ 166000 h 1952787"/>
                    <a:gd name="connsiteX19" fmla="*/ 263471 w 4248653"/>
                    <a:gd name="connsiteY19" fmla="*/ 0 h 1952787"/>
                    <a:gd name="connsiteX0" fmla="*/ 263471 w 4248653"/>
                    <a:gd name="connsiteY0" fmla="*/ 0 h 1952787"/>
                    <a:gd name="connsiteX1" fmla="*/ 263471 w 4248653"/>
                    <a:gd name="connsiteY1" fmla="*/ 0 h 1952787"/>
                    <a:gd name="connsiteX2" fmla="*/ 588935 w 4248653"/>
                    <a:gd name="connsiteY2" fmla="*/ 511444 h 1952787"/>
                    <a:gd name="connsiteX3" fmla="*/ 588935 w 4248653"/>
                    <a:gd name="connsiteY3" fmla="*/ 511444 h 1952787"/>
                    <a:gd name="connsiteX4" fmla="*/ 1022888 w 4248653"/>
                    <a:gd name="connsiteY4" fmla="*/ 294468 h 1952787"/>
                    <a:gd name="connsiteX5" fmla="*/ 1585821 w 4248653"/>
                    <a:gd name="connsiteY5" fmla="*/ 698085 h 1952787"/>
                    <a:gd name="connsiteX6" fmla="*/ 2106594 w 4248653"/>
                    <a:gd name="connsiteY6" fmla="*/ 352128 h 1952787"/>
                    <a:gd name="connsiteX7" fmla="*/ 2727701 w 4248653"/>
                    <a:gd name="connsiteY7" fmla="*/ 712922 h 1952787"/>
                    <a:gd name="connsiteX8" fmla="*/ 3254644 w 4248653"/>
                    <a:gd name="connsiteY8" fmla="*/ 294468 h 1952787"/>
                    <a:gd name="connsiteX9" fmla="*/ 3704095 w 4248653"/>
                    <a:gd name="connsiteY9" fmla="*/ 526943 h 1952787"/>
                    <a:gd name="connsiteX10" fmla="*/ 4091552 w 4248653"/>
                    <a:gd name="connsiteY10" fmla="*/ 15499 h 1952787"/>
                    <a:gd name="connsiteX11" fmla="*/ 4248653 w 4248653"/>
                    <a:gd name="connsiteY11" fmla="*/ 254551 h 1952787"/>
                    <a:gd name="connsiteX12" fmla="*/ 4228466 w 4248653"/>
                    <a:gd name="connsiteY12" fmla="*/ 1226710 h 1952787"/>
                    <a:gd name="connsiteX13" fmla="*/ 3502617 w 4248653"/>
                    <a:gd name="connsiteY13" fmla="*/ 1751309 h 1952787"/>
                    <a:gd name="connsiteX14" fmla="*/ 2278251 w 4248653"/>
                    <a:gd name="connsiteY14" fmla="*/ 1952787 h 1952787"/>
                    <a:gd name="connsiteX15" fmla="*/ 728420 w 4248653"/>
                    <a:gd name="connsiteY15" fmla="*/ 1720312 h 1952787"/>
                    <a:gd name="connsiteX16" fmla="*/ 77491 w 4248653"/>
                    <a:gd name="connsiteY16" fmla="*/ 1394848 h 1952787"/>
                    <a:gd name="connsiteX17" fmla="*/ 0 w 4248653"/>
                    <a:gd name="connsiteY17" fmla="*/ 1038387 h 1952787"/>
                    <a:gd name="connsiteX18" fmla="*/ 33051 w 4248653"/>
                    <a:gd name="connsiteY18" fmla="*/ 166000 h 1952787"/>
                    <a:gd name="connsiteX19" fmla="*/ 263471 w 4248653"/>
                    <a:gd name="connsiteY19" fmla="*/ 0 h 1952787"/>
                    <a:gd name="connsiteX0" fmla="*/ 263471 w 4248653"/>
                    <a:gd name="connsiteY0" fmla="*/ 0 h 1952787"/>
                    <a:gd name="connsiteX1" fmla="*/ 263471 w 4248653"/>
                    <a:gd name="connsiteY1" fmla="*/ 0 h 1952787"/>
                    <a:gd name="connsiteX2" fmla="*/ 588935 w 4248653"/>
                    <a:gd name="connsiteY2" fmla="*/ 511444 h 1952787"/>
                    <a:gd name="connsiteX3" fmla="*/ 588935 w 4248653"/>
                    <a:gd name="connsiteY3" fmla="*/ 511444 h 1952787"/>
                    <a:gd name="connsiteX4" fmla="*/ 1009887 w 4248653"/>
                    <a:gd name="connsiteY4" fmla="*/ 259799 h 1952787"/>
                    <a:gd name="connsiteX5" fmla="*/ 1585821 w 4248653"/>
                    <a:gd name="connsiteY5" fmla="*/ 698085 h 1952787"/>
                    <a:gd name="connsiteX6" fmla="*/ 2106594 w 4248653"/>
                    <a:gd name="connsiteY6" fmla="*/ 352128 h 1952787"/>
                    <a:gd name="connsiteX7" fmla="*/ 2727701 w 4248653"/>
                    <a:gd name="connsiteY7" fmla="*/ 712922 h 1952787"/>
                    <a:gd name="connsiteX8" fmla="*/ 3254644 w 4248653"/>
                    <a:gd name="connsiteY8" fmla="*/ 294468 h 1952787"/>
                    <a:gd name="connsiteX9" fmla="*/ 3704095 w 4248653"/>
                    <a:gd name="connsiteY9" fmla="*/ 526943 h 1952787"/>
                    <a:gd name="connsiteX10" fmla="*/ 4091552 w 4248653"/>
                    <a:gd name="connsiteY10" fmla="*/ 15499 h 1952787"/>
                    <a:gd name="connsiteX11" fmla="*/ 4248653 w 4248653"/>
                    <a:gd name="connsiteY11" fmla="*/ 254551 h 1952787"/>
                    <a:gd name="connsiteX12" fmla="*/ 4228466 w 4248653"/>
                    <a:gd name="connsiteY12" fmla="*/ 1226710 h 1952787"/>
                    <a:gd name="connsiteX13" fmla="*/ 3502617 w 4248653"/>
                    <a:gd name="connsiteY13" fmla="*/ 1751309 h 1952787"/>
                    <a:gd name="connsiteX14" fmla="*/ 2278251 w 4248653"/>
                    <a:gd name="connsiteY14" fmla="*/ 1952787 h 1952787"/>
                    <a:gd name="connsiteX15" fmla="*/ 728420 w 4248653"/>
                    <a:gd name="connsiteY15" fmla="*/ 1720312 h 1952787"/>
                    <a:gd name="connsiteX16" fmla="*/ 77491 w 4248653"/>
                    <a:gd name="connsiteY16" fmla="*/ 1394848 h 1952787"/>
                    <a:gd name="connsiteX17" fmla="*/ 0 w 4248653"/>
                    <a:gd name="connsiteY17" fmla="*/ 1038387 h 1952787"/>
                    <a:gd name="connsiteX18" fmla="*/ 33051 w 4248653"/>
                    <a:gd name="connsiteY18" fmla="*/ 166000 h 1952787"/>
                    <a:gd name="connsiteX19" fmla="*/ 263471 w 4248653"/>
                    <a:gd name="connsiteY19" fmla="*/ 0 h 1952787"/>
                    <a:gd name="connsiteX0" fmla="*/ 189799 w 4248653"/>
                    <a:gd name="connsiteY0" fmla="*/ 57746 h 1984532"/>
                    <a:gd name="connsiteX1" fmla="*/ 263471 w 4248653"/>
                    <a:gd name="connsiteY1" fmla="*/ 31745 h 1984532"/>
                    <a:gd name="connsiteX2" fmla="*/ 588935 w 4248653"/>
                    <a:gd name="connsiteY2" fmla="*/ 543189 h 1984532"/>
                    <a:gd name="connsiteX3" fmla="*/ 588935 w 4248653"/>
                    <a:gd name="connsiteY3" fmla="*/ 543189 h 1984532"/>
                    <a:gd name="connsiteX4" fmla="*/ 1009887 w 4248653"/>
                    <a:gd name="connsiteY4" fmla="*/ 291544 h 1984532"/>
                    <a:gd name="connsiteX5" fmla="*/ 1585821 w 4248653"/>
                    <a:gd name="connsiteY5" fmla="*/ 729830 h 1984532"/>
                    <a:gd name="connsiteX6" fmla="*/ 2106594 w 4248653"/>
                    <a:gd name="connsiteY6" fmla="*/ 383873 h 1984532"/>
                    <a:gd name="connsiteX7" fmla="*/ 2727701 w 4248653"/>
                    <a:gd name="connsiteY7" fmla="*/ 744667 h 1984532"/>
                    <a:gd name="connsiteX8" fmla="*/ 3254644 w 4248653"/>
                    <a:gd name="connsiteY8" fmla="*/ 326213 h 1984532"/>
                    <a:gd name="connsiteX9" fmla="*/ 3704095 w 4248653"/>
                    <a:gd name="connsiteY9" fmla="*/ 558688 h 1984532"/>
                    <a:gd name="connsiteX10" fmla="*/ 4091552 w 4248653"/>
                    <a:gd name="connsiteY10" fmla="*/ 47244 h 1984532"/>
                    <a:gd name="connsiteX11" fmla="*/ 4248653 w 4248653"/>
                    <a:gd name="connsiteY11" fmla="*/ 286296 h 1984532"/>
                    <a:gd name="connsiteX12" fmla="*/ 4228466 w 4248653"/>
                    <a:gd name="connsiteY12" fmla="*/ 1258455 h 1984532"/>
                    <a:gd name="connsiteX13" fmla="*/ 3502617 w 4248653"/>
                    <a:gd name="connsiteY13" fmla="*/ 1783054 h 1984532"/>
                    <a:gd name="connsiteX14" fmla="*/ 2278251 w 4248653"/>
                    <a:gd name="connsiteY14" fmla="*/ 1984532 h 1984532"/>
                    <a:gd name="connsiteX15" fmla="*/ 728420 w 4248653"/>
                    <a:gd name="connsiteY15" fmla="*/ 1752057 h 1984532"/>
                    <a:gd name="connsiteX16" fmla="*/ 77491 w 4248653"/>
                    <a:gd name="connsiteY16" fmla="*/ 1426593 h 1984532"/>
                    <a:gd name="connsiteX17" fmla="*/ 0 w 4248653"/>
                    <a:gd name="connsiteY17" fmla="*/ 1070132 h 1984532"/>
                    <a:gd name="connsiteX18" fmla="*/ 33051 w 4248653"/>
                    <a:gd name="connsiteY18" fmla="*/ 197745 h 1984532"/>
                    <a:gd name="connsiteX19" fmla="*/ 189799 w 4248653"/>
                    <a:gd name="connsiteY19" fmla="*/ 57746 h 1984532"/>
                    <a:gd name="connsiteX0" fmla="*/ 33051 w 4248653"/>
                    <a:gd name="connsiteY0" fmla="*/ 166000 h 1952787"/>
                    <a:gd name="connsiteX1" fmla="*/ 263471 w 4248653"/>
                    <a:gd name="connsiteY1" fmla="*/ 0 h 1952787"/>
                    <a:gd name="connsiteX2" fmla="*/ 588935 w 4248653"/>
                    <a:gd name="connsiteY2" fmla="*/ 511444 h 1952787"/>
                    <a:gd name="connsiteX3" fmla="*/ 588935 w 4248653"/>
                    <a:gd name="connsiteY3" fmla="*/ 511444 h 1952787"/>
                    <a:gd name="connsiteX4" fmla="*/ 1009887 w 4248653"/>
                    <a:gd name="connsiteY4" fmla="*/ 259799 h 1952787"/>
                    <a:gd name="connsiteX5" fmla="*/ 1585821 w 4248653"/>
                    <a:gd name="connsiteY5" fmla="*/ 698085 h 1952787"/>
                    <a:gd name="connsiteX6" fmla="*/ 2106594 w 4248653"/>
                    <a:gd name="connsiteY6" fmla="*/ 352128 h 1952787"/>
                    <a:gd name="connsiteX7" fmla="*/ 2727701 w 4248653"/>
                    <a:gd name="connsiteY7" fmla="*/ 712922 h 1952787"/>
                    <a:gd name="connsiteX8" fmla="*/ 3254644 w 4248653"/>
                    <a:gd name="connsiteY8" fmla="*/ 294468 h 1952787"/>
                    <a:gd name="connsiteX9" fmla="*/ 3704095 w 4248653"/>
                    <a:gd name="connsiteY9" fmla="*/ 526943 h 1952787"/>
                    <a:gd name="connsiteX10" fmla="*/ 4091552 w 4248653"/>
                    <a:gd name="connsiteY10" fmla="*/ 15499 h 1952787"/>
                    <a:gd name="connsiteX11" fmla="*/ 4248653 w 4248653"/>
                    <a:gd name="connsiteY11" fmla="*/ 254551 h 1952787"/>
                    <a:gd name="connsiteX12" fmla="*/ 4228466 w 4248653"/>
                    <a:gd name="connsiteY12" fmla="*/ 1226710 h 1952787"/>
                    <a:gd name="connsiteX13" fmla="*/ 3502617 w 4248653"/>
                    <a:gd name="connsiteY13" fmla="*/ 1751309 h 1952787"/>
                    <a:gd name="connsiteX14" fmla="*/ 2278251 w 4248653"/>
                    <a:gd name="connsiteY14" fmla="*/ 1952787 h 1952787"/>
                    <a:gd name="connsiteX15" fmla="*/ 728420 w 4248653"/>
                    <a:gd name="connsiteY15" fmla="*/ 1720312 h 1952787"/>
                    <a:gd name="connsiteX16" fmla="*/ 77491 w 4248653"/>
                    <a:gd name="connsiteY16" fmla="*/ 1394848 h 1952787"/>
                    <a:gd name="connsiteX17" fmla="*/ 0 w 4248653"/>
                    <a:gd name="connsiteY17" fmla="*/ 1038387 h 1952787"/>
                    <a:gd name="connsiteX18" fmla="*/ 33051 w 4248653"/>
                    <a:gd name="connsiteY18" fmla="*/ 166000 h 1952787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588935 w 4248653"/>
                    <a:gd name="connsiteY2" fmla="*/ 495945 h 1937288"/>
                    <a:gd name="connsiteX3" fmla="*/ 588935 w 4248653"/>
                    <a:gd name="connsiteY3" fmla="*/ 495945 h 1937288"/>
                    <a:gd name="connsiteX4" fmla="*/ 1009887 w 4248653"/>
                    <a:gd name="connsiteY4" fmla="*/ 244300 h 1937288"/>
                    <a:gd name="connsiteX5" fmla="*/ 1585821 w 4248653"/>
                    <a:gd name="connsiteY5" fmla="*/ 682586 h 1937288"/>
                    <a:gd name="connsiteX6" fmla="*/ 2106594 w 4248653"/>
                    <a:gd name="connsiteY6" fmla="*/ 336629 h 1937288"/>
                    <a:gd name="connsiteX7" fmla="*/ 2727701 w 4248653"/>
                    <a:gd name="connsiteY7" fmla="*/ 697423 h 1937288"/>
                    <a:gd name="connsiteX8" fmla="*/ 3254644 w 4248653"/>
                    <a:gd name="connsiteY8" fmla="*/ 278969 h 1937288"/>
                    <a:gd name="connsiteX9" fmla="*/ 3704095 w 4248653"/>
                    <a:gd name="connsiteY9" fmla="*/ 511444 h 1937288"/>
                    <a:gd name="connsiteX10" fmla="*/ 4091552 w 4248653"/>
                    <a:gd name="connsiteY10" fmla="*/ 0 h 1937288"/>
                    <a:gd name="connsiteX11" fmla="*/ 4248653 w 4248653"/>
                    <a:gd name="connsiteY11" fmla="*/ 239052 h 1937288"/>
                    <a:gd name="connsiteX12" fmla="*/ 4228466 w 4248653"/>
                    <a:gd name="connsiteY12" fmla="*/ 1211211 h 1937288"/>
                    <a:gd name="connsiteX13" fmla="*/ 3502617 w 4248653"/>
                    <a:gd name="connsiteY13" fmla="*/ 1735810 h 1937288"/>
                    <a:gd name="connsiteX14" fmla="*/ 2278251 w 4248653"/>
                    <a:gd name="connsiteY14" fmla="*/ 1937288 h 1937288"/>
                    <a:gd name="connsiteX15" fmla="*/ 728420 w 4248653"/>
                    <a:gd name="connsiteY15" fmla="*/ 1704813 h 1937288"/>
                    <a:gd name="connsiteX16" fmla="*/ 77491 w 4248653"/>
                    <a:gd name="connsiteY16" fmla="*/ 1379349 h 1937288"/>
                    <a:gd name="connsiteX17" fmla="*/ 0 w 4248653"/>
                    <a:gd name="connsiteY17" fmla="*/ 1022888 h 1937288"/>
                    <a:gd name="connsiteX18" fmla="*/ 33051 w 4248653"/>
                    <a:gd name="connsiteY18" fmla="*/ 150501 h 1937288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588935 w 4248653"/>
                    <a:gd name="connsiteY2" fmla="*/ 495945 h 1937288"/>
                    <a:gd name="connsiteX3" fmla="*/ 554265 w 4248653"/>
                    <a:gd name="connsiteY3" fmla="*/ 539281 h 1937288"/>
                    <a:gd name="connsiteX4" fmla="*/ 1009887 w 4248653"/>
                    <a:gd name="connsiteY4" fmla="*/ 244300 h 1937288"/>
                    <a:gd name="connsiteX5" fmla="*/ 1585821 w 4248653"/>
                    <a:gd name="connsiteY5" fmla="*/ 682586 h 1937288"/>
                    <a:gd name="connsiteX6" fmla="*/ 2106594 w 4248653"/>
                    <a:gd name="connsiteY6" fmla="*/ 336629 h 1937288"/>
                    <a:gd name="connsiteX7" fmla="*/ 2727701 w 4248653"/>
                    <a:gd name="connsiteY7" fmla="*/ 697423 h 1937288"/>
                    <a:gd name="connsiteX8" fmla="*/ 3254644 w 4248653"/>
                    <a:gd name="connsiteY8" fmla="*/ 278969 h 1937288"/>
                    <a:gd name="connsiteX9" fmla="*/ 3704095 w 4248653"/>
                    <a:gd name="connsiteY9" fmla="*/ 511444 h 1937288"/>
                    <a:gd name="connsiteX10" fmla="*/ 4091552 w 4248653"/>
                    <a:gd name="connsiteY10" fmla="*/ 0 h 1937288"/>
                    <a:gd name="connsiteX11" fmla="*/ 4248653 w 4248653"/>
                    <a:gd name="connsiteY11" fmla="*/ 239052 h 1937288"/>
                    <a:gd name="connsiteX12" fmla="*/ 4228466 w 4248653"/>
                    <a:gd name="connsiteY12" fmla="*/ 1211211 h 1937288"/>
                    <a:gd name="connsiteX13" fmla="*/ 3502617 w 4248653"/>
                    <a:gd name="connsiteY13" fmla="*/ 1735810 h 1937288"/>
                    <a:gd name="connsiteX14" fmla="*/ 2278251 w 4248653"/>
                    <a:gd name="connsiteY14" fmla="*/ 1937288 h 1937288"/>
                    <a:gd name="connsiteX15" fmla="*/ 728420 w 4248653"/>
                    <a:gd name="connsiteY15" fmla="*/ 1704813 h 1937288"/>
                    <a:gd name="connsiteX16" fmla="*/ 77491 w 4248653"/>
                    <a:gd name="connsiteY16" fmla="*/ 1379349 h 1937288"/>
                    <a:gd name="connsiteX17" fmla="*/ 0 w 4248653"/>
                    <a:gd name="connsiteY17" fmla="*/ 1022888 h 1937288"/>
                    <a:gd name="connsiteX18" fmla="*/ 33051 w 4248653"/>
                    <a:gd name="connsiteY18" fmla="*/ 150501 h 1937288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588935 w 4248653"/>
                    <a:gd name="connsiteY2" fmla="*/ 495945 h 1937288"/>
                    <a:gd name="connsiteX3" fmla="*/ 541264 w 4248653"/>
                    <a:gd name="connsiteY3" fmla="*/ 699626 h 1937288"/>
                    <a:gd name="connsiteX4" fmla="*/ 1009887 w 4248653"/>
                    <a:gd name="connsiteY4" fmla="*/ 244300 h 1937288"/>
                    <a:gd name="connsiteX5" fmla="*/ 1585821 w 4248653"/>
                    <a:gd name="connsiteY5" fmla="*/ 682586 h 1937288"/>
                    <a:gd name="connsiteX6" fmla="*/ 2106594 w 4248653"/>
                    <a:gd name="connsiteY6" fmla="*/ 336629 h 1937288"/>
                    <a:gd name="connsiteX7" fmla="*/ 2727701 w 4248653"/>
                    <a:gd name="connsiteY7" fmla="*/ 697423 h 1937288"/>
                    <a:gd name="connsiteX8" fmla="*/ 3254644 w 4248653"/>
                    <a:gd name="connsiteY8" fmla="*/ 278969 h 1937288"/>
                    <a:gd name="connsiteX9" fmla="*/ 3704095 w 4248653"/>
                    <a:gd name="connsiteY9" fmla="*/ 511444 h 1937288"/>
                    <a:gd name="connsiteX10" fmla="*/ 4091552 w 4248653"/>
                    <a:gd name="connsiteY10" fmla="*/ 0 h 1937288"/>
                    <a:gd name="connsiteX11" fmla="*/ 4248653 w 4248653"/>
                    <a:gd name="connsiteY11" fmla="*/ 239052 h 1937288"/>
                    <a:gd name="connsiteX12" fmla="*/ 4228466 w 4248653"/>
                    <a:gd name="connsiteY12" fmla="*/ 1211211 h 1937288"/>
                    <a:gd name="connsiteX13" fmla="*/ 3502617 w 4248653"/>
                    <a:gd name="connsiteY13" fmla="*/ 1735810 h 1937288"/>
                    <a:gd name="connsiteX14" fmla="*/ 2278251 w 4248653"/>
                    <a:gd name="connsiteY14" fmla="*/ 1937288 h 1937288"/>
                    <a:gd name="connsiteX15" fmla="*/ 728420 w 4248653"/>
                    <a:gd name="connsiteY15" fmla="*/ 1704813 h 1937288"/>
                    <a:gd name="connsiteX16" fmla="*/ 77491 w 4248653"/>
                    <a:gd name="connsiteY16" fmla="*/ 1379349 h 1937288"/>
                    <a:gd name="connsiteX17" fmla="*/ 0 w 4248653"/>
                    <a:gd name="connsiteY17" fmla="*/ 1022888 h 1937288"/>
                    <a:gd name="connsiteX18" fmla="*/ 33051 w 4248653"/>
                    <a:gd name="connsiteY18" fmla="*/ 150501 h 1937288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471926 w 4248653"/>
                    <a:gd name="connsiteY2" fmla="*/ 465610 h 1937288"/>
                    <a:gd name="connsiteX3" fmla="*/ 541264 w 4248653"/>
                    <a:gd name="connsiteY3" fmla="*/ 699626 h 1937288"/>
                    <a:gd name="connsiteX4" fmla="*/ 1009887 w 4248653"/>
                    <a:gd name="connsiteY4" fmla="*/ 244300 h 1937288"/>
                    <a:gd name="connsiteX5" fmla="*/ 1585821 w 4248653"/>
                    <a:gd name="connsiteY5" fmla="*/ 682586 h 1937288"/>
                    <a:gd name="connsiteX6" fmla="*/ 2106594 w 4248653"/>
                    <a:gd name="connsiteY6" fmla="*/ 336629 h 1937288"/>
                    <a:gd name="connsiteX7" fmla="*/ 2727701 w 4248653"/>
                    <a:gd name="connsiteY7" fmla="*/ 697423 h 1937288"/>
                    <a:gd name="connsiteX8" fmla="*/ 3254644 w 4248653"/>
                    <a:gd name="connsiteY8" fmla="*/ 278969 h 1937288"/>
                    <a:gd name="connsiteX9" fmla="*/ 3704095 w 4248653"/>
                    <a:gd name="connsiteY9" fmla="*/ 511444 h 1937288"/>
                    <a:gd name="connsiteX10" fmla="*/ 4091552 w 4248653"/>
                    <a:gd name="connsiteY10" fmla="*/ 0 h 1937288"/>
                    <a:gd name="connsiteX11" fmla="*/ 4248653 w 4248653"/>
                    <a:gd name="connsiteY11" fmla="*/ 239052 h 1937288"/>
                    <a:gd name="connsiteX12" fmla="*/ 4228466 w 4248653"/>
                    <a:gd name="connsiteY12" fmla="*/ 1211211 h 1937288"/>
                    <a:gd name="connsiteX13" fmla="*/ 3502617 w 4248653"/>
                    <a:gd name="connsiteY13" fmla="*/ 1735810 h 1937288"/>
                    <a:gd name="connsiteX14" fmla="*/ 2278251 w 4248653"/>
                    <a:gd name="connsiteY14" fmla="*/ 1937288 h 1937288"/>
                    <a:gd name="connsiteX15" fmla="*/ 728420 w 4248653"/>
                    <a:gd name="connsiteY15" fmla="*/ 1704813 h 1937288"/>
                    <a:gd name="connsiteX16" fmla="*/ 77491 w 4248653"/>
                    <a:gd name="connsiteY16" fmla="*/ 1379349 h 1937288"/>
                    <a:gd name="connsiteX17" fmla="*/ 0 w 4248653"/>
                    <a:gd name="connsiteY17" fmla="*/ 1022888 h 1937288"/>
                    <a:gd name="connsiteX18" fmla="*/ 33051 w 4248653"/>
                    <a:gd name="connsiteY18" fmla="*/ 150501 h 1937288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471926 w 4248653"/>
                    <a:gd name="connsiteY2" fmla="*/ 465610 h 1937288"/>
                    <a:gd name="connsiteX3" fmla="*/ 541264 w 4248653"/>
                    <a:gd name="connsiteY3" fmla="*/ 699626 h 1937288"/>
                    <a:gd name="connsiteX4" fmla="*/ 1009887 w 4248653"/>
                    <a:gd name="connsiteY4" fmla="*/ 244300 h 1937288"/>
                    <a:gd name="connsiteX5" fmla="*/ 1585821 w 4248653"/>
                    <a:gd name="connsiteY5" fmla="*/ 682586 h 1937288"/>
                    <a:gd name="connsiteX6" fmla="*/ 2106594 w 4248653"/>
                    <a:gd name="connsiteY6" fmla="*/ 336629 h 1937288"/>
                    <a:gd name="connsiteX7" fmla="*/ 2727701 w 4248653"/>
                    <a:gd name="connsiteY7" fmla="*/ 697423 h 1937288"/>
                    <a:gd name="connsiteX8" fmla="*/ 3254644 w 4248653"/>
                    <a:gd name="connsiteY8" fmla="*/ 278969 h 1937288"/>
                    <a:gd name="connsiteX9" fmla="*/ 3704095 w 4248653"/>
                    <a:gd name="connsiteY9" fmla="*/ 511444 h 1937288"/>
                    <a:gd name="connsiteX10" fmla="*/ 4091552 w 4248653"/>
                    <a:gd name="connsiteY10" fmla="*/ 0 h 1937288"/>
                    <a:gd name="connsiteX11" fmla="*/ 4248653 w 4248653"/>
                    <a:gd name="connsiteY11" fmla="*/ 239052 h 1937288"/>
                    <a:gd name="connsiteX12" fmla="*/ 4228466 w 4248653"/>
                    <a:gd name="connsiteY12" fmla="*/ 1211211 h 1937288"/>
                    <a:gd name="connsiteX13" fmla="*/ 3502617 w 4248653"/>
                    <a:gd name="connsiteY13" fmla="*/ 1735810 h 1937288"/>
                    <a:gd name="connsiteX14" fmla="*/ 2278251 w 4248653"/>
                    <a:gd name="connsiteY14" fmla="*/ 1937288 h 1937288"/>
                    <a:gd name="connsiteX15" fmla="*/ 728420 w 4248653"/>
                    <a:gd name="connsiteY15" fmla="*/ 1704813 h 1937288"/>
                    <a:gd name="connsiteX16" fmla="*/ 77491 w 4248653"/>
                    <a:gd name="connsiteY16" fmla="*/ 1379349 h 1937288"/>
                    <a:gd name="connsiteX17" fmla="*/ 0 w 4248653"/>
                    <a:gd name="connsiteY17" fmla="*/ 1022888 h 1937288"/>
                    <a:gd name="connsiteX18" fmla="*/ 33051 w 4248653"/>
                    <a:gd name="connsiteY18" fmla="*/ 150501 h 1937288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471926 w 4248653"/>
                    <a:gd name="connsiteY2" fmla="*/ 465610 h 1937288"/>
                    <a:gd name="connsiteX3" fmla="*/ 541264 w 4248653"/>
                    <a:gd name="connsiteY3" fmla="*/ 699626 h 1937288"/>
                    <a:gd name="connsiteX4" fmla="*/ 1009887 w 4248653"/>
                    <a:gd name="connsiteY4" fmla="*/ 244300 h 1937288"/>
                    <a:gd name="connsiteX5" fmla="*/ 1585821 w 4248653"/>
                    <a:gd name="connsiteY5" fmla="*/ 682586 h 1937288"/>
                    <a:gd name="connsiteX6" fmla="*/ 2106594 w 4248653"/>
                    <a:gd name="connsiteY6" fmla="*/ 336629 h 1937288"/>
                    <a:gd name="connsiteX7" fmla="*/ 2727701 w 4248653"/>
                    <a:gd name="connsiteY7" fmla="*/ 697423 h 1937288"/>
                    <a:gd name="connsiteX8" fmla="*/ 3254644 w 4248653"/>
                    <a:gd name="connsiteY8" fmla="*/ 278969 h 1937288"/>
                    <a:gd name="connsiteX9" fmla="*/ 3704095 w 4248653"/>
                    <a:gd name="connsiteY9" fmla="*/ 511444 h 1937288"/>
                    <a:gd name="connsiteX10" fmla="*/ 4091552 w 4248653"/>
                    <a:gd name="connsiteY10" fmla="*/ 0 h 1937288"/>
                    <a:gd name="connsiteX11" fmla="*/ 4248653 w 4248653"/>
                    <a:gd name="connsiteY11" fmla="*/ 239052 h 1937288"/>
                    <a:gd name="connsiteX12" fmla="*/ 4228466 w 4248653"/>
                    <a:gd name="connsiteY12" fmla="*/ 1211211 h 1937288"/>
                    <a:gd name="connsiteX13" fmla="*/ 3502617 w 4248653"/>
                    <a:gd name="connsiteY13" fmla="*/ 1735810 h 1937288"/>
                    <a:gd name="connsiteX14" fmla="*/ 2278251 w 4248653"/>
                    <a:gd name="connsiteY14" fmla="*/ 1937288 h 1937288"/>
                    <a:gd name="connsiteX15" fmla="*/ 728420 w 4248653"/>
                    <a:gd name="connsiteY15" fmla="*/ 1704813 h 1937288"/>
                    <a:gd name="connsiteX16" fmla="*/ 77491 w 4248653"/>
                    <a:gd name="connsiteY16" fmla="*/ 1379349 h 1937288"/>
                    <a:gd name="connsiteX17" fmla="*/ 0 w 4248653"/>
                    <a:gd name="connsiteY17" fmla="*/ 1022888 h 1937288"/>
                    <a:gd name="connsiteX18" fmla="*/ 33051 w 4248653"/>
                    <a:gd name="connsiteY18" fmla="*/ 150501 h 1937288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471926 w 4248653"/>
                    <a:gd name="connsiteY2" fmla="*/ 465610 h 1937288"/>
                    <a:gd name="connsiteX3" fmla="*/ 541264 w 4248653"/>
                    <a:gd name="connsiteY3" fmla="*/ 699626 h 1937288"/>
                    <a:gd name="connsiteX4" fmla="*/ 1009887 w 4248653"/>
                    <a:gd name="connsiteY4" fmla="*/ 244300 h 1937288"/>
                    <a:gd name="connsiteX5" fmla="*/ 1585821 w 4248653"/>
                    <a:gd name="connsiteY5" fmla="*/ 682586 h 1937288"/>
                    <a:gd name="connsiteX6" fmla="*/ 2106594 w 4248653"/>
                    <a:gd name="connsiteY6" fmla="*/ 336629 h 1937288"/>
                    <a:gd name="connsiteX7" fmla="*/ 2727701 w 4248653"/>
                    <a:gd name="connsiteY7" fmla="*/ 697423 h 1937288"/>
                    <a:gd name="connsiteX8" fmla="*/ 3254644 w 4248653"/>
                    <a:gd name="connsiteY8" fmla="*/ 278969 h 1937288"/>
                    <a:gd name="connsiteX9" fmla="*/ 3704095 w 4248653"/>
                    <a:gd name="connsiteY9" fmla="*/ 511444 h 1937288"/>
                    <a:gd name="connsiteX10" fmla="*/ 4091552 w 4248653"/>
                    <a:gd name="connsiteY10" fmla="*/ 0 h 1937288"/>
                    <a:gd name="connsiteX11" fmla="*/ 4248653 w 4248653"/>
                    <a:gd name="connsiteY11" fmla="*/ 239052 h 1937288"/>
                    <a:gd name="connsiteX12" fmla="*/ 4228466 w 4248653"/>
                    <a:gd name="connsiteY12" fmla="*/ 1211211 h 1937288"/>
                    <a:gd name="connsiteX13" fmla="*/ 3502617 w 4248653"/>
                    <a:gd name="connsiteY13" fmla="*/ 1735810 h 1937288"/>
                    <a:gd name="connsiteX14" fmla="*/ 2278251 w 4248653"/>
                    <a:gd name="connsiteY14" fmla="*/ 1937288 h 1937288"/>
                    <a:gd name="connsiteX15" fmla="*/ 728420 w 4248653"/>
                    <a:gd name="connsiteY15" fmla="*/ 1704813 h 1937288"/>
                    <a:gd name="connsiteX16" fmla="*/ 77491 w 4248653"/>
                    <a:gd name="connsiteY16" fmla="*/ 1379349 h 1937288"/>
                    <a:gd name="connsiteX17" fmla="*/ 0 w 4248653"/>
                    <a:gd name="connsiteY17" fmla="*/ 1022888 h 1937288"/>
                    <a:gd name="connsiteX18" fmla="*/ 33051 w 4248653"/>
                    <a:gd name="connsiteY18" fmla="*/ 150501 h 1937288"/>
                    <a:gd name="connsiteX0" fmla="*/ 33051 w 4248653"/>
                    <a:gd name="connsiteY0" fmla="*/ 161049 h 1947836"/>
                    <a:gd name="connsiteX1" fmla="*/ 202800 w 4248653"/>
                    <a:gd name="connsiteY1" fmla="*/ 25384 h 1947836"/>
                    <a:gd name="connsiteX2" fmla="*/ 541264 w 4248653"/>
                    <a:gd name="connsiteY2" fmla="*/ 710174 h 1947836"/>
                    <a:gd name="connsiteX3" fmla="*/ 1009887 w 4248653"/>
                    <a:gd name="connsiteY3" fmla="*/ 254848 h 1947836"/>
                    <a:gd name="connsiteX4" fmla="*/ 1585821 w 4248653"/>
                    <a:gd name="connsiteY4" fmla="*/ 693134 h 1947836"/>
                    <a:gd name="connsiteX5" fmla="*/ 2106594 w 4248653"/>
                    <a:gd name="connsiteY5" fmla="*/ 347177 h 1947836"/>
                    <a:gd name="connsiteX6" fmla="*/ 2727701 w 4248653"/>
                    <a:gd name="connsiteY6" fmla="*/ 707971 h 1947836"/>
                    <a:gd name="connsiteX7" fmla="*/ 3254644 w 4248653"/>
                    <a:gd name="connsiteY7" fmla="*/ 289517 h 1947836"/>
                    <a:gd name="connsiteX8" fmla="*/ 3704095 w 4248653"/>
                    <a:gd name="connsiteY8" fmla="*/ 521992 h 1947836"/>
                    <a:gd name="connsiteX9" fmla="*/ 4091552 w 4248653"/>
                    <a:gd name="connsiteY9" fmla="*/ 10548 h 1947836"/>
                    <a:gd name="connsiteX10" fmla="*/ 4248653 w 4248653"/>
                    <a:gd name="connsiteY10" fmla="*/ 249600 h 1947836"/>
                    <a:gd name="connsiteX11" fmla="*/ 4228466 w 4248653"/>
                    <a:gd name="connsiteY11" fmla="*/ 1221759 h 1947836"/>
                    <a:gd name="connsiteX12" fmla="*/ 3502617 w 4248653"/>
                    <a:gd name="connsiteY12" fmla="*/ 1746358 h 1947836"/>
                    <a:gd name="connsiteX13" fmla="*/ 2278251 w 4248653"/>
                    <a:gd name="connsiteY13" fmla="*/ 1947836 h 1947836"/>
                    <a:gd name="connsiteX14" fmla="*/ 728420 w 4248653"/>
                    <a:gd name="connsiteY14" fmla="*/ 1715361 h 1947836"/>
                    <a:gd name="connsiteX15" fmla="*/ 77491 w 4248653"/>
                    <a:gd name="connsiteY15" fmla="*/ 1389897 h 1947836"/>
                    <a:gd name="connsiteX16" fmla="*/ 0 w 4248653"/>
                    <a:gd name="connsiteY16" fmla="*/ 1033436 h 1947836"/>
                    <a:gd name="connsiteX17" fmla="*/ 33051 w 4248653"/>
                    <a:gd name="connsiteY17" fmla="*/ 161049 h 1947836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523930 w 4248653"/>
                    <a:gd name="connsiteY2" fmla="*/ 513279 h 1937288"/>
                    <a:gd name="connsiteX3" fmla="*/ 1009887 w 4248653"/>
                    <a:gd name="connsiteY3" fmla="*/ 244300 h 1937288"/>
                    <a:gd name="connsiteX4" fmla="*/ 1585821 w 4248653"/>
                    <a:gd name="connsiteY4" fmla="*/ 682586 h 1937288"/>
                    <a:gd name="connsiteX5" fmla="*/ 2106594 w 4248653"/>
                    <a:gd name="connsiteY5" fmla="*/ 336629 h 1937288"/>
                    <a:gd name="connsiteX6" fmla="*/ 2727701 w 4248653"/>
                    <a:gd name="connsiteY6" fmla="*/ 697423 h 1937288"/>
                    <a:gd name="connsiteX7" fmla="*/ 3254644 w 4248653"/>
                    <a:gd name="connsiteY7" fmla="*/ 278969 h 1937288"/>
                    <a:gd name="connsiteX8" fmla="*/ 3704095 w 4248653"/>
                    <a:gd name="connsiteY8" fmla="*/ 511444 h 1937288"/>
                    <a:gd name="connsiteX9" fmla="*/ 4091552 w 4248653"/>
                    <a:gd name="connsiteY9" fmla="*/ 0 h 1937288"/>
                    <a:gd name="connsiteX10" fmla="*/ 4248653 w 4248653"/>
                    <a:gd name="connsiteY10" fmla="*/ 239052 h 1937288"/>
                    <a:gd name="connsiteX11" fmla="*/ 4228466 w 4248653"/>
                    <a:gd name="connsiteY11" fmla="*/ 1211211 h 1937288"/>
                    <a:gd name="connsiteX12" fmla="*/ 3502617 w 4248653"/>
                    <a:gd name="connsiteY12" fmla="*/ 1735810 h 1937288"/>
                    <a:gd name="connsiteX13" fmla="*/ 2278251 w 4248653"/>
                    <a:gd name="connsiteY13" fmla="*/ 1937288 h 1937288"/>
                    <a:gd name="connsiteX14" fmla="*/ 728420 w 4248653"/>
                    <a:gd name="connsiteY14" fmla="*/ 1704813 h 1937288"/>
                    <a:gd name="connsiteX15" fmla="*/ 77491 w 4248653"/>
                    <a:gd name="connsiteY15" fmla="*/ 1379349 h 1937288"/>
                    <a:gd name="connsiteX16" fmla="*/ 0 w 4248653"/>
                    <a:gd name="connsiteY16" fmla="*/ 1022888 h 1937288"/>
                    <a:gd name="connsiteX17" fmla="*/ 33051 w 4248653"/>
                    <a:gd name="connsiteY17" fmla="*/ 150501 h 1937288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523930 w 4248653"/>
                    <a:gd name="connsiteY2" fmla="*/ 513279 h 1937288"/>
                    <a:gd name="connsiteX3" fmla="*/ 1009887 w 4248653"/>
                    <a:gd name="connsiteY3" fmla="*/ 244300 h 1937288"/>
                    <a:gd name="connsiteX4" fmla="*/ 1585821 w 4248653"/>
                    <a:gd name="connsiteY4" fmla="*/ 682586 h 1937288"/>
                    <a:gd name="connsiteX5" fmla="*/ 2106594 w 4248653"/>
                    <a:gd name="connsiteY5" fmla="*/ 336629 h 1937288"/>
                    <a:gd name="connsiteX6" fmla="*/ 2727701 w 4248653"/>
                    <a:gd name="connsiteY6" fmla="*/ 697423 h 1937288"/>
                    <a:gd name="connsiteX7" fmla="*/ 3254644 w 4248653"/>
                    <a:gd name="connsiteY7" fmla="*/ 278969 h 1937288"/>
                    <a:gd name="connsiteX8" fmla="*/ 3704095 w 4248653"/>
                    <a:gd name="connsiteY8" fmla="*/ 511444 h 1937288"/>
                    <a:gd name="connsiteX9" fmla="*/ 4091552 w 4248653"/>
                    <a:gd name="connsiteY9" fmla="*/ 0 h 1937288"/>
                    <a:gd name="connsiteX10" fmla="*/ 4248653 w 4248653"/>
                    <a:gd name="connsiteY10" fmla="*/ 239052 h 1937288"/>
                    <a:gd name="connsiteX11" fmla="*/ 4228466 w 4248653"/>
                    <a:gd name="connsiteY11" fmla="*/ 1211211 h 1937288"/>
                    <a:gd name="connsiteX12" fmla="*/ 3502617 w 4248653"/>
                    <a:gd name="connsiteY12" fmla="*/ 1735810 h 1937288"/>
                    <a:gd name="connsiteX13" fmla="*/ 2278251 w 4248653"/>
                    <a:gd name="connsiteY13" fmla="*/ 1937288 h 1937288"/>
                    <a:gd name="connsiteX14" fmla="*/ 728420 w 4248653"/>
                    <a:gd name="connsiteY14" fmla="*/ 1704813 h 1937288"/>
                    <a:gd name="connsiteX15" fmla="*/ 77491 w 4248653"/>
                    <a:gd name="connsiteY15" fmla="*/ 1379349 h 1937288"/>
                    <a:gd name="connsiteX16" fmla="*/ 0 w 4248653"/>
                    <a:gd name="connsiteY16" fmla="*/ 1022888 h 1937288"/>
                    <a:gd name="connsiteX17" fmla="*/ 33051 w 4248653"/>
                    <a:gd name="connsiteY17" fmla="*/ 150501 h 1937288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523930 w 4248653"/>
                    <a:gd name="connsiteY2" fmla="*/ 513279 h 1937288"/>
                    <a:gd name="connsiteX3" fmla="*/ 1009887 w 4248653"/>
                    <a:gd name="connsiteY3" fmla="*/ 244300 h 1937288"/>
                    <a:gd name="connsiteX4" fmla="*/ 1585821 w 4248653"/>
                    <a:gd name="connsiteY4" fmla="*/ 682586 h 1937288"/>
                    <a:gd name="connsiteX5" fmla="*/ 2106594 w 4248653"/>
                    <a:gd name="connsiteY5" fmla="*/ 336629 h 1937288"/>
                    <a:gd name="connsiteX6" fmla="*/ 2727701 w 4248653"/>
                    <a:gd name="connsiteY6" fmla="*/ 697423 h 1937288"/>
                    <a:gd name="connsiteX7" fmla="*/ 3254644 w 4248653"/>
                    <a:gd name="connsiteY7" fmla="*/ 278969 h 1937288"/>
                    <a:gd name="connsiteX8" fmla="*/ 3704095 w 4248653"/>
                    <a:gd name="connsiteY8" fmla="*/ 511444 h 1937288"/>
                    <a:gd name="connsiteX9" fmla="*/ 4091552 w 4248653"/>
                    <a:gd name="connsiteY9" fmla="*/ 0 h 1937288"/>
                    <a:gd name="connsiteX10" fmla="*/ 4248653 w 4248653"/>
                    <a:gd name="connsiteY10" fmla="*/ 239052 h 1937288"/>
                    <a:gd name="connsiteX11" fmla="*/ 4228466 w 4248653"/>
                    <a:gd name="connsiteY11" fmla="*/ 1211211 h 1937288"/>
                    <a:gd name="connsiteX12" fmla="*/ 3502617 w 4248653"/>
                    <a:gd name="connsiteY12" fmla="*/ 1735810 h 1937288"/>
                    <a:gd name="connsiteX13" fmla="*/ 2278251 w 4248653"/>
                    <a:gd name="connsiteY13" fmla="*/ 1937288 h 1937288"/>
                    <a:gd name="connsiteX14" fmla="*/ 728420 w 4248653"/>
                    <a:gd name="connsiteY14" fmla="*/ 1704813 h 1937288"/>
                    <a:gd name="connsiteX15" fmla="*/ 77491 w 4248653"/>
                    <a:gd name="connsiteY15" fmla="*/ 1379349 h 1937288"/>
                    <a:gd name="connsiteX16" fmla="*/ 0 w 4248653"/>
                    <a:gd name="connsiteY16" fmla="*/ 1022888 h 1937288"/>
                    <a:gd name="connsiteX17" fmla="*/ 33051 w 4248653"/>
                    <a:gd name="connsiteY17" fmla="*/ 150501 h 1937288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523930 w 4248653"/>
                    <a:gd name="connsiteY2" fmla="*/ 513279 h 1937288"/>
                    <a:gd name="connsiteX3" fmla="*/ 1009887 w 4248653"/>
                    <a:gd name="connsiteY3" fmla="*/ 244300 h 1937288"/>
                    <a:gd name="connsiteX4" fmla="*/ 1585821 w 4248653"/>
                    <a:gd name="connsiteY4" fmla="*/ 682586 h 1937288"/>
                    <a:gd name="connsiteX5" fmla="*/ 2106594 w 4248653"/>
                    <a:gd name="connsiteY5" fmla="*/ 336629 h 1937288"/>
                    <a:gd name="connsiteX6" fmla="*/ 2727701 w 4248653"/>
                    <a:gd name="connsiteY6" fmla="*/ 697423 h 1937288"/>
                    <a:gd name="connsiteX7" fmla="*/ 3254644 w 4248653"/>
                    <a:gd name="connsiteY7" fmla="*/ 278969 h 1937288"/>
                    <a:gd name="connsiteX8" fmla="*/ 3704095 w 4248653"/>
                    <a:gd name="connsiteY8" fmla="*/ 511444 h 1937288"/>
                    <a:gd name="connsiteX9" fmla="*/ 4091552 w 4248653"/>
                    <a:gd name="connsiteY9" fmla="*/ 0 h 1937288"/>
                    <a:gd name="connsiteX10" fmla="*/ 4248653 w 4248653"/>
                    <a:gd name="connsiteY10" fmla="*/ 239052 h 1937288"/>
                    <a:gd name="connsiteX11" fmla="*/ 4228466 w 4248653"/>
                    <a:gd name="connsiteY11" fmla="*/ 1211211 h 1937288"/>
                    <a:gd name="connsiteX12" fmla="*/ 3502617 w 4248653"/>
                    <a:gd name="connsiteY12" fmla="*/ 1735810 h 1937288"/>
                    <a:gd name="connsiteX13" fmla="*/ 2278251 w 4248653"/>
                    <a:gd name="connsiteY13" fmla="*/ 1937288 h 1937288"/>
                    <a:gd name="connsiteX14" fmla="*/ 728420 w 4248653"/>
                    <a:gd name="connsiteY14" fmla="*/ 1704813 h 1937288"/>
                    <a:gd name="connsiteX15" fmla="*/ 77491 w 4248653"/>
                    <a:gd name="connsiteY15" fmla="*/ 1379349 h 1937288"/>
                    <a:gd name="connsiteX16" fmla="*/ 0 w 4248653"/>
                    <a:gd name="connsiteY16" fmla="*/ 1022888 h 1937288"/>
                    <a:gd name="connsiteX17" fmla="*/ 33051 w 4248653"/>
                    <a:gd name="connsiteY17" fmla="*/ 150501 h 1937288"/>
                    <a:gd name="connsiteX0" fmla="*/ 33051 w 4248653"/>
                    <a:gd name="connsiteY0" fmla="*/ 151256 h 1938043"/>
                    <a:gd name="connsiteX1" fmla="*/ 202800 w 4248653"/>
                    <a:gd name="connsiteY1" fmla="*/ 15591 h 1938043"/>
                    <a:gd name="connsiteX2" fmla="*/ 541264 w 4248653"/>
                    <a:gd name="connsiteY2" fmla="*/ 540036 h 1938043"/>
                    <a:gd name="connsiteX3" fmla="*/ 1009887 w 4248653"/>
                    <a:gd name="connsiteY3" fmla="*/ 245055 h 1938043"/>
                    <a:gd name="connsiteX4" fmla="*/ 1585821 w 4248653"/>
                    <a:gd name="connsiteY4" fmla="*/ 683341 h 1938043"/>
                    <a:gd name="connsiteX5" fmla="*/ 2106594 w 4248653"/>
                    <a:gd name="connsiteY5" fmla="*/ 337384 h 1938043"/>
                    <a:gd name="connsiteX6" fmla="*/ 2727701 w 4248653"/>
                    <a:gd name="connsiteY6" fmla="*/ 698178 h 1938043"/>
                    <a:gd name="connsiteX7" fmla="*/ 3254644 w 4248653"/>
                    <a:gd name="connsiteY7" fmla="*/ 279724 h 1938043"/>
                    <a:gd name="connsiteX8" fmla="*/ 3704095 w 4248653"/>
                    <a:gd name="connsiteY8" fmla="*/ 512199 h 1938043"/>
                    <a:gd name="connsiteX9" fmla="*/ 4091552 w 4248653"/>
                    <a:gd name="connsiteY9" fmla="*/ 755 h 1938043"/>
                    <a:gd name="connsiteX10" fmla="*/ 4248653 w 4248653"/>
                    <a:gd name="connsiteY10" fmla="*/ 239807 h 1938043"/>
                    <a:gd name="connsiteX11" fmla="*/ 4228466 w 4248653"/>
                    <a:gd name="connsiteY11" fmla="*/ 1211966 h 1938043"/>
                    <a:gd name="connsiteX12" fmla="*/ 3502617 w 4248653"/>
                    <a:gd name="connsiteY12" fmla="*/ 1736565 h 1938043"/>
                    <a:gd name="connsiteX13" fmla="*/ 2278251 w 4248653"/>
                    <a:gd name="connsiteY13" fmla="*/ 1938043 h 1938043"/>
                    <a:gd name="connsiteX14" fmla="*/ 728420 w 4248653"/>
                    <a:gd name="connsiteY14" fmla="*/ 1705568 h 1938043"/>
                    <a:gd name="connsiteX15" fmla="*/ 77491 w 4248653"/>
                    <a:gd name="connsiteY15" fmla="*/ 1380104 h 1938043"/>
                    <a:gd name="connsiteX16" fmla="*/ 0 w 4248653"/>
                    <a:gd name="connsiteY16" fmla="*/ 1023643 h 1938043"/>
                    <a:gd name="connsiteX17" fmla="*/ 33051 w 4248653"/>
                    <a:gd name="connsiteY17" fmla="*/ 151256 h 1938043"/>
                    <a:gd name="connsiteX0" fmla="*/ 33051 w 4248653"/>
                    <a:gd name="connsiteY0" fmla="*/ 151256 h 1938043"/>
                    <a:gd name="connsiteX1" fmla="*/ 202800 w 4248653"/>
                    <a:gd name="connsiteY1" fmla="*/ 15591 h 1938043"/>
                    <a:gd name="connsiteX2" fmla="*/ 541264 w 4248653"/>
                    <a:gd name="connsiteY2" fmla="*/ 540036 h 1938043"/>
                    <a:gd name="connsiteX3" fmla="*/ 1009887 w 4248653"/>
                    <a:gd name="connsiteY3" fmla="*/ 245055 h 1938043"/>
                    <a:gd name="connsiteX4" fmla="*/ 1585821 w 4248653"/>
                    <a:gd name="connsiteY4" fmla="*/ 683341 h 1938043"/>
                    <a:gd name="connsiteX5" fmla="*/ 2106594 w 4248653"/>
                    <a:gd name="connsiteY5" fmla="*/ 337384 h 1938043"/>
                    <a:gd name="connsiteX6" fmla="*/ 2727701 w 4248653"/>
                    <a:gd name="connsiteY6" fmla="*/ 698178 h 1938043"/>
                    <a:gd name="connsiteX7" fmla="*/ 3254644 w 4248653"/>
                    <a:gd name="connsiteY7" fmla="*/ 279724 h 1938043"/>
                    <a:gd name="connsiteX8" fmla="*/ 3704095 w 4248653"/>
                    <a:gd name="connsiteY8" fmla="*/ 512199 h 1938043"/>
                    <a:gd name="connsiteX9" fmla="*/ 4091552 w 4248653"/>
                    <a:gd name="connsiteY9" fmla="*/ 755 h 1938043"/>
                    <a:gd name="connsiteX10" fmla="*/ 4248653 w 4248653"/>
                    <a:gd name="connsiteY10" fmla="*/ 239807 h 1938043"/>
                    <a:gd name="connsiteX11" fmla="*/ 4228466 w 4248653"/>
                    <a:gd name="connsiteY11" fmla="*/ 1211966 h 1938043"/>
                    <a:gd name="connsiteX12" fmla="*/ 3502617 w 4248653"/>
                    <a:gd name="connsiteY12" fmla="*/ 1736565 h 1938043"/>
                    <a:gd name="connsiteX13" fmla="*/ 2278251 w 4248653"/>
                    <a:gd name="connsiteY13" fmla="*/ 1938043 h 1938043"/>
                    <a:gd name="connsiteX14" fmla="*/ 728420 w 4248653"/>
                    <a:gd name="connsiteY14" fmla="*/ 1705568 h 1938043"/>
                    <a:gd name="connsiteX15" fmla="*/ 77491 w 4248653"/>
                    <a:gd name="connsiteY15" fmla="*/ 1380104 h 1938043"/>
                    <a:gd name="connsiteX16" fmla="*/ 0 w 4248653"/>
                    <a:gd name="connsiteY16" fmla="*/ 1023643 h 1938043"/>
                    <a:gd name="connsiteX17" fmla="*/ 33051 w 4248653"/>
                    <a:gd name="connsiteY17" fmla="*/ 151256 h 1938043"/>
                    <a:gd name="connsiteX0" fmla="*/ 33051 w 4248653"/>
                    <a:gd name="connsiteY0" fmla="*/ 155359 h 1942146"/>
                    <a:gd name="connsiteX1" fmla="*/ 202800 w 4248653"/>
                    <a:gd name="connsiteY1" fmla="*/ 19694 h 1942146"/>
                    <a:gd name="connsiteX2" fmla="*/ 541264 w 4248653"/>
                    <a:gd name="connsiteY2" fmla="*/ 544139 h 1942146"/>
                    <a:gd name="connsiteX3" fmla="*/ 1009887 w 4248653"/>
                    <a:gd name="connsiteY3" fmla="*/ 249158 h 1942146"/>
                    <a:gd name="connsiteX4" fmla="*/ 1585821 w 4248653"/>
                    <a:gd name="connsiteY4" fmla="*/ 687444 h 1942146"/>
                    <a:gd name="connsiteX5" fmla="*/ 2106594 w 4248653"/>
                    <a:gd name="connsiteY5" fmla="*/ 341487 h 1942146"/>
                    <a:gd name="connsiteX6" fmla="*/ 2727701 w 4248653"/>
                    <a:gd name="connsiteY6" fmla="*/ 702281 h 1942146"/>
                    <a:gd name="connsiteX7" fmla="*/ 3254644 w 4248653"/>
                    <a:gd name="connsiteY7" fmla="*/ 283827 h 1942146"/>
                    <a:gd name="connsiteX8" fmla="*/ 3704095 w 4248653"/>
                    <a:gd name="connsiteY8" fmla="*/ 516302 h 1942146"/>
                    <a:gd name="connsiteX9" fmla="*/ 4091552 w 4248653"/>
                    <a:gd name="connsiteY9" fmla="*/ 4858 h 1942146"/>
                    <a:gd name="connsiteX10" fmla="*/ 4248653 w 4248653"/>
                    <a:gd name="connsiteY10" fmla="*/ 243910 h 1942146"/>
                    <a:gd name="connsiteX11" fmla="*/ 4228466 w 4248653"/>
                    <a:gd name="connsiteY11" fmla="*/ 1216069 h 1942146"/>
                    <a:gd name="connsiteX12" fmla="*/ 3502617 w 4248653"/>
                    <a:gd name="connsiteY12" fmla="*/ 1740668 h 1942146"/>
                    <a:gd name="connsiteX13" fmla="*/ 2278251 w 4248653"/>
                    <a:gd name="connsiteY13" fmla="*/ 1942146 h 1942146"/>
                    <a:gd name="connsiteX14" fmla="*/ 728420 w 4248653"/>
                    <a:gd name="connsiteY14" fmla="*/ 1709671 h 1942146"/>
                    <a:gd name="connsiteX15" fmla="*/ 77491 w 4248653"/>
                    <a:gd name="connsiteY15" fmla="*/ 1384207 h 1942146"/>
                    <a:gd name="connsiteX16" fmla="*/ 0 w 4248653"/>
                    <a:gd name="connsiteY16" fmla="*/ 1027746 h 1942146"/>
                    <a:gd name="connsiteX17" fmla="*/ 33051 w 4248653"/>
                    <a:gd name="connsiteY17" fmla="*/ 155359 h 1942146"/>
                    <a:gd name="connsiteX0" fmla="*/ 33051 w 4248653"/>
                    <a:gd name="connsiteY0" fmla="*/ 150501 h 1937288"/>
                    <a:gd name="connsiteX1" fmla="*/ 202800 w 4248653"/>
                    <a:gd name="connsiteY1" fmla="*/ 14836 h 1937288"/>
                    <a:gd name="connsiteX2" fmla="*/ 541264 w 4248653"/>
                    <a:gd name="connsiteY2" fmla="*/ 539281 h 1937288"/>
                    <a:gd name="connsiteX3" fmla="*/ 1009887 w 4248653"/>
                    <a:gd name="connsiteY3" fmla="*/ 244300 h 1937288"/>
                    <a:gd name="connsiteX4" fmla="*/ 1585821 w 4248653"/>
                    <a:gd name="connsiteY4" fmla="*/ 682586 h 1937288"/>
                    <a:gd name="connsiteX5" fmla="*/ 2106594 w 4248653"/>
                    <a:gd name="connsiteY5" fmla="*/ 336629 h 1937288"/>
                    <a:gd name="connsiteX6" fmla="*/ 2727701 w 4248653"/>
                    <a:gd name="connsiteY6" fmla="*/ 697423 h 1937288"/>
                    <a:gd name="connsiteX7" fmla="*/ 3254644 w 4248653"/>
                    <a:gd name="connsiteY7" fmla="*/ 278969 h 1937288"/>
                    <a:gd name="connsiteX8" fmla="*/ 3704095 w 4248653"/>
                    <a:gd name="connsiteY8" fmla="*/ 511444 h 1937288"/>
                    <a:gd name="connsiteX9" fmla="*/ 4091552 w 4248653"/>
                    <a:gd name="connsiteY9" fmla="*/ 0 h 1937288"/>
                    <a:gd name="connsiteX10" fmla="*/ 4248653 w 4248653"/>
                    <a:gd name="connsiteY10" fmla="*/ 239052 h 1937288"/>
                    <a:gd name="connsiteX11" fmla="*/ 4228466 w 4248653"/>
                    <a:gd name="connsiteY11" fmla="*/ 1211211 h 1937288"/>
                    <a:gd name="connsiteX12" fmla="*/ 3502617 w 4248653"/>
                    <a:gd name="connsiteY12" fmla="*/ 1735810 h 1937288"/>
                    <a:gd name="connsiteX13" fmla="*/ 2278251 w 4248653"/>
                    <a:gd name="connsiteY13" fmla="*/ 1937288 h 1937288"/>
                    <a:gd name="connsiteX14" fmla="*/ 728420 w 4248653"/>
                    <a:gd name="connsiteY14" fmla="*/ 1704813 h 1937288"/>
                    <a:gd name="connsiteX15" fmla="*/ 77491 w 4248653"/>
                    <a:gd name="connsiteY15" fmla="*/ 1379349 h 1937288"/>
                    <a:gd name="connsiteX16" fmla="*/ 0 w 4248653"/>
                    <a:gd name="connsiteY16" fmla="*/ 1022888 h 1937288"/>
                    <a:gd name="connsiteX17" fmla="*/ 33051 w 4248653"/>
                    <a:gd name="connsiteY17" fmla="*/ 150501 h 1937288"/>
                    <a:gd name="connsiteX0" fmla="*/ 28717 w 4248653"/>
                    <a:gd name="connsiteY0" fmla="*/ 180836 h 1937288"/>
                    <a:gd name="connsiteX1" fmla="*/ 202800 w 4248653"/>
                    <a:gd name="connsiteY1" fmla="*/ 14836 h 1937288"/>
                    <a:gd name="connsiteX2" fmla="*/ 541264 w 4248653"/>
                    <a:gd name="connsiteY2" fmla="*/ 539281 h 1937288"/>
                    <a:gd name="connsiteX3" fmla="*/ 1009887 w 4248653"/>
                    <a:gd name="connsiteY3" fmla="*/ 244300 h 1937288"/>
                    <a:gd name="connsiteX4" fmla="*/ 1585821 w 4248653"/>
                    <a:gd name="connsiteY4" fmla="*/ 682586 h 1937288"/>
                    <a:gd name="connsiteX5" fmla="*/ 2106594 w 4248653"/>
                    <a:gd name="connsiteY5" fmla="*/ 336629 h 1937288"/>
                    <a:gd name="connsiteX6" fmla="*/ 2727701 w 4248653"/>
                    <a:gd name="connsiteY6" fmla="*/ 697423 h 1937288"/>
                    <a:gd name="connsiteX7" fmla="*/ 3254644 w 4248653"/>
                    <a:gd name="connsiteY7" fmla="*/ 278969 h 1937288"/>
                    <a:gd name="connsiteX8" fmla="*/ 3704095 w 4248653"/>
                    <a:gd name="connsiteY8" fmla="*/ 511444 h 1937288"/>
                    <a:gd name="connsiteX9" fmla="*/ 4091552 w 4248653"/>
                    <a:gd name="connsiteY9" fmla="*/ 0 h 1937288"/>
                    <a:gd name="connsiteX10" fmla="*/ 4248653 w 4248653"/>
                    <a:gd name="connsiteY10" fmla="*/ 239052 h 1937288"/>
                    <a:gd name="connsiteX11" fmla="*/ 4228466 w 4248653"/>
                    <a:gd name="connsiteY11" fmla="*/ 1211211 h 1937288"/>
                    <a:gd name="connsiteX12" fmla="*/ 3502617 w 4248653"/>
                    <a:gd name="connsiteY12" fmla="*/ 1735810 h 1937288"/>
                    <a:gd name="connsiteX13" fmla="*/ 2278251 w 4248653"/>
                    <a:gd name="connsiteY13" fmla="*/ 1937288 h 1937288"/>
                    <a:gd name="connsiteX14" fmla="*/ 728420 w 4248653"/>
                    <a:gd name="connsiteY14" fmla="*/ 1704813 h 1937288"/>
                    <a:gd name="connsiteX15" fmla="*/ 77491 w 4248653"/>
                    <a:gd name="connsiteY15" fmla="*/ 1379349 h 1937288"/>
                    <a:gd name="connsiteX16" fmla="*/ 0 w 4248653"/>
                    <a:gd name="connsiteY16" fmla="*/ 1022888 h 1937288"/>
                    <a:gd name="connsiteX17" fmla="*/ 28717 w 4248653"/>
                    <a:gd name="connsiteY17" fmla="*/ 180836 h 1937288"/>
                    <a:gd name="connsiteX0" fmla="*/ 11382 w 4248653"/>
                    <a:gd name="connsiteY0" fmla="*/ 219839 h 1937288"/>
                    <a:gd name="connsiteX1" fmla="*/ 202800 w 4248653"/>
                    <a:gd name="connsiteY1" fmla="*/ 14836 h 1937288"/>
                    <a:gd name="connsiteX2" fmla="*/ 541264 w 4248653"/>
                    <a:gd name="connsiteY2" fmla="*/ 539281 h 1937288"/>
                    <a:gd name="connsiteX3" fmla="*/ 1009887 w 4248653"/>
                    <a:gd name="connsiteY3" fmla="*/ 244300 h 1937288"/>
                    <a:gd name="connsiteX4" fmla="*/ 1585821 w 4248653"/>
                    <a:gd name="connsiteY4" fmla="*/ 682586 h 1937288"/>
                    <a:gd name="connsiteX5" fmla="*/ 2106594 w 4248653"/>
                    <a:gd name="connsiteY5" fmla="*/ 336629 h 1937288"/>
                    <a:gd name="connsiteX6" fmla="*/ 2727701 w 4248653"/>
                    <a:gd name="connsiteY6" fmla="*/ 697423 h 1937288"/>
                    <a:gd name="connsiteX7" fmla="*/ 3254644 w 4248653"/>
                    <a:gd name="connsiteY7" fmla="*/ 278969 h 1937288"/>
                    <a:gd name="connsiteX8" fmla="*/ 3704095 w 4248653"/>
                    <a:gd name="connsiteY8" fmla="*/ 511444 h 1937288"/>
                    <a:gd name="connsiteX9" fmla="*/ 4091552 w 4248653"/>
                    <a:gd name="connsiteY9" fmla="*/ 0 h 1937288"/>
                    <a:gd name="connsiteX10" fmla="*/ 4248653 w 4248653"/>
                    <a:gd name="connsiteY10" fmla="*/ 239052 h 1937288"/>
                    <a:gd name="connsiteX11" fmla="*/ 4228466 w 4248653"/>
                    <a:gd name="connsiteY11" fmla="*/ 1211211 h 1937288"/>
                    <a:gd name="connsiteX12" fmla="*/ 3502617 w 4248653"/>
                    <a:gd name="connsiteY12" fmla="*/ 1735810 h 1937288"/>
                    <a:gd name="connsiteX13" fmla="*/ 2278251 w 4248653"/>
                    <a:gd name="connsiteY13" fmla="*/ 1937288 h 1937288"/>
                    <a:gd name="connsiteX14" fmla="*/ 728420 w 4248653"/>
                    <a:gd name="connsiteY14" fmla="*/ 1704813 h 1937288"/>
                    <a:gd name="connsiteX15" fmla="*/ 77491 w 4248653"/>
                    <a:gd name="connsiteY15" fmla="*/ 1379349 h 1937288"/>
                    <a:gd name="connsiteX16" fmla="*/ 0 w 4248653"/>
                    <a:gd name="connsiteY16" fmla="*/ 1022888 h 1937288"/>
                    <a:gd name="connsiteX17" fmla="*/ 11382 w 4248653"/>
                    <a:gd name="connsiteY17" fmla="*/ 219839 h 1937288"/>
                    <a:gd name="connsiteX0" fmla="*/ 11382 w 4248653"/>
                    <a:gd name="connsiteY0" fmla="*/ 219839 h 1937288"/>
                    <a:gd name="connsiteX1" fmla="*/ 202800 w 4248653"/>
                    <a:gd name="connsiteY1" fmla="*/ 14836 h 1937288"/>
                    <a:gd name="connsiteX2" fmla="*/ 541264 w 4248653"/>
                    <a:gd name="connsiteY2" fmla="*/ 539281 h 1937288"/>
                    <a:gd name="connsiteX3" fmla="*/ 1009887 w 4248653"/>
                    <a:gd name="connsiteY3" fmla="*/ 244300 h 1937288"/>
                    <a:gd name="connsiteX4" fmla="*/ 1585821 w 4248653"/>
                    <a:gd name="connsiteY4" fmla="*/ 682586 h 1937288"/>
                    <a:gd name="connsiteX5" fmla="*/ 2106594 w 4248653"/>
                    <a:gd name="connsiteY5" fmla="*/ 336629 h 1937288"/>
                    <a:gd name="connsiteX6" fmla="*/ 2727701 w 4248653"/>
                    <a:gd name="connsiteY6" fmla="*/ 697423 h 1937288"/>
                    <a:gd name="connsiteX7" fmla="*/ 3254644 w 4248653"/>
                    <a:gd name="connsiteY7" fmla="*/ 278969 h 1937288"/>
                    <a:gd name="connsiteX8" fmla="*/ 3704095 w 4248653"/>
                    <a:gd name="connsiteY8" fmla="*/ 511444 h 1937288"/>
                    <a:gd name="connsiteX9" fmla="*/ 4091552 w 4248653"/>
                    <a:gd name="connsiteY9" fmla="*/ 0 h 1937288"/>
                    <a:gd name="connsiteX10" fmla="*/ 4248653 w 4248653"/>
                    <a:gd name="connsiteY10" fmla="*/ 239052 h 1937288"/>
                    <a:gd name="connsiteX11" fmla="*/ 4228466 w 4248653"/>
                    <a:gd name="connsiteY11" fmla="*/ 1211211 h 1937288"/>
                    <a:gd name="connsiteX12" fmla="*/ 3502617 w 4248653"/>
                    <a:gd name="connsiteY12" fmla="*/ 1735810 h 1937288"/>
                    <a:gd name="connsiteX13" fmla="*/ 2278251 w 4248653"/>
                    <a:gd name="connsiteY13" fmla="*/ 1937288 h 1937288"/>
                    <a:gd name="connsiteX14" fmla="*/ 728420 w 4248653"/>
                    <a:gd name="connsiteY14" fmla="*/ 1704813 h 1937288"/>
                    <a:gd name="connsiteX15" fmla="*/ 77491 w 4248653"/>
                    <a:gd name="connsiteY15" fmla="*/ 1379349 h 1937288"/>
                    <a:gd name="connsiteX16" fmla="*/ 0 w 4248653"/>
                    <a:gd name="connsiteY16" fmla="*/ 1022888 h 1937288"/>
                    <a:gd name="connsiteX17" fmla="*/ 11382 w 4248653"/>
                    <a:gd name="connsiteY17" fmla="*/ 219839 h 1937288"/>
                    <a:gd name="connsiteX0" fmla="*/ 0 w 4237271"/>
                    <a:gd name="connsiteY0" fmla="*/ 219839 h 1937288"/>
                    <a:gd name="connsiteX1" fmla="*/ 191418 w 4237271"/>
                    <a:gd name="connsiteY1" fmla="*/ 14836 h 1937288"/>
                    <a:gd name="connsiteX2" fmla="*/ 529882 w 4237271"/>
                    <a:gd name="connsiteY2" fmla="*/ 539281 h 1937288"/>
                    <a:gd name="connsiteX3" fmla="*/ 998505 w 4237271"/>
                    <a:gd name="connsiteY3" fmla="*/ 244300 h 1937288"/>
                    <a:gd name="connsiteX4" fmla="*/ 1574439 w 4237271"/>
                    <a:gd name="connsiteY4" fmla="*/ 682586 h 1937288"/>
                    <a:gd name="connsiteX5" fmla="*/ 2095212 w 4237271"/>
                    <a:gd name="connsiteY5" fmla="*/ 336629 h 1937288"/>
                    <a:gd name="connsiteX6" fmla="*/ 2716319 w 4237271"/>
                    <a:gd name="connsiteY6" fmla="*/ 697423 h 1937288"/>
                    <a:gd name="connsiteX7" fmla="*/ 3243262 w 4237271"/>
                    <a:gd name="connsiteY7" fmla="*/ 278969 h 1937288"/>
                    <a:gd name="connsiteX8" fmla="*/ 3692713 w 4237271"/>
                    <a:gd name="connsiteY8" fmla="*/ 511444 h 1937288"/>
                    <a:gd name="connsiteX9" fmla="*/ 4080170 w 4237271"/>
                    <a:gd name="connsiteY9" fmla="*/ 0 h 1937288"/>
                    <a:gd name="connsiteX10" fmla="*/ 4237271 w 4237271"/>
                    <a:gd name="connsiteY10" fmla="*/ 239052 h 1937288"/>
                    <a:gd name="connsiteX11" fmla="*/ 4217084 w 4237271"/>
                    <a:gd name="connsiteY11" fmla="*/ 1211211 h 1937288"/>
                    <a:gd name="connsiteX12" fmla="*/ 3491235 w 4237271"/>
                    <a:gd name="connsiteY12" fmla="*/ 1735810 h 1937288"/>
                    <a:gd name="connsiteX13" fmla="*/ 2266869 w 4237271"/>
                    <a:gd name="connsiteY13" fmla="*/ 1937288 h 1937288"/>
                    <a:gd name="connsiteX14" fmla="*/ 717038 w 4237271"/>
                    <a:gd name="connsiteY14" fmla="*/ 1704813 h 1937288"/>
                    <a:gd name="connsiteX15" fmla="*/ 66109 w 4237271"/>
                    <a:gd name="connsiteY15" fmla="*/ 1379349 h 1937288"/>
                    <a:gd name="connsiteX16" fmla="*/ 23288 w 4237271"/>
                    <a:gd name="connsiteY16" fmla="*/ 1048890 h 1937288"/>
                    <a:gd name="connsiteX17" fmla="*/ 0 w 4237271"/>
                    <a:gd name="connsiteY17" fmla="*/ 219839 h 1937288"/>
                    <a:gd name="connsiteX0" fmla="*/ 0 w 4237271"/>
                    <a:gd name="connsiteY0" fmla="*/ 219839 h 1937288"/>
                    <a:gd name="connsiteX1" fmla="*/ 191418 w 4237271"/>
                    <a:gd name="connsiteY1" fmla="*/ 14836 h 1937288"/>
                    <a:gd name="connsiteX2" fmla="*/ 529882 w 4237271"/>
                    <a:gd name="connsiteY2" fmla="*/ 539281 h 1937288"/>
                    <a:gd name="connsiteX3" fmla="*/ 998505 w 4237271"/>
                    <a:gd name="connsiteY3" fmla="*/ 244300 h 1937288"/>
                    <a:gd name="connsiteX4" fmla="*/ 1574439 w 4237271"/>
                    <a:gd name="connsiteY4" fmla="*/ 682586 h 1937288"/>
                    <a:gd name="connsiteX5" fmla="*/ 2095212 w 4237271"/>
                    <a:gd name="connsiteY5" fmla="*/ 336629 h 1937288"/>
                    <a:gd name="connsiteX6" fmla="*/ 2716319 w 4237271"/>
                    <a:gd name="connsiteY6" fmla="*/ 697423 h 1937288"/>
                    <a:gd name="connsiteX7" fmla="*/ 3243262 w 4237271"/>
                    <a:gd name="connsiteY7" fmla="*/ 278969 h 1937288"/>
                    <a:gd name="connsiteX8" fmla="*/ 3692713 w 4237271"/>
                    <a:gd name="connsiteY8" fmla="*/ 511444 h 1937288"/>
                    <a:gd name="connsiteX9" fmla="*/ 4080170 w 4237271"/>
                    <a:gd name="connsiteY9" fmla="*/ 0 h 1937288"/>
                    <a:gd name="connsiteX10" fmla="*/ 4237271 w 4237271"/>
                    <a:gd name="connsiteY10" fmla="*/ 239052 h 1937288"/>
                    <a:gd name="connsiteX11" fmla="*/ 4217084 w 4237271"/>
                    <a:gd name="connsiteY11" fmla="*/ 1211211 h 1937288"/>
                    <a:gd name="connsiteX12" fmla="*/ 3491235 w 4237271"/>
                    <a:gd name="connsiteY12" fmla="*/ 1735810 h 1937288"/>
                    <a:gd name="connsiteX13" fmla="*/ 2266869 w 4237271"/>
                    <a:gd name="connsiteY13" fmla="*/ 1937288 h 1937288"/>
                    <a:gd name="connsiteX14" fmla="*/ 717038 w 4237271"/>
                    <a:gd name="connsiteY14" fmla="*/ 1704813 h 1937288"/>
                    <a:gd name="connsiteX15" fmla="*/ 66109 w 4237271"/>
                    <a:gd name="connsiteY15" fmla="*/ 1379349 h 1937288"/>
                    <a:gd name="connsiteX16" fmla="*/ 23288 w 4237271"/>
                    <a:gd name="connsiteY16" fmla="*/ 1048890 h 1937288"/>
                    <a:gd name="connsiteX17" fmla="*/ 0 w 4237271"/>
                    <a:gd name="connsiteY17" fmla="*/ 219839 h 1937288"/>
                    <a:gd name="connsiteX0" fmla="*/ 0 w 4237271"/>
                    <a:gd name="connsiteY0" fmla="*/ 219839 h 1937288"/>
                    <a:gd name="connsiteX1" fmla="*/ 191418 w 4237271"/>
                    <a:gd name="connsiteY1" fmla="*/ 14836 h 1937288"/>
                    <a:gd name="connsiteX2" fmla="*/ 529882 w 4237271"/>
                    <a:gd name="connsiteY2" fmla="*/ 539281 h 1937288"/>
                    <a:gd name="connsiteX3" fmla="*/ 998505 w 4237271"/>
                    <a:gd name="connsiteY3" fmla="*/ 244300 h 1937288"/>
                    <a:gd name="connsiteX4" fmla="*/ 1574439 w 4237271"/>
                    <a:gd name="connsiteY4" fmla="*/ 682586 h 1937288"/>
                    <a:gd name="connsiteX5" fmla="*/ 2095212 w 4237271"/>
                    <a:gd name="connsiteY5" fmla="*/ 336629 h 1937288"/>
                    <a:gd name="connsiteX6" fmla="*/ 2716319 w 4237271"/>
                    <a:gd name="connsiteY6" fmla="*/ 697423 h 1937288"/>
                    <a:gd name="connsiteX7" fmla="*/ 3243262 w 4237271"/>
                    <a:gd name="connsiteY7" fmla="*/ 278969 h 1937288"/>
                    <a:gd name="connsiteX8" fmla="*/ 3692713 w 4237271"/>
                    <a:gd name="connsiteY8" fmla="*/ 511444 h 1937288"/>
                    <a:gd name="connsiteX9" fmla="*/ 4080170 w 4237271"/>
                    <a:gd name="connsiteY9" fmla="*/ 0 h 1937288"/>
                    <a:gd name="connsiteX10" fmla="*/ 4237271 w 4237271"/>
                    <a:gd name="connsiteY10" fmla="*/ 239052 h 1937288"/>
                    <a:gd name="connsiteX11" fmla="*/ 4217084 w 4237271"/>
                    <a:gd name="connsiteY11" fmla="*/ 1211211 h 1937288"/>
                    <a:gd name="connsiteX12" fmla="*/ 3491235 w 4237271"/>
                    <a:gd name="connsiteY12" fmla="*/ 1735810 h 1937288"/>
                    <a:gd name="connsiteX13" fmla="*/ 2266869 w 4237271"/>
                    <a:gd name="connsiteY13" fmla="*/ 1937288 h 1937288"/>
                    <a:gd name="connsiteX14" fmla="*/ 717038 w 4237271"/>
                    <a:gd name="connsiteY14" fmla="*/ 1704813 h 1937288"/>
                    <a:gd name="connsiteX15" fmla="*/ 66109 w 4237271"/>
                    <a:gd name="connsiteY15" fmla="*/ 1379349 h 1937288"/>
                    <a:gd name="connsiteX16" fmla="*/ 23288 w 4237271"/>
                    <a:gd name="connsiteY16" fmla="*/ 1048890 h 1937288"/>
                    <a:gd name="connsiteX17" fmla="*/ 0 w 4237271"/>
                    <a:gd name="connsiteY17" fmla="*/ 219839 h 1937288"/>
                    <a:gd name="connsiteX0" fmla="*/ 0 w 4237271"/>
                    <a:gd name="connsiteY0" fmla="*/ 219839 h 1937288"/>
                    <a:gd name="connsiteX1" fmla="*/ 191418 w 4237271"/>
                    <a:gd name="connsiteY1" fmla="*/ 14836 h 1937288"/>
                    <a:gd name="connsiteX2" fmla="*/ 529882 w 4237271"/>
                    <a:gd name="connsiteY2" fmla="*/ 539281 h 1937288"/>
                    <a:gd name="connsiteX3" fmla="*/ 998505 w 4237271"/>
                    <a:gd name="connsiteY3" fmla="*/ 244300 h 1937288"/>
                    <a:gd name="connsiteX4" fmla="*/ 1574439 w 4237271"/>
                    <a:gd name="connsiteY4" fmla="*/ 682586 h 1937288"/>
                    <a:gd name="connsiteX5" fmla="*/ 2095212 w 4237271"/>
                    <a:gd name="connsiteY5" fmla="*/ 336629 h 1937288"/>
                    <a:gd name="connsiteX6" fmla="*/ 2716319 w 4237271"/>
                    <a:gd name="connsiteY6" fmla="*/ 697423 h 1937288"/>
                    <a:gd name="connsiteX7" fmla="*/ 3243262 w 4237271"/>
                    <a:gd name="connsiteY7" fmla="*/ 278969 h 1937288"/>
                    <a:gd name="connsiteX8" fmla="*/ 3692713 w 4237271"/>
                    <a:gd name="connsiteY8" fmla="*/ 511444 h 1937288"/>
                    <a:gd name="connsiteX9" fmla="*/ 4080170 w 4237271"/>
                    <a:gd name="connsiteY9" fmla="*/ 0 h 1937288"/>
                    <a:gd name="connsiteX10" fmla="*/ 4237271 w 4237271"/>
                    <a:gd name="connsiteY10" fmla="*/ 239052 h 1937288"/>
                    <a:gd name="connsiteX11" fmla="*/ 4217084 w 4237271"/>
                    <a:gd name="connsiteY11" fmla="*/ 1211211 h 1937288"/>
                    <a:gd name="connsiteX12" fmla="*/ 3491235 w 4237271"/>
                    <a:gd name="connsiteY12" fmla="*/ 1735810 h 1937288"/>
                    <a:gd name="connsiteX13" fmla="*/ 2266869 w 4237271"/>
                    <a:gd name="connsiteY13" fmla="*/ 1937288 h 1937288"/>
                    <a:gd name="connsiteX14" fmla="*/ 717038 w 4237271"/>
                    <a:gd name="connsiteY14" fmla="*/ 1704813 h 1937288"/>
                    <a:gd name="connsiteX15" fmla="*/ 66109 w 4237271"/>
                    <a:gd name="connsiteY15" fmla="*/ 1379349 h 1937288"/>
                    <a:gd name="connsiteX16" fmla="*/ 23288 w 4237271"/>
                    <a:gd name="connsiteY16" fmla="*/ 1048890 h 1937288"/>
                    <a:gd name="connsiteX17" fmla="*/ 0 w 4237271"/>
                    <a:gd name="connsiteY17" fmla="*/ 219839 h 1937288"/>
                    <a:gd name="connsiteX0" fmla="*/ 0 w 4237271"/>
                    <a:gd name="connsiteY0" fmla="*/ 219839 h 1937288"/>
                    <a:gd name="connsiteX1" fmla="*/ 191418 w 4237271"/>
                    <a:gd name="connsiteY1" fmla="*/ 14836 h 1937288"/>
                    <a:gd name="connsiteX2" fmla="*/ 529882 w 4237271"/>
                    <a:gd name="connsiteY2" fmla="*/ 539281 h 1937288"/>
                    <a:gd name="connsiteX3" fmla="*/ 998505 w 4237271"/>
                    <a:gd name="connsiteY3" fmla="*/ 244300 h 1937288"/>
                    <a:gd name="connsiteX4" fmla="*/ 1574439 w 4237271"/>
                    <a:gd name="connsiteY4" fmla="*/ 682586 h 1937288"/>
                    <a:gd name="connsiteX5" fmla="*/ 2095212 w 4237271"/>
                    <a:gd name="connsiteY5" fmla="*/ 336629 h 1937288"/>
                    <a:gd name="connsiteX6" fmla="*/ 2716319 w 4237271"/>
                    <a:gd name="connsiteY6" fmla="*/ 697423 h 1937288"/>
                    <a:gd name="connsiteX7" fmla="*/ 3230261 w 4237271"/>
                    <a:gd name="connsiteY7" fmla="*/ 244300 h 1937288"/>
                    <a:gd name="connsiteX8" fmla="*/ 3692713 w 4237271"/>
                    <a:gd name="connsiteY8" fmla="*/ 511444 h 1937288"/>
                    <a:gd name="connsiteX9" fmla="*/ 4080170 w 4237271"/>
                    <a:gd name="connsiteY9" fmla="*/ 0 h 1937288"/>
                    <a:gd name="connsiteX10" fmla="*/ 4237271 w 4237271"/>
                    <a:gd name="connsiteY10" fmla="*/ 239052 h 1937288"/>
                    <a:gd name="connsiteX11" fmla="*/ 4217084 w 4237271"/>
                    <a:gd name="connsiteY11" fmla="*/ 1211211 h 1937288"/>
                    <a:gd name="connsiteX12" fmla="*/ 3491235 w 4237271"/>
                    <a:gd name="connsiteY12" fmla="*/ 1735810 h 1937288"/>
                    <a:gd name="connsiteX13" fmla="*/ 2266869 w 4237271"/>
                    <a:gd name="connsiteY13" fmla="*/ 1937288 h 1937288"/>
                    <a:gd name="connsiteX14" fmla="*/ 717038 w 4237271"/>
                    <a:gd name="connsiteY14" fmla="*/ 1704813 h 1937288"/>
                    <a:gd name="connsiteX15" fmla="*/ 66109 w 4237271"/>
                    <a:gd name="connsiteY15" fmla="*/ 1379349 h 1937288"/>
                    <a:gd name="connsiteX16" fmla="*/ 23288 w 4237271"/>
                    <a:gd name="connsiteY16" fmla="*/ 1048890 h 1937288"/>
                    <a:gd name="connsiteX17" fmla="*/ 0 w 4237271"/>
                    <a:gd name="connsiteY17" fmla="*/ 219839 h 1937288"/>
                    <a:gd name="connsiteX0" fmla="*/ 0 w 4237271"/>
                    <a:gd name="connsiteY0" fmla="*/ 205065 h 1922514"/>
                    <a:gd name="connsiteX1" fmla="*/ 191418 w 4237271"/>
                    <a:gd name="connsiteY1" fmla="*/ 62 h 1922514"/>
                    <a:gd name="connsiteX2" fmla="*/ 529882 w 4237271"/>
                    <a:gd name="connsiteY2" fmla="*/ 524507 h 1922514"/>
                    <a:gd name="connsiteX3" fmla="*/ 998505 w 4237271"/>
                    <a:gd name="connsiteY3" fmla="*/ 229526 h 1922514"/>
                    <a:gd name="connsiteX4" fmla="*/ 1574439 w 4237271"/>
                    <a:gd name="connsiteY4" fmla="*/ 667812 h 1922514"/>
                    <a:gd name="connsiteX5" fmla="*/ 2095212 w 4237271"/>
                    <a:gd name="connsiteY5" fmla="*/ 321855 h 1922514"/>
                    <a:gd name="connsiteX6" fmla="*/ 2716319 w 4237271"/>
                    <a:gd name="connsiteY6" fmla="*/ 682649 h 1922514"/>
                    <a:gd name="connsiteX7" fmla="*/ 3230261 w 4237271"/>
                    <a:gd name="connsiteY7" fmla="*/ 229526 h 1922514"/>
                    <a:gd name="connsiteX8" fmla="*/ 3692713 w 4237271"/>
                    <a:gd name="connsiteY8" fmla="*/ 496670 h 1922514"/>
                    <a:gd name="connsiteX9" fmla="*/ 4032499 w 4237271"/>
                    <a:gd name="connsiteY9" fmla="*/ 11227 h 1922514"/>
                    <a:gd name="connsiteX10" fmla="*/ 4237271 w 4237271"/>
                    <a:gd name="connsiteY10" fmla="*/ 224278 h 1922514"/>
                    <a:gd name="connsiteX11" fmla="*/ 4217084 w 4237271"/>
                    <a:gd name="connsiteY11" fmla="*/ 1196437 h 1922514"/>
                    <a:gd name="connsiteX12" fmla="*/ 3491235 w 4237271"/>
                    <a:gd name="connsiteY12" fmla="*/ 1721036 h 1922514"/>
                    <a:gd name="connsiteX13" fmla="*/ 2266869 w 4237271"/>
                    <a:gd name="connsiteY13" fmla="*/ 1922514 h 1922514"/>
                    <a:gd name="connsiteX14" fmla="*/ 717038 w 4237271"/>
                    <a:gd name="connsiteY14" fmla="*/ 1690039 h 1922514"/>
                    <a:gd name="connsiteX15" fmla="*/ 66109 w 4237271"/>
                    <a:gd name="connsiteY15" fmla="*/ 1364575 h 1922514"/>
                    <a:gd name="connsiteX16" fmla="*/ 23288 w 4237271"/>
                    <a:gd name="connsiteY16" fmla="*/ 1034116 h 1922514"/>
                    <a:gd name="connsiteX17" fmla="*/ 0 w 4237271"/>
                    <a:gd name="connsiteY17" fmla="*/ 205065 h 1922514"/>
                    <a:gd name="connsiteX0" fmla="*/ 0 w 4237271"/>
                    <a:gd name="connsiteY0" fmla="*/ 205065 h 1922514"/>
                    <a:gd name="connsiteX1" fmla="*/ 191418 w 4237271"/>
                    <a:gd name="connsiteY1" fmla="*/ 62 h 1922514"/>
                    <a:gd name="connsiteX2" fmla="*/ 529882 w 4237271"/>
                    <a:gd name="connsiteY2" fmla="*/ 524507 h 1922514"/>
                    <a:gd name="connsiteX3" fmla="*/ 998505 w 4237271"/>
                    <a:gd name="connsiteY3" fmla="*/ 229526 h 1922514"/>
                    <a:gd name="connsiteX4" fmla="*/ 1574439 w 4237271"/>
                    <a:gd name="connsiteY4" fmla="*/ 667812 h 1922514"/>
                    <a:gd name="connsiteX5" fmla="*/ 2095212 w 4237271"/>
                    <a:gd name="connsiteY5" fmla="*/ 321855 h 1922514"/>
                    <a:gd name="connsiteX6" fmla="*/ 2716319 w 4237271"/>
                    <a:gd name="connsiteY6" fmla="*/ 717318 h 1922514"/>
                    <a:gd name="connsiteX7" fmla="*/ 3230261 w 4237271"/>
                    <a:gd name="connsiteY7" fmla="*/ 229526 h 1922514"/>
                    <a:gd name="connsiteX8" fmla="*/ 3692713 w 4237271"/>
                    <a:gd name="connsiteY8" fmla="*/ 496670 h 1922514"/>
                    <a:gd name="connsiteX9" fmla="*/ 4032499 w 4237271"/>
                    <a:gd name="connsiteY9" fmla="*/ 11227 h 1922514"/>
                    <a:gd name="connsiteX10" fmla="*/ 4237271 w 4237271"/>
                    <a:gd name="connsiteY10" fmla="*/ 224278 h 1922514"/>
                    <a:gd name="connsiteX11" fmla="*/ 4217084 w 4237271"/>
                    <a:gd name="connsiteY11" fmla="*/ 1196437 h 1922514"/>
                    <a:gd name="connsiteX12" fmla="*/ 3491235 w 4237271"/>
                    <a:gd name="connsiteY12" fmla="*/ 1721036 h 1922514"/>
                    <a:gd name="connsiteX13" fmla="*/ 2266869 w 4237271"/>
                    <a:gd name="connsiteY13" fmla="*/ 1922514 h 1922514"/>
                    <a:gd name="connsiteX14" fmla="*/ 717038 w 4237271"/>
                    <a:gd name="connsiteY14" fmla="*/ 1690039 h 1922514"/>
                    <a:gd name="connsiteX15" fmla="*/ 66109 w 4237271"/>
                    <a:gd name="connsiteY15" fmla="*/ 1364575 h 1922514"/>
                    <a:gd name="connsiteX16" fmla="*/ 23288 w 4237271"/>
                    <a:gd name="connsiteY16" fmla="*/ 1034116 h 1922514"/>
                    <a:gd name="connsiteX17" fmla="*/ 0 w 4237271"/>
                    <a:gd name="connsiteY17" fmla="*/ 205065 h 1922514"/>
                    <a:gd name="connsiteX0" fmla="*/ 0 w 4237271"/>
                    <a:gd name="connsiteY0" fmla="*/ 205065 h 1922514"/>
                    <a:gd name="connsiteX1" fmla="*/ 191418 w 4237271"/>
                    <a:gd name="connsiteY1" fmla="*/ 62 h 1922514"/>
                    <a:gd name="connsiteX2" fmla="*/ 529882 w 4237271"/>
                    <a:gd name="connsiteY2" fmla="*/ 524507 h 1922514"/>
                    <a:gd name="connsiteX3" fmla="*/ 998505 w 4237271"/>
                    <a:gd name="connsiteY3" fmla="*/ 229526 h 1922514"/>
                    <a:gd name="connsiteX4" fmla="*/ 1574439 w 4237271"/>
                    <a:gd name="connsiteY4" fmla="*/ 667812 h 1922514"/>
                    <a:gd name="connsiteX5" fmla="*/ 2095212 w 4237271"/>
                    <a:gd name="connsiteY5" fmla="*/ 321855 h 1922514"/>
                    <a:gd name="connsiteX6" fmla="*/ 2716319 w 4237271"/>
                    <a:gd name="connsiteY6" fmla="*/ 717318 h 1922514"/>
                    <a:gd name="connsiteX7" fmla="*/ 3230261 w 4237271"/>
                    <a:gd name="connsiteY7" fmla="*/ 229526 h 1922514"/>
                    <a:gd name="connsiteX8" fmla="*/ 3714382 w 4237271"/>
                    <a:gd name="connsiteY8" fmla="*/ 527006 h 1922514"/>
                    <a:gd name="connsiteX9" fmla="*/ 4032499 w 4237271"/>
                    <a:gd name="connsiteY9" fmla="*/ 11227 h 1922514"/>
                    <a:gd name="connsiteX10" fmla="*/ 4237271 w 4237271"/>
                    <a:gd name="connsiteY10" fmla="*/ 224278 h 1922514"/>
                    <a:gd name="connsiteX11" fmla="*/ 4217084 w 4237271"/>
                    <a:gd name="connsiteY11" fmla="*/ 1196437 h 1922514"/>
                    <a:gd name="connsiteX12" fmla="*/ 3491235 w 4237271"/>
                    <a:gd name="connsiteY12" fmla="*/ 1721036 h 1922514"/>
                    <a:gd name="connsiteX13" fmla="*/ 2266869 w 4237271"/>
                    <a:gd name="connsiteY13" fmla="*/ 1922514 h 1922514"/>
                    <a:gd name="connsiteX14" fmla="*/ 717038 w 4237271"/>
                    <a:gd name="connsiteY14" fmla="*/ 1690039 h 1922514"/>
                    <a:gd name="connsiteX15" fmla="*/ 66109 w 4237271"/>
                    <a:gd name="connsiteY15" fmla="*/ 1364575 h 1922514"/>
                    <a:gd name="connsiteX16" fmla="*/ 23288 w 4237271"/>
                    <a:gd name="connsiteY16" fmla="*/ 1034116 h 1922514"/>
                    <a:gd name="connsiteX17" fmla="*/ 0 w 4237271"/>
                    <a:gd name="connsiteY17" fmla="*/ 205065 h 1922514"/>
                    <a:gd name="connsiteX0" fmla="*/ 0 w 4237271"/>
                    <a:gd name="connsiteY0" fmla="*/ 205065 h 2140136"/>
                    <a:gd name="connsiteX1" fmla="*/ 191418 w 4237271"/>
                    <a:gd name="connsiteY1" fmla="*/ 62 h 2140136"/>
                    <a:gd name="connsiteX2" fmla="*/ 529882 w 4237271"/>
                    <a:gd name="connsiteY2" fmla="*/ 524507 h 2140136"/>
                    <a:gd name="connsiteX3" fmla="*/ 998505 w 4237271"/>
                    <a:gd name="connsiteY3" fmla="*/ 229526 h 2140136"/>
                    <a:gd name="connsiteX4" fmla="*/ 1574439 w 4237271"/>
                    <a:gd name="connsiteY4" fmla="*/ 667812 h 2140136"/>
                    <a:gd name="connsiteX5" fmla="*/ 2095212 w 4237271"/>
                    <a:gd name="connsiteY5" fmla="*/ 321855 h 2140136"/>
                    <a:gd name="connsiteX6" fmla="*/ 2716319 w 4237271"/>
                    <a:gd name="connsiteY6" fmla="*/ 717318 h 2140136"/>
                    <a:gd name="connsiteX7" fmla="*/ 3230261 w 4237271"/>
                    <a:gd name="connsiteY7" fmla="*/ 229526 h 2140136"/>
                    <a:gd name="connsiteX8" fmla="*/ 3714382 w 4237271"/>
                    <a:gd name="connsiteY8" fmla="*/ 527006 h 2140136"/>
                    <a:gd name="connsiteX9" fmla="*/ 4032499 w 4237271"/>
                    <a:gd name="connsiteY9" fmla="*/ 11227 h 2140136"/>
                    <a:gd name="connsiteX10" fmla="*/ 4237271 w 4237271"/>
                    <a:gd name="connsiteY10" fmla="*/ 224278 h 2140136"/>
                    <a:gd name="connsiteX11" fmla="*/ 4217084 w 4237271"/>
                    <a:gd name="connsiteY11" fmla="*/ 1196437 h 2140136"/>
                    <a:gd name="connsiteX12" fmla="*/ 3503935 w 4237271"/>
                    <a:gd name="connsiteY12" fmla="*/ 2140136 h 2140136"/>
                    <a:gd name="connsiteX13" fmla="*/ 2266869 w 4237271"/>
                    <a:gd name="connsiteY13" fmla="*/ 1922514 h 2140136"/>
                    <a:gd name="connsiteX14" fmla="*/ 717038 w 4237271"/>
                    <a:gd name="connsiteY14" fmla="*/ 1690039 h 2140136"/>
                    <a:gd name="connsiteX15" fmla="*/ 66109 w 4237271"/>
                    <a:gd name="connsiteY15" fmla="*/ 1364575 h 2140136"/>
                    <a:gd name="connsiteX16" fmla="*/ 23288 w 4237271"/>
                    <a:gd name="connsiteY16" fmla="*/ 1034116 h 2140136"/>
                    <a:gd name="connsiteX17" fmla="*/ 0 w 4237271"/>
                    <a:gd name="connsiteY17" fmla="*/ 205065 h 2140136"/>
                    <a:gd name="connsiteX0" fmla="*/ 0 w 4280662"/>
                    <a:gd name="connsiteY0" fmla="*/ 205065 h 2140136"/>
                    <a:gd name="connsiteX1" fmla="*/ 191418 w 4280662"/>
                    <a:gd name="connsiteY1" fmla="*/ 62 h 2140136"/>
                    <a:gd name="connsiteX2" fmla="*/ 529882 w 4280662"/>
                    <a:gd name="connsiteY2" fmla="*/ 524507 h 2140136"/>
                    <a:gd name="connsiteX3" fmla="*/ 998505 w 4280662"/>
                    <a:gd name="connsiteY3" fmla="*/ 229526 h 2140136"/>
                    <a:gd name="connsiteX4" fmla="*/ 1574439 w 4280662"/>
                    <a:gd name="connsiteY4" fmla="*/ 667812 h 2140136"/>
                    <a:gd name="connsiteX5" fmla="*/ 2095212 w 4280662"/>
                    <a:gd name="connsiteY5" fmla="*/ 321855 h 2140136"/>
                    <a:gd name="connsiteX6" fmla="*/ 2716319 w 4280662"/>
                    <a:gd name="connsiteY6" fmla="*/ 717318 h 2140136"/>
                    <a:gd name="connsiteX7" fmla="*/ 3230261 w 4280662"/>
                    <a:gd name="connsiteY7" fmla="*/ 229526 h 2140136"/>
                    <a:gd name="connsiteX8" fmla="*/ 3714382 w 4280662"/>
                    <a:gd name="connsiteY8" fmla="*/ 527006 h 2140136"/>
                    <a:gd name="connsiteX9" fmla="*/ 4032499 w 4280662"/>
                    <a:gd name="connsiteY9" fmla="*/ 11227 h 2140136"/>
                    <a:gd name="connsiteX10" fmla="*/ 4237271 w 4280662"/>
                    <a:gd name="connsiteY10" fmla="*/ 224278 h 2140136"/>
                    <a:gd name="connsiteX11" fmla="*/ 4280584 w 4280662"/>
                    <a:gd name="connsiteY11" fmla="*/ 1552037 h 2140136"/>
                    <a:gd name="connsiteX12" fmla="*/ 3503935 w 4280662"/>
                    <a:gd name="connsiteY12" fmla="*/ 2140136 h 2140136"/>
                    <a:gd name="connsiteX13" fmla="*/ 2266869 w 4280662"/>
                    <a:gd name="connsiteY13" fmla="*/ 1922514 h 2140136"/>
                    <a:gd name="connsiteX14" fmla="*/ 717038 w 4280662"/>
                    <a:gd name="connsiteY14" fmla="*/ 1690039 h 2140136"/>
                    <a:gd name="connsiteX15" fmla="*/ 66109 w 4280662"/>
                    <a:gd name="connsiteY15" fmla="*/ 1364575 h 2140136"/>
                    <a:gd name="connsiteX16" fmla="*/ 23288 w 4280662"/>
                    <a:gd name="connsiteY16" fmla="*/ 1034116 h 2140136"/>
                    <a:gd name="connsiteX17" fmla="*/ 0 w 4280662"/>
                    <a:gd name="connsiteY17" fmla="*/ 205065 h 2140136"/>
                    <a:gd name="connsiteX0" fmla="*/ 0 w 4280662"/>
                    <a:gd name="connsiteY0" fmla="*/ 205065 h 2354314"/>
                    <a:gd name="connsiteX1" fmla="*/ 191418 w 4280662"/>
                    <a:gd name="connsiteY1" fmla="*/ 62 h 2354314"/>
                    <a:gd name="connsiteX2" fmla="*/ 529882 w 4280662"/>
                    <a:gd name="connsiteY2" fmla="*/ 524507 h 2354314"/>
                    <a:gd name="connsiteX3" fmla="*/ 998505 w 4280662"/>
                    <a:gd name="connsiteY3" fmla="*/ 229526 h 2354314"/>
                    <a:gd name="connsiteX4" fmla="*/ 1574439 w 4280662"/>
                    <a:gd name="connsiteY4" fmla="*/ 667812 h 2354314"/>
                    <a:gd name="connsiteX5" fmla="*/ 2095212 w 4280662"/>
                    <a:gd name="connsiteY5" fmla="*/ 321855 h 2354314"/>
                    <a:gd name="connsiteX6" fmla="*/ 2716319 w 4280662"/>
                    <a:gd name="connsiteY6" fmla="*/ 717318 h 2354314"/>
                    <a:gd name="connsiteX7" fmla="*/ 3230261 w 4280662"/>
                    <a:gd name="connsiteY7" fmla="*/ 229526 h 2354314"/>
                    <a:gd name="connsiteX8" fmla="*/ 3714382 w 4280662"/>
                    <a:gd name="connsiteY8" fmla="*/ 527006 h 2354314"/>
                    <a:gd name="connsiteX9" fmla="*/ 4032499 w 4280662"/>
                    <a:gd name="connsiteY9" fmla="*/ 11227 h 2354314"/>
                    <a:gd name="connsiteX10" fmla="*/ 4237271 w 4280662"/>
                    <a:gd name="connsiteY10" fmla="*/ 224278 h 2354314"/>
                    <a:gd name="connsiteX11" fmla="*/ 4280584 w 4280662"/>
                    <a:gd name="connsiteY11" fmla="*/ 1552037 h 2354314"/>
                    <a:gd name="connsiteX12" fmla="*/ 3503935 w 4280662"/>
                    <a:gd name="connsiteY12" fmla="*/ 2140136 h 2354314"/>
                    <a:gd name="connsiteX13" fmla="*/ 2050969 w 4280662"/>
                    <a:gd name="connsiteY13" fmla="*/ 2354314 h 2354314"/>
                    <a:gd name="connsiteX14" fmla="*/ 717038 w 4280662"/>
                    <a:gd name="connsiteY14" fmla="*/ 1690039 h 2354314"/>
                    <a:gd name="connsiteX15" fmla="*/ 66109 w 4280662"/>
                    <a:gd name="connsiteY15" fmla="*/ 1364575 h 2354314"/>
                    <a:gd name="connsiteX16" fmla="*/ 23288 w 4280662"/>
                    <a:gd name="connsiteY16" fmla="*/ 1034116 h 2354314"/>
                    <a:gd name="connsiteX17" fmla="*/ 0 w 4280662"/>
                    <a:gd name="connsiteY17" fmla="*/ 205065 h 2354314"/>
                    <a:gd name="connsiteX0" fmla="*/ 0 w 4280662"/>
                    <a:gd name="connsiteY0" fmla="*/ 205065 h 2354314"/>
                    <a:gd name="connsiteX1" fmla="*/ 191418 w 4280662"/>
                    <a:gd name="connsiteY1" fmla="*/ 62 h 2354314"/>
                    <a:gd name="connsiteX2" fmla="*/ 529882 w 4280662"/>
                    <a:gd name="connsiteY2" fmla="*/ 524507 h 2354314"/>
                    <a:gd name="connsiteX3" fmla="*/ 998505 w 4280662"/>
                    <a:gd name="connsiteY3" fmla="*/ 229526 h 2354314"/>
                    <a:gd name="connsiteX4" fmla="*/ 1574439 w 4280662"/>
                    <a:gd name="connsiteY4" fmla="*/ 667812 h 2354314"/>
                    <a:gd name="connsiteX5" fmla="*/ 2095212 w 4280662"/>
                    <a:gd name="connsiteY5" fmla="*/ 321855 h 2354314"/>
                    <a:gd name="connsiteX6" fmla="*/ 2716319 w 4280662"/>
                    <a:gd name="connsiteY6" fmla="*/ 717318 h 2354314"/>
                    <a:gd name="connsiteX7" fmla="*/ 3230261 w 4280662"/>
                    <a:gd name="connsiteY7" fmla="*/ 229526 h 2354314"/>
                    <a:gd name="connsiteX8" fmla="*/ 3714382 w 4280662"/>
                    <a:gd name="connsiteY8" fmla="*/ 527006 h 2354314"/>
                    <a:gd name="connsiteX9" fmla="*/ 4032499 w 4280662"/>
                    <a:gd name="connsiteY9" fmla="*/ 11227 h 2354314"/>
                    <a:gd name="connsiteX10" fmla="*/ 4237271 w 4280662"/>
                    <a:gd name="connsiteY10" fmla="*/ 224278 h 2354314"/>
                    <a:gd name="connsiteX11" fmla="*/ 4280584 w 4280662"/>
                    <a:gd name="connsiteY11" fmla="*/ 1552037 h 2354314"/>
                    <a:gd name="connsiteX12" fmla="*/ 3503935 w 4280662"/>
                    <a:gd name="connsiteY12" fmla="*/ 2140136 h 2354314"/>
                    <a:gd name="connsiteX13" fmla="*/ 2050969 w 4280662"/>
                    <a:gd name="connsiteY13" fmla="*/ 2354314 h 2354314"/>
                    <a:gd name="connsiteX14" fmla="*/ 602738 w 4280662"/>
                    <a:gd name="connsiteY14" fmla="*/ 2134539 h 2354314"/>
                    <a:gd name="connsiteX15" fmla="*/ 66109 w 4280662"/>
                    <a:gd name="connsiteY15" fmla="*/ 1364575 h 2354314"/>
                    <a:gd name="connsiteX16" fmla="*/ 23288 w 4280662"/>
                    <a:gd name="connsiteY16" fmla="*/ 1034116 h 2354314"/>
                    <a:gd name="connsiteX17" fmla="*/ 0 w 4280662"/>
                    <a:gd name="connsiteY17" fmla="*/ 205065 h 2354314"/>
                    <a:gd name="connsiteX0" fmla="*/ 0 w 4280662"/>
                    <a:gd name="connsiteY0" fmla="*/ 205065 h 2354314"/>
                    <a:gd name="connsiteX1" fmla="*/ 191418 w 4280662"/>
                    <a:gd name="connsiteY1" fmla="*/ 62 h 2354314"/>
                    <a:gd name="connsiteX2" fmla="*/ 529882 w 4280662"/>
                    <a:gd name="connsiteY2" fmla="*/ 524507 h 2354314"/>
                    <a:gd name="connsiteX3" fmla="*/ 998505 w 4280662"/>
                    <a:gd name="connsiteY3" fmla="*/ 229526 h 2354314"/>
                    <a:gd name="connsiteX4" fmla="*/ 1574439 w 4280662"/>
                    <a:gd name="connsiteY4" fmla="*/ 667812 h 2354314"/>
                    <a:gd name="connsiteX5" fmla="*/ 2095212 w 4280662"/>
                    <a:gd name="connsiteY5" fmla="*/ 321855 h 2354314"/>
                    <a:gd name="connsiteX6" fmla="*/ 2716319 w 4280662"/>
                    <a:gd name="connsiteY6" fmla="*/ 717318 h 2354314"/>
                    <a:gd name="connsiteX7" fmla="*/ 3230261 w 4280662"/>
                    <a:gd name="connsiteY7" fmla="*/ 229526 h 2354314"/>
                    <a:gd name="connsiteX8" fmla="*/ 3714382 w 4280662"/>
                    <a:gd name="connsiteY8" fmla="*/ 527006 h 2354314"/>
                    <a:gd name="connsiteX9" fmla="*/ 4032499 w 4280662"/>
                    <a:gd name="connsiteY9" fmla="*/ 11227 h 2354314"/>
                    <a:gd name="connsiteX10" fmla="*/ 4237271 w 4280662"/>
                    <a:gd name="connsiteY10" fmla="*/ 224278 h 2354314"/>
                    <a:gd name="connsiteX11" fmla="*/ 4280584 w 4280662"/>
                    <a:gd name="connsiteY11" fmla="*/ 1552037 h 2354314"/>
                    <a:gd name="connsiteX12" fmla="*/ 3503935 w 4280662"/>
                    <a:gd name="connsiteY12" fmla="*/ 2140136 h 2354314"/>
                    <a:gd name="connsiteX13" fmla="*/ 2050969 w 4280662"/>
                    <a:gd name="connsiteY13" fmla="*/ 2354314 h 2354314"/>
                    <a:gd name="connsiteX14" fmla="*/ 602738 w 4280662"/>
                    <a:gd name="connsiteY14" fmla="*/ 2134539 h 2354314"/>
                    <a:gd name="connsiteX15" fmla="*/ 116909 w 4280662"/>
                    <a:gd name="connsiteY15" fmla="*/ 1910675 h 2354314"/>
                    <a:gd name="connsiteX16" fmla="*/ 23288 w 4280662"/>
                    <a:gd name="connsiteY16" fmla="*/ 1034116 h 2354314"/>
                    <a:gd name="connsiteX17" fmla="*/ 0 w 4280662"/>
                    <a:gd name="connsiteY17" fmla="*/ 205065 h 2354314"/>
                    <a:gd name="connsiteX0" fmla="*/ 103712 w 4384374"/>
                    <a:gd name="connsiteY0" fmla="*/ 205065 h 2354314"/>
                    <a:gd name="connsiteX1" fmla="*/ 295130 w 4384374"/>
                    <a:gd name="connsiteY1" fmla="*/ 62 h 2354314"/>
                    <a:gd name="connsiteX2" fmla="*/ 633594 w 4384374"/>
                    <a:gd name="connsiteY2" fmla="*/ 524507 h 2354314"/>
                    <a:gd name="connsiteX3" fmla="*/ 1102217 w 4384374"/>
                    <a:gd name="connsiteY3" fmla="*/ 229526 h 2354314"/>
                    <a:gd name="connsiteX4" fmla="*/ 1678151 w 4384374"/>
                    <a:gd name="connsiteY4" fmla="*/ 667812 h 2354314"/>
                    <a:gd name="connsiteX5" fmla="*/ 2198924 w 4384374"/>
                    <a:gd name="connsiteY5" fmla="*/ 321855 h 2354314"/>
                    <a:gd name="connsiteX6" fmla="*/ 2820031 w 4384374"/>
                    <a:gd name="connsiteY6" fmla="*/ 717318 h 2354314"/>
                    <a:gd name="connsiteX7" fmla="*/ 3333973 w 4384374"/>
                    <a:gd name="connsiteY7" fmla="*/ 229526 h 2354314"/>
                    <a:gd name="connsiteX8" fmla="*/ 3818094 w 4384374"/>
                    <a:gd name="connsiteY8" fmla="*/ 527006 h 2354314"/>
                    <a:gd name="connsiteX9" fmla="*/ 4136211 w 4384374"/>
                    <a:gd name="connsiteY9" fmla="*/ 11227 h 2354314"/>
                    <a:gd name="connsiteX10" fmla="*/ 4340983 w 4384374"/>
                    <a:gd name="connsiteY10" fmla="*/ 224278 h 2354314"/>
                    <a:gd name="connsiteX11" fmla="*/ 4384296 w 4384374"/>
                    <a:gd name="connsiteY11" fmla="*/ 1552037 h 2354314"/>
                    <a:gd name="connsiteX12" fmla="*/ 3607647 w 4384374"/>
                    <a:gd name="connsiteY12" fmla="*/ 2140136 h 2354314"/>
                    <a:gd name="connsiteX13" fmla="*/ 2154681 w 4384374"/>
                    <a:gd name="connsiteY13" fmla="*/ 2354314 h 2354314"/>
                    <a:gd name="connsiteX14" fmla="*/ 706450 w 4384374"/>
                    <a:gd name="connsiteY14" fmla="*/ 2134539 h 2354314"/>
                    <a:gd name="connsiteX15" fmla="*/ 220621 w 4384374"/>
                    <a:gd name="connsiteY15" fmla="*/ 1910675 h 2354314"/>
                    <a:gd name="connsiteX16" fmla="*/ 0 w 4384374"/>
                    <a:gd name="connsiteY16" fmla="*/ 1097616 h 2354314"/>
                    <a:gd name="connsiteX17" fmla="*/ 103712 w 4384374"/>
                    <a:gd name="connsiteY17" fmla="*/ 205065 h 2354314"/>
                    <a:gd name="connsiteX0" fmla="*/ 103712 w 4384374"/>
                    <a:gd name="connsiteY0" fmla="*/ 205065 h 2354344"/>
                    <a:gd name="connsiteX1" fmla="*/ 295130 w 4384374"/>
                    <a:gd name="connsiteY1" fmla="*/ 62 h 2354344"/>
                    <a:gd name="connsiteX2" fmla="*/ 633594 w 4384374"/>
                    <a:gd name="connsiteY2" fmla="*/ 524507 h 2354344"/>
                    <a:gd name="connsiteX3" fmla="*/ 1102217 w 4384374"/>
                    <a:gd name="connsiteY3" fmla="*/ 229526 h 2354344"/>
                    <a:gd name="connsiteX4" fmla="*/ 1678151 w 4384374"/>
                    <a:gd name="connsiteY4" fmla="*/ 667812 h 2354344"/>
                    <a:gd name="connsiteX5" fmla="*/ 2198924 w 4384374"/>
                    <a:gd name="connsiteY5" fmla="*/ 321855 h 2354344"/>
                    <a:gd name="connsiteX6" fmla="*/ 2820031 w 4384374"/>
                    <a:gd name="connsiteY6" fmla="*/ 717318 h 2354344"/>
                    <a:gd name="connsiteX7" fmla="*/ 3333973 w 4384374"/>
                    <a:gd name="connsiteY7" fmla="*/ 229526 h 2354344"/>
                    <a:gd name="connsiteX8" fmla="*/ 3818094 w 4384374"/>
                    <a:gd name="connsiteY8" fmla="*/ 527006 h 2354344"/>
                    <a:gd name="connsiteX9" fmla="*/ 4136211 w 4384374"/>
                    <a:gd name="connsiteY9" fmla="*/ 11227 h 2354344"/>
                    <a:gd name="connsiteX10" fmla="*/ 4340983 w 4384374"/>
                    <a:gd name="connsiteY10" fmla="*/ 224278 h 2354344"/>
                    <a:gd name="connsiteX11" fmla="*/ 4384296 w 4384374"/>
                    <a:gd name="connsiteY11" fmla="*/ 1552037 h 2354344"/>
                    <a:gd name="connsiteX12" fmla="*/ 3607647 w 4384374"/>
                    <a:gd name="connsiteY12" fmla="*/ 2140136 h 2354344"/>
                    <a:gd name="connsiteX13" fmla="*/ 2154681 w 4384374"/>
                    <a:gd name="connsiteY13" fmla="*/ 2354314 h 2354344"/>
                    <a:gd name="connsiteX14" fmla="*/ 706450 w 4384374"/>
                    <a:gd name="connsiteY14" fmla="*/ 2134539 h 2354344"/>
                    <a:gd name="connsiteX15" fmla="*/ 220621 w 4384374"/>
                    <a:gd name="connsiteY15" fmla="*/ 1910675 h 2354344"/>
                    <a:gd name="connsiteX16" fmla="*/ 0 w 4384374"/>
                    <a:gd name="connsiteY16" fmla="*/ 1097616 h 2354344"/>
                    <a:gd name="connsiteX17" fmla="*/ 103712 w 4384374"/>
                    <a:gd name="connsiteY17" fmla="*/ 205065 h 2354344"/>
                    <a:gd name="connsiteX0" fmla="*/ 103712 w 4384374"/>
                    <a:gd name="connsiteY0" fmla="*/ 205065 h 2354321"/>
                    <a:gd name="connsiteX1" fmla="*/ 295130 w 4384374"/>
                    <a:gd name="connsiteY1" fmla="*/ 62 h 2354321"/>
                    <a:gd name="connsiteX2" fmla="*/ 633594 w 4384374"/>
                    <a:gd name="connsiteY2" fmla="*/ 524507 h 2354321"/>
                    <a:gd name="connsiteX3" fmla="*/ 1102217 w 4384374"/>
                    <a:gd name="connsiteY3" fmla="*/ 229526 h 2354321"/>
                    <a:gd name="connsiteX4" fmla="*/ 1678151 w 4384374"/>
                    <a:gd name="connsiteY4" fmla="*/ 667812 h 2354321"/>
                    <a:gd name="connsiteX5" fmla="*/ 2198924 w 4384374"/>
                    <a:gd name="connsiteY5" fmla="*/ 321855 h 2354321"/>
                    <a:gd name="connsiteX6" fmla="*/ 2820031 w 4384374"/>
                    <a:gd name="connsiteY6" fmla="*/ 717318 h 2354321"/>
                    <a:gd name="connsiteX7" fmla="*/ 3333973 w 4384374"/>
                    <a:gd name="connsiteY7" fmla="*/ 229526 h 2354321"/>
                    <a:gd name="connsiteX8" fmla="*/ 3818094 w 4384374"/>
                    <a:gd name="connsiteY8" fmla="*/ 527006 h 2354321"/>
                    <a:gd name="connsiteX9" fmla="*/ 4136211 w 4384374"/>
                    <a:gd name="connsiteY9" fmla="*/ 11227 h 2354321"/>
                    <a:gd name="connsiteX10" fmla="*/ 4340983 w 4384374"/>
                    <a:gd name="connsiteY10" fmla="*/ 224278 h 2354321"/>
                    <a:gd name="connsiteX11" fmla="*/ 4384296 w 4384374"/>
                    <a:gd name="connsiteY11" fmla="*/ 1552037 h 2354321"/>
                    <a:gd name="connsiteX12" fmla="*/ 3607647 w 4384374"/>
                    <a:gd name="connsiteY12" fmla="*/ 2140136 h 2354321"/>
                    <a:gd name="connsiteX13" fmla="*/ 2154681 w 4384374"/>
                    <a:gd name="connsiteY13" fmla="*/ 2354314 h 2354321"/>
                    <a:gd name="connsiteX14" fmla="*/ 706450 w 4384374"/>
                    <a:gd name="connsiteY14" fmla="*/ 2134539 h 2354321"/>
                    <a:gd name="connsiteX15" fmla="*/ 220621 w 4384374"/>
                    <a:gd name="connsiteY15" fmla="*/ 1910675 h 2354321"/>
                    <a:gd name="connsiteX16" fmla="*/ 0 w 4384374"/>
                    <a:gd name="connsiteY16" fmla="*/ 1097616 h 2354321"/>
                    <a:gd name="connsiteX17" fmla="*/ 103712 w 4384374"/>
                    <a:gd name="connsiteY17" fmla="*/ 205065 h 2354321"/>
                    <a:gd name="connsiteX0" fmla="*/ 103712 w 4384374"/>
                    <a:gd name="connsiteY0" fmla="*/ 205065 h 2354319"/>
                    <a:gd name="connsiteX1" fmla="*/ 295130 w 4384374"/>
                    <a:gd name="connsiteY1" fmla="*/ 62 h 2354319"/>
                    <a:gd name="connsiteX2" fmla="*/ 633594 w 4384374"/>
                    <a:gd name="connsiteY2" fmla="*/ 524507 h 2354319"/>
                    <a:gd name="connsiteX3" fmla="*/ 1102217 w 4384374"/>
                    <a:gd name="connsiteY3" fmla="*/ 229526 h 2354319"/>
                    <a:gd name="connsiteX4" fmla="*/ 1678151 w 4384374"/>
                    <a:gd name="connsiteY4" fmla="*/ 667812 h 2354319"/>
                    <a:gd name="connsiteX5" fmla="*/ 2198924 w 4384374"/>
                    <a:gd name="connsiteY5" fmla="*/ 321855 h 2354319"/>
                    <a:gd name="connsiteX6" fmla="*/ 2820031 w 4384374"/>
                    <a:gd name="connsiteY6" fmla="*/ 717318 h 2354319"/>
                    <a:gd name="connsiteX7" fmla="*/ 3333973 w 4384374"/>
                    <a:gd name="connsiteY7" fmla="*/ 229526 h 2354319"/>
                    <a:gd name="connsiteX8" fmla="*/ 3818094 w 4384374"/>
                    <a:gd name="connsiteY8" fmla="*/ 527006 h 2354319"/>
                    <a:gd name="connsiteX9" fmla="*/ 4136211 w 4384374"/>
                    <a:gd name="connsiteY9" fmla="*/ 11227 h 2354319"/>
                    <a:gd name="connsiteX10" fmla="*/ 4340983 w 4384374"/>
                    <a:gd name="connsiteY10" fmla="*/ 224278 h 2354319"/>
                    <a:gd name="connsiteX11" fmla="*/ 4384296 w 4384374"/>
                    <a:gd name="connsiteY11" fmla="*/ 1552037 h 2354319"/>
                    <a:gd name="connsiteX12" fmla="*/ 3607647 w 4384374"/>
                    <a:gd name="connsiteY12" fmla="*/ 2115506 h 2354319"/>
                    <a:gd name="connsiteX13" fmla="*/ 2154681 w 4384374"/>
                    <a:gd name="connsiteY13" fmla="*/ 2354314 h 2354319"/>
                    <a:gd name="connsiteX14" fmla="*/ 706450 w 4384374"/>
                    <a:gd name="connsiteY14" fmla="*/ 2134539 h 2354319"/>
                    <a:gd name="connsiteX15" fmla="*/ 220621 w 4384374"/>
                    <a:gd name="connsiteY15" fmla="*/ 1910675 h 2354319"/>
                    <a:gd name="connsiteX16" fmla="*/ 0 w 4384374"/>
                    <a:gd name="connsiteY16" fmla="*/ 1097616 h 2354319"/>
                    <a:gd name="connsiteX17" fmla="*/ 103712 w 4384374"/>
                    <a:gd name="connsiteY17" fmla="*/ 205065 h 2354319"/>
                    <a:gd name="connsiteX0" fmla="*/ 103712 w 4384374"/>
                    <a:gd name="connsiteY0" fmla="*/ 205065 h 2371217"/>
                    <a:gd name="connsiteX1" fmla="*/ 295130 w 4384374"/>
                    <a:gd name="connsiteY1" fmla="*/ 62 h 2371217"/>
                    <a:gd name="connsiteX2" fmla="*/ 633594 w 4384374"/>
                    <a:gd name="connsiteY2" fmla="*/ 524507 h 2371217"/>
                    <a:gd name="connsiteX3" fmla="*/ 1102217 w 4384374"/>
                    <a:gd name="connsiteY3" fmla="*/ 229526 h 2371217"/>
                    <a:gd name="connsiteX4" fmla="*/ 1678151 w 4384374"/>
                    <a:gd name="connsiteY4" fmla="*/ 667812 h 2371217"/>
                    <a:gd name="connsiteX5" fmla="*/ 2198924 w 4384374"/>
                    <a:gd name="connsiteY5" fmla="*/ 321855 h 2371217"/>
                    <a:gd name="connsiteX6" fmla="*/ 2820031 w 4384374"/>
                    <a:gd name="connsiteY6" fmla="*/ 717318 h 2371217"/>
                    <a:gd name="connsiteX7" fmla="*/ 3333973 w 4384374"/>
                    <a:gd name="connsiteY7" fmla="*/ 229526 h 2371217"/>
                    <a:gd name="connsiteX8" fmla="*/ 3818094 w 4384374"/>
                    <a:gd name="connsiteY8" fmla="*/ 527006 h 2371217"/>
                    <a:gd name="connsiteX9" fmla="*/ 4136211 w 4384374"/>
                    <a:gd name="connsiteY9" fmla="*/ 11227 h 2371217"/>
                    <a:gd name="connsiteX10" fmla="*/ 4340983 w 4384374"/>
                    <a:gd name="connsiteY10" fmla="*/ 224278 h 2371217"/>
                    <a:gd name="connsiteX11" fmla="*/ 4384296 w 4384374"/>
                    <a:gd name="connsiteY11" fmla="*/ 1552037 h 2371217"/>
                    <a:gd name="connsiteX12" fmla="*/ 3607647 w 4384374"/>
                    <a:gd name="connsiteY12" fmla="*/ 2115506 h 2371217"/>
                    <a:gd name="connsiteX13" fmla="*/ 2154681 w 4384374"/>
                    <a:gd name="connsiteY13" fmla="*/ 2354314 h 2371217"/>
                    <a:gd name="connsiteX14" fmla="*/ 706450 w 4384374"/>
                    <a:gd name="connsiteY14" fmla="*/ 2134539 h 2371217"/>
                    <a:gd name="connsiteX15" fmla="*/ 220621 w 4384374"/>
                    <a:gd name="connsiteY15" fmla="*/ 1910675 h 2371217"/>
                    <a:gd name="connsiteX16" fmla="*/ 0 w 4384374"/>
                    <a:gd name="connsiteY16" fmla="*/ 1097616 h 2371217"/>
                    <a:gd name="connsiteX17" fmla="*/ 103712 w 4384374"/>
                    <a:gd name="connsiteY17" fmla="*/ 205065 h 2371217"/>
                    <a:gd name="connsiteX0" fmla="*/ 103712 w 4384374"/>
                    <a:gd name="connsiteY0" fmla="*/ 205065 h 2354760"/>
                    <a:gd name="connsiteX1" fmla="*/ 295130 w 4384374"/>
                    <a:gd name="connsiteY1" fmla="*/ 62 h 2354760"/>
                    <a:gd name="connsiteX2" fmla="*/ 633594 w 4384374"/>
                    <a:gd name="connsiteY2" fmla="*/ 524507 h 2354760"/>
                    <a:gd name="connsiteX3" fmla="*/ 1102217 w 4384374"/>
                    <a:gd name="connsiteY3" fmla="*/ 229526 h 2354760"/>
                    <a:gd name="connsiteX4" fmla="*/ 1678151 w 4384374"/>
                    <a:gd name="connsiteY4" fmla="*/ 667812 h 2354760"/>
                    <a:gd name="connsiteX5" fmla="*/ 2198924 w 4384374"/>
                    <a:gd name="connsiteY5" fmla="*/ 321855 h 2354760"/>
                    <a:gd name="connsiteX6" fmla="*/ 2820031 w 4384374"/>
                    <a:gd name="connsiteY6" fmla="*/ 717318 h 2354760"/>
                    <a:gd name="connsiteX7" fmla="*/ 3333973 w 4384374"/>
                    <a:gd name="connsiteY7" fmla="*/ 229526 h 2354760"/>
                    <a:gd name="connsiteX8" fmla="*/ 3818094 w 4384374"/>
                    <a:gd name="connsiteY8" fmla="*/ 527006 h 2354760"/>
                    <a:gd name="connsiteX9" fmla="*/ 4136211 w 4384374"/>
                    <a:gd name="connsiteY9" fmla="*/ 11227 h 2354760"/>
                    <a:gd name="connsiteX10" fmla="*/ 4340983 w 4384374"/>
                    <a:gd name="connsiteY10" fmla="*/ 224278 h 2354760"/>
                    <a:gd name="connsiteX11" fmla="*/ 4384296 w 4384374"/>
                    <a:gd name="connsiteY11" fmla="*/ 1552037 h 2354760"/>
                    <a:gd name="connsiteX12" fmla="*/ 3607647 w 4384374"/>
                    <a:gd name="connsiteY12" fmla="*/ 2115506 h 2354760"/>
                    <a:gd name="connsiteX13" fmla="*/ 2154681 w 4384374"/>
                    <a:gd name="connsiteY13" fmla="*/ 2354314 h 2354760"/>
                    <a:gd name="connsiteX14" fmla="*/ 706450 w 4384374"/>
                    <a:gd name="connsiteY14" fmla="*/ 2134539 h 2354760"/>
                    <a:gd name="connsiteX15" fmla="*/ 220621 w 4384374"/>
                    <a:gd name="connsiteY15" fmla="*/ 1910675 h 2354760"/>
                    <a:gd name="connsiteX16" fmla="*/ 0 w 4384374"/>
                    <a:gd name="connsiteY16" fmla="*/ 1097616 h 2354760"/>
                    <a:gd name="connsiteX17" fmla="*/ 103712 w 4384374"/>
                    <a:gd name="connsiteY17" fmla="*/ 205065 h 2354760"/>
                    <a:gd name="connsiteX0" fmla="*/ 103712 w 4384374"/>
                    <a:gd name="connsiteY0" fmla="*/ 205065 h 2321009"/>
                    <a:gd name="connsiteX1" fmla="*/ 295130 w 4384374"/>
                    <a:gd name="connsiteY1" fmla="*/ 62 h 2321009"/>
                    <a:gd name="connsiteX2" fmla="*/ 633594 w 4384374"/>
                    <a:gd name="connsiteY2" fmla="*/ 524507 h 2321009"/>
                    <a:gd name="connsiteX3" fmla="*/ 1102217 w 4384374"/>
                    <a:gd name="connsiteY3" fmla="*/ 229526 h 2321009"/>
                    <a:gd name="connsiteX4" fmla="*/ 1678151 w 4384374"/>
                    <a:gd name="connsiteY4" fmla="*/ 667812 h 2321009"/>
                    <a:gd name="connsiteX5" fmla="*/ 2198924 w 4384374"/>
                    <a:gd name="connsiteY5" fmla="*/ 321855 h 2321009"/>
                    <a:gd name="connsiteX6" fmla="*/ 2820031 w 4384374"/>
                    <a:gd name="connsiteY6" fmla="*/ 717318 h 2321009"/>
                    <a:gd name="connsiteX7" fmla="*/ 3333973 w 4384374"/>
                    <a:gd name="connsiteY7" fmla="*/ 229526 h 2321009"/>
                    <a:gd name="connsiteX8" fmla="*/ 3818094 w 4384374"/>
                    <a:gd name="connsiteY8" fmla="*/ 527006 h 2321009"/>
                    <a:gd name="connsiteX9" fmla="*/ 4136211 w 4384374"/>
                    <a:gd name="connsiteY9" fmla="*/ 11227 h 2321009"/>
                    <a:gd name="connsiteX10" fmla="*/ 4340983 w 4384374"/>
                    <a:gd name="connsiteY10" fmla="*/ 224278 h 2321009"/>
                    <a:gd name="connsiteX11" fmla="*/ 4384296 w 4384374"/>
                    <a:gd name="connsiteY11" fmla="*/ 1552037 h 2321009"/>
                    <a:gd name="connsiteX12" fmla="*/ 3607647 w 4384374"/>
                    <a:gd name="connsiteY12" fmla="*/ 2115506 h 2321009"/>
                    <a:gd name="connsiteX13" fmla="*/ 2136208 w 4384374"/>
                    <a:gd name="connsiteY13" fmla="*/ 2320448 h 2321009"/>
                    <a:gd name="connsiteX14" fmla="*/ 706450 w 4384374"/>
                    <a:gd name="connsiteY14" fmla="*/ 2134539 h 2321009"/>
                    <a:gd name="connsiteX15" fmla="*/ 220621 w 4384374"/>
                    <a:gd name="connsiteY15" fmla="*/ 1910675 h 2321009"/>
                    <a:gd name="connsiteX16" fmla="*/ 0 w 4384374"/>
                    <a:gd name="connsiteY16" fmla="*/ 1097616 h 2321009"/>
                    <a:gd name="connsiteX17" fmla="*/ 103712 w 4384374"/>
                    <a:gd name="connsiteY17" fmla="*/ 205065 h 2321009"/>
                    <a:gd name="connsiteX0" fmla="*/ 103712 w 4384374"/>
                    <a:gd name="connsiteY0" fmla="*/ 205065 h 2320467"/>
                    <a:gd name="connsiteX1" fmla="*/ 295130 w 4384374"/>
                    <a:gd name="connsiteY1" fmla="*/ 62 h 2320467"/>
                    <a:gd name="connsiteX2" fmla="*/ 633594 w 4384374"/>
                    <a:gd name="connsiteY2" fmla="*/ 524507 h 2320467"/>
                    <a:gd name="connsiteX3" fmla="*/ 1102217 w 4384374"/>
                    <a:gd name="connsiteY3" fmla="*/ 229526 h 2320467"/>
                    <a:gd name="connsiteX4" fmla="*/ 1678151 w 4384374"/>
                    <a:gd name="connsiteY4" fmla="*/ 667812 h 2320467"/>
                    <a:gd name="connsiteX5" fmla="*/ 2198924 w 4384374"/>
                    <a:gd name="connsiteY5" fmla="*/ 321855 h 2320467"/>
                    <a:gd name="connsiteX6" fmla="*/ 2820031 w 4384374"/>
                    <a:gd name="connsiteY6" fmla="*/ 717318 h 2320467"/>
                    <a:gd name="connsiteX7" fmla="*/ 3333973 w 4384374"/>
                    <a:gd name="connsiteY7" fmla="*/ 229526 h 2320467"/>
                    <a:gd name="connsiteX8" fmla="*/ 3818094 w 4384374"/>
                    <a:gd name="connsiteY8" fmla="*/ 527006 h 2320467"/>
                    <a:gd name="connsiteX9" fmla="*/ 4136211 w 4384374"/>
                    <a:gd name="connsiteY9" fmla="*/ 11227 h 2320467"/>
                    <a:gd name="connsiteX10" fmla="*/ 4340983 w 4384374"/>
                    <a:gd name="connsiteY10" fmla="*/ 224278 h 2320467"/>
                    <a:gd name="connsiteX11" fmla="*/ 4384296 w 4384374"/>
                    <a:gd name="connsiteY11" fmla="*/ 1552037 h 2320467"/>
                    <a:gd name="connsiteX12" fmla="*/ 3607647 w 4384374"/>
                    <a:gd name="connsiteY12" fmla="*/ 2115506 h 2320467"/>
                    <a:gd name="connsiteX13" fmla="*/ 2136208 w 4384374"/>
                    <a:gd name="connsiteY13" fmla="*/ 2320448 h 2320467"/>
                    <a:gd name="connsiteX14" fmla="*/ 706450 w 4384374"/>
                    <a:gd name="connsiteY14" fmla="*/ 2106830 h 2320467"/>
                    <a:gd name="connsiteX15" fmla="*/ 220621 w 4384374"/>
                    <a:gd name="connsiteY15" fmla="*/ 1910675 h 2320467"/>
                    <a:gd name="connsiteX16" fmla="*/ 0 w 4384374"/>
                    <a:gd name="connsiteY16" fmla="*/ 1097616 h 2320467"/>
                    <a:gd name="connsiteX17" fmla="*/ 103712 w 4384374"/>
                    <a:gd name="connsiteY17" fmla="*/ 205065 h 2320467"/>
                    <a:gd name="connsiteX0" fmla="*/ 103712 w 4384374"/>
                    <a:gd name="connsiteY0" fmla="*/ 205065 h 2320467"/>
                    <a:gd name="connsiteX1" fmla="*/ 295130 w 4384374"/>
                    <a:gd name="connsiteY1" fmla="*/ 62 h 2320467"/>
                    <a:gd name="connsiteX2" fmla="*/ 633594 w 4384374"/>
                    <a:gd name="connsiteY2" fmla="*/ 524507 h 2320467"/>
                    <a:gd name="connsiteX3" fmla="*/ 1102217 w 4384374"/>
                    <a:gd name="connsiteY3" fmla="*/ 229526 h 2320467"/>
                    <a:gd name="connsiteX4" fmla="*/ 1678151 w 4384374"/>
                    <a:gd name="connsiteY4" fmla="*/ 667812 h 2320467"/>
                    <a:gd name="connsiteX5" fmla="*/ 2198924 w 4384374"/>
                    <a:gd name="connsiteY5" fmla="*/ 321855 h 2320467"/>
                    <a:gd name="connsiteX6" fmla="*/ 2820031 w 4384374"/>
                    <a:gd name="connsiteY6" fmla="*/ 717318 h 2320467"/>
                    <a:gd name="connsiteX7" fmla="*/ 3333973 w 4384374"/>
                    <a:gd name="connsiteY7" fmla="*/ 229526 h 2320467"/>
                    <a:gd name="connsiteX8" fmla="*/ 3818094 w 4384374"/>
                    <a:gd name="connsiteY8" fmla="*/ 527006 h 2320467"/>
                    <a:gd name="connsiteX9" fmla="*/ 4136211 w 4384374"/>
                    <a:gd name="connsiteY9" fmla="*/ 11227 h 2320467"/>
                    <a:gd name="connsiteX10" fmla="*/ 4340983 w 4384374"/>
                    <a:gd name="connsiteY10" fmla="*/ 224278 h 2320467"/>
                    <a:gd name="connsiteX11" fmla="*/ 4384296 w 4384374"/>
                    <a:gd name="connsiteY11" fmla="*/ 1552037 h 2320467"/>
                    <a:gd name="connsiteX12" fmla="*/ 3607647 w 4384374"/>
                    <a:gd name="connsiteY12" fmla="*/ 2115506 h 2320467"/>
                    <a:gd name="connsiteX13" fmla="*/ 2136208 w 4384374"/>
                    <a:gd name="connsiteY13" fmla="*/ 2320448 h 2320467"/>
                    <a:gd name="connsiteX14" fmla="*/ 706450 w 4384374"/>
                    <a:gd name="connsiteY14" fmla="*/ 2106830 h 2320467"/>
                    <a:gd name="connsiteX15" fmla="*/ 220621 w 4384374"/>
                    <a:gd name="connsiteY15" fmla="*/ 1910675 h 2320467"/>
                    <a:gd name="connsiteX16" fmla="*/ 0 w 4384374"/>
                    <a:gd name="connsiteY16" fmla="*/ 1097616 h 2320467"/>
                    <a:gd name="connsiteX17" fmla="*/ 103712 w 4384374"/>
                    <a:gd name="connsiteY17" fmla="*/ 205065 h 2320467"/>
                    <a:gd name="connsiteX0" fmla="*/ 103712 w 4384374"/>
                    <a:gd name="connsiteY0" fmla="*/ 205065 h 2320712"/>
                    <a:gd name="connsiteX1" fmla="*/ 295130 w 4384374"/>
                    <a:gd name="connsiteY1" fmla="*/ 62 h 2320712"/>
                    <a:gd name="connsiteX2" fmla="*/ 633594 w 4384374"/>
                    <a:gd name="connsiteY2" fmla="*/ 524507 h 2320712"/>
                    <a:gd name="connsiteX3" fmla="*/ 1102217 w 4384374"/>
                    <a:gd name="connsiteY3" fmla="*/ 229526 h 2320712"/>
                    <a:gd name="connsiteX4" fmla="*/ 1678151 w 4384374"/>
                    <a:gd name="connsiteY4" fmla="*/ 667812 h 2320712"/>
                    <a:gd name="connsiteX5" fmla="*/ 2198924 w 4384374"/>
                    <a:gd name="connsiteY5" fmla="*/ 321855 h 2320712"/>
                    <a:gd name="connsiteX6" fmla="*/ 2820031 w 4384374"/>
                    <a:gd name="connsiteY6" fmla="*/ 717318 h 2320712"/>
                    <a:gd name="connsiteX7" fmla="*/ 3333973 w 4384374"/>
                    <a:gd name="connsiteY7" fmla="*/ 229526 h 2320712"/>
                    <a:gd name="connsiteX8" fmla="*/ 3818094 w 4384374"/>
                    <a:gd name="connsiteY8" fmla="*/ 527006 h 2320712"/>
                    <a:gd name="connsiteX9" fmla="*/ 4136211 w 4384374"/>
                    <a:gd name="connsiteY9" fmla="*/ 11227 h 2320712"/>
                    <a:gd name="connsiteX10" fmla="*/ 4340983 w 4384374"/>
                    <a:gd name="connsiteY10" fmla="*/ 224278 h 2320712"/>
                    <a:gd name="connsiteX11" fmla="*/ 4384296 w 4384374"/>
                    <a:gd name="connsiteY11" fmla="*/ 1552037 h 2320712"/>
                    <a:gd name="connsiteX12" fmla="*/ 3607647 w 4384374"/>
                    <a:gd name="connsiteY12" fmla="*/ 2115506 h 2320712"/>
                    <a:gd name="connsiteX13" fmla="*/ 2136208 w 4384374"/>
                    <a:gd name="connsiteY13" fmla="*/ 2320448 h 2320712"/>
                    <a:gd name="connsiteX14" fmla="*/ 709529 w 4384374"/>
                    <a:gd name="connsiteY14" fmla="*/ 2082200 h 2320712"/>
                    <a:gd name="connsiteX15" fmla="*/ 220621 w 4384374"/>
                    <a:gd name="connsiteY15" fmla="*/ 1910675 h 2320712"/>
                    <a:gd name="connsiteX16" fmla="*/ 0 w 4384374"/>
                    <a:gd name="connsiteY16" fmla="*/ 1097616 h 2320712"/>
                    <a:gd name="connsiteX17" fmla="*/ 103712 w 4384374"/>
                    <a:gd name="connsiteY17" fmla="*/ 205065 h 2320712"/>
                    <a:gd name="connsiteX0" fmla="*/ 103712 w 4384374"/>
                    <a:gd name="connsiteY0" fmla="*/ 205065 h 2320712"/>
                    <a:gd name="connsiteX1" fmla="*/ 295130 w 4384374"/>
                    <a:gd name="connsiteY1" fmla="*/ 62 h 2320712"/>
                    <a:gd name="connsiteX2" fmla="*/ 633594 w 4384374"/>
                    <a:gd name="connsiteY2" fmla="*/ 524507 h 2320712"/>
                    <a:gd name="connsiteX3" fmla="*/ 1102217 w 4384374"/>
                    <a:gd name="connsiteY3" fmla="*/ 229526 h 2320712"/>
                    <a:gd name="connsiteX4" fmla="*/ 1678151 w 4384374"/>
                    <a:gd name="connsiteY4" fmla="*/ 667812 h 2320712"/>
                    <a:gd name="connsiteX5" fmla="*/ 2198924 w 4384374"/>
                    <a:gd name="connsiteY5" fmla="*/ 321855 h 2320712"/>
                    <a:gd name="connsiteX6" fmla="*/ 2820031 w 4384374"/>
                    <a:gd name="connsiteY6" fmla="*/ 717318 h 2320712"/>
                    <a:gd name="connsiteX7" fmla="*/ 3333973 w 4384374"/>
                    <a:gd name="connsiteY7" fmla="*/ 229526 h 2320712"/>
                    <a:gd name="connsiteX8" fmla="*/ 3818094 w 4384374"/>
                    <a:gd name="connsiteY8" fmla="*/ 527006 h 2320712"/>
                    <a:gd name="connsiteX9" fmla="*/ 4136211 w 4384374"/>
                    <a:gd name="connsiteY9" fmla="*/ 11227 h 2320712"/>
                    <a:gd name="connsiteX10" fmla="*/ 4340983 w 4384374"/>
                    <a:gd name="connsiteY10" fmla="*/ 224278 h 2320712"/>
                    <a:gd name="connsiteX11" fmla="*/ 4384296 w 4384374"/>
                    <a:gd name="connsiteY11" fmla="*/ 1552037 h 2320712"/>
                    <a:gd name="connsiteX12" fmla="*/ 3607647 w 4384374"/>
                    <a:gd name="connsiteY12" fmla="*/ 2115506 h 2320712"/>
                    <a:gd name="connsiteX13" fmla="*/ 2136208 w 4384374"/>
                    <a:gd name="connsiteY13" fmla="*/ 2320448 h 2320712"/>
                    <a:gd name="connsiteX14" fmla="*/ 709529 w 4384374"/>
                    <a:gd name="connsiteY14" fmla="*/ 2082200 h 2320712"/>
                    <a:gd name="connsiteX15" fmla="*/ 220621 w 4384374"/>
                    <a:gd name="connsiteY15" fmla="*/ 1910675 h 2320712"/>
                    <a:gd name="connsiteX16" fmla="*/ 0 w 4384374"/>
                    <a:gd name="connsiteY16" fmla="*/ 1097616 h 2320712"/>
                    <a:gd name="connsiteX17" fmla="*/ 103712 w 4384374"/>
                    <a:gd name="connsiteY17" fmla="*/ 205065 h 2320712"/>
                    <a:gd name="connsiteX0" fmla="*/ 103712 w 4384374"/>
                    <a:gd name="connsiteY0" fmla="*/ 205065 h 2320712"/>
                    <a:gd name="connsiteX1" fmla="*/ 295130 w 4384374"/>
                    <a:gd name="connsiteY1" fmla="*/ 62 h 2320712"/>
                    <a:gd name="connsiteX2" fmla="*/ 633594 w 4384374"/>
                    <a:gd name="connsiteY2" fmla="*/ 524507 h 2320712"/>
                    <a:gd name="connsiteX3" fmla="*/ 1102217 w 4384374"/>
                    <a:gd name="connsiteY3" fmla="*/ 229526 h 2320712"/>
                    <a:gd name="connsiteX4" fmla="*/ 1678151 w 4384374"/>
                    <a:gd name="connsiteY4" fmla="*/ 667812 h 2320712"/>
                    <a:gd name="connsiteX5" fmla="*/ 2198924 w 4384374"/>
                    <a:gd name="connsiteY5" fmla="*/ 321855 h 2320712"/>
                    <a:gd name="connsiteX6" fmla="*/ 2820031 w 4384374"/>
                    <a:gd name="connsiteY6" fmla="*/ 717318 h 2320712"/>
                    <a:gd name="connsiteX7" fmla="*/ 3333973 w 4384374"/>
                    <a:gd name="connsiteY7" fmla="*/ 229526 h 2320712"/>
                    <a:gd name="connsiteX8" fmla="*/ 3818094 w 4384374"/>
                    <a:gd name="connsiteY8" fmla="*/ 527006 h 2320712"/>
                    <a:gd name="connsiteX9" fmla="*/ 4136211 w 4384374"/>
                    <a:gd name="connsiteY9" fmla="*/ 11227 h 2320712"/>
                    <a:gd name="connsiteX10" fmla="*/ 4340983 w 4384374"/>
                    <a:gd name="connsiteY10" fmla="*/ 224278 h 2320712"/>
                    <a:gd name="connsiteX11" fmla="*/ 4384296 w 4384374"/>
                    <a:gd name="connsiteY11" fmla="*/ 1552037 h 2320712"/>
                    <a:gd name="connsiteX12" fmla="*/ 3607647 w 4384374"/>
                    <a:gd name="connsiteY12" fmla="*/ 2115506 h 2320712"/>
                    <a:gd name="connsiteX13" fmla="*/ 2136208 w 4384374"/>
                    <a:gd name="connsiteY13" fmla="*/ 2320448 h 2320712"/>
                    <a:gd name="connsiteX14" fmla="*/ 709529 w 4384374"/>
                    <a:gd name="connsiteY14" fmla="*/ 2082200 h 2320712"/>
                    <a:gd name="connsiteX15" fmla="*/ 220621 w 4384374"/>
                    <a:gd name="connsiteY15" fmla="*/ 1910675 h 2320712"/>
                    <a:gd name="connsiteX16" fmla="*/ 0 w 4384374"/>
                    <a:gd name="connsiteY16" fmla="*/ 1097616 h 2320712"/>
                    <a:gd name="connsiteX17" fmla="*/ 103712 w 4384374"/>
                    <a:gd name="connsiteY17" fmla="*/ 205065 h 2320712"/>
                    <a:gd name="connsiteX0" fmla="*/ 103712 w 4384374"/>
                    <a:gd name="connsiteY0" fmla="*/ 205065 h 2320712"/>
                    <a:gd name="connsiteX1" fmla="*/ 295130 w 4384374"/>
                    <a:gd name="connsiteY1" fmla="*/ 62 h 2320712"/>
                    <a:gd name="connsiteX2" fmla="*/ 633594 w 4384374"/>
                    <a:gd name="connsiteY2" fmla="*/ 524507 h 2320712"/>
                    <a:gd name="connsiteX3" fmla="*/ 1102217 w 4384374"/>
                    <a:gd name="connsiteY3" fmla="*/ 229526 h 2320712"/>
                    <a:gd name="connsiteX4" fmla="*/ 1678151 w 4384374"/>
                    <a:gd name="connsiteY4" fmla="*/ 667812 h 2320712"/>
                    <a:gd name="connsiteX5" fmla="*/ 2198924 w 4384374"/>
                    <a:gd name="connsiteY5" fmla="*/ 321855 h 2320712"/>
                    <a:gd name="connsiteX6" fmla="*/ 2820031 w 4384374"/>
                    <a:gd name="connsiteY6" fmla="*/ 717318 h 2320712"/>
                    <a:gd name="connsiteX7" fmla="*/ 3333973 w 4384374"/>
                    <a:gd name="connsiteY7" fmla="*/ 229526 h 2320712"/>
                    <a:gd name="connsiteX8" fmla="*/ 3818094 w 4384374"/>
                    <a:gd name="connsiteY8" fmla="*/ 527006 h 2320712"/>
                    <a:gd name="connsiteX9" fmla="*/ 4136211 w 4384374"/>
                    <a:gd name="connsiteY9" fmla="*/ 11227 h 2320712"/>
                    <a:gd name="connsiteX10" fmla="*/ 4340983 w 4384374"/>
                    <a:gd name="connsiteY10" fmla="*/ 224278 h 2320712"/>
                    <a:gd name="connsiteX11" fmla="*/ 4384296 w 4384374"/>
                    <a:gd name="connsiteY11" fmla="*/ 1552037 h 2320712"/>
                    <a:gd name="connsiteX12" fmla="*/ 3607647 w 4384374"/>
                    <a:gd name="connsiteY12" fmla="*/ 2115506 h 2320712"/>
                    <a:gd name="connsiteX13" fmla="*/ 2136208 w 4384374"/>
                    <a:gd name="connsiteY13" fmla="*/ 2320448 h 2320712"/>
                    <a:gd name="connsiteX14" fmla="*/ 709529 w 4384374"/>
                    <a:gd name="connsiteY14" fmla="*/ 2082200 h 2320712"/>
                    <a:gd name="connsiteX15" fmla="*/ 254488 w 4384374"/>
                    <a:gd name="connsiteY15" fmla="*/ 1864493 h 2320712"/>
                    <a:gd name="connsiteX16" fmla="*/ 0 w 4384374"/>
                    <a:gd name="connsiteY16" fmla="*/ 1097616 h 2320712"/>
                    <a:gd name="connsiteX17" fmla="*/ 103712 w 4384374"/>
                    <a:gd name="connsiteY17" fmla="*/ 205065 h 2320712"/>
                    <a:gd name="connsiteX0" fmla="*/ 103712 w 4384374"/>
                    <a:gd name="connsiteY0" fmla="*/ 205065 h 2320712"/>
                    <a:gd name="connsiteX1" fmla="*/ 295130 w 4384374"/>
                    <a:gd name="connsiteY1" fmla="*/ 62 h 2320712"/>
                    <a:gd name="connsiteX2" fmla="*/ 633594 w 4384374"/>
                    <a:gd name="connsiteY2" fmla="*/ 524507 h 2320712"/>
                    <a:gd name="connsiteX3" fmla="*/ 1102217 w 4384374"/>
                    <a:gd name="connsiteY3" fmla="*/ 229526 h 2320712"/>
                    <a:gd name="connsiteX4" fmla="*/ 1678151 w 4384374"/>
                    <a:gd name="connsiteY4" fmla="*/ 667812 h 2320712"/>
                    <a:gd name="connsiteX5" fmla="*/ 2198924 w 4384374"/>
                    <a:gd name="connsiteY5" fmla="*/ 321855 h 2320712"/>
                    <a:gd name="connsiteX6" fmla="*/ 2820031 w 4384374"/>
                    <a:gd name="connsiteY6" fmla="*/ 717318 h 2320712"/>
                    <a:gd name="connsiteX7" fmla="*/ 3333973 w 4384374"/>
                    <a:gd name="connsiteY7" fmla="*/ 229526 h 2320712"/>
                    <a:gd name="connsiteX8" fmla="*/ 3818094 w 4384374"/>
                    <a:gd name="connsiteY8" fmla="*/ 527006 h 2320712"/>
                    <a:gd name="connsiteX9" fmla="*/ 4136211 w 4384374"/>
                    <a:gd name="connsiteY9" fmla="*/ 11227 h 2320712"/>
                    <a:gd name="connsiteX10" fmla="*/ 4340983 w 4384374"/>
                    <a:gd name="connsiteY10" fmla="*/ 224278 h 2320712"/>
                    <a:gd name="connsiteX11" fmla="*/ 4384296 w 4384374"/>
                    <a:gd name="connsiteY11" fmla="*/ 1552037 h 2320712"/>
                    <a:gd name="connsiteX12" fmla="*/ 3607647 w 4384374"/>
                    <a:gd name="connsiteY12" fmla="*/ 2115506 h 2320712"/>
                    <a:gd name="connsiteX13" fmla="*/ 2136208 w 4384374"/>
                    <a:gd name="connsiteY13" fmla="*/ 2320448 h 2320712"/>
                    <a:gd name="connsiteX14" fmla="*/ 709529 w 4384374"/>
                    <a:gd name="connsiteY14" fmla="*/ 2082200 h 2320712"/>
                    <a:gd name="connsiteX15" fmla="*/ 254488 w 4384374"/>
                    <a:gd name="connsiteY15" fmla="*/ 1864493 h 2320712"/>
                    <a:gd name="connsiteX16" fmla="*/ 0 w 4384374"/>
                    <a:gd name="connsiteY16" fmla="*/ 1097616 h 2320712"/>
                    <a:gd name="connsiteX17" fmla="*/ 103712 w 4384374"/>
                    <a:gd name="connsiteY17" fmla="*/ 205065 h 2320712"/>
                    <a:gd name="connsiteX0" fmla="*/ 103712 w 4384374"/>
                    <a:gd name="connsiteY0" fmla="*/ 205065 h 2320712"/>
                    <a:gd name="connsiteX1" fmla="*/ 295130 w 4384374"/>
                    <a:gd name="connsiteY1" fmla="*/ 62 h 2320712"/>
                    <a:gd name="connsiteX2" fmla="*/ 633594 w 4384374"/>
                    <a:gd name="connsiteY2" fmla="*/ 524507 h 2320712"/>
                    <a:gd name="connsiteX3" fmla="*/ 1102217 w 4384374"/>
                    <a:gd name="connsiteY3" fmla="*/ 229526 h 2320712"/>
                    <a:gd name="connsiteX4" fmla="*/ 1678151 w 4384374"/>
                    <a:gd name="connsiteY4" fmla="*/ 667812 h 2320712"/>
                    <a:gd name="connsiteX5" fmla="*/ 2198924 w 4384374"/>
                    <a:gd name="connsiteY5" fmla="*/ 321855 h 2320712"/>
                    <a:gd name="connsiteX6" fmla="*/ 2820031 w 4384374"/>
                    <a:gd name="connsiteY6" fmla="*/ 717318 h 2320712"/>
                    <a:gd name="connsiteX7" fmla="*/ 3333973 w 4384374"/>
                    <a:gd name="connsiteY7" fmla="*/ 229526 h 2320712"/>
                    <a:gd name="connsiteX8" fmla="*/ 3818094 w 4384374"/>
                    <a:gd name="connsiteY8" fmla="*/ 527006 h 2320712"/>
                    <a:gd name="connsiteX9" fmla="*/ 4136211 w 4384374"/>
                    <a:gd name="connsiteY9" fmla="*/ 11227 h 2320712"/>
                    <a:gd name="connsiteX10" fmla="*/ 4340983 w 4384374"/>
                    <a:gd name="connsiteY10" fmla="*/ 224278 h 2320712"/>
                    <a:gd name="connsiteX11" fmla="*/ 4384296 w 4384374"/>
                    <a:gd name="connsiteY11" fmla="*/ 1552037 h 2320712"/>
                    <a:gd name="connsiteX12" fmla="*/ 3607647 w 4384374"/>
                    <a:gd name="connsiteY12" fmla="*/ 2115506 h 2320712"/>
                    <a:gd name="connsiteX13" fmla="*/ 2136208 w 4384374"/>
                    <a:gd name="connsiteY13" fmla="*/ 2320448 h 2320712"/>
                    <a:gd name="connsiteX14" fmla="*/ 709529 w 4384374"/>
                    <a:gd name="connsiteY14" fmla="*/ 2082200 h 2320712"/>
                    <a:gd name="connsiteX15" fmla="*/ 254488 w 4384374"/>
                    <a:gd name="connsiteY15" fmla="*/ 1855257 h 2320712"/>
                    <a:gd name="connsiteX16" fmla="*/ 0 w 4384374"/>
                    <a:gd name="connsiteY16" fmla="*/ 1097616 h 2320712"/>
                    <a:gd name="connsiteX17" fmla="*/ 103712 w 4384374"/>
                    <a:gd name="connsiteY17" fmla="*/ 205065 h 2320712"/>
                    <a:gd name="connsiteX0" fmla="*/ 103712 w 4384374"/>
                    <a:gd name="connsiteY0" fmla="*/ 205065 h 2320712"/>
                    <a:gd name="connsiteX1" fmla="*/ 295130 w 4384374"/>
                    <a:gd name="connsiteY1" fmla="*/ 62 h 2320712"/>
                    <a:gd name="connsiteX2" fmla="*/ 633594 w 4384374"/>
                    <a:gd name="connsiteY2" fmla="*/ 524507 h 2320712"/>
                    <a:gd name="connsiteX3" fmla="*/ 1102217 w 4384374"/>
                    <a:gd name="connsiteY3" fmla="*/ 229526 h 2320712"/>
                    <a:gd name="connsiteX4" fmla="*/ 1678151 w 4384374"/>
                    <a:gd name="connsiteY4" fmla="*/ 667812 h 2320712"/>
                    <a:gd name="connsiteX5" fmla="*/ 2198924 w 4384374"/>
                    <a:gd name="connsiteY5" fmla="*/ 321855 h 2320712"/>
                    <a:gd name="connsiteX6" fmla="*/ 2820031 w 4384374"/>
                    <a:gd name="connsiteY6" fmla="*/ 717318 h 2320712"/>
                    <a:gd name="connsiteX7" fmla="*/ 3333973 w 4384374"/>
                    <a:gd name="connsiteY7" fmla="*/ 229526 h 2320712"/>
                    <a:gd name="connsiteX8" fmla="*/ 3818094 w 4384374"/>
                    <a:gd name="connsiteY8" fmla="*/ 527006 h 2320712"/>
                    <a:gd name="connsiteX9" fmla="*/ 4136211 w 4384374"/>
                    <a:gd name="connsiteY9" fmla="*/ 11227 h 2320712"/>
                    <a:gd name="connsiteX10" fmla="*/ 4340983 w 4384374"/>
                    <a:gd name="connsiteY10" fmla="*/ 224278 h 2320712"/>
                    <a:gd name="connsiteX11" fmla="*/ 4384296 w 4384374"/>
                    <a:gd name="connsiteY11" fmla="*/ 1552037 h 2320712"/>
                    <a:gd name="connsiteX12" fmla="*/ 3607647 w 4384374"/>
                    <a:gd name="connsiteY12" fmla="*/ 2115506 h 2320712"/>
                    <a:gd name="connsiteX13" fmla="*/ 2136208 w 4384374"/>
                    <a:gd name="connsiteY13" fmla="*/ 2320448 h 2320712"/>
                    <a:gd name="connsiteX14" fmla="*/ 709529 w 4384374"/>
                    <a:gd name="connsiteY14" fmla="*/ 2082200 h 2320712"/>
                    <a:gd name="connsiteX15" fmla="*/ 254488 w 4384374"/>
                    <a:gd name="connsiteY15" fmla="*/ 1855257 h 2320712"/>
                    <a:gd name="connsiteX16" fmla="*/ 0 w 4384374"/>
                    <a:gd name="connsiteY16" fmla="*/ 1097616 h 2320712"/>
                    <a:gd name="connsiteX17" fmla="*/ 103712 w 4384374"/>
                    <a:gd name="connsiteY17" fmla="*/ 205065 h 2320712"/>
                    <a:gd name="connsiteX0" fmla="*/ 103712 w 4384374"/>
                    <a:gd name="connsiteY0" fmla="*/ 205065 h 2320864"/>
                    <a:gd name="connsiteX1" fmla="*/ 295130 w 4384374"/>
                    <a:gd name="connsiteY1" fmla="*/ 62 h 2320864"/>
                    <a:gd name="connsiteX2" fmla="*/ 633594 w 4384374"/>
                    <a:gd name="connsiteY2" fmla="*/ 524507 h 2320864"/>
                    <a:gd name="connsiteX3" fmla="*/ 1102217 w 4384374"/>
                    <a:gd name="connsiteY3" fmla="*/ 229526 h 2320864"/>
                    <a:gd name="connsiteX4" fmla="*/ 1678151 w 4384374"/>
                    <a:gd name="connsiteY4" fmla="*/ 667812 h 2320864"/>
                    <a:gd name="connsiteX5" fmla="*/ 2198924 w 4384374"/>
                    <a:gd name="connsiteY5" fmla="*/ 321855 h 2320864"/>
                    <a:gd name="connsiteX6" fmla="*/ 2820031 w 4384374"/>
                    <a:gd name="connsiteY6" fmla="*/ 717318 h 2320864"/>
                    <a:gd name="connsiteX7" fmla="*/ 3333973 w 4384374"/>
                    <a:gd name="connsiteY7" fmla="*/ 229526 h 2320864"/>
                    <a:gd name="connsiteX8" fmla="*/ 3818094 w 4384374"/>
                    <a:gd name="connsiteY8" fmla="*/ 527006 h 2320864"/>
                    <a:gd name="connsiteX9" fmla="*/ 4136211 w 4384374"/>
                    <a:gd name="connsiteY9" fmla="*/ 11227 h 2320864"/>
                    <a:gd name="connsiteX10" fmla="*/ 4340983 w 4384374"/>
                    <a:gd name="connsiteY10" fmla="*/ 224278 h 2320864"/>
                    <a:gd name="connsiteX11" fmla="*/ 4384296 w 4384374"/>
                    <a:gd name="connsiteY11" fmla="*/ 1552037 h 2320864"/>
                    <a:gd name="connsiteX12" fmla="*/ 3607647 w 4384374"/>
                    <a:gd name="connsiteY12" fmla="*/ 2115506 h 2320864"/>
                    <a:gd name="connsiteX13" fmla="*/ 2136208 w 4384374"/>
                    <a:gd name="connsiteY13" fmla="*/ 2320448 h 2320864"/>
                    <a:gd name="connsiteX14" fmla="*/ 715686 w 4384374"/>
                    <a:gd name="connsiteY14" fmla="*/ 2072964 h 2320864"/>
                    <a:gd name="connsiteX15" fmla="*/ 254488 w 4384374"/>
                    <a:gd name="connsiteY15" fmla="*/ 1855257 h 2320864"/>
                    <a:gd name="connsiteX16" fmla="*/ 0 w 4384374"/>
                    <a:gd name="connsiteY16" fmla="*/ 1097616 h 2320864"/>
                    <a:gd name="connsiteX17" fmla="*/ 103712 w 4384374"/>
                    <a:gd name="connsiteY17" fmla="*/ 205065 h 2320864"/>
                    <a:gd name="connsiteX0" fmla="*/ 103712 w 4384374"/>
                    <a:gd name="connsiteY0" fmla="*/ 205065 h 2320864"/>
                    <a:gd name="connsiteX1" fmla="*/ 295130 w 4384374"/>
                    <a:gd name="connsiteY1" fmla="*/ 62 h 2320864"/>
                    <a:gd name="connsiteX2" fmla="*/ 633594 w 4384374"/>
                    <a:gd name="connsiteY2" fmla="*/ 524507 h 2320864"/>
                    <a:gd name="connsiteX3" fmla="*/ 1102217 w 4384374"/>
                    <a:gd name="connsiteY3" fmla="*/ 229526 h 2320864"/>
                    <a:gd name="connsiteX4" fmla="*/ 1678151 w 4384374"/>
                    <a:gd name="connsiteY4" fmla="*/ 667812 h 2320864"/>
                    <a:gd name="connsiteX5" fmla="*/ 2198924 w 4384374"/>
                    <a:gd name="connsiteY5" fmla="*/ 321855 h 2320864"/>
                    <a:gd name="connsiteX6" fmla="*/ 2820031 w 4384374"/>
                    <a:gd name="connsiteY6" fmla="*/ 717318 h 2320864"/>
                    <a:gd name="connsiteX7" fmla="*/ 3333973 w 4384374"/>
                    <a:gd name="connsiteY7" fmla="*/ 229526 h 2320864"/>
                    <a:gd name="connsiteX8" fmla="*/ 3818094 w 4384374"/>
                    <a:gd name="connsiteY8" fmla="*/ 527006 h 2320864"/>
                    <a:gd name="connsiteX9" fmla="*/ 4136211 w 4384374"/>
                    <a:gd name="connsiteY9" fmla="*/ 11227 h 2320864"/>
                    <a:gd name="connsiteX10" fmla="*/ 4340983 w 4384374"/>
                    <a:gd name="connsiteY10" fmla="*/ 224278 h 2320864"/>
                    <a:gd name="connsiteX11" fmla="*/ 4384296 w 4384374"/>
                    <a:gd name="connsiteY11" fmla="*/ 1552037 h 2320864"/>
                    <a:gd name="connsiteX12" fmla="*/ 3607647 w 4384374"/>
                    <a:gd name="connsiteY12" fmla="*/ 2115506 h 2320864"/>
                    <a:gd name="connsiteX13" fmla="*/ 2136208 w 4384374"/>
                    <a:gd name="connsiteY13" fmla="*/ 2320448 h 2320864"/>
                    <a:gd name="connsiteX14" fmla="*/ 715686 w 4384374"/>
                    <a:gd name="connsiteY14" fmla="*/ 2072964 h 2320864"/>
                    <a:gd name="connsiteX15" fmla="*/ 254488 w 4384374"/>
                    <a:gd name="connsiteY15" fmla="*/ 1855257 h 2320864"/>
                    <a:gd name="connsiteX16" fmla="*/ 0 w 4384374"/>
                    <a:gd name="connsiteY16" fmla="*/ 1097616 h 2320864"/>
                    <a:gd name="connsiteX17" fmla="*/ 103712 w 4384374"/>
                    <a:gd name="connsiteY17" fmla="*/ 205065 h 2320864"/>
                    <a:gd name="connsiteX0" fmla="*/ 103712 w 4384374"/>
                    <a:gd name="connsiteY0" fmla="*/ 205065 h 2320864"/>
                    <a:gd name="connsiteX1" fmla="*/ 295130 w 4384374"/>
                    <a:gd name="connsiteY1" fmla="*/ 62 h 2320864"/>
                    <a:gd name="connsiteX2" fmla="*/ 633594 w 4384374"/>
                    <a:gd name="connsiteY2" fmla="*/ 524507 h 2320864"/>
                    <a:gd name="connsiteX3" fmla="*/ 1102217 w 4384374"/>
                    <a:gd name="connsiteY3" fmla="*/ 229526 h 2320864"/>
                    <a:gd name="connsiteX4" fmla="*/ 1678151 w 4384374"/>
                    <a:gd name="connsiteY4" fmla="*/ 667812 h 2320864"/>
                    <a:gd name="connsiteX5" fmla="*/ 2198924 w 4384374"/>
                    <a:gd name="connsiteY5" fmla="*/ 321855 h 2320864"/>
                    <a:gd name="connsiteX6" fmla="*/ 2820031 w 4384374"/>
                    <a:gd name="connsiteY6" fmla="*/ 717318 h 2320864"/>
                    <a:gd name="connsiteX7" fmla="*/ 3333973 w 4384374"/>
                    <a:gd name="connsiteY7" fmla="*/ 229526 h 2320864"/>
                    <a:gd name="connsiteX8" fmla="*/ 3818094 w 4384374"/>
                    <a:gd name="connsiteY8" fmla="*/ 527006 h 2320864"/>
                    <a:gd name="connsiteX9" fmla="*/ 4136211 w 4384374"/>
                    <a:gd name="connsiteY9" fmla="*/ 11227 h 2320864"/>
                    <a:gd name="connsiteX10" fmla="*/ 4340983 w 4384374"/>
                    <a:gd name="connsiteY10" fmla="*/ 224278 h 2320864"/>
                    <a:gd name="connsiteX11" fmla="*/ 4384296 w 4384374"/>
                    <a:gd name="connsiteY11" fmla="*/ 1552037 h 2320864"/>
                    <a:gd name="connsiteX12" fmla="*/ 3607647 w 4384374"/>
                    <a:gd name="connsiteY12" fmla="*/ 2115506 h 2320864"/>
                    <a:gd name="connsiteX13" fmla="*/ 2136208 w 4384374"/>
                    <a:gd name="connsiteY13" fmla="*/ 2320448 h 2320864"/>
                    <a:gd name="connsiteX14" fmla="*/ 715686 w 4384374"/>
                    <a:gd name="connsiteY14" fmla="*/ 2072964 h 2320864"/>
                    <a:gd name="connsiteX15" fmla="*/ 254488 w 4384374"/>
                    <a:gd name="connsiteY15" fmla="*/ 1855257 h 2320864"/>
                    <a:gd name="connsiteX16" fmla="*/ 0 w 4384374"/>
                    <a:gd name="connsiteY16" fmla="*/ 1097616 h 2320864"/>
                    <a:gd name="connsiteX17" fmla="*/ 103712 w 4384374"/>
                    <a:gd name="connsiteY17" fmla="*/ 205065 h 2320864"/>
                    <a:gd name="connsiteX0" fmla="*/ 103712 w 4384374"/>
                    <a:gd name="connsiteY0" fmla="*/ 205065 h 2320864"/>
                    <a:gd name="connsiteX1" fmla="*/ 295130 w 4384374"/>
                    <a:gd name="connsiteY1" fmla="*/ 62 h 2320864"/>
                    <a:gd name="connsiteX2" fmla="*/ 633594 w 4384374"/>
                    <a:gd name="connsiteY2" fmla="*/ 524507 h 2320864"/>
                    <a:gd name="connsiteX3" fmla="*/ 1102217 w 4384374"/>
                    <a:gd name="connsiteY3" fmla="*/ 229526 h 2320864"/>
                    <a:gd name="connsiteX4" fmla="*/ 1678151 w 4384374"/>
                    <a:gd name="connsiteY4" fmla="*/ 667812 h 2320864"/>
                    <a:gd name="connsiteX5" fmla="*/ 2198924 w 4384374"/>
                    <a:gd name="connsiteY5" fmla="*/ 321855 h 2320864"/>
                    <a:gd name="connsiteX6" fmla="*/ 2820031 w 4384374"/>
                    <a:gd name="connsiteY6" fmla="*/ 717318 h 2320864"/>
                    <a:gd name="connsiteX7" fmla="*/ 3333973 w 4384374"/>
                    <a:gd name="connsiteY7" fmla="*/ 229526 h 2320864"/>
                    <a:gd name="connsiteX8" fmla="*/ 3818094 w 4384374"/>
                    <a:gd name="connsiteY8" fmla="*/ 527006 h 2320864"/>
                    <a:gd name="connsiteX9" fmla="*/ 4136211 w 4384374"/>
                    <a:gd name="connsiteY9" fmla="*/ 11227 h 2320864"/>
                    <a:gd name="connsiteX10" fmla="*/ 4340983 w 4384374"/>
                    <a:gd name="connsiteY10" fmla="*/ 224278 h 2320864"/>
                    <a:gd name="connsiteX11" fmla="*/ 4384296 w 4384374"/>
                    <a:gd name="connsiteY11" fmla="*/ 1552037 h 2320864"/>
                    <a:gd name="connsiteX12" fmla="*/ 3607647 w 4384374"/>
                    <a:gd name="connsiteY12" fmla="*/ 2115506 h 2320864"/>
                    <a:gd name="connsiteX13" fmla="*/ 2136208 w 4384374"/>
                    <a:gd name="connsiteY13" fmla="*/ 2320448 h 2320864"/>
                    <a:gd name="connsiteX14" fmla="*/ 715686 w 4384374"/>
                    <a:gd name="connsiteY14" fmla="*/ 2072964 h 2320864"/>
                    <a:gd name="connsiteX15" fmla="*/ 254488 w 4384374"/>
                    <a:gd name="connsiteY15" fmla="*/ 1855257 h 2320864"/>
                    <a:gd name="connsiteX16" fmla="*/ 0 w 4384374"/>
                    <a:gd name="connsiteY16" fmla="*/ 1097616 h 2320864"/>
                    <a:gd name="connsiteX17" fmla="*/ 103712 w 4384374"/>
                    <a:gd name="connsiteY17" fmla="*/ 205065 h 2320864"/>
                    <a:gd name="connsiteX0" fmla="*/ 109577 w 4390239"/>
                    <a:gd name="connsiteY0" fmla="*/ 205065 h 2320864"/>
                    <a:gd name="connsiteX1" fmla="*/ 300995 w 4390239"/>
                    <a:gd name="connsiteY1" fmla="*/ 62 h 2320864"/>
                    <a:gd name="connsiteX2" fmla="*/ 639459 w 4390239"/>
                    <a:gd name="connsiteY2" fmla="*/ 524507 h 2320864"/>
                    <a:gd name="connsiteX3" fmla="*/ 1108082 w 4390239"/>
                    <a:gd name="connsiteY3" fmla="*/ 229526 h 2320864"/>
                    <a:gd name="connsiteX4" fmla="*/ 1684016 w 4390239"/>
                    <a:gd name="connsiteY4" fmla="*/ 667812 h 2320864"/>
                    <a:gd name="connsiteX5" fmla="*/ 2204789 w 4390239"/>
                    <a:gd name="connsiteY5" fmla="*/ 321855 h 2320864"/>
                    <a:gd name="connsiteX6" fmla="*/ 2825896 w 4390239"/>
                    <a:gd name="connsiteY6" fmla="*/ 717318 h 2320864"/>
                    <a:gd name="connsiteX7" fmla="*/ 3339838 w 4390239"/>
                    <a:gd name="connsiteY7" fmla="*/ 229526 h 2320864"/>
                    <a:gd name="connsiteX8" fmla="*/ 3823959 w 4390239"/>
                    <a:gd name="connsiteY8" fmla="*/ 527006 h 2320864"/>
                    <a:gd name="connsiteX9" fmla="*/ 4142076 w 4390239"/>
                    <a:gd name="connsiteY9" fmla="*/ 11227 h 2320864"/>
                    <a:gd name="connsiteX10" fmla="*/ 4346848 w 4390239"/>
                    <a:gd name="connsiteY10" fmla="*/ 224278 h 2320864"/>
                    <a:gd name="connsiteX11" fmla="*/ 4390161 w 4390239"/>
                    <a:gd name="connsiteY11" fmla="*/ 1552037 h 2320864"/>
                    <a:gd name="connsiteX12" fmla="*/ 3613512 w 4390239"/>
                    <a:gd name="connsiteY12" fmla="*/ 2115506 h 2320864"/>
                    <a:gd name="connsiteX13" fmla="*/ 2142073 w 4390239"/>
                    <a:gd name="connsiteY13" fmla="*/ 2320448 h 2320864"/>
                    <a:gd name="connsiteX14" fmla="*/ 721551 w 4390239"/>
                    <a:gd name="connsiteY14" fmla="*/ 2072964 h 2320864"/>
                    <a:gd name="connsiteX15" fmla="*/ 260353 w 4390239"/>
                    <a:gd name="connsiteY15" fmla="*/ 1855257 h 2320864"/>
                    <a:gd name="connsiteX16" fmla="*/ 5865 w 4390239"/>
                    <a:gd name="connsiteY16" fmla="*/ 1097616 h 2320864"/>
                    <a:gd name="connsiteX17" fmla="*/ 101024 w 4390239"/>
                    <a:gd name="connsiteY17" fmla="*/ 497551 h 2320864"/>
                    <a:gd name="connsiteX18" fmla="*/ 109577 w 4390239"/>
                    <a:gd name="connsiteY18" fmla="*/ 205065 h 2320864"/>
                    <a:gd name="connsiteX0" fmla="*/ 112868 w 4393530"/>
                    <a:gd name="connsiteY0" fmla="*/ 205065 h 2320864"/>
                    <a:gd name="connsiteX1" fmla="*/ 304286 w 4393530"/>
                    <a:gd name="connsiteY1" fmla="*/ 62 h 2320864"/>
                    <a:gd name="connsiteX2" fmla="*/ 642750 w 4393530"/>
                    <a:gd name="connsiteY2" fmla="*/ 524507 h 2320864"/>
                    <a:gd name="connsiteX3" fmla="*/ 1111373 w 4393530"/>
                    <a:gd name="connsiteY3" fmla="*/ 229526 h 2320864"/>
                    <a:gd name="connsiteX4" fmla="*/ 1687307 w 4393530"/>
                    <a:gd name="connsiteY4" fmla="*/ 667812 h 2320864"/>
                    <a:gd name="connsiteX5" fmla="*/ 2208080 w 4393530"/>
                    <a:gd name="connsiteY5" fmla="*/ 321855 h 2320864"/>
                    <a:gd name="connsiteX6" fmla="*/ 2829187 w 4393530"/>
                    <a:gd name="connsiteY6" fmla="*/ 717318 h 2320864"/>
                    <a:gd name="connsiteX7" fmla="*/ 3343129 w 4393530"/>
                    <a:gd name="connsiteY7" fmla="*/ 229526 h 2320864"/>
                    <a:gd name="connsiteX8" fmla="*/ 3827250 w 4393530"/>
                    <a:gd name="connsiteY8" fmla="*/ 527006 h 2320864"/>
                    <a:gd name="connsiteX9" fmla="*/ 4145367 w 4393530"/>
                    <a:gd name="connsiteY9" fmla="*/ 11227 h 2320864"/>
                    <a:gd name="connsiteX10" fmla="*/ 4350139 w 4393530"/>
                    <a:gd name="connsiteY10" fmla="*/ 224278 h 2320864"/>
                    <a:gd name="connsiteX11" fmla="*/ 4393452 w 4393530"/>
                    <a:gd name="connsiteY11" fmla="*/ 1552037 h 2320864"/>
                    <a:gd name="connsiteX12" fmla="*/ 3616803 w 4393530"/>
                    <a:gd name="connsiteY12" fmla="*/ 2115506 h 2320864"/>
                    <a:gd name="connsiteX13" fmla="*/ 2145364 w 4393530"/>
                    <a:gd name="connsiteY13" fmla="*/ 2320448 h 2320864"/>
                    <a:gd name="connsiteX14" fmla="*/ 724842 w 4393530"/>
                    <a:gd name="connsiteY14" fmla="*/ 2072964 h 2320864"/>
                    <a:gd name="connsiteX15" fmla="*/ 263644 w 4393530"/>
                    <a:gd name="connsiteY15" fmla="*/ 1855257 h 2320864"/>
                    <a:gd name="connsiteX16" fmla="*/ 9156 w 4393530"/>
                    <a:gd name="connsiteY16" fmla="*/ 1097616 h 2320864"/>
                    <a:gd name="connsiteX17" fmla="*/ 104315 w 4393530"/>
                    <a:gd name="connsiteY17" fmla="*/ 497551 h 2320864"/>
                    <a:gd name="connsiteX18" fmla="*/ 112868 w 4393530"/>
                    <a:gd name="connsiteY18" fmla="*/ 205065 h 2320864"/>
                    <a:gd name="connsiteX0" fmla="*/ 112868 w 4393530"/>
                    <a:gd name="connsiteY0" fmla="*/ 205065 h 2320864"/>
                    <a:gd name="connsiteX1" fmla="*/ 304286 w 4393530"/>
                    <a:gd name="connsiteY1" fmla="*/ 62 h 2320864"/>
                    <a:gd name="connsiteX2" fmla="*/ 642750 w 4393530"/>
                    <a:gd name="connsiteY2" fmla="*/ 524507 h 2320864"/>
                    <a:gd name="connsiteX3" fmla="*/ 1111373 w 4393530"/>
                    <a:gd name="connsiteY3" fmla="*/ 229526 h 2320864"/>
                    <a:gd name="connsiteX4" fmla="*/ 1687307 w 4393530"/>
                    <a:gd name="connsiteY4" fmla="*/ 667812 h 2320864"/>
                    <a:gd name="connsiteX5" fmla="*/ 2208080 w 4393530"/>
                    <a:gd name="connsiteY5" fmla="*/ 321855 h 2320864"/>
                    <a:gd name="connsiteX6" fmla="*/ 2829187 w 4393530"/>
                    <a:gd name="connsiteY6" fmla="*/ 717318 h 2320864"/>
                    <a:gd name="connsiteX7" fmla="*/ 3343129 w 4393530"/>
                    <a:gd name="connsiteY7" fmla="*/ 229526 h 2320864"/>
                    <a:gd name="connsiteX8" fmla="*/ 3827250 w 4393530"/>
                    <a:gd name="connsiteY8" fmla="*/ 527006 h 2320864"/>
                    <a:gd name="connsiteX9" fmla="*/ 4145367 w 4393530"/>
                    <a:gd name="connsiteY9" fmla="*/ 11227 h 2320864"/>
                    <a:gd name="connsiteX10" fmla="*/ 4350139 w 4393530"/>
                    <a:gd name="connsiteY10" fmla="*/ 224278 h 2320864"/>
                    <a:gd name="connsiteX11" fmla="*/ 4393452 w 4393530"/>
                    <a:gd name="connsiteY11" fmla="*/ 1552037 h 2320864"/>
                    <a:gd name="connsiteX12" fmla="*/ 3616803 w 4393530"/>
                    <a:gd name="connsiteY12" fmla="*/ 2115506 h 2320864"/>
                    <a:gd name="connsiteX13" fmla="*/ 2145364 w 4393530"/>
                    <a:gd name="connsiteY13" fmla="*/ 2320448 h 2320864"/>
                    <a:gd name="connsiteX14" fmla="*/ 724842 w 4393530"/>
                    <a:gd name="connsiteY14" fmla="*/ 2072964 h 2320864"/>
                    <a:gd name="connsiteX15" fmla="*/ 263644 w 4393530"/>
                    <a:gd name="connsiteY15" fmla="*/ 1855257 h 2320864"/>
                    <a:gd name="connsiteX16" fmla="*/ 9156 w 4393530"/>
                    <a:gd name="connsiteY16" fmla="*/ 1097616 h 2320864"/>
                    <a:gd name="connsiteX17" fmla="*/ 104315 w 4393530"/>
                    <a:gd name="connsiteY17" fmla="*/ 469841 h 2320864"/>
                    <a:gd name="connsiteX18" fmla="*/ 112868 w 4393530"/>
                    <a:gd name="connsiteY18" fmla="*/ 205065 h 2320864"/>
                    <a:gd name="connsiteX0" fmla="*/ 144224 w 4424886"/>
                    <a:gd name="connsiteY0" fmla="*/ 205065 h 2320864"/>
                    <a:gd name="connsiteX1" fmla="*/ 335642 w 4424886"/>
                    <a:gd name="connsiteY1" fmla="*/ 62 h 2320864"/>
                    <a:gd name="connsiteX2" fmla="*/ 674106 w 4424886"/>
                    <a:gd name="connsiteY2" fmla="*/ 524507 h 2320864"/>
                    <a:gd name="connsiteX3" fmla="*/ 1142729 w 4424886"/>
                    <a:gd name="connsiteY3" fmla="*/ 229526 h 2320864"/>
                    <a:gd name="connsiteX4" fmla="*/ 1718663 w 4424886"/>
                    <a:gd name="connsiteY4" fmla="*/ 667812 h 2320864"/>
                    <a:gd name="connsiteX5" fmla="*/ 2239436 w 4424886"/>
                    <a:gd name="connsiteY5" fmla="*/ 321855 h 2320864"/>
                    <a:gd name="connsiteX6" fmla="*/ 2860543 w 4424886"/>
                    <a:gd name="connsiteY6" fmla="*/ 717318 h 2320864"/>
                    <a:gd name="connsiteX7" fmla="*/ 3374485 w 4424886"/>
                    <a:gd name="connsiteY7" fmla="*/ 229526 h 2320864"/>
                    <a:gd name="connsiteX8" fmla="*/ 3858606 w 4424886"/>
                    <a:gd name="connsiteY8" fmla="*/ 527006 h 2320864"/>
                    <a:gd name="connsiteX9" fmla="*/ 4176723 w 4424886"/>
                    <a:gd name="connsiteY9" fmla="*/ 11227 h 2320864"/>
                    <a:gd name="connsiteX10" fmla="*/ 4381495 w 4424886"/>
                    <a:gd name="connsiteY10" fmla="*/ 224278 h 2320864"/>
                    <a:gd name="connsiteX11" fmla="*/ 4424808 w 4424886"/>
                    <a:gd name="connsiteY11" fmla="*/ 1552037 h 2320864"/>
                    <a:gd name="connsiteX12" fmla="*/ 3648159 w 4424886"/>
                    <a:gd name="connsiteY12" fmla="*/ 2115506 h 2320864"/>
                    <a:gd name="connsiteX13" fmla="*/ 2176720 w 4424886"/>
                    <a:gd name="connsiteY13" fmla="*/ 2320448 h 2320864"/>
                    <a:gd name="connsiteX14" fmla="*/ 756198 w 4424886"/>
                    <a:gd name="connsiteY14" fmla="*/ 2072964 h 2320864"/>
                    <a:gd name="connsiteX15" fmla="*/ 295000 w 4424886"/>
                    <a:gd name="connsiteY15" fmla="*/ 1855257 h 2320864"/>
                    <a:gd name="connsiteX16" fmla="*/ 6645 w 4424886"/>
                    <a:gd name="connsiteY16" fmla="*/ 1063750 h 2320864"/>
                    <a:gd name="connsiteX17" fmla="*/ 135671 w 4424886"/>
                    <a:gd name="connsiteY17" fmla="*/ 469841 h 2320864"/>
                    <a:gd name="connsiteX18" fmla="*/ 144224 w 4424886"/>
                    <a:gd name="connsiteY18" fmla="*/ 205065 h 2320864"/>
                    <a:gd name="connsiteX0" fmla="*/ 137604 w 4418266"/>
                    <a:gd name="connsiteY0" fmla="*/ 205065 h 2320864"/>
                    <a:gd name="connsiteX1" fmla="*/ 329022 w 4418266"/>
                    <a:gd name="connsiteY1" fmla="*/ 62 h 2320864"/>
                    <a:gd name="connsiteX2" fmla="*/ 667486 w 4418266"/>
                    <a:gd name="connsiteY2" fmla="*/ 524507 h 2320864"/>
                    <a:gd name="connsiteX3" fmla="*/ 1136109 w 4418266"/>
                    <a:gd name="connsiteY3" fmla="*/ 229526 h 2320864"/>
                    <a:gd name="connsiteX4" fmla="*/ 1712043 w 4418266"/>
                    <a:gd name="connsiteY4" fmla="*/ 667812 h 2320864"/>
                    <a:gd name="connsiteX5" fmla="*/ 2232816 w 4418266"/>
                    <a:gd name="connsiteY5" fmla="*/ 321855 h 2320864"/>
                    <a:gd name="connsiteX6" fmla="*/ 2853923 w 4418266"/>
                    <a:gd name="connsiteY6" fmla="*/ 717318 h 2320864"/>
                    <a:gd name="connsiteX7" fmla="*/ 3367865 w 4418266"/>
                    <a:gd name="connsiteY7" fmla="*/ 229526 h 2320864"/>
                    <a:gd name="connsiteX8" fmla="*/ 3851986 w 4418266"/>
                    <a:gd name="connsiteY8" fmla="*/ 527006 h 2320864"/>
                    <a:gd name="connsiteX9" fmla="*/ 4170103 w 4418266"/>
                    <a:gd name="connsiteY9" fmla="*/ 11227 h 2320864"/>
                    <a:gd name="connsiteX10" fmla="*/ 4374875 w 4418266"/>
                    <a:gd name="connsiteY10" fmla="*/ 224278 h 2320864"/>
                    <a:gd name="connsiteX11" fmla="*/ 4418188 w 4418266"/>
                    <a:gd name="connsiteY11" fmla="*/ 1552037 h 2320864"/>
                    <a:gd name="connsiteX12" fmla="*/ 3641539 w 4418266"/>
                    <a:gd name="connsiteY12" fmla="*/ 2115506 h 2320864"/>
                    <a:gd name="connsiteX13" fmla="*/ 2170100 w 4418266"/>
                    <a:gd name="connsiteY13" fmla="*/ 2320448 h 2320864"/>
                    <a:gd name="connsiteX14" fmla="*/ 749578 w 4418266"/>
                    <a:gd name="connsiteY14" fmla="*/ 2072964 h 2320864"/>
                    <a:gd name="connsiteX15" fmla="*/ 288380 w 4418266"/>
                    <a:gd name="connsiteY15" fmla="*/ 1855257 h 2320864"/>
                    <a:gd name="connsiteX16" fmla="*/ 25 w 4418266"/>
                    <a:gd name="connsiteY16" fmla="*/ 1063750 h 2320864"/>
                    <a:gd name="connsiteX17" fmla="*/ 129051 w 4418266"/>
                    <a:gd name="connsiteY17" fmla="*/ 469841 h 2320864"/>
                    <a:gd name="connsiteX18" fmla="*/ 137604 w 4418266"/>
                    <a:gd name="connsiteY18" fmla="*/ 205065 h 2320864"/>
                    <a:gd name="connsiteX0" fmla="*/ 154657 w 4435319"/>
                    <a:gd name="connsiteY0" fmla="*/ 205065 h 2320864"/>
                    <a:gd name="connsiteX1" fmla="*/ 346075 w 4435319"/>
                    <a:gd name="connsiteY1" fmla="*/ 62 h 2320864"/>
                    <a:gd name="connsiteX2" fmla="*/ 684539 w 4435319"/>
                    <a:gd name="connsiteY2" fmla="*/ 524507 h 2320864"/>
                    <a:gd name="connsiteX3" fmla="*/ 1153162 w 4435319"/>
                    <a:gd name="connsiteY3" fmla="*/ 229526 h 2320864"/>
                    <a:gd name="connsiteX4" fmla="*/ 1729096 w 4435319"/>
                    <a:gd name="connsiteY4" fmla="*/ 667812 h 2320864"/>
                    <a:gd name="connsiteX5" fmla="*/ 2249869 w 4435319"/>
                    <a:gd name="connsiteY5" fmla="*/ 321855 h 2320864"/>
                    <a:gd name="connsiteX6" fmla="*/ 2870976 w 4435319"/>
                    <a:gd name="connsiteY6" fmla="*/ 717318 h 2320864"/>
                    <a:gd name="connsiteX7" fmla="*/ 3384918 w 4435319"/>
                    <a:gd name="connsiteY7" fmla="*/ 229526 h 2320864"/>
                    <a:gd name="connsiteX8" fmla="*/ 3869039 w 4435319"/>
                    <a:gd name="connsiteY8" fmla="*/ 527006 h 2320864"/>
                    <a:gd name="connsiteX9" fmla="*/ 4187156 w 4435319"/>
                    <a:gd name="connsiteY9" fmla="*/ 11227 h 2320864"/>
                    <a:gd name="connsiteX10" fmla="*/ 4391928 w 4435319"/>
                    <a:gd name="connsiteY10" fmla="*/ 224278 h 2320864"/>
                    <a:gd name="connsiteX11" fmla="*/ 4435241 w 4435319"/>
                    <a:gd name="connsiteY11" fmla="*/ 1552037 h 2320864"/>
                    <a:gd name="connsiteX12" fmla="*/ 3658592 w 4435319"/>
                    <a:gd name="connsiteY12" fmla="*/ 2115506 h 2320864"/>
                    <a:gd name="connsiteX13" fmla="*/ 2187153 w 4435319"/>
                    <a:gd name="connsiteY13" fmla="*/ 2320448 h 2320864"/>
                    <a:gd name="connsiteX14" fmla="*/ 766631 w 4435319"/>
                    <a:gd name="connsiteY14" fmla="*/ 2072964 h 2320864"/>
                    <a:gd name="connsiteX15" fmla="*/ 305433 w 4435319"/>
                    <a:gd name="connsiteY15" fmla="*/ 1855257 h 2320864"/>
                    <a:gd name="connsiteX16" fmla="*/ 17078 w 4435319"/>
                    <a:gd name="connsiteY16" fmla="*/ 1063750 h 2320864"/>
                    <a:gd name="connsiteX17" fmla="*/ 41426 w 4435319"/>
                    <a:gd name="connsiteY17" fmla="*/ 669963 h 2320864"/>
                    <a:gd name="connsiteX18" fmla="*/ 146104 w 4435319"/>
                    <a:gd name="connsiteY18" fmla="*/ 469841 h 2320864"/>
                    <a:gd name="connsiteX19" fmla="*/ 154657 w 4435319"/>
                    <a:gd name="connsiteY19" fmla="*/ 205065 h 2320864"/>
                    <a:gd name="connsiteX0" fmla="*/ 154657 w 4435319"/>
                    <a:gd name="connsiteY0" fmla="*/ 205065 h 2320864"/>
                    <a:gd name="connsiteX1" fmla="*/ 346075 w 4435319"/>
                    <a:gd name="connsiteY1" fmla="*/ 62 h 2320864"/>
                    <a:gd name="connsiteX2" fmla="*/ 684539 w 4435319"/>
                    <a:gd name="connsiteY2" fmla="*/ 524507 h 2320864"/>
                    <a:gd name="connsiteX3" fmla="*/ 1153162 w 4435319"/>
                    <a:gd name="connsiteY3" fmla="*/ 229526 h 2320864"/>
                    <a:gd name="connsiteX4" fmla="*/ 1729096 w 4435319"/>
                    <a:gd name="connsiteY4" fmla="*/ 667812 h 2320864"/>
                    <a:gd name="connsiteX5" fmla="*/ 2249869 w 4435319"/>
                    <a:gd name="connsiteY5" fmla="*/ 321855 h 2320864"/>
                    <a:gd name="connsiteX6" fmla="*/ 2870976 w 4435319"/>
                    <a:gd name="connsiteY6" fmla="*/ 717318 h 2320864"/>
                    <a:gd name="connsiteX7" fmla="*/ 3384918 w 4435319"/>
                    <a:gd name="connsiteY7" fmla="*/ 229526 h 2320864"/>
                    <a:gd name="connsiteX8" fmla="*/ 3869039 w 4435319"/>
                    <a:gd name="connsiteY8" fmla="*/ 527006 h 2320864"/>
                    <a:gd name="connsiteX9" fmla="*/ 4187156 w 4435319"/>
                    <a:gd name="connsiteY9" fmla="*/ 11227 h 2320864"/>
                    <a:gd name="connsiteX10" fmla="*/ 4391928 w 4435319"/>
                    <a:gd name="connsiteY10" fmla="*/ 224278 h 2320864"/>
                    <a:gd name="connsiteX11" fmla="*/ 4435241 w 4435319"/>
                    <a:gd name="connsiteY11" fmla="*/ 1552037 h 2320864"/>
                    <a:gd name="connsiteX12" fmla="*/ 3658592 w 4435319"/>
                    <a:gd name="connsiteY12" fmla="*/ 2115506 h 2320864"/>
                    <a:gd name="connsiteX13" fmla="*/ 2187153 w 4435319"/>
                    <a:gd name="connsiteY13" fmla="*/ 2320448 h 2320864"/>
                    <a:gd name="connsiteX14" fmla="*/ 766631 w 4435319"/>
                    <a:gd name="connsiteY14" fmla="*/ 2072964 h 2320864"/>
                    <a:gd name="connsiteX15" fmla="*/ 305433 w 4435319"/>
                    <a:gd name="connsiteY15" fmla="*/ 1855257 h 2320864"/>
                    <a:gd name="connsiteX16" fmla="*/ 17078 w 4435319"/>
                    <a:gd name="connsiteY16" fmla="*/ 1063750 h 2320864"/>
                    <a:gd name="connsiteX17" fmla="*/ 41426 w 4435319"/>
                    <a:gd name="connsiteY17" fmla="*/ 669963 h 2320864"/>
                    <a:gd name="connsiteX18" fmla="*/ 146104 w 4435319"/>
                    <a:gd name="connsiteY18" fmla="*/ 469841 h 2320864"/>
                    <a:gd name="connsiteX19" fmla="*/ 154657 w 4435319"/>
                    <a:gd name="connsiteY19" fmla="*/ 205065 h 2320864"/>
                    <a:gd name="connsiteX0" fmla="*/ 142591 w 4423253"/>
                    <a:gd name="connsiteY0" fmla="*/ 205065 h 2320864"/>
                    <a:gd name="connsiteX1" fmla="*/ 334009 w 4423253"/>
                    <a:gd name="connsiteY1" fmla="*/ 62 h 2320864"/>
                    <a:gd name="connsiteX2" fmla="*/ 672473 w 4423253"/>
                    <a:gd name="connsiteY2" fmla="*/ 524507 h 2320864"/>
                    <a:gd name="connsiteX3" fmla="*/ 1141096 w 4423253"/>
                    <a:gd name="connsiteY3" fmla="*/ 229526 h 2320864"/>
                    <a:gd name="connsiteX4" fmla="*/ 1717030 w 4423253"/>
                    <a:gd name="connsiteY4" fmla="*/ 667812 h 2320864"/>
                    <a:gd name="connsiteX5" fmla="*/ 2237803 w 4423253"/>
                    <a:gd name="connsiteY5" fmla="*/ 321855 h 2320864"/>
                    <a:gd name="connsiteX6" fmla="*/ 2858910 w 4423253"/>
                    <a:gd name="connsiteY6" fmla="*/ 717318 h 2320864"/>
                    <a:gd name="connsiteX7" fmla="*/ 3372852 w 4423253"/>
                    <a:gd name="connsiteY7" fmla="*/ 229526 h 2320864"/>
                    <a:gd name="connsiteX8" fmla="*/ 3856973 w 4423253"/>
                    <a:gd name="connsiteY8" fmla="*/ 527006 h 2320864"/>
                    <a:gd name="connsiteX9" fmla="*/ 4175090 w 4423253"/>
                    <a:gd name="connsiteY9" fmla="*/ 11227 h 2320864"/>
                    <a:gd name="connsiteX10" fmla="*/ 4379862 w 4423253"/>
                    <a:gd name="connsiteY10" fmla="*/ 224278 h 2320864"/>
                    <a:gd name="connsiteX11" fmla="*/ 4423175 w 4423253"/>
                    <a:gd name="connsiteY11" fmla="*/ 1552037 h 2320864"/>
                    <a:gd name="connsiteX12" fmla="*/ 3646526 w 4423253"/>
                    <a:gd name="connsiteY12" fmla="*/ 2115506 h 2320864"/>
                    <a:gd name="connsiteX13" fmla="*/ 2175087 w 4423253"/>
                    <a:gd name="connsiteY13" fmla="*/ 2320448 h 2320864"/>
                    <a:gd name="connsiteX14" fmla="*/ 754565 w 4423253"/>
                    <a:gd name="connsiteY14" fmla="*/ 2072964 h 2320864"/>
                    <a:gd name="connsiteX15" fmla="*/ 293367 w 4423253"/>
                    <a:gd name="connsiteY15" fmla="*/ 1855257 h 2320864"/>
                    <a:gd name="connsiteX16" fmla="*/ 5012 w 4423253"/>
                    <a:gd name="connsiteY16" fmla="*/ 1063750 h 2320864"/>
                    <a:gd name="connsiteX17" fmla="*/ 29360 w 4423253"/>
                    <a:gd name="connsiteY17" fmla="*/ 669963 h 2320864"/>
                    <a:gd name="connsiteX18" fmla="*/ 134038 w 4423253"/>
                    <a:gd name="connsiteY18" fmla="*/ 469841 h 2320864"/>
                    <a:gd name="connsiteX19" fmla="*/ 142591 w 4423253"/>
                    <a:gd name="connsiteY19" fmla="*/ 205065 h 2320864"/>
                    <a:gd name="connsiteX0" fmla="*/ 142591 w 4423253"/>
                    <a:gd name="connsiteY0" fmla="*/ 205065 h 2320864"/>
                    <a:gd name="connsiteX1" fmla="*/ 334009 w 4423253"/>
                    <a:gd name="connsiteY1" fmla="*/ 62 h 2320864"/>
                    <a:gd name="connsiteX2" fmla="*/ 672473 w 4423253"/>
                    <a:gd name="connsiteY2" fmla="*/ 524507 h 2320864"/>
                    <a:gd name="connsiteX3" fmla="*/ 1141096 w 4423253"/>
                    <a:gd name="connsiteY3" fmla="*/ 229526 h 2320864"/>
                    <a:gd name="connsiteX4" fmla="*/ 1717030 w 4423253"/>
                    <a:gd name="connsiteY4" fmla="*/ 667812 h 2320864"/>
                    <a:gd name="connsiteX5" fmla="*/ 2237803 w 4423253"/>
                    <a:gd name="connsiteY5" fmla="*/ 321855 h 2320864"/>
                    <a:gd name="connsiteX6" fmla="*/ 2858910 w 4423253"/>
                    <a:gd name="connsiteY6" fmla="*/ 717318 h 2320864"/>
                    <a:gd name="connsiteX7" fmla="*/ 3372852 w 4423253"/>
                    <a:gd name="connsiteY7" fmla="*/ 229526 h 2320864"/>
                    <a:gd name="connsiteX8" fmla="*/ 3856973 w 4423253"/>
                    <a:gd name="connsiteY8" fmla="*/ 527006 h 2320864"/>
                    <a:gd name="connsiteX9" fmla="*/ 4175090 w 4423253"/>
                    <a:gd name="connsiteY9" fmla="*/ 11227 h 2320864"/>
                    <a:gd name="connsiteX10" fmla="*/ 4379862 w 4423253"/>
                    <a:gd name="connsiteY10" fmla="*/ 224278 h 2320864"/>
                    <a:gd name="connsiteX11" fmla="*/ 4423175 w 4423253"/>
                    <a:gd name="connsiteY11" fmla="*/ 1552037 h 2320864"/>
                    <a:gd name="connsiteX12" fmla="*/ 3646526 w 4423253"/>
                    <a:gd name="connsiteY12" fmla="*/ 2115506 h 2320864"/>
                    <a:gd name="connsiteX13" fmla="*/ 2175087 w 4423253"/>
                    <a:gd name="connsiteY13" fmla="*/ 2320448 h 2320864"/>
                    <a:gd name="connsiteX14" fmla="*/ 754565 w 4423253"/>
                    <a:gd name="connsiteY14" fmla="*/ 2072964 h 2320864"/>
                    <a:gd name="connsiteX15" fmla="*/ 293367 w 4423253"/>
                    <a:gd name="connsiteY15" fmla="*/ 1855257 h 2320864"/>
                    <a:gd name="connsiteX16" fmla="*/ 81701 w 4423253"/>
                    <a:gd name="connsiteY16" fmla="*/ 1492000 h 2320864"/>
                    <a:gd name="connsiteX17" fmla="*/ 5012 w 4423253"/>
                    <a:gd name="connsiteY17" fmla="*/ 1063750 h 2320864"/>
                    <a:gd name="connsiteX18" fmla="*/ 29360 w 4423253"/>
                    <a:gd name="connsiteY18" fmla="*/ 669963 h 2320864"/>
                    <a:gd name="connsiteX19" fmla="*/ 134038 w 4423253"/>
                    <a:gd name="connsiteY19" fmla="*/ 469841 h 2320864"/>
                    <a:gd name="connsiteX20" fmla="*/ 142591 w 4423253"/>
                    <a:gd name="connsiteY20" fmla="*/ 205065 h 2320864"/>
                    <a:gd name="connsiteX0" fmla="*/ 142591 w 4471313"/>
                    <a:gd name="connsiteY0" fmla="*/ 205065 h 2320864"/>
                    <a:gd name="connsiteX1" fmla="*/ 334009 w 4471313"/>
                    <a:gd name="connsiteY1" fmla="*/ 62 h 2320864"/>
                    <a:gd name="connsiteX2" fmla="*/ 672473 w 4471313"/>
                    <a:gd name="connsiteY2" fmla="*/ 524507 h 2320864"/>
                    <a:gd name="connsiteX3" fmla="*/ 1141096 w 4471313"/>
                    <a:gd name="connsiteY3" fmla="*/ 229526 h 2320864"/>
                    <a:gd name="connsiteX4" fmla="*/ 1717030 w 4471313"/>
                    <a:gd name="connsiteY4" fmla="*/ 667812 h 2320864"/>
                    <a:gd name="connsiteX5" fmla="*/ 2237803 w 4471313"/>
                    <a:gd name="connsiteY5" fmla="*/ 321855 h 2320864"/>
                    <a:gd name="connsiteX6" fmla="*/ 2858910 w 4471313"/>
                    <a:gd name="connsiteY6" fmla="*/ 717318 h 2320864"/>
                    <a:gd name="connsiteX7" fmla="*/ 3372852 w 4471313"/>
                    <a:gd name="connsiteY7" fmla="*/ 229526 h 2320864"/>
                    <a:gd name="connsiteX8" fmla="*/ 3856973 w 4471313"/>
                    <a:gd name="connsiteY8" fmla="*/ 527006 h 2320864"/>
                    <a:gd name="connsiteX9" fmla="*/ 4175090 w 4471313"/>
                    <a:gd name="connsiteY9" fmla="*/ 11227 h 2320864"/>
                    <a:gd name="connsiteX10" fmla="*/ 4379862 w 4471313"/>
                    <a:gd name="connsiteY10" fmla="*/ 224278 h 2320864"/>
                    <a:gd name="connsiteX11" fmla="*/ 4388925 w 4471313"/>
                    <a:gd name="connsiteY11" fmla="*/ 522182 h 2320864"/>
                    <a:gd name="connsiteX12" fmla="*/ 4423175 w 4471313"/>
                    <a:gd name="connsiteY12" fmla="*/ 1552037 h 2320864"/>
                    <a:gd name="connsiteX13" fmla="*/ 3646526 w 4471313"/>
                    <a:gd name="connsiteY13" fmla="*/ 2115506 h 2320864"/>
                    <a:gd name="connsiteX14" fmla="*/ 2175087 w 4471313"/>
                    <a:gd name="connsiteY14" fmla="*/ 2320448 h 2320864"/>
                    <a:gd name="connsiteX15" fmla="*/ 754565 w 4471313"/>
                    <a:gd name="connsiteY15" fmla="*/ 2072964 h 2320864"/>
                    <a:gd name="connsiteX16" fmla="*/ 293367 w 4471313"/>
                    <a:gd name="connsiteY16" fmla="*/ 1855257 h 2320864"/>
                    <a:gd name="connsiteX17" fmla="*/ 81701 w 4471313"/>
                    <a:gd name="connsiteY17" fmla="*/ 1492000 h 2320864"/>
                    <a:gd name="connsiteX18" fmla="*/ 5012 w 4471313"/>
                    <a:gd name="connsiteY18" fmla="*/ 1063750 h 2320864"/>
                    <a:gd name="connsiteX19" fmla="*/ 29360 w 4471313"/>
                    <a:gd name="connsiteY19" fmla="*/ 669963 h 2320864"/>
                    <a:gd name="connsiteX20" fmla="*/ 134038 w 4471313"/>
                    <a:gd name="connsiteY20" fmla="*/ 469841 h 2320864"/>
                    <a:gd name="connsiteX21" fmla="*/ 142591 w 4471313"/>
                    <a:gd name="connsiteY21" fmla="*/ 205065 h 2320864"/>
                    <a:gd name="connsiteX0" fmla="*/ 142591 w 4486031"/>
                    <a:gd name="connsiteY0" fmla="*/ 205065 h 2320864"/>
                    <a:gd name="connsiteX1" fmla="*/ 334009 w 4486031"/>
                    <a:gd name="connsiteY1" fmla="*/ 62 h 2320864"/>
                    <a:gd name="connsiteX2" fmla="*/ 672473 w 4486031"/>
                    <a:gd name="connsiteY2" fmla="*/ 524507 h 2320864"/>
                    <a:gd name="connsiteX3" fmla="*/ 1141096 w 4486031"/>
                    <a:gd name="connsiteY3" fmla="*/ 229526 h 2320864"/>
                    <a:gd name="connsiteX4" fmla="*/ 1717030 w 4486031"/>
                    <a:gd name="connsiteY4" fmla="*/ 667812 h 2320864"/>
                    <a:gd name="connsiteX5" fmla="*/ 2237803 w 4486031"/>
                    <a:gd name="connsiteY5" fmla="*/ 321855 h 2320864"/>
                    <a:gd name="connsiteX6" fmla="*/ 2858910 w 4486031"/>
                    <a:gd name="connsiteY6" fmla="*/ 717318 h 2320864"/>
                    <a:gd name="connsiteX7" fmla="*/ 3372852 w 4486031"/>
                    <a:gd name="connsiteY7" fmla="*/ 229526 h 2320864"/>
                    <a:gd name="connsiteX8" fmla="*/ 3856973 w 4486031"/>
                    <a:gd name="connsiteY8" fmla="*/ 527006 h 2320864"/>
                    <a:gd name="connsiteX9" fmla="*/ 4175090 w 4486031"/>
                    <a:gd name="connsiteY9" fmla="*/ 11227 h 2320864"/>
                    <a:gd name="connsiteX10" fmla="*/ 4379862 w 4486031"/>
                    <a:gd name="connsiteY10" fmla="*/ 224278 h 2320864"/>
                    <a:gd name="connsiteX11" fmla="*/ 4388925 w 4486031"/>
                    <a:gd name="connsiteY11" fmla="*/ 522182 h 2320864"/>
                    <a:gd name="connsiteX12" fmla="*/ 4423175 w 4486031"/>
                    <a:gd name="connsiteY12" fmla="*/ 1552037 h 2320864"/>
                    <a:gd name="connsiteX13" fmla="*/ 3646526 w 4486031"/>
                    <a:gd name="connsiteY13" fmla="*/ 2115506 h 2320864"/>
                    <a:gd name="connsiteX14" fmla="*/ 2175087 w 4486031"/>
                    <a:gd name="connsiteY14" fmla="*/ 2320448 h 2320864"/>
                    <a:gd name="connsiteX15" fmla="*/ 754565 w 4486031"/>
                    <a:gd name="connsiteY15" fmla="*/ 2072964 h 2320864"/>
                    <a:gd name="connsiteX16" fmla="*/ 293367 w 4486031"/>
                    <a:gd name="connsiteY16" fmla="*/ 1855257 h 2320864"/>
                    <a:gd name="connsiteX17" fmla="*/ 81701 w 4486031"/>
                    <a:gd name="connsiteY17" fmla="*/ 1492000 h 2320864"/>
                    <a:gd name="connsiteX18" fmla="*/ 5012 w 4486031"/>
                    <a:gd name="connsiteY18" fmla="*/ 1063750 h 2320864"/>
                    <a:gd name="connsiteX19" fmla="*/ 29360 w 4486031"/>
                    <a:gd name="connsiteY19" fmla="*/ 669963 h 2320864"/>
                    <a:gd name="connsiteX20" fmla="*/ 134038 w 4486031"/>
                    <a:gd name="connsiteY20" fmla="*/ 469841 h 2320864"/>
                    <a:gd name="connsiteX21" fmla="*/ 142591 w 4486031"/>
                    <a:gd name="connsiteY21" fmla="*/ 205065 h 2320864"/>
                    <a:gd name="connsiteX0" fmla="*/ 142591 w 4460769"/>
                    <a:gd name="connsiteY0" fmla="*/ 205065 h 2320853"/>
                    <a:gd name="connsiteX1" fmla="*/ 334009 w 4460769"/>
                    <a:gd name="connsiteY1" fmla="*/ 62 h 2320853"/>
                    <a:gd name="connsiteX2" fmla="*/ 672473 w 4460769"/>
                    <a:gd name="connsiteY2" fmla="*/ 524507 h 2320853"/>
                    <a:gd name="connsiteX3" fmla="*/ 1141096 w 4460769"/>
                    <a:gd name="connsiteY3" fmla="*/ 229526 h 2320853"/>
                    <a:gd name="connsiteX4" fmla="*/ 1717030 w 4460769"/>
                    <a:gd name="connsiteY4" fmla="*/ 667812 h 2320853"/>
                    <a:gd name="connsiteX5" fmla="*/ 2237803 w 4460769"/>
                    <a:gd name="connsiteY5" fmla="*/ 321855 h 2320853"/>
                    <a:gd name="connsiteX6" fmla="*/ 2858910 w 4460769"/>
                    <a:gd name="connsiteY6" fmla="*/ 717318 h 2320853"/>
                    <a:gd name="connsiteX7" fmla="*/ 3372852 w 4460769"/>
                    <a:gd name="connsiteY7" fmla="*/ 229526 h 2320853"/>
                    <a:gd name="connsiteX8" fmla="*/ 3856973 w 4460769"/>
                    <a:gd name="connsiteY8" fmla="*/ 527006 h 2320853"/>
                    <a:gd name="connsiteX9" fmla="*/ 4175090 w 4460769"/>
                    <a:gd name="connsiteY9" fmla="*/ 11227 h 2320853"/>
                    <a:gd name="connsiteX10" fmla="*/ 4379862 w 4460769"/>
                    <a:gd name="connsiteY10" fmla="*/ 224278 h 2320853"/>
                    <a:gd name="connsiteX11" fmla="*/ 4388925 w 4460769"/>
                    <a:gd name="connsiteY11" fmla="*/ 522182 h 2320853"/>
                    <a:gd name="connsiteX12" fmla="*/ 4383151 w 4460769"/>
                    <a:gd name="connsiteY12" fmla="*/ 1567431 h 2320853"/>
                    <a:gd name="connsiteX13" fmla="*/ 3646526 w 4460769"/>
                    <a:gd name="connsiteY13" fmla="*/ 2115506 h 2320853"/>
                    <a:gd name="connsiteX14" fmla="*/ 2175087 w 4460769"/>
                    <a:gd name="connsiteY14" fmla="*/ 2320448 h 2320853"/>
                    <a:gd name="connsiteX15" fmla="*/ 754565 w 4460769"/>
                    <a:gd name="connsiteY15" fmla="*/ 2072964 h 2320853"/>
                    <a:gd name="connsiteX16" fmla="*/ 293367 w 4460769"/>
                    <a:gd name="connsiteY16" fmla="*/ 1855257 h 2320853"/>
                    <a:gd name="connsiteX17" fmla="*/ 81701 w 4460769"/>
                    <a:gd name="connsiteY17" fmla="*/ 1492000 h 2320853"/>
                    <a:gd name="connsiteX18" fmla="*/ 5012 w 4460769"/>
                    <a:gd name="connsiteY18" fmla="*/ 1063750 h 2320853"/>
                    <a:gd name="connsiteX19" fmla="*/ 29360 w 4460769"/>
                    <a:gd name="connsiteY19" fmla="*/ 669963 h 2320853"/>
                    <a:gd name="connsiteX20" fmla="*/ 134038 w 4460769"/>
                    <a:gd name="connsiteY20" fmla="*/ 469841 h 2320853"/>
                    <a:gd name="connsiteX21" fmla="*/ 142591 w 4460769"/>
                    <a:gd name="connsiteY21" fmla="*/ 205065 h 2320853"/>
                    <a:gd name="connsiteX0" fmla="*/ 142591 w 4460769"/>
                    <a:gd name="connsiteY0" fmla="*/ 205065 h 2320853"/>
                    <a:gd name="connsiteX1" fmla="*/ 334009 w 4460769"/>
                    <a:gd name="connsiteY1" fmla="*/ 62 h 2320853"/>
                    <a:gd name="connsiteX2" fmla="*/ 672473 w 4460769"/>
                    <a:gd name="connsiteY2" fmla="*/ 524507 h 2320853"/>
                    <a:gd name="connsiteX3" fmla="*/ 1141096 w 4460769"/>
                    <a:gd name="connsiteY3" fmla="*/ 229526 h 2320853"/>
                    <a:gd name="connsiteX4" fmla="*/ 1717030 w 4460769"/>
                    <a:gd name="connsiteY4" fmla="*/ 667812 h 2320853"/>
                    <a:gd name="connsiteX5" fmla="*/ 2237803 w 4460769"/>
                    <a:gd name="connsiteY5" fmla="*/ 321855 h 2320853"/>
                    <a:gd name="connsiteX6" fmla="*/ 2858910 w 4460769"/>
                    <a:gd name="connsiteY6" fmla="*/ 717318 h 2320853"/>
                    <a:gd name="connsiteX7" fmla="*/ 3372852 w 4460769"/>
                    <a:gd name="connsiteY7" fmla="*/ 229526 h 2320853"/>
                    <a:gd name="connsiteX8" fmla="*/ 3856973 w 4460769"/>
                    <a:gd name="connsiteY8" fmla="*/ 527006 h 2320853"/>
                    <a:gd name="connsiteX9" fmla="*/ 4175090 w 4460769"/>
                    <a:gd name="connsiteY9" fmla="*/ 11227 h 2320853"/>
                    <a:gd name="connsiteX10" fmla="*/ 4379862 w 4460769"/>
                    <a:gd name="connsiteY10" fmla="*/ 224278 h 2320853"/>
                    <a:gd name="connsiteX11" fmla="*/ 4388925 w 4460769"/>
                    <a:gd name="connsiteY11" fmla="*/ 522182 h 2320853"/>
                    <a:gd name="connsiteX12" fmla="*/ 4383151 w 4460769"/>
                    <a:gd name="connsiteY12" fmla="*/ 1567431 h 2320853"/>
                    <a:gd name="connsiteX13" fmla="*/ 3646526 w 4460769"/>
                    <a:gd name="connsiteY13" fmla="*/ 2115506 h 2320853"/>
                    <a:gd name="connsiteX14" fmla="*/ 2175087 w 4460769"/>
                    <a:gd name="connsiteY14" fmla="*/ 2320448 h 2320853"/>
                    <a:gd name="connsiteX15" fmla="*/ 754565 w 4460769"/>
                    <a:gd name="connsiteY15" fmla="*/ 2072964 h 2320853"/>
                    <a:gd name="connsiteX16" fmla="*/ 293367 w 4460769"/>
                    <a:gd name="connsiteY16" fmla="*/ 1855257 h 2320853"/>
                    <a:gd name="connsiteX17" fmla="*/ 81701 w 4460769"/>
                    <a:gd name="connsiteY17" fmla="*/ 1492000 h 2320853"/>
                    <a:gd name="connsiteX18" fmla="*/ 5012 w 4460769"/>
                    <a:gd name="connsiteY18" fmla="*/ 1063750 h 2320853"/>
                    <a:gd name="connsiteX19" fmla="*/ 29360 w 4460769"/>
                    <a:gd name="connsiteY19" fmla="*/ 669963 h 2320853"/>
                    <a:gd name="connsiteX20" fmla="*/ 134038 w 4460769"/>
                    <a:gd name="connsiteY20" fmla="*/ 469841 h 2320853"/>
                    <a:gd name="connsiteX21" fmla="*/ 142591 w 4460769"/>
                    <a:gd name="connsiteY21" fmla="*/ 205065 h 2320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460769" h="2320853">
                      <a:moveTo>
                        <a:pt x="142591" y="205065"/>
                      </a:moveTo>
                      <a:cubicBezTo>
                        <a:pt x="199174" y="159843"/>
                        <a:pt x="239911" y="114651"/>
                        <a:pt x="334009" y="62"/>
                      </a:cubicBezTo>
                      <a:cubicBezTo>
                        <a:pt x="338723" y="-5679"/>
                        <a:pt x="591780" y="389256"/>
                        <a:pt x="672473" y="524507"/>
                      </a:cubicBezTo>
                      <a:cubicBezTo>
                        <a:pt x="681292" y="539288"/>
                        <a:pt x="958886" y="359633"/>
                        <a:pt x="1141096" y="229526"/>
                      </a:cubicBezTo>
                      <a:lnTo>
                        <a:pt x="1717030" y="667812"/>
                      </a:lnTo>
                      <a:lnTo>
                        <a:pt x="2237803" y="321855"/>
                      </a:lnTo>
                      <a:lnTo>
                        <a:pt x="2858910" y="717318"/>
                      </a:lnTo>
                      <a:lnTo>
                        <a:pt x="3372852" y="229526"/>
                      </a:lnTo>
                      <a:lnTo>
                        <a:pt x="3856973" y="527006"/>
                      </a:lnTo>
                      <a:lnTo>
                        <a:pt x="4175090" y="11227"/>
                      </a:lnTo>
                      <a:lnTo>
                        <a:pt x="4379862" y="224278"/>
                      </a:lnTo>
                      <a:cubicBezTo>
                        <a:pt x="4414475" y="307898"/>
                        <a:pt x="4381706" y="300889"/>
                        <a:pt x="4388925" y="522182"/>
                      </a:cubicBezTo>
                      <a:cubicBezTo>
                        <a:pt x="4463877" y="549511"/>
                        <a:pt x="4505858" y="1300338"/>
                        <a:pt x="4383151" y="1567431"/>
                      </a:cubicBezTo>
                      <a:cubicBezTo>
                        <a:pt x="4210474" y="1895852"/>
                        <a:pt x="4014536" y="1990003"/>
                        <a:pt x="3646526" y="2115506"/>
                      </a:cubicBezTo>
                      <a:cubicBezTo>
                        <a:pt x="3278516" y="2241009"/>
                        <a:pt x="2657080" y="2327538"/>
                        <a:pt x="2175087" y="2320448"/>
                      </a:cubicBezTo>
                      <a:cubicBezTo>
                        <a:pt x="1693094" y="2313358"/>
                        <a:pt x="1068185" y="2181285"/>
                        <a:pt x="754565" y="2072964"/>
                      </a:cubicBezTo>
                      <a:cubicBezTo>
                        <a:pt x="440945" y="1964643"/>
                        <a:pt x="402945" y="1955676"/>
                        <a:pt x="293367" y="1855257"/>
                      </a:cubicBezTo>
                      <a:cubicBezTo>
                        <a:pt x="183789" y="1754838"/>
                        <a:pt x="129760" y="1623918"/>
                        <a:pt x="81701" y="1492000"/>
                      </a:cubicBezTo>
                      <a:cubicBezTo>
                        <a:pt x="33642" y="1360082"/>
                        <a:pt x="16301" y="1197164"/>
                        <a:pt x="5012" y="1063750"/>
                      </a:cubicBezTo>
                      <a:cubicBezTo>
                        <a:pt x="-8714" y="851833"/>
                        <a:pt x="7856" y="768948"/>
                        <a:pt x="29360" y="669963"/>
                      </a:cubicBezTo>
                      <a:cubicBezTo>
                        <a:pt x="50864" y="570978"/>
                        <a:pt x="90023" y="532957"/>
                        <a:pt x="134038" y="469841"/>
                      </a:cubicBezTo>
                      <a:cubicBezTo>
                        <a:pt x="151323" y="321083"/>
                        <a:pt x="103618" y="312610"/>
                        <a:pt x="142591" y="20506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95000"/>
                      </a:schemeClr>
                    </a:gs>
                    <a:gs pos="50000">
                      <a:schemeClr val="bg1">
                        <a:shade val="67500"/>
                        <a:satMod val="115000"/>
                        <a:lumMod val="89000"/>
                        <a:lumOff val="11000"/>
                      </a:schemeClr>
                    </a:gs>
                    <a:gs pos="100000">
                      <a:schemeClr val="bg1">
                        <a:lumMod val="95000"/>
                        <a:shade val="100000"/>
                        <a:satMod val="115000"/>
                      </a:schemeClr>
                    </a:gs>
                  </a:gsLst>
                  <a:lin ang="10800000" scaled="0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5973" dirty="0"/>
                </a:p>
              </p:txBody>
            </p:sp>
            <p:grpSp>
              <p:nvGrpSpPr>
                <p:cNvPr id="118" name="グループ化 188">
                  <a:extLst>
                    <a:ext uri="{FF2B5EF4-FFF2-40B4-BE49-F238E27FC236}">
                      <a16:creationId xmlns:a16="http://schemas.microsoft.com/office/drawing/2014/main" id="{82EBEDBA-80C5-AD47-A401-BE32C6325F50}"/>
                    </a:ext>
                  </a:extLst>
                </p:cNvPr>
                <p:cNvGrpSpPr/>
                <p:nvPr/>
              </p:nvGrpSpPr>
              <p:grpSpPr>
                <a:xfrm>
                  <a:off x="14117026" y="994565"/>
                  <a:ext cx="3682548" cy="3560864"/>
                  <a:chOff x="-1461093" y="1936664"/>
                  <a:chExt cx="3682548" cy="3560864"/>
                </a:xfrm>
              </p:grpSpPr>
              <p:sp>
                <p:nvSpPr>
                  <p:cNvPr id="167" name="円弧 189">
                    <a:extLst>
                      <a:ext uri="{FF2B5EF4-FFF2-40B4-BE49-F238E27FC236}">
                        <a16:creationId xmlns:a16="http://schemas.microsoft.com/office/drawing/2014/main" id="{5EF7671F-F61C-A448-A0ED-F2E5FF0DCA1E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-822216" y="1936664"/>
                    <a:ext cx="3043671" cy="3560864"/>
                  </a:xfrm>
                  <a:prstGeom prst="arc">
                    <a:avLst>
                      <a:gd name="adj1" fmla="val 11135304"/>
                      <a:gd name="adj2" fmla="val 20846456"/>
                    </a:avLst>
                  </a:prstGeom>
                  <a:ln w="28575">
                    <a:solidFill>
                      <a:srgbClr val="00B05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5973" dirty="0"/>
                  </a:p>
                </p:txBody>
              </p:sp>
              <p:cxnSp>
                <p:nvCxnSpPr>
                  <p:cNvPr id="168" name="直線コネクタ 190">
                    <a:extLst>
                      <a:ext uri="{FF2B5EF4-FFF2-40B4-BE49-F238E27FC236}">
                        <a16:creationId xmlns:a16="http://schemas.microsoft.com/office/drawing/2014/main" id="{89957022-2544-1842-B62F-EB9668FA1CE9}"/>
                      </a:ext>
                    </a:extLst>
                  </p:cNvPr>
                  <p:cNvCxnSpPr>
                    <a:cxnSpLocks/>
                    <a:stCxn id="167" idx="2"/>
                  </p:cNvCxnSpPr>
                  <p:nvPr/>
                </p:nvCxnSpPr>
                <p:spPr>
                  <a:xfrm flipH="1">
                    <a:off x="-1461093" y="3989395"/>
                    <a:ext cx="656780" cy="673477"/>
                  </a:xfrm>
                  <a:prstGeom prst="line">
                    <a:avLst/>
                  </a:prstGeom>
                  <a:ln w="28575">
                    <a:solidFill>
                      <a:srgbClr val="00B05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19" name="グループ化 192">
                  <a:extLst>
                    <a:ext uri="{FF2B5EF4-FFF2-40B4-BE49-F238E27FC236}">
                      <a16:creationId xmlns:a16="http://schemas.microsoft.com/office/drawing/2014/main" id="{6538BB72-41DA-9D48-9CA3-05D890E61238}"/>
                    </a:ext>
                  </a:extLst>
                </p:cNvPr>
                <p:cNvGrpSpPr/>
                <p:nvPr/>
              </p:nvGrpSpPr>
              <p:grpSpPr>
                <a:xfrm>
                  <a:off x="13552982" y="1851978"/>
                  <a:ext cx="4472667" cy="2510186"/>
                  <a:chOff x="-2025137" y="2794074"/>
                  <a:chExt cx="4472667" cy="2510186"/>
                </a:xfrm>
              </p:grpSpPr>
              <p:cxnSp>
                <p:nvCxnSpPr>
                  <p:cNvPr id="121" name="直線コネクタ 193">
                    <a:extLst>
                      <a:ext uri="{FF2B5EF4-FFF2-40B4-BE49-F238E27FC236}">
                        <a16:creationId xmlns:a16="http://schemas.microsoft.com/office/drawing/2014/main" id="{68459ABE-DD9E-A549-8084-0D7F1EFFAA22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-872191" y="3201149"/>
                    <a:ext cx="15984" cy="857463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2" name="直線コネクタ 196">
                    <a:extLst>
                      <a:ext uri="{FF2B5EF4-FFF2-40B4-BE49-F238E27FC236}">
                        <a16:creationId xmlns:a16="http://schemas.microsoft.com/office/drawing/2014/main" id="{16B19C63-DBC8-1147-9F53-5068C1E59E7B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288664" y="3333407"/>
                    <a:ext cx="1" cy="775108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3" name="直線コネクタ 243">
                    <a:extLst>
                      <a:ext uri="{FF2B5EF4-FFF2-40B4-BE49-F238E27FC236}">
                        <a16:creationId xmlns:a16="http://schemas.microsoft.com/office/drawing/2014/main" id="{024BA3AA-4AA2-E947-9E85-37BF0180F5C0}"/>
                      </a:ext>
                    </a:extLst>
                  </p:cNvPr>
                  <p:cNvCxnSpPr/>
                  <p:nvPr/>
                </p:nvCxnSpPr>
                <p:spPr>
                  <a:xfrm>
                    <a:off x="1404170" y="3271759"/>
                    <a:ext cx="0" cy="738767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" name="直線コネクタ 244">
                    <a:extLst>
                      <a:ext uri="{FF2B5EF4-FFF2-40B4-BE49-F238E27FC236}">
                        <a16:creationId xmlns:a16="http://schemas.microsoft.com/office/drawing/2014/main" id="{4DA21249-9B63-004D-97C4-3D004B0BD0AC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2173268" y="3023892"/>
                    <a:ext cx="10841" cy="771717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" name="直線コネクタ 245">
                    <a:extLst>
                      <a:ext uri="{FF2B5EF4-FFF2-40B4-BE49-F238E27FC236}">
                        <a16:creationId xmlns:a16="http://schemas.microsoft.com/office/drawing/2014/main" id="{634E37DC-E5E6-CF4B-A87C-5C796FA6D823}"/>
                      </a:ext>
                    </a:extLst>
                  </p:cNvPr>
                  <p:cNvCxnSpPr/>
                  <p:nvPr/>
                </p:nvCxnSpPr>
                <p:spPr>
                  <a:xfrm rot="11800329" flipH="1" flipV="1">
                    <a:off x="741745" y="2948094"/>
                    <a:ext cx="720297" cy="244120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6" name="直線コネクタ 246">
                    <a:extLst>
                      <a:ext uri="{FF2B5EF4-FFF2-40B4-BE49-F238E27FC236}">
                        <a16:creationId xmlns:a16="http://schemas.microsoft.com/office/drawing/2014/main" id="{6AD68177-0FDF-5649-BB91-F6A6ACEEAD97}"/>
                      </a:ext>
                    </a:extLst>
                  </p:cNvPr>
                  <p:cNvCxnSpPr/>
                  <p:nvPr/>
                </p:nvCxnSpPr>
                <p:spPr>
                  <a:xfrm>
                    <a:off x="-288520" y="2908169"/>
                    <a:ext cx="577185" cy="425238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" name="直線コネクタ 247">
                    <a:extLst>
                      <a:ext uri="{FF2B5EF4-FFF2-40B4-BE49-F238E27FC236}">
                        <a16:creationId xmlns:a16="http://schemas.microsoft.com/office/drawing/2014/main" id="{7C62C476-FB27-314E-B111-941ABADAA2C9}"/>
                      </a:ext>
                    </a:extLst>
                  </p:cNvPr>
                  <p:cNvCxnSpPr/>
                  <p:nvPr/>
                </p:nvCxnSpPr>
                <p:spPr>
                  <a:xfrm rot="11800329" flipH="1" flipV="1">
                    <a:off x="1797562" y="2876752"/>
                    <a:ext cx="446760" cy="96642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8" name="直線コネクタ 253">
                    <a:extLst>
                      <a:ext uri="{FF2B5EF4-FFF2-40B4-BE49-F238E27FC236}">
                        <a16:creationId xmlns:a16="http://schemas.microsoft.com/office/drawing/2014/main" id="{D54B3E6F-A682-5044-98D7-E4A2119B1B3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29071" flipH="1">
                    <a:off x="334854" y="2846518"/>
                    <a:ext cx="441960" cy="517478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9" name="直線コネクタ 254">
                    <a:extLst>
                      <a:ext uri="{FF2B5EF4-FFF2-40B4-BE49-F238E27FC236}">
                        <a16:creationId xmlns:a16="http://schemas.microsoft.com/office/drawing/2014/main" id="{1055E833-8501-F94C-AEAF-39172BCD72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29071" flipH="1">
                    <a:off x="1448724" y="2794074"/>
                    <a:ext cx="344775" cy="502415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0" name="直線コネクタ 257">
                    <a:extLst>
                      <a:ext uri="{FF2B5EF4-FFF2-40B4-BE49-F238E27FC236}">
                        <a16:creationId xmlns:a16="http://schemas.microsoft.com/office/drawing/2014/main" id="{64B2A58D-8E6A-924B-AA84-08050DDB6D26}"/>
                      </a:ext>
                    </a:extLst>
                  </p:cNvPr>
                  <p:cNvCxnSpPr/>
                  <p:nvPr/>
                </p:nvCxnSpPr>
                <p:spPr>
                  <a:xfrm>
                    <a:off x="1404170" y="4010526"/>
                    <a:ext cx="486827" cy="311664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1" name="直線コネクタ 258">
                    <a:extLst>
                      <a:ext uri="{FF2B5EF4-FFF2-40B4-BE49-F238E27FC236}">
                        <a16:creationId xmlns:a16="http://schemas.microsoft.com/office/drawing/2014/main" id="{268BCB45-D6F1-ED48-84D8-1BBDC05740A1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885470" y="4010526"/>
                    <a:ext cx="518700" cy="510270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2" name="直線コネクタ 259">
                    <a:extLst>
                      <a:ext uri="{FF2B5EF4-FFF2-40B4-BE49-F238E27FC236}">
                        <a16:creationId xmlns:a16="http://schemas.microsoft.com/office/drawing/2014/main" id="{5906049E-924F-C440-B77D-791539A42E91}"/>
                      </a:ext>
                    </a:extLst>
                  </p:cNvPr>
                  <p:cNvCxnSpPr/>
                  <p:nvPr/>
                </p:nvCxnSpPr>
                <p:spPr>
                  <a:xfrm>
                    <a:off x="288664" y="4108515"/>
                    <a:ext cx="596806" cy="406087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直線コネクタ 260">
                    <a:extLst>
                      <a:ext uri="{FF2B5EF4-FFF2-40B4-BE49-F238E27FC236}">
                        <a16:creationId xmlns:a16="http://schemas.microsoft.com/office/drawing/2014/main" id="{93FF3DAF-DBA7-E44B-96EC-08EE619D49F8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-814261" y="2908169"/>
                    <a:ext cx="525741" cy="310545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" name="直線コネクタ 261">
                    <a:extLst>
                      <a:ext uri="{FF2B5EF4-FFF2-40B4-BE49-F238E27FC236}">
                        <a16:creationId xmlns:a16="http://schemas.microsoft.com/office/drawing/2014/main" id="{4941F54C-B93D-B64D-B94E-8082D29534ED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-266809" y="4108515"/>
                    <a:ext cx="549032" cy="360848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" name="直線コネクタ 262">
                    <a:extLst>
                      <a:ext uri="{FF2B5EF4-FFF2-40B4-BE49-F238E27FC236}">
                        <a16:creationId xmlns:a16="http://schemas.microsoft.com/office/drawing/2014/main" id="{86D34602-BC60-E448-A218-AD8BB9060725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1404168" y="4322190"/>
                    <a:ext cx="486829" cy="527400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直線コネクタ 263">
                    <a:extLst>
                      <a:ext uri="{FF2B5EF4-FFF2-40B4-BE49-F238E27FC236}">
                        <a16:creationId xmlns:a16="http://schemas.microsoft.com/office/drawing/2014/main" id="{E557B2A6-37E5-BD4F-A849-027B1ACDD1DE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288663" y="4530845"/>
                    <a:ext cx="596807" cy="442594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7" name="直線コネクタ 264">
                    <a:extLst>
                      <a:ext uri="{FF2B5EF4-FFF2-40B4-BE49-F238E27FC236}">
                        <a16:creationId xmlns:a16="http://schemas.microsoft.com/office/drawing/2014/main" id="{32A509E4-6E82-B145-B66B-7DD13C0F3693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-811765" y="4469363"/>
                    <a:ext cx="544956" cy="397345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8" name="直線コネクタ 265">
                    <a:extLst>
                      <a:ext uri="{FF2B5EF4-FFF2-40B4-BE49-F238E27FC236}">
                        <a16:creationId xmlns:a16="http://schemas.microsoft.com/office/drawing/2014/main" id="{8DA252C0-C6F0-DF46-A314-00330819C1D7}"/>
                      </a:ext>
                    </a:extLst>
                  </p:cNvPr>
                  <p:cNvCxnSpPr/>
                  <p:nvPr/>
                </p:nvCxnSpPr>
                <p:spPr>
                  <a:xfrm>
                    <a:off x="-1281597" y="4322190"/>
                    <a:ext cx="465199" cy="544518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" name="直線コネクタ 266">
                    <a:extLst>
                      <a:ext uri="{FF2B5EF4-FFF2-40B4-BE49-F238E27FC236}">
                        <a16:creationId xmlns:a16="http://schemas.microsoft.com/office/drawing/2014/main" id="{A463E55E-947C-F947-9928-9F2673DE5FB0}"/>
                      </a:ext>
                    </a:extLst>
                  </p:cNvPr>
                  <p:cNvCxnSpPr/>
                  <p:nvPr/>
                </p:nvCxnSpPr>
                <p:spPr>
                  <a:xfrm>
                    <a:off x="-254016" y="4464136"/>
                    <a:ext cx="549032" cy="509303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" name="直線コネクタ 267">
                    <a:extLst>
                      <a:ext uri="{FF2B5EF4-FFF2-40B4-BE49-F238E27FC236}">
                        <a16:creationId xmlns:a16="http://schemas.microsoft.com/office/drawing/2014/main" id="{84498821-EE5F-494B-8EB9-B595E92B4E3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-1281598" y="4010526"/>
                    <a:ext cx="454756" cy="311664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1" name="直線コネクタ 268">
                    <a:extLst>
                      <a:ext uri="{FF2B5EF4-FFF2-40B4-BE49-F238E27FC236}">
                        <a16:creationId xmlns:a16="http://schemas.microsoft.com/office/drawing/2014/main" id="{A4D24238-A5BA-624E-ADEA-A6F6F241AD1C}"/>
                      </a:ext>
                    </a:extLst>
                  </p:cNvPr>
                  <p:cNvCxnSpPr/>
                  <p:nvPr/>
                </p:nvCxnSpPr>
                <p:spPr>
                  <a:xfrm>
                    <a:off x="-826841" y="4010526"/>
                    <a:ext cx="581953" cy="458837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2" name="直線コネクタ 269">
                    <a:extLst>
                      <a:ext uri="{FF2B5EF4-FFF2-40B4-BE49-F238E27FC236}">
                        <a16:creationId xmlns:a16="http://schemas.microsoft.com/office/drawing/2014/main" id="{7BD1BE89-85A7-4043-9A61-4EE811DA2926}"/>
                      </a:ext>
                    </a:extLst>
                  </p:cNvPr>
                  <p:cNvCxnSpPr/>
                  <p:nvPr/>
                </p:nvCxnSpPr>
                <p:spPr>
                  <a:xfrm>
                    <a:off x="876042" y="4514602"/>
                    <a:ext cx="528126" cy="334988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3" name="直線コネクタ 270">
                    <a:extLst>
                      <a:ext uri="{FF2B5EF4-FFF2-40B4-BE49-F238E27FC236}">
                        <a16:creationId xmlns:a16="http://schemas.microsoft.com/office/drawing/2014/main" id="{7D3738B1-72F7-D841-83F4-30462B15BE1C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856842" y="4849590"/>
                    <a:ext cx="547326" cy="454670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4" name="直線コネクタ 271">
                    <a:extLst>
                      <a:ext uri="{FF2B5EF4-FFF2-40B4-BE49-F238E27FC236}">
                        <a16:creationId xmlns:a16="http://schemas.microsoft.com/office/drawing/2014/main" id="{450119C5-DAC2-344A-8D0A-E03F48A65E15}"/>
                      </a:ext>
                    </a:extLst>
                  </p:cNvPr>
                  <p:cNvCxnSpPr/>
                  <p:nvPr/>
                </p:nvCxnSpPr>
                <p:spPr>
                  <a:xfrm>
                    <a:off x="295016" y="4973439"/>
                    <a:ext cx="566393" cy="328794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" name="直線コネクタ 272">
                    <a:extLst>
                      <a:ext uri="{FF2B5EF4-FFF2-40B4-BE49-F238E27FC236}">
                        <a16:creationId xmlns:a16="http://schemas.microsoft.com/office/drawing/2014/main" id="{AB9221A3-B971-304F-9F0F-DBF94A6FC380}"/>
                      </a:ext>
                    </a:extLst>
                  </p:cNvPr>
                  <p:cNvCxnSpPr/>
                  <p:nvPr/>
                </p:nvCxnSpPr>
                <p:spPr>
                  <a:xfrm>
                    <a:off x="-813537" y="4866708"/>
                    <a:ext cx="503506" cy="437552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" name="直線コネクタ 273">
                    <a:extLst>
                      <a:ext uri="{FF2B5EF4-FFF2-40B4-BE49-F238E27FC236}">
                        <a16:creationId xmlns:a16="http://schemas.microsoft.com/office/drawing/2014/main" id="{811403CC-998E-D54C-AB26-C09D2DAE86F5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-1638895" y="2998775"/>
                    <a:ext cx="11000" cy="767233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7" name="直線コネクタ 274">
                    <a:extLst>
                      <a:ext uri="{FF2B5EF4-FFF2-40B4-BE49-F238E27FC236}">
                        <a16:creationId xmlns:a16="http://schemas.microsoft.com/office/drawing/2014/main" id="{BFB08BCB-631C-2540-85AD-3E799F52D9F4}"/>
                      </a:ext>
                    </a:extLst>
                  </p:cNvPr>
                  <p:cNvCxnSpPr/>
                  <p:nvPr/>
                </p:nvCxnSpPr>
                <p:spPr>
                  <a:xfrm rot="11800329" flipH="1" flipV="1">
                    <a:off x="-2025137" y="2815538"/>
                    <a:ext cx="417109" cy="1204571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直線コネクタ 275">
                    <a:extLst>
                      <a:ext uri="{FF2B5EF4-FFF2-40B4-BE49-F238E27FC236}">
                        <a16:creationId xmlns:a16="http://schemas.microsoft.com/office/drawing/2014/main" id="{15276442-8202-3246-9F62-A936ED9A27A5}"/>
                      </a:ext>
                    </a:extLst>
                  </p:cNvPr>
                  <p:cNvCxnSpPr>
                    <a:endCxn id="117" idx="2"/>
                  </p:cNvCxnSpPr>
                  <p:nvPr/>
                </p:nvCxnSpPr>
                <p:spPr>
                  <a:xfrm rot="11800329" flipH="1" flipV="1">
                    <a:off x="-1728488" y="3817704"/>
                    <a:ext cx="524635" cy="448837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9" name="直線コネクタ 276">
                    <a:extLst>
                      <a:ext uri="{FF2B5EF4-FFF2-40B4-BE49-F238E27FC236}">
                        <a16:creationId xmlns:a16="http://schemas.microsoft.com/office/drawing/2014/main" id="{E6D5905C-2E11-A146-9C9D-325138733CF9}"/>
                      </a:ext>
                    </a:extLst>
                  </p:cNvPr>
                  <p:cNvCxnSpPr/>
                  <p:nvPr/>
                </p:nvCxnSpPr>
                <p:spPr>
                  <a:xfrm>
                    <a:off x="-1826204" y="4023346"/>
                    <a:ext cx="242195" cy="533935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0" name="直線コネクタ 277">
                    <a:extLst>
                      <a:ext uri="{FF2B5EF4-FFF2-40B4-BE49-F238E27FC236}">
                        <a16:creationId xmlns:a16="http://schemas.microsoft.com/office/drawing/2014/main" id="{42ACEA6B-018E-464B-83C7-AF055227E74B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-1583148" y="4318513"/>
                    <a:ext cx="298474" cy="237936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1" name="直線コネクタ 278">
                    <a:extLst>
                      <a:ext uri="{FF2B5EF4-FFF2-40B4-BE49-F238E27FC236}">
                        <a16:creationId xmlns:a16="http://schemas.microsoft.com/office/drawing/2014/main" id="{1092CAA1-2B19-904B-BFC1-88407B3417CA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-308143" y="4973439"/>
                    <a:ext cx="594918" cy="330821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" name="直線コネクタ 279">
                    <a:extLst>
                      <a:ext uri="{FF2B5EF4-FFF2-40B4-BE49-F238E27FC236}">
                        <a16:creationId xmlns:a16="http://schemas.microsoft.com/office/drawing/2014/main" id="{81BD5216-2520-414E-954F-18111EF65A61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1856078" y="4583047"/>
                    <a:ext cx="329317" cy="533833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" name="直線コネクタ 280">
                    <a:extLst>
                      <a:ext uri="{FF2B5EF4-FFF2-40B4-BE49-F238E27FC236}">
                        <a16:creationId xmlns:a16="http://schemas.microsoft.com/office/drawing/2014/main" id="{9AEE5D1F-EAE3-B44D-AA2F-A326FB59EA34}"/>
                      </a:ext>
                    </a:extLst>
                  </p:cNvPr>
                  <p:cNvCxnSpPr/>
                  <p:nvPr/>
                </p:nvCxnSpPr>
                <p:spPr>
                  <a:xfrm>
                    <a:off x="1408245" y="4849590"/>
                    <a:ext cx="447833" cy="267290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4" name="直線コネクタ 281">
                    <a:extLst>
                      <a:ext uri="{FF2B5EF4-FFF2-40B4-BE49-F238E27FC236}">
                        <a16:creationId xmlns:a16="http://schemas.microsoft.com/office/drawing/2014/main" id="{70196C89-668D-3046-810D-BCD58F4C31B4}"/>
                      </a:ext>
                    </a:extLst>
                  </p:cNvPr>
                  <p:cNvCxnSpPr/>
                  <p:nvPr/>
                </p:nvCxnSpPr>
                <p:spPr>
                  <a:xfrm>
                    <a:off x="1890997" y="4318513"/>
                    <a:ext cx="293888" cy="257843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5" name="直線コネクタ 282">
                    <a:extLst>
                      <a:ext uri="{FF2B5EF4-FFF2-40B4-BE49-F238E27FC236}">
                        <a16:creationId xmlns:a16="http://schemas.microsoft.com/office/drawing/2014/main" id="{10CD89C7-2348-7E41-9DC7-4B648E9C1C1E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1886245" y="3771018"/>
                    <a:ext cx="324228" cy="552695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6" name="直線コネクタ 283">
                    <a:extLst>
                      <a:ext uri="{FF2B5EF4-FFF2-40B4-BE49-F238E27FC236}">
                        <a16:creationId xmlns:a16="http://schemas.microsoft.com/office/drawing/2014/main" id="{6E612782-71AC-C442-B510-DC2A3837E358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2187965" y="4020174"/>
                    <a:ext cx="238485" cy="556182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7" name="直線コネクタ 286">
                    <a:extLst>
                      <a:ext uri="{FF2B5EF4-FFF2-40B4-BE49-F238E27FC236}">
                        <a16:creationId xmlns:a16="http://schemas.microsoft.com/office/drawing/2014/main" id="{0F8B717D-49E5-1346-9E0D-F23F48909806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2430260" y="4016011"/>
                    <a:ext cx="17270" cy="677016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8" name="直線コネクタ 287">
                    <a:extLst>
                      <a:ext uri="{FF2B5EF4-FFF2-40B4-BE49-F238E27FC236}">
                        <a16:creationId xmlns:a16="http://schemas.microsoft.com/office/drawing/2014/main" id="{822BB6E6-F841-9348-B7AE-F5D65439265B}"/>
                      </a:ext>
                    </a:extLst>
                  </p:cNvPr>
                  <p:cNvCxnSpPr/>
                  <p:nvPr/>
                </p:nvCxnSpPr>
                <p:spPr>
                  <a:xfrm>
                    <a:off x="2184885" y="4576356"/>
                    <a:ext cx="224302" cy="112431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" name="直線コネクタ 288">
                    <a:extLst>
                      <a:ext uri="{FF2B5EF4-FFF2-40B4-BE49-F238E27FC236}">
                        <a16:creationId xmlns:a16="http://schemas.microsoft.com/office/drawing/2014/main" id="{55CEBD76-1860-AA4B-ABF8-089F22973A11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-1267751" y="4866708"/>
                    <a:ext cx="453490" cy="250172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0" name="直線コネクタ 289">
                    <a:extLst>
                      <a:ext uri="{FF2B5EF4-FFF2-40B4-BE49-F238E27FC236}">
                        <a16:creationId xmlns:a16="http://schemas.microsoft.com/office/drawing/2014/main" id="{174155FD-729D-1C49-9B08-70B884060CBD}"/>
                      </a:ext>
                    </a:extLst>
                  </p:cNvPr>
                  <p:cNvCxnSpPr/>
                  <p:nvPr/>
                </p:nvCxnSpPr>
                <p:spPr>
                  <a:xfrm>
                    <a:off x="-1586495" y="4556449"/>
                    <a:ext cx="320568" cy="560431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1" name="直線コネクタ 290">
                    <a:extLst>
                      <a:ext uri="{FF2B5EF4-FFF2-40B4-BE49-F238E27FC236}">
                        <a16:creationId xmlns:a16="http://schemas.microsoft.com/office/drawing/2014/main" id="{48762564-85F0-9940-A981-AFE8E03638CB}"/>
                      </a:ext>
                    </a:extLst>
                  </p:cNvPr>
                  <p:cNvCxnSpPr/>
                  <p:nvPr/>
                </p:nvCxnSpPr>
                <p:spPr>
                  <a:xfrm>
                    <a:off x="-1827644" y="4023782"/>
                    <a:ext cx="34335" cy="728320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2" name="直線コネクタ 291">
                    <a:extLst>
                      <a:ext uri="{FF2B5EF4-FFF2-40B4-BE49-F238E27FC236}">
                        <a16:creationId xmlns:a16="http://schemas.microsoft.com/office/drawing/2014/main" id="{E83F966F-500F-BB47-B8CA-57CAF9FB6E2C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-1793307" y="4556449"/>
                    <a:ext cx="206300" cy="195693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3" name="直線コネクタ 292">
                    <a:extLst>
                      <a:ext uri="{FF2B5EF4-FFF2-40B4-BE49-F238E27FC236}">
                        <a16:creationId xmlns:a16="http://schemas.microsoft.com/office/drawing/2014/main" id="{606542D1-E2EA-9843-A505-D330DE9A6C06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-1833492" y="3765469"/>
                    <a:ext cx="191518" cy="258273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" name="直線コネクタ 293">
                    <a:extLst>
                      <a:ext uri="{FF2B5EF4-FFF2-40B4-BE49-F238E27FC236}">
                        <a16:creationId xmlns:a16="http://schemas.microsoft.com/office/drawing/2014/main" id="{19B7C36A-6988-6C41-B22F-FEAA26AACE69}"/>
                      </a:ext>
                    </a:extLst>
                  </p:cNvPr>
                  <p:cNvCxnSpPr/>
                  <p:nvPr/>
                </p:nvCxnSpPr>
                <p:spPr>
                  <a:xfrm rot="11800329" flipH="1" flipV="1">
                    <a:off x="-1311117" y="2950723"/>
                    <a:ext cx="550182" cy="207675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" name="直線コネクタ 294">
                    <a:extLst>
                      <a:ext uri="{FF2B5EF4-FFF2-40B4-BE49-F238E27FC236}">
                        <a16:creationId xmlns:a16="http://schemas.microsoft.com/office/drawing/2014/main" id="{8EBE9A3B-5D63-AB4C-820D-670A1A3E957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29071" flipH="1">
                    <a:off x="-1616175" y="2877056"/>
                    <a:ext cx="370462" cy="150774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6" name="直線コネクタ 295">
                    <a:extLst>
                      <a:ext uri="{FF2B5EF4-FFF2-40B4-BE49-F238E27FC236}">
                        <a16:creationId xmlns:a16="http://schemas.microsoft.com/office/drawing/2014/main" id="{28EA3E5B-BFC0-AA4C-B27A-B8BC0B4F9D6D}"/>
                      </a:ext>
                    </a:extLst>
                  </p:cNvPr>
                  <p:cNvCxnSpPr/>
                  <p:nvPr/>
                </p:nvCxnSpPr>
                <p:spPr>
                  <a:xfrm rot="11800329" flipH="1" flipV="1">
                    <a:off x="-1837062" y="2817005"/>
                    <a:ext cx="240266" cy="156778"/>
                  </a:xfrm>
                  <a:prstGeom prst="line">
                    <a:avLst/>
                  </a:prstGeom>
                  <a:ln w="28575">
                    <a:solidFill>
                      <a:schemeClr val="bg1">
                        <a:lumMod val="50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20" name="フリーフォーム 296">
                  <a:extLst>
                    <a:ext uri="{FF2B5EF4-FFF2-40B4-BE49-F238E27FC236}">
                      <a16:creationId xmlns:a16="http://schemas.microsoft.com/office/drawing/2014/main" id="{26DB1835-2DBB-2D42-983B-2A82454A90C1}"/>
                    </a:ext>
                  </a:extLst>
                </p:cNvPr>
                <p:cNvSpPr/>
                <p:nvPr/>
              </p:nvSpPr>
              <p:spPr>
                <a:xfrm>
                  <a:off x="13603535" y="3250866"/>
                  <a:ext cx="4482252" cy="1927663"/>
                </a:xfrm>
                <a:custGeom>
                  <a:avLst/>
                  <a:gdLst>
                    <a:gd name="connsiteX0" fmla="*/ 45500 w 1694418"/>
                    <a:gd name="connsiteY0" fmla="*/ 732 h 870161"/>
                    <a:gd name="connsiteX1" fmla="*/ 30510 w 1694418"/>
                    <a:gd name="connsiteY1" fmla="*/ 90673 h 870161"/>
                    <a:gd name="connsiteX2" fmla="*/ 529 w 1694418"/>
                    <a:gd name="connsiteY2" fmla="*/ 345505 h 870161"/>
                    <a:gd name="connsiteX3" fmla="*/ 15520 w 1694418"/>
                    <a:gd name="connsiteY3" fmla="*/ 570358 h 870161"/>
                    <a:gd name="connsiteX4" fmla="*/ 90470 w 1694418"/>
                    <a:gd name="connsiteY4" fmla="*/ 585348 h 870161"/>
                    <a:gd name="connsiteX5" fmla="*/ 180411 w 1694418"/>
                    <a:gd name="connsiteY5" fmla="*/ 600338 h 870161"/>
                    <a:gd name="connsiteX6" fmla="*/ 300333 w 1694418"/>
                    <a:gd name="connsiteY6" fmla="*/ 630318 h 870161"/>
                    <a:gd name="connsiteX7" fmla="*/ 585146 w 1694418"/>
                    <a:gd name="connsiteY7" fmla="*/ 660299 h 870161"/>
                    <a:gd name="connsiteX8" fmla="*/ 720057 w 1694418"/>
                    <a:gd name="connsiteY8" fmla="*/ 690279 h 870161"/>
                    <a:gd name="connsiteX9" fmla="*/ 869959 w 1694418"/>
                    <a:gd name="connsiteY9" fmla="*/ 720259 h 870161"/>
                    <a:gd name="connsiteX10" fmla="*/ 944910 w 1694418"/>
                    <a:gd name="connsiteY10" fmla="*/ 750240 h 870161"/>
                    <a:gd name="connsiteX11" fmla="*/ 1064831 w 1694418"/>
                    <a:gd name="connsiteY11" fmla="*/ 765230 h 870161"/>
                    <a:gd name="connsiteX12" fmla="*/ 1304674 w 1694418"/>
                    <a:gd name="connsiteY12" fmla="*/ 825191 h 870161"/>
                    <a:gd name="connsiteX13" fmla="*/ 1439585 w 1694418"/>
                    <a:gd name="connsiteY13" fmla="*/ 855171 h 870161"/>
                    <a:gd name="connsiteX14" fmla="*/ 1499546 w 1694418"/>
                    <a:gd name="connsiteY14" fmla="*/ 870161 h 870161"/>
                    <a:gd name="connsiteX15" fmla="*/ 1574497 w 1694418"/>
                    <a:gd name="connsiteY15" fmla="*/ 720259 h 870161"/>
                    <a:gd name="connsiteX16" fmla="*/ 1604477 w 1694418"/>
                    <a:gd name="connsiteY16" fmla="*/ 585348 h 870161"/>
                    <a:gd name="connsiteX17" fmla="*/ 1634457 w 1694418"/>
                    <a:gd name="connsiteY17" fmla="*/ 540377 h 870161"/>
                    <a:gd name="connsiteX18" fmla="*/ 1649448 w 1694418"/>
                    <a:gd name="connsiteY18" fmla="*/ 465427 h 870161"/>
                    <a:gd name="connsiteX19" fmla="*/ 1679428 w 1694418"/>
                    <a:gd name="connsiteY19" fmla="*/ 420456 h 870161"/>
                    <a:gd name="connsiteX20" fmla="*/ 1694418 w 1694418"/>
                    <a:gd name="connsiteY20" fmla="*/ 285545 h 870161"/>
                    <a:gd name="connsiteX21" fmla="*/ 1499546 w 1694418"/>
                    <a:gd name="connsiteY21" fmla="*/ 225584 h 870161"/>
                    <a:gd name="connsiteX22" fmla="*/ 1349644 w 1694418"/>
                    <a:gd name="connsiteY22" fmla="*/ 210594 h 870161"/>
                    <a:gd name="connsiteX23" fmla="*/ 1244713 w 1694418"/>
                    <a:gd name="connsiteY23" fmla="*/ 195604 h 870161"/>
                    <a:gd name="connsiteX24" fmla="*/ 1139782 w 1694418"/>
                    <a:gd name="connsiteY24" fmla="*/ 165623 h 870161"/>
                    <a:gd name="connsiteX25" fmla="*/ 1019861 w 1694418"/>
                    <a:gd name="connsiteY25" fmla="*/ 150633 h 870161"/>
                    <a:gd name="connsiteX26" fmla="*/ 809998 w 1694418"/>
                    <a:gd name="connsiteY26" fmla="*/ 90673 h 870161"/>
                    <a:gd name="connsiteX27" fmla="*/ 705067 w 1694418"/>
                    <a:gd name="connsiteY27" fmla="*/ 75682 h 870161"/>
                    <a:gd name="connsiteX28" fmla="*/ 615126 w 1694418"/>
                    <a:gd name="connsiteY28" fmla="*/ 60692 h 870161"/>
                    <a:gd name="connsiteX29" fmla="*/ 495205 w 1694418"/>
                    <a:gd name="connsiteY29" fmla="*/ 30712 h 870161"/>
                    <a:gd name="connsiteX30" fmla="*/ 180411 w 1694418"/>
                    <a:gd name="connsiteY30" fmla="*/ 45702 h 870161"/>
                    <a:gd name="connsiteX31" fmla="*/ 45500 w 1694418"/>
                    <a:gd name="connsiteY31" fmla="*/ 732 h 870161"/>
                    <a:gd name="connsiteX0" fmla="*/ 5726243 w 7375161"/>
                    <a:gd name="connsiteY0" fmla="*/ 76653 h 1983796"/>
                    <a:gd name="connsiteX1" fmla="*/ 5711253 w 7375161"/>
                    <a:gd name="connsiteY1" fmla="*/ 166594 h 1983796"/>
                    <a:gd name="connsiteX2" fmla="*/ 0 w 7375161"/>
                    <a:gd name="connsiteY2" fmla="*/ 1980403 h 1983796"/>
                    <a:gd name="connsiteX3" fmla="*/ 5696263 w 7375161"/>
                    <a:gd name="connsiteY3" fmla="*/ 646279 h 1983796"/>
                    <a:gd name="connsiteX4" fmla="*/ 5771213 w 7375161"/>
                    <a:gd name="connsiteY4" fmla="*/ 661269 h 1983796"/>
                    <a:gd name="connsiteX5" fmla="*/ 5861154 w 7375161"/>
                    <a:gd name="connsiteY5" fmla="*/ 676259 h 1983796"/>
                    <a:gd name="connsiteX6" fmla="*/ 5981076 w 7375161"/>
                    <a:gd name="connsiteY6" fmla="*/ 706239 h 1983796"/>
                    <a:gd name="connsiteX7" fmla="*/ 6265889 w 7375161"/>
                    <a:gd name="connsiteY7" fmla="*/ 736220 h 1983796"/>
                    <a:gd name="connsiteX8" fmla="*/ 6400800 w 7375161"/>
                    <a:gd name="connsiteY8" fmla="*/ 766200 h 1983796"/>
                    <a:gd name="connsiteX9" fmla="*/ 6550702 w 7375161"/>
                    <a:gd name="connsiteY9" fmla="*/ 796180 h 1983796"/>
                    <a:gd name="connsiteX10" fmla="*/ 6625653 w 7375161"/>
                    <a:gd name="connsiteY10" fmla="*/ 826161 h 1983796"/>
                    <a:gd name="connsiteX11" fmla="*/ 6745574 w 7375161"/>
                    <a:gd name="connsiteY11" fmla="*/ 841151 h 1983796"/>
                    <a:gd name="connsiteX12" fmla="*/ 6985417 w 7375161"/>
                    <a:gd name="connsiteY12" fmla="*/ 901112 h 1983796"/>
                    <a:gd name="connsiteX13" fmla="*/ 7120328 w 7375161"/>
                    <a:gd name="connsiteY13" fmla="*/ 931092 h 1983796"/>
                    <a:gd name="connsiteX14" fmla="*/ 7180289 w 7375161"/>
                    <a:gd name="connsiteY14" fmla="*/ 946082 h 1983796"/>
                    <a:gd name="connsiteX15" fmla="*/ 7255240 w 7375161"/>
                    <a:gd name="connsiteY15" fmla="*/ 796180 h 1983796"/>
                    <a:gd name="connsiteX16" fmla="*/ 7285220 w 7375161"/>
                    <a:gd name="connsiteY16" fmla="*/ 661269 h 1983796"/>
                    <a:gd name="connsiteX17" fmla="*/ 7315200 w 7375161"/>
                    <a:gd name="connsiteY17" fmla="*/ 616298 h 1983796"/>
                    <a:gd name="connsiteX18" fmla="*/ 7330191 w 7375161"/>
                    <a:gd name="connsiteY18" fmla="*/ 541348 h 1983796"/>
                    <a:gd name="connsiteX19" fmla="*/ 7360171 w 7375161"/>
                    <a:gd name="connsiteY19" fmla="*/ 496377 h 1983796"/>
                    <a:gd name="connsiteX20" fmla="*/ 7375161 w 7375161"/>
                    <a:gd name="connsiteY20" fmla="*/ 361466 h 1983796"/>
                    <a:gd name="connsiteX21" fmla="*/ 7180289 w 7375161"/>
                    <a:gd name="connsiteY21" fmla="*/ 301505 h 1983796"/>
                    <a:gd name="connsiteX22" fmla="*/ 7030387 w 7375161"/>
                    <a:gd name="connsiteY22" fmla="*/ 286515 h 1983796"/>
                    <a:gd name="connsiteX23" fmla="*/ 6925456 w 7375161"/>
                    <a:gd name="connsiteY23" fmla="*/ 271525 h 1983796"/>
                    <a:gd name="connsiteX24" fmla="*/ 6820525 w 7375161"/>
                    <a:gd name="connsiteY24" fmla="*/ 241544 h 1983796"/>
                    <a:gd name="connsiteX25" fmla="*/ 6700604 w 7375161"/>
                    <a:gd name="connsiteY25" fmla="*/ 226554 h 1983796"/>
                    <a:gd name="connsiteX26" fmla="*/ 6490741 w 7375161"/>
                    <a:gd name="connsiteY26" fmla="*/ 166594 h 1983796"/>
                    <a:gd name="connsiteX27" fmla="*/ 6385810 w 7375161"/>
                    <a:gd name="connsiteY27" fmla="*/ 151603 h 1983796"/>
                    <a:gd name="connsiteX28" fmla="*/ 6295869 w 7375161"/>
                    <a:gd name="connsiteY28" fmla="*/ 136613 h 1983796"/>
                    <a:gd name="connsiteX29" fmla="*/ 6175948 w 7375161"/>
                    <a:gd name="connsiteY29" fmla="*/ 106633 h 1983796"/>
                    <a:gd name="connsiteX30" fmla="*/ 5861154 w 7375161"/>
                    <a:gd name="connsiteY30" fmla="*/ 121623 h 1983796"/>
                    <a:gd name="connsiteX31" fmla="*/ 5726243 w 7375161"/>
                    <a:gd name="connsiteY31" fmla="*/ 76653 h 1983796"/>
                    <a:gd name="connsiteX0" fmla="*/ 6228182 w 7877100"/>
                    <a:gd name="connsiteY0" fmla="*/ 65384 h 1972527"/>
                    <a:gd name="connsiteX1" fmla="*/ 397008 w 7877100"/>
                    <a:gd name="connsiteY1" fmla="*/ 1129685 h 1972527"/>
                    <a:gd name="connsiteX2" fmla="*/ 501939 w 7877100"/>
                    <a:gd name="connsiteY2" fmla="*/ 1969134 h 1972527"/>
                    <a:gd name="connsiteX3" fmla="*/ 6198202 w 7877100"/>
                    <a:gd name="connsiteY3" fmla="*/ 635010 h 1972527"/>
                    <a:gd name="connsiteX4" fmla="*/ 6273152 w 7877100"/>
                    <a:gd name="connsiteY4" fmla="*/ 650000 h 1972527"/>
                    <a:gd name="connsiteX5" fmla="*/ 6363093 w 7877100"/>
                    <a:gd name="connsiteY5" fmla="*/ 664990 h 1972527"/>
                    <a:gd name="connsiteX6" fmla="*/ 6483015 w 7877100"/>
                    <a:gd name="connsiteY6" fmla="*/ 694970 h 1972527"/>
                    <a:gd name="connsiteX7" fmla="*/ 6767828 w 7877100"/>
                    <a:gd name="connsiteY7" fmla="*/ 724951 h 1972527"/>
                    <a:gd name="connsiteX8" fmla="*/ 6902739 w 7877100"/>
                    <a:gd name="connsiteY8" fmla="*/ 754931 h 1972527"/>
                    <a:gd name="connsiteX9" fmla="*/ 7052641 w 7877100"/>
                    <a:gd name="connsiteY9" fmla="*/ 784911 h 1972527"/>
                    <a:gd name="connsiteX10" fmla="*/ 7127592 w 7877100"/>
                    <a:gd name="connsiteY10" fmla="*/ 814892 h 1972527"/>
                    <a:gd name="connsiteX11" fmla="*/ 7247513 w 7877100"/>
                    <a:gd name="connsiteY11" fmla="*/ 829882 h 1972527"/>
                    <a:gd name="connsiteX12" fmla="*/ 7487356 w 7877100"/>
                    <a:gd name="connsiteY12" fmla="*/ 889843 h 1972527"/>
                    <a:gd name="connsiteX13" fmla="*/ 7622267 w 7877100"/>
                    <a:gd name="connsiteY13" fmla="*/ 919823 h 1972527"/>
                    <a:gd name="connsiteX14" fmla="*/ 7682228 w 7877100"/>
                    <a:gd name="connsiteY14" fmla="*/ 934813 h 1972527"/>
                    <a:gd name="connsiteX15" fmla="*/ 7757179 w 7877100"/>
                    <a:gd name="connsiteY15" fmla="*/ 784911 h 1972527"/>
                    <a:gd name="connsiteX16" fmla="*/ 7787159 w 7877100"/>
                    <a:gd name="connsiteY16" fmla="*/ 650000 h 1972527"/>
                    <a:gd name="connsiteX17" fmla="*/ 7817139 w 7877100"/>
                    <a:gd name="connsiteY17" fmla="*/ 605029 h 1972527"/>
                    <a:gd name="connsiteX18" fmla="*/ 7832130 w 7877100"/>
                    <a:gd name="connsiteY18" fmla="*/ 530079 h 1972527"/>
                    <a:gd name="connsiteX19" fmla="*/ 7862110 w 7877100"/>
                    <a:gd name="connsiteY19" fmla="*/ 485108 h 1972527"/>
                    <a:gd name="connsiteX20" fmla="*/ 7877100 w 7877100"/>
                    <a:gd name="connsiteY20" fmla="*/ 350197 h 1972527"/>
                    <a:gd name="connsiteX21" fmla="*/ 7682228 w 7877100"/>
                    <a:gd name="connsiteY21" fmla="*/ 290236 h 1972527"/>
                    <a:gd name="connsiteX22" fmla="*/ 7532326 w 7877100"/>
                    <a:gd name="connsiteY22" fmla="*/ 275246 h 1972527"/>
                    <a:gd name="connsiteX23" fmla="*/ 7427395 w 7877100"/>
                    <a:gd name="connsiteY23" fmla="*/ 260256 h 1972527"/>
                    <a:gd name="connsiteX24" fmla="*/ 7322464 w 7877100"/>
                    <a:gd name="connsiteY24" fmla="*/ 230275 h 1972527"/>
                    <a:gd name="connsiteX25" fmla="*/ 7202543 w 7877100"/>
                    <a:gd name="connsiteY25" fmla="*/ 215285 h 1972527"/>
                    <a:gd name="connsiteX26" fmla="*/ 6992680 w 7877100"/>
                    <a:gd name="connsiteY26" fmla="*/ 155325 h 1972527"/>
                    <a:gd name="connsiteX27" fmla="*/ 6887749 w 7877100"/>
                    <a:gd name="connsiteY27" fmla="*/ 140334 h 1972527"/>
                    <a:gd name="connsiteX28" fmla="*/ 6797808 w 7877100"/>
                    <a:gd name="connsiteY28" fmla="*/ 125344 h 1972527"/>
                    <a:gd name="connsiteX29" fmla="*/ 6677887 w 7877100"/>
                    <a:gd name="connsiteY29" fmla="*/ 95364 h 1972527"/>
                    <a:gd name="connsiteX30" fmla="*/ 6363093 w 7877100"/>
                    <a:gd name="connsiteY30" fmla="*/ 110354 h 1972527"/>
                    <a:gd name="connsiteX31" fmla="*/ 6228182 w 7877100"/>
                    <a:gd name="connsiteY31" fmla="*/ 65384 h 1972527"/>
                    <a:gd name="connsiteX0" fmla="*/ 6228182 w 7877100"/>
                    <a:gd name="connsiteY0" fmla="*/ 65384 h 2598729"/>
                    <a:gd name="connsiteX1" fmla="*/ 397008 w 7877100"/>
                    <a:gd name="connsiteY1" fmla="*/ 1129685 h 2598729"/>
                    <a:gd name="connsiteX2" fmla="*/ 501939 w 7877100"/>
                    <a:gd name="connsiteY2" fmla="*/ 1969134 h 2598729"/>
                    <a:gd name="connsiteX3" fmla="*/ 6198202 w 7877100"/>
                    <a:gd name="connsiteY3" fmla="*/ 635010 h 2598729"/>
                    <a:gd name="connsiteX4" fmla="*/ 6273152 w 7877100"/>
                    <a:gd name="connsiteY4" fmla="*/ 650000 h 2598729"/>
                    <a:gd name="connsiteX5" fmla="*/ 6363093 w 7877100"/>
                    <a:gd name="connsiteY5" fmla="*/ 664990 h 2598729"/>
                    <a:gd name="connsiteX6" fmla="*/ 2735474 w 7877100"/>
                    <a:gd name="connsiteY6" fmla="*/ 2598721 h 2598729"/>
                    <a:gd name="connsiteX7" fmla="*/ 6767828 w 7877100"/>
                    <a:gd name="connsiteY7" fmla="*/ 724951 h 2598729"/>
                    <a:gd name="connsiteX8" fmla="*/ 6902739 w 7877100"/>
                    <a:gd name="connsiteY8" fmla="*/ 754931 h 2598729"/>
                    <a:gd name="connsiteX9" fmla="*/ 7052641 w 7877100"/>
                    <a:gd name="connsiteY9" fmla="*/ 784911 h 2598729"/>
                    <a:gd name="connsiteX10" fmla="*/ 7127592 w 7877100"/>
                    <a:gd name="connsiteY10" fmla="*/ 814892 h 2598729"/>
                    <a:gd name="connsiteX11" fmla="*/ 7247513 w 7877100"/>
                    <a:gd name="connsiteY11" fmla="*/ 829882 h 2598729"/>
                    <a:gd name="connsiteX12" fmla="*/ 7487356 w 7877100"/>
                    <a:gd name="connsiteY12" fmla="*/ 889843 h 2598729"/>
                    <a:gd name="connsiteX13" fmla="*/ 7622267 w 7877100"/>
                    <a:gd name="connsiteY13" fmla="*/ 919823 h 2598729"/>
                    <a:gd name="connsiteX14" fmla="*/ 7682228 w 7877100"/>
                    <a:gd name="connsiteY14" fmla="*/ 934813 h 2598729"/>
                    <a:gd name="connsiteX15" fmla="*/ 7757179 w 7877100"/>
                    <a:gd name="connsiteY15" fmla="*/ 784911 h 2598729"/>
                    <a:gd name="connsiteX16" fmla="*/ 7787159 w 7877100"/>
                    <a:gd name="connsiteY16" fmla="*/ 650000 h 2598729"/>
                    <a:gd name="connsiteX17" fmla="*/ 7817139 w 7877100"/>
                    <a:gd name="connsiteY17" fmla="*/ 605029 h 2598729"/>
                    <a:gd name="connsiteX18" fmla="*/ 7832130 w 7877100"/>
                    <a:gd name="connsiteY18" fmla="*/ 530079 h 2598729"/>
                    <a:gd name="connsiteX19" fmla="*/ 7862110 w 7877100"/>
                    <a:gd name="connsiteY19" fmla="*/ 485108 h 2598729"/>
                    <a:gd name="connsiteX20" fmla="*/ 7877100 w 7877100"/>
                    <a:gd name="connsiteY20" fmla="*/ 350197 h 2598729"/>
                    <a:gd name="connsiteX21" fmla="*/ 7682228 w 7877100"/>
                    <a:gd name="connsiteY21" fmla="*/ 290236 h 2598729"/>
                    <a:gd name="connsiteX22" fmla="*/ 7532326 w 7877100"/>
                    <a:gd name="connsiteY22" fmla="*/ 275246 h 2598729"/>
                    <a:gd name="connsiteX23" fmla="*/ 7427395 w 7877100"/>
                    <a:gd name="connsiteY23" fmla="*/ 260256 h 2598729"/>
                    <a:gd name="connsiteX24" fmla="*/ 7322464 w 7877100"/>
                    <a:gd name="connsiteY24" fmla="*/ 230275 h 2598729"/>
                    <a:gd name="connsiteX25" fmla="*/ 7202543 w 7877100"/>
                    <a:gd name="connsiteY25" fmla="*/ 215285 h 2598729"/>
                    <a:gd name="connsiteX26" fmla="*/ 6992680 w 7877100"/>
                    <a:gd name="connsiteY26" fmla="*/ 155325 h 2598729"/>
                    <a:gd name="connsiteX27" fmla="*/ 6887749 w 7877100"/>
                    <a:gd name="connsiteY27" fmla="*/ 140334 h 2598729"/>
                    <a:gd name="connsiteX28" fmla="*/ 6797808 w 7877100"/>
                    <a:gd name="connsiteY28" fmla="*/ 125344 h 2598729"/>
                    <a:gd name="connsiteX29" fmla="*/ 6677887 w 7877100"/>
                    <a:gd name="connsiteY29" fmla="*/ 95364 h 2598729"/>
                    <a:gd name="connsiteX30" fmla="*/ 6363093 w 7877100"/>
                    <a:gd name="connsiteY30" fmla="*/ 110354 h 2598729"/>
                    <a:gd name="connsiteX31" fmla="*/ 6228182 w 7877100"/>
                    <a:gd name="connsiteY31" fmla="*/ 65384 h 2598729"/>
                    <a:gd name="connsiteX0" fmla="*/ 6228182 w 7877100"/>
                    <a:gd name="connsiteY0" fmla="*/ 65384 h 2598782"/>
                    <a:gd name="connsiteX1" fmla="*/ 397008 w 7877100"/>
                    <a:gd name="connsiteY1" fmla="*/ 1129685 h 2598782"/>
                    <a:gd name="connsiteX2" fmla="*/ 501939 w 7877100"/>
                    <a:gd name="connsiteY2" fmla="*/ 1969134 h 2598782"/>
                    <a:gd name="connsiteX3" fmla="*/ 6198202 w 7877100"/>
                    <a:gd name="connsiteY3" fmla="*/ 635010 h 2598782"/>
                    <a:gd name="connsiteX4" fmla="*/ 6273152 w 7877100"/>
                    <a:gd name="connsiteY4" fmla="*/ 650000 h 2598782"/>
                    <a:gd name="connsiteX5" fmla="*/ 2735474 w 7877100"/>
                    <a:gd name="connsiteY5" fmla="*/ 2598721 h 2598782"/>
                    <a:gd name="connsiteX6" fmla="*/ 6767828 w 7877100"/>
                    <a:gd name="connsiteY6" fmla="*/ 724951 h 2598782"/>
                    <a:gd name="connsiteX7" fmla="*/ 6902739 w 7877100"/>
                    <a:gd name="connsiteY7" fmla="*/ 754931 h 2598782"/>
                    <a:gd name="connsiteX8" fmla="*/ 7052641 w 7877100"/>
                    <a:gd name="connsiteY8" fmla="*/ 784911 h 2598782"/>
                    <a:gd name="connsiteX9" fmla="*/ 7127592 w 7877100"/>
                    <a:gd name="connsiteY9" fmla="*/ 814892 h 2598782"/>
                    <a:gd name="connsiteX10" fmla="*/ 7247513 w 7877100"/>
                    <a:gd name="connsiteY10" fmla="*/ 829882 h 2598782"/>
                    <a:gd name="connsiteX11" fmla="*/ 7487356 w 7877100"/>
                    <a:gd name="connsiteY11" fmla="*/ 889843 h 2598782"/>
                    <a:gd name="connsiteX12" fmla="*/ 7622267 w 7877100"/>
                    <a:gd name="connsiteY12" fmla="*/ 919823 h 2598782"/>
                    <a:gd name="connsiteX13" fmla="*/ 7682228 w 7877100"/>
                    <a:gd name="connsiteY13" fmla="*/ 934813 h 2598782"/>
                    <a:gd name="connsiteX14" fmla="*/ 7757179 w 7877100"/>
                    <a:gd name="connsiteY14" fmla="*/ 784911 h 2598782"/>
                    <a:gd name="connsiteX15" fmla="*/ 7787159 w 7877100"/>
                    <a:gd name="connsiteY15" fmla="*/ 650000 h 2598782"/>
                    <a:gd name="connsiteX16" fmla="*/ 7817139 w 7877100"/>
                    <a:gd name="connsiteY16" fmla="*/ 605029 h 2598782"/>
                    <a:gd name="connsiteX17" fmla="*/ 7832130 w 7877100"/>
                    <a:gd name="connsiteY17" fmla="*/ 530079 h 2598782"/>
                    <a:gd name="connsiteX18" fmla="*/ 7862110 w 7877100"/>
                    <a:gd name="connsiteY18" fmla="*/ 485108 h 2598782"/>
                    <a:gd name="connsiteX19" fmla="*/ 7877100 w 7877100"/>
                    <a:gd name="connsiteY19" fmla="*/ 350197 h 2598782"/>
                    <a:gd name="connsiteX20" fmla="*/ 7682228 w 7877100"/>
                    <a:gd name="connsiteY20" fmla="*/ 290236 h 2598782"/>
                    <a:gd name="connsiteX21" fmla="*/ 7532326 w 7877100"/>
                    <a:gd name="connsiteY21" fmla="*/ 275246 h 2598782"/>
                    <a:gd name="connsiteX22" fmla="*/ 7427395 w 7877100"/>
                    <a:gd name="connsiteY22" fmla="*/ 260256 h 2598782"/>
                    <a:gd name="connsiteX23" fmla="*/ 7322464 w 7877100"/>
                    <a:gd name="connsiteY23" fmla="*/ 230275 h 2598782"/>
                    <a:gd name="connsiteX24" fmla="*/ 7202543 w 7877100"/>
                    <a:gd name="connsiteY24" fmla="*/ 215285 h 2598782"/>
                    <a:gd name="connsiteX25" fmla="*/ 6992680 w 7877100"/>
                    <a:gd name="connsiteY25" fmla="*/ 155325 h 2598782"/>
                    <a:gd name="connsiteX26" fmla="*/ 6887749 w 7877100"/>
                    <a:gd name="connsiteY26" fmla="*/ 140334 h 2598782"/>
                    <a:gd name="connsiteX27" fmla="*/ 6797808 w 7877100"/>
                    <a:gd name="connsiteY27" fmla="*/ 125344 h 2598782"/>
                    <a:gd name="connsiteX28" fmla="*/ 6677887 w 7877100"/>
                    <a:gd name="connsiteY28" fmla="*/ 95364 h 2598782"/>
                    <a:gd name="connsiteX29" fmla="*/ 6363093 w 7877100"/>
                    <a:gd name="connsiteY29" fmla="*/ 110354 h 2598782"/>
                    <a:gd name="connsiteX30" fmla="*/ 6228182 w 7877100"/>
                    <a:gd name="connsiteY30" fmla="*/ 65384 h 2598782"/>
                    <a:gd name="connsiteX0" fmla="*/ 6228182 w 7877100"/>
                    <a:gd name="connsiteY0" fmla="*/ 65384 h 2598809"/>
                    <a:gd name="connsiteX1" fmla="*/ 397008 w 7877100"/>
                    <a:gd name="connsiteY1" fmla="*/ 1129685 h 2598809"/>
                    <a:gd name="connsiteX2" fmla="*/ 501939 w 7877100"/>
                    <a:gd name="connsiteY2" fmla="*/ 1969134 h 2598809"/>
                    <a:gd name="connsiteX3" fmla="*/ 6198202 w 7877100"/>
                    <a:gd name="connsiteY3" fmla="*/ 635010 h 2598809"/>
                    <a:gd name="connsiteX4" fmla="*/ 2735474 w 7877100"/>
                    <a:gd name="connsiteY4" fmla="*/ 2598721 h 2598809"/>
                    <a:gd name="connsiteX5" fmla="*/ 6767828 w 7877100"/>
                    <a:gd name="connsiteY5" fmla="*/ 724951 h 2598809"/>
                    <a:gd name="connsiteX6" fmla="*/ 6902739 w 7877100"/>
                    <a:gd name="connsiteY6" fmla="*/ 754931 h 2598809"/>
                    <a:gd name="connsiteX7" fmla="*/ 7052641 w 7877100"/>
                    <a:gd name="connsiteY7" fmla="*/ 784911 h 2598809"/>
                    <a:gd name="connsiteX8" fmla="*/ 7127592 w 7877100"/>
                    <a:gd name="connsiteY8" fmla="*/ 814892 h 2598809"/>
                    <a:gd name="connsiteX9" fmla="*/ 7247513 w 7877100"/>
                    <a:gd name="connsiteY9" fmla="*/ 829882 h 2598809"/>
                    <a:gd name="connsiteX10" fmla="*/ 7487356 w 7877100"/>
                    <a:gd name="connsiteY10" fmla="*/ 889843 h 2598809"/>
                    <a:gd name="connsiteX11" fmla="*/ 7622267 w 7877100"/>
                    <a:gd name="connsiteY11" fmla="*/ 919823 h 2598809"/>
                    <a:gd name="connsiteX12" fmla="*/ 7682228 w 7877100"/>
                    <a:gd name="connsiteY12" fmla="*/ 934813 h 2598809"/>
                    <a:gd name="connsiteX13" fmla="*/ 7757179 w 7877100"/>
                    <a:gd name="connsiteY13" fmla="*/ 784911 h 2598809"/>
                    <a:gd name="connsiteX14" fmla="*/ 7787159 w 7877100"/>
                    <a:gd name="connsiteY14" fmla="*/ 650000 h 2598809"/>
                    <a:gd name="connsiteX15" fmla="*/ 7817139 w 7877100"/>
                    <a:gd name="connsiteY15" fmla="*/ 605029 h 2598809"/>
                    <a:gd name="connsiteX16" fmla="*/ 7832130 w 7877100"/>
                    <a:gd name="connsiteY16" fmla="*/ 530079 h 2598809"/>
                    <a:gd name="connsiteX17" fmla="*/ 7862110 w 7877100"/>
                    <a:gd name="connsiteY17" fmla="*/ 485108 h 2598809"/>
                    <a:gd name="connsiteX18" fmla="*/ 7877100 w 7877100"/>
                    <a:gd name="connsiteY18" fmla="*/ 350197 h 2598809"/>
                    <a:gd name="connsiteX19" fmla="*/ 7682228 w 7877100"/>
                    <a:gd name="connsiteY19" fmla="*/ 290236 h 2598809"/>
                    <a:gd name="connsiteX20" fmla="*/ 7532326 w 7877100"/>
                    <a:gd name="connsiteY20" fmla="*/ 275246 h 2598809"/>
                    <a:gd name="connsiteX21" fmla="*/ 7427395 w 7877100"/>
                    <a:gd name="connsiteY21" fmla="*/ 260256 h 2598809"/>
                    <a:gd name="connsiteX22" fmla="*/ 7322464 w 7877100"/>
                    <a:gd name="connsiteY22" fmla="*/ 230275 h 2598809"/>
                    <a:gd name="connsiteX23" fmla="*/ 7202543 w 7877100"/>
                    <a:gd name="connsiteY23" fmla="*/ 215285 h 2598809"/>
                    <a:gd name="connsiteX24" fmla="*/ 6992680 w 7877100"/>
                    <a:gd name="connsiteY24" fmla="*/ 155325 h 2598809"/>
                    <a:gd name="connsiteX25" fmla="*/ 6887749 w 7877100"/>
                    <a:gd name="connsiteY25" fmla="*/ 140334 h 2598809"/>
                    <a:gd name="connsiteX26" fmla="*/ 6797808 w 7877100"/>
                    <a:gd name="connsiteY26" fmla="*/ 125344 h 2598809"/>
                    <a:gd name="connsiteX27" fmla="*/ 6677887 w 7877100"/>
                    <a:gd name="connsiteY27" fmla="*/ 95364 h 2598809"/>
                    <a:gd name="connsiteX28" fmla="*/ 6363093 w 7877100"/>
                    <a:gd name="connsiteY28" fmla="*/ 110354 h 2598809"/>
                    <a:gd name="connsiteX29" fmla="*/ 6228182 w 7877100"/>
                    <a:gd name="connsiteY29" fmla="*/ 65384 h 2598809"/>
                    <a:gd name="connsiteX0" fmla="*/ 6228182 w 7877100"/>
                    <a:gd name="connsiteY0" fmla="*/ 65384 h 2641993"/>
                    <a:gd name="connsiteX1" fmla="*/ 397008 w 7877100"/>
                    <a:gd name="connsiteY1" fmla="*/ 1129685 h 2641993"/>
                    <a:gd name="connsiteX2" fmla="*/ 501939 w 7877100"/>
                    <a:gd name="connsiteY2" fmla="*/ 1969134 h 2641993"/>
                    <a:gd name="connsiteX3" fmla="*/ 2735474 w 7877100"/>
                    <a:gd name="connsiteY3" fmla="*/ 2598721 h 2641993"/>
                    <a:gd name="connsiteX4" fmla="*/ 6767828 w 7877100"/>
                    <a:gd name="connsiteY4" fmla="*/ 724951 h 2641993"/>
                    <a:gd name="connsiteX5" fmla="*/ 6902739 w 7877100"/>
                    <a:gd name="connsiteY5" fmla="*/ 754931 h 2641993"/>
                    <a:gd name="connsiteX6" fmla="*/ 7052641 w 7877100"/>
                    <a:gd name="connsiteY6" fmla="*/ 784911 h 2641993"/>
                    <a:gd name="connsiteX7" fmla="*/ 7127592 w 7877100"/>
                    <a:gd name="connsiteY7" fmla="*/ 814892 h 2641993"/>
                    <a:gd name="connsiteX8" fmla="*/ 7247513 w 7877100"/>
                    <a:gd name="connsiteY8" fmla="*/ 829882 h 2641993"/>
                    <a:gd name="connsiteX9" fmla="*/ 7487356 w 7877100"/>
                    <a:gd name="connsiteY9" fmla="*/ 889843 h 2641993"/>
                    <a:gd name="connsiteX10" fmla="*/ 7622267 w 7877100"/>
                    <a:gd name="connsiteY10" fmla="*/ 919823 h 2641993"/>
                    <a:gd name="connsiteX11" fmla="*/ 7682228 w 7877100"/>
                    <a:gd name="connsiteY11" fmla="*/ 934813 h 2641993"/>
                    <a:gd name="connsiteX12" fmla="*/ 7757179 w 7877100"/>
                    <a:gd name="connsiteY12" fmla="*/ 784911 h 2641993"/>
                    <a:gd name="connsiteX13" fmla="*/ 7787159 w 7877100"/>
                    <a:gd name="connsiteY13" fmla="*/ 650000 h 2641993"/>
                    <a:gd name="connsiteX14" fmla="*/ 7817139 w 7877100"/>
                    <a:gd name="connsiteY14" fmla="*/ 605029 h 2641993"/>
                    <a:gd name="connsiteX15" fmla="*/ 7832130 w 7877100"/>
                    <a:gd name="connsiteY15" fmla="*/ 530079 h 2641993"/>
                    <a:gd name="connsiteX16" fmla="*/ 7862110 w 7877100"/>
                    <a:gd name="connsiteY16" fmla="*/ 485108 h 2641993"/>
                    <a:gd name="connsiteX17" fmla="*/ 7877100 w 7877100"/>
                    <a:gd name="connsiteY17" fmla="*/ 350197 h 2641993"/>
                    <a:gd name="connsiteX18" fmla="*/ 7682228 w 7877100"/>
                    <a:gd name="connsiteY18" fmla="*/ 290236 h 2641993"/>
                    <a:gd name="connsiteX19" fmla="*/ 7532326 w 7877100"/>
                    <a:gd name="connsiteY19" fmla="*/ 275246 h 2641993"/>
                    <a:gd name="connsiteX20" fmla="*/ 7427395 w 7877100"/>
                    <a:gd name="connsiteY20" fmla="*/ 260256 h 2641993"/>
                    <a:gd name="connsiteX21" fmla="*/ 7322464 w 7877100"/>
                    <a:gd name="connsiteY21" fmla="*/ 230275 h 2641993"/>
                    <a:gd name="connsiteX22" fmla="*/ 7202543 w 7877100"/>
                    <a:gd name="connsiteY22" fmla="*/ 215285 h 2641993"/>
                    <a:gd name="connsiteX23" fmla="*/ 6992680 w 7877100"/>
                    <a:gd name="connsiteY23" fmla="*/ 155325 h 2641993"/>
                    <a:gd name="connsiteX24" fmla="*/ 6887749 w 7877100"/>
                    <a:gd name="connsiteY24" fmla="*/ 140334 h 2641993"/>
                    <a:gd name="connsiteX25" fmla="*/ 6797808 w 7877100"/>
                    <a:gd name="connsiteY25" fmla="*/ 125344 h 2641993"/>
                    <a:gd name="connsiteX26" fmla="*/ 6677887 w 7877100"/>
                    <a:gd name="connsiteY26" fmla="*/ 95364 h 2641993"/>
                    <a:gd name="connsiteX27" fmla="*/ 6363093 w 7877100"/>
                    <a:gd name="connsiteY27" fmla="*/ 110354 h 2641993"/>
                    <a:gd name="connsiteX28" fmla="*/ 6228182 w 7877100"/>
                    <a:gd name="connsiteY28" fmla="*/ 65384 h 2641993"/>
                    <a:gd name="connsiteX0" fmla="*/ 6228182 w 7877100"/>
                    <a:gd name="connsiteY0" fmla="*/ 65384 h 2641993"/>
                    <a:gd name="connsiteX1" fmla="*/ 397008 w 7877100"/>
                    <a:gd name="connsiteY1" fmla="*/ 1129685 h 2641993"/>
                    <a:gd name="connsiteX2" fmla="*/ 501939 w 7877100"/>
                    <a:gd name="connsiteY2" fmla="*/ 1969134 h 2641993"/>
                    <a:gd name="connsiteX3" fmla="*/ 2735474 w 7877100"/>
                    <a:gd name="connsiteY3" fmla="*/ 2598721 h 2641993"/>
                    <a:gd name="connsiteX4" fmla="*/ 6767828 w 7877100"/>
                    <a:gd name="connsiteY4" fmla="*/ 724951 h 2641993"/>
                    <a:gd name="connsiteX5" fmla="*/ 7052641 w 7877100"/>
                    <a:gd name="connsiteY5" fmla="*/ 784911 h 2641993"/>
                    <a:gd name="connsiteX6" fmla="*/ 7127592 w 7877100"/>
                    <a:gd name="connsiteY6" fmla="*/ 814892 h 2641993"/>
                    <a:gd name="connsiteX7" fmla="*/ 7247513 w 7877100"/>
                    <a:gd name="connsiteY7" fmla="*/ 829882 h 2641993"/>
                    <a:gd name="connsiteX8" fmla="*/ 7487356 w 7877100"/>
                    <a:gd name="connsiteY8" fmla="*/ 889843 h 2641993"/>
                    <a:gd name="connsiteX9" fmla="*/ 7622267 w 7877100"/>
                    <a:gd name="connsiteY9" fmla="*/ 919823 h 2641993"/>
                    <a:gd name="connsiteX10" fmla="*/ 7682228 w 7877100"/>
                    <a:gd name="connsiteY10" fmla="*/ 934813 h 2641993"/>
                    <a:gd name="connsiteX11" fmla="*/ 7757179 w 7877100"/>
                    <a:gd name="connsiteY11" fmla="*/ 784911 h 2641993"/>
                    <a:gd name="connsiteX12" fmla="*/ 7787159 w 7877100"/>
                    <a:gd name="connsiteY12" fmla="*/ 650000 h 2641993"/>
                    <a:gd name="connsiteX13" fmla="*/ 7817139 w 7877100"/>
                    <a:gd name="connsiteY13" fmla="*/ 605029 h 2641993"/>
                    <a:gd name="connsiteX14" fmla="*/ 7832130 w 7877100"/>
                    <a:gd name="connsiteY14" fmla="*/ 530079 h 2641993"/>
                    <a:gd name="connsiteX15" fmla="*/ 7862110 w 7877100"/>
                    <a:gd name="connsiteY15" fmla="*/ 485108 h 2641993"/>
                    <a:gd name="connsiteX16" fmla="*/ 7877100 w 7877100"/>
                    <a:gd name="connsiteY16" fmla="*/ 350197 h 2641993"/>
                    <a:gd name="connsiteX17" fmla="*/ 7682228 w 7877100"/>
                    <a:gd name="connsiteY17" fmla="*/ 290236 h 2641993"/>
                    <a:gd name="connsiteX18" fmla="*/ 7532326 w 7877100"/>
                    <a:gd name="connsiteY18" fmla="*/ 275246 h 2641993"/>
                    <a:gd name="connsiteX19" fmla="*/ 7427395 w 7877100"/>
                    <a:gd name="connsiteY19" fmla="*/ 260256 h 2641993"/>
                    <a:gd name="connsiteX20" fmla="*/ 7322464 w 7877100"/>
                    <a:gd name="connsiteY20" fmla="*/ 230275 h 2641993"/>
                    <a:gd name="connsiteX21" fmla="*/ 7202543 w 7877100"/>
                    <a:gd name="connsiteY21" fmla="*/ 215285 h 2641993"/>
                    <a:gd name="connsiteX22" fmla="*/ 6992680 w 7877100"/>
                    <a:gd name="connsiteY22" fmla="*/ 155325 h 2641993"/>
                    <a:gd name="connsiteX23" fmla="*/ 6887749 w 7877100"/>
                    <a:gd name="connsiteY23" fmla="*/ 140334 h 2641993"/>
                    <a:gd name="connsiteX24" fmla="*/ 6797808 w 7877100"/>
                    <a:gd name="connsiteY24" fmla="*/ 125344 h 2641993"/>
                    <a:gd name="connsiteX25" fmla="*/ 6677887 w 7877100"/>
                    <a:gd name="connsiteY25" fmla="*/ 95364 h 2641993"/>
                    <a:gd name="connsiteX26" fmla="*/ 6363093 w 7877100"/>
                    <a:gd name="connsiteY26" fmla="*/ 110354 h 2641993"/>
                    <a:gd name="connsiteX27" fmla="*/ 6228182 w 7877100"/>
                    <a:gd name="connsiteY27" fmla="*/ 65384 h 2641993"/>
                    <a:gd name="connsiteX0" fmla="*/ 6228182 w 7877100"/>
                    <a:gd name="connsiteY0" fmla="*/ 65384 h 2641993"/>
                    <a:gd name="connsiteX1" fmla="*/ 397008 w 7877100"/>
                    <a:gd name="connsiteY1" fmla="*/ 1129685 h 2641993"/>
                    <a:gd name="connsiteX2" fmla="*/ 501939 w 7877100"/>
                    <a:gd name="connsiteY2" fmla="*/ 1969134 h 2641993"/>
                    <a:gd name="connsiteX3" fmla="*/ 2735474 w 7877100"/>
                    <a:gd name="connsiteY3" fmla="*/ 2598721 h 2641993"/>
                    <a:gd name="connsiteX4" fmla="*/ 6767828 w 7877100"/>
                    <a:gd name="connsiteY4" fmla="*/ 724951 h 2641993"/>
                    <a:gd name="connsiteX5" fmla="*/ 7052641 w 7877100"/>
                    <a:gd name="connsiteY5" fmla="*/ 784911 h 2641993"/>
                    <a:gd name="connsiteX6" fmla="*/ 7127592 w 7877100"/>
                    <a:gd name="connsiteY6" fmla="*/ 814892 h 2641993"/>
                    <a:gd name="connsiteX7" fmla="*/ 7247513 w 7877100"/>
                    <a:gd name="connsiteY7" fmla="*/ 829882 h 2641993"/>
                    <a:gd name="connsiteX8" fmla="*/ 7622267 w 7877100"/>
                    <a:gd name="connsiteY8" fmla="*/ 919823 h 2641993"/>
                    <a:gd name="connsiteX9" fmla="*/ 7682228 w 7877100"/>
                    <a:gd name="connsiteY9" fmla="*/ 934813 h 2641993"/>
                    <a:gd name="connsiteX10" fmla="*/ 7757179 w 7877100"/>
                    <a:gd name="connsiteY10" fmla="*/ 784911 h 2641993"/>
                    <a:gd name="connsiteX11" fmla="*/ 7787159 w 7877100"/>
                    <a:gd name="connsiteY11" fmla="*/ 650000 h 2641993"/>
                    <a:gd name="connsiteX12" fmla="*/ 7817139 w 7877100"/>
                    <a:gd name="connsiteY12" fmla="*/ 605029 h 2641993"/>
                    <a:gd name="connsiteX13" fmla="*/ 7832130 w 7877100"/>
                    <a:gd name="connsiteY13" fmla="*/ 530079 h 2641993"/>
                    <a:gd name="connsiteX14" fmla="*/ 7862110 w 7877100"/>
                    <a:gd name="connsiteY14" fmla="*/ 485108 h 2641993"/>
                    <a:gd name="connsiteX15" fmla="*/ 7877100 w 7877100"/>
                    <a:gd name="connsiteY15" fmla="*/ 350197 h 2641993"/>
                    <a:gd name="connsiteX16" fmla="*/ 7682228 w 7877100"/>
                    <a:gd name="connsiteY16" fmla="*/ 290236 h 2641993"/>
                    <a:gd name="connsiteX17" fmla="*/ 7532326 w 7877100"/>
                    <a:gd name="connsiteY17" fmla="*/ 275246 h 2641993"/>
                    <a:gd name="connsiteX18" fmla="*/ 7427395 w 7877100"/>
                    <a:gd name="connsiteY18" fmla="*/ 260256 h 2641993"/>
                    <a:gd name="connsiteX19" fmla="*/ 7322464 w 7877100"/>
                    <a:gd name="connsiteY19" fmla="*/ 230275 h 2641993"/>
                    <a:gd name="connsiteX20" fmla="*/ 7202543 w 7877100"/>
                    <a:gd name="connsiteY20" fmla="*/ 215285 h 2641993"/>
                    <a:gd name="connsiteX21" fmla="*/ 6992680 w 7877100"/>
                    <a:gd name="connsiteY21" fmla="*/ 155325 h 2641993"/>
                    <a:gd name="connsiteX22" fmla="*/ 6887749 w 7877100"/>
                    <a:gd name="connsiteY22" fmla="*/ 140334 h 2641993"/>
                    <a:gd name="connsiteX23" fmla="*/ 6797808 w 7877100"/>
                    <a:gd name="connsiteY23" fmla="*/ 125344 h 2641993"/>
                    <a:gd name="connsiteX24" fmla="*/ 6677887 w 7877100"/>
                    <a:gd name="connsiteY24" fmla="*/ 95364 h 2641993"/>
                    <a:gd name="connsiteX25" fmla="*/ 6363093 w 7877100"/>
                    <a:gd name="connsiteY25" fmla="*/ 110354 h 2641993"/>
                    <a:gd name="connsiteX26" fmla="*/ 6228182 w 7877100"/>
                    <a:gd name="connsiteY26" fmla="*/ 65384 h 2641993"/>
                    <a:gd name="connsiteX0" fmla="*/ 6228182 w 7877100"/>
                    <a:gd name="connsiteY0" fmla="*/ 65384 h 2641993"/>
                    <a:gd name="connsiteX1" fmla="*/ 397008 w 7877100"/>
                    <a:gd name="connsiteY1" fmla="*/ 1129685 h 2641993"/>
                    <a:gd name="connsiteX2" fmla="*/ 501939 w 7877100"/>
                    <a:gd name="connsiteY2" fmla="*/ 1969134 h 2641993"/>
                    <a:gd name="connsiteX3" fmla="*/ 2735474 w 7877100"/>
                    <a:gd name="connsiteY3" fmla="*/ 2598721 h 2641993"/>
                    <a:gd name="connsiteX4" fmla="*/ 6767828 w 7877100"/>
                    <a:gd name="connsiteY4" fmla="*/ 724951 h 2641993"/>
                    <a:gd name="connsiteX5" fmla="*/ 7052641 w 7877100"/>
                    <a:gd name="connsiteY5" fmla="*/ 784911 h 2641993"/>
                    <a:gd name="connsiteX6" fmla="*/ 7127592 w 7877100"/>
                    <a:gd name="connsiteY6" fmla="*/ 814892 h 2641993"/>
                    <a:gd name="connsiteX7" fmla="*/ 7247513 w 7877100"/>
                    <a:gd name="connsiteY7" fmla="*/ 829882 h 2641993"/>
                    <a:gd name="connsiteX8" fmla="*/ 7622267 w 7877100"/>
                    <a:gd name="connsiteY8" fmla="*/ 919823 h 2641993"/>
                    <a:gd name="connsiteX9" fmla="*/ 7682228 w 7877100"/>
                    <a:gd name="connsiteY9" fmla="*/ 934813 h 2641993"/>
                    <a:gd name="connsiteX10" fmla="*/ 7787159 w 7877100"/>
                    <a:gd name="connsiteY10" fmla="*/ 650000 h 2641993"/>
                    <a:gd name="connsiteX11" fmla="*/ 7817139 w 7877100"/>
                    <a:gd name="connsiteY11" fmla="*/ 605029 h 2641993"/>
                    <a:gd name="connsiteX12" fmla="*/ 7832130 w 7877100"/>
                    <a:gd name="connsiteY12" fmla="*/ 530079 h 2641993"/>
                    <a:gd name="connsiteX13" fmla="*/ 7862110 w 7877100"/>
                    <a:gd name="connsiteY13" fmla="*/ 485108 h 2641993"/>
                    <a:gd name="connsiteX14" fmla="*/ 7877100 w 7877100"/>
                    <a:gd name="connsiteY14" fmla="*/ 350197 h 2641993"/>
                    <a:gd name="connsiteX15" fmla="*/ 7682228 w 7877100"/>
                    <a:gd name="connsiteY15" fmla="*/ 290236 h 2641993"/>
                    <a:gd name="connsiteX16" fmla="*/ 7532326 w 7877100"/>
                    <a:gd name="connsiteY16" fmla="*/ 275246 h 2641993"/>
                    <a:gd name="connsiteX17" fmla="*/ 7427395 w 7877100"/>
                    <a:gd name="connsiteY17" fmla="*/ 260256 h 2641993"/>
                    <a:gd name="connsiteX18" fmla="*/ 7322464 w 7877100"/>
                    <a:gd name="connsiteY18" fmla="*/ 230275 h 2641993"/>
                    <a:gd name="connsiteX19" fmla="*/ 7202543 w 7877100"/>
                    <a:gd name="connsiteY19" fmla="*/ 215285 h 2641993"/>
                    <a:gd name="connsiteX20" fmla="*/ 6992680 w 7877100"/>
                    <a:gd name="connsiteY20" fmla="*/ 155325 h 2641993"/>
                    <a:gd name="connsiteX21" fmla="*/ 6887749 w 7877100"/>
                    <a:gd name="connsiteY21" fmla="*/ 140334 h 2641993"/>
                    <a:gd name="connsiteX22" fmla="*/ 6797808 w 7877100"/>
                    <a:gd name="connsiteY22" fmla="*/ 125344 h 2641993"/>
                    <a:gd name="connsiteX23" fmla="*/ 6677887 w 7877100"/>
                    <a:gd name="connsiteY23" fmla="*/ 95364 h 2641993"/>
                    <a:gd name="connsiteX24" fmla="*/ 6363093 w 7877100"/>
                    <a:gd name="connsiteY24" fmla="*/ 110354 h 2641993"/>
                    <a:gd name="connsiteX25" fmla="*/ 6228182 w 7877100"/>
                    <a:gd name="connsiteY25" fmla="*/ 65384 h 2641993"/>
                    <a:gd name="connsiteX0" fmla="*/ 6228182 w 7877100"/>
                    <a:gd name="connsiteY0" fmla="*/ 65384 h 2641993"/>
                    <a:gd name="connsiteX1" fmla="*/ 397008 w 7877100"/>
                    <a:gd name="connsiteY1" fmla="*/ 1129685 h 2641993"/>
                    <a:gd name="connsiteX2" fmla="*/ 501939 w 7877100"/>
                    <a:gd name="connsiteY2" fmla="*/ 1969134 h 2641993"/>
                    <a:gd name="connsiteX3" fmla="*/ 2735474 w 7877100"/>
                    <a:gd name="connsiteY3" fmla="*/ 2598721 h 2641993"/>
                    <a:gd name="connsiteX4" fmla="*/ 6767828 w 7877100"/>
                    <a:gd name="connsiteY4" fmla="*/ 724951 h 2641993"/>
                    <a:gd name="connsiteX5" fmla="*/ 7052641 w 7877100"/>
                    <a:gd name="connsiteY5" fmla="*/ 784911 h 2641993"/>
                    <a:gd name="connsiteX6" fmla="*/ 7127592 w 7877100"/>
                    <a:gd name="connsiteY6" fmla="*/ 814892 h 2641993"/>
                    <a:gd name="connsiteX7" fmla="*/ 7247513 w 7877100"/>
                    <a:gd name="connsiteY7" fmla="*/ 829882 h 2641993"/>
                    <a:gd name="connsiteX8" fmla="*/ 7622267 w 7877100"/>
                    <a:gd name="connsiteY8" fmla="*/ 919823 h 2641993"/>
                    <a:gd name="connsiteX9" fmla="*/ 7682228 w 7877100"/>
                    <a:gd name="connsiteY9" fmla="*/ 934813 h 2641993"/>
                    <a:gd name="connsiteX10" fmla="*/ 7787159 w 7877100"/>
                    <a:gd name="connsiteY10" fmla="*/ 650000 h 2641993"/>
                    <a:gd name="connsiteX11" fmla="*/ 7832130 w 7877100"/>
                    <a:gd name="connsiteY11" fmla="*/ 530079 h 2641993"/>
                    <a:gd name="connsiteX12" fmla="*/ 7862110 w 7877100"/>
                    <a:gd name="connsiteY12" fmla="*/ 485108 h 2641993"/>
                    <a:gd name="connsiteX13" fmla="*/ 7877100 w 7877100"/>
                    <a:gd name="connsiteY13" fmla="*/ 350197 h 2641993"/>
                    <a:gd name="connsiteX14" fmla="*/ 7682228 w 7877100"/>
                    <a:gd name="connsiteY14" fmla="*/ 290236 h 2641993"/>
                    <a:gd name="connsiteX15" fmla="*/ 7532326 w 7877100"/>
                    <a:gd name="connsiteY15" fmla="*/ 275246 h 2641993"/>
                    <a:gd name="connsiteX16" fmla="*/ 7427395 w 7877100"/>
                    <a:gd name="connsiteY16" fmla="*/ 260256 h 2641993"/>
                    <a:gd name="connsiteX17" fmla="*/ 7322464 w 7877100"/>
                    <a:gd name="connsiteY17" fmla="*/ 230275 h 2641993"/>
                    <a:gd name="connsiteX18" fmla="*/ 7202543 w 7877100"/>
                    <a:gd name="connsiteY18" fmla="*/ 215285 h 2641993"/>
                    <a:gd name="connsiteX19" fmla="*/ 6992680 w 7877100"/>
                    <a:gd name="connsiteY19" fmla="*/ 155325 h 2641993"/>
                    <a:gd name="connsiteX20" fmla="*/ 6887749 w 7877100"/>
                    <a:gd name="connsiteY20" fmla="*/ 140334 h 2641993"/>
                    <a:gd name="connsiteX21" fmla="*/ 6797808 w 7877100"/>
                    <a:gd name="connsiteY21" fmla="*/ 125344 h 2641993"/>
                    <a:gd name="connsiteX22" fmla="*/ 6677887 w 7877100"/>
                    <a:gd name="connsiteY22" fmla="*/ 95364 h 2641993"/>
                    <a:gd name="connsiteX23" fmla="*/ 6363093 w 7877100"/>
                    <a:gd name="connsiteY23" fmla="*/ 110354 h 2641993"/>
                    <a:gd name="connsiteX24" fmla="*/ 6228182 w 7877100"/>
                    <a:gd name="connsiteY24" fmla="*/ 65384 h 2641993"/>
                    <a:gd name="connsiteX0" fmla="*/ 6228182 w 7883519"/>
                    <a:gd name="connsiteY0" fmla="*/ 65384 h 2641993"/>
                    <a:gd name="connsiteX1" fmla="*/ 397008 w 7883519"/>
                    <a:gd name="connsiteY1" fmla="*/ 1129685 h 2641993"/>
                    <a:gd name="connsiteX2" fmla="*/ 501939 w 7883519"/>
                    <a:gd name="connsiteY2" fmla="*/ 1969134 h 2641993"/>
                    <a:gd name="connsiteX3" fmla="*/ 2735474 w 7883519"/>
                    <a:gd name="connsiteY3" fmla="*/ 2598721 h 2641993"/>
                    <a:gd name="connsiteX4" fmla="*/ 6767828 w 7883519"/>
                    <a:gd name="connsiteY4" fmla="*/ 724951 h 2641993"/>
                    <a:gd name="connsiteX5" fmla="*/ 7052641 w 7883519"/>
                    <a:gd name="connsiteY5" fmla="*/ 784911 h 2641993"/>
                    <a:gd name="connsiteX6" fmla="*/ 7127592 w 7883519"/>
                    <a:gd name="connsiteY6" fmla="*/ 814892 h 2641993"/>
                    <a:gd name="connsiteX7" fmla="*/ 7247513 w 7883519"/>
                    <a:gd name="connsiteY7" fmla="*/ 829882 h 2641993"/>
                    <a:gd name="connsiteX8" fmla="*/ 7622267 w 7883519"/>
                    <a:gd name="connsiteY8" fmla="*/ 919823 h 2641993"/>
                    <a:gd name="connsiteX9" fmla="*/ 7682228 w 7883519"/>
                    <a:gd name="connsiteY9" fmla="*/ 934813 h 2641993"/>
                    <a:gd name="connsiteX10" fmla="*/ 7787159 w 7883519"/>
                    <a:gd name="connsiteY10" fmla="*/ 650000 h 2641993"/>
                    <a:gd name="connsiteX11" fmla="*/ 7832130 w 7883519"/>
                    <a:gd name="connsiteY11" fmla="*/ 530079 h 2641993"/>
                    <a:gd name="connsiteX12" fmla="*/ 7877100 w 7883519"/>
                    <a:gd name="connsiteY12" fmla="*/ 350197 h 2641993"/>
                    <a:gd name="connsiteX13" fmla="*/ 7682228 w 7883519"/>
                    <a:gd name="connsiteY13" fmla="*/ 290236 h 2641993"/>
                    <a:gd name="connsiteX14" fmla="*/ 7532326 w 7883519"/>
                    <a:gd name="connsiteY14" fmla="*/ 275246 h 2641993"/>
                    <a:gd name="connsiteX15" fmla="*/ 7427395 w 7883519"/>
                    <a:gd name="connsiteY15" fmla="*/ 260256 h 2641993"/>
                    <a:gd name="connsiteX16" fmla="*/ 7322464 w 7883519"/>
                    <a:gd name="connsiteY16" fmla="*/ 230275 h 2641993"/>
                    <a:gd name="connsiteX17" fmla="*/ 7202543 w 7883519"/>
                    <a:gd name="connsiteY17" fmla="*/ 215285 h 2641993"/>
                    <a:gd name="connsiteX18" fmla="*/ 6992680 w 7883519"/>
                    <a:gd name="connsiteY18" fmla="*/ 155325 h 2641993"/>
                    <a:gd name="connsiteX19" fmla="*/ 6887749 w 7883519"/>
                    <a:gd name="connsiteY19" fmla="*/ 140334 h 2641993"/>
                    <a:gd name="connsiteX20" fmla="*/ 6797808 w 7883519"/>
                    <a:gd name="connsiteY20" fmla="*/ 125344 h 2641993"/>
                    <a:gd name="connsiteX21" fmla="*/ 6677887 w 7883519"/>
                    <a:gd name="connsiteY21" fmla="*/ 95364 h 2641993"/>
                    <a:gd name="connsiteX22" fmla="*/ 6363093 w 7883519"/>
                    <a:gd name="connsiteY22" fmla="*/ 110354 h 2641993"/>
                    <a:gd name="connsiteX23" fmla="*/ 6228182 w 7883519"/>
                    <a:gd name="connsiteY23" fmla="*/ 65384 h 2641993"/>
                    <a:gd name="connsiteX0" fmla="*/ 6228182 w 7883519"/>
                    <a:gd name="connsiteY0" fmla="*/ 65384 h 2641993"/>
                    <a:gd name="connsiteX1" fmla="*/ 397008 w 7883519"/>
                    <a:gd name="connsiteY1" fmla="*/ 1129685 h 2641993"/>
                    <a:gd name="connsiteX2" fmla="*/ 501939 w 7883519"/>
                    <a:gd name="connsiteY2" fmla="*/ 1969134 h 2641993"/>
                    <a:gd name="connsiteX3" fmla="*/ 2735474 w 7883519"/>
                    <a:gd name="connsiteY3" fmla="*/ 2598721 h 2641993"/>
                    <a:gd name="connsiteX4" fmla="*/ 6767828 w 7883519"/>
                    <a:gd name="connsiteY4" fmla="*/ 724951 h 2641993"/>
                    <a:gd name="connsiteX5" fmla="*/ 7052641 w 7883519"/>
                    <a:gd name="connsiteY5" fmla="*/ 784911 h 2641993"/>
                    <a:gd name="connsiteX6" fmla="*/ 7247513 w 7883519"/>
                    <a:gd name="connsiteY6" fmla="*/ 829882 h 2641993"/>
                    <a:gd name="connsiteX7" fmla="*/ 7622267 w 7883519"/>
                    <a:gd name="connsiteY7" fmla="*/ 919823 h 2641993"/>
                    <a:gd name="connsiteX8" fmla="*/ 7682228 w 7883519"/>
                    <a:gd name="connsiteY8" fmla="*/ 934813 h 2641993"/>
                    <a:gd name="connsiteX9" fmla="*/ 7787159 w 7883519"/>
                    <a:gd name="connsiteY9" fmla="*/ 650000 h 2641993"/>
                    <a:gd name="connsiteX10" fmla="*/ 7832130 w 7883519"/>
                    <a:gd name="connsiteY10" fmla="*/ 530079 h 2641993"/>
                    <a:gd name="connsiteX11" fmla="*/ 7877100 w 7883519"/>
                    <a:gd name="connsiteY11" fmla="*/ 350197 h 2641993"/>
                    <a:gd name="connsiteX12" fmla="*/ 7682228 w 7883519"/>
                    <a:gd name="connsiteY12" fmla="*/ 290236 h 2641993"/>
                    <a:gd name="connsiteX13" fmla="*/ 7532326 w 7883519"/>
                    <a:gd name="connsiteY13" fmla="*/ 275246 h 2641993"/>
                    <a:gd name="connsiteX14" fmla="*/ 7427395 w 7883519"/>
                    <a:gd name="connsiteY14" fmla="*/ 260256 h 2641993"/>
                    <a:gd name="connsiteX15" fmla="*/ 7322464 w 7883519"/>
                    <a:gd name="connsiteY15" fmla="*/ 230275 h 2641993"/>
                    <a:gd name="connsiteX16" fmla="*/ 7202543 w 7883519"/>
                    <a:gd name="connsiteY16" fmla="*/ 215285 h 2641993"/>
                    <a:gd name="connsiteX17" fmla="*/ 6992680 w 7883519"/>
                    <a:gd name="connsiteY17" fmla="*/ 155325 h 2641993"/>
                    <a:gd name="connsiteX18" fmla="*/ 6887749 w 7883519"/>
                    <a:gd name="connsiteY18" fmla="*/ 140334 h 2641993"/>
                    <a:gd name="connsiteX19" fmla="*/ 6797808 w 7883519"/>
                    <a:gd name="connsiteY19" fmla="*/ 125344 h 2641993"/>
                    <a:gd name="connsiteX20" fmla="*/ 6677887 w 7883519"/>
                    <a:gd name="connsiteY20" fmla="*/ 95364 h 2641993"/>
                    <a:gd name="connsiteX21" fmla="*/ 6363093 w 7883519"/>
                    <a:gd name="connsiteY21" fmla="*/ 110354 h 2641993"/>
                    <a:gd name="connsiteX22" fmla="*/ 6228182 w 7883519"/>
                    <a:gd name="connsiteY22" fmla="*/ 65384 h 2641993"/>
                    <a:gd name="connsiteX0" fmla="*/ 6228182 w 7883519"/>
                    <a:gd name="connsiteY0" fmla="*/ 65384 h 2641993"/>
                    <a:gd name="connsiteX1" fmla="*/ 397008 w 7883519"/>
                    <a:gd name="connsiteY1" fmla="*/ 1129685 h 2641993"/>
                    <a:gd name="connsiteX2" fmla="*/ 501939 w 7883519"/>
                    <a:gd name="connsiteY2" fmla="*/ 1969134 h 2641993"/>
                    <a:gd name="connsiteX3" fmla="*/ 2735474 w 7883519"/>
                    <a:gd name="connsiteY3" fmla="*/ 2598721 h 2641993"/>
                    <a:gd name="connsiteX4" fmla="*/ 6767828 w 7883519"/>
                    <a:gd name="connsiteY4" fmla="*/ 724951 h 2641993"/>
                    <a:gd name="connsiteX5" fmla="*/ 7247513 w 7883519"/>
                    <a:gd name="connsiteY5" fmla="*/ 829882 h 2641993"/>
                    <a:gd name="connsiteX6" fmla="*/ 7622267 w 7883519"/>
                    <a:gd name="connsiteY6" fmla="*/ 919823 h 2641993"/>
                    <a:gd name="connsiteX7" fmla="*/ 7682228 w 7883519"/>
                    <a:gd name="connsiteY7" fmla="*/ 934813 h 2641993"/>
                    <a:gd name="connsiteX8" fmla="*/ 7787159 w 7883519"/>
                    <a:gd name="connsiteY8" fmla="*/ 650000 h 2641993"/>
                    <a:gd name="connsiteX9" fmla="*/ 7832130 w 7883519"/>
                    <a:gd name="connsiteY9" fmla="*/ 530079 h 2641993"/>
                    <a:gd name="connsiteX10" fmla="*/ 7877100 w 7883519"/>
                    <a:gd name="connsiteY10" fmla="*/ 350197 h 2641993"/>
                    <a:gd name="connsiteX11" fmla="*/ 7682228 w 7883519"/>
                    <a:gd name="connsiteY11" fmla="*/ 290236 h 2641993"/>
                    <a:gd name="connsiteX12" fmla="*/ 7532326 w 7883519"/>
                    <a:gd name="connsiteY12" fmla="*/ 275246 h 2641993"/>
                    <a:gd name="connsiteX13" fmla="*/ 7427395 w 7883519"/>
                    <a:gd name="connsiteY13" fmla="*/ 260256 h 2641993"/>
                    <a:gd name="connsiteX14" fmla="*/ 7322464 w 7883519"/>
                    <a:gd name="connsiteY14" fmla="*/ 230275 h 2641993"/>
                    <a:gd name="connsiteX15" fmla="*/ 7202543 w 7883519"/>
                    <a:gd name="connsiteY15" fmla="*/ 215285 h 2641993"/>
                    <a:gd name="connsiteX16" fmla="*/ 6992680 w 7883519"/>
                    <a:gd name="connsiteY16" fmla="*/ 155325 h 2641993"/>
                    <a:gd name="connsiteX17" fmla="*/ 6887749 w 7883519"/>
                    <a:gd name="connsiteY17" fmla="*/ 140334 h 2641993"/>
                    <a:gd name="connsiteX18" fmla="*/ 6797808 w 7883519"/>
                    <a:gd name="connsiteY18" fmla="*/ 125344 h 2641993"/>
                    <a:gd name="connsiteX19" fmla="*/ 6677887 w 7883519"/>
                    <a:gd name="connsiteY19" fmla="*/ 95364 h 2641993"/>
                    <a:gd name="connsiteX20" fmla="*/ 6363093 w 7883519"/>
                    <a:gd name="connsiteY20" fmla="*/ 110354 h 2641993"/>
                    <a:gd name="connsiteX21" fmla="*/ 6228182 w 7883519"/>
                    <a:gd name="connsiteY21" fmla="*/ 65384 h 2641993"/>
                    <a:gd name="connsiteX0" fmla="*/ 6228182 w 7883519"/>
                    <a:gd name="connsiteY0" fmla="*/ 65384 h 2663101"/>
                    <a:gd name="connsiteX1" fmla="*/ 397008 w 7883519"/>
                    <a:gd name="connsiteY1" fmla="*/ 1129685 h 2663101"/>
                    <a:gd name="connsiteX2" fmla="*/ 501939 w 7883519"/>
                    <a:gd name="connsiteY2" fmla="*/ 1969134 h 2663101"/>
                    <a:gd name="connsiteX3" fmla="*/ 2735474 w 7883519"/>
                    <a:gd name="connsiteY3" fmla="*/ 2598721 h 2663101"/>
                    <a:gd name="connsiteX4" fmla="*/ 3245140 w 7883519"/>
                    <a:gd name="connsiteY4" fmla="*/ 2643692 h 2663101"/>
                    <a:gd name="connsiteX5" fmla="*/ 7247513 w 7883519"/>
                    <a:gd name="connsiteY5" fmla="*/ 829882 h 2663101"/>
                    <a:gd name="connsiteX6" fmla="*/ 7622267 w 7883519"/>
                    <a:gd name="connsiteY6" fmla="*/ 919823 h 2663101"/>
                    <a:gd name="connsiteX7" fmla="*/ 7682228 w 7883519"/>
                    <a:gd name="connsiteY7" fmla="*/ 934813 h 2663101"/>
                    <a:gd name="connsiteX8" fmla="*/ 7787159 w 7883519"/>
                    <a:gd name="connsiteY8" fmla="*/ 650000 h 2663101"/>
                    <a:gd name="connsiteX9" fmla="*/ 7832130 w 7883519"/>
                    <a:gd name="connsiteY9" fmla="*/ 530079 h 2663101"/>
                    <a:gd name="connsiteX10" fmla="*/ 7877100 w 7883519"/>
                    <a:gd name="connsiteY10" fmla="*/ 350197 h 2663101"/>
                    <a:gd name="connsiteX11" fmla="*/ 7682228 w 7883519"/>
                    <a:gd name="connsiteY11" fmla="*/ 290236 h 2663101"/>
                    <a:gd name="connsiteX12" fmla="*/ 7532326 w 7883519"/>
                    <a:gd name="connsiteY12" fmla="*/ 275246 h 2663101"/>
                    <a:gd name="connsiteX13" fmla="*/ 7427395 w 7883519"/>
                    <a:gd name="connsiteY13" fmla="*/ 260256 h 2663101"/>
                    <a:gd name="connsiteX14" fmla="*/ 7322464 w 7883519"/>
                    <a:gd name="connsiteY14" fmla="*/ 230275 h 2663101"/>
                    <a:gd name="connsiteX15" fmla="*/ 7202543 w 7883519"/>
                    <a:gd name="connsiteY15" fmla="*/ 215285 h 2663101"/>
                    <a:gd name="connsiteX16" fmla="*/ 6992680 w 7883519"/>
                    <a:gd name="connsiteY16" fmla="*/ 155325 h 2663101"/>
                    <a:gd name="connsiteX17" fmla="*/ 6887749 w 7883519"/>
                    <a:gd name="connsiteY17" fmla="*/ 140334 h 2663101"/>
                    <a:gd name="connsiteX18" fmla="*/ 6797808 w 7883519"/>
                    <a:gd name="connsiteY18" fmla="*/ 125344 h 2663101"/>
                    <a:gd name="connsiteX19" fmla="*/ 6677887 w 7883519"/>
                    <a:gd name="connsiteY19" fmla="*/ 95364 h 2663101"/>
                    <a:gd name="connsiteX20" fmla="*/ 6363093 w 7883519"/>
                    <a:gd name="connsiteY20" fmla="*/ 110354 h 2663101"/>
                    <a:gd name="connsiteX21" fmla="*/ 6228182 w 7883519"/>
                    <a:gd name="connsiteY21" fmla="*/ 65384 h 2663101"/>
                    <a:gd name="connsiteX0" fmla="*/ 6228182 w 7902604"/>
                    <a:gd name="connsiteY0" fmla="*/ 65384 h 2663101"/>
                    <a:gd name="connsiteX1" fmla="*/ 397008 w 7902604"/>
                    <a:gd name="connsiteY1" fmla="*/ 1129685 h 2663101"/>
                    <a:gd name="connsiteX2" fmla="*/ 501939 w 7902604"/>
                    <a:gd name="connsiteY2" fmla="*/ 1969134 h 2663101"/>
                    <a:gd name="connsiteX3" fmla="*/ 2735474 w 7902604"/>
                    <a:gd name="connsiteY3" fmla="*/ 2598721 h 2663101"/>
                    <a:gd name="connsiteX4" fmla="*/ 3245140 w 7902604"/>
                    <a:gd name="connsiteY4" fmla="*/ 2643692 h 2663101"/>
                    <a:gd name="connsiteX5" fmla="*/ 4054608 w 7902604"/>
                    <a:gd name="connsiteY5" fmla="*/ 2463810 h 2663101"/>
                    <a:gd name="connsiteX6" fmla="*/ 7622267 w 7902604"/>
                    <a:gd name="connsiteY6" fmla="*/ 919823 h 2663101"/>
                    <a:gd name="connsiteX7" fmla="*/ 7682228 w 7902604"/>
                    <a:gd name="connsiteY7" fmla="*/ 934813 h 2663101"/>
                    <a:gd name="connsiteX8" fmla="*/ 7787159 w 7902604"/>
                    <a:gd name="connsiteY8" fmla="*/ 650000 h 2663101"/>
                    <a:gd name="connsiteX9" fmla="*/ 7832130 w 7902604"/>
                    <a:gd name="connsiteY9" fmla="*/ 530079 h 2663101"/>
                    <a:gd name="connsiteX10" fmla="*/ 7877100 w 7902604"/>
                    <a:gd name="connsiteY10" fmla="*/ 350197 h 2663101"/>
                    <a:gd name="connsiteX11" fmla="*/ 7682228 w 7902604"/>
                    <a:gd name="connsiteY11" fmla="*/ 290236 h 2663101"/>
                    <a:gd name="connsiteX12" fmla="*/ 7532326 w 7902604"/>
                    <a:gd name="connsiteY12" fmla="*/ 275246 h 2663101"/>
                    <a:gd name="connsiteX13" fmla="*/ 7427395 w 7902604"/>
                    <a:gd name="connsiteY13" fmla="*/ 260256 h 2663101"/>
                    <a:gd name="connsiteX14" fmla="*/ 7322464 w 7902604"/>
                    <a:gd name="connsiteY14" fmla="*/ 230275 h 2663101"/>
                    <a:gd name="connsiteX15" fmla="*/ 7202543 w 7902604"/>
                    <a:gd name="connsiteY15" fmla="*/ 215285 h 2663101"/>
                    <a:gd name="connsiteX16" fmla="*/ 6992680 w 7902604"/>
                    <a:gd name="connsiteY16" fmla="*/ 155325 h 2663101"/>
                    <a:gd name="connsiteX17" fmla="*/ 6887749 w 7902604"/>
                    <a:gd name="connsiteY17" fmla="*/ 140334 h 2663101"/>
                    <a:gd name="connsiteX18" fmla="*/ 6797808 w 7902604"/>
                    <a:gd name="connsiteY18" fmla="*/ 125344 h 2663101"/>
                    <a:gd name="connsiteX19" fmla="*/ 6677887 w 7902604"/>
                    <a:gd name="connsiteY19" fmla="*/ 95364 h 2663101"/>
                    <a:gd name="connsiteX20" fmla="*/ 6363093 w 7902604"/>
                    <a:gd name="connsiteY20" fmla="*/ 110354 h 2663101"/>
                    <a:gd name="connsiteX21" fmla="*/ 6228182 w 7902604"/>
                    <a:gd name="connsiteY21" fmla="*/ 65384 h 2663101"/>
                    <a:gd name="connsiteX0" fmla="*/ 6228182 w 7939052"/>
                    <a:gd name="connsiteY0" fmla="*/ 65384 h 2663101"/>
                    <a:gd name="connsiteX1" fmla="*/ 397008 w 7939052"/>
                    <a:gd name="connsiteY1" fmla="*/ 1129685 h 2663101"/>
                    <a:gd name="connsiteX2" fmla="*/ 501939 w 7939052"/>
                    <a:gd name="connsiteY2" fmla="*/ 1969134 h 2663101"/>
                    <a:gd name="connsiteX3" fmla="*/ 2735474 w 7939052"/>
                    <a:gd name="connsiteY3" fmla="*/ 2598721 h 2663101"/>
                    <a:gd name="connsiteX4" fmla="*/ 3245140 w 7939052"/>
                    <a:gd name="connsiteY4" fmla="*/ 2643692 h 2663101"/>
                    <a:gd name="connsiteX5" fmla="*/ 4054608 w 7939052"/>
                    <a:gd name="connsiteY5" fmla="*/ 2463810 h 2663101"/>
                    <a:gd name="connsiteX6" fmla="*/ 7622267 w 7939052"/>
                    <a:gd name="connsiteY6" fmla="*/ 919823 h 2663101"/>
                    <a:gd name="connsiteX7" fmla="*/ 7787159 w 7939052"/>
                    <a:gd name="connsiteY7" fmla="*/ 650000 h 2663101"/>
                    <a:gd name="connsiteX8" fmla="*/ 7832130 w 7939052"/>
                    <a:gd name="connsiteY8" fmla="*/ 530079 h 2663101"/>
                    <a:gd name="connsiteX9" fmla="*/ 7877100 w 7939052"/>
                    <a:gd name="connsiteY9" fmla="*/ 350197 h 2663101"/>
                    <a:gd name="connsiteX10" fmla="*/ 7682228 w 7939052"/>
                    <a:gd name="connsiteY10" fmla="*/ 290236 h 2663101"/>
                    <a:gd name="connsiteX11" fmla="*/ 7532326 w 7939052"/>
                    <a:gd name="connsiteY11" fmla="*/ 275246 h 2663101"/>
                    <a:gd name="connsiteX12" fmla="*/ 7427395 w 7939052"/>
                    <a:gd name="connsiteY12" fmla="*/ 260256 h 2663101"/>
                    <a:gd name="connsiteX13" fmla="*/ 7322464 w 7939052"/>
                    <a:gd name="connsiteY13" fmla="*/ 230275 h 2663101"/>
                    <a:gd name="connsiteX14" fmla="*/ 7202543 w 7939052"/>
                    <a:gd name="connsiteY14" fmla="*/ 215285 h 2663101"/>
                    <a:gd name="connsiteX15" fmla="*/ 6992680 w 7939052"/>
                    <a:gd name="connsiteY15" fmla="*/ 155325 h 2663101"/>
                    <a:gd name="connsiteX16" fmla="*/ 6887749 w 7939052"/>
                    <a:gd name="connsiteY16" fmla="*/ 140334 h 2663101"/>
                    <a:gd name="connsiteX17" fmla="*/ 6797808 w 7939052"/>
                    <a:gd name="connsiteY17" fmla="*/ 125344 h 2663101"/>
                    <a:gd name="connsiteX18" fmla="*/ 6677887 w 7939052"/>
                    <a:gd name="connsiteY18" fmla="*/ 95364 h 2663101"/>
                    <a:gd name="connsiteX19" fmla="*/ 6363093 w 7939052"/>
                    <a:gd name="connsiteY19" fmla="*/ 110354 h 2663101"/>
                    <a:gd name="connsiteX20" fmla="*/ 6228182 w 7939052"/>
                    <a:gd name="connsiteY20" fmla="*/ 65384 h 2663101"/>
                    <a:gd name="connsiteX0" fmla="*/ 6228182 w 8033437"/>
                    <a:gd name="connsiteY0" fmla="*/ 65384 h 2663101"/>
                    <a:gd name="connsiteX1" fmla="*/ 397008 w 8033437"/>
                    <a:gd name="connsiteY1" fmla="*/ 1129685 h 2663101"/>
                    <a:gd name="connsiteX2" fmla="*/ 501939 w 8033437"/>
                    <a:gd name="connsiteY2" fmla="*/ 1969134 h 2663101"/>
                    <a:gd name="connsiteX3" fmla="*/ 2735474 w 8033437"/>
                    <a:gd name="connsiteY3" fmla="*/ 2598721 h 2663101"/>
                    <a:gd name="connsiteX4" fmla="*/ 3245140 w 8033437"/>
                    <a:gd name="connsiteY4" fmla="*/ 2643692 h 2663101"/>
                    <a:gd name="connsiteX5" fmla="*/ 4054608 w 8033437"/>
                    <a:gd name="connsiteY5" fmla="*/ 2463810 h 2663101"/>
                    <a:gd name="connsiteX6" fmla="*/ 4624234 w 8033437"/>
                    <a:gd name="connsiteY6" fmla="*/ 2328899 h 2663101"/>
                    <a:gd name="connsiteX7" fmla="*/ 7787159 w 8033437"/>
                    <a:gd name="connsiteY7" fmla="*/ 650000 h 2663101"/>
                    <a:gd name="connsiteX8" fmla="*/ 7832130 w 8033437"/>
                    <a:gd name="connsiteY8" fmla="*/ 530079 h 2663101"/>
                    <a:gd name="connsiteX9" fmla="*/ 7877100 w 8033437"/>
                    <a:gd name="connsiteY9" fmla="*/ 350197 h 2663101"/>
                    <a:gd name="connsiteX10" fmla="*/ 7682228 w 8033437"/>
                    <a:gd name="connsiteY10" fmla="*/ 290236 h 2663101"/>
                    <a:gd name="connsiteX11" fmla="*/ 7532326 w 8033437"/>
                    <a:gd name="connsiteY11" fmla="*/ 275246 h 2663101"/>
                    <a:gd name="connsiteX12" fmla="*/ 7427395 w 8033437"/>
                    <a:gd name="connsiteY12" fmla="*/ 260256 h 2663101"/>
                    <a:gd name="connsiteX13" fmla="*/ 7322464 w 8033437"/>
                    <a:gd name="connsiteY13" fmla="*/ 230275 h 2663101"/>
                    <a:gd name="connsiteX14" fmla="*/ 7202543 w 8033437"/>
                    <a:gd name="connsiteY14" fmla="*/ 215285 h 2663101"/>
                    <a:gd name="connsiteX15" fmla="*/ 6992680 w 8033437"/>
                    <a:gd name="connsiteY15" fmla="*/ 155325 h 2663101"/>
                    <a:gd name="connsiteX16" fmla="*/ 6887749 w 8033437"/>
                    <a:gd name="connsiteY16" fmla="*/ 140334 h 2663101"/>
                    <a:gd name="connsiteX17" fmla="*/ 6797808 w 8033437"/>
                    <a:gd name="connsiteY17" fmla="*/ 125344 h 2663101"/>
                    <a:gd name="connsiteX18" fmla="*/ 6677887 w 8033437"/>
                    <a:gd name="connsiteY18" fmla="*/ 95364 h 2663101"/>
                    <a:gd name="connsiteX19" fmla="*/ 6363093 w 8033437"/>
                    <a:gd name="connsiteY19" fmla="*/ 110354 h 2663101"/>
                    <a:gd name="connsiteX20" fmla="*/ 6228182 w 8033437"/>
                    <a:gd name="connsiteY20" fmla="*/ 65384 h 2663101"/>
                    <a:gd name="connsiteX0" fmla="*/ 6228182 w 8033437"/>
                    <a:gd name="connsiteY0" fmla="*/ 65384 h 2663101"/>
                    <a:gd name="connsiteX1" fmla="*/ 397008 w 8033437"/>
                    <a:gd name="connsiteY1" fmla="*/ 1129685 h 2663101"/>
                    <a:gd name="connsiteX2" fmla="*/ 501939 w 8033437"/>
                    <a:gd name="connsiteY2" fmla="*/ 1969134 h 2663101"/>
                    <a:gd name="connsiteX3" fmla="*/ 2735474 w 8033437"/>
                    <a:gd name="connsiteY3" fmla="*/ 2598721 h 2663101"/>
                    <a:gd name="connsiteX4" fmla="*/ 3245140 w 8033437"/>
                    <a:gd name="connsiteY4" fmla="*/ 2643692 h 2663101"/>
                    <a:gd name="connsiteX5" fmla="*/ 4054608 w 8033437"/>
                    <a:gd name="connsiteY5" fmla="*/ 2463810 h 2663101"/>
                    <a:gd name="connsiteX6" fmla="*/ 4624234 w 8033437"/>
                    <a:gd name="connsiteY6" fmla="*/ 2328899 h 2663101"/>
                    <a:gd name="connsiteX7" fmla="*/ 7787159 w 8033437"/>
                    <a:gd name="connsiteY7" fmla="*/ 650000 h 2663101"/>
                    <a:gd name="connsiteX8" fmla="*/ 7832130 w 8033437"/>
                    <a:gd name="connsiteY8" fmla="*/ 530079 h 2663101"/>
                    <a:gd name="connsiteX9" fmla="*/ 7877100 w 8033437"/>
                    <a:gd name="connsiteY9" fmla="*/ 350197 h 2663101"/>
                    <a:gd name="connsiteX10" fmla="*/ 7682228 w 8033437"/>
                    <a:gd name="connsiteY10" fmla="*/ 290236 h 2663101"/>
                    <a:gd name="connsiteX11" fmla="*/ 7532326 w 8033437"/>
                    <a:gd name="connsiteY11" fmla="*/ 275246 h 2663101"/>
                    <a:gd name="connsiteX12" fmla="*/ 7427395 w 8033437"/>
                    <a:gd name="connsiteY12" fmla="*/ 260256 h 2663101"/>
                    <a:gd name="connsiteX13" fmla="*/ 7322464 w 8033437"/>
                    <a:gd name="connsiteY13" fmla="*/ 230275 h 2663101"/>
                    <a:gd name="connsiteX14" fmla="*/ 6992680 w 8033437"/>
                    <a:gd name="connsiteY14" fmla="*/ 155325 h 2663101"/>
                    <a:gd name="connsiteX15" fmla="*/ 6887749 w 8033437"/>
                    <a:gd name="connsiteY15" fmla="*/ 140334 h 2663101"/>
                    <a:gd name="connsiteX16" fmla="*/ 6797808 w 8033437"/>
                    <a:gd name="connsiteY16" fmla="*/ 125344 h 2663101"/>
                    <a:gd name="connsiteX17" fmla="*/ 6677887 w 8033437"/>
                    <a:gd name="connsiteY17" fmla="*/ 95364 h 2663101"/>
                    <a:gd name="connsiteX18" fmla="*/ 6363093 w 8033437"/>
                    <a:gd name="connsiteY18" fmla="*/ 110354 h 2663101"/>
                    <a:gd name="connsiteX19" fmla="*/ 6228182 w 8033437"/>
                    <a:gd name="connsiteY19" fmla="*/ 65384 h 2663101"/>
                    <a:gd name="connsiteX0" fmla="*/ 6228182 w 8033437"/>
                    <a:gd name="connsiteY0" fmla="*/ 65384 h 2663101"/>
                    <a:gd name="connsiteX1" fmla="*/ 397008 w 8033437"/>
                    <a:gd name="connsiteY1" fmla="*/ 1129685 h 2663101"/>
                    <a:gd name="connsiteX2" fmla="*/ 501939 w 8033437"/>
                    <a:gd name="connsiteY2" fmla="*/ 1969134 h 2663101"/>
                    <a:gd name="connsiteX3" fmla="*/ 2735474 w 8033437"/>
                    <a:gd name="connsiteY3" fmla="*/ 2598721 h 2663101"/>
                    <a:gd name="connsiteX4" fmla="*/ 3245140 w 8033437"/>
                    <a:gd name="connsiteY4" fmla="*/ 2643692 h 2663101"/>
                    <a:gd name="connsiteX5" fmla="*/ 4054608 w 8033437"/>
                    <a:gd name="connsiteY5" fmla="*/ 2463810 h 2663101"/>
                    <a:gd name="connsiteX6" fmla="*/ 4624234 w 8033437"/>
                    <a:gd name="connsiteY6" fmla="*/ 2328899 h 2663101"/>
                    <a:gd name="connsiteX7" fmla="*/ 7787159 w 8033437"/>
                    <a:gd name="connsiteY7" fmla="*/ 650000 h 2663101"/>
                    <a:gd name="connsiteX8" fmla="*/ 7832130 w 8033437"/>
                    <a:gd name="connsiteY8" fmla="*/ 530079 h 2663101"/>
                    <a:gd name="connsiteX9" fmla="*/ 7877100 w 8033437"/>
                    <a:gd name="connsiteY9" fmla="*/ 350197 h 2663101"/>
                    <a:gd name="connsiteX10" fmla="*/ 7682228 w 8033437"/>
                    <a:gd name="connsiteY10" fmla="*/ 290236 h 2663101"/>
                    <a:gd name="connsiteX11" fmla="*/ 7532326 w 8033437"/>
                    <a:gd name="connsiteY11" fmla="*/ 275246 h 2663101"/>
                    <a:gd name="connsiteX12" fmla="*/ 7427395 w 8033437"/>
                    <a:gd name="connsiteY12" fmla="*/ 260256 h 2663101"/>
                    <a:gd name="connsiteX13" fmla="*/ 6992680 w 8033437"/>
                    <a:gd name="connsiteY13" fmla="*/ 155325 h 2663101"/>
                    <a:gd name="connsiteX14" fmla="*/ 6887749 w 8033437"/>
                    <a:gd name="connsiteY14" fmla="*/ 140334 h 2663101"/>
                    <a:gd name="connsiteX15" fmla="*/ 6797808 w 8033437"/>
                    <a:gd name="connsiteY15" fmla="*/ 125344 h 2663101"/>
                    <a:gd name="connsiteX16" fmla="*/ 6677887 w 8033437"/>
                    <a:gd name="connsiteY16" fmla="*/ 95364 h 2663101"/>
                    <a:gd name="connsiteX17" fmla="*/ 6363093 w 8033437"/>
                    <a:gd name="connsiteY17" fmla="*/ 110354 h 2663101"/>
                    <a:gd name="connsiteX18" fmla="*/ 6228182 w 8033437"/>
                    <a:gd name="connsiteY18" fmla="*/ 65384 h 2663101"/>
                    <a:gd name="connsiteX0" fmla="*/ 6228182 w 8033437"/>
                    <a:gd name="connsiteY0" fmla="*/ 65384 h 2663101"/>
                    <a:gd name="connsiteX1" fmla="*/ 397008 w 8033437"/>
                    <a:gd name="connsiteY1" fmla="*/ 1129685 h 2663101"/>
                    <a:gd name="connsiteX2" fmla="*/ 501939 w 8033437"/>
                    <a:gd name="connsiteY2" fmla="*/ 1969134 h 2663101"/>
                    <a:gd name="connsiteX3" fmla="*/ 2735474 w 8033437"/>
                    <a:gd name="connsiteY3" fmla="*/ 2598721 h 2663101"/>
                    <a:gd name="connsiteX4" fmla="*/ 3245140 w 8033437"/>
                    <a:gd name="connsiteY4" fmla="*/ 2643692 h 2663101"/>
                    <a:gd name="connsiteX5" fmla="*/ 4054608 w 8033437"/>
                    <a:gd name="connsiteY5" fmla="*/ 2463810 h 2663101"/>
                    <a:gd name="connsiteX6" fmla="*/ 4624234 w 8033437"/>
                    <a:gd name="connsiteY6" fmla="*/ 2328899 h 2663101"/>
                    <a:gd name="connsiteX7" fmla="*/ 7787159 w 8033437"/>
                    <a:gd name="connsiteY7" fmla="*/ 650000 h 2663101"/>
                    <a:gd name="connsiteX8" fmla="*/ 7832130 w 8033437"/>
                    <a:gd name="connsiteY8" fmla="*/ 530079 h 2663101"/>
                    <a:gd name="connsiteX9" fmla="*/ 7877100 w 8033437"/>
                    <a:gd name="connsiteY9" fmla="*/ 350197 h 2663101"/>
                    <a:gd name="connsiteX10" fmla="*/ 7682228 w 8033437"/>
                    <a:gd name="connsiteY10" fmla="*/ 290236 h 2663101"/>
                    <a:gd name="connsiteX11" fmla="*/ 7427395 w 8033437"/>
                    <a:gd name="connsiteY11" fmla="*/ 260256 h 2663101"/>
                    <a:gd name="connsiteX12" fmla="*/ 6992680 w 8033437"/>
                    <a:gd name="connsiteY12" fmla="*/ 155325 h 2663101"/>
                    <a:gd name="connsiteX13" fmla="*/ 6887749 w 8033437"/>
                    <a:gd name="connsiteY13" fmla="*/ 140334 h 2663101"/>
                    <a:gd name="connsiteX14" fmla="*/ 6797808 w 8033437"/>
                    <a:gd name="connsiteY14" fmla="*/ 125344 h 2663101"/>
                    <a:gd name="connsiteX15" fmla="*/ 6677887 w 8033437"/>
                    <a:gd name="connsiteY15" fmla="*/ 95364 h 2663101"/>
                    <a:gd name="connsiteX16" fmla="*/ 6363093 w 8033437"/>
                    <a:gd name="connsiteY16" fmla="*/ 110354 h 2663101"/>
                    <a:gd name="connsiteX17" fmla="*/ 6228182 w 8033437"/>
                    <a:gd name="connsiteY17" fmla="*/ 65384 h 2663101"/>
                    <a:gd name="connsiteX0" fmla="*/ 6228182 w 8033437"/>
                    <a:gd name="connsiteY0" fmla="*/ 65384 h 2663101"/>
                    <a:gd name="connsiteX1" fmla="*/ 397008 w 8033437"/>
                    <a:gd name="connsiteY1" fmla="*/ 1129685 h 2663101"/>
                    <a:gd name="connsiteX2" fmla="*/ 501939 w 8033437"/>
                    <a:gd name="connsiteY2" fmla="*/ 1969134 h 2663101"/>
                    <a:gd name="connsiteX3" fmla="*/ 2735474 w 8033437"/>
                    <a:gd name="connsiteY3" fmla="*/ 2598721 h 2663101"/>
                    <a:gd name="connsiteX4" fmla="*/ 3245140 w 8033437"/>
                    <a:gd name="connsiteY4" fmla="*/ 2643692 h 2663101"/>
                    <a:gd name="connsiteX5" fmla="*/ 4054608 w 8033437"/>
                    <a:gd name="connsiteY5" fmla="*/ 2463810 h 2663101"/>
                    <a:gd name="connsiteX6" fmla="*/ 4624234 w 8033437"/>
                    <a:gd name="connsiteY6" fmla="*/ 2328899 h 2663101"/>
                    <a:gd name="connsiteX7" fmla="*/ 7787159 w 8033437"/>
                    <a:gd name="connsiteY7" fmla="*/ 650000 h 2663101"/>
                    <a:gd name="connsiteX8" fmla="*/ 7832130 w 8033437"/>
                    <a:gd name="connsiteY8" fmla="*/ 530079 h 2663101"/>
                    <a:gd name="connsiteX9" fmla="*/ 7877100 w 8033437"/>
                    <a:gd name="connsiteY9" fmla="*/ 350197 h 2663101"/>
                    <a:gd name="connsiteX10" fmla="*/ 7427395 w 8033437"/>
                    <a:gd name="connsiteY10" fmla="*/ 260256 h 2663101"/>
                    <a:gd name="connsiteX11" fmla="*/ 6992680 w 8033437"/>
                    <a:gd name="connsiteY11" fmla="*/ 155325 h 2663101"/>
                    <a:gd name="connsiteX12" fmla="*/ 6887749 w 8033437"/>
                    <a:gd name="connsiteY12" fmla="*/ 140334 h 2663101"/>
                    <a:gd name="connsiteX13" fmla="*/ 6797808 w 8033437"/>
                    <a:gd name="connsiteY13" fmla="*/ 125344 h 2663101"/>
                    <a:gd name="connsiteX14" fmla="*/ 6677887 w 8033437"/>
                    <a:gd name="connsiteY14" fmla="*/ 95364 h 2663101"/>
                    <a:gd name="connsiteX15" fmla="*/ 6363093 w 8033437"/>
                    <a:gd name="connsiteY15" fmla="*/ 110354 h 2663101"/>
                    <a:gd name="connsiteX16" fmla="*/ 6228182 w 8033437"/>
                    <a:gd name="connsiteY16" fmla="*/ 65384 h 2663101"/>
                    <a:gd name="connsiteX0" fmla="*/ 6228182 w 8033437"/>
                    <a:gd name="connsiteY0" fmla="*/ 65384 h 2663101"/>
                    <a:gd name="connsiteX1" fmla="*/ 397008 w 8033437"/>
                    <a:gd name="connsiteY1" fmla="*/ 1129685 h 2663101"/>
                    <a:gd name="connsiteX2" fmla="*/ 501939 w 8033437"/>
                    <a:gd name="connsiteY2" fmla="*/ 1969134 h 2663101"/>
                    <a:gd name="connsiteX3" fmla="*/ 2735474 w 8033437"/>
                    <a:gd name="connsiteY3" fmla="*/ 2598721 h 2663101"/>
                    <a:gd name="connsiteX4" fmla="*/ 3245140 w 8033437"/>
                    <a:gd name="connsiteY4" fmla="*/ 2643692 h 2663101"/>
                    <a:gd name="connsiteX5" fmla="*/ 4054608 w 8033437"/>
                    <a:gd name="connsiteY5" fmla="*/ 2463810 h 2663101"/>
                    <a:gd name="connsiteX6" fmla="*/ 4624234 w 8033437"/>
                    <a:gd name="connsiteY6" fmla="*/ 2328899 h 2663101"/>
                    <a:gd name="connsiteX7" fmla="*/ 7787159 w 8033437"/>
                    <a:gd name="connsiteY7" fmla="*/ 650000 h 2663101"/>
                    <a:gd name="connsiteX8" fmla="*/ 7832130 w 8033437"/>
                    <a:gd name="connsiteY8" fmla="*/ 530079 h 2663101"/>
                    <a:gd name="connsiteX9" fmla="*/ 7877100 w 8033437"/>
                    <a:gd name="connsiteY9" fmla="*/ 350197 h 2663101"/>
                    <a:gd name="connsiteX10" fmla="*/ 7427395 w 8033437"/>
                    <a:gd name="connsiteY10" fmla="*/ 260256 h 2663101"/>
                    <a:gd name="connsiteX11" fmla="*/ 6992680 w 8033437"/>
                    <a:gd name="connsiteY11" fmla="*/ 155325 h 2663101"/>
                    <a:gd name="connsiteX12" fmla="*/ 6887749 w 8033437"/>
                    <a:gd name="connsiteY12" fmla="*/ 140334 h 2663101"/>
                    <a:gd name="connsiteX13" fmla="*/ 6677887 w 8033437"/>
                    <a:gd name="connsiteY13" fmla="*/ 95364 h 2663101"/>
                    <a:gd name="connsiteX14" fmla="*/ 6363093 w 8033437"/>
                    <a:gd name="connsiteY14" fmla="*/ 110354 h 2663101"/>
                    <a:gd name="connsiteX15" fmla="*/ 6228182 w 8033437"/>
                    <a:gd name="connsiteY15" fmla="*/ 65384 h 2663101"/>
                    <a:gd name="connsiteX0" fmla="*/ 6228182 w 8033437"/>
                    <a:gd name="connsiteY0" fmla="*/ 71956 h 2669673"/>
                    <a:gd name="connsiteX1" fmla="*/ 397008 w 8033437"/>
                    <a:gd name="connsiteY1" fmla="*/ 1136257 h 2669673"/>
                    <a:gd name="connsiteX2" fmla="*/ 501939 w 8033437"/>
                    <a:gd name="connsiteY2" fmla="*/ 1975706 h 2669673"/>
                    <a:gd name="connsiteX3" fmla="*/ 2735474 w 8033437"/>
                    <a:gd name="connsiteY3" fmla="*/ 2605293 h 2669673"/>
                    <a:gd name="connsiteX4" fmla="*/ 3245140 w 8033437"/>
                    <a:gd name="connsiteY4" fmla="*/ 2650264 h 2669673"/>
                    <a:gd name="connsiteX5" fmla="*/ 4054608 w 8033437"/>
                    <a:gd name="connsiteY5" fmla="*/ 2470382 h 2669673"/>
                    <a:gd name="connsiteX6" fmla="*/ 4624234 w 8033437"/>
                    <a:gd name="connsiteY6" fmla="*/ 2335471 h 2669673"/>
                    <a:gd name="connsiteX7" fmla="*/ 7787159 w 8033437"/>
                    <a:gd name="connsiteY7" fmla="*/ 656572 h 2669673"/>
                    <a:gd name="connsiteX8" fmla="*/ 7832130 w 8033437"/>
                    <a:gd name="connsiteY8" fmla="*/ 536651 h 2669673"/>
                    <a:gd name="connsiteX9" fmla="*/ 7877100 w 8033437"/>
                    <a:gd name="connsiteY9" fmla="*/ 356769 h 2669673"/>
                    <a:gd name="connsiteX10" fmla="*/ 7427395 w 8033437"/>
                    <a:gd name="connsiteY10" fmla="*/ 266828 h 2669673"/>
                    <a:gd name="connsiteX11" fmla="*/ 6992680 w 8033437"/>
                    <a:gd name="connsiteY11" fmla="*/ 161897 h 2669673"/>
                    <a:gd name="connsiteX12" fmla="*/ 6887749 w 8033437"/>
                    <a:gd name="connsiteY12" fmla="*/ 146906 h 2669673"/>
                    <a:gd name="connsiteX13" fmla="*/ 6677887 w 8033437"/>
                    <a:gd name="connsiteY13" fmla="*/ 101936 h 2669673"/>
                    <a:gd name="connsiteX14" fmla="*/ 6228182 w 8033437"/>
                    <a:gd name="connsiteY14" fmla="*/ 71956 h 2669673"/>
                    <a:gd name="connsiteX0" fmla="*/ 6677887 w 8033437"/>
                    <a:gd name="connsiteY0" fmla="*/ 101936 h 2669673"/>
                    <a:gd name="connsiteX1" fmla="*/ 6228182 w 8033437"/>
                    <a:gd name="connsiteY1" fmla="*/ 71956 h 2669673"/>
                    <a:gd name="connsiteX2" fmla="*/ 397008 w 8033437"/>
                    <a:gd name="connsiteY2" fmla="*/ 1136257 h 2669673"/>
                    <a:gd name="connsiteX3" fmla="*/ 501939 w 8033437"/>
                    <a:gd name="connsiteY3" fmla="*/ 1975706 h 2669673"/>
                    <a:gd name="connsiteX4" fmla="*/ 2735474 w 8033437"/>
                    <a:gd name="connsiteY4" fmla="*/ 2605293 h 2669673"/>
                    <a:gd name="connsiteX5" fmla="*/ 3245140 w 8033437"/>
                    <a:gd name="connsiteY5" fmla="*/ 2650264 h 2669673"/>
                    <a:gd name="connsiteX6" fmla="*/ 4054608 w 8033437"/>
                    <a:gd name="connsiteY6" fmla="*/ 2470382 h 2669673"/>
                    <a:gd name="connsiteX7" fmla="*/ 4624234 w 8033437"/>
                    <a:gd name="connsiteY7" fmla="*/ 2335471 h 2669673"/>
                    <a:gd name="connsiteX8" fmla="*/ 7787159 w 8033437"/>
                    <a:gd name="connsiteY8" fmla="*/ 656572 h 2669673"/>
                    <a:gd name="connsiteX9" fmla="*/ 7832130 w 8033437"/>
                    <a:gd name="connsiteY9" fmla="*/ 536651 h 2669673"/>
                    <a:gd name="connsiteX10" fmla="*/ 7877100 w 8033437"/>
                    <a:gd name="connsiteY10" fmla="*/ 356769 h 2669673"/>
                    <a:gd name="connsiteX11" fmla="*/ 7427395 w 8033437"/>
                    <a:gd name="connsiteY11" fmla="*/ 266828 h 2669673"/>
                    <a:gd name="connsiteX12" fmla="*/ 6992680 w 8033437"/>
                    <a:gd name="connsiteY12" fmla="*/ 161897 h 2669673"/>
                    <a:gd name="connsiteX13" fmla="*/ 6979189 w 8033437"/>
                    <a:gd name="connsiteY13" fmla="*/ 238346 h 2669673"/>
                    <a:gd name="connsiteX0" fmla="*/ 6677887 w 8070305"/>
                    <a:gd name="connsiteY0" fmla="*/ 101936 h 2669673"/>
                    <a:gd name="connsiteX1" fmla="*/ 6228182 w 8070305"/>
                    <a:gd name="connsiteY1" fmla="*/ 71956 h 2669673"/>
                    <a:gd name="connsiteX2" fmla="*/ 397008 w 8070305"/>
                    <a:gd name="connsiteY2" fmla="*/ 1136257 h 2669673"/>
                    <a:gd name="connsiteX3" fmla="*/ 501939 w 8070305"/>
                    <a:gd name="connsiteY3" fmla="*/ 1975706 h 2669673"/>
                    <a:gd name="connsiteX4" fmla="*/ 2735474 w 8070305"/>
                    <a:gd name="connsiteY4" fmla="*/ 2605293 h 2669673"/>
                    <a:gd name="connsiteX5" fmla="*/ 3245140 w 8070305"/>
                    <a:gd name="connsiteY5" fmla="*/ 2650264 h 2669673"/>
                    <a:gd name="connsiteX6" fmla="*/ 4054608 w 8070305"/>
                    <a:gd name="connsiteY6" fmla="*/ 2470382 h 2669673"/>
                    <a:gd name="connsiteX7" fmla="*/ 4624234 w 8070305"/>
                    <a:gd name="connsiteY7" fmla="*/ 2335471 h 2669673"/>
                    <a:gd name="connsiteX8" fmla="*/ 7787159 w 8070305"/>
                    <a:gd name="connsiteY8" fmla="*/ 656572 h 2669673"/>
                    <a:gd name="connsiteX9" fmla="*/ 7877100 w 8070305"/>
                    <a:gd name="connsiteY9" fmla="*/ 356769 h 2669673"/>
                    <a:gd name="connsiteX10" fmla="*/ 7427395 w 8070305"/>
                    <a:gd name="connsiteY10" fmla="*/ 266828 h 2669673"/>
                    <a:gd name="connsiteX11" fmla="*/ 6992680 w 8070305"/>
                    <a:gd name="connsiteY11" fmla="*/ 161897 h 2669673"/>
                    <a:gd name="connsiteX12" fmla="*/ 6979189 w 8070305"/>
                    <a:gd name="connsiteY12" fmla="*/ 238346 h 2669673"/>
                    <a:gd name="connsiteX0" fmla="*/ 6677887 w 7946699"/>
                    <a:gd name="connsiteY0" fmla="*/ 101936 h 2669673"/>
                    <a:gd name="connsiteX1" fmla="*/ 6228182 w 7946699"/>
                    <a:gd name="connsiteY1" fmla="*/ 71956 h 2669673"/>
                    <a:gd name="connsiteX2" fmla="*/ 397008 w 7946699"/>
                    <a:gd name="connsiteY2" fmla="*/ 1136257 h 2669673"/>
                    <a:gd name="connsiteX3" fmla="*/ 501939 w 7946699"/>
                    <a:gd name="connsiteY3" fmla="*/ 1975706 h 2669673"/>
                    <a:gd name="connsiteX4" fmla="*/ 2735474 w 7946699"/>
                    <a:gd name="connsiteY4" fmla="*/ 2605293 h 2669673"/>
                    <a:gd name="connsiteX5" fmla="*/ 3245140 w 7946699"/>
                    <a:gd name="connsiteY5" fmla="*/ 2650264 h 2669673"/>
                    <a:gd name="connsiteX6" fmla="*/ 4054608 w 7946699"/>
                    <a:gd name="connsiteY6" fmla="*/ 2470382 h 2669673"/>
                    <a:gd name="connsiteX7" fmla="*/ 4624234 w 7946699"/>
                    <a:gd name="connsiteY7" fmla="*/ 2335471 h 2669673"/>
                    <a:gd name="connsiteX8" fmla="*/ 7787159 w 7946699"/>
                    <a:gd name="connsiteY8" fmla="*/ 656572 h 2669673"/>
                    <a:gd name="connsiteX9" fmla="*/ 7427395 w 7946699"/>
                    <a:gd name="connsiteY9" fmla="*/ 266828 h 2669673"/>
                    <a:gd name="connsiteX10" fmla="*/ 6992680 w 7946699"/>
                    <a:gd name="connsiteY10" fmla="*/ 161897 h 2669673"/>
                    <a:gd name="connsiteX11" fmla="*/ 6979189 w 7946699"/>
                    <a:gd name="connsiteY11" fmla="*/ 238346 h 2669673"/>
                    <a:gd name="connsiteX0" fmla="*/ 6677887 w 7875081"/>
                    <a:gd name="connsiteY0" fmla="*/ 101936 h 2669673"/>
                    <a:gd name="connsiteX1" fmla="*/ 6228182 w 7875081"/>
                    <a:gd name="connsiteY1" fmla="*/ 71956 h 2669673"/>
                    <a:gd name="connsiteX2" fmla="*/ 397008 w 7875081"/>
                    <a:gd name="connsiteY2" fmla="*/ 1136257 h 2669673"/>
                    <a:gd name="connsiteX3" fmla="*/ 501939 w 7875081"/>
                    <a:gd name="connsiteY3" fmla="*/ 1975706 h 2669673"/>
                    <a:gd name="connsiteX4" fmla="*/ 2735474 w 7875081"/>
                    <a:gd name="connsiteY4" fmla="*/ 2605293 h 2669673"/>
                    <a:gd name="connsiteX5" fmla="*/ 3245140 w 7875081"/>
                    <a:gd name="connsiteY5" fmla="*/ 2650264 h 2669673"/>
                    <a:gd name="connsiteX6" fmla="*/ 4054608 w 7875081"/>
                    <a:gd name="connsiteY6" fmla="*/ 2470382 h 2669673"/>
                    <a:gd name="connsiteX7" fmla="*/ 4624234 w 7875081"/>
                    <a:gd name="connsiteY7" fmla="*/ 2335471 h 2669673"/>
                    <a:gd name="connsiteX8" fmla="*/ 7787159 w 7875081"/>
                    <a:gd name="connsiteY8" fmla="*/ 656572 h 2669673"/>
                    <a:gd name="connsiteX9" fmla="*/ 6992680 w 7875081"/>
                    <a:gd name="connsiteY9" fmla="*/ 161897 h 2669673"/>
                    <a:gd name="connsiteX10" fmla="*/ 6979189 w 7875081"/>
                    <a:gd name="connsiteY10" fmla="*/ 238346 h 2669673"/>
                    <a:gd name="connsiteX0" fmla="*/ 6677887 w 7875081"/>
                    <a:gd name="connsiteY0" fmla="*/ 101936 h 2669673"/>
                    <a:gd name="connsiteX1" fmla="*/ 6228182 w 7875081"/>
                    <a:gd name="connsiteY1" fmla="*/ 71956 h 2669673"/>
                    <a:gd name="connsiteX2" fmla="*/ 397008 w 7875081"/>
                    <a:gd name="connsiteY2" fmla="*/ 1136257 h 2669673"/>
                    <a:gd name="connsiteX3" fmla="*/ 501939 w 7875081"/>
                    <a:gd name="connsiteY3" fmla="*/ 1975706 h 2669673"/>
                    <a:gd name="connsiteX4" fmla="*/ 2735474 w 7875081"/>
                    <a:gd name="connsiteY4" fmla="*/ 2605293 h 2669673"/>
                    <a:gd name="connsiteX5" fmla="*/ 3245140 w 7875081"/>
                    <a:gd name="connsiteY5" fmla="*/ 2650264 h 2669673"/>
                    <a:gd name="connsiteX6" fmla="*/ 4054608 w 7875081"/>
                    <a:gd name="connsiteY6" fmla="*/ 2470382 h 2669673"/>
                    <a:gd name="connsiteX7" fmla="*/ 4624234 w 7875081"/>
                    <a:gd name="connsiteY7" fmla="*/ 2335471 h 2669673"/>
                    <a:gd name="connsiteX8" fmla="*/ 7787159 w 7875081"/>
                    <a:gd name="connsiteY8" fmla="*/ 656572 h 2669673"/>
                    <a:gd name="connsiteX9" fmla="*/ 6992680 w 7875081"/>
                    <a:gd name="connsiteY9" fmla="*/ 161897 h 2669673"/>
                    <a:gd name="connsiteX0" fmla="*/ 6677887 w 7787159"/>
                    <a:gd name="connsiteY0" fmla="*/ 101936 h 2669673"/>
                    <a:gd name="connsiteX1" fmla="*/ 6228182 w 7787159"/>
                    <a:gd name="connsiteY1" fmla="*/ 71956 h 2669673"/>
                    <a:gd name="connsiteX2" fmla="*/ 397008 w 7787159"/>
                    <a:gd name="connsiteY2" fmla="*/ 1136257 h 2669673"/>
                    <a:gd name="connsiteX3" fmla="*/ 501939 w 7787159"/>
                    <a:gd name="connsiteY3" fmla="*/ 1975706 h 2669673"/>
                    <a:gd name="connsiteX4" fmla="*/ 2735474 w 7787159"/>
                    <a:gd name="connsiteY4" fmla="*/ 2605293 h 2669673"/>
                    <a:gd name="connsiteX5" fmla="*/ 3245140 w 7787159"/>
                    <a:gd name="connsiteY5" fmla="*/ 2650264 h 2669673"/>
                    <a:gd name="connsiteX6" fmla="*/ 4054608 w 7787159"/>
                    <a:gd name="connsiteY6" fmla="*/ 2470382 h 2669673"/>
                    <a:gd name="connsiteX7" fmla="*/ 4624234 w 7787159"/>
                    <a:gd name="connsiteY7" fmla="*/ 2335471 h 2669673"/>
                    <a:gd name="connsiteX8" fmla="*/ 7787159 w 7787159"/>
                    <a:gd name="connsiteY8" fmla="*/ 656572 h 2669673"/>
                    <a:gd name="connsiteX0" fmla="*/ 6677887 w 7787159"/>
                    <a:gd name="connsiteY0" fmla="*/ 101936 h 2669673"/>
                    <a:gd name="connsiteX1" fmla="*/ 6228182 w 7787159"/>
                    <a:gd name="connsiteY1" fmla="*/ 71956 h 2669673"/>
                    <a:gd name="connsiteX2" fmla="*/ 397008 w 7787159"/>
                    <a:gd name="connsiteY2" fmla="*/ 1136257 h 2669673"/>
                    <a:gd name="connsiteX3" fmla="*/ 501939 w 7787159"/>
                    <a:gd name="connsiteY3" fmla="*/ 1975706 h 2669673"/>
                    <a:gd name="connsiteX4" fmla="*/ 2735474 w 7787159"/>
                    <a:gd name="connsiteY4" fmla="*/ 2605293 h 2669673"/>
                    <a:gd name="connsiteX5" fmla="*/ 3245140 w 7787159"/>
                    <a:gd name="connsiteY5" fmla="*/ 2650264 h 2669673"/>
                    <a:gd name="connsiteX6" fmla="*/ 4054608 w 7787159"/>
                    <a:gd name="connsiteY6" fmla="*/ 2470382 h 2669673"/>
                    <a:gd name="connsiteX7" fmla="*/ 4624234 w 7787159"/>
                    <a:gd name="connsiteY7" fmla="*/ 2335471 h 2669673"/>
                    <a:gd name="connsiteX8" fmla="*/ 7787159 w 7787159"/>
                    <a:gd name="connsiteY8" fmla="*/ 656572 h 2669673"/>
                    <a:gd name="connsiteX9" fmla="*/ 6677887 w 7787159"/>
                    <a:gd name="connsiteY9" fmla="*/ 101936 h 2669673"/>
                    <a:gd name="connsiteX0" fmla="*/ 6311425 w 7420697"/>
                    <a:gd name="connsiteY0" fmla="*/ 133 h 2567870"/>
                    <a:gd name="connsiteX1" fmla="*/ 795045 w 7420697"/>
                    <a:gd name="connsiteY1" fmla="*/ 1034455 h 2567870"/>
                    <a:gd name="connsiteX2" fmla="*/ 30546 w 7420697"/>
                    <a:gd name="connsiteY2" fmla="*/ 1034454 h 2567870"/>
                    <a:gd name="connsiteX3" fmla="*/ 135477 w 7420697"/>
                    <a:gd name="connsiteY3" fmla="*/ 1873903 h 2567870"/>
                    <a:gd name="connsiteX4" fmla="*/ 2369012 w 7420697"/>
                    <a:gd name="connsiteY4" fmla="*/ 2503490 h 2567870"/>
                    <a:gd name="connsiteX5" fmla="*/ 2878678 w 7420697"/>
                    <a:gd name="connsiteY5" fmla="*/ 2548461 h 2567870"/>
                    <a:gd name="connsiteX6" fmla="*/ 3688146 w 7420697"/>
                    <a:gd name="connsiteY6" fmla="*/ 2368579 h 2567870"/>
                    <a:gd name="connsiteX7" fmla="*/ 4257772 w 7420697"/>
                    <a:gd name="connsiteY7" fmla="*/ 2233668 h 2567870"/>
                    <a:gd name="connsiteX8" fmla="*/ 7420697 w 7420697"/>
                    <a:gd name="connsiteY8" fmla="*/ 554769 h 2567870"/>
                    <a:gd name="connsiteX9" fmla="*/ 6311425 w 7420697"/>
                    <a:gd name="connsiteY9" fmla="*/ 133 h 2567870"/>
                    <a:gd name="connsiteX0" fmla="*/ 1589524 w 7465660"/>
                    <a:gd name="connsiteY0" fmla="*/ 1000878 h 2024628"/>
                    <a:gd name="connsiteX1" fmla="*/ 795045 w 7465660"/>
                    <a:gd name="connsiteY1" fmla="*/ 491213 h 2024628"/>
                    <a:gd name="connsiteX2" fmla="*/ 30546 w 7465660"/>
                    <a:gd name="connsiteY2" fmla="*/ 491212 h 2024628"/>
                    <a:gd name="connsiteX3" fmla="*/ 135477 w 7465660"/>
                    <a:gd name="connsiteY3" fmla="*/ 1330661 h 2024628"/>
                    <a:gd name="connsiteX4" fmla="*/ 2369012 w 7465660"/>
                    <a:gd name="connsiteY4" fmla="*/ 1960248 h 2024628"/>
                    <a:gd name="connsiteX5" fmla="*/ 2878678 w 7465660"/>
                    <a:gd name="connsiteY5" fmla="*/ 2005219 h 2024628"/>
                    <a:gd name="connsiteX6" fmla="*/ 3688146 w 7465660"/>
                    <a:gd name="connsiteY6" fmla="*/ 1825337 h 2024628"/>
                    <a:gd name="connsiteX7" fmla="*/ 4257772 w 7465660"/>
                    <a:gd name="connsiteY7" fmla="*/ 1690426 h 2024628"/>
                    <a:gd name="connsiteX8" fmla="*/ 7420697 w 7465660"/>
                    <a:gd name="connsiteY8" fmla="*/ 11527 h 2024628"/>
                    <a:gd name="connsiteX9" fmla="*/ 1589524 w 7465660"/>
                    <a:gd name="connsiteY9" fmla="*/ 1000878 h 2024628"/>
                    <a:gd name="connsiteX0" fmla="*/ 1589524 w 4643239"/>
                    <a:gd name="connsiteY0" fmla="*/ 595210 h 1618960"/>
                    <a:gd name="connsiteX1" fmla="*/ 795045 w 4643239"/>
                    <a:gd name="connsiteY1" fmla="*/ 85545 h 1618960"/>
                    <a:gd name="connsiteX2" fmla="*/ 30546 w 4643239"/>
                    <a:gd name="connsiteY2" fmla="*/ 85544 h 1618960"/>
                    <a:gd name="connsiteX3" fmla="*/ 135477 w 4643239"/>
                    <a:gd name="connsiteY3" fmla="*/ 924993 h 1618960"/>
                    <a:gd name="connsiteX4" fmla="*/ 2369012 w 4643239"/>
                    <a:gd name="connsiteY4" fmla="*/ 1554580 h 1618960"/>
                    <a:gd name="connsiteX5" fmla="*/ 2878678 w 4643239"/>
                    <a:gd name="connsiteY5" fmla="*/ 1599551 h 1618960"/>
                    <a:gd name="connsiteX6" fmla="*/ 3688146 w 4643239"/>
                    <a:gd name="connsiteY6" fmla="*/ 1419669 h 1618960"/>
                    <a:gd name="connsiteX7" fmla="*/ 4257772 w 4643239"/>
                    <a:gd name="connsiteY7" fmla="*/ 1284758 h 1618960"/>
                    <a:gd name="connsiteX8" fmla="*/ 4467635 w 4643239"/>
                    <a:gd name="connsiteY8" fmla="*/ 340377 h 1618960"/>
                    <a:gd name="connsiteX9" fmla="*/ 1589524 w 4643239"/>
                    <a:gd name="connsiteY9" fmla="*/ 595210 h 1618960"/>
                    <a:gd name="connsiteX0" fmla="*/ 1572357 w 4626072"/>
                    <a:gd name="connsiteY0" fmla="*/ 610924 h 1620382"/>
                    <a:gd name="connsiteX1" fmla="*/ 777878 w 4626072"/>
                    <a:gd name="connsiteY1" fmla="*/ 101259 h 1620382"/>
                    <a:gd name="connsiteX2" fmla="*/ 13379 w 4626072"/>
                    <a:gd name="connsiteY2" fmla="*/ 101258 h 1620382"/>
                    <a:gd name="connsiteX3" fmla="*/ 268211 w 4626072"/>
                    <a:gd name="connsiteY3" fmla="*/ 1165559 h 1620382"/>
                    <a:gd name="connsiteX4" fmla="*/ 2351845 w 4626072"/>
                    <a:gd name="connsiteY4" fmla="*/ 1570294 h 1620382"/>
                    <a:gd name="connsiteX5" fmla="*/ 2861511 w 4626072"/>
                    <a:gd name="connsiteY5" fmla="*/ 1615265 h 1620382"/>
                    <a:gd name="connsiteX6" fmla="*/ 3670979 w 4626072"/>
                    <a:gd name="connsiteY6" fmla="*/ 1435383 h 1620382"/>
                    <a:gd name="connsiteX7" fmla="*/ 4240605 w 4626072"/>
                    <a:gd name="connsiteY7" fmla="*/ 1300472 h 1620382"/>
                    <a:gd name="connsiteX8" fmla="*/ 4450468 w 4626072"/>
                    <a:gd name="connsiteY8" fmla="*/ 356091 h 1620382"/>
                    <a:gd name="connsiteX9" fmla="*/ 1572357 w 4626072"/>
                    <a:gd name="connsiteY9" fmla="*/ 610924 h 1620382"/>
                    <a:gd name="connsiteX0" fmla="*/ 1572357 w 4626072"/>
                    <a:gd name="connsiteY0" fmla="*/ 610924 h 1615632"/>
                    <a:gd name="connsiteX1" fmla="*/ 777878 w 4626072"/>
                    <a:gd name="connsiteY1" fmla="*/ 101259 h 1615632"/>
                    <a:gd name="connsiteX2" fmla="*/ 13379 w 4626072"/>
                    <a:gd name="connsiteY2" fmla="*/ 101258 h 1615632"/>
                    <a:gd name="connsiteX3" fmla="*/ 268211 w 4626072"/>
                    <a:gd name="connsiteY3" fmla="*/ 1165559 h 1615632"/>
                    <a:gd name="connsiteX4" fmla="*/ 1302534 w 4626072"/>
                    <a:gd name="connsiteY4" fmla="*/ 1555303 h 1615632"/>
                    <a:gd name="connsiteX5" fmla="*/ 2861511 w 4626072"/>
                    <a:gd name="connsiteY5" fmla="*/ 1615265 h 1615632"/>
                    <a:gd name="connsiteX6" fmla="*/ 3670979 w 4626072"/>
                    <a:gd name="connsiteY6" fmla="*/ 1435383 h 1615632"/>
                    <a:gd name="connsiteX7" fmla="*/ 4240605 w 4626072"/>
                    <a:gd name="connsiteY7" fmla="*/ 1300472 h 1615632"/>
                    <a:gd name="connsiteX8" fmla="*/ 4450468 w 4626072"/>
                    <a:gd name="connsiteY8" fmla="*/ 356091 h 1615632"/>
                    <a:gd name="connsiteX9" fmla="*/ 1572357 w 4626072"/>
                    <a:gd name="connsiteY9" fmla="*/ 610924 h 1615632"/>
                    <a:gd name="connsiteX0" fmla="*/ 1572357 w 4626072"/>
                    <a:gd name="connsiteY0" fmla="*/ 610924 h 1645245"/>
                    <a:gd name="connsiteX1" fmla="*/ 777878 w 4626072"/>
                    <a:gd name="connsiteY1" fmla="*/ 101259 h 1645245"/>
                    <a:gd name="connsiteX2" fmla="*/ 13379 w 4626072"/>
                    <a:gd name="connsiteY2" fmla="*/ 101258 h 1645245"/>
                    <a:gd name="connsiteX3" fmla="*/ 268211 w 4626072"/>
                    <a:gd name="connsiteY3" fmla="*/ 1165559 h 1645245"/>
                    <a:gd name="connsiteX4" fmla="*/ 1302534 w 4626072"/>
                    <a:gd name="connsiteY4" fmla="*/ 1555303 h 1645245"/>
                    <a:gd name="connsiteX5" fmla="*/ 2696620 w 4626072"/>
                    <a:gd name="connsiteY5" fmla="*/ 1645245 h 1645245"/>
                    <a:gd name="connsiteX6" fmla="*/ 3670979 w 4626072"/>
                    <a:gd name="connsiteY6" fmla="*/ 1435383 h 1645245"/>
                    <a:gd name="connsiteX7" fmla="*/ 4240605 w 4626072"/>
                    <a:gd name="connsiteY7" fmla="*/ 1300472 h 1645245"/>
                    <a:gd name="connsiteX8" fmla="*/ 4450468 w 4626072"/>
                    <a:gd name="connsiteY8" fmla="*/ 356091 h 1645245"/>
                    <a:gd name="connsiteX9" fmla="*/ 1572357 w 4626072"/>
                    <a:gd name="connsiteY9" fmla="*/ 610924 h 1645245"/>
                    <a:gd name="connsiteX0" fmla="*/ 1572357 w 4626072"/>
                    <a:gd name="connsiteY0" fmla="*/ 610924 h 1645245"/>
                    <a:gd name="connsiteX1" fmla="*/ 777878 w 4626072"/>
                    <a:gd name="connsiteY1" fmla="*/ 101259 h 1645245"/>
                    <a:gd name="connsiteX2" fmla="*/ 13379 w 4626072"/>
                    <a:gd name="connsiteY2" fmla="*/ 101258 h 1645245"/>
                    <a:gd name="connsiteX3" fmla="*/ 268211 w 4626072"/>
                    <a:gd name="connsiteY3" fmla="*/ 1165559 h 1645245"/>
                    <a:gd name="connsiteX4" fmla="*/ 1302534 w 4626072"/>
                    <a:gd name="connsiteY4" fmla="*/ 1555303 h 1645245"/>
                    <a:gd name="connsiteX5" fmla="*/ 2696620 w 4626072"/>
                    <a:gd name="connsiteY5" fmla="*/ 1645245 h 1645245"/>
                    <a:gd name="connsiteX6" fmla="*/ 3670979 w 4626072"/>
                    <a:gd name="connsiteY6" fmla="*/ 1435383 h 1645245"/>
                    <a:gd name="connsiteX7" fmla="*/ 4240605 w 4626072"/>
                    <a:gd name="connsiteY7" fmla="*/ 1300472 h 1645245"/>
                    <a:gd name="connsiteX8" fmla="*/ 4450468 w 4626072"/>
                    <a:gd name="connsiteY8" fmla="*/ 356091 h 1645245"/>
                    <a:gd name="connsiteX9" fmla="*/ 1572357 w 4626072"/>
                    <a:gd name="connsiteY9" fmla="*/ 610924 h 1645245"/>
                    <a:gd name="connsiteX0" fmla="*/ 1572357 w 4626072"/>
                    <a:gd name="connsiteY0" fmla="*/ 610924 h 1660235"/>
                    <a:gd name="connsiteX1" fmla="*/ 777878 w 4626072"/>
                    <a:gd name="connsiteY1" fmla="*/ 101259 h 1660235"/>
                    <a:gd name="connsiteX2" fmla="*/ 13379 w 4626072"/>
                    <a:gd name="connsiteY2" fmla="*/ 101258 h 1660235"/>
                    <a:gd name="connsiteX3" fmla="*/ 268211 w 4626072"/>
                    <a:gd name="connsiteY3" fmla="*/ 1165559 h 1660235"/>
                    <a:gd name="connsiteX4" fmla="*/ 1302534 w 4626072"/>
                    <a:gd name="connsiteY4" fmla="*/ 1555303 h 1660235"/>
                    <a:gd name="connsiteX5" fmla="*/ 2516738 w 4626072"/>
                    <a:gd name="connsiteY5" fmla="*/ 1660235 h 1660235"/>
                    <a:gd name="connsiteX6" fmla="*/ 3670979 w 4626072"/>
                    <a:gd name="connsiteY6" fmla="*/ 1435383 h 1660235"/>
                    <a:gd name="connsiteX7" fmla="*/ 4240605 w 4626072"/>
                    <a:gd name="connsiteY7" fmla="*/ 1300472 h 1660235"/>
                    <a:gd name="connsiteX8" fmla="*/ 4450468 w 4626072"/>
                    <a:gd name="connsiteY8" fmla="*/ 356091 h 1660235"/>
                    <a:gd name="connsiteX9" fmla="*/ 1572357 w 4626072"/>
                    <a:gd name="connsiteY9" fmla="*/ 610924 h 1660235"/>
                    <a:gd name="connsiteX0" fmla="*/ 3670979 w 4626072"/>
                    <a:gd name="connsiteY0" fmla="*/ 1435383 h 1751675"/>
                    <a:gd name="connsiteX1" fmla="*/ 4240605 w 4626072"/>
                    <a:gd name="connsiteY1" fmla="*/ 1300472 h 1751675"/>
                    <a:gd name="connsiteX2" fmla="*/ 4450468 w 4626072"/>
                    <a:gd name="connsiteY2" fmla="*/ 356091 h 1751675"/>
                    <a:gd name="connsiteX3" fmla="*/ 1572357 w 4626072"/>
                    <a:gd name="connsiteY3" fmla="*/ 610924 h 1751675"/>
                    <a:gd name="connsiteX4" fmla="*/ 777878 w 4626072"/>
                    <a:gd name="connsiteY4" fmla="*/ 101259 h 1751675"/>
                    <a:gd name="connsiteX5" fmla="*/ 13379 w 4626072"/>
                    <a:gd name="connsiteY5" fmla="*/ 101258 h 1751675"/>
                    <a:gd name="connsiteX6" fmla="*/ 268211 w 4626072"/>
                    <a:gd name="connsiteY6" fmla="*/ 1165559 h 1751675"/>
                    <a:gd name="connsiteX7" fmla="*/ 1302534 w 4626072"/>
                    <a:gd name="connsiteY7" fmla="*/ 1555303 h 1751675"/>
                    <a:gd name="connsiteX8" fmla="*/ 2608178 w 4626072"/>
                    <a:gd name="connsiteY8" fmla="*/ 1751675 h 1751675"/>
                    <a:gd name="connsiteX0" fmla="*/ 3670979 w 4626072"/>
                    <a:gd name="connsiteY0" fmla="*/ 1435383 h 1751675"/>
                    <a:gd name="connsiteX1" fmla="*/ 4240605 w 4626072"/>
                    <a:gd name="connsiteY1" fmla="*/ 1300472 h 1751675"/>
                    <a:gd name="connsiteX2" fmla="*/ 4450468 w 4626072"/>
                    <a:gd name="connsiteY2" fmla="*/ 356091 h 1751675"/>
                    <a:gd name="connsiteX3" fmla="*/ 1572357 w 4626072"/>
                    <a:gd name="connsiteY3" fmla="*/ 610924 h 1751675"/>
                    <a:gd name="connsiteX4" fmla="*/ 777878 w 4626072"/>
                    <a:gd name="connsiteY4" fmla="*/ 101259 h 1751675"/>
                    <a:gd name="connsiteX5" fmla="*/ 13379 w 4626072"/>
                    <a:gd name="connsiteY5" fmla="*/ 101258 h 1751675"/>
                    <a:gd name="connsiteX6" fmla="*/ 268211 w 4626072"/>
                    <a:gd name="connsiteY6" fmla="*/ 1165559 h 1751675"/>
                    <a:gd name="connsiteX7" fmla="*/ 1302534 w 4626072"/>
                    <a:gd name="connsiteY7" fmla="*/ 1555303 h 1751675"/>
                    <a:gd name="connsiteX8" fmla="*/ 2608178 w 4626072"/>
                    <a:gd name="connsiteY8" fmla="*/ 1751675 h 1751675"/>
                    <a:gd name="connsiteX9" fmla="*/ 3670979 w 4626072"/>
                    <a:gd name="connsiteY9" fmla="*/ 1435383 h 1751675"/>
                    <a:gd name="connsiteX0" fmla="*/ 3670979 w 4626072"/>
                    <a:gd name="connsiteY0" fmla="*/ 1435383 h 1751675"/>
                    <a:gd name="connsiteX1" fmla="*/ 4240605 w 4626072"/>
                    <a:gd name="connsiteY1" fmla="*/ 1300472 h 1751675"/>
                    <a:gd name="connsiteX2" fmla="*/ 4450468 w 4626072"/>
                    <a:gd name="connsiteY2" fmla="*/ 356091 h 1751675"/>
                    <a:gd name="connsiteX3" fmla="*/ 1572357 w 4626072"/>
                    <a:gd name="connsiteY3" fmla="*/ 610924 h 1751675"/>
                    <a:gd name="connsiteX4" fmla="*/ 777878 w 4626072"/>
                    <a:gd name="connsiteY4" fmla="*/ 101259 h 1751675"/>
                    <a:gd name="connsiteX5" fmla="*/ 13379 w 4626072"/>
                    <a:gd name="connsiteY5" fmla="*/ 101258 h 1751675"/>
                    <a:gd name="connsiteX6" fmla="*/ 268211 w 4626072"/>
                    <a:gd name="connsiteY6" fmla="*/ 1165559 h 1751675"/>
                    <a:gd name="connsiteX7" fmla="*/ 1302534 w 4626072"/>
                    <a:gd name="connsiteY7" fmla="*/ 1555303 h 1751675"/>
                    <a:gd name="connsiteX8" fmla="*/ 2608178 w 4626072"/>
                    <a:gd name="connsiteY8" fmla="*/ 1751675 h 1751675"/>
                    <a:gd name="connsiteX9" fmla="*/ 3670979 w 4626072"/>
                    <a:gd name="connsiteY9" fmla="*/ 1435383 h 1751675"/>
                    <a:gd name="connsiteX0" fmla="*/ 3670979 w 4626072"/>
                    <a:gd name="connsiteY0" fmla="*/ 1435383 h 1751675"/>
                    <a:gd name="connsiteX1" fmla="*/ 4240605 w 4626072"/>
                    <a:gd name="connsiteY1" fmla="*/ 1300472 h 1751675"/>
                    <a:gd name="connsiteX2" fmla="*/ 4450468 w 4626072"/>
                    <a:gd name="connsiteY2" fmla="*/ 356091 h 1751675"/>
                    <a:gd name="connsiteX3" fmla="*/ 1572357 w 4626072"/>
                    <a:gd name="connsiteY3" fmla="*/ 610924 h 1751675"/>
                    <a:gd name="connsiteX4" fmla="*/ 777878 w 4626072"/>
                    <a:gd name="connsiteY4" fmla="*/ 101259 h 1751675"/>
                    <a:gd name="connsiteX5" fmla="*/ 13379 w 4626072"/>
                    <a:gd name="connsiteY5" fmla="*/ 101258 h 1751675"/>
                    <a:gd name="connsiteX6" fmla="*/ 268211 w 4626072"/>
                    <a:gd name="connsiteY6" fmla="*/ 1165559 h 1751675"/>
                    <a:gd name="connsiteX7" fmla="*/ 1302534 w 4626072"/>
                    <a:gd name="connsiteY7" fmla="*/ 1555303 h 1751675"/>
                    <a:gd name="connsiteX8" fmla="*/ 2608178 w 4626072"/>
                    <a:gd name="connsiteY8" fmla="*/ 1751675 h 1751675"/>
                    <a:gd name="connsiteX9" fmla="*/ 3670979 w 4626072"/>
                    <a:gd name="connsiteY9" fmla="*/ 1435383 h 1751675"/>
                    <a:gd name="connsiteX0" fmla="*/ 3670979 w 4626072"/>
                    <a:gd name="connsiteY0" fmla="*/ 1435383 h 1661734"/>
                    <a:gd name="connsiteX1" fmla="*/ 4240605 w 4626072"/>
                    <a:gd name="connsiteY1" fmla="*/ 1300472 h 1661734"/>
                    <a:gd name="connsiteX2" fmla="*/ 4450468 w 4626072"/>
                    <a:gd name="connsiteY2" fmla="*/ 356091 h 1661734"/>
                    <a:gd name="connsiteX3" fmla="*/ 1572357 w 4626072"/>
                    <a:gd name="connsiteY3" fmla="*/ 610924 h 1661734"/>
                    <a:gd name="connsiteX4" fmla="*/ 777878 w 4626072"/>
                    <a:gd name="connsiteY4" fmla="*/ 101259 h 1661734"/>
                    <a:gd name="connsiteX5" fmla="*/ 13379 w 4626072"/>
                    <a:gd name="connsiteY5" fmla="*/ 101258 h 1661734"/>
                    <a:gd name="connsiteX6" fmla="*/ 268211 w 4626072"/>
                    <a:gd name="connsiteY6" fmla="*/ 1165559 h 1661734"/>
                    <a:gd name="connsiteX7" fmla="*/ 1302534 w 4626072"/>
                    <a:gd name="connsiteY7" fmla="*/ 1555303 h 1661734"/>
                    <a:gd name="connsiteX8" fmla="*/ 2533228 w 4626072"/>
                    <a:gd name="connsiteY8" fmla="*/ 1661734 h 1661734"/>
                    <a:gd name="connsiteX9" fmla="*/ 3670979 w 4626072"/>
                    <a:gd name="connsiteY9" fmla="*/ 1435383 h 1661734"/>
                    <a:gd name="connsiteX0" fmla="*/ 3491097 w 4631498"/>
                    <a:gd name="connsiteY0" fmla="*/ 1480353 h 1661734"/>
                    <a:gd name="connsiteX1" fmla="*/ 4240605 w 4631498"/>
                    <a:gd name="connsiteY1" fmla="*/ 1300472 h 1661734"/>
                    <a:gd name="connsiteX2" fmla="*/ 4450468 w 4631498"/>
                    <a:gd name="connsiteY2" fmla="*/ 356091 h 1661734"/>
                    <a:gd name="connsiteX3" fmla="*/ 1572357 w 4631498"/>
                    <a:gd name="connsiteY3" fmla="*/ 610924 h 1661734"/>
                    <a:gd name="connsiteX4" fmla="*/ 777878 w 4631498"/>
                    <a:gd name="connsiteY4" fmla="*/ 101259 h 1661734"/>
                    <a:gd name="connsiteX5" fmla="*/ 13379 w 4631498"/>
                    <a:gd name="connsiteY5" fmla="*/ 101258 h 1661734"/>
                    <a:gd name="connsiteX6" fmla="*/ 268211 w 4631498"/>
                    <a:gd name="connsiteY6" fmla="*/ 1165559 h 1661734"/>
                    <a:gd name="connsiteX7" fmla="*/ 1302534 w 4631498"/>
                    <a:gd name="connsiteY7" fmla="*/ 1555303 h 1661734"/>
                    <a:gd name="connsiteX8" fmla="*/ 2533228 w 4631498"/>
                    <a:gd name="connsiteY8" fmla="*/ 1661734 h 1661734"/>
                    <a:gd name="connsiteX9" fmla="*/ 3491097 w 4631498"/>
                    <a:gd name="connsiteY9" fmla="*/ 1480353 h 1661734"/>
                    <a:gd name="connsiteX0" fmla="*/ 3491097 w 4643087"/>
                    <a:gd name="connsiteY0" fmla="*/ 1480353 h 1661734"/>
                    <a:gd name="connsiteX1" fmla="*/ 4240605 w 4643087"/>
                    <a:gd name="connsiteY1" fmla="*/ 1300472 h 1661734"/>
                    <a:gd name="connsiteX2" fmla="*/ 4450468 w 4643087"/>
                    <a:gd name="connsiteY2" fmla="*/ 356091 h 1661734"/>
                    <a:gd name="connsiteX3" fmla="*/ 1572357 w 4643087"/>
                    <a:gd name="connsiteY3" fmla="*/ 610924 h 1661734"/>
                    <a:gd name="connsiteX4" fmla="*/ 777878 w 4643087"/>
                    <a:gd name="connsiteY4" fmla="*/ 101259 h 1661734"/>
                    <a:gd name="connsiteX5" fmla="*/ 13379 w 4643087"/>
                    <a:gd name="connsiteY5" fmla="*/ 101258 h 1661734"/>
                    <a:gd name="connsiteX6" fmla="*/ 268211 w 4643087"/>
                    <a:gd name="connsiteY6" fmla="*/ 1165559 h 1661734"/>
                    <a:gd name="connsiteX7" fmla="*/ 1302534 w 4643087"/>
                    <a:gd name="connsiteY7" fmla="*/ 1555303 h 1661734"/>
                    <a:gd name="connsiteX8" fmla="*/ 2533228 w 4643087"/>
                    <a:gd name="connsiteY8" fmla="*/ 1661734 h 1661734"/>
                    <a:gd name="connsiteX9" fmla="*/ 3491097 w 4643087"/>
                    <a:gd name="connsiteY9" fmla="*/ 1480353 h 1661734"/>
                    <a:gd name="connsiteX0" fmla="*/ 3491097 w 4602387"/>
                    <a:gd name="connsiteY0" fmla="*/ 1480353 h 1661734"/>
                    <a:gd name="connsiteX1" fmla="*/ 4090704 w 4602387"/>
                    <a:gd name="connsiteY1" fmla="*/ 1285481 h 1661734"/>
                    <a:gd name="connsiteX2" fmla="*/ 4450468 w 4602387"/>
                    <a:gd name="connsiteY2" fmla="*/ 356091 h 1661734"/>
                    <a:gd name="connsiteX3" fmla="*/ 1572357 w 4602387"/>
                    <a:gd name="connsiteY3" fmla="*/ 610924 h 1661734"/>
                    <a:gd name="connsiteX4" fmla="*/ 777878 w 4602387"/>
                    <a:gd name="connsiteY4" fmla="*/ 101259 h 1661734"/>
                    <a:gd name="connsiteX5" fmla="*/ 13379 w 4602387"/>
                    <a:gd name="connsiteY5" fmla="*/ 101258 h 1661734"/>
                    <a:gd name="connsiteX6" fmla="*/ 268211 w 4602387"/>
                    <a:gd name="connsiteY6" fmla="*/ 1165559 h 1661734"/>
                    <a:gd name="connsiteX7" fmla="*/ 1302534 w 4602387"/>
                    <a:gd name="connsiteY7" fmla="*/ 1555303 h 1661734"/>
                    <a:gd name="connsiteX8" fmla="*/ 2533228 w 4602387"/>
                    <a:gd name="connsiteY8" fmla="*/ 1661734 h 1661734"/>
                    <a:gd name="connsiteX9" fmla="*/ 3491097 w 4602387"/>
                    <a:gd name="connsiteY9" fmla="*/ 1480353 h 1661734"/>
                    <a:gd name="connsiteX0" fmla="*/ 3461117 w 4594539"/>
                    <a:gd name="connsiteY0" fmla="*/ 1540314 h 1661734"/>
                    <a:gd name="connsiteX1" fmla="*/ 4090704 w 4594539"/>
                    <a:gd name="connsiteY1" fmla="*/ 1285481 h 1661734"/>
                    <a:gd name="connsiteX2" fmla="*/ 4450468 w 4594539"/>
                    <a:gd name="connsiteY2" fmla="*/ 356091 h 1661734"/>
                    <a:gd name="connsiteX3" fmla="*/ 1572357 w 4594539"/>
                    <a:gd name="connsiteY3" fmla="*/ 610924 h 1661734"/>
                    <a:gd name="connsiteX4" fmla="*/ 777878 w 4594539"/>
                    <a:gd name="connsiteY4" fmla="*/ 101259 h 1661734"/>
                    <a:gd name="connsiteX5" fmla="*/ 13379 w 4594539"/>
                    <a:gd name="connsiteY5" fmla="*/ 101258 h 1661734"/>
                    <a:gd name="connsiteX6" fmla="*/ 268211 w 4594539"/>
                    <a:gd name="connsiteY6" fmla="*/ 1165559 h 1661734"/>
                    <a:gd name="connsiteX7" fmla="*/ 1302534 w 4594539"/>
                    <a:gd name="connsiteY7" fmla="*/ 1555303 h 1661734"/>
                    <a:gd name="connsiteX8" fmla="*/ 2533228 w 4594539"/>
                    <a:gd name="connsiteY8" fmla="*/ 1661734 h 1661734"/>
                    <a:gd name="connsiteX9" fmla="*/ 3461117 w 4594539"/>
                    <a:gd name="connsiteY9" fmla="*/ 1540314 h 1661734"/>
                    <a:gd name="connsiteX0" fmla="*/ 3461117 w 4652269"/>
                    <a:gd name="connsiteY0" fmla="*/ 1540314 h 1661734"/>
                    <a:gd name="connsiteX1" fmla="*/ 4090704 w 4652269"/>
                    <a:gd name="connsiteY1" fmla="*/ 1285481 h 1661734"/>
                    <a:gd name="connsiteX2" fmla="*/ 4375516 w 4652269"/>
                    <a:gd name="connsiteY2" fmla="*/ 1120587 h 1661734"/>
                    <a:gd name="connsiteX3" fmla="*/ 4450468 w 4652269"/>
                    <a:gd name="connsiteY3" fmla="*/ 356091 h 1661734"/>
                    <a:gd name="connsiteX4" fmla="*/ 1572357 w 4652269"/>
                    <a:gd name="connsiteY4" fmla="*/ 610924 h 1661734"/>
                    <a:gd name="connsiteX5" fmla="*/ 777878 w 4652269"/>
                    <a:gd name="connsiteY5" fmla="*/ 101259 h 1661734"/>
                    <a:gd name="connsiteX6" fmla="*/ 13379 w 4652269"/>
                    <a:gd name="connsiteY6" fmla="*/ 101258 h 1661734"/>
                    <a:gd name="connsiteX7" fmla="*/ 268211 w 4652269"/>
                    <a:gd name="connsiteY7" fmla="*/ 1165559 h 1661734"/>
                    <a:gd name="connsiteX8" fmla="*/ 1302534 w 4652269"/>
                    <a:gd name="connsiteY8" fmla="*/ 1555303 h 1661734"/>
                    <a:gd name="connsiteX9" fmla="*/ 2533228 w 4652269"/>
                    <a:gd name="connsiteY9" fmla="*/ 1661734 h 1661734"/>
                    <a:gd name="connsiteX10" fmla="*/ 3461117 w 4652269"/>
                    <a:gd name="connsiteY10" fmla="*/ 1540314 h 1661734"/>
                    <a:gd name="connsiteX0" fmla="*/ 3461117 w 4480031"/>
                    <a:gd name="connsiteY0" fmla="*/ 1540314 h 1661734"/>
                    <a:gd name="connsiteX1" fmla="*/ 4090704 w 4480031"/>
                    <a:gd name="connsiteY1" fmla="*/ 1285481 h 1661734"/>
                    <a:gd name="connsiteX2" fmla="*/ 4375516 w 4480031"/>
                    <a:gd name="connsiteY2" fmla="*/ 1120587 h 1661734"/>
                    <a:gd name="connsiteX3" fmla="*/ 4450468 w 4480031"/>
                    <a:gd name="connsiteY3" fmla="*/ 356091 h 1661734"/>
                    <a:gd name="connsiteX4" fmla="*/ 1572357 w 4480031"/>
                    <a:gd name="connsiteY4" fmla="*/ 610924 h 1661734"/>
                    <a:gd name="connsiteX5" fmla="*/ 777878 w 4480031"/>
                    <a:gd name="connsiteY5" fmla="*/ 101259 h 1661734"/>
                    <a:gd name="connsiteX6" fmla="*/ 13379 w 4480031"/>
                    <a:gd name="connsiteY6" fmla="*/ 101258 h 1661734"/>
                    <a:gd name="connsiteX7" fmla="*/ 268211 w 4480031"/>
                    <a:gd name="connsiteY7" fmla="*/ 1165559 h 1661734"/>
                    <a:gd name="connsiteX8" fmla="*/ 1302534 w 4480031"/>
                    <a:gd name="connsiteY8" fmla="*/ 1555303 h 1661734"/>
                    <a:gd name="connsiteX9" fmla="*/ 2533228 w 4480031"/>
                    <a:gd name="connsiteY9" fmla="*/ 1661734 h 1661734"/>
                    <a:gd name="connsiteX10" fmla="*/ 3461117 w 4480031"/>
                    <a:gd name="connsiteY10" fmla="*/ 1540314 h 1661734"/>
                    <a:gd name="connsiteX0" fmla="*/ 3461117 w 4513913"/>
                    <a:gd name="connsiteY0" fmla="*/ 1540314 h 1661734"/>
                    <a:gd name="connsiteX1" fmla="*/ 4090704 w 4513913"/>
                    <a:gd name="connsiteY1" fmla="*/ 1285481 h 1661734"/>
                    <a:gd name="connsiteX2" fmla="*/ 4375516 w 4513913"/>
                    <a:gd name="connsiteY2" fmla="*/ 1120587 h 1661734"/>
                    <a:gd name="connsiteX3" fmla="*/ 4450468 w 4513913"/>
                    <a:gd name="connsiteY3" fmla="*/ 356091 h 1661734"/>
                    <a:gd name="connsiteX4" fmla="*/ 1572357 w 4513913"/>
                    <a:gd name="connsiteY4" fmla="*/ 610924 h 1661734"/>
                    <a:gd name="connsiteX5" fmla="*/ 777878 w 4513913"/>
                    <a:gd name="connsiteY5" fmla="*/ 101259 h 1661734"/>
                    <a:gd name="connsiteX6" fmla="*/ 13379 w 4513913"/>
                    <a:gd name="connsiteY6" fmla="*/ 101258 h 1661734"/>
                    <a:gd name="connsiteX7" fmla="*/ 268211 w 4513913"/>
                    <a:gd name="connsiteY7" fmla="*/ 1165559 h 1661734"/>
                    <a:gd name="connsiteX8" fmla="*/ 1302534 w 4513913"/>
                    <a:gd name="connsiteY8" fmla="*/ 1555303 h 1661734"/>
                    <a:gd name="connsiteX9" fmla="*/ 2533228 w 4513913"/>
                    <a:gd name="connsiteY9" fmla="*/ 1661734 h 1661734"/>
                    <a:gd name="connsiteX10" fmla="*/ 3461117 w 4513913"/>
                    <a:gd name="connsiteY10" fmla="*/ 1540314 h 1661734"/>
                    <a:gd name="connsiteX0" fmla="*/ 3461117 w 4481112"/>
                    <a:gd name="connsiteY0" fmla="*/ 1540314 h 1661734"/>
                    <a:gd name="connsiteX1" fmla="*/ 4090704 w 4481112"/>
                    <a:gd name="connsiteY1" fmla="*/ 1285481 h 1661734"/>
                    <a:gd name="connsiteX2" fmla="*/ 4375516 w 4481112"/>
                    <a:gd name="connsiteY2" fmla="*/ 1120587 h 1661734"/>
                    <a:gd name="connsiteX3" fmla="*/ 4450468 w 4481112"/>
                    <a:gd name="connsiteY3" fmla="*/ 356091 h 1661734"/>
                    <a:gd name="connsiteX4" fmla="*/ 3895831 w 4481112"/>
                    <a:gd name="connsiteY4" fmla="*/ 476010 h 1661734"/>
                    <a:gd name="connsiteX5" fmla="*/ 1572357 w 4481112"/>
                    <a:gd name="connsiteY5" fmla="*/ 610924 h 1661734"/>
                    <a:gd name="connsiteX6" fmla="*/ 777878 w 4481112"/>
                    <a:gd name="connsiteY6" fmla="*/ 101259 h 1661734"/>
                    <a:gd name="connsiteX7" fmla="*/ 13379 w 4481112"/>
                    <a:gd name="connsiteY7" fmla="*/ 101258 h 1661734"/>
                    <a:gd name="connsiteX8" fmla="*/ 268211 w 4481112"/>
                    <a:gd name="connsiteY8" fmla="*/ 1165559 h 1661734"/>
                    <a:gd name="connsiteX9" fmla="*/ 1302534 w 4481112"/>
                    <a:gd name="connsiteY9" fmla="*/ 1555303 h 1661734"/>
                    <a:gd name="connsiteX10" fmla="*/ 2533228 w 4481112"/>
                    <a:gd name="connsiteY10" fmla="*/ 1661734 h 1661734"/>
                    <a:gd name="connsiteX11" fmla="*/ 3461117 w 4481112"/>
                    <a:gd name="connsiteY11" fmla="*/ 1540314 h 1661734"/>
                    <a:gd name="connsiteX0" fmla="*/ 3461117 w 4481112"/>
                    <a:gd name="connsiteY0" fmla="*/ 1540314 h 1661734"/>
                    <a:gd name="connsiteX1" fmla="*/ 4090704 w 4481112"/>
                    <a:gd name="connsiteY1" fmla="*/ 1285481 h 1661734"/>
                    <a:gd name="connsiteX2" fmla="*/ 4375516 w 4481112"/>
                    <a:gd name="connsiteY2" fmla="*/ 1120587 h 1661734"/>
                    <a:gd name="connsiteX3" fmla="*/ 4450468 w 4481112"/>
                    <a:gd name="connsiteY3" fmla="*/ 356091 h 1661734"/>
                    <a:gd name="connsiteX4" fmla="*/ 3895831 w 4481112"/>
                    <a:gd name="connsiteY4" fmla="*/ 476010 h 1661734"/>
                    <a:gd name="connsiteX5" fmla="*/ 3041391 w 4481112"/>
                    <a:gd name="connsiteY5" fmla="*/ 670882 h 1661734"/>
                    <a:gd name="connsiteX6" fmla="*/ 1572357 w 4481112"/>
                    <a:gd name="connsiteY6" fmla="*/ 610924 h 1661734"/>
                    <a:gd name="connsiteX7" fmla="*/ 777878 w 4481112"/>
                    <a:gd name="connsiteY7" fmla="*/ 101259 h 1661734"/>
                    <a:gd name="connsiteX8" fmla="*/ 13379 w 4481112"/>
                    <a:gd name="connsiteY8" fmla="*/ 101258 h 1661734"/>
                    <a:gd name="connsiteX9" fmla="*/ 268211 w 4481112"/>
                    <a:gd name="connsiteY9" fmla="*/ 1165559 h 1661734"/>
                    <a:gd name="connsiteX10" fmla="*/ 1302534 w 4481112"/>
                    <a:gd name="connsiteY10" fmla="*/ 1555303 h 1661734"/>
                    <a:gd name="connsiteX11" fmla="*/ 2533228 w 4481112"/>
                    <a:gd name="connsiteY11" fmla="*/ 1661734 h 1661734"/>
                    <a:gd name="connsiteX12" fmla="*/ 3461117 w 4481112"/>
                    <a:gd name="connsiteY12" fmla="*/ 1540314 h 1661734"/>
                    <a:gd name="connsiteX0" fmla="*/ 3460474 w 4480469"/>
                    <a:gd name="connsiteY0" fmla="*/ 1488631 h 1610051"/>
                    <a:gd name="connsiteX1" fmla="*/ 4090061 w 4480469"/>
                    <a:gd name="connsiteY1" fmla="*/ 1233798 h 1610051"/>
                    <a:gd name="connsiteX2" fmla="*/ 4374873 w 4480469"/>
                    <a:gd name="connsiteY2" fmla="*/ 1068904 h 1610051"/>
                    <a:gd name="connsiteX3" fmla="*/ 4449825 w 4480469"/>
                    <a:gd name="connsiteY3" fmla="*/ 304408 h 1610051"/>
                    <a:gd name="connsiteX4" fmla="*/ 3895188 w 4480469"/>
                    <a:gd name="connsiteY4" fmla="*/ 424327 h 1610051"/>
                    <a:gd name="connsiteX5" fmla="*/ 3040748 w 4480469"/>
                    <a:gd name="connsiteY5" fmla="*/ 619199 h 1610051"/>
                    <a:gd name="connsiteX6" fmla="*/ 1571714 w 4480469"/>
                    <a:gd name="connsiteY6" fmla="*/ 559241 h 1610051"/>
                    <a:gd name="connsiteX7" fmla="*/ 762245 w 4480469"/>
                    <a:gd name="connsiteY7" fmla="*/ 214468 h 1610051"/>
                    <a:gd name="connsiteX8" fmla="*/ 12736 w 4480469"/>
                    <a:gd name="connsiteY8" fmla="*/ 49575 h 1610051"/>
                    <a:gd name="connsiteX9" fmla="*/ 267568 w 4480469"/>
                    <a:gd name="connsiteY9" fmla="*/ 1113876 h 1610051"/>
                    <a:gd name="connsiteX10" fmla="*/ 1301891 w 4480469"/>
                    <a:gd name="connsiteY10" fmla="*/ 1503620 h 1610051"/>
                    <a:gd name="connsiteX11" fmla="*/ 2532585 w 4480469"/>
                    <a:gd name="connsiteY11" fmla="*/ 1610051 h 1610051"/>
                    <a:gd name="connsiteX12" fmla="*/ 3460474 w 4480469"/>
                    <a:gd name="connsiteY12" fmla="*/ 1488631 h 1610051"/>
                    <a:gd name="connsiteX0" fmla="*/ 3460474 w 4480469"/>
                    <a:gd name="connsiteY0" fmla="*/ 1491638 h 1613058"/>
                    <a:gd name="connsiteX1" fmla="*/ 4090061 w 4480469"/>
                    <a:gd name="connsiteY1" fmla="*/ 1236805 h 1613058"/>
                    <a:gd name="connsiteX2" fmla="*/ 4374873 w 4480469"/>
                    <a:gd name="connsiteY2" fmla="*/ 1071911 h 1613058"/>
                    <a:gd name="connsiteX3" fmla="*/ 4449825 w 4480469"/>
                    <a:gd name="connsiteY3" fmla="*/ 307415 h 1613058"/>
                    <a:gd name="connsiteX4" fmla="*/ 3895188 w 4480469"/>
                    <a:gd name="connsiteY4" fmla="*/ 427334 h 1613058"/>
                    <a:gd name="connsiteX5" fmla="*/ 3040748 w 4480469"/>
                    <a:gd name="connsiteY5" fmla="*/ 622206 h 1613058"/>
                    <a:gd name="connsiteX6" fmla="*/ 1571714 w 4480469"/>
                    <a:gd name="connsiteY6" fmla="*/ 697160 h 1613058"/>
                    <a:gd name="connsiteX7" fmla="*/ 762245 w 4480469"/>
                    <a:gd name="connsiteY7" fmla="*/ 217475 h 1613058"/>
                    <a:gd name="connsiteX8" fmla="*/ 12736 w 4480469"/>
                    <a:gd name="connsiteY8" fmla="*/ 52582 h 1613058"/>
                    <a:gd name="connsiteX9" fmla="*/ 267568 w 4480469"/>
                    <a:gd name="connsiteY9" fmla="*/ 1116883 h 1613058"/>
                    <a:gd name="connsiteX10" fmla="*/ 1301891 w 4480469"/>
                    <a:gd name="connsiteY10" fmla="*/ 1506627 h 1613058"/>
                    <a:gd name="connsiteX11" fmla="*/ 2532585 w 4480469"/>
                    <a:gd name="connsiteY11" fmla="*/ 1613058 h 1613058"/>
                    <a:gd name="connsiteX12" fmla="*/ 3460474 w 4480469"/>
                    <a:gd name="connsiteY12" fmla="*/ 1491638 h 1613058"/>
                    <a:gd name="connsiteX0" fmla="*/ 3460474 w 4480469"/>
                    <a:gd name="connsiteY0" fmla="*/ 1491638 h 1613058"/>
                    <a:gd name="connsiteX1" fmla="*/ 4090061 w 4480469"/>
                    <a:gd name="connsiteY1" fmla="*/ 1236805 h 1613058"/>
                    <a:gd name="connsiteX2" fmla="*/ 4374873 w 4480469"/>
                    <a:gd name="connsiteY2" fmla="*/ 1071911 h 1613058"/>
                    <a:gd name="connsiteX3" fmla="*/ 4449825 w 4480469"/>
                    <a:gd name="connsiteY3" fmla="*/ 307415 h 1613058"/>
                    <a:gd name="connsiteX4" fmla="*/ 3895188 w 4480469"/>
                    <a:gd name="connsiteY4" fmla="*/ 427334 h 1613058"/>
                    <a:gd name="connsiteX5" fmla="*/ 3040748 w 4480469"/>
                    <a:gd name="connsiteY5" fmla="*/ 622206 h 1613058"/>
                    <a:gd name="connsiteX6" fmla="*/ 2531083 w 4480469"/>
                    <a:gd name="connsiteY6" fmla="*/ 802088 h 1613058"/>
                    <a:gd name="connsiteX7" fmla="*/ 1571714 w 4480469"/>
                    <a:gd name="connsiteY7" fmla="*/ 697160 h 1613058"/>
                    <a:gd name="connsiteX8" fmla="*/ 762245 w 4480469"/>
                    <a:gd name="connsiteY8" fmla="*/ 217475 h 1613058"/>
                    <a:gd name="connsiteX9" fmla="*/ 12736 w 4480469"/>
                    <a:gd name="connsiteY9" fmla="*/ 52582 h 1613058"/>
                    <a:gd name="connsiteX10" fmla="*/ 267568 w 4480469"/>
                    <a:gd name="connsiteY10" fmla="*/ 1116883 h 1613058"/>
                    <a:gd name="connsiteX11" fmla="*/ 1301891 w 4480469"/>
                    <a:gd name="connsiteY11" fmla="*/ 1506627 h 1613058"/>
                    <a:gd name="connsiteX12" fmla="*/ 2532585 w 4480469"/>
                    <a:gd name="connsiteY12" fmla="*/ 1613058 h 1613058"/>
                    <a:gd name="connsiteX13" fmla="*/ 3460474 w 4480469"/>
                    <a:gd name="connsiteY13" fmla="*/ 1491638 h 1613058"/>
                    <a:gd name="connsiteX0" fmla="*/ 3402755 w 4422750"/>
                    <a:gd name="connsiteY0" fmla="*/ 1627019 h 1748439"/>
                    <a:gd name="connsiteX1" fmla="*/ 4032342 w 4422750"/>
                    <a:gd name="connsiteY1" fmla="*/ 1372186 h 1748439"/>
                    <a:gd name="connsiteX2" fmla="*/ 4317154 w 4422750"/>
                    <a:gd name="connsiteY2" fmla="*/ 1207292 h 1748439"/>
                    <a:gd name="connsiteX3" fmla="*/ 4392106 w 4422750"/>
                    <a:gd name="connsiteY3" fmla="*/ 442796 h 1748439"/>
                    <a:gd name="connsiteX4" fmla="*/ 3837469 w 4422750"/>
                    <a:gd name="connsiteY4" fmla="*/ 562715 h 1748439"/>
                    <a:gd name="connsiteX5" fmla="*/ 2983029 w 4422750"/>
                    <a:gd name="connsiteY5" fmla="*/ 757587 h 1748439"/>
                    <a:gd name="connsiteX6" fmla="*/ 2473364 w 4422750"/>
                    <a:gd name="connsiteY6" fmla="*/ 937469 h 1748439"/>
                    <a:gd name="connsiteX7" fmla="*/ 1513995 w 4422750"/>
                    <a:gd name="connsiteY7" fmla="*/ 832541 h 1748439"/>
                    <a:gd name="connsiteX8" fmla="*/ 704526 w 4422750"/>
                    <a:gd name="connsiteY8" fmla="*/ 352856 h 1748439"/>
                    <a:gd name="connsiteX9" fmla="*/ 14977 w 4422750"/>
                    <a:gd name="connsiteY9" fmla="*/ 38061 h 1748439"/>
                    <a:gd name="connsiteX10" fmla="*/ 209849 w 4422750"/>
                    <a:gd name="connsiteY10" fmla="*/ 1252264 h 1748439"/>
                    <a:gd name="connsiteX11" fmla="*/ 1244172 w 4422750"/>
                    <a:gd name="connsiteY11" fmla="*/ 1642008 h 1748439"/>
                    <a:gd name="connsiteX12" fmla="*/ 2474866 w 4422750"/>
                    <a:gd name="connsiteY12" fmla="*/ 1748439 h 1748439"/>
                    <a:gd name="connsiteX13" fmla="*/ 3402755 w 4422750"/>
                    <a:gd name="connsiteY13" fmla="*/ 1627019 h 1748439"/>
                    <a:gd name="connsiteX0" fmla="*/ 3424970 w 4444965"/>
                    <a:gd name="connsiteY0" fmla="*/ 1623448 h 1744868"/>
                    <a:gd name="connsiteX1" fmla="*/ 4054557 w 4444965"/>
                    <a:gd name="connsiteY1" fmla="*/ 1368615 h 1744868"/>
                    <a:gd name="connsiteX2" fmla="*/ 4339369 w 4444965"/>
                    <a:gd name="connsiteY2" fmla="*/ 1203721 h 1744868"/>
                    <a:gd name="connsiteX3" fmla="*/ 4414321 w 4444965"/>
                    <a:gd name="connsiteY3" fmla="*/ 439225 h 1744868"/>
                    <a:gd name="connsiteX4" fmla="*/ 3859684 w 4444965"/>
                    <a:gd name="connsiteY4" fmla="*/ 559144 h 1744868"/>
                    <a:gd name="connsiteX5" fmla="*/ 3005244 w 4444965"/>
                    <a:gd name="connsiteY5" fmla="*/ 754016 h 1744868"/>
                    <a:gd name="connsiteX6" fmla="*/ 2495579 w 4444965"/>
                    <a:gd name="connsiteY6" fmla="*/ 933898 h 1744868"/>
                    <a:gd name="connsiteX7" fmla="*/ 1536210 w 4444965"/>
                    <a:gd name="connsiteY7" fmla="*/ 828970 h 1744868"/>
                    <a:gd name="connsiteX8" fmla="*/ 726741 w 4444965"/>
                    <a:gd name="connsiteY8" fmla="*/ 349285 h 1744868"/>
                    <a:gd name="connsiteX9" fmla="*/ 37192 w 4444965"/>
                    <a:gd name="connsiteY9" fmla="*/ 34490 h 1744868"/>
                    <a:gd name="connsiteX10" fmla="*/ 82162 w 4444965"/>
                    <a:gd name="connsiteY10" fmla="*/ 1188733 h 1744868"/>
                    <a:gd name="connsiteX11" fmla="*/ 1266387 w 4444965"/>
                    <a:gd name="connsiteY11" fmla="*/ 1638437 h 1744868"/>
                    <a:gd name="connsiteX12" fmla="*/ 2497081 w 4444965"/>
                    <a:gd name="connsiteY12" fmla="*/ 1744868 h 1744868"/>
                    <a:gd name="connsiteX13" fmla="*/ 3424970 w 4444965"/>
                    <a:gd name="connsiteY13" fmla="*/ 1623448 h 1744868"/>
                    <a:gd name="connsiteX0" fmla="*/ 3432051 w 4452046"/>
                    <a:gd name="connsiteY0" fmla="*/ 1623448 h 1744868"/>
                    <a:gd name="connsiteX1" fmla="*/ 4061638 w 4452046"/>
                    <a:gd name="connsiteY1" fmla="*/ 1368615 h 1744868"/>
                    <a:gd name="connsiteX2" fmla="*/ 4346450 w 4452046"/>
                    <a:gd name="connsiteY2" fmla="*/ 1203721 h 1744868"/>
                    <a:gd name="connsiteX3" fmla="*/ 4421402 w 4452046"/>
                    <a:gd name="connsiteY3" fmla="*/ 439225 h 1744868"/>
                    <a:gd name="connsiteX4" fmla="*/ 3866765 w 4452046"/>
                    <a:gd name="connsiteY4" fmla="*/ 559144 h 1744868"/>
                    <a:gd name="connsiteX5" fmla="*/ 3012325 w 4452046"/>
                    <a:gd name="connsiteY5" fmla="*/ 754016 h 1744868"/>
                    <a:gd name="connsiteX6" fmla="*/ 2502660 w 4452046"/>
                    <a:gd name="connsiteY6" fmla="*/ 933898 h 1744868"/>
                    <a:gd name="connsiteX7" fmla="*/ 1543291 w 4452046"/>
                    <a:gd name="connsiteY7" fmla="*/ 828970 h 1744868"/>
                    <a:gd name="connsiteX8" fmla="*/ 733822 w 4452046"/>
                    <a:gd name="connsiteY8" fmla="*/ 349285 h 1744868"/>
                    <a:gd name="connsiteX9" fmla="*/ 44273 w 4452046"/>
                    <a:gd name="connsiteY9" fmla="*/ 34490 h 1744868"/>
                    <a:gd name="connsiteX10" fmla="*/ 89243 w 4452046"/>
                    <a:gd name="connsiteY10" fmla="*/ 1188733 h 1744868"/>
                    <a:gd name="connsiteX11" fmla="*/ 314096 w 4452046"/>
                    <a:gd name="connsiteY11" fmla="*/ 1278672 h 1744868"/>
                    <a:gd name="connsiteX12" fmla="*/ 1273468 w 4452046"/>
                    <a:gd name="connsiteY12" fmla="*/ 1638437 h 1744868"/>
                    <a:gd name="connsiteX13" fmla="*/ 2504162 w 4452046"/>
                    <a:gd name="connsiteY13" fmla="*/ 1744868 h 1744868"/>
                    <a:gd name="connsiteX14" fmla="*/ 3432051 w 4452046"/>
                    <a:gd name="connsiteY14" fmla="*/ 1623448 h 1744868"/>
                    <a:gd name="connsiteX0" fmla="*/ 3432051 w 4452046"/>
                    <a:gd name="connsiteY0" fmla="*/ 1623448 h 1744868"/>
                    <a:gd name="connsiteX1" fmla="*/ 4061638 w 4452046"/>
                    <a:gd name="connsiteY1" fmla="*/ 1368615 h 1744868"/>
                    <a:gd name="connsiteX2" fmla="*/ 4346450 w 4452046"/>
                    <a:gd name="connsiteY2" fmla="*/ 1203721 h 1744868"/>
                    <a:gd name="connsiteX3" fmla="*/ 4421402 w 4452046"/>
                    <a:gd name="connsiteY3" fmla="*/ 439225 h 1744868"/>
                    <a:gd name="connsiteX4" fmla="*/ 3866765 w 4452046"/>
                    <a:gd name="connsiteY4" fmla="*/ 559144 h 1744868"/>
                    <a:gd name="connsiteX5" fmla="*/ 3012325 w 4452046"/>
                    <a:gd name="connsiteY5" fmla="*/ 813977 h 1744868"/>
                    <a:gd name="connsiteX6" fmla="*/ 2502660 w 4452046"/>
                    <a:gd name="connsiteY6" fmla="*/ 933898 h 1744868"/>
                    <a:gd name="connsiteX7" fmla="*/ 1543291 w 4452046"/>
                    <a:gd name="connsiteY7" fmla="*/ 828970 h 1744868"/>
                    <a:gd name="connsiteX8" fmla="*/ 733822 w 4452046"/>
                    <a:gd name="connsiteY8" fmla="*/ 349285 h 1744868"/>
                    <a:gd name="connsiteX9" fmla="*/ 44273 w 4452046"/>
                    <a:gd name="connsiteY9" fmla="*/ 34490 h 1744868"/>
                    <a:gd name="connsiteX10" fmla="*/ 89243 w 4452046"/>
                    <a:gd name="connsiteY10" fmla="*/ 1188733 h 1744868"/>
                    <a:gd name="connsiteX11" fmla="*/ 314096 w 4452046"/>
                    <a:gd name="connsiteY11" fmla="*/ 1278672 h 1744868"/>
                    <a:gd name="connsiteX12" fmla="*/ 1273468 w 4452046"/>
                    <a:gd name="connsiteY12" fmla="*/ 1638437 h 1744868"/>
                    <a:gd name="connsiteX13" fmla="*/ 2504162 w 4452046"/>
                    <a:gd name="connsiteY13" fmla="*/ 1744868 h 1744868"/>
                    <a:gd name="connsiteX14" fmla="*/ 3432051 w 4452046"/>
                    <a:gd name="connsiteY14" fmla="*/ 1623448 h 1744868"/>
                    <a:gd name="connsiteX0" fmla="*/ 3432051 w 4452046"/>
                    <a:gd name="connsiteY0" fmla="*/ 1623448 h 1744868"/>
                    <a:gd name="connsiteX1" fmla="*/ 4061638 w 4452046"/>
                    <a:gd name="connsiteY1" fmla="*/ 1368615 h 1744868"/>
                    <a:gd name="connsiteX2" fmla="*/ 4346450 w 4452046"/>
                    <a:gd name="connsiteY2" fmla="*/ 1203721 h 1744868"/>
                    <a:gd name="connsiteX3" fmla="*/ 4421402 w 4452046"/>
                    <a:gd name="connsiteY3" fmla="*/ 439225 h 1744868"/>
                    <a:gd name="connsiteX4" fmla="*/ 3866765 w 4452046"/>
                    <a:gd name="connsiteY4" fmla="*/ 559144 h 1744868"/>
                    <a:gd name="connsiteX5" fmla="*/ 3012325 w 4452046"/>
                    <a:gd name="connsiteY5" fmla="*/ 813977 h 1744868"/>
                    <a:gd name="connsiteX6" fmla="*/ 2502660 w 4452046"/>
                    <a:gd name="connsiteY6" fmla="*/ 933898 h 1744868"/>
                    <a:gd name="connsiteX7" fmla="*/ 1543291 w 4452046"/>
                    <a:gd name="connsiteY7" fmla="*/ 828970 h 1744868"/>
                    <a:gd name="connsiteX8" fmla="*/ 733822 w 4452046"/>
                    <a:gd name="connsiteY8" fmla="*/ 349285 h 1744868"/>
                    <a:gd name="connsiteX9" fmla="*/ 44273 w 4452046"/>
                    <a:gd name="connsiteY9" fmla="*/ 34490 h 1744868"/>
                    <a:gd name="connsiteX10" fmla="*/ 89243 w 4452046"/>
                    <a:gd name="connsiteY10" fmla="*/ 1188733 h 1744868"/>
                    <a:gd name="connsiteX11" fmla="*/ 314096 w 4452046"/>
                    <a:gd name="connsiteY11" fmla="*/ 1278672 h 1744868"/>
                    <a:gd name="connsiteX12" fmla="*/ 1273468 w 4452046"/>
                    <a:gd name="connsiteY12" fmla="*/ 1638437 h 1744868"/>
                    <a:gd name="connsiteX13" fmla="*/ 2504162 w 4452046"/>
                    <a:gd name="connsiteY13" fmla="*/ 1744868 h 1744868"/>
                    <a:gd name="connsiteX14" fmla="*/ 3432051 w 4452046"/>
                    <a:gd name="connsiteY14" fmla="*/ 1623448 h 1744868"/>
                    <a:gd name="connsiteX0" fmla="*/ 3432051 w 4452046"/>
                    <a:gd name="connsiteY0" fmla="*/ 1623448 h 1744868"/>
                    <a:gd name="connsiteX1" fmla="*/ 4061638 w 4452046"/>
                    <a:gd name="connsiteY1" fmla="*/ 1368615 h 1744868"/>
                    <a:gd name="connsiteX2" fmla="*/ 4346450 w 4452046"/>
                    <a:gd name="connsiteY2" fmla="*/ 1203721 h 1744868"/>
                    <a:gd name="connsiteX3" fmla="*/ 4421402 w 4452046"/>
                    <a:gd name="connsiteY3" fmla="*/ 439225 h 1744868"/>
                    <a:gd name="connsiteX4" fmla="*/ 3866765 w 4452046"/>
                    <a:gd name="connsiteY4" fmla="*/ 559144 h 1744868"/>
                    <a:gd name="connsiteX5" fmla="*/ 3012325 w 4452046"/>
                    <a:gd name="connsiteY5" fmla="*/ 813977 h 1744868"/>
                    <a:gd name="connsiteX6" fmla="*/ 2264252 w 4452046"/>
                    <a:gd name="connsiteY6" fmla="*/ 577795 h 1744868"/>
                    <a:gd name="connsiteX7" fmla="*/ 1543291 w 4452046"/>
                    <a:gd name="connsiteY7" fmla="*/ 828970 h 1744868"/>
                    <a:gd name="connsiteX8" fmla="*/ 733822 w 4452046"/>
                    <a:gd name="connsiteY8" fmla="*/ 349285 h 1744868"/>
                    <a:gd name="connsiteX9" fmla="*/ 44273 w 4452046"/>
                    <a:gd name="connsiteY9" fmla="*/ 34490 h 1744868"/>
                    <a:gd name="connsiteX10" fmla="*/ 89243 w 4452046"/>
                    <a:gd name="connsiteY10" fmla="*/ 1188733 h 1744868"/>
                    <a:gd name="connsiteX11" fmla="*/ 314096 w 4452046"/>
                    <a:gd name="connsiteY11" fmla="*/ 1278672 h 1744868"/>
                    <a:gd name="connsiteX12" fmla="*/ 1273468 w 4452046"/>
                    <a:gd name="connsiteY12" fmla="*/ 1638437 h 1744868"/>
                    <a:gd name="connsiteX13" fmla="*/ 2504162 w 4452046"/>
                    <a:gd name="connsiteY13" fmla="*/ 1744868 h 1744868"/>
                    <a:gd name="connsiteX14" fmla="*/ 3432051 w 4452046"/>
                    <a:gd name="connsiteY14" fmla="*/ 1623448 h 1744868"/>
                    <a:gd name="connsiteX0" fmla="*/ 3432051 w 4452046"/>
                    <a:gd name="connsiteY0" fmla="*/ 1623448 h 1744868"/>
                    <a:gd name="connsiteX1" fmla="*/ 4061638 w 4452046"/>
                    <a:gd name="connsiteY1" fmla="*/ 1368615 h 1744868"/>
                    <a:gd name="connsiteX2" fmla="*/ 4346450 w 4452046"/>
                    <a:gd name="connsiteY2" fmla="*/ 1203721 h 1744868"/>
                    <a:gd name="connsiteX3" fmla="*/ 4421402 w 4452046"/>
                    <a:gd name="connsiteY3" fmla="*/ 439225 h 1744868"/>
                    <a:gd name="connsiteX4" fmla="*/ 3866765 w 4452046"/>
                    <a:gd name="connsiteY4" fmla="*/ 559144 h 1744868"/>
                    <a:gd name="connsiteX5" fmla="*/ 2888595 w 4452046"/>
                    <a:gd name="connsiteY5" fmla="*/ 865280 h 1744868"/>
                    <a:gd name="connsiteX6" fmla="*/ 2264252 w 4452046"/>
                    <a:gd name="connsiteY6" fmla="*/ 577795 h 1744868"/>
                    <a:gd name="connsiteX7" fmla="*/ 1543291 w 4452046"/>
                    <a:gd name="connsiteY7" fmla="*/ 828970 h 1744868"/>
                    <a:gd name="connsiteX8" fmla="*/ 733822 w 4452046"/>
                    <a:gd name="connsiteY8" fmla="*/ 349285 h 1744868"/>
                    <a:gd name="connsiteX9" fmla="*/ 44273 w 4452046"/>
                    <a:gd name="connsiteY9" fmla="*/ 34490 h 1744868"/>
                    <a:gd name="connsiteX10" fmla="*/ 89243 w 4452046"/>
                    <a:gd name="connsiteY10" fmla="*/ 1188733 h 1744868"/>
                    <a:gd name="connsiteX11" fmla="*/ 314096 w 4452046"/>
                    <a:gd name="connsiteY11" fmla="*/ 1278672 h 1744868"/>
                    <a:gd name="connsiteX12" fmla="*/ 1273468 w 4452046"/>
                    <a:gd name="connsiteY12" fmla="*/ 1638437 h 1744868"/>
                    <a:gd name="connsiteX13" fmla="*/ 2504162 w 4452046"/>
                    <a:gd name="connsiteY13" fmla="*/ 1744868 h 1744868"/>
                    <a:gd name="connsiteX14" fmla="*/ 3432051 w 4452046"/>
                    <a:gd name="connsiteY14" fmla="*/ 1623448 h 1744868"/>
                    <a:gd name="connsiteX0" fmla="*/ 3432051 w 4452046"/>
                    <a:gd name="connsiteY0" fmla="*/ 1623448 h 1744868"/>
                    <a:gd name="connsiteX1" fmla="*/ 4061638 w 4452046"/>
                    <a:gd name="connsiteY1" fmla="*/ 1368615 h 1744868"/>
                    <a:gd name="connsiteX2" fmla="*/ 4346450 w 4452046"/>
                    <a:gd name="connsiteY2" fmla="*/ 1203721 h 1744868"/>
                    <a:gd name="connsiteX3" fmla="*/ 4421402 w 4452046"/>
                    <a:gd name="connsiteY3" fmla="*/ 439225 h 1744868"/>
                    <a:gd name="connsiteX4" fmla="*/ 3866765 w 4452046"/>
                    <a:gd name="connsiteY4" fmla="*/ 559144 h 1744868"/>
                    <a:gd name="connsiteX5" fmla="*/ 2888595 w 4452046"/>
                    <a:gd name="connsiteY5" fmla="*/ 865280 h 1744868"/>
                    <a:gd name="connsiteX6" fmla="*/ 2264252 w 4452046"/>
                    <a:gd name="connsiteY6" fmla="*/ 577795 h 1744868"/>
                    <a:gd name="connsiteX7" fmla="*/ 1543291 w 4452046"/>
                    <a:gd name="connsiteY7" fmla="*/ 828970 h 1744868"/>
                    <a:gd name="connsiteX8" fmla="*/ 733822 w 4452046"/>
                    <a:gd name="connsiteY8" fmla="*/ 349285 h 1744868"/>
                    <a:gd name="connsiteX9" fmla="*/ 44273 w 4452046"/>
                    <a:gd name="connsiteY9" fmla="*/ 34490 h 1744868"/>
                    <a:gd name="connsiteX10" fmla="*/ 89243 w 4452046"/>
                    <a:gd name="connsiteY10" fmla="*/ 1188733 h 1744868"/>
                    <a:gd name="connsiteX11" fmla="*/ 314096 w 4452046"/>
                    <a:gd name="connsiteY11" fmla="*/ 1278672 h 1744868"/>
                    <a:gd name="connsiteX12" fmla="*/ 1273468 w 4452046"/>
                    <a:gd name="connsiteY12" fmla="*/ 1638437 h 1744868"/>
                    <a:gd name="connsiteX13" fmla="*/ 2504162 w 4452046"/>
                    <a:gd name="connsiteY13" fmla="*/ 1744868 h 1744868"/>
                    <a:gd name="connsiteX14" fmla="*/ 3432051 w 4452046"/>
                    <a:gd name="connsiteY14" fmla="*/ 1623448 h 1744868"/>
                    <a:gd name="connsiteX0" fmla="*/ 3432051 w 4452046"/>
                    <a:gd name="connsiteY0" fmla="*/ 1623448 h 1744868"/>
                    <a:gd name="connsiteX1" fmla="*/ 4061638 w 4452046"/>
                    <a:gd name="connsiteY1" fmla="*/ 1368615 h 1744868"/>
                    <a:gd name="connsiteX2" fmla="*/ 4346450 w 4452046"/>
                    <a:gd name="connsiteY2" fmla="*/ 1203721 h 1744868"/>
                    <a:gd name="connsiteX3" fmla="*/ 4421402 w 4452046"/>
                    <a:gd name="connsiteY3" fmla="*/ 439225 h 1744868"/>
                    <a:gd name="connsiteX4" fmla="*/ 3866765 w 4452046"/>
                    <a:gd name="connsiteY4" fmla="*/ 559144 h 1744868"/>
                    <a:gd name="connsiteX5" fmla="*/ 2888595 w 4452046"/>
                    <a:gd name="connsiteY5" fmla="*/ 865280 h 1744868"/>
                    <a:gd name="connsiteX6" fmla="*/ 2264252 w 4452046"/>
                    <a:gd name="connsiteY6" fmla="*/ 577795 h 1744868"/>
                    <a:gd name="connsiteX7" fmla="*/ 1543291 w 4452046"/>
                    <a:gd name="connsiteY7" fmla="*/ 828970 h 1744868"/>
                    <a:gd name="connsiteX8" fmla="*/ 733822 w 4452046"/>
                    <a:gd name="connsiteY8" fmla="*/ 349285 h 1744868"/>
                    <a:gd name="connsiteX9" fmla="*/ 44273 w 4452046"/>
                    <a:gd name="connsiteY9" fmla="*/ 34490 h 1744868"/>
                    <a:gd name="connsiteX10" fmla="*/ 89243 w 4452046"/>
                    <a:gd name="connsiteY10" fmla="*/ 1188733 h 1744868"/>
                    <a:gd name="connsiteX11" fmla="*/ 314096 w 4452046"/>
                    <a:gd name="connsiteY11" fmla="*/ 1278672 h 1744868"/>
                    <a:gd name="connsiteX12" fmla="*/ 1273468 w 4452046"/>
                    <a:gd name="connsiteY12" fmla="*/ 1638437 h 1744868"/>
                    <a:gd name="connsiteX13" fmla="*/ 2504162 w 4452046"/>
                    <a:gd name="connsiteY13" fmla="*/ 1744868 h 1744868"/>
                    <a:gd name="connsiteX14" fmla="*/ 3432051 w 4452046"/>
                    <a:gd name="connsiteY14" fmla="*/ 1623448 h 1744868"/>
                    <a:gd name="connsiteX0" fmla="*/ 3432051 w 4452046"/>
                    <a:gd name="connsiteY0" fmla="*/ 1623448 h 1744868"/>
                    <a:gd name="connsiteX1" fmla="*/ 4061638 w 4452046"/>
                    <a:gd name="connsiteY1" fmla="*/ 1368615 h 1744868"/>
                    <a:gd name="connsiteX2" fmla="*/ 4346450 w 4452046"/>
                    <a:gd name="connsiteY2" fmla="*/ 1203721 h 1744868"/>
                    <a:gd name="connsiteX3" fmla="*/ 4421402 w 4452046"/>
                    <a:gd name="connsiteY3" fmla="*/ 439225 h 1744868"/>
                    <a:gd name="connsiteX4" fmla="*/ 3866765 w 4452046"/>
                    <a:gd name="connsiteY4" fmla="*/ 559144 h 1744868"/>
                    <a:gd name="connsiteX5" fmla="*/ 2888595 w 4452046"/>
                    <a:gd name="connsiteY5" fmla="*/ 865280 h 1744868"/>
                    <a:gd name="connsiteX6" fmla="*/ 2264252 w 4452046"/>
                    <a:gd name="connsiteY6" fmla="*/ 577795 h 1744868"/>
                    <a:gd name="connsiteX7" fmla="*/ 1543291 w 4452046"/>
                    <a:gd name="connsiteY7" fmla="*/ 828970 h 1744868"/>
                    <a:gd name="connsiteX8" fmla="*/ 733822 w 4452046"/>
                    <a:gd name="connsiteY8" fmla="*/ 349285 h 1744868"/>
                    <a:gd name="connsiteX9" fmla="*/ 44273 w 4452046"/>
                    <a:gd name="connsiteY9" fmla="*/ 34490 h 1744868"/>
                    <a:gd name="connsiteX10" fmla="*/ 89243 w 4452046"/>
                    <a:gd name="connsiteY10" fmla="*/ 1188733 h 1744868"/>
                    <a:gd name="connsiteX11" fmla="*/ 314096 w 4452046"/>
                    <a:gd name="connsiteY11" fmla="*/ 1278672 h 1744868"/>
                    <a:gd name="connsiteX12" fmla="*/ 1273468 w 4452046"/>
                    <a:gd name="connsiteY12" fmla="*/ 1638437 h 1744868"/>
                    <a:gd name="connsiteX13" fmla="*/ 2504162 w 4452046"/>
                    <a:gd name="connsiteY13" fmla="*/ 1744868 h 1744868"/>
                    <a:gd name="connsiteX14" fmla="*/ 3432051 w 4452046"/>
                    <a:gd name="connsiteY14" fmla="*/ 1623448 h 1744868"/>
                    <a:gd name="connsiteX0" fmla="*/ 3432051 w 4484854"/>
                    <a:gd name="connsiteY0" fmla="*/ 1623448 h 1744868"/>
                    <a:gd name="connsiteX1" fmla="*/ 4061638 w 4484854"/>
                    <a:gd name="connsiteY1" fmla="*/ 1368615 h 1744868"/>
                    <a:gd name="connsiteX2" fmla="*/ 4346450 w 4484854"/>
                    <a:gd name="connsiteY2" fmla="*/ 1203721 h 1744868"/>
                    <a:gd name="connsiteX3" fmla="*/ 4421402 w 4484854"/>
                    <a:gd name="connsiteY3" fmla="*/ 439225 h 1744868"/>
                    <a:gd name="connsiteX4" fmla="*/ 3417109 w 4484854"/>
                    <a:gd name="connsiteY4" fmla="*/ 471628 h 1744868"/>
                    <a:gd name="connsiteX5" fmla="*/ 2888595 w 4484854"/>
                    <a:gd name="connsiteY5" fmla="*/ 865280 h 1744868"/>
                    <a:gd name="connsiteX6" fmla="*/ 2264252 w 4484854"/>
                    <a:gd name="connsiteY6" fmla="*/ 577795 h 1744868"/>
                    <a:gd name="connsiteX7" fmla="*/ 1543291 w 4484854"/>
                    <a:gd name="connsiteY7" fmla="*/ 828970 h 1744868"/>
                    <a:gd name="connsiteX8" fmla="*/ 733822 w 4484854"/>
                    <a:gd name="connsiteY8" fmla="*/ 349285 h 1744868"/>
                    <a:gd name="connsiteX9" fmla="*/ 44273 w 4484854"/>
                    <a:gd name="connsiteY9" fmla="*/ 34490 h 1744868"/>
                    <a:gd name="connsiteX10" fmla="*/ 89243 w 4484854"/>
                    <a:gd name="connsiteY10" fmla="*/ 1188733 h 1744868"/>
                    <a:gd name="connsiteX11" fmla="*/ 314096 w 4484854"/>
                    <a:gd name="connsiteY11" fmla="*/ 1278672 h 1744868"/>
                    <a:gd name="connsiteX12" fmla="*/ 1273468 w 4484854"/>
                    <a:gd name="connsiteY12" fmla="*/ 1638437 h 1744868"/>
                    <a:gd name="connsiteX13" fmla="*/ 2504162 w 4484854"/>
                    <a:gd name="connsiteY13" fmla="*/ 1744868 h 1744868"/>
                    <a:gd name="connsiteX14" fmla="*/ 3432051 w 4484854"/>
                    <a:gd name="connsiteY14" fmla="*/ 1623448 h 1744868"/>
                    <a:gd name="connsiteX0" fmla="*/ 3432051 w 4484854"/>
                    <a:gd name="connsiteY0" fmla="*/ 1623448 h 1744868"/>
                    <a:gd name="connsiteX1" fmla="*/ 4061638 w 4484854"/>
                    <a:gd name="connsiteY1" fmla="*/ 1368615 h 1744868"/>
                    <a:gd name="connsiteX2" fmla="*/ 4346450 w 4484854"/>
                    <a:gd name="connsiteY2" fmla="*/ 1203721 h 1744868"/>
                    <a:gd name="connsiteX3" fmla="*/ 4421402 w 4484854"/>
                    <a:gd name="connsiteY3" fmla="*/ 439225 h 1744868"/>
                    <a:gd name="connsiteX4" fmla="*/ 3417109 w 4484854"/>
                    <a:gd name="connsiteY4" fmla="*/ 471628 h 1744868"/>
                    <a:gd name="connsiteX5" fmla="*/ 2888595 w 4484854"/>
                    <a:gd name="connsiteY5" fmla="*/ 865280 h 1744868"/>
                    <a:gd name="connsiteX6" fmla="*/ 2264252 w 4484854"/>
                    <a:gd name="connsiteY6" fmla="*/ 577795 h 1744868"/>
                    <a:gd name="connsiteX7" fmla="*/ 1543291 w 4484854"/>
                    <a:gd name="connsiteY7" fmla="*/ 828970 h 1744868"/>
                    <a:gd name="connsiteX8" fmla="*/ 733822 w 4484854"/>
                    <a:gd name="connsiteY8" fmla="*/ 349285 h 1744868"/>
                    <a:gd name="connsiteX9" fmla="*/ 44273 w 4484854"/>
                    <a:gd name="connsiteY9" fmla="*/ 34490 h 1744868"/>
                    <a:gd name="connsiteX10" fmla="*/ 89243 w 4484854"/>
                    <a:gd name="connsiteY10" fmla="*/ 1188733 h 1744868"/>
                    <a:gd name="connsiteX11" fmla="*/ 314096 w 4484854"/>
                    <a:gd name="connsiteY11" fmla="*/ 1278672 h 1744868"/>
                    <a:gd name="connsiteX12" fmla="*/ 1273468 w 4484854"/>
                    <a:gd name="connsiteY12" fmla="*/ 1638437 h 1744868"/>
                    <a:gd name="connsiteX13" fmla="*/ 2504162 w 4484854"/>
                    <a:gd name="connsiteY13" fmla="*/ 1744868 h 1744868"/>
                    <a:gd name="connsiteX14" fmla="*/ 3432051 w 4484854"/>
                    <a:gd name="connsiteY14" fmla="*/ 1623448 h 1744868"/>
                    <a:gd name="connsiteX0" fmla="*/ 3432051 w 4484854"/>
                    <a:gd name="connsiteY0" fmla="*/ 1623897 h 1745317"/>
                    <a:gd name="connsiteX1" fmla="*/ 4061638 w 4484854"/>
                    <a:gd name="connsiteY1" fmla="*/ 1369064 h 1745317"/>
                    <a:gd name="connsiteX2" fmla="*/ 4346450 w 4484854"/>
                    <a:gd name="connsiteY2" fmla="*/ 1204170 h 1745317"/>
                    <a:gd name="connsiteX3" fmla="*/ 4421402 w 4484854"/>
                    <a:gd name="connsiteY3" fmla="*/ 439674 h 1745317"/>
                    <a:gd name="connsiteX4" fmla="*/ 3417109 w 4484854"/>
                    <a:gd name="connsiteY4" fmla="*/ 472077 h 1745317"/>
                    <a:gd name="connsiteX5" fmla="*/ 2888595 w 4484854"/>
                    <a:gd name="connsiteY5" fmla="*/ 865729 h 1745317"/>
                    <a:gd name="connsiteX6" fmla="*/ 2264252 w 4484854"/>
                    <a:gd name="connsiteY6" fmla="*/ 578244 h 1745317"/>
                    <a:gd name="connsiteX7" fmla="*/ 1691165 w 4484854"/>
                    <a:gd name="connsiteY7" fmla="*/ 865633 h 1745317"/>
                    <a:gd name="connsiteX8" fmla="*/ 733822 w 4484854"/>
                    <a:gd name="connsiteY8" fmla="*/ 349734 h 1745317"/>
                    <a:gd name="connsiteX9" fmla="*/ 44273 w 4484854"/>
                    <a:gd name="connsiteY9" fmla="*/ 34939 h 1745317"/>
                    <a:gd name="connsiteX10" fmla="*/ 89243 w 4484854"/>
                    <a:gd name="connsiteY10" fmla="*/ 1189182 h 1745317"/>
                    <a:gd name="connsiteX11" fmla="*/ 314096 w 4484854"/>
                    <a:gd name="connsiteY11" fmla="*/ 1279121 h 1745317"/>
                    <a:gd name="connsiteX12" fmla="*/ 1273468 w 4484854"/>
                    <a:gd name="connsiteY12" fmla="*/ 1638886 h 1745317"/>
                    <a:gd name="connsiteX13" fmla="*/ 2504162 w 4484854"/>
                    <a:gd name="connsiteY13" fmla="*/ 1745317 h 1745317"/>
                    <a:gd name="connsiteX14" fmla="*/ 3432051 w 4484854"/>
                    <a:gd name="connsiteY14" fmla="*/ 1623897 h 1745317"/>
                    <a:gd name="connsiteX0" fmla="*/ 3432051 w 4484854"/>
                    <a:gd name="connsiteY0" fmla="*/ 1623897 h 1745317"/>
                    <a:gd name="connsiteX1" fmla="*/ 4061638 w 4484854"/>
                    <a:gd name="connsiteY1" fmla="*/ 1369064 h 1745317"/>
                    <a:gd name="connsiteX2" fmla="*/ 4346450 w 4484854"/>
                    <a:gd name="connsiteY2" fmla="*/ 1204170 h 1745317"/>
                    <a:gd name="connsiteX3" fmla="*/ 4421402 w 4484854"/>
                    <a:gd name="connsiteY3" fmla="*/ 439674 h 1745317"/>
                    <a:gd name="connsiteX4" fmla="*/ 3417109 w 4484854"/>
                    <a:gd name="connsiteY4" fmla="*/ 472077 h 1745317"/>
                    <a:gd name="connsiteX5" fmla="*/ 2888595 w 4484854"/>
                    <a:gd name="connsiteY5" fmla="*/ 865729 h 1745317"/>
                    <a:gd name="connsiteX6" fmla="*/ 2264252 w 4484854"/>
                    <a:gd name="connsiteY6" fmla="*/ 578244 h 1745317"/>
                    <a:gd name="connsiteX7" fmla="*/ 1691165 w 4484854"/>
                    <a:gd name="connsiteY7" fmla="*/ 865633 h 1745317"/>
                    <a:gd name="connsiteX8" fmla="*/ 733822 w 4484854"/>
                    <a:gd name="connsiteY8" fmla="*/ 349734 h 1745317"/>
                    <a:gd name="connsiteX9" fmla="*/ 44273 w 4484854"/>
                    <a:gd name="connsiteY9" fmla="*/ 34939 h 1745317"/>
                    <a:gd name="connsiteX10" fmla="*/ 89243 w 4484854"/>
                    <a:gd name="connsiteY10" fmla="*/ 1189182 h 1745317"/>
                    <a:gd name="connsiteX11" fmla="*/ 314096 w 4484854"/>
                    <a:gd name="connsiteY11" fmla="*/ 1279121 h 1745317"/>
                    <a:gd name="connsiteX12" fmla="*/ 1273468 w 4484854"/>
                    <a:gd name="connsiteY12" fmla="*/ 1638886 h 1745317"/>
                    <a:gd name="connsiteX13" fmla="*/ 2504162 w 4484854"/>
                    <a:gd name="connsiteY13" fmla="*/ 1745317 h 1745317"/>
                    <a:gd name="connsiteX14" fmla="*/ 3432051 w 4484854"/>
                    <a:gd name="connsiteY14" fmla="*/ 1623897 h 1745317"/>
                    <a:gd name="connsiteX0" fmla="*/ 3432051 w 4484854"/>
                    <a:gd name="connsiteY0" fmla="*/ 1623897 h 1745317"/>
                    <a:gd name="connsiteX1" fmla="*/ 4061638 w 4484854"/>
                    <a:gd name="connsiteY1" fmla="*/ 1369064 h 1745317"/>
                    <a:gd name="connsiteX2" fmla="*/ 4346450 w 4484854"/>
                    <a:gd name="connsiteY2" fmla="*/ 1204170 h 1745317"/>
                    <a:gd name="connsiteX3" fmla="*/ 4421402 w 4484854"/>
                    <a:gd name="connsiteY3" fmla="*/ 439674 h 1745317"/>
                    <a:gd name="connsiteX4" fmla="*/ 3417109 w 4484854"/>
                    <a:gd name="connsiteY4" fmla="*/ 472077 h 1745317"/>
                    <a:gd name="connsiteX5" fmla="*/ 2888595 w 4484854"/>
                    <a:gd name="connsiteY5" fmla="*/ 865729 h 1745317"/>
                    <a:gd name="connsiteX6" fmla="*/ 2312537 w 4484854"/>
                    <a:gd name="connsiteY6" fmla="*/ 593334 h 1745317"/>
                    <a:gd name="connsiteX7" fmla="*/ 1691165 w 4484854"/>
                    <a:gd name="connsiteY7" fmla="*/ 865633 h 1745317"/>
                    <a:gd name="connsiteX8" fmla="*/ 733822 w 4484854"/>
                    <a:gd name="connsiteY8" fmla="*/ 349734 h 1745317"/>
                    <a:gd name="connsiteX9" fmla="*/ 44273 w 4484854"/>
                    <a:gd name="connsiteY9" fmla="*/ 34939 h 1745317"/>
                    <a:gd name="connsiteX10" fmla="*/ 89243 w 4484854"/>
                    <a:gd name="connsiteY10" fmla="*/ 1189182 h 1745317"/>
                    <a:gd name="connsiteX11" fmla="*/ 314096 w 4484854"/>
                    <a:gd name="connsiteY11" fmla="*/ 1279121 h 1745317"/>
                    <a:gd name="connsiteX12" fmla="*/ 1273468 w 4484854"/>
                    <a:gd name="connsiteY12" fmla="*/ 1638886 h 1745317"/>
                    <a:gd name="connsiteX13" fmla="*/ 2504162 w 4484854"/>
                    <a:gd name="connsiteY13" fmla="*/ 1745317 h 1745317"/>
                    <a:gd name="connsiteX14" fmla="*/ 3432051 w 4484854"/>
                    <a:gd name="connsiteY14" fmla="*/ 1623897 h 1745317"/>
                    <a:gd name="connsiteX0" fmla="*/ 3468325 w 4521128"/>
                    <a:gd name="connsiteY0" fmla="*/ 1606604 h 1728024"/>
                    <a:gd name="connsiteX1" fmla="*/ 4097912 w 4521128"/>
                    <a:gd name="connsiteY1" fmla="*/ 1351771 h 1728024"/>
                    <a:gd name="connsiteX2" fmla="*/ 4382724 w 4521128"/>
                    <a:gd name="connsiteY2" fmla="*/ 1186877 h 1728024"/>
                    <a:gd name="connsiteX3" fmla="*/ 4457676 w 4521128"/>
                    <a:gd name="connsiteY3" fmla="*/ 422381 h 1728024"/>
                    <a:gd name="connsiteX4" fmla="*/ 3453383 w 4521128"/>
                    <a:gd name="connsiteY4" fmla="*/ 454784 h 1728024"/>
                    <a:gd name="connsiteX5" fmla="*/ 2924869 w 4521128"/>
                    <a:gd name="connsiteY5" fmla="*/ 848436 h 1728024"/>
                    <a:gd name="connsiteX6" fmla="*/ 2348811 w 4521128"/>
                    <a:gd name="connsiteY6" fmla="*/ 576041 h 1728024"/>
                    <a:gd name="connsiteX7" fmla="*/ 1727439 w 4521128"/>
                    <a:gd name="connsiteY7" fmla="*/ 848340 h 1728024"/>
                    <a:gd name="connsiteX8" fmla="*/ 1262001 w 4521128"/>
                    <a:gd name="connsiteY8" fmla="*/ 498421 h 1728024"/>
                    <a:gd name="connsiteX9" fmla="*/ 80547 w 4521128"/>
                    <a:gd name="connsiteY9" fmla="*/ 17646 h 1728024"/>
                    <a:gd name="connsiteX10" fmla="*/ 125517 w 4521128"/>
                    <a:gd name="connsiteY10" fmla="*/ 1171889 h 1728024"/>
                    <a:gd name="connsiteX11" fmla="*/ 350370 w 4521128"/>
                    <a:gd name="connsiteY11" fmla="*/ 1261828 h 1728024"/>
                    <a:gd name="connsiteX12" fmla="*/ 1309742 w 4521128"/>
                    <a:gd name="connsiteY12" fmla="*/ 1621593 h 1728024"/>
                    <a:gd name="connsiteX13" fmla="*/ 2540436 w 4521128"/>
                    <a:gd name="connsiteY13" fmla="*/ 1728024 h 1728024"/>
                    <a:gd name="connsiteX14" fmla="*/ 3468325 w 4521128"/>
                    <a:gd name="connsiteY14" fmla="*/ 1606604 h 1728024"/>
                    <a:gd name="connsiteX0" fmla="*/ 3468325 w 4521128"/>
                    <a:gd name="connsiteY0" fmla="*/ 1604363 h 1725783"/>
                    <a:gd name="connsiteX1" fmla="*/ 4097912 w 4521128"/>
                    <a:gd name="connsiteY1" fmla="*/ 1349530 h 1725783"/>
                    <a:gd name="connsiteX2" fmla="*/ 4382724 w 4521128"/>
                    <a:gd name="connsiteY2" fmla="*/ 1184636 h 1725783"/>
                    <a:gd name="connsiteX3" fmla="*/ 4457676 w 4521128"/>
                    <a:gd name="connsiteY3" fmla="*/ 420140 h 1725783"/>
                    <a:gd name="connsiteX4" fmla="*/ 3453383 w 4521128"/>
                    <a:gd name="connsiteY4" fmla="*/ 452543 h 1725783"/>
                    <a:gd name="connsiteX5" fmla="*/ 2924869 w 4521128"/>
                    <a:gd name="connsiteY5" fmla="*/ 846195 h 1725783"/>
                    <a:gd name="connsiteX6" fmla="*/ 2348811 w 4521128"/>
                    <a:gd name="connsiteY6" fmla="*/ 573800 h 1725783"/>
                    <a:gd name="connsiteX7" fmla="*/ 1727439 w 4521128"/>
                    <a:gd name="connsiteY7" fmla="*/ 846099 h 1725783"/>
                    <a:gd name="connsiteX8" fmla="*/ 1262001 w 4521128"/>
                    <a:gd name="connsiteY8" fmla="*/ 496180 h 1725783"/>
                    <a:gd name="connsiteX9" fmla="*/ 80547 w 4521128"/>
                    <a:gd name="connsiteY9" fmla="*/ 15405 h 1725783"/>
                    <a:gd name="connsiteX10" fmla="*/ 125517 w 4521128"/>
                    <a:gd name="connsiteY10" fmla="*/ 1169648 h 1725783"/>
                    <a:gd name="connsiteX11" fmla="*/ 350370 w 4521128"/>
                    <a:gd name="connsiteY11" fmla="*/ 1259587 h 1725783"/>
                    <a:gd name="connsiteX12" fmla="*/ 1309742 w 4521128"/>
                    <a:gd name="connsiteY12" fmla="*/ 1619352 h 1725783"/>
                    <a:gd name="connsiteX13" fmla="*/ 2540436 w 4521128"/>
                    <a:gd name="connsiteY13" fmla="*/ 1725783 h 1725783"/>
                    <a:gd name="connsiteX14" fmla="*/ 3468325 w 4521128"/>
                    <a:gd name="connsiteY14" fmla="*/ 1604363 h 1725783"/>
                    <a:gd name="connsiteX0" fmla="*/ 3431159 w 4483962"/>
                    <a:gd name="connsiteY0" fmla="*/ 1597034 h 1718454"/>
                    <a:gd name="connsiteX1" fmla="*/ 4060746 w 4483962"/>
                    <a:gd name="connsiteY1" fmla="*/ 1342201 h 1718454"/>
                    <a:gd name="connsiteX2" fmla="*/ 4345558 w 4483962"/>
                    <a:gd name="connsiteY2" fmla="*/ 1177307 h 1718454"/>
                    <a:gd name="connsiteX3" fmla="*/ 4420510 w 4483962"/>
                    <a:gd name="connsiteY3" fmla="*/ 412811 h 1718454"/>
                    <a:gd name="connsiteX4" fmla="*/ 3416217 w 4483962"/>
                    <a:gd name="connsiteY4" fmla="*/ 445214 h 1718454"/>
                    <a:gd name="connsiteX5" fmla="*/ 2887703 w 4483962"/>
                    <a:gd name="connsiteY5" fmla="*/ 838866 h 1718454"/>
                    <a:gd name="connsiteX6" fmla="*/ 2311645 w 4483962"/>
                    <a:gd name="connsiteY6" fmla="*/ 566471 h 1718454"/>
                    <a:gd name="connsiteX7" fmla="*/ 1690273 w 4483962"/>
                    <a:gd name="connsiteY7" fmla="*/ 838770 h 1718454"/>
                    <a:gd name="connsiteX8" fmla="*/ 1224835 w 4483962"/>
                    <a:gd name="connsiteY8" fmla="*/ 488851 h 1718454"/>
                    <a:gd name="connsiteX9" fmla="*/ 720782 w 4483962"/>
                    <a:gd name="connsiteY9" fmla="*/ 641431 h 1718454"/>
                    <a:gd name="connsiteX10" fmla="*/ 43381 w 4483962"/>
                    <a:gd name="connsiteY10" fmla="*/ 8076 h 1718454"/>
                    <a:gd name="connsiteX11" fmla="*/ 88351 w 4483962"/>
                    <a:gd name="connsiteY11" fmla="*/ 1162319 h 1718454"/>
                    <a:gd name="connsiteX12" fmla="*/ 313204 w 4483962"/>
                    <a:gd name="connsiteY12" fmla="*/ 1252258 h 1718454"/>
                    <a:gd name="connsiteX13" fmla="*/ 1272576 w 4483962"/>
                    <a:gd name="connsiteY13" fmla="*/ 1612023 h 1718454"/>
                    <a:gd name="connsiteX14" fmla="*/ 2503270 w 4483962"/>
                    <a:gd name="connsiteY14" fmla="*/ 1718454 h 1718454"/>
                    <a:gd name="connsiteX15" fmla="*/ 3431159 w 4483962"/>
                    <a:gd name="connsiteY15" fmla="*/ 1597034 h 1718454"/>
                    <a:gd name="connsiteX0" fmla="*/ 3431159 w 4483962"/>
                    <a:gd name="connsiteY0" fmla="*/ 1597034 h 1718454"/>
                    <a:gd name="connsiteX1" fmla="*/ 4060746 w 4483962"/>
                    <a:gd name="connsiteY1" fmla="*/ 1342201 h 1718454"/>
                    <a:gd name="connsiteX2" fmla="*/ 4345558 w 4483962"/>
                    <a:gd name="connsiteY2" fmla="*/ 1177307 h 1718454"/>
                    <a:gd name="connsiteX3" fmla="*/ 4420510 w 4483962"/>
                    <a:gd name="connsiteY3" fmla="*/ 412811 h 1718454"/>
                    <a:gd name="connsiteX4" fmla="*/ 3416217 w 4483962"/>
                    <a:gd name="connsiteY4" fmla="*/ 445214 h 1718454"/>
                    <a:gd name="connsiteX5" fmla="*/ 2887703 w 4483962"/>
                    <a:gd name="connsiteY5" fmla="*/ 838866 h 1718454"/>
                    <a:gd name="connsiteX6" fmla="*/ 2311645 w 4483962"/>
                    <a:gd name="connsiteY6" fmla="*/ 566471 h 1718454"/>
                    <a:gd name="connsiteX7" fmla="*/ 1690273 w 4483962"/>
                    <a:gd name="connsiteY7" fmla="*/ 838770 h 1718454"/>
                    <a:gd name="connsiteX8" fmla="*/ 1179568 w 4483962"/>
                    <a:gd name="connsiteY8" fmla="*/ 461691 h 1718454"/>
                    <a:gd name="connsiteX9" fmla="*/ 720782 w 4483962"/>
                    <a:gd name="connsiteY9" fmla="*/ 641431 h 1718454"/>
                    <a:gd name="connsiteX10" fmla="*/ 43381 w 4483962"/>
                    <a:gd name="connsiteY10" fmla="*/ 8076 h 1718454"/>
                    <a:gd name="connsiteX11" fmla="*/ 88351 w 4483962"/>
                    <a:gd name="connsiteY11" fmla="*/ 1162319 h 1718454"/>
                    <a:gd name="connsiteX12" fmla="*/ 313204 w 4483962"/>
                    <a:gd name="connsiteY12" fmla="*/ 1252258 h 1718454"/>
                    <a:gd name="connsiteX13" fmla="*/ 1272576 w 4483962"/>
                    <a:gd name="connsiteY13" fmla="*/ 1612023 h 1718454"/>
                    <a:gd name="connsiteX14" fmla="*/ 2503270 w 4483962"/>
                    <a:gd name="connsiteY14" fmla="*/ 1718454 h 1718454"/>
                    <a:gd name="connsiteX15" fmla="*/ 3431159 w 4483962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61691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61691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61691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61691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61691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61691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61691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61691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61691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43584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43584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034 h 1718454"/>
                    <a:gd name="connsiteX1" fmla="*/ 4061411 w 4484627"/>
                    <a:gd name="connsiteY1" fmla="*/ 1342201 h 1718454"/>
                    <a:gd name="connsiteX2" fmla="*/ 4346223 w 4484627"/>
                    <a:gd name="connsiteY2" fmla="*/ 1177307 h 1718454"/>
                    <a:gd name="connsiteX3" fmla="*/ 4421175 w 4484627"/>
                    <a:gd name="connsiteY3" fmla="*/ 412811 h 1718454"/>
                    <a:gd name="connsiteX4" fmla="*/ 3416882 w 4484627"/>
                    <a:gd name="connsiteY4" fmla="*/ 445214 h 1718454"/>
                    <a:gd name="connsiteX5" fmla="*/ 2888368 w 4484627"/>
                    <a:gd name="connsiteY5" fmla="*/ 838866 h 1718454"/>
                    <a:gd name="connsiteX6" fmla="*/ 2312310 w 4484627"/>
                    <a:gd name="connsiteY6" fmla="*/ 566471 h 1718454"/>
                    <a:gd name="connsiteX7" fmla="*/ 1690938 w 4484627"/>
                    <a:gd name="connsiteY7" fmla="*/ 838770 h 1718454"/>
                    <a:gd name="connsiteX8" fmla="*/ 1180233 w 4484627"/>
                    <a:gd name="connsiteY8" fmla="*/ 443584 h 1718454"/>
                    <a:gd name="connsiteX9" fmla="*/ 730500 w 4484627"/>
                    <a:gd name="connsiteY9" fmla="*/ 641431 h 1718454"/>
                    <a:gd name="connsiteX10" fmla="*/ 44046 w 4484627"/>
                    <a:gd name="connsiteY10" fmla="*/ 8076 h 1718454"/>
                    <a:gd name="connsiteX11" fmla="*/ 89016 w 4484627"/>
                    <a:gd name="connsiteY11" fmla="*/ 1162319 h 1718454"/>
                    <a:gd name="connsiteX12" fmla="*/ 313869 w 4484627"/>
                    <a:gd name="connsiteY12" fmla="*/ 1252258 h 1718454"/>
                    <a:gd name="connsiteX13" fmla="*/ 1273241 w 4484627"/>
                    <a:gd name="connsiteY13" fmla="*/ 1612023 h 1718454"/>
                    <a:gd name="connsiteX14" fmla="*/ 2503935 w 4484627"/>
                    <a:gd name="connsiteY14" fmla="*/ 1718454 h 1718454"/>
                    <a:gd name="connsiteX15" fmla="*/ 3431824 w 4484627"/>
                    <a:gd name="connsiteY15" fmla="*/ 1597034 h 1718454"/>
                    <a:gd name="connsiteX0" fmla="*/ 3431824 w 4484627"/>
                    <a:gd name="connsiteY0" fmla="*/ 1597136 h 1718556"/>
                    <a:gd name="connsiteX1" fmla="*/ 4061411 w 4484627"/>
                    <a:gd name="connsiteY1" fmla="*/ 1342303 h 1718556"/>
                    <a:gd name="connsiteX2" fmla="*/ 4346223 w 4484627"/>
                    <a:gd name="connsiteY2" fmla="*/ 1177409 h 1718556"/>
                    <a:gd name="connsiteX3" fmla="*/ 4421175 w 4484627"/>
                    <a:gd name="connsiteY3" fmla="*/ 412913 h 1718556"/>
                    <a:gd name="connsiteX4" fmla="*/ 3416882 w 4484627"/>
                    <a:gd name="connsiteY4" fmla="*/ 445316 h 1718556"/>
                    <a:gd name="connsiteX5" fmla="*/ 2888368 w 4484627"/>
                    <a:gd name="connsiteY5" fmla="*/ 838968 h 1718556"/>
                    <a:gd name="connsiteX6" fmla="*/ 2312310 w 4484627"/>
                    <a:gd name="connsiteY6" fmla="*/ 566573 h 1718556"/>
                    <a:gd name="connsiteX7" fmla="*/ 1690938 w 4484627"/>
                    <a:gd name="connsiteY7" fmla="*/ 838872 h 1718556"/>
                    <a:gd name="connsiteX8" fmla="*/ 1180233 w 4484627"/>
                    <a:gd name="connsiteY8" fmla="*/ 443686 h 1718556"/>
                    <a:gd name="connsiteX9" fmla="*/ 730500 w 4484627"/>
                    <a:gd name="connsiteY9" fmla="*/ 641533 h 1718556"/>
                    <a:gd name="connsiteX10" fmla="*/ 44046 w 4484627"/>
                    <a:gd name="connsiteY10" fmla="*/ 8178 h 1718556"/>
                    <a:gd name="connsiteX11" fmla="*/ 89016 w 4484627"/>
                    <a:gd name="connsiteY11" fmla="*/ 1162421 h 1718556"/>
                    <a:gd name="connsiteX12" fmla="*/ 313869 w 4484627"/>
                    <a:gd name="connsiteY12" fmla="*/ 1252360 h 1718556"/>
                    <a:gd name="connsiteX13" fmla="*/ 1273241 w 4484627"/>
                    <a:gd name="connsiteY13" fmla="*/ 1612125 h 1718556"/>
                    <a:gd name="connsiteX14" fmla="*/ 2503935 w 4484627"/>
                    <a:gd name="connsiteY14" fmla="*/ 1718556 h 1718556"/>
                    <a:gd name="connsiteX15" fmla="*/ 3431824 w 4484627"/>
                    <a:gd name="connsiteY15" fmla="*/ 1597136 h 1718556"/>
                    <a:gd name="connsiteX0" fmla="*/ 3431824 w 4484627"/>
                    <a:gd name="connsiteY0" fmla="*/ 1597136 h 1718556"/>
                    <a:gd name="connsiteX1" fmla="*/ 4061411 w 4484627"/>
                    <a:gd name="connsiteY1" fmla="*/ 1342303 h 1718556"/>
                    <a:gd name="connsiteX2" fmla="*/ 4346223 w 4484627"/>
                    <a:gd name="connsiteY2" fmla="*/ 1177409 h 1718556"/>
                    <a:gd name="connsiteX3" fmla="*/ 4421175 w 4484627"/>
                    <a:gd name="connsiteY3" fmla="*/ 412913 h 1718556"/>
                    <a:gd name="connsiteX4" fmla="*/ 3416882 w 4484627"/>
                    <a:gd name="connsiteY4" fmla="*/ 445316 h 1718556"/>
                    <a:gd name="connsiteX5" fmla="*/ 2888368 w 4484627"/>
                    <a:gd name="connsiteY5" fmla="*/ 838968 h 1718556"/>
                    <a:gd name="connsiteX6" fmla="*/ 2312310 w 4484627"/>
                    <a:gd name="connsiteY6" fmla="*/ 566573 h 1718556"/>
                    <a:gd name="connsiteX7" fmla="*/ 1690938 w 4484627"/>
                    <a:gd name="connsiteY7" fmla="*/ 838872 h 1718556"/>
                    <a:gd name="connsiteX8" fmla="*/ 1180233 w 4484627"/>
                    <a:gd name="connsiteY8" fmla="*/ 443686 h 1718556"/>
                    <a:gd name="connsiteX9" fmla="*/ 730500 w 4484627"/>
                    <a:gd name="connsiteY9" fmla="*/ 641533 h 1718556"/>
                    <a:gd name="connsiteX10" fmla="*/ 44046 w 4484627"/>
                    <a:gd name="connsiteY10" fmla="*/ 8178 h 1718556"/>
                    <a:gd name="connsiteX11" fmla="*/ 89016 w 4484627"/>
                    <a:gd name="connsiteY11" fmla="*/ 1162421 h 1718556"/>
                    <a:gd name="connsiteX12" fmla="*/ 313869 w 4484627"/>
                    <a:gd name="connsiteY12" fmla="*/ 1252360 h 1718556"/>
                    <a:gd name="connsiteX13" fmla="*/ 1273241 w 4484627"/>
                    <a:gd name="connsiteY13" fmla="*/ 1612125 h 1718556"/>
                    <a:gd name="connsiteX14" fmla="*/ 2503935 w 4484627"/>
                    <a:gd name="connsiteY14" fmla="*/ 1718556 h 1718556"/>
                    <a:gd name="connsiteX15" fmla="*/ 3431824 w 4484627"/>
                    <a:gd name="connsiteY15" fmla="*/ 1597136 h 1718556"/>
                    <a:gd name="connsiteX0" fmla="*/ 3482229 w 4535032"/>
                    <a:gd name="connsiteY0" fmla="*/ 1597136 h 1718556"/>
                    <a:gd name="connsiteX1" fmla="*/ 4111816 w 4535032"/>
                    <a:gd name="connsiteY1" fmla="*/ 1342303 h 1718556"/>
                    <a:gd name="connsiteX2" fmla="*/ 4396628 w 4535032"/>
                    <a:gd name="connsiteY2" fmla="*/ 1177409 h 1718556"/>
                    <a:gd name="connsiteX3" fmla="*/ 4471580 w 4535032"/>
                    <a:gd name="connsiteY3" fmla="*/ 412913 h 1718556"/>
                    <a:gd name="connsiteX4" fmla="*/ 3467287 w 4535032"/>
                    <a:gd name="connsiteY4" fmla="*/ 445316 h 1718556"/>
                    <a:gd name="connsiteX5" fmla="*/ 2938773 w 4535032"/>
                    <a:gd name="connsiteY5" fmla="*/ 838968 h 1718556"/>
                    <a:gd name="connsiteX6" fmla="*/ 2362715 w 4535032"/>
                    <a:gd name="connsiteY6" fmla="*/ 566573 h 1718556"/>
                    <a:gd name="connsiteX7" fmla="*/ 1741343 w 4535032"/>
                    <a:gd name="connsiteY7" fmla="*/ 838872 h 1718556"/>
                    <a:gd name="connsiteX8" fmla="*/ 1230638 w 4535032"/>
                    <a:gd name="connsiteY8" fmla="*/ 443686 h 1718556"/>
                    <a:gd name="connsiteX9" fmla="*/ 780905 w 4535032"/>
                    <a:gd name="connsiteY9" fmla="*/ 641533 h 1718556"/>
                    <a:gd name="connsiteX10" fmla="*/ 94451 w 4535032"/>
                    <a:gd name="connsiteY10" fmla="*/ 8178 h 1718556"/>
                    <a:gd name="connsiteX11" fmla="*/ 139421 w 4535032"/>
                    <a:gd name="connsiteY11" fmla="*/ 1162421 h 1718556"/>
                    <a:gd name="connsiteX12" fmla="*/ 1323646 w 4535032"/>
                    <a:gd name="connsiteY12" fmla="*/ 1612125 h 1718556"/>
                    <a:gd name="connsiteX13" fmla="*/ 2554340 w 4535032"/>
                    <a:gd name="connsiteY13" fmla="*/ 1718556 h 1718556"/>
                    <a:gd name="connsiteX14" fmla="*/ 3482229 w 4535032"/>
                    <a:gd name="connsiteY14" fmla="*/ 1597136 h 1718556"/>
                    <a:gd name="connsiteX0" fmla="*/ 3406468 w 4459271"/>
                    <a:gd name="connsiteY0" fmla="*/ 1599356 h 1720776"/>
                    <a:gd name="connsiteX1" fmla="*/ 4036055 w 4459271"/>
                    <a:gd name="connsiteY1" fmla="*/ 1344523 h 1720776"/>
                    <a:gd name="connsiteX2" fmla="*/ 4320867 w 4459271"/>
                    <a:gd name="connsiteY2" fmla="*/ 1179629 h 1720776"/>
                    <a:gd name="connsiteX3" fmla="*/ 4395819 w 4459271"/>
                    <a:gd name="connsiteY3" fmla="*/ 415133 h 1720776"/>
                    <a:gd name="connsiteX4" fmla="*/ 3391526 w 4459271"/>
                    <a:gd name="connsiteY4" fmla="*/ 447536 h 1720776"/>
                    <a:gd name="connsiteX5" fmla="*/ 2863012 w 4459271"/>
                    <a:gd name="connsiteY5" fmla="*/ 841188 h 1720776"/>
                    <a:gd name="connsiteX6" fmla="*/ 2286954 w 4459271"/>
                    <a:gd name="connsiteY6" fmla="*/ 568793 h 1720776"/>
                    <a:gd name="connsiteX7" fmla="*/ 1665582 w 4459271"/>
                    <a:gd name="connsiteY7" fmla="*/ 841092 h 1720776"/>
                    <a:gd name="connsiteX8" fmla="*/ 1154877 w 4459271"/>
                    <a:gd name="connsiteY8" fmla="*/ 445906 h 1720776"/>
                    <a:gd name="connsiteX9" fmla="*/ 705144 w 4459271"/>
                    <a:gd name="connsiteY9" fmla="*/ 643753 h 1720776"/>
                    <a:gd name="connsiteX10" fmla="*/ 18690 w 4459271"/>
                    <a:gd name="connsiteY10" fmla="*/ 10398 h 1720776"/>
                    <a:gd name="connsiteX11" fmla="*/ 286979 w 4459271"/>
                    <a:gd name="connsiteY11" fmla="*/ 1240087 h 1720776"/>
                    <a:gd name="connsiteX12" fmla="*/ 1247885 w 4459271"/>
                    <a:gd name="connsiteY12" fmla="*/ 1614345 h 1720776"/>
                    <a:gd name="connsiteX13" fmla="*/ 2478579 w 4459271"/>
                    <a:gd name="connsiteY13" fmla="*/ 1720776 h 1720776"/>
                    <a:gd name="connsiteX14" fmla="*/ 3406468 w 4459271"/>
                    <a:gd name="connsiteY14" fmla="*/ 1599356 h 1720776"/>
                    <a:gd name="connsiteX0" fmla="*/ 3406468 w 4459271"/>
                    <a:gd name="connsiteY0" fmla="*/ 1599356 h 1720776"/>
                    <a:gd name="connsiteX1" fmla="*/ 4036055 w 4459271"/>
                    <a:gd name="connsiteY1" fmla="*/ 1344523 h 1720776"/>
                    <a:gd name="connsiteX2" fmla="*/ 4320867 w 4459271"/>
                    <a:gd name="connsiteY2" fmla="*/ 1179629 h 1720776"/>
                    <a:gd name="connsiteX3" fmla="*/ 4395819 w 4459271"/>
                    <a:gd name="connsiteY3" fmla="*/ 415133 h 1720776"/>
                    <a:gd name="connsiteX4" fmla="*/ 3391526 w 4459271"/>
                    <a:gd name="connsiteY4" fmla="*/ 447536 h 1720776"/>
                    <a:gd name="connsiteX5" fmla="*/ 2863012 w 4459271"/>
                    <a:gd name="connsiteY5" fmla="*/ 841188 h 1720776"/>
                    <a:gd name="connsiteX6" fmla="*/ 2286954 w 4459271"/>
                    <a:gd name="connsiteY6" fmla="*/ 568793 h 1720776"/>
                    <a:gd name="connsiteX7" fmla="*/ 1665582 w 4459271"/>
                    <a:gd name="connsiteY7" fmla="*/ 841092 h 1720776"/>
                    <a:gd name="connsiteX8" fmla="*/ 1154877 w 4459271"/>
                    <a:gd name="connsiteY8" fmla="*/ 445906 h 1720776"/>
                    <a:gd name="connsiteX9" fmla="*/ 705144 w 4459271"/>
                    <a:gd name="connsiteY9" fmla="*/ 643753 h 1720776"/>
                    <a:gd name="connsiteX10" fmla="*/ 18690 w 4459271"/>
                    <a:gd name="connsiteY10" fmla="*/ 10398 h 1720776"/>
                    <a:gd name="connsiteX11" fmla="*/ 286979 w 4459271"/>
                    <a:gd name="connsiteY11" fmla="*/ 1240087 h 1720776"/>
                    <a:gd name="connsiteX12" fmla="*/ 1247885 w 4459271"/>
                    <a:gd name="connsiteY12" fmla="*/ 1614345 h 1720776"/>
                    <a:gd name="connsiteX13" fmla="*/ 2478579 w 4459271"/>
                    <a:gd name="connsiteY13" fmla="*/ 1720776 h 1720776"/>
                    <a:gd name="connsiteX14" fmla="*/ 3406468 w 4459271"/>
                    <a:gd name="connsiteY14" fmla="*/ 1599356 h 1720776"/>
                    <a:gd name="connsiteX0" fmla="*/ 3408624 w 4461427"/>
                    <a:gd name="connsiteY0" fmla="*/ 1599356 h 1720776"/>
                    <a:gd name="connsiteX1" fmla="*/ 4038211 w 4461427"/>
                    <a:gd name="connsiteY1" fmla="*/ 1344523 h 1720776"/>
                    <a:gd name="connsiteX2" fmla="*/ 4323023 w 4461427"/>
                    <a:gd name="connsiteY2" fmla="*/ 1179629 h 1720776"/>
                    <a:gd name="connsiteX3" fmla="*/ 4397975 w 4461427"/>
                    <a:gd name="connsiteY3" fmla="*/ 415133 h 1720776"/>
                    <a:gd name="connsiteX4" fmla="*/ 3393682 w 4461427"/>
                    <a:gd name="connsiteY4" fmla="*/ 447536 h 1720776"/>
                    <a:gd name="connsiteX5" fmla="*/ 2865168 w 4461427"/>
                    <a:gd name="connsiteY5" fmla="*/ 841188 h 1720776"/>
                    <a:gd name="connsiteX6" fmla="*/ 2289110 w 4461427"/>
                    <a:gd name="connsiteY6" fmla="*/ 568793 h 1720776"/>
                    <a:gd name="connsiteX7" fmla="*/ 1667738 w 4461427"/>
                    <a:gd name="connsiteY7" fmla="*/ 841092 h 1720776"/>
                    <a:gd name="connsiteX8" fmla="*/ 1157033 w 4461427"/>
                    <a:gd name="connsiteY8" fmla="*/ 445906 h 1720776"/>
                    <a:gd name="connsiteX9" fmla="*/ 707300 w 4461427"/>
                    <a:gd name="connsiteY9" fmla="*/ 643753 h 1720776"/>
                    <a:gd name="connsiteX10" fmla="*/ 20846 w 4461427"/>
                    <a:gd name="connsiteY10" fmla="*/ 10398 h 1720776"/>
                    <a:gd name="connsiteX11" fmla="*/ 289135 w 4461427"/>
                    <a:gd name="connsiteY11" fmla="*/ 1240087 h 1720776"/>
                    <a:gd name="connsiteX12" fmla="*/ 1250041 w 4461427"/>
                    <a:gd name="connsiteY12" fmla="*/ 1614345 h 1720776"/>
                    <a:gd name="connsiteX13" fmla="*/ 2480735 w 4461427"/>
                    <a:gd name="connsiteY13" fmla="*/ 1720776 h 1720776"/>
                    <a:gd name="connsiteX14" fmla="*/ 3408624 w 4461427"/>
                    <a:gd name="connsiteY14" fmla="*/ 1599356 h 1720776"/>
                    <a:gd name="connsiteX0" fmla="*/ 3400699 w 4453502"/>
                    <a:gd name="connsiteY0" fmla="*/ 1601076 h 1722496"/>
                    <a:gd name="connsiteX1" fmla="*/ 4030286 w 4453502"/>
                    <a:gd name="connsiteY1" fmla="*/ 1346243 h 1722496"/>
                    <a:gd name="connsiteX2" fmla="*/ 4315098 w 4453502"/>
                    <a:gd name="connsiteY2" fmla="*/ 1181349 h 1722496"/>
                    <a:gd name="connsiteX3" fmla="*/ 4390050 w 4453502"/>
                    <a:gd name="connsiteY3" fmla="*/ 416853 h 1722496"/>
                    <a:gd name="connsiteX4" fmla="*/ 3385757 w 4453502"/>
                    <a:gd name="connsiteY4" fmla="*/ 449256 h 1722496"/>
                    <a:gd name="connsiteX5" fmla="*/ 2857243 w 4453502"/>
                    <a:gd name="connsiteY5" fmla="*/ 842908 h 1722496"/>
                    <a:gd name="connsiteX6" fmla="*/ 2281185 w 4453502"/>
                    <a:gd name="connsiteY6" fmla="*/ 570513 h 1722496"/>
                    <a:gd name="connsiteX7" fmla="*/ 1659813 w 4453502"/>
                    <a:gd name="connsiteY7" fmla="*/ 842812 h 1722496"/>
                    <a:gd name="connsiteX8" fmla="*/ 1149108 w 4453502"/>
                    <a:gd name="connsiteY8" fmla="*/ 447626 h 1722496"/>
                    <a:gd name="connsiteX9" fmla="*/ 699375 w 4453502"/>
                    <a:gd name="connsiteY9" fmla="*/ 645473 h 1722496"/>
                    <a:gd name="connsiteX10" fmla="*/ 12921 w 4453502"/>
                    <a:gd name="connsiteY10" fmla="*/ 12118 h 1722496"/>
                    <a:gd name="connsiteX11" fmla="*/ 338549 w 4453502"/>
                    <a:gd name="connsiteY11" fmla="*/ 1296128 h 1722496"/>
                    <a:gd name="connsiteX12" fmla="*/ 1242116 w 4453502"/>
                    <a:gd name="connsiteY12" fmla="*/ 1616065 h 1722496"/>
                    <a:gd name="connsiteX13" fmla="*/ 2472810 w 4453502"/>
                    <a:gd name="connsiteY13" fmla="*/ 1722496 h 1722496"/>
                    <a:gd name="connsiteX14" fmla="*/ 3400699 w 4453502"/>
                    <a:gd name="connsiteY14" fmla="*/ 1601076 h 1722496"/>
                    <a:gd name="connsiteX0" fmla="*/ 3285548 w 4338351"/>
                    <a:gd name="connsiteY0" fmla="*/ 1797656 h 1919076"/>
                    <a:gd name="connsiteX1" fmla="*/ 3915135 w 4338351"/>
                    <a:gd name="connsiteY1" fmla="*/ 1542823 h 1919076"/>
                    <a:gd name="connsiteX2" fmla="*/ 4199947 w 4338351"/>
                    <a:gd name="connsiteY2" fmla="*/ 1377929 h 1919076"/>
                    <a:gd name="connsiteX3" fmla="*/ 4274899 w 4338351"/>
                    <a:gd name="connsiteY3" fmla="*/ 613433 h 1919076"/>
                    <a:gd name="connsiteX4" fmla="*/ 3270606 w 4338351"/>
                    <a:gd name="connsiteY4" fmla="*/ 645836 h 1919076"/>
                    <a:gd name="connsiteX5" fmla="*/ 2742092 w 4338351"/>
                    <a:gd name="connsiteY5" fmla="*/ 1039488 h 1919076"/>
                    <a:gd name="connsiteX6" fmla="*/ 2166034 w 4338351"/>
                    <a:gd name="connsiteY6" fmla="*/ 767093 h 1919076"/>
                    <a:gd name="connsiteX7" fmla="*/ 1544662 w 4338351"/>
                    <a:gd name="connsiteY7" fmla="*/ 1039392 h 1919076"/>
                    <a:gd name="connsiteX8" fmla="*/ 1033957 w 4338351"/>
                    <a:gd name="connsiteY8" fmla="*/ 644206 h 1919076"/>
                    <a:gd name="connsiteX9" fmla="*/ 584224 w 4338351"/>
                    <a:gd name="connsiteY9" fmla="*/ 842053 h 1919076"/>
                    <a:gd name="connsiteX10" fmla="*/ 27536 w 4338351"/>
                    <a:gd name="connsiteY10" fmla="*/ 9521 h 1919076"/>
                    <a:gd name="connsiteX11" fmla="*/ 223398 w 4338351"/>
                    <a:gd name="connsiteY11" fmla="*/ 1492708 h 1919076"/>
                    <a:gd name="connsiteX12" fmla="*/ 1126965 w 4338351"/>
                    <a:gd name="connsiteY12" fmla="*/ 1812645 h 1919076"/>
                    <a:gd name="connsiteX13" fmla="*/ 2357659 w 4338351"/>
                    <a:gd name="connsiteY13" fmla="*/ 1919076 h 1919076"/>
                    <a:gd name="connsiteX14" fmla="*/ 3285548 w 4338351"/>
                    <a:gd name="connsiteY14" fmla="*/ 1797656 h 1919076"/>
                    <a:gd name="connsiteX0" fmla="*/ 3310360 w 4363163"/>
                    <a:gd name="connsiteY0" fmla="*/ 1789158 h 1910578"/>
                    <a:gd name="connsiteX1" fmla="*/ 3939947 w 4363163"/>
                    <a:gd name="connsiteY1" fmla="*/ 1534325 h 1910578"/>
                    <a:gd name="connsiteX2" fmla="*/ 4224759 w 4363163"/>
                    <a:gd name="connsiteY2" fmla="*/ 1369431 h 1910578"/>
                    <a:gd name="connsiteX3" fmla="*/ 4299711 w 4363163"/>
                    <a:gd name="connsiteY3" fmla="*/ 604935 h 1910578"/>
                    <a:gd name="connsiteX4" fmla="*/ 3295418 w 4363163"/>
                    <a:gd name="connsiteY4" fmla="*/ 637338 h 1910578"/>
                    <a:gd name="connsiteX5" fmla="*/ 2766904 w 4363163"/>
                    <a:gd name="connsiteY5" fmla="*/ 1030990 h 1910578"/>
                    <a:gd name="connsiteX6" fmla="*/ 2190846 w 4363163"/>
                    <a:gd name="connsiteY6" fmla="*/ 758595 h 1910578"/>
                    <a:gd name="connsiteX7" fmla="*/ 1569474 w 4363163"/>
                    <a:gd name="connsiteY7" fmla="*/ 1030894 h 1910578"/>
                    <a:gd name="connsiteX8" fmla="*/ 1058769 w 4363163"/>
                    <a:gd name="connsiteY8" fmla="*/ 635708 h 1910578"/>
                    <a:gd name="connsiteX9" fmla="*/ 609036 w 4363163"/>
                    <a:gd name="connsiteY9" fmla="*/ 833555 h 1910578"/>
                    <a:gd name="connsiteX10" fmla="*/ 52348 w 4363163"/>
                    <a:gd name="connsiteY10" fmla="*/ 1023 h 1910578"/>
                    <a:gd name="connsiteX11" fmla="*/ 248210 w 4363163"/>
                    <a:gd name="connsiteY11" fmla="*/ 1484210 h 1910578"/>
                    <a:gd name="connsiteX12" fmla="*/ 1151777 w 4363163"/>
                    <a:gd name="connsiteY12" fmla="*/ 1804147 h 1910578"/>
                    <a:gd name="connsiteX13" fmla="*/ 2382471 w 4363163"/>
                    <a:gd name="connsiteY13" fmla="*/ 1910578 h 1910578"/>
                    <a:gd name="connsiteX14" fmla="*/ 3310360 w 4363163"/>
                    <a:gd name="connsiteY14" fmla="*/ 1789158 h 1910578"/>
                    <a:gd name="connsiteX0" fmla="*/ 3310360 w 4363163"/>
                    <a:gd name="connsiteY0" fmla="*/ 1789158 h 1910578"/>
                    <a:gd name="connsiteX1" fmla="*/ 3939947 w 4363163"/>
                    <a:gd name="connsiteY1" fmla="*/ 1534325 h 1910578"/>
                    <a:gd name="connsiteX2" fmla="*/ 4224759 w 4363163"/>
                    <a:gd name="connsiteY2" fmla="*/ 1369431 h 1910578"/>
                    <a:gd name="connsiteX3" fmla="*/ 4299711 w 4363163"/>
                    <a:gd name="connsiteY3" fmla="*/ 604935 h 1910578"/>
                    <a:gd name="connsiteX4" fmla="*/ 3295418 w 4363163"/>
                    <a:gd name="connsiteY4" fmla="*/ 637338 h 1910578"/>
                    <a:gd name="connsiteX5" fmla="*/ 2766904 w 4363163"/>
                    <a:gd name="connsiteY5" fmla="*/ 1030990 h 1910578"/>
                    <a:gd name="connsiteX6" fmla="*/ 2190846 w 4363163"/>
                    <a:gd name="connsiteY6" fmla="*/ 758595 h 1910578"/>
                    <a:gd name="connsiteX7" fmla="*/ 1569474 w 4363163"/>
                    <a:gd name="connsiteY7" fmla="*/ 1030894 h 1910578"/>
                    <a:gd name="connsiteX8" fmla="*/ 1058769 w 4363163"/>
                    <a:gd name="connsiteY8" fmla="*/ 635708 h 1910578"/>
                    <a:gd name="connsiteX9" fmla="*/ 609036 w 4363163"/>
                    <a:gd name="connsiteY9" fmla="*/ 833555 h 1910578"/>
                    <a:gd name="connsiteX10" fmla="*/ 52348 w 4363163"/>
                    <a:gd name="connsiteY10" fmla="*/ 1023 h 1910578"/>
                    <a:gd name="connsiteX11" fmla="*/ 248210 w 4363163"/>
                    <a:gd name="connsiteY11" fmla="*/ 1484210 h 1910578"/>
                    <a:gd name="connsiteX12" fmla="*/ 1151777 w 4363163"/>
                    <a:gd name="connsiteY12" fmla="*/ 1804147 h 1910578"/>
                    <a:gd name="connsiteX13" fmla="*/ 2382471 w 4363163"/>
                    <a:gd name="connsiteY13" fmla="*/ 1910578 h 1910578"/>
                    <a:gd name="connsiteX14" fmla="*/ 3310360 w 4363163"/>
                    <a:gd name="connsiteY14" fmla="*/ 1789158 h 1910578"/>
                    <a:gd name="connsiteX0" fmla="*/ 3310360 w 4363163"/>
                    <a:gd name="connsiteY0" fmla="*/ 1788135 h 1909555"/>
                    <a:gd name="connsiteX1" fmla="*/ 3939947 w 4363163"/>
                    <a:gd name="connsiteY1" fmla="*/ 1533302 h 1909555"/>
                    <a:gd name="connsiteX2" fmla="*/ 4224759 w 4363163"/>
                    <a:gd name="connsiteY2" fmla="*/ 1368408 h 1909555"/>
                    <a:gd name="connsiteX3" fmla="*/ 4299711 w 4363163"/>
                    <a:gd name="connsiteY3" fmla="*/ 603912 h 1909555"/>
                    <a:gd name="connsiteX4" fmla="*/ 3295418 w 4363163"/>
                    <a:gd name="connsiteY4" fmla="*/ 636315 h 1909555"/>
                    <a:gd name="connsiteX5" fmla="*/ 2766904 w 4363163"/>
                    <a:gd name="connsiteY5" fmla="*/ 1029967 h 1909555"/>
                    <a:gd name="connsiteX6" fmla="*/ 2190846 w 4363163"/>
                    <a:gd name="connsiteY6" fmla="*/ 757572 h 1909555"/>
                    <a:gd name="connsiteX7" fmla="*/ 1569474 w 4363163"/>
                    <a:gd name="connsiteY7" fmla="*/ 1029871 h 1909555"/>
                    <a:gd name="connsiteX8" fmla="*/ 1058769 w 4363163"/>
                    <a:gd name="connsiteY8" fmla="*/ 634685 h 1909555"/>
                    <a:gd name="connsiteX9" fmla="*/ 609036 w 4363163"/>
                    <a:gd name="connsiteY9" fmla="*/ 832532 h 1909555"/>
                    <a:gd name="connsiteX10" fmla="*/ 52348 w 4363163"/>
                    <a:gd name="connsiteY10" fmla="*/ 0 h 1909555"/>
                    <a:gd name="connsiteX11" fmla="*/ 248210 w 4363163"/>
                    <a:gd name="connsiteY11" fmla="*/ 1483187 h 1909555"/>
                    <a:gd name="connsiteX12" fmla="*/ 1151777 w 4363163"/>
                    <a:gd name="connsiteY12" fmla="*/ 1803124 h 1909555"/>
                    <a:gd name="connsiteX13" fmla="*/ 2382471 w 4363163"/>
                    <a:gd name="connsiteY13" fmla="*/ 1909555 h 1909555"/>
                    <a:gd name="connsiteX14" fmla="*/ 3310360 w 4363163"/>
                    <a:gd name="connsiteY14" fmla="*/ 1788135 h 1909555"/>
                    <a:gd name="connsiteX0" fmla="*/ 3266377 w 4319180"/>
                    <a:gd name="connsiteY0" fmla="*/ 1806242 h 1927662"/>
                    <a:gd name="connsiteX1" fmla="*/ 3895964 w 4319180"/>
                    <a:gd name="connsiteY1" fmla="*/ 1551409 h 1927662"/>
                    <a:gd name="connsiteX2" fmla="*/ 4180776 w 4319180"/>
                    <a:gd name="connsiteY2" fmla="*/ 1386515 h 1927662"/>
                    <a:gd name="connsiteX3" fmla="*/ 4255728 w 4319180"/>
                    <a:gd name="connsiteY3" fmla="*/ 622019 h 1927662"/>
                    <a:gd name="connsiteX4" fmla="*/ 3251435 w 4319180"/>
                    <a:gd name="connsiteY4" fmla="*/ 654422 h 1927662"/>
                    <a:gd name="connsiteX5" fmla="*/ 2722921 w 4319180"/>
                    <a:gd name="connsiteY5" fmla="*/ 1048074 h 1927662"/>
                    <a:gd name="connsiteX6" fmla="*/ 2146863 w 4319180"/>
                    <a:gd name="connsiteY6" fmla="*/ 775679 h 1927662"/>
                    <a:gd name="connsiteX7" fmla="*/ 1525491 w 4319180"/>
                    <a:gd name="connsiteY7" fmla="*/ 1047978 h 1927662"/>
                    <a:gd name="connsiteX8" fmla="*/ 1014786 w 4319180"/>
                    <a:gd name="connsiteY8" fmla="*/ 652792 h 1927662"/>
                    <a:gd name="connsiteX9" fmla="*/ 565053 w 4319180"/>
                    <a:gd name="connsiteY9" fmla="*/ 850639 h 1927662"/>
                    <a:gd name="connsiteX10" fmla="*/ 68722 w 4319180"/>
                    <a:gd name="connsiteY10" fmla="*/ 0 h 1927662"/>
                    <a:gd name="connsiteX11" fmla="*/ 204227 w 4319180"/>
                    <a:gd name="connsiteY11" fmla="*/ 1501294 h 1927662"/>
                    <a:gd name="connsiteX12" fmla="*/ 1107794 w 4319180"/>
                    <a:gd name="connsiteY12" fmla="*/ 1821231 h 1927662"/>
                    <a:gd name="connsiteX13" fmla="*/ 2338488 w 4319180"/>
                    <a:gd name="connsiteY13" fmla="*/ 1927662 h 1927662"/>
                    <a:gd name="connsiteX14" fmla="*/ 3266377 w 4319180"/>
                    <a:gd name="connsiteY14" fmla="*/ 1806242 h 1927662"/>
                    <a:gd name="connsiteX0" fmla="*/ 3303278 w 4356081"/>
                    <a:gd name="connsiteY0" fmla="*/ 1846262 h 1967682"/>
                    <a:gd name="connsiteX1" fmla="*/ 3932865 w 4356081"/>
                    <a:gd name="connsiteY1" fmla="*/ 1591429 h 1967682"/>
                    <a:gd name="connsiteX2" fmla="*/ 4217677 w 4356081"/>
                    <a:gd name="connsiteY2" fmla="*/ 1426535 h 1967682"/>
                    <a:gd name="connsiteX3" fmla="*/ 4292629 w 4356081"/>
                    <a:gd name="connsiteY3" fmla="*/ 662039 h 1967682"/>
                    <a:gd name="connsiteX4" fmla="*/ 3288336 w 4356081"/>
                    <a:gd name="connsiteY4" fmla="*/ 694442 h 1967682"/>
                    <a:gd name="connsiteX5" fmla="*/ 2759822 w 4356081"/>
                    <a:gd name="connsiteY5" fmla="*/ 1088094 h 1967682"/>
                    <a:gd name="connsiteX6" fmla="*/ 2183764 w 4356081"/>
                    <a:gd name="connsiteY6" fmla="*/ 815699 h 1967682"/>
                    <a:gd name="connsiteX7" fmla="*/ 1562392 w 4356081"/>
                    <a:gd name="connsiteY7" fmla="*/ 1087998 h 1967682"/>
                    <a:gd name="connsiteX8" fmla="*/ 1051687 w 4356081"/>
                    <a:gd name="connsiteY8" fmla="*/ 692812 h 1967682"/>
                    <a:gd name="connsiteX9" fmla="*/ 601954 w 4356081"/>
                    <a:gd name="connsiteY9" fmla="*/ 890659 h 1967682"/>
                    <a:gd name="connsiteX10" fmla="*/ 105623 w 4356081"/>
                    <a:gd name="connsiteY10" fmla="*/ 40020 h 1967682"/>
                    <a:gd name="connsiteX11" fmla="*/ 7443 w 4356081"/>
                    <a:gd name="connsiteY11" fmla="*/ 293129 h 1967682"/>
                    <a:gd name="connsiteX12" fmla="*/ 241128 w 4356081"/>
                    <a:gd name="connsiteY12" fmla="*/ 1541314 h 1967682"/>
                    <a:gd name="connsiteX13" fmla="*/ 1144695 w 4356081"/>
                    <a:gd name="connsiteY13" fmla="*/ 1861251 h 1967682"/>
                    <a:gd name="connsiteX14" fmla="*/ 2375389 w 4356081"/>
                    <a:gd name="connsiteY14" fmla="*/ 1967682 h 1967682"/>
                    <a:gd name="connsiteX15" fmla="*/ 3303278 w 4356081"/>
                    <a:gd name="connsiteY15" fmla="*/ 1846262 h 1967682"/>
                    <a:gd name="connsiteX0" fmla="*/ 3295835 w 4348638"/>
                    <a:gd name="connsiteY0" fmla="*/ 1844118 h 1965538"/>
                    <a:gd name="connsiteX1" fmla="*/ 3925422 w 4348638"/>
                    <a:gd name="connsiteY1" fmla="*/ 1589285 h 1965538"/>
                    <a:gd name="connsiteX2" fmla="*/ 4210234 w 4348638"/>
                    <a:gd name="connsiteY2" fmla="*/ 1424391 h 1965538"/>
                    <a:gd name="connsiteX3" fmla="*/ 4285186 w 4348638"/>
                    <a:gd name="connsiteY3" fmla="*/ 659895 h 1965538"/>
                    <a:gd name="connsiteX4" fmla="*/ 3280893 w 4348638"/>
                    <a:gd name="connsiteY4" fmla="*/ 692298 h 1965538"/>
                    <a:gd name="connsiteX5" fmla="*/ 2752379 w 4348638"/>
                    <a:gd name="connsiteY5" fmla="*/ 1085950 h 1965538"/>
                    <a:gd name="connsiteX6" fmla="*/ 2176321 w 4348638"/>
                    <a:gd name="connsiteY6" fmla="*/ 813555 h 1965538"/>
                    <a:gd name="connsiteX7" fmla="*/ 1554949 w 4348638"/>
                    <a:gd name="connsiteY7" fmla="*/ 1085854 h 1965538"/>
                    <a:gd name="connsiteX8" fmla="*/ 1044244 w 4348638"/>
                    <a:gd name="connsiteY8" fmla="*/ 690668 h 1965538"/>
                    <a:gd name="connsiteX9" fmla="*/ 594511 w 4348638"/>
                    <a:gd name="connsiteY9" fmla="*/ 888515 h 1965538"/>
                    <a:gd name="connsiteX10" fmla="*/ 98180 w 4348638"/>
                    <a:gd name="connsiteY10" fmla="*/ 37876 h 1965538"/>
                    <a:gd name="connsiteX11" fmla="*/ 0 w 4348638"/>
                    <a:gd name="connsiteY11" fmla="*/ 290985 h 1965538"/>
                    <a:gd name="connsiteX12" fmla="*/ 233685 w 4348638"/>
                    <a:gd name="connsiteY12" fmla="*/ 1539170 h 1965538"/>
                    <a:gd name="connsiteX13" fmla="*/ 1137252 w 4348638"/>
                    <a:gd name="connsiteY13" fmla="*/ 1859107 h 1965538"/>
                    <a:gd name="connsiteX14" fmla="*/ 2367946 w 4348638"/>
                    <a:gd name="connsiteY14" fmla="*/ 1965538 h 1965538"/>
                    <a:gd name="connsiteX15" fmla="*/ 3295835 w 4348638"/>
                    <a:gd name="connsiteY15" fmla="*/ 1844118 h 1965538"/>
                    <a:gd name="connsiteX0" fmla="*/ 3404477 w 4457280"/>
                    <a:gd name="connsiteY0" fmla="*/ 1832521 h 1953941"/>
                    <a:gd name="connsiteX1" fmla="*/ 4034064 w 4457280"/>
                    <a:gd name="connsiteY1" fmla="*/ 1577688 h 1953941"/>
                    <a:gd name="connsiteX2" fmla="*/ 4318876 w 4457280"/>
                    <a:gd name="connsiteY2" fmla="*/ 1412794 h 1953941"/>
                    <a:gd name="connsiteX3" fmla="*/ 4393828 w 4457280"/>
                    <a:gd name="connsiteY3" fmla="*/ 648298 h 1953941"/>
                    <a:gd name="connsiteX4" fmla="*/ 3389535 w 4457280"/>
                    <a:gd name="connsiteY4" fmla="*/ 680701 h 1953941"/>
                    <a:gd name="connsiteX5" fmla="*/ 2861021 w 4457280"/>
                    <a:gd name="connsiteY5" fmla="*/ 1074353 h 1953941"/>
                    <a:gd name="connsiteX6" fmla="*/ 2284963 w 4457280"/>
                    <a:gd name="connsiteY6" fmla="*/ 801958 h 1953941"/>
                    <a:gd name="connsiteX7" fmla="*/ 1663591 w 4457280"/>
                    <a:gd name="connsiteY7" fmla="*/ 1074257 h 1953941"/>
                    <a:gd name="connsiteX8" fmla="*/ 1152886 w 4457280"/>
                    <a:gd name="connsiteY8" fmla="*/ 679071 h 1953941"/>
                    <a:gd name="connsiteX9" fmla="*/ 703153 w 4457280"/>
                    <a:gd name="connsiteY9" fmla="*/ 876918 h 1953941"/>
                    <a:gd name="connsiteX10" fmla="*/ 206822 w 4457280"/>
                    <a:gd name="connsiteY10" fmla="*/ 26279 h 1953941"/>
                    <a:gd name="connsiteX11" fmla="*/ 0 w 4457280"/>
                    <a:gd name="connsiteY11" fmla="*/ 385012 h 1953941"/>
                    <a:gd name="connsiteX12" fmla="*/ 342327 w 4457280"/>
                    <a:gd name="connsiteY12" fmla="*/ 1527573 h 1953941"/>
                    <a:gd name="connsiteX13" fmla="*/ 1245894 w 4457280"/>
                    <a:gd name="connsiteY13" fmla="*/ 1847510 h 1953941"/>
                    <a:gd name="connsiteX14" fmla="*/ 2476588 w 4457280"/>
                    <a:gd name="connsiteY14" fmla="*/ 1953941 h 1953941"/>
                    <a:gd name="connsiteX15" fmla="*/ 3404477 w 4457280"/>
                    <a:gd name="connsiteY15" fmla="*/ 1832521 h 1953941"/>
                    <a:gd name="connsiteX0" fmla="*/ 3404477 w 4457280"/>
                    <a:gd name="connsiteY0" fmla="*/ 1806242 h 1927662"/>
                    <a:gd name="connsiteX1" fmla="*/ 4034064 w 4457280"/>
                    <a:gd name="connsiteY1" fmla="*/ 1551409 h 1927662"/>
                    <a:gd name="connsiteX2" fmla="*/ 4318876 w 4457280"/>
                    <a:gd name="connsiteY2" fmla="*/ 1386515 h 1927662"/>
                    <a:gd name="connsiteX3" fmla="*/ 4393828 w 4457280"/>
                    <a:gd name="connsiteY3" fmla="*/ 622019 h 1927662"/>
                    <a:gd name="connsiteX4" fmla="*/ 3389535 w 4457280"/>
                    <a:gd name="connsiteY4" fmla="*/ 654422 h 1927662"/>
                    <a:gd name="connsiteX5" fmla="*/ 2861021 w 4457280"/>
                    <a:gd name="connsiteY5" fmla="*/ 1048074 h 1927662"/>
                    <a:gd name="connsiteX6" fmla="*/ 2284963 w 4457280"/>
                    <a:gd name="connsiteY6" fmla="*/ 775679 h 1927662"/>
                    <a:gd name="connsiteX7" fmla="*/ 1663591 w 4457280"/>
                    <a:gd name="connsiteY7" fmla="*/ 1047978 h 1927662"/>
                    <a:gd name="connsiteX8" fmla="*/ 1152886 w 4457280"/>
                    <a:gd name="connsiteY8" fmla="*/ 652792 h 1927662"/>
                    <a:gd name="connsiteX9" fmla="*/ 703153 w 4457280"/>
                    <a:gd name="connsiteY9" fmla="*/ 850639 h 1927662"/>
                    <a:gd name="connsiteX10" fmla="*/ 206822 w 4457280"/>
                    <a:gd name="connsiteY10" fmla="*/ 0 h 1927662"/>
                    <a:gd name="connsiteX11" fmla="*/ 0 w 4457280"/>
                    <a:gd name="connsiteY11" fmla="*/ 358733 h 1927662"/>
                    <a:gd name="connsiteX12" fmla="*/ 342327 w 4457280"/>
                    <a:gd name="connsiteY12" fmla="*/ 1501294 h 1927662"/>
                    <a:gd name="connsiteX13" fmla="*/ 1245894 w 4457280"/>
                    <a:gd name="connsiteY13" fmla="*/ 1821231 h 1927662"/>
                    <a:gd name="connsiteX14" fmla="*/ 2476588 w 4457280"/>
                    <a:gd name="connsiteY14" fmla="*/ 1927662 h 1927662"/>
                    <a:gd name="connsiteX15" fmla="*/ 3404477 w 4457280"/>
                    <a:gd name="connsiteY15" fmla="*/ 1806242 h 1927662"/>
                    <a:gd name="connsiteX0" fmla="*/ 3404477 w 4457280"/>
                    <a:gd name="connsiteY0" fmla="*/ 1806242 h 1927662"/>
                    <a:gd name="connsiteX1" fmla="*/ 4034064 w 4457280"/>
                    <a:gd name="connsiteY1" fmla="*/ 1551409 h 1927662"/>
                    <a:gd name="connsiteX2" fmla="*/ 4318876 w 4457280"/>
                    <a:gd name="connsiteY2" fmla="*/ 1386515 h 1927662"/>
                    <a:gd name="connsiteX3" fmla="*/ 4393828 w 4457280"/>
                    <a:gd name="connsiteY3" fmla="*/ 622019 h 1927662"/>
                    <a:gd name="connsiteX4" fmla="*/ 3389535 w 4457280"/>
                    <a:gd name="connsiteY4" fmla="*/ 654422 h 1927662"/>
                    <a:gd name="connsiteX5" fmla="*/ 2861021 w 4457280"/>
                    <a:gd name="connsiteY5" fmla="*/ 1048074 h 1927662"/>
                    <a:gd name="connsiteX6" fmla="*/ 2284963 w 4457280"/>
                    <a:gd name="connsiteY6" fmla="*/ 775679 h 1927662"/>
                    <a:gd name="connsiteX7" fmla="*/ 1663591 w 4457280"/>
                    <a:gd name="connsiteY7" fmla="*/ 1047978 h 1927662"/>
                    <a:gd name="connsiteX8" fmla="*/ 1152886 w 4457280"/>
                    <a:gd name="connsiteY8" fmla="*/ 652792 h 1927662"/>
                    <a:gd name="connsiteX9" fmla="*/ 703153 w 4457280"/>
                    <a:gd name="connsiteY9" fmla="*/ 850639 h 1927662"/>
                    <a:gd name="connsiteX10" fmla="*/ 206822 w 4457280"/>
                    <a:gd name="connsiteY10" fmla="*/ 0 h 1927662"/>
                    <a:gd name="connsiteX11" fmla="*/ 0 w 4457280"/>
                    <a:gd name="connsiteY11" fmla="*/ 358733 h 1927662"/>
                    <a:gd name="connsiteX12" fmla="*/ 342327 w 4457280"/>
                    <a:gd name="connsiteY12" fmla="*/ 1501294 h 1927662"/>
                    <a:gd name="connsiteX13" fmla="*/ 1245894 w 4457280"/>
                    <a:gd name="connsiteY13" fmla="*/ 1821231 h 1927662"/>
                    <a:gd name="connsiteX14" fmla="*/ 2476588 w 4457280"/>
                    <a:gd name="connsiteY14" fmla="*/ 1927662 h 1927662"/>
                    <a:gd name="connsiteX15" fmla="*/ 3404477 w 4457280"/>
                    <a:gd name="connsiteY15" fmla="*/ 1806242 h 1927662"/>
                    <a:gd name="connsiteX0" fmla="*/ 3411293 w 4464096"/>
                    <a:gd name="connsiteY0" fmla="*/ 1806242 h 1927662"/>
                    <a:gd name="connsiteX1" fmla="*/ 4040880 w 4464096"/>
                    <a:gd name="connsiteY1" fmla="*/ 1551409 h 1927662"/>
                    <a:gd name="connsiteX2" fmla="*/ 4325692 w 4464096"/>
                    <a:gd name="connsiteY2" fmla="*/ 1386515 h 1927662"/>
                    <a:gd name="connsiteX3" fmla="*/ 4400644 w 4464096"/>
                    <a:gd name="connsiteY3" fmla="*/ 622019 h 1927662"/>
                    <a:gd name="connsiteX4" fmla="*/ 3396351 w 4464096"/>
                    <a:gd name="connsiteY4" fmla="*/ 654422 h 1927662"/>
                    <a:gd name="connsiteX5" fmla="*/ 2867837 w 4464096"/>
                    <a:gd name="connsiteY5" fmla="*/ 1048074 h 1927662"/>
                    <a:gd name="connsiteX6" fmla="*/ 2291779 w 4464096"/>
                    <a:gd name="connsiteY6" fmla="*/ 775679 h 1927662"/>
                    <a:gd name="connsiteX7" fmla="*/ 1670407 w 4464096"/>
                    <a:gd name="connsiteY7" fmla="*/ 1047978 h 1927662"/>
                    <a:gd name="connsiteX8" fmla="*/ 1159702 w 4464096"/>
                    <a:gd name="connsiteY8" fmla="*/ 652792 h 1927662"/>
                    <a:gd name="connsiteX9" fmla="*/ 709969 w 4464096"/>
                    <a:gd name="connsiteY9" fmla="*/ 850639 h 1927662"/>
                    <a:gd name="connsiteX10" fmla="*/ 213638 w 4464096"/>
                    <a:gd name="connsiteY10" fmla="*/ 0 h 1927662"/>
                    <a:gd name="connsiteX11" fmla="*/ 6816 w 4464096"/>
                    <a:gd name="connsiteY11" fmla="*/ 358733 h 1927662"/>
                    <a:gd name="connsiteX12" fmla="*/ 64155 w 4464096"/>
                    <a:gd name="connsiteY12" fmla="*/ 1013599 h 1927662"/>
                    <a:gd name="connsiteX13" fmla="*/ 349143 w 4464096"/>
                    <a:gd name="connsiteY13" fmla="*/ 1501294 h 1927662"/>
                    <a:gd name="connsiteX14" fmla="*/ 1252710 w 4464096"/>
                    <a:gd name="connsiteY14" fmla="*/ 1821231 h 1927662"/>
                    <a:gd name="connsiteX15" fmla="*/ 2483404 w 4464096"/>
                    <a:gd name="connsiteY15" fmla="*/ 1927662 h 1927662"/>
                    <a:gd name="connsiteX16" fmla="*/ 3411293 w 4464096"/>
                    <a:gd name="connsiteY16" fmla="*/ 1806242 h 1927662"/>
                    <a:gd name="connsiteX0" fmla="*/ 3407900 w 4460703"/>
                    <a:gd name="connsiteY0" fmla="*/ 1806242 h 1927662"/>
                    <a:gd name="connsiteX1" fmla="*/ 4037487 w 4460703"/>
                    <a:gd name="connsiteY1" fmla="*/ 1551409 h 1927662"/>
                    <a:gd name="connsiteX2" fmla="*/ 4322299 w 4460703"/>
                    <a:gd name="connsiteY2" fmla="*/ 1386515 h 1927662"/>
                    <a:gd name="connsiteX3" fmla="*/ 4397251 w 4460703"/>
                    <a:gd name="connsiteY3" fmla="*/ 622019 h 1927662"/>
                    <a:gd name="connsiteX4" fmla="*/ 3392958 w 4460703"/>
                    <a:gd name="connsiteY4" fmla="*/ 654422 h 1927662"/>
                    <a:gd name="connsiteX5" fmla="*/ 2864444 w 4460703"/>
                    <a:gd name="connsiteY5" fmla="*/ 1048074 h 1927662"/>
                    <a:gd name="connsiteX6" fmla="*/ 2288386 w 4460703"/>
                    <a:gd name="connsiteY6" fmla="*/ 775679 h 1927662"/>
                    <a:gd name="connsiteX7" fmla="*/ 1667014 w 4460703"/>
                    <a:gd name="connsiteY7" fmla="*/ 1047978 h 1927662"/>
                    <a:gd name="connsiteX8" fmla="*/ 1156309 w 4460703"/>
                    <a:gd name="connsiteY8" fmla="*/ 652792 h 1927662"/>
                    <a:gd name="connsiteX9" fmla="*/ 706576 w 4460703"/>
                    <a:gd name="connsiteY9" fmla="*/ 850639 h 1927662"/>
                    <a:gd name="connsiteX10" fmla="*/ 210245 w 4460703"/>
                    <a:gd name="connsiteY10" fmla="*/ 0 h 1927662"/>
                    <a:gd name="connsiteX11" fmla="*/ 3423 w 4460703"/>
                    <a:gd name="connsiteY11" fmla="*/ 358733 h 1927662"/>
                    <a:gd name="connsiteX12" fmla="*/ 60762 w 4460703"/>
                    <a:gd name="connsiteY12" fmla="*/ 1013599 h 1927662"/>
                    <a:gd name="connsiteX13" fmla="*/ 345750 w 4460703"/>
                    <a:gd name="connsiteY13" fmla="*/ 1501294 h 1927662"/>
                    <a:gd name="connsiteX14" fmla="*/ 1249317 w 4460703"/>
                    <a:gd name="connsiteY14" fmla="*/ 1821231 h 1927662"/>
                    <a:gd name="connsiteX15" fmla="*/ 2480011 w 4460703"/>
                    <a:gd name="connsiteY15" fmla="*/ 1927662 h 1927662"/>
                    <a:gd name="connsiteX16" fmla="*/ 3407900 w 4460703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6970 w 4449287"/>
                    <a:gd name="connsiteY6" fmla="*/ 775679 h 1927662"/>
                    <a:gd name="connsiteX7" fmla="*/ 1655598 w 4449287"/>
                    <a:gd name="connsiteY7" fmla="*/ 1047978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6970 w 4449287"/>
                    <a:gd name="connsiteY6" fmla="*/ 775679 h 1927662"/>
                    <a:gd name="connsiteX7" fmla="*/ 1655598 w 4449287"/>
                    <a:gd name="connsiteY7" fmla="*/ 1047978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6970 w 4449287"/>
                    <a:gd name="connsiteY6" fmla="*/ 775679 h 1927662"/>
                    <a:gd name="connsiteX7" fmla="*/ 1655598 w 4449287"/>
                    <a:gd name="connsiteY7" fmla="*/ 1047978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6970 w 4449287"/>
                    <a:gd name="connsiteY6" fmla="*/ 775679 h 1927662"/>
                    <a:gd name="connsiteX7" fmla="*/ 1655598 w 4449287"/>
                    <a:gd name="connsiteY7" fmla="*/ 1047978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6970 w 4449287"/>
                    <a:gd name="connsiteY6" fmla="*/ 775679 h 1927662"/>
                    <a:gd name="connsiteX7" fmla="*/ 1655598 w 4449287"/>
                    <a:gd name="connsiteY7" fmla="*/ 1047978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6970 w 4449287"/>
                    <a:gd name="connsiteY6" fmla="*/ 775679 h 1927662"/>
                    <a:gd name="connsiteX7" fmla="*/ 1655598 w 4449287"/>
                    <a:gd name="connsiteY7" fmla="*/ 1047978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3952 w 4449287"/>
                    <a:gd name="connsiteY6" fmla="*/ 745501 h 1927662"/>
                    <a:gd name="connsiteX7" fmla="*/ 1655598 w 4449287"/>
                    <a:gd name="connsiteY7" fmla="*/ 1047978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3952 w 4449287"/>
                    <a:gd name="connsiteY6" fmla="*/ 745501 h 1927662"/>
                    <a:gd name="connsiteX7" fmla="*/ 1655598 w 4449287"/>
                    <a:gd name="connsiteY7" fmla="*/ 1047978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3952 w 4449287"/>
                    <a:gd name="connsiteY6" fmla="*/ 745501 h 1927662"/>
                    <a:gd name="connsiteX7" fmla="*/ 1655598 w 4449287"/>
                    <a:gd name="connsiteY7" fmla="*/ 1047978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3952 w 4449287"/>
                    <a:gd name="connsiteY6" fmla="*/ 745501 h 1927662"/>
                    <a:gd name="connsiteX7" fmla="*/ 1658616 w 4449287"/>
                    <a:gd name="connsiteY7" fmla="*/ 1069103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3952 w 4449287"/>
                    <a:gd name="connsiteY6" fmla="*/ 745501 h 1927662"/>
                    <a:gd name="connsiteX7" fmla="*/ 1658616 w 4449287"/>
                    <a:gd name="connsiteY7" fmla="*/ 1069103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48074 h 1927662"/>
                    <a:gd name="connsiteX6" fmla="*/ 2273952 w 4449287"/>
                    <a:gd name="connsiteY6" fmla="*/ 745501 h 1927662"/>
                    <a:gd name="connsiteX7" fmla="*/ 1658616 w 4449287"/>
                    <a:gd name="connsiteY7" fmla="*/ 1069103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84288 h 1927662"/>
                    <a:gd name="connsiteX6" fmla="*/ 2273952 w 4449287"/>
                    <a:gd name="connsiteY6" fmla="*/ 745501 h 1927662"/>
                    <a:gd name="connsiteX7" fmla="*/ 1658616 w 4449287"/>
                    <a:gd name="connsiteY7" fmla="*/ 1069103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84288 h 1927662"/>
                    <a:gd name="connsiteX6" fmla="*/ 2273952 w 4449287"/>
                    <a:gd name="connsiteY6" fmla="*/ 745501 h 1927662"/>
                    <a:gd name="connsiteX7" fmla="*/ 1658616 w 4449287"/>
                    <a:gd name="connsiteY7" fmla="*/ 1069103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84288 h 1927662"/>
                    <a:gd name="connsiteX6" fmla="*/ 2273952 w 4449287"/>
                    <a:gd name="connsiteY6" fmla="*/ 745501 h 1927662"/>
                    <a:gd name="connsiteX7" fmla="*/ 1658616 w 4449287"/>
                    <a:gd name="connsiteY7" fmla="*/ 1069103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49287"/>
                    <a:gd name="connsiteY0" fmla="*/ 1806242 h 1927662"/>
                    <a:gd name="connsiteX1" fmla="*/ 4026071 w 4449287"/>
                    <a:gd name="connsiteY1" fmla="*/ 1551409 h 1927662"/>
                    <a:gd name="connsiteX2" fmla="*/ 4310883 w 4449287"/>
                    <a:gd name="connsiteY2" fmla="*/ 1386515 h 1927662"/>
                    <a:gd name="connsiteX3" fmla="*/ 4385835 w 4449287"/>
                    <a:gd name="connsiteY3" fmla="*/ 622019 h 1927662"/>
                    <a:gd name="connsiteX4" fmla="*/ 3381542 w 4449287"/>
                    <a:gd name="connsiteY4" fmla="*/ 654422 h 1927662"/>
                    <a:gd name="connsiteX5" fmla="*/ 2853028 w 4449287"/>
                    <a:gd name="connsiteY5" fmla="*/ 1084288 h 1927662"/>
                    <a:gd name="connsiteX6" fmla="*/ 2273952 w 4449287"/>
                    <a:gd name="connsiteY6" fmla="*/ 745501 h 1927662"/>
                    <a:gd name="connsiteX7" fmla="*/ 1658616 w 4449287"/>
                    <a:gd name="connsiteY7" fmla="*/ 1069103 h 1927662"/>
                    <a:gd name="connsiteX8" fmla="*/ 1144893 w 4449287"/>
                    <a:gd name="connsiteY8" fmla="*/ 652792 h 1927662"/>
                    <a:gd name="connsiteX9" fmla="*/ 695160 w 4449287"/>
                    <a:gd name="connsiteY9" fmla="*/ 850639 h 1927662"/>
                    <a:gd name="connsiteX10" fmla="*/ 198829 w 4449287"/>
                    <a:gd name="connsiteY10" fmla="*/ 0 h 1927662"/>
                    <a:gd name="connsiteX11" fmla="*/ 4078 w 4449287"/>
                    <a:gd name="connsiteY11" fmla="*/ 358733 h 1927662"/>
                    <a:gd name="connsiteX12" fmla="*/ 49346 w 4449287"/>
                    <a:gd name="connsiteY12" fmla="*/ 1013599 h 1927662"/>
                    <a:gd name="connsiteX13" fmla="*/ 334334 w 4449287"/>
                    <a:gd name="connsiteY13" fmla="*/ 1501294 h 1927662"/>
                    <a:gd name="connsiteX14" fmla="*/ 1237901 w 4449287"/>
                    <a:gd name="connsiteY14" fmla="*/ 1821231 h 1927662"/>
                    <a:gd name="connsiteX15" fmla="*/ 2468595 w 4449287"/>
                    <a:gd name="connsiteY15" fmla="*/ 1927662 h 1927662"/>
                    <a:gd name="connsiteX16" fmla="*/ 3396484 w 4449287"/>
                    <a:gd name="connsiteY16" fmla="*/ 1806242 h 1927662"/>
                    <a:gd name="connsiteX0" fmla="*/ 3396484 w 4416081"/>
                    <a:gd name="connsiteY0" fmla="*/ 1806242 h 1927662"/>
                    <a:gd name="connsiteX1" fmla="*/ 4026071 w 4416081"/>
                    <a:gd name="connsiteY1" fmla="*/ 1551409 h 1927662"/>
                    <a:gd name="connsiteX2" fmla="*/ 4310883 w 4416081"/>
                    <a:gd name="connsiteY2" fmla="*/ 1386515 h 1927662"/>
                    <a:gd name="connsiteX3" fmla="*/ 4385835 w 4416081"/>
                    <a:gd name="connsiteY3" fmla="*/ 622019 h 1927662"/>
                    <a:gd name="connsiteX4" fmla="*/ 3836712 w 4416081"/>
                    <a:gd name="connsiteY4" fmla="*/ 926082 h 1927662"/>
                    <a:gd name="connsiteX5" fmla="*/ 3381542 w 4416081"/>
                    <a:gd name="connsiteY5" fmla="*/ 654422 h 1927662"/>
                    <a:gd name="connsiteX6" fmla="*/ 2853028 w 4416081"/>
                    <a:gd name="connsiteY6" fmla="*/ 1084288 h 1927662"/>
                    <a:gd name="connsiteX7" fmla="*/ 2273952 w 4416081"/>
                    <a:gd name="connsiteY7" fmla="*/ 745501 h 1927662"/>
                    <a:gd name="connsiteX8" fmla="*/ 1658616 w 4416081"/>
                    <a:gd name="connsiteY8" fmla="*/ 1069103 h 1927662"/>
                    <a:gd name="connsiteX9" fmla="*/ 1144893 w 4416081"/>
                    <a:gd name="connsiteY9" fmla="*/ 652792 h 1927662"/>
                    <a:gd name="connsiteX10" fmla="*/ 695160 w 4416081"/>
                    <a:gd name="connsiteY10" fmla="*/ 850639 h 1927662"/>
                    <a:gd name="connsiteX11" fmla="*/ 198829 w 4416081"/>
                    <a:gd name="connsiteY11" fmla="*/ 0 h 1927662"/>
                    <a:gd name="connsiteX12" fmla="*/ 4078 w 4416081"/>
                    <a:gd name="connsiteY12" fmla="*/ 358733 h 1927662"/>
                    <a:gd name="connsiteX13" fmla="*/ 49346 w 4416081"/>
                    <a:gd name="connsiteY13" fmla="*/ 1013599 h 1927662"/>
                    <a:gd name="connsiteX14" fmla="*/ 334334 w 4416081"/>
                    <a:gd name="connsiteY14" fmla="*/ 1501294 h 1927662"/>
                    <a:gd name="connsiteX15" fmla="*/ 1237901 w 4416081"/>
                    <a:gd name="connsiteY15" fmla="*/ 1821231 h 1927662"/>
                    <a:gd name="connsiteX16" fmla="*/ 2468595 w 4416081"/>
                    <a:gd name="connsiteY16" fmla="*/ 1927662 h 1927662"/>
                    <a:gd name="connsiteX17" fmla="*/ 3396484 w 4416081"/>
                    <a:gd name="connsiteY17" fmla="*/ 1806242 h 1927662"/>
                    <a:gd name="connsiteX0" fmla="*/ 3396484 w 4416081"/>
                    <a:gd name="connsiteY0" fmla="*/ 1806242 h 1927662"/>
                    <a:gd name="connsiteX1" fmla="*/ 4026071 w 4416081"/>
                    <a:gd name="connsiteY1" fmla="*/ 1551409 h 1927662"/>
                    <a:gd name="connsiteX2" fmla="*/ 4310883 w 4416081"/>
                    <a:gd name="connsiteY2" fmla="*/ 1386515 h 1927662"/>
                    <a:gd name="connsiteX3" fmla="*/ 4385835 w 4416081"/>
                    <a:gd name="connsiteY3" fmla="*/ 622019 h 1927662"/>
                    <a:gd name="connsiteX4" fmla="*/ 3836712 w 4416081"/>
                    <a:gd name="connsiteY4" fmla="*/ 926082 h 1927662"/>
                    <a:gd name="connsiteX5" fmla="*/ 3381542 w 4416081"/>
                    <a:gd name="connsiteY5" fmla="*/ 654422 h 1927662"/>
                    <a:gd name="connsiteX6" fmla="*/ 2853028 w 4416081"/>
                    <a:gd name="connsiteY6" fmla="*/ 1084288 h 1927662"/>
                    <a:gd name="connsiteX7" fmla="*/ 2273952 w 4416081"/>
                    <a:gd name="connsiteY7" fmla="*/ 745501 h 1927662"/>
                    <a:gd name="connsiteX8" fmla="*/ 1658616 w 4416081"/>
                    <a:gd name="connsiteY8" fmla="*/ 1069103 h 1927662"/>
                    <a:gd name="connsiteX9" fmla="*/ 1144893 w 4416081"/>
                    <a:gd name="connsiteY9" fmla="*/ 652792 h 1927662"/>
                    <a:gd name="connsiteX10" fmla="*/ 695160 w 4416081"/>
                    <a:gd name="connsiteY10" fmla="*/ 850639 h 1927662"/>
                    <a:gd name="connsiteX11" fmla="*/ 198829 w 4416081"/>
                    <a:gd name="connsiteY11" fmla="*/ 0 h 1927662"/>
                    <a:gd name="connsiteX12" fmla="*/ 4078 w 4416081"/>
                    <a:gd name="connsiteY12" fmla="*/ 358733 h 1927662"/>
                    <a:gd name="connsiteX13" fmla="*/ 49346 w 4416081"/>
                    <a:gd name="connsiteY13" fmla="*/ 1013599 h 1927662"/>
                    <a:gd name="connsiteX14" fmla="*/ 334334 w 4416081"/>
                    <a:gd name="connsiteY14" fmla="*/ 1501294 h 1927662"/>
                    <a:gd name="connsiteX15" fmla="*/ 1237901 w 4416081"/>
                    <a:gd name="connsiteY15" fmla="*/ 1821231 h 1927662"/>
                    <a:gd name="connsiteX16" fmla="*/ 2468595 w 4416081"/>
                    <a:gd name="connsiteY16" fmla="*/ 1927662 h 1927662"/>
                    <a:gd name="connsiteX17" fmla="*/ 3396484 w 4416081"/>
                    <a:gd name="connsiteY17" fmla="*/ 1806242 h 1927662"/>
                    <a:gd name="connsiteX0" fmla="*/ 3396484 w 4416081"/>
                    <a:gd name="connsiteY0" fmla="*/ 1806242 h 1927662"/>
                    <a:gd name="connsiteX1" fmla="*/ 4026071 w 4416081"/>
                    <a:gd name="connsiteY1" fmla="*/ 1551409 h 1927662"/>
                    <a:gd name="connsiteX2" fmla="*/ 4310883 w 4416081"/>
                    <a:gd name="connsiteY2" fmla="*/ 1386515 h 1927662"/>
                    <a:gd name="connsiteX3" fmla="*/ 4385835 w 4416081"/>
                    <a:gd name="connsiteY3" fmla="*/ 622019 h 1927662"/>
                    <a:gd name="connsiteX4" fmla="*/ 3836712 w 4416081"/>
                    <a:gd name="connsiteY4" fmla="*/ 926082 h 1927662"/>
                    <a:gd name="connsiteX5" fmla="*/ 3381542 w 4416081"/>
                    <a:gd name="connsiteY5" fmla="*/ 654422 h 1927662"/>
                    <a:gd name="connsiteX6" fmla="*/ 2853028 w 4416081"/>
                    <a:gd name="connsiteY6" fmla="*/ 1084288 h 1927662"/>
                    <a:gd name="connsiteX7" fmla="*/ 2273952 w 4416081"/>
                    <a:gd name="connsiteY7" fmla="*/ 745501 h 1927662"/>
                    <a:gd name="connsiteX8" fmla="*/ 1658616 w 4416081"/>
                    <a:gd name="connsiteY8" fmla="*/ 1069103 h 1927662"/>
                    <a:gd name="connsiteX9" fmla="*/ 1144893 w 4416081"/>
                    <a:gd name="connsiteY9" fmla="*/ 652792 h 1927662"/>
                    <a:gd name="connsiteX10" fmla="*/ 695160 w 4416081"/>
                    <a:gd name="connsiteY10" fmla="*/ 850639 h 1927662"/>
                    <a:gd name="connsiteX11" fmla="*/ 198829 w 4416081"/>
                    <a:gd name="connsiteY11" fmla="*/ 0 h 1927662"/>
                    <a:gd name="connsiteX12" fmla="*/ 4078 w 4416081"/>
                    <a:gd name="connsiteY12" fmla="*/ 358733 h 1927662"/>
                    <a:gd name="connsiteX13" fmla="*/ 49346 w 4416081"/>
                    <a:gd name="connsiteY13" fmla="*/ 1013599 h 1927662"/>
                    <a:gd name="connsiteX14" fmla="*/ 334334 w 4416081"/>
                    <a:gd name="connsiteY14" fmla="*/ 1501294 h 1927662"/>
                    <a:gd name="connsiteX15" fmla="*/ 1237901 w 4416081"/>
                    <a:gd name="connsiteY15" fmla="*/ 1821231 h 1927662"/>
                    <a:gd name="connsiteX16" fmla="*/ 2468595 w 4416081"/>
                    <a:gd name="connsiteY16" fmla="*/ 1927662 h 1927662"/>
                    <a:gd name="connsiteX17" fmla="*/ 3396484 w 4416081"/>
                    <a:gd name="connsiteY17" fmla="*/ 1806242 h 1927662"/>
                    <a:gd name="connsiteX0" fmla="*/ 3396484 w 4343592"/>
                    <a:gd name="connsiteY0" fmla="*/ 1806242 h 1927662"/>
                    <a:gd name="connsiteX1" fmla="*/ 4026071 w 4343592"/>
                    <a:gd name="connsiteY1" fmla="*/ 1551409 h 1927662"/>
                    <a:gd name="connsiteX2" fmla="*/ 4310883 w 4343592"/>
                    <a:gd name="connsiteY2" fmla="*/ 1386515 h 1927662"/>
                    <a:gd name="connsiteX3" fmla="*/ 4265123 w 4343592"/>
                    <a:gd name="connsiteY3" fmla="*/ 446985 h 1927662"/>
                    <a:gd name="connsiteX4" fmla="*/ 3836712 w 4343592"/>
                    <a:gd name="connsiteY4" fmla="*/ 926082 h 1927662"/>
                    <a:gd name="connsiteX5" fmla="*/ 3381542 w 4343592"/>
                    <a:gd name="connsiteY5" fmla="*/ 654422 h 1927662"/>
                    <a:gd name="connsiteX6" fmla="*/ 2853028 w 4343592"/>
                    <a:gd name="connsiteY6" fmla="*/ 1084288 h 1927662"/>
                    <a:gd name="connsiteX7" fmla="*/ 2273952 w 4343592"/>
                    <a:gd name="connsiteY7" fmla="*/ 745501 h 1927662"/>
                    <a:gd name="connsiteX8" fmla="*/ 1658616 w 4343592"/>
                    <a:gd name="connsiteY8" fmla="*/ 1069103 h 1927662"/>
                    <a:gd name="connsiteX9" fmla="*/ 1144893 w 4343592"/>
                    <a:gd name="connsiteY9" fmla="*/ 652792 h 1927662"/>
                    <a:gd name="connsiteX10" fmla="*/ 695160 w 4343592"/>
                    <a:gd name="connsiteY10" fmla="*/ 850639 h 1927662"/>
                    <a:gd name="connsiteX11" fmla="*/ 198829 w 4343592"/>
                    <a:gd name="connsiteY11" fmla="*/ 0 h 1927662"/>
                    <a:gd name="connsiteX12" fmla="*/ 4078 w 4343592"/>
                    <a:gd name="connsiteY12" fmla="*/ 358733 h 1927662"/>
                    <a:gd name="connsiteX13" fmla="*/ 49346 w 4343592"/>
                    <a:gd name="connsiteY13" fmla="*/ 1013599 h 1927662"/>
                    <a:gd name="connsiteX14" fmla="*/ 334334 w 4343592"/>
                    <a:gd name="connsiteY14" fmla="*/ 1501294 h 1927662"/>
                    <a:gd name="connsiteX15" fmla="*/ 1237901 w 4343592"/>
                    <a:gd name="connsiteY15" fmla="*/ 1821231 h 1927662"/>
                    <a:gd name="connsiteX16" fmla="*/ 2468595 w 4343592"/>
                    <a:gd name="connsiteY16" fmla="*/ 1927662 h 1927662"/>
                    <a:gd name="connsiteX17" fmla="*/ 3396484 w 4343592"/>
                    <a:gd name="connsiteY17" fmla="*/ 1806242 h 1927662"/>
                    <a:gd name="connsiteX0" fmla="*/ 3396484 w 4343460"/>
                    <a:gd name="connsiteY0" fmla="*/ 1806242 h 1927662"/>
                    <a:gd name="connsiteX1" fmla="*/ 4026071 w 4343460"/>
                    <a:gd name="connsiteY1" fmla="*/ 1551409 h 1927662"/>
                    <a:gd name="connsiteX2" fmla="*/ 4310883 w 4343460"/>
                    <a:gd name="connsiteY2" fmla="*/ 1386515 h 1927662"/>
                    <a:gd name="connsiteX3" fmla="*/ 4265123 w 4343460"/>
                    <a:gd name="connsiteY3" fmla="*/ 446985 h 1927662"/>
                    <a:gd name="connsiteX4" fmla="*/ 3839730 w 4343460"/>
                    <a:gd name="connsiteY4" fmla="*/ 941171 h 1927662"/>
                    <a:gd name="connsiteX5" fmla="*/ 3381542 w 4343460"/>
                    <a:gd name="connsiteY5" fmla="*/ 654422 h 1927662"/>
                    <a:gd name="connsiteX6" fmla="*/ 2853028 w 4343460"/>
                    <a:gd name="connsiteY6" fmla="*/ 1084288 h 1927662"/>
                    <a:gd name="connsiteX7" fmla="*/ 2273952 w 4343460"/>
                    <a:gd name="connsiteY7" fmla="*/ 745501 h 1927662"/>
                    <a:gd name="connsiteX8" fmla="*/ 1658616 w 4343460"/>
                    <a:gd name="connsiteY8" fmla="*/ 1069103 h 1927662"/>
                    <a:gd name="connsiteX9" fmla="*/ 1144893 w 4343460"/>
                    <a:gd name="connsiteY9" fmla="*/ 652792 h 1927662"/>
                    <a:gd name="connsiteX10" fmla="*/ 695160 w 4343460"/>
                    <a:gd name="connsiteY10" fmla="*/ 850639 h 1927662"/>
                    <a:gd name="connsiteX11" fmla="*/ 198829 w 4343460"/>
                    <a:gd name="connsiteY11" fmla="*/ 0 h 1927662"/>
                    <a:gd name="connsiteX12" fmla="*/ 4078 w 4343460"/>
                    <a:gd name="connsiteY12" fmla="*/ 358733 h 1927662"/>
                    <a:gd name="connsiteX13" fmla="*/ 49346 w 4343460"/>
                    <a:gd name="connsiteY13" fmla="*/ 1013599 h 1927662"/>
                    <a:gd name="connsiteX14" fmla="*/ 334334 w 4343460"/>
                    <a:gd name="connsiteY14" fmla="*/ 1501294 h 1927662"/>
                    <a:gd name="connsiteX15" fmla="*/ 1237901 w 4343460"/>
                    <a:gd name="connsiteY15" fmla="*/ 1821231 h 1927662"/>
                    <a:gd name="connsiteX16" fmla="*/ 2468595 w 4343460"/>
                    <a:gd name="connsiteY16" fmla="*/ 1927662 h 1927662"/>
                    <a:gd name="connsiteX17" fmla="*/ 3396484 w 4343460"/>
                    <a:gd name="connsiteY17" fmla="*/ 1806242 h 1927662"/>
                    <a:gd name="connsiteX0" fmla="*/ 3396484 w 4343460"/>
                    <a:gd name="connsiteY0" fmla="*/ 1806242 h 1927662"/>
                    <a:gd name="connsiteX1" fmla="*/ 4026071 w 4343460"/>
                    <a:gd name="connsiteY1" fmla="*/ 1551409 h 1927662"/>
                    <a:gd name="connsiteX2" fmla="*/ 4310883 w 4343460"/>
                    <a:gd name="connsiteY2" fmla="*/ 1386515 h 1927662"/>
                    <a:gd name="connsiteX3" fmla="*/ 4265123 w 4343460"/>
                    <a:gd name="connsiteY3" fmla="*/ 446985 h 1927662"/>
                    <a:gd name="connsiteX4" fmla="*/ 3839730 w 4343460"/>
                    <a:gd name="connsiteY4" fmla="*/ 941171 h 1927662"/>
                    <a:gd name="connsiteX5" fmla="*/ 3381542 w 4343460"/>
                    <a:gd name="connsiteY5" fmla="*/ 654422 h 1927662"/>
                    <a:gd name="connsiteX6" fmla="*/ 2853028 w 4343460"/>
                    <a:gd name="connsiteY6" fmla="*/ 1084288 h 1927662"/>
                    <a:gd name="connsiteX7" fmla="*/ 2273952 w 4343460"/>
                    <a:gd name="connsiteY7" fmla="*/ 745501 h 1927662"/>
                    <a:gd name="connsiteX8" fmla="*/ 1658616 w 4343460"/>
                    <a:gd name="connsiteY8" fmla="*/ 1069103 h 1927662"/>
                    <a:gd name="connsiteX9" fmla="*/ 1144893 w 4343460"/>
                    <a:gd name="connsiteY9" fmla="*/ 652792 h 1927662"/>
                    <a:gd name="connsiteX10" fmla="*/ 695160 w 4343460"/>
                    <a:gd name="connsiteY10" fmla="*/ 850639 h 1927662"/>
                    <a:gd name="connsiteX11" fmla="*/ 198829 w 4343460"/>
                    <a:gd name="connsiteY11" fmla="*/ 0 h 1927662"/>
                    <a:gd name="connsiteX12" fmla="*/ 4078 w 4343460"/>
                    <a:gd name="connsiteY12" fmla="*/ 358733 h 1927662"/>
                    <a:gd name="connsiteX13" fmla="*/ 49346 w 4343460"/>
                    <a:gd name="connsiteY13" fmla="*/ 1013599 h 1927662"/>
                    <a:gd name="connsiteX14" fmla="*/ 334334 w 4343460"/>
                    <a:gd name="connsiteY14" fmla="*/ 1501294 h 1927662"/>
                    <a:gd name="connsiteX15" fmla="*/ 1237901 w 4343460"/>
                    <a:gd name="connsiteY15" fmla="*/ 1821231 h 1927662"/>
                    <a:gd name="connsiteX16" fmla="*/ 2468595 w 4343460"/>
                    <a:gd name="connsiteY16" fmla="*/ 1927662 h 1927662"/>
                    <a:gd name="connsiteX17" fmla="*/ 3396484 w 4343460"/>
                    <a:gd name="connsiteY17" fmla="*/ 1806242 h 1927662"/>
                    <a:gd name="connsiteX0" fmla="*/ 3396484 w 4346371"/>
                    <a:gd name="connsiteY0" fmla="*/ 1806242 h 1927662"/>
                    <a:gd name="connsiteX1" fmla="*/ 4026071 w 4346371"/>
                    <a:gd name="connsiteY1" fmla="*/ 1551409 h 1927662"/>
                    <a:gd name="connsiteX2" fmla="*/ 4310883 w 4346371"/>
                    <a:gd name="connsiteY2" fmla="*/ 1386515 h 1927662"/>
                    <a:gd name="connsiteX3" fmla="*/ 4265123 w 4346371"/>
                    <a:gd name="connsiteY3" fmla="*/ 446985 h 1927662"/>
                    <a:gd name="connsiteX4" fmla="*/ 3839730 w 4346371"/>
                    <a:gd name="connsiteY4" fmla="*/ 941171 h 1927662"/>
                    <a:gd name="connsiteX5" fmla="*/ 3381542 w 4346371"/>
                    <a:gd name="connsiteY5" fmla="*/ 654422 h 1927662"/>
                    <a:gd name="connsiteX6" fmla="*/ 2853028 w 4346371"/>
                    <a:gd name="connsiteY6" fmla="*/ 1084288 h 1927662"/>
                    <a:gd name="connsiteX7" fmla="*/ 2273952 w 4346371"/>
                    <a:gd name="connsiteY7" fmla="*/ 745501 h 1927662"/>
                    <a:gd name="connsiteX8" fmla="*/ 1658616 w 4346371"/>
                    <a:gd name="connsiteY8" fmla="*/ 1069103 h 1927662"/>
                    <a:gd name="connsiteX9" fmla="*/ 1144893 w 4346371"/>
                    <a:gd name="connsiteY9" fmla="*/ 652792 h 1927662"/>
                    <a:gd name="connsiteX10" fmla="*/ 695160 w 4346371"/>
                    <a:gd name="connsiteY10" fmla="*/ 850639 h 1927662"/>
                    <a:gd name="connsiteX11" fmla="*/ 198829 w 4346371"/>
                    <a:gd name="connsiteY11" fmla="*/ 0 h 1927662"/>
                    <a:gd name="connsiteX12" fmla="*/ 4078 w 4346371"/>
                    <a:gd name="connsiteY12" fmla="*/ 358733 h 1927662"/>
                    <a:gd name="connsiteX13" fmla="*/ 49346 w 4346371"/>
                    <a:gd name="connsiteY13" fmla="*/ 1013599 h 1927662"/>
                    <a:gd name="connsiteX14" fmla="*/ 334334 w 4346371"/>
                    <a:gd name="connsiteY14" fmla="*/ 1501294 h 1927662"/>
                    <a:gd name="connsiteX15" fmla="*/ 1237901 w 4346371"/>
                    <a:gd name="connsiteY15" fmla="*/ 1821231 h 1927662"/>
                    <a:gd name="connsiteX16" fmla="*/ 2468595 w 4346371"/>
                    <a:gd name="connsiteY16" fmla="*/ 1927662 h 1927662"/>
                    <a:gd name="connsiteX17" fmla="*/ 3396484 w 4346371"/>
                    <a:gd name="connsiteY17" fmla="*/ 1806242 h 1927662"/>
                    <a:gd name="connsiteX0" fmla="*/ 3396484 w 4336483"/>
                    <a:gd name="connsiteY0" fmla="*/ 1806242 h 1927662"/>
                    <a:gd name="connsiteX1" fmla="*/ 4026071 w 4336483"/>
                    <a:gd name="connsiteY1" fmla="*/ 1551409 h 1927662"/>
                    <a:gd name="connsiteX2" fmla="*/ 4310883 w 4336483"/>
                    <a:gd name="connsiteY2" fmla="*/ 1386515 h 1927662"/>
                    <a:gd name="connsiteX3" fmla="*/ 4228909 w 4336483"/>
                    <a:gd name="connsiteY3" fmla="*/ 416807 h 1927662"/>
                    <a:gd name="connsiteX4" fmla="*/ 3839730 w 4336483"/>
                    <a:gd name="connsiteY4" fmla="*/ 941171 h 1927662"/>
                    <a:gd name="connsiteX5" fmla="*/ 3381542 w 4336483"/>
                    <a:gd name="connsiteY5" fmla="*/ 654422 h 1927662"/>
                    <a:gd name="connsiteX6" fmla="*/ 2853028 w 4336483"/>
                    <a:gd name="connsiteY6" fmla="*/ 1084288 h 1927662"/>
                    <a:gd name="connsiteX7" fmla="*/ 2273952 w 4336483"/>
                    <a:gd name="connsiteY7" fmla="*/ 745501 h 1927662"/>
                    <a:gd name="connsiteX8" fmla="*/ 1658616 w 4336483"/>
                    <a:gd name="connsiteY8" fmla="*/ 1069103 h 1927662"/>
                    <a:gd name="connsiteX9" fmla="*/ 1144893 w 4336483"/>
                    <a:gd name="connsiteY9" fmla="*/ 652792 h 1927662"/>
                    <a:gd name="connsiteX10" fmla="*/ 695160 w 4336483"/>
                    <a:gd name="connsiteY10" fmla="*/ 850639 h 1927662"/>
                    <a:gd name="connsiteX11" fmla="*/ 198829 w 4336483"/>
                    <a:gd name="connsiteY11" fmla="*/ 0 h 1927662"/>
                    <a:gd name="connsiteX12" fmla="*/ 4078 w 4336483"/>
                    <a:gd name="connsiteY12" fmla="*/ 358733 h 1927662"/>
                    <a:gd name="connsiteX13" fmla="*/ 49346 w 4336483"/>
                    <a:gd name="connsiteY13" fmla="*/ 1013599 h 1927662"/>
                    <a:gd name="connsiteX14" fmla="*/ 334334 w 4336483"/>
                    <a:gd name="connsiteY14" fmla="*/ 1501294 h 1927662"/>
                    <a:gd name="connsiteX15" fmla="*/ 1237901 w 4336483"/>
                    <a:gd name="connsiteY15" fmla="*/ 1821231 h 1927662"/>
                    <a:gd name="connsiteX16" fmla="*/ 2468595 w 4336483"/>
                    <a:gd name="connsiteY16" fmla="*/ 1927662 h 1927662"/>
                    <a:gd name="connsiteX17" fmla="*/ 3396484 w 4336483"/>
                    <a:gd name="connsiteY17" fmla="*/ 1806242 h 1927662"/>
                    <a:gd name="connsiteX0" fmla="*/ 3396484 w 4336483"/>
                    <a:gd name="connsiteY0" fmla="*/ 1806242 h 1927662"/>
                    <a:gd name="connsiteX1" fmla="*/ 4026071 w 4336483"/>
                    <a:gd name="connsiteY1" fmla="*/ 1551409 h 1927662"/>
                    <a:gd name="connsiteX2" fmla="*/ 4310883 w 4336483"/>
                    <a:gd name="connsiteY2" fmla="*/ 1386515 h 1927662"/>
                    <a:gd name="connsiteX3" fmla="*/ 4228909 w 4336483"/>
                    <a:gd name="connsiteY3" fmla="*/ 416807 h 1927662"/>
                    <a:gd name="connsiteX4" fmla="*/ 3839730 w 4336483"/>
                    <a:gd name="connsiteY4" fmla="*/ 941171 h 1927662"/>
                    <a:gd name="connsiteX5" fmla="*/ 3381542 w 4336483"/>
                    <a:gd name="connsiteY5" fmla="*/ 654422 h 1927662"/>
                    <a:gd name="connsiteX6" fmla="*/ 2853028 w 4336483"/>
                    <a:gd name="connsiteY6" fmla="*/ 1084288 h 1927662"/>
                    <a:gd name="connsiteX7" fmla="*/ 2273952 w 4336483"/>
                    <a:gd name="connsiteY7" fmla="*/ 745501 h 1927662"/>
                    <a:gd name="connsiteX8" fmla="*/ 1658616 w 4336483"/>
                    <a:gd name="connsiteY8" fmla="*/ 1069103 h 1927662"/>
                    <a:gd name="connsiteX9" fmla="*/ 1144893 w 4336483"/>
                    <a:gd name="connsiteY9" fmla="*/ 652792 h 1927662"/>
                    <a:gd name="connsiteX10" fmla="*/ 695160 w 4336483"/>
                    <a:gd name="connsiteY10" fmla="*/ 850639 h 1927662"/>
                    <a:gd name="connsiteX11" fmla="*/ 198829 w 4336483"/>
                    <a:gd name="connsiteY11" fmla="*/ 0 h 1927662"/>
                    <a:gd name="connsiteX12" fmla="*/ 4078 w 4336483"/>
                    <a:gd name="connsiteY12" fmla="*/ 358733 h 1927662"/>
                    <a:gd name="connsiteX13" fmla="*/ 49346 w 4336483"/>
                    <a:gd name="connsiteY13" fmla="*/ 1013599 h 1927662"/>
                    <a:gd name="connsiteX14" fmla="*/ 334334 w 4336483"/>
                    <a:gd name="connsiteY14" fmla="*/ 1501294 h 1927662"/>
                    <a:gd name="connsiteX15" fmla="*/ 1237901 w 4336483"/>
                    <a:gd name="connsiteY15" fmla="*/ 1821231 h 1927662"/>
                    <a:gd name="connsiteX16" fmla="*/ 2468595 w 4336483"/>
                    <a:gd name="connsiteY16" fmla="*/ 1927662 h 1927662"/>
                    <a:gd name="connsiteX17" fmla="*/ 3396484 w 4336483"/>
                    <a:gd name="connsiteY17" fmla="*/ 1806242 h 1927662"/>
                    <a:gd name="connsiteX0" fmla="*/ 3396484 w 4347579"/>
                    <a:gd name="connsiteY0" fmla="*/ 1806242 h 1927662"/>
                    <a:gd name="connsiteX1" fmla="*/ 4026071 w 4347579"/>
                    <a:gd name="connsiteY1" fmla="*/ 1551409 h 1927662"/>
                    <a:gd name="connsiteX2" fmla="*/ 4310883 w 4347579"/>
                    <a:gd name="connsiteY2" fmla="*/ 1386515 h 1927662"/>
                    <a:gd name="connsiteX3" fmla="*/ 4228909 w 4347579"/>
                    <a:gd name="connsiteY3" fmla="*/ 416807 h 1927662"/>
                    <a:gd name="connsiteX4" fmla="*/ 3839730 w 4347579"/>
                    <a:gd name="connsiteY4" fmla="*/ 941171 h 1927662"/>
                    <a:gd name="connsiteX5" fmla="*/ 3381542 w 4347579"/>
                    <a:gd name="connsiteY5" fmla="*/ 654422 h 1927662"/>
                    <a:gd name="connsiteX6" fmla="*/ 2853028 w 4347579"/>
                    <a:gd name="connsiteY6" fmla="*/ 1084288 h 1927662"/>
                    <a:gd name="connsiteX7" fmla="*/ 2273952 w 4347579"/>
                    <a:gd name="connsiteY7" fmla="*/ 745501 h 1927662"/>
                    <a:gd name="connsiteX8" fmla="*/ 1658616 w 4347579"/>
                    <a:gd name="connsiteY8" fmla="*/ 1069103 h 1927662"/>
                    <a:gd name="connsiteX9" fmla="*/ 1144893 w 4347579"/>
                    <a:gd name="connsiteY9" fmla="*/ 652792 h 1927662"/>
                    <a:gd name="connsiteX10" fmla="*/ 695160 w 4347579"/>
                    <a:gd name="connsiteY10" fmla="*/ 850639 h 1927662"/>
                    <a:gd name="connsiteX11" fmla="*/ 198829 w 4347579"/>
                    <a:gd name="connsiteY11" fmla="*/ 0 h 1927662"/>
                    <a:gd name="connsiteX12" fmla="*/ 4078 w 4347579"/>
                    <a:gd name="connsiteY12" fmla="*/ 358733 h 1927662"/>
                    <a:gd name="connsiteX13" fmla="*/ 49346 w 4347579"/>
                    <a:gd name="connsiteY13" fmla="*/ 1013599 h 1927662"/>
                    <a:gd name="connsiteX14" fmla="*/ 334334 w 4347579"/>
                    <a:gd name="connsiteY14" fmla="*/ 1501294 h 1927662"/>
                    <a:gd name="connsiteX15" fmla="*/ 1237901 w 4347579"/>
                    <a:gd name="connsiteY15" fmla="*/ 1821231 h 1927662"/>
                    <a:gd name="connsiteX16" fmla="*/ 2468595 w 4347579"/>
                    <a:gd name="connsiteY16" fmla="*/ 1927662 h 1927662"/>
                    <a:gd name="connsiteX17" fmla="*/ 3396484 w 4347579"/>
                    <a:gd name="connsiteY17" fmla="*/ 1806242 h 1927662"/>
                    <a:gd name="connsiteX0" fmla="*/ 3396484 w 4477509"/>
                    <a:gd name="connsiteY0" fmla="*/ 1806242 h 1927662"/>
                    <a:gd name="connsiteX1" fmla="*/ 4026071 w 4477509"/>
                    <a:gd name="connsiteY1" fmla="*/ 1551409 h 1927662"/>
                    <a:gd name="connsiteX2" fmla="*/ 4310883 w 4477509"/>
                    <a:gd name="connsiteY2" fmla="*/ 1386515 h 1927662"/>
                    <a:gd name="connsiteX3" fmla="*/ 4476491 w 4477509"/>
                    <a:gd name="connsiteY3" fmla="*/ 572997 h 1927662"/>
                    <a:gd name="connsiteX4" fmla="*/ 4228909 w 4477509"/>
                    <a:gd name="connsiteY4" fmla="*/ 416807 h 1927662"/>
                    <a:gd name="connsiteX5" fmla="*/ 3839730 w 4477509"/>
                    <a:gd name="connsiteY5" fmla="*/ 941171 h 1927662"/>
                    <a:gd name="connsiteX6" fmla="*/ 3381542 w 4477509"/>
                    <a:gd name="connsiteY6" fmla="*/ 654422 h 1927662"/>
                    <a:gd name="connsiteX7" fmla="*/ 2853028 w 4477509"/>
                    <a:gd name="connsiteY7" fmla="*/ 1084288 h 1927662"/>
                    <a:gd name="connsiteX8" fmla="*/ 2273952 w 4477509"/>
                    <a:gd name="connsiteY8" fmla="*/ 745501 h 1927662"/>
                    <a:gd name="connsiteX9" fmla="*/ 1658616 w 4477509"/>
                    <a:gd name="connsiteY9" fmla="*/ 1069103 h 1927662"/>
                    <a:gd name="connsiteX10" fmla="*/ 1144893 w 4477509"/>
                    <a:gd name="connsiteY10" fmla="*/ 652792 h 1927662"/>
                    <a:gd name="connsiteX11" fmla="*/ 695160 w 4477509"/>
                    <a:gd name="connsiteY11" fmla="*/ 850639 h 1927662"/>
                    <a:gd name="connsiteX12" fmla="*/ 198829 w 4477509"/>
                    <a:gd name="connsiteY12" fmla="*/ 0 h 1927662"/>
                    <a:gd name="connsiteX13" fmla="*/ 4078 w 4477509"/>
                    <a:gd name="connsiteY13" fmla="*/ 358733 h 1927662"/>
                    <a:gd name="connsiteX14" fmla="*/ 49346 w 4477509"/>
                    <a:gd name="connsiteY14" fmla="*/ 1013599 h 1927662"/>
                    <a:gd name="connsiteX15" fmla="*/ 334334 w 4477509"/>
                    <a:gd name="connsiteY15" fmla="*/ 1501294 h 1927662"/>
                    <a:gd name="connsiteX16" fmla="*/ 1237901 w 4477509"/>
                    <a:gd name="connsiteY16" fmla="*/ 1821231 h 1927662"/>
                    <a:gd name="connsiteX17" fmla="*/ 2468595 w 4477509"/>
                    <a:gd name="connsiteY17" fmla="*/ 1927662 h 1927662"/>
                    <a:gd name="connsiteX18" fmla="*/ 3396484 w 4477509"/>
                    <a:gd name="connsiteY18" fmla="*/ 1806242 h 1927662"/>
                    <a:gd name="connsiteX0" fmla="*/ 3396484 w 4477509"/>
                    <a:gd name="connsiteY0" fmla="*/ 1806242 h 1927662"/>
                    <a:gd name="connsiteX1" fmla="*/ 4026071 w 4477509"/>
                    <a:gd name="connsiteY1" fmla="*/ 1551409 h 1927662"/>
                    <a:gd name="connsiteX2" fmla="*/ 4310883 w 4477509"/>
                    <a:gd name="connsiteY2" fmla="*/ 1386515 h 1927662"/>
                    <a:gd name="connsiteX3" fmla="*/ 4476491 w 4477509"/>
                    <a:gd name="connsiteY3" fmla="*/ 572997 h 1927662"/>
                    <a:gd name="connsiteX4" fmla="*/ 4228909 w 4477509"/>
                    <a:gd name="connsiteY4" fmla="*/ 416807 h 1927662"/>
                    <a:gd name="connsiteX5" fmla="*/ 3839730 w 4477509"/>
                    <a:gd name="connsiteY5" fmla="*/ 941171 h 1927662"/>
                    <a:gd name="connsiteX6" fmla="*/ 3381542 w 4477509"/>
                    <a:gd name="connsiteY6" fmla="*/ 654422 h 1927662"/>
                    <a:gd name="connsiteX7" fmla="*/ 2853028 w 4477509"/>
                    <a:gd name="connsiteY7" fmla="*/ 1084288 h 1927662"/>
                    <a:gd name="connsiteX8" fmla="*/ 2273952 w 4477509"/>
                    <a:gd name="connsiteY8" fmla="*/ 745501 h 1927662"/>
                    <a:gd name="connsiteX9" fmla="*/ 1658616 w 4477509"/>
                    <a:gd name="connsiteY9" fmla="*/ 1069103 h 1927662"/>
                    <a:gd name="connsiteX10" fmla="*/ 1144893 w 4477509"/>
                    <a:gd name="connsiteY10" fmla="*/ 652792 h 1927662"/>
                    <a:gd name="connsiteX11" fmla="*/ 695160 w 4477509"/>
                    <a:gd name="connsiteY11" fmla="*/ 850639 h 1927662"/>
                    <a:gd name="connsiteX12" fmla="*/ 198829 w 4477509"/>
                    <a:gd name="connsiteY12" fmla="*/ 0 h 1927662"/>
                    <a:gd name="connsiteX13" fmla="*/ 4078 w 4477509"/>
                    <a:gd name="connsiteY13" fmla="*/ 358733 h 1927662"/>
                    <a:gd name="connsiteX14" fmla="*/ 49346 w 4477509"/>
                    <a:gd name="connsiteY14" fmla="*/ 1013599 h 1927662"/>
                    <a:gd name="connsiteX15" fmla="*/ 334334 w 4477509"/>
                    <a:gd name="connsiteY15" fmla="*/ 1501294 h 1927662"/>
                    <a:gd name="connsiteX16" fmla="*/ 1237901 w 4477509"/>
                    <a:gd name="connsiteY16" fmla="*/ 1821231 h 1927662"/>
                    <a:gd name="connsiteX17" fmla="*/ 2468595 w 4477509"/>
                    <a:gd name="connsiteY17" fmla="*/ 1927662 h 1927662"/>
                    <a:gd name="connsiteX18" fmla="*/ 3396484 w 4477509"/>
                    <a:gd name="connsiteY18" fmla="*/ 1806242 h 1927662"/>
                    <a:gd name="connsiteX0" fmla="*/ 3396484 w 4477509"/>
                    <a:gd name="connsiteY0" fmla="*/ 1806242 h 1927662"/>
                    <a:gd name="connsiteX1" fmla="*/ 4026071 w 4477509"/>
                    <a:gd name="connsiteY1" fmla="*/ 1551409 h 1927662"/>
                    <a:gd name="connsiteX2" fmla="*/ 4310883 w 4477509"/>
                    <a:gd name="connsiteY2" fmla="*/ 1386515 h 1927662"/>
                    <a:gd name="connsiteX3" fmla="*/ 4476491 w 4477509"/>
                    <a:gd name="connsiteY3" fmla="*/ 572997 h 1927662"/>
                    <a:gd name="connsiteX4" fmla="*/ 4228909 w 4477509"/>
                    <a:gd name="connsiteY4" fmla="*/ 416807 h 1927662"/>
                    <a:gd name="connsiteX5" fmla="*/ 3839730 w 4477509"/>
                    <a:gd name="connsiteY5" fmla="*/ 941171 h 1927662"/>
                    <a:gd name="connsiteX6" fmla="*/ 3381542 w 4477509"/>
                    <a:gd name="connsiteY6" fmla="*/ 654422 h 1927662"/>
                    <a:gd name="connsiteX7" fmla="*/ 2853028 w 4477509"/>
                    <a:gd name="connsiteY7" fmla="*/ 1084288 h 1927662"/>
                    <a:gd name="connsiteX8" fmla="*/ 2273952 w 4477509"/>
                    <a:gd name="connsiteY8" fmla="*/ 745501 h 1927662"/>
                    <a:gd name="connsiteX9" fmla="*/ 1658616 w 4477509"/>
                    <a:gd name="connsiteY9" fmla="*/ 1069103 h 1927662"/>
                    <a:gd name="connsiteX10" fmla="*/ 1144893 w 4477509"/>
                    <a:gd name="connsiteY10" fmla="*/ 652792 h 1927662"/>
                    <a:gd name="connsiteX11" fmla="*/ 695160 w 4477509"/>
                    <a:gd name="connsiteY11" fmla="*/ 850639 h 1927662"/>
                    <a:gd name="connsiteX12" fmla="*/ 198829 w 4477509"/>
                    <a:gd name="connsiteY12" fmla="*/ 0 h 1927662"/>
                    <a:gd name="connsiteX13" fmla="*/ 4078 w 4477509"/>
                    <a:gd name="connsiteY13" fmla="*/ 358733 h 1927662"/>
                    <a:gd name="connsiteX14" fmla="*/ 49346 w 4477509"/>
                    <a:gd name="connsiteY14" fmla="*/ 1013599 h 1927662"/>
                    <a:gd name="connsiteX15" fmla="*/ 334334 w 4477509"/>
                    <a:gd name="connsiteY15" fmla="*/ 1501294 h 1927662"/>
                    <a:gd name="connsiteX16" fmla="*/ 1237901 w 4477509"/>
                    <a:gd name="connsiteY16" fmla="*/ 1821231 h 1927662"/>
                    <a:gd name="connsiteX17" fmla="*/ 2468595 w 4477509"/>
                    <a:gd name="connsiteY17" fmla="*/ 1927662 h 1927662"/>
                    <a:gd name="connsiteX18" fmla="*/ 3396484 w 4477509"/>
                    <a:gd name="connsiteY18" fmla="*/ 1806242 h 1927662"/>
                    <a:gd name="connsiteX0" fmla="*/ 3396484 w 4485326"/>
                    <a:gd name="connsiteY0" fmla="*/ 1806242 h 1927662"/>
                    <a:gd name="connsiteX1" fmla="*/ 4026071 w 4485326"/>
                    <a:gd name="connsiteY1" fmla="*/ 1551409 h 1927662"/>
                    <a:gd name="connsiteX2" fmla="*/ 4310883 w 4485326"/>
                    <a:gd name="connsiteY2" fmla="*/ 1386515 h 1927662"/>
                    <a:gd name="connsiteX3" fmla="*/ 4431223 w 4485326"/>
                    <a:gd name="connsiteY3" fmla="*/ 1055849 h 1927662"/>
                    <a:gd name="connsiteX4" fmla="*/ 4476491 w 4485326"/>
                    <a:gd name="connsiteY4" fmla="*/ 572997 h 1927662"/>
                    <a:gd name="connsiteX5" fmla="*/ 4228909 w 4485326"/>
                    <a:gd name="connsiteY5" fmla="*/ 416807 h 1927662"/>
                    <a:gd name="connsiteX6" fmla="*/ 3839730 w 4485326"/>
                    <a:gd name="connsiteY6" fmla="*/ 941171 h 1927662"/>
                    <a:gd name="connsiteX7" fmla="*/ 3381542 w 4485326"/>
                    <a:gd name="connsiteY7" fmla="*/ 654422 h 1927662"/>
                    <a:gd name="connsiteX8" fmla="*/ 2853028 w 4485326"/>
                    <a:gd name="connsiteY8" fmla="*/ 1084288 h 1927662"/>
                    <a:gd name="connsiteX9" fmla="*/ 2273952 w 4485326"/>
                    <a:gd name="connsiteY9" fmla="*/ 745501 h 1927662"/>
                    <a:gd name="connsiteX10" fmla="*/ 1658616 w 4485326"/>
                    <a:gd name="connsiteY10" fmla="*/ 1069103 h 1927662"/>
                    <a:gd name="connsiteX11" fmla="*/ 1144893 w 4485326"/>
                    <a:gd name="connsiteY11" fmla="*/ 652792 h 1927662"/>
                    <a:gd name="connsiteX12" fmla="*/ 695160 w 4485326"/>
                    <a:gd name="connsiteY12" fmla="*/ 850639 h 1927662"/>
                    <a:gd name="connsiteX13" fmla="*/ 198829 w 4485326"/>
                    <a:gd name="connsiteY13" fmla="*/ 0 h 1927662"/>
                    <a:gd name="connsiteX14" fmla="*/ 4078 w 4485326"/>
                    <a:gd name="connsiteY14" fmla="*/ 358733 h 1927662"/>
                    <a:gd name="connsiteX15" fmla="*/ 49346 w 4485326"/>
                    <a:gd name="connsiteY15" fmla="*/ 1013599 h 1927662"/>
                    <a:gd name="connsiteX16" fmla="*/ 334334 w 4485326"/>
                    <a:gd name="connsiteY16" fmla="*/ 1501294 h 1927662"/>
                    <a:gd name="connsiteX17" fmla="*/ 1237901 w 4485326"/>
                    <a:gd name="connsiteY17" fmla="*/ 1821231 h 1927662"/>
                    <a:gd name="connsiteX18" fmla="*/ 2468595 w 4485326"/>
                    <a:gd name="connsiteY18" fmla="*/ 1927662 h 1927662"/>
                    <a:gd name="connsiteX19" fmla="*/ 3396484 w 4485326"/>
                    <a:gd name="connsiteY19" fmla="*/ 1806242 h 1927662"/>
                    <a:gd name="connsiteX0" fmla="*/ 3396484 w 4485326"/>
                    <a:gd name="connsiteY0" fmla="*/ 1806242 h 1927662"/>
                    <a:gd name="connsiteX1" fmla="*/ 4026071 w 4485326"/>
                    <a:gd name="connsiteY1" fmla="*/ 1551409 h 1927662"/>
                    <a:gd name="connsiteX2" fmla="*/ 4280705 w 4485326"/>
                    <a:gd name="connsiteY2" fmla="*/ 1359354 h 1927662"/>
                    <a:gd name="connsiteX3" fmla="*/ 4431223 w 4485326"/>
                    <a:gd name="connsiteY3" fmla="*/ 1055849 h 1927662"/>
                    <a:gd name="connsiteX4" fmla="*/ 4476491 w 4485326"/>
                    <a:gd name="connsiteY4" fmla="*/ 572997 h 1927662"/>
                    <a:gd name="connsiteX5" fmla="*/ 4228909 w 4485326"/>
                    <a:gd name="connsiteY5" fmla="*/ 416807 h 1927662"/>
                    <a:gd name="connsiteX6" fmla="*/ 3839730 w 4485326"/>
                    <a:gd name="connsiteY6" fmla="*/ 941171 h 1927662"/>
                    <a:gd name="connsiteX7" fmla="*/ 3381542 w 4485326"/>
                    <a:gd name="connsiteY7" fmla="*/ 654422 h 1927662"/>
                    <a:gd name="connsiteX8" fmla="*/ 2853028 w 4485326"/>
                    <a:gd name="connsiteY8" fmla="*/ 1084288 h 1927662"/>
                    <a:gd name="connsiteX9" fmla="*/ 2273952 w 4485326"/>
                    <a:gd name="connsiteY9" fmla="*/ 745501 h 1927662"/>
                    <a:gd name="connsiteX10" fmla="*/ 1658616 w 4485326"/>
                    <a:gd name="connsiteY10" fmla="*/ 1069103 h 1927662"/>
                    <a:gd name="connsiteX11" fmla="*/ 1144893 w 4485326"/>
                    <a:gd name="connsiteY11" fmla="*/ 652792 h 1927662"/>
                    <a:gd name="connsiteX12" fmla="*/ 695160 w 4485326"/>
                    <a:gd name="connsiteY12" fmla="*/ 850639 h 1927662"/>
                    <a:gd name="connsiteX13" fmla="*/ 198829 w 4485326"/>
                    <a:gd name="connsiteY13" fmla="*/ 0 h 1927662"/>
                    <a:gd name="connsiteX14" fmla="*/ 4078 w 4485326"/>
                    <a:gd name="connsiteY14" fmla="*/ 358733 h 1927662"/>
                    <a:gd name="connsiteX15" fmla="*/ 49346 w 4485326"/>
                    <a:gd name="connsiteY15" fmla="*/ 1013599 h 1927662"/>
                    <a:gd name="connsiteX16" fmla="*/ 334334 w 4485326"/>
                    <a:gd name="connsiteY16" fmla="*/ 1501294 h 1927662"/>
                    <a:gd name="connsiteX17" fmla="*/ 1237901 w 4485326"/>
                    <a:gd name="connsiteY17" fmla="*/ 1821231 h 1927662"/>
                    <a:gd name="connsiteX18" fmla="*/ 2468595 w 4485326"/>
                    <a:gd name="connsiteY18" fmla="*/ 1927662 h 1927662"/>
                    <a:gd name="connsiteX19" fmla="*/ 3396484 w 4485326"/>
                    <a:gd name="connsiteY19" fmla="*/ 1806242 h 1927662"/>
                    <a:gd name="connsiteX0" fmla="*/ 3396484 w 4485326"/>
                    <a:gd name="connsiteY0" fmla="*/ 1806242 h 1927662"/>
                    <a:gd name="connsiteX1" fmla="*/ 4026071 w 4485326"/>
                    <a:gd name="connsiteY1" fmla="*/ 1551409 h 1927662"/>
                    <a:gd name="connsiteX2" fmla="*/ 4280705 w 4485326"/>
                    <a:gd name="connsiteY2" fmla="*/ 1359354 h 1927662"/>
                    <a:gd name="connsiteX3" fmla="*/ 4431223 w 4485326"/>
                    <a:gd name="connsiteY3" fmla="*/ 1055849 h 1927662"/>
                    <a:gd name="connsiteX4" fmla="*/ 4476491 w 4485326"/>
                    <a:gd name="connsiteY4" fmla="*/ 572997 h 1927662"/>
                    <a:gd name="connsiteX5" fmla="*/ 4228909 w 4485326"/>
                    <a:gd name="connsiteY5" fmla="*/ 416807 h 1927662"/>
                    <a:gd name="connsiteX6" fmla="*/ 3839730 w 4485326"/>
                    <a:gd name="connsiteY6" fmla="*/ 941171 h 1927662"/>
                    <a:gd name="connsiteX7" fmla="*/ 3381542 w 4485326"/>
                    <a:gd name="connsiteY7" fmla="*/ 654422 h 1927662"/>
                    <a:gd name="connsiteX8" fmla="*/ 2853028 w 4485326"/>
                    <a:gd name="connsiteY8" fmla="*/ 1084288 h 1927662"/>
                    <a:gd name="connsiteX9" fmla="*/ 2273952 w 4485326"/>
                    <a:gd name="connsiteY9" fmla="*/ 745501 h 1927662"/>
                    <a:gd name="connsiteX10" fmla="*/ 1658616 w 4485326"/>
                    <a:gd name="connsiteY10" fmla="*/ 1069103 h 1927662"/>
                    <a:gd name="connsiteX11" fmla="*/ 1144893 w 4485326"/>
                    <a:gd name="connsiteY11" fmla="*/ 652792 h 1927662"/>
                    <a:gd name="connsiteX12" fmla="*/ 695160 w 4485326"/>
                    <a:gd name="connsiteY12" fmla="*/ 850639 h 1927662"/>
                    <a:gd name="connsiteX13" fmla="*/ 198829 w 4485326"/>
                    <a:gd name="connsiteY13" fmla="*/ 0 h 1927662"/>
                    <a:gd name="connsiteX14" fmla="*/ 4078 w 4485326"/>
                    <a:gd name="connsiteY14" fmla="*/ 358733 h 1927662"/>
                    <a:gd name="connsiteX15" fmla="*/ 49346 w 4485326"/>
                    <a:gd name="connsiteY15" fmla="*/ 1013599 h 1927662"/>
                    <a:gd name="connsiteX16" fmla="*/ 334334 w 4485326"/>
                    <a:gd name="connsiteY16" fmla="*/ 1501294 h 1927662"/>
                    <a:gd name="connsiteX17" fmla="*/ 1237901 w 4485326"/>
                    <a:gd name="connsiteY17" fmla="*/ 1821231 h 1927662"/>
                    <a:gd name="connsiteX18" fmla="*/ 2468595 w 4485326"/>
                    <a:gd name="connsiteY18" fmla="*/ 1927662 h 1927662"/>
                    <a:gd name="connsiteX19" fmla="*/ 3396484 w 4485326"/>
                    <a:gd name="connsiteY19" fmla="*/ 1806242 h 1927662"/>
                    <a:gd name="connsiteX0" fmla="*/ 3396484 w 4485326"/>
                    <a:gd name="connsiteY0" fmla="*/ 1806242 h 1927662"/>
                    <a:gd name="connsiteX1" fmla="*/ 4026071 w 4485326"/>
                    <a:gd name="connsiteY1" fmla="*/ 1551409 h 1927662"/>
                    <a:gd name="connsiteX2" fmla="*/ 4280705 w 4485326"/>
                    <a:gd name="connsiteY2" fmla="*/ 1359354 h 1927662"/>
                    <a:gd name="connsiteX3" fmla="*/ 4431223 w 4485326"/>
                    <a:gd name="connsiteY3" fmla="*/ 1055849 h 1927662"/>
                    <a:gd name="connsiteX4" fmla="*/ 4476491 w 4485326"/>
                    <a:gd name="connsiteY4" fmla="*/ 572997 h 1927662"/>
                    <a:gd name="connsiteX5" fmla="*/ 4228909 w 4485326"/>
                    <a:gd name="connsiteY5" fmla="*/ 416807 h 1927662"/>
                    <a:gd name="connsiteX6" fmla="*/ 3839730 w 4485326"/>
                    <a:gd name="connsiteY6" fmla="*/ 941171 h 1927662"/>
                    <a:gd name="connsiteX7" fmla="*/ 3381542 w 4485326"/>
                    <a:gd name="connsiteY7" fmla="*/ 654422 h 1927662"/>
                    <a:gd name="connsiteX8" fmla="*/ 2853028 w 4485326"/>
                    <a:gd name="connsiteY8" fmla="*/ 1084288 h 1927662"/>
                    <a:gd name="connsiteX9" fmla="*/ 2273952 w 4485326"/>
                    <a:gd name="connsiteY9" fmla="*/ 745501 h 1927662"/>
                    <a:gd name="connsiteX10" fmla="*/ 1658616 w 4485326"/>
                    <a:gd name="connsiteY10" fmla="*/ 1069103 h 1927662"/>
                    <a:gd name="connsiteX11" fmla="*/ 1144893 w 4485326"/>
                    <a:gd name="connsiteY11" fmla="*/ 652792 h 1927662"/>
                    <a:gd name="connsiteX12" fmla="*/ 695160 w 4485326"/>
                    <a:gd name="connsiteY12" fmla="*/ 850639 h 1927662"/>
                    <a:gd name="connsiteX13" fmla="*/ 198829 w 4485326"/>
                    <a:gd name="connsiteY13" fmla="*/ 0 h 1927662"/>
                    <a:gd name="connsiteX14" fmla="*/ 4078 w 4485326"/>
                    <a:gd name="connsiteY14" fmla="*/ 358733 h 1927662"/>
                    <a:gd name="connsiteX15" fmla="*/ 49346 w 4485326"/>
                    <a:gd name="connsiteY15" fmla="*/ 1013599 h 1927662"/>
                    <a:gd name="connsiteX16" fmla="*/ 334334 w 4485326"/>
                    <a:gd name="connsiteY16" fmla="*/ 1501294 h 1927662"/>
                    <a:gd name="connsiteX17" fmla="*/ 1237901 w 4485326"/>
                    <a:gd name="connsiteY17" fmla="*/ 1821231 h 1927662"/>
                    <a:gd name="connsiteX18" fmla="*/ 2468595 w 4485326"/>
                    <a:gd name="connsiteY18" fmla="*/ 1927662 h 1927662"/>
                    <a:gd name="connsiteX19" fmla="*/ 3396484 w 4485326"/>
                    <a:gd name="connsiteY19" fmla="*/ 1806242 h 1927662"/>
                    <a:gd name="connsiteX0" fmla="*/ 3396484 w 4485326"/>
                    <a:gd name="connsiteY0" fmla="*/ 1806242 h 1927662"/>
                    <a:gd name="connsiteX1" fmla="*/ 4026071 w 4485326"/>
                    <a:gd name="connsiteY1" fmla="*/ 1551409 h 1927662"/>
                    <a:gd name="connsiteX2" fmla="*/ 4280705 w 4485326"/>
                    <a:gd name="connsiteY2" fmla="*/ 1359354 h 1927662"/>
                    <a:gd name="connsiteX3" fmla="*/ 4431223 w 4485326"/>
                    <a:gd name="connsiteY3" fmla="*/ 1055849 h 1927662"/>
                    <a:gd name="connsiteX4" fmla="*/ 4476491 w 4485326"/>
                    <a:gd name="connsiteY4" fmla="*/ 572997 h 1927662"/>
                    <a:gd name="connsiteX5" fmla="*/ 4228909 w 4485326"/>
                    <a:gd name="connsiteY5" fmla="*/ 416807 h 1927662"/>
                    <a:gd name="connsiteX6" fmla="*/ 3839730 w 4485326"/>
                    <a:gd name="connsiteY6" fmla="*/ 941171 h 1927662"/>
                    <a:gd name="connsiteX7" fmla="*/ 3381542 w 4485326"/>
                    <a:gd name="connsiteY7" fmla="*/ 654422 h 1927662"/>
                    <a:gd name="connsiteX8" fmla="*/ 2853028 w 4485326"/>
                    <a:gd name="connsiteY8" fmla="*/ 1084288 h 1927662"/>
                    <a:gd name="connsiteX9" fmla="*/ 2273952 w 4485326"/>
                    <a:gd name="connsiteY9" fmla="*/ 745501 h 1927662"/>
                    <a:gd name="connsiteX10" fmla="*/ 1658616 w 4485326"/>
                    <a:gd name="connsiteY10" fmla="*/ 1069103 h 1927662"/>
                    <a:gd name="connsiteX11" fmla="*/ 1144893 w 4485326"/>
                    <a:gd name="connsiteY11" fmla="*/ 652792 h 1927662"/>
                    <a:gd name="connsiteX12" fmla="*/ 695160 w 4485326"/>
                    <a:gd name="connsiteY12" fmla="*/ 850639 h 1927662"/>
                    <a:gd name="connsiteX13" fmla="*/ 198829 w 4485326"/>
                    <a:gd name="connsiteY13" fmla="*/ 0 h 1927662"/>
                    <a:gd name="connsiteX14" fmla="*/ 4078 w 4485326"/>
                    <a:gd name="connsiteY14" fmla="*/ 358733 h 1927662"/>
                    <a:gd name="connsiteX15" fmla="*/ 49346 w 4485326"/>
                    <a:gd name="connsiteY15" fmla="*/ 1013599 h 1927662"/>
                    <a:gd name="connsiteX16" fmla="*/ 334334 w 4485326"/>
                    <a:gd name="connsiteY16" fmla="*/ 1501294 h 1927662"/>
                    <a:gd name="connsiteX17" fmla="*/ 1237901 w 4485326"/>
                    <a:gd name="connsiteY17" fmla="*/ 1821231 h 1927662"/>
                    <a:gd name="connsiteX18" fmla="*/ 2468595 w 4485326"/>
                    <a:gd name="connsiteY18" fmla="*/ 1927662 h 1927662"/>
                    <a:gd name="connsiteX19" fmla="*/ 3396484 w 4485326"/>
                    <a:gd name="connsiteY19" fmla="*/ 1806242 h 1927662"/>
                    <a:gd name="connsiteX0" fmla="*/ 3396484 w 4485326"/>
                    <a:gd name="connsiteY0" fmla="*/ 1806242 h 1927662"/>
                    <a:gd name="connsiteX1" fmla="*/ 4164891 w 4485326"/>
                    <a:gd name="connsiteY1" fmla="*/ 1506141 h 1927662"/>
                    <a:gd name="connsiteX2" fmla="*/ 4280705 w 4485326"/>
                    <a:gd name="connsiteY2" fmla="*/ 1359354 h 1927662"/>
                    <a:gd name="connsiteX3" fmla="*/ 4431223 w 4485326"/>
                    <a:gd name="connsiteY3" fmla="*/ 1055849 h 1927662"/>
                    <a:gd name="connsiteX4" fmla="*/ 4476491 w 4485326"/>
                    <a:gd name="connsiteY4" fmla="*/ 572997 h 1927662"/>
                    <a:gd name="connsiteX5" fmla="*/ 4228909 w 4485326"/>
                    <a:gd name="connsiteY5" fmla="*/ 416807 h 1927662"/>
                    <a:gd name="connsiteX6" fmla="*/ 3839730 w 4485326"/>
                    <a:gd name="connsiteY6" fmla="*/ 941171 h 1927662"/>
                    <a:gd name="connsiteX7" fmla="*/ 3381542 w 4485326"/>
                    <a:gd name="connsiteY7" fmla="*/ 654422 h 1927662"/>
                    <a:gd name="connsiteX8" fmla="*/ 2853028 w 4485326"/>
                    <a:gd name="connsiteY8" fmla="*/ 1084288 h 1927662"/>
                    <a:gd name="connsiteX9" fmla="*/ 2273952 w 4485326"/>
                    <a:gd name="connsiteY9" fmla="*/ 745501 h 1927662"/>
                    <a:gd name="connsiteX10" fmla="*/ 1658616 w 4485326"/>
                    <a:gd name="connsiteY10" fmla="*/ 1069103 h 1927662"/>
                    <a:gd name="connsiteX11" fmla="*/ 1144893 w 4485326"/>
                    <a:gd name="connsiteY11" fmla="*/ 652792 h 1927662"/>
                    <a:gd name="connsiteX12" fmla="*/ 695160 w 4485326"/>
                    <a:gd name="connsiteY12" fmla="*/ 850639 h 1927662"/>
                    <a:gd name="connsiteX13" fmla="*/ 198829 w 4485326"/>
                    <a:gd name="connsiteY13" fmla="*/ 0 h 1927662"/>
                    <a:gd name="connsiteX14" fmla="*/ 4078 w 4485326"/>
                    <a:gd name="connsiteY14" fmla="*/ 358733 h 1927662"/>
                    <a:gd name="connsiteX15" fmla="*/ 49346 w 4485326"/>
                    <a:gd name="connsiteY15" fmla="*/ 1013599 h 1927662"/>
                    <a:gd name="connsiteX16" fmla="*/ 334334 w 4485326"/>
                    <a:gd name="connsiteY16" fmla="*/ 1501294 h 1927662"/>
                    <a:gd name="connsiteX17" fmla="*/ 1237901 w 4485326"/>
                    <a:gd name="connsiteY17" fmla="*/ 1821231 h 1927662"/>
                    <a:gd name="connsiteX18" fmla="*/ 2468595 w 4485326"/>
                    <a:gd name="connsiteY18" fmla="*/ 1927662 h 1927662"/>
                    <a:gd name="connsiteX19" fmla="*/ 3396484 w 4485326"/>
                    <a:gd name="connsiteY19" fmla="*/ 1806242 h 1927662"/>
                    <a:gd name="connsiteX0" fmla="*/ 3396484 w 4485326"/>
                    <a:gd name="connsiteY0" fmla="*/ 1806242 h 1927662"/>
                    <a:gd name="connsiteX1" fmla="*/ 4164891 w 4485326"/>
                    <a:gd name="connsiteY1" fmla="*/ 1506141 h 1927662"/>
                    <a:gd name="connsiteX2" fmla="*/ 4280705 w 4485326"/>
                    <a:gd name="connsiteY2" fmla="*/ 1359354 h 1927662"/>
                    <a:gd name="connsiteX3" fmla="*/ 4431223 w 4485326"/>
                    <a:gd name="connsiteY3" fmla="*/ 1055849 h 1927662"/>
                    <a:gd name="connsiteX4" fmla="*/ 4476491 w 4485326"/>
                    <a:gd name="connsiteY4" fmla="*/ 572997 h 1927662"/>
                    <a:gd name="connsiteX5" fmla="*/ 4228909 w 4485326"/>
                    <a:gd name="connsiteY5" fmla="*/ 416807 h 1927662"/>
                    <a:gd name="connsiteX6" fmla="*/ 3839730 w 4485326"/>
                    <a:gd name="connsiteY6" fmla="*/ 941171 h 1927662"/>
                    <a:gd name="connsiteX7" fmla="*/ 3381542 w 4485326"/>
                    <a:gd name="connsiteY7" fmla="*/ 654422 h 1927662"/>
                    <a:gd name="connsiteX8" fmla="*/ 2853028 w 4485326"/>
                    <a:gd name="connsiteY8" fmla="*/ 1084288 h 1927662"/>
                    <a:gd name="connsiteX9" fmla="*/ 2273952 w 4485326"/>
                    <a:gd name="connsiteY9" fmla="*/ 745501 h 1927662"/>
                    <a:gd name="connsiteX10" fmla="*/ 1658616 w 4485326"/>
                    <a:gd name="connsiteY10" fmla="*/ 1069103 h 1927662"/>
                    <a:gd name="connsiteX11" fmla="*/ 1144893 w 4485326"/>
                    <a:gd name="connsiteY11" fmla="*/ 652792 h 1927662"/>
                    <a:gd name="connsiteX12" fmla="*/ 695160 w 4485326"/>
                    <a:gd name="connsiteY12" fmla="*/ 850639 h 1927662"/>
                    <a:gd name="connsiteX13" fmla="*/ 198829 w 4485326"/>
                    <a:gd name="connsiteY13" fmla="*/ 0 h 1927662"/>
                    <a:gd name="connsiteX14" fmla="*/ 4078 w 4485326"/>
                    <a:gd name="connsiteY14" fmla="*/ 358733 h 1927662"/>
                    <a:gd name="connsiteX15" fmla="*/ 49346 w 4485326"/>
                    <a:gd name="connsiteY15" fmla="*/ 1013599 h 1927662"/>
                    <a:gd name="connsiteX16" fmla="*/ 334334 w 4485326"/>
                    <a:gd name="connsiteY16" fmla="*/ 1501294 h 1927662"/>
                    <a:gd name="connsiteX17" fmla="*/ 1237901 w 4485326"/>
                    <a:gd name="connsiteY17" fmla="*/ 1821231 h 1927662"/>
                    <a:gd name="connsiteX18" fmla="*/ 2468595 w 4485326"/>
                    <a:gd name="connsiteY18" fmla="*/ 1927662 h 1927662"/>
                    <a:gd name="connsiteX19" fmla="*/ 3396484 w 4485326"/>
                    <a:gd name="connsiteY19" fmla="*/ 1806242 h 1927662"/>
                    <a:gd name="connsiteX0" fmla="*/ 3396484 w 4485326"/>
                    <a:gd name="connsiteY0" fmla="*/ 1806242 h 1927662"/>
                    <a:gd name="connsiteX1" fmla="*/ 4164891 w 4485326"/>
                    <a:gd name="connsiteY1" fmla="*/ 1506141 h 1927662"/>
                    <a:gd name="connsiteX2" fmla="*/ 4431223 w 4485326"/>
                    <a:gd name="connsiteY2" fmla="*/ 1055849 h 1927662"/>
                    <a:gd name="connsiteX3" fmla="*/ 4476491 w 4485326"/>
                    <a:gd name="connsiteY3" fmla="*/ 572997 h 1927662"/>
                    <a:gd name="connsiteX4" fmla="*/ 4228909 w 4485326"/>
                    <a:gd name="connsiteY4" fmla="*/ 416807 h 1927662"/>
                    <a:gd name="connsiteX5" fmla="*/ 3839730 w 4485326"/>
                    <a:gd name="connsiteY5" fmla="*/ 941171 h 1927662"/>
                    <a:gd name="connsiteX6" fmla="*/ 3381542 w 4485326"/>
                    <a:gd name="connsiteY6" fmla="*/ 654422 h 1927662"/>
                    <a:gd name="connsiteX7" fmla="*/ 2853028 w 4485326"/>
                    <a:gd name="connsiteY7" fmla="*/ 1084288 h 1927662"/>
                    <a:gd name="connsiteX8" fmla="*/ 2273952 w 4485326"/>
                    <a:gd name="connsiteY8" fmla="*/ 745501 h 1927662"/>
                    <a:gd name="connsiteX9" fmla="*/ 1658616 w 4485326"/>
                    <a:gd name="connsiteY9" fmla="*/ 1069103 h 1927662"/>
                    <a:gd name="connsiteX10" fmla="*/ 1144893 w 4485326"/>
                    <a:gd name="connsiteY10" fmla="*/ 652792 h 1927662"/>
                    <a:gd name="connsiteX11" fmla="*/ 695160 w 4485326"/>
                    <a:gd name="connsiteY11" fmla="*/ 850639 h 1927662"/>
                    <a:gd name="connsiteX12" fmla="*/ 198829 w 4485326"/>
                    <a:gd name="connsiteY12" fmla="*/ 0 h 1927662"/>
                    <a:gd name="connsiteX13" fmla="*/ 4078 w 4485326"/>
                    <a:gd name="connsiteY13" fmla="*/ 358733 h 1927662"/>
                    <a:gd name="connsiteX14" fmla="*/ 49346 w 4485326"/>
                    <a:gd name="connsiteY14" fmla="*/ 1013599 h 1927662"/>
                    <a:gd name="connsiteX15" fmla="*/ 334334 w 4485326"/>
                    <a:gd name="connsiteY15" fmla="*/ 1501294 h 1927662"/>
                    <a:gd name="connsiteX16" fmla="*/ 1237901 w 4485326"/>
                    <a:gd name="connsiteY16" fmla="*/ 1821231 h 1927662"/>
                    <a:gd name="connsiteX17" fmla="*/ 2468595 w 4485326"/>
                    <a:gd name="connsiteY17" fmla="*/ 1927662 h 1927662"/>
                    <a:gd name="connsiteX18" fmla="*/ 3396484 w 4485326"/>
                    <a:gd name="connsiteY18" fmla="*/ 1806242 h 1927662"/>
                    <a:gd name="connsiteX0" fmla="*/ 3396484 w 4485326"/>
                    <a:gd name="connsiteY0" fmla="*/ 1806242 h 1927662"/>
                    <a:gd name="connsiteX1" fmla="*/ 4164891 w 4485326"/>
                    <a:gd name="connsiteY1" fmla="*/ 1506141 h 1927662"/>
                    <a:gd name="connsiteX2" fmla="*/ 4431223 w 4485326"/>
                    <a:gd name="connsiteY2" fmla="*/ 1055849 h 1927662"/>
                    <a:gd name="connsiteX3" fmla="*/ 4476491 w 4485326"/>
                    <a:gd name="connsiteY3" fmla="*/ 572997 h 1927662"/>
                    <a:gd name="connsiteX4" fmla="*/ 4228909 w 4485326"/>
                    <a:gd name="connsiteY4" fmla="*/ 416807 h 1927662"/>
                    <a:gd name="connsiteX5" fmla="*/ 3839730 w 4485326"/>
                    <a:gd name="connsiteY5" fmla="*/ 941171 h 1927662"/>
                    <a:gd name="connsiteX6" fmla="*/ 3381542 w 4485326"/>
                    <a:gd name="connsiteY6" fmla="*/ 654422 h 1927662"/>
                    <a:gd name="connsiteX7" fmla="*/ 2853028 w 4485326"/>
                    <a:gd name="connsiteY7" fmla="*/ 1084288 h 1927662"/>
                    <a:gd name="connsiteX8" fmla="*/ 2273952 w 4485326"/>
                    <a:gd name="connsiteY8" fmla="*/ 745501 h 1927662"/>
                    <a:gd name="connsiteX9" fmla="*/ 1658616 w 4485326"/>
                    <a:gd name="connsiteY9" fmla="*/ 1069103 h 1927662"/>
                    <a:gd name="connsiteX10" fmla="*/ 1144893 w 4485326"/>
                    <a:gd name="connsiteY10" fmla="*/ 652792 h 1927662"/>
                    <a:gd name="connsiteX11" fmla="*/ 695160 w 4485326"/>
                    <a:gd name="connsiteY11" fmla="*/ 850639 h 1927662"/>
                    <a:gd name="connsiteX12" fmla="*/ 198829 w 4485326"/>
                    <a:gd name="connsiteY12" fmla="*/ 0 h 1927662"/>
                    <a:gd name="connsiteX13" fmla="*/ 4078 w 4485326"/>
                    <a:gd name="connsiteY13" fmla="*/ 358733 h 1927662"/>
                    <a:gd name="connsiteX14" fmla="*/ 49346 w 4485326"/>
                    <a:gd name="connsiteY14" fmla="*/ 1013599 h 1927662"/>
                    <a:gd name="connsiteX15" fmla="*/ 334334 w 4485326"/>
                    <a:gd name="connsiteY15" fmla="*/ 1501294 h 1927662"/>
                    <a:gd name="connsiteX16" fmla="*/ 1237901 w 4485326"/>
                    <a:gd name="connsiteY16" fmla="*/ 1821231 h 1927662"/>
                    <a:gd name="connsiteX17" fmla="*/ 2468595 w 4485326"/>
                    <a:gd name="connsiteY17" fmla="*/ 1927662 h 1927662"/>
                    <a:gd name="connsiteX18" fmla="*/ 3396484 w 4485326"/>
                    <a:gd name="connsiteY18" fmla="*/ 1806242 h 1927662"/>
                    <a:gd name="connsiteX0" fmla="*/ 3396484 w 4476531"/>
                    <a:gd name="connsiteY0" fmla="*/ 1806242 h 1927662"/>
                    <a:gd name="connsiteX1" fmla="*/ 4164891 w 4476531"/>
                    <a:gd name="connsiteY1" fmla="*/ 1506141 h 1927662"/>
                    <a:gd name="connsiteX2" fmla="*/ 4431223 w 4476531"/>
                    <a:gd name="connsiteY2" fmla="*/ 1055849 h 1927662"/>
                    <a:gd name="connsiteX3" fmla="*/ 4476491 w 4476531"/>
                    <a:gd name="connsiteY3" fmla="*/ 572997 h 1927662"/>
                    <a:gd name="connsiteX4" fmla="*/ 4228909 w 4476531"/>
                    <a:gd name="connsiteY4" fmla="*/ 416807 h 1927662"/>
                    <a:gd name="connsiteX5" fmla="*/ 3839730 w 4476531"/>
                    <a:gd name="connsiteY5" fmla="*/ 941171 h 1927662"/>
                    <a:gd name="connsiteX6" fmla="*/ 3381542 w 4476531"/>
                    <a:gd name="connsiteY6" fmla="*/ 654422 h 1927662"/>
                    <a:gd name="connsiteX7" fmla="*/ 2853028 w 4476531"/>
                    <a:gd name="connsiteY7" fmla="*/ 1084288 h 1927662"/>
                    <a:gd name="connsiteX8" fmla="*/ 2273952 w 4476531"/>
                    <a:gd name="connsiteY8" fmla="*/ 745501 h 1927662"/>
                    <a:gd name="connsiteX9" fmla="*/ 1658616 w 4476531"/>
                    <a:gd name="connsiteY9" fmla="*/ 1069103 h 1927662"/>
                    <a:gd name="connsiteX10" fmla="*/ 1144893 w 4476531"/>
                    <a:gd name="connsiteY10" fmla="*/ 652792 h 1927662"/>
                    <a:gd name="connsiteX11" fmla="*/ 695160 w 4476531"/>
                    <a:gd name="connsiteY11" fmla="*/ 850639 h 1927662"/>
                    <a:gd name="connsiteX12" fmla="*/ 198829 w 4476531"/>
                    <a:gd name="connsiteY12" fmla="*/ 0 h 1927662"/>
                    <a:gd name="connsiteX13" fmla="*/ 4078 w 4476531"/>
                    <a:gd name="connsiteY13" fmla="*/ 358733 h 1927662"/>
                    <a:gd name="connsiteX14" fmla="*/ 49346 w 4476531"/>
                    <a:gd name="connsiteY14" fmla="*/ 1013599 h 1927662"/>
                    <a:gd name="connsiteX15" fmla="*/ 334334 w 4476531"/>
                    <a:gd name="connsiteY15" fmla="*/ 1501294 h 1927662"/>
                    <a:gd name="connsiteX16" fmla="*/ 1237901 w 4476531"/>
                    <a:gd name="connsiteY16" fmla="*/ 1821231 h 1927662"/>
                    <a:gd name="connsiteX17" fmla="*/ 2468595 w 4476531"/>
                    <a:gd name="connsiteY17" fmla="*/ 1927662 h 1927662"/>
                    <a:gd name="connsiteX18" fmla="*/ 3396484 w 4476531"/>
                    <a:gd name="connsiteY18" fmla="*/ 1806242 h 1927662"/>
                    <a:gd name="connsiteX0" fmla="*/ 3396484 w 4476531"/>
                    <a:gd name="connsiteY0" fmla="*/ 1806242 h 1927662"/>
                    <a:gd name="connsiteX1" fmla="*/ 4164891 w 4476531"/>
                    <a:gd name="connsiteY1" fmla="*/ 1506141 h 1927662"/>
                    <a:gd name="connsiteX2" fmla="*/ 4431223 w 4476531"/>
                    <a:gd name="connsiteY2" fmla="*/ 1055849 h 1927662"/>
                    <a:gd name="connsiteX3" fmla="*/ 4476491 w 4476531"/>
                    <a:gd name="connsiteY3" fmla="*/ 572997 h 1927662"/>
                    <a:gd name="connsiteX4" fmla="*/ 4228909 w 4476531"/>
                    <a:gd name="connsiteY4" fmla="*/ 416807 h 1927662"/>
                    <a:gd name="connsiteX5" fmla="*/ 3839730 w 4476531"/>
                    <a:gd name="connsiteY5" fmla="*/ 941171 h 1927662"/>
                    <a:gd name="connsiteX6" fmla="*/ 3381542 w 4476531"/>
                    <a:gd name="connsiteY6" fmla="*/ 654422 h 1927662"/>
                    <a:gd name="connsiteX7" fmla="*/ 2853028 w 4476531"/>
                    <a:gd name="connsiteY7" fmla="*/ 1084288 h 1927662"/>
                    <a:gd name="connsiteX8" fmla="*/ 2273952 w 4476531"/>
                    <a:gd name="connsiteY8" fmla="*/ 745501 h 1927662"/>
                    <a:gd name="connsiteX9" fmla="*/ 1658616 w 4476531"/>
                    <a:gd name="connsiteY9" fmla="*/ 1069103 h 1927662"/>
                    <a:gd name="connsiteX10" fmla="*/ 1144893 w 4476531"/>
                    <a:gd name="connsiteY10" fmla="*/ 652792 h 1927662"/>
                    <a:gd name="connsiteX11" fmla="*/ 695160 w 4476531"/>
                    <a:gd name="connsiteY11" fmla="*/ 850639 h 1927662"/>
                    <a:gd name="connsiteX12" fmla="*/ 198829 w 4476531"/>
                    <a:gd name="connsiteY12" fmla="*/ 0 h 1927662"/>
                    <a:gd name="connsiteX13" fmla="*/ 4078 w 4476531"/>
                    <a:gd name="connsiteY13" fmla="*/ 358733 h 1927662"/>
                    <a:gd name="connsiteX14" fmla="*/ 49346 w 4476531"/>
                    <a:gd name="connsiteY14" fmla="*/ 1013599 h 1927662"/>
                    <a:gd name="connsiteX15" fmla="*/ 334334 w 4476531"/>
                    <a:gd name="connsiteY15" fmla="*/ 1501294 h 1927662"/>
                    <a:gd name="connsiteX16" fmla="*/ 1237901 w 4476531"/>
                    <a:gd name="connsiteY16" fmla="*/ 1821231 h 1927662"/>
                    <a:gd name="connsiteX17" fmla="*/ 2468595 w 4476531"/>
                    <a:gd name="connsiteY17" fmla="*/ 1927662 h 1927662"/>
                    <a:gd name="connsiteX18" fmla="*/ 3396484 w 4476531"/>
                    <a:gd name="connsiteY18" fmla="*/ 1806242 h 1927662"/>
                    <a:gd name="connsiteX0" fmla="*/ 3396484 w 4476531"/>
                    <a:gd name="connsiteY0" fmla="*/ 1806242 h 1927662"/>
                    <a:gd name="connsiteX1" fmla="*/ 4164891 w 4476531"/>
                    <a:gd name="connsiteY1" fmla="*/ 1506141 h 1927662"/>
                    <a:gd name="connsiteX2" fmla="*/ 4431223 w 4476531"/>
                    <a:gd name="connsiteY2" fmla="*/ 1055849 h 1927662"/>
                    <a:gd name="connsiteX3" fmla="*/ 4476491 w 4476531"/>
                    <a:gd name="connsiteY3" fmla="*/ 572997 h 1927662"/>
                    <a:gd name="connsiteX4" fmla="*/ 4228909 w 4476531"/>
                    <a:gd name="connsiteY4" fmla="*/ 416807 h 1927662"/>
                    <a:gd name="connsiteX5" fmla="*/ 3839730 w 4476531"/>
                    <a:gd name="connsiteY5" fmla="*/ 941171 h 1927662"/>
                    <a:gd name="connsiteX6" fmla="*/ 3381542 w 4476531"/>
                    <a:gd name="connsiteY6" fmla="*/ 654422 h 1927662"/>
                    <a:gd name="connsiteX7" fmla="*/ 2853028 w 4476531"/>
                    <a:gd name="connsiteY7" fmla="*/ 1084288 h 1927662"/>
                    <a:gd name="connsiteX8" fmla="*/ 2273952 w 4476531"/>
                    <a:gd name="connsiteY8" fmla="*/ 745501 h 1927662"/>
                    <a:gd name="connsiteX9" fmla="*/ 1658616 w 4476531"/>
                    <a:gd name="connsiteY9" fmla="*/ 1069103 h 1927662"/>
                    <a:gd name="connsiteX10" fmla="*/ 1144893 w 4476531"/>
                    <a:gd name="connsiteY10" fmla="*/ 652792 h 1927662"/>
                    <a:gd name="connsiteX11" fmla="*/ 695160 w 4476531"/>
                    <a:gd name="connsiteY11" fmla="*/ 850639 h 1927662"/>
                    <a:gd name="connsiteX12" fmla="*/ 198829 w 4476531"/>
                    <a:gd name="connsiteY12" fmla="*/ 0 h 1927662"/>
                    <a:gd name="connsiteX13" fmla="*/ 4078 w 4476531"/>
                    <a:gd name="connsiteY13" fmla="*/ 358733 h 1927662"/>
                    <a:gd name="connsiteX14" fmla="*/ 49346 w 4476531"/>
                    <a:gd name="connsiteY14" fmla="*/ 1013599 h 1927662"/>
                    <a:gd name="connsiteX15" fmla="*/ 334334 w 4476531"/>
                    <a:gd name="connsiteY15" fmla="*/ 1501294 h 1927662"/>
                    <a:gd name="connsiteX16" fmla="*/ 1237901 w 4476531"/>
                    <a:gd name="connsiteY16" fmla="*/ 1821231 h 1927662"/>
                    <a:gd name="connsiteX17" fmla="*/ 2468595 w 4476531"/>
                    <a:gd name="connsiteY17" fmla="*/ 1927662 h 1927662"/>
                    <a:gd name="connsiteX18" fmla="*/ 3396484 w 4476531"/>
                    <a:gd name="connsiteY18" fmla="*/ 1806242 h 1927662"/>
                    <a:gd name="connsiteX0" fmla="*/ 3396484 w 4476531"/>
                    <a:gd name="connsiteY0" fmla="*/ 1806242 h 1927662"/>
                    <a:gd name="connsiteX1" fmla="*/ 4164891 w 4476531"/>
                    <a:gd name="connsiteY1" fmla="*/ 1506141 h 1927662"/>
                    <a:gd name="connsiteX2" fmla="*/ 4431223 w 4476531"/>
                    <a:gd name="connsiteY2" fmla="*/ 1055849 h 1927662"/>
                    <a:gd name="connsiteX3" fmla="*/ 4476491 w 4476531"/>
                    <a:gd name="connsiteY3" fmla="*/ 572997 h 1927662"/>
                    <a:gd name="connsiteX4" fmla="*/ 4207784 w 4476531"/>
                    <a:gd name="connsiteY4" fmla="*/ 401718 h 1927662"/>
                    <a:gd name="connsiteX5" fmla="*/ 3839730 w 4476531"/>
                    <a:gd name="connsiteY5" fmla="*/ 941171 h 1927662"/>
                    <a:gd name="connsiteX6" fmla="*/ 3381542 w 4476531"/>
                    <a:gd name="connsiteY6" fmla="*/ 654422 h 1927662"/>
                    <a:gd name="connsiteX7" fmla="*/ 2853028 w 4476531"/>
                    <a:gd name="connsiteY7" fmla="*/ 1084288 h 1927662"/>
                    <a:gd name="connsiteX8" fmla="*/ 2273952 w 4476531"/>
                    <a:gd name="connsiteY8" fmla="*/ 745501 h 1927662"/>
                    <a:gd name="connsiteX9" fmla="*/ 1658616 w 4476531"/>
                    <a:gd name="connsiteY9" fmla="*/ 1069103 h 1927662"/>
                    <a:gd name="connsiteX10" fmla="*/ 1144893 w 4476531"/>
                    <a:gd name="connsiteY10" fmla="*/ 652792 h 1927662"/>
                    <a:gd name="connsiteX11" fmla="*/ 695160 w 4476531"/>
                    <a:gd name="connsiteY11" fmla="*/ 850639 h 1927662"/>
                    <a:gd name="connsiteX12" fmla="*/ 198829 w 4476531"/>
                    <a:gd name="connsiteY12" fmla="*/ 0 h 1927662"/>
                    <a:gd name="connsiteX13" fmla="*/ 4078 w 4476531"/>
                    <a:gd name="connsiteY13" fmla="*/ 358733 h 1927662"/>
                    <a:gd name="connsiteX14" fmla="*/ 49346 w 4476531"/>
                    <a:gd name="connsiteY14" fmla="*/ 1013599 h 1927662"/>
                    <a:gd name="connsiteX15" fmla="*/ 334334 w 4476531"/>
                    <a:gd name="connsiteY15" fmla="*/ 1501294 h 1927662"/>
                    <a:gd name="connsiteX16" fmla="*/ 1237901 w 4476531"/>
                    <a:gd name="connsiteY16" fmla="*/ 1821231 h 1927662"/>
                    <a:gd name="connsiteX17" fmla="*/ 2468595 w 4476531"/>
                    <a:gd name="connsiteY17" fmla="*/ 1927662 h 1927662"/>
                    <a:gd name="connsiteX18" fmla="*/ 3396484 w 4476531"/>
                    <a:gd name="connsiteY18" fmla="*/ 1806242 h 1927662"/>
                    <a:gd name="connsiteX0" fmla="*/ 3396484 w 4476531"/>
                    <a:gd name="connsiteY0" fmla="*/ 1806242 h 1927662"/>
                    <a:gd name="connsiteX1" fmla="*/ 4164891 w 4476531"/>
                    <a:gd name="connsiteY1" fmla="*/ 1506141 h 1927662"/>
                    <a:gd name="connsiteX2" fmla="*/ 4431223 w 4476531"/>
                    <a:gd name="connsiteY2" fmla="*/ 1055849 h 1927662"/>
                    <a:gd name="connsiteX3" fmla="*/ 4476491 w 4476531"/>
                    <a:gd name="connsiteY3" fmla="*/ 572997 h 1927662"/>
                    <a:gd name="connsiteX4" fmla="*/ 4207784 w 4476531"/>
                    <a:gd name="connsiteY4" fmla="*/ 401718 h 1927662"/>
                    <a:gd name="connsiteX5" fmla="*/ 3839730 w 4476531"/>
                    <a:gd name="connsiteY5" fmla="*/ 941171 h 1927662"/>
                    <a:gd name="connsiteX6" fmla="*/ 3381542 w 4476531"/>
                    <a:gd name="connsiteY6" fmla="*/ 654422 h 1927662"/>
                    <a:gd name="connsiteX7" fmla="*/ 2853028 w 4476531"/>
                    <a:gd name="connsiteY7" fmla="*/ 1084288 h 1927662"/>
                    <a:gd name="connsiteX8" fmla="*/ 2273952 w 4476531"/>
                    <a:gd name="connsiteY8" fmla="*/ 745501 h 1927662"/>
                    <a:gd name="connsiteX9" fmla="*/ 1658616 w 4476531"/>
                    <a:gd name="connsiteY9" fmla="*/ 1069103 h 1927662"/>
                    <a:gd name="connsiteX10" fmla="*/ 1144893 w 4476531"/>
                    <a:gd name="connsiteY10" fmla="*/ 652792 h 1927662"/>
                    <a:gd name="connsiteX11" fmla="*/ 695160 w 4476531"/>
                    <a:gd name="connsiteY11" fmla="*/ 850639 h 1927662"/>
                    <a:gd name="connsiteX12" fmla="*/ 198829 w 4476531"/>
                    <a:gd name="connsiteY12" fmla="*/ 0 h 1927662"/>
                    <a:gd name="connsiteX13" fmla="*/ 4078 w 4476531"/>
                    <a:gd name="connsiteY13" fmla="*/ 358733 h 1927662"/>
                    <a:gd name="connsiteX14" fmla="*/ 49346 w 4476531"/>
                    <a:gd name="connsiteY14" fmla="*/ 1013599 h 1927662"/>
                    <a:gd name="connsiteX15" fmla="*/ 334334 w 4476531"/>
                    <a:gd name="connsiteY15" fmla="*/ 1501294 h 1927662"/>
                    <a:gd name="connsiteX16" fmla="*/ 1237901 w 4476531"/>
                    <a:gd name="connsiteY16" fmla="*/ 1821231 h 1927662"/>
                    <a:gd name="connsiteX17" fmla="*/ 2468595 w 4476531"/>
                    <a:gd name="connsiteY17" fmla="*/ 1927662 h 1927662"/>
                    <a:gd name="connsiteX18" fmla="*/ 3396484 w 4476531"/>
                    <a:gd name="connsiteY18" fmla="*/ 1806242 h 1927662"/>
                    <a:gd name="connsiteX0" fmla="*/ 3396484 w 4476531"/>
                    <a:gd name="connsiteY0" fmla="*/ 1806242 h 1927662"/>
                    <a:gd name="connsiteX1" fmla="*/ 4164891 w 4476531"/>
                    <a:gd name="connsiteY1" fmla="*/ 1506141 h 1927662"/>
                    <a:gd name="connsiteX2" fmla="*/ 4431223 w 4476531"/>
                    <a:gd name="connsiteY2" fmla="*/ 1055849 h 1927662"/>
                    <a:gd name="connsiteX3" fmla="*/ 4476491 w 4476531"/>
                    <a:gd name="connsiteY3" fmla="*/ 572997 h 1927662"/>
                    <a:gd name="connsiteX4" fmla="*/ 4207784 w 4476531"/>
                    <a:gd name="connsiteY4" fmla="*/ 401718 h 1927662"/>
                    <a:gd name="connsiteX5" fmla="*/ 3839730 w 4476531"/>
                    <a:gd name="connsiteY5" fmla="*/ 941171 h 1927662"/>
                    <a:gd name="connsiteX6" fmla="*/ 3381542 w 4476531"/>
                    <a:gd name="connsiteY6" fmla="*/ 654422 h 1927662"/>
                    <a:gd name="connsiteX7" fmla="*/ 2853028 w 4476531"/>
                    <a:gd name="connsiteY7" fmla="*/ 1084288 h 1927662"/>
                    <a:gd name="connsiteX8" fmla="*/ 2273952 w 4476531"/>
                    <a:gd name="connsiteY8" fmla="*/ 745501 h 1927662"/>
                    <a:gd name="connsiteX9" fmla="*/ 1658616 w 4476531"/>
                    <a:gd name="connsiteY9" fmla="*/ 1069103 h 1927662"/>
                    <a:gd name="connsiteX10" fmla="*/ 1144893 w 4476531"/>
                    <a:gd name="connsiteY10" fmla="*/ 652792 h 1927662"/>
                    <a:gd name="connsiteX11" fmla="*/ 695160 w 4476531"/>
                    <a:gd name="connsiteY11" fmla="*/ 850639 h 1927662"/>
                    <a:gd name="connsiteX12" fmla="*/ 198829 w 4476531"/>
                    <a:gd name="connsiteY12" fmla="*/ 0 h 1927662"/>
                    <a:gd name="connsiteX13" fmla="*/ 4078 w 4476531"/>
                    <a:gd name="connsiteY13" fmla="*/ 358733 h 1927662"/>
                    <a:gd name="connsiteX14" fmla="*/ 49346 w 4476531"/>
                    <a:gd name="connsiteY14" fmla="*/ 1013599 h 1927662"/>
                    <a:gd name="connsiteX15" fmla="*/ 334334 w 4476531"/>
                    <a:gd name="connsiteY15" fmla="*/ 1501294 h 1927662"/>
                    <a:gd name="connsiteX16" fmla="*/ 1237901 w 4476531"/>
                    <a:gd name="connsiteY16" fmla="*/ 1821231 h 1927662"/>
                    <a:gd name="connsiteX17" fmla="*/ 2468595 w 4476531"/>
                    <a:gd name="connsiteY17" fmla="*/ 1927662 h 1927662"/>
                    <a:gd name="connsiteX18" fmla="*/ 3396484 w 4476531"/>
                    <a:gd name="connsiteY18" fmla="*/ 1806242 h 1927662"/>
                    <a:gd name="connsiteX0" fmla="*/ 3396484 w 4476531"/>
                    <a:gd name="connsiteY0" fmla="*/ 1806242 h 1927662"/>
                    <a:gd name="connsiteX1" fmla="*/ 4164891 w 4476531"/>
                    <a:gd name="connsiteY1" fmla="*/ 1500106 h 1927662"/>
                    <a:gd name="connsiteX2" fmla="*/ 4431223 w 4476531"/>
                    <a:gd name="connsiteY2" fmla="*/ 1055849 h 1927662"/>
                    <a:gd name="connsiteX3" fmla="*/ 4476491 w 4476531"/>
                    <a:gd name="connsiteY3" fmla="*/ 572997 h 1927662"/>
                    <a:gd name="connsiteX4" fmla="*/ 4207784 w 4476531"/>
                    <a:gd name="connsiteY4" fmla="*/ 401718 h 1927662"/>
                    <a:gd name="connsiteX5" fmla="*/ 3839730 w 4476531"/>
                    <a:gd name="connsiteY5" fmla="*/ 941171 h 1927662"/>
                    <a:gd name="connsiteX6" fmla="*/ 3381542 w 4476531"/>
                    <a:gd name="connsiteY6" fmla="*/ 654422 h 1927662"/>
                    <a:gd name="connsiteX7" fmla="*/ 2853028 w 4476531"/>
                    <a:gd name="connsiteY7" fmla="*/ 1084288 h 1927662"/>
                    <a:gd name="connsiteX8" fmla="*/ 2273952 w 4476531"/>
                    <a:gd name="connsiteY8" fmla="*/ 745501 h 1927662"/>
                    <a:gd name="connsiteX9" fmla="*/ 1658616 w 4476531"/>
                    <a:gd name="connsiteY9" fmla="*/ 1069103 h 1927662"/>
                    <a:gd name="connsiteX10" fmla="*/ 1144893 w 4476531"/>
                    <a:gd name="connsiteY10" fmla="*/ 652792 h 1927662"/>
                    <a:gd name="connsiteX11" fmla="*/ 695160 w 4476531"/>
                    <a:gd name="connsiteY11" fmla="*/ 850639 h 1927662"/>
                    <a:gd name="connsiteX12" fmla="*/ 198829 w 4476531"/>
                    <a:gd name="connsiteY12" fmla="*/ 0 h 1927662"/>
                    <a:gd name="connsiteX13" fmla="*/ 4078 w 4476531"/>
                    <a:gd name="connsiteY13" fmla="*/ 358733 h 1927662"/>
                    <a:gd name="connsiteX14" fmla="*/ 49346 w 4476531"/>
                    <a:gd name="connsiteY14" fmla="*/ 1013599 h 1927662"/>
                    <a:gd name="connsiteX15" fmla="*/ 334334 w 4476531"/>
                    <a:gd name="connsiteY15" fmla="*/ 1501294 h 1927662"/>
                    <a:gd name="connsiteX16" fmla="*/ 1237901 w 4476531"/>
                    <a:gd name="connsiteY16" fmla="*/ 1821231 h 1927662"/>
                    <a:gd name="connsiteX17" fmla="*/ 2468595 w 4476531"/>
                    <a:gd name="connsiteY17" fmla="*/ 1927662 h 1927662"/>
                    <a:gd name="connsiteX18" fmla="*/ 3396484 w 4476531"/>
                    <a:gd name="connsiteY18" fmla="*/ 1806242 h 1927662"/>
                    <a:gd name="connsiteX0" fmla="*/ 3396484 w 4476531"/>
                    <a:gd name="connsiteY0" fmla="*/ 1806242 h 1927662"/>
                    <a:gd name="connsiteX1" fmla="*/ 4164891 w 4476531"/>
                    <a:gd name="connsiteY1" fmla="*/ 1500106 h 1927662"/>
                    <a:gd name="connsiteX2" fmla="*/ 4431223 w 4476531"/>
                    <a:gd name="connsiteY2" fmla="*/ 1055849 h 1927662"/>
                    <a:gd name="connsiteX3" fmla="*/ 4476491 w 4476531"/>
                    <a:gd name="connsiteY3" fmla="*/ 572997 h 1927662"/>
                    <a:gd name="connsiteX4" fmla="*/ 4207784 w 4476531"/>
                    <a:gd name="connsiteY4" fmla="*/ 401718 h 1927662"/>
                    <a:gd name="connsiteX5" fmla="*/ 3839730 w 4476531"/>
                    <a:gd name="connsiteY5" fmla="*/ 941171 h 1927662"/>
                    <a:gd name="connsiteX6" fmla="*/ 3381542 w 4476531"/>
                    <a:gd name="connsiteY6" fmla="*/ 654422 h 1927662"/>
                    <a:gd name="connsiteX7" fmla="*/ 2853028 w 4476531"/>
                    <a:gd name="connsiteY7" fmla="*/ 1084288 h 1927662"/>
                    <a:gd name="connsiteX8" fmla="*/ 2273952 w 4476531"/>
                    <a:gd name="connsiteY8" fmla="*/ 745501 h 1927662"/>
                    <a:gd name="connsiteX9" fmla="*/ 1658616 w 4476531"/>
                    <a:gd name="connsiteY9" fmla="*/ 1069103 h 1927662"/>
                    <a:gd name="connsiteX10" fmla="*/ 1144893 w 4476531"/>
                    <a:gd name="connsiteY10" fmla="*/ 652792 h 1927662"/>
                    <a:gd name="connsiteX11" fmla="*/ 695160 w 4476531"/>
                    <a:gd name="connsiteY11" fmla="*/ 850639 h 1927662"/>
                    <a:gd name="connsiteX12" fmla="*/ 198829 w 4476531"/>
                    <a:gd name="connsiteY12" fmla="*/ 0 h 1927662"/>
                    <a:gd name="connsiteX13" fmla="*/ 4078 w 4476531"/>
                    <a:gd name="connsiteY13" fmla="*/ 358733 h 1927662"/>
                    <a:gd name="connsiteX14" fmla="*/ 49346 w 4476531"/>
                    <a:gd name="connsiteY14" fmla="*/ 1013599 h 1927662"/>
                    <a:gd name="connsiteX15" fmla="*/ 334334 w 4476531"/>
                    <a:gd name="connsiteY15" fmla="*/ 1501294 h 1927662"/>
                    <a:gd name="connsiteX16" fmla="*/ 1237901 w 4476531"/>
                    <a:gd name="connsiteY16" fmla="*/ 1821231 h 1927662"/>
                    <a:gd name="connsiteX17" fmla="*/ 2468595 w 4476531"/>
                    <a:gd name="connsiteY17" fmla="*/ 1927662 h 1927662"/>
                    <a:gd name="connsiteX18" fmla="*/ 3396484 w 4476531"/>
                    <a:gd name="connsiteY18" fmla="*/ 1806242 h 1927662"/>
                    <a:gd name="connsiteX0" fmla="*/ 3396484 w 4476531"/>
                    <a:gd name="connsiteY0" fmla="*/ 1806242 h 1927662"/>
                    <a:gd name="connsiteX1" fmla="*/ 4164891 w 4476531"/>
                    <a:gd name="connsiteY1" fmla="*/ 1478982 h 1927662"/>
                    <a:gd name="connsiteX2" fmla="*/ 4431223 w 4476531"/>
                    <a:gd name="connsiteY2" fmla="*/ 1055849 h 1927662"/>
                    <a:gd name="connsiteX3" fmla="*/ 4476491 w 4476531"/>
                    <a:gd name="connsiteY3" fmla="*/ 572997 h 1927662"/>
                    <a:gd name="connsiteX4" fmla="*/ 4207784 w 4476531"/>
                    <a:gd name="connsiteY4" fmla="*/ 401718 h 1927662"/>
                    <a:gd name="connsiteX5" fmla="*/ 3839730 w 4476531"/>
                    <a:gd name="connsiteY5" fmla="*/ 941171 h 1927662"/>
                    <a:gd name="connsiteX6" fmla="*/ 3381542 w 4476531"/>
                    <a:gd name="connsiteY6" fmla="*/ 654422 h 1927662"/>
                    <a:gd name="connsiteX7" fmla="*/ 2853028 w 4476531"/>
                    <a:gd name="connsiteY7" fmla="*/ 1084288 h 1927662"/>
                    <a:gd name="connsiteX8" fmla="*/ 2273952 w 4476531"/>
                    <a:gd name="connsiteY8" fmla="*/ 745501 h 1927662"/>
                    <a:gd name="connsiteX9" fmla="*/ 1658616 w 4476531"/>
                    <a:gd name="connsiteY9" fmla="*/ 1069103 h 1927662"/>
                    <a:gd name="connsiteX10" fmla="*/ 1144893 w 4476531"/>
                    <a:gd name="connsiteY10" fmla="*/ 652792 h 1927662"/>
                    <a:gd name="connsiteX11" fmla="*/ 695160 w 4476531"/>
                    <a:gd name="connsiteY11" fmla="*/ 850639 h 1927662"/>
                    <a:gd name="connsiteX12" fmla="*/ 198829 w 4476531"/>
                    <a:gd name="connsiteY12" fmla="*/ 0 h 1927662"/>
                    <a:gd name="connsiteX13" fmla="*/ 4078 w 4476531"/>
                    <a:gd name="connsiteY13" fmla="*/ 358733 h 1927662"/>
                    <a:gd name="connsiteX14" fmla="*/ 49346 w 4476531"/>
                    <a:gd name="connsiteY14" fmla="*/ 1013599 h 1927662"/>
                    <a:gd name="connsiteX15" fmla="*/ 334334 w 4476531"/>
                    <a:gd name="connsiteY15" fmla="*/ 1501294 h 1927662"/>
                    <a:gd name="connsiteX16" fmla="*/ 1237901 w 4476531"/>
                    <a:gd name="connsiteY16" fmla="*/ 1821231 h 1927662"/>
                    <a:gd name="connsiteX17" fmla="*/ 2468595 w 4476531"/>
                    <a:gd name="connsiteY17" fmla="*/ 1927662 h 1927662"/>
                    <a:gd name="connsiteX18" fmla="*/ 3396484 w 4476531"/>
                    <a:gd name="connsiteY18" fmla="*/ 1806242 h 1927662"/>
                    <a:gd name="connsiteX0" fmla="*/ 3396484 w 4476531"/>
                    <a:gd name="connsiteY0" fmla="*/ 1806242 h 1927662"/>
                    <a:gd name="connsiteX1" fmla="*/ 4164891 w 4476531"/>
                    <a:gd name="connsiteY1" fmla="*/ 1478982 h 1927662"/>
                    <a:gd name="connsiteX2" fmla="*/ 4431223 w 4476531"/>
                    <a:gd name="connsiteY2" fmla="*/ 1055849 h 1927662"/>
                    <a:gd name="connsiteX3" fmla="*/ 4476491 w 4476531"/>
                    <a:gd name="connsiteY3" fmla="*/ 572997 h 1927662"/>
                    <a:gd name="connsiteX4" fmla="*/ 4207784 w 4476531"/>
                    <a:gd name="connsiteY4" fmla="*/ 401718 h 1927662"/>
                    <a:gd name="connsiteX5" fmla="*/ 3839730 w 4476531"/>
                    <a:gd name="connsiteY5" fmla="*/ 941171 h 1927662"/>
                    <a:gd name="connsiteX6" fmla="*/ 3381542 w 4476531"/>
                    <a:gd name="connsiteY6" fmla="*/ 654422 h 1927662"/>
                    <a:gd name="connsiteX7" fmla="*/ 2853028 w 4476531"/>
                    <a:gd name="connsiteY7" fmla="*/ 1084288 h 1927662"/>
                    <a:gd name="connsiteX8" fmla="*/ 2273952 w 4476531"/>
                    <a:gd name="connsiteY8" fmla="*/ 745501 h 1927662"/>
                    <a:gd name="connsiteX9" fmla="*/ 1658616 w 4476531"/>
                    <a:gd name="connsiteY9" fmla="*/ 1069103 h 1927662"/>
                    <a:gd name="connsiteX10" fmla="*/ 1144893 w 4476531"/>
                    <a:gd name="connsiteY10" fmla="*/ 652792 h 1927662"/>
                    <a:gd name="connsiteX11" fmla="*/ 695160 w 4476531"/>
                    <a:gd name="connsiteY11" fmla="*/ 850639 h 1927662"/>
                    <a:gd name="connsiteX12" fmla="*/ 198829 w 4476531"/>
                    <a:gd name="connsiteY12" fmla="*/ 0 h 1927662"/>
                    <a:gd name="connsiteX13" fmla="*/ 4078 w 4476531"/>
                    <a:gd name="connsiteY13" fmla="*/ 358733 h 1927662"/>
                    <a:gd name="connsiteX14" fmla="*/ 49346 w 4476531"/>
                    <a:gd name="connsiteY14" fmla="*/ 1013599 h 1927662"/>
                    <a:gd name="connsiteX15" fmla="*/ 334334 w 4476531"/>
                    <a:gd name="connsiteY15" fmla="*/ 1501294 h 1927662"/>
                    <a:gd name="connsiteX16" fmla="*/ 1237901 w 4476531"/>
                    <a:gd name="connsiteY16" fmla="*/ 1821231 h 1927662"/>
                    <a:gd name="connsiteX17" fmla="*/ 2468595 w 4476531"/>
                    <a:gd name="connsiteY17" fmla="*/ 1927662 h 1927662"/>
                    <a:gd name="connsiteX18" fmla="*/ 3396484 w 4476531"/>
                    <a:gd name="connsiteY18" fmla="*/ 1806242 h 1927662"/>
                    <a:gd name="connsiteX0" fmla="*/ 3396484 w 4476513"/>
                    <a:gd name="connsiteY0" fmla="*/ 1806242 h 1927662"/>
                    <a:gd name="connsiteX1" fmla="*/ 4164891 w 4476513"/>
                    <a:gd name="connsiteY1" fmla="*/ 1478982 h 1927662"/>
                    <a:gd name="connsiteX2" fmla="*/ 4431223 w 4476513"/>
                    <a:gd name="connsiteY2" fmla="*/ 1055849 h 1927662"/>
                    <a:gd name="connsiteX3" fmla="*/ 4476491 w 4476513"/>
                    <a:gd name="connsiteY3" fmla="*/ 572997 h 1927662"/>
                    <a:gd name="connsiteX4" fmla="*/ 4207784 w 4476513"/>
                    <a:gd name="connsiteY4" fmla="*/ 401718 h 1927662"/>
                    <a:gd name="connsiteX5" fmla="*/ 3839730 w 4476513"/>
                    <a:gd name="connsiteY5" fmla="*/ 941171 h 1927662"/>
                    <a:gd name="connsiteX6" fmla="*/ 3381542 w 4476513"/>
                    <a:gd name="connsiteY6" fmla="*/ 654422 h 1927662"/>
                    <a:gd name="connsiteX7" fmla="*/ 2853028 w 4476513"/>
                    <a:gd name="connsiteY7" fmla="*/ 1084288 h 1927662"/>
                    <a:gd name="connsiteX8" fmla="*/ 2273952 w 4476513"/>
                    <a:gd name="connsiteY8" fmla="*/ 745501 h 1927662"/>
                    <a:gd name="connsiteX9" fmla="*/ 1658616 w 4476513"/>
                    <a:gd name="connsiteY9" fmla="*/ 1069103 h 1927662"/>
                    <a:gd name="connsiteX10" fmla="*/ 1144893 w 4476513"/>
                    <a:gd name="connsiteY10" fmla="*/ 652792 h 1927662"/>
                    <a:gd name="connsiteX11" fmla="*/ 695160 w 4476513"/>
                    <a:gd name="connsiteY11" fmla="*/ 850639 h 1927662"/>
                    <a:gd name="connsiteX12" fmla="*/ 198829 w 4476513"/>
                    <a:gd name="connsiteY12" fmla="*/ 0 h 1927662"/>
                    <a:gd name="connsiteX13" fmla="*/ 4078 w 4476513"/>
                    <a:gd name="connsiteY13" fmla="*/ 358733 h 1927662"/>
                    <a:gd name="connsiteX14" fmla="*/ 49346 w 4476513"/>
                    <a:gd name="connsiteY14" fmla="*/ 1013599 h 1927662"/>
                    <a:gd name="connsiteX15" fmla="*/ 334334 w 4476513"/>
                    <a:gd name="connsiteY15" fmla="*/ 1501294 h 1927662"/>
                    <a:gd name="connsiteX16" fmla="*/ 1237901 w 4476513"/>
                    <a:gd name="connsiteY16" fmla="*/ 1821231 h 1927662"/>
                    <a:gd name="connsiteX17" fmla="*/ 2468595 w 4476513"/>
                    <a:gd name="connsiteY17" fmla="*/ 1927662 h 1927662"/>
                    <a:gd name="connsiteX18" fmla="*/ 3396484 w 4476513"/>
                    <a:gd name="connsiteY18" fmla="*/ 1806242 h 1927662"/>
                    <a:gd name="connsiteX0" fmla="*/ 3396484 w 4476513"/>
                    <a:gd name="connsiteY0" fmla="*/ 1806242 h 1927662"/>
                    <a:gd name="connsiteX1" fmla="*/ 4164891 w 4476513"/>
                    <a:gd name="connsiteY1" fmla="*/ 1478982 h 1927662"/>
                    <a:gd name="connsiteX2" fmla="*/ 4431223 w 4476513"/>
                    <a:gd name="connsiteY2" fmla="*/ 1055849 h 1927662"/>
                    <a:gd name="connsiteX3" fmla="*/ 4476491 w 4476513"/>
                    <a:gd name="connsiteY3" fmla="*/ 572997 h 1927662"/>
                    <a:gd name="connsiteX4" fmla="*/ 4207784 w 4476513"/>
                    <a:gd name="connsiteY4" fmla="*/ 401718 h 1927662"/>
                    <a:gd name="connsiteX5" fmla="*/ 3839730 w 4476513"/>
                    <a:gd name="connsiteY5" fmla="*/ 941171 h 1927662"/>
                    <a:gd name="connsiteX6" fmla="*/ 3381542 w 4476513"/>
                    <a:gd name="connsiteY6" fmla="*/ 654422 h 1927662"/>
                    <a:gd name="connsiteX7" fmla="*/ 2853028 w 4476513"/>
                    <a:gd name="connsiteY7" fmla="*/ 1084288 h 1927662"/>
                    <a:gd name="connsiteX8" fmla="*/ 2273952 w 4476513"/>
                    <a:gd name="connsiteY8" fmla="*/ 745501 h 1927662"/>
                    <a:gd name="connsiteX9" fmla="*/ 1658616 w 4476513"/>
                    <a:gd name="connsiteY9" fmla="*/ 1069103 h 1927662"/>
                    <a:gd name="connsiteX10" fmla="*/ 1144893 w 4476513"/>
                    <a:gd name="connsiteY10" fmla="*/ 652792 h 1927662"/>
                    <a:gd name="connsiteX11" fmla="*/ 695160 w 4476513"/>
                    <a:gd name="connsiteY11" fmla="*/ 850639 h 1927662"/>
                    <a:gd name="connsiteX12" fmla="*/ 198829 w 4476513"/>
                    <a:gd name="connsiteY12" fmla="*/ 0 h 1927662"/>
                    <a:gd name="connsiteX13" fmla="*/ 4078 w 4476513"/>
                    <a:gd name="connsiteY13" fmla="*/ 358733 h 1927662"/>
                    <a:gd name="connsiteX14" fmla="*/ 49346 w 4476513"/>
                    <a:gd name="connsiteY14" fmla="*/ 1013599 h 1927662"/>
                    <a:gd name="connsiteX15" fmla="*/ 334334 w 4476513"/>
                    <a:gd name="connsiteY15" fmla="*/ 1501294 h 1927662"/>
                    <a:gd name="connsiteX16" fmla="*/ 1237901 w 4476513"/>
                    <a:gd name="connsiteY16" fmla="*/ 1821231 h 1927662"/>
                    <a:gd name="connsiteX17" fmla="*/ 2468595 w 4476513"/>
                    <a:gd name="connsiteY17" fmla="*/ 1927662 h 1927662"/>
                    <a:gd name="connsiteX18" fmla="*/ 3396484 w 4476513"/>
                    <a:gd name="connsiteY18" fmla="*/ 1806242 h 1927662"/>
                    <a:gd name="connsiteX0" fmla="*/ 3396484 w 4476513"/>
                    <a:gd name="connsiteY0" fmla="*/ 1806242 h 1927662"/>
                    <a:gd name="connsiteX1" fmla="*/ 4164891 w 4476513"/>
                    <a:gd name="connsiteY1" fmla="*/ 1478982 h 1927662"/>
                    <a:gd name="connsiteX2" fmla="*/ 4431223 w 4476513"/>
                    <a:gd name="connsiteY2" fmla="*/ 1055849 h 1927662"/>
                    <a:gd name="connsiteX3" fmla="*/ 4476491 w 4476513"/>
                    <a:gd name="connsiteY3" fmla="*/ 572997 h 1927662"/>
                    <a:gd name="connsiteX4" fmla="*/ 4207784 w 4476513"/>
                    <a:gd name="connsiteY4" fmla="*/ 401718 h 1927662"/>
                    <a:gd name="connsiteX5" fmla="*/ 3839730 w 4476513"/>
                    <a:gd name="connsiteY5" fmla="*/ 941171 h 1927662"/>
                    <a:gd name="connsiteX6" fmla="*/ 3381542 w 4476513"/>
                    <a:gd name="connsiteY6" fmla="*/ 654422 h 1927662"/>
                    <a:gd name="connsiteX7" fmla="*/ 2853028 w 4476513"/>
                    <a:gd name="connsiteY7" fmla="*/ 1084288 h 1927662"/>
                    <a:gd name="connsiteX8" fmla="*/ 2273952 w 4476513"/>
                    <a:gd name="connsiteY8" fmla="*/ 745501 h 1927662"/>
                    <a:gd name="connsiteX9" fmla="*/ 1658616 w 4476513"/>
                    <a:gd name="connsiteY9" fmla="*/ 1069103 h 1927662"/>
                    <a:gd name="connsiteX10" fmla="*/ 1144893 w 4476513"/>
                    <a:gd name="connsiteY10" fmla="*/ 652792 h 1927662"/>
                    <a:gd name="connsiteX11" fmla="*/ 695160 w 4476513"/>
                    <a:gd name="connsiteY11" fmla="*/ 850639 h 1927662"/>
                    <a:gd name="connsiteX12" fmla="*/ 198829 w 4476513"/>
                    <a:gd name="connsiteY12" fmla="*/ 0 h 1927662"/>
                    <a:gd name="connsiteX13" fmla="*/ 4078 w 4476513"/>
                    <a:gd name="connsiteY13" fmla="*/ 358733 h 1927662"/>
                    <a:gd name="connsiteX14" fmla="*/ 49346 w 4476513"/>
                    <a:gd name="connsiteY14" fmla="*/ 1013599 h 1927662"/>
                    <a:gd name="connsiteX15" fmla="*/ 334334 w 4476513"/>
                    <a:gd name="connsiteY15" fmla="*/ 1501294 h 1927662"/>
                    <a:gd name="connsiteX16" fmla="*/ 1237901 w 4476513"/>
                    <a:gd name="connsiteY16" fmla="*/ 1821231 h 1927662"/>
                    <a:gd name="connsiteX17" fmla="*/ 2468595 w 4476513"/>
                    <a:gd name="connsiteY17" fmla="*/ 1927662 h 1927662"/>
                    <a:gd name="connsiteX18" fmla="*/ 3396484 w 4476513"/>
                    <a:gd name="connsiteY18" fmla="*/ 1806242 h 1927662"/>
                    <a:gd name="connsiteX0" fmla="*/ 3396484 w 4476513"/>
                    <a:gd name="connsiteY0" fmla="*/ 1818314 h 1927662"/>
                    <a:gd name="connsiteX1" fmla="*/ 4164891 w 4476513"/>
                    <a:gd name="connsiteY1" fmla="*/ 1478982 h 1927662"/>
                    <a:gd name="connsiteX2" fmla="*/ 4431223 w 4476513"/>
                    <a:gd name="connsiteY2" fmla="*/ 1055849 h 1927662"/>
                    <a:gd name="connsiteX3" fmla="*/ 4476491 w 4476513"/>
                    <a:gd name="connsiteY3" fmla="*/ 572997 h 1927662"/>
                    <a:gd name="connsiteX4" fmla="*/ 4207784 w 4476513"/>
                    <a:gd name="connsiteY4" fmla="*/ 401718 h 1927662"/>
                    <a:gd name="connsiteX5" fmla="*/ 3839730 w 4476513"/>
                    <a:gd name="connsiteY5" fmla="*/ 941171 h 1927662"/>
                    <a:gd name="connsiteX6" fmla="*/ 3381542 w 4476513"/>
                    <a:gd name="connsiteY6" fmla="*/ 654422 h 1927662"/>
                    <a:gd name="connsiteX7" fmla="*/ 2853028 w 4476513"/>
                    <a:gd name="connsiteY7" fmla="*/ 1084288 h 1927662"/>
                    <a:gd name="connsiteX8" fmla="*/ 2273952 w 4476513"/>
                    <a:gd name="connsiteY8" fmla="*/ 745501 h 1927662"/>
                    <a:gd name="connsiteX9" fmla="*/ 1658616 w 4476513"/>
                    <a:gd name="connsiteY9" fmla="*/ 1069103 h 1927662"/>
                    <a:gd name="connsiteX10" fmla="*/ 1144893 w 4476513"/>
                    <a:gd name="connsiteY10" fmla="*/ 652792 h 1927662"/>
                    <a:gd name="connsiteX11" fmla="*/ 695160 w 4476513"/>
                    <a:gd name="connsiteY11" fmla="*/ 850639 h 1927662"/>
                    <a:gd name="connsiteX12" fmla="*/ 198829 w 4476513"/>
                    <a:gd name="connsiteY12" fmla="*/ 0 h 1927662"/>
                    <a:gd name="connsiteX13" fmla="*/ 4078 w 4476513"/>
                    <a:gd name="connsiteY13" fmla="*/ 358733 h 1927662"/>
                    <a:gd name="connsiteX14" fmla="*/ 49346 w 4476513"/>
                    <a:gd name="connsiteY14" fmla="*/ 1013599 h 1927662"/>
                    <a:gd name="connsiteX15" fmla="*/ 334334 w 4476513"/>
                    <a:gd name="connsiteY15" fmla="*/ 1501294 h 1927662"/>
                    <a:gd name="connsiteX16" fmla="*/ 1237901 w 4476513"/>
                    <a:gd name="connsiteY16" fmla="*/ 1821231 h 1927662"/>
                    <a:gd name="connsiteX17" fmla="*/ 2468595 w 4476513"/>
                    <a:gd name="connsiteY17" fmla="*/ 1927662 h 1927662"/>
                    <a:gd name="connsiteX18" fmla="*/ 3396484 w 4476513"/>
                    <a:gd name="connsiteY18" fmla="*/ 1818314 h 1927662"/>
                    <a:gd name="connsiteX0" fmla="*/ 3396484 w 4476513"/>
                    <a:gd name="connsiteY0" fmla="*/ 1818314 h 1942752"/>
                    <a:gd name="connsiteX1" fmla="*/ 4164891 w 4476513"/>
                    <a:gd name="connsiteY1" fmla="*/ 1478982 h 1942752"/>
                    <a:gd name="connsiteX2" fmla="*/ 4431223 w 4476513"/>
                    <a:gd name="connsiteY2" fmla="*/ 1055849 h 1942752"/>
                    <a:gd name="connsiteX3" fmla="*/ 4476491 w 4476513"/>
                    <a:gd name="connsiteY3" fmla="*/ 572997 h 1942752"/>
                    <a:gd name="connsiteX4" fmla="*/ 4207784 w 4476513"/>
                    <a:gd name="connsiteY4" fmla="*/ 401718 h 1942752"/>
                    <a:gd name="connsiteX5" fmla="*/ 3839730 w 4476513"/>
                    <a:gd name="connsiteY5" fmla="*/ 941171 h 1942752"/>
                    <a:gd name="connsiteX6" fmla="*/ 3381542 w 4476513"/>
                    <a:gd name="connsiteY6" fmla="*/ 654422 h 1942752"/>
                    <a:gd name="connsiteX7" fmla="*/ 2853028 w 4476513"/>
                    <a:gd name="connsiteY7" fmla="*/ 1084288 h 1942752"/>
                    <a:gd name="connsiteX8" fmla="*/ 2273952 w 4476513"/>
                    <a:gd name="connsiteY8" fmla="*/ 745501 h 1942752"/>
                    <a:gd name="connsiteX9" fmla="*/ 1658616 w 4476513"/>
                    <a:gd name="connsiteY9" fmla="*/ 1069103 h 1942752"/>
                    <a:gd name="connsiteX10" fmla="*/ 1144893 w 4476513"/>
                    <a:gd name="connsiteY10" fmla="*/ 652792 h 1942752"/>
                    <a:gd name="connsiteX11" fmla="*/ 695160 w 4476513"/>
                    <a:gd name="connsiteY11" fmla="*/ 850639 h 1942752"/>
                    <a:gd name="connsiteX12" fmla="*/ 198829 w 4476513"/>
                    <a:gd name="connsiteY12" fmla="*/ 0 h 1942752"/>
                    <a:gd name="connsiteX13" fmla="*/ 4078 w 4476513"/>
                    <a:gd name="connsiteY13" fmla="*/ 358733 h 1942752"/>
                    <a:gd name="connsiteX14" fmla="*/ 49346 w 4476513"/>
                    <a:gd name="connsiteY14" fmla="*/ 1013599 h 1942752"/>
                    <a:gd name="connsiteX15" fmla="*/ 334334 w 4476513"/>
                    <a:gd name="connsiteY15" fmla="*/ 1501294 h 1942752"/>
                    <a:gd name="connsiteX16" fmla="*/ 1237901 w 4476513"/>
                    <a:gd name="connsiteY16" fmla="*/ 1821231 h 1942752"/>
                    <a:gd name="connsiteX17" fmla="*/ 2178884 w 4476513"/>
                    <a:gd name="connsiteY17" fmla="*/ 1942752 h 1942752"/>
                    <a:gd name="connsiteX18" fmla="*/ 3396484 w 4476513"/>
                    <a:gd name="connsiteY18" fmla="*/ 1818314 h 1942752"/>
                    <a:gd name="connsiteX0" fmla="*/ 3396484 w 4476513"/>
                    <a:gd name="connsiteY0" fmla="*/ 1818314 h 1927663"/>
                    <a:gd name="connsiteX1" fmla="*/ 4164891 w 4476513"/>
                    <a:gd name="connsiteY1" fmla="*/ 1478982 h 1927663"/>
                    <a:gd name="connsiteX2" fmla="*/ 4431223 w 4476513"/>
                    <a:gd name="connsiteY2" fmla="*/ 1055849 h 1927663"/>
                    <a:gd name="connsiteX3" fmla="*/ 4476491 w 4476513"/>
                    <a:gd name="connsiteY3" fmla="*/ 572997 h 1927663"/>
                    <a:gd name="connsiteX4" fmla="*/ 4207784 w 4476513"/>
                    <a:gd name="connsiteY4" fmla="*/ 401718 h 1927663"/>
                    <a:gd name="connsiteX5" fmla="*/ 3839730 w 4476513"/>
                    <a:gd name="connsiteY5" fmla="*/ 941171 h 1927663"/>
                    <a:gd name="connsiteX6" fmla="*/ 3381542 w 4476513"/>
                    <a:gd name="connsiteY6" fmla="*/ 654422 h 1927663"/>
                    <a:gd name="connsiteX7" fmla="*/ 2853028 w 4476513"/>
                    <a:gd name="connsiteY7" fmla="*/ 1084288 h 1927663"/>
                    <a:gd name="connsiteX8" fmla="*/ 2273952 w 4476513"/>
                    <a:gd name="connsiteY8" fmla="*/ 745501 h 1927663"/>
                    <a:gd name="connsiteX9" fmla="*/ 1658616 w 4476513"/>
                    <a:gd name="connsiteY9" fmla="*/ 1069103 h 1927663"/>
                    <a:gd name="connsiteX10" fmla="*/ 1144893 w 4476513"/>
                    <a:gd name="connsiteY10" fmla="*/ 652792 h 1927663"/>
                    <a:gd name="connsiteX11" fmla="*/ 695160 w 4476513"/>
                    <a:gd name="connsiteY11" fmla="*/ 850639 h 1927663"/>
                    <a:gd name="connsiteX12" fmla="*/ 198829 w 4476513"/>
                    <a:gd name="connsiteY12" fmla="*/ 0 h 1927663"/>
                    <a:gd name="connsiteX13" fmla="*/ 4078 w 4476513"/>
                    <a:gd name="connsiteY13" fmla="*/ 358733 h 1927663"/>
                    <a:gd name="connsiteX14" fmla="*/ 49346 w 4476513"/>
                    <a:gd name="connsiteY14" fmla="*/ 1013599 h 1927663"/>
                    <a:gd name="connsiteX15" fmla="*/ 334334 w 4476513"/>
                    <a:gd name="connsiteY15" fmla="*/ 1501294 h 1927663"/>
                    <a:gd name="connsiteX16" fmla="*/ 1237901 w 4476513"/>
                    <a:gd name="connsiteY16" fmla="*/ 1821231 h 1927663"/>
                    <a:gd name="connsiteX17" fmla="*/ 2227169 w 4476513"/>
                    <a:gd name="connsiteY17" fmla="*/ 1927663 h 1927663"/>
                    <a:gd name="connsiteX18" fmla="*/ 3396484 w 4476513"/>
                    <a:gd name="connsiteY18" fmla="*/ 1818314 h 1927663"/>
                    <a:gd name="connsiteX0" fmla="*/ 3396484 w 4476513"/>
                    <a:gd name="connsiteY0" fmla="*/ 1818314 h 1927663"/>
                    <a:gd name="connsiteX1" fmla="*/ 4164891 w 4476513"/>
                    <a:gd name="connsiteY1" fmla="*/ 1478982 h 1927663"/>
                    <a:gd name="connsiteX2" fmla="*/ 4431223 w 4476513"/>
                    <a:gd name="connsiteY2" fmla="*/ 1055849 h 1927663"/>
                    <a:gd name="connsiteX3" fmla="*/ 4476491 w 4476513"/>
                    <a:gd name="connsiteY3" fmla="*/ 572997 h 1927663"/>
                    <a:gd name="connsiteX4" fmla="*/ 4207784 w 4476513"/>
                    <a:gd name="connsiteY4" fmla="*/ 401718 h 1927663"/>
                    <a:gd name="connsiteX5" fmla="*/ 3839730 w 4476513"/>
                    <a:gd name="connsiteY5" fmla="*/ 941171 h 1927663"/>
                    <a:gd name="connsiteX6" fmla="*/ 3381542 w 4476513"/>
                    <a:gd name="connsiteY6" fmla="*/ 654422 h 1927663"/>
                    <a:gd name="connsiteX7" fmla="*/ 2853028 w 4476513"/>
                    <a:gd name="connsiteY7" fmla="*/ 1084288 h 1927663"/>
                    <a:gd name="connsiteX8" fmla="*/ 2273952 w 4476513"/>
                    <a:gd name="connsiteY8" fmla="*/ 745501 h 1927663"/>
                    <a:gd name="connsiteX9" fmla="*/ 1658616 w 4476513"/>
                    <a:gd name="connsiteY9" fmla="*/ 1069103 h 1927663"/>
                    <a:gd name="connsiteX10" fmla="*/ 1144893 w 4476513"/>
                    <a:gd name="connsiteY10" fmla="*/ 652792 h 1927663"/>
                    <a:gd name="connsiteX11" fmla="*/ 695160 w 4476513"/>
                    <a:gd name="connsiteY11" fmla="*/ 850639 h 1927663"/>
                    <a:gd name="connsiteX12" fmla="*/ 198829 w 4476513"/>
                    <a:gd name="connsiteY12" fmla="*/ 0 h 1927663"/>
                    <a:gd name="connsiteX13" fmla="*/ 4078 w 4476513"/>
                    <a:gd name="connsiteY13" fmla="*/ 358733 h 1927663"/>
                    <a:gd name="connsiteX14" fmla="*/ 49346 w 4476513"/>
                    <a:gd name="connsiteY14" fmla="*/ 1013599 h 1927663"/>
                    <a:gd name="connsiteX15" fmla="*/ 334334 w 4476513"/>
                    <a:gd name="connsiteY15" fmla="*/ 1501294 h 1927663"/>
                    <a:gd name="connsiteX16" fmla="*/ 1237901 w 4476513"/>
                    <a:gd name="connsiteY16" fmla="*/ 1821231 h 1927663"/>
                    <a:gd name="connsiteX17" fmla="*/ 2227169 w 4476513"/>
                    <a:gd name="connsiteY17" fmla="*/ 1927663 h 1927663"/>
                    <a:gd name="connsiteX18" fmla="*/ 3396484 w 4476513"/>
                    <a:gd name="connsiteY18" fmla="*/ 1818314 h 1927663"/>
                    <a:gd name="connsiteX0" fmla="*/ 3396484 w 4476513"/>
                    <a:gd name="connsiteY0" fmla="*/ 1818314 h 1927663"/>
                    <a:gd name="connsiteX1" fmla="*/ 4164891 w 4476513"/>
                    <a:gd name="connsiteY1" fmla="*/ 1478982 h 1927663"/>
                    <a:gd name="connsiteX2" fmla="*/ 4431223 w 4476513"/>
                    <a:gd name="connsiteY2" fmla="*/ 1055849 h 1927663"/>
                    <a:gd name="connsiteX3" fmla="*/ 4476491 w 4476513"/>
                    <a:gd name="connsiteY3" fmla="*/ 572997 h 1927663"/>
                    <a:gd name="connsiteX4" fmla="*/ 4207784 w 4476513"/>
                    <a:gd name="connsiteY4" fmla="*/ 401718 h 1927663"/>
                    <a:gd name="connsiteX5" fmla="*/ 3839730 w 4476513"/>
                    <a:gd name="connsiteY5" fmla="*/ 941171 h 1927663"/>
                    <a:gd name="connsiteX6" fmla="*/ 3381542 w 4476513"/>
                    <a:gd name="connsiteY6" fmla="*/ 654422 h 1927663"/>
                    <a:gd name="connsiteX7" fmla="*/ 2853028 w 4476513"/>
                    <a:gd name="connsiteY7" fmla="*/ 1084288 h 1927663"/>
                    <a:gd name="connsiteX8" fmla="*/ 2273952 w 4476513"/>
                    <a:gd name="connsiteY8" fmla="*/ 745501 h 1927663"/>
                    <a:gd name="connsiteX9" fmla="*/ 1658616 w 4476513"/>
                    <a:gd name="connsiteY9" fmla="*/ 1069103 h 1927663"/>
                    <a:gd name="connsiteX10" fmla="*/ 1144893 w 4476513"/>
                    <a:gd name="connsiteY10" fmla="*/ 652792 h 1927663"/>
                    <a:gd name="connsiteX11" fmla="*/ 695160 w 4476513"/>
                    <a:gd name="connsiteY11" fmla="*/ 850639 h 1927663"/>
                    <a:gd name="connsiteX12" fmla="*/ 198829 w 4476513"/>
                    <a:gd name="connsiteY12" fmla="*/ 0 h 1927663"/>
                    <a:gd name="connsiteX13" fmla="*/ 4078 w 4476513"/>
                    <a:gd name="connsiteY13" fmla="*/ 358733 h 1927663"/>
                    <a:gd name="connsiteX14" fmla="*/ 49346 w 4476513"/>
                    <a:gd name="connsiteY14" fmla="*/ 1013599 h 1927663"/>
                    <a:gd name="connsiteX15" fmla="*/ 334334 w 4476513"/>
                    <a:gd name="connsiteY15" fmla="*/ 1501294 h 1927663"/>
                    <a:gd name="connsiteX16" fmla="*/ 1237901 w 4476513"/>
                    <a:gd name="connsiteY16" fmla="*/ 1821231 h 1927663"/>
                    <a:gd name="connsiteX17" fmla="*/ 2227169 w 4476513"/>
                    <a:gd name="connsiteY17" fmla="*/ 1927663 h 1927663"/>
                    <a:gd name="connsiteX18" fmla="*/ 3396484 w 4476513"/>
                    <a:gd name="connsiteY18" fmla="*/ 1818314 h 1927663"/>
                    <a:gd name="connsiteX0" fmla="*/ 3396484 w 4476513"/>
                    <a:gd name="connsiteY0" fmla="*/ 1818314 h 1927663"/>
                    <a:gd name="connsiteX1" fmla="*/ 4164891 w 4476513"/>
                    <a:gd name="connsiteY1" fmla="*/ 1478982 h 1927663"/>
                    <a:gd name="connsiteX2" fmla="*/ 4431223 w 4476513"/>
                    <a:gd name="connsiteY2" fmla="*/ 1055849 h 1927663"/>
                    <a:gd name="connsiteX3" fmla="*/ 4476491 w 4476513"/>
                    <a:gd name="connsiteY3" fmla="*/ 572997 h 1927663"/>
                    <a:gd name="connsiteX4" fmla="*/ 4207784 w 4476513"/>
                    <a:gd name="connsiteY4" fmla="*/ 401718 h 1927663"/>
                    <a:gd name="connsiteX5" fmla="*/ 3839730 w 4476513"/>
                    <a:gd name="connsiteY5" fmla="*/ 941171 h 1927663"/>
                    <a:gd name="connsiteX6" fmla="*/ 3381542 w 4476513"/>
                    <a:gd name="connsiteY6" fmla="*/ 654422 h 1927663"/>
                    <a:gd name="connsiteX7" fmla="*/ 2853028 w 4476513"/>
                    <a:gd name="connsiteY7" fmla="*/ 1084288 h 1927663"/>
                    <a:gd name="connsiteX8" fmla="*/ 2273952 w 4476513"/>
                    <a:gd name="connsiteY8" fmla="*/ 745501 h 1927663"/>
                    <a:gd name="connsiteX9" fmla="*/ 1658616 w 4476513"/>
                    <a:gd name="connsiteY9" fmla="*/ 1069103 h 1927663"/>
                    <a:gd name="connsiteX10" fmla="*/ 1144893 w 4476513"/>
                    <a:gd name="connsiteY10" fmla="*/ 652792 h 1927663"/>
                    <a:gd name="connsiteX11" fmla="*/ 695160 w 4476513"/>
                    <a:gd name="connsiteY11" fmla="*/ 850639 h 1927663"/>
                    <a:gd name="connsiteX12" fmla="*/ 198829 w 4476513"/>
                    <a:gd name="connsiteY12" fmla="*/ 0 h 1927663"/>
                    <a:gd name="connsiteX13" fmla="*/ 4078 w 4476513"/>
                    <a:gd name="connsiteY13" fmla="*/ 358733 h 1927663"/>
                    <a:gd name="connsiteX14" fmla="*/ 49346 w 4476513"/>
                    <a:gd name="connsiteY14" fmla="*/ 1013599 h 1927663"/>
                    <a:gd name="connsiteX15" fmla="*/ 334334 w 4476513"/>
                    <a:gd name="connsiteY15" fmla="*/ 1501294 h 1927663"/>
                    <a:gd name="connsiteX16" fmla="*/ 1237901 w 4476513"/>
                    <a:gd name="connsiteY16" fmla="*/ 1821231 h 1927663"/>
                    <a:gd name="connsiteX17" fmla="*/ 2227169 w 4476513"/>
                    <a:gd name="connsiteY17" fmla="*/ 1927663 h 1927663"/>
                    <a:gd name="connsiteX18" fmla="*/ 3396484 w 4476513"/>
                    <a:gd name="connsiteY18" fmla="*/ 1818314 h 1927663"/>
                    <a:gd name="connsiteX0" fmla="*/ 3396484 w 4476513"/>
                    <a:gd name="connsiteY0" fmla="*/ 1818314 h 1927663"/>
                    <a:gd name="connsiteX1" fmla="*/ 4164891 w 4476513"/>
                    <a:gd name="connsiteY1" fmla="*/ 1478982 h 1927663"/>
                    <a:gd name="connsiteX2" fmla="*/ 4431223 w 4476513"/>
                    <a:gd name="connsiteY2" fmla="*/ 1055849 h 1927663"/>
                    <a:gd name="connsiteX3" fmla="*/ 4476491 w 4476513"/>
                    <a:gd name="connsiteY3" fmla="*/ 572997 h 1927663"/>
                    <a:gd name="connsiteX4" fmla="*/ 4207784 w 4476513"/>
                    <a:gd name="connsiteY4" fmla="*/ 401718 h 1927663"/>
                    <a:gd name="connsiteX5" fmla="*/ 3839730 w 4476513"/>
                    <a:gd name="connsiteY5" fmla="*/ 941171 h 1927663"/>
                    <a:gd name="connsiteX6" fmla="*/ 3381542 w 4476513"/>
                    <a:gd name="connsiteY6" fmla="*/ 654422 h 1927663"/>
                    <a:gd name="connsiteX7" fmla="*/ 2853028 w 4476513"/>
                    <a:gd name="connsiteY7" fmla="*/ 1084288 h 1927663"/>
                    <a:gd name="connsiteX8" fmla="*/ 2273952 w 4476513"/>
                    <a:gd name="connsiteY8" fmla="*/ 745501 h 1927663"/>
                    <a:gd name="connsiteX9" fmla="*/ 1658616 w 4476513"/>
                    <a:gd name="connsiteY9" fmla="*/ 1069103 h 1927663"/>
                    <a:gd name="connsiteX10" fmla="*/ 1144893 w 4476513"/>
                    <a:gd name="connsiteY10" fmla="*/ 652792 h 1927663"/>
                    <a:gd name="connsiteX11" fmla="*/ 695160 w 4476513"/>
                    <a:gd name="connsiteY11" fmla="*/ 850639 h 1927663"/>
                    <a:gd name="connsiteX12" fmla="*/ 198829 w 4476513"/>
                    <a:gd name="connsiteY12" fmla="*/ 0 h 1927663"/>
                    <a:gd name="connsiteX13" fmla="*/ 4078 w 4476513"/>
                    <a:gd name="connsiteY13" fmla="*/ 358733 h 1927663"/>
                    <a:gd name="connsiteX14" fmla="*/ 49346 w 4476513"/>
                    <a:gd name="connsiteY14" fmla="*/ 1013599 h 1927663"/>
                    <a:gd name="connsiteX15" fmla="*/ 334334 w 4476513"/>
                    <a:gd name="connsiteY15" fmla="*/ 1501294 h 1927663"/>
                    <a:gd name="connsiteX16" fmla="*/ 1237901 w 4476513"/>
                    <a:gd name="connsiteY16" fmla="*/ 1821231 h 1927663"/>
                    <a:gd name="connsiteX17" fmla="*/ 2227169 w 4476513"/>
                    <a:gd name="connsiteY17" fmla="*/ 1927663 h 1927663"/>
                    <a:gd name="connsiteX18" fmla="*/ 3396484 w 4476513"/>
                    <a:gd name="connsiteY18" fmla="*/ 1818314 h 1927663"/>
                    <a:gd name="connsiteX0" fmla="*/ 3396484 w 4476513"/>
                    <a:gd name="connsiteY0" fmla="*/ 1818314 h 1927663"/>
                    <a:gd name="connsiteX1" fmla="*/ 4164891 w 4476513"/>
                    <a:gd name="connsiteY1" fmla="*/ 1478982 h 1927663"/>
                    <a:gd name="connsiteX2" fmla="*/ 4431223 w 4476513"/>
                    <a:gd name="connsiteY2" fmla="*/ 1055849 h 1927663"/>
                    <a:gd name="connsiteX3" fmla="*/ 4476491 w 4476513"/>
                    <a:gd name="connsiteY3" fmla="*/ 572997 h 1927663"/>
                    <a:gd name="connsiteX4" fmla="*/ 4207784 w 4476513"/>
                    <a:gd name="connsiteY4" fmla="*/ 401718 h 1927663"/>
                    <a:gd name="connsiteX5" fmla="*/ 3839730 w 4476513"/>
                    <a:gd name="connsiteY5" fmla="*/ 941171 h 1927663"/>
                    <a:gd name="connsiteX6" fmla="*/ 3381542 w 4476513"/>
                    <a:gd name="connsiteY6" fmla="*/ 654422 h 1927663"/>
                    <a:gd name="connsiteX7" fmla="*/ 2853028 w 4476513"/>
                    <a:gd name="connsiteY7" fmla="*/ 1084288 h 1927663"/>
                    <a:gd name="connsiteX8" fmla="*/ 2273952 w 4476513"/>
                    <a:gd name="connsiteY8" fmla="*/ 745501 h 1927663"/>
                    <a:gd name="connsiteX9" fmla="*/ 1658616 w 4476513"/>
                    <a:gd name="connsiteY9" fmla="*/ 1069103 h 1927663"/>
                    <a:gd name="connsiteX10" fmla="*/ 1144893 w 4476513"/>
                    <a:gd name="connsiteY10" fmla="*/ 652792 h 1927663"/>
                    <a:gd name="connsiteX11" fmla="*/ 695160 w 4476513"/>
                    <a:gd name="connsiteY11" fmla="*/ 850639 h 1927663"/>
                    <a:gd name="connsiteX12" fmla="*/ 198829 w 4476513"/>
                    <a:gd name="connsiteY12" fmla="*/ 0 h 1927663"/>
                    <a:gd name="connsiteX13" fmla="*/ 4078 w 4476513"/>
                    <a:gd name="connsiteY13" fmla="*/ 358733 h 1927663"/>
                    <a:gd name="connsiteX14" fmla="*/ 49346 w 4476513"/>
                    <a:gd name="connsiteY14" fmla="*/ 1013599 h 1927663"/>
                    <a:gd name="connsiteX15" fmla="*/ 334334 w 4476513"/>
                    <a:gd name="connsiteY15" fmla="*/ 1501294 h 1927663"/>
                    <a:gd name="connsiteX16" fmla="*/ 1237901 w 4476513"/>
                    <a:gd name="connsiteY16" fmla="*/ 1821231 h 1927663"/>
                    <a:gd name="connsiteX17" fmla="*/ 2227169 w 4476513"/>
                    <a:gd name="connsiteY17" fmla="*/ 1927663 h 1927663"/>
                    <a:gd name="connsiteX18" fmla="*/ 3396484 w 4476513"/>
                    <a:gd name="connsiteY18" fmla="*/ 1818314 h 1927663"/>
                    <a:gd name="connsiteX0" fmla="*/ 3375360 w 4476513"/>
                    <a:gd name="connsiteY0" fmla="*/ 1806242 h 1927663"/>
                    <a:gd name="connsiteX1" fmla="*/ 4164891 w 4476513"/>
                    <a:gd name="connsiteY1" fmla="*/ 1478982 h 1927663"/>
                    <a:gd name="connsiteX2" fmla="*/ 4431223 w 4476513"/>
                    <a:gd name="connsiteY2" fmla="*/ 1055849 h 1927663"/>
                    <a:gd name="connsiteX3" fmla="*/ 4476491 w 4476513"/>
                    <a:gd name="connsiteY3" fmla="*/ 572997 h 1927663"/>
                    <a:gd name="connsiteX4" fmla="*/ 4207784 w 4476513"/>
                    <a:gd name="connsiteY4" fmla="*/ 401718 h 1927663"/>
                    <a:gd name="connsiteX5" fmla="*/ 3839730 w 4476513"/>
                    <a:gd name="connsiteY5" fmla="*/ 941171 h 1927663"/>
                    <a:gd name="connsiteX6" fmla="*/ 3381542 w 4476513"/>
                    <a:gd name="connsiteY6" fmla="*/ 654422 h 1927663"/>
                    <a:gd name="connsiteX7" fmla="*/ 2853028 w 4476513"/>
                    <a:gd name="connsiteY7" fmla="*/ 1084288 h 1927663"/>
                    <a:gd name="connsiteX8" fmla="*/ 2273952 w 4476513"/>
                    <a:gd name="connsiteY8" fmla="*/ 745501 h 1927663"/>
                    <a:gd name="connsiteX9" fmla="*/ 1658616 w 4476513"/>
                    <a:gd name="connsiteY9" fmla="*/ 1069103 h 1927663"/>
                    <a:gd name="connsiteX10" fmla="*/ 1144893 w 4476513"/>
                    <a:gd name="connsiteY10" fmla="*/ 652792 h 1927663"/>
                    <a:gd name="connsiteX11" fmla="*/ 695160 w 4476513"/>
                    <a:gd name="connsiteY11" fmla="*/ 850639 h 1927663"/>
                    <a:gd name="connsiteX12" fmla="*/ 198829 w 4476513"/>
                    <a:gd name="connsiteY12" fmla="*/ 0 h 1927663"/>
                    <a:gd name="connsiteX13" fmla="*/ 4078 w 4476513"/>
                    <a:gd name="connsiteY13" fmla="*/ 358733 h 1927663"/>
                    <a:gd name="connsiteX14" fmla="*/ 49346 w 4476513"/>
                    <a:gd name="connsiteY14" fmla="*/ 1013599 h 1927663"/>
                    <a:gd name="connsiteX15" fmla="*/ 334334 w 4476513"/>
                    <a:gd name="connsiteY15" fmla="*/ 1501294 h 1927663"/>
                    <a:gd name="connsiteX16" fmla="*/ 1237901 w 4476513"/>
                    <a:gd name="connsiteY16" fmla="*/ 1821231 h 1927663"/>
                    <a:gd name="connsiteX17" fmla="*/ 2227169 w 4476513"/>
                    <a:gd name="connsiteY17" fmla="*/ 1927663 h 1927663"/>
                    <a:gd name="connsiteX18" fmla="*/ 3375360 w 4476513"/>
                    <a:gd name="connsiteY18" fmla="*/ 1806242 h 1927663"/>
                    <a:gd name="connsiteX0" fmla="*/ 3375360 w 4476513"/>
                    <a:gd name="connsiteY0" fmla="*/ 1806242 h 1927663"/>
                    <a:gd name="connsiteX1" fmla="*/ 4164891 w 4476513"/>
                    <a:gd name="connsiteY1" fmla="*/ 1478982 h 1927663"/>
                    <a:gd name="connsiteX2" fmla="*/ 4431223 w 4476513"/>
                    <a:gd name="connsiteY2" fmla="*/ 1055849 h 1927663"/>
                    <a:gd name="connsiteX3" fmla="*/ 4476491 w 4476513"/>
                    <a:gd name="connsiteY3" fmla="*/ 572997 h 1927663"/>
                    <a:gd name="connsiteX4" fmla="*/ 4207784 w 4476513"/>
                    <a:gd name="connsiteY4" fmla="*/ 401718 h 1927663"/>
                    <a:gd name="connsiteX5" fmla="*/ 3839730 w 4476513"/>
                    <a:gd name="connsiteY5" fmla="*/ 941171 h 1927663"/>
                    <a:gd name="connsiteX6" fmla="*/ 3381542 w 4476513"/>
                    <a:gd name="connsiteY6" fmla="*/ 654422 h 1927663"/>
                    <a:gd name="connsiteX7" fmla="*/ 2853028 w 4476513"/>
                    <a:gd name="connsiteY7" fmla="*/ 1084288 h 1927663"/>
                    <a:gd name="connsiteX8" fmla="*/ 2273952 w 4476513"/>
                    <a:gd name="connsiteY8" fmla="*/ 745501 h 1927663"/>
                    <a:gd name="connsiteX9" fmla="*/ 1658616 w 4476513"/>
                    <a:gd name="connsiteY9" fmla="*/ 1069103 h 1927663"/>
                    <a:gd name="connsiteX10" fmla="*/ 1144893 w 4476513"/>
                    <a:gd name="connsiteY10" fmla="*/ 652792 h 1927663"/>
                    <a:gd name="connsiteX11" fmla="*/ 695160 w 4476513"/>
                    <a:gd name="connsiteY11" fmla="*/ 850639 h 1927663"/>
                    <a:gd name="connsiteX12" fmla="*/ 198829 w 4476513"/>
                    <a:gd name="connsiteY12" fmla="*/ 0 h 1927663"/>
                    <a:gd name="connsiteX13" fmla="*/ 4078 w 4476513"/>
                    <a:gd name="connsiteY13" fmla="*/ 358733 h 1927663"/>
                    <a:gd name="connsiteX14" fmla="*/ 49346 w 4476513"/>
                    <a:gd name="connsiteY14" fmla="*/ 1013599 h 1927663"/>
                    <a:gd name="connsiteX15" fmla="*/ 334334 w 4476513"/>
                    <a:gd name="connsiteY15" fmla="*/ 1501294 h 1927663"/>
                    <a:gd name="connsiteX16" fmla="*/ 1237901 w 4476513"/>
                    <a:gd name="connsiteY16" fmla="*/ 1821231 h 1927663"/>
                    <a:gd name="connsiteX17" fmla="*/ 2227169 w 4476513"/>
                    <a:gd name="connsiteY17" fmla="*/ 1927663 h 1927663"/>
                    <a:gd name="connsiteX18" fmla="*/ 3375360 w 4476513"/>
                    <a:gd name="connsiteY18" fmla="*/ 1806242 h 1927663"/>
                    <a:gd name="connsiteX0" fmla="*/ 3375360 w 4476513"/>
                    <a:gd name="connsiteY0" fmla="*/ 1806242 h 1927663"/>
                    <a:gd name="connsiteX1" fmla="*/ 4164891 w 4476513"/>
                    <a:gd name="connsiteY1" fmla="*/ 1478982 h 1927663"/>
                    <a:gd name="connsiteX2" fmla="*/ 4431223 w 4476513"/>
                    <a:gd name="connsiteY2" fmla="*/ 1055849 h 1927663"/>
                    <a:gd name="connsiteX3" fmla="*/ 4476491 w 4476513"/>
                    <a:gd name="connsiteY3" fmla="*/ 572997 h 1927663"/>
                    <a:gd name="connsiteX4" fmla="*/ 4207784 w 4476513"/>
                    <a:gd name="connsiteY4" fmla="*/ 401718 h 1927663"/>
                    <a:gd name="connsiteX5" fmla="*/ 3839730 w 4476513"/>
                    <a:gd name="connsiteY5" fmla="*/ 941171 h 1927663"/>
                    <a:gd name="connsiteX6" fmla="*/ 3381542 w 4476513"/>
                    <a:gd name="connsiteY6" fmla="*/ 654422 h 1927663"/>
                    <a:gd name="connsiteX7" fmla="*/ 2853028 w 4476513"/>
                    <a:gd name="connsiteY7" fmla="*/ 1084288 h 1927663"/>
                    <a:gd name="connsiteX8" fmla="*/ 2273952 w 4476513"/>
                    <a:gd name="connsiteY8" fmla="*/ 745501 h 1927663"/>
                    <a:gd name="connsiteX9" fmla="*/ 1658616 w 4476513"/>
                    <a:gd name="connsiteY9" fmla="*/ 1069103 h 1927663"/>
                    <a:gd name="connsiteX10" fmla="*/ 1144893 w 4476513"/>
                    <a:gd name="connsiteY10" fmla="*/ 652792 h 1927663"/>
                    <a:gd name="connsiteX11" fmla="*/ 695160 w 4476513"/>
                    <a:gd name="connsiteY11" fmla="*/ 850639 h 1927663"/>
                    <a:gd name="connsiteX12" fmla="*/ 198829 w 4476513"/>
                    <a:gd name="connsiteY12" fmla="*/ 0 h 1927663"/>
                    <a:gd name="connsiteX13" fmla="*/ 4078 w 4476513"/>
                    <a:gd name="connsiteY13" fmla="*/ 358733 h 1927663"/>
                    <a:gd name="connsiteX14" fmla="*/ 49346 w 4476513"/>
                    <a:gd name="connsiteY14" fmla="*/ 1013599 h 1927663"/>
                    <a:gd name="connsiteX15" fmla="*/ 334334 w 4476513"/>
                    <a:gd name="connsiteY15" fmla="*/ 1501294 h 1927663"/>
                    <a:gd name="connsiteX16" fmla="*/ 1237901 w 4476513"/>
                    <a:gd name="connsiteY16" fmla="*/ 1821231 h 1927663"/>
                    <a:gd name="connsiteX17" fmla="*/ 2227169 w 4476513"/>
                    <a:gd name="connsiteY17" fmla="*/ 1927663 h 1927663"/>
                    <a:gd name="connsiteX18" fmla="*/ 3375360 w 4476513"/>
                    <a:gd name="connsiteY18" fmla="*/ 1806242 h 1927663"/>
                    <a:gd name="connsiteX0" fmla="*/ 3375360 w 4476513"/>
                    <a:gd name="connsiteY0" fmla="*/ 1806242 h 1927663"/>
                    <a:gd name="connsiteX1" fmla="*/ 4164891 w 4476513"/>
                    <a:gd name="connsiteY1" fmla="*/ 1478982 h 1927663"/>
                    <a:gd name="connsiteX2" fmla="*/ 4431223 w 4476513"/>
                    <a:gd name="connsiteY2" fmla="*/ 1055849 h 1927663"/>
                    <a:gd name="connsiteX3" fmla="*/ 4476491 w 4476513"/>
                    <a:gd name="connsiteY3" fmla="*/ 572997 h 1927663"/>
                    <a:gd name="connsiteX4" fmla="*/ 4362111 w 4476513"/>
                    <a:gd name="connsiteY4" fmla="*/ 509977 h 1927663"/>
                    <a:gd name="connsiteX5" fmla="*/ 4207784 w 4476513"/>
                    <a:gd name="connsiteY5" fmla="*/ 401718 h 1927663"/>
                    <a:gd name="connsiteX6" fmla="*/ 3839730 w 4476513"/>
                    <a:gd name="connsiteY6" fmla="*/ 941171 h 1927663"/>
                    <a:gd name="connsiteX7" fmla="*/ 3381542 w 4476513"/>
                    <a:gd name="connsiteY7" fmla="*/ 654422 h 1927663"/>
                    <a:gd name="connsiteX8" fmla="*/ 2853028 w 4476513"/>
                    <a:gd name="connsiteY8" fmla="*/ 1084288 h 1927663"/>
                    <a:gd name="connsiteX9" fmla="*/ 2273952 w 4476513"/>
                    <a:gd name="connsiteY9" fmla="*/ 745501 h 1927663"/>
                    <a:gd name="connsiteX10" fmla="*/ 1658616 w 4476513"/>
                    <a:gd name="connsiteY10" fmla="*/ 1069103 h 1927663"/>
                    <a:gd name="connsiteX11" fmla="*/ 1144893 w 4476513"/>
                    <a:gd name="connsiteY11" fmla="*/ 652792 h 1927663"/>
                    <a:gd name="connsiteX12" fmla="*/ 695160 w 4476513"/>
                    <a:gd name="connsiteY12" fmla="*/ 850639 h 1927663"/>
                    <a:gd name="connsiteX13" fmla="*/ 198829 w 4476513"/>
                    <a:gd name="connsiteY13" fmla="*/ 0 h 1927663"/>
                    <a:gd name="connsiteX14" fmla="*/ 4078 w 4476513"/>
                    <a:gd name="connsiteY14" fmla="*/ 358733 h 1927663"/>
                    <a:gd name="connsiteX15" fmla="*/ 49346 w 4476513"/>
                    <a:gd name="connsiteY15" fmla="*/ 1013599 h 1927663"/>
                    <a:gd name="connsiteX16" fmla="*/ 334334 w 4476513"/>
                    <a:gd name="connsiteY16" fmla="*/ 1501294 h 1927663"/>
                    <a:gd name="connsiteX17" fmla="*/ 1237901 w 4476513"/>
                    <a:gd name="connsiteY17" fmla="*/ 1821231 h 1927663"/>
                    <a:gd name="connsiteX18" fmla="*/ 2227169 w 4476513"/>
                    <a:gd name="connsiteY18" fmla="*/ 1927663 h 1927663"/>
                    <a:gd name="connsiteX19" fmla="*/ 3375360 w 4476513"/>
                    <a:gd name="connsiteY19" fmla="*/ 1806242 h 1927663"/>
                    <a:gd name="connsiteX0" fmla="*/ 3375360 w 4437591"/>
                    <a:gd name="connsiteY0" fmla="*/ 1806242 h 1927663"/>
                    <a:gd name="connsiteX1" fmla="*/ 4164891 w 4437591"/>
                    <a:gd name="connsiteY1" fmla="*/ 1478982 h 1927663"/>
                    <a:gd name="connsiteX2" fmla="*/ 4431223 w 4437591"/>
                    <a:gd name="connsiteY2" fmla="*/ 1055849 h 1927663"/>
                    <a:gd name="connsiteX3" fmla="*/ 4433107 w 4437591"/>
                    <a:gd name="connsiteY3" fmla="*/ 162519 h 1927663"/>
                    <a:gd name="connsiteX4" fmla="*/ 4362111 w 4437591"/>
                    <a:gd name="connsiteY4" fmla="*/ 509977 h 1927663"/>
                    <a:gd name="connsiteX5" fmla="*/ 4207784 w 4437591"/>
                    <a:gd name="connsiteY5" fmla="*/ 401718 h 1927663"/>
                    <a:gd name="connsiteX6" fmla="*/ 3839730 w 4437591"/>
                    <a:gd name="connsiteY6" fmla="*/ 941171 h 1927663"/>
                    <a:gd name="connsiteX7" fmla="*/ 3381542 w 4437591"/>
                    <a:gd name="connsiteY7" fmla="*/ 654422 h 1927663"/>
                    <a:gd name="connsiteX8" fmla="*/ 2853028 w 4437591"/>
                    <a:gd name="connsiteY8" fmla="*/ 1084288 h 1927663"/>
                    <a:gd name="connsiteX9" fmla="*/ 2273952 w 4437591"/>
                    <a:gd name="connsiteY9" fmla="*/ 745501 h 1927663"/>
                    <a:gd name="connsiteX10" fmla="*/ 1658616 w 4437591"/>
                    <a:gd name="connsiteY10" fmla="*/ 1069103 h 1927663"/>
                    <a:gd name="connsiteX11" fmla="*/ 1144893 w 4437591"/>
                    <a:gd name="connsiteY11" fmla="*/ 652792 h 1927663"/>
                    <a:gd name="connsiteX12" fmla="*/ 695160 w 4437591"/>
                    <a:gd name="connsiteY12" fmla="*/ 850639 h 1927663"/>
                    <a:gd name="connsiteX13" fmla="*/ 198829 w 4437591"/>
                    <a:gd name="connsiteY13" fmla="*/ 0 h 1927663"/>
                    <a:gd name="connsiteX14" fmla="*/ 4078 w 4437591"/>
                    <a:gd name="connsiteY14" fmla="*/ 358733 h 1927663"/>
                    <a:gd name="connsiteX15" fmla="*/ 49346 w 4437591"/>
                    <a:gd name="connsiteY15" fmla="*/ 1013599 h 1927663"/>
                    <a:gd name="connsiteX16" fmla="*/ 334334 w 4437591"/>
                    <a:gd name="connsiteY16" fmla="*/ 1501294 h 1927663"/>
                    <a:gd name="connsiteX17" fmla="*/ 1237901 w 4437591"/>
                    <a:gd name="connsiteY17" fmla="*/ 1821231 h 1927663"/>
                    <a:gd name="connsiteX18" fmla="*/ 2227169 w 4437591"/>
                    <a:gd name="connsiteY18" fmla="*/ 1927663 h 1927663"/>
                    <a:gd name="connsiteX19" fmla="*/ 3375360 w 4437591"/>
                    <a:gd name="connsiteY19" fmla="*/ 1806242 h 1927663"/>
                    <a:gd name="connsiteX0" fmla="*/ 3375360 w 4482252"/>
                    <a:gd name="connsiteY0" fmla="*/ 1806242 h 1927663"/>
                    <a:gd name="connsiteX1" fmla="*/ 4164891 w 4482252"/>
                    <a:gd name="connsiteY1" fmla="*/ 1478982 h 1927663"/>
                    <a:gd name="connsiteX2" fmla="*/ 4431223 w 4482252"/>
                    <a:gd name="connsiteY2" fmla="*/ 1055849 h 1927663"/>
                    <a:gd name="connsiteX3" fmla="*/ 4482251 w 4482252"/>
                    <a:gd name="connsiteY3" fmla="*/ 453244 h 1927663"/>
                    <a:gd name="connsiteX4" fmla="*/ 4433107 w 4482252"/>
                    <a:gd name="connsiteY4" fmla="*/ 162519 h 1927663"/>
                    <a:gd name="connsiteX5" fmla="*/ 4362111 w 4482252"/>
                    <a:gd name="connsiteY5" fmla="*/ 509977 h 1927663"/>
                    <a:gd name="connsiteX6" fmla="*/ 4207784 w 4482252"/>
                    <a:gd name="connsiteY6" fmla="*/ 401718 h 1927663"/>
                    <a:gd name="connsiteX7" fmla="*/ 3839730 w 4482252"/>
                    <a:gd name="connsiteY7" fmla="*/ 941171 h 1927663"/>
                    <a:gd name="connsiteX8" fmla="*/ 3381542 w 4482252"/>
                    <a:gd name="connsiteY8" fmla="*/ 654422 h 1927663"/>
                    <a:gd name="connsiteX9" fmla="*/ 2853028 w 4482252"/>
                    <a:gd name="connsiteY9" fmla="*/ 1084288 h 1927663"/>
                    <a:gd name="connsiteX10" fmla="*/ 2273952 w 4482252"/>
                    <a:gd name="connsiteY10" fmla="*/ 745501 h 1927663"/>
                    <a:gd name="connsiteX11" fmla="*/ 1658616 w 4482252"/>
                    <a:gd name="connsiteY11" fmla="*/ 1069103 h 1927663"/>
                    <a:gd name="connsiteX12" fmla="*/ 1144893 w 4482252"/>
                    <a:gd name="connsiteY12" fmla="*/ 652792 h 1927663"/>
                    <a:gd name="connsiteX13" fmla="*/ 695160 w 4482252"/>
                    <a:gd name="connsiteY13" fmla="*/ 850639 h 1927663"/>
                    <a:gd name="connsiteX14" fmla="*/ 198829 w 4482252"/>
                    <a:gd name="connsiteY14" fmla="*/ 0 h 1927663"/>
                    <a:gd name="connsiteX15" fmla="*/ 4078 w 4482252"/>
                    <a:gd name="connsiteY15" fmla="*/ 358733 h 1927663"/>
                    <a:gd name="connsiteX16" fmla="*/ 49346 w 4482252"/>
                    <a:gd name="connsiteY16" fmla="*/ 1013599 h 1927663"/>
                    <a:gd name="connsiteX17" fmla="*/ 334334 w 4482252"/>
                    <a:gd name="connsiteY17" fmla="*/ 1501294 h 1927663"/>
                    <a:gd name="connsiteX18" fmla="*/ 1237901 w 4482252"/>
                    <a:gd name="connsiteY18" fmla="*/ 1821231 h 1927663"/>
                    <a:gd name="connsiteX19" fmla="*/ 2227169 w 4482252"/>
                    <a:gd name="connsiteY19" fmla="*/ 1927663 h 1927663"/>
                    <a:gd name="connsiteX20" fmla="*/ 3375360 w 4482252"/>
                    <a:gd name="connsiteY20" fmla="*/ 1806242 h 1927663"/>
                    <a:gd name="connsiteX0" fmla="*/ 3375360 w 4482252"/>
                    <a:gd name="connsiteY0" fmla="*/ 1806242 h 1927663"/>
                    <a:gd name="connsiteX1" fmla="*/ 4164891 w 4482252"/>
                    <a:gd name="connsiteY1" fmla="*/ 1478982 h 1927663"/>
                    <a:gd name="connsiteX2" fmla="*/ 4431223 w 4482252"/>
                    <a:gd name="connsiteY2" fmla="*/ 1055849 h 1927663"/>
                    <a:gd name="connsiteX3" fmla="*/ 4482251 w 4482252"/>
                    <a:gd name="connsiteY3" fmla="*/ 453244 h 1927663"/>
                    <a:gd name="connsiteX4" fmla="*/ 4433107 w 4482252"/>
                    <a:gd name="connsiteY4" fmla="*/ 162519 h 1927663"/>
                    <a:gd name="connsiteX5" fmla="*/ 4362111 w 4482252"/>
                    <a:gd name="connsiteY5" fmla="*/ 509977 h 1927663"/>
                    <a:gd name="connsiteX6" fmla="*/ 4207784 w 4482252"/>
                    <a:gd name="connsiteY6" fmla="*/ 401718 h 1927663"/>
                    <a:gd name="connsiteX7" fmla="*/ 3839730 w 4482252"/>
                    <a:gd name="connsiteY7" fmla="*/ 941171 h 1927663"/>
                    <a:gd name="connsiteX8" fmla="*/ 3381542 w 4482252"/>
                    <a:gd name="connsiteY8" fmla="*/ 654422 h 1927663"/>
                    <a:gd name="connsiteX9" fmla="*/ 2853028 w 4482252"/>
                    <a:gd name="connsiteY9" fmla="*/ 1084288 h 1927663"/>
                    <a:gd name="connsiteX10" fmla="*/ 2273952 w 4482252"/>
                    <a:gd name="connsiteY10" fmla="*/ 745501 h 1927663"/>
                    <a:gd name="connsiteX11" fmla="*/ 1658616 w 4482252"/>
                    <a:gd name="connsiteY11" fmla="*/ 1069103 h 1927663"/>
                    <a:gd name="connsiteX12" fmla="*/ 1144893 w 4482252"/>
                    <a:gd name="connsiteY12" fmla="*/ 652792 h 1927663"/>
                    <a:gd name="connsiteX13" fmla="*/ 695160 w 4482252"/>
                    <a:gd name="connsiteY13" fmla="*/ 850639 h 1927663"/>
                    <a:gd name="connsiteX14" fmla="*/ 198829 w 4482252"/>
                    <a:gd name="connsiteY14" fmla="*/ 0 h 1927663"/>
                    <a:gd name="connsiteX15" fmla="*/ 4078 w 4482252"/>
                    <a:gd name="connsiteY15" fmla="*/ 358733 h 1927663"/>
                    <a:gd name="connsiteX16" fmla="*/ 49346 w 4482252"/>
                    <a:gd name="connsiteY16" fmla="*/ 1013599 h 1927663"/>
                    <a:gd name="connsiteX17" fmla="*/ 334334 w 4482252"/>
                    <a:gd name="connsiteY17" fmla="*/ 1501294 h 1927663"/>
                    <a:gd name="connsiteX18" fmla="*/ 1237901 w 4482252"/>
                    <a:gd name="connsiteY18" fmla="*/ 1821231 h 1927663"/>
                    <a:gd name="connsiteX19" fmla="*/ 2227169 w 4482252"/>
                    <a:gd name="connsiteY19" fmla="*/ 1927663 h 1927663"/>
                    <a:gd name="connsiteX20" fmla="*/ 3375360 w 4482252"/>
                    <a:gd name="connsiteY20" fmla="*/ 1806242 h 1927663"/>
                    <a:gd name="connsiteX0" fmla="*/ 3375360 w 4482252"/>
                    <a:gd name="connsiteY0" fmla="*/ 1806242 h 1927663"/>
                    <a:gd name="connsiteX1" fmla="*/ 4164891 w 4482252"/>
                    <a:gd name="connsiteY1" fmla="*/ 1478982 h 1927663"/>
                    <a:gd name="connsiteX2" fmla="*/ 4431223 w 4482252"/>
                    <a:gd name="connsiteY2" fmla="*/ 1055849 h 1927663"/>
                    <a:gd name="connsiteX3" fmla="*/ 4482251 w 4482252"/>
                    <a:gd name="connsiteY3" fmla="*/ 453244 h 1927663"/>
                    <a:gd name="connsiteX4" fmla="*/ 4433107 w 4482252"/>
                    <a:gd name="connsiteY4" fmla="*/ 162519 h 1927663"/>
                    <a:gd name="connsiteX5" fmla="*/ 4362111 w 4482252"/>
                    <a:gd name="connsiteY5" fmla="*/ 509977 h 1927663"/>
                    <a:gd name="connsiteX6" fmla="*/ 4207784 w 4482252"/>
                    <a:gd name="connsiteY6" fmla="*/ 391706 h 1927663"/>
                    <a:gd name="connsiteX7" fmla="*/ 3839730 w 4482252"/>
                    <a:gd name="connsiteY7" fmla="*/ 941171 h 1927663"/>
                    <a:gd name="connsiteX8" fmla="*/ 3381542 w 4482252"/>
                    <a:gd name="connsiteY8" fmla="*/ 654422 h 1927663"/>
                    <a:gd name="connsiteX9" fmla="*/ 2853028 w 4482252"/>
                    <a:gd name="connsiteY9" fmla="*/ 1084288 h 1927663"/>
                    <a:gd name="connsiteX10" fmla="*/ 2273952 w 4482252"/>
                    <a:gd name="connsiteY10" fmla="*/ 745501 h 1927663"/>
                    <a:gd name="connsiteX11" fmla="*/ 1658616 w 4482252"/>
                    <a:gd name="connsiteY11" fmla="*/ 1069103 h 1927663"/>
                    <a:gd name="connsiteX12" fmla="*/ 1144893 w 4482252"/>
                    <a:gd name="connsiteY12" fmla="*/ 652792 h 1927663"/>
                    <a:gd name="connsiteX13" fmla="*/ 695160 w 4482252"/>
                    <a:gd name="connsiteY13" fmla="*/ 850639 h 1927663"/>
                    <a:gd name="connsiteX14" fmla="*/ 198829 w 4482252"/>
                    <a:gd name="connsiteY14" fmla="*/ 0 h 1927663"/>
                    <a:gd name="connsiteX15" fmla="*/ 4078 w 4482252"/>
                    <a:gd name="connsiteY15" fmla="*/ 358733 h 1927663"/>
                    <a:gd name="connsiteX16" fmla="*/ 49346 w 4482252"/>
                    <a:gd name="connsiteY16" fmla="*/ 1013599 h 1927663"/>
                    <a:gd name="connsiteX17" fmla="*/ 334334 w 4482252"/>
                    <a:gd name="connsiteY17" fmla="*/ 1501294 h 1927663"/>
                    <a:gd name="connsiteX18" fmla="*/ 1237901 w 4482252"/>
                    <a:gd name="connsiteY18" fmla="*/ 1821231 h 1927663"/>
                    <a:gd name="connsiteX19" fmla="*/ 2227169 w 4482252"/>
                    <a:gd name="connsiteY19" fmla="*/ 1927663 h 1927663"/>
                    <a:gd name="connsiteX20" fmla="*/ 3375360 w 4482252"/>
                    <a:gd name="connsiteY20" fmla="*/ 1806242 h 1927663"/>
                    <a:gd name="connsiteX0" fmla="*/ 3375360 w 4482252"/>
                    <a:gd name="connsiteY0" fmla="*/ 1806242 h 1927663"/>
                    <a:gd name="connsiteX1" fmla="*/ 4164891 w 4482252"/>
                    <a:gd name="connsiteY1" fmla="*/ 1478982 h 1927663"/>
                    <a:gd name="connsiteX2" fmla="*/ 4431223 w 4482252"/>
                    <a:gd name="connsiteY2" fmla="*/ 1055849 h 1927663"/>
                    <a:gd name="connsiteX3" fmla="*/ 4482251 w 4482252"/>
                    <a:gd name="connsiteY3" fmla="*/ 453244 h 1927663"/>
                    <a:gd name="connsiteX4" fmla="*/ 4433107 w 4482252"/>
                    <a:gd name="connsiteY4" fmla="*/ 162519 h 1927663"/>
                    <a:gd name="connsiteX5" fmla="*/ 4362111 w 4482252"/>
                    <a:gd name="connsiteY5" fmla="*/ 509977 h 1927663"/>
                    <a:gd name="connsiteX6" fmla="*/ 4207784 w 4482252"/>
                    <a:gd name="connsiteY6" fmla="*/ 391706 h 1927663"/>
                    <a:gd name="connsiteX7" fmla="*/ 3839730 w 4482252"/>
                    <a:gd name="connsiteY7" fmla="*/ 941171 h 1927663"/>
                    <a:gd name="connsiteX8" fmla="*/ 3381542 w 4482252"/>
                    <a:gd name="connsiteY8" fmla="*/ 654422 h 1927663"/>
                    <a:gd name="connsiteX9" fmla="*/ 2853028 w 4482252"/>
                    <a:gd name="connsiteY9" fmla="*/ 1084288 h 1927663"/>
                    <a:gd name="connsiteX10" fmla="*/ 2273952 w 4482252"/>
                    <a:gd name="connsiteY10" fmla="*/ 745501 h 1927663"/>
                    <a:gd name="connsiteX11" fmla="*/ 1658616 w 4482252"/>
                    <a:gd name="connsiteY11" fmla="*/ 1069103 h 1927663"/>
                    <a:gd name="connsiteX12" fmla="*/ 1144893 w 4482252"/>
                    <a:gd name="connsiteY12" fmla="*/ 652792 h 1927663"/>
                    <a:gd name="connsiteX13" fmla="*/ 695160 w 4482252"/>
                    <a:gd name="connsiteY13" fmla="*/ 850639 h 1927663"/>
                    <a:gd name="connsiteX14" fmla="*/ 198829 w 4482252"/>
                    <a:gd name="connsiteY14" fmla="*/ 0 h 1927663"/>
                    <a:gd name="connsiteX15" fmla="*/ 4078 w 4482252"/>
                    <a:gd name="connsiteY15" fmla="*/ 358733 h 1927663"/>
                    <a:gd name="connsiteX16" fmla="*/ 49346 w 4482252"/>
                    <a:gd name="connsiteY16" fmla="*/ 1013599 h 1927663"/>
                    <a:gd name="connsiteX17" fmla="*/ 334334 w 4482252"/>
                    <a:gd name="connsiteY17" fmla="*/ 1501294 h 1927663"/>
                    <a:gd name="connsiteX18" fmla="*/ 1237901 w 4482252"/>
                    <a:gd name="connsiteY18" fmla="*/ 1821231 h 1927663"/>
                    <a:gd name="connsiteX19" fmla="*/ 2227169 w 4482252"/>
                    <a:gd name="connsiteY19" fmla="*/ 1927663 h 1927663"/>
                    <a:gd name="connsiteX20" fmla="*/ 3375360 w 4482252"/>
                    <a:gd name="connsiteY20" fmla="*/ 1806242 h 1927663"/>
                    <a:gd name="connsiteX0" fmla="*/ 3375360 w 4482252"/>
                    <a:gd name="connsiteY0" fmla="*/ 1806242 h 1927663"/>
                    <a:gd name="connsiteX1" fmla="*/ 4164891 w 4482252"/>
                    <a:gd name="connsiteY1" fmla="*/ 1478982 h 1927663"/>
                    <a:gd name="connsiteX2" fmla="*/ 4431223 w 4482252"/>
                    <a:gd name="connsiteY2" fmla="*/ 1055849 h 1927663"/>
                    <a:gd name="connsiteX3" fmla="*/ 4482251 w 4482252"/>
                    <a:gd name="connsiteY3" fmla="*/ 453244 h 1927663"/>
                    <a:gd name="connsiteX4" fmla="*/ 4433107 w 4482252"/>
                    <a:gd name="connsiteY4" fmla="*/ 162519 h 1927663"/>
                    <a:gd name="connsiteX5" fmla="*/ 4362111 w 4482252"/>
                    <a:gd name="connsiteY5" fmla="*/ 509977 h 1927663"/>
                    <a:gd name="connsiteX6" fmla="*/ 4207784 w 4482252"/>
                    <a:gd name="connsiteY6" fmla="*/ 391706 h 1927663"/>
                    <a:gd name="connsiteX7" fmla="*/ 3839730 w 4482252"/>
                    <a:gd name="connsiteY7" fmla="*/ 941171 h 1927663"/>
                    <a:gd name="connsiteX8" fmla="*/ 3381542 w 4482252"/>
                    <a:gd name="connsiteY8" fmla="*/ 654422 h 1927663"/>
                    <a:gd name="connsiteX9" fmla="*/ 2853028 w 4482252"/>
                    <a:gd name="connsiteY9" fmla="*/ 1084288 h 1927663"/>
                    <a:gd name="connsiteX10" fmla="*/ 2273952 w 4482252"/>
                    <a:gd name="connsiteY10" fmla="*/ 745501 h 1927663"/>
                    <a:gd name="connsiteX11" fmla="*/ 1658616 w 4482252"/>
                    <a:gd name="connsiteY11" fmla="*/ 1069103 h 1927663"/>
                    <a:gd name="connsiteX12" fmla="*/ 1144893 w 4482252"/>
                    <a:gd name="connsiteY12" fmla="*/ 652792 h 1927663"/>
                    <a:gd name="connsiteX13" fmla="*/ 695160 w 4482252"/>
                    <a:gd name="connsiteY13" fmla="*/ 850639 h 1927663"/>
                    <a:gd name="connsiteX14" fmla="*/ 198829 w 4482252"/>
                    <a:gd name="connsiteY14" fmla="*/ 0 h 1927663"/>
                    <a:gd name="connsiteX15" fmla="*/ 4078 w 4482252"/>
                    <a:gd name="connsiteY15" fmla="*/ 358733 h 1927663"/>
                    <a:gd name="connsiteX16" fmla="*/ 49346 w 4482252"/>
                    <a:gd name="connsiteY16" fmla="*/ 1013599 h 1927663"/>
                    <a:gd name="connsiteX17" fmla="*/ 334334 w 4482252"/>
                    <a:gd name="connsiteY17" fmla="*/ 1501294 h 1927663"/>
                    <a:gd name="connsiteX18" fmla="*/ 1237901 w 4482252"/>
                    <a:gd name="connsiteY18" fmla="*/ 1821231 h 1927663"/>
                    <a:gd name="connsiteX19" fmla="*/ 2227169 w 4482252"/>
                    <a:gd name="connsiteY19" fmla="*/ 1927663 h 1927663"/>
                    <a:gd name="connsiteX20" fmla="*/ 3375360 w 4482252"/>
                    <a:gd name="connsiteY20" fmla="*/ 1806242 h 1927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82252" h="1927663">
                      <a:moveTo>
                        <a:pt x="3375360" y="1806242"/>
                      </a:moveTo>
                      <a:cubicBezTo>
                        <a:pt x="3611368" y="1755335"/>
                        <a:pt x="4029613" y="1570808"/>
                        <a:pt x="4164891" y="1478982"/>
                      </a:cubicBezTo>
                      <a:cubicBezTo>
                        <a:pt x="4328294" y="1305632"/>
                        <a:pt x="4379290" y="1211373"/>
                        <a:pt x="4431223" y="1055849"/>
                      </a:cubicBezTo>
                      <a:cubicBezTo>
                        <a:pt x="4475217" y="884893"/>
                        <a:pt x="4481937" y="602132"/>
                        <a:pt x="4482251" y="453244"/>
                      </a:cubicBezTo>
                      <a:cubicBezTo>
                        <a:pt x="4482565" y="304356"/>
                        <a:pt x="4444231" y="153064"/>
                        <a:pt x="4433107" y="162519"/>
                      </a:cubicBezTo>
                      <a:cubicBezTo>
                        <a:pt x="4422701" y="71540"/>
                        <a:pt x="4406895" y="468441"/>
                        <a:pt x="4362111" y="509977"/>
                      </a:cubicBezTo>
                      <a:cubicBezTo>
                        <a:pt x="4317327" y="481431"/>
                        <a:pt x="4285948" y="460004"/>
                        <a:pt x="4207784" y="391706"/>
                      </a:cubicBezTo>
                      <a:cubicBezTo>
                        <a:pt x="4044759" y="580032"/>
                        <a:pt x="3985987" y="784880"/>
                        <a:pt x="3839730" y="941171"/>
                      </a:cubicBezTo>
                      <a:cubicBezTo>
                        <a:pt x="3684420" y="883197"/>
                        <a:pt x="3571644" y="736696"/>
                        <a:pt x="3381542" y="654422"/>
                      </a:cubicBezTo>
                      <a:cubicBezTo>
                        <a:pt x="3230156" y="727171"/>
                        <a:pt x="3007134" y="1010895"/>
                        <a:pt x="2853028" y="1084288"/>
                      </a:cubicBezTo>
                      <a:cubicBezTo>
                        <a:pt x="2656376" y="1049336"/>
                        <a:pt x="2500685" y="844669"/>
                        <a:pt x="2273952" y="745501"/>
                      </a:cubicBezTo>
                      <a:cubicBezTo>
                        <a:pt x="2020060" y="848527"/>
                        <a:pt x="1908675" y="999718"/>
                        <a:pt x="1658616" y="1069103"/>
                      </a:cubicBezTo>
                      <a:cubicBezTo>
                        <a:pt x="1563777" y="1023415"/>
                        <a:pt x="1377393" y="809414"/>
                        <a:pt x="1144893" y="652792"/>
                      </a:cubicBezTo>
                      <a:cubicBezTo>
                        <a:pt x="858073" y="779846"/>
                        <a:pt x="916211" y="773841"/>
                        <a:pt x="695160" y="850639"/>
                      </a:cubicBezTo>
                      <a:cubicBezTo>
                        <a:pt x="525412" y="761456"/>
                        <a:pt x="280091" y="96769"/>
                        <a:pt x="198829" y="0"/>
                      </a:cubicBezTo>
                      <a:cubicBezTo>
                        <a:pt x="39387" y="166483"/>
                        <a:pt x="62974" y="156803"/>
                        <a:pt x="4078" y="358733"/>
                      </a:cubicBezTo>
                      <a:cubicBezTo>
                        <a:pt x="-14297" y="503021"/>
                        <a:pt x="34541" y="832225"/>
                        <a:pt x="49346" y="1013599"/>
                      </a:cubicBezTo>
                      <a:cubicBezTo>
                        <a:pt x="106400" y="1204026"/>
                        <a:pt x="254439" y="1432578"/>
                        <a:pt x="334334" y="1501294"/>
                      </a:cubicBezTo>
                      <a:cubicBezTo>
                        <a:pt x="605592" y="1635834"/>
                        <a:pt x="922429" y="1750170"/>
                        <a:pt x="1237901" y="1821231"/>
                      </a:cubicBezTo>
                      <a:cubicBezTo>
                        <a:pt x="1553374" y="1892293"/>
                        <a:pt x="1936218" y="1924201"/>
                        <a:pt x="2227169" y="1927663"/>
                      </a:cubicBezTo>
                      <a:cubicBezTo>
                        <a:pt x="2619958" y="1909320"/>
                        <a:pt x="3139352" y="1857149"/>
                        <a:pt x="3375360" y="180624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96951">
                      <a:schemeClr val="accent1">
                        <a:lumMod val="20000"/>
                        <a:lumOff val="80000"/>
                        <a:alpha val="77000"/>
                      </a:schemeClr>
                    </a:gs>
                    <a:gs pos="0">
                      <a:srgbClr val="ADB7C5"/>
                    </a:gs>
                    <a:gs pos="29000">
                      <a:srgbClr val="CBD9EF"/>
                    </a:gs>
                  </a:gsLst>
                  <a:lin ang="16200000" scaled="0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5973" dirty="0"/>
                </a:p>
              </p:txBody>
            </p:sp>
          </p:grpSp>
          <p:cxnSp>
            <p:nvCxnSpPr>
              <p:cNvPr id="111" name="直線コネクタ 193">
                <a:extLst>
                  <a:ext uri="{FF2B5EF4-FFF2-40B4-BE49-F238E27FC236}">
                    <a16:creationId xmlns:a16="http://schemas.microsoft.com/office/drawing/2014/main" id="{5A884373-5882-5C4B-9E89-CA13E014A1A8}"/>
                  </a:ext>
                </a:extLst>
              </p:cNvPr>
              <p:cNvCxnSpPr/>
              <p:nvPr/>
            </p:nvCxnSpPr>
            <p:spPr>
              <a:xfrm flipH="1">
                <a:off x="1265508" y="3487349"/>
                <a:ext cx="13853" cy="914400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244">
                <a:extLst>
                  <a:ext uri="{FF2B5EF4-FFF2-40B4-BE49-F238E27FC236}">
                    <a16:creationId xmlns:a16="http://schemas.microsoft.com/office/drawing/2014/main" id="{8E723C89-9BE3-D248-9132-F1EFF4A6C95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86772" y="3269047"/>
                <a:ext cx="0" cy="909874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254">
                <a:extLst>
                  <a:ext uri="{FF2B5EF4-FFF2-40B4-BE49-F238E27FC236}">
                    <a16:creationId xmlns:a16="http://schemas.microsoft.com/office/drawing/2014/main" id="{D9BD5074-A38B-DA47-B22F-625B6B7232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55452" y="3117000"/>
                <a:ext cx="189305" cy="196062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257">
                <a:extLst>
                  <a:ext uri="{FF2B5EF4-FFF2-40B4-BE49-F238E27FC236}">
                    <a16:creationId xmlns:a16="http://schemas.microsoft.com/office/drawing/2014/main" id="{7B222AAD-7A0A-8A41-BFE7-D341E108B7B4}"/>
                  </a:ext>
                </a:extLst>
              </p:cNvPr>
              <p:cNvCxnSpPr>
                <a:cxnSpLocks/>
                <a:endCxn id="117" idx="10"/>
              </p:cNvCxnSpPr>
              <p:nvPr/>
            </p:nvCxnSpPr>
            <p:spPr>
              <a:xfrm>
                <a:off x="3856045" y="4147111"/>
                <a:ext cx="175770" cy="223550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274">
                <a:extLst>
                  <a:ext uri="{FF2B5EF4-FFF2-40B4-BE49-F238E27FC236}">
                    <a16:creationId xmlns:a16="http://schemas.microsoft.com/office/drawing/2014/main" id="{211EF0F3-FFA0-D744-BB86-9087C654B0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30035" y="3118838"/>
                <a:ext cx="8310" cy="1222364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1AB2BD6B-DF57-634D-8746-58C09A64C3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029044" y="1762972"/>
              <a:ext cx="892045" cy="1577824"/>
            </a:xfrm>
            <a:prstGeom prst="line">
              <a:avLst/>
            </a:prstGeom>
            <a:ln w="38100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C049012-AA6E-C045-B2E6-756DB55184E5}"/>
                </a:ext>
              </a:extLst>
            </p:cNvPr>
            <p:cNvSpPr txBox="1"/>
            <p:nvPr/>
          </p:nvSpPr>
          <p:spPr>
            <a:xfrm>
              <a:off x="5217231" y="3281418"/>
              <a:ext cx="454430" cy="8036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6827" dirty="0">
                  <a:solidFill>
                    <a:srgbClr val="FF0000"/>
                  </a:solidFill>
                </a:rPr>
                <a:t>*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68A2E29E-9CDD-B74C-B79D-7DD4D70278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40156" y="1836410"/>
              <a:ext cx="546108" cy="1710697"/>
            </a:xfrm>
            <a:prstGeom prst="line">
              <a:avLst/>
            </a:prstGeom>
            <a:ln w="38100">
              <a:solidFill>
                <a:srgbClr val="37A9FF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8BA6524A-4E69-DF42-977C-7ABDB06C21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657183" y="1762972"/>
              <a:ext cx="244811" cy="2021190"/>
            </a:xfrm>
            <a:prstGeom prst="line">
              <a:avLst/>
            </a:prstGeom>
            <a:ln w="38100">
              <a:solidFill>
                <a:srgbClr val="FFFF00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Arc 106">
              <a:extLst>
                <a:ext uri="{FF2B5EF4-FFF2-40B4-BE49-F238E27FC236}">
                  <a16:creationId xmlns:a16="http://schemas.microsoft.com/office/drawing/2014/main" id="{D66BEBA1-2C15-344C-8E3B-8BD97C76DD8A}"/>
                </a:ext>
              </a:extLst>
            </p:cNvPr>
            <p:cNvSpPr/>
            <p:nvPr/>
          </p:nvSpPr>
          <p:spPr>
            <a:xfrm rot="9524143">
              <a:off x="5429438" y="2109074"/>
              <a:ext cx="600400" cy="548560"/>
            </a:xfrm>
            <a:prstGeom prst="arc">
              <a:avLst>
                <a:gd name="adj1" fmla="val 16710976"/>
                <a:gd name="adj2" fmla="val 21070932"/>
              </a:avLst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5973" dirty="0"/>
            </a:p>
          </p:txBody>
        </p:sp>
        <p:sp>
          <p:nvSpPr>
            <p:cNvPr id="108" name="Arc 107">
              <a:extLst>
                <a:ext uri="{FF2B5EF4-FFF2-40B4-BE49-F238E27FC236}">
                  <a16:creationId xmlns:a16="http://schemas.microsoft.com/office/drawing/2014/main" id="{FEF62F0C-65D6-2547-B1FA-8D0F1F4F944E}"/>
                </a:ext>
              </a:extLst>
            </p:cNvPr>
            <p:cNvSpPr/>
            <p:nvPr/>
          </p:nvSpPr>
          <p:spPr>
            <a:xfrm rot="9524143">
              <a:off x="5416464" y="2168396"/>
              <a:ext cx="600400" cy="548560"/>
            </a:xfrm>
            <a:prstGeom prst="arc">
              <a:avLst>
                <a:gd name="adj1" fmla="val 16710976"/>
                <a:gd name="adj2" fmla="val 21070932"/>
              </a:avLst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5973" dirty="0"/>
            </a:p>
          </p:txBody>
        </p:sp>
        <p:sp>
          <p:nvSpPr>
            <p:cNvPr id="109" name="Arc 108">
              <a:extLst>
                <a:ext uri="{FF2B5EF4-FFF2-40B4-BE49-F238E27FC236}">
                  <a16:creationId xmlns:a16="http://schemas.microsoft.com/office/drawing/2014/main" id="{BD5526EF-3455-FB4D-BBF6-45D2B453A3E2}"/>
                </a:ext>
              </a:extLst>
            </p:cNvPr>
            <p:cNvSpPr/>
            <p:nvPr/>
          </p:nvSpPr>
          <p:spPr>
            <a:xfrm rot="8534463">
              <a:off x="5500982" y="2210242"/>
              <a:ext cx="313159" cy="320058"/>
            </a:xfrm>
            <a:prstGeom prst="arc">
              <a:avLst>
                <a:gd name="adj1" fmla="val 17673858"/>
                <a:gd name="adj2" fmla="val 378650"/>
              </a:avLst>
            </a:prstGeom>
            <a:ln w="38100">
              <a:solidFill>
                <a:srgbClr val="37A9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5973" dirty="0"/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3265EEEF-6BC4-0241-8B7F-BCA15BEA11A9}"/>
              </a:ext>
            </a:extLst>
          </p:cNvPr>
          <p:cNvGrpSpPr/>
          <p:nvPr/>
        </p:nvGrpSpPr>
        <p:grpSpPr>
          <a:xfrm rot="15679056">
            <a:off x="13740541" y="110898"/>
            <a:ext cx="2042082" cy="2703196"/>
            <a:chOff x="4176468" y="778610"/>
            <a:chExt cx="4402467" cy="5148196"/>
          </a:xfrm>
        </p:grpSpPr>
        <p:grpSp>
          <p:nvGrpSpPr>
            <p:cNvPr id="170" name="グループ化 188">
              <a:extLst>
                <a:ext uri="{FF2B5EF4-FFF2-40B4-BE49-F238E27FC236}">
                  <a16:creationId xmlns:a16="http://schemas.microsoft.com/office/drawing/2014/main" id="{B502359D-7733-7E48-99CF-8F9B08FBC86D}"/>
                </a:ext>
              </a:extLst>
            </p:cNvPr>
            <p:cNvGrpSpPr/>
            <p:nvPr/>
          </p:nvGrpSpPr>
          <p:grpSpPr>
            <a:xfrm rot="5969478">
              <a:off x="4543027" y="1441693"/>
              <a:ext cx="4008375" cy="4063441"/>
              <a:chOff x="-1461093" y="1936664"/>
              <a:chExt cx="3682548" cy="3560864"/>
            </a:xfrm>
          </p:grpSpPr>
          <p:sp>
            <p:nvSpPr>
              <p:cNvPr id="226" name="円弧 189">
                <a:extLst>
                  <a:ext uri="{FF2B5EF4-FFF2-40B4-BE49-F238E27FC236}">
                    <a16:creationId xmlns:a16="http://schemas.microsoft.com/office/drawing/2014/main" id="{946EA70C-D271-2C45-BA33-B30F270565EA}"/>
                  </a:ext>
                </a:extLst>
              </p:cNvPr>
              <p:cNvSpPr/>
              <p:nvPr/>
            </p:nvSpPr>
            <p:spPr>
              <a:xfrm rot="10800000">
                <a:off x="-822216" y="1936664"/>
                <a:ext cx="3043671" cy="3560864"/>
              </a:xfrm>
              <a:prstGeom prst="arc">
                <a:avLst>
                  <a:gd name="adj1" fmla="val 11135304"/>
                  <a:gd name="adj2" fmla="val 20846456"/>
                </a:avLst>
              </a:prstGeom>
              <a:ln w="28575">
                <a:solidFill>
                  <a:srgbClr val="00B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5973" dirty="0"/>
              </a:p>
            </p:txBody>
          </p:sp>
          <p:cxnSp>
            <p:nvCxnSpPr>
              <p:cNvPr id="227" name="直線コネクタ 190">
                <a:extLst>
                  <a:ext uri="{FF2B5EF4-FFF2-40B4-BE49-F238E27FC236}">
                    <a16:creationId xmlns:a16="http://schemas.microsoft.com/office/drawing/2014/main" id="{C2BCA251-8970-FC48-8B76-84BF9F9E050B}"/>
                  </a:ext>
                </a:extLst>
              </p:cNvPr>
              <p:cNvCxnSpPr>
                <a:cxnSpLocks/>
                <a:stCxn id="226" idx="2"/>
              </p:cNvCxnSpPr>
              <p:nvPr/>
            </p:nvCxnSpPr>
            <p:spPr>
              <a:xfrm flipH="1">
                <a:off x="-1461093" y="3989395"/>
                <a:ext cx="656780" cy="673477"/>
              </a:xfrm>
              <a:prstGeom prst="line">
                <a:avLst/>
              </a:prstGeom>
              <a:ln w="28575">
                <a:solidFill>
                  <a:srgbClr val="00B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1" name="フリーフォーム 184">
              <a:extLst>
                <a:ext uri="{FF2B5EF4-FFF2-40B4-BE49-F238E27FC236}">
                  <a16:creationId xmlns:a16="http://schemas.microsoft.com/office/drawing/2014/main" id="{01D2B399-4BDA-4547-A87E-0174EF2152CD}"/>
                </a:ext>
              </a:extLst>
            </p:cNvPr>
            <p:cNvSpPr/>
            <p:nvPr/>
          </p:nvSpPr>
          <p:spPr>
            <a:xfrm rot="5969478">
              <a:off x="4296885" y="2574498"/>
              <a:ext cx="4601301" cy="1914838"/>
            </a:xfrm>
            <a:custGeom>
              <a:avLst/>
              <a:gdLst>
                <a:gd name="connsiteX0" fmla="*/ 372534 w 3759200"/>
                <a:gd name="connsiteY0" fmla="*/ 152400 h 1693333"/>
                <a:gd name="connsiteX1" fmla="*/ 3369734 w 3759200"/>
                <a:gd name="connsiteY1" fmla="*/ 152400 h 1693333"/>
                <a:gd name="connsiteX2" fmla="*/ 3691467 w 3759200"/>
                <a:gd name="connsiteY2" fmla="*/ 220133 h 1693333"/>
                <a:gd name="connsiteX3" fmla="*/ 3759200 w 3759200"/>
                <a:gd name="connsiteY3" fmla="*/ 999066 h 1693333"/>
                <a:gd name="connsiteX4" fmla="*/ 3437467 w 3759200"/>
                <a:gd name="connsiteY4" fmla="*/ 1490133 h 1693333"/>
                <a:gd name="connsiteX5" fmla="*/ 3031067 w 3759200"/>
                <a:gd name="connsiteY5" fmla="*/ 1270000 h 1693333"/>
                <a:gd name="connsiteX6" fmla="*/ 2455334 w 3759200"/>
                <a:gd name="connsiteY6" fmla="*/ 1676400 h 1693333"/>
                <a:gd name="connsiteX7" fmla="*/ 1896534 w 3759200"/>
                <a:gd name="connsiteY7" fmla="*/ 1337733 h 1693333"/>
                <a:gd name="connsiteX8" fmla="*/ 1354667 w 3759200"/>
                <a:gd name="connsiteY8" fmla="*/ 1693333 h 1693333"/>
                <a:gd name="connsiteX9" fmla="*/ 795867 w 3759200"/>
                <a:gd name="connsiteY9" fmla="*/ 1286933 h 1693333"/>
                <a:gd name="connsiteX10" fmla="*/ 304800 w 3759200"/>
                <a:gd name="connsiteY10" fmla="*/ 1473200 h 1693333"/>
                <a:gd name="connsiteX11" fmla="*/ 0 w 3759200"/>
                <a:gd name="connsiteY11" fmla="*/ 1083733 h 1693333"/>
                <a:gd name="connsiteX12" fmla="*/ 33867 w 3759200"/>
                <a:gd name="connsiteY12" fmla="*/ 220133 h 1693333"/>
                <a:gd name="connsiteX13" fmla="*/ 270934 w 3759200"/>
                <a:gd name="connsiteY13" fmla="*/ 0 h 1693333"/>
                <a:gd name="connsiteX14" fmla="*/ 372534 w 3759200"/>
                <a:gd name="connsiteY14" fmla="*/ 152400 h 1693333"/>
                <a:gd name="connsiteX0" fmla="*/ 372534 w 3759200"/>
                <a:gd name="connsiteY0" fmla="*/ 0 h 1540933"/>
                <a:gd name="connsiteX1" fmla="*/ 3369734 w 3759200"/>
                <a:gd name="connsiteY1" fmla="*/ 0 h 1540933"/>
                <a:gd name="connsiteX2" fmla="*/ 3691467 w 3759200"/>
                <a:gd name="connsiteY2" fmla="*/ 67733 h 1540933"/>
                <a:gd name="connsiteX3" fmla="*/ 3759200 w 3759200"/>
                <a:gd name="connsiteY3" fmla="*/ 846666 h 1540933"/>
                <a:gd name="connsiteX4" fmla="*/ 3437467 w 3759200"/>
                <a:gd name="connsiteY4" fmla="*/ 1337733 h 1540933"/>
                <a:gd name="connsiteX5" fmla="*/ 3031067 w 3759200"/>
                <a:gd name="connsiteY5" fmla="*/ 1117600 h 1540933"/>
                <a:gd name="connsiteX6" fmla="*/ 2455334 w 3759200"/>
                <a:gd name="connsiteY6" fmla="*/ 1524000 h 1540933"/>
                <a:gd name="connsiteX7" fmla="*/ 1896534 w 3759200"/>
                <a:gd name="connsiteY7" fmla="*/ 1185333 h 1540933"/>
                <a:gd name="connsiteX8" fmla="*/ 1354667 w 3759200"/>
                <a:gd name="connsiteY8" fmla="*/ 1540933 h 1540933"/>
                <a:gd name="connsiteX9" fmla="*/ 795867 w 3759200"/>
                <a:gd name="connsiteY9" fmla="*/ 1134533 h 1540933"/>
                <a:gd name="connsiteX10" fmla="*/ 304800 w 3759200"/>
                <a:gd name="connsiteY10" fmla="*/ 1320800 h 1540933"/>
                <a:gd name="connsiteX11" fmla="*/ 0 w 3759200"/>
                <a:gd name="connsiteY11" fmla="*/ 931333 h 1540933"/>
                <a:gd name="connsiteX12" fmla="*/ 33867 w 3759200"/>
                <a:gd name="connsiteY12" fmla="*/ 67733 h 1540933"/>
                <a:gd name="connsiteX13" fmla="*/ 372534 w 3759200"/>
                <a:gd name="connsiteY13" fmla="*/ 0 h 1540933"/>
                <a:gd name="connsiteX0" fmla="*/ 486834 w 3759200"/>
                <a:gd name="connsiteY0" fmla="*/ 0 h 1540933"/>
                <a:gd name="connsiteX1" fmla="*/ 3369734 w 3759200"/>
                <a:gd name="connsiteY1" fmla="*/ 0 h 1540933"/>
                <a:gd name="connsiteX2" fmla="*/ 3691467 w 3759200"/>
                <a:gd name="connsiteY2" fmla="*/ 67733 h 1540933"/>
                <a:gd name="connsiteX3" fmla="*/ 3759200 w 3759200"/>
                <a:gd name="connsiteY3" fmla="*/ 846666 h 1540933"/>
                <a:gd name="connsiteX4" fmla="*/ 3437467 w 3759200"/>
                <a:gd name="connsiteY4" fmla="*/ 1337733 h 1540933"/>
                <a:gd name="connsiteX5" fmla="*/ 3031067 w 3759200"/>
                <a:gd name="connsiteY5" fmla="*/ 1117600 h 1540933"/>
                <a:gd name="connsiteX6" fmla="*/ 2455334 w 3759200"/>
                <a:gd name="connsiteY6" fmla="*/ 1524000 h 1540933"/>
                <a:gd name="connsiteX7" fmla="*/ 1896534 w 3759200"/>
                <a:gd name="connsiteY7" fmla="*/ 1185333 h 1540933"/>
                <a:gd name="connsiteX8" fmla="*/ 1354667 w 3759200"/>
                <a:gd name="connsiteY8" fmla="*/ 1540933 h 1540933"/>
                <a:gd name="connsiteX9" fmla="*/ 795867 w 3759200"/>
                <a:gd name="connsiteY9" fmla="*/ 1134533 h 1540933"/>
                <a:gd name="connsiteX10" fmla="*/ 304800 w 3759200"/>
                <a:gd name="connsiteY10" fmla="*/ 1320800 h 1540933"/>
                <a:gd name="connsiteX11" fmla="*/ 0 w 3759200"/>
                <a:gd name="connsiteY11" fmla="*/ 931333 h 1540933"/>
                <a:gd name="connsiteX12" fmla="*/ 33867 w 3759200"/>
                <a:gd name="connsiteY12" fmla="*/ 67733 h 1540933"/>
                <a:gd name="connsiteX13" fmla="*/ 486834 w 3759200"/>
                <a:gd name="connsiteY13" fmla="*/ 0 h 1540933"/>
                <a:gd name="connsiteX0" fmla="*/ 486834 w 3759200"/>
                <a:gd name="connsiteY0" fmla="*/ 59267 h 1600200"/>
                <a:gd name="connsiteX1" fmla="*/ 3369734 w 3759200"/>
                <a:gd name="connsiteY1" fmla="*/ 59267 h 1600200"/>
                <a:gd name="connsiteX2" fmla="*/ 3691467 w 3759200"/>
                <a:gd name="connsiteY2" fmla="*/ 127000 h 1600200"/>
                <a:gd name="connsiteX3" fmla="*/ 3759200 w 3759200"/>
                <a:gd name="connsiteY3" fmla="*/ 905933 h 1600200"/>
                <a:gd name="connsiteX4" fmla="*/ 3437467 w 3759200"/>
                <a:gd name="connsiteY4" fmla="*/ 1397000 h 1600200"/>
                <a:gd name="connsiteX5" fmla="*/ 3031067 w 3759200"/>
                <a:gd name="connsiteY5" fmla="*/ 1176867 h 1600200"/>
                <a:gd name="connsiteX6" fmla="*/ 2455334 w 3759200"/>
                <a:gd name="connsiteY6" fmla="*/ 1583267 h 1600200"/>
                <a:gd name="connsiteX7" fmla="*/ 1896534 w 3759200"/>
                <a:gd name="connsiteY7" fmla="*/ 1244600 h 1600200"/>
                <a:gd name="connsiteX8" fmla="*/ 1354667 w 3759200"/>
                <a:gd name="connsiteY8" fmla="*/ 1600200 h 1600200"/>
                <a:gd name="connsiteX9" fmla="*/ 795867 w 3759200"/>
                <a:gd name="connsiteY9" fmla="*/ 1193800 h 1600200"/>
                <a:gd name="connsiteX10" fmla="*/ 304800 w 3759200"/>
                <a:gd name="connsiteY10" fmla="*/ 1380067 h 1600200"/>
                <a:gd name="connsiteX11" fmla="*/ 0 w 3759200"/>
                <a:gd name="connsiteY11" fmla="*/ 990600 h 1600200"/>
                <a:gd name="connsiteX12" fmla="*/ 33867 w 3759200"/>
                <a:gd name="connsiteY12" fmla="*/ 127000 h 1600200"/>
                <a:gd name="connsiteX13" fmla="*/ 357717 w 3759200"/>
                <a:gd name="connsiteY13" fmla="*/ 0 h 1600200"/>
                <a:gd name="connsiteX14" fmla="*/ 486834 w 3759200"/>
                <a:gd name="connsiteY14" fmla="*/ 59267 h 1600200"/>
                <a:gd name="connsiteX0" fmla="*/ 486834 w 3759200"/>
                <a:gd name="connsiteY0" fmla="*/ 59267 h 1600200"/>
                <a:gd name="connsiteX1" fmla="*/ 3369734 w 3759200"/>
                <a:gd name="connsiteY1" fmla="*/ 59267 h 1600200"/>
                <a:gd name="connsiteX2" fmla="*/ 3735917 w 3759200"/>
                <a:gd name="connsiteY2" fmla="*/ 158750 h 1600200"/>
                <a:gd name="connsiteX3" fmla="*/ 3759200 w 3759200"/>
                <a:gd name="connsiteY3" fmla="*/ 905933 h 1600200"/>
                <a:gd name="connsiteX4" fmla="*/ 3437467 w 3759200"/>
                <a:gd name="connsiteY4" fmla="*/ 1397000 h 1600200"/>
                <a:gd name="connsiteX5" fmla="*/ 3031067 w 3759200"/>
                <a:gd name="connsiteY5" fmla="*/ 1176867 h 1600200"/>
                <a:gd name="connsiteX6" fmla="*/ 2455334 w 3759200"/>
                <a:gd name="connsiteY6" fmla="*/ 1583267 h 1600200"/>
                <a:gd name="connsiteX7" fmla="*/ 1896534 w 3759200"/>
                <a:gd name="connsiteY7" fmla="*/ 1244600 h 1600200"/>
                <a:gd name="connsiteX8" fmla="*/ 1354667 w 3759200"/>
                <a:gd name="connsiteY8" fmla="*/ 1600200 h 1600200"/>
                <a:gd name="connsiteX9" fmla="*/ 795867 w 3759200"/>
                <a:gd name="connsiteY9" fmla="*/ 1193800 h 1600200"/>
                <a:gd name="connsiteX10" fmla="*/ 304800 w 3759200"/>
                <a:gd name="connsiteY10" fmla="*/ 1380067 h 1600200"/>
                <a:gd name="connsiteX11" fmla="*/ 0 w 3759200"/>
                <a:gd name="connsiteY11" fmla="*/ 990600 h 1600200"/>
                <a:gd name="connsiteX12" fmla="*/ 33867 w 3759200"/>
                <a:gd name="connsiteY12" fmla="*/ 127000 h 1600200"/>
                <a:gd name="connsiteX13" fmla="*/ 357717 w 3759200"/>
                <a:gd name="connsiteY13" fmla="*/ 0 h 1600200"/>
                <a:gd name="connsiteX14" fmla="*/ 486834 w 3759200"/>
                <a:gd name="connsiteY14" fmla="*/ 59267 h 1600200"/>
                <a:gd name="connsiteX0" fmla="*/ 486834 w 3759200"/>
                <a:gd name="connsiteY0" fmla="*/ 59267 h 1600200"/>
                <a:gd name="connsiteX1" fmla="*/ 3369734 w 3759200"/>
                <a:gd name="connsiteY1" fmla="*/ 59267 h 1600200"/>
                <a:gd name="connsiteX2" fmla="*/ 3735917 w 3759200"/>
                <a:gd name="connsiteY2" fmla="*/ 158750 h 1600200"/>
                <a:gd name="connsiteX3" fmla="*/ 3759200 w 3759200"/>
                <a:gd name="connsiteY3" fmla="*/ 905933 h 1600200"/>
                <a:gd name="connsiteX4" fmla="*/ 3437467 w 3759200"/>
                <a:gd name="connsiteY4" fmla="*/ 1397000 h 1600200"/>
                <a:gd name="connsiteX5" fmla="*/ 3031067 w 3759200"/>
                <a:gd name="connsiteY5" fmla="*/ 1176867 h 1600200"/>
                <a:gd name="connsiteX6" fmla="*/ 2455334 w 3759200"/>
                <a:gd name="connsiteY6" fmla="*/ 1583267 h 1600200"/>
                <a:gd name="connsiteX7" fmla="*/ 1896534 w 3759200"/>
                <a:gd name="connsiteY7" fmla="*/ 1244600 h 1600200"/>
                <a:gd name="connsiteX8" fmla="*/ 1354667 w 3759200"/>
                <a:gd name="connsiteY8" fmla="*/ 1600200 h 1600200"/>
                <a:gd name="connsiteX9" fmla="*/ 795867 w 3759200"/>
                <a:gd name="connsiteY9" fmla="*/ 1193800 h 1600200"/>
                <a:gd name="connsiteX10" fmla="*/ 304800 w 3759200"/>
                <a:gd name="connsiteY10" fmla="*/ 1380067 h 1600200"/>
                <a:gd name="connsiteX11" fmla="*/ 0 w 3759200"/>
                <a:gd name="connsiteY11" fmla="*/ 990600 h 1600200"/>
                <a:gd name="connsiteX12" fmla="*/ 14817 w 3759200"/>
                <a:gd name="connsiteY12" fmla="*/ 165100 h 1600200"/>
                <a:gd name="connsiteX13" fmla="*/ 357717 w 3759200"/>
                <a:gd name="connsiteY13" fmla="*/ 0 h 1600200"/>
                <a:gd name="connsiteX14" fmla="*/ 486834 w 3759200"/>
                <a:gd name="connsiteY14" fmla="*/ 59267 h 1600200"/>
                <a:gd name="connsiteX0" fmla="*/ 486834 w 3759200"/>
                <a:gd name="connsiteY0" fmla="*/ 65617 h 1606550"/>
                <a:gd name="connsiteX1" fmla="*/ 3369734 w 3759200"/>
                <a:gd name="connsiteY1" fmla="*/ 65617 h 1606550"/>
                <a:gd name="connsiteX2" fmla="*/ 3735917 w 3759200"/>
                <a:gd name="connsiteY2" fmla="*/ 165100 h 1606550"/>
                <a:gd name="connsiteX3" fmla="*/ 3759200 w 3759200"/>
                <a:gd name="connsiteY3" fmla="*/ 912283 h 1606550"/>
                <a:gd name="connsiteX4" fmla="*/ 3437467 w 3759200"/>
                <a:gd name="connsiteY4" fmla="*/ 1403350 h 1606550"/>
                <a:gd name="connsiteX5" fmla="*/ 3031067 w 3759200"/>
                <a:gd name="connsiteY5" fmla="*/ 1183217 h 1606550"/>
                <a:gd name="connsiteX6" fmla="*/ 2455334 w 3759200"/>
                <a:gd name="connsiteY6" fmla="*/ 1589617 h 1606550"/>
                <a:gd name="connsiteX7" fmla="*/ 1896534 w 3759200"/>
                <a:gd name="connsiteY7" fmla="*/ 1250950 h 1606550"/>
                <a:gd name="connsiteX8" fmla="*/ 1354667 w 3759200"/>
                <a:gd name="connsiteY8" fmla="*/ 1606550 h 1606550"/>
                <a:gd name="connsiteX9" fmla="*/ 795867 w 3759200"/>
                <a:gd name="connsiteY9" fmla="*/ 1200150 h 1606550"/>
                <a:gd name="connsiteX10" fmla="*/ 304800 w 3759200"/>
                <a:gd name="connsiteY10" fmla="*/ 1386417 h 1606550"/>
                <a:gd name="connsiteX11" fmla="*/ 0 w 3759200"/>
                <a:gd name="connsiteY11" fmla="*/ 996950 h 1606550"/>
                <a:gd name="connsiteX12" fmla="*/ 14817 w 3759200"/>
                <a:gd name="connsiteY12" fmla="*/ 171450 h 1606550"/>
                <a:gd name="connsiteX13" fmla="*/ 351367 w 3759200"/>
                <a:gd name="connsiteY13" fmla="*/ 0 h 1606550"/>
                <a:gd name="connsiteX14" fmla="*/ 486834 w 3759200"/>
                <a:gd name="connsiteY14" fmla="*/ 65617 h 1606550"/>
                <a:gd name="connsiteX0" fmla="*/ 486834 w 3759200"/>
                <a:gd name="connsiteY0" fmla="*/ 65617 h 1606550"/>
                <a:gd name="connsiteX1" fmla="*/ 3369734 w 3759200"/>
                <a:gd name="connsiteY1" fmla="*/ 65617 h 1606550"/>
                <a:gd name="connsiteX2" fmla="*/ 3520017 w 3759200"/>
                <a:gd name="connsiteY2" fmla="*/ 50800 h 1606550"/>
                <a:gd name="connsiteX3" fmla="*/ 3735917 w 3759200"/>
                <a:gd name="connsiteY3" fmla="*/ 165100 h 1606550"/>
                <a:gd name="connsiteX4" fmla="*/ 3759200 w 3759200"/>
                <a:gd name="connsiteY4" fmla="*/ 912283 h 1606550"/>
                <a:gd name="connsiteX5" fmla="*/ 3437467 w 3759200"/>
                <a:gd name="connsiteY5" fmla="*/ 1403350 h 1606550"/>
                <a:gd name="connsiteX6" fmla="*/ 3031067 w 3759200"/>
                <a:gd name="connsiteY6" fmla="*/ 1183217 h 1606550"/>
                <a:gd name="connsiteX7" fmla="*/ 2455334 w 3759200"/>
                <a:gd name="connsiteY7" fmla="*/ 1589617 h 1606550"/>
                <a:gd name="connsiteX8" fmla="*/ 1896534 w 3759200"/>
                <a:gd name="connsiteY8" fmla="*/ 1250950 h 1606550"/>
                <a:gd name="connsiteX9" fmla="*/ 1354667 w 3759200"/>
                <a:gd name="connsiteY9" fmla="*/ 1606550 h 1606550"/>
                <a:gd name="connsiteX10" fmla="*/ 795867 w 3759200"/>
                <a:gd name="connsiteY10" fmla="*/ 1200150 h 1606550"/>
                <a:gd name="connsiteX11" fmla="*/ 304800 w 3759200"/>
                <a:gd name="connsiteY11" fmla="*/ 1386417 h 1606550"/>
                <a:gd name="connsiteX12" fmla="*/ 0 w 3759200"/>
                <a:gd name="connsiteY12" fmla="*/ 996950 h 1606550"/>
                <a:gd name="connsiteX13" fmla="*/ 14817 w 3759200"/>
                <a:gd name="connsiteY13" fmla="*/ 171450 h 1606550"/>
                <a:gd name="connsiteX14" fmla="*/ 351367 w 3759200"/>
                <a:gd name="connsiteY14" fmla="*/ 0 h 1606550"/>
                <a:gd name="connsiteX15" fmla="*/ 486834 w 3759200"/>
                <a:gd name="connsiteY15" fmla="*/ 65617 h 1606550"/>
                <a:gd name="connsiteX0" fmla="*/ 499534 w 3759200"/>
                <a:gd name="connsiteY0" fmla="*/ 110067 h 1606550"/>
                <a:gd name="connsiteX1" fmla="*/ 3369734 w 3759200"/>
                <a:gd name="connsiteY1" fmla="*/ 65617 h 1606550"/>
                <a:gd name="connsiteX2" fmla="*/ 3520017 w 3759200"/>
                <a:gd name="connsiteY2" fmla="*/ 50800 h 1606550"/>
                <a:gd name="connsiteX3" fmla="*/ 3735917 w 3759200"/>
                <a:gd name="connsiteY3" fmla="*/ 165100 h 1606550"/>
                <a:gd name="connsiteX4" fmla="*/ 3759200 w 3759200"/>
                <a:gd name="connsiteY4" fmla="*/ 912283 h 1606550"/>
                <a:gd name="connsiteX5" fmla="*/ 3437467 w 3759200"/>
                <a:gd name="connsiteY5" fmla="*/ 1403350 h 1606550"/>
                <a:gd name="connsiteX6" fmla="*/ 3031067 w 3759200"/>
                <a:gd name="connsiteY6" fmla="*/ 1183217 h 1606550"/>
                <a:gd name="connsiteX7" fmla="*/ 2455334 w 3759200"/>
                <a:gd name="connsiteY7" fmla="*/ 1589617 h 1606550"/>
                <a:gd name="connsiteX8" fmla="*/ 1896534 w 3759200"/>
                <a:gd name="connsiteY8" fmla="*/ 1250950 h 1606550"/>
                <a:gd name="connsiteX9" fmla="*/ 1354667 w 3759200"/>
                <a:gd name="connsiteY9" fmla="*/ 1606550 h 1606550"/>
                <a:gd name="connsiteX10" fmla="*/ 795867 w 3759200"/>
                <a:gd name="connsiteY10" fmla="*/ 1200150 h 1606550"/>
                <a:gd name="connsiteX11" fmla="*/ 304800 w 3759200"/>
                <a:gd name="connsiteY11" fmla="*/ 1386417 h 1606550"/>
                <a:gd name="connsiteX12" fmla="*/ 0 w 3759200"/>
                <a:gd name="connsiteY12" fmla="*/ 996950 h 1606550"/>
                <a:gd name="connsiteX13" fmla="*/ 14817 w 3759200"/>
                <a:gd name="connsiteY13" fmla="*/ 171450 h 1606550"/>
                <a:gd name="connsiteX14" fmla="*/ 351367 w 3759200"/>
                <a:gd name="connsiteY14" fmla="*/ 0 h 1606550"/>
                <a:gd name="connsiteX15" fmla="*/ 499534 w 3759200"/>
                <a:gd name="connsiteY15" fmla="*/ 110067 h 1606550"/>
                <a:gd name="connsiteX0" fmla="*/ 499534 w 3759200"/>
                <a:gd name="connsiteY0" fmla="*/ 110067 h 1606550"/>
                <a:gd name="connsiteX1" fmla="*/ 3369734 w 3759200"/>
                <a:gd name="connsiteY1" fmla="*/ 78317 h 1606550"/>
                <a:gd name="connsiteX2" fmla="*/ 3520017 w 3759200"/>
                <a:gd name="connsiteY2" fmla="*/ 50800 h 1606550"/>
                <a:gd name="connsiteX3" fmla="*/ 3735917 w 3759200"/>
                <a:gd name="connsiteY3" fmla="*/ 165100 h 1606550"/>
                <a:gd name="connsiteX4" fmla="*/ 3759200 w 3759200"/>
                <a:gd name="connsiteY4" fmla="*/ 912283 h 1606550"/>
                <a:gd name="connsiteX5" fmla="*/ 3437467 w 3759200"/>
                <a:gd name="connsiteY5" fmla="*/ 1403350 h 1606550"/>
                <a:gd name="connsiteX6" fmla="*/ 3031067 w 3759200"/>
                <a:gd name="connsiteY6" fmla="*/ 1183217 h 1606550"/>
                <a:gd name="connsiteX7" fmla="*/ 2455334 w 3759200"/>
                <a:gd name="connsiteY7" fmla="*/ 1589617 h 1606550"/>
                <a:gd name="connsiteX8" fmla="*/ 1896534 w 3759200"/>
                <a:gd name="connsiteY8" fmla="*/ 1250950 h 1606550"/>
                <a:gd name="connsiteX9" fmla="*/ 1354667 w 3759200"/>
                <a:gd name="connsiteY9" fmla="*/ 1606550 h 1606550"/>
                <a:gd name="connsiteX10" fmla="*/ 795867 w 3759200"/>
                <a:gd name="connsiteY10" fmla="*/ 1200150 h 1606550"/>
                <a:gd name="connsiteX11" fmla="*/ 304800 w 3759200"/>
                <a:gd name="connsiteY11" fmla="*/ 1386417 h 1606550"/>
                <a:gd name="connsiteX12" fmla="*/ 0 w 3759200"/>
                <a:gd name="connsiteY12" fmla="*/ 996950 h 1606550"/>
                <a:gd name="connsiteX13" fmla="*/ 14817 w 3759200"/>
                <a:gd name="connsiteY13" fmla="*/ 171450 h 1606550"/>
                <a:gd name="connsiteX14" fmla="*/ 351367 w 3759200"/>
                <a:gd name="connsiteY14" fmla="*/ 0 h 1606550"/>
                <a:gd name="connsiteX15" fmla="*/ 499534 w 3759200"/>
                <a:gd name="connsiteY15" fmla="*/ 110067 h 1606550"/>
                <a:gd name="connsiteX0" fmla="*/ 499534 w 3759200"/>
                <a:gd name="connsiteY0" fmla="*/ 110067 h 1606550"/>
                <a:gd name="connsiteX1" fmla="*/ 3369734 w 3759200"/>
                <a:gd name="connsiteY1" fmla="*/ 78317 h 1606550"/>
                <a:gd name="connsiteX2" fmla="*/ 3520017 w 3759200"/>
                <a:gd name="connsiteY2" fmla="*/ 50800 h 1606550"/>
                <a:gd name="connsiteX3" fmla="*/ 3735917 w 3759200"/>
                <a:gd name="connsiteY3" fmla="*/ 165100 h 1606550"/>
                <a:gd name="connsiteX4" fmla="*/ 3759200 w 3759200"/>
                <a:gd name="connsiteY4" fmla="*/ 912283 h 1606550"/>
                <a:gd name="connsiteX5" fmla="*/ 3437467 w 3759200"/>
                <a:gd name="connsiteY5" fmla="*/ 1403350 h 1606550"/>
                <a:gd name="connsiteX6" fmla="*/ 3031067 w 3759200"/>
                <a:gd name="connsiteY6" fmla="*/ 1183217 h 1606550"/>
                <a:gd name="connsiteX7" fmla="*/ 2455334 w 3759200"/>
                <a:gd name="connsiteY7" fmla="*/ 1589617 h 1606550"/>
                <a:gd name="connsiteX8" fmla="*/ 1896534 w 3759200"/>
                <a:gd name="connsiteY8" fmla="*/ 1250950 h 1606550"/>
                <a:gd name="connsiteX9" fmla="*/ 1354667 w 3759200"/>
                <a:gd name="connsiteY9" fmla="*/ 1606550 h 1606550"/>
                <a:gd name="connsiteX10" fmla="*/ 770467 w 3759200"/>
                <a:gd name="connsiteY10" fmla="*/ 1149350 h 1606550"/>
                <a:gd name="connsiteX11" fmla="*/ 304800 w 3759200"/>
                <a:gd name="connsiteY11" fmla="*/ 1386417 h 1606550"/>
                <a:gd name="connsiteX12" fmla="*/ 0 w 3759200"/>
                <a:gd name="connsiteY12" fmla="*/ 996950 h 1606550"/>
                <a:gd name="connsiteX13" fmla="*/ 14817 w 3759200"/>
                <a:gd name="connsiteY13" fmla="*/ 171450 h 1606550"/>
                <a:gd name="connsiteX14" fmla="*/ 351367 w 3759200"/>
                <a:gd name="connsiteY14" fmla="*/ 0 h 1606550"/>
                <a:gd name="connsiteX15" fmla="*/ 499534 w 3759200"/>
                <a:gd name="connsiteY15" fmla="*/ 110067 h 1606550"/>
                <a:gd name="connsiteX0" fmla="*/ 499534 w 3759200"/>
                <a:gd name="connsiteY0" fmla="*/ 110067 h 1606550"/>
                <a:gd name="connsiteX1" fmla="*/ 3369734 w 3759200"/>
                <a:gd name="connsiteY1" fmla="*/ 78317 h 1606550"/>
                <a:gd name="connsiteX2" fmla="*/ 3520017 w 3759200"/>
                <a:gd name="connsiteY2" fmla="*/ 50800 h 1606550"/>
                <a:gd name="connsiteX3" fmla="*/ 3735917 w 3759200"/>
                <a:gd name="connsiteY3" fmla="*/ 165100 h 1606550"/>
                <a:gd name="connsiteX4" fmla="*/ 3759200 w 3759200"/>
                <a:gd name="connsiteY4" fmla="*/ 912283 h 1606550"/>
                <a:gd name="connsiteX5" fmla="*/ 3437467 w 3759200"/>
                <a:gd name="connsiteY5" fmla="*/ 1403350 h 1606550"/>
                <a:gd name="connsiteX6" fmla="*/ 3031067 w 3759200"/>
                <a:gd name="connsiteY6" fmla="*/ 1183217 h 1606550"/>
                <a:gd name="connsiteX7" fmla="*/ 2455334 w 3759200"/>
                <a:gd name="connsiteY7" fmla="*/ 1589617 h 1606550"/>
                <a:gd name="connsiteX8" fmla="*/ 1902884 w 3759200"/>
                <a:gd name="connsiteY8" fmla="*/ 1219200 h 1606550"/>
                <a:gd name="connsiteX9" fmla="*/ 1354667 w 3759200"/>
                <a:gd name="connsiteY9" fmla="*/ 1606550 h 1606550"/>
                <a:gd name="connsiteX10" fmla="*/ 770467 w 3759200"/>
                <a:gd name="connsiteY10" fmla="*/ 1149350 h 1606550"/>
                <a:gd name="connsiteX11" fmla="*/ 304800 w 3759200"/>
                <a:gd name="connsiteY11" fmla="*/ 1386417 h 1606550"/>
                <a:gd name="connsiteX12" fmla="*/ 0 w 3759200"/>
                <a:gd name="connsiteY12" fmla="*/ 996950 h 1606550"/>
                <a:gd name="connsiteX13" fmla="*/ 14817 w 3759200"/>
                <a:gd name="connsiteY13" fmla="*/ 171450 h 1606550"/>
                <a:gd name="connsiteX14" fmla="*/ 351367 w 3759200"/>
                <a:gd name="connsiteY14" fmla="*/ 0 h 1606550"/>
                <a:gd name="connsiteX15" fmla="*/ 499534 w 3759200"/>
                <a:gd name="connsiteY15" fmla="*/ 110067 h 1606550"/>
                <a:gd name="connsiteX0" fmla="*/ 499534 w 3759200"/>
                <a:gd name="connsiteY0" fmla="*/ 110067 h 1606550"/>
                <a:gd name="connsiteX1" fmla="*/ 3369734 w 3759200"/>
                <a:gd name="connsiteY1" fmla="*/ 78317 h 1606550"/>
                <a:gd name="connsiteX2" fmla="*/ 3520017 w 3759200"/>
                <a:gd name="connsiteY2" fmla="*/ 50800 h 1606550"/>
                <a:gd name="connsiteX3" fmla="*/ 3735917 w 3759200"/>
                <a:gd name="connsiteY3" fmla="*/ 165100 h 1606550"/>
                <a:gd name="connsiteX4" fmla="*/ 3759200 w 3759200"/>
                <a:gd name="connsiteY4" fmla="*/ 912283 h 1606550"/>
                <a:gd name="connsiteX5" fmla="*/ 3437467 w 3759200"/>
                <a:gd name="connsiteY5" fmla="*/ 1403350 h 1606550"/>
                <a:gd name="connsiteX6" fmla="*/ 3037417 w 3759200"/>
                <a:gd name="connsiteY6" fmla="*/ 1138767 h 1606550"/>
                <a:gd name="connsiteX7" fmla="*/ 2455334 w 3759200"/>
                <a:gd name="connsiteY7" fmla="*/ 1589617 h 1606550"/>
                <a:gd name="connsiteX8" fmla="*/ 1902884 w 3759200"/>
                <a:gd name="connsiteY8" fmla="*/ 1219200 h 1606550"/>
                <a:gd name="connsiteX9" fmla="*/ 1354667 w 3759200"/>
                <a:gd name="connsiteY9" fmla="*/ 1606550 h 1606550"/>
                <a:gd name="connsiteX10" fmla="*/ 770467 w 3759200"/>
                <a:gd name="connsiteY10" fmla="*/ 1149350 h 1606550"/>
                <a:gd name="connsiteX11" fmla="*/ 304800 w 3759200"/>
                <a:gd name="connsiteY11" fmla="*/ 1386417 h 1606550"/>
                <a:gd name="connsiteX12" fmla="*/ 0 w 3759200"/>
                <a:gd name="connsiteY12" fmla="*/ 996950 h 1606550"/>
                <a:gd name="connsiteX13" fmla="*/ 14817 w 3759200"/>
                <a:gd name="connsiteY13" fmla="*/ 171450 h 1606550"/>
                <a:gd name="connsiteX14" fmla="*/ 351367 w 3759200"/>
                <a:gd name="connsiteY14" fmla="*/ 0 h 1606550"/>
                <a:gd name="connsiteX15" fmla="*/ 499534 w 3759200"/>
                <a:gd name="connsiteY15" fmla="*/ 110067 h 1606550"/>
                <a:gd name="connsiteX0" fmla="*/ 499534 w 3805767"/>
                <a:gd name="connsiteY0" fmla="*/ 110067 h 1606550"/>
                <a:gd name="connsiteX1" fmla="*/ 3369734 w 3805767"/>
                <a:gd name="connsiteY1" fmla="*/ 78317 h 1606550"/>
                <a:gd name="connsiteX2" fmla="*/ 3520017 w 3805767"/>
                <a:gd name="connsiteY2" fmla="*/ 50800 h 1606550"/>
                <a:gd name="connsiteX3" fmla="*/ 3805767 w 3805767"/>
                <a:gd name="connsiteY3" fmla="*/ 196850 h 1606550"/>
                <a:gd name="connsiteX4" fmla="*/ 3759200 w 3805767"/>
                <a:gd name="connsiteY4" fmla="*/ 912283 h 1606550"/>
                <a:gd name="connsiteX5" fmla="*/ 3437467 w 3805767"/>
                <a:gd name="connsiteY5" fmla="*/ 1403350 h 1606550"/>
                <a:gd name="connsiteX6" fmla="*/ 3037417 w 3805767"/>
                <a:gd name="connsiteY6" fmla="*/ 1138767 h 1606550"/>
                <a:gd name="connsiteX7" fmla="*/ 2455334 w 3805767"/>
                <a:gd name="connsiteY7" fmla="*/ 1589617 h 1606550"/>
                <a:gd name="connsiteX8" fmla="*/ 1902884 w 3805767"/>
                <a:gd name="connsiteY8" fmla="*/ 1219200 h 1606550"/>
                <a:gd name="connsiteX9" fmla="*/ 1354667 w 3805767"/>
                <a:gd name="connsiteY9" fmla="*/ 1606550 h 1606550"/>
                <a:gd name="connsiteX10" fmla="*/ 770467 w 3805767"/>
                <a:gd name="connsiteY10" fmla="*/ 1149350 h 1606550"/>
                <a:gd name="connsiteX11" fmla="*/ 304800 w 3805767"/>
                <a:gd name="connsiteY11" fmla="*/ 1386417 h 1606550"/>
                <a:gd name="connsiteX12" fmla="*/ 0 w 3805767"/>
                <a:gd name="connsiteY12" fmla="*/ 996950 h 1606550"/>
                <a:gd name="connsiteX13" fmla="*/ 14817 w 3805767"/>
                <a:gd name="connsiteY13" fmla="*/ 171450 h 1606550"/>
                <a:gd name="connsiteX14" fmla="*/ 351367 w 3805767"/>
                <a:gd name="connsiteY14" fmla="*/ 0 h 1606550"/>
                <a:gd name="connsiteX15" fmla="*/ 499534 w 3805767"/>
                <a:gd name="connsiteY15" fmla="*/ 110067 h 1606550"/>
                <a:gd name="connsiteX0" fmla="*/ 499534 w 3867150"/>
                <a:gd name="connsiteY0" fmla="*/ 110067 h 1606550"/>
                <a:gd name="connsiteX1" fmla="*/ 3369734 w 3867150"/>
                <a:gd name="connsiteY1" fmla="*/ 78317 h 1606550"/>
                <a:gd name="connsiteX2" fmla="*/ 3520017 w 3867150"/>
                <a:gd name="connsiteY2" fmla="*/ 50800 h 1606550"/>
                <a:gd name="connsiteX3" fmla="*/ 3805767 w 3867150"/>
                <a:gd name="connsiteY3" fmla="*/ 196850 h 1606550"/>
                <a:gd name="connsiteX4" fmla="*/ 3867150 w 3867150"/>
                <a:gd name="connsiteY4" fmla="*/ 861483 h 1606550"/>
                <a:gd name="connsiteX5" fmla="*/ 3437467 w 3867150"/>
                <a:gd name="connsiteY5" fmla="*/ 1403350 h 1606550"/>
                <a:gd name="connsiteX6" fmla="*/ 3037417 w 3867150"/>
                <a:gd name="connsiteY6" fmla="*/ 1138767 h 1606550"/>
                <a:gd name="connsiteX7" fmla="*/ 2455334 w 3867150"/>
                <a:gd name="connsiteY7" fmla="*/ 1589617 h 1606550"/>
                <a:gd name="connsiteX8" fmla="*/ 1902884 w 3867150"/>
                <a:gd name="connsiteY8" fmla="*/ 1219200 h 1606550"/>
                <a:gd name="connsiteX9" fmla="*/ 1354667 w 3867150"/>
                <a:gd name="connsiteY9" fmla="*/ 1606550 h 1606550"/>
                <a:gd name="connsiteX10" fmla="*/ 770467 w 3867150"/>
                <a:gd name="connsiteY10" fmla="*/ 1149350 h 1606550"/>
                <a:gd name="connsiteX11" fmla="*/ 304800 w 3867150"/>
                <a:gd name="connsiteY11" fmla="*/ 1386417 h 1606550"/>
                <a:gd name="connsiteX12" fmla="*/ 0 w 3867150"/>
                <a:gd name="connsiteY12" fmla="*/ 996950 h 1606550"/>
                <a:gd name="connsiteX13" fmla="*/ 14817 w 3867150"/>
                <a:gd name="connsiteY13" fmla="*/ 171450 h 1606550"/>
                <a:gd name="connsiteX14" fmla="*/ 351367 w 3867150"/>
                <a:gd name="connsiteY14" fmla="*/ 0 h 1606550"/>
                <a:gd name="connsiteX15" fmla="*/ 499534 w 3867150"/>
                <a:gd name="connsiteY15" fmla="*/ 110067 h 1606550"/>
                <a:gd name="connsiteX0" fmla="*/ 499534 w 3869267"/>
                <a:gd name="connsiteY0" fmla="*/ 110067 h 1606550"/>
                <a:gd name="connsiteX1" fmla="*/ 3369734 w 3869267"/>
                <a:gd name="connsiteY1" fmla="*/ 78317 h 1606550"/>
                <a:gd name="connsiteX2" fmla="*/ 3520017 w 3869267"/>
                <a:gd name="connsiteY2" fmla="*/ 50800 h 1606550"/>
                <a:gd name="connsiteX3" fmla="*/ 3869267 w 3869267"/>
                <a:gd name="connsiteY3" fmla="*/ 209550 h 1606550"/>
                <a:gd name="connsiteX4" fmla="*/ 3867150 w 3869267"/>
                <a:gd name="connsiteY4" fmla="*/ 861483 h 1606550"/>
                <a:gd name="connsiteX5" fmla="*/ 3437467 w 3869267"/>
                <a:gd name="connsiteY5" fmla="*/ 1403350 h 1606550"/>
                <a:gd name="connsiteX6" fmla="*/ 3037417 w 3869267"/>
                <a:gd name="connsiteY6" fmla="*/ 1138767 h 1606550"/>
                <a:gd name="connsiteX7" fmla="*/ 2455334 w 3869267"/>
                <a:gd name="connsiteY7" fmla="*/ 1589617 h 1606550"/>
                <a:gd name="connsiteX8" fmla="*/ 1902884 w 3869267"/>
                <a:gd name="connsiteY8" fmla="*/ 1219200 h 1606550"/>
                <a:gd name="connsiteX9" fmla="*/ 1354667 w 3869267"/>
                <a:gd name="connsiteY9" fmla="*/ 1606550 h 1606550"/>
                <a:gd name="connsiteX10" fmla="*/ 770467 w 3869267"/>
                <a:gd name="connsiteY10" fmla="*/ 1149350 h 1606550"/>
                <a:gd name="connsiteX11" fmla="*/ 304800 w 3869267"/>
                <a:gd name="connsiteY11" fmla="*/ 1386417 h 1606550"/>
                <a:gd name="connsiteX12" fmla="*/ 0 w 3869267"/>
                <a:gd name="connsiteY12" fmla="*/ 996950 h 1606550"/>
                <a:gd name="connsiteX13" fmla="*/ 14817 w 3869267"/>
                <a:gd name="connsiteY13" fmla="*/ 171450 h 1606550"/>
                <a:gd name="connsiteX14" fmla="*/ 351367 w 3869267"/>
                <a:gd name="connsiteY14" fmla="*/ 0 h 1606550"/>
                <a:gd name="connsiteX15" fmla="*/ 499534 w 3869267"/>
                <a:gd name="connsiteY15" fmla="*/ 110067 h 1606550"/>
                <a:gd name="connsiteX0" fmla="*/ 503767 w 3873500"/>
                <a:gd name="connsiteY0" fmla="*/ 110067 h 1606550"/>
                <a:gd name="connsiteX1" fmla="*/ 3373967 w 3873500"/>
                <a:gd name="connsiteY1" fmla="*/ 78317 h 1606550"/>
                <a:gd name="connsiteX2" fmla="*/ 3524250 w 3873500"/>
                <a:gd name="connsiteY2" fmla="*/ 50800 h 1606550"/>
                <a:gd name="connsiteX3" fmla="*/ 3873500 w 3873500"/>
                <a:gd name="connsiteY3" fmla="*/ 209550 h 1606550"/>
                <a:gd name="connsiteX4" fmla="*/ 3871383 w 3873500"/>
                <a:gd name="connsiteY4" fmla="*/ 861483 h 1606550"/>
                <a:gd name="connsiteX5" fmla="*/ 3441700 w 3873500"/>
                <a:gd name="connsiteY5" fmla="*/ 1403350 h 1606550"/>
                <a:gd name="connsiteX6" fmla="*/ 3041650 w 3873500"/>
                <a:gd name="connsiteY6" fmla="*/ 1138767 h 1606550"/>
                <a:gd name="connsiteX7" fmla="*/ 2459567 w 3873500"/>
                <a:gd name="connsiteY7" fmla="*/ 1589617 h 1606550"/>
                <a:gd name="connsiteX8" fmla="*/ 1907117 w 3873500"/>
                <a:gd name="connsiteY8" fmla="*/ 1219200 h 1606550"/>
                <a:gd name="connsiteX9" fmla="*/ 1358900 w 3873500"/>
                <a:gd name="connsiteY9" fmla="*/ 1606550 h 1606550"/>
                <a:gd name="connsiteX10" fmla="*/ 774700 w 3873500"/>
                <a:gd name="connsiteY10" fmla="*/ 1149350 h 1606550"/>
                <a:gd name="connsiteX11" fmla="*/ 309033 w 3873500"/>
                <a:gd name="connsiteY11" fmla="*/ 1386417 h 1606550"/>
                <a:gd name="connsiteX12" fmla="*/ 4233 w 3873500"/>
                <a:gd name="connsiteY12" fmla="*/ 996950 h 1606550"/>
                <a:gd name="connsiteX13" fmla="*/ 0 w 3873500"/>
                <a:gd name="connsiteY13" fmla="*/ 177800 h 1606550"/>
                <a:gd name="connsiteX14" fmla="*/ 355600 w 3873500"/>
                <a:gd name="connsiteY14" fmla="*/ 0 h 1606550"/>
                <a:gd name="connsiteX15" fmla="*/ 503767 w 3873500"/>
                <a:gd name="connsiteY15" fmla="*/ 110067 h 1606550"/>
                <a:gd name="connsiteX0" fmla="*/ 503767 w 3873500"/>
                <a:gd name="connsiteY0" fmla="*/ 110067 h 1606550"/>
                <a:gd name="connsiteX1" fmla="*/ 1310472 w 3873500"/>
                <a:gd name="connsiteY1" fmla="*/ 135392 h 1606550"/>
                <a:gd name="connsiteX2" fmla="*/ 3373967 w 3873500"/>
                <a:gd name="connsiteY2" fmla="*/ 78317 h 1606550"/>
                <a:gd name="connsiteX3" fmla="*/ 3524250 w 3873500"/>
                <a:gd name="connsiteY3" fmla="*/ 50800 h 1606550"/>
                <a:gd name="connsiteX4" fmla="*/ 3873500 w 3873500"/>
                <a:gd name="connsiteY4" fmla="*/ 209550 h 1606550"/>
                <a:gd name="connsiteX5" fmla="*/ 3871383 w 3873500"/>
                <a:gd name="connsiteY5" fmla="*/ 861483 h 1606550"/>
                <a:gd name="connsiteX6" fmla="*/ 3441700 w 3873500"/>
                <a:gd name="connsiteY6" fmla="*/ 1403350 h 1606550"/>
                <a:gd name="connsiteX7" fmla="*/ 3041650 w 3873500"/>
                <a:gd name="connsiteY7" fmla="*/ 1138767 h 1606550"/>
                <a:gd name="connsiteX8" fmla="*/ 2459567 w 3873500"/>
                <a:gd name="connsiteY8" fmla="*/ 1589617 h 1606550"/>
                <a:gd name="connsiteX9" fmla="*/ 1907117 w 3873500"/>
                <a:gd name="connsiteY9" fmla="*/ 1219200 h 1606550"/>
                <a:gd name="connsiteX10" fmla="*/ 1358900 w 3873500"/>
                <a:gd name="connsiteY10" fmla="*/ 1606550 h 1606550"/>
                <a:gd name="connsiteX11" fmla="*/ 774700 w 3873500"/>
                <a:gd name="connsiteY11" fmla="*/ 1149350 h 1606550"/>
                <a:gd name="connsiteX12" fmla="*/ 309033 w 3873500"/>
                <a:gd name="connsiteY12" fmla="*/ 1386417 h 1606550"/>
                <a:gd name="connsiteX13" fmla="*/ 4233 w 3873500"/>
                <a:gd name="connsiteY13" fmla="*/ 996950 h 1606550"/>
                <a:gd name="connsiteX14" fmla="*/ 0 w 3873500"/>
                <a:gd name="connsiteY14" fmla="*/ 177800 h 1606550"/>
                <a:gd name="connsiteX15" fmla="*/ 355600 w 3873500"/>
                <a:gd name="connsiteY15" fmla="*/ 0 h 1606550"/>
                <a:gd name="connsiteX16" fmla="*/ 503767 w 3873500"/>
                <a:gd name="connsiteY16" fmla="*/ 110067 h 1606550"/>
                <a:gd name="connsiteX0" fmla="*/ 503767 w 3873500"/>
                <a:gd name="connsiteY0" fmla="*/ 110067 h 1606550"/>
                <a:gd name="connsiteX1" fmla="*/ 1310472 w 3873500"/>
                <a:gd name="connsiteY1" fmla="*/ 135392 h 1606550"/>
                <a:gd name="connsiteX2" fmla="*/ 2493711 w 3873500"/>
                <a:gd name="connsiteY2" fmla="*/ 126725 h 1606550"/>
                <a:gd name="connsiteX3" fmla="*/ 3373967 w 3873500"/>
                <a:gd name="connsiteY3" fmla="*/ 78317 h 1606550"/>
                <a:gd name="connsiteX4" fmla="*/ 3524250 w 3873500"/>
                <a:gd name="connsiteY4" fmla="*/ 50800 h 1606550"/>
                <a:gd name="connsiteX5" fmla="*/ 3873500 w 3873500"/>
                <a:gd name="connsiteY5" fmla="*/ 209550 h 1606550"/>
                <a:gd name="connsiteX6" fmla="*/ 3871383 w 3873500"/>
                <a:gd name="connsiteY6" fmla="*/ 861483 h 1606550"/>
                <a:gd name="connsiteX7" fmla="*/ 3441700 w 3873500"/>
                <a:gd name="connsiteY7" fmla="*/ 1403350 h 1606550"/>
                <a:gd name="connsiteX8" fmla="*/ 3041650 w 3873500"/>
                <a:gd name="connsiteY8" fmla="*/ 1138767 h 1606550"/>
                <a:gd name="connsiteX9" fmla="*/ 2459567 w 3873500"/>
                <a:gd name="connsiteY9" fmla="*/ 1589617 h 1606550"/>
                <a:gd name="connsiteX10" fmla="*/ 1907117 w 3873500"/>
                <a:gd name="connsiteY10" fmla="*/ 1219200 h 1606550"/>
                <a:gd name="connsiteX11" fmla="*/ 1358900 w 3873500"/>
                <a:gd name="connsiteY11" fmla="*/ 1606550 h 1606550"/>
                <a:gd name="connsiteX12" fmla="*/ 774700 w 3873500"/>
                <a:gd name="connsiteY12" fmla="*/ 1149350 h 1606550"/>
                <a:gd name="connsiteX13" fmla="*/ 309033 w 3873500"/>
                <a:gd name="connsiteY13" fmla="*/ 1386417 h 1606550"/>
                <a:gd name="connsiteX14" fmla="*/ 4233 w 3873500"/>
                <a:gd name="connsiteY14" fmla="*/ 996950 h 1606550"/>
                <a:gd name="connsiteX15" fmla="*/ 0 w 3873500"/>
                <a:gd name="connsiteY15" fmla="*/ 177800 h 1606550"/>
                <a:gd name="connsiteX16" fmla="*/ 355600 w 3873500"/>
                <a:gd name="connsiteY16" fmla="*/ 0 h 1606550"/>
                <a:gd name="connsiteX17" fmla="*/ 503767 w 3873500"/>
                <a:gd name="connsiteY17" fmla="*/ 110067 h 1606550"/>
                <a:gd name="connsiteX0" fmla="*/ 503767 w 3873500"/>
                <a:gd name="connsiteY0" fmla="*/ 110067 h 1606550"/>
                <a:gd name="connsiteX1" fmla="*/ 1310472 w 3873500"/>
                <a:gd name="connsiteY1" fmla="*/ 135392 h 1606550"/>
                <a:gd name="connsiteX2" fmla="*/ 2493711 w 3873500"/>
                <a:gd name="connsiteY2" fmla="*/ 126725 h 1606550"/>
                <a:gd name="connsiteX3" fmla="*/ 2924345 w 3873500"/>
                <a:gd name="connsiteY3" fmla="*/ 118058 h 1606550"/>
                <a:gd name="connsiteX4" fmla="*/ 3373967 w 3873500"/>
                <a:gd name="connsiteY4" fmla="*/ 78317 h 1606550"/>
                <a:gd name="connsiteX5" fmla="*/ 3524250 w 3873500"/>
                <a:gd name="connsiteY5" fmla="*/ 50800 h 1606550"/>
                <a:gd name="connsiteX6" fmla="*/ 3873500 w 3873500"/>
                <a:gd name="connsiteY6" fmla="*/ 209550 h 1606550"/>
                <a:gd name="connsiteX7" fmla="*/ 3871383 w 3873500"/>
                <a:gd name="connsiteY7" fmla="*/ 861483 h 1606550"/>
                <a:gd name="connsiteX8" fmla="*/ 3441700 w 3873500"/>
                <a:gd name="connsiteY8" fmla="*/ 1403350 h 1606550"/>
                <a:gd name="connsiteX9" fmla="*/ 3041650 w 3873500"/>
                <a:gd name="connsiteY9" fmla="*/ 1138767 h 1606550"/>
                <a:gd name="connsiteX10" fmla="*/ 2459567 w 3873500"/>
                <a:gd name="connsiteY10" fmla="*/ 1589617 h 1606550"/>
                <a:gd name="connsiteX11" fmla="*/ 1907117 w 3873500"/>
                <a:gd name="connsiteY11" fmla="*/ 1219200 h 1606550"/>
                <a:gd name="connsiteX12" fmla="*/ 1358900 w 3873500"/>
                <a:gd name="connsiteY12" fmla="*/ 1606550 h 1606550"/>
                <a:gd name="connsiteX13" fmla="*/ 774700 w 3873500"/>
                <a:gd name="connsiteY13" fmla="*/ 1149350 h 1606550"/>
                <a:gd name="connsiteX14" fmla="*/ 309033 w 3873500"/>
                <a:gd name="connsiteY14" fmla="*/ 1386417 h 1606550"/>
                <a:gd name="connsiteX15" fmla="*/ 4233 w 3873500"/>
                <a:gd name="connsiteY15" fmla="*/ 996950 h 1606550"/>
                <a:gd name="connsiteX16" fmla="*/ 0 w 3873500"/>
                <a:gd name="connsiteY16" fmla="*/ 177800 h 1606550"/>
                <a:gd name="connsiteX17" fmla="*/ 355600 w 3873500"/>
                <a:gd name="connsiteY17" fmla="*/ 0 h 1606550"/>
                <a:gd name="connsiteX18" fmla="*/ 503767 w 3873500"/>
                <a:gd name="connsiteY18" fmla="*/ 110067 h 1606550"/>
                <a:gd name="connsiteX0" fmla="*/ 503767 w 3873500"/>
                <a:gd name="connsiteY0" fmla="*/ 110067 h 1606550"/>
                <a:gd name="connsiteX1" fmla="*/ 771172 w 3873500"/>
                <a:gd name="connsiteY1" fmla="*/ 126725 h 1606550"/>
                <a:gd name="connsiteX2" fmla="*/ 1310472 w 3873500"/>
                <a:gd name="connsiteY2" fmla="*/ 135392 h 1606550"/>
                <a:gd name="connsiteX3" fmla="*/ 2493711 w 3873500"/>
                <a:gd name="connsiteY3" fmla="*/ 126725 h 1606550"/>
                <a:gd name="connsiteX4" fmla="*/ 2924345 w 3873500"/>
                <a:gd name="connsiteY4" fmla="*/ 118058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771172 w 3873500"/>
                <a:gd name="connsiteY1" fmla="*/ 126725 h 1606550"/>
                <a:gd name="connsiteX2" fmla="*/ 1310472 w 3873500"/>
                <a:gd name="connsiteY2" fmla="*/ 135392 h 1606550"/>
                <a:gd name="connsiteX3" fmla="*/ 2493711 w 3873500"/>
                <a:gd name="connsiteY3" fmla="*/ 126725 h 1606550"/>
                <a:gd name="connsiteX4" fmla="*/ 2924345 w 3873500"/>
                <a:gd name="connsiteY4" fmla="*/ 118058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771172 w 3873500"/>
                <a:gd name="connsiteY1" fmla="*/ 126725 h 1606550"/>
                <a:gd name="connsiteX2" fmla="*/ 1306447 w 3873500"/>
                <a:gd name="connsiteY2" fmla="*/ 148393 h 1606550"/>
                <a:gd name="connsiteX3" fmla="*/ 2493711 w 3873500"/>
                <a:gd name="connsiteY3" fmla="*/ 126725 h 1606550"/>
                <a:gd name="connsiteX4" fmla="*/ 2924345 w 3873500"/>
                <a:gd name="connsiteY4" fmla="*/ 118058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771172 w 3873500"/>
                <a:gd name="connsiteY1" fmla="*/ 126725 h 1606550"/>
                <a:gd name="connsiteX2" fmla="*/ 1306447 w 3873500"/>
                <a:gd name="connsiteY2" fmla="*/ 148393 h 1606550"/>
                <a:gd name="connsiteX3" fmla="*/ 2497735 w 3873500"/>
                <a:gd name="connsiteY3" fmla="*/ 144060 h 1606550"/>
                <a:gd name="connsiteX4" fmla="*/ 2924345 w 3873500"/>
                <a:gd name="connsiteY4" fmla="*/ 118058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767147 w 3873500"/>
                <a:gd name="connsiteY1" fmla="*/ 139726 h 1606550"/>
                <a:gd name="connsiteX2" fmla="*/ 1306447 w 3873500"/>
                <a:gd name="connsiteY2" fmla="*/ 148393 h 1606550"/>
                <a:gd name="connsiteX3" fmla="*/ 2497735 w 3873500"/>
                <a:gd name="connsiteY3" fmla="*/ 144060 h 1606550"/>
                <a:gd name="connsiteX4" fmla="*/ 2924345 w 3873500"/>
                <a:gd name="connsiteY4" fmla="*/ 118058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06447 w 3873500"/>
                <a:gd name="connsiteY2" fmla="*/ 148393 h 1606550"/>
                <a:gd name="connsiteX3" fmla="*/ 2497735 w 3873500"/>
                <a:gd name="connsiteY3" fmla="*/ 144060 h 1606550"/>
                <a:gd name="connsiteX4" fmla="*/ 2924345 w 3873500"/>
                <a:gd name="connsiteY4" fmla="*/ 118058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2497735 w 3873500"/>
                <a:gd name="connsiteY3" fmla="*/ 144060 h 1606550"/>
                <a:gd name="connsiteX4" fmla="*/ 2924345 w 3873500"/>
                <a:gd name="connsiteY4" fmla="*/ 118058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2497735 w 3873500"/>
                <a:gd name="connsiteY3" fmla="*/ 144060 h 1606550"/>
                <a:gd name="connsiteX4" fmla="*/ 2924345 w 3873500"/>
                <a:gd name="connsiteY4" fmla="*/ 118058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2252785 w 3873500"/>
                <a:gd name="connsiteY3" fmla="*/ 199637 h 1606550"/>
                <a:gd name="connsiteX4" fmla="*/ 2924345 w 3873500"/>
                <a:gd name="connsiteY4" fmla="*/ 118058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2252785 w 3873500"/>
                <a:gd name="connsiteY3" fmla="*/ 199637 h 1606550"/>
                <a:gd name="connsiteX4" fmla="*/ 2751973 w 3873500"/>
                <a:gd name="connsiteY4" fmla="*/ 189513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1989690 w 3873500"/>
                <a:gd name="connsiteY3" fmla="*/ 175818 h 1606550"/>
                <a:gd name="connsiteX4" fmla="*/ 2751973 w 3873500"/>
                <a:gd name="connsiteY4" fmla="*/ 189513 h 1606550"/>
                <a:gd name="connsiteX5" fmla="*/ 3373967 w 3873500"/>
                <a:gd name="connsiteY5" fmla="*/ 78317 h 1606550"/>
                <a:gd name="connsiteX6" fmla="*/ 3524250 w 3873500"/>
                <a:gd name="connsiteY6" fmla="*/ 50800 h 1606550"/>
                <a:gd name="connsiteX7" fmla="*/ 3873500 w 3873500"/>
                <a:gd name="connsiteY7" fmla="*/ 209550 h 1606550"/>
                <a:gd name="connsiteX8" fmla="*/ 3871383 w 3873500"/>
                <a:gd name="connsiteY8" fmla="*/ 861483 h 1606550"/>
                <a:gd name="connsiteX9" fmla="*/ 3441700 w 3873500"/>
                <a:gd name="connsiteY9" fmla="*/ 1403350 h 1606550"/>
                <a:gd name="connsiteX10" fmla="*/ 3041650 w 3873500"/>
                <a:gd name="connsiteY10" fmla="*/ 1138767 h 1606550"/>
                <a:gd name="connsiteX11" fmla="*/ 2459567 w 3873500"/>
                <a:gd name="connsiteY11" fmla="*/ 1589617 h 1606550"/>
                <a:gd name="connsiteX12" fmla="*/ 1907117 w 3873500"/>
                <a:gd name="connsiteY12" fmla="*/ 1219200 h 1606550"/>
                <a:gd name="connsiteX13" fmla="*/ 1358900 w 3873500"/>
                <a:gd name="connsiteY13" fmla="*/ 1606550 h 1606550"/>
                <a:gd name="connsiteX14" fmla="*/ 774700 w 3873500"/>
                <a:gd name="connsiteY14" fmla="*/ 1149350 h 1606550"/>
                <a:gd name="connsiteX15" fmla="*/ 309033 w 3873500"/>
                <a:gd name="connsiteY15" fmla="*/ 1386417 h 1606550"/>
                <a:gd name="connsiteX16" fmla="*/ 4233 w 3873500"/>
                <a:gd name="connsiteY16" fmla="*/ 996950 h 1606550"/>
                <a:gd name="connsiteX17" fmla="*/ 0 w 3873500"/>
                <a:gd name="connsiteY17" fmla="*/ 177800 h 1606550"/>
                <a:gd name="connsiteX18" fmla="*/ 355600 w 3873500"/>
                <a:gd name="connsiteY18" fmla="*/ 0 h 1606550"/>
                <a:gd name="connsiteX19" fmla="*/ 503767 w 3873500"/>
                <a:gd name="connsiteY19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1989690 w 3873500"/>
                <a:gd name="connsiteY3" fmla="*/ 175818 h 1606550"/>
                <a:gd name="connsiteX4" fmla="*/ 2751973 w 3873500"/>
                <a:gd name="connsiteY4" fmla="*/ 189513 h 1606550"/>
                <a:gd name="connsiteX5" fmla="*/ 3524250 w 3873500"/>
                <a:gd name="connsiteY5" fmla="*/ 50800 h 1606550"/>
                <a:gd name="connsiteX6" fmla="*/ 3873500 w 3873500"/>
                <a:gd name="connsiteY6" fmla="*/ 209550 h 1606550"/>
                <a:gd name="connsiteX7" fmla="*/ 3871383 w 3873500"/>
                <a:gd name="connsiteY7" fmla="*/ 861483 h 1606550"/>
                <a:gd name="connsiteX8" fmla="*/ 3441700 w 3873500"/>
                <a:gd name="connsiteY8" fmla="*/ 1403350 h 1606550"/>
                <a:gd name="connsiteX9" fmla="*/ 3041650 w 3873500"/>
                <a:gd name="connsiteY9" fmla="*/ 1138767 h 1606550"/>
                <a:gd name="connsiteX10" fmla="*/ 2459567 w 3873500"/>
                <a:gd name="connsiteY10" fmla="*/ 1589617 h 1606550"/>
                <a:gd name="connsiteX11" fmla="*/ 1907117 w 3873500"/>
                <a:gd name="connsiteY11" fmla="*/ 1219200 h 1606550"/>
                <a:gd name="connsiteX12" fmla="*/ 1358900 w 3873500"/>
                <a:gd name="connsiteY12" fmla="*/ 1606550 h 1606550"/>
                <a:gd name="connsiteX13" fmla="*/ 774700 w 3873500"/>
                <a:gd name="connsiteY13" fmla="*/ 1149350 h 1606550"/>
                <a:gd name="connsiteX14" fmla="*/ 309033 w 3873500"/>
                <a:gd name="connsiteY14" fmla="*/ 1386417 h 1606550"/>
                <a:gd name="connsiteX15" fmla="*/ 4233 w 3873500"/>
                <a:gd name="connsiteY15" fmla="*/ 996950 h 1606550"/>
                <a:gd name="connsiteX16" fmla="*/ 0 w 3873500"/>
                <a:gd name="connsiteY16" fmla="*/ 177800 h 1606550"/>
                <a:gd name="connsiteX17" fmla="*/ 355600 w 3873500"/>
                <a:gd name="connsiteY17" fmla="*/ 0 h 1606550"/>
                <a:gd name="connsiteX18" fmla="*/ 503767 w 3873500"/>
                <a:gd name="connsiteY18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1989690 w 3873500"/>
                <a:gd name="connsiteY3" fmla="*/ 175818 h 1606550"/>
                <a:gd name="connsiteX4" fmla="*/ 2751973 w 3873500"/>
                <a:gd name="connsiteY4" fmla="*/ 189513 h 1606550"/>
                <a:gd name="connsiteX5" fmla="*/ 3524250 w 3873500"/>
                <a:gd name="connsiteY5" fmla="*/ 50800 h 1606550"/>
                <a:gd name="connsiteX6" fmla="*/ 3873500 w 3873500"/>
                <a:gd name="connsiteY6" fmla="*/ 209550 h 1606550"/>
                <a:gd name="connsiteX7" fmla="*/ 3871383 w 3873500"/>
                <a:gd name="connsiteY7" fmla="*/ 861483 h 1606550"/>
                <a:gd name="connsiteX8" fmla="*/ 3441700 w 3873500"/>
                <a:gd name="connsiteY8" fmla="*/ 1403350 h 1606550"/>
                <a:gd name="connsiteX9" fmla="*/ 3041650 w 3873500"/>
                <a:gd name="connsiteY9" fmla="*/ 1138767 h 1606550"/>
                <a:gd name="connsiteX10" fmla="*/ 2459567 w 3873500"/>
                <a:gd name="connsiteY10" fmla="*/ 1589617 h 1606550"/>
                <a:gd name="connsiteX11" fmla="*/ 1907117 w 3873500"/>
                <a:gd name="connsiteY11" fmla="*/ 1219200 h 1606550"/>
                <a:gd name="connsiteX12" fmla="*/ 1358900 w 3873500"/>
                <a:gd name="connsiteY12" fmla="*/ 1606550 h 1606550"/>
                <a:gd name="connsiteX13" fmla="*/ 774700 w 3873500"/>
                <a:gd name="connsiteY13" fmla="*/ 1149350 h 1606550"/>
                <a:gd name="connsiteX14" fmla="*/ 309033 w 3873500"/>
                <a:gd name="connsiteY14" fmla="*/ 1386417 h 1606550"/>
                <a:gd name="connsiteX15" fmla="*/ 4233 w 3873500"/>
                <a:gd name="connsiteY15" fmla="*/ 996950 h 1606550"/>
                <a:gd name="connsiteX16" fmla="*/ 0 w 3873500"/>
                <a:gd name="connsiteY16" fmla="*/ 177800 h 1606550"/>
                <a:gd name="connsiteX17" fmla="*/ 355600 w 3873500"/>
                <a:gd name="connsiteY17" fmla="*/ 0 h 1606550"/>
                <a:gd name="connsiteX18" fmla="*/ 503767 w 3873500"/>
                <a:gd name="connsiteY18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1989690 w 3873500"/>
                <a:gd name="connsiteY3" fmla="*/ 175818 h 1606550"/>
                <a:gd name="connsiteX4" fmla="*/ 2751973 w 3873500"/>
                <a:gd name="connsiteY4" fmla="*/ 189513 h 1606550"/>
                <a:gd name="connsiteX5" fmla="*/ 3524250 w 3873500"/>
                <a:gd name="connsiteY5" fmla="*/ 50800 h 1606550"/>
                <a:gd name="connsiteX6" fmla="*/ 3873500 w 3873500"/>
                <a:gd name="connsiteY6" fmla="*/ 209550 h 1606550"/>
                <a:gd name="connsiteX7" fmla="*/ 3871383 w 3873500"/>
                <a:gd name="connsiteY7" fmla="*/ 861483 h 1606550"/>
                <a:gd name="connsiteX8" fmla="*/ 3441700 w 3873500"/>
                <a:gd name="connsiteY8" fmla="*/ 1403350 h 1606550"/>
                <a:gd name="connsiteX9" fmla="*/ 3041650 w 3873500"/>
                <a:gd name="connsiteY9" fmla="*/ 1138767 h 1606550"/>
                <a:gd name="connsiteX10" fmla="*/ 2459567 w 3873500"/>
                <a:gd name="connsiteY10" fmla="*/ 1589617 h 1606550"/>
                <a:gd name="connsiteX11" fmla="*/ 1907117 w 3873500"/>
                <a:gd name="connsiteY11" fmla="*/ 1219200 h 1606550"/>
                <a:gd name="connsiteX12" fmla="*/ 1358900 w 3873500"/>
                <a:gd name="connsiteY12" fmla="*/ 1606550 h 1606550"/>
                <a:gd name="connsiteX13" fmla="*/ 774700 w 3873500"/>
                <a:gd name="connsiteY13" fmla="*/ 1149350 h 1606550"/>
                <a:gd name="connsiteX14" fmla="*/ 309033 w 3873500"/>
                <a:gd name="connsiteY14" fmla="*/ 1386417 h 1606550"/>
                <a:gd name="connsiteX15" fmla="*/ 4233 w 3873500"/>
                <a:gd name="connsiteY15" fmla="*/ 996950 h 1606550"/>
                <a:gd name="connsiteX16" fmla="*/ 0 w 3873500"/>
                <a:gd name="connsiteY16" fmla="*/ 177800 h 1606550"/>
                <a:gd name="connsiteX17" fmla="*/ 355600 w 3873500"/>
                <a:gd name="connsiteY17" fmla="*/ 0 h 1606550"/>
                <a:gd name="connsiteX18" fmla="*/ 503767 w 3873500"/>
                <a:gd name="connsiteY18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1989690 w 3873500"/>
                <a:gd name="connsiteY3" fmla="*/ 175818 h 1606550"/>
                <a:gd name="connsiteX4" fmla="*/ 2751973 w 3873500"/>
                <a:gd name="connsiteY4" fmla="*/ 189513 h 1606550"/>
                <a:gd name="connsiteX5" fmla="*/ 3524250 w 3873500"/>
                <a:gd name="connsiteY5" fmla="*/ 50800 h 1606550"/>
                <a:gd name="connsiteX6" fmla="*/ 3873500 w 3873500"/>
                <a:gd name="connsiteY6" fmla="*/ 209550 h 1606550"/>
                <a:gd name="connsiteX7" fmla="*/ 3871383 w 3873500"/>
                <a:gd name="connsiteY7" fmla="*/ 861483 h 1606550"/>
                <a:gd name="connsiteX8" fmla="*/ 3441700 w 3873500"/>
                <a:gd name="connsiteY8" fmla="*/ 1403350 h 1606550"/>
                <a:gd name="connsiteX9" fmla="*/ 3041650 w 3873500"/>
                <a:gd name="connsiteY9" fmla="*/ 1138767 h 1606550"/>
                <a:gd name="connsiteX10" fmla="*/ 2459567 w 3873500"/>
                <a:gd name="connsiteY10" fmla="*/ 1589617 h 1606550"/>
                <a:gd name="connsiteX11" fmla="*/ 1907117 w 3873500"/>
                <a:gd name="connsiteY11" fmla="*/ 1219200 h 1606550"/>
                <a:gd name="connsiteX12" fmla="*/ 1358900 w 3873500"/>
                <a:gd name="connsiteY12" fmla="*/ 1606550 h 1606550"/>
                <a:gd name="connsiteX13" fmla="*/ 774700 w 3873500"/>
                <a:gd name="connsiteY13" fmla="*/ 1149350 h 1606550"/>
                <a:gd name="connsiteX14" fmla="*/ 309033 w 3873500"/>
                <a:gd name="connsiteY14" fmla="*/ 1386417 h 1606550"/>
                <a:gd name="connsiteX15" fmla="*/ 4233 w 3873500"/>
                <a:gd name="connsiteY15" fmla="*/ 996950 h 1606550"/>
                <a:gd name="connsiteX16" fmla="*/ 0 w 3873500"/>
                <a:gd name="connsiteY16" fmla="*/ 177800 h 1606550"/>
                <a:gd name="connsiteX17" fmla="*/ 355600 w 3873500"/>
                <a:gd name="connsiteY17" fmla="*/ 0 h 1606550"/>
                <a:gd name="connsiteX18" fmla="*/ 503767 w 3873500"/>
                <a:gd name="connsiteY18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2044123 w 3873500"/>
                <a:gd name="connsiteY3" fmla="*/ 207577 h 1606550"/>
                <a:gd name="connsiteX4" fmla="*/ 2751973 w 3873500"/>
                <a:gd name="connsiteY4" fmla="*/ 189513 h 1606550"/>
                <a:gd name="connsiteX5" fmla="*/ 3524250 w 3873500"/>
                <a:gd name="connsiteY5" fmla="*/ 50800 h 1606550"/>
                <a:gd name="connsiteX6" fmla="*/ 3873500 w 3873500"/>
                <a:gd name="connsiteY6" fmla="*/ 209550 h 1606550"/>
                <a:gd name="connsiteX7" fmla="*/ 3871383 w 3873500"/>
                <a:gd name="connsiteY7" fmla="*/ 861483 h 1606550"/>
                <a:gd name="connsiteX8" fmla="*/ 3441700 w 3873500"/>
                <a:gd name="connsiteY8" fmla="*/ 1403350 h 1606550"/>
                <a:gd name="connsiteX9" fmla="*/ 3041650 w 3873500"/>
                <a:gd name="connsiteY9" fmla="*/ 1138767 h 1606550"/>
                <a:gd name="connsiteX10" fmla="*/ 2459567 w 3873500"/>
                <a:gd name="connsiteY10" fmla="*/ 1589617 h 1606550"/>
                <a:gd name="connsiteX11" fmla="*/ 1907117 w 3873500"/>
                <a:gd name="connsiteY11" fmla="*/ 1219200 h 1606550"/>
                <a:gd name="connsiteX12" fmla="*/ 1358900 w 3873500"/>
                <a:gd name="connsiteY12" fmla="*/ 1606550 h 1606550"/>
                <a:gd name="connsiteX13" fmla="*/ 774700 w 3873500"/>
                <a:gd name="connsiteY13" fmla="*/ 1149350 h 1606550"/>
                <a:gd name="connsiteX14" fmla="*/ 309033 w 3873500"/>
                <a:gd name="connsiteY14" fmla="*/ 1386417 h 1606550"/>
                <a:gd name="connsiteX15" fmla="*/ 4233 w 3873500"/>
                <a:gd name="connsiteY15" fmla="*/ 996950 h 1606550"/>
                <a:gd name="connsiteX16" fmla="*/ 0 w 3873500"/>
                <a:gd name="connsiteY16" fmla="*/ 177800 h 1606550"/>
                <a:gd name="connsiteX17" fmla="*/ 355600 w 3873500"/>
                <a:gd name="connsiteY17" fmla="*/ 0 h 1606550"/>
                <a:gd name="connsiteX18" fmla="*/ 503767 w 3873500"/>
                <a:gd name="connsiteY18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2044123 w 3873500"/>
                <a:gd name="connsiteY3" fmla="*/ 207577 h 1606550"/>
                <a:gd name="connsiteX4" fmla="*/ 2751973 w 3873500"/>
                <a:gd name="connsiteY4" fmla="*/ 189513 h 1606550"/>
                <a:gd name="connsiteX5" fmla="*/ 3524250 w 3873500"/>
                <a:gd name="connsiteY5" fmla="*/ 50800 h 1606550"/>
                <a:gd name="connsiteX6" fmla="*/ 3873500 w 3873500"/>
                <a:gd name="connsiteY6" fmla="*/ 209550 h 1606550"/>
                <a:gd name="connsiteX7" fmla="*/ 3871383 w 3873500"/>
                <a:gd name="connsiteY7" fmla="*/ 861483 h 1606550"/>
                <a:gd name="connsiteX8" fmla="*/ 3441700 w 3873500"/>
                <a:gd name="connsiteY8" fmla="*/ 1403350 h 1606550"/>
                <a:gd name="connsiteX9" fmla="*/ 3041650 w 3873500"/>
                <a:gd name="connsiteY9" fmla="*/ 1138767 h 1606550"/>
                <a:gd name="connsiteX10" fmla="*/ 2459567 w 3873500"/>
                <a:gd name="connsiteY10" fmla="*/ 1589617 h 1606550"/>
                <a:gd name="connsiteX11" fmla="*/ 1907117 w 3873500"/>
                <a:gd name="connsiteY11" fmla="*/ 1219200 h 1606550"/>
                <a:gd name="connsiteX12" fmla="*/ 1358900 w 3873500"/>
                <a:gd name="connsiteY12" fmla="*/ 1606550 h 1606550"/>
                <a:gd name="connsiteX13" fmla="*/ 774700 w 3873500"/>
                <a:gd name="connsiteY13" fmla="*/ 1149350 h 1606550"/>
                <a:gd name="connsiteX14" fmla="*/ 309033 w 3873500"/>
                <a:gd name="connsiteY14" fmla="*/ 1386417 h 1606550"/>
                <a:gd name="connsiteX15" fmla="*/ 4233 w 3873500"/>
                <a:gd name="connsiteY15" fmla="*/ 996950 h 1606550"/>
                <a:gd name="connsiteX16" fmla="*/ 0 w 3873500"/>
                <a:gd name="connsiteY16" fmla="*/ 177800 h 1606550"/>
                <a:gd name="connsiteX17" fmla="*/ 355600 w 3873500"/>
                <a:gd name="connsiteY17" fmla="*/ 0 h 1606550"/>
                <a:gd name="connsiteX18" fmla="*/ 503767 w 3873500"/>
                <a:gd name="connsiteY18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2044123 w 3873500"/>
                <a:gd name="connsiteY3" fmla="*/ 207577 h 1606550"/>
                <a:gd name="connsiteX4" fmla="*/ 2751973 w 3873500"/>
                <a:gd name="connsiteY4" fmla="*/ 189513 h 1606550"/>
                <a:gd name="connsiteX5" fmla="*/ 3524250 w 3873500"/>
                <a:gd name="connsiteY5" fmla="*/ 50800 h 1606550"/>
                <a:gd name="connsiteX6" fmla="*/ 3873500 w 3873500"/>
                <a:gd name="connsiteY6" fmla="*/ 209550 h 1606550"/>
                <a:gd name="connsiteX7" fmla="*/ 3871383 w 3873500"/>
                <a:gd name="connsiteY7" fmla="*/ 861483 h 1606550"/>
                <a:gd name="connsiteX8" fmla="*/ 3441700 w 3873500"/>
                <a:gd name="connsiteY8" fmla="*/ 1403350 h 1606550"/>
                <a:gd name="connsiteX9" fmla="*/ 3041650 w 3873500"/>
                <a:gd name="connsiteY9" fmla="*/ 1138767 h 1606550"/>
                <a:gd name="connsiteX10" fmla="*/ 2459567 w 3873500"/>
                <a:gd name="connsiteY10" fmla="*/ 1589617 h 1606550"/>
                <a:gd name="connsiteX11" fmla="*/ 1907117 w 3873500"/>
                <a:gd name="connsiteY11" fmla="*/ 1219200 h 1606550"/>
                <a:gd name="connsiteX12" fmla="*/ 1358900 w 3873500"/>
                <a:gd name="connsiteY12" fmla="*/ 1606550 h 1606550"/>
                <a:gd name="connsiteX13" fmla="*/ 774700 w 3873500"/>
                <a:gd name="connsiteY13" fmla="*/ 1149350 h 1606550"/>
                <a:gd name="connsiteX14" fmla="*/ 309033 w 3873500"/>
                <a:gd name="connsiteY14" fmla="*/ 1386417 h 1606550"/>
                <a:gd name="connsiteX15" fmla="*/ 4233 w 3873500"/>
                <a:gd name="connsiteY15" fmla="*/ 996950 h 1606550"/>
                <a:gd name="connsiteX16" fmla="*/ 0 w 3873500"/>
                <a:gd name="connsiteY16" fmla="*/ 177800 h 1606550"/>
                <a:gd name="connsiteX17" fmla="*/ 355600 w 3873500"/>
                <a:gd name="connsiteY17" fmla="*/ 0 h 1606550"/>
                <a:gd name="connsiteX18" fmla="*/ 503767 w 3873500"/>
                <a:gd name="connsiteY18" fmla="*/ 110067 h 1606550"/>
                <a:gd name="connsiteX0" fmla="*/ 504602 w 3874335"/>
                <a:gd name="connsiteY0" fmla="*/ 110067 h 1606550"/>
                <a:gd name="connsiteX1" fmla="*/ 904065 w 3874335"/>
                <a:gd name="connsiteY1" fmla="*/ 266757 h 1606550"/>
                <a:gd name="connsiteX2" fmla="*/ 1370787 w 3874335"/>
                <a:gd name="connsiteY2" fmla="*/ 84878 h 1606550"/>
                <a:gd name="connsiteX3" fmla="*/ 2044958 w 3874335"/>
                <a:gd name="connsiteY3" fmla="*/ 207577 h 1606550"/>
                <a:gd name="connsiteX4" fmla="*/ 2752808 w 3874335"/>
                <a:gd name="connsiteY4" fmla="*/ 189513 h 1606550"/>
                <a:gd name="connsiteX5" fmla="*/ 3525085 w 3874335"/>
                <a:gd name="connsiteY5" fmla="*/ 50800 h 1606550"/>
                <a:gd name="connsiteX6" fmla="*/ 3874335 w 3874335"/>
                <a:gd name="connsiteY6" fmla="*/ 209550 h 1606550"/>
                <a:gd name="connsiteX7" fmla="*/ 3872218 w 3874335"/>
                <a:gd name="connsiteY7" fmla="*/ 861483 h 1606550"/>
                <a:gd name="connsiteX8" fmla="*/ 3442535 w 3874335"/>
                <a:gd name="connsiteY8" fmla="*/ 1403350 h 1606550"/>
                <a:gd name="connsiteX9" fmla="*/ 3042485 w 3874335"/>
                <a:gd name="connsiteY9" fmla="*/ 1138767 h 1606550"/>
                <a:gd name="connsiteX10" fmla="*/ 2460402 w 3874335"/>
                <a:gd name="connsiteY10" fmla="*/ 1589617 h 1606550"/>
                <a:gd name="connsiteX11" fmla="*/ 1907952 w 3874335"/>
                <a:gd name="connsiteY11" fmla="*/ 1219200 h 1606550"/>
                <a:gd name="connsiteX12" fmla="*/ 1359735 w 3874335"/>
                <a:gd name="connsiteY12" fmla="*/ 1606550 h 1606550"/>
                <a:gd name="connsiteX13" fmla="*/ 775535 w 3874335"/>
                <a:gd name="connsiteY13" fmla="*/ 1149350 h 1606550"/>
                <a:gd name="connsiteX14" fmla="*/ 309868 w 3874335"/>
                <a:gd name="connsiteY14" fmla="*/ 1386417 h 1606550"/>
                <a:gd name="connsiteX15" fmla="*/ 5068 w 3874335"/>
                <a:gd name="connsiteY15" fmla="*/ 996950 h 1606550"/>
                <a:gd name="connsiteX16" fmla="*/ 835 w 3874335"/>
                <a:gd name="connsiteY16" fmla="*/ 177800 h 1606550"/>
                <a:gd name="connsiteX17" fmla="*/ 356435 w 3874335"/>
                <a:gd name="connsiteY17" fmla="*/ 0 h 1606550"/>
                <a:gd name="connsiteX18" fmla="*/ 504602 w 3874335"/>
                <a:gd name="connsiteY18" fmla="*/ 110067 h 1606550"/>
                <a:gd name="connsiteX0" fmla="*/ 503767 w 3873500"/>
                <a:gd name="connsiteY0" fmla="*/ 110067 h 1606550"/>
                <a:gd name="connsiteX1" fmla="*/ 903230 w 3873500"/>
                <a:gd name="connsiteY1" fmla="*/ 266757 h 1606550"/>
                <a:gd name="connsiteX2" fmla="*/ 1369952 w 3873500"/>
                <a:gd name="connsiteY2" fmla="*/ 84878 h 1606550"/>
                <a:gd name="connsiteX3" fmla="*/ 2044123 w 3873500"/>
                <a:gd name="connsiteY3" fmla="*/ 207577 h 1606550"/>
                <a:gd name="connsiteX4" fmla="*/ 2751973 w 3873500"/>
                <a:gd name="connsiteY4" fmla="*/ 189513 h 1606550"/>
                <a:gd name="connsiteX5" fmla="*/ 3524250 w 3873500"/>
                <a:gd name="connsiteY5" fmla="*/ 50800 h 1606550"/>
                <a:gd name="connsiteX6" fmla="*/ 3873500 w 3873500"/>
                <a:gd name="connsiteY6" fmla="*/ 209550 h 1606550"/>
                <a:gd name="connsiteX7" fmla="*/ 3871383 w 3873500"/>
                <a:gd name="connsiteY7" fmla="*/ 861483 h 1606550"/>
                <a:gd name="connsiteX8" fmla="*/ 3441700 w 3873500"/>
                <a:gd name="connsiteY8" fmla="*/ 1403350 h 1606550"/>
                <a:gd name="connsiteX9" fmla="*/ 3041650 w 3873500"/>
                <a:gd name="connsiteY9" fmla="*/ 1138767 h 1606550"/>
                <a:gd name="connsiteX10" fmla="*/ 2459567 w 3873500"/>
                <a:gd name="connsiteY10" fmla="*/ 1589617 h 1606550"/>
                <a:gd name="connsiteX11" fmla="*/ 1907117 w 3873500"/>
                <a:gd name="connsiteY11" fmla="*/ 1219200 h 1606550"/>
                <a:gd name="connsiteX12" fmla="*/ 1358900 w 3873500"/>
                <a:gd name="connsiteY12" fmla="*/ 1606550 h 1606550"/>
                <a:gd name="connsiteX13" fmla="*/ 774700 w 3873500"/>
                <a:gd name="connsiteY13" fmla="*/ 1149350 h 1606550"/>
                <a:gd name="connsiteX14" fmla="*/ 309033 w 3873500"/>
                <a:gd name="connsiteY14" fmla="*/ 1386417 h 1606550"/>
                <a:gd name="connsiteX15" fmla="*/ 4233 w 3873500"/>
                <a:gd name="connsiteY15" fmla="*/ 996950 h 1606550"/>
                <a:gd name="connsiteX16" fmla="*/ 0 w 3873500"/>
                <a:gd name="connsiteY16" fmla="*/ 177800 h 1606550"/>
                <a:gd name="connsiteX17" fmla="*/ 355600 w 3873500"/>
                <a:gd name="connsiteY17" fmla="*/ 0 h 1606550"/>
                <a:gd name="connsiteX18" fmla="*/ 503767 w 3873500"/>
                <a:gd name="connsiteY18" fmla="*/ 110067 h 1606550"/>
                <a:gd name="connsiteX0" fmla="*/ 503767 w 3873500"/>
                <a:gd name="connsiteY0" fmla="*/ 165644 h 1662127"/>
                <a:gd name="connsiteX1" fmla="*/ 903230 w 3873500"/>
                <a:gd name="connsiteY1" fmla="*/ 322334 h 1662127"/>
                <a:gd name="connsiteX2" fmla="*/ 1369952 w 3873500"/>
                <a:gd name="connsiteY2" fmla="*/ 140455 h 1662127"/>
                <a:gd name="connsiteX3" fmla="*/ 2044123 w 3873500"/>
                <a:gd name="connsiteY3" fmla="*/ 263154 h 1662127"/>
                <a:gd name="connsiteX4" fmla="*/ 2751973 w 3873500"/>
                <a:gd name="connsiteY4" fmla="*/ 245090 h 1662127"/>
                <a:gd name="connsiteX5" fmla="*/ 3524250 w 3873500"/>
                <a:gd name="connsiteY5" fmla="*/ 106377 h 1662127"/>
                <a:gd name="connsiteX6" fmla="*/ 3873500 w 3873500"/>
                <a:gd name="connsiteY6" fmla="*/ 265127 h 1662127"/>
                <a:gd name="connsiteX7" fmla="*/ 3871383 w 3873500"/>
                <a:gd name="connsiteY7" fmla="*/ 917060 h 1662127"/>
                <a:gd name="connsiteX8" fmla="*/ 3441700 w 3873500"/>
                <a:gd name="connsiteY8" fmla="*/ 1458927 h 1662127"/>
                <a:gd name="connsiteX9" fmla="*/ 3041650 w 3873500"/>
                <a:gd name="connsiteY9" fmla="*/ 1194344 h 1662127"/>
                <a:gd name="connsiteX10" fmla="*/ 2459567 w 3873500"/>
                <a:gd name="connsiteY10" fmla="*/ 1645194 h 1662127"/>
                <a:gd name="connsiteX11" fmla="*/ 1907117 w 3873500"/>
                <a:gd name="connsiteY11" fmla="*/ 1274777 h 1662127"/>
                <a:gd name="connsiteX12" fmla="*/ 1358900 w 3873500"/>
                <a:gd name="connsiteY12" fmla="*/ 1662127 h 1662127"/>
                <a:gd name="connsiteX13" fmla="*/ 774700 w 3873500"/>
                <a:gd name="connsiteY13" fmla="*/ 1204927 h 1662127"/>
                <a:gd name="connsiteX14" fmla="*/ 309033 w 3873500"/>
                <a:gd name="connsiteY14" fmla="*/ 1441994 h 1662127"/>
                <a:gd name="connsiteX15" fmla="*/ 4233 w 3873500"/>
                <a:gd name="connsiteY15" fmla="*/ 1052527 h 1662127"/>
                <a:gd name="connsiteX16" fmla="*/ 0 w 3873500"/>
                <a:gd name="connsiteY16" fmla="*/ 233377 h 1662127"/>
                <a:gd name="connsiteX17" fmla="*/ 92507 w 3873500"/>
                <a:gd name="connsiteY17" fmla="*/ 0 h 1662127"/>
                <a:gd name="connsiteX18" fmla="*/ 503767 w 3873500"/>
                <a:gd name="connsiteY18" fmla="*/ 165644 h 1662127"/>
                <a:gd name="connsiteX0" fmla="*/ 639850 w 3873500"/>
                <a:gd name="connsiteY0" fmla="*/ 118007 h 1662127"/>
                <a:gd name="connsiteX1" fmla="*/ 903230 w 3873500"/>
                <a:gd name="connsiteY1" fmla="*/ 322334 h 1662127"/>
                <a:gd name="connsiteX2" fmla="*/ 1369952 w 3873500"/>
                <a:gd name="connsiteY2" fmla="*/ 140455 h 1662127"/>
                <a:gd name="connsiteX3" fmla="*/ 2044123 w 3873500"/>
                <a:gd name="connsiteY3" fmla="*/ 263154 h 1662127"/>
                <a:gd name="connsiteX4" fmla="*/ 2751973 w 3873500"/>
                <a:gd name="connsiteY4" fmla="*/ 245090 h 1662127"/>
                <a:gd name="connsiteX5" fmla="*/ 3524250 w 3873500"/>
                <a:gd name="connsiteY5" fmla="*/ 106377 h 1662127"/>
                <a:gd name="connsiteX6" fmla="*/ 3873500 w 3873500"/>
                <a:gd name="connsiteY6" fmla="*/ 265127 h 1662127"/>
                <a:gd name="connsiteX7" fmla="*/ 3871383 w 3873500"/>
                <a:gd name="connsiteY7" fmla="*/ 917060 h 1662127"/>
                <a:gd name="connsiteX8" fmla="*/ 3441700 w 3873500"/>
                <a:gd name="connsiteY8" fmla="*/ 1458927 h 1662127"/>
                <a:gd name="connsiteX9" fmla="*/ 3041650 w 3873500"/>
                <a:gd name="connsiteY9" fmla="*/ 1194344 h 1662127"/>
                <a:gd name="connsiteX10" fmla="*/ 2459567 w 3873500"/>
                <a:gd name="connsiteY10" fmla="*/ 1645194 h 1662127"/>
                <a:gd name="connsiteX11" fmla="*/ 1907117 w 3873500"/>
                <a:gd name="connsiteY11" fmla="*/ 1274777 h 1662127"/>
                <a:gd name="connsiteX12" fmla="*/ 1358900 w 3873500"/>
                <a:gd name="connsiteY12" fmla="*/ 1662127 h 1662127"/>
                <a:gd name="connsiteX13" fmla="*/ 774700 w 3873500"/>
                <a:gd name="connsiteY13" fmla="*/ 1204927 h 1662127"/>
                <a:gd name="connsiteX14" fmla="*/ 309033 w 3873500"/>
                <a:gd name="connsiteY14" fmla="*/ 1441994 h 1662127"/>
                <a:gd name="connsiteX15" fmla="*/ 4233 w 3873500"/>
                <a:gd name="connsiteY15" fmla="*/ 1052527 h 1662127"/>
                <a:gd name="connsiteX16" fmla="*/ 0 w 3873500"/>
                <a:gd name="connsiteY16" fmla="*/ 233377 h 1662127"/>
                <a:gd name="connsiteX17" fmla="*/ 92507 w 3873500"/>
                <a:gd name="connsiteY17" fmla="*/ 0 h 1662127"/>
                <a:gd name="connsiteX18" fmla="*/ 639850 w 3873500"/>
                <a:gd name="connsiteY18" fmla="*/ 118007 h 1662127"/>
                <a:gd name="connsiteX0" fmla="*/ 639850 w 3873500"/>
                <a:gd name="connsiteY0" fmla="*/ 118007 h 1662127"/>
                <a:gd name="connsiteX1" fmla="*/ 903230 w 3873500"/>
                <a:gd name="connsiteY1" fmla="*/ 322334 h 1662127"/>
                <a:gd name="connsiteX2" fmla="*/ 1369952 w 3873500"/>
                <a:gd name="connsiteY2" fmla="*/ 140455 h 1662127"/>
                <a:gd name="connsiteX3" fmla="*/ 2044123 w 3873500"/>
                <a:gd name="connsiteY3" fmla="*/ 263154 h 1662127"/>
                <a:gd name="connsiteX4" fmla="*/ 2751973 w 3873500"/>
                <a:gd name="connsiteY4" fmla="*/ 245090 h 1662127"/>
                <a:gd name="connsiteX5" fmla="*/ 3524250 w 3873500"/>
                <a:gd name="connsiteY5" fmla="*/ 106377 h 1662127"/>
                <a:gd name="connsiteX6" fmla="*/ 3873500 w 3873500"/>
                <a:gd name="connsiteY6" fmla="*/ 265127 h 1662127"/>
                <a:gd name="connsiteX7" fmla="*/ 3871383 w 3873500"/>
                <a:gd name="connsiteY7" fmla="*/ 917060 h 1662127"/>
                <a:gd name="connsiteX8" fmla="*/ 3441700 w 3873500"/>
                <a:gd name="connsiteY8" fmla="*/ 1458927 h 1662127"/>
                <a:gd name="connsiteX9" fmla="*/ 3041650 w 3873500"/>
                <a:gd name="connsiteY9" fmla="*/ 1194344 h 1662127"/>
                <a:gd name="connsiteX10" fmla="*/ 2459567 w 3873500"/>
                <a:gd name="connsiteY10" fmla="*/ 1645194 h 1662127"/>
                <a:gd name="connsiteX11" fmla="*/ 1907117 w 3873500"/>
                <a:gd name="connsiteY11" fmla="*/ 1274777 h 1662127"/>
                <a:gd name="connsiteX12" fmla="*/ 1358900 w 3873500"/>
                <a:gd name="connsiteY12" fmla="*/ 1662127 h 1662127"/>
                <a:gd name="connsiteX13" fmla="*/ 774700 w 3873500"/>
                <a:gd name="connsiteY13" fmla="*/ 1204927 h 1662127"/>
                <a:gd name="connsiteX14" fmla="*/ 309033 w 3873500"/>
                <a:gd name="connsiteY14" fmla="*/ 1441994 h 1662127"/>
                <a:gd name="connsiteX15" fmla="*/ 4233 w 3873500"/>
                <a:gd name="connsiteY15" fmla="*/ 1052527 h 1662127"/>
                <a:gd name="connsiteX16" fmla="*/ 0 w 3873500"/>
                <a:gd name="connsiteY16" fmla="*/ 233377 h 1662127"/>
                <a:gd name="connsiteX17" fmla="*/ 92507 w 3873500"/>
                <a:gd name="connsiteY17" fmla="*/ 0 h 1662127"/>
                <a:gd name="connsiteX18" fmla="*/ 639850 w 3873500"/>
                <a:gd name="connsiteY18" fmla="*/ 118007 h 1662127"/>
                <a:gd name="connsiteX0" fmla="*/ 567272 w 3873500"/>
                <a:gd name="connsiteY0" fmla="*/ 86250 h 1662127"/>
                <a:gd name="connsiteX1" fmla="*/ 903230 w 3873500"/>
                <a:gd name="connsiteY1" fmla="*/ 322334 h 1662127"/>
                <a:gd name="connsiteX2" fmla="*/ 1369952 w 3873500"/>
                <a:gd name="connsiteY2" fmla="*/ 140455 h 1662127"/>
                <a:gd name="connsiteX3" fmla="*/ 2044123 w 3873500"/>
                <a:gd name="connsiteY3" fmla="*/ 263154 h 1662127"/>
                <a:gd name="connsiteX4" fmla="*/ 2751973 w 3873500"/>
                <a:gd name="connsiteY4" fmla="*/ 245090 h 1662127"/>
                <a:gd name="connsiteX5" fmla="*/ 3524250 w 3873500"/>
                <a:gd name="connsiteY5" fmla="*/ 106377 h 1662127"/>
                <a:gd name="connsiteX6" fmla="*/ 3873500 w 3873500"/>
                <a:gd name="connsiteY6" fmla="*/ 265127 h 1662127"/>
                <a:gd name="connsiteX7" fmla="*/ 3871383 w 3873500"/>
                <a:gd name="connsiteY7" fmla="*/ 917060 h 1662127"/>
                <a:gd name="connsiteX8" fmla="*/ 3441700 w 3873500"/>
                <a:gd name="connsiteY8" fmla="*/ 1458927 h 1662127"/>
                <a:gd name="connsiteX9" fmla="*/ 3041650 w 3873500"/>
                <a:gd name="connsiteY9" fmla="*/ 1194344 h 1662127"/>
                <a:gd name="connsiteX10" fmla="*/ 2459567 w 3873500"/>
                <a:gd name="connsiteY10" fmla="*/ 1645194 h 1662127"/>
                <a:gd name="connsiteX11" fmla="*/ 1907117 w 3873500"/>
                <a:gd name="connsiteY11" fmla="*/ 1274777 h 1662127"/>
                <a:gd name="connsiteX12" fmla="*/ 1358900 w 3873500"/>
                <a:gd name="connsiteY12" fmla="*/ 1662127 h 1662127"/>
                <a:gd name="connsiteX13" fmla="*/ 774700 w 3873500"/>
                <a:gd name="connsiteY13" fmla="*/ 1204927 h 1662127"/>
                <a:gd name="connsiteX14" fmla="*/ 309033 w 3873500"/>
                <a:gd name="connsiteY14" fmla="*/ 1441994 h 1662127"/>
                <a:gd name="connsiteX15" fmla="*/ 4233 w 3873500"/>
                <a:gd name="connsiteY15" fmla="*/ 1052527 h 1662127"/>
                <a:gd name="connsiteX16" fmla="*/ 0 w 3873500"/>
                <a:gd name="connsiteY16" fmla="*/ 233377 h 1662127"/>
                <a:gd name="connsiteX17" fmla="*/ 92507 w 3873500"/>
                <a:gd name="connsiteY17" fmla="*/ 0 h 1662127"/>
                <a:gd name="connsiteX18" fmla="*/ 567272 w 3873500"/>
                <a:gd name="connsiteY18" fmla="*/ 86250 h 1662127"/>
                <a:gd name="connsiteX0" fmla="*/ 567272 w 3873500"/>
                <a:gd name="connsiteY0" fmla="*/ 94189 h 1670066"/>
                <a:gd name="connsiteX1" fmla="*/ 903230 w 3873500"/>
                <a:gd name="connsiteY1" fmla="*/ 330273 h 1670066"/>
                <a:gd name="connsiteX2" fmla="*/ 1369952 w 3873500"/>
                <a:gd name="connsiteY2" fmla="*/ 148394 h 1670066"/>
                <a:gd name="connsiteX3" fmla="*/ 2044123 w 3873500"/>
                <a:gd name="connsiteY3" fmla="*/ 271093 h 1670066"/>
                <a:gd name="connsiteX4" fmla="*/ 2751973 w 3873500"/>
                <a:gd name="connsiteY4" fmla="*/ 253029 h 1670066"/>
                <a:gd name="connsiteX5" fmla="*/ 3524250 w 3873500"/>
                <a:gd name="connsiteY5" fmla="*/ 114316 h 1670066"/>
                <a:gd name="connsiteX6" fmla="*/ 3873500 w 3873500"/>
                <a:gd name="connsiteY6" fmla="*/ 273066 h 1670066"/>
                <a:gd name="connsiteX7" fmla="*/ 3871383 w 3873500"/>
                <a:gd name="connsiteY7" fmla="*/ 924999 h 1670066"/>
                <a:gd name="connsiteX8" fmla="*/ 3441700 w 3873500"/>
                <a:gd name="connsiteY8" fmla="*/ 1466866 h 1670066"/>
                <a:gd name="connsiteX9" fmla="*/ 3041650 w 3873500"/>
                <a:gd name="connsiteY9" fmla="*/ 1202283 h 1670066"/>
                <a:gd name="connsiteX10" fmla="*/ 2459567 w 3873500"/>
                <a:gd name="connsiteY10" fmla="*/ 1653133 h 1670066"/>
                <a:gd name="connsiteX11" fmla="*/ 1907117 w 3873500"/>
                <a:gd name="connsiteY11" fmla="*/ 1282716 h 1670066"/>
                <a:gd name="connsiteX12" fmla="*/ 1358900 w 3873500"/>
                <a:gd name="connsiteY12" fmla="*/ 1670066 h 1670066"/>
                <a:gd name="connsiteX13" fmla="*/ 774700 w 3873500"/>
                <a:gd name="connsiteY13" fmla="*/ 1212866 h 1670066"/>
                <a:gd name="connsiteX14" fmla="*/ 309033 w 3873500"/>
                <a:gd name="connsiteY14" fmla="*/ 1449933 h 1670066"/>
                <a:gd name="connsiteX15" fmla="*/ 4233 w 3873500"/>
                <a:gd name="connsiteY15" fmla="*/ 1060466 h 1670066"/>
                <a:gd name="connsiteX16" fmla="*/ 0 w 3873500"/>
                <a:gd name="connsiteY16" fmla="*/ 241316 h 1670066"/>
                <a:gd name="connsiteX17" fmla="*/ 56217 w 3873500"/>
                <a:gd name="connsiteY17" fmla="*/ 0 h 1670066"/>
                <a:gd name="connsiteX18" fmla="*/ 567272 w 3873500"/>
                <a:gd name="connsiteY18" fmla="*/ 94189 h 1670066"/>
                <a:gd name="connsiteX0" fmla="*/ 567272 w 3873500"/>
                <a:gd name="connsiteY0" fmla="*/ 102129 h 1678006"/>
                <a:gd name="connsiteX1" fmla="*/ 903230 w 3873500"/>
                <a:gd name="connsiteY1" fmla="*/ 338213 h 1678006"/>
                <a:gd name="connsiteX2" fmla="*/ 1369952 w 3873500"/>
                <a:gd name="connsiteY2" fmla="*/ 156334 h 1678006"/>
                <a:gd name="connsiteX3" fmla="*/ 2044123 w 3873500"/>
                <a:gd name="connsiteY3" fmla="*/ 279033 h 1678006"/>
                <a:gd name="connsiteX4" fmla="*/ 2751973 w 3873500"/>
                <a:gd name="connsiteY4" fmla="*/ 260969 h 1678006"/>
                <a:gd name="connsiteX5" fmla="*/ 3524250 w 3873500"/>
                <a:gd name="connsiteY5" fmla="*/ 122256 h 1678006"/>
                <a:gd name="connsiteX6" fmla="*/ 3873500 w 3873500"/>
                <a:gd name="connsiteY6" fmla="*/ 281006 h 1678006"/>
                <a:gd name="connsiteX7" fmla="*/ 3871383 w 3873500"/>
                <a:gd name="connsiteY7" fmla="*/ 932939 h 1678006"/>
                <a:gd name="connsiteX8" fmla="*/ 3441700 w 3873500"/>
                <a:gd name="connsiteY8" fmla="*/ 1474806 h 1678006"/>
                <a:gd name="connsiteX9" fmla="*/ 3041650 w 3873500"/>
                <a:gd name="connsiteY9" fmla="*/ 1210223 h 1678006"/>
                <a:gd name="connsiteX10" fmla="*/ 2459567 w 3873500"/>
                <a:gd name="connsiteY10" fmla="*/ 1661073 h 1678006"/>
                <a:gd name="connsiteX11" fmla="*/ 1907117 w 3873500"/>
                <a:gd name="connsiteY11" fmla="*/ 1290656 h 1678006"/>
                <a:gd name="connsiteX12" fmla="*/ 1358900 w 3873500"/>
                <a:gd name="connsiteY12" fmla="*/ 1678006 h 1678006"/>
                <a:gd name="connsiteX13" fmla="*/ 774700 w 3873500"/>
                <a:gd name="connsiteY13" fmla="*/ 1220806 h 1678006"/>
                <a:gd name="connsiteX14" fmla="*/ 309033 w 3873500"/>
                <a:gd name="connsiteY14" fmla="*/ 1457873 h 1678006"/>
                <a:gd name="connsiteX15" fmla="*/ 4233 w 3873500"/>
                <a:gd name="connsiteY15" fmla="*/ 1068406 h 1678006"/>
                <a:gd name="connsiteX16" fmla="*/ 0 w 3873500"/>
                <a:gd name="connsiteY16" fmla="*/ 249256 h 1678006"/>
                <a:gd name="connsiteX17" fmla="*/ 128795 w 3873500"/>
                <a:gd name="connsiteY17" fmla="*/ 0 h 1678006"/>
                <a:gd name="connsiteX18" fmla="*/ 567272 w 3873500"/>
                <a:gd name="connsiteY18" fmla="*/ 102129 h 1678006"/>
                <a:gd name="connsiteX0" fmla="*/ 567272 w 3925822"/>
                <a:gd name="connsiteY0" fmla="*/ 102129 h 1678006"/>
                <a:gd name="connsiteX1" fmla="*/ 903230 w 3925822"/>
                <a:gd name="connsiteY1" fmla="*/ 338213 h 1678006"/>
                <a:gd name="connsiteX2" fmla="*/ 1369952 w 3925822"/>
                <a:gd name="connsiteY2" fmla="*/ 156334 h 1678006"/>
                <a:gd name="connsiteX3" fmla="*/ 2044123 w 3925822"/>
                <a:gd name="connsiteY3" fmla="*/ 279033 h 1678006"/>
                <a:gd name="connsiteX4" fmla="*/ 2751973 w 3925822"/>
                <a:gd name="connsiteY4" fmla="*/ 260969 h 1678006"/>
                <a:gd name="connsiteX5" fmla="*/ 3524250 w 3925822"/>
                <a:gd name="connsiteY5" fmla="*/ 122256 h 1678006"/>
                <a:gd name="connsiteX6" fmla="*/ 3873500 w 3925822"/>
                <a:gd name="connsiteY6" fmla="*/ 281006 h 1678006"/>
                <a:gd name="connsiteX7" fmla="*/ 3925816 w 3925822"/>
                <a:gd name="connsiteY7" fmla="*/ 1099668 h 1678006"/>
                <a:gd name="connsiteX8" fmla="*/ 3441700 w 3925822"/>
                <a:gd name="connsiteY8" fmla="*/ 1474806 h 1678006"/>
                <a:gd name="connsiteX9" fmla="*/ 3041650 w 3925822"/>
                <a:gd name="connsiteY9" fmla="*/ 1210223 h 1678006"/>
                <a:gd name="connsiteX10" fmla="*/ 2459567 w 3925822"/>
                <a:gd name="connsiteY10" fmla="*/ 1661073 h 1678006"/>
                <a:gd name="connsiteX11" fmla="*/ 1907117 w 3925822"/>
                <a:gd name="connsiteY11" fmla="*/ 1290656 h 1678006"/>
                <a:gd name="connsiteX12" fmla="*/ 1358900 w 3925822"/>
                <a:gd name="connsiteY12" fmla="*/ 1678006 h 1678006"/>
                <a:gd name="connsiteX13" fmla="*/ 774700 w 3925822"/>
                <a:gd name="connsiteY13" fmla="*/ 1220806 h 1678006"/>
                <a:gd name="connsiteX14" fmla="*/ 309033 w 3925822"/>
                <a:gd name="connsiteY14" fmla="*/ 1457873 h 1678006"/>
                <a:gd name="connsiteX15" fmla="*/ 4233 w 3925822"/>
                <a:gd name="connsiteY15" fmla="*/ 1068406 h 1678006"/>
                <a:gd name="connsiteX16" fmla="*/ 0 w 3925822"/>
                <a:gd name="connsiteY16" fmla="*/ 249256 h 1678006"/>
                <a:gd name="connsiteX17" fmla="*/ 128795 w 3925822"/>
                <a:gd name="connsiteY17" fmla="*/ 0 h 1678006"/>
                <a:gd name="connsiteX18" fmla="*/ 567272 w 3925822"/>
                <a:gd name="connsiteY18" fmla="*/ 102129 h 1678006"/>
                <a:gd name="connsiteX0" fmla="*/ 567272 w 3925822"/>
                <a:gd name="connsiteY0" fmla="*/ 102129 h 1678006"/>
                <a:gd name="connsiteX1" fmla="*/ 903230 w 3925822"/>
                <a:gd name="connsiteY1" fmla="*/ 338213 h 1678006"/>
                <a:gd name="connsiteX2" fmla="*/ 1369952 w 3925822"/>
                <a:gd name="connsiteY2" fmla="*/ 156334 h 1678006"/>
                <a:gd name="connsiteX3" fmla="*/ 2044123 w 3925822"/>
                <a:gd name="connsiteY3" fmla="*/ 279033 h 1678006"/>
                <a:gd name="connsiteX4" fmla="*/ 2751973 w 3925822"/>
                <a:gd name="connsiteY4" fmla="*/ 260969 h 1678006"/>
                <a:gd name="connsiteX5" fmla="*/ 3524250 w 3925822"/>
                <a:gd name="connsiteY5" fmla="*/ 122256 h 1678006"/>
                <a:gd name="connsiteX6" fmla="*/ 3705658 w 3925822"/>
                <a:gd name="connsiteY6" fmla="*/ 255258 h 1678006"/>
                <a:gd name="connsiteX7" fmla="*/ 3873500 w 3925822"/>
                <a:gd name="connsiteY7" fmla="*/ 281006 h 1678006"/>
                <a:gd name="connsiteX8" fmla="*/ 3925816 w 3925822"/>
                <a:gd name="connsiteY8" fmla="*/ 1099668 h 1678006"/>
                <a:gd name="connsiteX9" fmla="*/ 3441700 w 3925822"/>
                <a:gd name="connsiteY9" fmla="*/ 1474806 h 1678006"/>
                <a:gd name="connsiteX10" fmla="*/ 3041650 w 3925822"/>
                <a:gd name="connsiteY10" fmla="*/ 1210223 h 1678006"/>
                <a:gd name="connsiteX11" fmla="*/ 2459567 w 3925822"/>
                <a:gd name="connsiteY11" fmla="*/ 1661073 h 1678006"/>
                <a:gd name="connsiteX12" fmla="*/ 1907117 w 3925822"/>
                <a:gd name="connsiteY12" fmla="*/ 1290656 h 1678006"/>
                <a:gd name="connsiteX13" fmla="*/ 1358900 w 3925822"/>
                <a:gd name="connsiteY13" fmla="*/ 1678006 h 1678006"/>
                <a:gd name="connsiteX14" fmla="*/ 774700 w 3925822"/>
                <a:gd name="connsiteY14" fmla="*/ 1220806 h 1678006"/>
                <a:gd name="connsiteX15" fmla="*/ 309033 w 3925822"/>
                <a:gd name="connsiteY15" fmla="*/ 1457873 h 1678006"/>
                <a:gd name="connsiteX16" fmla="*/ 4233 w 3925822"/>
                <a:gd name="connsiteY16" fmla="*/ 1068406 h 1678006"/>
                <a:gd name="connsiteX17" fmla="*/ 0 w 3925822"/>
                <a:gd name="connsiteY17" fmla="*/ 249256 h 1678006"/>
                <a:gd name="connsiteX18" fmla="*/ 128795 w 3925822"/>
                <a:gd name="connsiteY18" fmla="*/ 0 h 1678006"/>
                <a:gd name="connsiteX19" fmla="*/ 567272 w 3925822"/>
                <a:gd name="connsiteY19" fmla="*/ 102129 h 1678006"/>
                <a:gd name="connsiteX0" fmla="*/ 567272 w 3925822"/>
                <a:gd name="connsiteY0" fmla="*/ 102129 h 1678006"/>
                <a:gd name="connsiteX1" fmla="*/ 903230 w 3925822"/>
                <a:gd name="connsiteY1" fmla="*/ 338213 h 1678006"/>
                <a:gd name="connsiteX2" fmla="*/ 1369952 w 3925822"/>
                <a:gd name="connsiteY2" fmla="*/ 156334 h 1678006"/>
                <a:gd name="connsiteX3" fmla="*/ 2044123 w 3925822"/>
                <a:gd name="connsiteY3" fmla="*/ 279033 h 1678006"/>
                <a:gd name="connsiteX4" fmla="*/ 2751973 w 3925822"/>
                <a:gd name="connsiteY4" fmla="*/ 260969 h 1678006"/>
                <a:gd name="connsiteX5" fmla="*/ 3524250 w 3925822"/>
                <a:gd name="connsiteY5" fmla="*/ 122256 h 1678006"/>
                <a:gd name="connsiteX6" fmla="*/ 3705658 w 3925822"/>
                <a:gd name="connsiteY6" fmla="*/ 255258 h 1678006"/>
                <a:gd name="connsiteX7" fmla="*/ 3873500 w 3925822"/>
                <a:gd name="connsiteY7" fmla="*/ 281006 h 1678006"/>
                <a:gd name="connsiteX8" fmla="*/ 3925816 w 3925822"/>
                <a:gd name="connsiteY8" fmla="*/ 1099668 h 1678006"/>
                <a:gd name="connsiteX9" fmla="*/ 3441700 w 3925822"/>
                <a:gd name="connsiteY9" fmla="*/ 1474806 h 1678006"/>
                <a:gd name="connsiteX10" fmla="*/ 3041650 w 3925822"/>
                <a:gd name="connsiteY10" fmla="*/ 1210223 h 1678006"/>
                <a:gd name="connsiteX11" fmla="*/ 2459567 w 3925822"/>
                <a:gd name="connsiteY11" fmla="*/ 1661073 h 1678006"/>
                <a:gd name="connsiteX12" fmla="*/ 1907117 w 3925822"/>
                <a:gd name="connsiteY12" fmla="*/ 1290656 h 1678006"/>
                <a:gd name="connsiteX13" fmla="*/ 1358900 w 3925822"/>
                <a:gd name="connsiteY13" fmla="*/ 1678006 h 1678006"/>
                <a:gd name="connsiteX14" fmla="*/ 774700 w 3925822"/>
                <a:gd name="connsiteY14" fmla="*/ 1220806 h 1678006"/>
                <a:gd name="connsiteX15" fmla="*/ 309033 w 3925822"/>
                <a:gd name="connsiteY15" fmla="*/ 1457873 h 1678006"/>
                <a:gd name="connsiteX16" fmla="*/ 4233 w 3925822"/>
                <a:gd name="connsiteY16" fmla="*/ 1068406 h 1678006"/>
                <a:gd name="connsiteX17" fmla="*/ 0 w 3925822"/>
                <a:gd name="connsiteY17" fmla="*/ 249256 h 1678006"/>
                <a:gd name="connsiteX18" fmla="*/ 128795 w 3925822"/>
                <a:gd name="connsiteY18" fmla="*/ 0 h 1678006"/>
                <a:gd name="connsiteX19" fmla="*/ 567272 w 3925822"/>
                <a:gd name="connsiteY19" fmla="*/ 102129 h 1678006"/>
                <a:gd name="connsiteX0" fmla="*/ 567272 w 3925822"/>
                <a:gd name="connsiteY0" fmla="*/ 102129 h 1678006"/>
                <a:gd name="connsiteX1" fmla="*/ 903230 w 3925822"/>
                <a:gd name="connsiteY1" fmla="*/ 338213 h 1678006"/>
                <a:gd name="connsiteX2" fmla="*/ 1369952 w 3925822"/>
                <a:gd name="connsiteY2" fmla="*/ 156334 h 1678006"/>
                <a:gd name="connsiteX3" fmla="*/ 2044123 w 3925822"/>
                <a:gd name="connsiteY3" fmla="*/ 279033 h 1678006"/>
                <a:gd name="connsiteX4" fmla="*/ 2751973 w 3925822"/>
                <a:gd name="connsiteY4" fmla="*/ 260969 h 1678006"/>
                <a:gd name="connsiteX5" fmla="*/ 3524250 w 3925822"/>
                <a:gd name="connsiteY5" fmla="*/ 122256 h 1678006"/>
                <a:gd name="connsiteX6" fmla="*/ 3705658 w 3925822"/>
                <a:gd name="connsiteY6" fmla="*/ 255258 h 1678006"/>
                <a:gd name="connsiteX7" fmla="*/ 3873500 w 3925822"/>
                <a:gd name="connsiteY7" fmla="*/ 281006 h 1678006"/>
                <a:gd name="connsiteX8" fmla="*/ 3925816 w 3925822"/>
                <a:gd name="connsiteY8" fmla="*/ 1099668 h 1678006"/>
                <a:gd name="connsiteX9" fmla="*/ 3441700 w 3925822"/>
                <a:gd name="connsiteY9" fmla="*/ 1474806 h 1678006"/>
                <a:gd name="connsiteX10" fmla="*/ 3041650 w 3925822"/>
                <a:gd name="connsiteY10" fmla="*/ 1210223 h 1678006"/>
                <a:gd name="connsiteX11" fmla="*/ 2459567 w 3925822"/>
                <a:gd name="connsiteY11" fmla="*/ 1661073 h 1678006"/>
                <a:gd name="connsiteX12" fmla="*/ 1907117 w 3925822"/>
                <a:gd name="connsiteY12" fmla="*/ 1290656 h 1678006"/>
                <a:gd name="connsiteX13" fmla="*/ 1358900 w 3925822"/>
                <a:gd name="connsiteY13" fmla="*/ 1678006 h 1678006"/>
                <a:gd name="connsiteX14" fmla="*/ 774700 w 3925822"/>
                <a:gd name="connsiteY14" fmla="*/ 1220806 h 1678006"/>
                <a:gd name="connsiteX15" fmla="*/ 309033 w 3925822"/>
                <a:gd name="connsiteY15" fmla="*/ 1457873 h 1678006"/>
                <a:gd name="connsiteX16" fmla="*/ 4233 w 3925822"/>
                <a:gd name="connsiteY16" fmla="*/ 1068406 h 1678006"/>
                <a:gd name="connsiteX17" fmla="*/ 0 w 3925822"/>
                <a:gd name="connsiteY17" fmla="*/ 249256 h 1678006"/>
                <a:gd name="connsiteX18" fmla="*/ 128795 w 3925822"/>
                <a:gd name="connsiteY18" fmla="*/ 0 h 1678006"/>
                <a:gd name="connsiteX19" fmla="*/ 567272 w 3925822"/>
                <a:gd name="connsiteY19" fmla="*/ 102129 h 1678006"/>
                <a:gd name="connsiteX0" fmla="*/ 567272 w 3925835"/>
                <a:gd name="connsiteY0" fmla="*/ 102129 h 1678006"/>
                <a:gd name="connsiteX1" fmla="*/ 903230 w 3925835"/>
                <a:gd name="connsiteY1" fmla="*/ 338213 h 1678006"/>
                <a:gd name="connsiteX2" fmla="*/ 1369952 w 3925835"/>
                <a:gd name="connsiteY2" fmla="*/ 156334 h 1678006"/>
                <a:gd name="connsiteX3" fmla="*/ 2044123 w 3925835"/>
                <a:gd name="connsiteY3" fmla="*/ 279033 h 1678006"/>
                <a:gd name="connsiteX4" fmla="*/ 2751973 w 3925835"/>
                <a:gd name="connsiteY4" fmla="*/ 260969 h 1678006"/>
                <a:gd name="connsiteX5" fmla="*/ 3524250 w 3925835"/>
                <a:gd name="connsiteY5" fmla="*/ 122256 h 1678006"/>
                <a:gd name="connsiteX6" fmla="*/ 3705658 w 3925835"/>
                <a:gd name="connsiteY6" fmla="*/ 255258 h 1678006"/>
                <a:gd name="connsiteX7" fmla="*/ 3908492 w 3925835"/>
                <a:gd name="connsiteY7" fmla="*/ 173823 h 1678006"/>
                <a:gd name="connsiteX8" fmla="*/ 3925816 w 3925835"/>
                <a:gd name="connsiteY8" fmla="*/ 1099668 h 1678006"/>
                <a:gd name="connsiteX9" fmla="*/ 3441700 w 3925835"/>
                <a:gd name="connsiteY9" fmla="*/ 1474806 h 1678006"/>
                <a:gd name="connsiteX10" fmla="*/ 3041650 w 3925835"/>
                <a:gd name="connsiteY10" fmla="*/ 1210223 h 1678006"/>
                <a:gd name="connsiteX11" fmla="*/ 2459567 w 3925835"/>
                <a:gd name="connsiteY11" fmla="*/ 1661073 h 1678006"/>
                <a:gd name="connsiteX12" fmla="*/ 1907117 w 3925835"/>
                <a:gd name="connsiteY12" fmla="*/ 1290656 h 1678006"/>
                <a:gd name="connsiteX13" fmla="*/ 1358900 w 3925835"/>
                <a:gd name="connsiteY13" fmla="*/ 1678006 h 1678006"/>
                <a:gd name="connsiteX14" fmla="*/ 774700 w 3925835"/>
                <a:gd name="connsiteY14" fmla="*/ 1220806 h 1678006"/>
                <a:gd name="connsiteX15" fmla="*/ 309033 w 3925835"/>
                <a:gd name="connsiteY15" fmla="*/ 1457873 h 1678006"/>
                <a:gd name="connsiteX16" fmla="*/ 4233 w 3925835"/>
                <a:gd name="connsiteY16" fmla="*/ 1068406 h 1678006"/>
                <a:gd name="connsiteX17" fmla="*/ 0 w 3925835"/>
                <a:gd name="connsiteY17" fmla="*/ 249256 h 1678006"/>
                <a:gd name="connsiteX18" fmla="*/ 128795 w 3925835"/>
                <a:gd name="connsiteY18" fmla="*/ 0 h 1678006"/>
                <a:gd name="connsiteX19" fmla="*/ 567272 w 3925835"/>
                <a:gd name="connsiteY19" fmla="*/ 102129 h 167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925835" h="1678006">
                  <a:moveTo>
                    <a:pt x="567272" y="102129"/>
                  </a:moveTo>
                  <a:cubicBezTo>
                    <a:pt x="655349" y="151397"/>
                    <a:pt x="769450" y="329179"/>
                    <a:pt x="903230" y="338213"/>
                  </a:cubicBezTo>
                  <a:cubicBezTo>
                    <a:pt x="1037010" y="347247"/>
                    <a:pt x="1083533" y="152723"/>
                    <a:pt x="1369952" y="156334"/>
                  </a:cubicBezTo>
                  <a:cubicBezTo>
                    <a:pt x="1573508" y="191940"/>
                    <a:pt x="1869656" y="292751"/>
                    <a:pt x="2044123" y="279033"/>
                  </a:cubicBezTo>
                  <a:cubicBezTo>
                    <a:pt x="2218590" y="265315"/>
                    <a:pt x="2613795" y="266747"/>
                    <a:pt x="2751973" y="260969"/>
                  </a:cubicBezTo>
                  <a:cubicBezTo>
                    <a:pt x="3009399" y="214731"/>
                    <a:pt x="3365303" y="123208"/>
                    <a:pt x="3524250" y="122256"/>
                  </a:cubicBezTo>
                  <a:cubicBezTo>
                    <a:pt x="3683197" y="121304"/>
                    <a:pt x="3647450" y="228800"/>
                    <a:pt x="3705658" y="255258"/>
                  </a:cubicBezTo>
                  <a:cubicBezTo>
                    <a:pt x="3798859" y="166877"/>
                    <a:pt x="3874715" y="19052"/>
                    <a:pt x="3908492" y="173823"/>
                  </a:cubicBezTo>
                  <a:cubicBezTo>
                    <a:pt x="3907786" y="391134"/>
                    <a:pt x="3926522" y="882357"/>
                    <a:pt x="3925816" y="1099668"/>
                  </a:cubicBezTo>
                  <a:lnTo>
                    <a:pt x="3441700" y="1474806"/>
                  </a:lnTo>
                  <a:lnTo>
                    <a:pt x="3041650" y="1210223"/>
                  </a:lnTo>
                  <a:lnTo>
                    <a:pt x="2459567" y="1661073"/>
                  </a:lnTo>
                  <a:lnTo>
                    <a:pt x="1907117" y="1290656"/>
                  </a:lnTo>
                  <a:lnTo>
                    <a:pt x="1358900" y="1678006"/>
                  </a:lnTo>
                  <a:lnTo>
                    <a:pt x="774700" y="1220806"/>
                  </a:lnTo>
                  <a:lnTo>
                    <a:pt x="309033" y="1457873"/>
                  </a:lnTo>
                  <a:lnTo>
                    <a:pt x="4233" y="1068406"/>
                  </a:lnTo>
                  <a:lnTo>
                    <a:pt x="0" y="249256"/>
                  </a:lnTo>
                  <a:cubicBezTo>
                    <a:pt x="8462" y="129636"/>
                    <a:pt x="56828" y="8467"/>
                    <a:pt x="128795" y="0"/>
                  </a:cubicBezTo>
                  <a:lnTo>
                    <a:pt x="567272" y="102129"/>
                  </a:lnTo>
                  <a:close/>
                </a:path>
              </a:pathLst>
            </a:custGeom>
            <a:gradFill>
              <a:gsLst>
                <a:gs pos="0">
                  <a:schemeClr val="accent4">
                    <a:lumMod val="20000"/>
                    <a:lumOff val="80000"/>
                  </a:schemeClr>
                </a:gs>
                <a:gs pos="61000">
                  <a:srgbClr val="FFF2CC">
                    <a:lumMod val="74000"/>
                    <a:lumOff val="26000"/>
                    <a:alpha val="90000"/>
                  </a:srgbClr>
                </a:gs>
                <a:gs pos="39000">
                  <a:schemeClr val="accent4">
                    <a:lumMod val="20000"/>
                    <a:lumOff val="80000"/>
                    <a:alpha val="90000"/>
                  </a:schemeClr>
                </a:gs>
                <a:gs pos="21000">
                  <a:schemeClr val="accent4">
                    <a:lumMod val="20000"/>
                    <a:lumOff val="80000"/>
                    <a:alpha val="90000"/>
                  </a:schemeClr>
                </a:gs>
                <a:gs pos="5000">
                  <a:srgbClr val="EAE5D5">
                    <a:lumMod val="18000"/>
                    <a:lumOff val="82000"/>
                    <a:alpha val="90000"/>
                  </a:srgbClr>
                </a:gs>
                <a:gs pos="75000">
                  <a:srgbClr val="FFF2CC">
                    <a:alpha val="89804"/>
                    <a:lumMod val="20000"/>
                    <a:lumOff val="80000"/>
                  </a:srgbClr>
                </a:gs>
                <a:gs pos="100000">
                  <a:schemeClr val="accent4">
                    <a:lumMod val="20000"/>
                    <a:lumOff val="80000"/>
                    <a:alpha val="90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973" dirty="0"/>
            </a:p>
          </p:txBody>
        </p:sp>
        <p:sp>
          <p:nvSpPr>
            <p:cNvPr id="172" name="フリーフォーム 186">
              <a:extLst>
                <a:ext uri="{FF2B5EF4-FFF2-40B4-BE49-F238E27FC236}">
                  <a16:creationId xmlns:a16="http://schemas.microsoft.com/office/drawing/2014/main" id="{C308FA38-2DAB-4E44-8332-4416790D4F94}"/>
                </a:ext>
              </a:extLst>
            </p:cNvPr>
            <p:cNvSpPr/>
            <p:nvPr/>
          </p:nvSpPr>
          <p:spPr>
            <a:xfrm rot="5969478">
              <a:off x="3040195" y="2231781"/>
              <a:ext cx="4855452" cy="2074012"/>
            </a:xfrm>
            <a:custGeom>
              <a:avLst/>
              <a:gdLst>
                <a:gd name="connsiteX0" fmla="*/ 263471 w 4277532"/>
                <a:gd name="connsiteY0" fmla="*/ 0 h 1952787"/>
                <a:gd name="connsiteX1" fmla="*/ 263471 w 4277532"/>
                <a:gd name="connsiteY1" fmla="*/ 0 h 1952787"/>
                <a:gd name="connsiteX2" fmla="*/ 309966 w 4277532"/>
                <a:gd name="connsiteY2" fmla="*/ 123987 h 1952787"/>
                <a:gd name="connsiteX3" fmla="*/ 418454 w 4277532"/>
                <a:gd name="connsiteY3" fmla="*/ 201478 h 1952787"/>
                <a:gd name="connsiteX4" fmla="*/ 433952 w 4277532"/>
                <a:gd name="connsiteY4" fmla="*/ 247973 h 1952787"/>
                <a:gd name="connsiteX5" fmla="*/ 495945 w 4277532"/>
                <a:gd name="connsiteY5" fmla="*/ 340963 h 1952787"/>
                <a:gd name="connsiteX6" fmla="*/ 511444 w 4277532"/>
                <a:gd name="connsiteY6" fmla="*/ 387458 h 1952787"/>
                <a:gd name="connsiteX7" fmla="*/ 573437 w 4277532"/>
                <a:gd name="connsiteY7" fmla="*/ 480448 h 1952787"/>
                <a:gd name="connsiteX8" fmla="*/ 588935 w 4277532"/>
                <a:gd name="connsiteY8" fmla="*/ 511444 h 1952787"/>
                <a:gd name="connsiteX9" fmla="*/ 588935 w 4277532"/>
                <a:gd name="connsiteY9" fmla="*/ 511444 h 1952787"/>
                <a:gd name="connsiteX10" fmla="*/ 1022888 w 4277532"/>
                <a:gd name="connsiteY10" fmla="*/ 294468 h 1952787"/>
                <a:gd name="connsiteX11" fmla="*/ 1611823 w 4277532"/>
                <a:gd name="connsiteY11" fmla="*/ 728421 h 1952787"/>
                <a:gd name="connsiteX12" fmla="*/ 2154264 w 4277532"/>
                <a:gd name="connsiteY12" fmla="*/ 356461 h 1952787"/>
                <a:gd name="connsiteX13" fmla="*/ 2727701 w 4277532"/>
                <a:gd name="connsiteY13" fmla="*/ 712922 h 1952787"/>
                <a:gd name="connsiteX14" fmla="*/ 3254644 w 4277532"/>
                <a:gd name="connsiteY14" fmla="*/ 294468 h 1952787"/>
                <a:gd name="connsiteX15" fmla="*/ 3704095 w 4277532"/>
                <a:gd name="connsiteY15" fmla="*/ 526943 h 1952787"/>
                <a:gd name="connsiteX16" fmla="*/ 4091552 w 4277532"/>
                <a:gd name="connsiteY16" fmla="*/ 15499 h 1952787"/>
                <a:gd name="connsiteX17" fmla="*/ 4262034 w 4277532"/>
                <a:gd name="connsiteY17" fmla="*/ 263472 h 1952787"/>
                <a:gd name="connsiteX18" fmla="*/ 4277532 w 4277532"/>
                <a:gd name="connsiteY18" fmla="*/ 1208868 h 1952787"/>
                <a:gd name="connsiteX19" fmla="*/ 3502617 w 4277532"/>
                <a:gd name="connsiteY19" fmla="*/ 1751309 h 1952787"/>
                <a:gd name="connsiteX20" fmla="*/ 2278251 w 4277532"/>
                <a:gd name="connsiteY20" fmla="*/ 1952787 h 1952787"/>
                <a:gd name="connsiteX21" fmla="*/ 728420 w 4277532"/>
                <a:gd name="connsiteY21" fmla="*/ 1720312 h 1952787"/>
                <a:gd name="connsiteX22" fmla="*/ 77491 w 4277532"/>
                <a:gd name="connsiteY22" fmla="*/ 1394848 h 1952787"/>
                <a:gd name="connsiteX23" fmla="*/ 0 w 4277532"/>
                <a:gd name="connsiteY23" fmla="*/ 1038387 h 1952787"/>
                <a:gd name="connsiteX24" fmla="*/ 0 w 4277532"/>
                <a:gd name="connsiteY24" fmla="*/ 154983 h 1952787"/>
                <a:gd name="connsiteX25" fmla="*/ 263471 w 4277532"/>
                <a:gd name="connsiteY25" fmla="*/ 0 h 1952787"/>
                <a:gd name="connsiteX0" fmla="*/ 263471 w 4277532"/>
                <a:gd name="connsiteY0" fmla="*/ 0 h 1952787"/>
                <a:gd name="connsiteX1" fmla="*/ 263471 w 4277532"/>
                <a:gd name="connsiteY1" fmla="*/ 0 h 1952787"/>
                <a:gd name="connsiteX2" fmla="*/ 309966 w 4277532"/>
                <a:gd name="connsiteY2" fmla="*/ 123987 h 1952787"/>
                <a:gd name="connsiteX3" fmla="*/ 433952 w 4277532"/>
                <a:gd name="connsiteY3" fmla="*/ 247973 h 1952787"/>
                <a:gd name="connsiteX4" fmla="*/ 495945 w 4277532"/>
                <a:gd name="connsiteY4" fmla="*/ 340963 h 1952787"/>
                <a:gd name="connsiteX5" fmla="*/ 511444 w 4277532"/>
                <a:gd name="connsiteY5" fmla="*/ 387458 h 1952787"/>
                <a:gd name="connsiteX6" fmla="*/ 573437 w 4277532"/>
                <a:gd name="connsiteY6" fmla="*/ 480448 h 1952787"/>
                <a:gd name="connsiteX7" fmla="*/ 588935 w 4277532"/>
                <a:gd name="connsiteY7" fmla="*/ 511444 h 1952787"/>
                <a:gd name="connsiteX8" fmla="*/ 588935 w 4277532"/>
                <a:gd name="connsiteY8" fmla="*/ 511444 h 1952787"/>
                <a:gd name="connsiteX9" fmla="*/ 1022888 w 4277532"/>
                <a:gd name="connsiteY9" fmla="*/ 294468 h 1952787"/>
                <a:gd name="connsiteX10" fmla="*/ 1611823 w 4277532"/>
                <a:gd name="connsiteY10" fmla="*/ 728421 h 1952787"/>
                <a:gd name="connsiteX11" fmla="*/ 2154264 w 4277532"/>
                <a:gd name="connsiteY11" fmla="*/ 356461 h 1952787"/>
                <a:gd name="connsiteX12" fmla="*/ 2727701 w 4277532"/>
                <a:gd name="connsiteY12" fmla="*/ 712922 h 1952787"/>
                <a:gd name="connsiteX13" fmla="*/ 3254644 w 4277532"/>
                <a:gd name="connsiteY13" fmla="*/ 294468 h 1952787"/>
                <a:gd name="connsiteX14" fmla="*/ 3704095 w 4277532"/>
                <a:gd name="connsiteY14" fmla="*/ 526943 h 1952787"/>
                <a:gd name="connsiteX15" fmla="*/ 4091552 w 4277532"/>
                <a:gd name="connsiteY15" fmla="*/ 15499 h 1952787"/>
                <a:gd name="connsiteX16" fmla="*/ 4262034 w 4277532"/>
                <a:gd name="connsiteY16" fmla="*/ 263472 h 1952787"/>
                <a:gd name="connsiteX17" fmla="*/ 4277532 w 4277532"/>
                <a:gd name="connsiteY17" fmla="*/ 1208868 h 1952787"/>
                <a:gd name="connsiteX18" fmla="*/ 3502617 w 4277532"/>
                <a:gd name="connsiteY18" fmla="*/ 1751309 h 1952787"/>
                <a:gd name="connsiteX19" fmla="*/ 2278251 w 4277532"/>
                <a:gd name="connsiteY19" fmla="*/ 1952787 h 1952787"/>
                <a:gd name="connsiteX20" fmla="*/ 728420 w 4277532"/>
                <a:gd name="connsiteY20" fmla="*/ 1720312 h 1952787"/>
                <a:gd name="connsiteX21" fmla="*/ 77491 w 4277532"/>
                <a:gd name="connsiteY21" fmla="*/ 1394848 h 1952787"/>
                <a:gd name="connsiteX22" fmla="*/ 0 w 4277532"/>
                <a:gd name="connsiteY22" fmla="*/ 1038387 h 1952787"/>
                <a:gd name="connsiteX23" fmla="*/ 0 w 4277532"/>
                <a:gd name="connsiteY23" fmla="*/ 154983 h 1952787"/>
                <a:gd name="connsiteX24" fmla="*/ 263471 w 4277532"/>
                <a:gd name="connsiteY24" fmla="*/ 0 h 1952787"/>
                <a:gd name="connsiteX0" fmla="*/ 263471 w 4277532"/>
                <a:gd name="connsiteY0" fmla="*/ 0 h 1952787"/>
                <a:gd name="connsiteX1" fmla="*/ 263471 w 4277532"/>
                <a:gd name="connsiteY1" fmla="*/ 0 h 1952787"/>
                <a:gd name="connsiteX2" fmla="*/ 309966 w 4277532"/>
                <a:gd name="connsiteY2" fmla="*/ 123987 h 1952787"/>
                <a:gd name="connsiteX3" fmla="*/ 433952 w 4277532"/>
                <a:gd name="connsiteY3" fmla="*/ 247973 h 1952787"/>
                <a:gd name="connsiteX4" fmla="*/ 511444 w 4277532"/>
                <a:gd name="connsiteY4" fmla="*/ 387458 h 1952787"/>
                <a:gd name="connsiteX5" fmla="*/ 573437 w 4277532"/>
                <a:gd name="connsiteY5" fmla="*/ 480448 h 1952787"/>
                <a:gd name="connsiteX6" fmla="*/ 588935 w 4277532"/>
                <a:gd name="connsiteY6" fmla="*/ 511444 h 1952787"/>
                <a:gd name="connsiteX7" fmla="*/ 588935 w 4277532"/>
                <a:gd name="connsiteY7" fmla="*/ 511444 h 1952787"/>
                <a:gd name="connsiteX8" fmla="*/ 1022888 w 4277532"/>
                <a:gd name="connsiteY8" fmla="*/ 294468 h 1952787"/>
                <a:gd name="connsiteX9" fmla="*/ 1611823 w 4277532"/>
                <a:gd name="connsiteY9" fmla="*/ 728421 h 1952787"/>
                <a:gd name="connsiteX10" fmla="*/ 2154264 w 4277532"/>
                <a:gd name="connsiteY10" fmla="*/ 356461 h 1952787"/>
                <a:gd name="connsiteX11" fmla="*/ 2727701 w 4277532"/>
                <a:gd name="connsiteY11" fmla="*/ 712922 h 1952787"/>
                <a:gd name="connsiteX12" fmla="*/ 3254644 w 4277532"/>
                <a:gd name="connsiteY12" fmla="*/ 294468 h 1952787"/>
                <a:gd name="connsiteX13" fmla="*/ 3704095 w 4277532"/>
                <a:gd name="connsiteY13" fmla="*/ 526943 h 1952787"/>
                <a:gd name="connsiteX14" fmla="*/ 4091552 w 4277532"/>
                <a:gd name="connsiteY14" fmla="*/ 15499 h 1952787"/>
                <a:gd name="connsiteX15" fmla="*/ 4262034 w 4277532"/>
                <a:gd name="connsiteY15" fmla="*/ 263472 h 1952787"/>
                <a:gd name="connsiteX16" fmla="*/ 4277532 w 4277532"/>
                <a:gd name="connsiteY16" fmla="*/ 1208868 h 1952787"/>
                <a:gd name="connsiteX17" fmla="*/ 3502617 w 4277532"/>
                <a:gd name="connsiteY17" fmla="*/ 1751309 h 1952787"/>
                <a:gd name="connsiteX18" fmla="*/ 2278251 w 4277532"/>
                <a:gd name="connsiteY18" fmla="*/ 1952787 h 1952787"/>
                <a:gd name="connsiteX19" fmla="*/ 728420 w 4277532"/>
                <a:gd name="connsiteY19" fmla="*/ 1720312 h 1952787"/>
                <a:gd name="connsiteX20" fmla="*/ 77491 w 4277532"/>
                <a:gd name="connsiteY20" fmla="*/ 1394848 h 1952787"/>
                <a:gd name="connsiteX21" fmla="*/ 0 w 4277532"/>
                <a:gd name="connsiteY21" fmla="*/ 1038387 h 1952787"/>
                <a:gd name="connsiteX22" fmla="*/ 0 w 4277532"/>
                <a:gd name="connsiteY22" fmla="*/ 154983 h 1952787"/>
                <a:gd name="connsiteX23" fmla="*/ 263471 w 4277532"/>
                <a:gd name="connsiteY23" fmla="*/ 0 h 1952787"/>
                <a:gd name="connsiteX0" fmla="*/ 263471 w 4277532"/>
                <a:gd name="connsiteY0" fmla="*/ 0 h 1952787"/>
                <a:gd name="connsiteX1" fmla="*/ 263471 w 4277532"/>
                <a:gd name="connsiteY1" fmla="*/ 0 h 1952787"/>
                <a:gd name="connsiteX2" fmla="*/ 309966 w 4277532"/>
                <a:gd name="connsiteY2" fmla="*/ 123987 h 1952787"/>
                <a:gd name="connsiteX3" fmla="*/ 433952 w 4277532"/>
                <a:gd name="connsiteY3" fmla="*/ 247973 h 1952787"/>
                <a:gd name="connsiteX4" fmla="*/ 573437 w 4277532"/>
                <a:gd name="connsiteY4" fmla="*/ 480448 h 1952787"/>
                <a:gd name="connsiteX5" fmla="*/ 588935 w 4277532"/>
                <a:gd name="connsiteY5" fmla="*/ 511444 h 1952787"/>
                <a:gd name="connsiteX6" fmla="*/ 588935 w 4277532"/>
                <a:gd name="connsiteY6" fmla="*/ 511444 h 1952787"/>
                <a:gd name="connsiteX7" fmla="*/ 1022888 w 4277532"/>
                <a:gd name="connsiteY7" fmla="*/ 294468 h 1952787"/>
                <a:gd name="connsiteX8" fmla="*/ 1611823 w 4277532"/>
                <a:gd name="connsiteY8" fmla="*/ 728421 h 1952787"/>
                <a:gd name="connsiteX9" fmla="*/ 2154264 w 4277532"/>
                <a:gd name="connsiteY9" fmla="*/ 356461 h 1952787"/>
                <a:gd name="connsiteX10" fmla="*/ 2727701 w 4277532"/>
                <a:gd name="connsiteY10" fmla="*/ 712922 h 1952787"/>
                <a:gd name="connsiteX11" fmla="*/ 3254644 w 4277532"/>
                <a:gd name="connsiteY11" fmla="*/ 294468 h 1952787"/>
                <a:gd name="connsiteX12" fmla="*/ 3704095 w 4277532"/>
                <a:gd name="connsiteY12" fmla="*/ 526943 h 1952787"/>
                <a:gd name="connsiteX13" fmla="*/ 4091552 w 4277532"/>
                <a:gd name="connsiteY13" fmla="*/ 15499 h 1952787"/>
                <a:gd name="connsiteX14" fmla="*/ 4262034 w 4277532"/>
                <a:gd name="connsiteY14" fmla="*/ 263472 h 1952787"/>
                <a:gd name="connsiteX15" fmla="*/ 4277532 w 4277532"/>
                <a:gd name="connsiteY15" fmla="*/ 1208868 h 1952787"/>
                <a:gd name="connsiteX16" fmla="*/ 3502617 w 4277532"/>
                <a:gd name="connsiteY16" fmla="*/ 1751309 h 1952787"/>
                <a:gd name="connsiteX17" fmla="*/ 2278251 w 4277532"/>
                <a:gd name="connsiteY17" fmla="*/ 1952787 h 1952787"/>
                <a:gd name="connsiteX18" fmla="*/ 728420 w 4277532"/>
                <a:gd name="connsiteY18" fmla="*/ 1720312 h 1952787"/>
                <a:gd name="connsiteX19" fmla="*/ 77491 w 4277532"/>
                <a:gd name="connsiteY19" fmla="*/ 1394848 h 1952787"/>
                <a:gd name="connsiteX20" fmla="*/ 0 w 4277532"/>
                <a:gd name="connsiteY20" fmla="*/ 1038387 h 1952787"/>
                <a:gd name="connsiteX21" fmla="*/ 0 w 4277532"/>
                <a:gd name="connsiteY21" fmla="*/ 154983 h 1952787"/>
                <a:gd name="connsiteX22" fmla="*/ 263471 w 4277532"/>
                <a:gd name="connsiteY22" fmla="*/ 0 h 1952787"/>
                <a:gd name="connsiteX0" fmla="*/ 263471 w 4277532"/>
                <a:gd name="connsiteY0" fmla="*/ 0 h 1952787"/>
                <a:gd name="connsiteX1" fmla="*/ 263471 w 4277532"/>
                <a:gd name="connsiteY1" fmla="*/ 0 h 1952787"/>
                <a:gd name="connsiteX2" fmla="*/ 309966 w 4277532"/>
                <a:gd name="connsiteY2" fmla="*/ 123987 h 1952787"/>
                <a:gd name="connsiteX3" fmla="*/ 573437 w 4277532"/>
                <a:gd name="connsiteY3" fmla="*/ 480448 h 1952787"/>
                <a:gd name="connsiteX4" fmla="*/ 588935 w 4277532"/>
                <a:gd name="connsiteY4" fmla="*/ 511444 h 1952787"/>
                <a:gd name="connsiteX5" fmla="*/ 588935 w 4277532"/>
                <a:gd name="connsiteY5" fmla="*/ 511444 h 1952787"/>
                <a:gd name="connsiteX6" fmla="*/ 1022888 w 4277532"/>
                <a:gd name="connsiteY6" fmla="*/ 294468 h 1952787"/>
                <a:gd name="connsiteX7" fmla="*/ 1611823 w 4277532"/>
                <a:gd name="connsiteY7" fmla="*/ 728421 h 1952787"/>
                <a:gd name="connsiteX8" fmla="*/ 2154264 w 4277532"/>
                <a:gd name="connsiteY8" fmla="*/ 356461 h 1952787"/>
                <a:gd name="connsiteX9" fmla="*/ 2727701 w 4277532"/>
                <a:gd name="connsiteY9" fmla="*/ 712922 h 1952787"/>
                <a:gd name="connsiteX10" fmla="*/ 3254644 w 4277532"/>
                <a:gd name="connsiteY10" fmla="*/ 294468 h 1952787"/>
                <a:gd name="connsiteX11" fmla="*/ 3704095 w 4277532"/>
                <a:gd name="connsiteY11" fmla="*/ 526943 h 1952787"/>
                <a:gd name="connsiteX12" fmla="*/ 4091552 w 4277532"/>
                <a:gd name="connsiteY12" fmla="*/ 15499 h 1952787"/>
                <a:gd name="connsiteX13" fmla="*/ 4262034 w 4277532"/>
                <a:gd name="connsiteY13" fmla="*/ 263472 h 1952787"/>
                <a:gd name="connsiteX14" fmla="*/ 4277532 w 4277532"/>
                <a:gd name="connsiteY14" fmla="*/ 1208868 h 1952787"/>
                <a:gd name="connsiteX15" fmla="*/ 3502617 w 4277532"/>
                <a:gd name="connsiteY15" fmla="*/ 1751309 h 1952787"/>
                <a:gd name="connsiteX16" fmla="*/ 2278251 w 4277532"/>
                <a:gd name="connsiteY16" fmla="*/ 1952787 h 1952787"/>
                <a:gd name="connsiteX17" fmla="*/ 728420 w 4277532"/>
                <a:gd name="connsiteY17" fmla="*/ 1720312 h 1952787"/>
                <a:gd name="connsiteX18" fmla="*/ 77491 w 4277532"/>
                <a:gd name="connsiteY18" fmla="*/ 1394848 h 1952787"/>
                <a:gd name="connsiteX19" fmla="*/ 0 w 4277532"/>
                <a:gd name="connsiteY19" fmla="*/ 1038387 h 1952787"/>
                <a:gd name="connsiteX20" fmla="*/ 0 w 4277532"/>
                <a:gd name="connsiteY20" fmla="*/ 154983 h 1952787"/>
                <a:gd name="connsiteX21" fmla="*/ 263471 w 4277532"/>
                <a:gd name="connsiteY21" fmla="*/ 0 h 1952787"/>
                <a:gd name="connsiteX0" fmla="*/ 263471 w 4277532"/>
                <a:gd name="connsiteY0" fmla="*/ 0 h 1952787"/>
                <a:gd name="connsiteX1" fmla="*/ 263471 w 4277532"/>
                <a:gd name="connsiteY1" fmla="*/ 0 h 1952787"/>
                <a:gd name="connsiteX2" fmla="*/ 573437 w 4277532"/>
                <a:gd name="connsiteY2" fmla="*/ 480448 h 1952787"/>
                <a:gd name="connsiteX3" fmla="*/ 588935 w 4277532"/>
                <a:gd name="connsiteY3" fmla="*/ 511444 h 1952787"/>
                <a:gd name="connsiteX4" fmla="*/ 588935 w 4277532"/>
                <a:gd name="connsiteY4" fmla="*/ 511444 h 1952787"/>
                <a:gd name="connsiteX5" fmla="*/ 1022888 w 4277532"/>
                <a:gd name="connsiteY5" fmla="*/ 294468 h 1952787"/>
                <a:gd name="connsiteX6" fmla="*/ 1611823 w 4277532"/>
                <a:gd name="connsiteY6" fmla="*/ 728421 h 1952787"/>
                <a:gd name="connsiteX7" fmla="*/ 2154264 w 4277532"/>
                <a:gd name="connsiteY7" fmla="*/ 356461 h 1952787"/>
                <a:gd name="connsiteX8" fmla="*/ 2727701 w 4277532"/>
                <a:gd name="connsiteY8" fmla="*/ 712922 h 1952787"/>
                <a:gd name="connsiteX9" fmla="*/ 3254644 w 4277532"/>
                <a:gd name="connsiteY9" fmla="*/ 294468 h 1952787"/>
                <a:gd name="connsiteX10" fmla="*/ 3704095 w 4277532"/>
                <a:gd name="connsiteY10" fmla="*/ 526943 h 1952787"/>
                <a:gd name="connsiteX11" fmla="*/ 4091552 w 4277532"/>
                <a:gd name="connsiteY11" fmla="*/ 15499 h 1952787"/>
                <a:gd name="connsiteX12" fmla="*/ 4262034 w 4277532"/>
                <a:gd name="connsiteY12" fmla="*/ 263472 h 1952787"/>
                <a:gd name="connsiteX13" fmla="*/ 4277532 w 4277532"/>
                <a:gd name="connsiteY13" fmla="*/ 1208868 h 1952787"/>
                <a:gd name="connsiteX14" fmla="*/ 3502617 w 4277532"/>
                <a:gd name="connsiteY14" fmla="*/ 1751309 h 1952787"/>
                <a:gd name="connsiteX15" fmla="*/ 2278251 w 4277532"/>
                <a:gd name="connsiteY15" fmla="*/ 1952787 h 1952787"/>
                <a:gd name="connsiteX16" fmla="*/ 728420 w 4277532"/>
                <a:gd name="connsiteY16" fmla="*/ 1720312 h 1952787"/>
                <a:gd name="connsiteX17" fmla="*/ 77491 w 4277532"/>
                <a:gd name="connsiteY17" fmla="*/ 1394848 h 1952787"/>
                <a:gd name="connsiteX18" fmla="*/ 0 w 4277532"/>
                <a:gd name="connsiteY18" fmla="*/ 1038387 h 1952787"/>
                <a:gd name="connsiteX19" fmla="*/ 0 w 4277532"/>
                <a:gd name="connsiteY19" fmla="*/ 154983 h 1952787"/>
                <a:gd name="connsiteX20" fmla="*/ 263471 w 4277532"/>
                <a:gd name="connsiteY20" fmla="*/ 0 h 1952787"/>
                <a:gd name="connsiteX0" fmla="*/ 263471 w 4277532"/>
                <a:gd name="connsiteY0" fmla="*/ 0 h 1952787"/>
                <a:gd name="connsiteX1" fmla="*/ 263471 w 4277532"/>
                <a:gd name="connsiteY1" fmla="*/ 0 h 1952787"/>
                <a:gd name="connsiteX2" fmla="*/ 588935 w 4277532"/>
                <a:gd name="connsiteY2" fmla="*/ 511444 h 1952787"/>
                <a:gd name="connsiteX3" fmla="*/ 588935 w 4277532"/>
                <a:gd name="connsiteY3" fmla="*/ 511444 h 1952787"/>
                <a:gd name="connsiteX4" fmla="*/ 1022888 w 4277532"/>
                <a:gd name="connsiteY4" fmla="*/ 294468 h 1952787"/>
                <a:gd name="connsiteX5" fmla="*/ 1611823 w 4277532"/>
                <a:gd name="connsiteY5" fmla="*/ 728421 h 1952787"/>
                <a:gd name="connsiteX6" fmla="*/ 2154264 w 4277532"/>
                <a:gd name="connsiteY6" fmla="*/ 356461 h 1952787"/>
                <a:gd name="connsiteX7" fmla="*/ 2727701 w 4277532"/>
                <a:gd name="connsiteY7" fmla="*/ 712922 h 1952787"/>
                <a:gd name="connsiteX8" fmla="*/ 3254644 w 4277532"/>
                <a:gd name="connsiteY8" fmla="*/ 294468 h 1952787"/>
                <a:gd name="connsiteX9" fmla="*/ 3704095 w 4277532"/>
                <a:gd name="connsiteY9" fmla="*/ 526943 h 1952787"/>
                <a:gd name="connsiteX10" fmla="*/ 4091552 w 4277532"/>
                <a:gd name="connsiteY10" fmla="*/ 15499 h 1952787"/>
                <a:gd name="connsiteX11" fmla="*/ 4262034 w 4277532"/>
                <a:gd name="connsiteY11" fmla="*/ 263472 h 1952787"/>
                <a:gd name="connsiteX12" fmla="*/ 4277532 w 4277532"/>
                <a:gd name="connsiteY12" fmla="*/ 1208868 h 1952787"/>
                <a:gd name="connsiteX13" fmla="*/ 3502617 w 4277532"/>
                <a:gd name="connsiteY13" fmla="*/ 1751309 h 1952787"/>
                <a:gd name="connsiteX14" fmla="*/ 2278251 w 4277532"/>
                <a:gd name="connsiteY14" fmla="*/ 1952787 h 1952787"/>
                <a:gd name="connsiteX15" fmla="*/ 728420 w 4277532"/>
                <a:gd name="connsiteY15" fmla="*/ 1720312 h 1952787"/>
                <a:gd name="connsiteX16" fmla="*/ 77491 w 4277532"/>
                <a:gd name="connsiteY16" fmla="*/ 1394848 h 1952787"/>
                <a:gd name="connsiteX17" fmla="*/ 0 w 4277532"/>
                <a:gd name="connsiteY17" fmla="*/ 1038387 h 1952787"/>
                <a:gd name="connsiteX18" fmla="*/ 0 w 4277532"/>
                <a:gd name="connsiteY18" fmla="*/ 154983 h 1952787"/>
                <a:gd name="connsiteX19" fmla="*/ 263471 w 4277532"/>
                <a:gd name="connsiteY19" fmla="*/ 0 h 1952787"/>
                <a:gd name="connsiteX0" fmla="*/ 263471 w 4277532"/>
                <a:gd name="connsiteY0" fmla="*/ 0 h 1952787"/>
                <a:gd name="connsiteX1" fmla="*/ 263471 w 4277532"/>
                <a:gd name="connsiteY1" fmla="*/ 0 h 1952787"/>
                <a:gd name="connsiteX2" fmla="*/ 588935 w 4277532"/>
                <a:gd name="connsiteY2" fmla="*/ 511444 h 1952787"/>
                <a:gd name="connsiteX3" fmla="*/ 588935 w 4277532"/>
                <a:gd name="connsiteY3" fmla="*/ 511444 h 1952787"/>
                <a:gd name="connsiteX4" fmla="*/ 1022888 w 4277532"/>
                <a:gd name="connsiteY4" fmla="*/ 294468 h 1952787"/>
                <a:gd name="connsiteX5" fmla="*/ 1611823 w 4277532"/>
                <a:gd name="connsiteY5" fmla="*/ 728421 h 1952787"/>
                <a:gd name="connsiteX6" fmla="*/ 2154264 w 4277532"/>
                <a:gd name="connsiteY6" fmla="*/ 356461 h 1952787"/>
                <a:gd name="connsiteX7" fmla="*/ 2727701 w 4277532"/>
                <a:gd name="connsiteY7" fmla="*/ 712922 h 1952787"/>
                <a:gd name="connsiteX8" fmla="*/ 3254644 w 4277532"/>
                <a:gd name="connsiteY8" fmla="*/ 294468 h 1952787"/>
                <a:gd name="connsiteX9" fmla="*/ 3704095 w 4277532"/>
                <a:gd name="connsiteY9" fmla="*/ 526943 h 1952787"/>
                <a:gd name="connsiteX10" fmla="*/ 4091552 w 4277532"/>
                <a:gd name="connsiteY10" fmla="*/ 15499 h 1952787"/>
                <a:gd name="connsiteX11" fmla="*/ 4262034 w 4277532"/>
                <a:gd name="connsiteY11" fmla="*/ 263472 h 1952787"/>
                <a:gd name="connsiteX12" fmla="*/ 4277532 w 4277532"/>
                <a:gd name="connsiteY12" fmla="*/ 1208868 h 1952787"/>
                <a:gd name="connsiteX13" fmla="*/ 3502617 w 4277532"/>
                <a:gd name="connsiteY13" fmla="*/ 1751309 h 1952787"/>
                <a:gd name="connsiteX14" fmla="*/ 2278251 w 4277532"/>
                <a:gd name="connsiteY14" fmla="*/ 1952787 h 1952787"/>
                <a:gd name="connsiteX15" fmla="*/ 728420 w 4277532"/>
                <a:gd name="connsiteY15" fmla="*/ 1720312 h 1952787"/>
                <a:gd name="connsiteX16" fmla="*/ 77491 w 4277532"/>
                <a:gd name="connsiteY16" fmla="*/ 1394848 h 1952787"/>
                <a:gd name="connsiteX17" fmla="*/ 0 w 4277532"/>
                <a:gd name="connsiteY17" fmla="*/ 1038387 h 1952787"/>
                <a:gd name="connsiteX18" fmla="*/ 33051 w 4277532"/>
                <a:gd name="connsiteY18" fmla="*/ 166000 h 1952787"/>
                <a:gd name="connsiteX19" fmla="*/ 263471 w 4277532"/>
                <a:gd name="connsiteY19" fmla="*/ 0 h 1952787"/>
                <a:gd name="connsiteX0" fmla="*/ 263471 w 4262034"/>
                <a:gd name="connsiteY0" fmla="*/ 0 h 1952787"/>
                <a:gd name="connsiteX1" fmla="*/ 263471 w 4262034"/>
                <a:gd name="connsiteY1" fmla="*/ 0 h 1952787"/>
                <a:gd name="connsiteX2" fmla="*/ 588935 w 4262034"/>
                <a:gd name="connsiteY2" fmla="*/ 511444 h 1952787"/>
                <a:gd name="connsiteX3" fmla="*/ 588935 w 4262034"/>
                <a:gd name="connsiteY3" fmla="*/ 511444 h 1952787"/>
                <a:gd name="connsiteX4" fmla="*/ 1022888 w 4262034"/>
                <a:gd name="connsiteY4" fmla="*/ 294468 h 1952787"/>
                <a:gd name="connsiteX5" fmla="*/ 1611823 w 4262034"/>
                <a:gd name="connsiteY5" fmla="*/ 728421 h 1952787"/>
                <a:gd name="connsiteX6" fmla="*/ 2154264 w 4262034"/>
                <a:gd name="connsiteY6" fmla="*/ 356461 h 1952787"/>
                <a:gd name="connsiteX7" fmla="*/ 2727701 w 4262034"/>
                <a:gd name="connsiteY7" fmla="*/ 712922 h 1952787"/>
                <a:gd name="connsiteX8" fmla="*/ 3254644 w 4262034"/>
                <a:gd name="connsiteY8" fmla="*/ 294468 h 1952787"/>
                <a:gd name="connsiteX9" fmla="*/ 3704095 w 4262034"/>
                <a:gd name="connsiteY9" fmla="*/ 526943 h 1952787"/>
                <a:gd name="connsiteX10" fmla="*/ 4091552 w 4262034"/>
                <a:gd name="connsiteY10" fmla="*/ 15499 h 1952787"/>
                <a:gd name="connsiteX11" fmla="*/ 4262034 w 4262034"/>
                <a:gd name="connsiteY11" fmla="*/ 263472 h 1952787"/>
                <a:gd name="connsiteX12" fmla="*/ 4228466 w 4262034"/>
                <a:gd name="connsiteY12" fmla="*/ 1226710 h 1952787"/>
                <a:gd name="connsiteX13" fmla="*/ 3502617 w 4262034"/>
                <a:gd name="connsiteY13" fmla="*/ 1751309 h 1952787"/>
                <a:gd name="connsiteX14" fmla="*/ 2278251 w 4262034"/>
                <a:gd name="connsiteY14" fmla="*/ 1952787 h 1952787"/>
                <a:gd name="connsiteX15" fmla="*/ 728420 w 4262034"/>
                <a:gd name="connsiteY15" fmla="*/ 1720312 h 1952787"/>
                <a:gd name="connsiteX16" fmla="*/ 77491 w 4262034"/>
                <a:gd name="connsiteY16" fmla="*/ 1394848 h 1952787"/>
                <a:gd name="connsiteX17" fmla="*/ 0 w 4262034"/>
                <a:gd name="connsiteY17" fmla="*/ 1038387 h 1952787"/>
                <a:gd name="connsiteX18" fmla="*/ 33051 w 4262034"/>
                <a:gd name="connsiteY18" fmla="*/ 166000 h 1952787"/>
                <a:gd name="connsiteX19" fmla="*/ 263471 w 4262034"/>
                <a:gd name="connsiteY19" fmla="*/ 0 h 1952787"/>
                <a:gd name="connsiteX0" fmla="*/ 263471 w 4235271"/>
                <a:gd name="connsiteY0" fmla="*/ 0 h 1952787"/>
                <a:gd name="connsiteX1" fmla="*/ 263471 w 4235271"/>
                <a:gd name="connsiteY1" fmla="*/ 0 h 1952787"/>
                <a:gd name="connsiteX2" fmla="*/ 588935 w 4235271"/>
                <a:gd name="connsiteY2" fmla="*/ 511444 h 1952787"/>
                <a:gd name="connsiteX3" fmla="*/ 588935 w 4235271"/>
                <a:gd name="connsiteY3" fmla="*/ 511444 h 1952787"/>
                <a:gd name="connsiteX4" fmla="*/ 1022888 w 4235271"/>
                <a:gd name="connsiteY4" fmla="*/ 294468 h 1952787"/>
                <a:gd name="connsiteX5" fmla="*/ 1611823 w 4235271"/>
                <a:gd name="connsiteY5" fmla="*/ 728421 h 1952787"/>
                <a:gd name="connsiteX6" fmla="*/ 2154264 w 4235271"/>
                <a:gd name="connsiteY6" fmla="*/ 356461 h 1952787"/>
                <a:gd name="connsiteX7" fmla="*/ 2727701 w 4235271"/>
                <a:gd name="connsiteY7" fmla="*/ 712922 h 1952787"/>
                <a:gd name="connsiteX8" fmla="*/ 3254644 w 4235271"/>
                <a:gd name="connsiteY8" fmla="*/ 294468 h 1952787"/>
                <a:gd name="connsiteX9" fmla="*/ 3704095 w 4235271"/>
                <a:gd name="connsiteY9" fmla="*/ 526943 h 1952787"/>
                <a:gd name="connsiteX10" fmla="*/ 4091552 w 4235271"/>
                <a:gd name="connsiteY10" fmla="*/ 15499 h 1952787"/>
                <a:gd name="connsiteX11" fmla="*/ 4235271 w 4235271"/>
                <a:gd name="connsiteY11" fmla="*/ 281314 h 1952787"/>
                <a:gd name="connsiteX12" fmla="*/ 4228466 w 4235271"/>
                <a:gd name="connsiteY12" fmla="*/ 1226710 h 1952787"/>
                <a:gd name="connsiteX13" fmla="*/ 3502617 w 4235271"/>
                <a:gd name="connsiteY13" fmla="*/ 1751309 h 1952787"/>
                <a:gd name="connsiteX14" fmla="*/ 2278251 w 4235271"/>
                <a:gd name="connsiteY14" fmla="*/ 1952787 h 1952787"/>
                <a:gd name="connsiteX15" fmla="*/ 728420 w 4235271"/>
                <a:gd name="connsiteY15" fmla="*/ 1720312 h 1952787"/>
                <a:gd name="connsiteX16" fmla="*/ 77491 w 4235271"/>
                <a:gd name="connsiteY16" fmla="*/ 1394848 h 1952787"/>
                <a:gd name="connsiteX17" fmla="*/ 0 w 4235271"/>
                <a:gd name="connsiteY17" fmla="*/ 1038387 h 1952787"/>
                <a:gd name="connsiteX18" fmla="*/ 33051 w 4235271"/>
                <a:gd name="connsiteY18" fmla="*/ 166000 h 1952787"/>
                <a:gd name="connsiteX19" fmla="*/ 263471 w 4235271"/>
                <a:gd name="connsiteY19" fmla="*/ 0 h 1952787"/>
                <a:gd name="connsiteX0" fmla="*/ 263471 w 4248653"/>
                <a:gd name="connsiteY0" fmla="*/ 0 h 1952787"/>
                <a:gd name="connsiteX1" fmla="*/ 263471 w 4248653"/>
                <a:gd name="connsiteY1" fmla="*/ 0 h 1952787"/>
                <a:gd name="connsiteX2" fmla="*/ 588935 w 4248653"/>
                <a:gd name="connsiteY2" fmla="*/ 511444 h 1952787"/>
                <a:gd name="connsiteX3" fmla="*/ 588935 w 4248653"/>
                <a:gd name="connsiteY3" fmla="*/ 511444 h 1952787"/>
                <a:gd name="connsiteX4" fmla="*/ 1022888 w 4248653"/>
                <a:gd name="connsiteY4" fmla="*/ 294468 h 1952787"/>
                <a:gd name="connsiteX5" fmla="*/ 1611823 w 4248653"/>
                <a:gd name="connsiteY5" fmla="*/ 728421 h 1952787"/>
                <a:gd name="connsiteX6" fmla="*/ 2154264 w 4248653"/>
                <a:gd name="connsiteY6" fmla="*/ 356461 h 1952787"/>
                <a:gd name="connsiteX7" fmla="*/ 2727701 w 4248653"/>
                <a:gd name="connsiteY7" fmla="*/ 712922 h 1952787"/>
                <a:gd name="connsiteX8" fmla="*/ 3254644 w 4248653"/>
                <a:gd name="connsiteY8" fmla="*/ 294468 h 1952787"/>
                <a:gd name="connsiteX9" fmla="*/ 3704095 w 4248653"/>
                <a:gd name="connsiteY9" fmla="*/ 526943 h 1952787"/>
                <a:gd name="connsiteX10" fmla="*/ 4091552 w 4248653"/>
                <a:gd name="connsiteY10" fmla="*/ 15499 h 1952787"/>
                <a:gd name="connsiteX11" fmla="*/ 4248653 w 4248653"/>
                <a:gd name="connsiteY11" fmla="*/ 254551 h 1952787"/>
                <a:gd name="connsiteX12" fmla="*/ 4228466 w 4248653"/>
                <a:gd name="connsiteY12" fmla="*/ 1226710 h 1952787"/>
                <a:gd name="connsiteX13" fmla="*/ 3502617 w 4248653"/>
                <a:gd name="connsiteY13" fmla="*/ 1751309 h 1952787"/>
                <a:gd name="connsiteX14" fmla="*/ 2278251 w 4248653"/>
                <a:gd name="connsiteY14" fmla="*/ 1952787 h 1952787"/>
                <a:gd name="connsiteX15" fmla="*/ 728420 w 4248653"/>
                <a:gd name="connsiteY15" fmla="*/ 1720312 h 1952787"/>
                <a:gd name="connsiteX16" fmla="*/ 77491 w 4248653"/>
                <a:gd name="connsiteY16" fmla="*/ 1394848 h 1952787"/>
                <a:gd name="connsiteX17" fmla="*/ 0 w 4248653"/>
                <a:gd name="connsiteY17" fmla="*/ 1038387 h 1952787"/>
                <a:gd name="connsiteX18" fmla="*/ 33051 w 4248653"/>
                <a:gd name="connsiteY18" fmla="*/ 166000 h 1952787"/>
                <a:gd name="connsiteX19" fmla="*/ 263471 w 4248653"/>
                <a:gd name="connsiteY19" fmla="*/ 0 h 1952787"/>
                <a:gd name="connsiteX0" fmla="*/ 263471 w 4248653"/>
                <a:gd name="connsiteY0" fmla="*/ 0 h 1952787"/>
                <a:gd name="connsiteX1" fmla="*/ 263471 w 4248653"/>
                <a:gd name="connsiteY1" fmla="*/ 0 h 1952787"/>
                <a:gd name="connsiteX2" fmla="*/ 588935 w 4248653"/>
                <a:gd name="connsiteY2" fmla="*/ 511444 h 1952787"/>
                <a:gd name="connsiteX3" fmla="*/ 588935 w 4248653"/>
                <a:gd name="connsiteY3" fmla="*/ 511444 h 1952787"/>
                <a:gd name="connsiteX4" fmla="*/ 1022888 w 4248653"/>
                <a:gd name="connsiteY4" fmla="*/ 294468 h 1952787"/>
                <a:gd name="connsiteX5" fmla="*/ 1611823 w 4248653"/>
                <a:gd name="connsiteY5" fmla="*/ 728421 h 1952787"/>
                <a:gd name="connsiteX6" fmla="*/ 2106594 w 4248653"/>
                <a:gd name="connsiteY6" fmla="*/ 352128 h 1952787"/>
                <a:gd name="connsiteX7" fmla="*/ 2727701 w 4248653"/>
                <a:gd name="connsiteY7" fmla="*/ 712922 h 1952787"/>
                <a:gd name="connsiteX8" fmla="*/ 3254644 w 4248653"/>
                <a:gd name="connsiteY8" fmla="*/ 294468 h 1952787"/>
                <a:gd name="connsiteX9" fmla="*/ 3704095 w 4248653"/>
                <a:gd name="connsiteY9" fmla="*/ 526943 h 1952787"/>
                <a:gd name="connsiteX10" fmla="*/ 4091552 w 4248653"/>
                <a:gd name="connsiteY10" fmla="*/ 15499 h 1952787"/>
                <a:gd name="connsiteX11" fmla="*/ 4248653 w 4248653"/>
                <a:gd name="connsiteY11" fmla="*/ 254551 h 1952787"/>
                <a:gd name="connsiteX12" fmla="*/ 4228466 w 4248653"/>
                <a:gd name="connsiteY12" fmla="*/ 1226710 h 1952787"/>
                <a:gd name="connsiteX13" fmla="*/ 3502617 w 4248653"/>
                <a:gd name="connsiteY13" fmla="*/ 1751309 h 1952787"/>
                <a:gd name="connsiteX14" fmla="*/ 2278251 w 4248653"/>
                <a:gd name="connsiteY14" fmla="*/ 1952787 h 1952787"/>
                <a:gd name="connsiteX15" fmla="*/ 728420 w 4248653"/>
                <a:gd name="connsiteY15" fmla="*/ 1720312 h 1952787"/>
                <a:gd name="connsiteX16" fmla="*/ 77491 w 4248653"/>
                <a:gd name="connsiteY16" fmla="*/ 1394848 h 1952787"/>
                <a:gd name="connsiteX17" fmla="*/ 0 w 4248653"/>
                <a:gd name="connsiteY17" fmla="*/ 1038387 h 1952787"/>
                <a:gd name="connsiteX18" fmla="*/ 33051 w 4248653"/>
                <a:gd name="connsiteY18" fmla="*/ 166000 h 1952787"/>
                <a:gd name="connsiteX19" fmla="*/ 263471 w 4248653"/>
                <a:gd name="connsiteY19" fmla="*/ 0 h 1952787"/>
                <a:gd name="connsiteX0" fmla="*/ 263471 w 4248653"/>
                <a:gd name="connsiteY0" fmla="*/ 0 h 1952787"/>
                <a:gd name="connsiteX1" fmla="*/ 263471 w 4248653"/>
                <a:gd name="connsiteY1" fmla="*/ 0 h 1952787"/>
                <a:gd name="connsiteX2" fmla="*/ 588935 w 4248653"/>
                <a:gd name="connsiteY2" fmla="*/ 511444 h 1952787"/>
                <a:gd name="connsiteX3" fmla="*/ 588935 w 4248653"/>
                <a:gd name="connsiteY3" fmla="*/ 511444 h 1952787"/>
                <a:gd name="connsiteX4" fmla="*/ 1022888 w 4248653"/>
                <a:gd name="connsiteY4" fmla="*/ 294468 h 1952787"/>
                <a:gd name="connsiteX5" fmla="*/ 1585821 w 4248653"/>
                <a:gd name="connsiteY5" fmla="*/ 698085 h 1952787"/>
                <a:gd name="connsiteX6" fmla="*/ 2106594 w 4248653"/>
                <a:gd name="connsiteY6" fmla="*/ 352128 h 1952787"/>
                <a:gd name="connsiteX7" fmla="*/ 2727701 w 4248653"/>
                <a:gd name="connsiteY7" fmla="*/ 712922 h 1952787"/>
                <a:gd name="connsiteX8" fmla="*/ 3254644 w 4248653"/>
                <a:gd name="connsiteY8" fmla="*/ 294468 h 1952787"/>
                <a:gd name="connsiteX9" fmla="*/ 3704095 w 4248653"/>
                <a:gd name="connsiteY9" fmla="*/ 526943 h 1952787"/>
                <a:gd name="connsiteX10" fmla="*/ 4091552 w 4248653"/>
                <a:gd name="connsiteY10" fmla="*/ 15499 h 1952787"/>
                <a:gd name="connsiteX11" fmla="*/ 4248653 w 4248653"/>
                <a:gd name="connsiteY11" fmla="*/ 254551 h 1952787"/>
                <a:gd name="connsiteX12" fmla="*/ 4228466 w 4248653"/>
                <a:gd name="connsiteY12" fmla="*/ 1226710 h 1952787"/>
                <a:gd name="connsiteX13" fmla="*/ 3502617 w 4248653"/>
                <a:gd name="connsiteY13" fmla="*/ 1751309 h 1952787"/>
                <a:gd name="connsiteX14" fmla="*/ 2278251 w 4248653"/>
                <a:gd name="connsiteY14" fmla="*/ 1952787 h 1952787"/>
                <a:gd name="connsiteX15" fmla="*/ 728420 w 4248653"/>
                <a:gd name="connsiteY15" fmla="*/ 1720312 h 1952787"/>
                <a:gd name="connsiteX16" fmla="*/ 77491 w 4248653"/>
                <a:gd name="connsiteY16" fmla="*/ 1394848 h 1952787"/>
                <a:gd name="connsiteX17" fmla="*/ 0 w 4248653"/>
                <a:gd name="connsiteY17" fmla="*/ 1038387 h 1952787"/>
                <a:gd name="connsiteX18" fmla="*/ 33051 w 4248653"/>
                <a:gd name="connsiteY18" fmla="*/ 166000 h 1952787"/>
                <a:gd name="connsiteX19" fmla="*/ 263471 w 4248653"/>
                <a:gd name="connsiteY19" fmla="*/ 0 h 1952787"/>
                <a:gd name="connsiteX0" fmla="*/ 263471 w 4248653"/>
                <a:gd name="connsiteY0" fmla="*/ 0 h 1952787"/>
                <a:gd name="connsiteX1" fmla="*/ 263471 w 4248653"/>
                <a:gd name="connsiteY1" fmla="*/ 0 h 1952787"/>
                <a:gd name="connsiteX2" fmla="*/ 588935 w 4248653"/>
                <a:gd name="connsiteY2" fmla="*/ 511444 h 1952787"/>
                <a:gd name="connsiteX3" fmla="*/ 588935 w 4248653"/>
                <a:gd name="connsiteY3" fmla="*/ 511444 h 1952787"/>
                <a:gd name="connsiteX4" fmla="*/ 1009887 w 4248653"/>
                <a:gd name="connsiteY4" fmla="*/ 259799 h 1952787"/>
                <a:gd name="connsiteX5" fmla="*/ 1585821 w 4248653"/>
                <a:gd name="connsiteY5" fmla="*/ 698085 h 1952787"/>
                <a:gd name="connsiteX6" fmla="*/ 2106594 w 4248653"/>
                <a:gd name="connsiteY6" fmla="*/ 352128 h 1952787"/>
                <a:gd name="connsiteX7" fmla="*/ 2727701 w 4248653"/>
                <a:gd name="connsiteY7" fmla="*/ 712922 h 1952787"/>
                <a:gd name="connsiteX8" fmla="*/ 3254644 w 4248653"/>
                <a:gd name="connsiteY8" fmla="*/ 294468 h 1952787"/>
                <a:gd name="connsiteX9" fmla="*/ 3704095 w 4248653"/>
                <a:gd name="connsiteY9" fmla="*/ 526943 h 1952787"/>
                <a:gd name="connsiteX10" fmla="*/ 4091552 w 4248653"/>
                <a:gd name="connsiteY10" fmla="*/ 15499 h 1952787"/>
                <a:gd name="connsiteX11" fmla="*/ 4248653 w 4248653"/>
                <a:gd name="connsiteY11" fmla="*/ 254551 h 1952787"/>
                <a:gd name="connsiteX12" fmla="*/ 4228466 w 4248653"/>
                <a:gd name="connsiteY12" fmla="*/ 1226710 h 1952787"/>
                <a:gd name="connsiteX13" fmla="*/ 3502617 w 4248653"/>
                <a:gd name="connsiteY13" fmla="*/ 1751309 h 1952787"/>
                <a:gd name="connsiteX14" fmla="*/ 2278251 w 4248653"/>
                <a:gd name="connsiteY14" fmla="*/ 1952787 h 1952787"/>
                <a:gd name="connsiteX15" fmla="*/ 728420 w 4248653"/>
                <a:gd name="connsiteY15" fmla="*/ 1720312 h 1952787"/>
                <a:gd name="connsiteX16" fmla="*/ 77491 w 4248653"/>
                <a:gd name="connsiteY16" fmla="*/ 1394848 h 1952787"/>
                <a:gd name="connsiteX17" fmla="*/ 0 w 4248653"/>
                <a:gd name="connsiteY17" fmla="*/ 1038387 h 1952787"/>
                <a:gd name="connsiteX18" fmla="*/ 33051 w 4248653"/>
                <a:gd name="connsiteY18" fmla="*/ 166000 h 1952787"/>
                <a:gd name="connsiteX19" fmla="*/ 263471 w 4248653"/>
                <a:gd name="connsiteY19" fmla="*/ 0 h 1952787"/>
                <a:gd name="connsiteX0" fmla="*/ 189799 w 4248653"/>
                <a:gd name="connsiteY0" fmla="*/ 57746 h 1984532"/>
                <a:gd name="connsiteX1" fmla="*/ 263471 w 4248653"/>
                <a:gd name="connsiteY1" fmla="*/ 31745 h 1984532"/>
                <a:gd name="connsiteX2" fmla="*/ 588935 w 4248653"/>
                <a:gd name="connsiteY2" fmla="*/ 543189 h 1984532"/>
                <a:gd name="connsiteX3" fmla="*/ 588935 w 4248653"/>
                <a:gd name="connsiteY3" fmla="*/ 543189 h 1984532"/>
                <a:gd name="connsiteX4" fmla="*/ 1009887 w 4248653"/>
                <a:gd name="connsiteY4" fmla="*/ 291544 h 1984532"/>
                <a:gd name="connsiteX5" fmla="*/ 1585821 w 4248653"/>
                <a:gd name="connsiteY5" fmla="*/ 729830 h 1984532"/>
                <a:gd name="connsiteX6" fmla="*/ 2106594 w 4248653"/>
                <a:gd name="connsiteY6" fmla="*/ 383873 h 1984532"/>
                <a:gd name="connsiteX7" fmla="*/ 2727701 w 4248653"/>
                <a:gd name="connsiteY7" fmla="*/ 744667 h 1984532"/>
                <a:gd name="connsiteX8" fmla="*/ 3254644 w 4248653"/>
                <a:gd name="connsiteY8" fmla="*/ 326213 h 1984532"/>
                <a:gd name="connsiteX9" fmla="*/ 3704095 w 4248653"/>
                <a:gd name="connsiteY9" fmla="*/ 558688 h 1984532"/>
                <a:gd name="connsiteX10" fmla="*/ 4091552 w 4248653"/>
                <a:gd name="connsiteY10" fmla="*/ 47244 h 1984532"/>
                <a:gd name="connsiteX11" fmla="*/ 4248653 w 4248653"/>
                <a:gd name="connsiteY11" fmla="*/ 286296 h 1984532"/>
                <a:gd name="connsiteX12" fmla="*/ 4228466 w 4248653"/>
                <a:gd name="connsiteY12" fmla="*/ 1258455 h 1984532"/>
                <a:gd name="connsiteX13" fmla="*/ 3502617 w 4248653"/>
                <a:gd name="connsiteY13" fmla="*/ 1783054 h 1984532"/>
                <a:gd name="connsiteX14" fmla="*/ 2278251 w 4248653"/>
                <a:gd name="connsiteY14" fmla="*/ 1984532 h 1984532"/>
                <a:gd name="connsiteX15" fmla="*/ 728420 w 4248653"/>
                <a:gd name="connsiteY15" fmla="*/ 1752057 h 1984532"/>
                <a:gd name="connsiteX16" fmla="*/ 77491 w 4248653"/>
                <a:gd name="connsiteY16" fmla="*/ 1426593 h 1984532"/>
                <a:gd name="connsiteX17" fmla="*/ 0 w 4248653"/>
                <a:gd name="connsiteY17" fmla="*/ 1070132 h 1984532"/>
                <a:gd name="connsiteX18" fmla="*/ 33051 w 4248653"/>
                <a:gd name="connsiteY18" fmla="*/ 197745 h 1984532"/>
                <a:gd name="connsiteX19" fmla="*/ 189799 w 4248653"/>
                <a:gd name="connsiteY19" fmla="*/ 57746 h 1984532"/>
                <a:gd name="connsiteX0" fmla="*/ 33051 w 4248653"/>
                <a:gd name="connsiteY0" fmla="*/ 166000 h 1952787"/>
                <a:gd name="connsiteX1" fmla="*/ 263471 w 4248653"/>
                <a:gd name="connsiteY1" fmla="*/ 0 h 1952787"/>
                <a:gd name="connsiteX2" fmla="*/ 588935 w 4248653"/>
                <a:gd name="connsiteY2" fmla="*/ 511444 h 1952787"/>
                <a:gd name="connsiteX3" fmla="*/ 588935 w 4248653"/>
                <a:gd name="connsiteY3" fmla="*/ 511444 h 1952787"/>
                <a:gd name="connsiteX4" fmla="*/ 1009887 w 4248653"/>
                <a:gd name="connsiteY4" fmla="*/ 259799 h 1952787"/>
                <a:gd name="connsiteX5" fmla="*/ 1585821 w 4248653"/>
                <a:gd name="connsiteY5" fmla="*/ 698085 h 1952787"/>
                <a:gd name="connsiteX6" fmla="*/ 2106594 w 4248653"/>
                <a:gd name="connsiteY6" fmla="*/ 352128 h 1952787"/>
                <a:gd name="connsiteX7" fmla="*/ 2727701 w 4248653"/>
                <a:gd name="connsiteY7" fmla="*/ 712922 h 1952787"/>
                <a:gd name="connsiteX8" fmla="*/ 3254644 w 4248653"/>
                <a:gd name="connsiteY8" fmla="*/ 294468 h 1952787"/>
                <a:gd name="connsiteX9" fmla="*/ 3704095 w 4248653"/>
                <a:gd name="connsiteY9" fmla="*/ 526943 h 1952787"/>
                <a:gd name="connsiteX10" fmla="*/ 4091552 w 4248653"/>
                <a:gd name="connsiteY10" fmla="*/ 15499 h 1952787"/>
                <a:gd name="connsiteX11" fmla="*/ 4248653 w 4248653"/>
                <a:gd name="connsiteY11" fmla="*/ 254551 h 1952787"/>
                <a:gd name="connsiteX12" fmla="*/ 4228466 w 4248653"/>
                <a:gd name="connsiteY12" fmla="*/ 1226710 h 1952787"/>
                <a:gd name="connsiteX13" fmla="*/ 3502617 w 4248653"/>
                <a:gd name="connsiteY13" fmla="*/ 1751309 h 1952787"/>
                <a:gd name="connsiteX14" fmla="*/ 2278251 w 4248653"/>
                <a:gd name="connsiteY14" fmla="*/ 1952787 h 1952787"/>
                <a:gd name="connsiteX15" fmla="*/ 728420 w 4248653"/>
                <a:gd name="connsiteY15" fmla="*/ 1720312 h 1952787"/>
                <a:gd name="connsiteX16" fmla="*/ 77491 w 4248653"/>
                <a:gd name="connsiteY16" fmla="*/ 1394848 h 1952787"/>
                <a:gd name="connsiteX17" fmla="*/ 0 w 4248653"/>
                <a:gd name="connsiteY17" fmla="*/ 1038387 h 1952787"/>
                <a:gd name="connsiteX18" fmla="*/ 33051 w 4248653"/>
                <a:gd name="connsiteY18" fmla="*/ 166000 h 1952787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588935 w 4248653"/>
                <a:gd name="connsiteY2" fmla="*/ 495945 h 1937288"/>
                <a:gd name="connsiteX3" fmla="*/ 588935 w 4248653"/>
                <a:gd name="connsiteY3" fmla="*/ 495945 h 1937288"/>
                <a:gd name="connsiteX4" fmla="*/ 1009887 w 4248653"/>
                <a:gd name="connsiteY4" fmla="*/ 244300 h 1937288"/>
                <a:gd name="connsiteX5" fmla="*/ 1585821 w 4248653"/>
                <a:gd name="connsiteY5" fmla="*/ 682586 h 1937288"/>
                <a:gd name="connsiteX6" fmla="*/ 2106594 w 4248653"/>
                <a:gd name="connsiteY6" fmla="*/ 336629 h 1937288"/>
                <a:gd name="connsiteX7" fmla="*/ 2727701 w 4248653"/>
                <a:gd name="connsiteY7" fmla="*/ 697423 h 1937288"/>
                <a:gd name="connsiteX8" fmla="*/ 3254644 w 4248653"/>
                <a:gd name="connsiteY8" fmla="*/ 278969 h 1937288"/>
                <a:gd name="connsiteX9" fmla="*/ 3704095 w 4248653"/>
                <a:gd name="connsiteY9" fmla="*/ 511444 h 1937288"/>
                <a:gd name="connsiteX10" fmla="*/ 4091552 w 4248653"/>
                <a:gd name="connsiteY10" fmla="*/ 0 h 1937288"/>
                <a:gd name="connsiteX11" fmla="*/ 4248653 w 4248653"/>
                <a:gd name="connsiteY11" fmla="*/ 239052 h 1937288"/>
                <a:gd name="connsiteX12" fmla="*/ 4228466 w 4248653"/>
                <a:gd name="connsiteY12" fmla="*/ 1211211 h 1937288"/>
                <a:gd name="connsiteX13" fmla="*/ 3502617 w 4248653"/>
                <a:gd name="connsiteY13" fmla="*/ 1735810 h 1937288"/>
                <a:gd name="connsiteX14" fmla="*/ 2278251 w 4248653"/>
                <a:gd name="connsiteY14" fmla="*/ 1937288 h 1937288"/>
                <a:gd name="connsiteX15" fmla="*/ 728420 w 4248653"/>
                <a:gd name="connsiteY15" fmla="*/ 1704813 h 1937288"/>
                <a:gd name="connsiteX16" fmla="*/ 77491 w 4248653"/>
                <a:gd name="connsiteY16" fmla="*/ 1379349 h 1937288"/>
                <a:gd name="connsiteX17" fmla="*/ 0 w 4248653"/>
                <a:gd name="connsiteY17" fmla="*/ 1022888 h 1937288"/>
                <a:gd name="connsiteX18" fmla="*/ 33051 w 4248653"/>
                <a:gd name="connsiteY18" fmla="*/ 150501 h 1937288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588935 w 4248653"/>
                <a:gd name="connsiteY2" fmla="*/ 495945 h 1937288"/>
                <a:gd name="connsiteX3" fmla="*/ 554265 w 4248653"/>
                <a:gd name="connsiteY3" fmla="*/ 539281 h 1937288"/>
                <a:gd name="connsiteX4" fmla="*/ 1009887 w 4248653"/>
                <a:gd name="connsiteY4" fmla="*/ 244300 h 1937288"/>
                <a:gd name="connsiteX5" fmla="*/ 1585821 w 4248653"/>
                <a:gd name="connsiteY5" fmla="*/ 682586 h 1937288"/>
                <a:gd name="connsiteX6" fmla="*/ 2106594 w 4248653"/>
                <a:gd name="connsiteY6" fmla="*/ 336629 h 1937288"/>
                <a:gd name="connsiteX7" fmla="*/ 2727701 w 4248653"/>
                <a:gd name="connsiteY7" fmla="*/ 697423 h 1937288"/>
                <a:gd name="connsiteX8" fmla="*/ 3254644 w 4248653"/>
                <a:gd name="connsiteY8" fmla="*/ 278969 h 1937288"/>
                <a:gd name="connsiteX9" fmla="*/ 3704095 w 4248653"/>
                <a:gd name="connsiteY9" fmla="*/ 511444 h 1937288"/>
                <a:gd name="connsiteX10" fmla="*/ 4091552 w 4248653"/>
                <a:gd name="connsiteY10" fmla="*/ 0 h 1937288"/>
                <a:gd name="connsiteX11" fmla="*/ 4248653 w 4248653"/>
                <a:gd name="connsiteY11" fmla="*/ 239052 h 1937288"/>
                <a:gd name="connsiteX12" fmla="*/ 4228466 w 4248653"/>
                <a:gd name="connsiteY12" fmla="*/ 1211211 h 1937288"/>
                <a:gd name="connsiteX13" fmla="*/ 3502617 w 4248653"/>
                <a:gd name="connsiteY13" fmla="*/ 1735810 h 1937288"/>
                <a:gd name="connsiteX14" fmla="*/ 2278251 w 4248653"/>
                <a:gd name="connsiteY14" fmla="*/ 1937288 h 1937288"/>
                <a:gd name="connsiteX15" fmla="*/ 728420 w 4248653"/>
                <a:gd name="connsiteY15" fmla="*/ 1704813 h 1937288"/>
                <a:gd name="connsiteX16" fmla="*/ 77491 w 4248653"/>
                <a:gd name="connsiteY16" fmla="*/ 1379349 h 1937288"/>
                <a:gd name="connsiteX17" fmla="*/ 0 w 4248653"/>
                <a:gd name="connsiteY17" fmla="*/ 1022888 h 1937288"/>
                <a:gd name="connsiteX18" fmla="*/ 33051 w 4248653"/>
                <a:gd name="connsiteY18" fmla="*/ 150501 h 1937288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588935 w 4248653"/>
                <a:gd name="connsiteY2" fmla="*/ 495945 h 1937288"/>
                <a:gd name="connsiteX3" fmla="*/ 541264 w 4248653"/>
                <a:gd name="connsiteY3" fmla="*/ 699626 h 1937288"/>
                <a:gd name="connsiteX4" fmla="*/ 1009887 w 4248653"/>
                <a:gd name="connsiteY4" fmla="*/ 244300 h 1937288"/>
                <a:gd name="connsiteX5" fmla="*/ 1585821 w 4248653"/>
                <a:gd name="connsiteY5" fmla="*/ 682586 h 1937288"/>
                <a:gd name="connsiteX6" fmla="*/ 2106594 w 4248653"/>
                <a:gd name="connsiteY6" fmla="*/ 336629 h 1937288"/>
                <a:gd name="connsiteX7" fmla="*/ 2727701 w 4248653"/>
                <a:gd name="connsiteY7" fmla="*/ 697423 h 1937288"/>
                <a:gd name="connsiteX8" fmla="*/ 3254644 w 4248653"/>
                <a:gd name="connsiteY8" fmla="*/ 278969 h 1937288"/>
                <a:gd name="connsiteX9" fmla="*/ 3704095 w 4248653"/>
                <a:gd name="connsiteY9" fmla="*/ 511444 h 1937288"/>
                <a:gd name="connsiteX10" fmla="*/ 4091552 w 4248653"/>
                <a:gd name="connsiteY10" fmla="*/ 0 h 1937288"/>
                <a:gd name="connsiteX11" fmla="*/ 4248653 w 4248653"/>
                <a:gd name="connsiteY11" fmla="*/ 239052 h 1937288"/>
                <a:gd name="connsiteX12" fmla="*/ 4228466 w 4248653"/>
                <a:gd name="connsiteY12" fmla="*/ 1211211 h 1937288"/>
                <a:gd name="connsiteX13" fmla="*/ 3502617 w 4248653"/>
                <a:gd name="connsiteY13" fmla="*/ 1735810 h 1937288"/>
                <a:gd name="connsiteX14" fmla="*/ 2278251 w 4248653"/>
                <a:gd name="connsiteY14" fmla="*/ 1937288 h 1937288"/>
                <a:gd name="connsiteX15" fmla="*/ 728420 w 4248653"/>
                <a:gd name="connsiteY15" fmla="*/ 1704813 h 1937288"/>
                <a:gd name="connsiteX16" fmla="*/ 77491 w 4248653"/>
                <a:gd name="connsiteY16" fmla="*/ 1379349 h 1937288"/>
                <a:gd name="connsiteX17" fmla="*/ 0 w 4248653"/>
                <a:gd name="connsiteY17" fmla="*/ 1022888 h 1937288"/>
                <a:gd name="connsiteX18" fmla="*/ 33051 w 4248653"/>
                <a:gd name="connsiteY18" fmla="*/ 150501 h 1937288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471926 w 4248653"/>
                <a:gd name="connsiteY2" fmla="*/ 465610 h 1937288"/>
                <a:gd name="connsiteX3" fmla="*/ 541264 w 4248653"/>
                <a:gd name="connsiteY3" fmla="*/ 699626 h 1937288"/>
                <a:gd name="connsiteX4" fmla="*/ 1009887 w 4248653"/>
                <a:gd name="connsiteY4" fmla="*/ 244300 h 1937288"/>
                <a:gd name="connsiteX5" fmla="*/ 1585821 w 4248653"/>
                <a:gd name="connsiteY5" fmla="*/ 682586 h 1937288"/>
                <a:gd name="connsiteX6" fmla="*/ 2106594 w 4248653"/>
                <a:gd name="connsiteY6" fmla="*/ 336629 h 1937288"/>
                <a:gd name="connsiteX7" fmla="*/ 2727701 w 4248653"/>
                <a:gd name="connsiteY7" fmla="*/ 697423 h 1937288"/>
                <a:gd name="connsiteX8" fmla="*/ 3254644 w 4248653"/>
                <a:gd name="connsiteY8" fmla="*/ 278969 h 1937288"/>
                <a:gd name="connsiteX9" fmla="*/ 3704095 w 4248653"/>
                <a:gd name="connsiteY9" fmla="*/ 511444 h 1937288"/>
                <a:gd name="connsiteX10" fmla="*/ 4091552 w 4248653"/>
                <a:gd name="connsiteY10" fmla="*/ 0 h 1937288"/>
                <a:gd name="connsiteX11" fmla="*/ 4248653 w 4248653"/>
                <a:gd name="connsiteY11" fmla="*/ 239052 h 1937288"/>
                <a:gd name="connsiteX12" fmla="*/ 4228466 w 4248653"/>
                <a:gd name="connsiteY12" fmla="*/ 1211211 h 1937288"/>
                <a:gd name="connsiteX13" fmla="*/ 3502617 w 4248653"/>
                <a:gd name="connsiteY13" fmla="*/ 1735810 h 1937288"/>
                <a:gd name="connsiteX14" fmla="*/ 2278251 w 4248653"/>
                <a:gd name="connsiteY14" fmla="*/ 1937288 h 1937288"/>
                <a:gd name="connsiteX15" fmla="*/ 728420 w 4248653"/>
                <a:gd name="connsiteY15" fmla="*/ 1704813 h 1937288"/>
                <a:gd name="connsiteX16" fmla="*/ 77491 w 4248653"/>
                <a:gd name="connsiteY16" fmla="*/ 1379349 h 1937288"/>
                <a:gd name="connsiteX17" fmla="*/ 0 w 4248653"/>
                <a:gd name="connsiteY17" fmla="*/ 1022888 h 1937288"/>
                <a:gd name="connsiteX18" fmla="*/ 33051 w 4248653"/>
                <a:gd name="connsiteY18" fmla="*/ 150501 h 1937288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471926 w 4248653"/>
                <a:gd name="connsiteY2" fmla="*/ 465610 h 1937288"/>
                <a:gd name="connsiteX3" fmla="*/ 541264 w 4248653"/>
                <a:gd name="connsiteY3" fmla="*/ 699626 h 1937288"/>
                <a:gd name="connsiteX4" fmla="*/ 1009887 w 4248653"/>
                <a:gd name="connsiteY4" fmla="*/ 244300 h 1937288"/>
                <a:gd name="connsiteX5" fmla="*/ 1585821 w 4248653"/>
                <a:gd name="connsiteY5" fmla="*/ 682586 h 1937288"/>
                <a:gd name="connsiteX6" fmla="*/ 2106594 w 4248653"/>
                <a:gd name="connsiteY6" fmla="*/ 336629 h 1937288"/>
                <a:gd name="connsiteX7" fmla="*/ 2727701 w 4248653"/>
                <a:gd name="connsiteY7" fmla="*/ 697423 h 1937288"/>
                <a:gd name="connsiteX8" fmla="*/ 3254644 w 4248653"/>
                <a:gd name="connsiteY8" fmla="*/ 278969 h 1937288"/>
                <a:gd name="connsiteX9" fmla="*/ 3704095 w 4248653"/>
                <a:gd name="connsiteY9" fmla="*/ 511444 h 1937288"/>
                <a:gd name="connsiteX10" fmla="*/ 4091552 w 4248653"/>
                <a:gd name="connsiteY10" fmla="*/ 0 h 1937288"/>
                <a:gd name="connsiteX11" fmla="*/ 4248653 w 4248653"/>
                <a:gd name="connsiteY11" fmla="*/ 239052 h 1937288"/>
                <a:gd name="connsiteX12" fmla="*/ 4228466 w 4248653"/>
                <a:gd name="connsiteY12" fmla="*/ 1211211 h 1937288"/>
                <a:gd name="connsiteX13" fmla="*/ 3502617 w 4248653"/>
                <a:gd name="connsiteY13" fmla="*/ 1735810 h 1937288"/>
                <a:gd name="connsiteX14" fmla="*/ 2278251 w 4248653"/>
                <a:gd name="connsiteY14" fmla="*/ 1937288 h 1937288"/>
                <a:gd name="connsiteX15" fmla="*/ 728420 w 4248653"/>
                <a:gd name="connsiteY15" fmla="*/ 1704813 h 1937288"/>
                <a:gd name="connsiteX16" fmla="*/ 77491 w 4248653"/>
                <a:gd name="connsiteY16" fmla="*/ 1379349 h 1937288"/>
                <a:gd name="connsiteX17" fmla="*/ 0 w 4248653"/>
                <a:gd name="connsiteY17" fmla="*/ 1022888 h 1937288"/>
                <a:gd name="connsiteX18" fmla="*/ 33051 w 4248653"/>
                <a:gd name="connsiteY18" fmla="*/ 150501 h 1937288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471926 w 4248653"/>
                <a:gd name="connsiteY2" fmla="*/ 465610 h 1937288"/>
                <a:gd name="connsiteX3" fmla="*/ 541264 w 4248653"/>
                <a:gd name="connsiteY3" fmla="*/ 699626 h 1937288"/>
                <a:gd name="connsiteX4" fmla="*/ 1009887 w 4248653"/>
                <a:gd name="connsiteY4" fmla="*/ 244300 h 1937288"/>
                <a:gd name="connsiteX5" fmla="*/ 1585821 w 4248653"/>
                <a:gd name="connsiteY5" fmla="*/ 682586 h 1937288"/>
                <a:gd name="connsiteX6" fmla="*/ 2106594 w 4248653"/>
                <a:gd name="connsiteY6" fmla="*/ 336629 h 1937288"/>
                <a:gd name="connsiteX7" fmla="*/ 2727701 w 4248653"/>
                <a:gd name="connsiteY7" fmla="*/ 697423 h 1937288"/>
                <a:gd name="connsiteX8" fmla="*/ 3254644 w 4248653"/>
                <a:gd name="connsiteY8" fmla="*/ 278969 h 1937288"/>
                <a:gd name="connsiteX9" fmla="*/ 3704095 w 4248653"/>
                <a:gd name="connsiteY9" fmla="*/ 511444 h 1937288"/>
                <a:gd name="connsiteX10" fmla="*/ 4091552 w 4248653"/>
                <a:gd name="connsiteY10" fmla="*/ 0 h 1937288"/>
                <a:gd name="connsiteX11" fmla="*/ 4248653 w 4248653"/>
                <a:gd name="connsiteY11" fmla="*/ 239052 h 1937288"/>
                <a:gd name="connsiteX12" fmla="*/ 4228466 w 4248653"/>
                <a:gd name="connsiteY12" fmla="*/ 1211211 h 1937288"/>
                <a:gd name="connsiteX13" fmla="*/ 3502617 w 4248653"/>
                <a:gd name="connsiteY13" fmla="*/ 1735810 h 1937288"/>
                <a:gd name="connsiteX14" fmla="*/ 2278251 w 4248653"/>
                <a:gd name="connsiteY14" fmla="*/ 1937288 h 1937288"/>
                <a:gd name="connsiteX15" fmla="*/ 728420 w 4248653"/>
                <a:gd name="connsiteY15" fmla="*/ 1704813 h 1937288"/>
                <a:gd name="connsiteX16" fmla="*/ 77491 w 4248653"/>
                <a:gd name="connsiteY16" fmla="*/ 1379349 h 1937288"/>
                <a:gd name="connsiteX17" fmla="*/ 0 w 4248653"/>
                <a:gd name="connsiteY17" fmla="*/ 1022888 h 1937288"/>
                <a:gd name="connsiteX18" fmla="*/ 33051 w 4248653"/>
                <a:gd name="connsiteY18" fmla="*/ 150501 h 1937288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471926 w 4248653"/>
                <a:gd name="connsiteY2" fmla="*/ 465610 h 1937288"/>
                <a:gd name="connsiteX3" fmla="*/ 541264 w 4248653"/>
                <a:gd name="connsiteY3" fmla="*/ 699626 h 1937288"/>
                <a:gd name="connsiteX4" fmla="*/ 1009887 w 4248653"/>
                <a:gd name="connsiteY4" fmla="*/ 244300 h 1937288"/>
                <a:gd name="connsiteX5" fmla="*/ 1585821 w 4248653"/>
                <a:gd name="connsiteY5" fmla="*/ 682586 h 1937288"/>
                <a:gd name="connsiteX6" fmla="*/ 2106594 w 4248653"/>
                <a:gd name="connsiteY6" fmla="*/ 336629 h 1937288"/>
                <a:gd name="connsiteX7" fmla="*/ 2727701 w 4248653"/>
                <a:gd name="connsiteY7" fmla="*/ 697423 h 1937288"/>
                <a:gd name="connsiteX8" fmla="*/ 3254644 w 4248653"/>
                <a:gd name="connsiteY8" fmla="*/ 278969 h 1937288"/>
                <a:gd name="connsiteX9" fmla="*/ 3704095 w 4248653"/>
                <a:gd name="connsiteY9" fmla="*/ 511444 h 1937288"/>
                <a:gd name="connsiteX10" fmla="*/ 4091552 w 4248653"/>
                <a:gd name="connsiteY10" fmla="*/ 0 h 1937288"/>
                <a:gd name="connsiteX11" fmla="*/ 4248653 w 4248653"/>
                <a:gd name="connsiteY11" fmla="*/ 239052 h 1937288"/>
                <a:gd name="connsiteX12" fmla="*/ 4228466 w 4248653"/>
                <a:gd name="connsiteY12" fmla="*/ 1211211 h 1937288"/>
                <a:gd name="connsiteX13" fmla="*/ 3502617 w 4248653"/>
                <a:gd name="connsiteY13" fmla="*/ 1735810 h 1937288"/>
                <a:gd name="connsiteX14" fmla="*/ 2278251 w 4248653"/>
                <a:gd name="connsiteY14" fmla="*/ 1937288 h 1937288"/>
                <a:gd name="connsiteX15" fmla="*/ 728420 w 4248653"/>
                <a:gd name="connsiteY15" fmla="*/ 1704813 h 1937288"/>
                <a:gd name="connsiteX16" fmla="*/ 77491 w 4248653"/>
                <a:gd name="connsiteY16" fmla="*/ 1379349 h 1937288"/>
                <a:gd name="connsiteX17" fmla="*/ 0 w 4248653"/>
                <a:gd name="connsiteY17" fmla="*/ 1022888 h 1937288"/>
                <a:gd name="connsiteX18" fmla="*/ 33051 w 4248653"/>
                <a:gd name="connsiteY18" fmla="*/ 150501 h 1937288"/>
                <a:gd name="connsiteX0" fmla="*/ 33051 w 4248653"/>
                <a:gd name="connsiteY0" fmla="*/ 161049 h 1947836"/>
                <a:gd name="connsiteX1" fmla="*/ 202800 w 4248653"/>
                <a:gd name="connsiteY1" fmla="*/ 25384 h 1947836"/>
                <a:gd name="connsiteX2" fmla="*/ 541264 w 4248653"/>
                <a:gd name="connsiteY2" fmla="*/ 710174 h 1947836"/>
                <a:gd name="connsiteX3" fmla="*/ 1009887 w 4248653"/>
                <a:gd name="connsiteY3" fmla="*/ 254848 h 1947836"/>
                <a:gd name="connsiteX4" fmla="*/ 1585821 w 4248653"/>
                <a:gd name="connsiteY4" fmla="*/ 693134 h 1947836"/>
                <a:gd name="connsiteX5" fmla="*/ 2106594 w 4248653"/>
                <a:gd name="connsiteY5" fmla="*/ 347177 h 1947836"/>
                <a:gd name="connsiteX6" fmla="*/ 2727701 w 4248653"/>
                <a:gd name="connsiteY6" fmla="*/ 707971 h 1947836"/>
                <a:gd name="connsiteX7" fmla="*/ 3254644 w 4248653"/>
                <a:gd name="connsiteY7" fmla="*/ 289517 h 1947836"/>
                <a:gd name="connsiteX8" fmla="*/ 3704095 w 4248653"/>
                <a:gd name="connsiteY8" fmla="*/ 521992 h 1947836"/>
                <a:gd name="connsiteX9" fmla="*/ 4091552 w 4248653"/>
                <a:gd name="connsiteY9" fmla="*/ 10548 h 1947836"/>
                <a:gd name="connsiteX10" fmla="*/ 4248653 w 4248653"/>
                <a:gd name="connsiteY10" fmla="*/ 249600 h 1947836"/>
                <a:gd name="connsiteX11" fmla="*/ 4228466 w 4248653"/>
                <a:gd name="connsiteY11" fmla="*/ 1221759 h 1947836"/>
                <a:gd name="connsiteX12" fmla="*/ 3502617 w 4248653"/>
                <a:gd name="connsiteY12" fmla="*/ 1746358 h 1947836"/>
                <a:gd name="connsiteX13" fmla="*/ 2278251 w 4248653"/>
                <a:gd name="connsiteY13" fmla="*/ 1947836 h 1947836"/>
                <a:gd name="connsiteX14" fmla="*/ 728420 w 4248653"/>
                <a:gd name="connsiteY14" fmla="*/ 1715361 h 1947836"/>
                <a:gd name="connsiteX15" fmla="*/ 77491 w 4248653"/>
                <a:gd name="connsiteY15" fmla="*/ 1389897 h 1947836"/>
                <a:gd name="connsiteX16" fmla="*/ 0 w 4248653"/>
                <a:gd name="connsiteY16" fmla="*/ 1033436 h 1947836"/>
                <a:gd name="connsiteX17" fmla="*/ 33051 w 4248653"/>
                <a:gd name="connsiteY17" fmla="*/ 161049 h 1947836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523930 w 4248653"/>
                <a:gd name="connsiteY2" fmla="*/ 513279 h 1937288"/>
                <a:gd name="connsiteX3" fmla="*/ 1009887 w 4248653"/>
                <a:gd name="connsiteY3" fmla="*/ 244300 h 1937288"/>
                <a:gd name="connsiteX4" fmla="*/ 1585821 w 4248653"/>
                <a:gd name="connsiteY4" fmla="*/ 682586 h 1937288"/>
                <a:gd name="connsiteX5" fmla="*/ 2106594 w 4248653"/>
                <a:gd name="connsiteY5" fmla="*/ 336629 h 1937288"/>
                <a:gd name="connsiteX6" fmla="*/ 2727701 w 4248653"/>
                <a:gd name="connsiteY6" fmla="*/ 697423 h 1937288"/>
                <a:gd name="connsiteX7" fmla="*/ 3254644 w 4248653"/>
                <a:gd name="connsiteY7" fmla="*/ 278969 h 1937288"/>
                <a:gd name="connsiteX8" fmla="*/ 3704095 w 4248653"/>
                <a:gd name="connsiteY8" fmla="*/ 511444 h 1937288"/>
                <a:gd name="connsiteX9" fmla="*/ 4091552 w 4248653"/>
                <a:gd name="connsiteY9" fmla="*/ 0 h 1937288"/>
                <a:gd name="connsiteX10" fmla="*/ 4248653 w 4248653"/>
                <a:gd name="connsiteY10" fmla="*/ 239052 h 1937288"/>
                <a:gd name="connsiteX11" fmla="*/ 4228466 w 4248653"/>
                <a:gd name="connsiteY11" fmla="*/ 1211211 h 1937288"/>
                <a:gd name="connsiteX12" fmla="*/ 3502617 w 4248653"/>
                <a:gd name="connsiteY12" fmla="*/ 1735810 h 1937288"/>
                <a:gd name="connsiteX13" fmla="*/ 2278251 w 4248653"/>
                <a:gd name="connsiteY13" fmla="*/ 1937288 h 1937288"/>
                <a:gd name="connsiteX14" fmla="*/ 728420 w 4248653"/>
                <a:gd name="connsiteY14" fmla="*/ 1704813 h 1937288"/>
                <a:gd name="connsiteX15" fmla="*/ 77491 w 4248653"/>
                <a:gd name="connsiteY15" fmla="*/ 1379349 h 1937288"/>
                <a:gd name="connsiteX16" fmla="*/ 0 w 4248653"/>
                <a:gd name="connsiteY16" fmla="*/ 1022888 h 1937288"/>
                <a:gd name="connsiteX17" fmla="*/ 33051 w 4248653"/>
                <a:gd name="connsiteY17" fmla="*/ 150501 h 1937288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523930 w 4248653"/>
                <a:gd name="connsiteY2" fmla="*/ 513279 h 1937288"/>
                <a:gd name="connsiteX3" fmla="*/ 1009887 w 4248653"/>
                <a:gd name="connsiteY3" fmla="*/ 244300 h 1937288"/>
                <a:gd name="connsiteX4" fmla="*/ 1585821 w 4248653"/>
                <a:gd name="connsiteY4" fmla="*/ 682586 h 1937288"/>
                <a:gd name="connsiteX5" fmla="*/ 2106594 w 4248653"/>
                <a:gd name="connsiteY5" fmla="*/ 336629 h 1937288"/>
                <a:gd name="connsiteX6" fmla="*/ 2727701 w 4248653"/>
                <a:gd name="connsiteY6" fmla="*/ 697423 h 1937288"/>
                <a:gd name="connsiteX7" fmla="*/ 3254644 w 4248653"/>
                <a:gd name="connsiteY7" fmla="*/ 278969 h 1937288"/>
                <a:gd name="connsiteX8" fmla="*/ 3704095 w 4248653"/>
                <a:gd name="connsiteY8" fmla="*/ 511444 h 1937288"/>
                <a:gd name="connsiteX9" fmla="*/ 4091552 w 4248653"/>
                <a:gd name="connsiteY9" fmla="*/ 0 h 1937288"/>
                <a:gd name="connsiteX10" fmla="*/ 4248653 w 4248653"/>
                <a:gd name="connsiteY10" fmla="*/ 239052 h 1937288"/>
                <a:gd name="connsiteX11" fmla="*/ 4228466 w 4248653"/>
                <a:gd name="connsiteY11" fmla="*/ 1211211 h 1937288"/>
                <a:gd name="connsiteX12" fmla="*/ 3502617 w 4248653"/>
                <a:gd name="connsiteY12" fmla="*/ 1735810 h 1937288"/>
                <a:gd name="connsiteX13" fmla="*/ 2278251 w 4248653"/>
                <a:gd name="connsiteY13" fmla="*/ 1937288 h 1937288"/>
                <a:gd name="connsiteX14" fmla="*/ 728420 w 4248653"/>
                <a:gd name="connsiteY14" fmla="*/ 1704813 h 1937288"/>
                <a:gd name="connsiteX15" fmla="*/ 77491 w 4248653"/>
                <a:gd name="connsiteY15" fmla="*/ 1379349 h 1937288"/>
                <a:gd name="connsiteX16" fmla="*/ 0 w 4248653"/>
                <a:gd name="connsiteY16" fmla="*/ 1022888 h 1937288"/>
                <a:gd name="connsiteX17" fmla="*/ 33051 w 4248653"/>
                <a:gd name="connsiteY17" fmla="*/ 150501 h 1937288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523930 w 4248653"/>
                <a:gd name="connsiteY2" fmla="*/ 513279 h 1937288"/>
                <a:gd name="connsiteX3" fmla="*/ 1009887 w 4248653"/>
                <a:gd name="connsiteY3" fmla="*/ 244300 h 1937288"/>
                <a:gd name="connsiteX4" fmla="*/ 1585821 w 4248653"/>
                <a:gd name="connsiteY4" fmla="*/ 682586 h 1937288"/>
                <a:gd name="connsiteX5" fmla="*/ 2106594 w 4248653"/>
                <a:gd name="connsiteY5" fmla="*/ 336629 h 1937288"/>
                <a:gd name="connsiteX6" fmla="*/ 2727701 w 4248653"/>
                <a:gd name="connsiteY6" fmla="*/ 697423 h 1937288"/>
                <a:gd name="connsiteX7" fmla="*/ 3254644 w 4248653"/>
                <a:gd name="connsiteY7" fmla="*/ 278969 h 1937288"/>
                <a:gd name="connsiteX8" fmla="*/ 3704095 w 4248653"/>
                <a:gd name="connsiteY8" fmla="*/ 511444 h 1937288"/>
                <a:gd name="connsiteX9" fmla="*/ 4091552 w 4248653"/>
                <a:gd name="connsiteY9" fmla="*/ 0 h 1937288"/>
                <a:gd name="connsiteX10" fmla="*/ 4248653 w 4248653"/>
                <a:gd name="connsiteY10" fmla="*/ 239052 h 1937288"/>
                <a:gd name="connsiteX11" fmla="*/ 4228466 w 4248653"/>
                <a:gd name="connsiteY11" fmla="*/ 1211211 h 1937288"/>
                <a:gd name="connsiteX12" fmla="*/ 3502617 w 4248653"/>
                <a:gd name="connsiteY12" fmla="*/ 1735810 h 1937288"/>
                <a:gd name="connsiteX13" fmla="*/ 2278251 w 4248653"/>
                <a:gd name="connsiteY13" fmla="*/ 1937288 h 1937288"/>
                <a:gd name="connsiteX14" fmla="*/ 728420 w 4248653"/>
                <a:gd name="connsiteY14" fmla="*/ 1704813 h 1937288"/>
                <a:gd name="connsiteX15" fmla="*/ 77491 w 4248653"/>
                <a:gd name="connsiteY15" fmla="*/ 1379349 h 1937288"/>
                <a:gd name="connsiteX16" fmla="*/ 0 w 4248653"/>
                <a:gd name="connsiteY16" fmla="*/ 1022888 h 1937288"/>
                <a:gd name="connsiteX17" fmla="*/ 33051 w 4248653"/>
                <a:gd name="connsiteY17" fmla="*/ 150501 h 1937288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523930 w 4248653"/>
                <a:gd name="connsiteY2" fmla="*/ 513279 h 1937288"/>
                <a:gd name="connsiteX3" fmla="*/ 1009887 w 4248653"/>
                <a:gd name="connsiteY3" fmla="*/ 244300 h 1937288"/>
                <a:gd name="connsiteX4" fmla="*/ 1585821 w 4248653"/>
                <a:gd name="connsiteY4" fmla="*/ 682586 h 1937288"/>
                <a:gd name="connsiteX5" fmla="*/ 2106594 w 4248653"/>
                <a:gd name="connsiteY5" fmla="*/ 336629 h 1937288"/>
                <a:gd name="connsiteX6" fmla="*/ 2727701 w 4248653"/>
                <a:gd name="connsiteY6" fmla="*/ 697423 h 1937288"/>
                <a:gd name="connsiteX7" fmla="*/ 3254644 w 4248653"/>
                <a:gd name="connsiteY7" fmla="*/ 278969 h 1937288"/>
                <a:gd name="connsiteX8" fmla="*/ 3704095 w 4248653"/>
                <a:gd name="connsiteY8" fmla="*/ 511444 h 1937288"/>
                <a:gd name="connsiteX9" fmla="*/ 4091552 w 4248653"/>
                <a:gd name="connsiteY9" fmla="*/ 0 h 1937288"/>
                <a:gd name="connsiteX10" fmla="*/ 4248653 w 4248653"/>
                <a:gd name="connsiteY10" fmla="*/ 239052 h 1937288"/>
                <a:gd name="connsiteX11" fmla="*/ 4228466 w 4248653"/>
                <a:gd name="connsiteY11" fmla="*/ 1211211 h 1937288"/>
                <a:gd name="connsiteX12" fmla="*/ 3502617 w 4248653"/>
                <a:gd name="connsiteY12" fmla="*/ 1735810 h 1937288"/>
                <a:gd name="connsiteX13" fmla="*/ 2278251 w 4248653"/>
                <a:gd name="connsiteY13" fmla="*/ 1937288 h 1937288"/>
                <a:gd name="connsiteX14" fmla="*/ 728420 w 4248653"/>
                <a:gd name="connsiteY14" fmla="*/ 1704813 h 1937288"/>
                <a:gd name="connsiteX15" fmla="*/ 77491 w 4248653"/>
                <a:gd name="connsiteY15" fmla="*/ 1379349 h 1937288"/>
                <a:gd name="connsiteX16" fmla="*/ 0 w 4248653"/>
                <a:gd name="connsiteY16" fmla="*/ 1022888 h 1937288"/>
                <a:gd name="connsiteX17" fmla="*/ 33051 w 4248653"/>
                <a:gd name="connsiteY17" fmla="*/ 150501 h 1937288"/>
                <a:gd name="connsiteX0" fmla="*/ 33051 w 4248653"/>
                <a:gd name="connsiteY0" fmla="*/ 151256 h 1938043"/>
                <a:gd name="connsiteX1" fmla="*/ 202800 w 4248653"/>
                <a:gd name="connsiteY1" fmla="*/ 15591 h 1938043"/>
                <a:gd name="connsiteX2" fmla="*/ 541264 w 4248653"/>
                <a:gd name="connsiteY2" fmla="*/ 540036 h 1938043"/>
                <a:gd name="connsiteX3" fmla="*/ 1009887 w 4248653"/>
                <a:gd name="connsiteY3" fmla="*/ 245055 h 1938043"/>
                <a:gd name="connsiteX4" fmla="*/ 1585821 w 4248653"/>
                <a:gd name="connsiteY4" fmla="*/ 683341 h 1938043"/>
                <a:gd name="connsiteX5" fmla="*/ 2106594 w 4248653"/>
                <a:gd name="connsiteY5" fmla="*/ 337384 h 1938043"/>
                <a:gd name="connsiteX6" fmla="*/ 2727701 w 4248653"/>
                <a:gd name="connsiteY6" fmla="*/ 698178 h 1938043"/>
                <a:gd name="connsiteX7" fmla="*/ 3254644 w 4248653"/>
                <a:gd name="connsiteY7" fmla="*/ 279724 h 1938043"/>
                <a:gd name="connsiteX8" fmla="*/ 3704095 w 4248653"/>
                <a:gd name="connsiteY8" fmla="*/ 512199 h 1938043"/>
                <a:gd name="connsiteX9" fmla="*/ 4091552 w 4248653"/>
                <a:gd name="connsiteY9" fmla="*/ 755 h 1938043"/>
                <a:gd name="connsiteX10" fmla="*/ 4248653 w 4248653"/>
                <a:gd name="connsiteY10" fmla="*/ 239807 h 1938043"/>
                <a:gd name="connsiteX11" fmla="*/ 4228466 w 4248653"/>
                <a:gd name="connsiteY11" fmla="*/ 1211966 h 1938043"/>
                <a:gd name="connsiteX12" fmla="*/ 3502617 w 4248653"/>
                <a:gd name="connsiteY12" fmla="*/ 1736565 h 1938043"/>
                <a:gd name="connsiteX13" fmla="*/ 2278251 w 4248653"/>
                <a:gd name="connsiteY13" fmla="*/ 1938043 h 1938043"/>
                <a:gd name="connsiteX14" fmla="*/ 728420 w 4248653"/>
                <a:gd name="connsiteY14" fmla="*/ 1705568 h 1938043"/>
                <a:gd name="connsiteX15" fmla="*/ 77491 w 4248653"/>
                <a:gd name="connsiteY15" fmla="*/ 1380104 h 1938043"/>
                <a:gd name="connsiteX16" fmla="*/ 0 w 4248653"/>
                <a:gd name="connsiteY16" fmla="*/ 1023643 h 1938043"/>
                <a:gd name="connsiteX17" fmla="*/ 33051 w 4248653"/>
                <a:gd name="connsiteY17" fmla="*/ 151256 h 1938043"/>
                <a:gd name="connsiteX0" fmla="*/ 33051 w 4248653"/>
                <a:gd name="connsiteY0" fmla="*/ 151256 h 1938043"/>
                <a:gd name="connsiteX1" fmla="*/ 202800 w 4248653"/>
                <a:gd name="connsiteY1" fmla="*/ 15591 h 1938043"/>
                <a:gd name="connsiteX2" fmla="*/ 541264 w 4248653"/>
                <a:gd name="connsiteY2" fmla="*/ 540036 h 1938043"/>
                <a:gd name="connsiteX3" fmla="*/ 1009887 w 4248653"/>
                <a:gd name="connsiteY3" fmla="*/ 245055 h 1938043"/>
                <a:gd name="connsiteX4" fmla="*/ 1585821 w 4248653"/>
                <a:gd name="connsiteY4" fmla="*/ 683341 h 1938043"/>
                <a:gd name="connsiteX5" fmla="*/ 2106594 w 4248653"/>
                <a:gd name="connsiteY5" fmla="*/ 337384 h 1938043"/>
                <a:gd name="connsiteX6" fmla="*/ 2727701 w 4248653"/>
                <a:gd name="connsiteY6" fmla="*/ 698178 h 1938043"/>
                <a:gd name="connsiteX7" fmla="*/ 3254644 w 4248653"/>
                <a:gd name="connsiteY7" fmla="*/ 279724 h 1938043"/>
                <a:gd name="connsiteX8" fmla="*/ 3704095 w 4248653"/>
                <a:gd name="connsiteY8" fmla="*/ 512199 h 1938043"/>
                <a:gd name="connsiteX9" fmla="*/ 4091552 w 4248653"/>
                <a:gd name="connsiteY9" fmla="*/ 755 h 1938043"/>
                <a:gd name="connsiteX10" fmla="*/ 4248653 w 4248653"/>
                <a:gd name="connsiteY10" fmla="*/ 239807 h 1938043"/>
                <a:gd name="connsiteX11" fmla="*/ 4228466 w 4248653"/>
                <a:gd name="connsiteY11" fmla="*/ 1211966 h 1938043"/>
                <a:gd name="connsiteX12" fmla="*/ 3502617 w 4248653"/>
                <a:gd name="connsiteY12" fmla="*/ 1736565 h 1938043"/>
                <a:gd name="connsiteX13" fmla="*/ 2278251 w 4248653"/>
                <a:gd name="connsiteY13" fmla="*/ 1938043 h 1938043"/>
                <a:gd name="connsiteX14" fmla="*/ 728420 w 4248653"/>
                <a:gd name="connsiteY14" fmla="*/ 1705568 h 1938043"/>
                <a:gd name="connsiteX15" fmla="*/ 77491 w 4248653"/>
                <a:gd name="connsiteY15" fmla="*/ 1380104 h 1938043"/>
                <a:gd name="connsiteX16" fmla="*/ 0 w 4248653"/>
                <a:gd name="connsiteY16" fmla="*/ 1023643 h 1938043"/>
                <a:gd name="connsiteX17" fmla="*/ 33051 w 4248653"/>
                <a:gd name="connsiteY17" fmla="*/ 151256 h 1938043"/>
                <a:gd name="connsiteX0" fmla="*/ 33051 w 4248653"/>
                <a:gd name="connsiteY0" fmla="*/ 155359 h 1942146"/>
                <a:gd name="connsiteX1" fmla="*/ 202800 w 4248653"/>
                <a:gd name="connsiteY1" fmla="*/ 19694 h 1942146"/>
                <a:gd name="connsiteX2" fmla="*/ 541264 w 4248653"/>
                <a:gd name="connsiteY2" fmla="*/ 544139 h 1942146"/>
                <a:gd name="connsiteX3" fmla="*/ 1009887 w 4248653"/>
                <a:gd name="connsiteY3" fmla="*/ 249158 h 1942146"/>
                <a:gd name="connsiteX4" fmla="*/ 1585821 w 4248653"/>
                <a:gd name="connsiteY4" fmla="*/ 687444 h 1942146"/>
                <a:gd name="connsiteX5" fmla="*/ 2106594 w 4248653"/>
                <a:gd name="connsiteY5" fmla="*/ 341487 h 1942146"/>
                <a:gd name="connsiteX6" fmla="*/ 2727701 w 4248653"/>
                <a:gd name="connsiteY6" fmla="*/ 702281 h 1942146"/>
                <a:gd name="connsiteX7" fmla="*/ 3254644 w 4248653"/>
                <a:gd name="connsiteY7" fmla="*/ 283827 h 1942146"/>
                <a:gd name="connsiteX8" fmla="*/ 3704095 w 4248653"/>
                <a:gd name="connsiteY8" fmla="*/ 516302 h 1942146"/>
                <a:gd name="connsiteX9" fmla="*/ 4091552 w 4248653"/>
                <a:gd name="connsiteY9" fmla="*/ 4858 h 1942146"/>
                <a:gd name="connsiteX10" fmla="*/ 4248653 w 4248653"/>
                <a:gd name="connsiteY10" fmla="*/ 243910 h 1942146"/>
                <a:gd name="connsiteX11" fmla="*/ 4228466 w 4248653"/>
                <a:gd name="connsiteY11" fmla="*/ 1216069 h 1942146"/>
                <a:gd name="connsiteX12" fmla="*/ 3502617 w 4248653"/>
                <a:gd name="connsiteY12" fmla="*/ 1740668 h 1942146"/>
                <a:gd name="connsiteX13" fmla="*/ 2278251 w 4248653"/>
                <a:gd name="connsiteY13" fmla="*/ 1942146 h 1942146"/>
                <a:gd name="connsiteX14" fmla="*/ 728420 w 4248653"/>
                <a:gd name="connsiteY14" fmla="*/ 1709671 h 1942146"/>
                <a:gd name="connsiteX15" fmla="*/ 77491 w 4248653"/>
                <a:gd name="connsiteY15" fmla="*/ 1384207 h 1942146"/>
                <a:gd name="connsiteX16" fmla="*/ 0 w 4248653"/>
                <a:gd name="connsiteY16" fmla="*/ 1027746 h 1942146"/>
                <a:gd name="connsiteX17" fmla="*/ 33051 w 4248653"/>
                <a:gd name="connsiteY17" fmla="*/ 155359 h 1942146"/>
                <a:gd name="connsiteX0" fmla="*/ 33051 w 4248653"/>
                <a:gd name="connsiteY0" fmla="*/ 150501 h 1937288"/>
                <a:gd name="connsiteX1" fmla="*/ 202800 w 4248653"/>
                <a:gd name="connsiteY1" fmla="*/ 14836 h 1937288"/>
                <a:gd name="connsiteX2" fmla="*/ 541264 w 4248653"/>
                <a:gd name="connsiteY2" fmla="*/ 539281 h 1937288"/>
                <a:gd name="connsiteX3" fmla="*/ 1009887 w 4248653"/>
                <a:gd name="connsiteY3" fmla="*/ 244300 h 1937288"/>
                <a:gd name="connsiteX4" fmla="*/ 1585821 w 4248653"/>
                <a:gd name="connsiteY4" fmla="*/ 682586 h 1937288"/>
                <a:gd name="connsiteX5" fmla="*/ 2106594 w 4248653"/>
                <a:gd name="connsiteY5" fmla="*/ 336629 h 1937288"/>
                <a:gd name="connsiteX6" fmla="*/ 2727701 w 4248653"/>
                <a:gd name="connsiteY6" fmla="*/ 697423 h 1937288"/>
                <a:gd name="connsiteX7" fmla="*/ 3254644 w 4248653"/>
                <a:gd name="connsiteY7" fmla="*/ 278969 h 1937288"/>
                <a:gd name="connsiteX8" fmla="*/ 3704095 w 4248653"/>
                <a:gd name="connsiteY8" fmla="*/ 511444 h 1937288"/>
                <a:gd name="connsiteX9" fmla="*/ 4091552 w 4248653"/>
                <a:gd name="connsiteY9" fmla="*/ 0 h 1937288"/>
                <a:gd name="connsiteX10" fmla="*/ 4248653 w 4248653"/>
                <a:gd name="connsiteY10" fmla="*/ 239052 h 1937288"/>
                <a:gd name="connsiteX11" fmla="*/ 4228466 w 4248653"/>
                <a:gd name="connsiteY11" fmla="*/ 1211211 h 1937288"/>
                <a:gd name="connsiteX12" fmla="*/ 3502617 w 4248653"/>
                <a:gd name="connsiteY12" fmla="*/ 1735810 h 1937288"/>
                <a:gd name="connsiteX13" fmla="*/ 2278251 w 4248653"/>
                <a:gd name="connsiteY13" fmla="*/ 1937288 h 1937288"/>
                <a:gd name="connsiteX14" fmla="*/ 728420 w 4248653"/>
                <a:gd name="connsiteY14" fmla="*/ 1704813 h 1937288"/>
                <a:gd name="connsiteX15" fmla="*/ 77491 w 4248653"/>
                <a:gd name="connsiteY15" fmla="*/ 1379349 h 1937288"/>
                <a:gd name="connsiteX16" fmla="*/ 0 w 4248653"/>
                <a:gd name="connsiteY16" fmla="*/ 1022888 h 1937288"/>
                <a:gd name="connsiteX17" fmla="*/ 33051 w 4248653"/>
                <a:gd name="connsiteY17" fmla="*/ 150501 h 1937288"/>
                <a:gd name="connsiteX0" fmla="*/ 28717 w 4248653"/>
                <a:gd name="connsiteY0" fmla="*/ 180836 h 1937288"/>
                <a:gd name="connsiteX1" fmla="*/ 202800 w 4248653"/>
                <a:gd name="connsiteY1" fmla="*/ 14836 h 1937288"/>
                <a:gd name="connsiteX2" fmla="*/ 541264 w 4248653"/>
                <a:gd name="connsiteY2" fmla="*/ 539281 h 1937288"/>
                <a:gd name="connsiteX3" fmla="*/ 1009887 w 4248653"/>
                <a:gd name="connsiteY3" fmla="*/ 244300 h 1937288"/>
                <a:gd name="connsiteX4" fmla="*/ 1585821 w 4248653"/>
                <a:gd name="connsiteY4" fmla="*/ 682586 h 1937288"/>
                <a:gd name="connsiteX5" fmla="*/ 2106594 w 4248653"/>
                <a:gd name="connsiteY5" fmla="*/ 336629 h 1937288"/>
                <a:gd name="connsiteX6" fmla="*/ 2727701 w 4248653"/>
                <a:gd name="connsiteY6" fmla="*/ 697423 h 1937288"/>
                <a:gd name="connsiteX7" fmla="*/ 3254644 w 4248653"/>
                <a:gd name="connsiteY7" fmla="*/ 278969 h 1937288"/>
                <a:gd name="connsiteX8" fmla="*/ 3704095 w 4248653"/>
                <a:gd name="connsiteY8" fmla="*/ 511444 h 1937288"/>
                <a:gd name="connsiteX9" fmla="*/ 4091552 w 4248653"/>
                <a:gd name="connsiteY9" fmla="*/ 0 h 1937288"/>
                <a:gd name="connsiteX10" fmla="*/ 4248653 w 4248653"/>
                <a:gd name="connsiteY10" fmla="*/ 239052 h 1937288"/>
                <a:gd name="connsiteX11" fmla="*/ 4228466 w 4248653"/>
                <a:gd name="connsiteY11" fmla="*/ 1211211 h 1937288"/>
                <a:gd name="connsiteX12" fmla="*/ 3502617 w 4248653"/>
                <a:gd name="connsiteY12" fmla="*/ 1735810 h 1937288"/>
                <a:gd name="connsiteX13" fmla="*/ 2278251 w 4248653"/>
                <a:gd name="connsiteY13" fmla="*/ 1937288 h 1937288"/>
                <a:gd name="connsiteX14" fmla="*/ 728420 w 4248653"/>
                <a:gd name="connsiteY14" fmla="*/ 1704813 h 1937288"/>
                <a:gd name="connsiteX15" fmla="*/ 77491 w 4248653"/>
                <a:gd name="connsiteY15" fmla="*/ 1379349 h 1937288"/>
                <a:gd name="connsiteX16" fmla="*/ 0 w 4248653"/>
                <a:gd name="connsiteY16" fmla="*/ 1022888 h 1937288"/>
                <a:gd name="connsiteX17" fmla="*/ 28717 w 4248653"/>
                <a:gd name="connsiteY17" fmla="*/ 180836 h 1937288"/>
                <a:gd name="connsiteX0" fmla="*/ 11382 w 4248653"/>
                <a:gd name="connsiteY0" fmla="*/ 219839 h 1937288"/>
                <a:gd name="connsiteX1" fmla="*/ 202800 w 4248653"/>
                <a:gd name="connsiteY1" fmla="*/ 14836 h 1937288"/>
                <a:gd name="connsiteX2" fmla="*/ 541264 w 4248653"/>
                <a:gd name="connsiteY2" fmla="*/ 539281 h 1937288"/>
                <a:gd name="connsiteX3" fmla="*/ 1009887 w 4248653"/>
                <a:gd name="connsiteY3" fmla="*/ 244300 h 1937288"/>
                <a:gd name="connsiteX4" fmla="*/ 1585821 w 4248653"/>
                <a:gd name="connsiteY4" fmla="*/ 682586 h 1937288"/>
                <a:gd name="connsiteX5" fmla="*/ 2106594 w 4248653"/>
                <a:gd name="connsiteY5" fmla="*/ 336629 h 1937288"/>
                <a:gd name="connsiteX6" fmla="*/ 2727701 w 4248653"/>
                <a:gd name="connsiteY6" fmla="*/ 697423 h 1937288"/>
                <a:gd name="connsiteX7" fmla="*/ 3254644 w 4248653"/>
                <a:gd name="connsiteY7" fmla="*/ 278969 h 1937288"/>
                <a:gd name="connsiteX8" fmla="*/ 3704095 w 4248653"/>
                <a:gd name="connsiteY8" fmla="*/ 511444 h 1937288"/>
                <a:gd name="connsiteX9" fmla="*/ 4091552 w 4248653"/>
                <a:gd name="connsiteY9" fmla="*/ 0 h 1937288"/>
                <a:gd name="connsiteX10" fmla="*/ 4248653 w 4248653"/>
                <a:gd name="connsiteY10" fmla="*/ 239052 h 1937288"/>
                <a:gd name="connsiteX11" fmla="*/ 4228466 w 4248653"/>
                <a:gd name="connsiteY11" fmla="*/ 1211211 h 1937288"/>
                <a:gd name="connsiteX12" fmla="*/ 3502617 w 4248653"/>
                <a:gd name="connsiteY12" fmla="*/ 1735810 h 1937288"/>
                <a:gd name="connsiteX13" fmla="*/ 2278251 w 4248653"/>
                <a:gd name="connsiteY13" fmla="*/ 1937288 h 1937288"/>
                <a:gd name="connsiteX14" fmla="*/ 728420 w 4248653"/>
                <a:gd name="connsiteY14" fmla="*/ 1704813 h 1937288"/>
                <a:gd name="connsiteX15" fmla="*/ 77491 w 4248653"/>
                <a:gd name="connsiteY15" fmla="*/ 1379349 h 1937288"/>
                <a:gd name="connsiteX16" fmla="*/ 0 w 4248653"/>
                <a:gd name="connsiteY16" fmla="*/ 1022888 h 1937288"/>
                <a:gd name="connsiteX17" fmla="*/ 11382 w 4248653"/>
                <a:gd name="connsiteY17" fmla="*/ 219839 h 1937288"/>
                <a:gd name="connsiteX0" fmla="*/ 11382 w 4248653"/>
                <a:gd name="connsiteY0" fmla="*/ 219839 h 1937288"/>
                <a:gd name="connsiteX1" fmla="*/ 202800 w 4248653"/>
                <a:gd name="connsiteY1" fmla="*/ 14836 h 1937288"/>
                <a:gd name="connsiteX2" fmla="*/ 541264 w 4248653"/>
                <a:gd name="connsiteY2" fmla="*/ 539281 h 1937288"/>
                <a:gd name="connsiteX3" fmla="*/ 1009887 w 4248653"/>
                <a:gd name="connsiteY3" fmla="*/ 244300 h 1937288"/>
                <a:gd name="connsiteX4" fmla="*/ 1585821 w 4248653"/>
                <a:gd name="connsiteY4" fmla="*/ 682586 h 1937288"/>
                <a:gd name="connsiteX5" fmla="*/ 2106594 w 4248653"/>
                <a:gd name="connsiteY5" fmla="*/ 336629 h 1937288"/>
                <a:gd name="connsiteX6" fmla="*/ 2727701 w 4248653"/>
                <a:gd name="connsiteY6" fmla="*/ 697423 h 1937288"/>
                <a:gd name="connsiteX7" fmla="*/ 3254644 w 4248653"/>
                <a:gd name="connsiteY7" fmla="*/ 278969 h 1937288"/>
                <a:gd name="connsiteX8" fmla="*/ 3704095 w 4248653"/>
                <a:gd name="connsiteY8" fmla="*/ 511444 h 1937288"/>
                <a:gd name="connsiteX9" fmla="*/ 4091552 w 4248653"/>
                <a:gd name="connsiteY9" fmla="*/ 0 h 1937288"/>
                <a:gd name="connsiteX10" fmla="*/ 4248653 w 4248653"/>
                <a:gd name="connsiteY10" fmla="*/ 239052 h 1937288"/>
                <a:gd name="connsiteX11" fmla="*/ 4228466 w 4248653"/>
                <a:gd name="connsiteY11" fmla="*/ 1211211 h 1937288"/>
                <a:gd name="connsiteX12" fmla="*/ 3502617 w 4248653"/>
                <a:gd name="connsiteY12" fmla="*/ 1735810 h 1937288"/>
                <a:gd name="connsiteX13" fmla="*/ 2278251 w 4248653"/>
                <a:gd name="connsiteY13" fmla="*/ 1937288 h 1937288"/>
                <a:gd name="connsiteX14" fmla="*/ 728420 w 4248653"/>
                <a:gd name="connsiteY14" fmla="*/ 1704813 h 1937288"/>
                <a:gd name="connsiteX15" fmla="*/ 77491 w 4248653"/>
                <a:gd name="connsiteY15" fmla="*/ 1379349 h 1937288"/>
                <a:gd name="connsiteX16" fmla="*/ 0 w 4248653"/>
                <a:gd name="connsiteY16" fmla="*/ 1022888 h 1937288"/>
                <a:gd name="connsiteX17" fmla="*/ 11382 w 4248653"/>
                <a:gd name="connsiteY17" fmla="*/ 219839 h 1937288"/>
                <a:gd name="connsiteX0" fmla="*/ 0 w 4237271"/>
                <a:gd name="connsiteY0" fmla="*/ 219839 h 1937288"/>
                <a:gd name="connsiteX1" fmla="*/ 191418 w 4237271"/>
                <a:gd name="connsiteY1" fmla="*/ 14836 h 1937288"/>
                <a:gd name="connsiteX2" fmla="*/ 529882 w 4237271"/>
                <a:gd name="connsiteY2" fmla="*/ 539281 h 1937288"/>
                <a:gd name="connsiteX3" fmla="*/ 998505 w 4237271"/>
                <a:gd name="connsiteY3" fmla="*/ 244300 h 1937288"/>
                <a:gd name="connsiteX4" fmla="*/ 1574439 w 4237271"/>
                <a:gd name="connsiteY4" fmla="*/ 682586 h 1937288"/>
                <a:gd name="connsiteX5" fmla="*/ 2095212 w 4237271"/>
                <a:gd name="connsiteY5" fmla="*/ 336629 h 1937288"/>
                <a:gd name="connsiteX6" fmla="*/ 2716319 w 4237271"/>
                <a:gd name="connsiteY6" fmla="*/ 697423 h 1937288"/>
                <a:gd name="connsiteX7" fmla="*/ 3243262 w 4237271"/>
                <a:gd name="connsiteY7" fmla="*/ 278969 h 1937288"/>
                <a:gd name="connsiteX8" fmla="*/ 3692713 w 4237271"/>
                <a:gd name="connsiteY8" fmla="*/ 511444 h 1937288"/>
                <a:gd name="connsiteX9" fmla="*/ 4080170 w 4237271"/>
                <a:gd name="connsiteY9" fmla="*/ 0 h 1937288"/>
                <a:gd name="connsiteX10" fmla="*/ 4237271 w 4237271"/>
                <a:gd name="connsiteY10" fmla="*/ 239052 h 1937288"/>
                <a:gd name="connsiteX11" fmla="*/ 4217084 w 4237271"/>
                <a:gd name="connsiteY11" fmla="*/ 1211211 h 1937288"/>
                <a:gd name="connsiteX12" fmla="*/ 3491235 w 4237271"/>
                <a:gd name="connsiteY12" fmla="*/ 1735810 h 1937288"/>
                <a:gd name="connsiteX13" fmla="*/ 2266869 w 4237271"/>
                <a:gd name="connsiteY13" fmla="*/ 1937288 h 1937288"/>
                <a:gd name="connsiteX14" fmla="*/ 717038 w 4237271"/>
                <a:gd name="connsiteY14" fmla="*/ 1704813 h 1937288"/>
                <a:gd name="connsiteX15" fmla="*/ 66109 w 4237271"/>
                <a:gd name="connsiteY15" fmla="*/ 1379349 h 1937288"/>
                <a:gd name="connsiteX16" fmla="*/ 23288 w 4237271"/>
                <a:gd name="connsiteY16" fmla="*/ 1048890 h 1937288"/>
                <a:gd name="connsiteX17" fmla="*/ 0 w 4237271"/>
                <a:gd name="connsiteY17" fmla="*/ 219839 h 1937288"/>
                <a:gd name="connsiteX0" fmla="*/ 0 w 4237271"/>
                <a:gd name="connsiteY0" fmla="*/ 219839 h 1937288"/>
                <a:gd name="connsiteX1" fmla="*/ 191418 w 4237271"/>
                <a:gd name="connsiteY1" fmla="*/ 14836 h 1937288"/>
                <a:gd name="connsiteX2" fmla="*/ 529882 w 4237271"/>
                <a:gd name="connsiteY2" fmla="*/ 539281 h 1937288"/>
                <a:gd name="connsiteX3" fmla="*/ 998505 w 4237271"/>
                <a:gd name="connsiteY3" fmla="*/ 244300 h 1937288"/>
                <a:gd name="connsiteX4" fmla="*/ 1574439 w 4237271"/>
                <a:gd name="connsiteY4" fmla="*/ 682586 h 1937288"/>
                <a:gd name="connsiteX5" fmla="*/ 2095212 w 4237271"/>
                <a:gd name="connsiteY5" fmla="*/ 336629 h 1937288"/>
                <a:gd name="connsiteX6" fmla="*/ 2716319 w 4237271"/>
                <a:gd name="connsiteY6" fmla="*/ 697423 h 1937288"/>
                <a:gd name="connsiteX7" fmla="*/ 3243262 w 4237271"/>
                <a:gd name="connsiteY7" fmla="*/ 278969 h 1937288"/>
                <a:gd name="connsiteX8" fmla="*/ 3692713 w 4237271"/>
                <a:gd name="connsiteY8" fmla="*/ 511444 h 1937288"/>
                <a:gd name="connsiteX9" fmla="*/ 4080170 w 4237271"/>
                <a:gd name="connsiteY9" fmla="*/ 0 h 1937288"/>
                <a:gd name="connsiteX10" fmla="*/ 4237271 w 4237271"/>
                <a:gd name="connsiteY10" fmla="*/ 239052 h 1937288"/>
                <a:gd name="connsiteX11" fmla="*/ 4217084 w 4237271"/>
                <a:gd name="connsiteY11" fmla="*/ 1211211 h 1937288"/>
                <a:gd name="connsiteX12" fmla="*/ 3491235 w 4237271"/>
                <a:gd name="connsiteY12" fmla="*/ 1735810 h 1937288"/>
                <a:gd name="connsiteX13" fmla="*/ 2266869 w 4237271"/>
                <a:gd name="connsiteY13" fmla="*/ 1937288 h 1937288"/>
                <a:gd name="connsiteX14" fmla="*/ 717038 w 4237271"/>
                <a:gd name="connsiteY14" fmla="*/ 1704813 h 1937288"/>
                <a:gd name="connsiteX15" fmla="*/ 66109 w 4237271"/>
                <a:gd name="connsiteY15" fmla="*/ 1379349 h 1937288"/>
                <a:gd name="connsiteX16" fmla="*/ 23288 w 4237271"/>
                <a:gd name="connsiteY16" fmla="*/ 1048890 h 1937288"/>
                <a:gd name="connsiteX17" fmla="*/ 0 w 4237271"/>
                <a:gd name="connsiteY17" fmla="*/ 219839 h 1937288"/>
                <a:gd name="connsiteX0" fmla="*/ 0 w 4237271"/>
                <a:gd name="connsiteY0" fmla="*/ 219839 h 1937288"/>
                <a:gd name="connsiteX1" fmla="*/ 191418 w 4237271"/>
                <a:gd name="connsiteY1" fmla="*/ 14836 h 1937288"/>
                <a:gd name="connsiteX2" fmla="*/ 529882 w 4237271"/>
                <a:gd name="connsiteY2" fmla="*/ 539281 h 1937288"/>
                <a:gd name="connsiteX3" fmla="*/ 998505 w 4237271"/>
                <a:gd name="connsiteY3" fmla="*/ 244300 h 1937288"/>
                <a:gd name="connsiteX4" fmla="*/ 1574439 w 4237271"/>
                <a:gd name="connsiteY4" fmla="*/ 682586 h 1937288"/>
                <a:gd name="connsiteX5" fmla="*/ 2095212 w 4237271"/>
                <a:gd name="connsiteY5" fmla="*/ 336629 h 1937288"/>
                <a:gd name="connsiteX6" fmla="*/ 2716319 w 4237271"/>
                <a:gd name="connsiteY6" fmla="*/ 697423 h 1937288"/>
                <a:gd name="connsiteX7" fmla="*/ 3243262 w 4237271"/>
                <a:gd name="connsiteY7" fmla="*/ 278969 h 1937288"/>
                <a:gd name="connsiteX8" fmla="*/ 3692713 w 4237271"/>
                <a:gd name="connsiteY8" fmla="*/ 511444 h 1937288"/>
                <a:gd name="connsiteX9" fmla="*/ 4080170 w 4237271"/>
                <a:gd name="connsiteY9" fmla="*/ 0 h 1937288"/>
                <a:gd name="connsiteX10" fmla="*/ 4237271 w 4237271"/>
                <a:gd name="connsiteY10" fmla="*/ 239052 h 1937288"/>
                <a:gd name="connsiteX11" fmla="*/ 4217084 w 4237271"/>
                <a:gd name="connsiteY11" fmla="*/ 1211211 h 1937288"/>
                <a:gd name="connsiteX12" fmla="*/ 3491235 w 4237271"/>
                <a:gd name="connsiteY12" fmla="*/ 1735810 h 1937288"/>
                <a:gd name="connsiteX13" fmla="*/ 2266869 w 4237271"/>
                <a:gd name="connsiteY13" fmla="*/ 1937288 h 1937288"/>
                <a:gd name="connsiteX14" fmla="*/ 717038 w 4237271"/>
                <a:gd name="connsiteY14" fmla="*/ 1704813 h 1937288"/>
                <a:gd name="connsiteX15" fmla="*/ 66109 w 4237271"/>
                <a:gd name="connsiteY15" fmla="*/ 1379349 h 1937288"/>
                <a:gd name="connsiteX16" fmla="*/ 23288 w 4237271"/>
                <a:gd name="connsiteY16" fmla="*/ 1048890 h 1937288"/>
                <a:gd name="connsiteX17" fmla="*/ 0 w 4237271"/>
                <a:gd name="connsiteY17" fmla="*/ 219839 h 1937288"/>
                <a:gd name="connsiteX0" fmla="*/ 0 w 4237271"/>
                <a:gd name="connsiteY0" fmla="*/ 219839 h 1937288"/>
                <a:gd name="connsiteX1" fmla="*/ 191418 w 4237271"/>
                <a:gd name="connsiteY1" fmla="*/ 14836 h 1937288"/>
                <a:gd name="connsiteX2" fmla="*/ 529882 w 4237271"/>
                <a:gd name="connsiteY2" fmla="*/ 539281 h 1937288"/>
                <a:gd name="connsiteX3" fmla="*/ 998505 w 4237271"/>
                <a:gd name="connsiteY3" fmla="*/ 244300 h 1937288"/>
                <a:gd name="connsiteX4" fmla="*/ 1574439 w 4237271"/>
                <a:gd name="connsiteY4" fmla="*/ 682586 h 1937288"/>
                <a:gd name="connsiteX5" fmla="*/ 2095212 w 4237271"/>
                <a:gd name="connsiteY5" fmla="*/ 336629 h 1937288"/>
                <a:gd name="connsiteX6" fmla="*/ 2716319 w 4237271"/>
                <a:gd name="connsiteY6" fmla="*/ 697423 h 1937288"/>
                <a:gd name="connsiteX7" fmla="*/ 3243262 w 4237271"/>
                <a:gd name="connsiteY7" fmla="*/ 278969 h 1937288"/>
                <a:gd name="connsiteX8" fmla="*/ 3692713 w 4237271"/>
                <a:gd name="connsiteY8" fmla="*/ 511444 h 1937288"/>
                <a:gd name="connsiteX9" fmla="*/ 4080170 w 4237271"/>
                <a:gd name="connsiteY9" fmla="*/ 0 h 1937288"/>
                <a:gd name="connsiteX10" fmla="*/ 4237271 w 4237271"/>
                <a:gd name="connsiteY10" fmla="*/ 239052 h 1937288"/>
                <a:gd name="connsiteX11" fmla="*/ 4217084 w 4237271"/>
                <a:gd name="connsiteY11" fmla="*/ 1211211 h 1937288"/>
                <a:gd name="connsiteX12" fmla="*/ 3491235 w 4237271"/>
                <a:gd name="connsiteY12" fmla="*/ 1735810 h 1937288"/>
                <a:gd name="connsiteX13" fmla="*/ 2266869 w 4237271"/>
                <a:gd name="connsiteY13" fmla="*/ 1937288 h 1937288"/>
                <a:gd name="connsiteX14" fmla="*/ 717038 w 4237271"/>
                <a:gd name="connsiteY14" fmla="*/ 1704813 h 1937288"/>
                <a:gd name="connsiteX15" fmla="*/ 66109 w 4237271"/>
                <a:gd name="connsiteY15" fmla="*/ 1379349 h 1937288"/>
                <a:gd name="connsiteX16" fmla="*/ 23288 w 4237271"/>
                <a:gd name="connsiteY16" fmla="*/ 1048890 h 1937288"/>
                <a:gd name="connsiteX17" fmla="*/ 0 w 4237271"/>
                <a:gd name="connsiteY17" fmla="*/ 219839 h 1937288"/>
                <a:gd name="connsiteX0" fmla="*/ 0 w 4237271"/>
                <a:gd name="connsiteY0" fmla="*/ 219839 h 1937288"/>
                <a:gd name="connsiteX1" fmla="*/ 191418 w 4237271"/>
                <a:gd name="connsiteY1" fmla="*/ 14836 h 1937288"/>
                <a:gd name="connsiteX2" fmla="*/ 529882 w 4237271"/>
                <a:gd name="connsiteY2" fmla="*/ 539281 h 1937288"/>
                <a:gd name="connsiteX3" fmla="*/ 998505 w 4237271"/>
                <a:gd name="connsiteY3" fmla="*/ 244300 h 1937288"/>
                <a:gd name="connsiteX4" fmla="*/ 1574439 w 4237271"/>
                <a:gd name="connsiteY4" fmla="*/ 682586 h 1937288"/>
                <a:gd name="connsiteX5" fmla="*/ 2095212 w 4237271"/>
                <a:gd name="connsiteY5" fmla="*/ 336629 h 1937288"/>
                <a:gd name="connsiteX6" fmla="*/ 2716319 w 4237271"/>
                <a:gd name="connsiteY6" fmla="*/ 697423 h 1937288"/>
                <a:gd name="connsiteX7" fmla="*/ 3230261 w 4237271"/>
                <a:gd name="connsiteY7" fmla="*/ 244300 h 1937288"/>
                <a:gd name="connsiteX8" fmla="*/ 3692713 w 4237271"/>
                <a:gd name="connsiteY8" fmla="*/ 511444 h 1937288"/>
                <a:gd name="connsiteX9" fmla="*/ 4080170 w 4237271"/>
                <a:gd name="connsiteY9" fmla="*/ 0 h 1937288"/>
                <a:gd name="connsiteX10" fmla="*/ 4237271 w 4237271"/>
                <a:gd name="connsiteY10" fmla="*/ 239052 h 1937288"/>
                <a:gd name="connsiteX11" fmla="*/ 4217084 w 4237271"/>
                <a:gd name="connsiteY11" fmla="*/ 1211211 h 1937288"/>
                <a:gd name="connsiteX12" fmla="*/ 3491235 w 4237271"/>
                <a:gd name="connsiteY12" fmla="*/ 1735810 h 1937288"/>
                <a:gd name="connsiteX13" fmla="*/ 2266869 w 4237271"/>
                <a:gd name="connsiteY13" fmla="*/ 1937288 h 1937288"/>
                <a:gd name="connsiteX14" fmla="*/ 717038 w 4237271"/>
                <a:gd name="connsiteY14" fmla="*/ 1704813 h 1937288"/>
                <a:gd name="connsiteX15" fmla="*/ 66109 w 4237271"/>
                <a:gd name="connsiteY15" fmla="*/ 1379349 h 1937288"/>
                <a:gd name="connsiteX16" fmla="*/ 23288 w 4237271"/>
                <a:gd name="connsiteY16" fmla="*/ 1048890 h 1937288"/>
                <a:gd name="connsiteX17" fmla="*/ 0 w 4237271"/>
                <a:gd name="connsiteY17" fmla="*/ 219839 h 1937288"/>
                <a:gd name="connsiteX0" fmla="*/ 0 w 4237271"/>
                <a:gd name="connsiteY0" fmla="*/ 205065 h 1922514"/>
                <a:gd name="connsiteX1" fmla="*/ 191418 w 4237271"/>
                <a:gd name="connsiteY1" fmla="*/ 62 h 1922514"/>
                <a:gd name="connsiteX2" fmla="*/ 529882 w 4237271"/>
                <a:gd name="connsiteY2" fmla="*/ 524507 h 1922514"/>
                <a:gd name="connsiteX3" fmla="*/ 998505 w 4237271"/>
                <a:gd name="connsiteY3" fmla="*/ 229526 h 1922514"/>
                <a:gd name="connsiteX4" fmla="*/ 1574439 w 4237271"/>
                <a:gd name="connsiteY4" fmla="*/ 667812 h 1922514"/>
                <a:gd name="connsiteX5" fmla="*/ 2095212 w 4237271"/>
                <a:gd name="connsiteY5" fmla="*/ 321855 h 1922514"/>
                <a:gd name="connsiteX6" fmla="*/ 2716319 w 4237271"/>
                <a:gd name="connsiteY6" fmla="*/ 682649 h 1922514"/>
                <a:gd name="connsiteX7" fmla="*/ 3230261 w 4237271"/>
                <a:gd name="connsiteY7" fmla="*/ 229526 h 1922514"/>
                <a:gd name="connsiteX8" fmla="*/ 3692713 w 4237271"/>
                <a:gd name="connsiteY8" fmla="*/ 496670 h 1922514"/>
                <a:gd name="connsiteX9" fmla="*/ 4032499 w 4237271"/>
                <a:gd name="connsiteY9" fmla="*/ 11227 h 1922514"/>
                <a:gd name="connsiteX10" fmla="*/ 4237271 w 4237271"/>
                <a:gd name="connsiteY10" fmla="*/ 224278 h 1922514"/>
                <a:gd name="connsiteX11" fmla="*/ 4217084 w 4237271"/>
                <a:gd name="connsiteY11" fmla="*/ 1196437 h 1922514"/>
                <a:gd name="connsiteX12" fmla="*/ 3491235 w 4237271"/>
                <a:gd name="connsiteY12" fmla="*/ 1721036 h 1922514"/>
                <a:gd name="connsiteX13" fmla="*/ 2266869 w 4237271"/>
                <a:gd name="connsiteY13" fmla="*/ 1922514 h 1922514"/>
                <a:gd name="connsiteX14" fmla="*/ 717038 w 4237271"/>
                <a:gd name="connsiteY14" fmla="*/ 1690039 h 1922514"/>
                <a:gd name="connsiteX15" fmla="*/ 66109 w 4237271"/>
                <a:gd name="connsiteY15" fmla="*/ 1364575 h 1922514"/>
                <a:gd name="connsiteX16" fmla="*/ 23288 w 4237271"/>
                <a:gd name="connsiteY16" fmla="*/ 1034116 h 1922514"/>
                <a:gd name="connsiteX17" fmla="*/ 0 w 4237271"/>
                <a:gd name="connsiteY17" fmla="*/ 205065 h 1922514"/>
                <a:gd name="connsiteX0" fmla="*/ 0 w 4237271"/>
                <a:gd name="connsiteY0" fmla="*/ 205065 h 1922514"/>
                <a:gd name="connsiteX1" fmla="*/ 191418 w 4237271"/>
                <a:gd name="connsiteY1" fmla="*/ 62 h 1922514"/>
                <a:gd name="connsiteX2" fmla="*/ 529882 w 4237271"/>
                <a:gd name="connsiteY2" fmla="*/ 524507 h 1922514"/>
                <a:gd name="connsiteX3" fmla="*/ 998505 w 4237271"/>
                <a:gd name="connsiteY3" fmla="*/ 229526 h 1922514"/>
                <a:gd name="connsiteX4" fmla="*/ 1574439 w 4237271"/>
                <a:gd name="connsiteY4" fmla="*/ 667812 h 1922514"/>
                <a:gd name="connsiteX5" fmla="*/ 2095212 w 4237271"/>
                <a:gd name="connsiteY5" fmla="*/ 321855 h 1922514"/>
                <a:gd name="connsiteX6" fmla="*/ 2716319 w 4237271"/>
                <a:gd name="connsiteY6" fmla="*/ 717318 h 1922514"/>
                <a:gd name="connsiteX7" fmla="*/ 3230261 w 4237271"/>
                <a:gd name="connsiteY7" fmla="*/ 229526 h 1922514"/>
                <a:gd name="connsiteX8" fmla="*/ 3692713 w 4237271"/>
                <a:gd name="connsiteY8" fmla="*/ 496670 h 1922514"/>
                <a:gd name="connsiteX9" fmla="*/ 4032499 w 4237271"/>
                <a:gd name="connsiteY9" fmla="*/ 11227 h 1922514"/>
                <a:gd name="connsiteX10" fmla="*/ 4237271 w 4237271"/>
                <a:gd name="connsiteY10" fmla="*/ 224278 h 1922514"/>
                <a:gd name="connsiteX11" fmla="*/ 4217084 w 4237271"/>
                <a:gd name="connsiteY11" fmla="*/ 1196437 h 1922514"/>
                <a:gd name="connsiteX12" fmla="*/ 3491235 w 4237271"/>
                <a:gd name="connsiteY12" fmla="*/ 1721036 h 1922514"/>
                <a:gd name="connsiteX13" fmla="*/ 2266869 w 4237271"/>
                <a:gd name="connsiteY13" fmla="*/ 1922514 h 1922514"/>
                <a:gd name="connsiteX14" fmla="*/ 717038 w 4237271"/>
                <a:gd name="connsiteY14" fmla="*/ 1690039 h 1922514"/>
                <a:gd name="connsiteX15" fmla="*/ 66109 w 4237271"/>
                <a:gd name="connsiteY15" fmla="*/ 1364575 h 1922514"/>
                <a:gd name="connsiteX16" fmla="*/ 23288 w 4237271"/>
                <a:gd name="connsiteY16" fmla="*/ 1034116 h 1922514"/>
                <a:gd name="connsiteX17" fmla="*/ 0 w 4237271"/>
                <a:gd name="connsiteY17" fmla="*/ 205065 h 1922514"/>
                <a:gd name="connsiteX0" fmla="*/ 0 w 4237271"/>
                <a:gd name="connsiteY0" fmla="*/ 205065 h 1922514"/>
                <a:gd name="connsiteX1" fmla="*/ 191418 w 4237271"/>
                <a:gd name="connsiteY1" fmla="*/ 62 h 1922514"/>
                <a:gd name="connsiteX2" fmla="*/ 529882 w 4237271"/>
                <a:gd name="connsiteY2" fmla="*/ 524507 h 1922514"/>
                <a:gd name="connsiteX3" fmla="*/ 998505 w 4237271"/>
                <a:gd name="connsiteY3" fmla="*/ 229526 h 1922514"/>
                <a:gd name="connsiteX4" fmla="*/ 1574439 w 4237271"/>
                <a:gd name="connsiteY4" fmla="*/ 667812 h 1922514"/>
                <a:gd name="connsiteX5" fmla="*/ 2095212 w 4237271"/>
                <a:gd name="connsiteY5" fmla="*/ 321855 h 1922514"/>
                <a:gd name="connsiteX6" fmla="*/ 2716319 w 4237271"/>
                <a:gd name="connsiteY6" fmla="*/ 717318 h 1922514"/>
                <a:gd name="connsiteX7" fmla="*/ 3230261 w 4237271"/>
                <a:gd name="connsiteY7" fmla="*/ 229526 h 1922514"/>
                <a:gd name="connsiteX8" fmla="*/ 3714382 w 4237271"/>
                <a:gd name="connsiteY8" fmla="*/ 527006 h 1922514"/>
                <a:gd name="connsiteX9" fmla="*/ 4032499 w 4237271"/>
                <a:gd name="connsiteY9" fmla="*/ 11227 h 1922514"/>
                <a:gd name="connsiteX10" fmla="*/ 4237271 w 4237271"/>
                <a:gd name="connsiteY10" fmla="*/ 224278 h 1922514"/>
                <a:gd name="connsiteX11" fmla="*/ 4217084 w 4237271"/>
                <a:gd name="connsiteY11" fmla="*/ 1196437 h 1922514"/>
                <a:gd name="connsiteX12" fmla="*/ 3491235 w 4237271"/>
                <a:gd name="connsiteY12" fmla="*/ 1721036 h 1922514"/>
                <a:gd name="connsiteX13" fmla="*/ 2266869 w 4237271"/>
                <a:gd name="connsiteY13" fmla="*/ 1922514 h 1922514"/>
                <a:gd name="connsiteX14" fmla="*/ 717038 w 4237271"/>
                <a:gd name="connsiteY14" fmla="*/ 1690039 h 1922514"/>
                <a:gd name="connsiteX15" fmla="*/ 66109 w 4237271"/>
                <a:gd name="connsiteY15" fmla="*/ 1364575 h 1922514"/>
                <a:gd name="connsiteX16" fmla="*/ 23288 w 4237271"/>
                <a:gd name="connsiteY16" fmla="*/ 1034116 h 1922514"/>
                <a:gd name="connsiteX17" fmla="*/ 0 w 4237271"/>
                <a:gd name="connsiteY17" fmla="*/ 205065 h 1922514"/>
                <a:gd name="connsiteX0" fmla="*/ 0 w 4237271"/>
                <a:gd name="connsiteY0" fmla="*/ 205065 h 2140136"/>
                <a:gd name="connsiteX1" fmla="*/ 191418 w 4237271"/>
                <a:gd name="connsiteY1" fmla="*/ 62 h 2140136"/>
                <a:gd name="connsiteX2" fmla="*/ 529882 w 4237271"/>
                <a:gd name="connsiteY2" fmla="*/ 524507 h 2140136"/>
                <a:gd name="connsiteX3" fmla="*/ 998505 w 4237271"/>
                <a:gd name="connsiteY3" fmla="*/ 229526 h 2140136"/>
                <a:gd name="connsiteX4" fmla="*/ 1574439 w 4237271"/>
                <a:gd name="connsiteY4" fmla="*/ 667812 h 2140136"/>
                <a:gd name="connsiteX5" fmla="*/ 2095212 w 4237271"/>
                <a:gd name="connsiteY5" fmla="*/ 321855 h 2140136"/>
                <a:gd name="connsiteX6" fmla="*/ 2716319 w 4237271"/>
                <a:gd name="connsiteY6" fmla="*/ 717318 h 2140136"/>
                <a:gd name="connsiteX7" fmla="*/ 3230261 w 4237271"/>
                <a:gd name="connsiteY7" fmla="*/ 229526 h 2140136"/>
                <a:gd name="connsiteX8" fmla="*/ 3714382 w 4237271"/>
                <a:gd name="connsiteY8" fmla="*/ 527006 h 2140136"/>
                <a:gd name="connsiteX9" fmla="*/ 4032499 w 4237271"/>
                <a:gd name="connsiteY9" fmla="*/ 11227 h 2140136"/>
                <a:gd name="connsiteX10" fmla="*/ 4237271 w 4237271"/>
                <a:gd name="connsiteY10" fmla="*/ 224278 h 2140136"/>
                <a:gd name="connsiteX11" fmla="*/ 4217084 w 4237271"/>
                <a:gd name="connsiteY11" fmla="*/ 1196437 h 2140136"/>
                <a:gd name="connsiteX12" fmla="*/ 3503935 w 4237271"/>
                <a:gd name="connsiteY12" fmla="*/ 2140136 h 2140136"/>
                <a:gd name="connsiteX13" fmla="*/ 2266869 w 4237271"/>
                <a:gd name="connsiteY13" fmla="*/ 1922514 h 2140136"/>
                <a:gd name="connsiteX14" fmla="*/ 717038 w 4237271"/>
                <a:gd name="connsiteY14" fmla="*/ 1690039 h 2140136"/>
                <a:gd name="connsiteX15" fmla="*/ 66109 w 4237271"/>
                <a:gd name="connsiteY15" fmla="*/ 1364575 h 2140136"/>
                <a:gd name="connsiteX16" fmla="*/ 23288 w 4237271"/>
                <a:gd name="connsiteY16" fmla="*/ 1034116 h 2140136"/>
                <a:gd name="connsiteX17" fmla="*/ 0 w 4237271"/>
                <a:gd name="connsiteY17" fmla="*/ 205065 h 2140136"/>
                <a:gd name="connsiteX0" fmla="*/ 0 w 4280662"/>
                <a:gd name="connsiteY0" fmla="*/ 205065 h 2140136"/>
                <a:gd name="connsiteX1" fmla="*/ 191418 w 4280662"/>
                <a:gd name="connsiteY1" fmla="*/ 62 h 2140136"/>
                <a:gd name="connsiteX2" fmla="*/ 529882 w 4280662"/>
                <a:gd name="connsiteY2" fmla="*/ 524507 h 2140136"/>
                <a:gd name="connsiteX3" fmla="*/ 998505 w 4280662"/>
                <a:gd name="connsiteY3" fmla="*/ 229526 h 2140136"/>
                <a:gd name="connsiteX4" fmla="*/ 1574439 w 4280662"/>
                <a:gd name="connsiteY4" fmla="*/ 667812 h 2140136"/>
                <a:gd name="connsiteX5" fmla="*/ 2095212 w 4280662"/>
                <a:gd name="connsiteY5" fmla="*/ 321855 h 2140136"/>
                <a:gd name="connsiteX6" fmla="*/ 2716319 w 4280662"/>
                <a:gd name="connsiteY6" fmla="*/ 717318 h 2140136"/>
                <a:gd name="connsiteX7" fmla="*/ 3230261 w 4280662"/>
                <a:gd name="connsiteY7" fmla="*/ 229526 h 2140136"/>
                <a:gd name="connsiteX8" fmla="*/ 3714382 w 4280662"/>
                <a:gd name="connsiteY8" fmla="*/ 527006 h 2140136"/>
                <a:gd name="connsiteX9" fmla="*/ 4032499 w 4280662"/>
                <a:gd name="connsiteY9" fmla="*/ 11227 h 2140136"/>
                <a:gd name="connsiteX10" fmla="*/ 4237271 w 4280662"/>
                <a:gd name="connsiteY10" fmla="*/ 224278 h 2140136"/>
                <a:gd name="connsiteX11" fmla="*/ 4280584 w 4280662"/>
                <a:gd name="connsiteY11" fmla="*/ 1552037 h 2140136"/>
                <a:gd name="connsiteX12" fmla="*/ 3503935 w 4280662"/>
                <a:gd name="connsiteY12" fmla="*/ 2140136 h 2140136"/>
                <a:gd name="connsiteX13" fmla="*/ 2266869 w 4280662"/>
                <a:gd name="connsiteY13" fmla="*/ 1922514 h 2140136"/>
                <a:gd name="connsiteX14" fmla="*/ 717038 w 4280662"/>
                <a:gd name="connsiteY14" fmla="*/ 1690039 h 2140136"/>
                <a:gd name="connsiteX15" fmla="*/ 66109 w 4280662"/>
                <a:gd name="connsiteY15" fmla="*/ 1364575 h 2140136"/>
                <a:gd name="connsiteX16" fmla="*/ 23288 w 4280662"/>
                <a:gd name="connsiteY16" fmla="*/ 1034116 h 2140136"/>
                <a:gd name="connsiteX17" fmla="*/ 0 w 4280662"/>
                <a:gd name="connsiteY17" fmla="*/ 205065 h 2140136"/>
                <a:gd name="connsiteX0" fmla="*/ 0 w 4280662"/>
                <a:gd name="connsiteY0" fmla="*/ 205065 h 2354314"/>
                <a:gd name="connsiteX1" fmla="*/ 191418 w 4280662"/>
                <a:gd name="connsiteY1" fmla="*/ 62 h 2354314"/>
                <a:gd name="connsiteX2" fmla="*/ 529882 w 4280662"/>
                <a:gd name="connsiteY2" fmla="*/ 524507 h 2354314"/>
                <a:gd name="connsiteX3" fmla="*/ 998505 w 4280662"/>
                <a:gd name="connsiteY3" fmla="*/ 229526 h 2354314"/>
                <a:gd name="connsiteX4" fmla="*/ 1574439 w 4280662"/>
                <a:gd name="connsiteY4" fmla="*/ 667812 h 2354314"/>
                <a:gd name="connsiteX5" fmla="*/ 2095212 w 4280662"/>
                <a:gd name="connsiteY5" fmla="*/ 321855 h 2354314"/>
                <a:gd name="connsiteX6" fmla="*/ 2716319 w 4280662"/>
                <a:gd name="connsiteY6" fmla="*/ 717318 h 2354314"/>
                <a:gd name="connsiteX7" fmla="*/ 3230261 w 4280662"/>
                <a:gd name="connsiteY7" fmla="*/ 229526 h 2354314"/>
                <a:gd name="connsiteX8" fmla="*/ 3714382 w 4280662"/>
                <a:gd name="connsiteY8" fmla="*/ 527006 h 2354314"/>
                <a:gd name="connsiteX9" fmla="*/ 4032499 w 4280662"/>
                <a:gd name="connsiteY9" fmla="*/ 11227 h 2354314"/>
                <a:gd name="connsiteX10" fmla="*/ 4237271 w 4280662"/>
                <a:gd name="connsiteY10" fmla="*/ 224278 h 2354314"/>
                <a:gd name="connsiteX11" fmla="*/ 4280584 w 4280662"/>
                <a:gd name="connsiteY11" fmla="*/ 1552037 h 2354314"/>
                <a:gd name="connsiteX12" fmla="*/ 3503935 w 4280662"/>
                <a:gd name="connsiteY12" fmla="*/ 2140136 h 2354314"/>
                <a:gd name="connsiteX13" fmla="*/ 2050969 w 4280662"/>
                <a:gd name="connsiteY13" fmla="*/ 2354314 h 2354314"/>
                <a:gd name="connsiteX14" fmla="*/ 717038 w 4280662"/>
                <a:gd name="connsiteY14" fmla="*/ 1690039 h 2354314"/>
                <a:gd name="connsiteX15" fmla="*/ 66109 w 4280662"/>
                <a:gd name="connsiteY15" fmla="*/ 1364575 h 2354314"/>
                <a:gd name="connsiteX16" fmla="*/ 23288 w 4280662"/>
                <a:gd name="connsiteY16" fmla="*/ 1034116 h 2354314"/>
                <a:gd name="connsiteX17" fmla="*/ 0 w 4280662"/>
                <a:gd name="connsiteY17" fmla="*/ 205065 h 2354314"/>
                <a:gd name="connsiteX0" fmla="*/ 0 w 4280662"/>
                <a:gd name="connsiteY0" fmla="*/ 205065 h 2354314"/>
                <a:gd name="connsiteX1" fmla="*/ 191418 w 4280662"/>
                <a:gd name="connsiteY1" fmla="*/ 62 h 2354314"/>
                <a:gd name="connsiteX2" fmla="*/ 529882 w 4280662"/>
                <a:gd name="connsiteY2" fmla="*/ 524507 h 2354314"/>
                <a:gd name="connsiteX3" fmla="*/ 998505 w 4280662"/>
                <a:gd name="connsiteY3" fmla="*/ 229526 h 2354314"/>
                <a:gd name="connsiteX4" fmla="*/ 1574439 w 4280662"/>
                <a:gd name="connsiteY4" fmla="*/ 667812 h 2354314"/>
                <a:gd name="connsiteX5" fmla="*/ 2095212 w 4280662"/>
                <a:gd name="connsiteY5" fmla="*/ 321855 h 2354314"/>
                <a:gd name="connsiteX6" fmla="*/ 2716319 w 4280662"/>
                <a:gd name="connsiteY6" fmla="*/ 717318 h 2354314"/>
                <a:gd name="connsiteX7" fmla="*/ 3230261 w 4280662"/>
                <a:gd name="connsiteY7" fmla="*/ 229526 h 2354314"/>
                <a:gd name="connsiteX8" fmla="*/ 3714382 w 4280662"/>
                <a:gd name="connsiteY8" fmla="*/ 527006 h 2354314"/>
                <a:gd name="connsiteX9" fmla="*/ 4032499 w 4280662"/>
                <a:gd name="connsiteY9" fmla="*/ 11227 h 2354314"/>
                <a:gd name="connsiteX10" fmla="*/ 4237271 w 4280662"/>
                <a:gd name="connsiteY10" fmla="*/ 224278 h 2354314"/>
                <a:gd name="connsiteX11" fmla="*/ 4280584 w 4280662"/>
                <a:gd name="connsiteY11" fmla="*/ 1552037 h 2354314"/>
                <a:gd name="connsiteX12" fmla="*/ 3503935 w 4280662"/>
                <a:gd name="connsiteY12" fmla="*/ 2140136 h 2354314"/>
                <a:gd name="connsiteX13" fmla="*/ 2050969 w 4280662"/>
                <a:gd name="connsiteY13" fmla="*/ 2354314 h 2354314"/>
                <a:gd name="connsiteX14" fmla="*/ 602738 w 4280662"/>
                <a:gd name="connsiteY14" fmla="*/ 2134539 h 2354314"/>
                <a:gd name="connsiteX15" fmla="*/ 66109 w 4280662"/>
                <a:gd name="connsiteY15" fmla="*/ 1364575 h 2354314"/>
                <a:gd name="connsiteX16" fmla="*/ 23288 w 4280662"/>
                <a:gd name="connsiteY16" fmla="*/ 1034116 h 2354314"/>
                <a:gd name="connsiteX17" fmla="*/ 0 w 4280662"/>
                <a:gd name="connsiteY17" fmla="*/ 205065 h 2354314"/>
                <a:gd name="connsiteX0" fmla="*/ 0 w 4280662"/>
                <a:gd name="connsiteY0" fmla="*/ 205065 h 2354314"/>
                <a:gd name="connsiteX1" fmla="*/ 191418 w 4280662"/>
                <a:gd name="connsiteY1" fmla="*/ 62 h 2354314"/>
                <a:gd name="connsiteX2" fmla="*/ 529882 w 4280662"/>
                <a:gd name="connsiteY2" fmla="*/ 524507 h 2354314"/>
                <a:gd name="connsiteX3" fmla="*/ 998505 w 4280662"/>
                <a:gd name="connsiteY3" fmla="*/ 229526 h 2354314"/>
                <a:gd name="connsiteX4" fmla="*/ 1574439 w 4280662"/>
                <a:gd name="connsiteY4" fmla="*/ 667812 h 2354314"/>
                <a:gd name="connsiteX5" fmla="*/ 2095212 w 4280662"/>
                <a:gd name="connsiteY5" fmla="*/ 321855 h 2354314"/>
                <a:gd name="connsiteX6" fmla="*/ 2716319 w 4280662"/>
                <a:gd name="connsiteY6" fmla="*/ 717318 h 2354314"/>
                <a:gd name="connsiteX7" fmla="*/ 3230261 w 4280662"/>
                <a:gd name="connsiteY7" fmla="*/ 229526 h 2354314"/>
                <a:gd name="connsiteX8" fmla="*/ 3714382 w 4280662"/>
                <a:gd name="connsiteY8" fmla="*/ 527006 h 2354314"/>
                <a:gd name="connsiteX9" fmla="*/ 4032499 w 4280662"/>
                <a:gd name="connsiteY9" fmla="*/ 11227 h 2354314"/>
                <a:gd name="connsiteX10" fmla="*/ 4237271 w 4280662"/>
                <a:gd name="connsiteY10" fmla="*/ 224278 h 2354314"/>
                <a:gd name="connsiteX11" fmla="*/ 4280584 w 4280662"/>
                <a:gd name="connsiteY11" fmla="*/ 1552037 h 2354314"/>
                <a:gd name="connsiteX12" fmla="*/ 3503935 w 4280662"/>
                <a:gd name="connsiteY12" fmla="*/ 2140136 h 2354314"/>
                <a:gd name="connsiteX13" fmla="*/ 2050969 w 4280662"/>
                <a:gd name="connsiteY13" fmla="*/ 2354314 h 2354314"/>
                <a:gd name="connsiteX14" fmla="*/ 602738 w 4280662"/>
                <a:gd name="connsiteY14" fmla="*/ 2134539 h 2354314"/>
                <a:gd name="connsiteX15" fmla="*/ 116909 w 4280662"/>
                <a:gd name="connsiteY15" fmla="*/ 1910675 h 2354314"/>
                <a:gd name="connsiteX16" fmla="*/ 23288 w 4280662"/>
                <a:gd name="connsiteY16" fmla="*/ 1034116 h 2354314"/>
                <a:gd name="connsiteX17" fmla="*/ 0 w 4280662"/>
                <a:gd name="connsiteY17" fmla="*/ 205065 h 2354314"/>
                <a:gd name="connsiteX0" fmla="*/ 103712 w 4384374"/>
                <a:gd name="connsiteY0" fmla="*/ 205065 h 2354314"/>
                <a:gd name="connsiteX1" fmla="*/ 295130 w 4384374"/>
                <a:gd name="connsiteY1" fmla="*/ 62 h 2354314"/>
                <a:gd name="connsiteX2" fmla="*/ 633594 w 4384374"/>
                <a:gd name="connsiteY2" fmla="*/ 524507 h 2354314"/>
                <a:gd name="connsiteX3" fmla="*/ 1102217 w 4384374"/>
                <a:gd name="connsiteY3" fmla="*/ 229526 h 2354314"/>
                <a:gd name="connsiteX4" fmla="*/ 1678151 w 4384374"/>
                <a:gd name="connsiteY4" fmla="*/ 667812 h 2354314"/>
                <a:gd name="connsiteX5" fmla="*/ 2198924 w 4384374"/>
                <a:gd name="connsiteY5" fmla="*/ 321855 h 2354314"/>
                <a:gd name="connsiteX6" fmla="*/ 2820031 w 4384374"/>
                <a:gd name="connsiteY6" fmla="*/ 717318 h 2354314"/>
                <a:gd name="connsiteX7" fmla="*/ 3333973 w 4384374"/>
                <a:gd name="connsiteY7" fmla="*/ 229526 h 2354314"/>
                <a:gd name="connsiteX8" fmla="*/ 3818094 w 4384374"/>
                <a:gd name="connsiteY8" fmla="*/ 527006 h 2354314"/>
                <a:gd name="connsiteX9" fmla="*/ 4136211 w 4384374"/>
                <a:gd name="connsiteY9" fmla="*/ 11227 h 2354314"/>
                <a:gd name="connsiteX10" fmla="*/ 4340983 w 4384374"/>
                <a:gd name="connsiteY10" fmla="*/ 224278 h 2354314"/>
                <a:gd name="connsiteX11" fmla="*/ 4384296 w 4384374"/>
                <a:gd name="connsiteY11" fmla="*/ 1552037 h 2354314"/>
                <a:gd name="connsiteX12" fmla="*/ 3607647 w 4384374"/>
                <a:gd name="connsiteY12" fmla="*/ 2140136 h 2354314"/>
                <a:gd name="connsiteX13" fmla="*/ 2154681 w 4384374"/>
                <a:gd name="connsiteY13" fmla="*/ 2354314 h 2354314"/>
                <a:gd name="connsiteX14" fmla="*/ 706450 w 4384374"/>
                <a:gd name="connsiteY14" fmla="*/ 2134539 h 2354314"/>
                <a:gd name="connsiteX15" fmla="*/ 220621 w 4384374"/>
                <a:gd name="connsiteY15" fmla="*/ 1910675 h 2354314"/>
                <a:gd name="connsiteX16" fmla="*/ 0 w 4384374"/>
                <a:gd name="connsiteY16" fmla="*/ 1097616 h 2354314"/>
                <a:gd name="connsiteX17" fmla="*/ 103712 w 4384374"/>
                <a:gd name="connsiteY17" fmla="*/ 205065 h 2354314"/>
                <a:gd name="connsiteX0" fmla="*/ 103712 w 4384374"/>
                <a:gd name="connsiteY0" fmla="*/ 205065 h 2354344"/>
                <a:gd name="connsiteX1" fmla="*/ 295130 w 4384374"/>
                <a:gd name="connsiteY1" fmla="*/ 62 h 2354344"/>
                <a:gd name="connsiteX2" fmla="*/ 633594 w 4384374"/>
                <a:gd name="connsiteY2" fmla="*/ 524507 h 2354344"/>
                <a:gd name="connsiteX3" fmla="*/ 1102217 w 4384374"/>
                <a:gd name="connsiteY3" fmla="*/ 229526 h 2354344"/>
                <a:gd name="connsiteX4" fmla="*/ 1678151 w 4384374"/>
                <a:gd name="connsiteY4" fmla="*/ 667812 h 2354344"/>
                <a:gd name="connsiteX5" fmla="*/ 2198924 w 4384374"/>
                <a:gd name="connsiteY5" fmla="*/ 321855 h 2354344"/>
                <a:gd name="connsiteX6" fmla="*/ 2820031 w 4384374"/>
                <a:gd name="connsiteY6" fmla="*/ 717318 h 2354344"/>
                <a:gd name="connsiteX7" fmla="*/ 3333973 w 4384374"/>
                <a:gd name="connsiteY7" fmla="*/ 229526 h 2354344"/>
                <a:gd name="connsiteX8" fmla="*/ 3818094 w 4384374"/>
                <a:gd name="connsiteY8" fmla="*/ 527006 h 2354344"/>
                <a:gd name="connsiteX9" fmla="*/ 4136211 w 4384374"/>
                <a:gd name="connsiteY9" fmla="*/ 11227 h 2354344"/>
                <a:gd name="connsiteX10" fmla="*/ 4340983 w 4384374"/>
                <a:gd name="connsiteY10" fmla="*/ 224278 h 2354344"/>
                <a:gd name="connsiteX11" fmla="*/ 4384296 w 4384374"/>
                <a:gd name="connsiteY11" fmla="*/ 1552037 h 2354344"/>
                <a:gd name="connsiteX12" fmla="*/ 3607647 w 4384374"/>
                <a:gd name="connsiteY12" fmla="*/ 2140136 h 2354344"/>
                <a:gd name="connsiteX13" fmla="*/ 2154681 w 4384374"/>
                <a:gd name="connsiteY13" fmla="*/ 2354314 h 2354344"/>
                <a:gd name="connsiteX14" fmla="*/ 706450 w 4384374"/>
                <a:gd name="connsiteY14" fmla="*/ 2134539 h 2354344"/>
                <a:gd name="connsiteX15" fmla="*/ 220621 w 4384374"/>
                <a:gd name="connsiteY15" fmla="*/ 1910675 h 2354344"/>
                <a:gd name="connsiteX16" fmla="*/ 0 w 4384374"/>
                <a:gd name="connsiteY16" fmla="*/ 1097616 h 2354344"/>
                <a:gd name="connsiteX17" fmla="*/ 103712 w 4384374"/>
                <a:gd name="connsiteY17" fmla="*/ 205065 h 2354344"/>
                <a:gd name="connsiteX0" fmla="*/ 103712 w 4384374"/>
                <a:gd name="connsiteY0" fmla="*/ 205065 h 2354321"/>
                <a:gd name="connsiteX1" fmla="*/ 295130 w 4384374"/>
                <a:gd name="connsiteY1" fmla="*/ 62 h 2354321"/>
                <a:gd name="connsiteX2" fmla="*/ 633594 w 4384374"/>
                <a:gd name="connsiteY2" fmla="*/ 524507 h 2354321"/>
                <a:gd name="connsiteX3" fmla="*/ 1102217 w 4384374"/>
                <a:gd name="connsiteY3" fmla="*/ 229526 h 2354321"/>
                <a:gd name="connsiteX4" fmla="*/ 1678151 w 4384374"/>
                <a:gd name="connsiteY4" fmla="*/ 667812 h 2354321"/>
                <a:gd name="connsiteX5" fmla="*/ 2198924 w 4384374"/>
                <a:gd name="connsiteY5" fmla="*/ 321855 h 2354321"/>
                <a:gd name="connsiteX6" fmla="*/ 2820031 w 4384374"/>
                <a:gd name="connsiteY6" fmla="*/ 717318 h 2354321"/>
                <a:gd name="connsiteX7" fmla="*/ 3333973 w 4384374"/>
                <a:gd name="connsiteY7" fmla="*/ 229526 h 2354321"/>
                <a:gd name="connsiteX8" fmla="*/ 3818094 w 4384374"/>
                <a:gd name="connsiteY8" fmla="*/ 527006 h 2354321"/>
                <a:gd name="connsiteX9" fmla="*/ 4136211 w 4384374"/>
                <a:gd name="connsiteY9" fmla="*/ 11227 h 2354321"/>
                <a:gd name="connsiteX10" fmla="*/ 4340983 w 4384374"/>
                <a:gd name="connsiteY10" fmla="*/ 224278 h 2354321"/>
                <a:gd name="connsiteX11" fmla="*/ 4384296 w 4384374"/>
                <a:gd name="connsiteY11" fmla="*/ 1552037 h 2354321"/>
                <a:gd name="connsiteX12" fmla="*/ 3607647 w 4384374"/>
                <a:gd name="connsiteY12" fmla="*/ 2140136 h 2354321"/>
                <a:gd name="connsiteX13" fmla="*/ 2154681 w 4384374"/>
                <a:gd name="connsiteY13" fmla="*/ 2354314 h 2354321"/>
                <a:gd name="connsiteX14" fmla="*/ 706450 w 4384374"/>
                <a:gd name="connsiteY14" fmla="*/ 2134539 h 2354321"/>
                <a:gd name="connsiteX15" fmla="*/ 220621 w 4384374"/>
                <a:gd name="connsiteY15" fmla="*/ 1910675 h 2354321"/>
                <a:gd name="connsiteX16" fmla="*/ 0 w 4384374"/>
                <a:gd name="connsiteY16" fmla="*/ 1097616 h 2354321"/>
                <a:gd name="connsiteX17" fmla="*/ 103712 w 4384374"/>
                <a:gd name="connsiteY17" fmla="*/ 205065 h 2354321"/>
                <a:gd name="connsiteX0" fmla="*/ 103712 w 4384374"/>
                <a:gd name="connsiteY0" fmla="*/ 205065 h 2354319"/>
                <a:gd name="connsiteX1" fmla="*/ 295130 w 4384374"/>
                <a:gd name="connsiteY1" fmla="*/ 62 h 2354319"/>
                <a:gd name="connsiteX2" fmla="*/ 633594 w 4384374"/>
                <a:gd name="connsiteY2" fmla="*/ 524507 h 2354319"/>
                <a:gd name="connsiteX3" fmla="*/ 1102217 w 4384374"/>
                <a:gd name="connsiteY3" fmla="*/ 229526 h 2354319"/>
                <a:gd name="connsiteX4" fmla="*/ 1678151 w 4384374"/>
                <a:gd name="connsiteY4" fmla="*/ 667812 h 2354319"/>
                <a:gd name="connsiteX5" fmla="*/ 2198924 w 4384374"/>
                <a:gd name="connsiteY5" fmla="*/ 321855 h 2354319"/>
                <a:gd name="connsiteX6" fmla="*/ 2820031 w 4384374"/>
                <a:gd name="connsiteY6" fmla="*/ 717318 h 2354319"/>
                <a:gd name="connsiteX7" fmla="*/ 3333973 w 4384374"/>
                <a:gd name="connsiteY7" fmla="*/ 229526 h 2354319"/>
                <a:gd name="connsiteX8" fmla="*/ 3818094 w 4384374"/>
                <a:gd name="connsiteY8" fmla="*/ 527006 h 2354319"/>
                <a:gd name="connsiteX9" fmla="*/ 4136211 w 4384374"/>
                <a:gd name="connsiteY9" fmla="*/ 11227 h 2354319"/>
                <a:gd name="connsiteX10" fmla="*/ 4340983 w 4384374"/>
                <a:gd name="connsiteY10" fmla="*/ 224278 h 2354319"/>
                <a:gd name="connsiteX11" fmla="*/ 4384296 w 4384374"/>
                <a:gd name="connsiteY11" fmla="*/ 1552037 h 2354319"/>
                <a:gd name="connsiteX12" fmla="*/ 3607647 w 4384374"/>
                <a:gd name="connsiteY12" fmla="*/ 2115506 h 2354319"/>
                <a:gd name="connsiteX13" fmla="*/ 2154681 w 4384374"/>
                <a:gd name="connsiteY13" fmla="*/ 2354314 h 2354319"/>
                <a:gd name="connsiteX14" fmla="*/ 706450 w 4384374"/>
                <a:gd name="connsiteY14" fmla="*/ 2134539 h 2354319"/>
                <a:gd name="connsiteX15" fmla="*/ 220621 w 4384374"/>
                <a:gd name="connsiteY15" fmla="*/ 1910675 h 2354319"/>
                <a:gd name="connsiteX16" fmla="*/ 0 w 4384374"/>
                <a:gd name="connsiteY16" fmla="*/ 1097616 h 2354319"/>
                <a:gd name="connsiteX17" fmla="*/ 103712 w 4384374"/>
                <a:gd name="connsiteY17" fmla="*/ 205065 h 2354319"/>
                <a:gd name="connsiteX0" fmla="*/ 103712 w 4384374"/>
                <a:gd name="connsiteY0" fmla="*/ 205065 h 2371217"/>
                <a:gd name="connsiteX1" fmla="*/ 295130 w 4384374"/>
                <a:gd name="connsiteY1" fmla="*/ 62 h 2371217"/>
                <a:gd name="connsiteX2" fmla="*/ 633594 w 4384374"/>
                <a:gd name="connsiteY2" fmla="*/ 524507 h 2371217"/>
                <a:gd name="connsiteX3" fmla="*/ 1102217 w 4384374"/>
                <a:gd name="connsiteY3" fmla="*/ 229526 h 2371217"/>
                <a:gd name="connsiteX4" fmla="*/ 1678151 w 4384374"/>
                <a:gd name="connsiteY4" fmla="*/ 667812 h 2371217"/>
                <a:gd name="connsiteX5" fmla="*/ 2198924 w 4384374"/>
                <a:gd name="connsiteY5" fmla="*/ 321855 h 2371217"/>
                <a:gd name="connsiteX6" fmla="*/ 2820031 w 4384374"/>
                <a:gd name="connsiteY6" fmla="*/ 717318 h 2371217"/>
                <a:gd name="connsiteX7" fmla="*/ 3333973 w 4384374"/>
                <a:gd name="connsiteY7" fmla="*/ 229526 h 2371217"/>
                <a:gd name="connsiteX8" fmla="*/ 3818094 w 4384374"/>
                <a:gd name="connsiteY8" fmla="*/ 527006 h 2371217"/>
                <a:gd name="connsiteX9" fmla="*/ 4136211 w 4384374"/>
                <a:gd name="connsiteY9" fmla="*/ 11227 h 2371217"/>
                <a:gd name="connsiteX10" fmla="*/ 4340983 w 4384374"/>
                <a:gd name="connsiteY10" fmla="*/ 224278 h 2371217"/>
                <a:gd name="connsiteX11" fmla="*/ 4384296 w 4384374"/>
                <a:gd name="connsiteY11" fmla="*/ 1552037 h 2371217"/>
                <a:gd name="connsiteX12" fmla="*/ 3607647 w 4384374"/>
                <a:gd name="connsiteY12" fmla="*/ 2115506 h 2371217"/>
                <a:gd name="connsiteX13" fmla="*/ 2154681 w 4384374"/>
                <a:gd name="connsiteY13" fmla="*/ 2354314 h 2371217"/>
                <a:gd name="connsiteX14" fmla="*/ 706450 w 4384374"/>
                <a:gd name="connsiteY14" fmla="*/ 2134539 h 2371217"/>
                <a:gd name="connsiteX15" fmla="*/ 220621 w 4384374"/>
                <a:gd name="connsiteY15" fmla="*/ 1910675 h 2371217"/>
                <a:gd name="connsiteX16" fmla="*/ 0 w 4384374"/>
                <a:gd name="connsiteY16" fmla="*/ 1097616 h 2371217"/>
                <a:gd name="connsiteX17" fmla="*/ 103712 w 4384374"/>
                <a:gd name="connsiteY17" fmla="*/ 205065 h 2371217"/>
                <a:gd name="connsiteX0" fmla="*/ 103712 w 4384374"/>
                <a:gd name="connsiteY0" fmla="*/ 205065 h 2354760"/>
                <a:gd name="connsiteX1" fmla="*/ 295130 w 4384374"/>
                <a:gd name="connsiteY1" fmla="*/ 62 h 2354760"/>
                <a:gd name="connsiteX2" fmla="*/ 633594 w 4384374"/>
                <a:gd name="connsiteY2" fmla="*/ 524507 h 2354760"/>
                <a:gd name="connsiteX3" fmla="*/ 1102217 w 4384374"/>
                <a:gd name="connsiteY3" fmla="*/ 229526 h 2354760"/>
                <a:gd name="connsiteX4" fmla="*/ 1678151 w 4384374"/>
                <a:gd name="connsiteY4" fmla="*/ 667812 h 2354760"/>
                <a:gd name="connsiteX5" fmla="*/ 2198924 w 4384374"/>
                <a:gd name="connsiteY5" fmla="*/ 321855 h 2354760"/>
                <a:gd name="connsiteX6" fmla="*/ 2820031 w 4384374"/>
                <a:gd name="connsiteY6" fmla="*/ 717318 h 2354760"/>
                <a:gd name="connsiteX7" fmla="*/ 3333973 w 4384374"/>
                <a:gd name="connsiteY7" fmla="*/ 229526 h 2354760"/>
                <a:gd name="connsiteX8" fmla="*/ 3818094 w 4384374"/>
                <a:gd name="connsiteY8" fmla="*/ 527006 h 2354760"/>
                <a:gd name="connsiteX9" fmla="*/ 4136211 w 4384374"/>
                <a:gd name="connsiteY9" fmla="*/ 11227 h 2354760"/>
                <a:gd name="connsiteX10" fmla="*/ 4340983 w 4384374"/>
                <a:gd name="connsiteY10" fmla="*/ 224278 h 2354760"/>
                <a:gd name="connsiteX11" fmla="*/ 4384296 w 4384374"/>
                <a:gd name="connsiteY11" fmla="*/ 1552037 h 2354760"/>
                <a:gd name="connsiteX12" fmla="*/ 3607647 w 4384374"/>
                <a:gd name="connsiteY12" fmla="*/ 2115506 h 2354760"/>
                <a:gd name="connsiteX13" fmla="*/ 2154681 w 4384374"/>
                <a:gd name="connsiteY13" fmla="*/ 2354314 h 2354760"/>
                <a:gd name="connsiteX14" fmla="*/ 706450 w 4384374"/>
                <a:gd name="connsiteY14" fmla="*/ 2134539 h 2354760"/>
                <a:gd name="connsiteX15" fmla="*/ 220621 w 4384374"/>
                <a:gd name="connsiteY15" fmla="*/ 1910675 h 2354760"/>
                <a:gd name="connsiteX16" fmla="*/ 0 w 4384374"/>
                <a:gd name="connsiteY16" fmla="*/ 1097616 h 2354760"/>
                <a:gd name="connsiteX17" fmla="*/ 103712 w 4384374"/>
                <a:gd name="connsiteY17" fmla="*/ 205065 h 2354760"/>
                <a:gd name="connsiteX0" fmla="*/ 103712 w 4384374"/>
                <a:gd name="connsiteY0" fmla="*/ 205065 h 2321009"/>
                <a:gd name="connsiteX1" fmla="*/ 295130 w 4384374"/>
                <a:gd name="connsiteY1" fmla="*/ 62 h 2321009"/>
                <a:gd name="connsiteX2" fmla="*/ 633594 w 4384374"/>
                <a:gd name="connsiteY2" fmla="*/ 524507 h 2321009"/>
                <a:gd name="connsiteX3" fmla="*/ 1102217 w 4384374"/>
                <a:gd name="connsiteY3" fmla="*/ 229526 h 2321009"/>
                <a:gd name="connsiteX4" fmla="*/ 1678151 w 4384374"/>
                <a:gd name="connsiteY4" fmla="*/ 667812 h 2321009"/>
                <a:gd name="connsiteX5" fmla="*/ 2198924 w 4384374"/>
                <a:gd name="connsiteY5" fmla="*/ 321855 h 2321009"/>
                <a:gd name="connsiteX6" fmla="*/ 2820031 w 4384374"/>
                <a:gd name="connsiteY6" fmla="*/ 717318 h 2321009"/>
                <a:gd name="connsiteX7" fmla="*/ 3333973 w 4384374"/>
                <a:gd name="connsiteY7" fmla="*/ 229526 h 2321009"/>
                <a:gd name="connsiteX8" fmla="*/ 3818094 w 4384374"/>
                <a:gd name="connsiteY8" fmla="*/ 527006 h 2321009"/>
                <a:gd name="connsiteX9" fmla="*/ 4136211 w 4384374"/>
                <a:gd name="connsiteY9" fmla="*/ 11227 h 2321009"/>
                <a:gd name="connsiteX10" fmla="*/ 4340983 w 4384374"/>
                <a:gd name="connsiteY10" fmla="*/ 224278 h 2321009"/>
                <a:gd name="connsiteX11" fmla="*/ 4384296 w 4384374"/>
                <a:gd name="connsiteY11" fmla="*/ 1552037 h 2321009"/>
                <a:gd name="connsiteX12" fmla="*/ 3607647 w 4384374"/>
                <a:gd name="connsiteY12" fmla="*/ 2115506 h 2321009"/>
                <a:gd name="connsiteX13" fmla="*/ 2136208 w 4384374"/>
                <a:gd name="connsiteY13" fmla="*/ 2320448 h 2321009"/>
                <a:gd name="connsiteX14" fmla="*/ 706450 w 4384374"/>
                <a:gd name="connsiteY14" fmla="*/ 2134539 h 2321009"/>
                <a:gd name="connsiteX15" fmla="*/ 220621 w 4384374"/>
                <a:gd name="connsiteY15" fmla="*/ 1910675 h 2321009"/>
                <a:gd name="connsiteX16" fmla="*/ 0 w 4384374"/>
                <a:gd name="connsiteY16" fmla="*/ 1097616 h 2321009"/>
                <a:gd name="connsiteX17" fmla="*/ 103712 w 4384374"/>
                <a:gd name="connsiteY17" fmla="*/ 205065 h 2321009"/>
                <a:gd name="connsiteX0" fmla="*/ 103712 w 4384374"/>
                <a:gd name="connsiteY0" fmla="*/ 205065 h 2320467"/>
                <a:gd name="connsiteX1" fmla="*/ 295130 w 4384374"/>
                <a:gd name="connsiteY1" fmla="*/ 62 h 2320467"/>
                <a:gd name="connsiteX2" fmla="*/ 633594 w 4384374"/>
                <a:gd name="connsiteY2" fmla="*/ 524507 h 2320467"/>
                <a:gd name="connsiteX3" fmla="*/ 1102217 w 4384374"/>
                <a:gd name="connsiteY3" fmla="*/ 229526 h 2320467"/>
                <a:gd name="connsiteX4" fmla="*/ 1678151 w 4384374"/>
                <a:gd name="connsiteY4" fmla="*/ 667812 h 2320467"/>
                <a:gd name="connsiteX5" fmla="*/ 2198924 w 4384374"/>
                <a:gd name="connsiteY5" fmla="*/ 321855 h 2320467"/>
                <a:gd name="connsiteX6" fmla="*/ 2820031 w 4384374"/>
                <a:gd name="connsiteY6" fmla="*/ 717318 h 2320467"/>
                <a:gd name="connsiteX7" fmla="*/ 3333973 w 4384374"/>
                <a:gd name="connsiteY7" fmla="*/ 229526 h 2320467"/>
                <a:gd name="connsiteX8" fmla="*/ 3818094 w 4384374"/>
                <a:gd name="connsiteY8" fmla="*/ 527006 h 2320467"/>
                <a:gd name="connsiteX9" fmla="*/ 4136211 w 4384374"/>
                <a:gd name="connsiteY9" fmla="*/ 11227 h 2320467"/>
                <a:gd name="connsiteX10" fmla="*/ 4340983 w 4384374"/>
                <a:gd name="connsiteY10" fmla="*/ 224278 h 2320467"/>
                <a:gd name="connsiteX11" fmla="*/ 4384296 w 4384374"/>
                <a:gd name="connsiteY11" fmla="*/ 1552037 h 2320467"/>
                <a:gd name="connsiteX12" fmla="*/ 3607647 w 4384374"/>
                <a:gd name="connsiteY12" fmla="*/ 2115506 h 2320467"/>
                <a:gd name="connsiteX13" fmla="*/ 2136208 w 4384374"/>
                <a:gd name="connsiteY13" fmla="*/ 2320448 h 2320467"/>
                <a:gd name="connsiteX14" fmla="*/ 706450 w 4384374"/>
                <a:gd name="connsiteY14" fmla="*/ 2106830 h 2320467"/>
                <a:gd name="connsiteX15" fmla="*/ 220621 w 4384374"/>
                <a:gd name="connsiteY15" fmla="*/ 1910675 h 2320467"/>
                <a:gd name="connsiteX16" fmla="*/ 0 w 4384374"/>
                <a:gd name="connsiteY16" fmla="*/ 1097616 h 2320467"/>
                <a:gd name="connsiteX17" fmla="*/ 103712 w 4384374"/>
                <a:gd name="connsiteY17" fmla="*/ 205065 h 2320467"/>
                <a:gd name="connsiteX0" fmla="*/ 103712 w 4384374"/>
                <a:gd name="connsiteY0" fmla="*/ 205065 h 2320467"/>
                <a:gd name="connsiteX1" fmla="*/ 295130 w 4384374"/>
                <a:gd name="connsiteY1" fmla="*/ 62 h 2320467"/>
                <a:gd name="connsiteX2" fmla="*/ 633594 w 4384374"/>
                <a:gd name="connsiteY2" fmla="*/ 524507 h 2320467"/>
                <a:gd name="connsiteX3" fmla="*/ 1102217 w 4384374"/>
                <a:gd name="connsiteY3" fmla="*/ 229526 h 2320467"/>
                <a:gd name="connsiteX4" fmla="*/ 1678151 w 4384374"/>
                <a:gd name="connsiteY4" fmla="*/ 667812 h 2320467"/>
                <a:gd name="connsiteX5" fmla="*/ 2198924 w 4384374"/>
                <a:gd name="connsiteY5" fmla="*/ 321855 h 2320467"/>
                <a:gd name="connsiteX6" fmla="*/ 2820031 w 4384374"/>
                <a:gd name="connsiteY6" fmla="*/ 717318 h 2320467"/>
                <a:gd name="connsiteX7" fmla="*/ 3333973 w 4384374"/>
                <a:gd name="connsiteY7" fmla="*/ 229526 h 2320467"/>
                <a:gd name="connsiteX8" fmla="*/ 3818094 w 4384374"/>
                <a:gd name="connsiteY8" fmla="*/ 527006 h 2320467"/>
                <a:gd name="connsiteX9" fmla="*/ 4136211 w 4384374"/>
                <a:gd name="connsiteY9" fmla="*/ 11227 h 2320467"/>
                <a:gd name="connsiteX10" fmla="*/ 4340983 w 4384374"/>
                <a:gd name="connsiteY10" fmla="*/ 224278 h 2320467"/>
                <a:gd name="connsiteX11" fmla="*/ 4384296 w 4384374"/>
                <a:gd name="connsiteY11" fmla="*/ 1552037 h 2320467"/>
                <a:gd name="connsiteX12" fmla="*/ 3607647 w 4384374"/>
                <a:gd name="connsiteY12" fmla="*/ 2115506 h 2320467"/>
                <a:gd name="connsiteX13" fmla="*/ 2136208 w 4384374"/>
                <a:gd name="connsiteY13" fmla="*/ 2320448 h 2320467"/>
                <a:gd name="connsiteX14" fmla="*/ 706450 w 4384374"/>
                <a:gd name="connsiteY14" fmla="*/ 2106830 h 2320467"/>
                <a:gd name="connsiteX15" fmla="*/ 220621 w 4384374"/>
                <a:gd name="connsiteY15" fmla="*/ 1910675 h 2320467"/>
                <a:gd name="connsiteX16" fmla="*/ 0 w 4384374"/>
                <a:gd name="connsiteY16" fmla="*/ 1097616 h 2320467"/>
                <a:gd name="connsiteX17" fmla="*/ 103712 w 4384374"/>
                <a:gd name="connsiteY17" fmla="*/ 205065 h 2320467"/>
                <a:gd name="connsiteX0" fmla="*/ 103712 w 4384374"/>
                <a:gd name="connsiteY0" fmla="*/ 205065 h 2320712"/>
                <a:gd name="connsiteX1" fmla="*/ 295130 w 4384374"/>
                <a:gd name="connsiteY1" fmla="*/ 62 h 2320712"/>
                <a:gd name="connsiteX2" fmla="*/ 633594 w 4384374"/>
                <a:gd name="connsiteY2" fmla="*/ 524507 h 2320712"/>
                <a:gd name="connsiteX3" fmla="*/ 1102217 w 4384374"/>
                <a:gd name="connsiteY3" fmla="*/ 229526 h 2320712"/>
                <a:gd name="connsiteX4" fmla="*/ 1678151 w 4384374"/>
                <a:gd name="connsiteY4" fmla="*/ 667812 h 2320712"/>
                <a:gd name="connsiteX5" fmla="*/ 2198924 w 4384374"/>
                <a:gd name="connsiteY5" fmla="*/ 321855 h 2320712"/>
                <a:gd name="connsiteX6" fmla="*/ 2820031 w 4384374"/>
                <a:gd name="connsiteY6" fmla="*/ 717318 h 2320712"/>
                <a:gd name="connsiteX7" fmla="*/ 3333973 w 4384374"/>
                <a:gd name="connsiteY7" fmla="*/ 229526 h 2320712"/>
                <a:gd name="connsiteX8" fmla="*/ 3818094 w 4384374"/>
                <a:gd name="connsiteY8" fmla="*/ 527006 h 2320712"/>
                <a:gd name="connsiteX9" fmla="*/ 4136211 w 4384374"/>
                <a:gd name="connsiteY9" fmla="*/ 11227 h 2320712"/>
                <a:gd name="connsiteX10" fmla="*/ 4340983 w 4384374"/>
                <a:gd name="connsiteY10" fmla="*/ 224278 h 2320712"/>
                <a:gd name="connsiteX11" fmla="*/ 4384296 w 4384374"/>
                <a:gd name="connsiteY11" fmla="*/ 1552037 h 2320712"/>
                <a:gd name="connsiteX12" fmla="*/ 3607647 w 4384374"/>
                <a:gd name="connsiteY12" fmla="*/ 2115506 h 2320712"/>
                <a:gd name="connsiteX13" fmla="*/ 2136208 w 4384374"/>
                <a:gd name="connsiteY13" fmla="*/ 2320448 h 2320712"/>
                <a:gd name="connsiteX14" fmla="*/ 709529 w 4384374"/>
                <a:gd name="connsiteY14" fmla="*/ 2082200 h 2320712"/>
                <a:gd name="connsiteX15" fmla="*/ 220621 w 4384374"/>
                <a:gd name="connsiteY15" fmla="*/ 1910675 h 2320712"/>
                <a:gd name="connsiteX16" fmla="*/ 0 w 4384374"/>
                <a:gd name="connsiteY16" fmla="*/ 1097616 h 2320712"/>
                <a:gd name="connsiteX17" fmla="*/ 103712 w 4384374"/>
                <a:gd name="connsiteY17" fmla="*/ 205065 h 2320712"/>
                <a:gd name="connsiteX0" fmla="*/ 103712 w 4384374"/>
                <a:gd name="connsiteY0" fmla="*/ 205065 h 2320712"/>
                <a:gd name="connsiteX1" fmla="*/ 295130 w 4384374"/>
                <a:gd name="connsiteY1" fmla="*/ 62 h 2320712"/>
                <a:gd name="connsiteX2" fmla="*/ 633594 w 4384374"/>
                <a:gd name="connsiteY2" fmla="*/ 524507 h 2320712"/>
                <a:gd name="connsiteX3" fmla="*/ 1102217 w 4384374"/>
                <a:gd name="connsiteY3" fmla="*/ 229526 h 2320712"/>
                <a:gd name="connsiteX4" fmla="*/ 1678151 w 4384374"/>
                <a:gd name="connsiteY4" fmla="*/ 667812 h 2320712"/>
                <a:gd name="connsiteX5" fmla="*/ 2198924 w 4384374"/>
                <a:gd name="connsiteY5" fmla="*/ 321855 h 2320712"/>
                <a:gd name="connsiteX6" fmla="*/ 2820031 w 4384374"/>
                <a:gd name="connsiteY6" fmla="*/ 717318 h 2320712"/>
                <a:gd name="connsiteX7" fmla="*/ 3333973 w 4384374"/>
                <a:gd name="connsiteY7" fmla="*/ 229526 h 2320712"/>
                <a:gd name="connsiteX8" fmla="*/ 3818094 w 4384374"/>
                <a:gd name="connsiteY8" fmla="*/ 527006 h 2320712"/>
                <a:gd name="connsiteX9" fmla="*/ 4136211 w 4384374"/>
                <a:gd name="connsiteY9" fmla="*/ 11227 h 2320712"/>
                <a:gd name="connsiteX10" fmla="*/ 4340983 w 4384374"/>
                <a:gd name="connsiteY10" fmla="*/ 224278 h 2320712"/>
                <a:gd name="connsiteX11" fmla="*/ 4384296 w 4384374"/>
                <a:gd name="connsiteY11" fmla="*/ 1552037 h 2320712"/>
                <a:gd name="connsiteX12" fmla="*/ 3607647 w 4384374"/>
                <a:gd name="connsiteY12" fmla="*/ 2115506 h 2320712"/>
                <a:gd name="connsiteX13" fmla="*/ 2136208 w 4384374"/>
                <a:gd name="connsiteY13" fmla="*/ 2320448 h 2320712"/>
                <a:gd name="connsiteX14" fmla="*/ 709529 w 4384374"/>
                <a:gd name="connsiteY14" fmla="*/ 2082200 h 2320712"/>
                <a:gd name="connsiteX15" fmla="*/ 220621 w 4384374"/>
                <a:gd name="connsiteY15" fmla="*/ 1910675 h 2320712"/>
                <a:gd name="connsiteX16" fmla="*/ 0 w 4384374"/>
                <a:gd name="connsiteY16" fmla="*/ 1097616 h 2320712"/>
                <a:gd name="connsiteX17" fmla="*/ 103712 w 4384374"/>
                <a:gd name="connsiteY17" fmla="*/ 205065 h 2320712"/>
                <a:gd name="connsiteX0" fmla="*/ 103712 w 4384374"/>
                <a:gd name="connsiteY0" fmla="*/ 205065 h 2320712"/>
                <a:gd name="connsiteX1" fmla="*/ 295130 w 4384374"/>
                <a:gd name="connsiteY1" fmla="*/ 62 h 2320712"/>
                <a:gd name="connsiteX2" fmla="*/ 633594 w 4384374"/>
                <a:gd name="connsiteY2" fmla="*/ 524507 h 2320712"/>
                <a:gd name="connsiteX3" fmla="*/ 1102217 w 4384374"/>
                <a:gd name="connsiteY3" fmla="*/ 229526 h 2320712"/>
                <a:gd name="connsiteX4" fmla="*/ 1678151 w 4384374"/>
                <a:gd name="connsiteY4" fmla="*/ 667812 h 2320712"/>
                <a:gd name="connsiteX5" fmla="*/ 2198924 w 4384374"/>
                <a:gd name="connsiteY5" fmla="*/ 321855 h 2320712"/>
                <a:gd name="connsiteX6" fmla="*/ 2820031 w 4384374"/>
                <a:gd name="connsiteY6" fmla="*/ 717318 h 2320712"/>
                <a:gd name="connsiteX7" fmla="*/ 3333973 w 4384374"/>
                <a:gd name="connsiteY7" fmla="*/ 229526 h 2320712"/>
                <a:gd name="connsiteX8" fmla="*/ 3818094 w 4384374"/>
                <a:gd name="connsiteY8" fmla="*/ 527006 h 2320712"/>
                <a:gd name="connsiteX9" fmla="*/ 4136211 w 4384374"/>
                <a:gd name="connsiteY9" fmla="*/ 11227 h 2320712"/>
                <a:gd name="connsiteX10" fmla="*/ 4340983 w 4384374"/>
                <a:gd name="connsiteY10" fmla="*/ 224278 h 2320712"/>
                <a:gd name="connsiteX11" fmla="*/ 4384296 w 4384374"/>
                <a:gd name="connsiteY11" fmla="*/ 1552037 h 2320712"/>
                <a:gd name="connsiteX12" fmla="*/ 3607647 w 4384374"/>
                <a:gd name="connsiteY12" fmla="*/ 2115506 h 2320712"/>
                <a:gd name="connsiteX13" fmla="*/ 2136208 w 4384374"/>
                <a:gd name="connsiteY13" fmla="*/ 2320448 h 2320712"/>
                <a:gd name="connsiteX14" fmla="*/ 709529 w 4384374"/>
                <a:gd name="connsiteY14" fmla="*/ 2082200 h 2320712"/>
                <a:gd name="connsiteX15" fmla="*/ 220621 w 4384374"/>
                <a:gd name="connsiteY15" fmla="*/ 1910675 h 2320712"/>
                <a:gd name="connsiteX16" fmla="*/ 0 w 4384374"/>
                <a:gd name="connsiteY16" fmla="*/ 1097616 h 2320712"/>
                <a:gd name="connsiteX17" fmla="*/ 103712 w 4384374"/>
                <a:gd name="connsiteY17" fmla="*/ 205065 h 2320712"/>
                <a:gd name="connsiteX0" fmla="*/ 103712 w 4384374"/>
                <a:gd name="connsiteY0" fmla="*/ 205065 h 2320712"/>
                <a:gd name="connsiteX1" fmla="*/ 295130 w 4384374"/>
                <a:gd name="connsiteY1" fmla="*/ 62 h 2320712"/>
                <a:gd name="connsiteX2" fmla="*/ 633594 w 4384374"/>
                <a:gd name="connsiteY2" fmla="*/ 524507 h 2320712"/>
                <a:gd name="connsiteX3" fmla="*/ 1102217 w 4384374"/>
                <a:gd name="connsiteY3" fmla="*/ 229526 h 2320712"/>
                <a:gd name="connsiteX4" fmla="*/ 1678151 w 4384374"/>
                <a:gd name="connsiteY4" fmla="*/ 667812 h 2320712"/>
                <a:gd name="connsiteX5" fmla="*/ 2198924 w 4384374"/>
                <a:gd name="connsiteY5" fmla="*/ 321855 h 2320712"/>
                <a:gd name="connsiteX6" fmla="*/ 2820031 w 4384374"/>
                <a:gd name="connsiteY6" fmla="*/ 717318 h 2320712"/>
                <a:gd name="connsiteX7" fmla="*/ 3333973 w 4384374"/>
                <a:gd name="connsiteY7" fmla="*/ 229526 h 2320712"/>
                <a:gd name="connsiteX8" fmla="*/ 3818094 w 4384374"/>
                <a:gd name="connsiteY8" fmla="*/ 527006 h 2320712"/>
                <a:gd name="connsiteX9" fmla="*/ 4136211 w 4384374"/>
                <a:gd name="connsiteY9" fmla="*/ 11227 h 2320712"/>
                <a:gd name="connsiteX10" fmla="*/ 4340983 w 4384374"/>
                <a:gd name="connsiteY10" fmla="*/ 224278 h 2320712"/>
                <a:gd name="connsiteX11" fmla="*/ 4384296 w 4384374"/>
                <a:gd name="connsiteY11" fmla="*/ 1552037 h 2320712"/>
                <a:gd name="connsiteX12" fmla="*/ 3607647 w 4384374"/>
                <a:gd name="connsiteY12" fmla="*/ 2115506 h 2320712"/>
                <a:gd name="connsiteX13" fmla="*/ 2136208 w 4384374"/>
                <a:gd name="connsiteY13" fmla="*/ 2320448 h 2320712"/>
                <a:gd name="connsiteX14" fmla="*/ 709529 w 4384374"/>
                <a:gd name="connsiteY14" fmla="*/ 2082200 h 2320712"/>
                <a:gd name="connsiteX15" fmla="*/ 254488 w 4384374"/>
                <a:gd name="connsiteY15" fmla="*/ 1864493 h 2320712"/>
                <a:gd name="connsiteX16" fmla="*/ 0 w 4384374"/>
                <a:gd name="connsiteY16" fmla="*/ 1097616 h 2320712"/>
                <a:gd name="connsiteX17" fmla="*/ 103712 w 4384374"/>
                <a:gd name="connsiteY17" fmla="*/ 205065 h 2320712"/>
                <a:gd name="connsiteX0" fmla="*/ 103712 w 4384374"/>
                <a:gd name="connsiteY0" fmla="*/ 205065 h 2320712"/>
                <a:gd name="connsiteX1" fmla="*/ 295130 w 4384374"/>
                <a:gd name="connsiteY1" fmla="*/ 62 h 2320712"/>
                <a:gd name="connsiteX2" fmla="*/ 633594 w 4384374"/>
                <a:gd name="connsiteY2" fmla="*/ 524507 h 2320712"/>
                <a:gd name="connsiteX3" fmla="*/ 1102217 w 4384374"/>
                <a:gd name="connsiteY3" fmla="*/ 229526 h 2320712"/>
                <a:gd name="connsiteX4" fmla="*/ 1678151 w 4384374"/>
                <a:gd name="connsiteY4" fmla="*/ 667812 h 2320712"/>
                <a:gd name="connsiteX5" fmla="*/ 2198924 w 4384374"/>
                <a:gd name="connsiteY5" fmla="*/ 321855 h 2320712"/>
                <a:gd name="connsiteX6" fmla="*/ 2820031 w 4384374"/>
                <a:gd name="connsiteY6" fmla="*/ 717318 h 2320712"/>
                <a:gd name="connsiteX7" fmla="*/ 3333973 w 4384374"/>
                <a:gd name="connsiteY7" fmla="*/ 229526 h 2320712"/>
                <a:gd name="connsiteX8" fmla="*/ 3818094 w 4384374"/>
                <a:gd name="connsiteY8" fmla="*/ 527006 h 2320712"/>
                <a:gd name="connsiteX9" fmla="*/ 4136211 w 4384374"/>
                <a:gd name="connsiteY9" fmla="*/ 11227 h 2320712"/>
                <a:gd name="connsiteX10" fmla="*/ 4340983 w 4384374"/>
                <a:gd name="connsiteY10" fmla="*/ 224278 h 2320712"/>
                <a:gd name="connsiteX11" fmla="*/ 4384296 w 4384374"/>
                <a:gd name="connsiteY11" fmla="*/ 1552037 h 2320712"/>
                <a:gd name="connsiteX12" fmla="*/ 3607647 w 4384374"/>
                <a:gd name="connsiteY12" fmla="*/ 2115506 h 2320712"/>
                <a:gd name="connsiteX13" fmla="*/ 2136208 w 4384374"/>
                <a:gd name="connsiteY13" fmla="*/ 2320448 h 2320712"/>
                <a:gd name="connsiteX14" fmla="*/ 709529 w 4384374"/>
                <a:gd name="connsiteY14" fmla="*/ 2082200 h 2320712"/>
                <a:gd name="connsiteX15" fmla="*/ 254488 w 4384374"/>
                <a:gd name="connsiteY15" fmla="*/ 1864493 h 2320712"/>
                <a:gd name="connsiteX16" fmla="*/ 0 w 4384374"/>
                <a:gd name="connsiteY16" fmla="*/ 1097616 h 2320712"/>
                <a:gd name="connsiteX17" fmla="*/ 103712 w 4384374"/>
                <a:gd name="connsiteY17" fmla="*/ 205065 h 2320712"/>
                <a:gd name="connsiteX0" fmla="*/ 103712 w 4384374"/>
                <a:gd name="connsiteY0" fmla="*/ 205065 h 2320712"/>
                <a:gd name="connsiteX1" fmla="*/ 295130 w 4384374"/>
                <a:gd name="connsiteY1" fmla="*/ 62 h 2320712"/>
                <a:gd name="connsiteX2" fmla="*/ 633594 w 4384374"/>
                <a:gd name="connsiteY2" fmla="*/ 524507 h 2320712"/>
                <a:gd name="connsiteX3" fmla="*/ 1102217 w 4384374"/>
                <a:gd name="connsiteY3" fmla="*/ 229526 h 2320712"/>
                <a:gd name="connsiteX4" fmla="*/ 1678151 w 4384374"/>
                <a:gd name="connsiteY4" fmla="*/ 667812 h 2320712"/>
                <a:gd name="connsiteX5" fmla="*/ 2198924 w 4384374"/>
                <a:gd name="connsiteY5" fmla="*/ 321855 h 2320712"/>
                <a:gd name="connsiteX6" fmla="*/ 2820031 w 4384374"/>
                <a:gd name="connsiteY6" fmla="*/ 717318 h 2320712"/>
                <a:gd name="connsiteX7" fmla="*/ 3333973 w 4384374"/>
                <a:gd name="connsiteY7" fmla="*/ 229526 h 2320712"/>
                <a:gd name="connsiteX8" fmla="*/ 3818094 w 4384374"/>
                <a:gd name="connsiteY8" fmla="*/ 527006 h 2320712"/>
                <a:gd name="connsiteX9" fmla="*/ 4136211 w 4384374"/>
                <a:gd name="connsiteY9" fmla="*/ 11227 h 2320712"/>
                <a:gd name="connsiteX10" fmla="*/ 4340983 w 4384374"/>
                <a:gd name="connsiteY10" fmla="*/ 224278 h 2320712"/>
                <a:gd name="connsiteX11" fmla="*/ 4384296 w 4384374"/>
                <a:gd name="connsiteY11" fmla="*/ 1552037 h 2320712"/>
                <a:gd name="connsiteX12" fmla="*/ 3607647 w 4384374"/>
                <a:gd name="connsiteY12" fmla="*/ 2115506 h 2320712"/>
                <a:gd name="connsiteX13" fmla="*/ 2136208 w 4384374"/>
                <a:gd name="connsiteY13" fmla="*/ 2320448 h 2320712"/>
                <a:gd name="connsiteX14" fmla="*/ 709529 w 4384374"/>
                <a:gd name="connsiteY14" fmla="*/ 2082200 h 2320712"/>
                <a:gd name="connsiteX15" fmla="*/ 254488 w 4384374"/>
                <a:gd name="connsiteY15" fmla="*/ 1855257 h 2320712"/>
                <a:gd name="connsiteX16" fmla="*/ 0 w 4384374"/>
                <a:gd name="connsiteY16" fmla="*/ 1097616 h 2320712"/>
                <a:gd name="connsiteX17" fmla="*/ 103712 w 4384374"/>
                <a:gd name="connsiteY17" fmla="*/ 205065 h 2320712"/>
                <a:gd name="connsiteX0" fmla="*/ 103712 w 4384374"/>
                <a:gd name="connsiteY0" fmla="*/ 205065 h 2320712"/>
                <a:gd name="connsiteX1" fmla="*/ 295130 w 4384374"/>
                <a:gd name="connsiteY1" fmla="*/ 62 h 2320712"/>
                <a:gd name="connsiteX2" fmla="*/ 633594 w 4384374"/>
                <a:gd name="connsiteY2" fmla="*/ 524507 h 2320712"/>
                <a:gd name="connsiteX3" fmla="*/ 1102217 w 4384374"/>
                <a:gd name="connsiteY3" fmla="*/ 229526 h 2320712"/>
                <a:gd name="connsiteX4" fmla="*/ 1678151 w 4384374"/>
                <a:gd name="connsiteY4" fmla="*/ 667812 h 2320712"/>
                <a:gd name="connsiteX5" fmla="*/ 2198924 w 4384374"/>
                <a:gd name="connsiteY5" fmla="*/ 321855 h 2320712"/>
                <a:gd name="connsiteX6" fmla="*/ 2820031 w 4384374"/>
                <a:gd name="connsiteY6" fmla="*/ 717318 h 2320712"/>
                <a:gd name="connsiteX7" fmla="*/ 3333973 w 4384374"/>
                <a:gd name="connsiteY7" fmla="*/ 229526 h 2320712"/>
                <a:gd name="connsiteX8" fmla="*/ 3818094 w 4384374"/>
                <a:gd name="connsiteY8" fmla="*/ 527006 h 2320712"/>
                <a:gd name="connsiteX9" fmla="*/ 4136211 w 4384374"/>
                <a:gd name="connsiteY9" fmla="*/ 11227 h 2320712"/>
                <a:gd name="connsiteX10" fmla="*/ 4340983 w 4384374"/>
                <a:gd name="connsiteY10" fmla="*/ 224278 h 2320712"/>
                <a:gd name="connsiteX11" fmla="*/ 4384296 w 4384374"/>
                <a:gd name="connsiteY11" fmla="*/ 1552037 h 2320712"/>
                <a:gd name="connsiteX12" fmla="*/ 3607647 w 4384374"/>
                <a:gd name="connsiteY12" fmla="*/ 2115506 h 2320712"/>
                <a:gd name="connsiteX13" fmla="*/ 2136208 w 4384374"/>
                <a:gd name="connsiteY13" fmla="*/ 2320448 h 2320712"/>
                <a:gd name="connsiteX14" fmla="*/ 709529 w 4384374"/>
                <a:gd name="connsiteY14" fmla="*/ 2082200 h 2320712"/>
                <a:gd name="connsiteX15" fmla="*/ 254488 w 4384374"/>
                <a:gd name="connsiteY15" fmla="*/ 1855257 h 2320712"/>
                <a:gd name="connsiteX16" fmla="*/ 0 w 4384374"/>
                <a:gd name="connsiteY16" fmla="*/ 1097616 h 2320712"/>
                <a:gd name="connsiteX17" fmla="*/ 103712 w 4384374"/>
                <a:gd name="connsiteY17" fmla="*/ 205065 h 2320712"/>
                <a:gd name="connsiteX0" fmla="*/ 103712 w 4384374"/>
                <a:gd name="connsiteY0" fmla="*/ 205065 h 2320864"/>
                <a:gd name="connsiteX1" fmla="*/ 295130 w 4384374"/>
                <a:gd name="connsiteY1" fmla="*/ 62 h 2320864"/>
                <a:gd name="connsiteX2" fmla="*/ 633594 w 4384374"/>
                <a:gd name="connsiteY2" fmla="*/ 524507 h 2320864"/>
                <a:gd name="connsiteX3" fmla="*/ 1102217 w 4384374"/>
                <a:gd name="connsiteY3" fmla="*/ 229526 h 2320864"/>
                <a:gd name="connsiteX4" fmla="*/ 1678151 w 4384374"/>
                <a:gd name="connsiteY4" fmla="*/ 667812 h 2320864"/>
                <a:gd name="connsiteX5" fmla="*/ 2198924 w 4384374"/>
                <a:gd name="connsiteY5" fmla="*/ 321855 h 2320864"/>
                <a:gd name="connsiteX6" fmla="*/ 2820031 w 4384374"/>
                <a:gd name="connsiteY6" fmla="*/ 717318 h 2320864"/>
                <a:gd name="connsiteX7" fmla="*/ 3333973 w 4384374"/>
                <a:gd name="connsiteY7" fmla="*/ 229526 h 2320864"/>
                <a:gd name="connsiteX8" fmla="*/ 3818094 w 4384374"/>
                <a:gd name="connsiteY8" fmla="*/ 527006 h 2320864"/>
                <a:gd name="connsiteX9" fmla="*/ 4136211 w 4384374"/>
                <a:gd name="connsiteY9" fmla="*/ 11227 h 2320864"/>
                <a:gd name="connsiteX10" fmla="*/ 4340983 w 4384374"/>
                <a:gd name="connsiteY10" fmla="*/ 224278 h 2320864"/>
                <a:gd name="connsiteX11" fmla="*/ 4384296 w 4384374"/>
                <a:gd name="connsiteY11" fmla="*/ 1552037 h 2320864"/>
                <a:gd name="connsiteX12" fmla="*/ 3607647 w 4384374"/>
                <a:gd name="connsiteY12" fmla="*/ 2115506 h 2320864"/>
                <a:gd name="connsiteX13" fmla="*/ 2136208 w 4384374"/>
                <a:gd name="connsiteY13" fmla="*/ 2320448 h 2320864"/>
                <a:gd name="connsiteX14" fmla="*/ 715686 w 4384374"/>
                <a:gd name="connsiteY14" fmla="*/ 2072964 h 2320864"/>
                <a:gd name="connsiteX15" fmla="*/ 254488 w 4384374"/>
                <a:gd name="connsiteY15" fmla="*/ 1855257 h 2320864"/>
                <a:gd name="connsiteX16" fmla="*/ 0 w 4384374"/>
                <a:gd name="connsiteY16" fmla="*/ 1097616 h 2320864"/>
                <a:gd name="connsiteX17" fmla="*/ 103712 w 4384374"/>
                <a:gd name="connsiteY17" fmla="*/ 205065 h 2320864"/>
                <a:gd name="connsiteX0" fmla="*/ 103712 w 4384374"/>
                <a:gd name="connsiteY0" fmla="*/ 205065 h 2320864"/>
                <a:gd name="connsiteX1" fmla="*/ 295130 w 4384374"/>
                <a:gd name="connsiteY1" fmla="*/ 62 h 2320864"/>
                <a:gd name="connsiteX2" fmla="*/ 633594 w 4384374"/>
                <a:gd name="connsiteY2" fmla="*/ 524507 h 2320864"/>
                <a:gd name="connsiteX3" fmla="*/ 1102217 w 4384374"/>
                <a:gd name="connsiteY3" fmla="*/ 229526 h 2320864"/>
                <a:gd name="connsiteX4" fmla="*/ 1678151 w 4384374"/>
                <a:gd name="connsiteY4" fmla="*/ 667812 h 2320864"/>
                <a:gd name="connsiteX5" fmla="*/ 2198924 w 4384374"/>
                <a:gd name="connsiteY5" fmla="*/ 321855 h 2320864"/>
                <a:gd name="connsiteX6" fmla="*/ 2820031 w 4384374"/>
                <a:gd name="connsiteY6" fmla="*/ 717318 h 2320864"/>
                <a:gd name="connsiteX7" fmla="*/ 3333973 w 4384374"/>
                <a:gd name="connsiteY7" fmla="*/ 229526 h 2320864"/>
                <a:gd name="connsiteX8" fmla="*/ 3818094 w 4384374"/>
                <a:gd name="connsiteY8" fmla="*/ 527006 h 2320864"/>
                <a:gd name="connsiteX9" fmla="*/ 4136211 w 4384374"/>
                <a:gd name="connsiteY9" fmla="*/ 11227 h 2320864"/>
                <a:gd name="connsiteX10" fmla="*/ 4340983 w 4384374"/>
                <a:gd name="connsiteY10" fmla="*/ 224278 h 2320864"/>
                <a:gd name="connsiteX11" fmla="*/ 4384296 w 4384374"/>
                <a:gd name="connsiteY11" fmla="*/ 1552037 h 2320864"/>
                <a:gd name="connsiteX12" fmla="*/ 3607647 w 4384374"/>
                <a:gd name="connsiteY12" fmla="*/ 2115506 h 2320864"/>
                <a:gd name="connsiteX13" fmla="*/ 2136208 w 4384374"/>
                <a:gd name="connsiteY13" fmla="*/ 2320448 h 2320864"/>
                <a:gd name="connsiteX14" fmla="*/ 715686 w 4384374"/>
                <a:gd name="connsiteY14" fmla="*/ 2072964 h 2320864"/>
                <a:gd name="connsiteX15" fmla="*/ 254488 w 4384374"/>
                <a:gd name="connsiteY15" fmla="*/ 1855257 h 2320864"/>
                <a:gd name="connsiteX16" fmla="*/ 0 w 4384374"/>
                <a:gd name="connsiteY16" fmla="*/ 1097616 h 2320864"/>
                <a:gd name="connsiteX17" fmla="*/ 103712 w 4384374"/>
                <a:gd name="connsiteY17" fmla="*/ 205065 h 2320864"/>
                <a:gd name="connsiteX0" fmla="*/ 103712 w 4384374"/>
                <a:gd name="connsiteY0" fmla="*/ 205065 h 2320864"/>
                <a:gd name="connsiteX1" fmla="*/ 295130 w 4384374"/>
                <a:gd name="connsiteY1" fmla="*/ 62 h 2320864"/>
                <a:gd name="connsiteX2" fmla="*/ 633594 w 4384374"/>
                <a:gd name="connsiteY2" fmla="*/ 524507 h 2320864"/>
                <a:gd name="connsiteX3" fmla="*/ 1102217 w 4384374"/>
                <a:gd name="connsiteY3" fmla="*/ 229526 h 2320864"/>
                <a:gd name="connsiteX4" fmla="*/ 1678151 w 4384374"/>
                <a:gd name="connsiteY4" fmla="*/ 667812 h 2320864"/>
                <a:gd name="connsiteX5" fmla="*/ 2198924 w 4384374"/>
                <a:gd name="connsiteY5" fmla="*/ 321855 h 2320864"/>
                <a:gd name="connsiteX6" fmla="*/ 2820031 w 4384374"/>
                <a:gd name="connsiteY6" fmla="*/ 717318 h 2320864"/>
                <a:gd name="connsiteX7" fmla="*/ 3333973 w 4384374"/>
                <a:gd name="connsiteY7" fmla="*/ 229526 h 2320864"/>
                <a:gd name="connsiteX8" fmla="*/ 3818094 w 4384374"/>
                <a:gd name="connsiteY8" fmla="*/ 527006 h 2320864"/>
                <a:gd name="connsiteX9" fmla="*/ 4136211 w 4384374"/>
                <a:gd name="connsiteY9" fmla="*/ 11227 h 2320864"/>
                <a:gd name="connsiteX10" fmla="*/ 4340983 w 4384374"/>
                <a:gd name="connsiteY10" fmla="*/ 224278 h 2320864"/>
                <a:gd name="connsiteX11" fmla="*/ 4384296 w 4384374"/>
                <a:gd name="connsiteY11" fmla="*/ 1552037 h 2320864"/>
                <a:gd name="connsiteX12" fmla="*/ 3607647 w 4384374"/>
                <a:gd name="connsiteY12" fmla="*/ 2115506 h 2320864"/>
                <a:gd name="connsiteX13" fmla="*/ 2136208 w 4384374"/>
                <a:gd name="connsiteY13" fmla="*/ 2320448 h 2320864"/>
                <a:gd name="connsiteX14" fmla="*/ 715686 w 4384374"/>
                <a:gd name="connsiteY14" fmla="*/ 2072964 h 2320864"/>
                <a:gd name="connsiteX15" fmla="*/ 254488 w 4384374"/>
                <a:gd name="connsiteY15" fmla="*/ 1855257 h 2320864"/>
                <a:gd name="connsiteX16" fmla="*/ 0 w 4384374"/>
                <a:gd name="connsiteY16" fmla="*/ 1097616 h 2320864"/>
                <a:gd name="connsiteX17" fmla="*/ 103712 w 4384374"/>
                <a:gd name="connsiteY17" fmla="*/ 205065 h 2320864"/>
                <a:gd name="connsiteX0" fmla="*/ 103712 w 4384374"/>
                <a:gd name="connsiteY0" fmla="*/ 205065 h 2320864"/>
                <a:gd name="connsiteX1" fmla="*/ 295130 w 4384374"/>
                <a:gd name="connsiteY1" fmla="*/ 62 h 2320864"/>
                <a:gd name="connsiteX2" fmla="*/ 633594 w 4384374"/>
                <a:gd name="connsiteY2" fmla="*/ 524507 h 2320864"/>
                <a:gd name="connsiteX3" fmla="*/ 1102217 w 4384374"/>
                <a:gd name="connsiteY3" fmla="*/ 229526 h 2320864"/>
                <a:gd name="connsiteX4" fmla="*/ 1678151 w 4384374"/>
                <a:gd name="connsiteY4" fmla="*/ 667812 h 2320864"/>
                <a:gd name="connsiteX5" fmla="*/ 2198924 w 4384374"/>
                <a:gd name="connsiteY5" fmla="*/ 321855 h 2320864"/>
                <a:gd name="connsiteX6" fmla="*/ 2820031 w 4384374"/>
                <a:gd name="connsiteY6" fmla="*/ 717318 h 2320864"/>
                <a:gd name="connsiteX7" fmla="*/ 3333973 w 4384374"/>
                <a:gd name="connsiteY7" fmla="*/ 229526 h 2320864"/>
                <a:gd name="connsiteX8" fmla="*/ 3818094 w 4384374"/>
                <a:gd name="connsiteY8" fmla="*/ 527006 h 2320864"/>
                <a:gd name="connsiteX9" fmla="*/ 4136211 w 4384374"/>
                <a:gd name="connsiteY9" fmla="*/ 11227 h 2320864"/>
                <a:gd name="connsiteX10" fmla="*/ 4340983 w 4384374"/>
                <a:gd name="connsiteY10" fmla="*/ 224278 h 2320864"/>
                <a:gd name="connsiteX11" fmla="*/ 4384296 w 4384374"/>
                <a:gd name="connsiteY11" fmla="*/ 1552037 h 2320864"/>
                <a:gd name="connsiteX12" fmla="*/ 3607647 w 4384374"/>
                <a:gd name="connsiteY12" fmla="*/ 2115506 h 2320864"/>
                <a:gd name="connsiteX13" fmla="*/ 2136208 w 4384374"/>
                <a:gd name="connsiteY13" fmla="*/ 2320448 h 2320864"/>
                <a:gd name="connsiteX14" fmla="*/ 715686 w 4384374"/>
                <a:gd name="connsiteY14" fmla="*/ 2072964 h 2320864"/>
                <a:gd name="connsiteX15" fmla="*/ 254488 w 4384374"/>
                <a:gd name="connsiteY15" fmla="*/ 1855257 h 2320864"/>
                <a:gd name="connsiteX16" fmla="*/ 0 w 4384374"/>
                <a:gd name="connsiteY16" fmla="*/ 1097616 h 2320864"/>
                <a:gd name="connsiteX17" fmla="*/ 103712 w 4384374"/>
                <a:gd name="connsiteY17" fmla="*/ 205065 h 2320864"/>
                <a:gd name="connsiteX0" fmla="*/ 109577 w 4390239"/>
                <a:gd name="connsiteY0" fmla="*/ 205065 h 2320864"/>
                <a:gd name="connsiteX1" fmla="*/ 300995 w 4390239"/>
                <a:gd name="connsiteY1" fmla="*/ 62 h 2320864"/>
                <a:gd name="connsiteX2" fmla="*/ 639459 w 4390239"/>
                <a:gd name="connsiteY2" fmla="*/ 524507 h 2320864"/>
                <a:gd name="connsiteX3" fmla="*/ 1108082 w 4390239"/>
                <a:gd name="connsiteY3" fmla="*/ 229526 h 2320864"/>
                <a:gd name="connsiteX4" fmla="*/ 1684016 w 4390239"/>
                <a:gd name="connsiteY4" fmla="*/ 667812 h 2320864"/>
                <a:gd name="connsiteX5" fmla="*/ 2204789 w 4390239"/>
                <a:gd name="connsiteY5" fmla="*/ 321855 h 2320864"/>
                <a:gd name="connsiteX6" fmla="*/ 2825896 w 4390239"/>
                <a:gd name="connsiteY6" fmla="*/ 717318 h 2320864"/>
                <a:gd name="connsiteX7" fmla="*/ 3339838 w 4390239"/>
                <a:gd name="connsiteY7" fmla="*/ 229526 h 2320864"/>
                <a:gd name="connsiteX8" fmla="*/ 3823959 w 4390239"/>
                <a:gd name="connsiteY8" fmla="*/ 527006 h 2320864"/>
                <a:gd name="connsiteX9" fmla="*/ 4142076 w 4390239"/>
                <a:gd name="connsiteY9" fmla="*/ 11227 h 2320864"/>
                <a:gd name="connsiteX10" fmla="*/ 4346848 w 4390239"/>
                <a:gd name="connsiteY10" fmla="*/ 224278 h 2320864"/>
                <a:gd name="connsiteX11" fmla="*/ 4390161 w 4390239"/>
                <a:gd name="connsiteY11" fmla="*/ 1552037 h 2320864"/>
                <a:gd name="connsiteX12" fmla="*/ 3613512 w 4390239"/>
                <a:gd name="connsiteY12" fmla="*/ 2115506 h 2320864"/>
                <a:gd name="connsiteX13" fmla="*/ 2142073 w 4390239"/>
                <a:gd name="connsiteY13" fmla="*/ 2320448 h 2320864"/>
                <a:gd name="connsiteX14" fmla="*/ 721551 w 4390239"/>
                <a:gd name="connsiteY14" fmla="*/ 2072964 h 2320864"/>
                <a:gd name="connsiteX15" fmla="*/ 260353 w 4390239"/>
                <a:gd name="connsiteY15" fmla="*/ 1855257 h 2320864"/>
                <a:gd name="connsiteX16" fmla="*/ 5865 w 4390239"/>
                <a:gd name="connsiteY16" fmla="*/ 1097616 h 2320864"/>
                <a:gd name="connsiteX17" fmla="*/ 101024 w 4390239"/>
                <a:gd name="connsiteY17" fmla="*/ 497551 h 2320864"/>
                <a:gd name="connsiteX18" fmla="*/ 109577 w 4390239"/>
                <a:gd name="connsiteY18" fmla="*/ 205065 h 2320864"/>
                <a:gd name="connsiteX0" fmla="*/ 112868 w 4393530"/>
                <a:gd name="connsiteY0" fmla="*/ 205065 h 2320864"/>
                <a:gd name="connsiteX1" fmla="*/ 304286 w 4393530"/>
                <a:gd name="connsiteY1" fmla="*/ 62 h 2320864"/>
                <a:gd name="connsiteX2" fmla="*/ 642750 w 4393530"/>
                <a:gd name="connsiteY2" fmla="*/ 524507 h 2320864"/>
                <a:gd name="connsiteX3" fmla="*/ 1111373 w 4393530"/>
                <a:gd name="connsiteY3" fmla="*/ 229526 h 2320864"/>
                <a:gd name="connsiteX4" fmla="*/ 1687307 w 4393530"/>
                <a:gd name="connsiteY4" fmla="*/ 667812 h 2320864"/>
                <a:gd name="connsiteX5" fmla="*/ 2208080 w 4393530"/>
                <a:gd name="connsiteY5" fmla="*/ 321855 h 2320864"/>
                <a:gd name="connsiteX6" fmla="*/ 2829187 w 4393530"/>
                <a:gd name="connsiteY6" fmla="*/ 717318 h 2320864"/>
                <a:gd name="connsiteX7" fmla="*/ 3343129 w 4393530"/>
                <a:gd name="connsiteY7" fmla="*/ 229526 h 2320864"/>
                <a:gd name="connsiteX8" fmla="*/ 3827250 w 4393530"/>
                <a:gd name="connsiteY8" fmla="*/ 527006 h 2320864"/>
                <a:gd name="connsiteX9" fmla="*/ 4145367 w 4393530"/>
                <a:gd name="connsiteY9" fmla="*/ 11227 h 2320864"/>
                <a:gd name="connsiteX10" fmla="*/ 4350139 w 4393530"/>
                <a:gd name="connsiteY10" fmla="*/ 224278 h 2320864"/>
                <a:gd name="connsiteX11" fmla="*/ 4393452 w 4393530"/>
                <a:gd name="connsiteY11" fmla="*/ 1552037 h 2320864"/>
                <a:gd name="connsiteX12" fmla="*/ 3616803 w 4393530"/>
                <a:gd name="connsiteY12" fmla="*/ 2115506 h 2320864"/>
                <a:gd name="connsiteX13" fmla="*/ 2145364 w 4393530"/>
                <a:gd name="connsiteY13" fmla="*/ 2320448 h 2320864"/>
                <a:gd name="connsiteX14" fmla="*/ 724842 w 4393530"/>
                <a:gd name="connsiteY14" fmla="*/ 2072964 h 2320864"/>
                <a:gd name="connsiteX15" fmla="*/ 263644 w 4393530"/>
                <a:gd name="connsiteY15" fmla="*/ 1855257 h 2320864"/>
                <a:gd name="connsiteX16" fmla="*/ 9156 w 4393530"/>
                <a:gd name="connsiteY16" fmla="*/ 1097616 h 2320864"/>
                <a:gd name="connsiteX17" fmla="*/ 104315 w 4393530"/>
                <a:gd name="connsiteY17" fmla="*/ 497551 h 2320864"/>
                <a:gd name="connsiteX18" fmla="*/ 112868 w 4393530"/>
                <a:gd name="connsiteY18" fmla="*/ 205065 h 2320864"/>
                <a:gd name="connsiteX0" fmla="*/ 112868 w 4393530"/>
                <a:gd name="connsiteY0" fmla="*/ 205065 h 2320864"/>
                <a:gd name="connsiteX1" fmla="*/ 304286 w 4393530"/>
                <a:gd name="connsiteY1" fmla="*/ 62 h 2320864"/>
                <a:gd name="connsiteX2" fmla="*/ 642750 w 4393530"/>
                <a:gd name="connsiteY2" fmla="*/ 524507 h 2320864"/>
                <a:gd name="connsiteX3" fmla="*/ 1111373 w 4393530"/>
                <a:gd name="connsiteY3" fmla="*/ 229526 h 2320864"/>
                <a:gd name="connsiteX4" fmla="*/ 1687307 w 4393530"/>
                <a:gd name="connsiteY4" fmla="*/ 667812 h 2320864"/>
                <a:gd name="connsiteX5" fmla="*/ 2208080 w 4393530"/>
                <a:gd name="connsiteY5" fmla="*/ 321855 h 2320864"/>
                <a:gd name="connsiteX6" fmla="*/ 2829187 w 4393530"/>
                <a:gd name="connsiteY6" fmla="*/ 717318 h 2320864"/>
                <a:gd name="connsiteX7" fmla="*/ 3343129 w 4393530"/>
                <a:gd name="connsiteY7" fmla="*/ 229526 h 2320864"/>
                <a:gd name="connsiteX8" fmla="*/ 3827250 w 4393530"/>
                <a:gd name="connsiteY8" fmla="*/ 527006 h 2320864"/>
                <a:gd name="connsiteX9" fmla="*/ 4145367 w 4393530"/>
                <a:gd name="connsiteY9" fmla="*/ 11227 h 2320864"/>
                <a:gd name="connsiteX10" fmla="*/ 4350139 w 4393530"/>
                <a:gd name="connsiteY10" fmla="*/ 224278 h 2320864"/>
                <a:gd name="connsiteX11" fmla="*/ 4393452 w 4393530"/>
                <a:gd name="connsiteY11" fmla="*/ 1552037 h 2320864"/>
                <a:gd name="connsiteX12" fmla="*/ 3616803 w 4393530"/>
                <a:gd name="connsiteY12" fmla="*/ 2115506 h 2320864"/>
                <a:gd name="connsiteX13" fmla="*/ 2145364 w 4393530"/>
                <a:gd name="connsiteY13" fmla="*/ 2320448 h 2320864"/>
                <a:gd name="connsiteX14" fmla="*/ 724842 w 4393530"/>
                <a:gd name="connsiteY14" fmla="*/ 2072964 h 2320864"/>
                <a:gd name="connsiteX15" fmla="*/ 263644 w 4393530"/>
                <a:gd name="connsiteY15" fmla="*/ 1855257 h 2320864"/>
                <a:gd name="connsiteX16" fmla="*/ 9156 w 4393530"/>
                <a:gd name="connsiteY16" fmla="*/ 1097616 h 2320864"/>
                <a:gd name="connsiteX17" fmla="*/ 104315 w 4393530"/>
                <a:gd name="connsiteY17" fmla="*/ 469841 h 2320864"/>
                <a:gd name="connsiteX18" fmla="*/ 112868 w 4393530"/>
                <a:gd name="connsiteY18" fmla="*/ 205065 h 2320864"/>
                <a:gd name="connsiteX0" fmla="*/ 144224 w 4424886"/>
                <a:gd name="connsiteY0" fmla="*/ 205065 h 2320864"/>
                <a:gd name="connsiteX1" fmla="*/ 335642 w 4424886"/>
                <a:gd name="connsiteY1" fmla="*/ 62 h 2320864"/>
                <a:gd name="connsiteX2" fmla="*/ 674106 w 4424886"/>
                <a:gd name="connsiteY2" fmla="*/ 524507 h 2320864"/>
                <a:gd name="connsiteX3" fmla="*/ 1142729 w 4424886"/>
                <a:gd name="connsiteY3" fmla="*/ 229526 h 2320864"/>
                <a:gd name="connsiteX4" fmla="*/ 1718663 w 4424886"/>
                <a:gd name="connsiteY4" fmla="*/ 667812 h 2320864"/>
                <a:gd name="connsiteX5" fmla="*/ 2239436 w 4424886"/>
                <a:gd name="connsiteY5" fmla="*/ 321855 h 2320864"/>
                <a:gd name="connsiteX6" fmla="*/ 2860543 w 4424886"/>
                <a:gd name="connsiteY6" fmla="*/ 717318 h 2320864"/>
                <a:gd name="connsiteX7" fmla="*/ 3374485 w 4424886"/>
                <a:gd name="connsiteY7" fmla="*/ 229526 h 2320864"/>
                <a:gd name="connsiteX8" fmla="*/ 3858606 w 4424886"/>
                <a:gd name="connsiteY8" fmla="*/ 527006 h 2320864"/>
                <a:gd name="connsiteX9" fmla="*/ 4176723 w 4424886"/>
                <a:gd name="connsiteY9" fmla="*/ 11227 h 2320864"/>
                <a:gd name="connsiteX10" fmla="*/ 4381495 w 4424886"/>
                <a:gd name="connsiteY10" fmla="*/ 224278 h 2320864"/>
                <a:gd name="connsiteX11" fmla="*/ 4424808 w 4424886"/>
                <a:gd name="connsiteY11" fmla="*/ 1552037 h 2320864"/>
                <a:gd name="connsiteX12" fmla="*/ 3648159 w 4424886"/>
                <a:gd name="connsiteY12" fmla="*/ 2115506 h 2320864"/>
                <a:gd name="connsiteX13" fmla="*/ 2176720 w 4424886"/>
                <a:gd name="connsiteY13" fmla="*/ 2320448 h 2320864"/>
                <a:gd name="connsiteX14" fmla="*/ 756198 w 4424886"/>
                <a:gd name="connsiteY14" fmla="*/ 2072964 h 2320864"/>
                <a:gd name="connsiteX15" fmla="*/ 295000 w 4424886"/>
                <a:gd name="connsiteY15" fmla="*/ 1855257 h 2320864"/>
                <a:gd name="connsiteX16" fmla="*/ 6645 w 4424886"/>
                <a:gd name="connsiteY16" fmla="*/ 1063750 h 2320864"/>
                <a:gd name="connsiteX17" fmla="*/ 135671 w 4424886"/>
                <a:gd name="connsiteY17" fmla="*/ 469841 h 2320864"/>
                <a:gd name="connsiteX18" fmla="*/ 144224 w 4424886"/>
                <a:gd name="connsiteY18" fmla="*/ 205065 h 2320864"/>
                <a:gd name="connsiteX0" fmla="*/ 137604 w 4418266"/>
                <a:gd name="connsiteY0" fmla="*/ 205065 h 2320864"/>
                <a:gd name="connsiteX1" fmla="*/ 329022 w 4418266"/>
                <a:gd name="connsiteY1" fmla="*/ 62 h 2320864"/>
                <a:gd name="connsiteX2" fmla="*/ 667486 w 4418266"/>
                <a:gd name="connsiteY2" fmla="*/ 524507 h 2320864"/>
                <a:gd name="connsiteX3" fmla="*/ 1136109 w 4418266"/>
                <a:gd name="connsiteY3" fmla="*/ 229526 h 2320864"/>
                <a:gd name="connsiteX4" fmla="*/ 1712043 w 4418266"/>
                <a:gd name="connsiteY4" fmla="*/ 667812 h 2320864"/>
                <a:gd name="connsiteX5" fmla="*/ 2232816 w 4418266"/>
                <a:gd name="connsiteY5" fmla="*/ 321855 h 2320864"/>
                <a:gd name="connsiteX6" fmla="*/ 2853923 w 4418266"/>
                <a:gd name="connsiteY6" fmla="*/ 717318 h 2320864"/>
                <a:gd name="connsiteX7" fmla="*/ 3367865 w 4418266"/>
                <a:gd name="connsiteY7" fmla="*/ 229526 h 2320864"/>
                <a:gd name="connsiteX8" fmla="*/ 3851986 w 4418266"/>
                <a:gd name="connsiteY8" fmla="*/ 527006 h 2320864"/>
                <a:gd name="connsiteX9" fmla="*/ 4170103 w 4418266"/>
                <a:gd name="connsiteY9" fmla="*/ 11227 h 2320864"/>
                <a:gd name="connsiteX10" fmla="*/ 4374875 w 4418266"/>
                <a:gd name="connsiteY10" fmla="*/ 224278 h 2320864"/>
                <a:gd name="connsiteX11" fmla="*/ 4418188 w 4418266"/>
                <a:gd name="connsiteY11" fmla="*/ 1552037 h 2320864"/>
                <a:gd name="connsiteX12" fmla="*/ 3641539 w 4418266"/>
                <a:gd name="connsiteY12" fmla="*/ 2115506 h 2320864"/>
                <a:gd name="connsiteX13" fmla="*/ 2170100 w 4418266"/>
                <a:gd name="connsiteY13" fmla="*/ 2320448 h 2320864"/>
                <a:gd name="connsiteX14" fmla="*/ 749578 w 4418266"/>
                <a:gd name="connsiteY14" fmla="*/ 2072964 h 2320864"/>
                <a:gd name="connsiteX15" fmla="*/ 288380 w 4418266"/>
                <a:gd name="connsiteY15" fmla="*/ 1855257 h 2320864"/>
                <a:gd name="connsiteX16" fmla="*/ 25 w 4418266"/>
                <a:gd name="connsiteY16" fmla="*/ 1063750 h 2320864"/>
                <a:gd name="connsiteX17" fmla="*/ 129051 w 4418266"/>
                <a:gd name="connsiteY17" fmla="*/ 469841 h 2320864"/>
                <a:gd name="connsiteX18" fmla="*/ 137604 w 4418266"/>
                <a:gd name="connsiteY18" fmla="*/ 205065 h 2320864"/>
                <a:gd name="connsiteX0" fmla="*/ 154657 w 4435319"/>
                <a:gd name="connsiteY0" fmla="*/ 205065 h 2320864"/>
                <a:gd name="connsiteX1" fmla="*/ 346075 w 4435319"/>
                <a:gd name="connsiteY1" fmla="*/ 62 h 2320864"/>
                <a:gd name="connsiteX2" fmla="*/ 684539 w 4435319"/>
                <a:gd name="connsiteY2" fmla="*/ 524507 h 2320864"/>
                <a:gd name="connsiteX3" fmla="*/ 1153162 w 4435319"/>
                <a:gd name="connsiteY3" fmla="*/ 229526 h 2320864"/>
                <a:gd name="connsiteX4" fmla="*/ 1729096 w 4435319"/>
                <a:gd name="connsiteY4" fmla="*/ 667812 h 2320864"/>
                <a:gd name="connsiteX5" fmla="*/ 2249869 w 4435319"/>
                <a:gd name="connsiteY5" fmla="*/ 321855 h 2320864"/>
                <a:gd name="connsiteX6" fmla="*/ 2870976 w 4435319"/>
                <a:gd name="connsiteY6" fmla="*/ 717318 h 2320864"/>
                <a:gd name="connsiteX7" fmla="*/ 3384918 w 4435319"/>
                <a:gd name="connsiteY7" fmla="*/ 229526 h 2320864"/>
                <a:gd name="connsiteX8" fmla="*/ 3869039 w 4435319"/>
                <a:gd name="connsiteY8" fmla="*/ 527006 h 2320864"/>
                <a:gd name="connsiteX9" fmla="*/ 4187156 w 4435319"/>
                <a:gd name="connsiteY9" fmla="*/ 11227 h 2320864"/>
                <a:gd name="connsiteX10" fmla="*/ 4391928 w 4435319"/>
                <a:gd name="connsiteY10" fmla="*/ 224278 h 2320864"/>
                <a:gd name="connsiteX11" fmla="*/ 4435241 w 4435319"/>
                <a:gd name="connsiteY11" fmla="*/ 1552037 h 2320864"/>
                <a:gd name="connsiteX12" fmla="*/ 3658592 w 4435319"/>
                <a:gd name="connsiteY12" fmla="*/ 2115506 h 2320864"/>
                <a:gd name="connsiteX13" fmla="*/ 2187153 w 4435319"/>
                <a:gd name="connsiteY13" fmla="*/ 2320448 h 2320864"/>
                <a:gd name="connsiteX14" fmla="*/ 766631 w 4435319"/>
                <a:gd name="connsiteY14" fmla="*/ 2072964 h 2320864"/>
                <a:gd name="connsiteX15" fmla="*/ 305433 w 4435319"/>
                <a:gd name="connsiteY15" fmla="*/ 1855257 h 2320864"/>
                <a:gd name="connsiteX16" fmla="*/ 17078 w 4435319"/>
                <a:gd name="connsiteY16" fmla="*/ 1063750 h 2320864"/>
                <a:gd name="connsiteX17" fmla="*/ 41426 w 4435319"/>
                <a:gd name="connsiteY17" fmla="*/ 669963 h 2320864"/>
                <a:gd name="connsiteX18" fmla="*/ 146104 w 4435319"/>
                <a:gd name="connsiteY18" fmla="*/ 469841 h 2320864"/>
                <a:gd name="connsiteX19" fmla="*/ 154657 w 4435319"/>
                <a:gd name="connsiteY19" fmla="*/ 205065 h 2320864"/>
                <a:gd name="connsiteX0" fmla="*/ 154657 w 4435319"/>
                <a:gd name="connsiteY0" fmla="*/ 205065 h 2320864"/>
                <a:gd name="connsiteX1" fmla="*/ 346075 w 4435319"/>
                <a:gd name="connsiteY1" fmla="*/ 62 h 2320864"/>
                <a:gd name="connsiteX2" fmla="*/ 684539 w 4435319"/>
                <a:gd name="connsiteY2" fmla="*/ 524507 h 2320864"/>
                <a:gd name="connsiteX3" fmla="*/ 1153162 w 4435319"/>
                <a:gd name="connsiteY3" fmla="*/ 229526 h 2320864"/>
                <a:gd name="connsiteX4" fmla="*/ 1729096 w 4435319"/>
                <a:gd name="connsiteY4" fmla="*/ 667812 h 2320864"/>
                <a:gd name="connsiteX5" fmla="*/ 2249869 w 4435319"/>
                <a:gd name="connsiteY5" fmla="*/ 321855 h 2320864"/>
                <a:gd name="connsiteX6" fmla="*/ 2870976 w 4435319"/>
                <a:gd name="connsiteY6" fmla="*/ 717318 h 2320864"/>
                <a:gd name="connsiteX7" fmla="*/ 3384918 w 4435319"/>
                <a:gd name="connsiteY7" fmla="*/ 229526 h 2320864"/>
                <a:gd name="connsiteX8" fmla="*/ 3869039 w 4435319"/>
                <a:gd name="connsiteY8" fmla="*/ 527006 h 2320864"/>
                <a:gd name="connsiteX9" fmla="*/ 4187156 w 4435319"/>
                <a:gd name="connsiteY9" fmla="*/ 11227 h 2320864"/>
                <a:gd name="connsiteX10" fmla="*/ 4391928 w 4435319"/>
                <a:gd name="connsiteY10" fmla="*/ 224278 h 2320864"/>
                <a:gd name="connsiteX11" fmla="*/ 4435241 w 4435319"/>
                <a:gd name="connsiteY11" fmla="*/ 1552037 h 2320864"/>
                <a:gd name="connsiteX12" fmla="*/ 3658592 w 4435319"/>
                <a:gd name="connsiteY12" fmla="*/ 2115506 h 2320864"/>
                <a:gd name="connsiteX13" fmla="*/ 2187153 w 4435319"/>
                <a:gd name="connsiteY13" fmla="*/ 2320448 h 2320864"/>
                <a:gd name="connsiteX14" fmla="*/ 766631 w 4435319"/>
                <a:gd name="connsiteY14" fmla="*/ 2072964 h 2320864"/>
                <a:gd name="connsiteX15" fmla="*/ 305433 w 4435319"/>
                <a:gd name="connsiteY15" fmla="*/ 1855257 h 2320864"/>
                <a:gd name="connsiteX16" fmla="*/ 17078 w 4435319"/>
                <a:gd name="connsiteY16" fmla="*/ 1063750 h 2320864"/>
                <a:gd name="connsiteX17" fmla="*/ 41426 w 4435319"/>
                <a:gd name="connsiteY17" fmla="*/ 669963 h 2320864"/>
                <a:gd name="connsiteX18" fmla="*/ 146104 w 4435319"/>
                <a:gd name="connsiteY18" fmla="*/ 469841 h 2320864"/>
                <a:gd name="connsiteX19" fmla="*/ 154657 w 4435319"/>
                <a:gd name="connsiteY19" fmla="*/ 205065 h 2320864"/>
                <a:gd name="connsiteX0" fmla="*/ 142591 w 4423253"/>
                <a:gd name="connsiteY0" fmla="*/ 205065 h 2320864"/>
                <a:gd name="connsiteX1" fmla="*/ 334009 w 4423253"/>
                <a:gd name="connsiteY1" fmla="*/ 62 h 2320864"/>
                <a:gd name="connsiteX2" fmla="*/ 672473 w 4423253"/>
                <a:gd name="connsiteY2" fmla="*/ 524507 h 2320864"/>
                <a:gd name="connsiteX3" fmla="*/ 1141096 w 4423253"/>
                <a:gd name="connsiteY3" fmla="*/ 229526 h 2320864"/>
                <a:gd name="connsiteX4" fmla="*/ 1717030 w 4423253"/>
                <a:gd name="connsiteY4" fmla="*/ 667812 h 2320864"/>
                <a:gd name="connsiteX5" fmla="*/ 2237803 w 4423253"/>
                <a:gd name="connsiteY5" fmla="*/ 321855 h 2320864"/>
                <a:gd name="connsiteX6" fmla="*/ 2858910 w 4423253"/>
                <a:gd name="connsiteY6" fmla="*/ 717318 h 2320864"/>
                <a:gd name="connsiteX7" fmla="*/ 3372852 w 4423253"/>
                <a:gd name="connsiteY7" fmla="*/ 229526 h 2320864"/>
                <a:gd name="connsiteX8" fmla="*/ 3856973 w 4423253"/>
                <a:gd name="connsiteY8" fmla="*/ 527006 h 2320864"/>
                <a:gd name="connsiteX9" fmla="*/ 4175090 w 4423253"/>
                <a:gd name="connsiteY9" fmla="*/ 11227 h 2320864"/>
                <a:gd name="connsiteX10" fmla="*/ 4379862 w 4423253"/>
                <a:gd name="connsiteY10" fmla="*/ 224278 h 2320864"/>
                <a:gd name="connsiteX11" fmla="*/ 4423175 w 4423253"/>
                <a:gd name="connsiteY11" fmla="*/ 1552037 h 2320864"/>
                <a:gd name="connsiteX12" fmla="*/ 3646526 w 4423253"/>
                <a:gd name="connsiteY12" fmla="*/ 2115506 h 2320864"/>
                <a:gd name="connsiteX13" fmla="*/ 2175087 w 4423253"/>
                <a:gd name="connsiteY13" fmla="*/ 2320448 h 2320864"/>
                <a:gd name="connsiteX14" fmla="*/ 754565 w 4423253"/>
                <a:gd name="connsiteY14" fmla="*/ 2072964 h 2320864"/>
                <a:gd name="connsiteX15" fmla="*/ 293367 w 4423253"/>
                <a:gd name="connsiteY15" fmla="*/ 1855257 h 2320864"/>
                <a:gd name="connsiteX16" fmla="*/ 5012 w 4423253"/>
                <a:gd name="connsiteY16" fmla="*/ 1063750 h 2320864"/>
                <a:gd name="connsiteX17" fmla="*/ 29360 w 4423253"/>
                <a:gd name="connsiteY17" fmla="*/ 669963 h 2320864"/>
                <a:gd name="connsiteX18" fmla="*/ 134038 w 4423253"/>
                <a:gd name="connsiteY18" fmla="*/ 469841 h 2320864"/>
                <a:gd name="connsiteX19" fmla="*/ 142591 w 4423253"/>
                <a:gd name="connsiteY19" fmla="*/ 205065 h 2320864"/>
                <a:gd name="connsiteX0" fmla="*/ 142591 w 4423253"/>
                <a:gd name="connsiteY0" fmla="*/ 205065 h 2320864"/>
                <a:gd name="connsiteX1" fmla="*/ 334009 w 4423253"/>
                <a:gd name="connsiteY1" fmla="*/ 62 h 2320864"/>
                <a:gd name="connsiteX2" fmla="*/ 672473 w 4423253"/>
                <a:gd name="connsiteY2" fmla="*/ 524507 h 2320864"/>
                <a:gd name="connsiteX3" fmla="*/ 1141096 w 4423253"/>
                <a:gd name="connsiteY3" fmla="*/ 229526 h 2320864"/>
                <a:gd name="connsiteX4" fmla="*/ 1717030 w 4423253"/>
                <a:gd name="connsiteY4" fmla="*/ 667812 h 2320864"/>
                <a:gd name="connsiteX5" fmla="*/ 2237803 w 4423253"/>
                <a:gd name="connsiteY5" fmla="*/ 321855 h 2320864"/>
                <a:gd name="connsiteX6" fmla="*/ 2858910 w 4423253"/>
                <a:gd name="connsiteY6" fmla="*/ 717318 h 2320864"/>
                <a:gd name="connsiteX7" fmla="*/ 3372852 w 4423253"/>
                <a:gd name="connsiteY7" fmla="*/ 229526 h 2320864"/>
                <a:gd name="connsiteX8" fmla="*/ 3856973 w 4423253"/>
                <a:gd name="connsiteY8" fmla="*/ 527006 h 2320864"/>
                <a:gd name="connsiteX9" fmla="*/ 4175090 w 4423253"/>
                <a:gd name="connsiteY9" fmla="*/ 11227 h 2320864"/>
                <a:gd name="connsiteX10" fmla="*/ 4379862 w 4423253"/>
                <a:gd name="connsiteY10" fmla="*/ 224278 h 2320864"/>
                <a:gd name="connsiteX11" fmla="*/ 4423175 w 4423253"/>
                <a:gd name="connsiteY11" fmla="*/ 1552037 h 2320864"/>
                <a:gd name="connsiteX12" fmla="*/ 3646526 w 4423253"/>
                <a:gd name="connsiteY12" fmla="*/ 2115506 h 2320864"/>
                <a:gd name="connsiteX13" fmla="*/ 2175087 w 4423253"/>
                <a:gd name="connsiteY13" fmla="*/ 2320448 h 2320864"/>
                <a:gd name="connsiteX14" fmla="*/ 754565 w 4423253"/>
                <a:gd name="connsiteY14" fmla="*/ 2072964 h 2320864"/>
                <a:gd name="connsiteX15" fmla="*/ 293367 w 4423253"/>
                <a:gd name="connsiteY15" fmla="*/ 1855257 h 2320864"/>
                <a:gd name="connsiteX16" fmla="*/ 81701 w 4423253"/>
                <a:gd name="connsiteY16" fmla="*/ 1492000 h 2320864"/>
                <a:gd name="connsiteX17" fmla="*/ 5012 w 4423253"/>
                <a:gd name="connsiteY17" fmla="*/ 1063750 h 2320864"/>
                <a:gd name="connsiteX18" fmla="*/ 29360 w 4423253"/>
                <a:gd name="connsiteY18" fmla="*/ 669963 h 2320864"/>
                <a:gd name="connsiteX19" fmla="*/ 134038 w 4423253"/>
                <a:gd name="connsiteY19" fmla="*/ 469841 h 2320864"/>
                <a:gd name="connsiteX20" fmla="*/ 142591 w 4423253"/>
                <a:gd name="connsiteY20" fmla="*/ 205065 h 2320864"/>
                <a:gd name="connsiteX0" fmla="*/ 142591 w 4471313"/>
                <a:gd name="connsiteY0" fmla="*/ 205065 h 2320864"/>
                <a:gd name="connsiteX1" fmla="*/ 334009 w 4471313"/>
                <a:gd name="connsiteY1" fmla="*/ 62 h 2320864"/>
                <a:gd name="connsiteX2" fmla="*/ 672473 w 4471313"/>
                <a:gd name="connsiteY2" fmla="*/ 524507 h 2320864"/>
                <a:gd name="connsiteX3" fmla="*/ 1141096 w 4471313"/>
                <a:gd name="connsiteY3" fmla="*/ 229526 h 2320864"/>
                <a:gd name="connsiteX4" fmla="*/ 1717030 w 4471313"/>
                <a:gd name="connsiteY4" fmla="*/ 667812 h 2320864"/>
                <a:gd name="connsiteX5" fmla="*/ 2237803 w 4471313"/>
                <a:gd name="connsiteY5" fmla="*/ 321855 h 2320864"/>
                <a:gd name="connsiteX6" fmla="*/ 2858910 w 4471313"/>
                <a:gd name="connsiteY6" fmla="*/ 717318 h 2320864"/>
                <a:gd name="connsiteX7" fmla="*/ 3372852 w 4471313"/>
                <a:gd name="connsiteY7" fmla="*/ 229526 h 2320864"/>
                <a:gd name="connsiteX8" fmla="*/ 3856973 w 4471313"/>
                <a:gd name="connsiteY8" fmla="*/ 527006 h 2320864"/>
                <a:gd name="connsiteX9" fmla="*/ 4175090 w 4471313"/>
                <a:gd name="connsiteY9" fmla="*/ 11227 h 2320864"/>
                <a:gd name="connsiteX10" fmla="*/ 4379862 w 4471313"/>
                <a:gd name="connsiteY10" fmla="*/ 224278 h 2320864"/>
                <a:gd name="connsiteX11" fmla="*/ 4388925 w 4471313"/>
                <a:gd name="connsiteY11" fmla="*/ 522182 h 2320864"/>
                <a:gd name="connsiteX12" fmla="*/ 4423175 w 4471313"/>
                <a:gd name="connsiteY12" fmla="*/ 1552037 h 2320864"/>
                <a:gd name="connsiteX13" fmla="*/ 3646526 w 4471313"/>
                <a:gd name="connsiteY13" fmla="*/ 2115506 h 2320864"/>
                <a:gd name="connsiteX14" fmla="*/ 2175087 w 4471313"/>
                <a:gd name="connsiteY14" fmla="*/ 2320448 h 2320864"/>
                <a:gd name="connsiteX15" fmla="*/ 754565 w 4471313"/>
                <a:gd name="connsiteY15" fmla="*/ 2072964 h 2320864"/>
                <a:gd name="connsiteX16" fmla="*/ 293367 w 4471313"/>
                <a:gd name="connsiteY16" fmla="*/ 1855257 h 2320864"/>
                <a:gd name="connsiteX17" fmla="*/ 81701 w 4471313"/>
                <a:gd name="connsiteY17" fmla="*/ 1492000 h 2320864"/>
                <a:gd name="connsiteX18" fmla="*/ 5012 w 4471313"/>
                <a:gd name="connsiteY18" fmla="*/ 1063750 h 2320864"/>
                <a:gd name="connsiteX19" fmla="*/ 29360 w 4471313"/>
                <a:gd name="connsiteY19" fmla="*/ 669963 h 2320864"/>
                <a:gd name="connsiteX20" fmla="*/ 134038 w 4471313"/>
                <a:gd name="connsiteY20" fmla="*/ 469841 h 2320864"/>
                <a:gd name="connsiteX21" fmla="*/ 142591 w 4471313"/>
                <a:gd name="connsiteY21" fmla="*/ 205065 h 2320864"/>
                <a:gd name="connsiteX0" fmla="*/ 142591 w 4486031"/>
                <a:gd name="connsiteY0" fmla="*/ 205065 h 2320864"/>
                <a:gd name="connsiteX1" fmla="*/ 334009 w 4486031"/>
                <a:gd name="connsiteY1" fmla="*/ 62 h 2320864"/>
                <a:gd name="connsiteX2" fmla="*/ 672473 w 4486031"/>
                <a:gd name="connsiteY2" fmla="*/ 524507 h 2320864"/>
                <a:gd name="connsiteX3" fmla="*/ 1141096 w 4486031"/>
                <a:gd name="connsiteY3" fmla="*/ 229526 h 2320864"/>
                <a:gd name="connsiteX4" fmla="*/ 1717030 w 4486031"/>
                <a:gd name="connsiteY4" fmla="*/ 667812 h 2320864"/>
                <a:gd name="connsiteX5" fmla="*/ 2237803 w 4486031"/>
                <a:gd name="connsiteY5" fmla="*/ 321855 h 2320864"/>
                <a:gd name="connsiteX6" fmla="*/ 2858910 w 4486031"/>
                <a:gd name="connsiteY6" fmla="*/ 717318 h 2320864"/>
                <a:gd name="connsiteX7" fmla="*/ 3372852 w 4486031"/>
                <a:gd name="connsiteY7" fmla="*/ 229526 h 2320864"/>
                <a:gd name="connsiteX8" fmla="*/ 3856973 w 4486031"/>
                <a:gd name="connsiteY8" fmla="*/ 527006 h 2320864"/>
                <a:gd name="connsiteX9" fmla="*/ 4175090 w 4486031"/>
                <a:gd name="connsiteY9" fmla="*/ 11227 h 2320864"/>
                <a:gd name="connsiteX10" fmla="*/ 4379862 w 4486031"/>
                <a:gd name="connsiteY10" fmla="*/ 224278 h 2320864"/>
                <a:gd name="connsiteX11" fmla="*/ 4388925 w 4486031"/>
                <a:gd name="connsiteY11" fmla="*/ 522182 h 2320864"/>
                <a:gd name="connsiteX12" fmla="*/ 4423175 w 4486031"/>
                <a:gd name="connsiteY12" fmla="*/ 1552037 h 2320864"/>
                <a:gd name="connsiteX13" fmla="*/ 3646526 w 4486031"/>
                <a:gd name="connsiteY13" fmla="*/ 2115506 h 2320864"/>
                <a:gd name="connsiteX14" fmla="*/ 2175087 w 4486031"/>
                <a:gd name="connsiteY14" fmla="*/ 2320448 h 2320864"/>
                <a:gd name="connsiteX15" fmla="*/ 754565 w 4486031"/>
                <a:gd name="connsiteY15" fmla="*/ 2072964 h 2320864"/>
                <a:gd name="connsiteX16" fmla="*/ 293367 w 4486031"/>
                <a:gd name="connsiteY16" fmla="*/ 1855257 h 2320864"/>
                <a:gd name="connsiteX17" fmla="*/ 81701 w 4486031"/>
                <a:gd name="connsiteY17" fmla="*/ 1492000 h 2320864"/>
                <a:gd name="connsiteX18" fmla="*/ 5012 w 4486031"/>
                <a:gd name="connsiteY18" fmla="*/ 1063750 h 2320864"/>
                <a:gd name="connsiteX19" fmla="*/ 29360 w 4486031"/>
                <a:gd name="connsiteY19" fmla="*/ 669963 h 2320864"/>
                <a:gd name="connsiteX20" fmla="*/ 134038 w 4486031"/>
                <a:gd name="connsiteY20" fmla="*/ 469841 h 2320864"/>
                <a:gd name="connsiteX21" fmla="*/ 142591 w 4486031"/>
                <a:gd name="connsiteY21" fmla="*/ 205065 h 2320864"/>
                <a:gd name="connsiteX0" fmla="*/ 142591 w 4460769"/>
                <a:gd name="connsiteY0" fmla="*/ 205065 h 2320853"/>
                <a:gd name="connsiteX1" fmla="*/ 334009 w 4460769"/>
                <a:gd name="connsiteY1" fmla="*/ 62 h 2320853"/>
                <a:gd name="connsiteX2" fmla="*/ 672473 w 4460769"/>
                <a:gd name="connsiteY2" fmla="*/ 524507 h 2320853"/>
                <a:gd name="connsiteX3" fmla="*/ 1141096 w 4460769"/>
                <a:gd name="connsiteY3" fmla="*/ 229526 h 2320853"/>
                <a:gd name="connsiteX4" fmla="*/ 1717030 w 4460769"/>
                <a:gd name="connsiteY4" fmla="*/ 667812 h 2320853"/>
                <a:gd name="connsiteX5" fmla="*/ 2237803 w 4460769"/>
                <a:gd name="connsiteY5" fmla="*/ 321855 h 2320853"/>
                <a:gd name="connsiteX6" fmla="*/ 2858910 w 4460769"/>
                <a:gd name="connsiteY6" fmla="*/ 717318 h 2320853"/>
                <a:gd name="connsiteX7" fmla="*/ 3372852 w 4460769"/>
                <a:gd name="connsiteY7" fmla="*/ 229526 h 2320853"/>
                <a:gd name="connsiteX8" fmla="*/ 3856973 w 4460769"/>
                <a:gd name="connsiteY8" fmla="*/ 527006 h 2320853"/>
                <a:gd name="connsiteX9" fmla="*/ 4175090 w 4460769"/>
                <a:gd name="connsiteY9" fmla="*/ 11227 h 2320853"/>
                <a:gd name="connsiteX10" fmla="*/ 4379862 w 4460769"/>
                <a:gd name="connsiteY10" fmla="*/ 224278 h 2320853"/>
                <a:gd name="connsiteX11" fmla="*/ 4388925 w 4460769"/>
                <a:gd name="connsiteY11" fmla="*/ 522182 h 2320853"/>
                <a:gd name="connsiteX12" fmla="*/ 4383151 w 4460769"/>
                <a:gd name="connsiteY12" fmla="*/ 1567431 h 2320853"/>
                <a:gd name="connsiteX13" fmla="*/ 3646526 w 4460769"/>
                <a:gd name="connsiteY13" fmla="*/ 2115506 h 2320853"/>
                <a:gd name="connsiteX14" fmla="*/ 2175087 w 4460769"/>
                <a:gd name="connsiteY14" fmla="*/ 2320448 h 2320853"/>
                <a:gd name="connsiteX15" fmla="*/ 754565 w 4460769"/>
                <a:gd name="connsiteY15" fmla="*/ 2072964 h 2320853"/>
                <a:gd name="connsiteX16" fmla="*/ 293367 w 4460769"/>
                <a:gd name="connsiteY16" fmla="*/ 1855257 h 2320853"/>
                <a:gd name="connsiteX17" fmla="*/ 81701 w 4460769"/>
                <a:gd name="connsiteY17" fmla="*/ 1492000 h 2320853"/>
                <a:gd name="connsiteX18" fmla="*/ 5012 w 4460769"/>
                <a:gd name="connsiteY18" fmla="*/ 1063750 h 2320853"/>
                <a:gd name="connsiteX19" fmla="*/ 29360 w 4460769"/>
                <a:gd name="connsiteY19" fmla="*/ 669963 h 2320853"/>
                <a:gd name="connsiteX20" fmla="*/ 134038 w 4460769"/>
                <a:gd name="connsiteY20" fmla="*/ 469841 h 2320853"/>
                <a:gd name="connsiteX21" fmla="*/ 142591 w 4460769"/>
                <a:gd name="connsiteY21" fmla="*/ 205065 h 2320853"/>
                <a:gd name="connsiteX0" fmla="*/ 142591 w 4460769"/>
                <a:gd name="connsiteY0" fmla="*/ 205065 h 2320853"/>
                <a:gd name="connsiteX1" fmla="*/ 334009 w 4460769"/>
                <a:gd name="connsiteY1" fmla="*/ 62 h 2320853"/>
                <a:gd name="connsiteX2" fmla="*/ 672473 w 4460769"/>
                <a:gd name="connsiteY2" fmla="*/ 524507 h 2320853"/>
                <a:gd name="connsiteX3" fmla="*/ 1141096 w 4460769"/>
                <a:gd name="connsiteY3" fmla="*/ 229526 h 2320853"/>
                <a:gd name="connsiteX4" fmla="*/ 1717030 w 4460769"/>
                <a:gd name="connsiteY4" fmla="*/ 667812 h 2320853"/>
                <a:gd name="connsiteX5" fmla="*/ 2237803 w 4460769"/>
                <a:gd name="connsiteY5" fmla="*/ 321855 h 2320853"/>
                <a:gd name="connsiteX6" fmla="*/ 2858910 w 4460769"/>
                <a:gd name="connsiteY6" fmla="*/ 717318 h 2320853"/>
                <a:gd name="connsiteX7" fmla="*/ 3372852 w 4460769"/>
                <a:gd name="connsiteY7" fmla="*/ 229526 h 2320853"/>
                <a:gd name="connsiteX8" fmla="*/ 3856973 w 4460769"/>
                <a:gd name="connsiteY8" fmla="*/ 527006 h 2320853"/>
                <a:gd name="connsiteX9" fmla="*/ 4175090 w 4460769"/>
                <a:gd name="connsiteY9" fmla="*/ 11227 h 2320853"/>
                <a:gd name="connsiteX10" fmla="*/ 4379862 w 4460769"/>
                <a:gd name="connsiteY10" fmla="*/ 224278 h 2320853"/>
                <a:gd name="connsiteX11" fmla="*/ 4388925 w 4460769"/>
                <a:gd name="connsiteY11" fmla="*/ 522182 h 2320853"/>
                <a:gd name="connsiteX12" fmla="*/ 4383151 w 4460769"/>
                <a:gd name="connsiteY12" fmla="*/ 1567431 h 2320853"/>
                <a:gd name="connsiteX13" fmla="*/ 3646526 w 4460769"/>
                <a:gd name="connsiteY13" fmla="*/ 2115506 h 2320853"/>
                <a:gd name="connsiteX14" fmla="*/ 2175087 w 4460769"/>
                <a:gd name="connsiteY14" fmla="*/ 2320448 h 2320853"/>
                <a:gd name="connsiteX15" fmla="*/ 754565 w 4460769"/>
                <a:gd name="connsiteY15" fmla="*/ 2072964 h 2320853"/>
                <a:gd name="connsiteX16" fmla="*/ 293367 w 4460769"/>
                <a:gd name="connsiteY16" fmla="*/ 1855257 h 2320853"/>
                <a:gd name="connsiteX17" fmla="*/ 81701 w 4460769"/>
                <a:gd name="connsiteY17" fmla="*/ 1492000 h 2320853"/>
                <a:gd name="connsiteX18" fmla="*/ 5012 w 4460769"/>
                <a:gd name="connsiteY18" fmla="*/ 1063750 h 2320853"/>
                <a:gd name="connsiteX19" fmla="*/ 29360 w 4460769"/>
                <a:gd name="connsiteY19" fmla="*/ 669963 h 2320853"/>
                <a:gd name="connsiteX20" fmla="*/ 134038 w 4460769"/>
                <a:gd name="connsiteY20" fmla="*/ 469841 h 2320853"/>
                <a:gd name="connsiteX21" fmla="*/ 142591 w 4460769"/>
                <a:gd name="connsiteY21" fmla="*/ 205065 h 2320853"/>
                <a:gd name="connsiteX0" fmla="*/ 142591 w 4460769"/>
                <a:gd name="connsiteY0" fmla="*/ 205065 h 2151710"/>
                <a:gd name="connsiteX1" fmla="*/ 334009 w 4460769"/>
                <a:gd name="connsiteY1" fmla="*/ 62 h 2151710"/>
                <a:gd name="connsiteX2" fmla="*/ 672473 w 4460769"/>
                <a:gd name="connsiteY2" fmla="*/ 524507 h 2151710"/>
                <a:gd name="connsiteX3" fmla="*/ 1141096 w 4460769"/>
                <a:gd name="connsiteY3" fmla="*/ 229526 h 2151710"/>
                <a:gd name="connsiteX4" fmla="*/ 1717030 w 4460769"/>
                <a:gd name="connsiteY4" fmla="*/ 667812 h 2151710"/>
                <a:gd name="connsiteX5" fmla="*/ 2237803 w 4460769"/>
                <a:gd name="connsiteY5" fmla="*/ 321855 h 2151710"/>
                <a:gd name="connsiteX6" fmla="*/ 2858910 w 4460769"/>
                <a:gd name="connsiteY6" fmla="*/ 717318 h 2151710"/>
                <a:gd name="connsiteX7" fmla="*/ 3372852 w 4460769"/>
                <a:gd name="connsiteY7" fmla="*/ 229526 h 2151710"/>
                <a:gd name="connsiteX8" fmla="*/ 3856973 w 4460769"/>
                <a:gd name="connsiteY8" fmla="*/ 527006 h 2151710"/>
                <a:gd name="connsiteX9" fmla="*/ 4175090 w 4460769"/>
                <a:gd name="connsiteY9" fmla="*/ 11227 h 2151710"/>
                <a:gd name="connsiteX10" fmla="*/ 4379862 w 4460769"/>
                <a:gd name="connsiteY10" fmla="*/ 224278 h 2151710"/>
                <a:gd name="connsiteX11" fmla="*/ 4388925 w 4460769"/>
                <a:gd name="connsiteY11" fmla="*/ 522182 h 2151710"/>
                <a:gd name="connsiteX12" fmla="*/ 4383151 w 4460769"/>
                <a:gd name="connsiteY12" fmla="*/ 1567431 h 2151710"/>
                <a:gd name="connsiteX13" fmla="*/ 3646526 w 4460769"/>
                <a:gd name="connsiteY13" fmla="*/ 2115506 h 2151710"/>
                <a:gd name="connsiteX14" fmla="*/ 754565 w 4460769"/>
                <a:gd name="connsiteY14" fmla="*/ 2072964 h 2151710"/>
                <a:gd name="connsiteX15" fmla="*/ 293367 w 4460769"/>
                <a:gd name="connsiteY15" fmla="*/ 1855257 h 2151710"/>
                <a:gd name="connsiteX16" fmla="*/ 81701 w 4460769"/>
                <a:gd name="connsiteY16" fmla="*/ 1492000 h 2151710"/>
                <a:gd name="connsiteX17" fmla="*/ 5012 w 4460769"/>
                <a:gd name="connsiteY17" fmla="*/ 1063750 h 2151710"/>
                <a:gd name="connsiteX18" fmla="*/ 29360 w 4460769"/>
                <a:gd name="connsiteY18" fmla="*/ 669963 h 2151710"/>
                <a:gd name="connsiteX19" fmla="*/ 134038 w 4460769"/>
                <a:gd name="connsiteY19" fmla="*/ 469841 h 2151710"/>
                <a:gd name="connsiteX20" fmla="*/ 142591 w 4460769"/>
                <a:gd name="connsiteY20" fmla="*/ 205065 h 2151710"/>
                <a:gd name="connsiteX0" fmla="*/ 142591 w 4460769"/>
                <a:gd name="connsiteY0" fmla="*/ 205065 h 2081505"/>
                <a:gd name="connsiteX1" fmla="*/ 334009 w 4460769"/>
                <a:gd name="connsiteY1" fmla="*/ 62 h 2081505"/>
                <a:gd name="connsiteX2" fmla="*/ 672473 w 4460769"/>
                <a:gd name="connsiteY2" fmla="*/ 524507 h 2081505"/>
                <a:gd name="connsiteX3" fmla="*/ 1141096 w 4460769"/>
                <a:gd name="connsiteY3" fmla="*/ 229526 h 2081505"/>
                <a:gd name="connsiteX4" fmla="*/ 1717030 w 4460769"/>
                <a:gd name="connsiteY4" fmla="*/ 667812 h 2081505"/>
                <a:gd name="connsiteX5" fmla="*/ 2237803 w 4460769"/>
                <a:gd name="connsiteY5" fmla="*/ 321855 h 2081505"/>
                <a:gd name="connsiteX6" fmla="*/ 2858910 w 4460769"/>
                <a:gd name="connsiteY6" fmla="*/ 717318 h 2081505"/>
                <a:gd name="connsiteX7" fmla="*/ 3372852 w 4460769"/>
                <a:gd name="connsiteY7" fmla="*/ 229526 h 2081505"/>
                <a:gd name="connsiteX8" fmla="*/ 3856973 w 4460769"/>
                <a:gd name="connsiteY8" fmla="*/ 527006 h 2081505"/>
                <a:gd name="connsiteX9" fmla="*/ 4175090 w 4460769"/>
                <a:gd name="connsiteY9" fmla="*/ 11227 h 2081505"/>
                <a:gd name="connsiteX10" fmla="*/ 4379862 w 4460769"/>
                <a:gd name="connsiteY10" fmla="*/ 224278 h 2081505"/>
                <a:gd name="connsiteX11" fmla="*/ 4388925 w 4460769"/>
                <a:gd name="connsiteY11" fmla="*/ 522182 h 2081505"/>
                <a:gd name="connsiteX12" fmla="*/ 4383151 w 4460769"/>
                <a:gd name="connsiteY12" fmla="*/ 1567431 h 2081505"/>
                <a:gd name="connsiteX13" fmla="*/ 754565 w 4460769"/>
                <a:gd name="connsiteY13" fmla="*/ 2072964 h 2081505"/>
                <a:gd name="connsiteX14" fmla="*/ 293367 w 4460769"/>
                <a:gd name="connsiteY14" fmla="*/ 1855257 h 2081505"/>
                <a:gd name="connsiteX15" fmla="*/ 81701 w 4460769"/>
                <a:gd name="connsiteY15" fmla="*/ 1492000 h 2081505"/>
                <a:gd name="connsiteX16" fmla="*/ 5012 w 4460769"/>
                <a:gd name="connsiteY16" fmla="*/ 1063750 h 2081505"/>
                <a:gd name="connsiteX17" fmla="*/ 29360 w 4460769"/>
                <a:gd name="connsiteY17" fmla="*/ 669963 h 2081505"/>
                <a:gd name="connsiteX18" fmla="*/ 134038 w 4460769"/>
                <a:gd name="connsiteY18" fmla="*/ 469841 h 2081505"/>
                <a:gd name="connsiteX19" fmla="*/ 142591 w 4460769"/>
                <a:gd name="connsiteY19" fmla="*/ 205065 h 2081505"/>
                <a:gd name="connsiteX0" fmla="*/ 219593 w 4537771"/>
                <a:gd name="connsiteY0" fmla="*/ 205065 h 1856545"/>
                <a:gd name="connsiteX1" fmla="*/ 411011 w 4537771"/>
                <a:gd name="connsiteY1" fmla="*/ 62 h 1856545"/>
                <a:gd name="connsiteX2" fmla="*/ 749475 w 4537771"/>
                <a:gd name="connsiteY2" fmla="*/ 524507 h 1856545"/>
                <a:gd name="connsiteX3" fmla="*/ 1218098 w 4537771"/>
                <a:gd name="connsiteY3" fmla="*/ 229526 h 1856545"/>
                <a:gd name="connsiteX4" fmla="*/ 1794032 w 4537771"/>
                <a:gd name="connsiteY4" fmla="*/ 667812 h 1856545"/>
                <a:gd name="connsiteX5" fmla="*/ 2314805 w 4537771"/>
                <a:gd name="connsiteY5" fmla="*/ 321855 h 1856545"/>
                <a:gd name="connsiteX6" fmla="*/ 2935912 w 4537771"/>
                <a:gd name="connsiteY6" fmla="*/ 717318 h 1856545"/>
                <a:gd name="connsiteX7" fmla="*/ 3449854 w 4537771"/>
                <a:gd name="connsiteY7" fmla="*/ 229526 h 1856545"/>
                <a:gd name="connsiteX8" fmla="*/ 3933975 w 4537771"/>
                <a:gd name="connsiteY8" fmla="*/ 527006 h 1856545"/>
                <a:gd name="connsiteX9" fmla="*/ 4252092 w 4537771"/>
                <a:gd name="connsiteY9" fmla="*/ 11227 h 1856545"/>
                <a:gd name="connsiteX10" fmla="*/ 4456864 w 4537771"/>
                <a:gd name="connsiteY10" fmla="*/ 224278 h 1856545"/>
                <a:gd name="connsiteX11" fmla="*/ 4465927 w 4537771"/>
                <a:gd name="connsiteY11" fmla="*/ 522182 h 1856545"/>
                <a:gd name="connsiteX12" fmla="*/ 4460153 w 4537771"/>
                <a:gd name="connsiteY12" fmla="*/ 1567431 h 1856545"/>
                <a:gd name="connsiteX13" fmla="*/ 370369 w 4537771"/>
                <a:gd name="connsiteY13" fmla="*/ 1855257 h 1856545"/>
                <a:gd name="connsiteX14" fmla="*/ 158703 w 4537771"/>
                <a:gd name="connsiteY14" fmla="*/ 1492000 h 1856545"/>
                <a:gd name="connsiteX15" fmla="*/ 82014 w 4537771"/>
                <a:gd name="connsiteY15" fmla="*/ 1063750 h 1856545"/>
                <a:gd name="connsiteX16" fmla="*/ 106362 w 4537771"/>
                <a:gd name="connsiteY16" fmla="*/ 669963 h 1856545"/>
                <a:gd name="connsiteX17" fmla="*/ 211040 w 4537771"/>
                <a:gd name="connsiteY17" fmla="*/ 469841 h 1856545"/>
                <a:gd name="connsiteX18" fmla="*/ 219593 w 4537771"/>
                <a:gd name="connsiteY18" fmla="*/ 205065 h 1856545"/>
                <a:gd name="connsiteX0" fmla="*/ 142591 w 4460769"/>
                <a:gd name="connsiteY0" fmla="*/ 205065 h 1817494"/>
                <a:gd name="connsiteX1" fmla="*/ 334009 w 4460769"/>
                <a:gd name="connsiteY1" fmla="*/ 62 h 1817494"/>
                <a:gd name="connsiteX2" fmla="*/ 672473 w 4460769"/>
                <a:gd name="connsiteY2" fmla="*/ 524507 h 1817494"/>
                <a:gd name="connsiteX3" fmla="*/ 1141096 w 4460769"/>
                <a:gd name="connsiteY3" fmla="*/ 229526 h 1817494"/>
                <a:gd name="connsiteX4" fmla="*/ 1717030 w 4460769"/>
                <a:gd name="connsiteY4" fmla="*/ 667812 h 1817494"/>
                <a:gd name="connsiteX5" fmla="*/ 2237803 w 4460769"/>
                <a:gd name="connsiteY5" fmla="*/ 321855 h 1817494"/>
                <a:gd name="connsiteX6" fmla="*/ 2858910 w 4460769"/>
                <a:gd name="connsiteY6" fmla="*/ 717318 h 1817494"/>
                <a:gd name="connsiteX7" fmla="*/ 3372852 w 4460769"/>
                <a:gd name="connsiteY7" fmla="*/ 229526 h 1817494"/>
                <a:gd name="connsiteX8" fmla="*/ 3856973 w 4460769"/>
                <a:gd name="connsiteY8" fmla="*/ 527006 h 1817494"/>
                <a:gd name="connsiteX9" fmla="*/ 4175090 w 4460769"/>
                <a:gd name="connsiteY9" fmla="*/ 11227 h 1817494"/>
                <a:gd name="connsiteX10" fmla="*/ 4379862 w 4460769"/>
                <a:gd name="connsiteY10" fmla="*/ 224278 h 1817494"/>
                <a:gd name="connsiteX11" fmla="*/ 4388925 w 4460769"/>
                <a:gd name="connsiteY11" fmla="*/ 522182 h 1817494"/>
                <a:gd name="connsiteX12" fmla="*/ 4383151 w 4460769"/>
                <a:gd name="connsiteY12" fmla="*/ 1567431 h 1817494"/>
                <a:gd name="connsiteX13" fmla="*/ 727635 w 4460769"/>
                <a:gd name="connsiteY13" fmla="*/ 1815370 h 1817494"/>
                <a:gd name="connsiteX14" fmla="*/ 81701 w 4460769"/>
                <a:gd name="connsiteY14" fmla="*/ 1492000 h 1817494"/>
                <a:gd name="connsiteX15" fmla="*/ 5012 w 4460769"/>
                <a:gd name="connsiteY15" fmla="*/ 1063750 h 1817494"/>
                <a:gd name="connsiteX16" fmla="*/ 29360 w 4460769"/>
                <a:gd name="connsiteY16" fmla="*/ 669963 h 1817494"/>
                <a:gd name="connsiteX17" fmla="*/ 134038 w 4460769"/>
                <a:gd name="connsiteY17" fmla="*/ 469841 h 1817494"/>
                <a:gd name="connsiteX18" fmla="*/ 142591 w 4460769"/>
                <a:gd name="connsiteY18" fmla="*/ 205065 h 181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60769" h="1817494">
                  <a:moveTo>
                    <a:pt x="142591" y="205065"/>
                  </a:moveTo>
                  <a:cubicBezTo>
                    <a:pt x="199174" y="159843"/>
                    <a:pt x="239911" y="114651"/>
                    <a:pt x="334009" y="62"/>
                  </a:cubicBezTo>
                  <a:cubicBezTo>
                    <a:pt x="338723" y="-5679"/>
                    <a:pt x="591780" y="389256"/>
                    <a:pt x="672473" y="524507"/>
                  </a:cubicBezTo>
                  <a:cubicBezTo>
                    <a:pt x="681292" y="539288"/>
                    <a:pt x="958886" y="359633"/>
                    <a:pt x="1141096" y="229526"/>
                  </a:cubicBezTo>
                  <a:lnTo>
                    <a:pt x="1717030" y="667812"/>
                  </a:lnTo>
                  <a:lnTo>
                    <a:pt x="2237803" y="321855"/>
                  </a:lnTo>
                  <a:lnTo>
                    <a:pt x="2858910" y="717318"/>
                  </a:lnTo>
                  <a:lnTo>
                    <a:pt x="3372852" y="229526"/>
                  </a:lnTo>
                  <a:lnTo>
                    <a:pt x="3856973" y="527006"/>
                  </a:lnTo>
                  <a:lnTo>
                    <a:pt x="4175090" y="11227"/>
                  </a:lnTo>
                  <a:lnTo>
                    <a:pt x="4379862" y="224278"/>
                  </a:lnTo>
                  <a:cubicBezTo>
                    <a:pt x="4414475" y="307898"/>
                    <a:pt x="4381706" y="300889"/>
                    <a:pt x="4388925" y="522182"/>
                  </a:cubicBezTo>
                  <a:cubicBezTo>
                    <a:pt x="4463877" y="549511"/>
                    <a:pt x="4505858" y="1300338"/>
                    <a:pt x="4383151" y="1567431"/>
                  </a:cubicBezTo>
                  <a:cubicBezTo>
                    <a:pt x="3700558" y="1789610"/>
                    <a:pt x="1444543" y="1827942"/>
                    <a:pt x="727635" y="1815370"/>
                  </a:cubicBezTo>
                  <a:cubicBezTo>
                    <a:pt x="10727" y="1802798"/>
                    <a:pt x="202138" y="1617270"/>
                    <a:pt x="81701" y="1492000"/>
                  </a:cubicBezTo>
                  <a:cubicBezTo>
                    <a:pt x="-38736" y="1366730"/>
                    <a:pt x="16301" y="1197164"/>
                    <a:pt x="5012" y="1063750"/>
                  </a:cubicBezTo>
                  <a:cubicBezTo>
                    <a:pt x="-8714" y="851833"/>
                    <a:pt x="7856" y="768948"/>
                    <a:pt x="29360" y="669963"/>
                  </a:cubicBezTo>
                  <a:cubicBezTo>
                    <a:pt x="50864" y="570978"/>
                    <a:pt x="90023" y="532957"/>
                    <a:pt x="134038" y="469841"/>
                  </a:cubicBezTo>
                  <a:cubicBezTo>
                    <a:pt x="151323" y="321083"/>
                    <a:pt x="103618" y="312610"/>
                    <a:pt x="142591" y="205065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50000">
                  <a:schemeClr val="bg1">
                    <a:shade val="67500"/>
                    <a:satMod val="115000"/>
                    <a:lumMod val="89000"/>
                    <a:lumOff val="11000"/>
                  </a:schemeClr>
                </a:gs>
                <a:gs pos="100000">
                  <a:schemeClr val="bg1">
                    <a:lumMod val="95000"/>
                    <a:shade val="100000"/>
                    <a:satMod val="115000"/>
                  </a:schemeClr>
                </a:gs>
              </a:gsLst>
              <a:lin ang="10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973" dirty="0"/>
            </a:p>
          </p:txBody>
        </p:sp>
        <p:grpSp>
          <p:nvGrpSpPr>
            <p:cNvPr id="173" name="グループ化 192">
              <a:extLst>
                <a:ext uri="{FF2B5EF4-FFF2-40B4-BE49-F238E27FC236}">
                  <a16:creationId xmlns:a16="http://schemas.microsoft.com/office/drawing/2014/main" id="{BA9720AA-3E8A-4948-8067-B541157EDEFF}"/>
                </a:ext>
              </a:extLst>
            </p:cNvPr>
            <p:cNvGrpSpPr/>
            <p:nvPr/>
          </p:nvGrpSpPr>
          <p:grpSpPr>
            <a:xfrm rot="5969478">
              <a:off x="3779205" y="1902399"/>
              <a:ext cx="4868403" cy="2864471"/>
              <a:chOff x="-2025137" y="2794074"/>
              <a:chExt cx="4472667" cy="2510186"/>
            </a:xfrm>
          </p:grpSpPr>
          <p:cxnSp>
            <p:nvCxnSpPr>
              <p:cNvPr id="180" name="直線コネクタ 193">
                <a:extLst>
                  <a:ext uri="{FF2B5EF4-FFF2-40B4-BE49-F238E27FC236}">
                    <a16:creationId xmlns:a16="http://schemas.microsoft.com/office/drawing/2014/main" id="{1F5134E2-DED0-E944-8F19-70ED918EAFC8}"/>
                  </a:ext>
                </a:extLst>
              </p:cNvPr>
              <p:cNvCxnSpPr/>
              <p:nvPr/>
            </p:nvCxnSpPr>
            <p:spPr>
              <a:xfrm flipH="1">
                <a:off x="-872191" y="3201149"/>
                <a:ext cx="15984" cy="857463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96">
                <a:extLst>
                  <a:ext uri="{FF2B5EF4-FFF2-40B4-BE49-F238E27FC236}">
                    <a16:creationId xmlns:a16="http://schemas.microsoft.com/office/drawing/2014/main" id="{9A81B8DF-B0B7-1B49-B4B0-A3AD7BD81CA1}"/>
                  </a:ext>
                </a:extLst>
              </p:cNvPr>
              <p:cNvCxnSpPr/>
              <p:nvPr/>
            </p:nvCxnSpPr>
            <p:spPr>
              <a:xfrm flipH="1">
                <a:off x="288664" y="3333407"/>
                <a:ext cx="1" cy="775108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243">
                <a:extLst>
                  <a:ext uri="{FF2B5EF4-FFF2-40B4-BE49-F238E27FC236}">
                    <a16:creationId xmlns:a16="http://schemas.microsoft.com/office/drawing/2014/main" id="{51F82A1D-1F6E-6E48-9033-F639B43C9137}"/>
                  </a:ext>
                </a:extLst>
              </p:cNvPr>
              <p:cNvCxnSpPr/>
              <p:nvPr/>
            </p:nvCxnSpPr>
            <p:spPr>
              <a:xfrm>
                <a:off x="1404170" y="3271759"/>
                <a:ext cx="0" cy="738767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244">
                <a:extLst>
                  <a:ext uri="{FF2B5EF4-FFF2-40B4-BE49-F238E27FC236}">
                    <a16:creationId xmlns:a16="http://schemas.microsoft.com/office/drawing/2014/main" id="{3F3D8DDC-82A4-C14D-B376-2E794E4466F7}"/>
                  </a:ext>
                </a:extLst>
              </p:cNvPr>
              <p:cNvCxnSpPr/>
              <p:nvPr/>
            </p:nvCxnSpPr>
            <p:spPr>
              <a:xfrm flipH="1">
                <a:off x="2173268" y="3023892"/>
                <a:ext cx="10841" cy="771717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245">
                <a:extLst>
                  <a:ext uri="{FF2B5EF4-FFF2-40B4-BE49-F238E27FC236}">
                    <a16:creationId xmlns:a16="http://schemas.microsoft.com/office/drawing/2014/main" id="{B405BA62-3DA4-4A4F-856E-02B1F4A6B5AA}"/>
                  </a:ext>
                </a:extLst>
              </p:cNvPr>
              <p:cNvCxnSpPr/>
              <p:nvPr/>
            </p:nvCxnSpPr>
            <p:spPr>
              <a:xfrm rot="11800329" flipH="1" flipV="1">
                <a:off x="741745" y="2948094"/>
                <a:ext cx="720297" cy="244120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246">
                <a:extLst>
                  <a:ext uri="{FF2B5EF4-FFF2-40B4-BE49-F238E27FC236}">
                    <a16:creationId xmlns:a16="http://schemas.microsoft.com/office/drawing/2014/main" id="{0B5DBDF3-4C38-CD47-83A6-B6BA1728C2EA}"/>
                  </a:ext>
                </a:extLst>
              </p:cNvPr>
              <p:cNvCxnSpPr/>
              <p:nvPr/>
            </p:nvCxnSpPr>
            <p:spPr>
              <a:xfrm>
                <a:off x="-288520" y="2908169"/>
                <a:ext cx="577185" cy="425238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247">
                <a:extLst>
                  <a:ext uri="{FF2B5EF4-FFF2-40B4-BE49-F238E27FC236}">
                    <a16:creationId xmlns:a16="http://schemas.microsoft.com/office/drawing/2014/main" id="{18987BF4-EC37-594D-A9E6-3C5E0397AD69}"/>
                  </a:ext>
                </a:extLst>
              </p:cNvPr>
              <p:cNvCxnSpPr/>
              <p:nvPr/>
            </p:nvCxnSpPr>
            <p:spPr>
              <a:xfrm rot="11800329" flipH="1" flipV="1">
                <a:off x="1797562" y="2876752"/>
                <a:ext cx="446760" cy="96642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253">
                <a:extLst>
                  <a:ext uri="{FF2B5EF4-FFF2-40B4-BE49-F238E27FC236}">
                    <a16:creationId xmlns:a16="http://schemas.microsoft.com/office/drawing/2014/main" id="{64A120E7-01B5-0A4B-9194-2293ADFCA2BD}"/>
                  </a:ext>
                </a:extLst>
              </p:cNvPr>
              <p:cNvCxnSpPr>
                <a:cxnSpLocks/>
              </p:cNvCxnSpPr>
              <p:nvPr/>
            </p:nvCxnSpPr>
            <p:spPr>
              <a:xfrm rot="529071" flipH="1">
                <a:off x="334854" y="2846518"/>
                <a:ext cx="441960" cy="517478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254">
                <a:extLst>
                  <a:ext uri="{FF2B5EF4-FFF2-40B4-BE49-F238E27FC236}">
                    <a16:creationId xmlns:a16="http://schemas.microsoft.com/office/drawing/2014/main" id="{8BB582F8-FFD2-D245-9801-1269AA0564E3}"/>
                  </a:ext>
                </a:extLst>
              </p:cNvPr>
              <p:cNvCxnSpPr>
                <a:cxnSpLocks/>
              </p:cNvCxnSpPr>
              <p:nvPr/>
            </p:nvCxnSpPr>
            <p:spPr>
              <a:xfrm rot="529071" flipH="1">
                <a:off x="1448724" y="2794074"/>
                <a:ext cx="344775" cy="502415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257">
                <a:extLst>
                  <a:ext uri="{FF2B5EF4-FFF2-40B4-BE49-F238E27FC236}">
                    <a16:creationId xmlns:a16="http://schemas.microsoft.com/office/drawing/2014/main" id="{D185DFF5-AC37-A547-9215-396B4FC84272}"/>
                  </a:ext>
                </a:extLst>
              </p:cNvPr>
              <p:cNvCxnSpPr/>
              <p:nvPr/>
            </p:nvCxnSpPr>
            <p:spPr>
              <a:xfrm>
                <a:off x="1404170" y="4010526"/>
                <a:ext cx="486827" cy="311664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258">
                <a:extLst>
                  <a:ext uri="{FF2B5EF4-FFF2-40B4-BE49-F238E27FC236}">
                    <a16:creationId xmlns:a16="http://schemas.microsoft.com/office/drawing/2014/main" id="{CA31328D-B441-DD40-AC8A-E59B3DD2373C}"/>
                  </a:ext>
                </a:extLst>
              </p:cNvPr>
              <p:cNvCxnSpPr/>
              <p:nvPr/>
            </p:nvCxnSpPr>
            <p:spPr>
              <a:xfrm flipH="1">
                <a:off x="885470" y="4010526"/>
                <a:ext cx="518700" cy="510270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線コネクタ 259">
                <a:extLst>
                  <a:ext uri="{FF2B5EF4-FFF2-40B4-BE49-F238E27FC236}">
                    <a16:creationId xmlns:a16="http://schemas.microsoft.com/office/drawing/2014/main" id="{FD99BEA3-27A5-D945-90E7-240B94427295}"/>
                  </a:ext>
                </a:extLst>
              </p:cNvPr>
              <p:cNvCxnSpPr/>
              <p:nvPr/>
            </p:nvCxnSpPr>
            <p:spPr>
              <a:xfrm>
                <a:off x="288664" y="4108515"/>
                <a:ext cx="596806" cy="406087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線コネクタ 260">
                <a:extLst>
                  <a:ext uri="{FF2B5EF4-FFF2-40B4-BE49-F238E27FC236}">
                    <a16:creationId xmlns:a16="http://schemas.microsoft.com/office/drawing/2014/main" id="{5103DCD0-8D73-F149-9AD3-EDED6843B441}"/>
                  </a:ext>
                </a:extLst>
              </p:cNvPr>
              <p:cNvCxnSpPr/>
              <p:nvPr/>
            </p:nvCxnSpPr>
            <p:spPr>
              <a:xfrm flipH="1">
                <a:off x="-814261" y="2908169"/>
                <a:ext cx="525741" cy="310545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線コネクタ 261">
                <a:extLst>
                  <a:ext uri="{FF2B5EF4-FFF2-40B4-BE49-F238E27FC236}">
                    <a16:creationId xmlns:a16="http://schemas.microsoft.com/office/drawing/2014/main" id="{A6315314-787A-0C40-ABBF-4F5F674B823B}"/>
                  </a:ext>
                </a:extLst>
              </p:cNvPr>
              <p:cNvCxnSpPr/>
              <p:nvPr/>
            </p:nvCxnSpPr>
            <p:spPr>
              <a:xfrm flipH="1">
                <a:off x="-266809" y="4108515"/>
                <a:ext cx="549032" cy="360848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線コネクタ 262">
                <a:extLst>
                  <a:ext uri="{FF2B5EF4-FFF2-40B4-BE49-F238E27FC236}">
                    <a16:creationId xmlns:a16="http://schemas.microsoft.com/office/drawing/2014/main" id="{7C69F4B0-CD16-ED4E-84F4-EE6DEEA03350}"/>
                  </a:ext>
                </a:extLst>
              </p:cNvPr>
              <p:cNvCxnSpPr/>
              <p:nvPr/>
            </p:nvCxnSpPr>
            <p:spPr>
              <a:xfrm flipH="1">
                <a:off x="1404168" y="4322190"/>
                <a:ext cx="486829" cy="527400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線コネクタ 263">
                <a:extLst>
                  <a:ext uri="{FF2B5EF4-FFF2-40B4-BE49-F238E27FC236}">
                    <a16:creationId xmlns:a16="http://schemas.microsoft.com/office/drawing/2014/main" id="{2961EC22-6B43-704C-AAE2-598EC9A10F51}"/>
                  </a:ext>
                </a:extLst>
              </p:cNvPr>
              <p:cNvCxnSpPr/>
              <p:nvPr/>
            </p:nvCxnSpPr>
            <p:spPr>
              <a:xfrm flipH="1">
                <a:off x="288663" y="4530845"/>
                <a:ext cx="596807" cy="442594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線コネクタ 264">
                <a:extLst>
                  <a:ext uri="{FF2B5EF4-FFF2-40B4-BE49-F238E27FC236}">
                    <a16:creationId xmlns:a16="http://schemas.microsoft.com/office/drawing/2014/main" id="{2B8A197B-C1DC-B044-8C7F-A7CD46B6BBA8}"/>
                  </a:ext>
                </a:extLst>
              </p:cNvPr>
              <p:cNvCxnSpPr/>
              <p:nvPr/>
            </p:nvCxnSpPr>
            <p:spPr>
              <a:xfrm flipH="1">
                <a:off x="-811765" y="4469363"/>
                <a:ext cx="544956" cy="397345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線コネクタ 265">
                <a:extLst>
                  <a:ext uri="{FF2B5EF4-FFF2-40B4-BE49-F238E27FC236}">
                    <a16:creationId xmlns:a16="http://schemas.microsoft.com/office/drawing/2014/main" id="{B0D56E9F-F7D9-F644-9BBA-E8440371A668}"/>
                  </a:ext>
                </a:extLst>
              </p:cNvPr>
              <p:cNvCxnSpPr/>
              <p:nvPr/>
            </p:nvCxnSpPr>
            <p:spPr>
              <a:xfrm>
                <a:off x="-1281597" y="4322190"/>
                <a:ext cx="465199" cy="544518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線コネクタ 266">
                <a:extLst>
                  <a:ext uri="{FF2B5EF4-FFF2-40B4-BE49-F238E27FC236}">
                    <a16:creationId xmlns:a16="http://schemas.microsoft.com/office/drawing/2014/main" id="{B3B8A725-29E2-A243-B8FF-26D7168E59CC}"/>
                  </a:ext>
                </a:extLst>
              </p:cNvPr>
              <p:cNvCxnSpPr/>
              <p:nvPr/>
            </p:nvCxnSpPr>
            <p:spPr>
              <a:xfrm>
                <a:off x="-254016" y="4464136"/>
                <a:ext cx="549032" cy="509303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線コネクタ 267">
                <a:extLst>
                  <a:ext uri="{FF2B5EF4-FFF2-40B4-BE49-F238E27FC236}">
                    <a16:creationId xmlns:a16="http://schemas.microsoft.com/office/drawing/2014/main" id="{E49B8D26-D0FD-0740-B948-928F40777E72}"/>
                  </a:ext>
                </a:extLst>
              </p:cNvPr>
              <p:cNvCxnSpPr/>
              <p:nvPr/>
            </p:nvCxnSpPr>
            <p:spPr>
              <a:xfrm flipV="1">
                <a:off x="-1281598" y="4010526"/>
                <a:ext cx="454756" cy="311664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直線コネクタ 268">
                <a:extLst>
                  <a:ext uri="{FF2B5EF4-FFF2-40B4-BE49-F238E27FC236}">
                    <a16:creationId xmlns:a16="http://schemas.microsoft.com/office/drawing/2014/main" id="{9897B66B-01E2-D14D-A779-5484CC32EF1E}"/>
                  </a:ext>
                </a:extLst>
              </p:cNvPr>
              <p:cNvCxnSpPr/>
              <p:nvPr/>
            </p:nvCxnSpPr>
            <p:spPr>
              <a:xfrm>
                <a:off x="-826841" y="4010526"/>
                <a:ext cx="581953" cy="458837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直線コネクタ 269">
                <a:extLst>
                  <a:ext uri="{FF2B5EF4-FFF2-40B4-BE49-F238E27FC236}">
                    <a16:creationId xmlns:a16="http://schemas.microsoft.com/office/drawing/2014/main" id="{2E171614-F84E-4A48-8592-B57DBA770FEF}"/>
                  </a:ext>
                </a:extLst>
              </p:cNvPr>
              <p:cNvCxnSpPr/>
              <p:nvPr/>
            </p:nvCxnSpPr>
            <p:spPr>
              <a:xfrm>
                <a:off x="876042" y="4514602"/>
                <a:ext cx="528126" cy="334988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直線コネクタ 270">
                <a:extLst>
                  <a:ext uri="{FF2B5EF4-FFF2-40B4-BE49-F238E27FC236}">
                    <a16:creationId xmlns:a16="http://schemas.microsoft.com/office/drawing/2014/main" id="{488F57C1-6947-C647-B7D2-9304D38BDA6D}"/>
                  </a:ext>
                </a:extLst>
              </p:cNvPr>
              <p:cNvCxnSpPr/>
              <p:nvPr/>
            </p:nvCxnSpPr>
            <p:spPr>
              <a:xfrm flipH="1">
                <a:off x="856842" y="4849590"/>
                <a:ext cx="547326" cy="454670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線コネクタ 271">
                <a:extLst>
                  <a:ext uri="{FF2B5EF4-FFF2-40B4-BE49-F238E27FC236}">
                    <a16:creationId xmlns:a16="http://schemas.microsoft.com/office/drawing/2014/main" id="{4E0BFB5E-BDA0-8341-9487-DB23B537A3B7}"/>
                  </a:ext>
                </a:extLst>
              </p:cNvPr>
              <p:cNvCxnSpPr/>
              <p:nvPr/>
            </p:nvCxnSpPr>
            <p:spPr>
              <a:xfrm>
                <a:off x="295016" y="4973439"/>
                <a:ext cx="566393" cy="328794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線コネクタ 272">
                <a:extLst>
                  <a:ext uri="{FF2B5EF4-FFF2-40B4-BE49-F238E27FC236}">
                    <a16:creationId xmlns:a16="http://schemas.microsoft.com/office/drawing/2014/main" id="{792C94BC-9401-B04A-92A8-BDD9725A5639}"/>
                  </a:ext>
                </a:extLst>
              </p:cNvPr>
              <p:cNvCxnSpPr/>
              <p:nvPr/>
            </p:nvCxnSpPr>
            <p:spPr>
              <a:xfrm>
                <a:off x="-813537" y="4866708"/>
                <a:ext cx="503506" cy="437552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線コネクタ 273">
                <a:extLst>
                  <a:ext uri="{FF2B5EF4-FFF2-40B4-BE49-F238E27FC236}">
                    <a16:creationId xmlns:a16="http://schemas.microsoft.com/office/drawing/2014/main" id="{53FC60FE-BE81-554F-B17B-C7F908BFE66D}"/>
                  </a:ext>
                </a:extLst>
              </p:cNvPr>
              <p:cNvCxnSpPr/>
              <p:nvPr/>
            </p:nvCxnSpPr>
            <p:spPr>
              <a:xfrm flipH="1">
                <a:off x="-1638895" y="2998775"/>
                <a:ext cx="11000" cy="767233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線コネクタ 274">
                <a:extLst>
                  <a:ext uri="{FF2B5EF4-FFF2-40B4-BE49-F238E27FC236}">
                    <a16:creationId xmlns:a16="http://schemas.microsoft.com/office/drawing/2014/main" id="{4B8167D2-5B97-634D-B947-8B6DD014FA4B}"/>
                  </a:ext>
                </a:extLst>
              </p:cNvPr>
              <p:cNvCxnSpPr/>
              <p:nvPr/>
            </p:nvCxnSpPr>
            <p:spPr>
              <a:xfrm rot="11800329" flipH="1" flipV="1">
                <a:off x="-2025137" y="2815538"/>
                <a:ext cx="417109" cy="1204571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線コネクタ 275">
                <a:extLst>
                  <a:ext uri="{FF2B5EF4-FFF2-40B4-BE49-F238E27FC236}">
                    <a16:creationId xmlns:a16="http://schemas.microsoft.com/office/drawing/2014/main" id="{3F3B6535-86EB-2C41-B4F7-F2B6E8780B16}"/>
                  </a:ext>
                </a:extLst>
              </p:cNvPr>
              <p:cNvCxnSpPr>
                <a:endCxn id="172" idx="2"/>
              </p:cNvCxnSpPr>
              <p:nvPr/>
            </p:nvCxnSpPr>
            <p:spPr>
              <a:xfrm rot="15630522" flipH="1">
                <a:off x="-1734912" y="3946488"/>
                <a:ext cx="620220" cy="157653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線コネクタ 276">
                <a:extLst>
                  <a:ext uri="{FF2B5EF4-FFF2-40B4-BE49-F238E27FC236}">
                    <a16:creationId xmlns:a16="http://schemas.microsoft.com/office/drawing/2014/main" id="{CEACFD46-6DA4-3344-B168-CF5D03B5B684}"/>
                  </a:ext>
                </a:extLst>
              </p:cNvPr>
              <p:cNvCxnSpPr/>
              <p:nvPr/>
            </p:nvCxnSpPr>
            <p:spPr>
              <a:xfrm>
                <a:off x="-1826204" y="4023346"/>
                <a:ext cx="242195" cy="533935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線コネクタ 277">
                <a:extLst>
                  <a:ext uri="{FF2B5EF4-FFF2-40B4-BE49-F238E27FC236}">
                    <a16:creationId xmlns:a16="http://schemas.microsoft.com/office/drawing/2014/main" id="{BEE28462-1EC6-C04A-B1FD-BD0157498814}"/>
                  </a:ext>
                </a:extLst>
              </p:cNvPr>
              <p:cNvCxnSpPr/>
              <p:nvPr/>
            </p:nvCxnSpPr>
            <p:spPr>
              <a:xfrm flipH="1">
                <a:off x="-1583148" y="4318513"/>
                <a:ext cx="298474" cy="237936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直線コネクタ 278">
                <a:extLst>
                  <a:ext uri="{FF2B5EF4-FFF2-40B4-BE49-F238E27FC236}">
                    <a16:creationId xmlns:a16="http://schemas.microsoft.com/office/drawing/2014/main" id="{5CC51C82-196F-B242-A7EB-7C6396C53747}"/>
                  </a:ext>
                </a:extLst>
              </p:cNvPr>
              <p:cNvCxnSpPr/>
              <p:nvPr/>
            </p:nvCxnSpPr>
            <p:spPr>
              <a:xfrm flipH="1">
                <a:off x="-308143" y="4973439"/>
                <a:ext cx="594918" cy="330821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線コネクタ 279">
                <a:extLst>
                  <a:ext uri="{FF2B5EF4-FFF2-40B4-BE49-F238E27FC236}">
                    <a16:creationId xmlns:a16="http://schemas.microsoft.com/office/drawing/2014/main" id="{5C573AD8-DD9D-F94D-876D-00258D13292F}"/>
                  </a:ext>
                </a:extLst>
              </p:cNvPr>
              <p:cNvCxnSpPr/>
              <p:nvPr/>
            </p:nvCxnSpPr>
            <p:spPr>
              <a:xfrm flipH="1">
                <a:off x="1856078" y="4583047"/>
                <a:ext cx="329317" cy="533833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線コネクタ 280">
                <a:extLst>
                  <a:ext uri="{FF2B5EF4-FFF2-40B4-BE49-F238E27FC236}">
                    <a16:creationId xmlns:a16="http://schemas.microsoft.com/office/drawing/2014/main" id="{4F4F7F2A-64D6-A043-AA74-24221BE7A767}"/>
                  </a:ext>
                </a:extLst>
              </p:cNvPr>
              <p:cNvCxnSpPr/>
              <p:nvPr/>
            </p:nvCxnSpPr>
            <p:spPr>
              <a:xfrm>
                <a:off x="1408245" y="4849590"/>
                <a:ext cx="447833" cy="267290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直線コネクタ 281">
                <a:extLst>
                  <a:ext uri="{FF2B5EF4-FFF2-40B4-BE49-F238E27FC236}">
                    <a16:creationId xmlns:a16="http://schemas.microsoft.com/office/drawing/2014/main" id="{94F95C36-79F3-164F-9F19-A8E0453900A5}"/>
                  </a:ext>
                </a:extLst>
              </p:cNvPr>
              <p:cNvCxnSpPr/>
              <p:nvPr/>
            </p:nvCxnSpPr>
            <p:spPr>
              <a:xfrm>
                <a:off x="1890997" y="4318513"/>
                <a:ext cx="293888" cy="257843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直線コネクタ 282">
                <a:extLst>
                  <a:ext uri="{FF2B5EF4-FFF2-40B4-BE49-F238E27FC236}">
                    <a16:creationId xmlns:a16="http://schemas.microsoft.com/office/drawing/2014/main" id="{81FE20D2-CC80-034A-87EF-183CE0413441}"/>
                  </a:ext>
                </a:extLst>
              </p:cNvPr>
              <p:cNvCxnSpPr/>
              <p:nvPr/>
            </p:nvCxnSpPr>
            <p:spPr>
              <a:xfrm flipH="1">
                <a:off x="1886245" y="3771018"/>
                <a:ext cx="324228" cy="552695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直線コネクタ 283">
                <a:extLst>
                  <a:ext uri="{FF2B5EF4-FFF2-40B4-BE49-F238E27FC236}">
                    <a16:creationId xmlns:a16="http://schemas.microsoft.com/office/drawing/2014/main" id="{0CAFFF25-FE4C-414D-8725-C9D5A6393118}"/>
                  </a:ext>
                </a:extLst>
              </p:cNvPr>
              <p:cNvCxnSpPr/>
              <p:nvPr/>
            </p:nvCxnSpPr>
            <p:spPr>
              <a:xfrm flipH="1">
                <a:off x="2187965" y="4020174"/>
                <a:ext cx="238485" cy="556182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直線コネクタ 286">
                <a:extLst>
                  <a:ext uri="{FF2B5EF4-FFF2-40B4-BE49-F238E27FC236}">
                    <a16:creationId xmlns:a16="http://schemas.microsoft.com/office/drawing/2014/main" id="{C9ECA4BA-D457-3142-B4ED-26E0C17B925B}"/>
                  </a:ext>
                </a:extLst>
              </p:cNvPr>
              <p:cNvCxnSpPr/>
              <p:nvPr/>
            </p:nvCxnSpPr>
            <p:spPr>
              <a:xfrm flipH="1">
                <a:off x="2430260" y="4016011"/>
                <a:ext cx="17270" cy="677016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線コネクタ 287">
                <a:extLst>
                  <a:ext uri="{FF2B5EF4-FFF2-40B4-BE49-F238E27FC236}">
                    <a16:creationId xmlns:a16="http://schemas.microsoft.com/office/drawing/2014/main" id="{5AF60DA6-B2A8-0D4B-B733-CCED9C4C8E55}"/>
                  </a:ext>
                </a:extLst>
              </p:cNvPr>
              <p:cNvCxnSpPr/>
              <p:nvPr/>
            </p:nvCxnSpPr>
            <p:spPr>
              <a:xfrm>
                <a:off x="2184885" y="4576356"/>
                <a:ext cx="224302" cy="112431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線コネクタ 288">
                <a:extLst>
                  <a:ext uri="{FF2B5EF4-FFF2-40B4-BE49-F238E27FC236}">
                    <a16:creationId xmlns:a16="http://schemas.microsoft.com/office/drawing/2014/main" id="{FBF9B4E5-9FC9-DF48-A8D2-F8D6F674C89E}"/>
                  </a:ext>
                </a:extLst>
              </p:cNvPr>
              <p:cNvCxnSpPr/>
              <p:nvPr/>
            </p:nvCxnSpPr>
            <p:spPr>
              <a:xfrm flipH="1">
                <a:off x="-1267751" y="4866708"/>
                <a:ext cx="453490" cy="250172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直線コネクタ 289">
                <a:extLst>
                  <a:ext uri="{FF2B5EF4-FFF2-40B4-BE49-F238E27FC236}">
                    <a16:creationId xmlns:a16="http://schemas.microsoft.com/office/drawing/2014/main" id="{138D3E0D-0B2C-8A4B-8D3F-E93D9062B33A}"/>
                  </a:ext>
                </a:extLst>
              </p:cNvPr>
              <p:cNvCxnSpPr/>
              <p:nvPr/>
            </p:nvCxnSpPr>
            <p:spPr>
              <a:xfrm>
                <a:off x="-1586495" y="4556449"/>
                <a:ext cx="320568" cy="560431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直線コネクタ 290">
                <a:extLst>
                  <a:ext uri="{FF2B5EF4-FFF2-40B4-BE49-F238E27FC236}">
                    <a16:creationId xmlns:a16="http://schemas.microsoft.com/office/drawing/2014/main" id="{1C8FB2AD-8795-5B4C-ABF0-69826ED3943A}"/>
                  </a:ext>
                </a:extLst>
              </p:cNvPr>
              <p:cNvCxnSpPr/>
              <p:nvPr/>
            </p:nvCxnSpPr>
            <p:spPr>
              <a:xfrm>
                <a:off x="-1827644" y="4023782"/>
                <a:ext cx="34335" cy="728320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直線コネクタ 291">
                <a:extLst>
                  <a:ext uri="{FF2B5EF4-FFF2-40B4-BE49-F238E27FC236}">
                    <a16:creationId xmlns:a16="http://schemas.microsoft.com/office/drawing/2014/main" id="{1BBD3117-C6E1-A34D-AEB1-CEDB95ACB9C4}"/>
                  </a:ext>
                </a:extLst>
              </p:cNvPr>
              <p:cNvCxnSpPr/>
              <p:nvPr/>
            </p:nvCxnSpPr>
            <p:spPr>
              <a:xfrm flipH="1">
                <a:off x="-1793307" y="4556449"/>
                <a:ext cx="206300" cy="195693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直線コネクタ 292">
                <a:extLst>
                  <a:ext uri="{FF2B5EF4-FFF2-40B4-BE49-F238E27FC236}">
                    <a16:creationId xmlns:a16="http://schemas.microsoft.com/office/drawing/2014/main" id="{DF30572A-2BC8-2A41-9AC1-8994BF4676A6}"/>
                  </a:ext>
                </a:extLst>
              </p:cNvPr>
              <p:cNvCxnSpPr/>
              <p:nvPr/>
            </p:nvCxnSpPr>
            <p:spPr>
              <a:xfrm flipH="1">
                <a:off x="-1833492" y="3765469"/>
                <a:ext cx="191518" cy="258273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直線コネクタ 293">
                <a:extLst>
                  <a:ext uri="{FF2B5EF4-FFF2-40B4-BE49-F238E27FC236}">
                    <a16:creationId xmlns:a16="http://schemas.microsoft.com/office/drawing/2014/main" id="{AE241074-DEC6-9A43-853D-2C56E3A08057}"/>
                  </a:ext>
                </a:extLst>
              </p:cNvPr>
              <p:cNvCxnSpPr/>
              <p:nvPr/>
            </p:nvCxnSpPr>
            <p:spPr>
              <a:xfrm rot="11800329" flipH="1" flipV="1">
                <a:off x="-1311117" y="2950723"/>
                <a:ext cx="550182" cy="207675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線コネクタ 294">
                <a:extLst>
                  <a:ext uri="{FF2B5EF4-FFF2-40B4-BE49-F238E27FC236}">
                    <a16:creationId xmlns:a16="http://schemas.microsoft.com/office/drawing/2014/main" id="{5A5BD54C-4C46-8C43-BB04-C667AA37F40C}"/>
                  </a:ext>
                </a:extLst>
              </p:cNvPr>
              <p:cNvCxnSpPr>
                <a:cxnSpLocks/>
              </p:cNvCxnSpPr>
              <p:nvPr/>
            </p:nvCxnSpPr>
            <p:spPr>
              <a:xfrm rot="529071" flipH="1">
                <a:off x="-1616175" y="2877056"/>
                <a:ext cx="370462" cy="150774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直線コネクタ 295">
                <a:extLst>
                  <a:ext uri="{FF2B5EF4-FFF2-40B4-BE49-F238E27FC236}">
                    <a16:creationId xmlns:a16="http://schemas.microsoft.com/office/drawing/2014/main" id="{1FF9B051-1628-F54A-8477-98B65D5B1D86}"/>
                  </a:ext>
                </a:extLst>
              </p:cNvPr>
              <p:cNvCxnSpPr/>
              <p:nvPr/>
            </p:nvCxnSpPr>
            <p:spPr>
              <a:xfrm rot="11800329" flipH="1" flipV="1">
                <a:off x="-1837062" y="2817005"/>
                <a:ext cx="240266" cy="156778"/>
              </a:xfrm>
              <a:prstGeom prst="line">
                <a:avLst/>
              </a:prstGeom>
              <a:ln w="285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4" name="フリーフォーム 296">
              <a:extLst>
                <a:ext uri="{FF2B5EF4-FFF2-40B4-BE49-F238E27FC236}">
                  <a16:creationId xmlns:a16="http://schemas.microsoft.com/office/drawing/2014/main" id="{A69C2C7C-014B-8E4A-8208-BFB2906AC81C}"/>
                </a:ext>
              </a:extLst>
            </p:cNvPr>
            <p:cNvSpPr/>
            <p:nvPr/>
          </p:nvSpPr>
          <p:spPr>
            <a:xfrm rot="5969478">
              <a:off x="2620553" y="2334525"/>
              <a:ext cx="4878835" cy="1767006"/>
            </a:xfrm>
            <a:custGeom>
              <a:avLst/>
              <a:gdLst>
                <a:gd name="connsiteX0" fmla="*/ 45500 w 1694418"/>
                <a:gd name="connsiteY0" fmla="*/ 732 h 870161"/>
                <a:gd name="connsiteX1" fmla="*/ 30510 w 1694418"/>
                <a:gd name="connsiteY1" fmla="*/ 90673 h 870161"/>
                <a:gd name="connsiteX2" fmla="*/ 529 w 1694418"/>
                <a:gd name="connsiteY2" fmla="*/ 345505 h 870161"/>
                <a:gd name="connsiteX3" fmla="*/ 15520 w 1694418"/>
                <a:gd name="connsiteY3" fmla="*/ 570358 h 870161"/>
                <a:gd name="connsiteX4" fmla="*/ 90470 w 1694418"/>
                <a:gd name="connsiteY4" fmla="*/ 585348 h 870161"/>
                <a:gd name="connsiteX5" fmla="*/ 180411 w 1694418"/>
                <a:gd name="connsiteY5" fmla="*/ 600338 h 870161"/>
                <a:gd name="connsiteX6" fmla="*/ 300333 w 1694418"/>
                <a:gd name="connsiteY6" fmla="*/ 630318 h 870161"/>
                <a:gd name="connsiteX7" fmla="*/ 585146 w 1694418"/>
                <a:gd name="connsiteY7" fmla="*/ 660299 h 870161"/>
                <a:gd name="connsiteX8" fmla="*/ 720057 w 1694418"/>
                <a:gd name="connsiteY8" fmla="*/ 690279 h 870161"/>
                <a:gd name="connsiteX9" fmla="*/ 869959 w 1694418"/>
                <a:gd name="connsiteY9" fmla="*/ 720259 h 870161"/>
                <a:gd name="connsiteX10" fmla="*/ 944910 w 1694418"/>
                <a:gd name="connsiteY10" fmla="*/ 750240 h 870161"/>
                <a:gd name="connsiteX11" fmla="*/ 1064831 w 1694418"/>
                <a:gd name="connsiteY11" fmla="*/ 765230 h 870161"/>
                <a:gd name="connsiteX12" fmla="*/ 1304674 w 1694418"/>
                <a:gd name="connsiteY12" fmla="*/ 825191 h 870161"/>
                <a:gd name="connsiteX13" fmla="*/ 1439585 w 1694418"/>
                <a:gd name="connsiteY13" fmla="*/ 855171 h 870161"/>
                <a:gd name="connsiteX14" fmla="*/ 1499546 w 1694418"/>
                <a:gd name="connsiteY14" fmla="*/ 870161 h 870161"/>
                <a:gd name="connsiteX15" fmla="*/ 1574497 w 1694418"/>
                <a:gd name="connsiteY15" fmla="*/ 720259 h 870161"/>
                <a:gd name="connsiteX16" fmla="*/ 1604477 w 1694418"/>
                <a:gd name="connsiteY16" fmla="*/ 585348 h 870161"/>
                <a:gd name="connsiteX17" fmla="*/ 1634457 w 1694418"/>
                <a:gd name="connsiteY17" fmla="*/ 540377 h 870161"/>
                <a:gd name="connsiteX18" fmla="*/ 1649448 w 1694418"/>
                <a:gd name="connsiteY18" fmla="*/ 465427 h 870161"/>
                <a:gd name="connsiteX19" fmla="*/ 1679428 w 1694418"/>
                <a:gd name="connsiteY19" fmla="*/ 420456 h 870161"/>
                <a:gd name="connsiteX20" fmla="*/ 1694418 w 1694418"/>
                <a:gd name="connsiteY20" fmla="*/ 285545 h 870161"/>
                <a:gd name="connsiteX21" fmla="*/ 1499546 w 1694418"/>
                <a:gd name="connsiteY21" fmla="*/ 225584 h 870161"/>
                <a:gd name="connsiteX22" fmla="*/ 1349644 w 1694418"/>
                <a:gd name="connsiteY22" fmla="*/ 210594 h 870161"/>
                <a:gd name="connsiteX23" fmla="*/ 1244713 w 1694418"/>
                <a:gd name="connsiteY23" fmla="*/ 195604 h 870161"/>
                <a:gd name="connsiteX24" fmla="*/ 1139782 w 1694418"/>
                <a:gd name="connsiteY24" fmla="*/ 165623 h 870161"/>
                <a:gd name="connsiteX25" fmla="*/ 1019861 w 1694418"/>
                <a:gd name="connsiteY25" fmla="*/ 150633 h 870161"/>
                <a:gd name="connsiteX26" fmla="*/ 809998 w 1694418"/>
                <a:gd name="connsiteY26" fmla="*/ 90673 h 870161"/>
                <a:gd name="connsiteX27" fmla="*/ 705067 w 1694418"/>
                <a:gd name="connsiteY27" fmla="*/ 75682 h 870161"/>
                <a:gd name="connsiteX28" fmla="*/ 615126 w 1694418"/>
                <a:gd name="connsiteY28" fmla="*/ 60692 h 870161"/>
                <a:gd name="connsiteX29" fmla="*/ 495205 w 1694418"/>
                <a:gd name="connsiteY29" fmla="*/ 30712 h 870161"/>
                <a:gd name="connsiteX30" fmla="*/ 180411 w 1694418"/>
                <a:gd name="connsiteY30" fmla="*/ 45702 h 870161"/>
                <a:gd name="connsiteX31" fmla="*/ 45500 w 1694418"/>
                <a:gd name="connsiteY31" fmla="*/ 732 h 870161"/>
                <a:gd name="connsiteX0" fmla="*/ 5726243 w 7375161"/>
                <a:gd name="connsiteY0" fmla="*/ 76653 h 1983796"/>
                <a:gd name="connsiteX1" fmla="*/ 5711253 w 7375161"/>
                <a:gd name="connsiteY1" fmla="*/ 166594 h 1983796"/>
                <a:gd name="connsiteX2" fmla="*/ 0 w 7375161"/>
                <a:gd name="connsiteY2" fmla="*/ 1980403 h 1983796"/>
                <a:gd name="connsiteX3" fmla="*/ 5696263 w 7375161"/>
                <a:gd name="connsiteY3" fmla="*/ 646279 h 1983796"/>
                <a:gd name="connsiteX4" fmla="*/ 5771213 w 7375161"/>
                <a:gd name="connsiteY4" fmla="*/ 661269 h 1983796"/>
                <a:gd name="connsiteX5" fmla="*/ 5861154 w 7375161"/>
                <a:gd name="connsiteY5" fmla="*/ 676259 h 1983796"/>
                <a:gd name="connsiteX6" fmla="*/ 5981076 w 7375161"/>
                <a:gd name="connsiteY6" fmla="*/ 706239 h 1983796"/>
                <a:gd name="connsiteX7" fmla="*/ 6265889 w 7375161"/>
                <a:gd name="connsiteY7" fmla="*/ 736220 h 1983796"/>
                <a:gd name="connsiteX8" fmla="*/ 6400800 w 7375161"/>
                <a:gd name="connsiteY8" fmla="*/ 766200 h 1983796"/>
                <a:gd name="connsiteX9" fmla="*/ 6550702 w 7375161"/>
                <a:gd name="connsiteY9" fmla="*/ 796180 h 1983796"/>
                <a:gd name="connsiteX10" fmla="*/ 6625653 w 7375161"/>
                <a:gd name="connsiteY10" fmla="*/ 826161 h 1983796"/>
                <a:gd name="connsiteX11" fmla="*/ 6745574 w 7375161"/>
                <a:gd name="connsiteY11" fmla="*/ 841151 h 1983796"/>
                <a:gd name="connsiteX12" fmla="*/ 6985417 w 7375161"/>
                <a:gd name="connsiteY12" fmla="*/ 901112 h 1983796"/>
                <a:gd name="connsiteX13" fmla="*/ 7120328 w 7375161"/>
                <a:gd name="connsiteY13" fmla="*/ 931092 h 1983796"/>
                <a:gd name="connsiteX14" fmla="*/ 7180289 w 7375161"/>
                <a:gd name="connsiteY14" fmla="*/ 946082 h 1983796"/>
                <a:gd name="connsiteX15" fmla="*/ 7255240 w 7375161"/>
                <a:gd name="connsiteY15" fmla="*/ 796180 h 1983796"/>
                <a:gd name="connsiteX16" fmla="*/ 7285220 w 7375161"/>
                <a:gd name="connsiteY16" fmla="*/ 661269 h 1983796"/>
                <a:gd name="connsiteX17" fmla="*/ 7315200 w 7375161"/>
                <a:gd name="connsiteY17" fmla="*/ 616298 h 1983796"/>
                <a:gd name="connsiteX18" fmla="*/ 7330191 w 7375161"/>
                <a:gd name="connsiteY18" fmla="*/ 541348 h 1983796"/>
                <a:gd name="connsiteX19" fmla="*/ 7360171 w 7375161"/>
                <a:gd name="connsiteY19" fmla="*/ 496377 h 1983796"/>
                <a:gd name="connsiteX20" fmla="*/ 7375161 w 7375161"/>
                <a:gd name="connsiteY20" fmla="*/ 361466 h 1983796"/>
                <a:gd name="connsiteX21" fmla="*/ 7180289 w 7375161"/>
                <a:gd name="connsiteY21" fmla="*/ 301505 h 1983796"/>
                <a:gd name="connsiteX22" fmla="*/ 7030387 w 7375161"/>
                <a:gd name="connsiteY22" fmla="*/ 286515 h 1983796"/>
                <a:gd name="connsiteX23" fmla="*/ 6925456 w 7375161"/>
                <a:gd name="connsiteY23" fmla="*/ 271525 h 1983796"/>
                <a:gd name="connsiteX24" fmla="*/ 6820525 w 7375161"/>
                <a:gd name="connsiteY24" fmla="*/ 241544 h 1983796"/>
                <a:gd name="connsiteX25" fmla="*/ 6700604 w 7375161"/>
                <a:gd name="connsiteY25" fmla="*/ 226554 h 1983796"/>
                <a:gd name="connsiteX26" fmla="*/ 6490741 w 7375161"/>
                <a:gd name="connsiteY26" fmla="*/ 166594 h 1983796"/>
                <a:gd name="connsiteX27" fmla="*/ 6385810 w 7375161"/>
                <a:gd name="connsiteY27" fmla="*/ 151603 h 1983796"/>
                <a:gd name="connsiteX28" fmla="*/ 6295869 w 7375161"/>
                <a:gd name="connsiteY28" fmla="*/ 136613 h 1983796"/>
                <a:gd name="connsiteX29" fmla="*/ 6175948 w 7375161"/>
                <a:gd name="connsiteY29" fmla="*/ 106633 h 1983796"/>
                <a:gd name="connsiteX30" fmla="*/ 5861154 w 7375161"/>
                <a:gd name="connsiteY30" fmla="*/ 121623 h 1983796"/>
                <a:gd name="connsiteX31" fmla="*/ 5726243 w 7375161"/>
                <a:gd name="connsiteY31" fmla="*/ 76653 h 1983796"/>
                <a:gd name="connsiteX0" fmla="*/ 6228182 w 7877100"/>
                <a:gd name="connsiteY0" fmla="*/ 65384 h 1972527"/>
                <a:gd name="connsiteX1" fmla="*/ 397008 w 7877100"/>
                <a:gd name="connsiteY1" fmla="*/ 1129685 h 1972527"/>
                <a:gd name="connsiteX2" fmla="*/ 501939 w 7877100"/>
                <a:gd name="connsiteY2" fmla="*/ 1969134 h 1972527"/>
                <a:gd name="connsiteX3" fmla="*/ 6198202 w 7877100"/>
                <a:gd name="connsiteY3" fmla="*/ 635010 h 1972527"/>
                <a:gd name="connsiteX4" fmla="*/ 6273152 w 7877100"/>
                <a:gd name="connsiteY4" fmla="*/ 650000 h 1972527"/>
                <a:gd name="connsiteX5" fmla="*/ 6363093 w 7877100"/>
                <a:gd name="connsiteY5" fmla="*/ 664990 h 1972527"/>
                <a:gd name="connsiteX6" fmla="*/ 6483015 w 7877100"/>
                <a:gd name="connsiteY6" fmla="*/ 694970 h 1972527"/>
                <a:gd name="connsiteX7" fmla="*/ 6767828 w 7877100"/>
                <a:gd name="connsiteY7" fmla="*/ 724951 h 1972527"/>
                <a:gd name="connsiteX8" fmla="*/ 6902739 w 7877100"/>
                <a:gd name="connsiteY8" fmla="*/ 754931 h 1972527"/>
                <a:gd name="connsiteX9" fmla="*/ 7052641 w 7877100"/>
                <a:gd name="connsiteY9" fmla="*/ 784911 h 1972527"/>
                <a:gd name="connsiteX10" fmla="*/ 7127592 w 7877100"/>
                <a:gd name="connsiteY10" fmla="*/ 814892 h 1972527"/>
                <a:gd name="connsiteX11" fmla="*/ 7247513 w 7877100"/>
                <a:gd name="connsiteY11" fmla="*/ 829882 h 1972527"/>
                <a:gd name="connsiteX12" fmla="*/ 7487356 w 7877100"/>
                <a:gd name="connsiteY12" fmla="*/ 889843 h 1972527"/>
                <a:gd name="connsiteX13" fmla="*/ 7622267 w 7877100"/>
                <a:gd name="connsiteY13" fmla="*/ 919823 h 1972527"/>
                <a:gd name="connsiteX14" fmla="*/ 7682228 w 7877100"/>
                <a:gd name="connsiteY14" fmla="*/ 934813 h 1972527"/>
                <a:gd name="connsiteX15" fmla="*/ 7757179 w 7877100"/>
                <a:gd name="connsiteY15" fmla="*/ 784911 h 1972527"/>
                <a:gd name="connsiteX16" fmla="*/ 7787159 w 7877100"/>
                <a:gd name="connsiteY16" fmla="*/ 650000 h 1972527"/>
                <a:gd name="connsiteX17" fmla="*/ 7817139 w 7877100"/>
                <a:gd name="connsiteY17" fmla="*/ 605029 h 1972527"/>
                <a:gd name="connsiteX18" fmla="*/ 7832130 w 7877100"/>
                <a:gd name="connsiteY18" fmla="*/ 530079 h 1972527"/>
                <a:gd name="connsiteX19" fmla="*/ 7862110 w 7877100"/>
                <a:gd name="connsiteY19" fmla="*/ 485108 h 1972527"/>
                <a:gd name="connsiteX20" fmla="*/ 7877100 w 7877100"/>
                <a:gd name="connsiteY20" fmla="*/ 350197 h 1972527"/>
                <a:gd name="connsiteX21" fmla="*/ 7682228 w 7877100"/>
                <a:gd name="connsiteY21" fmla="*/ 290236 h 1972527"/>
                <a:gd name="connsiteX22" fmla="*/ 7532326 w 7877100"/>
                <a:gd name="connsiteY22" fmla="*/ 275246 h 1972527"/>
                <a:gd name="connsiteX23" fmla="*/ 7427395 w 7877100"/>
                <a:gd name="connsiteY23" fmla="*/ 260256 h 1972527"/>
                <a:gd name="connsiteX24" fmla="*/ 7322464 w 7877100"/>
                <a:gd name="connsiteY24" fmla="*/ 230275 h 1972527"/>
                <a:gd name="connsiteX25" fmla="*/ 7202543 w 7877100"/>
                <a:gd name="connsiteY25" fmla="*/ 215285 h 1972527"/>
                <a:gd name="connsiteX26" fmla="*/ 6992680 w 7877100"/>
                <a:gd name="connsiteY26" fmla="*/ 155325 h 1972527"/>
                <a:gd name="connsiteX27" fmla="*/ 6887749 w 7877100"/>
                <a:gd name="connsiteY27" fmla="*/ 140334 h 1972527"/>
                <a:gd name="connsiteX28" fmla="*/ 6797808 w 7877100"/>
                <a:gd name="connsiteY28" fmla="*/ 125344 h 1972527"/>
                <a:gd name="connsiteX29" fmla="*/ 6677887 w 7877100"/>
                <a:gd name="connsiteY29" fmla="*/ 95364 h 1972527"/>
                <a:gd name="connsiteX30" fmla="*/ 6363093 w 7877100"/>
                <a:gd name="connsiteY30" fmla="*/ 110354 h 1972527"/>
                <a:gd name="connsiteX31" fmla="*/ 6228182 w 7877100"/>
                <a:gd name="connsiteY31" fmla="*/ 65384 h 1972527"/>
                <a:gd name="connsiteX0" fmla="*/ 6228182 w 7877100"/>
                <a:gd name="connsiteY0" fmla="*/ 65384 h 2598729"/>
                <a:gd name="connsiteX1" fmla="*/ 397008 w 7877100"/>
                <a:gd name="connsiteY1" fmla="*/ 1129685 h 2598729"/>
                <a:gd name="connsiteX2" fmla="*/ 501939 w 7877100"/>
                <a:gd name="connsiteY2" fmla="*/ 1969134 h 2598729"/>
                <a:gd name="connsiteX3" fmla="*/ 6198202 w 7877100"/>
                <a:gd name="connsiteY3" fmla="*/ 635010 h 2598729"/>
                <a:gd name="connsiteX4" fmla="*/ 6273152 w 7877100"/>
                <a:gd name="connsiteY4" fmla="*/ 650000 h 2598729"/>
                <a:gd name="connsiteX5" fmla="*/ 6363093 w 7877100"/>
                <a:gd name="connsiteY5" fmla="*/ 664990 h 2598729"/>
                <a:gd name="connsiteX6" fmla="*/ 2735474 w 7877100"/>
                <a:gd name="connsiteY6" fmla="*/ 2598721 h 2598729"/>
                <a:gd name="connsiteX7" fmla="*/ 6767828 w 7877100"/>
                <a:gd name="connsiteY7" fmla="*/ 724951 h 2598729"/>
                <a:gd name="connsiteX8" fmla="*/ 6902739 w 7877100"/>
                <a:gd name="connsiteY8" fmla="*/ 754931 h 2598729"/>
                <a:gd name="connsiteX9" fmla="*/ 7052641 w 7877100"/>
                <a:gd name="connsiteY9" fmla="*/ 784911 h 2598729"/>
                <a:gd name="connsiteX10" fmla="*/ 7127592 w 7877100"/>
                <a:gd name="connsiteY10" fmla="*/ 814892 h 2598729"/>
                <a:gd name="connsiteX11" fmla="*/ 7247513 w 7877100"/>
                <a:gd name="connsiteY11" fmla="*/ 829882 h 2598729"/>
                <a:gd name="connsiteX12" fmla="*/ 7487356 w 7877100"/>
                <a:gd name="connsiteY12" fmla="*/ 889843 h 2598729"/>
                <a:gd name="connsiteX13" fmla="*/ 7622267 w 7877100"/>
                <a:gd name="connsiteY13" fmla="*/ 919823 h 2598729"/>
                <a:gd name="connsiteX14" fmla="*/ 7682228 w 7877100"/>
                <a:gd name="connsiteY14" fmla="*/ 934813 h 2598729"/>
                <a:gd name="connsiteX15" fmla="*/ 7757179 w 7877100"/>
                <a:gd name="connsiteY15" fmla="*/ 784911 h 2598729"/>
                <a:gd name="connsiteX16" fmla="*/ 7787159 w 7877100"/>
                <a:gd name="connsiteY16" fmla="*/ 650000 h 2598729"/>
                <a:gd name="connsiteX17" fmla="*/ 7817139 w 7877100"/>
                <a:gd name="connsiteY17" fmla="*/ 605029 h 2598729"/>
                <a:gd name="connsiteX18" fmla="*/ 7832130 w 7877100"/>
                <a:gd name="connsiteY18" fmla="*/ 530079 h 2598729"/>
                <a:gd name="connsiteX19" fmla="*/ 7862110 w 7877100"/>
                <a:gd name="connsiteY19" fmla="*/ 485108 h 2598729"/>
                <a:gd name="connsiteX20" fmla="*/ 7877100 w 7877100"/>
                <a:gd name="connsiteY20" fmla="*/ 350197 h 2598729"/>
                <a:gd name="connsiteX21" fmla="*/ 7682228 w 7877100"/>
                <a:gd name="connsiteY21" fmla="*/ 290236 h 2598729"/>
                <a:gd name="connsiteX22" fmla="*/ 7532326 w 7877100"/>
                <a:gd name="connsiteY22" fmla="*/ 275246 h 2598729"/>
                <a:gd name="connsiteX23" fmla="*/ 7427395 w 7877100"/>
                <a:gd name="connsiteY23" fmla="*/ 260256 h 2598729"/>
                <a:gd name="connsiteX24" fmla="*/ 7322464 w 7877100"/>
                <a:gd name="connsiteY24" fmla="*/ 230275 h 2598729"/>
                <a:gd name="connsiteX25" fmla="*/ 7202543 w 7877100"/>
                <a:gd name="connsiteY25" fmla="*/ 215285 h 2598729"/>
                <a:gd name="connsiteX26" fmla="*/ 6992680 w 7877100"/>
                <a:gd name="connsiteY26" fmla="*/ 155325 h 2598729"/>
                <a:gd name="connsiteX27" fmla="*/ 6887749 w 7877100"/>
                <a:gd name="connsiteY27" fmla="*/ 140334 h 2598729"/>
                <a:gd name="connsiteX28" fmla="*/ 6797808 w 7877100"/>
                <a:gd name="connsiteY28" fmla="*/ 125344 h 2598729"/>
                <a:gd name="connsiteX29" fmla="*/ 6677887 w 7877100"/>
                <a:gd name="connsiteY29" fmla="*/ 95364 h 2598729"/>
                <a:gd name="connsiteX30" fmla="*/ 6363093 w 7877100"/>
                <a:gd name="connsiteY30" fmla="*/ 110354 h 2598729"/>
                <a:gd name="connsiteX31" fmla="*/ 6228182 w 7877100"/>
                <a:gd name="connsiteY31" fmla="*/ 65384 h 2598729"/>
                <a:gd name="connsiteX0" fmla="*/ 6228182 w 7877100"/>
                <a:gd name="connsiteY0" fmla="*/ 65384 h 2598782"/>
                <a:gd name="connsiteX1" fmla="*/ 397008 w 7877100"/>
                <a:gd name="connsiteY1" fmla="*/ 1129685 h 2598782"/>
                <a:gd name="connsiteX2" fmla="*/ 501939 w 7877100"/>
                <a:gd name="connsiteY2" fmla="*/ 1969134 h 2598782"/>
                <a:gd name="connsiteX3" fmla="*/ 6198202 w 7877100"/>
                <a:gd name="connsiteY3" fmla="*/ 635010 h 2598782"/>
                <a:gd name="connsiteX4" fmla="*/ 6273152 w 7877100"/>
                <a:gd name="connsiteY4" fmla="*/ 650000 h 2598782"/>
                <a:gd name="connsiteX5" fmla="*/ 2735474 w 7877100"/>
                <a:gd name="connsiteY5" fmla="*/ 2598721 h 2598782"/>
                <a:gd name="connsiteX6" fmla="*/ 6767828 w 7877100"/>
                <a:gd name="connsiteY6" fmla="*/ 724951 h 2598782"/>
                <a:gd name="connsiteX7" fmla="*/ 6902739 w 7877100"/>
                <a:gd name="connsiteY7" fmla="*/ 754931 h 2598782"/>
                <a:gd name="connsiteX8" fmla="*/ 7052641 w 7877100"/>
                <a:gd name="connsiteY8" fmla="*/ 784911 h 2598782"/>
                <a:gd name="connsiteX9" fmla="*/ 7127592 w 7877100"/>
                <a:gd name="connsiteY9" fmla="*/ 814892 h 2598782"/>
                <a:gd name="connsiteX10" fmla="*/ 7247513 w 7877100"/>
                <a:gd name="connsiteY10" fmla="*/ 829882 h 2598782"/>
                <a:gd name="connsiteX11" fmla="*/ 7487356 w 7877100"/>
                <a:gd name="connsiteY11" fmla="*/ 889843 h 2598782"/>
                <a:gd name="connsiteX12" fmla="*/ 7622267 w 7877100"/>
                <a:gd name="connsiteY12" fmla="*/ 919823 h 2598782"/>
                <a:gd name="connsiteX13" fmla="*/ 7682228 w 7877100"/>
                <a:gd name="connsiteY13" fmla="*/ 934813 h 2598782"/>
                <a:gd name="connsiteX14" fmla="*/ 7757179 w 7877100"/>
                <a:gd name="connsiteY14" fmla="*/ 784911 h 2598782"/>
                <a:gd name="connsiteX15" fmla="*/ 7787159 w 7877100"/>
                <a:gd name="connsiteY15" fmla="*/ 650000 h 2598782"/>
                <a:gd name="connsiteX16" fmla="*/ 7817139 w 7877100"/>
                <a:gd name="connsiteY16" fmla="*/ 605029 h 2598782"/>
                <a:gd name="connsiteX17" fmla="*/ 7832130 w 7877100"/>
                <a:gd name="connsiteY17" fmla="*/ 530079 h 2598782"/>
                <a:gd name="connsiteX18" fmla="*/ 7862110 w 7877100"/>
                <a:gd name="connsiteY18" fmla="*/ 485108 h 2598782"/>
                <a:gd name="connsiteX19" fmla="*/ 7877100 w 7877100"/>
                <a:gd name="connsiteY19" fmla="*/ 350197 h 2598782"/>
                <a:gd name="connsiteX20" fmla="*/ 7682228 w 7877100"/>
                <a:gd name="connsiteY20" fmla="*/ 290236 h 2598782"/>
                <a:gd name="connsiteX21" fmla="*/ 7532326 w 7877100"/>
                <a:gd name="connsiteY21" fmla="*/ 275246 h 2598782"/>
                <a:gd name="connsiteX22" fmla="*/ 7427395 w 7877100"/>
                <a:gd name="connsiteY22" fmla="*/ 260256 h 2598782"/>
                <a:gd name="connsiteX23" fmla="*/ 7322464 w 7877100"/>
                <a:gd name="connsiteY23" fmla="*/ 230275 h 2598782"/>
                <a:gd name="connsiteX24" fmla="*/ 7202543 w 7877100"/>
                <a:gd name="connsiteY24" fmla="*/ 215285 h 2598782"/>
                <a:gd name="connsiteX25" fmla="*/ 6992680 w 7877100"/>
                <a:gd name="connsiteY25" fmla="*/ 155325 h 2598782"/>
                <a:gd name="connsiteX26" fmla="*/ 6887749 w 7877100"/>
                <a:gd name="connsiteY26" fmla="*/ 140334 h 2598782"/>
                <a:gd name="connsiteX27" fmla="*/ 6797808 w 7877100"/>
                <a:gd name="connsiteY27" fmla="*/ 125344 h 2598782"/>
                <a:gd name="connsiteX28" fmla="*/ 6677887 w 7877100"/>
                <a:gd name="connsiteY28" fmla="*/ 95364 h 2598782"/>
                <a:gd name="connsiteX29" fmla="*/ 6363093 w 7877100"/>
                <a:gd name="connsiteY29" fmla="*/ 110354 h 2598782"/>
                <a:gd name="connsiteX30" fmla="*/ 6228182 w 7877100"/>
                <a:gd name="connsiteY30" fmla="*/ 65384 h 2598782"/>
                <a:gd name="connsiteX0" fmla="*/ 6228182 w 7877100"/>
                <a:gd name="connsiteY0" fmla="*/ 65384 h 2598809"/>
                <a:gd name="connsiteX1" fmla="*/ 397008 w 7877100"/>
                <a:gd name="connsiteY1" fmla="*/ 1129685 h 2598809"/>
                <a:gd name="connsiteX2" fmla="*/ 501939 w 7877100"/>
                <a:gd name="connsiteY2" fmla="*/ 1969134 h 2598809"/>
                <a:gd name="connsiteX3" fmla="*/ 6198202 w 7877100"/>
                <a:gd name="connsiteY3" fmla="*/ 635010 h 2598809"/>
                <a:gd name="connsiteX4" fmla="*/ 2735474 w 7877100"/>
                <a:gd name="connsiteY4" fmla="*/ 2598721 h 2598809"/>
                <a:gd name="connsiteX5" fmla="*/ 6767828 w 7877100"/>
                <a:gd name="connsiteY5" fmla="*/ 724951 h 2598809"/>
                <a:gd name="connsiteX6" fmla="*/ 6902739 w 7877100"/>
                <a:gd name="connsiteY6" fmla="*/ 754931 h 2598809"/>
                <a:gd name="connsiteX7" fmla="*/ 7052641 w 7877100"/>
                <a:gd name="connsiteY7" fmla="*/ 784911 h 2598809"/>
                <a:gd name="connsiteX8" fmla="*/ 7127592 w 7877100"/>
                <a:gd name="connsiteY8" fmla="*/ 814892 h 2598809"/>
                <a:gd name="connsiteX9" fmla="*/ 7247513 w 7877100"/>
                <a:gd name="connsiteY9" fmla="*/ 829882 h 2598809"/>
                <a:gd name="connsiteX10" fmla="*/ 7487356 w 7877100"/>
                <a:gd name="connsiteY10" fmla="*/ 889843 h 2598809"/>
                <a:gd name="connsiteX11" fmla="*/ 7622267 w 7877100"/>
                <a:gd name="connsiteY11" fmla="*/ 919823 h 2598809"/>
                <a:gd name="connsiteX12" fmla="*/ 7682228 w 7877100"/>
                <a:gd name="connsiteY12" fmla="*/ 934813 h 2598809"/>
                <a:gd name="connsiteX13" fmla="*/ 7757179 w 7877100"/>
                <a:gd name="connsiteY13" fmla="*/ 784911 h 2598809"/>
                <a:gd name="connsiteX14" fmla="*/ 7787159 w 7877100"/>
                <a:gd name="connsiteY14" fmla="*/ 650000 h 2598809"/>
                <a:gd name="connsiteX15" fmla="*/ 7817139 w 7877100"/>
                <a:gd name="connsiteY15" fmla="*/ 605029 h 2598809"/>
                <a:gd name="connsiteX16" fmla="*/ 7832130 w 7877100"/>
                <a:gd name="connsiteY16" fmla="*/ 530079 h 2598809"/>
                <a:gd name="connsiteX17" fmla="*/ 7862110 w 7877100"/>
                <a:gd name="connsiteY17" fmla="*/ 485108 h 2598809"/>
                <a:gd name="connsiteX18" fmla="*/ 7877100 w 7877100"/>
                <a:gd name="connsiteY18" fmla="*/ 350197 h 2598809"/>
                <a:gd name="connsiteX19" fmla="*/ 7682228 w 7877100"/>
                <a:gd name="connsiteY19" fmla="*/ 290236 h 2598809"/>
                <a:gd name="connsiteX20" fmla="*/ 7532326 w 7877100"/>
                <a:gd name="connsiteY20" fmla="*/ 275246 h 2598809"/>
                <a:gd name="connsiteX21" fmla="*/ 7427395 w 7877100"/>
                <a:gd name="connsiteY21" fmla="*/ 260256 h 2598809"/>
                <a:gd name="connsiteX22" fmla="*/ 7322464 w 7877100"/>
                <a:gd name="connsiteY22" fmla="*/ 230275 h 2598809"/>
                <a:gd name="connsiteX23" fmla="*/ 7202543 w 7877100"/>
                <a:gd name="connsiteY23" fmla="*/ 215285 h 2598809"/>
                <a:gd name="connsiteX24" fmla="*/ 6992680 w 7877100"/>
                <a:gd name="connsiteY24" fmla="*/ 155325 h 2598809"/>
                <a:gd name="connsiteX25" fmla="*/ 6887749 w 7877100"/>
                <a:gd name="connsiteY25" fmla="*/ 140334 h 2598809"/>
                <a:gd name="connsiteX26" fmla="*/ 6797808 w 7877100"/>
                <a:gd name="connsiteY26" fmla="*/ 125344 h 2598809"/>
                <a:gd name="connsiteX27" fmla="*/ 6677887 w 7877100"/>
                <a:gd name="connsiteY27" fmla="*/ 95364 h 2598809"/>
                <a:gd name="connsiteX28" fmla="*/ 6363093 w 7877100"/>
                <a:gd name="connsiteY28" fmla="*/ 110354 h 2598809"/>
                <a:gd name="connsiteX29" fmla="*/ 6228182 w 7877100"/>
                <a:gd name="connsiteY29" fmla="*/ 65384 h 2598809"/>
                <a:gd name="connsiteX0" fmla="*/ 6228182 w 7877100"/>
                <a:gd name="connsiteY0" fmla="*/ 65384 h 2641993"/>
                <a:gd name="connsiteX1" fmla="*/ 397008 w 7877100"/>
                <a:gd name="connsiteY1" fmla="*/ 1129685 h 2641993"/>
                <a:gd name="connsiteX2" fmla="*/ 501939 w 7877100"/>
                <a:gd name="connsiteY2" fmla="*/ 1969134 h 2641993"/>
                <a:gd name="connsiteX3" fmla="*/ 2735474 w 7877100"/>
                <a:gd name="connsiteY3" fmla="*/ 2598721 h 2641993"/>
                <a:gd name="connsiteX4" fmla="*/ 6767828 w 7877100"/>
                <a:gd name="connsiteY4" fmla="*/ 724951 h 2641993"/>
                <a:gd name="connsiteX5" fmla="*/ 6902739 w 7877100"/>
                <a:gd name="connsiteY5" fmla="*/ 754931 h 2641993"/>
                <a:gd name="connsiteX6" fmla="*/ 7052641 w 7877100"/>
                <a:gd name="connsiteY6" fmla="*/ 784911 h 2641993"/>
                <a:gd name="connsiteX7" fmla="*/ 7127592 w 7877100"/>
                <a:gd name="connsiteY7" fmla="*/ 814892 h 2641993"/>
                <a:gd name="connsiteX8" fmla="*/ 7247513 w 7877100"/>
                <a:gd name="connsiteY8" fmla="*/ 829882 h 2641993"/>
                <a:gd name="connsiteX9" fmla="*/ 7487356 w 7877100"/>
                <a:gd name="connsiteY9" fmla="*/ 889843 h 2641993"/>
                <a:gd name="connsiteX10" fmla="*/ 7622267 w 7877100"/>
                <a:gd name="connsiteY10" fmla="*/ 919823 h 2641993"/>
                <a:gd name="connsiteX11" fmla="*/ 7682228 w 7877100"/>
                <a:gd name="connsiteY11" fmla="*/ 934813 h 2641993"/>
                <a:gd name="connsiteX12" fmla="*/ 7757179 w 7877100"/>
                <a:gd name="connsiteY12" fmla="*/ 784911 h 2641993"/>
                <a:gd name="connsiteX13" fmla="*/ 7787159 w 7877100"/>
                <a:gd name="connsiteY13" fmla="*/ 650000 h 2641993"/>
                <a:gd name="connsiteX14" fmla="*/ 7817139 w 7877100"/>
                <a:gd name="connsiteY14" fmla="*/ 605029 h 2641993"/>
                <a:gd name="connsiteX15" fmla="*/ 7832130 w 7877100"/>
                <a:gd name="connsiteY15" fmla="*/ 530079 h 2641993"/>
                <a:gd name="connsiteX16" fmla="*/ 7862110 w 7877100"/>
                <a:gd name="connsiteY16" fmla="*/ 485108 h 2641993"/>
                <a:gd name="connsiteX17" fmla="*/ 7877100 w 7877100"/>
                <a:gd name="connsiteY17" fmla="*/ 350197 h 2641993"/>
                <a:gd name="connsiteX18" fmla="*/ 7682228 w 7877100"/>
                <a:gd name="connsiteY18" fmla="*/ 290236 h 2641993"/>
                <a:gd name="connsiteX19" fmla="*/ 7532326 w 7877100"/>
                <a:gd name="connsiteY19" fmla="*/ 275246 h 2641993"/>
                <a:gd name="connsiteX20" fmla="*/ 7427395 w 7877100"/>
                <a:gd name="connsiteY20" fmla="*/ 260256 h 2641993"/>
                <a:gd name="connsiteX21" fmla="*/ 7322464 w 7877100"/>
                <a:gd name="connsiteY21" fmla="*/ 230275 h 2641993"/>
                <a:gd name="connsiteX22" fmla="*/ 7202543 w 7877100"/>
                <a:gd name="connsiteY22" fmla="*/ 215285 h 2641993"/>
                <a:gd name="connsiteX23" fmla="*/ 6992680 w 7877100"/>
                <a:gd name="connsiteY23" fmla="*/ 155325 h 2641993"/>
                <a:gd name="connsiteX24" fmla="*/ 6887749 w 7877100"/>
                <a:gd name="connsiteY24" fmla="*/ 140334 h 2641993"/>
                <a:gd name="connsiteX25" fmla="*/ 6797808 w 7877100"/>
                <a:gd name="connsiteY25" fmla="*/ 125344 h 2641993"/>
                <a:gd name="connsiteX26" fmla="*/ 6677887 w 7877100"/>
                <a:gd name="connsiteY26" fmla="*/ 95364 h 2641993"/>
                <a:gd name="connsiteX27" fmla="*/ 6363093 w 7877100"/>
                <a:gd name="connsiteY27" fmla="*/ 110354 h 2641993"/>
                <a:gd name="connsiteX28" fmla="*/ 6228182 w 7877100"/>
                <a:gd name="connsiteY28" fmla="*/ 65384 h 2641993"/>
                <a:gd name="connsiteX0" fmla="*/ 6228182 w 7877100"/>
                <a:gd name="connsiteY0" fmla="*/ 65384 h 2641993"/>
                <a:gd name="connsiteX1" fmla="*/ 397008 w 7877100"/>
                <a:gd name="connsiteY1" fmla="*/ 1129685 h 2641993"/>
                <a:gd name="connsiteX2" fmla="*/ 501939 w 7877100"/>
                <a:gd name="connsiteY2" fmla="*/ 1969134 h 2641993"/>
                <a:gd name="connsiteX3" fmla="*/ 2735474 w 7877100"/>
                <a:gd name="connsiteY3" fmla="*/ 2598721 h 2641993"/>
                <a:gd name="connsiteX4" fmla="*/ 6767828 w 7877100"/>
                <a:gd name="connsiteY4" fmla="*/ 724951 h 2641993"/>
                <a:gd name="connsiteX5" fmla="*/ 7052641 w 7877100"/>
                <a:gd name="connsiteY5" fmla="*/ 784911 h 2641993"/>
                <a:gd name="connsiteX6" fmla="*/ 7127592 w 7877100"/>
                <a:gd name="connsiteY6" fmla="*/ 814892 h 2641993"/>
                <a:gd name="connsiteX7" fmla="*/ 7247513 w 7877100"/>
                <a:gd name="connsiteY7" fmla="*/ 829882 h 2641993"/>
                <a:gd name="connsiteX8" fmla="*/ 7487356 w 7877100"/>
                <a:gd name="connsiteY8" fmla="*/ 889843 h 2641993"/>
                <a:gd name="connsiteX9" fmla="*/ 7622267 w 7877100"/>
                <a:gd name="connsiteY9" fmla="*/ 919823 h 2641993"/>
                <a:gd name="connsiteX10" fmla="*/ 7682228 w 7877100"/>
                <a:gd name="connsiteY10" fmla="*/ 934813 h 2641993"/>
                <a:gd name="connsiteX11" fmla="*/ 7757179 w 7877100"/>
                <a:gd name="connsiteY11" fmla="*/ 784911 h 2641993"/>
                <a:gd name="connsiteX12" fmla="*/ 7787159 w 7877100"/>
                <a:gd name="connsiteY12" fmla="*/ 650000 h 2641993"/>
                <a:gd name="connsiteX13" fmla="*/ 7817139 w 7877100"/>
                <a:gd name="connsiteY13" fmla="*/ 605029 h 2641993"/>
                <a:gd name="connsiteX14" fmla="*/ 7832130 w 7877100"/>
                <a:gd name="connsiteY14" fmla="*/ 530079 h 2641993"/>
                <a:gd name="connsiteX15" fmla="*/ 7862110 w 7877100"/>
                <a:gd name="connsiteY15" fmla="*/ 485108 h 2641993"/>
                <a:gd name="connsiteX16" fmla="*/ 7877100 w 7877100"/>
                <a:gd name="connsiteY16" fmla="*/ 350197 h 2641993"/>
                <a:gd name="connsiteX17" fmla="*/ 7682228 w 7877100"/>
                <a:gd name="connsiteY17" fmla="*/ 290236 h 2641993"/>
                <a:gd name="connsiteX18" fmla="*/ 7532326 w 7877100"/>
                <a:gd name="connsiteY18" fmla="*/ 275246 h 2641993"/>
                <a:gd name="connsiteX19" fmla="*/ 7427395 w 7877100"/>
                <a:gd name="connsiteY19" fmla="*/ 260256 h 2641993"/>
                <a:gd name="connsiteX20" fmla="*/ 7322464 w 7877100"/>
                <a:gd name="connsiteY20" fmla="*/ 230275 h 2641993"/>
                <a:gd name="connsiteX21" fmla="*/ 7202543 w 7877100"/>
                <a:gd name="connsiteY21" fmla="*/ 215285 h 2641993"/>
                <a:gd name="connsiteX22" fmla="*/ 6992680 w 7877100"/>
                <a:gd name="connsiteY22" fmla="*/ 155325 h 2641993"/>
                <a:gd name="connsiteX23" fmla="*/ 6887749 w 7877100"/>
                <a:gd name="connsiteY23" fmla="*/ 140334 h 2641993"/>
                <a:gd name="connsiteX24" fmla="*/ 6797808 w 7877100"/>
                <a:gd name="connsiteY24" fmla="*/ 125344 h 2641993"/>
                <a:gd name="connsiteX25" fmla="*/ 6677887 w 7877100"/>
                <a:gd name="connsiteY25" fmla="*/ 95364 h 2641993"/>
                <a:gd name="connsiteX26" fmla="*/ 6363093 w 7877100"/>
                <a:gd name="connsiteY26" fmla="*/ 110354 h 2641993"/>
                <a:gd name="connsiteX27" fmla="*/ 6228182 w 7877100"/>
                <a:gd name="connsiteY27" fmla="*/ 65384 h 2641993"/>
                <a:gd name="connsiteX0" fmla="*/ 6228182 w 7877100"/>
                <a:gd name="connsiteY0" fmla="*/ 65384 h 2641993"/>
                <a:gd name="connsiteX1" fmla="*/ 397008 w 7877100"/>
                <a:gd name="connsiteY1" fmla="*/ 1129685 h 2641993"/>
                <a:gd name="connsiteX2" fmla="*/ 501939 w 7877100"/>
                <a:gd name="connsiteY2" fmla="*/ 1969134 h 2641993"/>
                <a:gd name="connsiteX3" fmla="*/ 2735474 w 7877100"/>
                <a:gd name="connsiteY3" fmla="*/ 2598721 h 2641993"/>
                <a:gd name="connsiteX4" fmla="*/ 6767828 w 7877100"/>
                <a:gd name="connsiteY4" fmla="*/ 724951 h 2641993"/>
                <a:gd name="connsiteX5" fmla="*/ 7052641 w 7877100"/>
                <a:gd name="connsiteY5" fmla="*/ 784911 h 2641993"/>
                <a:gd name="connsiteX6" fmla="*/ 7127592 w 7877100"/>
                <a:gd name="connsiteY6" fmla="*/ 814892 h 2641993"/>
                <a:gd name="connsiteX7" fmla="*/ 7247513 w 7877100"/>
                <a:gd name="connsiteY7" fmla="*/ 829882 h 2641993"/>
                <a:gd name="connsiteX8" fmla="*/ 7622267 w 7877100"/>
                <a:gd name="connsiteY8" fmla="*/ 919823 h 2641993"/>
                <a:gd name="connsiteX9" fmla="*/ 7682228 w 7877100"/>
                <a:gd name="connsiteY9" fmla="*/ 934813 h 2641993"/>
                <a:gd name="connsiteX10" fmla="*/ 7757179 w 7877100"/>
                <a:gd name="connsiteY10" fmla="*/ 784911 h 2641993"/>
                <a:gd name="connsiteX11" fmla="*/ 7787159 w 7877100"/>
                <a:gd name="connsiteY11" fmla="*/ 650000 h 2641993"/>
                <a:gd name="connsiteX12" fmla="*/ 7817139 w 7877100"/>
                <a:gd name="connsiteY12" fmla="*/ 605029 h 2641993"/>
                <a:gd name="connsiteX13" fmla="*/ 7832130 w 7877100"/>
                <a:gd name="connsiteY13" fmla="*/ 530079 h 2641993"/>
                <a:gd name="connsiteX14" fmla="*/ 7862110 w 7877100"/>
                <a:gd name="connsiteY14" fmla="*/ 485108 h 2641993"/>
                <a:gd name="connsiteX15" fmla="*/ 7877100 w 7877100"/>
                <a:gd name="connsiteY15" fmla="*/ 350197 h 2641993"/>
                <a:gd name="connsiteX16" fmla="*/ 7682228 w 7877100"/>
                <a:gd name="connsiteY16" fmla="*/ 290236 h 2641993"/>
                <a:gd name="connsiteX17" fmla="*/ 7532326 w 7877100"/>
                <a:gd name="connsiteY17" fmla="*/ 275246 h 2641993"/>
                <a:gd name="connsiteX18" fmla="*/ 7427395 w 7877100"/>
                <a:gd name="connsiteY18" fmla="*/ 260256 h 2641993"/>
                <a:gd name="connsiteX19" fmla="*/ 7322464 w 7877100"/>
                <a:gd name="connsiteY19" fmla="*/ 230275 h 2641993"/>
                <a:gd name="connsiteX20" fmla="*/ 7202543 w 7877100"/>
                <a:gd name="connsiteY20" fmla="*/ 215285 h 2641993"/>
                <a:gd name="connsiteX21" fmla="*/ 6992680 w 7877100"/>
                <a:gd name="connsiteY21" fmla="*/ 155325 h 2641993"/>
                <a:gd name="connsiteX22" fmla="*/ 6887749 w 7877100"/>
                <a:gd name="connsiteY22" fmla="*/ 140334 h 2641993"/>
                <a:gd name="connsiteX23" fmla="*/ 6797808 w 7877100"/>
                <a:gd name="connsiteY23" fmla="*/ 125344 h 2641993"/>
                <a:gd name="connsiteX24" fmla="*/ 6677887 w 7877100"/>
                <a:gd name="connsiteY24" fmla="*/ 95364 h 2641993"/>
                <a:gd name="connsiteX25" fmla="*/ 6363093 w 7877100"/>
                <a:gd name="connsiteY25" fmla="*/ 110354 h 2641993"/>
                <a:gd name="connsiteX26" fmla="*/ 6228182 w 7877100"/>
                <a:gd name="connsiteY26" fmla="*/ 65384 h 2641993"/>
                <a:gd name="connsiteX0" fmla="*/ 6228182 w 7877100"/>
                <a:gd name="connsiteY0" fmla="*/ 65384 h 2641993"/>
                <a:gd name="connsiteX1" fmla="*/ 397008 w 7877100"/>
                <a:gd name="connsiteY1" fmla="*/ 1129685 h 2641993"/>
                <a:gd name="connsiteX2" fmla="*/ 501939 w 7877100"/>
                <a:gd name="connsiteY2" fmla="*/ 1969134 h 2641993"/>
                <a:gd name="connsiteX3" fmla="*/ 2735474 w 7877100"/>
                <a:gd name="connsiteY3" fmla="*/ 2598721 h 2641993"/>
                <a:gd name="connsiteX4" fmla="*/ 6767828 w 7877100"/>
                <a:gd name="connsiteY4" fmla="*/ 724951 h 2641993"/>
                <a:gd name="connsiteX5" fmla="*/ 7052641 w 7877100"/>
                <a:gd name="connsiteY5" fmla="*/ 784911 h 2641993"/>
                <a:gd name="connsiteX6" fmla="*/ 7127592 w 7877100"/>
                <a:gd name="connsiteY6" fmla="*/ 814892 h 2641993"/>
                <a:gd name="connsiteX7" fmla="*/ 7247513 w 7877100"/>
                <a:gd name="connsiteY7" fmla="*/ 829882 h 2641993"/>
                <a:gd name="connsiteX8" fmla="*/ 7622267 w 7877100"/>
                <a:gd name="connsiteY8" fmla="*/ 919823 h 2641993"/>
                <a:gd name="connsiteX9" fmla="*/ 7682228 w 7877100"/>
                <a:gd name="connsiteY9" fmla="*/ 934813 h 2641993"/>
                <a:gd name="connsiteX10" fmla="*/ 7787159 w 7877100"/>
                <a:gd name="connsiteY10" fmla="*/ 650000 h 2641993"/>
                <a:gd name="connsiteX11" fmla="*/ 7817139 w 7877100"/>
                <a:gd name="connsiteY11" fmla="*/ 605029 h 2641993"/>
                <a:gd name="connsiteX12" fmla="*/ 7832130 w 7877100"/>
                <a:gd name="connsiteY12" fmla="*/ 530079 h 2641993"/>
                <a:gd name="connsiteX13" fmla="*/ 7862110 w 7877100"/>
                <a:gd name="connsiteY13" fmla="*/ 485108 h 2641993"/>
                <a:gd name="connsiteX14" fmla="*/ 7877100 w 7877100"/>
                <a:gd name="connsiteY14" fmla="*/ 350197 h 2641993"/>
                <a:gd name="connsiteX15" fmla="*/ 7682228 w 7877100"/>
                <a:gd name="connsiteY15" fmla="*/ 290236 h 2641993"/>
                <a:gd name="connsiteX16" fmla="*/ 7532326 w 7877100"/>
                <a:gd name="connsiteY16" fmla="*/ 275246 h 2641993"/>
                <a:gd name="connsiteX17" fmla="*/ 7427395 w 7877100"/>
                <a:gd name="connsiteY17" fmla="*/ 260256 h 2641993"/>
                <a:gd name="connsiteX18" fmla="*/ 7322464 w 7877100"/>
                <a:gd name="connsiteY18" fmla="*/ 230275 h 2641993"/>
                <a:gd name="connsiteX19" fmla="*/ 7202543 w 7877100"/>
                <a:gd name="connsiteY19" fmla="*/ 215285 h 2641993"/>
                <a:gd name="connsiteX20" fmla="*/ 6992680 w 7877100"/>
                <a:gd name="connsiteY20" fmla="*/ 155325 h 2641993"/>
                <a:gd name="connsiteX21" fmla="*/ 6887749 w 7877100"/>
                <a:gd name="connsiteY21" fmla="*/ 140334 h 2641993"/>
                <a:gd name="connsiteX22" fmla="*/ 6797808 w 7877100"/>
                <a:gd name="connsiteY22" fmla="*/ 125344 h 2641993"/>
                <a:gd name="connsiteX23" fmla="*/ 6677887 w 7877100"/>
                <a:gd name="connsiteY23" fmla="*/ 95364 h 2641993"/>
                <a:gd name="connsiteX24" fmla="*/ 6363093 w 7877100"/>
                <a:gd name="connsiteY24" fmla="*/ 110354 h 2641993"/>
                <a:gd name="connsiteX25" fmla="*/ 6228182 w 7877100"/>
                <a:gd name="connsiteY25" fmla="*/ 65384 h 2641993"/>
                <a:gd name="connsiteX0" fmla="*/ 6228182 w 7877100"/>
                <a:gd name="connsiteY0" fmla="*/ 65384 h 2641993"/>
                <a:gd name="connsiteX1" fmla="*/ 397008 w 7877100"/>
                <a:gd name="connsiteY1" fmla="*/ 1129685 h 2641993"/>
                <a:gd name="connsiteX2" fmla="*/ 501939 w 7877100"/>
                <a:gd name="connsiteY2" fmla="*/ 1969134 h 2641993"/>
                <a:gd name="connsiteX3" fmla="*/ 2735474 w 7877100"/>
                <a:gd name="connsiteY3" fmla="*/ 2598721 h 2641993"/>
                <a:gd name="connsiteX4" fmla="*/ 6767828 w 7877100"/>
                <a:gd name="connsiteY4" fmla="*/ 724951 h 2641993"/>
                <a:gd name="connsiteX5" fmla="*/ 7052641 w 7877100"/>
                <a:gd name="connsiteY5" fmla="*/ 784911 h 2641993"/>
                <a:gd name="connsiteX6" fmla="*/ 7127592 w 7877100"/>
                <a:gd name="connsiteY6" fmla="*/ 814892 h 2641993"/>
                <a:gd name="connsiteX7" fmla="*/ 7247513 w 7877100"/>
                <a:gd name="connsiteY7" fmla="*/ 829882 h 2641993"/>
                <a:gd name="connsiteX8" fmla="*/ 7622267 w 7877100"/>
                <a:gd name="connsiteY8" fmla="*/ 919823 h 2641993"/>
                <a:gd name="connsiteX9" fmla="*/ 7682228 w 7877100"/>
                <a:gd name="connsiteY9" fmla="*/ 934813 h 2641993"/>
                <a:gd name="connsiteX10" fmla="*/ 7787159 w 7877100"/>
                <a:gd name="connsiteY10" fmla="*/ 650000 h 2641993"/>
                <a:gd name="connsiteX11" fmla="*/ 7832130 w 7877100"/>
                <a:gd name="connsiteY11" fmla="*/ 530079 h 2641993"/>
                <a:gd name="connsiteX12" fmla="*/ 7862110 w 7877100"/>
                <a:gd name="connsiteY12" fmla="*/ 485108 h 2641993"/>
                <a:gd name="connsiteX13" fmla="*/ 7877100 w 7877100"/>
                <a:gd name="connsiteY13" fmla="*/ 350197 h 2641993"/>
                <a:gd name="connsiteX14" fmla="*/ 7682228 w 7877100"/>
                <a:gd name="connsiteY14" fmla="*/ 290236 h 2641993"/>
                <a:gd name="connsiteX15" fmla="*/ 7532326 w 7877100"/>
                <a:gd name="connsiteY15" fmla="*/ 275246 h 2641993"/>
                <a:gd name="connsiteX16" fmla="*/ 7427395 w 7877100"/>
                <a:gd name="connsiteY16" fmla="*/ 260256 h 2641993"/>
                <a:gd name="connsiteX17" fmla="*/ 7322464 w 7877100"/>
                <a:gd name="connsiteY17" fmla="*/ 230275 h 2641993"/>
                <a:gd name="connsiteX18" fmla="*/ 7202543 w 7877100"/>
                <a:gd name="connsiteY18" fmla="*/ 215285 h 2641993"/>
                <a:gd name="connsiteX19" fmla="*/ 6992680 w 7877100"/>
                <a:gd name="connsiteY19" fmla="*/ 155325 h 2641993"/>
                <a:gd name="connsiteX20" fmla="*/ 6887749 w 7877100"/>
                <a:gd name="connsiteY20" fmla="*/ 140334 h 2641993"/>
                <a:gd name="connsiteX21" fmla="*/ 6797808 w 7877100"/>
                <a:gd name="connsiteY21" fmla="*/ 125344 h 2641993"/>
                <a:gd name="connsiteX22" fmla="*/ 6677887 w 7877100"/>
                <a:gd name="connsiteY22" fmla="*/ 95364 h 2641993"/>
                <a:gd name="connsiteX23" fmla="*/ 6363093 w 7877100"/>
                <a:gd name="connsiteY23" fmla="*/ 110354 h 2641993"/>
                <a:gd name="connsiteX24" fmla="*/ 6228182 w 7877100"/>
                <a:gd name="connsiteY24" fmla="*/ 65384 h 2641993"/>
                <a:gd name="connsiteX0" fmla="*/ 6228182 w 7883519"/>
                <a:gd name="connsiteY0" fmla="*/ 65384 h 2641993"/>
                <a:gd name="connsiteX1" fmla="*/ 397008 w 7883519"/>
                <a:gd name="connsiteY1" fmla="*/ 1129685 h 2641993"/>
                <a:gd name="connsiteX2" fmla="*/ 501939 w 7883519"/>
                <a:gd name="connsiteY2" fmla="*/ 1969134 h 2641993"/>
                <a:gd name="connsiteX3" fmla="*/ 2735474 w 7883519"/>
                <a:gd name="connsiteY3" fmla="*/ 2598721 h 2641993"/>
                <a:gd name="connsiteX4" fmla="*/ 6767828 w 7883519"/>
                <a:gd name="connsiteY4" fmla="*/ 724951 h 2641993"/>
                <a:gd name="connsiteX5" fmla="*/ 7052641 w 7883519"/>
                <a:gd name="connsiteY5" fmla="*/ 784911 h 2641993"/>
                <a:gd name="connsiteX6" fmla="*/ 7127592 w 7883519"/>
                <a:gd name="connsiteY6" fmla="*/ 814892 h 2641993"/>
                <a:gd name="connsiteX7" fmla="*/ 7247513 w 7883519"/>
                <a:gd name="connsiteY7" fmla="*/ 829882 h 2641993"/>
                <a:gd name="connsiteX8" fmla="*/ 7622267 w 7883519"/>
                <a:gd name="connsiteY8" fmla="*/ 919823 h 2641993"/>
                <a:gd name="connsiteX9" fmla="*/ 7682228 w 7883519"/>
                <a:gd name="connsiteY9" fmla="*/ 934813 h 2641993"/>
                <a:gd name="connsiteX10" fmla="*/ 7787159 w 7883519"/>
                <a:gd name="connsiteY10" fmla="*/ 650000 h 2641993"/>
                <a:gd name="connsiteX11" fmla="*/ 7832130 w 7883519"/>
                <a:gd name="connsiteY11" fmla="*/ 530079 h 2641993"/>
                <a:gd name="connsiteX12" fmla="*/ 7877100 w 7883519"/>
                <a:gd name="connsiteY12" fmla="*/ 350197 h 2641993"/>
                <a:gd name="connsiteX13" fmla="*/ 7682228 w 7883519"/>
                <a:gd name="connsiteY13" fmla="*/ 290236 h 2641993"/>
                <a:gd name="connsiteX14" fmla="*/ 7532326 w 7883519"/>
                <a:gd name="connsiteY14" fmla="*/ 275246 h 2641993"/>
                <a:gd name="connsiteX15" fmla="*/ 7427395 w 7883519"/>
                <a:gd name="connsiteY15" fmla="*/ 260256 h 2641993"/>
                <a:gd name="connsiteX16" fmla="*/ 7322464 w 7883519"/>
                <a:gd name="connsiteY16" fmla="*/ 230275 h 2641993"/>
                <a:gd name="connsiteX17" fmla="*/ 7202543 w 7883519"/>
                <a:gd name="connsiteY17" fmla="*/ 215285 h 2641993"/>
                <a:gd name="connsiteX18" fmla="*/ 6992680 w 7883519"/>
                <a:gd name="connsiteY18" fmla="*/ 155325 h 2641993"/>
                <a:gd name="connsiteX19" fmla="*/ 6887749 w 7883519"/>
                <a:gd name="connsiteY19" fmla="*/ 140334 h 2641993"/>
                <a:gd name="connsiteX20" fmla="*/ 6797808 w 7883519"/>
                <a:gd name="connsiteY20" fmla="*/ 125344 h 2641993"/>
                <a:gd name="connsiteX21" fmla="*/ 6677887 w 7883519"/>
                <a:gd name="connsiteY21" fmla="*/ 95364 h 2641993"/>
                <a:gd name="connsiteX22" fmla="*/ 6363093 w 7883519"/>
                <a:gd name="connsiteY22" fmla="*/ 110354 h 2641993"/>
                <a:gd name="connsiteX23" fmla="*/ 6228182 w 7883519"/>
                <a:gd name="connsiteY23" fmla="*/ 65384 h 2641993"/>
                <a:gd name="connsiteX0" fmla="*/ 6228182 w 7883519"/>
                <a:gd name="connsiteY0" fmla="*/ 65384 h 2641993"/>
                <a:gd name="connsiteX1" fmla="*/ 397008 w 7883519"/>
                <a:gd name="connsiteY1" fmla="*/ 1129685 h 2641993"/>
                <a:gd name="connsiteX2" fmla="*/ 501939 w 7883519"/>
                <a:gd name="connsiteY2" fmla="*/ 1969134 h 2641993"/>
                <a:gd name="connsiteX3" fmla="*/ 2735474 w 7883519"/>
                <a:gd name="connsiteY3" fmla="*/ 2598721 h 2641993"/>
                <a:gd name="connsiteX4" fmla="*/ 6767828 w 7883519"/>
                <a:gd name="connsiteY4" fmla="*/ 724951 h 2641993"/>
                <a:gd name="connsiteX5" fmla="*/ 7052641 w 7883519"/>
                <a:gd name="connsiteY5" fmla="*/ 784911 h 2641993"/>
                <a:gd name="connsiteX6" fmla="*/ 7247513 w 7883519"/>
                <a:gd name="connsiteY6" fmla="*/ 829882 h 2641993"/>
                <a:gd name="connsiteX7" fmla="*/ 7622267 w 7883519"/>
                <a:gd name="connsiteY7" fmla="*/ 919823 h 2641993"/>
                <a:gd name="connsiteX8" fmla="*/ 7682228 w 7883519"/>
                <a:gd name="connsiteY8" fmla="*/ 934813 h 2641993"/>
                <a:gd name="connsiteX9" fmla="*/ 7787159 w 7883519"/>
                <a:gd name="connsiteY9" fmla="*/ 650000 h 2641993"/>
                <a:gd name="connsiteX10" fmla="*/ 7832130 w 7883519"/>
                <a:gd name="connsiteY10" fmla="*/ 530079 h 2641993"/>
                <a:gd name="connsiteX11" fmla="*/ 7877100 w 7883519"/>
                <a:gd name="connsiteY11" fmla="*/ 350197 h 2641993"/>
                <a:gd name="connsiteX12" fmla="*/ 7682228 w 7883519"/>
                <a:gd name="connsiteY12" fmla="*/ 290236 h 2641993"/>
                <a:gd name="connsiteX13" fmla="*/ 7532326 w 7883519"/>
                <a:gd name="connsiteY13" fmla="*/ 275246 h 2641993"/>
                <a:gd name="connsiteX14" fmla="*/ 7427395 w 7883519"/>
                <a:gd name="connsiteY14" fmla="*/ 260256 h 2641993"/>
                <a:gd name="connsiteX15" fmla="*/ 7322464 w 7883519"/>
                <a:gd name="connsiteY15" fmla="*/ 230275 h 2641993"/>
                <a:gd name="connsiteX16" fmla="*/ 7202543 w 7883519"/>
                <a:gd name="connsiteY16" fmla="*/ 215285 h 2641993"/>
                <a:gd name="connsiteX17" fmla="*/ 6992680 w 7883519"/>
                <a:gd name="connsiteY17" fmla="*/ 155325 h 2641993"/>
                <a:gd name="connsiteX18" fmla="*/ 6887749 w 7883519"/>
                <a:gd name="connsiteY18" fmla="*/ 140334 h 2641993"/>
                <a:gd name="connsiteX19" fmla="*/ 6797808 w 7883519"/>
                <a:gd name="connsiteY19" fmla="*/ 125344 h 2641993"/>
                <a:gd name="connsiteX20" fmla="*/ 6677887 w 7883519"/>
                <a:gd name="connsiteY20" fmla="*/ 95364 h 2641993"/>
                <a:gd name="connsiteX21" fmla="*/ 6363093 w 7883519"/>
                <a:gd name="connsiteY21" fmla="*/ 110354 h 2641993"/>
                <a:gd name="connsiteX22" fmla="*/ 6228182 w 7883519"/>
                <a:gd name="connsiteY22" fmla="*/ 65384 h 2641993"/>
                <a:gd name="connsiteX0" fmla="*/ 6228182 w 7883519"/>
                <a:gd name="connsiteY0" fmla="*/ 65384 h 2641993"/>
                <a:gd name="connsiteX1" fmla="*/ 397008 w 7883519"/>
                <a:gd name="connsiteY1" fmla="*/ 1129685 h 2641993"/>
                <a:gd name="connsiteX2" fmla="*/ 501939 w 7883519"/>
                <a:gd name="connsiteY2" fmla="*/ 1969134 h 2641993"/>
                <a:gd name="connsiteX3" fmla="*/ 2735474 w 7883519"/>
                <a:gd name="connsiteY3" fmla="*/ 2598721 h 2641993"/>
                <a:gd name="connsiteX4" fmla="*/ 6767828 w 7883519"/>
                <a:gd name="connsiteY4" fmla="*/ 724951 h 2641993"/>
                <a:gd name="connsiteX5" fmla="*/ 7247513 w 7883519"/>
                <a:gd name="connsiteY5" fmla="*/ 829882 h 2641993"/>
                <a:gd name="connsiteX6" fmla="*/ 7622267 w 7883519"/>
                <a:gd name="connsiteY6" fmla="*/ 919823 h 2641993"/>
                <a:gd name="connsiteX7" fmla="*/ 7682228 w 7883519"/>
                <a:gd name="connsiteY7" fmla="*/ 934813 h 2641993"/>
                <a:gd name="connsiteX8" fmla="*/ 7787159 w 7883519"/>
                <a:gd name="connsiteY8" fmla="*/ 650000 h 2641993"/>
                <a:gd name="connsiteX9" fmla="*/ 7832130 w 7883519"/>
                <a:gd name="connsiteY9" fmla="*/ 530079 h 2641993"/>
                <a:gd name="connsiteX10" fmla="*/ 7877100 w 7883519"/>
                <a:gd name="connsiteY10" fmla="*/ 350197 h 2641993"/>
                <a:gd name="connsiteX11" fmla="*/ 7682228 w 7883519"/>
                <a:gd name="connsiteY11" fmla="*/ 290236 h 2641993"/>
                <a:gd name="connsiteX12" fmla="*/ 7532326 w 7883519"/>
                <a:gd name="connsiteY12" fmla="*/ 275246 h 2641993"/>
                <a:gd name="connsiteX13" fmla="*/ 7427395 w 7883519"/>
                <a:gd name="connsiteY13" fmla="*/ 260256 h 2641993"/>
                <a:gd name="connsiteX14" fmla="*/ 7322464 w 7883519"/>
                <a:gd name="connsiteY14" fmla="*/ 230275 h 2641993"/>
                <a:gd name="connsiteX15" fmla="*/ 7202543 w 7883519"/>
                <a:gd name="connsiteY15" fmla="*/ 215285 h 2641993"/>
                <a:gd name="connsiteX16" fmla="*/ 6992680 w 7883519"/>
                <a:gd name="connsiteY16" fmla="*/ 155325 h 2641993"/>
                <a:gd name="connsiteX17" fmla="*/ 6887749 w 7883519"/>
                <a:gd name="connsiteY17" fmla="*/ 140334 h 2641993"/>
                <a:gd name="connsiteX18" fmla="*/ 6797808 w 7883519"/>
                <a:gd name="connsiteY18" fmla="*/ 125344 h 2641993"/>
                <a:gd name="connsiteX19" fmla="*/ 6677887 w 7883519"/>
                <a:gd name="connsiteY19" fmla="*/ 95364 h 2641993"/>
                <a:gd name="connsiteX20" fmla="*/ 6363093 w 7883519"/>
                <a:gd name="connsiteY20" fmla="*/ 110354 h 2641993"/>
                <a:gd name="connsiteX21" fmla="*/ 6228182 w 7883519"/>
                <a:gd name="connsiteY21" fmla="*/ 65384 h 2641993"/>
                <a:gd name="connsiteX0" fmla="*/ 6228182 w 7883519"/>
                <a:gd name="connsiteY0" fmla="*/ 65384 h 2663101"/>
                <a:gd name="connsiteX1" fmla="*/ 397008 w 7883519"/>
                <a:gd name="connsiteY1" fmla="*/ 1129685 h 2663101"/>
                <a:gd name="connsiteX2" fmla="*/ 501939 w 7883519"/>
                <a:gd name="connsiteY2" fmla="*/ 1969134 h 2663101"/>
                <a:gd name="connsiteX3" fmla="*/ 2735474 w 7883519"/>
                <a:gd name="connsiteY3" fmla="*/ 2598721 h 2663101"/>
                <a:gd name="connsiteX4" fmla="*/ 3245140 w 7883519"/>
                <a:gd name="connsiteY4" fmla="*/ 2643692 h 2663101"/>
                <a:gd name="connsiteX5" fmla="*/ 7247513 w 7883519"/>
                <a:gd name="connsiteY5" fmla="*/ 829882 h 2663101"/>
                <a:gd name="connsiteX6" fmla="*/ 7622267 w 7883519"/>
                <a:gd name="connsiteY6" fmla="*/ 919823 h 2663101"/>
                <a:gd name="connsiteX7" fmla="*/ 7682228 w 7883519"/>
                <a:gd name="connsiteY7" fmla="*/ 934813 h 2663101"/>
                <a:gd name="connsiteX8" fmla="*/ 7787159 w 7883519"/>
                <a:gd name="connsiteY8" fmla="*/ 650000 h 2663101"/>
                <a:gd name="connsiteX9" fmla="*/ 7832130 w 7883519"/>
                <a:gd name="connsiteY9" fmla="*/ 530079 h 2663101"/>
                <a:gd name="connsiteX10" fmla="*/ 7877100 w 7883519"/>
                <a:gd name="connsiteY10" fmla="*/ 350197 h 2663101"/>
                <a:gd name="connsiteX11" fmla="*/ 7682228 w 7883519"/>
                <a:gd name="connsiteY11" fmla="*/ 290236 h 2663101"/>
                <a:gd name="connsiteX12" fmla="*/ 7532326 w 7883519"/>
                <a:gd name="connsiteY12" fmla="*/ 275246 h 2663101"/>
                <a:gd name="connsiteX13" fmla="*/ 7427395 w 7883519"/>
                <a:gd name="connsiteY13" fmla="*/ 260256 h 2663101"/>
                <a:gd name="connsiteX14" fmla="*/ 7322464 w 7883519"/>
                <a:gd name="connsiteY14" fmla="*/ 230275 h 2663101"/>
                <a:gd name="connsiteX15" fmla="*/ 7202543 w 7883519"/>
                <a:gd name="connsiteY15" fmla="*/ 215285 h 2663101"/>
                <a:gd name="connsiteX16" fmla="*/ 6992680 w 7883519"/>
                <a:gd name="connsiteY16" fmla="*/ 155325 h 2663101"/>
                <a:gd name="connsiteX17" fmla="*/ 6887749 w 7883519"/>
                <a:gd name="connsiteY17" fmla="*/ 140334 h 2663101"/>
                <a:gd name="connsiteX18" fmla="*/ 6797808 w 7883519"/>
                <a:gd name="connsiteY18" fmla="*/ 125344 h 2663101"/>
                <a:gd name="connsiteX19" fmla="*/ 6677887 w 7883519"/>
                <a:gd name="connsiteY19" fmla="*/ 95364 h 2663101"/>
                <a:gd name="connsiteX20" fmla="*/ 6363093 w 7883519"/>
                <a:gd name="connsiteY20" fmla="*/ 110354 h 2663101"/>
                <a:gd name="connsiteX21" fmla="*/ 6228182 w 7883519"/>
                <a:gd name="connsiteY21" fmla="*/ 65384 h 2663101"/>
                <a:gd name="connsiteX0" fmla="*/ 6228182 w 7902604"/>
                <a:gd name="connsiteY0" fmla="*/ 65384 h 2663101"/>
                <a:gd name="connsiteX1" fmla="*/ 397008 w 7902604"/>
                <a:gd name="connsiteY1" fmla="*/ 1129685 h 2663101"/>
                <a:gd name="connsiteX2" fmla="*/ 501939 w 7902604"/>
                <a:gd name="connsiteY2" fmla="*/ 1969134 h 2663101"/>
                <a:gd name="connsiteX3" fmla="*/ 2735474 w 7902604"/>
                <a:gd name="connsiteY3" fmla="*/ 2598721 h 2663101"/>
                <a:gd name="connsiteX4" fmla="*/ 3245140 w 7902604"/>
                <a:gd name="connsiteY4" fmla="*/ 2643692 h 2663101"/>
                <a:gd name="connsiteX5" fmla="*/ 4054608 w 7902604"/>
                <a:gd name="connsiteY5" fmla="*/ 2463810 h 2663101"/>
                <a:gd name="connsiteX6" fmla="*/ 7622267 w 7902604"/>
                <a:gd name="connsiteY6" fmla="*/ 919823 h 2663101"/>
                <a:gd name="connsiteX7" fmla="*/ 7682228 w 7902604"/>
                <a:gd name="connsiteY7" fmla="*/ 934813 h 2663101"/>
                <a:gd name="connsiteX8" fmla="*/ 7787159 w 7902604"/>
                <a:gd name="connsiteY8" fmla="*/ 650000 h 2663101"/>
                <a:gd name="connsiteX9" fmla="*/ 7832130 w 7902604"/>
                <a:gd name="connsiteY9" fmla="*/ 530079 h 2663101"/>
                <a:gd name="connsiteX10" fmla="*/ 7877100 w 7902604"/>
                <a:gd name="connsiteY10" fmla="*/ 350197 h 2663101"/>
                <a:gd name="connsiteX11" fmla="*/ 7682228 w 7902604"/>
                <a:gd name="connsiteY11" fmla="*/ 290236 h 2663101"/>
                <a:gd name="connsiteX12" fmla="*/ 7532326 w 7902604"/>
                <a:gd name="connsiteY12" fmla="*/ 275246 h 2663101"/>
                <a:gd name="connsiteX13" fmla="*/ 7427395 w 7902604"/>
                <a:gd name="connsiteY13" fmla="*/ 260256 h 2663101"/>
                <a:gd name="connsiteX14" fmla="*/ 7322464 w 7902604"/>
                <a:gd name="connsiteY14" fmla="*/ 230275 h 2663101"/>
                <a:gd name="connsiteX15" fmla="*/ 7202543 w 7902604"/>
                <a:gd name="connsiteY15" fmla="*/ 215285 h 2663101"/>
                <a:gd name="connsiteX16" fmla="*/ 6992680 w 7902604"/>
                <a:gd name="connsiteY16" fmla="*/ 155325 h 2663101"/>
                <a:gd name="connsiteX17" fmla="*/ 6887749 w 7902604"/>
                <a:gd name="connsiteY17" fmla="*/ 140334 h 2663101"/>
                <a:gd name="connsiteX18" fmla="*/ 6797808 w 7902604"/>
                <a:gd name="connsiteY18" fmla="*/ 125344 h 2663101"/>
                <a:gd name="connsiteX19" fmla="*/ 6677887 w 7902604"/>
                <a:gd name="connsiteY19" fmla="*/ 95364 h 2663101"/>
                <a:gd name="connsiteX20" fmla="*/ 6363093 w 7902604"/>
                <a:gd name="connsiteY20" fmla="*/ 110354 h 2663101"/>
                <a:gd name="connsiteX21" fmla="*/ 6228182 w 7902604"/>
                <a:gd name="connsiteY21" fmla="*/ 65384 h 2663101"/>
                <a:gd name="connsiteX0" fmla="*/ 6228182 w 7939052"/>
                <a:gd name="connsiteY0" fmla="*/ 65384 h 2663101"/>
                <a:gd name="connsiteX1" fmla="*/ 397008 w 7939052"/>
                <a:gd name="connsiteY1" fmla="*/ 1129685 h 2663101"/>
                <a:gd name="connsiteX2" fmla="*/ 501939 w 7939052"/>
                <a:gd name="connsiteY2" fmla="*/ 1969134 h 2663101"/>
                <a:gd name="connsiteX3" fmla="*/ 2735474 w 7939052"/>
                <a:gd name="connsiteY3" fmla="*/ 2598721 h 2663101"/>
                <a:gd name="connsiteX4" fmla="*/ 3245140 w 7939052"/>
                <a:gd name="connsiteY4" fmla="*/ 2643692 h 2663101"/>
                <a:gd name="connsiteX5" fmla="*/ 4054608 w 7939052"/>
                <a:gd name="connsiteY5" fmla="*/ 2463810 h 2663101"/>
                <a:gd name="connsiteX6" fmla="*/ 7622267 w 7939052"/>
                <a:gd name="connsiteY6" fmla="*/ 919823 h 2663101"/>
                <a:gd name="connsiteX7" fmla="*/ 7787159 w 7939052"/>
                <a:gd name="connsiteY7" fmla="*/ 650000 h 2663101"/>
                <a:gd name="connsiteX8" fmla="*/ 7832130 w 7939052"/>
                <a:gd name="connsiteY8" fmla="*/ 530079 h 2663101"/>
                <a:gd name="connsiteX9" fmla="*/ 7877100 w 7939052"/>
                <a:gd name="connsiteY9" fmla="*/ 350197 h 2663101"/>
                <a:gd name="connsiteX10" fmla="*/ 7682228 w 7939052"/>
                <a:gd name="connsiteY10" fmla="*/ 290236 h 2663101"/>
                <a:gd name="connsiteX11" fmla="*/ 7532326 w 7939052"/>
                <a:gd name="connsiteY11" fmla="*/ 275246 h 2663101"/>
                <a:gd name="connsiteX12" fmla="*/ 7427395 w 7939052"/>
                <a:gd name="connsiteY12" fmla="*/ 260256 h 2663101"/>
                <a:gd name="connsiteX13" fmla="*/ 7322464 w 7939052"/>
                <a:gd name="connsiteY13" fmla="*/ 230275 h 2663101"/>
                <a:gd name="connsiteX14" fmla="*/ 7202543 w 7939052"/>
                <a:gd name="connsiteY14" fmla="*/ 215285 h 2663101"/>
                <a:gd name="connsiteX15" fmla="*/ 6992680 w 7939052"/>
                <a:gd name="connsiteY15" fmla="*/ 155325 h 2663101"/>
                <a:gd name="connsiteX16" fmla="*/ 6887749 w 7939052"/>
                <a:gd name="connsiteY16" fmla="*/ 140334 h 2663101"/>
                <a:gd name="connsiteX17" fmla="*/ 6797808 w 7939052"/>
                <a:gd name="connsiteY17" fmla="*/ 125344 h 2663101"/>
                <a:gd name="connsiteX18" fmla="*/ 6677887 w 7939052"/>
                <a:gd name="connsiteY18" fmla="*/ 95364 h 2663101"/>
                <a:gd name="connsiteX19" fmla="*/ 6363093 w 7939052"/>
                <a:gd name="connsiteY19" fmla="*/ 110354 h 2663101"/>
                <a:gd name="connsiteX20" fmla="*/ 6228182 w 7939052"/>
                <a:gd name="connsiteY20" fmla="*/ 65384 h 2663101"/>
                <a:gd name="connsiteX0" fmla="*/ 6228182 w 8033437"/>
                <a:gd name="connsiteY0" fmla="*/ 65384 h 2663101"/>
                <a:gd name="connsiteX1" fmla="*/ 397008 w 8033437"/>
                <a:gd name="connsiteY1" fmla="*/ 1129685 h 2663101"/>
                <a:gd name="connsiteX2" fmla="*/ 501939 w 8033437"/>
                <a:gd name="connsiteY2" fmla="*/ 1969134 h 2663101"/>
                <a:gd name="connsiteX3" fmla="*/ 2735474 w 8033437"/>
                <a:gd name="connsiteY3" fmla="*/ 2598721 h 2663101"/>
                <a:gd name="connsiteX4" fmla="*/ 3245140 w 8033437"/>
                <a:gd name="connsiteY4" fmla="*/ 2643692 h 2663101"/>
                <a:gd name="connsiteX5" fmla="*/ 4054608 w 8033437"/>
                <a:gd name="connsiteY5" fmla="*/ 2463810 h 2663101"/>
                <a:gd name="connsiteX6" fmla="*/ 4624234 w 8033437"/>
                <a:gd name="connsiteY6" fmla="*/ 2328899 h 2663101"/>
                <a:gd name="connsiteX7" fmla="*/ 7787159 w 8033437"/>
                <a:gd name="connsiteY7" fmla="*/ 650000 h 2663101"/>
                <a:gd name="connsiteX8" fmla="*/ 7832130 w 8033437"/>
                <a:gd name="connsiteY8" fmla="*/ 530079 h 2663101"/>
                <a:gd name="connsiteX9" fmla="*/ 7877100 w 8033437"/>
                <a:gd name="connsiteY9" fmla="*/ 350197 h 2663101"/>
                <a:gd name="connsiteX10" fmla="*/ 7682228 w 8033437"/>
                <a:gd name="connsiteY10" fmla="*/ 290236 h 2663101"/>
                <a:gd name="connsiteX11" fmla="*/ 7532326 w 8033437"/>
                <a:gd name="connsiteY11" fmla="*/ 275246 h 2663101"/>
                <a:gd name="connsiteX12" fmla="*/ 7427395 w 8033437"/>
                <a:gd name="connsiteY12" fmla="*/ 260256 h 2663101"/>
                <a:gd name="connsiteX13" fmla="*/ 7322464 w 8033437"/>
                <a:gd name="connsiteY13" fmla="*/ 230275 h 2663101"/>
                <a:gd name="connsiteX14" fmla="*/ 7202543 w 8033437"/>
                <a:gd name="connsiteY14" fmla="*/ 215285 h 2663101"/>
                <a:gd name="connsiteX15" fmla="*/ 6992680 w 8033437"/>
                <a:gd name="connsiteY15" fmla="*/ 155325 h 2663101"/>
                <a:gd name="connsiteX16" fmla="*/ 6887749 w 8033437"/>
                <a:gd name="connsiteY16" fmla="*/ 140334 h 2663101"/>
                <a:gd name="connsiteX17" fmla="*/ 6797808 w 8033437"/>
                <a:gd name="connsiteY17" fmla="*/ 125344 h 2663101"/>
                <a:gd name="connsiteX18" fmla="*/ 6677887 w 8033437"/>
                <a:gd name="connsiteY18" fmla="*/ 95364 h 2663101"/>
                <a:gd name="connsiteX19" fmla="*/ 6363093 w 8033437"/>
                <a:gd name="connsiteY19" fmla="*/ 110354 h 2663101"/>
                <a:gd name="connsiteX20" fmla="*/ 6228182 w 8033437"/>
                <a:gd name="connsiteY20" fmla="*/ 65384 h 2663101"/>
                <a:gd name="connsiteX0" fmla="*/ 6228182 w 8033437"/>
                <a:gd name="connsiteY0" fmla="*/ 65384 h 2663101"/>
                <a:gd name="connsiteX1" fmla="*/ 397008 w 8033437"/>
                <a:gd name="connsiteY1" fmla="*/ 1129685 h 2663101"/>
                <a:gd name="connsiteX2" fmla="*/ 501939 w 8033437"/>
                <a:gd name="connsiteY2" fmla="*/ 1969134 h 2663101"/>
                <a:gd name="connsiteX3" fmla="*/ 2735474 w 8033437"/>
                <a:gd name="connsiteY3" fmla="*/ 2598721 h 2663101"/>
                <a:gd name="connsiteX4" fmla="*/ 3245140 w 8033437"/>
                <a:gd name="connsiteY4" fmla="*/ 2643692 h 2663101"/>
                <a:gd name="connsiteX5" fmla="*/ 4054608 w 8033437"/>
                <a:gd name="connsiteY5" fmla="*/ 2463810 h 2663101"/>
                <a:gd name="connsiteX6" fmla="*/ 4624234 w 8033437"/>
                <a:gd name="connsiteY6" fmla="*/ 2328899 h 2663101"/>
                <a:gd name="connsiteX7" fmla="*/ 7787159 w 8033437"/>
                <a:gd name="connsiteY7" fmla="*/ 650000 h 2663101"/>
                <a:gd name="connsiteX8" fmla="*/ 7832130 w 8033437"/>
                <a:gd name="connsiteY8" fmla="*/ 530079 h 2663101"/>
                <a:gd name="connsiteX9" fmla="*/ 7877100 w 8033437"/>
                <a:gd name="connsiteY9" fmla="*/ 350197 h 2663101"/>
                <a:gd name="connsiteX10" fmla="*/ 7682228 w 8033437"/>
                <a:gd name="connsiteY10" fmla="*/ 290236 h 2663101"/>
                <a:gd name="connsiteX11" fmla="*/ 7532326 w 8033437"/>
                <a:gd name="connsiteY11" fmla="*/ 275246 h 2663101"/>
                <a:gd name="connsiteX12" fmla="*/ 7427395 w 8033437"/>
                <a:gd name="connsiteY12" fmla="*/ 260256 h 2663101"/>
                <a:gd name="connsiteX13" fmla="*/ 7322464 w 8033437"/>
                <a:gd name="connsiteY13" fmla="*/ 230275 h 2663101"/>
                <a:gd name="connsiteX14" fmla="*/ 6992680 w 8033437"/>
                <a:gd name="connsiteY14" fmla="*/ 155325 h 2663101"/>
                <a:gd name="connsiteX15" fmla="*/ 6887749 w 8033437"/>
                <a:gd name="connsiteY15" fmla="*/ 140334 h 2663101"/>
                <a:gd name="connsiteX16" fmla="*/ 6797808 w 8033437"/>
                <a:gd name="connsiteY16" fmla="*/ 125344 h 2663101"/>
                <a:gd name="connsiteX17" fmla="*/ 6677887 w 8033437"/>
                <a:gd name="connsiteY17" fmla="*/ 95364 h 2663101"/>
                <a:gd name="connsiteX18" fmla="*/ 6363093 w 8033437"/>
                <a:gd name="connsiteY18" fmla="*/ 110354 h 2663101"/>
                <a:gd name="connsiteX19" fmla="*/ 6228182 w 8033437"/>
                <a:gd name="connsiteY19" fmla="*/ 65384 h 2663101"/>
                <a:gd name="connsiteX0" fmla="*/ 6228182 w 8033437"/>
                <a:gd name="connsiteY0" fmla="*/ 65384 h 2663101"/>
                <a:gd name="connsiteX1" fmla="*/ 397008 w 8033437"/>
                <a:gd name="connsiteY1" fmla="*/ 1129685 h 2663101"/>
                <a:gd name="connsiteX2" fmla="*/ 501939 w 8033437"/>
                <a:gd name="connsiteY2" fmla="*/ 1969134 h 2663101"/>
                <a:gd name="connsiteX3" fmla="*/ 2735474 w 8033437"/>
                <a:gd name="connsiteY3" fmla="*/ 2598721 h 2663101"/>
                <a:gd name="connsiteX4" fmla="*/ 3245140 w 8033437"/>
                <a:gd name="connsiteY4" fmla="*/ 2643692 h 2663101"/>
                <a:gd name="connsiteX5" fmla="*/ 4054608 w 8033437"/>
                <a:gd name="connsiteY5" fmla="*/ 2463810 h 2663101"/>
                <a:gd name="connsiteX6" fmla="*/ 4624234 w 8033437"/>
                <a:gd name="connsiteY6" fmla="*/ 2328899 h 2663101"/>
                <a:gd name="connsiteX7" fmla="*/ 7787159 w 8033437"/>
                <a:gd name="connsiteY7" fmla="*/ 650000 h 2663101"/>
                <a:gd name="connsiteX8" fmla="*/ 7832130 w 8033437"/>
                <a:gd name="connsiteY8" fmla="*/ 530079 h 2663101"/>
                <a:gd name="connsiteX9" fmla="*/ 7877100 w 8033437"/>
                <a:gd name="connsiteY9" fmla="*/ 350197 h 2663101"/>
                <a:gd name="connsiteX10" fmla="*/ 7682228 w 8033437"/>
                <a:gd name="connsiteY10" fmla="*/ 290236 h 2663101"/>
                <a:gd name="connsiteX11" fmla="*/ 7532326 w 8033437"/>
                <a:gd name="connsiteY11" fmla="*/ 275246 h 2663101"/>
                <a:gd name="connsiteX12" fmla="*/ 7427395 w 8033437"/>
                <a:gd name="connsiteY12" fmla="*/ 260256 h 2663101"/>
                <a:gd name="connsiteX13" fmla="*/ 6992680 w 8033437"/>
                <a:gd name="connsiteY13" fmla="*/ 155325 h 2663101"/>
                <a:gd name="connsiteX14" fmla="*/ 6887749 w 8033437"/>
                <a:gd name="connsiteY14" fmla="*/ 140334 h 2663101"/>
                <a:gd name="connsiteX15" fmla="*/ 6797808 w 8033437"/>
                <a:gd name="connsiteY15" fmla="*/ 125344 h 2663101"/>
                <a:gd name="connsiteX16" fmla="*/ 6677887 w 8033437"/>
                <a:gd name="connsiteY16" fmla="*/ 95364 h 2663101"/>
                <a:gd name="connsiteX17" fmla="*/ 6363093 w 8033437"/>
                <a:gd name="connsiteY17" fmla="*/ 110354 h 2663101"/>
                <a:gd name="connsiteX18" fmla="*/ 6228182 w 8033437"/>
                <a:gd name="connsiteY18" fmla="*/ 65384 h 2663101"/>
                <a:gd name="connsiteX0" fmla="*/ 6228182 w 8033437"/>
                <a:gd name="connsiteY0" fmla="*/ 65384 h 2663101"/>
                <a:gd name="connsiteX1" fmla="*/ 397008 w 8033437"/>
                <a:gd name="connsiteY1" fmla="*/ 1129685 h 2663101"/>
                <a:gd name="connsiteX2" fmla="*/ 501939 w 8033437"/>
                <a:gd name="connsiteY2" fmla="*/ 1969134 h 2663101"/>
                <a:gd name="connsiteX3" fmla="*/ 2735474 w 8033437"/>
                <a:gd name="connsiteY3" fmla="*/ 2598721 h 2663101"/>
                <a:gd name="connsiteX4" fmla="*/ 3245140 w 8033437"/>
                <a:gd name="connsiteY4" fmla="*/ 2643692 h 2663101"/>
                <a:gd name="connsiteX5" fmla="*/ 4054608 w 8033437"/>
                <a:gd name="connsiteY5" fmla="*/ 2463810 h 2663101"/>
                <a:gd name="connsiteX6" fmla="*/ 4624234 w 8033437"/>
                <a:gd name="connsiteY6" fmla="*/ 2328899 h 2663101"/>
                <a:gd name="connsiteX7" fmla="*/ 7787159 w 8033437"/>
                <a:gd name="connsiteY7" fmla="*/ 650000 h 2663101"/>
                <a:gd name="connsiteX8" fmla="*/ 7832130 w 8033437"/>
                <a:gd name="connsiteY8" fmla="*/ 530079 h 2663101"/>
                <a:gd name="connsiteX9" fmla="*/ 7877100 w 8033437"/>
                <a:gd name="connsiteY9" fmla="*/ 350197 h 2663101"/>
                <a:gd name="connsiteX10" fmla="*/ 7682228 w 8033437"/>
                <a:gd name="connsiteY10" fmla="*/ 290236 h 2663101"/>
                <a:gd name="connsiteX11" fmla="*/ 7427395 w 8033437"/>
                <a:gd name="connsiteY11" fmla="*/ 260256 h 2663101"/>
                <a:gd name="connsiteX12" fmla="*/ 6992680 w 8033437"/>
                <a:gd name="connsiteY12" fmla="*/ 155325 h 2663101"/>
                <a:gd name="connsiteX13" fmla="*/ 6887749 w 8033437"/>
                <a:gd name="connsiteY13" fmla="*/ 140334 h 2663101"/>
                <a:gd name="connsiteX14" fmla="*/ 6797808 w 8033437"/>
                <a:gd name="connsiteY14" fmla="*/ 125344 h 2663101"/>
                <a:gd name="connsiteX15" fmla="*/ 6677887 w 8033437"/>
                <a:gd name="connsiteY15" fmla="*/ 95364 h 2663101"/>
                <a:gd name="connsiteX16" fmla="*/ 6363093 w 8033437"/>
                <a:gd name="connsiteY16" fmla="*/ 110354 h 2663101"/>
                <a:gd name="connsiteX17" fmla="*/ 6228182 w 8033437"/>
                <a:gd name="connsiteY17" fmla="*/ 65384 h 2663101"/>
                <a:gd name="connsiteX0" fmla="*/ 6228182 w 8033437"/>
                <a:gd name="connsiteY0" fmla="*/ 65384 h 2663101"/>
                <a:gd name="connsiteX1" fmla="*/ 397008 w 8033437"/>
                <a:gd name="connsiteY1" fmla="*/ 1129685 h 2663101"/>
                <a:gd name="connsiteX2" fmla="*/ 501939 w 8033437"/>
                <a:gd name="connsiteY2" fmla="*/ 1969134 h 2663101"/>
                <a:gd name="connsiteX3" fmla="*/ 2735474 w 8033437"/>
                <a:gd name="connsiteY3" fmla="*/ 2598721 h 2663101"/>
                <a:gd name="connsiteX4" fmla="*/ 3245140 w 8033437"/>
                <a:gd name="connsiteY4" fmla="*/ 2643692 h 2663101"/>
                <a:gd name="connsiteX5" fmla="*/ 4054608 w 8033437"/>
                <a:gd name="connsiteY5" fmla="*/ 2463810 h 2663101"/>
                <a:gd name="connsiteX6" fmla="*/ 4624234 w 8033437"/>
                <a:gd name="connsiteY6" fmla="*/ 2328899 h 2663101"/>
                <a:gd name="connsiteX7" fmla="*/ 7787159 w 8033437"/>
                <a:gd name="connsiteY7" fmla="*/ 650000 h 2663101"/>
                <a:gd name="connsiteX8" fmla="*/ 7832130 w 8033437"/>
                <a:gd name="connsiteY8" fmla="*/ 530079 h 2663101"/>
                <a:gd name="connsiteX9" fmla="*/ 7877100 w 8033437"/>
                <a:gd name="connsiteY9" fmla="*/ 350197 h 2663101"/>
                <a:gd name="connsiteX10" fmla="*/ 7427395 w 8033437"/>
                <a:gd name="connsiteY10" fmla="*/ 260256 h 2663101"/>
                <a:gd name="connsiteX11" fmla="*/ 6992680 w 8033437"/>
                <a:gd name="connsiteY11" fmla="*/ 155325 h 2663101"/>
                <a:gd name="connsiteX12" fmla="*/ 6887749 w 8033437"/>
                <a:gd name="connsiteY12" fmla="*/ 140334 h 2663101"/>
                <a:gd name="connsiteX13" fmla="*/ 6797808 w 8033437"/>
                <a:gd name="connsiteY13" fmla="*/ 125344 h 2663101"/>
                <a:gd name="connsiteX14" fmla="*/ 6677887 w 8033437"/>
                <a:gd name="connsiteY14" fmla="*/ 95364 h 2663101"/>
                <a:gd name="connsiteX15" fmla="*/ 6363093 w 8033437"/>
                <a:gd name="connsiteY15" fmla="*/ 110354 h 2663101"/>
                <a:gd name="connsiteX16" fmla="*/ 6228182 w 8033437"/>
                <a:gd name="connsiteY16" fmla="*/ 65384 h 2663101"/>
                <a:gd name="connsiteX0" fmla="*/ 6228182 w 8033437"/>
                <a:gd name="connsiteY0" fmla="*/ 65384 h 2663101"/>
                <a:gd name="connsiteX1" fmla="*/ 397008 w 8033437"/>
                <a:gd name="connsiteY1" fmla="*/ 1129685 h 2663101"/>
                <a:gd name="connsiteX2" fmla="*/ 501939 w 8033437"/>
                <a:gd name="connsiteY2" fmla="*/ 1969134 h 2663101"/>
                <a:gd name="connsiteX3" fmla="*/ 2735474 w 8033437"/>
                <a:gd name="connsiteY3" fmla="*/ 2598721 h 2663101"/>
                <a:gd name="connsiteX4" fmla="*/ 3245140 w 8033437"/>
                <a:gd name="connsiteY4" fmla="*/ 2643692 h 2663101"/>
                <a:gd name="connsiteX5" fmla="*/ 4054608 w 8033437"/>
                <a:gd name="connsiteY5" fmla="*/ 2463810 h 2663101"/>
                <a:gd name="connsiteX6" fmla="*/ 4624234 w 8033437"/>
                <a:gd name="connsiteY6" fmla="*/ 2328899 h 2663101"/>
                <a:gd name="connsiteX7" fmla="*/ 7787159 w 8033437"/>
                <a:gd name="connsiteY7" fmla="*/ 650000 h 2663101"/>
                <a:gd name="connsiteX8" fmla="*/ 7832130 w 8033437"/>
                <a:gd name="connsiteY8" fmla="*/ 530079 h 2663101"/>
                <a:gd name="connsiteX9" fmla="*/ 7877100 w 8033437"/>
                <a:gd name="connsiteY9" fmla="*/ 350197 h 2663101"/>
                <a:gd name="connsiteX10" fmla="*/ 7427395 w 8033437"/>
                <a:gd name="connsiteY10" fmla="*/ 260256 h 2663101"/>
                <a:gd name="connsiteX11" fmla="*/ 6992680 w 8033437"/>
                <a:gd name="connsiteY11" fmla="*/ 155325 h 2663101"/>
                <a:gd name="connsiteX12" fmla="*/ 6887749 w 8033437"/>
                <a:gd name="connsiteY12" fmla="*/ 140334 h 2663101"/>
                <a:gd name="connsiteX13" fmla="*/ 6677887 w 8033437"/>
                <a:gd name="connsiteY13" fmla="*/ 95364 h 2663101"/>
                <a:gd name="connsiteX14" fmla="*/ 6363093 w 8033437"/>
                <a:gd name="connsiteY14" fmla="*/ 110354 h 2663101"/>
                <a:gd name="connsiteX15" fmla="*/ 6228182 w 8033437"/>
                <a:gd name="connsiteY15" fmla="*/ 65384 h 2663101"/>
                <a:gd name="connsiteX0" fmla="*/ 6228182 w 8033437"/>
                <a:gd name="connsiteY0" fmla="*/ 71956 h 2669673"/>
                <a:gd name="connsiteX1" fmla="*/ 397008 w 8033437"/>
                <a:gd name="connsiteY1" fmla="*/ 1136257 h 2669673"/>
                <a:gd name="connsiteX2" fmla="*/ 501939 w 8033437"/>
                <a:gd name="connsiteY2" fmla="*/ 1975706 h 2669673"/>
                <a:gd name="connsiteX3" fmla="*/ 2735474 w 8033437"/>
                <a:gd name="connsiteY3" fmla="*/ 2605293 h 2669673"/>
                <a:gd name="connsiteX4" fmla="*/ 3245140 w 8033437"/>
                <a:gd name="connsiteY4" fmla="*/ 2650264 h 2669673"/>
                <a:gd name="connsiteX5" fmla="*/ 4054608 w 8033437"/>
                <a:gd name="connsiteY5" fmla="*/ 2470382 h 2669673"/>
                <a:gd name="connsiteX6" fmla="*/ 4624234 w 8033437"/>
                <a:gd name="connsiteY6" fmla="*/ 2335471 h 2669673"/>
                <a:gd name="connsiteX7" fmla="*/ 7787159 w 8033437"/>
                <a:gd name="connsiteY7" fmla="*/ 656572 h 2669673"/>
                <a:gd name="connsiteX8" fmla="*/ 7832130 w 8033437"/>
                <a:gd name="connsiteY8" fmla="*/ 536651 h 2669673"/>
                <a:gd name="connsiteX9" fmla="*/ 7877100 w 8033437"/>
                <a:gd name="connsiteY9" fmla="*/ 356769 h 2669673"/>
                <a:gd name="connsiteX10" fmla="*/ 7427395 w 8033437"/>
                <a:gd name="connsiteY10" fmla="*/ 266828 h 2669673"/>
                <a:gd name="connsiteX11" fmla="*/ 6992680 w 8033437"/>
                <a:gd name="connsiteY11" fmla="*/ 161897 h 2669673"/>
                <a:gd name="connsiteX12" fmla="*/ 6887749 w 8033437"/>
                <a:gd name="connsiteY12" fmla="*/ 146906 h 2669673"/>
                <a:gd name="connsiteX13" fmla="*/ 6677887 w 8033437"/>
                <a:gd name="connsiteY13" fmla="*/ 101936 h 2669673"/>
                <a:gd name="connsiteX14" fmla="*/ 6228182 w 8033437"/>
                <a:gd name="connsiteY14" fmla="*/ 71956 h 2669673"/>
                <a:gd name="connsiteX0" fmla="*/ 6677887 w 8033437"/>
                <a:gd name="connsiteY0" fmla="*/ 101936 h 2669673"/>
                <a:gd name="connsiteX1" fmla="*/ 6228182 w 8033437"/>
                <a:gd name="connsiteY1" fmla="*/ 71956 h 2669673"/>
                <a:gd name="connsiteX2" fmla="*/ 397008 w 8033437"/>
                <a:gd name="connsiteY2" fmla="*/ 1136257 h 2669673"/>
                <a:gd name="connsiteX3" fmla="*/ 501939 w 8033437"/>
                <a:gd name="connsiteY3" fmla="*/ 1975706 h 2669673"/>
                <a:gd name="connsiteX4" fmla="*/ 2735474 w 8033437"/>
                <a:gd name="connsiteY4" fmla="*/ 2605293 h 2669673"/>
                <a:gd name="connsiteX5" fmla="*/ 3245140 w 8033437"/>
                <a:gd name="connsiteY5" fmla="*/ 2650264 h 2669673"/>
                <a:gd name="connsiteX6" fmla="*/ 4054608 w 8033437"/>
                <a:gd name="connsiteY6" fmla="*/ 2470382 h 2669673"/>
                <a:gd name="connsiteX7" fmla="*/ 4624234 w 8033437"/>
                <a:gd name="connsiteY7" fmla="*/ 2335471 h 2669673"/>
                <a:gd name="connsiteX8" fmla="*/ 7787159 w 8033437"/>
                <a:gd name="connsiteY8" fmla="*/ 656572 h 2669673"/>
                <a:gd name="connsiteX9" fmla="*/ 7832130 w 8033437"/>
                <a:gd name="connsiteY9" fmla="*/ 536651 h 2669673"/>
                <a:gd name="connsiteX10" fmla="*/ 7877100 w 8033437"/>
                <a:gd name="connsiteY10" fmla="*/ 356769 h 2669673"/>
                <a:gd name="connsiteX11" fmla="*/ 7427395 w 8033437"/>
                <a:gd name="connsiteY11" fmla="*/ 266828 h 2669673"/>
                <a:gd name="connsiteX12" fmla="*/ 6992680 w 8033437"/>
                <a:gd name="connsiteY12" fmla="*/ 161897 h 2669673"/>
                <a:gd name="connsiteX13" fmla="*/ 6979189 w 8033437"/>
                <a:gd name="connsiteY13" fmla="*/ 238346 h 2669673"/>
                <a:gd name="connsiteX0" fmla="*/ 6677887 w 8070305"/>
                <a:gd name="connsiteY0" fmla="*/ 101936 h 2669673"/>
                <a:gd name="connsiteX1" fmla="*/ 6228182 w 8070305"/>
                <a:gd name="connsiteY1" fmla="*/ 71956 h 2669673"/>
                <a:gd name="connsiteX2" fmla="*/ 397008 w 8070305"/>
                <a:gd name="connsiteY2" fmla="*/ 1136257 h 2669673"/>
                <a:gd name="connsiteX3" fmla="*/ 501939 w 8070305"/>
                <a:gd name="connsiteY3" fmla="*/ 1975706 h 2669673"/>
                <a:gd name="connsiteX4" fmla="*/ 2735474 w 8070305"/>
                <a:gd name="connsiteY4" fmla="*/ 2605293 h 2669673"/>
                <a:gd name="connsiteX5" fmla="*/ 3245140 w 8070305"/>
                <a:gd name="connsiteY5" fmla="*/ 2650264 h 2669673"/>
                <a:gd name="connsiteX6" fmla="*/ 4054608 w 8070305"/>
                <a:gd name="connsiteY6" fmla="*/ 2470382 h 2669673"/>
                <a:gd name="connsiteX7" fmla="*/ 4624234 w 8070305"/>
                <a:gd name="connsiteY7" fmla="*/ 2335471 h 2669673"/>
                <a:gd name="connsiteX8" fmla="*/ 7787159 w 8070305"/>
                <a:gd name="connsiteY8" fmla="*/ 656572 h 2669673"/>
                <a:gd name="connsiteX9" fmla="*/ 7877100 w 8070305"/>
                <a:gd name="connsiteY9" fmla="*/ 356769 h 2669673"/>
                <a:gd name="connsiteX10" fmla="*/ 7427395 w 8070305"/>
                <a:gd name="connsiteY10" fmla="*/ 266828 h 2669673"/>
                <a:gd name="connsiteX11" fmla="*/ 6992680 w 8070305"/>
                <a:gd name="connsiteY11" fmla="*/ 161897 h 2669673"/>
                <a:gd name="connsiteX12" fmla="*/ 6979189 w 8070305"/>
                <a:gd name="connsiteY12" fmla="*/ 238346 h 2669673"/>
                <a:gd name="connsiteX0" fmla="*/ 6677887 w 7946699"/>
                <a:gd name="connsiteY0" fmla="*/ 101936 h 2669673"/>
                <a:gd name="connsiteX1" fmla="*/ 6228182 w 7946699"/>
                <a:gd name="connsiteY1" fmla="*/ 71956 h 2669673"/>
                <a:gd name="connsiteX2" fmla="*/ 397008 w 7946699"/>
                <a:gd name="connsiteY2" fmla="*/ 1136257 h 2669673"/>
                <a:gd name="connsiteX3" fmla="*/ 501939 w 7946699"/>
                <a:gd name="connsiteY3" fmla="*/ 1975706 h 2669673"/>
                <a:gd name="connsiteX4" fmla="*/ 2735474 w 7946699"/>
                <a:gd name="connsiteY4" fmla="*/ 2605293 h 2669673"/>
                <a:gd name="connsiteX5" fmla="*/ 3245140 w 7946699"/>
                <a:gd name="connsiteY5" fmla="*/ 2650264 h 2669673"/>
                <a:gd name="connsiteX6" fmla="*/ 4054608 w 7946699"/>
                <a:gd name="connsiteY6" fmla="*/ 2470382 h 2669673"/>
                <a:gd name="connsiteX7" fmla="*/ 4624234 w 7946699"/>
                <a:gd name="connsiteY7" fmla="*/ 2335471 h 2669673"/>
                <a:gd name="connsiteX8" fmla="*/ 7787159 w 7946699"/>
                <a:gd name="connsiteY8" fmla="*/ 656572 h 2669673"/>
                <a:gd name="connsiteX9" fmla="*/ 7427395 w 7946699"/>
                <a:gd name="connsiteY9" fmla="*/ 266828 h 2669673"/>
                <a:gd name="connsiteX10" fmla="*/ 6992680 w 7946699"/>
                <a:gd name="connsiteY10" fmla="*/ 161897 h 2669673"/>
                <a:gd name="connsiteX11" fmla="*/ 6979189 w 7946699"/>
                <a:gd name="connsiteY11" fmla="*/ 238346 h 2669673"/>
                <a:gd name="connsiteX0" fmla="*/ 6677887 w 7875081"/>
                <a:gd name="connsiteY0" fmla="*/ 101936 h 2669673"/>
                <a:gd name="connsiteX1" fmla="*/ 6228182 w 7875081"/>
                <a:gd name="connsiteY1" fmla="*/ 71956 h 2669673"/>
                <a:gd name="connsiteX2" fmla="*/ 397008 w 7875081"/>
                <a:gd name="connsiteY2" fmla="*/ 1136257 h 2669673"/>
                <a:gd name="connsiteX3" fmla="*/ 501939 w 7875081"/>
                <a:gd name="connsiteY3" fmla="*/ 1975706 h 2669673"/>
                <a:gd name="connsiteX4" fmla="*/ 2735474 w 7875081"/>
                <a:gd name="connsiteY4" fmla="*/ 2605293 h 2669673"/>
                <a:gd name="connsiteX5" fmla="*/ 3245140 w 7875081"/>
                <a:gd name="connsiteY5" fmla="*/ 2650264 h 2669673"/>
                <a:gd name="connsiteX6" fmla="*/ 4054608 w 7875081"/>
                <a:gd name="connsiteY6" fmla="*/ 2470382 h 2669673"/>
                <a:gd name="connsiteX7" fmla="*/ 4624234 w 7875081"/>
                <a:gd name="connsiteY7" fmla="*/ 2335471 h 2669673"/>
                <a:gd name="connsiteX8" fmla="*/ 7787159 w 7875081"/>
                <a:gd name="connsiteY8" fmla="*/ 656572 h 2669673"/>
                <a:gd name="connsiteX9" fmla="*/ 6992680 w 7875081"/>
                <a:gd name="connsiteY9" fmla="*/ 161897 h 2669673"/>
                <a:gd name="connsiteX10" fmla="*/ 6979189 w 7875081"/>
                <a:gd name="connsiteY10" fmla="*/ 238346 h 2669673"/>
                <a:gd name="connsiteX0" fmla="*/ 6677887 w 7875081"/>
                <a:gd name="connsiteY0" fmla="*/ 101936 h 2669673"/>
                <a:gd name="connsiteX1" fmla="*/ 6228182 w 7875081"/>
                <a:gd name="connsiteY1" fmla="*/ 71956 h 2669673"/>
                <a:gd name="connsiteX2" fmla="*/ 397008 w 7875081"/>
                <a:gd name="connsiteY2" fmla="*/ 1136257 h 2669673"/>
                <a:gd name="connsiteX3" fmla="*/ 501939 w 7875081"/>
                <a:gd name="connsiteY3" fmla="*/ 1975706 h 2669673"/>
                <a:gd name="connsiteX4" fmla="*/ 2735474 w 7875081"/>
                <a:gd name="connsiteY4" fmla="*/ 2605293 h 2669673"/>
                <a:gd name="connsiteX5" fmla="*/ 3245140 w 7875081"/>
                <a:gd name="connsiteY5" fmla="*/ 2650264 h 2669673"/>
                <a:gd name="connsiteX6" fmla="*/ 4054608 w 7875081"/>
                <a:gd name="connsiteY6" fmla="*/ 2470382 h 2669673"/>
                <a:gd name="connsiteX7" fmla="*/ 4624234 w 7875081"/>
                <a:gd name="connsiteY7" fmla="*/ 2335471 h 2669673"/>
                <a:gd name="connsiteX8" fmla="*/ 7787159 w 7875081"/>
                <a:gd name="connsiteY8" fmla="*/ 656572 h 2669673"/>
                <a:gd name="connsiteX9" fmla="*/ 6992680 w 7875081"/>
                <a:gd name="connsiteY9" fmla="*/ 161897 h 2669673"/>
                <a:gd name="connsiteX0" fmla="*/ 6677887 w 7787159"/>
                <a:gd name="connsiteY0" fmla="*/ 101936 h 2669673"/>
                <a:gd name="connsiteX1" fmla="*/ 6228182 w 7787159"/>
                <a:gd name="connsiteY1" fmla="*/ 71956 h 2669673"/>
                <a:gd name="connsiteX2" fmla="*/ 397008 w 7787159"/>
                <a:gd name="connsiteY2" fmla="*/ 1136257 h 2669673"/>
                <a:gd name="connsiteX3" fmla="*/ 501939 w 7787159"/>
                <a:gd name="connsiteY3" fmla="*/ 1975706 h 2669673"/>
                <a:gd name="connsiteX4" fmla="*/ 2735474 w 7787159"/>
                <a:gd name="connsiteY4" fmla="*/ 2605293 h 2669673"/>
                <a:gd name="connsiteX5" fmla="*/ 3245140 w 7787159"/>
                <a:gd name="connsiteY5" fmla="*/ 2650264 h 2669673"/>
                <a:gd name="connsiteX6" fmla="*/ 4054608 w 7787159"/>
                <a:gd name="connsiteY6" fmla="*/ 2470382 h 2669673"/>
                <a:gd name="connsiteX7" fmla="*/ 4624234 w 7787159"/>
                <a:gd name="connsiteY7" fmla="*/ 2335471 h 2669673"/>
                <a:gd name="connsiteX8" fmla="*/ 7787159 w 7787159"/>
                <a:gd name="connsiteY8" fmla="*/ 656572 h 2669673"/>
                <a:gd name="connsiteX0" fmla="*/ 6677887 w 7787159"/>
                <a:gd name="connsiteY0" fmla="*/ 101936 h 2669673"/>
                <a:gd name="connsiteX1" fmla="*/ 6228182 w 7787159"/>
                <a:gd name="connsiteY1" fmla="*/ 71956 h 2669673"/>
                <a:gd name="connsiteX2" fmla="*/ 397008 w 7787159"/>
                <a:gd name="connsiteY2" fmla="*/ 1136257 h 2669673"/>
                <a:gd name="connsiteX3" fmla="*/ 501939 w 7787159"/>
                <a:gd name="connsiteY3" fmla="*/ 1975706 h 2669673"/>
                <a:gd name="connsiteX4" fmla="*/ 2735474 w 7787159"/>
                <a:gd name="connsiteY4" fmla="*/ 2605293 h 2669673"/>
                <a:gd name="connsiteX5" fmla="*/ 3245140 w 7787159"/>
                <a:gd name="connsiteY5" fmla="*/ 2650264 h 2669673"/>
                <a:gd name="connsiteX6" fmla="*/ 4054608 w 7787159"/>
                <a:gd name="connsiteY6" fmla="*/ 2470382 h 2669673"/>
                <a:gd name="connsiteX7" fmla="*/ 4624234 w 7787159"/>
                <a:gd name="connsiteY7" fmla="*/ 2335471 h 2669673"/>
                <a:gd name="connsiteX8" fmla="*/ 7787159 w 7787159"/>
                <a:gd name="connsiteY8" fmla="*/ 656572 h 2669673"/>
                <a:gd name="connsiteX9" fmla="*/ 6677887 w 7787159"/>
                <a:gd name="connsiteY9" fmla="*/ 101936 h 2669673"/>
                <a:gd name="connsiteX0" fmla="*/ 6311425 w 7420697"/>
                <a:gd name="connsiteY0" fmla="*/ 133 h 2567870"/>
                <a:gd name="connsiteX1" fmla="*/ 795045 w 7420697"/>
                <a:gd name="connsiteY1" fmla="*/ 1034455 h 2567870"/>
                <a:gd name="connsiteX2" fmla="*/ 30546 w 7420697"/>
                <a:gd name="connsiteY2" fmla="*/ 1034454 h 2567870"/>
                <a:gd name="connsiteX3" fmla="*/ 135477 w 7420697"/>
                <a:gd name="connsiteY3" fmla="*/ 1873903 h 2567870"/>
                <a:gd name="connsiteX4" fmla="*/ 2369012 w 7420697"/>
                <a:gd name="connsiteY4" fmla="*/ 2503490 h 2567870"/>
                <a:gd name="connsiteX5" fmla="*/ 2878678 w 7420697"/>
                <a:gd name="connsiteY5" fmla="*/ 2548461 h 2567870"/>
                <a:gd name="connsiteX6" fmla="*/ 3688146 w 7420697"/>
                <a:gd name="connsiteY6" fmla="*/ 2368579 h 2567870"/>
                <a:gd name="connsiteX7" fmla="*/ 4257772 w 7420697"/>
                <a:gd name="connsiteY7" fmla="*/ 2233668 h 2567870"/>
                <a:gd name="connsiteX8" fmla="*/ 7420697 w 7420697"/>
                <a:gd name="connsiteY8" fmla="*/ 554769 h 2567870"/>
                <a:gd name="connsiteX9" fmla="*/ 6311425 w 7420697"/>
                <a:gd name="connsiteY9" fmla="*/ 133 h 2567870"/>
                <a:gd name="connsiteX0" fmla="*/ 1589524 w 7465660"/>
                <a:gd name="connsiteY0" fmla="*/ 1000878 h 2024628"/>
                <a:gd name="connsiteX1" fmla="*/ 795045 w 7465660"/>
                <a:gd name="connsiteY1" fmla="*/ 491213 h 2024628"/>
                <a:gd name="connsiteX2" fmla="*/ 30546 w 7465660"/>
                <a:gd name="connsiteY2" fmla="*/ 491212 h 2024628"/>
                <a:gd name="connsiteX3" fmla="*/ 135477 w 7465660"/>
                <a:gd name="connsiteY3" fmla="*/ 1330661 h 2024628"/>
                <a:gd name="connsiteX4" fmla="*/ 2369012 w 7465660"/>
                <a:gd name="connsiteY4" fmla="*/ 1960248 h 2024628"/>
                <a:gd name="connsiteX5" fmla="*/ 2878678 w 7465660"/>
                <a:gd name="connsiteY5" fmla="*/ 2005219 h 2024628"/>
                <a:gd name="connsiteX6" fmla="*/ 3688146 w 7465660"/>
                <a:gd name="connsiteY6" fmla="*/ 1825337 h 2024628"/>
                <a:gd name="connsiteX7" fmla="*/ 4257772 w 7465660"/>
                <a:gd name="connsiteY7" fmla="*/ 1690426 h 2024628"/>
                <a:gd name="connsiteX8" fmla="*/ 7420697 w 7465660"/>
                <a:gd name="connsiteY8" fmla="*/ 11527 h 2024628"/>
                <a:gd name="connsiteX9" fmla="*/ 1589524 w 7465660"/>
                <a:gd name="connsiteY9" fmla="*/ 1000878 h 2024628"/>
                <a:gd name="connsiteX0" fmla="*/ 1589524 w 4643239"/>
                <a:gd name="connsiteY0" fmla="*/ 595210 h 1618960"/>
                <a:gd name="connsiteX1" fmla="*/ 795045 w 4643239"/>
                <a:gd name="connsiteY1" fmla="*/ 85545 h 1618960"/>
                <a:gd name="connsiteX2" fmla="*/ 30546 w 4643239"/>
                <a:gd name="connsiteY2" fmla="*/ 85544 h 1618960"/>
                <a:gd name="connsiteX3" fmla="*/ 135477 w 4643239"/>
                <a:gd name="connsiteY3" fmla="*/ 924993 h 1618960"/>
                <a:gd name="connsiteX4" fmla="*/ 2369012 w 4643239"/>
                <a:gd name="connsiteY4" fmla="*/ 1554580 h 1618960"/>
                <a:gd name="connsiteX5" fmla="*/ 2878678 w 4643239"/>
                <a:gd name="connsiteY5" fmla="*/ 1599551 h 1618960"/>
                <a:gd name="connsiteX6" fmla="*/ 3688146 w 4643239"/>
                <a:gd name="connsiteY6" fmla="*/ 1419669 h 1618960"/>
                <a:gd name="connsiteX7" fmla="*/ 4257772 w 4643239"/>
                <a:gd name="connsiteY7" fmla="*/ 1284758 h 1618960"/>
                <a:gd name="connsiteX8" fmla="*/ 4467635 w 4643239"/>
                <a:gd name="connsiteY8" fmla="*/ 340377 h 1618960"/>
                <a:gd name="connsiteX9" fmla="*/ 1589524 w 4643239"/>
                <a:gd name="connsiteY9" fmla="*/ 595210 h 1618960"/>
                <a:gd name="connsiteX0" fmla="*/ 1572357 w 4626072"/>
                <a:gd name="connsiteY0" fmla="*/ 610924 h 1620382"/>
                <a:gd name="connsiteX1" fmla="*/ 777878 w 4626072"/>
                <a:gd name="connsiteY1" fmla="*/ 101259 h 1620382"/>
                <a:gd name="connsiteX2" fmla="*/ 13379 w 4626072"/>
                <a:gd name="connsiteY2" fmla="*/ 101258 h 1620382"/>
                <a:gd name="connsiteX3" fmla="*/ 268211 w 4626072"/>
                <a:gd name="connsiteY3" fmla="*/ 1165559 h 1620382"/>
                <a:gd name="connsiteX4" fmla="*/ 2351845 w 4626072"/>
                <a:gd name="connsiteY4" fmla="*/ 1570294 h 1620382"/>
                <a:gd name="connsiteX5" fmla="*/ 2861511 w 4626072"/>
                <a:gd name="connsiteY5" fmla="*/ 1615265 h 1620382"/>
                <a:gd name="connsiteX6" fmla="*/ 3670979 w 4626072"/>
                <a:gd name="connsiteY6" fmla="*/ 1435383 h 1620382"/>
                <a:gd name="connsiteX7" fmla="*/ 4240605 w 4626072"/>
                <a:gd name="connsiteY7" fmla="*/ 1300472 h 1620382"/>
                <a:gd name="connsiteX8" fmla="*/ 4450468 w 4626072"/>
                <a:gd name="connsiteY8" fmla="*/ 356091 h 1620382"/>
                <a:gd name="connsiteX9" fmla="*/ 1572357 w 4626072"/>
                <a:gd name="connsiteY9" fmla="*/ 610924 h 1620382"/>
                <a:gd name="connsiteX0" fmla="*/ 1572357 w 4626072"/>
                <a:gd name="connsiteY0" fmla="*/ 610924 h 1615632"/>
                <a:gd name="connsiteX1" fmla="*/ 777878 w 4626072"/>
                <a:gd name="connsiteY1" fmla="*/ 101259 h 1615632"/>
                <a:gd name="connsiteX2" fmla="*/ 13379 w 4626072"/>
                <a:gd name="connsiteY2" fmla="*/ 101258 h 1615632"/>
                <a:gd name="connsiteX3" fmla="*/ 268211 w 4626072"/>
                <a:gd name="connsiteY3" fmla="*/ 1165559 h 1615632"/>
                <a:gd name="connsiteX4" fmla="*/ 1302534 w 4626072"/>
                <a:gd name="connsiteY4" fmla="*/ 1555303 h 1615632"/>
                <a:gd name="connsiteX5" fmla="*/ 2861511 w 4626072"/>
                <a:gd name="connsiteY5" fmla="*/ 1615265 h 1615632"/>
                <a:gd name="connsiteX6" fmla="*/ 3670979 w 4626072"/>
                <a:gd name="connsiteY6" fmla="*/ 1435383 h 1615632"/>
                <a:gd name="connsiteX7" fmla="*/ 4240605 w 4626072"/>
                <a:gd name="connsiteY7" fmla="*/ 1300472 h 1615632"/>
                <a:gd name="connsiteX8" fmla="*/ 4450468 w 4626072"/>
                <a:gd name="connsiteY8" fmla="*/ 356091 h 1615632"/>
                <a:gd name="connsiteX9" fmla="*/ 1572357 w 4626072"/>
                <a:gd name="connsiteY9" fmla="*/ 610924 h 1615632"/>
                <a:gd name="connsiteX0" fmla="*/ 1572357 w 4626072"/>
                <a:gd name="connsiteY0" fmla="*/ 610924 h 1645245"/>
                <a:gd name="connsiteX1" fmla="*/ 777878 w 4626072"/>
                <a:gd name="connsiteY1" fmla="*/ 101259 h 1645245"/>
                <a:gd name="connsiteX2" fmla="*/ 13379 w 4626072"/>
                <a:gd name="connsiteY2" fmla="*/ 101258 h 1645245"/>
                <a:gd name="connsiteX3" fmla="*/ 268211 w 4626072"/>
                <a:gd name="connsiteY3" fmla="*/ 1165559 h 1645245"/>
                <a:gd name="connsiteX4" fmla="*/ 1302534 w 4626072"/>
                <a:gd name="connsiteY4" fmla="*/ 1555303 h 1645245"/>
                <a:gd name="connsiteX5" fmla="*/ 2696620 w 4626072"/>
                <a:gd name="connsiteY5" fmla="*/ 1645245 h 1645245"/>
                <a:gd name="connsiteX6" fmla="*/ 3670979 w 4626072"/>
                <a:gd name="connsiteY6" fmla="*/ 1435383 h 1645245"/>
                <a:gd name="connsiteX7" fmla="*/ 4240605 w 4626072"/>
                <a:gd name="connsiteY7" fmla="*/ 1300472 h 1645245"/>
                <a:gd name="connsiteX8" fmla="*/ 4450468 w 4626072"/>
                <a:gd name="connsiteY8" fmla="*/ 356091 h 1645245"/>
                <a:gd name="connsiteX9" fmla="*/ 1572357 w 4626072"/>
                <a:gd name="connsiteY9" fmla="*/ 610924 h 1645245"/>
                <a:gd name="connsiteX0" fmla="*/ 1572357 w 4626072"/>
                <a:gd name="connsiteY0" fmla="*/ 610924 h 1645245"/>
                <a:gd name="connsiteX1" fmla="*/ 777878 w 4626072"/>
                <a:gd name="connsiteY1" fmla="*/ 101259 h 1645245"/>
                <a:gd name="connsiteX2" fmla="*/ 13379 w 4626072"/>
                <a:gd name="connsiteY2" fmla="*/ 101258 h 1645245"/>
                <a:gd name="connsiteX3" fmla="*/ 268211 w 4626072"/>
                <a:gd name="connsiteY3" fmla="*/ 1165559 h 1645245"/>
                <a:gd name="connsiteX4" fmla="*/ 1302534 w 4626072"/>
                <a:gd name="connsiteY4" fmla="*/ 1555303 h 1645245"/>
                <a:gd name="connsiteX5" fmla="*/ 2696620 w 4626072"/>
                <a:gd name="connsiteY5" fmla="*/ 1645245 h 1645245"/>
                <a:gd name="connsiteX6" fmla="*/ 3670979 w 4626072"/>
                <a:gd name="connsiteY6" fmla="*/ 1435383 h 1645245"/>
                <a:gd name="connsiteX7" fmla="*/ 4240605 w 4626072"/>
                <a:gd name="connsiteY7" fmla="*/ 1300472 h 1645245"/>
                <a:gd name="connsiteX8" fmla="*/ 4450468 w 4626072"/>
                <a:gd name="connsiteY8" fmla="*/ 356091 h 1645245"/>
                <a:gd name="connsiteX9" fmla="*/ 1572357 w 4626072"/>
                <a:gd name="connsiteY9" fmla="*/ 610924 h 1645245"/>
                <a:gd name="connsiteX0" fmla="*/ 1572357 w 4626072"/>
                <a:gd name="connsiteY0" fmla="*/ 610924 h 1660235"/>
                <a:gd name="connsiteX1" fmla="*/ 777878 w 4626072"/>
                <a:gd name="connsiteY1" fmla="*/ 101259 h 1660235"/>
                <a:gd name="connsiteX2" fmla="*/ 13379 w 4626072"/>
                <a:gd name="connsiteY2" fmla="*/ 101258 h 1660235"/>
                <a:gd name="connsiteX3" fmla="*/ 268211 w 4626072"/>
                <a:gd name="connsiteY3" fmla="*/ 1165559 h 1660235"/>
                <a:gd name="connsiteX4" fmla="*/ 1302534 w 4626072"/>
                <a:gd name="connsiteY4" fmla="*/ 1555303 h 1660235"/>
                <a:gd name="connsiteX5" fmla="*/ 2516738 w 4626072"/>
                <a:gd name="connsiteY5" fmla="*/ 1660235 h 1660235"/>
                <a:gd name="connsiteX6" fmla="*/ 3670979 w 4626072"/>
                <a:gd name="connsiteY6" fmla="*/ 1435383 h 1660235"/>
                <a:gd name="connsiteX7" fmla="*/ 4240605 w 4626072"/>
                <a:gd name="connsiteY7" fmla="*/ 1300472 h 1660235"/>
                <a:gd name="connsiteX8" fmla="*/ 4450468 w 4626072"/>
                <a:gd name="connsiteY8" fmla="*/ 356091 h 1660235"/>
                <a:gd name="connsiteX9" fmla="*/ 1572357 w 4626072"/>
                <a:gd name="connsiteY9" fmla="*/ 610924 h 1660235"/>
                <a:gd name="connsiteX0" fmla="*/ 3670979 w 4626072"/>
                <a:gd name="connsiteY0" fmla="*/ 1435383 h 1751675"/>
                <a:gd name="connsiteX1" fmla="*/ 4240605 w 4626072"/>
                <a:gd name="connsiteY1" fmla="*/ 1300472 h 1751675"/>
                <a:gd name="connsiteX2" fmla="*/ 4450468 w 4626072"/>
                <a:gd name="connsiteY2" fmla="*/ 356091 h 1751675"/>
                <a:gd name="connsiteX3" fmla="*/ 1572357 w 4626072"/>
                <a:gd name="connsiteY3" fmla="*/ 610924 h 1751675"/>
                <a:gd name="connsiteX4" fmla="*/ 777878 w 4626072"/>
                <a:gd name="connsiteY4" fmla="*/ 101259 h 1751675"/>
                <a:gd name="connsiteX5" fmla="*/ 13379 w 4626072"/>
                <a:gd name="connsiteY5" fmla="*/ 101258 h 1751675"/>
                <a:gd name="connsiteX6" fmla="*/ 268211 w 4626072"/>
                <a:gd name="connsiteY6" fmla="*/ 1165559 h 1751675"/>
                <a:gd name="connsiteX7" fmla="*/ 1302534 w 4626072"/>
                <a:gd name="connsiteY7" fmla="*/ 1555303 h 1751675"/>
                <a:gd name="connsiteX8" fmla="*/ 2608178 w 4626072"/>
                <a:gd name="connsiteY8" fmla="*/ 1751675 h 1751675"/>
                <a:gd name="connsiteX0" fmla="*/ 3670979 w 4626072"/>
                <a:gd name="connsiteY0" fmla="*/ 1435383 h 1751675"/>
                <a:gd name="connsiteX1" fmla="*/ 4240605 w 4626072"/>
                <a:gd name="connsiteY1" fmla="*/ 1300472 h 1751675"/>
                <a:gd name="connsiteX2" fmla="*/ 4450468 w 4626072"/>
                <a:gd name="connsiteY2" fmla="*/ 356091 h 1751675"/>
                <a:gd name="connsiteX3" fmla="*/ 1572357 w 4626072"/>
                <a:gd name="connsiteY3" fmla="*/ 610924 h 1751675"/>
                <a:gd name="connsiteX4" fmla="*/ 777878 w 4626072"/>
                <a:gd name="connsiteY4" fmla="*/ 101259 h 1751675"/>
                <a:gd name="connsiteX5" fmla="*/ 13379 w 4626072"/>
                <a:gd name="connsiteY5" fmla="*/ 101258 h 1751675"/>
                <a:gd name="connsiteX6" fmla="*/ 268211 w 4626072"/>
                <a:gd name="connsiteY6" fmla="*/ 1165559 h 1751675"/>
                <a:gd name="connsiteX7" fmla="*/ 1302534 w 4626072"/>
                <a:gd name="connsiteY7" fmla="*/ 1555303 h 1751675"/>
                <a:gd name="connsiteX8" fmla="*/ 2608178 w 4626072"/>
                <a:gd name="connsiteY8" fmla="*/ 1751675 h 1751675"/>
                <a:gd name="connsiteX9" fmla="*/ 3670979 w 4626072"/>
                <a:gd name="connsiteY9" fmla="*/ 1435383 h 1751675"/>
                <a:gd name="connsiteX0" fmla="*/ 3670979 w 4626072"/>
                <a:gd name="connsiteY0" fmla="*/ 1435383 h 1751675"/>
                <a:gd name="connsiteX1" fmla="*/ 4240605 w 4626072"/>
                <a:gd name="connsiteY1" fmla="*/ 1300472 h 1751675"/>
                <a:gd name="connsiteX2" fmla="*/ 4450468 w 4626072"/>
                <a:gd name="connsiteY2" fmla="*/ 356091 h 1751675"/>
                <a:gd name="connsiteX3" fmla="*/ 1572357 w 4626072"/>
                <a:gd name="connsiteY3" fmla="*/ 610924 h 1751675"/>
                <a:gd name="connsiteX4" fmla="*/ 777878 w 4626072"/>
                <a:gd name="connsiteY4" fmla="*/ 101259 h 1751675"/>
                <a:gd name="connsiteX5" fmla="*/ 13379 w 4626072"/>
                <a:gd name="connsiteY5" fmla="*/ 101258 h 1751675"/>
                <a:gd name="connsiteX6" fmla="*/ 268211 w 4626072"/>
                <a:gd name="connsiteY6" fmla="*/ 1165559 h 1751675"/>
                <a:gd name="connsiteX7" fmla="*/ 1302534 w 4626072"/>
                <a:gd name="connsiteY7" fmla="*/ 1555303 h 1751675"/>
                <a:gd name="connsiteX8" fmla="*/ 2608178 w 4626072"/>
                <a:gd name="connsiteY8" fmla="*/ 1751675 h 1751675"/>
                <a:gd name="connsiteX9" fmla="*/ 3670979 w 4626072"/>
                <a:gd name="connsiteY9" fmla="*/ 1435383 h 1751675"/>
                <a:gd name="connsiteX0" fmla="*/ 3670979 w 4626072"/>
                <a:gd name="connsiteY0" fmla="*/ 1435383 h 1751675"/>
                <a:gd name="connsiteX1" fmla="*/ 4240605 w 4626072"/>
                <a:gd name="connsiteY1" fmla="*/ 1300472 h 1751675"/>
                <a:gd name="connsiteX2" fmla="*/ 4450468 w 4626072"/>
                <a:gd name="connsiteY2" fmla="*/ 356091 h 1751675"/>
                <a:gd name="connsiteX3" fmla="*/ 1572357 w 4626072"/>
                <a:gd name="connsiteY3" fmla="*/ 610924 h 1751675"/>
                <a:gd name="connsiteX4" fmla="*/ 777878 w 4626072"/>
                <a:gd name="connsiteY4" fmla="*/ 101259 h 1751675"/>
                <a:gd name="connsiteX5" fmla="*/ 13379 w 4626072"/>
                <a:gd name="connsiteY5" fmla="*/ 101258 h 1751675"/>
                <a:gd name="connsiteX6" fmla="*/ 268211 w 4626072"/>
                <a:gd name="connsiteY6" fmla="*/ 1165559 h 1751675"/>
                <a:gd name="connsiteX7" fmla="*/ 1302534 w 4626072"/>
                <a:gd name="connsiteY7" fmla="*/ 1555303 h 1751675"/>
                <a:gd name="connsiteX8" fmla="*/ 2608178 w 4626072"/>
                <a:gd name="connsiteY8" fmla="*/ 1751675 h 1751675"/>
                <a:gd name="connsiteX9" fmla="*/ 3670979 w 4626072"/>
                <a:gd name="connsiteY9" fmla="*/ 1435383 h 1751675"/>
                <a:gd name="connsiteX0" fmla="*/ 3670979 w 4626072"/>
                <a:gd name="connsiteY0" fmla="*/ 1435383 h 1661734"/>
                <a:gd name="connsiteX1" fmla="*/ 4240605 w 4626072"/>
                <a:gd name="connsiteY1" fmla="*/ 1300472 h 1661734"/>
                <a:gd name="connsiteX2" fmla="*/ 4450468 w 4626072"/>
                <a:gd name="connsiteY2" fmla="*/ 356091 h 1661734"/>
                <a:gd name="connsiteX3" fmla="*/ 1572357 w 4626072"/>
                <a:gd name="connsiteY3" fmla="*/ 610924 h 1661734"/>
                <a:gd name="connsiteX4" fmla="*/ 777878 w 4626072"/>
                <a:gd name="connsiteY4" fmla="*/ 101259 h 1661734"/>
                <a:gd name="connsiteX5" fmla="*/ 13379 w 4626072"/>
                <a:gd name="connsiteY5" fmla="*/ 101258 h 1661734"/>
                <a:gd name="connsiteX6" fmla="*/ 268211 w 4626072"/>
                <a:gd name="connsiteY6" fmla="*/ 1165559 h 1661734"/>
                <a:gd name="connsiteX7" fmla="*/ 1302534 w 4626072"/>
                <a:gd name="connsiteY7" fmla="*/ 1555303 h 1661734"/>
                <a:gd name="connsiteX8" fmla="*/ 2533228 w 4626072"/>
                <a:gd name="connsiteY8" fmla="*/ 1661734 h 1661734"/>
                <a:gd name="connsiteX9" fmla="*/ 3670979 w 4626072"/>
                <a:gd name="connsiteY9" fmla="*/ 1435383 h 1661734"/>
                <a:gd name="connsiteX0" fmla="*/ 3491097 w 4631498"/>
                <a:gd name="connsiteY0" fmla="*/ 1480353 h 1661734"/>
                <a:gd name="connsiteX1" fmla="*/ 4240605 w 4631498"/>
                <a:gd name="connsiteY1" fmla="*/ 1300472 h 1661734"/>
                <a:gd name="connsiteX2" fmla="*/ 4450468 w 4631498"/>
                <a:gd name="connsiteY2" fmla="*/ 356091 h 1661734"/>
                <a:gd name="connsiteX3" fmla="*/ 1572357 w 4631498"/>
                <a:gd name="connsiteY3" fmla="*/ 610924 h 1661734"/>
                <a:gd name="connsiteX4" fmla="*/ 777878 w 4631498"/>
                <a:gd name="connsiteY4" fmla="*/ 101259 h 1661734"/>
                <a:gd name="connsiteX5" fmla="*/ 13379 w 4631498"/>
                <a:gd name="connsiteY5" fmla="*/ 101258 h 1661734"/>
                <a:gd name="connsiteX6" fmla="*/ 268211 w 4631498"/>
                <a:gd name="connsiteY6" fmla="*/ 1165559 h 1661734"/>
                <a:gd name="connsiteX7" fmla="*/ 1302534 w 4631498"/>
                <a:gd name="connsiteY7" fmla="*/ 1555303 h 1661734"/>
                <a:gd name="connsiteX8" fmla="*/ 2533228 w 4631498"/>
                <a:gd name="connsiteY8" fmla="*/ 1661734 h 1661734"/>
                <a:gd name="connsiteX9" fmla="*/ 3491097 w 4631498"/>
                <a:gd name="connsiteY9" fmla="*/ 1480353 h 1661734"/>
                <a:gd name="connsiteX0" fmla="*/ 3491097 w 4643087"/>
                <a:gd name="connsiteY0" fmla="*/ 1480353 h 1661734"/>
                <a:gd name="connsiteX1" fmla="*/ 4240605 w 4643087"/>
                <a:gd name="connsiteY1" fmla="*/ 1300472 h 1661734"/>
                <a:gd name="connsiteX2" fmla="*/ 4450468 w 4643087"/>
                <a:gd name="connsiteY2" fmla="*/ 356091 h 1661734"/>
                <a:gd name="connsiteX3" fmla="*/ 1572357 w 4643087"/>
                <a:gd name="connsiteY3" fmla="*/ 610924 h 1661734"/>
                <a:gd name="connsiteX4" fmla="*/ 777878 w 4643087"/>
                <a:gd name="connsiteY4" fmla="*/ 101259 h 1661734"/>
                <a:gd name="connsiteX5" fmla="*/ 13379 w 4643087"/>
                <a:gd name="connsiteY5" fmla="*/ 101258 h 1661734"/>
                <a:gd name="connsiteX6" fmla="*/ 268211 w 4643087"/>
                <a:gd name="connsiteY6" fmla="*/ 1165559 h 1661734"/>
                <a:gd name="connsiteX7" fmla="*/ 1302534 w 4643087"/>
                <a:gd name="connsiteY7" fmla="*/ 1555303 h 1661734"/>
                <a:gd name="connsiteX8" fmla="*/ 2533228 w 4643087"/>
                <a:gd name="connsiteY8" fmla="*/ 1661734 h 1661734"/>
                <a:gd name="connsiteX9" fmla="*/ 3491097 w 4643087"/>
                <a:gd name="connsiteY9" fmla="*/ 1480353 h 1661734"/>
                <a:gd name="connsiteX0" fmla="*/ 3491097 w 4602387"/>
                <a:gd name="connsiteY0" fmla="*/ 1480353 h 1661734"/>
                <a:gd name="connsiteX1" fmla="*/ 4090704 w 4602387"/>
                <a:gd name="connsiteY1" fmla="*/ 1285481 h 1661734"/>
                <a:gd name="connsiteX2" fmla="*/ 4450468 w 4602387"/>
                <a:gd name="connsiteY2" fmla="*/ 356091 h 1661734"/>
                <a:gd name="connsiteX3" fmla="*/ 1572357 w 4602387"/>
                <a:gd name="connsiteY3" fmla="*/ 610924 h 1661734"/>
                <a:gd name="connsiteX4" fmla="*/ 777878 w 4602387"/>
                <a:gd name="connsiteY4" fmla="*/ 101259 h 1661734"/>
                <a:gd name="connsiteX5" fmla="*/ 13379 w 4602387"/>
                <a:gd name="connsiteY5" fmla="*/ 101258 h 1661734"/>
                <a:gd name="connsiteX6" fmla="*/ 268211 w 4602387"/>
                <a:gd name="connsiteY6" fmla="*/ 1165559 h 1661734"/>
                <a:gd name="connsiteX7" fmla="*/ 1302534 w 4602387"/>
                <a:gd name="connsiteY7" fmla="*/ 1555303 h 1661734"/>
                <a:gd name="connsiteX8" fmla="*/ 2533228 w 4602387"/>
                <a:gd name="connsiteY8" fmla="*/ 1661734 h 1661734"/>
                <a:gd name="connsiteX9" fmla="*/ 3491097 w 4602387"/>
                <a:gd name="connsiteY9" fmla="*/ 1480353 h 1661734"/>
                <a:gd name="connsiteX0" fmla="*/ 3461117 w 4594539"/>
                <a:gd name="connsiteY0" fmla="*/ 1540314 h 1661734"/>
                <a:gd name="connsiteX1" fmla="*/ 4090704 w 4594539"/>
                <a:gd name="connsiteY1" fmla="*/ 1285481 h 1661734"/>
                <a:gd name="connsiteX2" fmla="*/ 4450468 w 4594539"/>
                <a:gd name="connsiteY2" fmla="*/ 356091 h 1661734"/>
                <a:gd name="connsiteX3" fmla="*/ 1572357 w 4594539"/>
                <a:gd name="connsiteY3" fmla="*/ 610924 h 1661734"/>
                <a:gd name="connsiteX4" fmla="*/ 777878 w 4594539"/>
                <a:gd name="connsiteY4" fmla="*/ 101259 h 1661734"/>
                <a:gd name="connsiteX5" fmla="*/ 13379 w 4594539"/>
                <a:gd name="connsiteY5" fmla="*/ 101258 h 1661734"/>
                <a:gd name="connsiteX6" fmla="*/ 268211 w 4594539"/>
                <a:gd name="connsiteY6" fmla="*/ 1165559 h 1661734"/>
                <a:gd name="connsiteX7" fmla="*/ 1302534 w 4594539"/>
                <a:gd name="connsiteY7" fmla="*/ 1555303 h 1661734"/>
                <a:gd name="connsiteX8" fmla="*/ 2533228 w 4594539"/>
                <a:gd name="connsiteY8" fmla="*/ 1661734 h 1661734"/>
                <a:gd name="connsiteX9" fmla="*/ 3461117 w 4594539"/>
                <a:gd name="connsiteY9" fmla="*/ 1540314 h 1661734"/>
                <a:gd name="connsiteX0" fmla="*/ 3461117 w 4652269"/>
                <a:gd name="connsiteY0" fmla="*/ 1540314 h 1661734"/>
                <a:gd name="connsiteX1" fmla="*/ 4090704 w 4652269"/>
                <a:gd name="connsiteY1" fmla="*/ 1285481 h 1661734"/>
                <a:gd name="connsiteX2" fmla="*/ 4375516 w 4652269"/>
                <a:gd name="connsiteY2" fmla="*/ 1120587 h 1661734"/>
                <a:gd name="connsiteX3" fmla="*/ 4450468 w 4652269"/>
                <a:gd name="connsiteY3" fmla="*/ 356091 h 1661734"/>
                <a:gd name="connsiteX4" fmla="*/ 1572357 w 4652269"/>
                <a:gd name="connsiteY4" fmla="*/ 610924 h 1661734"/>
                <a:gd name="connsiteX5" fmla="*/ 777878 w 4652269"/>
                <a:gd name="connsiteY5" fmla="*/ 101259 h 1661734"/>
                <a:gd name="connsiteX6" fmla="*/ 13379 w 4652269"/>
                <a:gd name="connsiteY6" fmla="*/ 101258 h 1661734"/>
                <a:gd name="connsiteX7" fmla="*/ 268211 w 4652269"/>
                <a:gd name="connsiteY7" fmla="*/ 1165559 h 1661734"/>
                <a:gd name="connsiteX8" fmla="*/ 1302534 w 4652269"/>
                <a:gd name="connsiteY8" fmla="*/ 1555303 h 1661734"/>
                <a:gd name="connsiteX9" fmla="*/ 2533228 w 4652269"/>
                <a:gd name="connsiteY9" fmla="*/ 1661734 h 1661734"/>
                <a:gd name="connsiteX10" fmla="*/ 3461117 w 4652269"/>
                <a:gd name="connsiteY10" fmla="*/ 1540314 h 1661734"/>
                <a:gd name="connsiteX0" fmla="*/ 3461117 w 4480031"/>
                <a:gd name="connsiteY0" fmla="*/ 1540314 h 1661734"/>
                <a:gd name="connsiteX1" fmla="*/ 4090704 w 4480031"/>
                <a:gd name="connsiteY1" fmla="*/ 1285481 h 1661734"/>
                <a:gd name="connsiteX2" fmla="*/ 4375516 w 4480031"/>
                <a:gd name="connsiteY2" fmla="*/ 1120587 h 1661734"/>
                <a:gd name="connsiteX3" fmla="*/ 4450468 w 4480031"/>
                <a:gd name="connsiteY3" fmla="*/ 356091 h 1661734"/>
                <a:gd name="connsiteX4" fmla="*/ 1572357 w 4480031"/>
                <a:gd name="connsiteY4" fmla="*/ 610924 h 1661734"/>
                <a:gd name="connsiteX5" fmla="*/ 777878 w 4480031"/>
                <a:gd name="connsiteY5" fmla="*/ 101259 h 1661734"/>
                <a:gd name="connsiteX6" fmla="*/ 13379 w 4480031"/>
                <a:gd name="connsiteY6" fmla="*/ 101258 h 1661734"/>
                <a:gd name="connsiteX7" fmla="*/ 268211 w 4480031"/>
                <a:gd name="connsiteY7" fmla="*/ 1165559 h 1661734"/>
                <a:gd name="connsiteX8" fmla="*/ 1302534 w 4480031"/>
                <a:gd name="connsiteY8" fmla="*/ 1555303 h 1661734"/>
                <a:gd name="connsiteX9" fmla="*/ 2533228 w 4480031"/>
                <a:gd name="connsiteY9" fmla="*/ 1661734 h 1661734"/>
                <a:gd name="connsiteX10" fmla="*/ 3461117 w 4480031"/>
                <a:gd name="connsiteY10" fmla="*/ 1540314 h 1661734"/>
                <a:gd name="connsiteX0" fmla="*/ 3461117 w 4513913"/>
                <a:gd name="connsiteY0" fmla="*/ 1540314 h 1661734"/>
                <a:gd name="connsiteX1" fmla="*/ 4090704 w 4513913"/>
                <a:gd name="connsiteY1" fmla="*/ 1285481 h 1661734"/>
                <a:gd name="connsiteX2" fmla="*/ 4375516 w 4513913"/>
                <a:gd name="connsiteY2" fmla="*/ 1120587 h 1661734"/>
                <a:gd name="connsiteX3" fmla="*/ 4450468 w 4513913"/>
                <a:gd name="connsiteY3" fmla="*/ 356091 h 1661734"/>
                <a:gd name="connsiteX4" fmla="*/ 1572357 w 4513913"/>
                <a:gd name="connsiteY4" fmla="*/ 610924 h 1661734"/>
                <a:gd name="connsiteX5" fmla="*/ 777878 w 4513913"/>
                <a:gd name="connsiteY5" fmla="*/ 101259 h 1661734"/>
                <a:gd name="connsiteX6" fmla="*/ 13379 w 4513913"/>
                <a:gd name="connsiteY6" fmla="*/ 101258 h 1661734"/>
                <a:gd name="connsiteX7" fmla="*/ 268211 w 4513913"/>
                <a:gd name="connsiteY7" fmla="*/ 1165559 h 1661734"/>
                <a:gd name="connsiteX8" fmla="*/ 1302534 w 4513913"/>
                <a:gd name="connsiteY8" fmla="*/ 1555303 h 1661734"/>
                <a:gd name="connsiteX9" fmla="*/ 2533228 w 4513913"/>
                <a:gd name="connsiteY9" fmla="*/ 1661734 h 1661734"/>
                <a:gd name="connsiteX10" fmla="*/ 3461117 w 4513913"/>
                <a:gd name="connsiteY10" fmla="*/ 1540314 h 1661734"/>
                <a:gd name="connsiteX0" fmla="*/ 3461117 w 4481112"/>
                <a:gd name="connsiteY0" fmla="*/ 1540314 h 1661734"/>
                <a:gd name="connsiteX1" fmla="*/ 4090704 w 4481112"/>
                <a:gd name="connsiteY1" fmla="*/ 1285481 h 1661734"/>
                <a:gd name="connsiteX2" fmla="*/ 4375516 w 4481112"/>
                <a:gd name="connsiteY2" fmla="*/ 1120587 h 1661734"/>
                <a:gd name="connsiteX3" fmla="*/ 4450468 w 4481112"/>
                <a:gd name="connsiteY3" fmla="*/ 356091 h 1661734"/>
                <a:gd name="connsiteX4" fmla="*/ 3895831 w 4481112"/>
                <a:gd name="connsiteY4" fmla="*/ 476010 h 1661734"/>
                <a:gd name="connsiteX5" fmla="*/ 1572357 w 4481112"/>
                <a:gd name="connsiteY5" fmla="*/ 610924 h 1661734"/>
                <a:gd name="connsiteX6" fmla="*/ 777878 w 4481112"/>
                <a:gd name="connsiteY6" fmla="*/ 101259 h 1661734"/>
                <a:gd name="connsiteX7" fmla="*/ 13379 w 4481112"/>
                <a:gd name="connsiteY7" fmla="*/ 101258 h 1661734"/>
                <a:gd name="connsiteX8" fmla="*/ 268211 w 4481112"/>
                <a:gd name="connsiteY8" fmla="*/ 1165559 h 1661734"/>
                <a:gd name="connsiteX9" fmla="*/ 1302534 w 4481112"/>
                <a:gd name="connsiteY9" fmla="*/ 1555303 h 1661734"/>
                <a:gd name="connsiteX10" fmla="*/ 2533228 w 4481112"/>
                <a:gd name="connsiteY10" fmla="*/ 1661734 h 1661734"/>
                <a:gd name="connsiteX11" fmla="*/ 3461117 w 4481112"/>
                <a:gd name="connsiteY11" fmla="*/ 1540314 h 1661734"/>
                <a:gd name="connsiteX0" fmla="*/ 3461117 w 4481112"/>
                <a:gd name="connsiteY0" fmla="*/ 1540314 h 1661734"/>
                <a:gd name="connsiteX1" fmla="*/ 4090704 w 4481112"/>
                <a:gd name="connsiteY1" fmla="*/ 1285481 h 1661734"/>
                <a:gd name="connsiteX2" fmla="*/ 4375516 w 4481112"/>
                <a:gd name="connsiteY2" fmla="*/ 1120587 h 1661734"/>
                <a:gd name="connsiteX3" fmla="*/ 4450468 w 4481112"/>
                <a:gd name="connsiteY3" fmla="*/ 356091 h 1661734"/>
                <a:gd name="connsiteX4" fmla="*/ 3895831 w 4481112"/>
                <a:gd name="connsiteY4" fmla="*/ 476010 h 1661734"/>
                <a:gd name="connsiteX5" fmla="*/ 3041391 w 4481112"/>
                <a:gd name="connsiteY5" fmla="*/ 670882 h 1661734"/>
                <a:gd name="connsiteX6" fmla="*/ 1572357 w 4481112"/>
                <a:gd name="connsiteY6" fmla="*/ 610924 h 1661734"/>
                <a:gd name="connsiteX7" fmla="*/ 777878 w 4481112"/>
                <a:gd name="connsiteY7" fmla="*/ 101259 h 1661734"/>
                <a:gd name="connsiteX8" fmla="*/ 13379 w 4481112"/>
                <a:gd name="connsiteY8" fmla="*/ 101258 h 1661734"/>
                <a:gd name="connsiteX9" fmla="*/ 268211 w 4481112"/>
                <a:gd name="connsiteY9" fmla="*/ 1165559 h 1661734"/>
                <a:gd name="connsiteX10" fmla="*/ 1302534 w 4481112"/>
                <a:gd name="connsiteY10" fmla="*/ 1555303 h 1661734"/>
                <a:gd name="connsiteX11" fmla="*/ 2533228 w 4481112"/>
                <a:gd name="connsiteY11" fmla="*/ 1661734 h 1661734"/>
                <a:gd name="connsiteX12" fmla="*/ 3461117 w 4481112"/>
                <a:gd name="connsiteY12" fmla="*/ 1540314 h 1661734"/>
                <a:gd name="connsiteX0" fmla="*/ 3460474 w 4480469"/>
                <a:gd name="connsiteY0" fmla="*/ 1488631 h 1610051"/>
                <a:gd name="connsiteX1" fmla="*/ 4090061 w 4480469"/>
                <a:gd name="connsiteY1" fmla="*/ 1233798 h 1610051"/>
                <a:gd name="connsiteX2" fmla="*/ 4374873 w 4480469"/>
                <a:gd name="connsiteY2" fmla="*/ 1068904 h 1610051"/>
                <a:gd name="connsiteX3" fmla="*/ 4449825 w 4480469"/>
                <a:gd name="connsiteY3" fmla="*/ 304408 h 1610051"/>
                <a:gd name="connsiteX4" fmla="*/ 3895188 w 4480469"/>
                <a:gd name="connsiteY4" fmla="*/ 424327 h 1610051"/>
                <a:gd name="connsiteX5" fmla="*/ 3040748 w 4480469"/>
                <a:gd name="connsiteY5" fmla="*/ 619199 h 1610051"/>
                <a:gd name="connsiteX6" fmla="*/ 1571714 w 4480469"/>
                <a:gd name="connsiteY6" fmla="*/ 559241 h 1610051"/>
                <a:gd name="connsiteX7" fmla="*/ 762245 w 4480469"/>
                <a:gd name="connsiteY7" fmla="*/ 214468 h 1610051"/>
                <a:gd name="connsiteX8" fmla="*/ 12736 w 4480469"/>
                <a:gd name="connsiteY8" fmla="*/ 49575 h 1610051"/>
                <a:gd name="connsiteX9" fmla="*/ 267568 w 4480469"/>
                <a:gd name="connsiteY9" fmla="*/ 1113876 h 1610051"/>
                <a:gd name="connsiteX10" fmla="*/ 1301891 w 4480469"/>
                <a:gd name="connsiteY10" fmla="*/ 1503620 h 1610051"/>
                <a:gd name="connsiteX11" fmla="*/ 2532585 w 4480469"/>
                <a:gd name="connsiteY11" fmla="*/ 1610051 h 1610051"/>
                <a:gd name="connsiteX12" fmla="*/ 3460474 w 4480469"/>
                <a:gd name="connsiteY12" fmla="*/ 1488631 h 1610051"/>
                <a:gd name="connsiteX0" fmla="*/ 3460474 w 4480469"/>
                <a:gd name="connsiteY0" fmla="*/ 1491638 h 1613058"/>
                <a:gd name="connsiteX1" fmla="*/ 4090061 w 4480469"/>
                <a:gd name="connsiteY1" fmla="*/ 1236805 h 1613058"/>
                <a:gd name="connsiteX2" fmla="*/ 4374873 w 4480469"/>
                <a:gd name="connsiteY2" fmla="*/ 1071911 h 1613058"/>
                <a:gd name="connsiteX3" fmla="*/ 4449825 w 4480469"/>
                <a:gd name="connsiteY3" fmla="*/ 307415 h 1613058"/>
                <a:gd name="connsiteX4" fmla="*/ 3895188 w 4480469"/>
                <a:gd name="connsiteY4" fmla="*/ 427334 h 1613058"/>
                <a:gd name="connsiteX5" fmla="*/ 3040748 w 4480469"/>
                <a:gd name="connsiteY5" fmla="*/ 622206 h 1613058"/>
                <a:gd name="connsiteX6" fmla="*/ 1571714 w 4480469"/>
                <a:gd name="connsiteY6" fmla="*/ 697160 h 1613058"/>
                <a:gd name="connsiteX7" fmla="*/ 762245 w 4480469"/>
                <a:gd name="connsiteY7" fmla="*/ 217475 h 1613058"/>
                <a:gd name="connsiteX8" fmla="*/ 12736 w 4480469"/>
                <a:gd name="connsiteY8" fmla="*/ 52582 h 1613058"/>
                <a:gd name="connsiteX9" fmla="*/ 267568 w 4480469"/>
                <a:gd name="connsiteY9" fmla="*/ 1116883 h 1613058"/>
                <a:gd name="connsiteX10" fmla="*/ 1301891 w 4480469"/>
                <a:gd name="connsiteY10" fmla="*/ 1506627 h 1613058"/>
                <a:gd name="connsiteX11" fmla="*/ 2532585 w 4480469"/>
                <a:gd name="connsiteY11" fmla="*/ 1613058 h 1613058"/>
                <a:gd name="connsiteX12" fmla="*/ 3460474 w 4480469"/>
                <a:gd name="connsiteY12" fmla="*/ 1491638 h 1613058"/>
                <a:gd name="connsiteX0" fmla="*/ 3460474 w 4480469"/>
                <a:gd name="connsiteY0" fmla="*/ 1491638 h 1613058"/>
                <a:gd name="connsiteX1" fmla="*/ 4090061 w 4480469"/>
                <a:gd name="connsiteY1" fmla="*/ 1236805 h 1613058"/>
                <a:gd name="connsiteX2" fmla="*/ 4374873 w 4480469"/>
                <a:gd name="connsiteY2" fmla="*/ 1071911 h 1613058"/>
                <a:gd name="connsiteX3" fmla="*/ 4449825 w 4480469"/>
                <a:gd name="connsiteY3" fmla="*/ 307415 h 1613058"/>
                <a:gd name="connsiteX4" fmla="*/ 3895188 w 4480469"/>
                <a:gd name="connsiteY4" fmla="*/ 427334 h 1613058"/>
                <a:gd name="connsiteX5" fmla="*/ 3040748 w 4480469"/>
                <a:gd name="connsiteY5" fmla="*/ 622206 h 1613058"/>
                <a:gd name="connsiteX6" fmla="*/ 2531083 w 4480469"/>
                <a:gd name="connsiteY6" fmla="*/ 802088 h 1613058"/>
                <a:gd name="connsiteX7" fmla="*/ 1571714 w 4480469"/>
                <a:gd name="connsiteY7" fmla="*/ 697160 h 1613058"/>
                <a:gd name="connsiteX8" fmla="*/ 762245 w 4480469"/>
                <a:gd name="connsiteY8" fmla="*/ 217475 h 1613058"/>
                <a:gd name="connsiteX9" fmla="*/ 12736 w 4480469"/>
                <a:gd name="connsiteY9" fmla="*/ 52582 h 1613058"/>
                <a:gd name="connsiteX10" fmla="*/ 267568 w 4480469"/>
                <a:gd name="connsiteY10" fmla="*/ 1116883 h 1613058"/>
                <a:gd name="connsiteX11" fmla="*/ 1301891 w 4480469"/>
                <a:gd name="connsiteY11" fmla="*/ 1506627 h 1613058"/>
                <a:gd name="connsiteX12" fmla="*/ 2532585 w 4480469"/>
                <a:gd name="connsiteY12" fmla="*/ 1613058 h 1613058"/>
                <a:gd name="connsiteX13" fmla="*/ 3460474 w 4480469"/>
                <a:gd name="connsiteY13" fmla="*/ 1491638 h 1613058"/>
                <a:gd name="connsiteX0" fmla="*/ 3402755 w 4422750"/>
                <a:gd name="connsiteY0" fmla="*/ 1627019 h 1748439"/>
                <a:gd name="connsiteX1" fmla="*/ 4032342 w 4422750"/>
                <a:gd name="connsiteY1" fmla="*/ 1372186 h 1748439"/>
                <a:gd name="connsiteX2" fmla="*/ 4317154 w 4422750"/>
                <a:gd name="connsiteY2" fmla="*/ 1207292 h 1748439"/>
                <a:gd name="connsiteX3" fmla="*/ 4392106 w 4422750"/>
                <a:gd name="connsiteY3" fmla="*/ 442796 h 1748439"/>
                <a:gd name="connsiteX4" fmla="*/ 3837469 w 4422750"/>
                <a:gd name="connsiteY4" fmla="*/ 562715 h 1748439"/>
                <a:gd name="connsiteX5" fmla="*/ 2983029 w 4422750"/>
                <a:gd name="connsiteY5" fmla="*/ 757587 h 1748439"/>
                <a:gd name="connsiteX6" fmla="*/ 2473364 w 4422750"/>
                <a:gd name="connsiteY6" fmla="*/ 937469 h 1748439"/>
                <a:gd name="connsiteX7" fmla="*/ 1513995 w 4422750"/>
                <a:gd name="connsiteY7" fmla="*/ 832541 h 1748439"/>
                <a:gd name="connsiteX8" fmla="*/ 704526 w 4422750"/>
                <a:gd name="connsiteY8" fmla="*/ 352856 h 1748439"/>
                <a:gd name="connsiteX9" fmla="*/ 14977 w 4422750"/>
                <a:gd name="connsiteY9" fmla="*/ 38061 h 1748439"/>
                <a:gd name="connsiteX10" fmla="*/ 209849 w 4422750"/>
                <a:gd name="connsiteY10" fmla="*/ 1252264 h 1748439"/>
                <a:gd name="connsiteX11" fmla="*/ 1244172 w 4422750"/>
                <a:gd name="connsiteY11" fmla="*/ 1642008 h 1748439"/>
                <a:gd name="connsiteX12" fmla="*/ 2474866 w 4422750"/>
                <a:gd name="connsiteY12" fmla="*/ 1748439 h 1748439"/>
                <a:gd name="connsiteX13" fmla="*/ 3402755 w 4422750"/>
                <a:gd name="connsiteY13" fmla="*/ 1627019 h 1748439"/>
                <a:gd name="connsiteX0" fmla="*/ 3424970 w 4444965"/>
                <a:gd name="connsiteY0" fmla="*/ 1623448 h 1744868"/>
                <a:gd name="connsiteX1" fmla="*/ 4054557 w 4444965"/>
                <a:gd name="connsiteY1" fmla="*/ 1368615 h 1744868"/>
                <a:gd name="connsiteX2" fmla="*/ 4339369 w 4444965"/>
                <a:gd name="connsiteY2" fmla="*/ 1203721 h 1744868"/>
                <a:gd name="connsiteX3" fmla="*/ 4414321 w 4444965"/>
                <a:gd name="connsiteY3" fmla="*/ 439225 h 1744868"/>
                <a:gd name="connsiteX4" fmla="*/ 3859684 w 4444965"/>
                <a:gd name="connsiteY4" fmla="*/ 559144 h 1744868"/>
                <a:gd name="connsiteX5" fmla="*/ 3005244 w 4444965"/>
                <a:gd name="connsiteY5" fmla="*/ 754016 h 1744868"/>
                <a:gd name="connsiteX6" fmla="*/ 2495579 w 4444965"/>
                <a:gd name="connsiteY6" fmla="*/ 933898 h 1744868"/>
                <a:gd name="connsiteX7" fmla="*/ 1536210 w 4444965"/>
                <a:gd name="connsiteY7" fmla="*/ 828970 h 1744868"/>
                <a:gd name="connsiteX8" fmla="*/ 726741 w 4444965"/>
                <a:gd name="connsiteY8" fmla="*/ 349285 h 1744868"/>
                <a:gd name="connsiteX9" fmla="*/ 37192 w 4444965"/>
                <a:gd name="connsiteY9" fmla="*/ 34490 h 1744868"/>
                <a:gd name="connsiteX10" fmla="*/ 82162 w 4444965"/>
                <a:gd name="connsiteY10" fmla="*/ 1188733 h 1744868"/>
                <a:gd name="connsiteX11" fmla="*/ 1266387 w 4444965"/>
                <a:gd name="connsiteY11" fmla="*/ 1638437 h 1744868"/>
                <a:gd name="connsiteX12" fmla="*/ 2497081 w 4444965"/>
                <a:gd name="connsiteY12" fmla="*/ 1744868 h 1744868"/>
                <a:gd name="connsiteX13" fmla="*/ 3424970 w 4444965"/>
                <a:gd name="connsiteY13" fmla="*/ 1623448 h 1744868"/>
                <a:gd name="connsiteX0" fmla="*/ 3432051 w 4452046"/>
                <a:gd name="connsiteY0" fmla="*/ 1623448 h 1744868"/>
                <a:gd name="connsiteX1" fmla="*/ 4061638 w 4452046"/>
                <a:gd name="connsiteY1" fmla="*/ 1368615 h 1744868"/>
                <a:gd name="connsiteX2" fmla="*/ 4346450 w 4452046"/>
                <a:gd name="connsiteY2" fmla="*/ 1203721 h 1744868"/>
                <a:gd name="connsiteX3" fmla="*/ 4421402 w 4452046"/>
                <a:gd name="connsiteY3" fmla="*/ 439225 h 1744868"/>
                <a:gd name="connsiteX4" fmla="*/ 3866765 w 4452046"/>
                <a:gd name="connsiteY4" fmla="*/ 559144 h 1744868"/>
                <a:gd name="connsiteX5" fmla="*/ 3012325 w 4452046"/>
                <a:gd name="connsiteY5" fmla="*/ 754016 h 1744868"/>
                <a:gd name="connsiteX6" fmla="*/ 2502660 w 4452046"/>
                <a:gd name="connsiteY6" fmla="*/ 933898 h 1744868"/>
                <a:gd name="connsiteX7" fmla="*/ 1543291 w 4452046"/>
                <a:gd name="connsiteY7" fmla="*/ 828970 h 1744868"/>
                <a:gd name="connsiteX8" fmla="*/ 733822 w 4452046"/>
                <a:gd name="connsiteY8" fmla="*/ 349285 h 1744868"/>
                <a:gd name="connsiteX9" fmla="*/ 44273 w 4452046"/>
                <a:gd name="connsiteY9" fmla="*/ 34490 h 1744868"/>
                <a:gd name="connsiteX10" fmla="*/ 89243 w 4452046"/>
                <a:gd name="connsiteY10" fmla="*/ 1188733 h 1744868"/>
                <a:gd name="connsiteX11" fmla="*/ 314096 w 4452046"/>
                <a:gd name="connsiteY11" fmla="*/ 1278672 h 1744868"/>
                <a:gd name="connsiteX12" fmla="*/ 1273468 w 4452046"/>
                <a:gd name="connsiteY12" fmla="*/ 1638437 h 1744868"/>
                <a:gd name="connsiteX13" fmla="*/ 2504162 w 4452046"/>
                <a:gd name="connsiteY13" fmla="*/ 1744868 h 1744868"/>
                <a:gd name="connsiteX14" fmla="*/ 3432051 w 4452046"/>
                <a:gd name="connsiteY14" fmla="*/ 1623448 h 1744868"/>
                <a:gd name="connsiteX0" fmla="*/ 3432051 w 4452046"/>
                <a:gd name="connsiteY0" fmla="*/ 1623448 h 1744868"/>
                <a:gd name="connsiteX1" fmla="*/ 4061638 w 4452046"/>
                <a:gd name="connsiteY1" fmla="*/ 1368615 h 1744868"/>
                <a:gd name="connsiteX2" fmla="*/ 4346450 w 4452046"/>
                <a:gd name="connsiteY2" fmla="*/ 1203721 h 1744868"/>
                <a:gd name="connsiteX3" fmla="*/ 4421402 w 4452046"/>
                <a:gd name="connsiteY3" fmla="*/ 439225 h 1744868"/>
                <a:gd name="connsiteX4" fmla="*/ 3866765 w 4452046"/>
                <a:gd name="connsiteY4" fmla="*/ 559144 h 1744868"/>
                <a:gd name="connsiteX5" fmla="*/ 3012325 w 4452046"/>
                <a:gd name="connsiteY5" fmla="*/ 813977 h 1744868"/>
                <a:gd name="connsiteX6" fmla="*/ 2502660 w 4452046"/>
                <a:gd name="connsiteY6" fmla="*/ 933898 h 1744868"/>
                <a:gd name="connsiteX7" fmla="*/ 1543291 w 4452046"/>
                <a:gd name="connsiteY7" fmla="*/ 828970 h 1744868"/>
                <a:gd name="connsiteX8" fmla="*/ 733822 w 4452046"/>
                <a:gd name="connsiteY8" fmla="*/ 349285 h 1744868"/>
                <a:gd name="connsiteX9" fmla="*/ 44273 w 4452046"/>
                <a:gd name="connsiteY9" fmla="*/ 34490 h 1744868"/>
                <a:gd name="connsiteX10" fmla="*/ 89243 w 4452046"/>
                <a:gd name="connsiteY10" fmla="*/ 1188733 h 1744868"/>
                <a:gd name="connsiteX11" fmla="*/ 314096 w 4452046"/>
                <a:gd name="connsiteY11" fmla="*/ 1278672 h 1744868"/>
                <a:gd name="connsiteX12" fmla="*/ 1273468 w 4452046"/>
                <a:gd name="connsiteY12" fmla="*/ 1638437 h 1744868"/>
                <a:gd name="connsiteX13" fmla="*/ 2504162 w 4452046"/>
                <a:gd name="connsiteY13" fmla="*/ 1744868 h 1744868"/>
                <a:gd name="connsiteX14" fmla="*/ 3432051 w 4452046"/>
                <a:gd name="connsiteY14" fmla="*/ 1623448 h 1744868"/>
                <a:gd name="connsiteX0" fmla="*/ 3432051 w 4452046"/>
                <a:gd name="connsiteY0" fmla="*/ 1623448 h 1744868"/>
                <a:gd name="connsiteX1" fmla="*/ 4061638 w 4452046"/>
                <a:gd name="connsiteY1" fmla="*/ 1368615 h 1744868"/>
                <a:gd name="connsiteX2" fmla="*/ 4346450 w 4452046"/>
                <a:gd name="connsiteY2" fmla="*/ 1203721 h 1744868"/>
                <a:gd name="connsiteX3" fmla="*/ 4421402 w 4452046"/>
                <a:gd name="connsiteY3" fmla="*/ 439225 h 1744868"/>
                <a:gd name="connsiteX4" fmla="*/ 3866765 w 4452046"/>
                <a:gd name="connsiteY4" fmla="*/ 559144 h 1744868"/>
                <a:gd name="connsiteX5" fmla="*/ 3012325 w 4452046"/>
                <a:gd name="connsiteY5" fmla="*/ 813977 h 1744868"/>
                <a:gd name="connsiteX6" fmla="*/ 2502660 w 4452046"/>
                <a:gd name="connsiteY6" fmla="*/ 933898 h 1744868"/>
                <a:gd name="connsiteX7" fmla="*/ 1543291 w 4452046"/>
                <a:gd name="connsiteY7" fmla="*/ 828970 h 1744868"/>
                <a:gd name="connsiteX8" fmla="*/ 733822 w 4452046"/>
                <a:gd name="connsiteY8" fmla="*/ 349285 h 1744868"/>
                <a:gd name="connsiteX9" fmla="*/ 44273 w 4452046"/>
                <a:gd name="connsiteY9" fmla="*/ 34490 h 1744868"/>
                <a:gd name="connsiteX10" fmla="*/ 89243 w 4452046"/>
                <a:gd name="connsiteY10" fmla="*/ 1188733 h 1744868"/>
                <a:gd name="connsiteX11" fmla="*/ 314096 w 4452046"/>
                <a:gd name="connsiteY11" fmla="*/ 1278672 h 1744868"/>
                <a:gd name="connsiteX12" fmla="*/ 1273468 w 4452046"/>
                <a:gd name="connsiteY12" fmla="*/ 1638437 h 1744868"/>
                <a:gd name="connsiteX13" fmla="*/ 2504162 w 4452046"/>
                <a:gd name="connsiteY13" fmla="*/ 1744868 h 1744868"/>
                <a:gd name="connsiteX14" fmla="*/ 3432051 w 4452046"/>
                <a:gd name="connsiteY14" fmla="*/ 1623448 h 1744868"/>
                <a:gd name="connsiteX0" fmla="*/ 3432051 w 4452046"/>
                <a:gd name="connsiteY0" fmla="*/ 1623448 h 1744868"/>
                <a:gd name="connsiteX1" fmla="*/ 4061638 w 4452046"/>
                <a:gd name="connsiteY1" fmla="*/ 1368615 h 1744868"/>
                <a:gd name="connsiteX2" fmla="*/ 4346450 w 4452046"/>
                <a:gd name="connsiteY2" fmla="*/ 1203721 h 1744868"/>
                <a:gd name="connsiteX3" fmla="*/ 4421402 w 4452046"/>
                <a:gd name="connsiteY3" fmla="*/ 439225 h 1744868"/>
                <a:gd name="connsiteX4" fmla="*/ 3866765 w 4452046"/>
                <a:gd name="connsiteY4" fmla="*/ 559144 h 1744868"/>
                <a:gd name="connsiteX5" fmla="*/ 3012325 w 4452046"/>
                <a:gd name="connsiteY5" fmla="*/ 813977 h 1744868"/>
                <a:gd name="connsiteX6" fmla="*/ 2264252 w 4452046"/>
                <a:gd name="connsiteY6" fmla="*/ 577795 h 1744868"/>
                <a:gd name="connsiteX7" fmla="*/ 1543291 w 4452046"/>
                <a:gd name="connsiteY7" fmla="*/ 828970 h 1744868"/>
                <a:gd name="connsiteX8" fmla="*/ 733822 w 4452046"/>
                <a:gd name="connsiteY8" fmla="*/ 349285 h 1744868"/>
                <a:gd name="connsiteX9" fmla="*/ 44273 w 4452046"/>
                <a:gd name="connsiteY9" fmla="*/ 34490 h 1744868"/>
                <a:gd name="connsiteX10" fmla="*/ 89243 w 4452046"/>
                <a:gd name="connsiteY10" fmla="*/ 1188733 h 1744868"/>
                <a:gd name="connsiteX11" fmla="*/ 314096 w 4452046"/>
                <a:gd name="connsiteY11" fmla="*/ 1278672 h 1744868"/>
                <a:gd name="connsiteX12" fmla="*/ 1273468 w 4452046"/>
                <a:gd name="connsiteY12" fmla="*/ 1638437 h 1744868"/>
                <a:gd name="connsiteX13" fmla="*/ 2504162 w 4452046"/>
                <a:gd name="connsiteY13" fmla="*/ 1744868 h 1744868"/>
                <a:gd name="connsiteX14" fmla="*/ 3432051 w 4452046"/>
                <a:gd name="connsiteY14" fmla="*/ 1623448 h 1744868"/>
                <a:gd name="connsiteX0" fmla="*/ 3432051 w 4452046"/>
                <a:gd name="connsiteY0" fmla="*/ 1623448 h 1744868"/>
                <a:gd name="connsiteX1" fmla="*/ 4061638 w 4452046"/>
                <a:gd name="connsiteY1" fmla="*/ 1368615 h 1744868"/>
                <a:gd name="connsiteX2" fmla="*/ 4346450 w 4452046"/>
                <a:gd name="connsiteY2" fmla="*/ 1203721 h 1744868"/>
                <a:gd name="connsiteX3" fmla="*/ 4421402 w 4452046"/>
                <a:gd name="connsiteY3" fmla="*/ 439225 h 1744868"/>
                <a:gd name="connsiteX4" fmla="*/ 3866765 w 4452046"/>
                <a:gd name="connsiteY4" fmla="*/ 559144 h 1744868"/>
                <a:gd name="connsiteX5" fmla="*/ 2888595 w 4452046"/>
                <a:gd name="connsiteY5" fmla="*/ 865280 h 1744868"/>
                <a:gd name="connsiteX6" fmla="*/ 2264252 w 4452046"/>
                <a:gd name="connsiteY6" fmla="*/ 577795 h 1744868"/>
                <a:gd name="connsiteX7" fmla="*/ 1543291 w 4452046"/>
                <a:gd name="connsiteY7" fmla="*/ 828970 h 1744868"/>
                <a:gd name="connsiteX8" fmla="*/ 733822 w 4452046"/>
                <a:gd name="connsiteY8" fmla="*/ 349285 h 1744868"/>
                <a:gd name="connsiteX9" fmla="*/ 44273 w 4452046"/>
                <a:gd name="connsiteY9" fmla="*/ 34490 h 1744868"/>
                <a:gd name="connsiteX10" fmla="*/ 89243 w 4452046"/>
                <a:gd name="connsiteY10" fmla="*/ 1188733 h 1744868"/>
                <a:gd name="connsiteX11" fmla="*/ 314096 w 4452046"/>
                <a:gd name="connsiteY11" fmla="*/ 1278672 h 1744868"/>
                <a:gd name="connsiteX12" fmla="*/ 1273468 w 4452046"/>
                <a:gd name="connsiteY12" fmla="*/ 1638437 h 1744868"/>
                <a:gd name="connsiteX13" fmla="*/ 2504162 w 4452046"/>
                <a:gd name="connsiteY13" fmla="*/ 1744868 h 1744868"/>
                <a:gd name="connsiteX14" fmla="*/ 3432051 w 4452046"/>
                <a:gd name="connsiteY14" fmla="*/ 1623448 h 1744868"/>
                <a:gd name="connsiteX0" fmla="*/ 3432051 w 4452046"/>
                <a:gd name="connsiteY0" fmla="*/ 1623448 h 1744868"/>
                <a:gd name="connsiteX1" fmla="*/ 4061638 w 4452046"/>
                <a:gd name="connsiteY1" fmla="*/ 1368615 h 1744868"/>
                <a:gd name="connsiteX2" fmla="*/ 4346450 w 4452046"/>
                <a:gd name="connsiteY2" fmla="*/ 1203721 h 1744868"/>
                <a:gd name="connsiteX3" fmla="*/ 4421402 w 4452046"/>
                <a:gd name="connsiteY3" fmla="*/ 439225 h 1744868"/>
                <a:gd name="connsiteX4" fmla="*/ 3866765 w 4452046"/>
                <a:gd name="connsiteY4" fmla="*/ 559144 h 1744868"/>
                <a:gd name="connsiteX5" fmla="*/ 2888595 w 4452046"/>
                <a:gd name="connsiteY5" fmla="*/ 865280 h 1744868"/>
                <a:gd name="connsiteX6" fmla="*/ 2264252 w 4452046"/>
                <a:gd name="connsiteY6" fmla="*/ 577795 h 1744868"/>
                <a:gd name="connsiteX7" fmla="*/ 1543291 w 4452046"/>
                <a:gd name="connsiteY7" fmla="*/ 828970 h 1744868"/>
                <a:gd name="connsiteX8" fmla="*/ 733822 w 4452046"/>
                <a:gd name="connsiteY8" fmla="*/ 349285 h 1744868"/>
                <a:gd name="connsiteX9" fmla="*/ 44273 w 4452046"/>
                <a:gd name="connsiteY9" fmla="*/ 34490 h 1744868"/>
                <a:gd name="connsiteX10" fmla="*/ 89243 w 4452046"/>
                <a:gd name="connsiteY10" fmla="*/ 1188733 h 1744868"/>
                <a:gd name="connsiteX11" fmla="*/ 314096 w 4452046"/>
                <a:gd name="connsiteY11" fmla="*/ 1278672 h 1744868"/>
                <a:gd name="connsiteX12" fmla="*/ 1273468 w 4452046"/>
                <a:gd name="connsiteY12" fmla="*/ 1638437 h 1744868"/>
                <a:gd name="connsiteX13" fmla="*/ 2504162 w 4452046"/>
                <a:gd name="connsiteY13" fmla="*/ 1744868 h 1744868"/>
                <a:gd name="connsiteX14" fmla="*/ 3432051 w 4452046"/>
                <a:gd name="connsiteY14" fmla="*/ 1623448 h 1744868"/>
                <a:gd name="connsiteX0" fmla="*/ 3432051 w 4452046"/>
                <a:gd name="connsiteY0" fmla="*/ 1623448 h 1744868"/>
                <a:gd name="connsiteX1" fmla="*/ 4061638 w 4452046"/>
                <a:gd name="connsiteY1" fmla="*/ 1368615 h 1744868"/>
                <a:gd name="connsiteX2" fmla="*/ 4346450 w 4452046"/>
                <a:gd name="connsiteY2" fmla="*/ 1203721 h 1744868"/>
                <a:gd name="connsiteX3" fmla="*/ 4421402 w 4452046"/>
                <a:gd name="connsiteY3" fmla="*/ 439225 h 1744868"/>
                <a:gd name="connsiteX4" fmla="*/ 3866765 w 4452046"/>
                <a:gd name="connsiteY4" fmla="*/ 559144 h 1744868"/>
                <a:gd name="connsiteX5" fmla="*/ 2888595 w 4452046"/>
                <a:gd name="connsiteY5" fmla="*/ 865280 h 1744868"/>
                <a:gd name="connsiteX6" fmla="*/ 2264252 w 4452046"/>
                <a:gd name="connsiteY6" fmla="*/ 577795 h 1744868"/>
                <a:gd name="connsiteX7" fmla="*/ 1543291 w 4452046"/>
                <a:gd name="connsiteY7" fmla="*/ 828970 h 1744868"/>
                <a:gd name="connsiteX8" fmla="*/ 733822 w 4452046"/>
                <a:gd name="connsiteY8" fmla="*/ 349285 h 1744868"/>
                <a:gd name="connsiteX9" fmla="*/ 44273 w 4452046"/>
                <a:gd name="connsiteY9" fmla="*/ 34490 h 1744868"/>
                <a:gd name="connsiteX10" fmla="*/ 89243 w 4452046"/>
                <a:gd name="connsiteY10" fmla="*/ 1188733 h 1744868"/>
                <a:gd name="connsiteX11" fmla="*/ 314096 w 4452046"/>
                <a:gd name="connsiteY11" fmla="*/ 1278672 h 1744868"/>
                <a:gd name="connsiteX12" fmla="*/ 1273468 w 4452046"/>
                <a:gd name="connsiteY12" fmla="*/ 1638437 h 1744868"/>
                <a:gd name="connsiteX13" fmla="*/ 2504162 w 4452046"/>
                <a:gd name="connsiteY13" fmla="*/ 1744868 h 1744868"/>
                <a:gd name="connsiteX14" fmla="*/ 3432051 w 4452046"/>
                <a:gd name="connsiteY14" fmla="*/ 1623448 h 1744868"/>
                <a:gd name="connsiteX0" fmla="*/ 3432051 w 4452046"/>
                <a:gd name="connsiteY0" fmla="*/ 1623448 h 1744868"/>
                <a:gd name="connsiteX1" fmla="*/ 4061638 w 4452046"/>
                <a:gd name="connsiteY1" fmla="*/ 1368615 h 1744868"/>
                <a:gd name="connsiteX2" fmla="*/ 4346450 w 4452046"/>
                <a:gd name="connsiteY2" fmla="*/ 1203721 h 1744868"/>
                <a:gd name="connsiteX3" fmla="*/ 4421402 w 4452046"/>
                <a:gd name="connsiteY3" fmla="*/ 439225 h 1744868"/>
                <a:gd name="connsiteX4" fmla="*/ 3866765 w 4452046"/>
                <a:gd name="connsiteY4" fmla="*/ 559144 h 1744868"/>
                <a:gd name="connsiteX5" fmla="*/ 2888595 w 4452046"/>
                <a:gd name="connsiteY5" fmla="*/ 865280 h 1744868"/>
                <a:gd name="connsiteX6" fmla="*/ 2264252 w 4452046"/>
                <a:gd name="connsiteY6" fmla="*/ 577795 h 1744868"/>
                <a:gd name="connsiteX7" fmla="*/ 1543291 w 4452046"/>
                <a:gd name="connsiteY7" fmla="*/ 828970 h 1744868"/>
                <a:gd name="connsiteX8" fmla="*/ 733822 w 4452046"/>
                <a:gd name="connsiteY8" fmla="*/ 349285 h 1744868"/>
                <a:gd name="connsiteX9" fmla="*/ 44273 w 4452046"/>
                <a:gd name="connsiteY9" fmla="*/ 34490 h 1744868"/>
                <a:gd name="connsiteX10" fmla="*/ 89243 w 4452046"/>
                <a:gd name="connsiteY10" fmla="*/ 1188733 h 1744868"/>
                <a:gd name="connsiteX11" fmla="*/ 314096 w 4452046"/>
                <a:gd name="connsiteY11" fmla="*/ 1278672 h 1744868"/>
                <a:gd name="connsiteX12" fmla="*/ 1273468 w 4452046"/>
                <a:gd name="connsiteY12" fmla="*/ 1638437 h 1744868"/>
                <a:gd name="connsiteX13" fmla="*/ 2504162 w 4452046"/>
                <a:gd name="connsiteY13" fmla="*/ 1744868 h 1744868"/>
                <a:gd name="connsiteX14" fmla="*/ 3432051 w 4452046"/>
                <a:gd name="connsiteY14" fmla="*/ 1623448 h 1744868"/>
                <a:gd name="connsiteX0" fmla="*/ 3432051 w 4484854"/>
                <a:gd name="connsiteY0" fmla="*/ 1623448 h 1744868"/>
                <a:gd name="connsiteX1" fmla="*/ 4061638 w 4484854"/>
                <a:gd name="connsiteY1" fmla="*/ 1368615 h 1744868"/>
                <a:gd name="connsiteX2" fmla="*/ 4346450 w 4484854"/>
                <a:gd name="connsiteY2" fmla="*/ 1203721 h 1744868"/>
                <a:gd name="connsiteX3" fmla="*/ 4421402 w 4484854"/>
                <a:gd name="connsiteY3" fmla="*/ 439225 h 1744868"/>
                <a:gd name="connsiteX4" fmla="*/ 3417109 w 4484854"/>
                <a:gd name="connsiteY4" fmla="*/ 471628 h 1744868"/>
                <a:gd name="connsiteX5" fmla="*/ 2888595 w 4484854"/>
                <a:gd name="connsiteY5" fmla="*/ 865280 h 1744868"/>
                <a:gd name="connsiteX6" fmla="*/ 2264252 w 4484854"/>
                <a:gd name="connsiteY6" fmla="*/ 577795 h 1744868"/>
                <a:gd name="connsiteX7" fmla="*/ 1543291 w 4484854"/>
                <a:gd name="connsiteY7" fmla="*/ 828970 h 1744868"/>
                <a:gd name="connsiteX8" fmla="*/ 733822 w 4484854"/>
                <a:gd name="connsiteY8" fmla="*/ 349285 h 1744868"/>
                <a:gd name="connsiteX9" fmla="*/ 44273 w 4484854"/>
                <a:gd name="connsiteY9" fmla="*/ 34490 h 1744868"/>
                <a:gd name="connsiteX10" fmla="*/ 89243 w 4484854"/>
                <a:gd name="connsiteY10" fmla="*/ 1188733 h 1744868"/>
                <a:gd name="connsiteX11" fmla="*/ 314096 w 4484854"/>
                <a:gd name="connsiteY11" fmla="*/ 1278672 h 1744868"/>
                <a:gd name="connsiteX12" fmla="*/ 1273468 w 4484854"/>
                <a:gd name="connsiteY12" fmla="*/ 1638437 h 1744868"/>
                <a:gd name="connsiteX13" fmla="*/ 2504162 w 4484854"/>
                <a:gd name="connsiteY13" fmla="*/ 1744868 h 1744868"/>
                <a:gd name="connsiteX14" fmla="*/ 3432051 w 4484854"/>
                <a:gd name="connsiteY14" fmla="*/ 1623448 h 1744868"/>
                <a:gd name="connsiteX0" fmla="*/ 3432051 w 4484854"/>
                <a:gd name="connsiteY0" fmla="*/ 1623448 h 1744868"/>
                <a:gd name="connsiteX1" fmla="*/ 4061638 w 4484854"/>
                <a:gd name="connsiteY1" fmla="*/ 1368615 h 1744868"/>
                <a:gd name="connsiteX2" fmla="*/ 4346450 w 4484854"/>
                <a:gd name="connsiteY2" fmla="*/ 1203721 h 1744868"/>
                <a:gd name="connsiteX3" fmla="*/ 4421402 w 4484854"/>
                <a:gd name="connsiteY3" fmla="*/ 439225 h 1744868"/>
                <a:gd name="connsiteX4" fmla="*/ 3417109 w 4484854"/>
                <a:gd name="connsiteY4" fmla="*/ 471628 h 1744868"/>
                <a:gd name="connsiteX5" fmla="*/ 2888595 w 4484854"/>
                <a:gd name="connsiteY5" fmla="*/ 865280 h 1744868"/>
                <a:gd name="connsiteX6" fmla="*/ 2264252 w 4484854"/>
                <a:gd name="connsiteY6" fmla="*/ 577795 h 1744868"/>
                <a:gd name="connsiteX7" fmla="*/ 1543291 w 4484854"/>
                <a:gd name="connsiteY7" fmla="*/ 828970 h 1744868"/>
                <a:gd name="connsiteX8" fmla="*/ 733822 w 4484854"/>
                <a:gd name="connsiteY8" fmla="*/ 349285 h 1744868"/>
                <a:gd name="connsiteX9" fmla="*/ 44273 w 4484854"/>
                <a:gd name="connsiteY9" fmla="*/ 34490 h 1744868"/>
                <a:gd name="connsiteX10" fmla="*/ 89243 w 4484854"/>
                <a:gd name="connsiteY10" fmla="*/ 1188733 h 1744868"/>
                <a:gd name="connsiteX11" fmla="*/ 314096 w 4484854"/>
                <a:gd name="connsiteY11" fmla="*/ 1278672 h 1744868"/>
                <a:gd name="connsiteX12" fmla="*/ 1273468 w 4484854"/>
                <a:gd name="connsiteY12" fmla="*/ 1638437 h 1744868"/>
                <a:gd name="connsiteX13" fmla="*/ 2504162 w 4484854"/>
                <a:gd name="connsiteY13" fmla="*/ 1744868 h 1744868"/>
                <a:gd name="connsiteX14" fmla="*/ 3432051 w 4484854"/>
                <a:gd name="connsiteY14" fmla="*/ 1623448 h 1744868"/>
                <a:gd name="connsiteX0" fmla="*/ 3432051 w 4484854"/>
                <a:gd name="connsiteY0" fmla="*/ 1623897 h 1745317"/>
                <a:gd name="connsiteX1" fmla="*/ 4061638 w 4484854"/>
                <a:gd name="connsiteY1" fmla="*/ 1369064 h 1745317"/>
                <a:gd name="connsiteX2" fmla="*/ 4346450 w 4484854"/>
                <a:gd name="connsiteY2" fmla="*/ 1204170 h 1745317"/>
                <a:gd name="connsiteX3" fmla="*/ 4421402 w 4484854"/>
                <a:gd name="connsiteY3" fmla="*/ 439674 h 1745317"/>
                <a:gd name="connsiteX4" fmla="*/ 3417109 w 4484854"/>
                <a:gd name="connsiteY4" fmla="*/ 472077 h 1745317"/>
                <a:gd name="connsiteX5" fmla="*/ 2888595 w 4484854"/>
                <a:gd name="connsiteY5" fmla="*/ 865729 h 1745317"/>
                <a:gd name="connsiteX6" fmla="*/ 2264252 w 4484854"/>
                <a:gd name="connsiteY6" fmla="*/ 578244 h 1745317"/>
                <a:gd name="connsiteX7" fmla="*/ 1691165 w 4484854"/>
                <a:gd name="connsiteY7" fmla="*/ 865633 h 1745317"/>
                <a:gd name="connsiteX8" fmla="*/ 733822 w 4484854"/>
                <a:gd name="connsiteY8" fmla="*/ 349734 h 1745317"/>
                <a:gd name="connsiteX9" fmla="*/ 44273 w 4484854"/>
                <a:gd name="connsiteY9" fmla="*/ 34939 h 1745317"/>
                <a:gd name="connsiteX10" fmla="*/ 89243 w 4484854"/>
                <a:gd name="connsiteY10" fmla="*/ 1189182 h 1745317"/>
                <a:gd name="connsiteX11" fmla="*/ 314096 w 4484854"/>
                <a:gd name="connsiteY11" fmla="*/ 1279121 h 1745317"/>
                <a:gd name="connsiteX12" fmla="*/ 1273468 w 4484854"/>
                <a:gd name="connsiteY12" fmla="*/ 1638886 h 1745317"/>
                <a:gd name="connsiteX13" fmla="*/ 2504162 w 4484854"/>
                <a:gd name="connsiteY13" fmla="*/ 1745317 h 1745317"/>
                <a:gd name="connsiteX14" fmla="*/ 3432051 w 4484854"/>
                <a:gd name="connsiteY14" fmla="*/ 1623897 h 1745317"/>
                <a:gd name="connsiteX0" fmla="*/ 3432051 w 4484854"/>
                <a:gd name="connsiteY0" fmla="*/ 1623897 h 1745317"/>
                <a:gd name="connsiteX1" fmla="*/ 4061638 w 4484854"/>
                <a:gd name="connsiteY1" fmla="*/ 1369064 h 1745317"/>
                <a:gd name="connsiteX2" fmla="*/ 4346450 w 4484854"/>
                <a:gd name="connsiteY2" fmla="*/ 1204170 h 1745317"/>
                <a:gd name="connsiteX3" fmla="*/ 4421402 w 4484854"/>
                <a:gd name="connsiteY3" fmla="*/ 439674 h 1745317"/>
                <a:gd name="connsiteX4" fmla="*/ 3417109 w 4484854"/>
                <a:gd name="connsiteY4" fmla="*/ 472077 h 1745317"/>
                <a:gd name="connsiteX5" fmla="*/ 2888595 w 4484854"/>
                <a:gd name="connsiteY5" fmla="*/ 865729 h 1745317"/>
                <a:gd name="connsiteX6" fmla="*/ 2264252 w 4484854"/>
                <a:gd name="connsiteY6" fmla="*/ 578244 h 1745317"/>
                <a:gd name="connsiteX7" fmla="*/ 1691165 w 4484854"/>
                <a:gd name="connsiteY7" fmla="*/ 865633 h 1745317"/>
                <a:gd name="connsiteX8" fmla="*/ 733822 w 4484854"/>
                <a:gd name="connsiteY8" fmla="*/ 349734 h 1745317"/>
                <a:gd name="connsiteX9" fmla="*/ 44273 w 4484854"/>
                <a:gd name="connsiteY9" fmla="*/ 34939 h 1745317"/>
                <a:gd name="connsiteX10" fmla="*/ 89243 w 4484854"/>
                <a:gd name="connsiteY10" fmla="*/ 1189182 h 1745317"/>
                <a:gd name="connsiteX11" fmla="*/ 314096 w 4484854"/>
                <a:gd name="connsiteY11" fmla="*/ 1279121 h 1745317"/>
                <a:gd name="connsiteX12" fmla="*/ 1273468 w 4484854"/>
                <a:gd name="connsiteY12" fmla="*/ 1638886 h 1745317"/>
                <a:gd name="connsiteX13" fmla="*/ 2504162 w 4484854"/>
                <a:gd name="connsiteY13" fmla="*/ 1745317 h 1745317"/>
                <a:gd name="connsiteX14" fmla="*/ 3432051 w 4484854"/>
                <a:gd name="connsiteY14" fmla="*/ 1623897 h 1745317"/>
                <a:gd name="connsiteX0" fmla="*/ 3432051 w 4484854"/>
                <a:gd name="connsiteY0" fmla="*/ 1623897 h 1745317"/>
                <a:gd name="connsiteX1" fmla="*/ 4061638 w 4484854"/>
                <a:gd name="connsiteY1" fmla="*/ 1369064 h 1745317"/>
                <a:gd name="connsiteX2" fmla="*/ 4346450 w 4484854"/>
                <a:gd name="connsiteY2" fmla="*/ 1204170 h 1745317"/>
                <a:gd name="connsiteX3" fmla="*/ 4421402 w 4484854"/>
                <a:gd name="connsiteY3" fmla="*/ 439674 h 1745317"/>
                <a:gd name="connsiteX4" fmla="*/ 3417109 w 4484854"/>
                <a:gd name="connsiteY4" fmla="*/ 472077 h 1745317"/>
                <a:gd name="connsiteX5" fmla="*/ 2888595 w 4484854"/>
                <a:gd name="connsiteY5" fmla="*/ 865729 h 1745317"/>
                <a:gd name="connsiteX6" fmla="*/ 2312537 w 4484854"/>
                <a:gd name="connsiteY6" fmla="*/ 593334 h 1745317"/>
                <a:gd name="connsiteX7" fmla="*/ 1691165 w 4484854"/>
                <a:gd name="connsiteY7" fmla="*/ 865633 h 1745317"/>
                <a:gd name="connsiteX8" fmla="*/ 733822 w 4484854"/>
                <a:gd name="connsiteY8" fmla="*/ 349734 h 1745317"/>
                <a:gd name="connsiteX9" fmla="*/ 44273 w 4484854"/>
                <a:gd name="connsiteY9" fmla="*/ 34939 h 1745317"/>
                <a:gd name="connsiteX10" fmla="*/ 89243 w 4484854"/>
                <a:gd name="connsiteY10" fmla="*/ 1189182 h 1745317"/>
                <a:gd name="connsiteX11" fmla="*/ 314096 w 4484854"/>
                <a:gd name="connsiteY11" fmla="*/ 1279121 h 1745317"/>
                <a:gd name="connsiteX12" fmla="*/ 1273468 w 4484854"/>
                <a:gd name="connsiteY12" fmla="*/ 1638886 h 1745317"/>
                <a:gd name="connsiteX13" fmla="*/ 2504162 w 4484854"/>
                <a:gd name="connsiteY13" fmla="*/ 1745317 h 1745317"/>
                <a:gd name="connsiteX14" fmla="*/ 3432051 w 4484854"/>
                <a:gd name="connsiteY14" fmla="*/ 1623897 h 1745317"/>
                <a:gd name="connsiteX0" fmla="*/ 3468325 w 4521128"/>
                <a:gd name="connsiteY0" fmla="*/ 1606604 h 1728024"/>
                <a:gd name="connsiteX1" fmla="*/ 4097912 w 4521128"/>
                <a:gd name="connsiteY1" fmla="*/ 1351771 h 1728024"/>
                <a:gd name="connsiteX2" fmla="*/ 4382724 w 4521128"/>
                <a:gd name="connsiteY2" fmla="*/ 1186877 h 1728024"/>
                <a:gd name="connsiteX3" fmla="*/ 4457676 w 4521128"/>
                <a:gd name="connsiteY3" fmla="*/ 422381 h 1728024"/>
                <a:gd name="connsiteX4" fmla="*/ 3453383 w 4521128"/>
                <a:gd name="connsiteY4" fmla="*/ 454784 h 1728024"/>
                <a:gd name="connsiteX5" fmla="*/ 2924869 w 4521128"/>
                <a:gd name="connsiteY5" fmla="*/ 848436 h 1728024"/>
                <a:gd name="connsiteX6" fmla="*/ 2348811 w 4521128"/>
                <a:gd name="connsiteY6" fmla="*/ 576041 h 1728024"/>
                <a:gd name="connsiteX7" fmla="*/ 1727439 w 4521128"/>
                <a:gd name="connsiteY7" fmla="*/ 848340 h 1728024"/>
                <a:gd name="connsiteX8" fmla="*/ 1262001 w 4521128"/>
                <a:gd name="connsiteY8" fmla="*/ 498421 h 1728024"/>
                <a:gd name="connsiteX9" fmla="*/ 80547 w 4521128"/>
                <a:gd name="connsiteY9" fmla="*/ 17646 h 1728024"/>
                <a:gd name="connsiteX10" fmla="*/ 125517 w 4521128"/>
                <a:gd name="connsiteY10" fmla="*/ 1171889 h 1728024"/>
                <a:gd name="connsiteX11" fmla="*/ 350370 w 4521128"/>
                <a:gd name="connsiteY11" fmla="*/ 1261828 h 1728024"/>
                <a:gd name="connsiteX12" fmla="*/ 1309742 w 4521128"/>
                <a:gd name="connsiteY12" fmla="*/ 1621593 h 1728024"/>
                <a:gd name="connsiteX13" fmla="*/ 2540436 w 4521128"/>
                <a:gd name="connsiteY13" fmla="*/ 1728024 h 1728024"/>
                <a:gd name="connsiteX14" fmla="*/ 3468325 w 4521128"/>
                <a:gd name="connsiteY14" fmla="*/ 1606604 h 1728024"/>
                <a:gd name="connsiteX0" fmla="*/ 3468325 w 4521128"/>
                <a:gd name="connsiteY0" fmla="*/ 1604363 h 1725783"/>
                <a:gd name="connsiteX1" fmla="*/ 4097912 w 4521128"/>
                <a:gd name="connsiteY1" fmla="*/ 1349530 h 1725783"/>
                <a:gd name="connsiteX2" fmla="*/ 4382724 w 4521128"/>
                <a:gd name="connsiteY2" fmla="*/ 1184636 h 1725783"/>
                <a:gd name="connsiteX3" fmla="*/ 4457676 w 4521128"/>
                <a:gd name="connsiteY3" fmla="*/ 420140 h 1725783"/>
                <a:gd name="connsiteX4" fmla="*/ 3453383 w 4521128"/>
                <a:gd name="connsiteY4" fmla="*/ 452543 h 1725783"/>
                <a:gd name="connsiteX5" fmla="*/ 2924869 w 4521128"/>
                <a:gd name="connsiteY5" fmla="*/ 846195 h 1725783"/>
                <a:gd name="connsiteX6" fmla="*/ 2348811 w 4521128"/>
                <a:gd name="connsiteY6" fmla="*/ 573800 h 1725783"/>
                <a:gd name="connsiteX7" fmla="*/ 1727439 w 4521128"/>
                <a:gd name="connsiteY7" fmla="*/ 846099 h 1725783"/>
                <a:gd name="connsiteX8" fmla="*/ 1262001 w 4521128"/>
                <a:gd name="connsiteY8" fmla="*/ 496180 h 1725783"/>
                <a:gd name="connsiteX9" fmla="*/ 80547 w 4521128"/>
                <a:gd name="connsiteY9" fmla="*/ 15405 h 1725783"/>
                <a:gd name="connsiteX10" fmla="*/ 125517 w 4521128"/>
                <a:gd name="connsiteY10" fmla="*/ 1169648 h 1725783"/>
                <a:gd name="connsiteX11" fmla="*/ 350370 w 4521128"/>
                <a:gd name="connsiteY11" fmla="*/ 1259587 h 1725783"/>
                <a:gd name="connsiteX12" fmla="*/ 1309742 w 4521128"/>
                <a:gd name="connsiteY12" fmla="*/ 1619352 h 1725783"/>
                <a:gd name="connsiteX13" fmla="*/ 2540436 w 4521128"/>
                <a:gd name="connsiteY13" fmla="*/ 1725783 h 1725783"/>
                <a:gd name="connsiteX14" fmla="*/ 3468325 w 4521128"/>
                <a:gd name="connsiteY14" fmla="*/ 1604363 h 1725783"/>
                <a:gd name="connsiteX0" fmla="*/ 3431159 w 4483962"/>
                <a:gd name="connsiteY0" fmla="*/ 1597034 h 1718454"/>
                <a:gd name="connsiteX1" fmla="*/ 4060746 w 4483962"/>
                <a:gd name="connsiteY1" fmla="*/ 1342201 h 1718454"/>
                <a:gd name="connsiteX2" fmla="*/ 4345558 w 4483962"/>
                <a:gd name="connsiteY2" fmla="*/ 1177307 h 1718454"/>
                <a:gd name="connsiteX3" fmla="*/ 4420510 w 4483962"/>
                <a:gd name="connsiteY3" fmla="*/ 412811 h 1718454"/>
                <a:gd name="connsiteX4" fmla="*/ 3416217 w 4483962"/>
                <a:gd name="connsiteY4" fmla="*/ 445214 h 1718454"/>
                <a:gd name="connsiteX5" fmla="*/ 2887703 w 4483962"/>
                <a:gd name="connsiteY5" fmla="*/ 838866 h 1718454"/>
                <a:gd name="connsiteX6" fmla="*/ 2311645 w 4483962"/>
                <a:gd name="connsiteY6" fmla="*/ 566471 h 1718454"/>
                <a:gd name="connsiteX7" fmla="*/ 1690273 w 4483962"/>
                <a:gd name="connsiteY7" fmla="*/ 838770 h 1718454"/>
                <a:gd name="connsiteX8" fmla="*/ 1224835 w 4483962"/>
                <a:gd name="connsiteY8" fmla="*/ 488851 h 1718454"/>
                <a:gd name="connsiteX9" fmla="*/ 720782 w 4483962"/>
                <a:gd name="connsiteY9" fmla="*/ 641431 h 1718454"/>
                <a:gd name="connsiteX10" fmla="*/ 43381 w 4483962"/>
                <a:gd name="connsiteY10" fmla="*/ 8076 h 1718454"/>
                <a:gd name="connsiteX11" fmla="*/ 88351 w 4483962"/>
                <a:gd name="connsiteY11" fmla="*/ 1162319 h 1718454"/>
                <a:gd name="connsiteX12" fmla="*/ 313204 w 4483962"/>
                <a:gd name="connsiteY12" fmla="*/ 1252258 h 1718454"/>
                <a:gd name="connsiteX13" fmla="*/ 1272576 w 4483962"/>
                <a:gd name="connsiteY13" fmla="*/ 1612023 h 1718454"/>
                <a:gd name="connsiteX14" fmla="*/ 2503270 w 4483962"/>
                <a:gd name="connsiteY14" fmla="*/ 1718454 h 1718454"/>
                <a:gd name="connsiteX15" fmla="*/ 3431159 w 4483962"/>
                <a:gd name="connsiteY15" fmla="*/ 1597034 h 1718454"/>
                <a:gd name="connsiteX0" fmla="*/ 3431159 w 4483962"/>
                <a:gd name="connsiteY0" fmla="*/ 1597034 h 1718454"/>
                <a:gd name="connsiteX1" fmla="*/ 4060746 w 4483962"/>
                <a:gd name="connsiteY1" fmla="*/ 1342201 h 1718454"/>
                <a:gd name="connsiteX2" fmla="*/ 4345558 w 4483962"/>
                <a:gd name="connsiteY2" fmla="*/ 1177307 h 1718454"/>
                <a:gd name="connsiteX3" fmla="*/ 4420510 w 4483962"/>
                <a:gd name="connsiteY3" fmla="*/ 412811 h 1718454"/>
                <a:gd name="connsiteX4" fmla="*/ 3416217 w 4483962"/>
                <a:gd name="connsiteY4" fmla="*/ 445214 h 1718454"/>
                <a:gd name="connsiteX5" fmla="*/ 2887703 w 4483962"/>
                <a:gd name="connsiteY5" fmla="*/ 838866 h 1718454"/>
                <a:gd name="connsiteX6" fmla="*/ 2311645 w 4483962"/>
                <a:gd name="connsiteY6" fmla="*/ 566471 h 1718454"/>
                <a:gd name="connsiteX7" fmla="*/ 1690273 w 4483962"/>
                <a:gd name="connsiteY7" fmla="*/ 838770 h 1718454"/>
                <a:gd name="connsiteX8" fmla="*/ 1179568 w 4483962"/>
                <a:gd name="connsiteY8" fmla="*/ 461691 h 1718454"/>
                <a:gd name="connsiteX9" fmla="*/ 720782 w 4483962"/>
                <a:gd name="connsiteY9" fmla="*/ 641431 h 1718454"/>
                <a:gd name="connsiteX10" fmla="*/ 43381 w 4483962"/>
                <a:gd name="connsiteY10" fmla="*/ 8076 h 1718454"/>
                <a:gd name="connsiteX11" fmla="*/ 88351 w 4483962"/>
                <a:gd name="connsiteY11" fmla="*/ 1162319 h 1718454"/>
                <a:gd name="connsiteX12" fmla="*/ 313204 w 4483962"/>
                <a:gd name="connsiteY12" fmla="*/ 1252258 h 1718454"/>
                <a:gd name="connsiteX13" fmla="*/ 1272576 w 4483962"/>
                <a:gd name="connsiteY13" fmla="*/ 1612023 h 1718454"/>
                <a:gd name="connsiteX14" fmla="*/ 2503270 w 4483962"/>
                <a:gd name="connsiteY14" fmla="*/ 1718454 h 1718454"/>
                <a:gd name="connsiteX15" fmla="*/ 3431159 w 4483962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61691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61691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61691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61691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61691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61691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61691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61691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61691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43584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43584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034 h 1718454"/>
                <a:gd name="connsiteX1" fmla="*/ 4061411 w 4484627"/>
                <a:gd name="connsiteY1" fmla="*/ 1342201 h 1718454"/>
                <a:gd name="connsiteX2" fmla="*/ 4346223 w 4484627"/>
                <a:gd name="connsiteY2" fmla="*/ 1177307 h 1718454"/>
                <a:gd name="connsiteX3" fmla="*/ 4421175 w 4484627"/>
                <a:gd name="connsiteY3" fmla="*/ 412811 h 1718454"/>
                <a:gd name="connsiteX4" fmla="*/ 3416882 w 4484627"/>
                <a:gd name="connsiteY4" fmla="*/ 445214 h 1718454"/>
                <a:gd name="connsiteX5" fmla="*/ 2888368 w 4484627"/>
                <a:gd name="connsiteY5" fmla="*/ 838866 h 1718454"/>
                <a:gd name="connsiteX6" fmla="*/ 2312310 w 4484627"/>
                <a:gd name="connsiteY6" fmla="*/ 566471 h 1718454"/>
                <a:gd name="connsiteX7" fmla="*/ 1690938 w 4484627"/>
                <a:gd name="connsiteY7" fmla="*/ 838770 h 1718454"/>
                <a:gd name="connsiteX8" fmla="*/ 1180233 w 4484627"/>
                <a:gd name="connsiteY8" fmla="*/ 443584 h 1718454"/>
                <a:gd name="connsiteX9" fmla="*/ 730500 w 4484627"/>
                <a:gd name="connsiteY9" fmla="*/ 641431 h 1718454"/>
                <a:gd name="connsiteX10" fmla="*/ 44046 w 4484627"/>
                <a:gd name="connsiteY10" fmla="*/ 8076 h 1718454"/>
                <a:gd name="connsiteX11" fmla="*/ 89016 w 4484627"/>
                <a:gd name="connsiteY11" fmla="*/ 1162319 h 1718454"/>
                <a:gd name="connsiteX12" fmla="*/ 313869 w 4484627"/>
                <a:gd name="connsiteY12" fmla="*/ 1252258 h 1718454"/>
                <a:gd name="connsiteX13" fmla="*/ 1273241 w 4484627"/>
                <a:gd name="connsiteY13" fmla="*/ 1612023 h 1718454"/>
                <a:gd name="connsiteX14" fmla="*/ 2503935 w 4484627"/>
                <a:gd name="connsiteY14" fmla="*/ 1718454 h 1718454"/>
                <a:gd name="connsiteX15" fmla="*/ 3431824 w 4484627"/>
                <a:gd name="connsiteY15" fmla="*/ 1597034 h 1718454"/>
                <a:gd name="connsiteX0" fmla="*/ 3431824 w 4484627"/>
                <a:gd name="connsiteY0" fmla="*/ 1597136 h 1718556"/>
                <a:gd name="connsiteX1" fmla="*/ 4061411 w 4484627"/>
                <a:gd name="connsiteY1" fmla="*/ 1342303 h 1718556"/>
                <a:gd name="connsiteX2" fmla="*/ 4346223 w 4484627"/>
                <a:gd name="connsiteY2" fmla="*/ 1177409 h 1718556"/>
                <a:gd name="connsiteX3" fmla="*/ 4421175 w 4484627"/>
                <a:gd name="connsiteY3" fmla="*/ 412913 h 1718556"/>
                <a:gd name="connsiteX4" fmla="*/ 3416882 w 4484627"/>
                <a:gd name="connsiteY4" fmla="*/ 445316 h 1718556"/>
                <a:gd name="connsiteX5" fmla="*/ 2888368 w 4484627"/>
                <a:gd name="connsiteY5" fmla="*/ 838968 h 1718556"/>
                <a:gd name="connsiteX6" fmla="*/ 2312310 w 4484627"/>
                <a:gd name="connsiteY6" fmla="*/ 566573 h 1718556"/>
                <a:gd name="connsiteX7" fmla="*/ 1690938 w 4484627"/>
                <a:gd name="connsiteY7" fmla="*/ 838872 h 1718556"/>
                <a:gd name="connsiteX8" fmla="*/ 1180233 w 4484627"/>
                <a:gd name="connsiteY8" fmla="*/ 443686 h 1718556"/>
                <a:gd name="connsiteX9" fmla="*/ 730500 w 4484627"/>
                <a:gd name="connsiteY9" fmla="*/ 641533 h 1718556"/>
                <a:gd name="connsiteX10" fmla="*/ 44046 w 4484627"/>
                <a:gd name="connsiteY10" fmla="*/ 8178 h 1718556"/>
                <a:gd name="connsiteX11" fmla="*/ 89016 w 4484627"/>
                <a:gd name="connsiteY11" fmla="*/ 1162421 h 1718556"/>
                <a:gd name="connsiteX12" fmla="*/ 313869 w 4484627"/>
                <a:gd name="connsiteY12" fmla="*/ 1252360 h 1718556"/>
                <a:gd name="connsiteX13" fmla="*/ 1273241 w 4484627"/>
                <a:gd name="connsiteY13" fmla="*/ 1612125 h 1718556"/>
                <a:gd name="connsiteX14" fmla="*/ 2503935 w 4484627"/>
                <a:gd name="connsiteY14" fmla="*/ 1718556 h 1718556"/>
                <a:gd name="connsiteX15" fmla="*/ 3431824 w 4484627"/>
                <a:gd name="connsiteY15" fmla="*/ 1597136 h 1718556"/>
                <a:gd name="connsiteX0" fmla="*/ 3431824 w 4484627"/>
                <a:gd name="connsiteY0" fmla="*/ 1597136 h 1718556"/>
                <a:gd name="connsiteX1" fmla="*/ 4061411 w 4484627"/>
                <a:gd name="connsiteY1" fmla="*/ 1342303 h 1718556"/>
                <a:gd name="connsiteX2" fmla="*/ 4346223 w 4484627"/>
                <a:gd name="connsiteY2" fmla="*/ 1177409 h 1718556"/>
                <a:gd name="connsiteX3" fmla="*/ 4421175 w 4484627"/>
                <a:gd name="connsiteY3" fmla="*/ 412913 h 1718556"/>
                <a:gd name="connsiteX4" fmla="*/ 3416882 w 4484627"/>
                <a:gd name="connsiteY4" fmla="*/ 445316 h 1718556"/>
                <a:gd name="connsiteX5" fmla="*/ 2888368 w 4484627"/>
                <a:gd name="connsiteY5" fmla="*/ 838968 h 1718556"/>
                <a:gd name="connsiteX6" fmla="*/ 2312310 w 4484627"/>
                <a:gd name="connsiteY6" fmla="*/ 566573 h 1718556"/>
                <a:gd name="connsiteX7" fmla="*/ 1690938 w 4484627"/>
                <a:gd name="connsiteY7" fmla="*/ 838872 h 1718556"/>
                <a:gd name="connsiteX8" fmla="*/ 1180233 w 4484627"/>
                <a:gd name="connsiteY8" fmla="*/ 443686 h 1718556"/>
                <a:gd name="connsiteX9" fmla="*/ 730500 w 4484627"/>
                <a:gd name="connsiteY9" fmla="*/ 641533 h 1718556"/>
                <a:gd name="connsiteX10" fmla="*/ 44046 w 4484627"/>
                <a:gd name="connsiteY10" fmla="*/ 8178 h 1718556"/>
                <a:gd name="connsiteX11" fmla="*/ 89016 w 4484627"/>
                <a:gd name="connsiteY11" fmla="*/ 1162421 h 1718556"/>
                <a:gd name="connsiteX12" fmla="*/ 313869 w 4484627"/>
                <a:gd name="connsiteY12" fmla="*/ 1252360 h 1718556"/>
                <a:gd name="connsiteX13" fmla="*/ 1273241 w 4484627"/>
                <a:gd name="connsiteY13" fmla="*/ 1612125 h 1718556"/>
                <a:gd name="connsiteX14" fmla="*/ 2503935 w 4484627"/>
                <a:gd name="connsiteY14" fmla="*/ 1718556 h 1718556"/>
                <a:gd name="connsiteX15" fmla="*/ 3431824 w 4484627"/>
                <a:gd name="connsiteY15" fmla="*/ 1597136 h 1718556"/>
                <a:gd name="connsiteX0" fmla="*/ 3482229 w 4535032"/>
                <a:gd name="connsiteY0" fmla="*/ 1597136 h 1718556"/>
                <a:gd name="connsiteX1" fmla="*/ 4111816 w 4535032"/>
                <a:gd name="connsiteY1" fmla="*/ 1342303 h 1718556"/>
                <a:gd name="connsiteX2" fmla="*/ 4396628 w 4535032"/>
                <a:gd name="connsiteY2" fmla="*/ 1177409 h 1718556"/>
                <a:gd name="connsiteX3" fmla="*/ 4471580 w 4535032"/>
                <a:gd name="connsiteY3" fmla="*/ 412913 h 1718556"/>
                <a:gd name="connsiteX4" fmla="*/ 3467287 w 4535032"/>
                <a:gd name="connsiteY4" fmla="*/ 445316 h 1718556"/>
                <a:gd name="connsiteX5" fmla="*/ 2938773 w 4535032"/>
                <a:gd name="connsiteY5" fmla="*/ 838968 h 1718556"/>
                <a:gd name="connsiteX6" fmla="*/ 2362715 w 4535032"/>
                <a:gd name="connsiteY6" fmla="*/ 566573 h 1718556"/>
                <a:gd name="connsiteX7" fmla="*/ 1741343 w 4535032"/>
                <a:gd name="connsiteY7" fmla="*/ 838872 h 1718556"/>
                <a:gd name="connsiteX8" fmla="*/ 1230638 w 4535032"/>
                <a:gd name="connsiteY8" fmla="*/ 443686 h 1718556"/>
                <a:gd name="connsiteX9" fmla="*/ 780905 w 4535032"/>
                <a:gd name="connsiteY9" fmla="*/ 641533 h 1718556"/>
                <a:gd name="connsiteX10" fmla="*/ 94451 w 4535032"/>
                <a:gd name="connsiteY10" fmla="*/ 8178 h 1718556"/>
                <a:gd name="connsiteX11" fmla="*/ 139421 w 4535032"/>
                <a:gd name="connsiteY11" fmla="*/ 1162421 h 1718556"/>
                <a:gd name="connsiteX12" fmla="*/ 1323646 w 4535032"/>
                <a:gd name="connsiteY12" fmla="*/ 1612125 h 1718556"/>
                <a:gd name="connsiteX13" fmla="*/ 2554340 w 4535032"/>
                <a:gd name="connsiteY13" fmla="*/ 1718556 h 1718556"/>
                <a:gd name="connsiteX14" fmla="*/ 3482229 w 4535032"/>
                <a:gd name="connsiteY14" fmla="*/ 1597136 h 1718556"/>
                <a:gd name="connsiteX0" fmla="*/ 3406468 w 4459271"/>
                <a:gd name="connsiteY0" fmla="*/ 1599356 h 1720776"/>
                <a:gd name="connsiteX1" fmla="*/ 4036055 w 4459271"/>
                <a:gd name="connsiteY1" fmla="*/ 1344523 h 1720776"/>
                <a:gd name="connsiteX2" fmla="*/ 4320867 w 4459271"/>
                <a:gd name="connsiteY2" fmla="*/ 1179629 h 1720776"/>
                <a:gd name="connsiteX3" fmla="*/ 4395819 w 4459271"/>
                <a:gd name="connsiteY3" fmla="*/ 415133 h 1720776"/>
                <a:gd name="connsiteX4" fmla="*/ 3391526 w 4459271"/>
                <a:gd name="connsiteY4" fmla="*/ 447536 h 1720776"/>
                <a:gd name="connsiteX5" fmla="*/ 2863012 w 4459271"/>
                <a:gd name="connsiteY5" fmla="*/ 841188 h 1720776"/>
                <a:gd name="connsiteX6" fmla="*/ 2286954 w 4459271"/>
                <a:gd name="connsiteY6" fmla="*/ 568793 h 1720776"/>
                <a:gd name="connsiteX7" fmla="*/ 1665582 w 4459271"/>
                <a:gd name="connsiteY7" fmla="*/ 841092 h 1720776"/>
                <a:gd name="connsiteX8" fmla="*/ 1154877 w 4459271"/>
                <a:gd name="connsiteY8" fmla="*/ 445906 h 1720776"/>
                <a:gd name="connsiteX9" fmla="*/ 705144 w 4459271"/>
                <a:gd name="connsiteY9" fmla="*/ 643753 h 1720776"/>
                <a:gd name="connsiteX10" fmla="*/ 18690 w 4459271"/>
                <a:gd name="connsiteY10" fmla="*/ 10398 h 1720776"/>
                <a:gd name="connsiteX11" fmla="*/ 286979 w 4459271"/>
                <a:gd name="connsiteY11" fmla="*/ 1240087 h 1720776"/>
                <a:gd name="connsiteX12" fmla="*/ 1247885 w 4459271"/>
                <a:gd name="connsiteY12" fmla="*/ 1614345 h 1720776"/>
                <a:gd name="connsiteX13" fmla="*/ 2478579 w 4459271"/>
                <a:gd name="connsiteY13" fmla="*/ 1720776 h 1720776"/>
                <a:gd name="connsiteX14" fmla="*/ 3406468 w 4459271"/>
                <a:gd name="connsiteY14" fmla="*/ 1599356 h 1720776"/>
                <a:gd name="connsiteX0" fmla="*/ 3406468 w 4459271"/>
                <a:gd name="connsiteY0" fmla="*/ 1599356 h 1720776"/>
                <a:gd name="connsiteX1" fmla="*/ 4036055 w 4459271"/>
                <a:gd name="connsiteY1" fmla="*/ 1344523 h 1720776"/>
                <a:gd name="connsiteX2" fmla="*/ 4320867 w 4459271"/>
                <a:gd name="connsiteY2" fmla="*/ 1179629 h 1720776"/>
                <a:gd name="connsiteX3" fmla="*/ 4395819 w 4459271"/>
                <a:gd name="connsiteY3" fmla="*/ 415133 h 1720776"/>
                <a:gd name="connsiteX4" fmla="*/ 3391526 w 4459271"/>
                <a:gd name="connsiteY4" fmla="*/ 447536 h 1720776"/>
                <a:gd name="connsiteX5" fmla="*/ 2863012 w 4459271"/>
                <a:gd name="connsiteY5" fmla="*/ 841188 h 1720776"/>
                <a:gd name="connsiteX6" fmla="*/ 2286954 w 4459271"/>
                <a:gd name="connsiteY6" fmla="*/ 568793 h 1720776"/>
                <a:gd name="connsiteX7" fmla="*/ 1665582 w 4459271"/>
                <a:gd name="connsiteY7" fmla="*/ 841092 h 1720776"/>
                <a:gd name="connsiteX8" fmla="*/ 1154877 w 4459271"/>
                <a:gd name="connsiteY8" fmla="*/ 445906 h 1720776"/>
                <a:gd name="connsiteX9" fmla="*/ 705144 w 4459271"/>
                <a:gd name="connsiteY9" fmla="*/ 643753 h 1720776"/>
                <a:gd name="connsiteX10" fmla="*/ 18690 w 4459271"/>
                <a:gd name="connsiteY10" fmla="*/ 10398 h 1720776"/>
                <a:gd name="connsiteX11" fmla="*/ 286979 w 4459271"/>
                <a:gd name="connsiteY11" fmla="*/ 1240087 h 1720776"/>
                <a:gd name="connsiteX12" fmla="*/ 1247885 w 4459271"/>
                <a:gd name="connsiteY12" fmla="*/ 1614345 h 1720776"/>
                <a:gd name="connsiteX13" fmla="*/ 2478579 w 4459271"/>
                <a:gd name="connsiteY13" fmla="*/ 1720776 h 1720776"/>
                <a:gd name="connsiteX14" fmla="*/ 3406468 w 4459271"/>
                <a:gd name="connsiteY14" fmla="*/ 1599356 h 1720776"/>
                <a:gd name="connsiteX0" fmla="*/ 3408624 w 4461427"/>
                <a:gd name="connsiteY0" fmla="*/ 1599356 h 1720776"/>
                <a:gd name="connsiteX1" fmla="*/ 4038211 w 4461427"/>
                <a:gd name="connsiteY1" fmla="*/ 1344523 h 1720776"/>
                <a:gd name="connsiteX2" fmla="*/ 4323023 w 4461427"/>
                <a:gd name="connsiteY2" fmla="*/ 1179629 h 1720776"/>
                <a:gd name="connsiteX3" fmla="*/ 4397975 w 4461427"/>
                <a:gd name="connsiteY3" fmla="*/ 415133 h 1720776"/>
                <a:gd name="connsiteX4" fmla="*/ 3393682 w 4461427"/>
                <a:gd name="connsiteY4" fmla="*/ 447536 h 1720776"/>
                <a:gd name="connsiteX5" fmla="*/ 2865168 w 4461427"/>
                <a:gd name="connsiteY5" fmla="*/ 841188 h 1720776"/>
                <a:gd name="connsiteX6" fmla="*/ 2289110 w 4461427"/>
                <a:gd name="connsiteY6" fmla="*/ 568793 h 1720776"/>
                <a:gd name="connsiteX7" fmla="*/ 1667738 w 4461427"/>
                <a:gd name="connsiteY7" fmla="*/ 841092 h 1720776"/>
                <a:gd name="connsiteX8" fmla="*/ 1157033 w 4461427"/>
                <a:gd name="connsiteY8" fmla="*/ 445906 h 1720776"/>
                <a:gd name="connsiteX9" fmla="*/ 707300 w 4461427"/>
                <a:gd name="connsiteY9" fmla="*/ 643753 h 1720776"/>
                <a:gd name="connsiteX10" fmla="*/ 20846 w 4461427"/>
                <a:gd name="connsiteY10" fmla="*/ 10398 h 1720776"/>
                <a:gd name="connsiteX11" fmla="*/ 289135 w 4461427"/>
                <a:gd name="connsiteY11" fmla="*/ 1240087 h 1720776"/>
                <a:gd name="connsiteX12" fmla="*/ 1250041 w 4461427"/>
                <a:gd name="connsiteY12" fmla="*/ 1614345 h 1720776"/>
                <a:gd name="connsiteX13" fmla="*/ 2480735 w 4461427"/>
                <a:gd name="connsiteY13" fmla="*/ 1720776 h 1720776"/>
                <a:gd name="connsiteX14" fmla="*/ 3408624 w 4461427"/>
                <a:gd name="connsiteY14" fmla="*/ 1599356 h 1720776"/>
                <a:gd name="connsiteX0" fmla="*/ 3400699 w 4453502"/>
                <a:gd name="connsiteY0" fmla="*/ 1601076 h 1722496"/>
                <a:gd name="connsiteX1" fmla="*/ 4030286 w 4453502"/>
                <a:gd name="connsiteY1" fmla="*/ 1346243 h 1722496"/>
                <a:gd name="connsiteX2" fmla="*/ 4315098 w 4453502"/>
                <a:gd name="connsiteY2" fmla="*/ 1181349 h 1722496"/>
                <a:gd name="connsiteX3" fmla="*/ 4390050 w 4453502"/>
                <a:gd name="connsiteY3" fmla="*/ 416853 h 1722496"/>
                <a:gd name="connsiteX4" fmla="*/ 3385757 w 4453502"/>
                <a:gd name="connsiteY4" fmla="*/ 449256 h 1722496"/>
                <a:gd name="connsiteX5" fmla="*/ 2857243 w 4453502"/>
                <a:gd name="connsiteY5" fmla="*/ 842908 h 1722496"/>
                <a:gd name="connsiteX6" fmla="*/ 2281185 w 4453502"/>
                <a:gd name="connsiteY6" fmla="*/ 570513 h 1722496"/>
                <a:gd name="connsiteX7" fmla="*/ 1659813 w 4453502"/>
                <a:gd name="connsiteY7" fmla="*/ 842812 h 1722496"/>
                <a:gd name="connsiteX8" fmla="*/ 1149108 w 4453502"/>
                <a:gd name="connsiteY8" fmla="*/ 447626 h 1722496"/>
                <a:gd name="connsiteX9" fmla="*/ 699375 w 4453502"/>
                <a:gd name="connsiteY9" fmla="*/ 645473 h 1722496"/>
                <a:gd name="connsiteX10" fmla="*/ 12921 w 4453502"/>
                <a:gd name="connsiteY10" fmla="*/ 12118 h 1722496"/>
                <a:gd name="connsiteX11" fmla="*/ 338549 w 4453502"/>
                <a:gd name="connsiteY11" fmla="*/ 1296128 h 1722496"/>
                <a:gd name="connsiteX12" fmla="*/ 1242116 w 4453502"/>
                <a:gd name="connsiteY12" fmla="*/ 1616065 h 1722496"/>
                <a:gd name="connsiteX13" fmla="*/ 2472810 w 4453502"/>
                <a:gd name="connsiteY13" fmla="*/ 1722496 h 1722496"/>
                <a:gd name="connsiteX14" fmla="*/ 3400699 w 4453502"/>
                <a:gd name="connsiteY14" fmla="*/ 1601076 h 1722496"/>
                <a:gd name="connsiteX0" fmla="*/ 3285548 w 4338351"/>
                <a:gd name="connsiteY0" fmla="*/ 1797656 h 1919076"/>
                <a:gd name="connsiteX1" fmla="*/ 3915135 w 4338351"/>
                <a:gd name="connsiteY1" fmla="*/ 1542823 h 1919076"/>
                <a:gd name="connsiteX2" fmla="*/ 4199947 w 4338351"/>
                <a:gd name="connsiteY2" fmla="*/ 1377929 h 1919076"/>
                <a:gd name="connsiteX3" fmla="*/ 4274899 w 4338351"/>
                <a:gd name="connsiteY3" fmla="*/ 613433 h 1919076"/>
                <a:gd name="connsiteX4" fmla="*/ 3270606 w 4338351"/>
                <a:gd name="connsiteY4" fmla="*/ 645836 h 1919076"/>
                <a:gd name="connsiteX5" fmla="*/ 2742092 w 4338351"/>
                <a:gd name="connsiteY5" fmla="*/ 1039488 h 1919076"/>
                <a:gd name="connsiteX6" fmla="*/ 2166034 w 4338351"/>
                <a:gd name="connsiteY6" fmla="*/ 767093 h 1919076"/>
                <a:gd name="connsiteX7" fmla="*/ 1544662 w 4338351"/>
                <a:gd name="connsiteY7" fmla="*/ 1039392 h 1919076"/>
                <a:gd name="connsiteX8" fmla="*/ 1033957 w 4338351"/>
                <a:gd name="connsiteY8" fmla="*/ 644206 h 1919076"/>
                <a:gd name="connsiteX9" fmla="*/ 584224 w 4338351"/>
                <a:gd name="connsiteY9" fmla="*/ 842053 h 1919076"/>
                <a:gd name="connsiteX10" fmla="*/ 27536 w 4338351"/>
                <a:gd name="connsiteY10" fmla="*/ 9521 h 1919076"/>
                <a:gd name="connsiteX11" fmla="*/ 223398 w 4338351"/>
                <a:gd name="connsiteY11" fmla="*/ 1492708 h 1919076"/>
                <a:gd name="connsiteX12" fmla="*/ 1126965 w 4338351"/>
                <a:gd name="connsiteY12" fmla="*/ 1812645 h 1919076"/>
                <a:gd name="connsiteX13" fmla="*/ 2357659 w 4338351"/>
                <a:gd name="connsiteY13" fmla="*/ 1919076 h 1919076"/>
                <a:gd name="connsiteX14" fmla="*/ 3285548 w 4338351"/>
                <a:gd name="connsiteY14" fmla="*/ 1797656 h 1919076"/>
                <a:gd name="connsiteX0" fmla="*/ 3310360 w 4363163"/>
                <a:gd name="connsiteY0" fmla="*/ 1789158 h 1910578"/>
                <a:gd name="connsiteX1" fmla="*/ 3939947 w 4363163"/>
                <a:gd name="connsiteY1" fmla="*/ 1534325 h 1910578"/>
                <a:gd name="connsiteX2" fmla="*/ 4224759 w 4363163"/>
                <a:gd name="connsiteY2" fmla="*/ 1369431 h 1910578"/>
                <a:gd name="connsiteX3" fmla="*/ 4299711 w 4363163"/>
                <a:gd name="connsiteY3" fmla="*/ 604935 h 1910578"/>
                <a:gd name="connsiteX4" fmla="*/ 3295418 w 4363163"/>
                <a:gd name="connsiteY4" fmla="*/ 637338 h 1910578"/>
                <a:gd name="connsiteX5" fmla="*/ 2766904 w 4363163"/>
                <a:gd name="connsiteY5" fmla="*/ 1030990 h 1910578"/>
                <a:gd name="connsiteX6" fmla="*/ 2190846 w 4363163"/>
                <a:gd name="connsiteY6" fmla="*/ 758595 h 1910578"/>
                <a:gd name="connsiteX7" fmla="*/ 1569474 w 4363163"/>
                <a:gd name="connsiteY7" fmla="*/ 1030894 h 1910578"/>
                <a:gd name="connsiteX8" fmla="*/ 1058769 w 4363163"/>
                <a:gd name="connsiteY8" fmla="*/ 635708 h 1910578"/>
                <a:gd name="connsiteX9" fmla="*/ 609036 w 4363163"/>
                <a:gd name="connsiteY9" fmla="*/ 833555 h 1910578"/>
                <a:gd name="connsiteX10" fmla="*/ 52348 w 4363163"/>
                <a:gd name="connsiteY10" fmla="*/ 1023 h 1910578"/>
                <a:gd name="connsiteX11" fmla="*/ 248210 w 4363163"/>
                <a:gd name="connsiteY11" fmla="*/ 1484210 h 1910578"/>
                <a:gd name="connsiteX12" fmla="*/ 1151777 w 4363163"/>
                <a:gd name="connsiteY12" fmla="*/ 1804147 h 1910578"/>
                <a:gd name="connsiteX13" fmla="*/ 2382471 w 4363163"/>
                <a:gd name="connsiteY13" fmla="*/ 1910578 h 1910578"/>
                <a:gd name="connsiteX14" fmla="*/ 3310360 w 4363163"/>
                <a:gd name="connsiteY14" fmla="*/ 1789158 h 1910578"/>
                <a:gd name="connsiteX0" fmla="*/ 3310360 w 4363163"/>
                <a:gd name="connsiteY0" fmla="*/ 1789158 h 1910578"/>
                <a:gd name="connsiteX1" fmla="*/ 3939947 w 4363163"/>
                <a:gd name="connsiteY1" fmla="*/ 1534325 h 1910578"/>
                <a:gd name="connsiteX2" fmla="*/ 4224759 w 4363163"/>
                <a:gd name="connsiteY2" fmla="*/ 1369431 h 1910578"/>
                <a:gd name="connsiteX3" fmla="*/ 4299711 w 4363163"/>
                <a:gd name="connsiteY3" fmla="*/ 604935 h 1910578"/>
                <a:gd name="connsiteX4" fmla="*/ 3295418 w 4363163"/>
                <a:gd name="connsiteY4" fmla="*/ 637338 h 1910578"/>
                <a:gd name="connsiteX5" fmla="*/ 2766904 w 4363163"/>
                <a:gd name="connsiteY5" fmla="*/ 1030990 h 1910578"/>
                <a:gd name="connsiteX6" fmla="*/ 2190846 w 4363163"/>
                <a:gd name="connsiteY6" fmla="*/ 758595 h 1910578"/>
                <a:gd name="connsiteX7" fmla="*/ 1569474 w 4363163"/>
                <a:gd name="connsiteY7" fmla="*/ 1030894 h 1910578"/>
                <a:gd name="connsiteX8" fmla="*/ 1058769 w 4363163"/>
                <a:gd name="connsiteY8" fmla="*/ 635708 h 1910578"/>
                <a:gd name="connsiteX9" fmla="*/ 609036 w 4363163"/>
                <a:gd name="connsiteY9" fmla="*/ 833555 h 1910578"/>
                <a:gd name="connsiteX10" fmla="*/ 52348 w 4363163"/>
                <a:gd name="connsiteY10" fmla="*/ 1023 h 1910578"/>
                <a:gd name="connsiteX11" fmla="*/ 248210 w 4363163"/>
                <a:gd name="connsiteY11" fmla="*/ 1484210 h 1910578"/>
                <a:gd name="connsiteX12" fmla="*/ 1151777 w 4363163"/>
                <a:gd name="connsiteY12" fmla="*/ 1804147 h 1910578"/>
                <a:gd name="connsiteX13" fmla="*/ 2382471 w 4363163"/>
                <a:gd name="connsiteY13" fmla="*/ 1910578 h 1910578"/>
                <a:gd name="connsiteX14" fmla="*/ 3310360 w 4363163"/>
                <a:gd name="connsiteY14" fmla="*/ 1789158 h 1910578"/>
                <a:gd name="connsiteX0" fmla="*/ 3310360 w 4363163"/>
                <a:gd name="connsiteY0" fmla="*/ 1788135 h 1909555"/>
                <a:gd name="connsiteX1" fmla="*/ 3939947 w 4363163"/>
                <a:gd name="connsiteY1" fmla="*/ 1533302 h 1909555"/>
                <a:gd name="connsiteX2" fmla="*/ 4224759 w 4363163"/>
                <a:gd name="connsiteY2" fmla="*/ 1368408 h 1909555"/>
                <a:gd name="connsiteX3" fmla="*/ 4299711 w 4363163"/>
                <a:gd name="connsiteY3" fmla="*/ 603912 h 1909555"/>
                <a:gd name="connsiteX4" fmla="*/ 3295418 w 4363163"/>
                <a:gd name="connsiteY4" fmla="*/ 636315 h 1909555"/>
                <a:gd name="connsiteX5" fmla="*/ 2766904 w 4363163"/>
                <a:gd name="connsiteY5" fmla="*/ 1029967 h 1909555"/>
                <a:gd name="connsiteX6" fmla="*/ 2190846 w 4363163"/>
                <a:gd name="connsiteY6" fmla="*/ 757572 h 1909555"/>
                <a:gd name="connsiteX7" fmla="*/ 1569474 w 4363163"/>
                <a:gd name="connsiteY7" fmla="*/ 1029871 h 1909555"/>
                <a:gd name="connsiteX8" fmla="*/ 1058769 w 4363163"/>
                <a:gd name="connsiteY8" fmla="*/ 634685 h 1909555"/>
                <a:gd name="connsiteX9" fmla="*/ 609036 w 4363163"/>
                <a:gd name="connsiteY9" fmla="*/ 832532 h 1909555"/>
                <a:gd name="connsiteX10" fmla="*/ 52348 w 4363163"/>
                <a:gd name="connsiteY10" fmla="*/ 0 h 1909555"/>
                <a:gd name="connsiteX11" fmla="*/ 248210 w 4363163"/>
                <a:gd name="connsiteY11" fmla="*/ 1483187 h 1909555"/>
                <a:gd name="connsiteX12" fmla="*/ 1151777 w 4363163"/>
                <a:gd name="connsiteY12" fmla="*/ 1803124 h 1909555"/>
                <a:gd name="connsiteX13" fmla="*/ 2382471 w 4363163"/>
                <a:gd name="connsiteY13" fmla="*/ 1909555 h 1909555"/>
                <a:gd name="connsiteX14" fmla="*/ 3310360 w 4363163"/>
                <a:gd name="connsiteY14" fmla="*/ 1788135 h 1909555"/>
                <a:gd name="connsiteX0" fmla="*/ 3266377 w 4319180"/>
                <a:gd name="connsiteY0" fmla="*/ 1806242 h 1927662"/>
                <a:gd name="connsiteX1" fmla="*/ 3895964 w 4319180"/>
                <a:gd name="connsiteY1" fmla="*/ 1551409 h 1927662"/>
                <a:gd name="connsiteX2" fmla="*/ 4180776 w 4319180"/>
                <a:gd name="connsiteY2" fmla="*/ 1386515 h 1927662"/>
                <a:gd name="connsiteX3" fmla="*/ 4255728 w 4319180"/>
                <a:gd name="connsiteY3" fmla="*/ 622019 h 1927662"/>
                <a:gd name="connsiteX4" fmla="*/ 3251435 w 4319180"/>
                <a:gd name="connsiteY4" fmla="*/ 654422 h 1927662"/>
                <a:gd name="connsiteX5" fmla="*/ 2722921 w 4319180"/>
                <a:gd name="connsiteY5" fmla="*/ 1048074 h 1927662"/>
                <a:gd name="connsiteX6" fmla="*/ 2146863 w 4319180"/>
                <a:gd name="connsiteY6" fmla="*/ 775679 h 1927662"/>
                <a:gd name="connsiteX7" fmla="*/ 1525491 w 4319180"/>
                <a:gd name="connsiteY7" fmla="*/ 1047978 h 1927662"/>
                <a:gd name="connsiteX8" fmla="*/ 1014786 w 4319180"/>
                <a:gd name="connsiteY8" fmla="*/ 652792 h 1927662"/>
                <a:gd name="connsiteX9" fmla="*/ 565053 w 4319180"/>
                <a:gd name="connsiteY9" fmla="*/ 850639 h 1927662"/>
                <a:gd name="connsiteX10" fmla="*/ 68722 w 4319180"/>
                <a:gd name="connsiteY10" fmla="*/ 0 h 1927662"/>
                <a:gd name="connsiteX11" fmla="*/ 204227 w 4319180"/>
                <a:gd name="connsiteY11" fmla="*/ 1501294 h 1927662"/>
                <a:gd name="connsiteX12" fmla="*/ 1107794 w 4319180"/>
                <a:gd name="connsiteY12" fmla="*/ 1821231 h 1927662"/>
                <a:gd name="connsiteX13" fmla="*/ 2338488 w 4319180"/>
                <a:gd name="connsiteY13" fmla="*/ 1927662 h 1927662"/>
                <a:gd name="connsiteX14" fmla="*/ 3266377 w 4319180"/>
                <a:gd name="connsiteY14" fmla="*/ 1806242 h 1927662"/>
                <a:gd name="connsiteX0" fmla="*/ 3303278 w 4356081"/>
                <a:gd name="connsiteY0" fmla="*/ 1846262 h 1967682"/>
                <a:gd name="connsiteX1" fmla="*/ 3932865 w 4356081"/>
                <a:gd name="connsiteY1" fmla="*/ 1591429 h 1967682"/>
                <a:gd name="connsiteX2" fmla="*/ 4217677 w 4356081"/>
                <a:gd name="connsiteY2" fmla="*/ 1426535 h 1967682"/>
                <a:gd name="connsiteX3" fmla="*/ 4292629 w 4356081"/>
                <a:gd name="connsiteY3" fmla="*/ 662039 h 1967682"/>
                <a:gd name="connsiteX4" fmla="*/ 3288336 w 4356081"/>
                <a:gd name="connsiteY4" fmla="*/ 694442 h 1967682"/>
                <a:gd name="connsiteX5" fmla="*/ 2759822 w 4356081"/>
                <a:gd name="connsiteY5" fmla="*/ 1088094 h 1967682"/>
                <a:gd name="connsiteX6" fmla="*/ 2183764 w 4356081"/>
                <a:gd name="connsiteY6" fmla="*/ 815699 h 1967682"/>
                <a:gd name="connsiteX7" fmla="*/ 1562392 w 4356081"/>
                <a:gd name="connsiteY7" fmla="*/ 1087998 h 1967682"/>
                <a:gd name="connsiteX8" fmla="*/ 1051687 w 4356081"/>
                <a:gd name="connsiteY8" fmla="*/ 692812 h 1967682"/>
                <a:gd name="connsiteX9" fmla="*/ 601954 w 4356081"/>
                <a:gd name="connsiteY9" fmla="*/ 890659 h 1967682"/>
                <a:gd name="connsiteX10" fmla="*/ 105623 w 4356081"/>
                <a:gd name="connsiteY10" fmla="*/ 40020 h 1967682"/>
                <a:gd name="connsiteX11" fmla="*/ 7443 w 4356081"/>
                <a:gd name="connsiteY11" fmla="*/ 293129 h 1967682"/>
                <a:gd name="connsiteX12" fmla="*/ 241128 w 4356081"/>
                <a:gd name="connsiteY12" fmla="*/ 1541314 h 1967682"/>
                <a:gd name="connsiteX13" fmla="*/ 1144695 w 4356081"/>
                <a:gd name="connsiteY13" fmla="*/ 1861251 h 1967682"/>
                <a:gd name="connsiteX14" fmla="*/ 2375389 w 4356081"/>
                <a:gd name="connsiteY14" fmla="*/ 1967682 h 1967682"/>
                <a:gd name="connsiteX15" fmla="*/ 3303278 w 4356081"/>
                <a:gd name="connsiteY15" fmla="*/ 1846262 h 1967682"/>
                <a:gd name="connsiteX0" fmla="*/ 3295835 w 4348638"/>
                <a:gd name="connsiteY0" fmla="*/ 1844118 h 1965538"/>
                <a:gd name="connsiteX1" fmla="*/ 3925422 w 4348638"/>
                <a:gd name="connsiteY1" fmla="*/ 1589285 h 1965538"/>
                <a:gd name="connsiteX2" fmla="*/ 4210234 w 4348638"/>
                <a:gd name="connsiteY2" fmla="*/ 1424391 h 1965538"/>
                <a:gd name="connsiteX3" fmla="*/ 4285186 w 4348638"/>
                <a:gd name="connsiteY3" fmla="*/ 659895 h 1965538"/>
                <a:gd name="connsiteX4" fmla="*/ 3280893 w 4348638"/>
                <a:gd name="connsiteY4" fmla="*/ 692298 h 1965538"/>
                <a:gd name="connsiteX5" fmla="*/ 2752379 w 4348638"/>
                <a:gd name="connsiteY5" fmla="*/ 1085950 h 1965538"/>
                <a:gd name="connsiteX6" fmla="*/ 2176321 w 4348638"/>
                <a:gd name="connsiteY6" fmla="*/ 813555 h 1965538"/>
                <a:gd name="connsiteX7" fmla="*/ 1554949 w 4348638"/>
                <a:gd name="connsiteY7" fmla="*/ 1085854 h 1965538"/>
                <a:gd name="connsiteX8" fmla="*/ 1044244 w 4348638"/>
                <a:gd name="connsiteY8" fmla="*/ 690668 h 1965538"/>
                <a:gd name="connsiteX9" fmla="*/ 594511 w 4348638"/>
                <a:gd name="connsiteY9" fmla="*/ 888515 h 1965538"/>
                <a:gd name="connsiteX10" fmla="*/ 98180 w 4348638"/>
                <a:gd name="connsiteY10" fmla="*/ 37876 h 1965538"/>
                <a:gd name="connsiteX11" fmla="*/ 0 w 4348638"/>
                <a:gd name="connsiteY11" fmla="*/ 290985 h 1965538"/>
                <a:gd name="connsiteX12" fmla="*/ 233685 w 4348638"/>
                <a:gd name="connsiteY12" fmla="*/ 1539170 h 1965538"/>
                <a:gd name="connsiteX13" fmla="*/ 1137252 w 4348638"/>
                <a:gd name="connsiteY13" fmla="*/ 1859107 h 1965538"/>
                <a:gd name="connsiteX14" fmla="*/ 2367946 w 4348638"/>
                <a:gd name="connsiteY14" fmla="*/ 1965538 h 1965538"/>
                <a:gd name="connsiteX15" fmla="*/ 3295835 w 4348638"/>
                <a:gd name="connsiteY15" fmla="*/ 1844118 h 1965538"/>
                <a:gd name="connsiteX0" fmla="*/ 3404477 w 4457280"/>
                <a:gd name="connsiteY0" fmla="*/ 1832521 h 1953941"/>
                <a:gd name="connsiteX1" fmla="*/ 4034064 w 4457280"/>
                <a:gd name="connsiteY1" fmla="*/ 1577688 h 1953941"/>
                <a:gd name="connsiteX2" fmla="*/ 4318876 w 4457280"/>
                <a:gd name="connsiteY2" fmla="*/ 1412794 h 1953941"/>
                <a:gd name="connsiteX3" fmla="*/ 4393828 w 4457280"/>
                <a:gd name="connsiteY3" fmla="*/ 648298 h 1953941"/>
                <a:gd name="connsiteX4" fmla="*/ 3389535 w 4457280"/>
                <a:gd name="connsiteY4" fmla="*/ 680701 h 1953941"/>
                <a:gd name="connsiteX5" fmla="*/ 2861021 w 4457280"/>
                <a:gd name="connsiteY5" fmla="*/ 1074353 h 1953941"/>
                <a:gd name="connsiteX6" fmla="*/ 2284963 w 4457280"/>
                <a:gd name="connsiteY6" fmla="*/ 801958 h 1953941"/>
                <a:gd name="connsiteX7" fmla="*/ 1663591 w 4457280"/>
                <a:gd name="connsiteY7" fmla="*/ 1074257 h 1953941"/>
                <a:gd name="connsiteX8" fmla="*/ 1152886 w 4457280"/>
                <a:gd name="connsiteY8" fmla="*/ 679071 h 1953941"/>
                <a:gd name="connsiteX9" fmla="*/ 703153 w 4457280"/>
                <a:gd name="connsiteY9" fmla="*/ 876918 h 1953941"/>
                <a:gd name="connsiteX10" fmla="*/ 206822 w 4457280"/>
                <a:gd name="connsiteY10" fmla="*/ 26279 h 1953941"/>
                <a:gd name="connsiteX11" fmla="*/ 0 w 4457280"/>
                <a:gd name="connsiteY11" fmla="*/ 385012 h 1953941"/>
                <a:gd name="connsiteX12" fmla="*/ 342327 w 4457280"/>
                <a:gd name="connsiteY12" fmla="*/ 1527573 h 1953941"/>
                <a:gd name="connsiteX13" fmla="*/ 1245894 w 4457280"/>
                <a:gd name="connsiteY13" fmla="*/ 1847510 h 1953941"/>
                <a:gd name="connsiteX14" fmla="*/ 2476588 w 4457280"/>
                <a:gd name="connsiteY14" fmla="*/ 1953941 h 1953941"/>
                <a:gd name="connsiteX15" fmla="*/ 3404477 w 4457280"/>
                <a:gd name="connsiteY15" fmla="*/ 1832521 h 1953941"/>
                <a:gd name="connsiteX0" fmla="*/ 3404477 w 4457280"/>
                <a:gd name="connsiteY0" fmla="*/ 1806242 h 1927662"/>
                <a:gd name="connsiteX1" fmla="*/ 4034064 w 4457280"/>
                <a:gd name="connsiteY1" fmla="*/ 1551409 h 1927662"/>
                <a:gd name="connsiteX2" fmla="*/ 4318876 w 4457280"/>
                <a:gd name="connsiteY2" fmla="*/ 1386515 h 1927662"/>
                <a:gd name="connsiteX3" fmla="*/ 4393828 w 4457280"/>
                <a:gd name="connsiteY3" fmla="*/ 622019 h 1927662"/>
                <a:gd name="connsiteX4" fmla="*/ 3389535 w 4457280"/>
                <a:gd name="connsiteY4" fmla="*/ 654422 h 1927662"/>
                <a:gd name="connsiteX5" fmla="*/ 2861021 w 4457280"/>
                <a:gd name="connsiteY5" fmla="*/ 1048074 h 1927662"/>
                <a:gd name="connsiteX6" fmla="*/ 2284963 w 4457280"/>
                <a:gd name="connsiteY6" fmla="*/ 775679 h 1927662"/>
                <a:gd name="connsiteX7" fmla="*/ 1663591 w 4457280"/>
                <a:gd name="connsiteY7" fmla="*/ 1047978 h 1927662"/>
                <a:gd name="connsiteX8" fmla="*/ 1152886 w 4457280"/>
                <a:gd name="connsiteY8" fmla="*/ 652792 h 1927662"/>
                <a:gd name="connsiteX9" fmla="*/ 703153 w 4457280"/>
                <a:gd name="connsiteY9" fmla="*/ 850639 h 1927662"/>
                <a:gd name="connsiteX10" fmla="*/ 206822 w 4457280"/>
                <a:gd name="connsiteY10" fmla="*/ 0 h 1927662"/>
                <a:gd name="connsiteX11" fmla="*/ 0 w 4457280"/>
                <a:gd name="connsiteY11" fmla="*/ 358733 h 1927662"/>
                <a:gd name="connsiteX12" fmla="*/ 342327 w 4457280"/>
                <a:gd name="connsiteY12" fmla="*/ 1501294 h 1927662"/>
                <a:gd name="connsiteX13" fmla="*/ 1245894 w 4457280"/>
                <a:gd name="connsiteY13" fmla="*/ 1821231 h 1927662"/>
                <a:gd name="connsiteX14" fmla="*/ 2476588 w 4457280"/>
                <a:gd name="connsiteY14" fmla="*/ 1927662 h 1927662"/>
                <a:gd name="connsiteX15" fmla="*/ 3404477 w 4457280"/>
                <a:gd name="connsiteY15" fmla="*/ 1806242 h 1927662"/>
                <a:gd name="connsiteX0" fmla="*/ 3404477 w 4457280"/>
                <a:gd name="connsiteY0" fmla="*/ 1806242 h 1927662"/>
                <a:gd name="connsiteX1" fmla="*/ 4034064 w 4457280"/>
                <a:gd name="connsiteY1" fmla="*/ 1551409 h 1927662"/>
                <a:gd name="connsiteX2" fmla="*/ 4318876 w 4457280"/>
                <a:gd name="connsiteY2" fmla="*/ 1386515 h 1927662"/>
                <a:gd name="connsiteX3" fmla="*/ 4393828 w 4457280"/>
                <a:gd name="connsiteY3" fmla="*/ 622019 h 1927662"/>
                <a:gd name="connsiteX4" fmla="*/ 3389535 w 4457280"/>
                <a:gd name="connsiteY4" fmla="*/ 654422 h 1927662"/>
                <a:gd name="connsiteX5" fmla="*/ 2861021 w 4457280"/>
                <a:gd name="connsiteY5" fmla="*/ 1048074 h 1927662"/>
                <a:gd name="connsiteX6" fmla="*/ 2284963 w 4457280"/>
                <a:gd name="connsiteY6" fmla="*/ 775679 h 1927662"/>
                <a:gd name="connsiteX7" fmla="*/ 1663591 w 4457280"/>
                <a:gd name="connsiteY7" fmla="*/ 1047978 h 1927662"/>
                <a:gd name="connsiteX8" fmla="*/ 1152886 w 4457280"/>
                <a:gd name="connsiteY8" fmla="*/ 652792 h 1927662"/>
                <a:gd name="connsiteX9" fmla="*/ 703153 w 4457280"/>
                <a:gd name="connsiteY9" fmla="*/ 850639 h 1927662"/>
                <a:gd name="connsiteX10" fmla="*/ 206822 w 4457280"/>
                <a:gd name="connsiteY10" fmla="*/ 0 h 1927662"/>
                <a:gd name="connsiteX11" fmla="*/ 0 w 4457280"/>
                <a:gd name="connsiteY11" fmla="*/ 358733 h 1927662"/>
                <a:gd name="connsiteX12" fmla="*/ 342327 w 4457280"/>
                <a:gd name="connsiteY12" fmla="*/ 1501294 h 1927662"/>
                <a:gd name="connsiteX13" fmla="*/ 1245894 w 4457280"/>
                <a:gd name="connsiteY13" fmla="*/ 1821231 h 1927662"/>
                <a:gd name="connsiteX14" fmla="*/ 2476588 w 4457280"/>
                <a:gd name="connsiteY14" fmla="*/ 1927662 h 1927662"/>
                <a:gd name="connsiteX15" fmla="*/ 3404477 w 4457280"/>
                <a:gd name="connsiteY15" fmla="*/ 1806242 h 1927662"/>
                <a:gd name="connsiteX0" fmla="*/ 3411293 w 4464096"/>
                <a:gd name="connsiteY0" fmla="*/ 1806242 h 1927662"/>
                <a:gd name="connsiteX1" fmla="*/ 4040880 w 4464096"/>
                <a:gd name="connsiteY1" fmla="*/ 1551409 h 1927662"/>
                <a:gd name="connsiteX2" fmla="*/ 4325692 w 4464096"/>
                <a:gd name="connsiteY2" fmla="*/ 1386515 h 1927662"/>
                <a:gd name="connsiteX3" fmla="*/ 4400644 w 4464096"/>
                <a:gd name="connsiteY3" fmla="*/ 622019 h 1927662"/>
                <a:gd name="connsiteX4" fmla="*/ 3396351 w 4464096"/>
                <a:gd name="connsiteY4" fmla="*/ 654422 h 1927662"/>
                <a:gd name="connsiteX5" fmla="*/ 2867837 w 4464096"/>
                <a:gd name="connsiteY5" fmla="*/ 1048074 h 1927662"/>
                <a:gd name="connsiteX6" fmla="*/ 2291779 w 4464096"/>
                <a:gd name="connsiteY6" fmla="*/ 775679 h 1927662"/>
                <a:gd name="connsiteX7" fmla="*/ 1670407 w 4464096"/>
                <a:gd name="connsiteY7" fmla="*/ 1047978 h 1927662"/>
                <a:gd name="connsiteX8" fmla="*/ 1159702 w 4464096"/>
                <a:gd name="connsiteY8" fmla="*/ 652792 h 1927662"/>
                <a:gd name="connsiteX9" fmla="*/ 709969 w 4464096"/>
                <a:gd name="connsiteY9" fmla="*/ 850639 h 1927662"/>
                <a:gd name="connsiteX10" fmla="*/ 213638 w 4464096"/>
                <a:gd name="connsiteY10" fmla="*/ 0 h 1927662"/>
                <a:gd name="connsiteX11" fmla="*/ 6816 w 4464096"/>
                <a:gd name="connsiteY11" fmla="*/ 358733 h 1927662"/>
                <a:gd name="connsiteX12" fmla="*/ 64155 w 4464096"/>
                <a:gd name="connsiteY12" fmla="*/ 1013599 h 1927662"/>
                <a:gd name="connsiteX13" fmla="*/ 349143 w 4464096"/>
                <a:gd name="connsiteY13" fmla="*/ 1501294 h 1927662"/>
                <a:gd name="connsiteX14" fmla="*/ 1252710 w 4464096"/>
                <a:gd name="connsiteY14" fmla="*/ 1821231 h 1927662"/>
                <a:gd name="connsiteX15" fmla="*/ 2483404 w 4464096"/>
                <a:gd name="connsiteY15" fmla="*/ 1927662 h 1927662"/>
                <a:gd name="connsiteX16" fmla="*/ 3411293 w 4464096"/>
                <a:gd name="connsiteY16" fmla="*/ 1806242 h 1927662"/>
                <a:gd name="connsiteX0" fmla="*/ 3407900 w 4460703"/>
                <a:gd name="connsiteY0" fmla="*/ 1806242 h 1927662"/>
                <a:gd name="connsiteX1" fmla="*/ 4037487 w 4460703"/>
                <a:gd name="connsiteY1" fmla="*/ 1551409 h 1927662"/>
                <a:gd name="connsiteX2" fmla="*/ 4322299 w 4460703"/>
                <a:gd name="connsiteY2" fmla="*/ 1386515 h 1927662"/>
                <a:gd name="connsiteX3" fmla="*/ 4397251 w 4460703"/>
                <a:gd name="connsiteY3" fmla="*/ 622019 h 1927662"/>
                <a:gd name="connsiteX4" fmla="*/ 3392958 w 4460703"/>
                <a:gd name="connsiteY4" fmla="*/ 654422 h 1927662"/>
                <a:gd name="connsiteX5" fmla="*/ 2864444 w 4460703"/>
                <a:gd name="connsiteY5" fmla="*/ 1048074 h 1927662"/>
                <a:gd name="connsiteX6" fmla="*/ 2288386 w 4460703"/>
                <a:gd name="connsiteY6" fmla="*/ 775679 h 1927662"/>
                <a:gd name="connsiteX7" fmla="*/ 1667014 w 4460703"/>
                <a:gd name="connsiteY7" fmla="*/ 1047978 h 1927662"/>
                <a:gd name="connsiteX8" fmla="*/ 1156309 w 4460703"/>
                <a:gd name="connsiteY8" fmla="*/ 652792 h 1927662"/>
                <a:gd name="connsiteX9" fmla="*/ 706576 w 4460703"/>
                <a:gd name="connsiteY9" fmla="*/ 850639 h 1927662"/>
                <a:gd name="connsiteX10" fmla="*/ 210245 w 4460703"/>
                <a:gd name="connsiteY10" fmla="*/ 0 h 1927662"/>
                <a:gd name="connsiteX11" fmla="*/ 3423 w 4460703"/>
                <a:gd name="connsiteY11" fmla="*/ 358733 h 1927662"/>
                <a:gd name="connsiteX12" fmla="*/ 60762 w 4460703"/>
                <a:gd name="connsiteY12" fmla="*/ 1013599 h 1927662"/>
                <a:gd name="connsiteX13" fmla="*/ 345750 w 4460703"/>
                <a:gd name="connsiteY13" fmla="*/ 1501294 h 1927662"/>
                <a:gd name="connsiteX14" fmla="*/ 1249317 w 4460703"/>
                <a:gd name="connsiteY14" fmla="*/ 1821231 h 1927662"/>
                <a:gd name="connsiteX15" fmla="*/ 2480011 w 4460703"/>
                <a:gd name="connsiteY15" fmla="*/ 1927662 h 1927662"/>
                <a:gd name="connsiteX16" fmla="*/ 3407900 w 4460703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6970 w 4449287"/>
                <a:gd name="connsiteY6" fmla="*/ 775679 h 1927662"/>
                <a:gd name="connsiteX7" fmla="*/ 1655598 w 4449287"/>
                <a:gd name="connsiteY7" fmla="*/ 1047978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6970 w 4449287"/>
                <a:gd name="connsiteY6" fmla="*/ 775679 h 1927662"/>
                <a:gd name="connsiteX7" fmla="*/ 1655598 w 4449287"/>
                <a:gd name="connsiteY7" fmla="*/ 1047978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6970 w 4449287"/>
                <a:gd name="connsiteY6" fmla="*/ 775679 h 1927662"/>
                <a:gd name="connsiteX7" fmla="*/ 1655598 w 4449287"/>
                <a:gd name="connsiteY7" fmla="*/ 1047978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6970 w 4449287"/>
                <a:gd name="connsiteY6" fmla="*/ 775679 h 1927662"/>
                <a:gd name="connsiteX7" fmla="*/ 1655598 w 4449287"/>
                <a:gd name="connsiteY7" fmla="*/ 1047978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6970 w 4449287"/>
                <a:gd name="connsiteY6" fmla="*/ 775679 h 1927662"/>
                <a:gd name="connsiteX7" fmla="*/ 1655598 w 4449287"/>
                <a:gd name="connsiteY7" fmla="*/ 1047978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6970 w 4449287"/>
                <a:gd name="connsiteY6" fmla="*/ 775679 h 1927662"/>
                <a:gd name="connsiteX7" fmla="*/ 1655598 w 4449287"/>
                <a:gd name="connsiteY7" fmla="*/ 1047978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3952 w 4449287"/>
                <a:gd name="connsiteY6" fmla="*/ 745501 h 1927662"/>
                <a:gd name="connsiteX7" fmla="*/ 1655598 w 4449287"/>
                <a:gd name="connsiteY7" fmla="*/ 1047978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3952 w 4449287"/>
                <a:gd name="connsiteY6" fmla="*/ 745501 h 1927662"/>
                <a:gd name="connsiteX7" fmla="*/ 1655598 w 4449287"/>
                <a:gd name="connsiteY7" fmla="*/ 1047978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3952 w 4449287"/>
                <a:gd name="connsiteY6" fmla="*/ 745501 h 1927662"/>
                <a:gd name="connsiteX7" fmla="*/ 1655598 w 4449287"/>
                <a:gd name="connsiteY7" fmla="*/ 1047978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3952 w 4449287"/>
                <a:gd name="connsiteY6" fmla="*/ 745501 h 1927662"/>
                <a:gd name="connsiteX7" fmla="*/ 1658616 w 4449287"/>
                <a:gd name="connsiteY7" fmla="*/ 1069103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3952 w 4449287"/>
                <a:gd name="connsiteY6" fmla="*/ 745501 h 1927662"/>
                <a:gd name="connsiteX7" fmla="*/ 1658616 w 4449287"/>
                <a:gd name="connsiteY7" fmla="*/ 1069103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48074 h 1927662"/>
                <a:gd name="connsiteX6" fmla="*/ 2273952 w 4449287"/>
                <a:gd name="connsiteY6" fmla="*/ 745501 h 1927662"/>
                <a:gd name="connsiteX7" fmla="*/ 1658616 w 4449287"/>
                <a:gd name="connsiteY7" fmla="*/ 1069103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84288 h 1927662"/>
                <a:gd name="connsiteX6" fmla="*/ 2273952 w 4449287"/>
                <a:gd name="connsiteY6" fmla="*/ 745501 h 1927662"/>
                <a:gd name="connsiteX7" fmla="*/ 1658616 w 4449287"/>
                <a:gd name="connsiteY7" fmla="*/ 1069103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84288 h 1927662"/>
                <a:gd name="connsiteX6" fmla="*/ 2273952 w 4449287"/>
                <a:gd name="connsiteY6" fmla="*/ 745501 h 1927662"/>
                <a:gd name="connsiteX7" fmla="*/ 1658616 w 4449287"/>
                <a:gd name="connsiteY7" fmla="*/ 1069103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84288 h 1927662"/>
                <a:gd name="connsiteX6" fmla="*/ 2273952 w 4449287"/>
                <a:gd name="connsiteY6" fmla="*/ 745501 h 1927662"/>
                <a:gd name="connsiteX7" fmla="*/ 1658616 w 4449287"/>
                <a:gd name="connsiteY7" fmla="*/ 1069103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49287"/>
                <a:gd name="connsiteY0" fmla="*/ 1806242 h 1927662"/>
                <a:gd name="connsiteX1" fmla="*/ 4026071 w 4449287"/>
                <a:gd name="connsiteY1" fmla="*/ 1551409 h 1927662"/>
                <a:gd name="connsiteX2" fmla="*/ 4310883 w 4449287"/>
                <a:gd name="connsiteY2" fmla="*/ 1386515 h 1927662"/>
                <a:gd name="connsiteX3" fmla="*/ 4385835 w 4449287"/>
                <a:gd name="connsiteY3" fmla="*/ 622019 h 1927662"/>
                <a:gd name="connsiteX4" fmla="*/ 3381542 w 4449287"/>
                <a:gd name="connsiteY4" fmla="*/ 654422 h 1927662"/>
                <a:gd name="connsiteX5" fmla="*/ 2853028 w 4449287"/>
                <a:gd name="connsiteY5" fmla="*/ 1084288 h 1927662"/>
                <a:gd name="connsiteX6" fmla="*/ 2273952 w 4449287"/>
                <a:gd name="connsiteY6" fmla="*/ 745501 h 1927662"/>
                <a:gd name="connsiteX7" fmla="*/ 1658616 w 4449287"/>
                <a:gd name="connsiteY7" fmla="*/ 1069103 h 1927662"/>
                <a:gd name="connsiteX8" fmla="*/ 1144893 w 4449287"/>
                <a:gd name="connsiteY8" fmla="*/ 652792 h 1927662"/>
                <a:gd name="connsiteX9" fmla="*/ 695160 w 4449287"/>
                <a:gd name="connsiteY9" fmla="*/ 850639 h 1927662"/>
                <a:gd name="connsiteX10" fmla="*/ 198829 w 4449287"/>
                <a:gd name="connsiteY10" fmla="*/ 0 h 1927662"/>
                <a:gd name="connsiteX11" fmla="*/ 4078 w 4449287"/>
                <a:gd name="connsiteY11" fmla="*/ 358733 h 1927662"/>
                <a:gd name="connsiteX12" fmla="*/ 49346 w 4449287"/>
                <a:gd name="connsiteY12" fmla="*/ 1013599 h 1927662"/>
                <a:gd name="connsiteX13" fmla="*/ 334334 w 4449287"/>
                <a:gd name="connsiteY13" fmla="*/ 1501294 h 1927662"/>
                <a:gd name="connsiteX14" fmla="*/ 1237901 w 4449287"/>
                <a:gd name="connsiteY14" fmla="*/ 1821231 h 1927662"/>
                <a:gd name="connsiteX15" fmla="*/ 2468595 w 4449287"/>
                <a:gd name="connsiteY15" fmla="*/ 1927662 h 1927662"/>
                <a:gd name="connsiteX16" fmla="*/ 3396484 w 4449287"/>
                <a:gd name="connsiteY16" fmla="*/ 1806242 h 1927662"/>
                <a:gd name="connsiteX0" fmla="*/ 3396484 w 4416081"/>
                <a:gd name="connsiteY0" fmla="*/ 1806242 h 1927662"/>
                <a:gd name="connsiteX1" fmla="*/ 4026071 w 4416081"/>
                <a:gd name="connsiteY1" fmla="*/ 1551409 h 1927662"/>
                <a:gd name="connsiteX2" fmla="*/ 4310883 w 4416081"/>
                <a:gd name="connsiteY2" fmla="*/ 1386515 h 1927662"/>
                <a:gd name="connsiteX3" fmla="*/ 4385835 w 4416081"/>
                <a:gd name="connsiteY3" fmla="*/ 622019 h 1927662"/>
                <a:gd name="connsiteX4" fmla="*/ 3836712 w 4416081"/>
                <a:gd name="connsiteY4" fmla="*/ 926082 h 1927662"/>
                <a:gd name="connsiteX5" fmla="*/ 3381542 w 4416081"/>
                <a:gd name="connsiteY5" fmla="*/ 654422 h 1927662"/>
                <a:gd name="connsiteX6" fmla="*/ 2853028 w 4416081"/>
                <a:gd name="connsiteY6" fmla="*/ 1084288 h 1927662"/>
                <a:gd name="connsiteX7" fmla="*/ 2273952 w 4416081"/>
                <a:gd name="connsiteY7" fmla="*/ 745501 h 1927662"/>
                <a:gd name="connsiteX8" fmla="*/ 1658616 w 4416081"/>
                <a:gd name="connsiteY8" fmla="*/ 1069103 h 1927662"/>
                <a:gd name="connsiteX9" fmla="*/ 1144893 w 4416081"/>
                <a:gd name="connsiteY9" fmla="*/ 652792 h 1927662"/>
                <a:gd name="connsiteX10" fmla="*/ 695160 w 4416081"/>
                <a:gd name="connsiteY10" fmla="*/ 850639 h 1927662"/>
                <a:gd name="connsiteX11" fmla="*/ 198829 w 4416081"/>
                <a:gd name="connsiteY11" fmla="*/ 0 h 1927662"/>
                <a:gd name="connsiteX12" fmla="*/ 4078 w 4416081"/>
                <a:gd name="connsiteY12" fmla="*/ 358733 h 1927662"/>
                <a:gd name="connsiteX13" fmla="*/ 49346 w 4416081"/>
                <a:gd name="connsiteY13" fmla="*/ 1013599 h 1927662"/>
                <a:gd name="connsiteX14" fmla="*/ 334334 w 4416081"/>
                <a:gd name="connsiteY14" fmla="*/ 1501294 h 1927662"/>
                <a:gd name="connsiteX15" fmla="*/ 1237901 w 4416081"/>
                <a:gd name="connsiteY15" fmla="*/ 1821231 h 1927662"/>
                <a:gd name="connsiteX16" fmla="*/ 2468595 w 4416081"/>
                <a:gd name="connsiteY16" fmla="*/ 1927662 h 1927662"/>
                <a:gd name="connsiteX17" fmla="*/ 3396484 w 4416081"/>
                <a:gd name="connsiteY17" fmla="*/ 1806242 h 1927662"/>
                <a:gd name="connsiteX0" fmla="*/ 3396484 w 4416081"/>
                <a:gd name="connsiteY0" fmla="*/ 1806242 h 1927662"/>
                <a:gd name="connsiteX1" fmla="*/ 4026071 w 4416081"/>
                <a:gd name="connsiteY1" fmla="*/ 1551409 h 1927662"/>
                <a:gd name="connsiteX2" fmla="*/ 4310883 w 4416081"/>
                <a:gd name="connsiteY2" fmla="*/ 1386515 h 1927662"/>
                <a:gd name="connsiteX3" fmla="*/ 4385835 w 4416081"/>
                <a:gd name="connsiteY3" fmla="*/ 622019 h 1927662"/>
                <a:gd name="connsiteX4" fmla="*/ 3836712 w 4416081"/>
                <a:gd name="connsiteY4" fmla="*/ 926082 h 1927662"/>
                <a:gd name="connsiteX5" fmla="*/ 3381542 w 4416081"/>
                <a:gd name="connsiteY5" fmla="*/ 654422 h 1927662"/>
                <a:gd name="connsiteX6" fmla="*/ 2853028 w 4416081"/>
                <a:gd name="connsiteY6" fmla="*/ 1084288 h 1927662"/>
                <a:gd name="connsiteX7" fmla="*/ 2273952 w 4416081"/>
                <a:gd name="connsiteY7" fmla="*/ 745501 h 1927662"/>
                <a:gd name="connsiteX8" fmla="*/ 1658616 w 4416081"/>
                <a:gd name="connsiteY8" fmla="*/ 1069103 h 1927662"/>
                <a:gd name="connsiteX9" fmla="*/ 1144893 w 4416081"/>
                <a:gd name="connsiteY9" fmla="*/ 652792 h 1927662"/>
                <a:gd name="connsiteX10" fmla="*/ 695160 w 4416081"/>
                <a:gd name="connsiteY10" fmla="*/ 850639 h 1927662"/>
                <a:gd name="connsiteX11" fmla="*/ 198829 w 4416081"/>
                <a:gd name="connsiteY11" fmla="*/ 0 h 1927662"/>
                <a:gd name="connsiteX12" fmla="*/ 4078 w 4416081"/>
                <a:gd name="connsiteY12" fmla="*/ 358733 h 1927662"/>
                <a:gd name="connsiteX13" fmla="*/ 49346 w 4416081"/>
                <a:gd name="connsiteY13" fmla="*/ 1013599 h 1927662"/>
                <a:gd name="connsiteX14" fmla="*/ 334334 w 4416081"/>
                <a:gd name="connsiteY14" fmla="*/ 1501294 h 1927662"/>
                <a:gd name="connsiteX15" fmla="*/ 1237901 w 4416081"/>
                <a:gd name="connsiteY15" fmla="*/ 1821231 h 1927662"/>
                <a:gd name="connsiteX16" fmla="*/ 2468595 w 4416081"/>
                <a:gd name="connsiteY16" fmla="*/ 1927662 h 1927662"/>
                <a:gd name="connsiteX17" fmla="*/ 3396484 w 4416081"/>
                <a:gd name="connsiteY17" fmla="*/ 1806242 h 1927662"/>
                <a:gd name="connsiteX0" fmla="*/ 3396484 w 4416081"/>
                <a:gd name="connsiteY0" fmla="*/ 1806242 h 1927662"/>
                <a:gd name="connsiteX1" fmla="*/ 4026071 w 4416081"/>
                <a:gd name="connsiteY1" fmla="*/ 1551409 h 1927662"/>
                <a:gd name="connsiteX2" fmla="*/ 4310883 w 4416081"/>
                <a:gd name="connsiteY2" fmla="*/ 1386515 h 1927662"/>
                <a:gd name="connsiteX3" fmla="*/ 4385835 w 4416081"/>
                <a:gd name="connsiteY3" fmla="*/ 622019 h 1927662"/>
                <a:gd name="connsiteX4" fmla="*/ 3836712 w 4416081"/>
                <a:gd name="connsiteY4" fmla="*/ 926082 h 1927662"/>
                <a:gd name="connsiteX5" fmla="*/ 3381542 w 4416081"/>
                <a:gd name="connsiteY5" fmla="*/ 654422 h 1927662"/>
                <a:gd name="connsiteX6" fmla="*/ 2853028 w 4416081"/>
                <a:gd name="connsiteY6" fmla="*/ 1084288 h 1927662"/>
                <a:gd name="connsiteX7" fmla="*/ 2273952 w 4416081"/>
                <a:gd name="connsiteY7" fmla="*/ 745501 h 1927662"/>
                <a:gd name="connsiteX8" fmla="*/ 1658616 w 4416081"/>
                <a:gd name="connsiteY8" fmla="*/ 1069103 h 1927662"/>
                <a:gd name="connsiteX9" fmla="*/ 1144893 w 4416081"/>
                <a:gd name="connsiteY9" fmla="*/ 652792 h 1927662"/>
                <a:gd name="connsiteX10" fmla="*/ 695160 w 4416081"/>
                <a:gd name="connsiteY10" fmla="*/ 850639 h 1927662"/>
                <a:gd name="connsiteX11" fmla="*/ 198829 w 4416081"/>
                <a:gd name="connsiteY11" fmla="*/ 0 h 1927662"/>
                <a:gd name="connsiteX12" fmla="*/ 4078 w 4416081"/>
                <a:gd name="connsiteY12" fmla="*/ 358733 h 1927662"/>
                <a:gd name="connsiteX13" fmla="*/ 49346 w 4416081"/>
                <a:gd name="connsiteY13" fmla="*/ 1013599 h 1927662"/>
                <a:gd name="connsiteX14" fmla="*/ 334334 w 4416081"/>
                <a:gd name="connsiteY14" fmla="*/ 1501294 h 1927662"/>
                <a:gd name="connsiteX15" fmla="*/ 1237901 w 4416081"/>
                <a:gd name="connsiteY15" fmla="*/ 1821231 h 1927662"/>
                <a:gd name="connsiteX16" fmla="*/ 2468595 w 4416081"/>
                <a:gd name="connsiteY16" fmla="*/ 1927662 h 1927662"/>
                <a:gd name="connsiteX17" fmla="*/ 3396484 w 4416081"/>
                <a:gd name="connsiteY17" fmla="*/ 1806242 h 1927662"/>
                <a:gd name="connsiteX0" fmla="*/ 3396484 w 4343592"/>
                <a:gd name="connsiteY0" fmla="*/ 1806242 h 1927662"/>
                <a:gd name="connsiteX1" fmla="*/ 4026071 w 4343592"/>
                <a:gd name="connsiteY1" fmla="*/ 1551409 h 1927662"/>
                <a:gd name="connsiteX2" fmla="*/ 4310883 w 4343592"/>
                <a:gd name="connsiteY2" fmla="*/ 1386515 h 1927662"/>
                <a:gd name="connsiteX3" fmla="*/ 4265123 w 4343592"/>
                <a:gd name="connsiteY3" fmla="*/ 446985 h 1927662"/>
                <a:gd name="connsiteX4" fmla="*/ 3836712 w 4343592"/>
                <a:gd name="connsiteY4" fmla="*/ 926082 h 1927662"/>
                <a:gd name="connsiteX5" fmla="*/ 3381542 w 4343592"/>
                <a:gd name="connsiteY5" fmla="*/ 654422 h 1927662"/>
                <a:gd name="connsiteX6" fmla="*/ 2853028 w 4343592"/>
                <a:gd name="connsiteY6" fmla="*/ 1084288 h 1927662"/>
                <a:gd name="connsiteX7" fmla="*/ 2273952 w 4343592"/>
                <a:gd name="connsiteY7" fmla="*/ 745501 h 1927662"/>
                <a:gd name="connsiteX8" fmla="*/ 1658616 w 4343592"/>
                <a:gd name="connsiteY8" fmla="*/ 1069103 h 1927662"/>
                <a:gd name="connsiteX9" fmla="*/ 1144893 w 4343592"/>
                <a:gd name="connsiteY9" fmla="*/ 652792 h 1927662"/>
                <a:gd name="connsiteX10" fmla="*/ 695160 w 4343592"/>
                <a:gd name="connsiteY10" fmla="*/ 850639 h 1927662"/>
                <a:gd name="connsiteX11" fmla="*/ 198829 w 4343592"/>
                <a:gd name="connsiteY11" fmla="*/ 0 h 1927662"/>
                <a:gd name="connsiteX12" fmla="*/ 4078 w 4343592"/>
                <a:gd name="connsiteY12" fmla="*/ 358733 h 1927662"/>
                <a:gd name="connsiteX13" fmla="*/ 49346 w 4343592"/>
                <a:gd name="connsiteY13" fmla="*/ 1013599 h 1927662"/>
                <a:gd name="connsiteX14" fmla="*/ 334334 w 4343592"/>
                <a:gd name="connsiteY14" fmla="*/ 1501294 h 1927662"/>
                <a:gd name="connsiteX15" fmla="*/ 1237901 w 4343592"/>
                <a:gd name="connsiteY15" fmla="*/ 1821231 h 1927662"/>
                <a:gd name="connsiteX16" fmla="*/ 2468595 w 4343592"/>
                <a:gd name="connsiteY16" fmla="*/ 1927662 h 1927662"/>
                <a:gd name="connsiteX17" fmla="*/ 3396484 w 4343592"/>
                <a:gd name="connsiteY17" fmla="*/ 1806242 h 1927662"/>
                <a:gd name="connsiteX0" fmla="*/ 3396484 w 4343460"/>
                <a:gd name="connsiteY0" fmla="*/ 1806242 h 1927662"/>
                <a:gd name="connsiteX1" fmla="*/ 4026071 w 4343460"/>
                <a:gd name="connsiteY1" fmla="*/ 1551409 h 1927662"/>
                <a:gd name="connsiteX2" fmla="*/ 4310883 w 4343460"/>
                <a:gd name="connsiteY2" fmla="*/ 1386515 h 1927662"/>
                <a:gd name="connsiteX3" fmla="*/ 4265123 w 4343460"/>
                <a:gd name="connsiteY3" fmla="*/ 446985 h 1927662"/>
                <a:gd name="connsiteX4" fmla="*/ 3839730 w 4343460"/>
                <a:gd name="connsiteY4" fmla="*/ 941171 h 1927662"/>
                <a:gd name="connsiteX5" fmla="*/ 3381542 w 4343460"/>
                <a:gd name="connsiteY5" fmla="*/ 654422 h 1927662"/>
                <a:gd name="connsiteX6" fmla="*/ 2853028 w 4343460"/>
                <a:gd name="connsiteY6" fmla="*/ 1084288 h 1927662"/>
                <a:gd name="connsiteX7" fmla="*/ 2273952 w 4343460"/>
                <a:gd name="connsiteY7" fmla="*/ 745501 h 1927662"/>
                <a:gd name="connsiteX8" fmla="*/ 1658616 w 4343460"/>
                <a:gd name="connsiteY8" fmla="*/ 1069103 h 1927662"/>
                <a:gd name="connsiteX9" fmla="*/ 1144893 w 4343460"/>
                <a:gd name="connsiteY9" fmla="*/ 652792 h 1927662"/>
                <a:gd name="connsiteX10" fmla="*/ 695160 w 4343460"/>
                <a:gd name="connsiteY10" fmla="*/ 850639 h 1927662"/>
                <a:gd name="connsiteX11" fmla="*/ 198829 w 4343460"/>
                <a:gd name="connsiteY11" fmla="*/ 0 h 1927662"/>
                <a:gd name="connsiteX12" fmla="*/ 4078 w 4343460"/>
                <a:gd name="connsiteY12" fmla="*/ 358733 h 1927662"/>
                <a:gd name="connsiteX13" fmla="*/ 49346 w 4343460"/>
                <a:gd name="connsiteY13" fmla="*/ 1013599 h 1927662"/>
                <a:gd name="connsiteX14" fmla="*/ 334334 w 4343460"/>
                <a:gd name="connsiteY14" fmla="*/ 1501294 h 1927662"/>
                <a:gd name="connsiteX15" fmla="*/ 1237901 w 4343460"/>
                <a:gd name="connsiteY15" fmla="*/ 1821231 h 1927662"/>
                <a:gd name="connsiteX16" fmla="*/ 2468595 w 4343460"/>
                <a:gd name="connsiteY16" fmla="*/ 1927662 h 1927662"/>
                <a:gd name="connsiteX17" fmla="*/ 3396484 w 4343460"/>
                <a:gd name="connsiteY17" fmla="*/ 1806242 h 1927662"/>
                <a:gd name="connsiteX0" fmla="*/ 3396484 w 4343460"/>
                <a:gd name="connsiteY0" fmla="*/ 1806242 h 1927662"/>
                <a:gd name="connsiteX1" fmla="*/ 4026071 w 4343460"/>
                <a:gd name="connsiteY1" fmla="*/ 1551409 h 1927662"/>
                <a:gd name="connsiteX2" fmla="*/ 4310883 w 4343460"/>
                <a:gd name="connsiteY2" fmla="*/ 1386515 h 1927662"/>
                <a:gd name="connsiteX3" fmla="*/ 4265123 w 4343460"/>
                <a:gd name="connsiteY3" fmla="*/ 446985 h 1927662"/>
                <a:gd name="connsiteX4" fmla="*/ 3839730 w 4343460"/>
                <a:gd name="connsiteY4" fmla="*/ 941171 h 1927662"/>
                <a:gd name="connsiteX5" fmla="*/ 3381542 w 4343460"/>
                <a:gd name="connsiteY5" fmla="*/ 654422 h 1927662"/>
                <a:gd name="connsiteX6" fmla="*/ 2853028 w 4343460"/>
                <a:gd name="connsiteY6" fmla="*/ 1084288 h 1927662"/>
                <a:gd name="connsiteX7" fmla="*/ 2273952 w 4343460"/>
                <a:gd name="connsiteY7" fmla="*/ 745501 h 1927662"/>
                <a:gd name="connsiteX8" fmla="*/ 1658616 w 4343460"/>
                <a:gd name="connsiteY8" fmla="*/ 1069103 h 1927662"/>
                <a:gd name="connsiteX9" fmla="*/ 1144893 w 4343460"/>
                <a:gd name="connsiteY9" fmla="*/ 652792 h 1927662"/>
                <a:gd name="connsiteX10" fmla="*/ 695160 w 4343460"/>
                <a:gd name="connsiteY10" fmla="*/ 850639 h 1927662"/>
                <a:gd name="connsiteX11" fmla="*/ 198829 w 4343460"/>
                <a:gd name="connsiteY11" fmla="*/ 0 h 1927662"/>
                <a:gd name="connsiteX12" fmla="*/ 4078 w 4343460"/>
                <a:gd name="connsiteY12" fmla="*/ 358733 h 1927662"/>
                <a:gd name="connsiteX13" fmla="*/ 49346 w 4343460"/>
                <a:gd name="connsiteY13" fmla="*/ 1013599 h 1927662"/>
                <a:gd name="connsiteX14" fmla="*/ 334334 w 4343460"/>
                <a:gd name="connsiteY14" fmla="*/ 1501294 h 1927662"/>
                <a:gd name="connsiteX15" fmla="*/ 1237901 w 4343460"/>
                <a:gd name="connsiteY15" fmla="*/ 1821231 h 1927662"/>
                <a:gd name="connsiteX16" fmla="*/ 2468595 w 4343460"/>
                <a:gd name="connsiteY16" fmla="*/ 1927662 h 1927662"/>
                <a:gd name="connsiteX17" fmla="*/ 3396484 w 4343460"/>
                <a:gd name="connsiteY17" fmla="*/ 1806242 h 1927662"/>
                <a:gd name="connsiteX0" fmla="*/ 3396484 w 4346371"/>
                <a:gd name="connsiteY0" fmla="*/ 1806242 h 1927662"/>
                <a:gd name="connsiteX1" fmla="*/ 4026071 w 4346371"/>
                <a:gd name="connsiteY1" fmla="*/ 1551409 h 1927662"/>
                <a:gd name="connsiteX2" fmla="*/ 4310883 w 4346371"/>
                <a:gd name="connsiteY2" fmla="*/ 1386515 h 1927662"/>
                <a:gd name="connsiteX3" fmla="*/ 4265123 w 4346371"/>
                <a:gd name="connsiteY3" fmla="*/ 446985 h 1927662"/>
                <a:gd name="connsiteX4" fmla="*/ 3839730 w 4346371"/>
                <a:gd name="connsiteY4" fmla="*/ 941171 h 1927662"/>
                <a:gd name="connsiteX5" fmla="*/ 3381542 w 4346371"/>
                <a:gd name="connsiteY5" fmla="*/ 654422 h 1927662"/>
                <a:gd name="connsiteX6" fmla="*/ 2853028 w 4346371"/>
                <a:gd name="connsiteY6" fmla="*/ 1084288 h 1927662"/>
                <a:gd name="connsiteX7" fmla="*/ 2273952 w 4346371"/>
                <a:gd name="connsiteY7" fmla="*/ 745501 h 1927662"/>
                <a:gd name="connsiteX8" fmla="*/ 1658616 w 4346371"/>
                <a:gd name="connsiteY8" fmla="*/ 1069103 h 1927662"/>
                <a:gd name="connsiteX9" fmla="*/ 1144893 w 4346371"/>
                <a:gd name="connsiteY9" fmla="*/ 652792 h 1927662"/>
                <a:gd name="connsiteX10" fmla="*/ 695160 w 4346371"/>
                <a:gd name="connsiteY10" fmla="*/ 850639 h 1927662"/>
                <a:gd name="connsiteX11" fmla="*/ 198829 w 4346371"/>
                <a:gd name="connsiteY11" fmla="*/ 0 h 1927662"/>
                <a:gd name="connsiteX12" fmla="*/ 4078 w 4346371"/>
                <a:gd name="connsiteY12" fmla="*/ 358733 h 1927662"/>
                <a:gd name="connsiteX13" fmla="*/ 49346 w 4346371"/>
                <a:gd name="connsiteY13" fmla="*/ 1013599 h 1927662"/>
                <a:gd name="connsiteX14" fmla="*/ 334334 w 4346371"/>
                <a:gd name="connsiteY14" fmla="*/ 1501294 h 1927662"/>
                <a:gd name="connsiteX15" fmla="*/ 1237901 w 4346371"/>
                <a:gd name="connsiteY15" fmla="*/ 1821231 h 1927662"/>
                <a:gd name="connsiteX16" fmla="*/ 2468595 w 4346371"/>
                <a:gd name="connsiteY16" fmla="*/ 1927662 h 1927662"/>
                <a:gd name="connsiteX17" fmla="*/ 3396484 w 4346371"/>
                <a:gd name="connsiteY17" fmla="*/ 1806242 h 1927662"/>
                <a:gd name="connsiteX0" fmla="*/ 3396484 w 4336483"/>
                <a:gd name="connsiteY0" fmla="*/ 1806242 h 1927662"/>
                <a:gd name="connsiteX1" fmla="*/ 4026071 w 4336483"/>
                <a:gd name="connsiteY1" fmla="*/ 1551409 h 1927662"/>
                <a:gd name="connsiteX2" fmla="*/ 4310883 w 4336483"/>
                <a:gd name="connsiteY2" fmla="*/ 1386515 h 1927662"/>
                <a:gd name="connsiteX3" fmla="*/ 4228909 w 4336483"/>
                <a:gd name="connsiteY3" fmla="*/ 416807 h 1927662"/>
                <a:gd name="connsiteX4" fmla="*/ 3839730 w 4336483"/>
                <a:gd name="connsiteY4" fmla="*/ 941171 h 1927662"/>
                <a:gd name="connsiteX5" fmla="*/ 3381542 w 4336483"/>
                <a:gd name="connsiteY5" fmla="*/ 654422 h 1927662"/>
                <a:gd name="connsiteX6" fmla="*/ 2853028 w 4336483"/>
                <a:gd name="connsiteY6" fmla="*/ 1084288 h 1927662"/>
                <a:gd name="connsiteX7" fmla="*/ 2273952 w 4336483"/>
                <a:gd name="connsiteY7" fmla="*/ 745501 h 1927662"/>
                <a:gd name="connsiteX8" fmla="*/ 1658616 w 4336483"/>
                <a:gd name="connsiteY8" fmla="*/ 1069103 h 1927662"/>
                <a:gd name="connsiteX9" fmla="*/ 1144893 w 4336483"/>
                <a:gd name="connsiteY9" fmla="*/ 652792 h 1927662"/>
                <a:gd name="connsiteX10" fmla="*/ 695160 w 4336483"/>
                <a:gd name="connsiteY10" fmla="*/ 850639 h 1927662"/>
                <a:gd name="connsiteX11" fmla="*/ 198829 w 4336483"/>
                <a:gd name="connsiteY11" fmla="*/ 0 h 1927662"/>
                <a:gd name="connsiteX12" fmla="*/ 4078 w 4336483"/>
                <a:gd name="connsiteY12" fmla="*/ 358733 h 1927662"/>
                <a:gd name="connsiteX13" fmla="*/ 49346 w 4336483"/>
                <a:gd name="connsiteY13" fmla="*/ 1013599 h 1927662"/>
                <a:gd name="connsiteX14" fmla="*/ 334334 w 4336483"/>
                <a:gd name="connsiteY14" fmla="*/ 1501294 h 1927662"/>
                <a:gd name="connsiteX15" fmla="*/ 1237901 w 4336483"/>
                <a:gd name="connsiteY15" fmla="*/ 1821231 h 1927662"/>
                <a:gd name="connsiteX16" fmla="*/ 2468595 w 4336483"/>
                <a:gd name="connsiteY16" fmla="*/ 1927662 h 1927662"/>
                <a:gd name="connsiteX17" fmla="*/ 3396484 w 4336483"/>
                <a:gd name="connsiteY17" fmla="*/ 1806242 h 1927662"/>
                <a:gd name="connsiteX0" fmla="*/ 3396484 w 4336483"/>
                <a:gd name="connsiteY0" fmla="*/ 1806242 h 1927662"/>
                <a:gd name="connsiteX1" fmla="*/ 4026071 w 4336483"/>
                <a:gd name="connsiteY1" fmla="*/ 1551409 h 1927662"/>
                <a:gd name="connsiteX2" fmla="*/ 4310883 w 4336483"/>
                <a:gd name="connsiteY2" fmla="*/ 1386515 h 1927662"/>
                <a:gd name="connsiteX3" fmla="*/ 4228909 w 4336483"/>
                <a:gd name="connsiteY3" fmla="*/ 416807 h 1927662"/>
                <a:gd name="connsiteX4" fmla="*/ 3839730 w 4336483"/>
                <a:gd name="connsiteY4" fmla="*/ 941171 h 1927662"/>
                <a:gd name="connsiteX5" fmla="*/ 3381542 w 4336483"/>
                <a:gd name="connsiteY5" fmla="*/ 654422 h 1927662"/>
                <a:gd name="connsiteX6" fmla="*/ 2853028 w 4336483"/>
                <a:gd name="connsiteY6" fmla="*/ 1084288 h 1927662"/>
                <a:gd name="connsiteX7" fmla="*/ 2273952 w 4336483"/>
                <a:gd name="connsiteY7" fmla="*/ 745501 h 1927662"/>
                <a:gd name="connsiteX8" fmla="*/ 1658616 w 4336483"/>
                <a:gd name="connsiteY8" fmla="*/ 1069103 h 1927662"/>
                <a:gd name="connsiteX9" fmla="*/ 1144893 w 4336483"/>
                <a:gd name="connsiteY9" fmla="*/ 652792 h 1927662"/>
                <a:gd name="connsiteX10" fmla="*/ 695160 w 4336483"/>
                <a:gd name="connsiteY10" fmla="*/ 850639 h 1927662"/>
                <a:gd name="connsiteX11" fmla="*/ 198829 w 4336483"/>
                <a:gd name="connsiteY11" fmla="*/ 0 h 1927662"/>
                <a:gd name="connsiteX12" fmla="*/ 4078 w 4336483"/>
                <a:gd name="connsiteY12" fmla="*/ 358733 h 1927662"/>
                <a:gd name="connsiteX13" fmla="*/ 49346 w 4336483"/>
                <a:gd name="connsiteY13" fmla="*/ 1013599 h 1927662"/>
                <a:gd name="connsiteX14" fmla="*/ 334334 w 4336483"/>
                <a:gd name="connsiteY14" fmla="*/ 1501294 h 1927662"/>
                <a:gd name="connsiteX15" fmla="*/ 1237901 w 4336483"/>
                <a:gd name="connsiteY15" fmla="*/ 1821231 h 1927662"/>
                <a:gd name="connsiteX16" fmla="*/ 2468595 w 4336483"/>
                <a:gd name="connsiteY16" fmla="*/ 1927662 h 1927662"/>
                <a:gd name="connsiteX17" fmla="*/ 3396484 w 4336483"/>
                <a:gd name="connsiteY17" fmla="*/ 1806242 h 1927662"/>
                <a:gd name="connsiteX0" fmla="*/ 3396484 w 4347579"/>
                <a:gd name="connsiteY0" fmla="*/ 1806242 h 1927662"/>
                <a:gd name="connsiteX1" fmla="*/ 4026071 w 4347579"/>
                <a:gd name="connsiteY1" fmla="*/ 1551409 h 1927662"/>
                <a:gd name="connsiteX2" fmla="*/ 4310883 w 4347579"/>
                <a:gd name="connsiteY2" fmla="*/ 1386515 h 1927662"/>
                <a:gd name="connsiteX3" fmla="*/ 4228909 w 4347579"/>
                <a:gd name="connsiteY3" fmla="*/ 416807 h 1927662"/>
                <a:gd name="connsiteX4" fmla="*/ 3839730 w 4347579"/>
                <a:gd name="connsiteY4" fmla="*/ 941171 h 1927662"/>
                <a:gd name="connsiteX5" fmla="*/ 3381542 w 4347579"/>
                <a:gd name="connsiteY5" fmla="*/ 654422 h 1927662"/>
                <a:gd name="connsiteX6" fmla="*/ 2853028 w 4347579"/>
                <a:gd name="connsiteY6" fmla="*/ 1084288 h 1927662"/>
                <a:gd name="connsiteX7" fmla="*/ 2273952 w 4347579"/>
                <a:gd name="connsiteY7" fmla="*/ 745501 h 1927662"/>
                <a:gd name="connsiteX8" fmla="*/ 1658616 w 4347579"/>
                <a:gd name="connsiteY8" fmla="*/ 1069103 h 1927662"/>
                <a:gd name="connsiteX9" fmla="*/ 1144893 w 4347579"/>
                <a:gd name="connsiteY9" fmla="*/ 652792 h 1927662"/>
                <a:gd name="connsiteX10" fmla="*/ 695160 w 4347579"/>
                <a:gd name="connsiteY10" fmla="*/ 850639 h 1927662"/>
                <a:gd name="connsiteX11" fmla="*/ 198829 w 4347579"/>
                <a:gd name="connsiteY11" fmla="*/ 0 h 1927662"/>
                <a:gd name="connsiteX12" fmla="*/ 4078 w 4347579"/>
                <a:gd name="connsiteY12" fmla="*/ 358733 h 1927662"/>
                <a:gd name="connsiteX13" fmla="*/ 49346 w 4347579"/>
                <a:gd name="connsiteY13" fmla="*/ 1013599 h 1927662"/>
                <a:gd name="connsiteX14" fmla="*/ 334334 w 4347579"/>
                <a:gd name="connsiteY14" fmla="*/ 1501294 h 1927662"/>
                <a:gd name="connsiteX15" fmla="*/ 1237901 w 4347579"/>
                <a:gd name="connsiteY15" fmla="*/ 1821231 h 1927662"/>
                <a:gd name="connsiteX16" fmla="*/ 2468595 w 4347579"/>
                <a:gd name="connsiteY16" fmla="*/ 1927662 h 1927662"/>
                <a:gd name="connsiteX17" fmla="*/ 3396484 w 4347579"/>
                <a:gd name="connsiteY17" fmla="*/ 1806242 h 1927662"/>
                <a:gd name="connsiteX0" fmla="*/ 3396484 w 4477509"/>
                <a:gd name="connsiteY0" fmla="*/ 1806242 h 1927662"/>
                <a:gd name="connsiteX1" fmla="*/ 4026071 w 4477509"/>
                <a:gd name="connsiteY1" fmla="*/ 1551409 h 1927662"/>
                <a:gd name="connsiteX2" fmla="*/ 4310883 w 4477509"/>
                <a:gd name="connsiteY2" fmla="*/ 1386515 h 1927662"/>
                <a:gd name="connsiteX3" fmla="*/ 4476491 w 4477509"/>
                <a:gd name="connsiteY3" fmla="*/ 572997 h 1927662"/>
                <a:gd name="connsiteX4" fmla="*/ 4228909 w 4477509"/>
                <a:gd name="connsiteY4" fmla="*/ 416807 h 1927662"/>
                <a:gd name="connsiteX5" fmla="*/ 3839730 w 4477509"/>
                <a:gd name="connsiteY5" fmla="*/ 941171 h 1927662"/>
                <a:gd name="connsiteX6" fmla="*/ 3381542 w 4477509"/>
                <a:gd name="connsiteY6" fmla="*/ 654422 h 1927662"/>
                <a:gd name="connsiteX7" fmla="*/ 2853028 w 4477509"/>
                <a:gd name="connsiteY7" fmla="*/ 1084288 h 1927662"/>
                <a:gd name="connsiteX8" fmla="*/ 2273952 w 4477509"/>
                <a:gd name="connsiteY8" fmla="*/ 745501 h 1927662"/>
                <a:gd name="connsiteX9" fmla="*/ 1658616 w 4477509"/>
                <a:gd name="connsiteY9" fmla="*/ 1069103 h 1927662"/>
                <a:gd name="connsiteX10" fmla="*/ 1144893 w 4477509"/>
                <a:gd name="connsiteY10" fmla="*/ 652792 h 1927662"/>
                <a:gd name="connsiteX11" fmla="*/ 695160 w 4477509"/>
                <a:gd name="connsiteY11" fmla="*/ 850639 h 1927662"/>
                <a:gd name="connsiteX12" fmla="*/ 198829 w 4477509"/>
                <a:gd name="connsiteY12" fmla="*/ 0 h 1927662"/>
                <a:gd name="connsiteX13" fmla="*/ 4078 w 4477509"/>
                <a:gd name="connsiteY13" fmla="*/ 358733 h 1927662"/>
                <a:gd name="connsiteX14" fmla="*/ 49346 w 4477509"/>
                <a:gd name="connsiteY14" fmla="*/ 1013599 h 1927662"/>
                <a:gd name="connsiteX15" fmla="*/ 334334 w 4477509"/>
                <a:gd name="connsiteY15" fmla="*/ 1501294 h 1927662"/>
                <a:gd name="connsiteX16" fmla="*/ 1237901 w 4477509"/>
                <a:gd name="connsiteY16" fmla="*/ 1821231 h 1927662"/>
                <a:gd name="connsiteX17" fmla="*/ 2468595 w 4477509"/>
                <a:gd name="connsiteY17" fmla="*/ 1927662 h 1927662"/>
                <a:gd name="connsiteX18" fmla="*/ 3396484 w 4477509"/>
                <a:gd name="connsiteY18" fmla="*/ 1806242 h 1927662"/>
                <a:gd name="connsiteX0" fmla="*/ 3396484 w 4477509"/>
                <a:gd name="connsiteY0" fmla="*/ 1806242 h 1927662"/>
                <a:gd name="connsiteX1" fmla="*/ 4026071 w 4477509"/>
                <a:gd name="connsiteY1" fmla="*/ 1551409 h 1927662"/>
                <a:gd name="connsiteX2" fmla="*/ 4310883 w 4477509"/>
                <a:gd name="connsiteY2" fmla="*/ 1386515 h 1927662"/>
                <a:gd name="connsiteX3" fmla="*/ 4476491 w 4477509"/>
                <a:gd name="connsiteY3" fmla="*/ 572997 h 1927662"/>
                <a:gd name="connsiteX4" fmla="*/ 4228909 w 4477509"/>
                <a:gd name="connsiteY4" fmla="*/ 416807 h 1927662"/>
                <a:gd name="connsiteX5" fmla="*/ 3839730 w 4477509"/>
                <a:gd name="connsiteY5" fmla="*/ 941171 h 1927662"/>
                <a:gd name="connsiteX6" fmla="*/ 3381542 w 4477509"/>
                <a:gd name="connsiteY6" fmla="*/ 654422 h 1927662"/>
                <a:gd name="connsiteX7" fmla="*/ 2853028 w 4477509"/>
                <a:gd name="connsiteY7" fmla="*/ 1084288 h 1927662"/>
                <a:gd name="connsiteX8" fmla="*/ 2273952 w 4477509"/>
                <a:gd name="connsiteY8" fmla="*/ 745501 h 1927662"/>
                <a:gd name="connsiteX9" fmla="*/ 1658616 w 4477509"/>
                <a:gd name="connsiteY9" fmla="*/ 1069103 h 1927662"/>
                <a:gd name="connsiteX10" fmla="*/ 1144893 w 4477509"/>
                <a:gd name="connsiteY10" fmla="*/ 652792 h 1927662"/>
                <a:gd name="connsiteX11" fmla="*/ 695160 w 4477509"/>
                <a:gd name="connsiteY11" fmla="*/ 850639 h 1927662"/>
                <a:gd name="connsiteX12" fmla="*/ 198829 w 4477509"/>
                <a:gd name="connsiteY12" fmla="*/ 0 h 1927662"/>
                <a:gd name="connsiteX13" fmla="*/ 4078 w 4477509"/>
                <a:gd name="connsiteY13" fmla="*/ 358733 h 1927662"/>
                <a:gd name="connsiteX14" fmla="*/ 49346 w 4477509"/>
                <a:gd name="connsiteY14" fmla="*/ 1013599 h 1927662"/>
                <a:gd name="connsiteX15" fmla="*/ 334334 w 4477509"/>
                <a:gd name="connsiteY15" fmla="*/ 1501294 h 1927662"/>
                <a:gd name="connsiteX16" fmla="*/ 1237901 w 4477509"/>
                <a:gd name="connsiteY16" fmla="*/ 1821231 h 1927662"/>
                <a:gd name="connsiteX17" fmla="*/ 2468595 w 4477509"/>
                <a:gd name="connsiteY17" fmla="*/ 1927662 h 1927662"/>
                <a:gd name="connsiteX18" fmla="*/ 3396484 w 4477509"/>
                <a:gd name="connsiteY18" fmla="*/ 1806242 h 1927662"/>
                <a:gd name="connsiteX0" fmla="*/ 3396484 w 4477509"/>
                <a:gd name="connsiteY0" fmla="*/ 1806242 h 1927662"/>
                <a:gd name="connsiteX1" fmla="*/ 4026071 w 4477509"/>
                <a:gd name="connsiteY1" fmla="*/ 1551409 h 1927662"/>
                <a:gd name="connsiteX2" fmla="*/ 4310883 w 4477509"/>
                <a:gd name="connsiteY2" fmla="*/ 1386515 h 1927662"/>
                <a:gd name="connsiteX3" fmla="*/ 4476491 w 4477509"/>
                <a:gd name="connsiteY3" fmla="*/ 572997 h 1927662"/>
                <a:gd name="connsiteX4" fmla="*/ 4228909 w 4477509"/>
                <a:gd name="connsiteY4" fmla="*/ 416807 h 1927662"/>
                <a:gd name="connsiteX5" fmla="*/ 3839730 w 4477509"/>
                <a:gd name="connsiteY5" fmla="*/ 941171 h 1927662"/>
                <a:gd name="connsiteX6" fmla="*/ 3381542 w 4477509"/>
                <a:gd name="connsiteY6" fmla="*/ 654422 h 1927662"/>
                <a:gd name="connsiteX7" fmla="*/ 2853028 w 4477509"/>
                <a:gd name="connsiteY7" fmla="*/ 1084288 h 1927662"/>
                <a:gd name="connsiteX8" fmla="*/ 2273952 w 4477509"/>
                <a:gd name="connsiteY8" fmla="*/ 745501 h 1927662"/>
                <a:gd name="connsiteX9" fmla="*/ 1658616 w 4477509"/>
                <a:gd name="connsiteY9" fmla="*/ 1069103 h 1927662"/>
                <a:gd name="connsiteX10" fmla="*/ 1144893 w 4477509"/>
                <a:gd name="connsiteY10" fmla="*/ 652792 h 1927662"/>
                <a:gd name="connsiteX11" fmla="*/ 695160 w 4477509"/>
                <a:gd name="connsiteY11" fmla="*/ 850639 h 1927662"/>
                <a:gd name="connsiteX12" fmla="*/ 198829 w 4477509"/>
                <a:gd name="connsiteY12" fmla="*/ 0 h 1927662"/>
                <a:gd name="connsiteX13" fmla="*/ 4078 w 4477509"/>
                <a:gd name="connsiteY13" fmla="*/ 358733 h 1927662"/>
                <a:gd name="connsiteX14" fmla="*/ 49346 w 4477509"/>
                <a:gd name="connsiteY14" fmla="*/ 1013599 h 1927662"/>
                <a:gd name="connsiteX15" fmla="*/ 334334 w 4477509"/>
                <a:gd name="connsiteY15" fmla="*/ 1501294 h 1927662"/>
                <a:gd name="connsiteX16" fmla="*/ 1237901 w 4477509"/>
                <a:gd name="connsiteY16" fmla="*/ 1821231 h 1927662"/>
                <a:gd name="connsiteX17" fmla="*/ 2468595 w 4477509"/>
                <a:gd name="connsiteY17" fmla="*/ 1927662 h 1927662"/>
                <a:gd name="connsiteX18" fmla="*/ 3396484 w 4477509"/>
                <a:gd name="connsiteY18" fmla="*/ 1806242 h 1927662"/>
                <a:gd name="connsiteX0" fmla="*/ 3396484 w 4485326"/>
                <a:gd name="connsiteY0" fmla="*/ 1806242 h 1927662"/>
                <a:gd name="connsiteX1" fmla="*/ 4026071 w 4485326"/>
                <a:gd name="connsiteY1" fmla="*/ 1551409 h 1927662"/>
                <a:gd name="connsiteX2" fmla="*/ 4310883 w 4485326"/>
                <a:gd name="connsiteY2" fmla="*/ 1386515 h 1927662"/>
                <a:gd name="connsiteX3" fmla="*/ 4431223 w 4485326"/>
                <a:gd name="connsiteY3" fmla="*/ 1055849 h 1927662"/>
                <a:gd name="connsiteX4" fmla="*/ 4476491 w 4485326"/>
                <a:gd name="connsiteY4" fmla="*/ 572997 h 1927662"/>
                <a:gd name="connsiteX5" fmla="*/ 4228909 w 4485326"/>
                <a:gd name="connsiteY5" fmla="*/ 416807 h 1927662"/>
                <a:gd name="connsiteX6" fmla="*/ 3839730 w 4485326"/>
                <a:gd name="connsiteY6" fmla="*/ 941171 h 1927662"/>
                <a:gd name="connsiteX7" fmla="*/ 3381542 w 4485326"/>
                <a:gd name="connsiteY7" fmla="*/ 654422 h 1927662"/>
                <a:gd name="connsiteX8" fmla="*/ 2853028 w 4485326"/>
                <a:gd name="connsiteY8" fmla="*/ 1084288 h 1927662"/>
                <a:gd name="connsiteX9" fmla="*/ 2273952 w 4485326"/>
                <a:gd name="connsiteY9" fmla="*/ 745501 h 1927662"/>
                <a:gd name="connsiteX10" fmla="*/ 1658616 w 4485326"/>
                <a:gd name="connsiteY10" fmla="*/ 1069103 h 1927662"/>
                <a:gd name="connsiteX11" fmla="*/ 1144893 w 4485326"/>
                <a:gd name="connsiteY11" fmla="*/ 652792 h 1927662"/>
                <a:gd name="connsiteX12" fmla="*/ 695160 w 4485326"/>
                <a:gd name="connsiteY12" fmla="*/ 850639 h 1927662"/>
                <a:gd name="connsiteX13" fmla="*/ 198829 w 4485326"/>
                <a:gd name="connsiteY13" fmla="*/ 0 h 1927662"/>
                <a:gd name="connsiteX14" fmla="*/ 4078 w 4485326"/>
                <a:gd name="connsiteY14" fmla="*/ 358733 h 1927662"/>
                <a:gd name="connsiteX15" fmla="*/ 49346 w 4485326"/>
                <a:gd name="connsiteY15" fmla="*/ 1013599 h 1927662"/>
                <a:gd name="connsiteX16" fmla="*/ 334334 w 4485326"/>
                <a:gd name="connsiteY16" fmla="*/ 1501294 h 1927662"/>
                <a:gd name="connsiteX17" fmla="*/ 1237901 w 4485326"/>
                <a:gd name="connsiteY17" fmla="*/ 1821231 h 1927662"/>
                <a:gd name="connsiteX18" fmla="*/ 2468595 w 4485326"/>
                <a:gd name="connsiteY18" fmla="*/ 1927662 h 1927662"/>
                <a:gd name="connsiteX19" fmla="*/ 3396484 w 4485326"/>
                <a:gd name="connsiteY19" fmla="*/ 1806242 h 1927662"/>
                <a:gd name="connsiteX0" fmla="*/ 3396484 w 4485326"/>
                <a:gd name="connsiteY0" fmla="*/ 1806242 h 1927662"/>
                <a:gd name="connsiteX1" fmla="*/ 4026071 w 4485326"/>
                <a:gd name="connsiteY1" fmla="*/ 1551409 h 1927662"/>
                <a:gd name="connsiteX2" fmla="*/ 4280705 w 4485326"/>
                <a:gd name="connsiteY2" fmla="*/ 1359354 h 1927662"/>
                <a:gd name="connsiteX3" fmla="*/ 4431223 w 4485326"/>
                <a:gd name="connsiteY3" fmla="*/ 1055849 h 1927662"/>
                <a:gd name="connsiteX4" fmla="*/ 4476491 w 4485326"/>
                <a:gd name="connsiteY4" fmla="*/ 572997 h 1927662"/>
                <a:gd name="connsiteX5" fmla="*/ 4228909 w 4485326"/>
                <a:gd name="connsiteY5" fmla="*/ 416807 h 1927662"/>
                <a:gd name="connsiteX6" fmla="*/ 3839730 w 4485326"/>
                <a:gd name="connsiteY6" fmla="*/ 941171 h 1927662"/>
                <a:gd name="connsiteX7" fmla="*/ 3381542 w 4485326"/>
                <a:gd name="connsiteY7" fmla="*/ 654422 h 1927662"/>
                <a:gd name="connsiteX8" fmla="*/ 2853028 w 4485326"/>
                <a:gd name="connsiteY8" fmla="*/ 1084288 h 1927662"/>
                <a:gd name="connsiteX9" fmla="*/ 2273952 w 4485326"/>
                <a:gd name="connsiteY9" fmla="*/ 745501 h 1927662"/>
                <a:gd name="connsiteX10" fmla="*/ 1658616 w 4485326"/>
                <a:gd name="connsiteY10" fmla="*/ 1069103 h 1927662"/>
                <a:gd name="connsiteX11" fmla="*/ 1144893 w 4485326"/>
                <a:gd name="connsiteY11" fmla="*/ 652792 h 1927662"/>
                <a:gd name="connsiteX12" fmla="*/ 695160 w 4485326"/>
                <a:gd name="connsiteY12" fmla="*/ 850639 h 1927662"/>
                <a:gd name="connsiteX13" fmla="*/ 198829 w 4485326"/>
                <a:gd name="connsiteY13" fmla="*/ 0 h 1927662"/>
                <a:gd name="connsiteX14" fmla="*/ 4078 w 4485326"/>
                <a:gd name="connsiteY14" fmla="*/ 358733 h 1927662"/>
                <a:gd name="connsiteX15" fmla="*/ 49346 w 4485326"/>
                <a:gd name="connsiteY15" fmla="*/ 1013599 h 1927662"/>
                <a:gd name="connsiteX16" fmla="*/ 334334 w 4485326"/>
                <a:gd name="connsiteY16" fmla="*/ 1501294 h 1927662"/>
                <a:gd name="connsiteX17" fmla="*/ 1237901 w 4485326"/>
                <a:gd name="connsiteY17" fmla="*/ 1821231 h 1927662"/>
                <a:gd name="connsiteX18" fmla="*/ 2468595 w 4485326"/>
                <a:gd name="connsiteY18" fmla="*/ 1927662 h 1927662"/>
                <a:gd name="connsiteX19" fmla="*/ 3396484 w 4485326"/>
                <a:gd name="connsiteY19" fmla="*/ 1806242 h 1927662"/>
                <a:gd name="connsiteX0" fmla="*/ 3396484 w 4485326"/>
                <a:gd name="connsiteY0" fmla="*/ 1806242 h 1927662"/>
                <a:gd name="connsiteX1" fmla="*/ 4026071 w 4485326"/>
                <a:gd name="connsiteY1" fmla="*/ 1551409 h 1927662"/>
                <a:gd name="connsiteX2" fmla="*/ 4280705 w 4485326"/>
                <a:gd name="connsiteY2" fmla="*/ 1359354 h 1927662"/>
                <a:gd name="connsiteX3" fmla="*/ 4431223 w 4485326"/>
                <a:gd name="connsiteY3" fmla="*/ 1055849 h 1927662"/>
                <a:gd name="connsiteX4" fmla="*/ 4476491 w 4485326"/>
                <a:gd name="connsiteY4" fmla="*/ 572997 h 1927662"/>
                <a:gd name="connsiteX5" fmla="*/ 4228909 w 4485326"/>
                <a:gd name="connsiteY5" fmla="*/ 416807 h 1927662"/>
                <a:gd name="connsiteX6" fmla="*/ 3839730 w 4485326"/>
                <a:gd name="connsiteY6" fmla="*/ 941171 h 1927662"/>
                <a:gd name="connsiteX7" fmla="*/ 3381542 w 4485326"/>
                <a:gd name="connsiteY7" fmla="*/ 654422 h 1927662"/>
                <a:gd name="connsiteX8" fmla="*/ 2853028 w 4485326"/>
                <a:gd name="connsiteY8" fmla="*/ 1084288 h 1927662"/>
                <a:gd name="connsiteX9" fmla="*/ 2273952 w 4485326"/>
                <a:gd name="connsiteY9" fmla="*/ 745501 h 1927662"/>
                <a:gd name="connsiteX10" fmla="*/ 1658616 w 4485326"/>
                <a:gd name="connsiteY10" fmla="*/ 1069103 h 1927662"/>
                <a:gd name="connsiteX11" fmla="*/ 1144893 w 4485326"/>
                <a:gd name="connsiteY11" fmla="*/ 652792 h 1927662"/>
                <a:gd name="connsiteX12" fmla="*/ 695160 w 4485326"/>
                <a:gd name="connsiteY12" fmla="*/ 850639 h 1927662"/>
                <a:gd name="connsiteX13" fmla="*/ 198829 w 4485326"/>
                <a:gd name="connsiteY13" fmla="*/ 0 h 1927662"/>
                <a:gd name="connsiteX14" fmla="*/ 4078 w 4485326"/>
                <a:gd name="connsiteY14" fmla="*/ 358733 h 1927662"/>
                <a:gd name="connsiteX15" fmla="*/ 49346 w 4485326"/>
                <a:gd name="connsiteY15" fmla="*/ 1013599 h 1927662"/>
                <a:gd name="connsiteX16" fmla="*/ 334334 w 4485326"/>
                <a:gd name="connsiteY16" fmla="*/ 1501294 h 1927662"/>
                <a:gd name="connsiteX17" fmla="*/ 1237901 w 4485326"/>
                <a:gd name="connsiteY17" fmla="*/ 1821231 h 1927662"/>
                <a:gd name="connsiteX18" fmla="*/ 2468595 w 4485326"/>
                <a:gd name="connsiteY18" fmla="*/ 1927662 h 1927662"/>
                <a:gd name="connsiteX19" fmla="*/ 3396484 w 4485326"/>
                <a:gd name="connsiteY19" fmla="*/ 1806242 h 1927662"/>
                <a:gd name="connsiteX0" fmla="*/ 3396484 w 4485326"/>
                <a:gd name="connsiteY0" fmla="*/ 1806242 h 1927662"/>
                <a:gd name="connsiteX1" fmla="*/ 4026071 w 4485326"/>
                <a:gd name="connsiteY1" fmla="*/ 1551409 h 1927662"/>
                <a:gd name="connsiteX2" fmla="*/ 4280705 w 4485326"/>
                <a:gd name="connsiteY2" fmla="*/ 1359354 h 1927662"/>
                <a:gd name="connsiteX3" fmla="*/ 4431223 w 4485326"/>
                <a:gd name="connsiteY3" fmla="*/ 1055849 h 1927662"/>
                <a:gd name="connsiteX4" fmla="*/ 4476491 w 4485326"/>
                <a:gd name="connsiteY4" fmla="*/ 572997 h 1927662"/>
                <a:gd name="connsiteX5" fmla="*/ 4228909 w 4485326"/>
                <a:gd name="connsiteY5" fmla="*/ 416807 h 1927662"/>
                <a:gd name="connsiteX6" fmla="*/ 3839730 w 4485326"/>
                <a:gd name="connsiteY6" fmla="*/ 941171 h 1927662"/>
                <a:gd name="connsiteX7" fmla="*/ 3381542 w 4485326"/>
                <a:gd name="connsiteY7" fmla="*/ 654422 h 1927662"/>
                <a:gd name="connsiteX8" fmla="*/ 2853028 w 4485326"/>
                <a:gd name="connsiteY8" fmla="*/ 1084288 h 1927662"/>
                <a:gd name="connsiteX9" fmla="*/ 2273952 w 4485326"/>
                <a:gd name="connsiteY9" fmla="*/ 745501 h 1927662"/>
                <a:gd name="connsiteX10" fmla="*/ 1658616 w 4485326"/>
                <a:gd name="connsiteY10" fmla="*/ 1069103 h 1927662"/>
                <a:gd name="connsiteX11" fmla="*/ 1144893 w 4485326"/>
                <a:gd name="connsiteY11" fmla="*/ 652792 h 1927662"/>
                <a:gd name="connsiteX12" fmla="*/ 695160 w 4485326"/>
                <a:gd name="connsiteY12" fmla="*/ 850639 h 1927662"/>
                <a:gd name="connsiteX13" fmla="*/ 198829 w 4485326"/>
                <a:gd name="connsiteY13" fmla="*/ 0 h 1927662"/>
                <a:gd name="connsiteX14" fmla="*/ 4078 w 4485326"/>
                <a:gd name="connsiteY14" fmla="*/ 358733 h 1927662"/>
                <a:gd name="connsiteX15" fmla="*/ 49346 w 4485326"/>
                <a:gd name="connsiteY15" fmla="*/ 1013599 h 1927662"/>
                <a:gd name="connsiteX16" fmla="*/ 334334 w 4485326"/>
                <a:gd name="connsiteY16" fmla="*/ 1501294 h 1927662"/>
                <a:gd name="connsiteX17" fmla="*/ 1237901 w 4485326"/>
                <a:gd name="connsiteY17" fmla="*/ 1821231 h 1927662"/>
                <a:gd name="connsiteX18" fmla="*/ 2468595 w 4485326"/>
                <a:gd name="connsiteY18" fmla="*/ 1927662 h 1927662"/>
                <a:gd name="connsiteX19" fmla="*/ 3396484 w 4485326"/>
                <a:gd name="connsiteY19" fmla="*/ 1806242 h 1927662"/>
                <a:gd name="connsiteX0" fmla="*/ 3396484 w 4485326"/>
                <a:gd name="connsiteY0" fmla="*/ 1806242 h 1927662"/>
                <a:gd name="connsiteX1" fmla="*/ 4026071 w 4485326"/>
                <a:gd name="connsiteY1" fmla="*/ 1551409 h 1927662"/>
                <a:gd name="connsiteX2" fmla="*/ 4280705 w 4485326"/>
                <a:gd name="connsiteY2" fmla="*/ 1359354 h 1927662"/>
                <a:gd name="connsiteX3" fmla="*/ 4431223 w 4485326"/>
                <a:gd name="connsiteY3" fmla="*/ 1055849 h 1927662"/>
                <a:gd name="connsiteX4" fmla="*/ 4476491 w 4485326"/>
                <a:gd name="connsiteY4" fmla="*/ 572997 h 1927662"/>
                <a:gd name="connsiteX5" fmla="*/ 4228909 w 4485326"/>
                <a:gd name="connsiteY5" fmla="*/ 416807 h 1927662"/>
                <a:gd name="connsiteX6" fmla="*/ 3839730 w 4485326"/>
                <a:gd name="connsiteY6" fmla="*/ 941171 h 1927662"/>
                <a:gd name="connsiteX7" fmla="*/ 3381542 w 4485326"/>
                <a:gd name="connsiteY7" fmla="*/ 654422 h 1927662"/>
                <a:gd name="connsiteX8" fmla="*/ 2853028 w 4485326"/>
                <a:gd name="connsiteY8" fmla="*/ 1084288 h 1927662"/>
                <a:gd name="connsiteX9" fmla="*/ 2273952 w 4485326"/>
                <a:gd name="connsiteY9" fmla="*/ 745501 h 1927662"/>
                <a:gd name="connsiteX10" fmla="*/ 1658616 w 4485326"/>
                <a:gd name="connsiteY10" fmla="*/ 1069103 h 1927662"/>
                <a:gd name="connsiteX11" fmla="*/ 1144893 w 4485326"/>
                <a:gd name="connsiteY11" fmla="*/ 652792 h 1927662"/>
                <a:gd name="connsiteX12" fmla="*/ 695160 w 4485326"/>
                <a:gd name="connsiteY12" fmla="*/ 850639 h 1927662"/>
                <a:gd name="connsiteX13" fmla="*/ 198829 w 4485326"/>
                <a:gd name="connsiteY13" fmla="*/ 0 h 1927662"/>
                <a:gd name="connsiteX14" fmla="*/ 4078 w 4485326"/>
                <a:gd name="connsiteY14" fmla="*/ 358733 h 1927662"/>
                <a:gd name="connsiteX15" fmla="*/ 49346 w 4485326"/>
                <a:gd name="connsiteY15" fmla="*/ 1013599 h 1927662"/>
                <a:gd name="connsiteX16" fmla="*/ 334334 w 4485326"/>
                <a:gd name="connsiteY16" fmla="*/ 1501294 h 1927662"/>
                <a:gd name="connsiteX17" fmla="*/ 1237901 w 4485326"/>
                <a:gd name="connsiteY17" fmla="*/ 1821231 h 1927662"/>
                <a:gd name="connsiteX18" fmla="*/ 2468595 w 4485326"/>
                <a:gd name="connsiteY18" fmla="*/ 1927662 h 1927662"/>
                <a:gd name="connsiteX19" fmla="*/ 3396484 w 4485326"/>
                <a:gd name="connsiteY19" fmla="*/ 1806242 h 1927662"/>
                <a:gd name="connsiteX0" fmla="*/ 3396484 w 4485326"/>
                <a:gd name="connsiteY0" fmla="*/ 1806242 h 1927662"/>
                <a:gd name="connsiteX1" fmla="*/ 4164891 w 4485326"/>
                <a:gd name="connsiteY1" fmla="*/ 1506141 h 1927662"/>
                <a:gd name="connsiteX2" fmla="*/ 4280705 w 4485326"/>
                <a:gd name="connsiteY2" fmla="*/ 1359354 h 1927662"/>
                <a:gd name="connsiteX3" fmla="*/ 4431223 w 4485326"/>
                <a:gd name="connsiteY3" fmla="*/ 1055849 h 1927662"/>
                <a:gd name="connsiteX4" fmla="*/ 4476491 w 4485326"/>
                <a:gd name="connsiteY4" fmla="*/ 572997 h 1927662"/>
                <a:gd name="connsiteX5" fmla="*/ 4228909 w 4485326"/>
                <a:gd name="connsiteY5" fmla="*/ 416807 h 1927662"/>
                <a:gd name="connsiteX6" fmla="*/ 3839730 w 4485326"/>
                <a:gd name="connsiteY6" fmla="*/ 941171 h 1927662"/>
                <a:gd name="connsiteX7" fmla="*/ 3381542 w 4485326"/>
                <a:gd name="connsiteY7" fmla="*/ 654422 h 1927662"/>
                <a:gd name="connsiteX8" fmla="*/ 2853028 w 4485326"/>
                <a:gd name="connsiteY8" fmla="*/ 1084288 h 1927662"/>
                <a:gd name="connsiteX9" fmla="*/ 2273952 w 4485326"/>
                <a:gd name="connsiteY9" fmla="*/ 745501 h 1927662"/>
                <a:gd name="connsiteX10" fmla="*/ 1658616 w 4485326"/>
                <a:gd name="connsiteY10" fmla="*/ 1069103 h 1927662"/>
                <a:gd name="connsiteX11" fmla="*/ 1144893 w 4485326"/>
                <a:gd name="connsiteY11" fmla="*/ 652792 h 1927662"/>
                <a:gd name="connsiteX12" fmla="*/ 695160 w 4485326"/>
                <a:gd name="connsiteY12" fmla="*/ 850639 h 1927662"/>
                <a:gd name="connsiteX13" fmla="*/ 198829 w 4485326"/>
                <a:gd name="connsiteY13" fmla="*/ 0 h 1927662"/>
                <a:gd name="connsiteX14" fmla="*/ 4078 w 4485326"/>
                <a:gd name="connsiteY14" fmla="*/ 358733 h 1927662"/>
                <a:gd name="connsiteX15" fmla="*/ 49346 w 4485326"/>
                <a:gd name="connsiteY15" fmla="*/ 1013599 h 1927662"/>
                <a:gd name="connsiteX16" fmla="*/ 334334 w 4485326"/>
                <a:gd name="connsiteY16" fmla="*/ 1501294 h 1927662"/>
                <a:gd name="connsiteX17" fmla="*/ 1237901 w 4485326"/>
                <a:gd name="connsiteY17" fmla="*/ 1821231 h 1927662"/>
                <a:gd name="connsiteX18" fmla="*/ 2468595 w 4485326"/>
                <a:gd name="connsiteY18" fmla="*/ 1927662 h 1927662"/>
                <a:gd name="connsiteX19" fmla="*/ 3396484 w 4485326"/>
                <a:gd name="connsiteY19" fmla="*/ 1806242 h 1927662"/>
                <a:gd name="connsiteX0" fmla="*/ 3396484 w 4485326"/>
                <a:gd name="connsiteY0" fmla="*/ 1806242 h 1927662"/>
                <a:gd name="connsiteX1" fmla="*/ 4164891 w 4485326"/>
                <a:gd name="connsiteY1" fmla="*/ 1506141 h 1927662"/>
                <a:gd name="connsiteX2" fmla="*/ 4280705 w 4485326"/>
                <a:gd name="connsiteY2" fmla="*/ 1359354 h 1927662"/>
                <a:gd name="connsiteX3" fmla="*/ 4431223 w 4485326"/>
                <a:gd name="connsiteY3" fmla="*/ 1055849 h 1927662"/>
                <a:gd name="connsiteX4" fmla="*/ 4476491 w 4485326"/>
                <a:gd name="connsiteY4" fmla="*/ 572997 h 1927662"/>
                <a:gd name="connsiteX5" fmla="*/ 4228909 w 4485326"/>
                <a:gd name="connsiteY5" fmla="*/ 416807 h 1927662"/>
                <a:gd name="connsiteX6" fmla="*/ 3839730 w 4485326"/>
                <a:gd name="connsiteY6" fmla="*/ 941171 h 1927662"/>
                <a:gd name="connsiteX7" fmla="*/ 3381542 w 4485326"/>
                <a:gd name="connsiteY7" fmla="*/ 654422 h 1927662"/>
                <a:gd name="connsiteX8" fmla="*/ 2853028 w 4485326"/>
                <a:gd name="connsiteY8" fmla="*/ 1084288 h 1927662"/>
                <a:gd name="connsiteX9" fmla="*/ 2273952 w 4485326"/>
                <a:gd name="connsiteY9" fmla="*/ 745501 h 1927662"/>
                <a:gd name="connsiteX10" fmla="*/ 1658616 w 4485326"/>
                <a:gd name="connsiteY10" fmla="*/ 1069103 h 1927662"/>
                <a:gd name="connsiteX11" fmla="*/ 1144893 w 4485326"/>
                <a:gd name="connsiteY11" fmla="*/ 652792 h 1927662"/>
                <a:gd name="connsiteX12" fmla="*/ 695160 w 4485326"/>
                <a:gd name="connsiteY12" fmla="*/ 850639 h 1927662"/>
                <a:gd name="connsiteX13" fmla="*/ 198829 w 4485326"/>
                <a:gd name="connsiteY13" fmla="*/ 0 h 1927662"/>
                <a:gd name="connsiteX14" fmla="*/ 4078 w 4485326"/>
                <a:gd name="connsiteY14" fmla="*/ 358733 h 1927662"/>
                <a:gd name="connsiteX15" fmla="*/ 49346 w 4485326"/>
                <a:gd name="connsiteY15" fmla="*/ 1013599 h 1927662"/>
                <a:gd name="connsiteX16" fmla="*/ 334334 w 4485326"/>
                <a:gd name="connsiteY16" fmla="*/ 1501294 h 1927662"/>
                <a:gd name="connsiteX17" fmla="*/ 1237901 w 4485326"/>
                <a:gd name="connsiteY17" fmla="*/ 1821231 h 1927662"/>
                <a:gd name="connsiteX18" fmla="*/ 2468595 w 4485326"/>
                <a:gd name="connsiteY18" fmla="*/ 1927662 h 1927662"/>
                <a:gd name="connsiteX19" fmla="*/ 3396484 w 4485326"/>
                <a:gd name="connsiteY19" fmla="*/ 1806242 h 1927662"/>
                <a:gd name="connsiteX0" fmla="*/ 3396484 w 4485326"/>
                <a:gd name="connsiteY0" fmla="*/ 1806242 h 1927662"/>
                <a:gd name="connsiteX1" fmla="*/ 4164891 w 4485326"/>
                <a:gd name="connsiteY1" fmla="*/ 1506141 h 1927662"/>
                <a:gd name="connsiteX2" fmla="*/ 4431223 w 4485326"/>
                <a:gd name="connsiteY2" fmla="*/ 1055849 h 1927662"/>
                <a:gd name="connsiteX3" fmla="*/ 4476491 w 4485326"/>
                <a:gd name="connsiteY3" fmla="*/ 572997 h 1927662"/>
                <a:gd name="connsiteX4" fmla="*/ 4228909 w 4485326"/>
                <a:gd name="connsiteY4" fmla="*/ 416807 h 1927662"/>
                <a:gd name="connsiteX5" fmla="*/ 3839730 w 4485326"/>
                <a:gd name="connsiteY5" fmla="*/ 941171 h 1927662"/>
                <a:gd name="connsiteX6" fmla="*/ 3381542 w 4485326"/>
                <a:gd name="connsiteY6" fmla="*/ 654422 h 1927662"/>
                <a:gd name="connsiteX7" fmla="*/ 2853028 w 4485326"/>
                <a:gd name="connsiteY7" fmla="*/ 1084288 h 1927662"/>
                <a:gd name="connsiteX8" fmla="*/ 2273952 w 4485326"/>
                <a:gd name="connsiteY8" fmla="*/ 745501 h 1927662"/>
                <a:gd name="connsiteX9" fmla="*/ 1658616 w 4485326"/>
                <a:gd name="connsiteY9" fmla="*/ 1069103 h 1927662"/>
                <a:gd name="connsiteX10" fmla="*/ 1144893 w 4485326"/>
                <a:gd name="connsiteY10" fmla="*/ 652792 h 1927662"/>
                <a:gd name="connsiteX11" fmla="*/ 695160 w 4485326"/>
                <a:gd name="connsiteY11" fmla="*/ 850639 h 1927662"/>
                <a:gd name="connsiteX12" fmla="*/ 198829 w 4485326"/>
                <a:gd name="connsiteY12" fmla="*/ 0 h 1927662"/>
                <a:gd name="connsiteX13" fmla="*/ 4078 w 4485326"/>
                <a:gd name="connsiteY13" fmla="*/ 358733 h 1927662"/>
                <a:gd name="connsiteX14" fmla="*/ 49346 w 4485326"/>
                <a:gd name="connsiteY14" fmla="*/ 1013599 h 1927662"/>
                <a:gd name="connsiteX15" fmla="*/ 334334 w 4485326"/>
                <a:gd name="connsiteY15" fmla="*/ 1501294 h 1927662"/>
                <a:gd name="connsiteX16" fmla="*/ 1237901 w 4485326"/>
                <a:gd name="connsiteY16" fmla="*/ 1821231 h 1927662"/>
                <a:gd name="connsiteX17" fmla="*/ 2468595 w 4485326"/>
                <a:gd name="connsiteY17" fmla="*/ 1927662 h 1927662"/>
                <a:gd name="connsiteX18" fmla="*/ 3396484 w 4485326"/>
                <a:gd name="connsiteY18" fmla="*/ 1806242 h 1927662"/>
                <a:gd name="connsiteX0" fmla="*/ 3396484 w 4485326"/>
                <a:gd name="connsiteY0" fmla="*/ 1806242 h 1927662"/>
                <a:gd name="connsiteX1" fmla="*/ 4164891 w 4485326"/>
                <a:gd name="connsiteY1" fmla="*/ 1506141 h 1927662"/>
                <a:gd name="connsiteX2" fmla="*/ 4431223 w 4485326"/>
                <a:gd name="connsiteY2" fmla="*/ 1055849 h 1927662"/>
                <a:gd name="connsiteX3" fmla="*/ 4476491 w 4485326"/>
                <a:gd name="connsiteY3" fmla="*/ 572997 h 1927662"/>
                <a:gd name="connsiteX4" fmla="*/ 4228909 w 4485326"/>
                <a:gd name="connsiteY4" fmla="*/ 416807 h 1927662"/>
                <a:gd name="connsiteX5" fmla="*/ 3839730 w 4485326"/>
                <a:gd name="connsiteY5" fmla="*/ 941171 h 1927662"/>
                <a:gd name="connsiteX6" fmla="*/ 3381542 w 4485326"/>
                <a:gd name="connsiteY6" fmla="*/ 654422 h 1927662"/>
                <a:gd name="connsiteX7" fmla="*/ 2853028 w 4485326"/>
                <a:gd name="connsiteY7" fmla="*/ 1084288 h 1927662"/>
                <a:gd name="connsiteX8" fmla="*/ 2273952 w 4485326"/>
                <a:gd name="connsiteY8" fmla="*/ 745501 h 1927662"/>
                <a:gd name="connsiteX9" fmla="*/ 1658616 w 4485326"/>
                <a:gd name="connsiteY9" fmla="*/ 1069103 h 1927662"/>
                <a:gd name="connsiteX10" fmla="*/ 1144893 w 4485326"/>
                <a:gd name="connsiteY10" fmla="*/ 652792 h 1927662"/>
                <a:gd name="connsiteX11" fmla="*/ 695160 w 4485326"/>
                <a:gd name="connsiteY11" fmla="*/ 850639 h 1927662"/>
                <a:gd name="connsiteX12" fmla="*/ 198829 w 4485326"/>
                <a:gd name="connsiteY12" fmla="*/ 0 h 1927662"/>
                <a:gd name="connsiteX13" fmla="*/ 4078 w 4485326"/>
                <a:gd name="connsiteY13" fmla="*/ 358733 h 1927662"/>
                <a:gd name="connsiteX14" fmla="*/ 49346 w 4485326"/>
                <a:gd name="connsiteY14" fmla="*/ 1013599 h 1927662"/>
                <a:gd name="connsiteX15" fmla="*/ 334334 w 4485326"/>
                <a:gd name="connsiteY15" fmla="*/ 1501294 h 1927662"/>
                <a:gd name="connsiteX16" fmla="*/ 1237901 w 4485326"/>
                <a:gd name="connsiteY16" fmla="*/ 1821231 h 1927662"/>
                <a:gd name="connsiteX17" fmla="*/ 2468595 w 4485326"/>
                <a:gd name="connsiteY17" fmla="*/ 1927662 h 1927662"/>
                <a:gd name="connsiteX18" fmla="*/ 3396484 w 4485326"/>
                <a:gd name="connsiteY18" fmla="*/ 1806242 h 1927662"/>
                <a:gd name="connsiteX0" fmla="*/ 3396484 w 4476531"/>
                <a:gd name="connsiteY0" fmla="*/ 1806242 h 1927662"/>
                <a:gd name="connsiteX1" fmla="*/ 4164891 w 4476531"/>
                <a:gd name="connsiteY1" fmla="*/ 1506141 h 1927662"/>
                <a:gd name="connsiteX2" fmla="*/ 4431223 w 4476531"/>
                <a:gd name="connsiteY2" fmla="*/ 1055849 h 1927662"/>
                <a:gd name="connsiteX3" fmla="*/ 4476491 w 4476531"/>
                <a:gd name="connsiteY3" fmla="*/ 572997 h 1927662"/>
                <a:gd name="connsiteX4" fmla="*/ 4228909 w 4476531"/>
                <a:gd name="connsiteY4" fmla="*/ 416807 h 1927662"/>
                <a:gd name="connsiteX5" fmla="*/ 3839730 w 4476531"/>
                <a:gd name="connsiteY5" fmla="*/ 941171 h 1927662"/>
                <a:gd name="connsiteX6" fmla="*/ 3381542 w 4476531"/>
                <a:gd name="connsiteY6" fmla="*/ 654422 h 1927662"/>
                <a:gd name="connsiteX7" fmla="*/ 2853028 w 4476531"/>
                <a:gd name="connsiteY7" fmla="*/ 1084288 h 1927662"/>
                <a:gd name="connsiteX8" fmla="*/ 2273952 w 4476531"/>
                <a:gd name="connsiteY8" fmla="*/ 745501 h 1927662"/>
                <a:gd name="connsiteX9" fmla="*/ 1658616 w 4476531"/>
                <a:gd name="connsiteY9" fmla="*/ 1069103 h 1927662"/>
                <a:gd name="connsiteX10" fmla="*/ 1144893 w 4476531"/>
                <a:gd name="connsiteY10" fmla="*/ 652792 h 1927662"/>
                <a:gd name="connsiteX11" fmla="*/ 695160 w 4476531"/>
                <a:gd name="connsiteY11" fmla="*/ 850639 h 1927662"/>
                <a:gd name="connsiteX12" fmla="*/ 198829 w 4476531"/>
                <a:gd name="connsiteY12" fmla="*/ 0 h 1927662"/>
                <a:gd name="connsiteX13" fmla="*/ 4078 w 4476531"/>
                <a:gd name="connsiteY13" fmla="*/ 358733 h 1927662"/>
                <a:gd name="connsiteX14" fmla="*/ 49346 w 4476531"/>
                <a:gd name="connsiteY14" fmla="*/ 1013599 h 1927662"/>
                <a:gd name="connsiteX15" fmla="*/ 334334 w 4476531"/>
                <a:gd name="connsiteY15" fmla="*/ 1501294 h 1927662"/>
                <a:gd name="connsiteX16" fmla="*/ 1237901 w 4476531"/>
                <a:gd name="connsiteY16" fmla="*/ 1821231 h 1927662"/>
                <a:gd name="connsiteX17" fmla="*/ 2468595 w 4476531"/>
                <a:gd name="connsiteY17" fmla="*/ 1927662 h 1927662"/>
                <a:gd name="connsiteX18" fmla="*/ 3396484 w 4476531"/>
                <a:gd name="connsiteY18" fmla="*/ 1806242 h 1927662"/>
                <a:gd name="connsiteX0" fmla="*/ 3396484 w 4476531"/>
                <a:gd name="connsiteY0" fmla="*/ 1806242 h 1927662"/>
                <a:gd name="connsiteX1" fmla="*/ 4164891 w 4476531"/>
                <a:gd name="connsiteY1" fmla="*/ 1506141 h 1927662"/>
                <a:gd name="connsiteX2" fmla="*/ 4431223 w 4476531"/>
                <a:gd name="connsiteY2" fmla="*/ 1055849 h 1927662"/>
                <a:gd name="connsiteX3" fmla="*/ 4476491 w 4476531"/>
                <a:gd name="connsiteY3" fmla="*/ 572997 h 1927662"/>
                <a:gd name="connsiteX4" fmla="*/ 4228909 w 4476531"/>
                <a:gd name="connsiteY4" fmla="*/ 416807 h 1927662"/>
                <a:gd name="connsiteX5" fmla="*/ 3839730 w 4476531"/>
                <a:gd name="connsiteY5" fmla="*/ 941171 h 1927662"/>
                <a:gd name="connsiteX6" fmla="*/ 3381542 w 4476531"/>
                <a:gd name="connsiteY6" fmla="*/ 654422 h 1927662"/>
                <a:gd name="connsiteX7" fmla="*/ 2853028 w 4476531"/>
                <a:gd name="connsiteY7" fmla="*/ 1084288 h 1927662"/>
                <a:gd name="connsiteX8" fmla="*/ 2273952 w 4476531"/>
                <a:gd name="connsiteY8" fmla="*/ 745501 h 1927662"/>
                <a:gd name="connsiteX9" fmla="*/ 1658616 w 4476531"/>
                <a:gd name="connsiteY9" fmla="*/ 1069103 h 1927662"/>
                <a:gd name="connsiteX10" fmla="*/ 1144893 w 4476531"/>
                <a:gd name="connsiteY10" fmla="*/ 652792 h 1927662"/>
                <a:gd name="connsiteX11" fmla="*/ 695160 w 4476531"/>
                <a:gd name="connsiteY11" fmla="*/ 850639 h 1927662"/>
                <a:gd name="connsiteX12" fmla="*/ 198829 w 4476531"/>
                <a:gd name="connsiteY12" fmla="*/ 0 h 1927662"/>
                <a:gd name="connsiteX13" fmla="*/ 4078 w 4476531"/>
                <a:gd name="connsiteY13" fmla="*/ 358733 h 1927662"/>
                <a:gd name="connsiteX14" fmla="*/ 49346 w 4476531"/>
                <a:gd name="connsiteY14" fmla="*/ 1013599 h 1927662"/>
                <a:gd name="connsiteX15" fmla="*/ 334334 w 4476531"/>
                <a:gd name="connsiteY15" fmla="*/ 1501294 h 1927662"/>
                <a:gd name="connsiteX16" fmla="*/ 1237901 w 4476531"/>
                <a:gd name="connsiteY16" fmla="*/ 1821231 h 1927662"/>
                <a:gd name="connsiteX17" fmla="*/ 2468595 w 4476531"/>
                <a:gd name="connsiteY17" fmla="*/ 1927662 h 1927662"/>
                <a:gd name="connsiteX18" fmla="*/ 3396484 w 4476531"/>
                <a:gd name="connsiteY18" fmla="*/ 1806242 h 1927662"/>
                <a:gd name="connsiteX0" fmla="*/ 3396484 w 4476531"/>
                <a:gd name="connsiteY0" fmla="*/ 1806242 h 1927662"/>
                <a:gd name="connsiteX1" fmla="*/ 4164891 w 4476531"/>
                <a:gd name="connsiteY1" fmla="*/ 1506141 h 1927662"/>
                <a:gd name="connsiteX2" fmla="*/ 4431223 w 4476531"/>
                <a:gd name="connsiteY2" fmla="*/ 1055849 h 1927662"/>
                <a:gd name="connsiteX3" fmla="*/ 4476491 w 4476531"/>
                <a:gd name="connsiteY3" fmla="*/ 572997 h 1927662"/>
                <a:gd name="connsiteX4" fmla="*/ 4228909 w 4476531"/>
                <a:gd name="connsiteY4" fmla="*/ 416807 h 1927662"/>
                <a:gd name="connsiteX5" fmla="*/ 3839730 w 4476531"/>
                <a:gd name="connsiteY5" fmla="*/ 941171 h 1927662"/>
                <a:gd name="connsiteX6" fmla="*/ 3381542 w 4476531"/>
                <a:gd name="connsiteY6" fmla="*/ 654422 h 1927662"/>
                <a:gd name="connsiteX7" fmla="*/ 2853028 w 4476531"/>
                <a:gd name="connsiteY7" fmla="*/ 1084288 h 1927662"/>
                <a:gd name="connsiteX8" fmla="*/ 2273952 w 4476531"/>
                <a:gd name="connsiteY8" fmla="*/ 745501 h 1927662"/>
                <a:gd name="connsiteX9" fmla="*/ 1658616 w 4476531"/>
                <a:gd name="connsiteY9" fmla="*/ 1069103 h 1927662"/>
                <a:gd name="connsiteX10" fmla="*/ 1144893 w 4476531"/>
                <a:gd name="connsiteY10" fmla="*/ 652792 h 1927662"/>
                <a:gd name="connsiteX11" fmla="*/ 695160 w 4476531"/>
                <a:gd name="connsiteY11" fmla="*/ 850639 h 1927662"/>
                <a:gd name="connsiteX12" fmla="*/ 198829 w 4476531"/>
                <a:gd name="connsiteY12" fmla="*/ 0 h 1927662"/>
                <a:gd name="connsiteX13" fmla="*/ 4078 w 4476531"/>
                <a:gd name="connsiteY13" fmla="*/ 358733 h 1927662"/>
                <a:gd name="connsiteX14" fmla="*/ 49346 w 4476531"/>
                <a:gd name="connsiteY14" fmla="*/ 1013599 h 1927662"/>
                <a:gd name="connsiteX15" fmla="*/ 334334 w 4476531"/>
                <a:gd name="connsiteY15" fmla="*/ 1501294 h 1927662"/>
                <a:gd name="connsiteX16" fmla="*/ 1237901 w 4476531"/>
                <a:gd name="connsiteY16" fmla="*/ 1821231 h 1927662"/>
                <a:gd name="connsiteX17" fmla="*/ 2468595 w 4476531"/>
                <a:gd name="connsiteY17" fmla="*/ 1927662 h 1927662"/>
                <a:gd name="connsiteX18" fmla="*/ 3396484 w 4476531"/>
                <a:gd name="connsiteY18" fmla="*/ 1806242 h 1927662"/>
                <a:gd name="connsiteX0" fmla="*/ 3396484 w 4476531"/>
                <a:gd name="connsiteY0" fmla="*/ 1806242 h 1927662"/>
                <a:gd name="connsiteX1" fmla="*/ 4164891 w 4476531"/>
                <a:gd name="connsiteY1" fmla="*/ 1506141 h 1927662"/>
                <a:gd name="connsiteX2" fmla="*/ 4431223 w 4476531"/>
                <a:gd name="connsiteY2" fmla="*/ 1055849 h 1927662"/>
                <a:gd name="connsiteX3" fmla="*/ 4476491 w 4476531"/>
                <a:gd name="connsiteY3" fmla="*/ 572997 h 1927662"/>
                <a:gd name="connsiteX4" fmla="*/ 4207784 w 4476531"/>
                <a:gd name="connsiteY4" fmla="*/ 401718 h 1927662"/>
                <a:gd name="connsiteX5" fmla="*/ 3839730 w 4476531"/>
                <a:gd name="connsiteY5" fmla="*/ 941171 h 1927662"/>
                <a:gd name="connsiteX6" fmla="*/ 3381542 w 4476531"/>
                <a:gd name="connsiteY6" fmla="*/ 654422 h 1927662"/>
                <a:gd name="connsiteX7" fmla="*/ 2853028 w 4476531"/>
                <a:gd name="connsiteY7" fmla="*/ 1084288 h 1927662"/>
                <a:gd name="connsiteX8" fmla="*/ 2273952 w 4476531"/>
                <a:gd name="connsiteY8" fmla="*/ 745501 h 1927662"/>
                <a:gd name="connsiteX9" fmla="*/ 1658616 w 4476531"/>
                <a:gd name="connsiteY9" fmla="*/ 1069103 h 1927662"/>
                <a:gd name="connsiteX10" fmla="*/ 1144893 w 4476531"/>
                <a:gd name="connsiteY10" fmla="*/ 652792 h 1927662"/>
                <a:gd name="connsiteX11" fmla="*/ 695160 w 4476531"/>
                <a:gd name="connsiteY11" fmla="*/ 850639 h 1927662"/>
                <a:gd name="connsiteX12" fmla="*/ 198829 w 4476531"/>
                <a:gd name="connsiteY12" fmla="*/ 0 h 1927662"/>
                <a:gd name="connsiteX13" fmla="*/ 4078 w 4476531"/>
                <a:gd name="connsiteY13" fmla="*/ 358733 h 1927662"/>
                <a:gd name="connsiteX14" fmla="*/ 49346 w 4476531"/>
                <a:gd name="connsiteY14" fmla="*/ 1013599 h 1927662"/>
                <a:gd name="connsiteX15" fmla="*/ 334334 w 4476531"/>
                <a:gd name="connsiteY15" fmla="*/ 1501294 h 1927662"/>
                <a:gd name="connsiteX16" fmla="*/ 1237901 w 4476531"/>
                <a:gd name="connsiteY16" fmla="*/ 1821231 h 1927662"/>
                <a:gd name="connsiteX17" fmla="*/ 2468595 w 4476531"/>
                <a:gd name="connsiteY17" fmla="*/ 1927662 h 1927662"/>
                <a:gd name="connsiteX18" fmla="*/ 3396484 w 4476531"/>
                <a:gd name="connsiteY18" fmla="*/ 1806242 h 1927662"/>
                <a:gd name="connsiteX0" fmla="*/ 3396484 w 4476531"/>
                <a:gd name="connsiteY0" fmla="*/ 1806242 h 1927662"/>
                <a:gd name="connsiteX1" fmla="*/ 4164891 w 4476531"/>
                <a:gd name="connsiteY1" fmla="*/ 1506141 h 1927662"/>
                <a:gd name="connsiteX2" fmla="*/ 4431223 w 4476531"/>
                <a:gd name="connsiteY2" fmla="*/ 1055849 h 1927662"/>
                <a:gd name="connsiteX3" fmla="*/ 4476491 w 4476531"/>
                <a:gd name="connsiteY3" fmla="*/ 572997 h 1927662"/>
                <a:gd name="connsiteX4" fmla="*/ 4207784 w 4476531"/>
                <a:gd name="connsiteY4" fmla="*/ 401718 h 1927662"/>
                <a:gd name="connsiteX5" fmla="*/ 3839730 w 4476531"/>
                <a:gd name="connsiteY5" fmla="*/ 941171 h 1927662"/>
                <a:gd name="connsiteX6" fmla="*/ 3381542 w 4476531"/>
                <a:gd name="connsiteY6" fmla="*/ 654422 h 1927662"/>
                <a:gd name="connsiteX7" fmla="*/ 2853028 w 4476531"/>
                <a:gd name="connsiteY7" fmla="*/ 1084288 h 1927662"/>
                <a:gd name="connsiteX8" fmla="*/ 2273952 w 4476531"/>
                <a:gd name="connsiteY8" fmla="*/ 745501 h 1927662"/>
                <a:gd name="connsiteX9" fmla="*/ 1658616 w 4476531"/>
                <a:gd name="connsiteY9" fmla="*/ 1069103 h 1927662"/>
                <a:gd name="connsiteX10" fmla="*/ 1144893 w 4476531"/>
                <a:gd name="connsiteY10" fmla="*/ 652792 h 1927662"/>
                <a:gd name="connsiteX11" fmla="*/ 695160 w 4476531"/>
                <a:gd name="connsiteY11" fmla="*/ 850639 h 1927662"/>
                <a:gd name="connsiteX12" fmla="*/ 198829 w 4476531"/>
                <a:gd name="connsiteY12" fmla="*/ 0 h 1927662"/>
                <a:gd name="connsiteX13" fmla="*/ 4078 w 4476531"/>
                <a:gd name="connsiteY13" fmla="*/ 358733 h 1927662"/>
                <a:gd name="connsiteX14" fmla="*/ 49346 w 4476531"/>
                <a:gd name="connsiteY14" fmla="*/ 1013599 h 1927662"/>
                <a:gd name="connsiteX15" fmla="*/ 334334 w 4476531"/>
                <a:gd name="connsiteY15" fmla="*/ 1501294 h 1927662"/>
                <a:gd name="connsiteX16" fmla="*/ 1237901 w 4476531"/>
                <a:gd name="connsiteY16" fmla="*/ 1821231 h 1927662"/>
                <a:gd name="connsiteX17" fmla="*/ 2468595 w 4476531"/>
                <a:gd name="connsiteY17" fmla="*/ 1927662 h 1927662"/>
                <a:gd name="connsiteX18" fmla="*/ 3396484 w 4476531"/>
                <a:gd name="connsiteY18" fmla="*/ 1806242 h 1927662"/>
                <a:gd name="connsiteX0" fmla="*/ 3396484 w 4476531"/>
                <a:gd name="connsiteY0" fmla="*/ 1806242 h 1927662"/>
                <a:gd name="connsiteX1" fmla="*/ 4164891 w 4476531"/>
                <a:gd name="connsiteY1" fmla="*/ 1506141 h 1927662"/>
                <a:gd name="connsiteX2" fmla="*/ 4431223 w 4476531"/>
                <a:gd name="connsiteY2" fmla="*/ 1055849 h 1927662"/>
                <a:gd name="connsiteX3" fmla="*/ 4476491 w 4476531"/>
                <a:gd name="connsiteY3" fmla="*/ 572997 h 1927662"/>
                <a:gd name="connsiteX4" fmla="*/ 4207784 w 4476531"/>
                <a:gd name="connsiteY4" fmla="*/ 401718 h 1927662"/>
                <a:gd name="connsiteX5" fmla="*/ 3839730 w 4476531"/>
                <a:gd name="connsiteY5" fmla="*/ 941171 h 1927662"/>
                <a:gd name="connsiteX6" fmla="*/ 3381542 w 4476531"/>
                <a:gd name="connsiteY6" fmla="*/ 654422 h 1927662"/>
                <a:gd name="connsiteX7" fmla="*/ 2853028 w 4476531"/>
                <a:gd name="connsiteY7" fmla="*/ 1084288 h 1927662"/>
                <a:gd name="connsiteX8" fmla="*/ 2273952 w 4476531"/>
                <a:gd name="connsiteY8" fmla="*/ 745501 h 1927662"/>
                <a:gd name="connsiteX9" fmla="*/ 1658616 w 4476531"/>
                <a:gd name="connsiteY9" fmla="*/ 1069103 h 1927662"/>
                <a:gd name="connsiteX10" fmla="*/ 1144893 w 4476531"/>
                <a:gd name="connsiteY10" fmla="*/ 652792 h 1927662"/>
                <a:gd name="connsiteX11" fmla="*/ 695160 w 4476531"/>
                <a:gd name="connsiteY11" fmla="*/ 850639 h 1927662"/>
                <a:gd name="connsiteX12" fmla="*/ 198829 w 4476531"/>
                <a:gd name="connsiteY12" fmla="*/ 0 h 1927662"/>
                <a:gd name="connsiteX13" fmla="*/ 4078 w 4476531"/>
                <a:gd name="connsiteY13" fmla="*/ 358733 h 1927662"/>
                <a:gd name="connsiteX14" fmla="*/ 49346 w 4476531"/>
                <a:gd name="connsiteY14" fmla="*/ 1013599 h 1927662"/>
                <a:gd name="connsiteX15" fmla="*/ 334334 w 4476531"/>
                <a:gd name="connsiteY15" fmla="*/ 1501294 h 1927662"/>
                <a:gd name="connsiteX16" fmla="*/ 1237901 w 4476531"/>
                <a:gd name="connsiteY16" fmla="*/ 1821231 h 1927662"/>
                <a:gd name="connsiteX17" fmla="*/ 2468595 w 4476531"/>
                <a:gd name="connsiteY17" fmla="*/ 1927662 h 1927662"/>
                <a:gd name="connsiteX18" fmla="*/ 3396484 w 4476531"/>
                <a:gd name="connsiteY18" fmla="*/ 1806242 h 1927662"/>
                <a:gd name="connsiteX0" fmla="*/ 3396484 w 4476531"/>
                <a:gd name="connsiteY0" fmla="*/ 1806242 h 1927662"/>
                <a:gd name="connsiteX1" fmla="*/ 4164891 w 4476531"/>
                <a:gd name="connsiteY1" fmla="*/ 1500106 h 1927662"/>
                <a:gd name="connsiteX2" fmla="*/ 4431223 w 4476531"/>
                <a:gd name="connsiteY2" fmla="*/ 1055849 h 1927662"/>
                <a:gd name="connsiteX3" fmla="*/ 4476491 w 4476531"/>
                <a:gd name="connsiteY3" fmla="*/ 572997 h 1927662"/>
                <a:gd name="connsiteX4" fmla="*/ 4207784 w 4476531"/>
                <a:gd name="connsiteY4" fmla="*/ 401718 h 1927662"/>
                <a:gd name="connsiteX5" fmla="*/ 3839730 w 4476531"/>
                <a:gd name="connsiteY5" fmla="*/ 941171 h 1927662"/>
                <a:gd name="connsiteX6" fmla="*/ 3381542 w 4476531"/>
                <a:gd name="connsiteY6" fmla="*/ 654422 h 1927662"/>
                <a:gd name="connsiteX7" fmla="*/ 2853028 w 4476531"/>
                <a:gd name="connsiteY7" fmla="*/ 1084288 h 1927662"/>
                <a:gd name="connsiteX8" fmla="*/ 2273952 w 4476531"/>
                <a:gd name="connsiteY8" fmla="*/ 745501 h 1927662"/>
                <a:gd name="connsiteX9" fmla="*/ 1658616 w 4476531"/>
                <a:gd name="connsiteY9" fmla="*/ 1069103 h 1927662"/>
                <a:gd name="connsiteX10" fmla="*/ 1144893 w 4476531"/>
                <a:gd name="connsiteY10" fmla="*/ 652792 h 1927662"/>
                <a:gd name="connsiteX11" fmla="*/ 695160 w 4476531"/>
                <a:gd name="connsiteY11" fmla="*/ 850639 h 1927662"/>
                <a:gd name="connsiteX12" fmla="*/ 198829 w 4476531"/>
                <a:gd name="connsiteY12" fmla="*/ 0 h 1927662"/>
                <a:gd name="connsiteX13" fmla="*/ 4078 w 4476531"/>
                <a:gd name="connsiteY13" fmla="*/ 358733 h 1927662"/>
                <a:gd name="connsiteX14" fmla="*/ 49346 w 4476531"/>
                <a:gd name="connsiteY14" fmla="*/ 1013599 h 1927662"/>
                <a:gd name="connsiteX15" fmla="*/ 334334 w 4476531"/>
                <a:gd name="connsiteY15" fmla="*/ 1501294 h 1927662"/>
                <a:gd name="connsiteX16" fmla="*/ 1237901 w 4476531"/>
                <a:gd name="connsiteY16" fmla="*/ 1821231 h 1927662"/>
                <a:gd name="connsiteX17" fmla="*/ 2468595 w 4476531"/>
                <a:gd name="connsiteY17" fmla="*/ 1927662 h 1927662"/>
                <a:gd name="connsiteX18" fmla="*/ 3396484 w 4476531"/>
                <a:gd name="connsiteY18" fmla="*/ 1806242 h 1927662"/>
                <a:gd name="connsiteX0" fmla="*/ 3396484 w 4476531"/>
                <a:gd name="connsiteY0" fmla="*/ 1806242 h 1927662"/>
                <a:gd name="connsiteX1" fmla="*/ 4164891 w 4476531"/>
                <a:gd name="connsiteY1" fmla="*/ 1500106 h 1927662"/>
                <a:gd name="connsiteX2" fmla="*/ 4431223 w 4476531"/>
                <a:gd name="connsiteY2" fmla="*/ 1055849 h 1927662"/>
                <a:gd name="connsiteX3" fmla="*/ 4476491 w 4476531"/>
                <a:gd name="connsiteY3" fmla="*/ 572997 h 1927662"/>
                <a:gd name="connsiteX4" fmla="*/ 4207784 w 4476531"/>
                <a:gd name="connsiteY4" fmla="*/ 401718 h 1927662"/>
                <a:gd name="connsiteX5" fmla="*/ 3839730 w 4476531"/>
                <a:gd name="connsiteY5" fmla="*/ 941171 h 1927662"/>
                <a:gd name="connsiteX6" fmla="*/ 3381542 w 4476531"/>
                <a:gd name="connsiteY6" fmla="*/ 654422 h 1927662"/>
                <a:gd name="connsiteX7" fmla="*/ 2853028 w 4476531"/>
                <a:gd name="connsiteY7" fmla="*/ 1084288 h 1927662"/>
                <a:gd name="connsiteX8" fmla="*/ 2273952 w 4476531"/>
                <a:gd name="connsiteY8" fmla="*/ 745501 h 1927662"/>
                <a:gd name="connsiteX9" fmla="*/ 1658616 w 4476531"/>
                <a:gd name="connsiteY9" fmla="*/ 1069103 h 1927662"/>
                <a:gd name="connsiteX10" fmla="*/ 1144893 w 4476531"/>
                <a:gd name="connsiteY10" fmla="*/ 652792 h 1927662"/>
                <a:gd name="connsiteX11" fmla="*/ 695160 w 4476531"/>
                <a:gd name="connsiteY11" fmla="*/ 850639 h 1927662"/>
                <a:gd name="connsiteX12" fmla="*/ 198829 w 4476531"/>
                <a:gd name="connsiteY12" fmla="*/ 0 h 1927662"/>
                <a:gd name="connsiteX13" fmla="*/ 4078 w 4476531"/>
                <a:gd name="connsiteY13" fmla="*/ 358733 h 1927662"/>
                <a:gd name="connsiteX14" fmla="*/ 49346 w 4476531"/>
                <a:gd name="connsiteY14" fmla="*/ 1013599 h 1927662"/>
                <a:gd name="connsiteX15" fmla="*/ 334334 w 4476531"/>
                <a:gd name="connsiteY15" fmla="*/ 1501294 h 1927662"/>
                <a:gd name="connsiteX16" fmla="*/ 1237901 w 4476531"/>
                <a:gd name="connsiteY16" fmla="*/ 1821231 h 1927662"/>
                <a:gd name="connsiteX17" fmla="*/ 2468595 w 4476531"/>
                <a:gd name="connsiteY17" fmla="*/ 1927662 h 1927662"/>
                <a:gd name="connsiteX18" fmla="*/ 3396484 w 4476531"/>
                <a:gd name="connsiteY18" fmla="*/ 1806242 h 1927662"/>
                <a:gd name="connsiteX0" fmla="*/ 3396484 w 4476531"/>
                <a:gd name="connsiteY0" fmla="*/ 1806242 h 1927662"/>
                <a:gd name="connsiteX1" fmla="*/ 4164891 w 4476531"/>
                <a:gd name="connsiteY1" fmla="*/ 1478982 h 1927662"/>
                <a:gd name="connsiteX2" fmla="*/ 4431223 w 4476531"/>
                <a:gd name="connsiteY2" fmla="*/ 1055849 h 1927662"/>
                <a:gd name="connsiteX3" fmla="*/ 4476491 w 4476531"/>
                <a:gd name="connsiteY3" fmla="*/ 572997 h 1927662"/>
                <a:gd name="connsiteX4" fmla="*/ 4207784 w 4476531"/>
                <a:gd name="connsiteY4" fmla="*/ 401718 h 1927662"/>
                <a:gd name="connsiteX5" fmla="*/ 3839730 w 4476531"/>
                <a:gd name="connsiteY5" fmla="*/ 941171 h 1927662"/>
                <a:gd name="connsiteX6" fmla="*/ 3381542 w 4476531"/>
                <a:gd name="connsiteY6" fmla="*/ 654422 h 1927662"/>
                <a:gd name="connsiteX7" fmla="*/ 2853028 w 4476531"/>
                <a:gd name="connsiteY7" fmla="*/ 1084288 h 1927662"/>
                <a:gd name="connsiteX8" fmla="*/ 2273952 w 4476531"/>
                <a:gd name="connsiteY8" fmla="*/ 745501 h 1927662"/>
                <a:gd name="connsiteX9" fmla="*/ 1658616 w 4476531"/>
                <a:gd name="connsiteY9" fmla="*/ 1069103 h 1927662"/>
                <a:gd name="connsiteX10" fmla="*/ 1144893 w 4476531"/>
                <a:gd name="connsiteY10" fmla="*/ 652792 h 1927662"/>
                <a:gd name="connsiteX11" fmla="*/ 695160 w 4476531"/>
                <a:gd name="connsiteY11" fmla="*/ 850639 h 1927662"/>
                <a:gd name="connsiteX12" fmla="*/ 198829 w 4476531"/>
                <a:gd name="connsiteY12" fmla="*/ 0 h 1927662"/>
                <a:gd name="connsiteX13" fmla="*/ 4078 w 4476531"/>
                <a:gd name="connsiteY13" fmla="*/ 358733 h 1927662"/>
                <a:gd name="connsiteX14" fmla="*/ 49346 w 4476531"/>
                <a:gd name="connsiteY14" fmla="*/ 1013599 h 1927662"/>
                <a:gd name="connsiteX15" fmla="*/ 334334 w 4476531"/>
                <a:gd name="connsiteY15" fmla="*/ 1501294 h 1927662"/>
                <a:gd name="connsiteX16" fmla="*/ 1237901 w 4476531"/>
                <a:gd name="connsiteY16" fmla="*/ 1821231 h 1927662"/>
                <a:gd name="connsiteX17" fmla="*/ 2468595 w 4476531"/>
                <a:gd name="connsiteY17" fmla="*/ 1927662 h 1927662"/>
                <a:gd name="connsiteX18" fmla="*/ 3396484 w 4476531"/>
                <a:gd name="connsiteY18" fmla="*/ 1806242 h 1927662"/>
                <a:gd name="connsiteX0" fmla="*/ 3396484 w 4476531"/>
                <a:gd name="connsiteY0" fmla="*/ 1806242 h 1927662"/>
                <a:gd name="connsiteX1" fmla="*/ 4164891 w 4476531"/>
                <a:gd name="connsiteY1" fmla="*/ 1478982 h 1927662"/>
                <a:gd name="connsiteX2" fmla="*/ 4431223 w 4476531"/>
                <a:gd name="connsiteY2" fmla="*/ 1055849 h 1927662"/>
                <a:gd name="connsiteX3" fmla="*/ 4476491 w 4476531"/>
                <a:gd name="connsiteY3" fmla="*/ 572997 h 1927662"/>
                <a:gd name="connsiteX4" fmla="*/ 4207784 w 4476531"/>
                <a:gd name="connsiteY4" fmla="*/ 401718 h 1927662"/>
                <a:gd name="connsiteX5" fmla="*/ 3839730 w 4476531"/>
                <a:gd name="connsiteY5" fmla="*/ 941171 h 1927662"/>
                <a:gd name="connsiteX6" fmla="*/ 3381542 w 4476531"/>
                <a:gd name="connsiteY6" fmla="*/ 654422 h 1927662"/>
                <a:gd name="connsiteX7" fmla="*/ 2853028 w 4476531"/>
                <a:gd name="connsiteY7" fmla="*/ 1084288 h 1927662"/>
                <a:gd name="connsiteX8" fmla="*/ 2273952 w 4476531"/>
                <a:gd name="connsiteY8" fmla="*/ 745501 h 1927662"/>
                <a:gd name="connsiteX9" fmla="*/ 1658616 w 4476531"/>
                <a:gd name="connsiteY9" fmla="*/ 1069103 h 1927662"/>
                <a:gd name="connsiteX10" fmla="*/ 1144893 w 4476531"/>
                <a:gd name="connsiteY10" fmla="*/ 652792 h 1927662"/>
                <a:gd name="connsiteX11" fmla="*/ 695160 w 4476531"/>
                <a:gd name="connsiteY11" fmla="*/ 850639 h 1927662"/>
                <a:gd name="connsiteX12" fmla="*/ 198829 w 4476531"/>
                <a:gd name="connsiteY12" fmla="*/ 0 h 1927662"/>
                <a:gd name="connsiteX13" fmla="*/ 4078 w 4476531"/>
                <a:gd name="connsiteY13" fmla="*/ 358733 h 1927662"/>
                <a:gd name="connsiteX14" fmla="*/ 49346 w 4476531"/>
                <a:gd name="connsiteY14" fmla="*/ 1013599 h 1927662"/>
                <a:gd name="connsiteX15" fmla="*/ 334334 w 4476531"/>
                <a:gd name="connsiteY15" fmla="*/ 1501294 h 1927662"/>
                <a:gd name="connsiteX16" fmla="*/ 1237901 w 4476531"/>
                <a:gd name="connsiteY16" fmla="*/ 1821231 h 1927662"/>
                <a:gd name="connsiteX17" fmla="*/ 2468595 w 4476531"/>
                <a:gd name="connsiteY17" fmla="*/ 1927662 h 1927662"/>
                <a:gd name="connsiteX18" fmla="*/ 3396484 w 4476531"/>
                <a:gd name="connsiteY18" fmla="*/ 1806242 h 1927662"/>
                <a:gd name="connsiteX0" fmla="*/ 3396484 w 4476513"/>
                <a:gd name="connsiteY0" fmla="*/ 1806242 h 1927662"/>
                <a:gd name="connsiteX1" fmla="*/ 4164891 w 4476513"/>
                <a:gd name="connsiteY1" fmla="*/ 1478982 h 1927662"/>
                <a:gd name="connsiteX2" fmla="*/ 4431223 w 4476513"/>
                <a:gd name="connsiteY2" fmla="*/ 1055849 h 1927662"/>
                <a:gd name="connsiteX3" fmla="*/ 4476491 w 4476513"/>
                <a:gd name="connsiteY3" fmla="*/ 572997 h 1927662"/>
                <a:gd name="connsiteX4" fmla="*/ 4207784 w 4476513"/>
                <a:gd name="connsiteY4" fmla="*/ 401718 h 1927662"/>
                <a:gd name="connsiteX5" fmla="*/ 3839730 w 4476513"/>
                <a:gd name="connsiteY5" fmla="*/ 941171 h 1927662"/>
                <a:gd name="connsiteX6" fmla="*/ 3381542 w 4476513"/>
                <a:gd name="connsiteY6" fmla="*/ 654422 h 1927662"/>
                <a:gd name="connsiteX7" fmla="*/ 2853028 w 4476513"/>
                <a:gd name="connsiteY7" fmla="*/ 1084288 h 1927662"/>
                <a:gd name="connsiteX8" fmla="*/ 2273952 w 4476513"/>
                <a:gd name="connsiteY8" fmla="*/ 745501 h 1927662"/>
                <a:gd name="connsiteX9" fmla="*/ 1658616 w 4476513"/>
                <a:gd name="connsiteY9" fmla="*/ 1069103 h 1927662"/>
                <a:gd name="connsiteX10" fmla="*/ 1144893 w 4476513"/>
                <a:gd name="connsiteY10" fmla="*/ 652792 h 1927662"/>
                <a:gd name="connsiteX11" fmla="*/ 695160 w 4476513"/>
                <a:gd name="connsiteY11" fmla="*/ 850639 h 1927662"/>
                <a:gd name="connsiteX12" fmla="*/ 198829 w 4476513"/>
                <a:gd name="connsiteY12" fmla="*/ 0 h 1927662"/>
                <a:gd name="connsiteX13" fmla="*/ 4078 w 4476513"/>
                <a:gd name="connsiteY13" fmla="*/ 358733 h 1927662"/>
                <a:gd name="connsiteX14" fmla="*/ 49346 w 4476513"/>
                <a:gd name="connsiteY14" fmla="*/ 1013599 h 1927662"/>
                <a:gd name="connsiteX15" fmla="*/ 334334 w 4476513"/>
                <a:gd name="connsiteY15" fmla="*/ 1501294 h 1927662"/>
                <a:gd name="connsiteX16" fmla="*/ 1237901 w 4476513"/>
                <a:gd name="connsiteY16" fmla="*/ 1821231 h 1927662"/>
                <a:gd name="connsiteX17" fmla="*/ 2468595 w 4476513"/>
                <a:gd name="connsiteY17" fmla="*/ 1927662 h 1927662"/>
                <a:gd name="connsiteX18" fmla="*/ 3396484 w 4476513"/>
                <a:gd name="connsiteY18" fmla="*/ 1806242 h 1927662"/>
                <a:gd name="connsiteX0" fmla="*/ 3396484 w 4476513"/>
                <a:gd name="connsiteY0" fmla="*/ 1806242 h 1927662"/>
                <a:gd name="connsiteX1" fmla="*/ 4164891 w 4476513"/>
                <a:gd name="connsiteY1" fmla="*/ 1478982 h 1927662"/>
                <a:gd name="connsiteX2" fmla="*/ 4431223 w 4476513"/>
                <a:gd name="connsiteY2" fmla="*/ 1055849 h 1927662"/>
                <a:gd name="connsiteX3" fmla="*/ 4476491 w 4476513"/>
                <a:gd name="connsiteY3" fmla="*/ 572997 h 1927662"/>
                <a:gd name="connsiteX4" fmla="*/ 4207784 w 4476513"/>
                <a:gd name="connsiteY4" fmla="*/ 401718 h 1927662"/>
                <a:gd name="connsiteX5" fmla="*/ 3839730 w 4476513"/>
                <a:gd name="connsiteY5" fmla="*/ 941171 h 1927662"/>
                <a:gd name="connsiteX6" fmla="*/ 3381542 w 4476513"/>
                <a:gd name="connsiteY6" fmla="*/ 654422 h 1927662"/>
                <a:gd name="connsiteX7" fmla="*/ 2853028 w 4476513"/>
                <a:gd name="connsiteY7" fmla="*/ 1084288 h 1927662"/>
                <a:gd name="connsiteX8" fmla="*/ 2273952 w 4476513"/>
                <a:gd name="connsiteY8" fmla="*/ 745501 h 1927662"/>
                <a:gd name="connsiteX9" fmla="*/ 1658616 w 4476513"/>
                <a:gd name="connsiteY9" fmla="*/ 1069103 h 1927662"/>
                <a:gd name="connsiteX10" fmla="*/ 1144893 w 4476513"/>
                <a:gd name="connsiteY10" fmla="*/ 652792 h 1927662"/>
                <a:gd name="connsiteX11" fmla="*/ 695160 w 4476513"/>
                <a:gd name="connsiteY11" fmla="*/ 850639 h 1927662"/>
                <a:gd name="connsiteX12" fmla="*/ 198829 w 4476513"/>
                <a:gd name="connsiteY12" fmla="*/ 0 h 1927662"/>
                <a:gd name="connsiteX13" fmla="*/ 4078 w 4476513"/>
                <a:gd name="connsiteY13" fmla="*/ 358733 h 1927662"/>
                <a:gd name="connsiteX14" fmla="*/ 49346 w 4476513"/>
                <a:gd name="connsiteY14" fmla="*/ 1013599 h 1927662"/>
                <a:gd name="connsiteX15" fmla="*/ 334334 w 4476513"/>
                <a:gd name="connsiteY15" fmla="*/ 1501294 h 1927662"/>
                <a:gd name="connsiteX16" fmla="*/ 1237901 w 4476513"/>
                <a:gd name="connsiteY16" fmla="*/ 1821231 h 1927662"/>
                <a:gd name="connsiteX17" fmla="*/ 2468595 w 4476513"/>
                <a:gd name="connsiteY17" fmla="*/ 1927662 h 1927662"/>
                <a:gd name="connsiteX18" fmla="*/ 3396484 w 4476513"/>
                <a:gd name="connsiteY18" fmla="*/ 1806242 h 1927662"/>
                <a:gd name="connsiteX0" fmla="*/ 3396484 w 4476513"/>
                <a:gd name="connsiteY0" fmla="*/ 1806242 h 1927662"/>
                <a:gd name="connsiteX1" fmla="*/ 4164891 w 4476513"/>
                <a:gd name="connsiteY1" fmla="*/ 1478982 h 1927662"/>
                <a:gd name="connsiteX2" fmla="*/ 4431223 w 4476513"/>
                <a:gd name="connsiteY2" fmla="*/ 1055849 h 1927662"/>
                <a:gd name="connsiteX3" fmla="*/ 4476491 w 4476513"/>
                <a:gd name="connsiteY3" fmla="*/ 572997 h 1927662"/>
                <a:gd name="connsiteX4" fmla="*/ 4207784 w 4476513"/>
                <a:gd name="connsiteY4" fmla="*/ 401718 h 1927662"/>
                <a:gd name="connsiteX5" fmla="*/ 3839730 w 4476513"/>
                <a:gd name="connsiteY5" fmla="*/ 941171 h 1927662"/>
                <a:gd name="connsiteX6" fmla="*/ 3381542 w 4476513"/>
                <a:gd name="connsiteY6" fmla="*/ 654422 h 1927662"/>
                <a:gd name="connsiteX7" fmla="*/ 2853028 w 4476513"/>
                <a:gd name="connsiteY7" fmla="*/ 1084288 h 1927662"/>
                <a:gd name="connsiteX8" fmla="*/ 2273952 w 4476513"/>
                <a:gd name="connsiteY8" fmla="*/ 745501 h 1927662"/>
                <a:gd name="connsiteX9" fmla="*/ 1658616 w 4476513"/>
                <a:gd name="connsiteY9" fmla="*/ 1069103 h 1927662"/>
                <a:gd name="connsiteX10" fmla="*/ 1144893 w 4476513"/>
                <a:gd name="connsiteY10" fmla="*/ 652792 h 1927662"/>
                <a:gd name="connsiteX11" fmla="*/ 695160 w 4476513"/>
                <a:gd name="connsiteY11" fmla="*/ 850639 h 1927662"/>
                <a:gd name="connsiteX12" fmla="*/ 198829 w 4476513"/>
                <a:gd name="connsiteY12" fmla="*/ 0 h 1927662"/>
                <a:gd name="connsiteX13" fmla="*/ 4078 w 4476513"/>
                <a:gd name="connsiteY13" fmla="*/ 358733 h 1927662"/>
                <a:gd name="connsiteX14" fmla="*/ 49346 w 4476513"/>
                <a:gd name="connsiteY14" fmla="*/ 1013599 h 1927662"/>
                <a:gd name="connsiteX15" fmla="*/ 334334 w 4476513"/>
                <a:gd name="connsiteY15" fmla="*/ 1501294 h 1927662"/>
                <a:gd name="connsiteX16" fmla="*/ 1237901 w 4476513"/>
                <a:gd name="connsiteY16" fmla="*/ 1821231 h 1927662"/>
                <a:gd name="connsiteX17" fmla="*/ 2468595 w 4476513"/>
                <a:gd name="connsiteY17" fmla="*/ 1927662 h 1927662"/>
                <a:gd name="connsiteX18" fmla="*/ 3396484 w 4476513"/>
                <a:gd name="connsiteY18" fmla="*/ 1806242 h 1927662"/>
                <a:gd name="connsiteX0" fmla="*/ 3396484 w 4476513"/>
                <a:gd name="connsiteY0" fmla="*/ 1818314 h 1927662"/>
                <a:gd name="connsiteX1" fmla="*/ 4164891 w 4476513"/>
                <a:gd name="connsiteY1" fmla="*/ 1478982 h 1927662"/>
                <a:gd name="connsiteX2" fmla="*/ 4431223 w 4476513"/>
                <a:gd name="connsiteY2" fmla="*/ 1055849 h 1927662"/>
                <a:gd name="connsiteX3" fmla="*/ 4476491 w 4476513"/>
                <a:gd name="connsiteY3" fmla="*/ 572997 h 1927662"/>
                <a:gd name="connsiteX4" fmla="*/ 4207784 w 4476513"/>
                <a:gd name="connsiteY4" fmla="*/ 401718 h 1927662"/>
                <a:gd name="connsiteX5" fmla="*/ 3839730 w 4476513"/>
                <a:gd name="connsiteY5" fmla="*/ 941171 h 1927662"/>
                <a:gd name="connsiteX6" fmla="*/ 3381542 w 4476513"/>
                <a:gd name="connsiteY6" fmla="*/ 654422 h 1927662"/>
                <a:gd name="connsiteX7" fmla="*/ 2853028 w 4476513"/>
                <a:gd name="connsiteY7" fmla="*/ 1084288 h 1927662"/>
                <a:gd name="connsiteX8" fmla="*/ 2273952 w 4476513"/>
                <a:gd name="connsiteY8" fmla="*/ 745501 h 1927662"/>
                <a:gd name="connsiteX9" fmla="*/ 1658616 w 4476513"/>
                <a:gd name="connsiteY9" fmla="*/ 1069103 h 1927662"/>
                <a:gd name="connsiteX10" fmla="*/ 1144893 w 4476513"/>
                <a:gd name="connsiteY10" fmla="*/ 652792 h 1927662"/>
                <a:gd name="connsiteX11" fmla="*/ 695160 w 4476513"/>
                <a:gd name="connsiteY11" fmla="*/ 850639 h 1927662"/>
                <a:gd name="connsiteX12" fmla="*/ 198829 w 4476513"/>
                <a:gd name="connsiteY12" fmla="*/ 0 h 1927662"/>
                <a:gd name="connsiteX13" fmla="*/ 4078 w 4476513"/>
                <a:gd name="connsiteY13" fmla="*/ 358733 h 1927662"/>
                <a:gd name="connsiteX14" fmla="*/ 49346 w 4476513"/>
                <a:gd name="connsiteY14" fmla="*/ 1013599 h 1927662"/>
                <a:gd name="connsiteX15" fmla="*/ 334334 w 4476513"/>
                <a:gd name="connsiteY15" fmla="*/ 1501294 h 1927662"/>
                <a:gd name="connsiteX16" fmla="*/ 1237901 w 4476513"/>
                <a:gd name="connsiteY16" fmla="*/ 1821231 h 1927662"/>
                <a:gd name="connsiteX17" fmla="*/ 2468595 w 4476513"/>
                <a:gd name="connsiteY17" fmla="*/ 1927662 h 1927662"/>
                <a:gd name="connsiteX18" fmla="*/ 3396484 w 4476513"/>
                <a:gd name="connsiteY18" fmla="*/ 1818314 h 1927662"/>
                <a:gd name="connsiteX0" fmla="*/ 3396484 w 4476513"/>
                <a:gd name="connsiteY0" fmla="*/ 1818314 h 1942752"/>
                <a:gd name="connsiteX1" fmla="*/ 4164891 w 4476513"/>
                <a:gd name="connsiteY1" fmla="*/ 1478982 h 1942752"/>
                <a:gd name="connsiteX2" fmla="*/ 4431223 w 4476513"/>
                <a:gd name="connsiteY2" fmla="*/ 1055849 h 1942752"/>
                <a:gd name="connsiteX3" fmla="*/ 4476491 w 4476513"/>
                <a:gd name="connsiteY3" fmla="*/ 572997 h 1942752"/>
                <a:gd name="connsiteX4" fmla="*/ 4207784 w 4476513"/>
                <a:gd name="connsiteY4" fmla="*/ 401718 h 1942752"/>
                <a:gd name="connsiteX5" fmla="*/ 3839730 w 4476513"/>
                <a:gd name="connsiteY5" fmla="*/ 941171 h 1942752"/>
                <a:gd name="connsiteX6" fmla="*/ 3381542 w 4476513"/>
                <a:gd name="connsiteY6" fmla="*/ 654422 h 1942752"/>
                <a:gd name="connsiteX7" fmla="*/ 2853028 w 4476513"/>
                <a:gd name="connsiteY7" fmla="*/ 1084288 h 1942752"/>
                <a:gd name="connsiteX8" fmla="*/ 2273952 w 4476513"/>
                <a:gd name="connsiteY8" fmla="*/ 745501 h 1942752"/>
                <a:gd name="connsiteX9" fmla="*/ 1658616 w 4476513"/>
                <a:gd name="connsiteY9" fmla="*/ 1069103 h 1942752"/>
                <a:gd name="connsiteX10" fmla="*/ 1144893 w 4476513"/>
                <a:gd name="connsiteY10" fmla="*/ 652792 h 1942752"/>
                <a:gd name="connsiteX11" fmla="*/ 695160 w 4476513"/>
                <a:gd name="connsiteY11" fmla="*/ 850639 h 1942752"/>
                <a:gd name="connsiteX12" fmla="*/ 198829 w 4476513"/>
                <a:gd name="connsiteY12" fmla="*/ 0 h 1942752"/>
                <a:gd name="connsiteX13" fmla="*/ 4078 w 4476513"/>
                <a:gd name="connsiteY13" fmla="*/ 358733 h 1942752"/>
                <a:gd name="connsiteX14" fmla="*/ 49346 w 4476513"/>
                <a:gd name="connsiteY14" fmla="*/ 1013599 h 1942752"/>
                <a:gd name="connsiteX15" fmla="*/ 334334 w 4476513"/>
                <a:gd name="connsiteY15" fmla="*/ 1501294 h 1942752"/>
                <a:gd name="connsiteX16" fmla="*/ 1237901 w 4476513"/>
                <a:gd name="connsiteY16" fmla="*/ 1821231 h 1942752"/>
                <a:gd name="connsiteX17" fmla="*/ 2178884 w 4476513"/>
                <a:gd name="connsiteY17" fmla="*/ 1942752 h 1942752"/>
                <a:gd name="connsiteX18" fmla="*/ 3396484 w 4476513"/>
                <a:gd name="connsiteY18" fmla="*/ 1818314 h 1942752"/>
                <a:gd name="connsiteX0" fmla="*/ 3396484 w 4476513"/>
                <a:gd name="connsiteY0" fmla="*/ 1818314 h 1927663"/>
                <a:gd name="connsiteX1" fmla="*/ 4164891 w 4476513"/>
                <a:gd name="connsiteY1" fmla="*/ 1478982 h 1927663"/>
                <a:gd name="connsiteX2" fmla="*/ 4431223 w 4476513"/>
                <a:gd name="connsiteY2" fmla="*/ 1055849 h 1927663"/>
                <a:gd name="connsiteX3" fmla="*/ 4476491 w 4476513"/>
                <a:gd name="connsiteY3" fmla="*/ 572997 h 1927663"/>
                <a:gd name="connsiteX4" fmla="*/ 4207784 w 4476513"/>
                <a:gd name="connsiteY4" fmla="*/ 401718 h 1927663"/>
                <a:gd name="connsiteX5" fmla="*/ 3839730 w 4476513"/>
                <a:gd name="connsiteY5" fmla="*/ 941171 h 1927663"/>
                <a:gd name="connsiteX6" fmla="*/ 3381542 w 4476513"/>
                <a:gd name="connsiteY6" fmla="*/ 654422 h 1927663"/>
                <a:gd name="connsiteX7" fmla="*/ 2853028 w 4476513"/>
                <a:gd name="connsiteY7" fmla="*/ 1084288 h 1927663"/>
                <a:gd name="connsiteX8" fmla="*/ 2273952 w 4476513"/>
                <a:gd name="connsiteY8" fmla="*/ 745501 h 1927663"/>
                <a:gd name="connsiteX9" fmla="*/ 1658616 w 4476513"/>
                <a:gd name="connsiteY9" fmla="*/ 1069103 h 1927663"/>
                <a:gd name="connsiteX10" fmla="*/ 1144893 w 4476513"/>
                <a:gd name="connsiteY10" fmla="*/ 652792 h 1927663"/>
                <a:gd name="connsiteX11" fmla="*/ 695160 w 4476513"/>
                <a:gd name="connsiteY11" fmla="*/ 850639 h 1927663"/>
                <a:gd name="connsiteX12" fmla="*/ 198829 w 4476513"/>
                <a:gd name="connsiteY12" fmla="*/ 0 h 1927663"/>
                <a:gd name="connsiteX13" fmla="*/ 4078 w 4476513"/>
                <a:gd name="connsiteY13" fmla="*/ 358733 h 1927663"/>
                <a:gd name="connsiteX14" fmla="*/ 49346 w 4476513"/>
                <a:gd name="connsiteY14" fmla="*/ 1013599 h 1927663"/>
                <a:gd name="connsiteX15" fmla="*/ 334334 w 4476513"/>
                <a:gd name="connsiteY15" fmla="*/ 1501294 h 1927663"/>
                <a:gd name="connsiteX16" fmla="*/ 1237901 w 4476513"/>
                <a:gd name="connsiteY16" fmla="*/ 1821231 h 1927663"/>
                <a:gd name="connsiteX17" fmla="*/ 2227169 w 4476513"/>
                <a:gd name="connsiteY17" fmla="*/ 1927663 h 1927663"/>
                <a:gd name="connsiteX18" fmla="*/ 3396484 w 4476513"/>
                <a:gd name="connsiteY18" fmla="*/ 1818314 h 1927663"/>
                <a:gd name="connsiteX0" fmla="*/ 3396484 w 4476513"/>
                <a:gd name="connsiteY0" fmla="*/ 1818314 h 1927663"/>
                <a:gd name="connsiteX1" fmla="*/ 4164891 w 4476513"/>
                <a:gd name="connsiteY1" fmla="*/ 1478982 h 1927663"/>
                <a:gd name="connsiteX2" fmla="*/ 4431223 w 4476513"/>
                <a:gd name="connsiteY2" fmla="*/ 1055849 h 1927663"/>
                <a:gd name="connsiteX3" fmla="*/ 4476491 w 4476513"/>
                <a:gd name="connsiteY3" fmla="*/ 572997 h 1927663"/>
                <a:gd name="connsiteX4" fmla="*/ 4207784 w 4476513"/>
                <a:gd name="connsiteY4" fmla="*/ 401718 h 1927663"/>
                <a:gd name="connsiteX5" fmla="*/ 3839730 w 4476513"/>
                <a:gd name="connsiteY5" fmla="*/ 941171 h 1927663"/>
                <a:gd name="connsiteX6" fmla="*/ 3381542 w 4476513"/>
                <a:gd name="connsiteY6" fmla="*/ 654422 h 1927663"/>
                <a:gd name="connsiteX7" fmla="*/ 2853028 w 4476513"/>
                <a:gd name="connsiteY7" fmla="*/ 1084288 h 1927663"/>
                <a:gd name="connsiteX8" fmla="*/ 2273952 w 4476513"/>
                <a:gd name="connsiteY8" fmla="*/ 745501 h 1927663"/>
                <a:gd name="connsiteX9" fmla="*/ 1658616 w 4476513"/>
                <a:gd name="connsiteY9" fmla="*/ 1069103 h 1927663"/>
                <a:gd name="connsiteX10" fmla="*/ 1144893 w 4476513"/>
                <a:gd name="connsiteY10" fmla="*/ 652792 h 1927663"/>
                <a:gd name="connsiteX11" fmla="*/ 695160 w 4476513"/>
                <a:gd name="connsiteY11" fmla="*/ 850639 h 1927663"/>
                <a:gd name="connsiteX12" fmla="*/ 198829 w 4476513"/>
                <a:gd name="connsiteY12" fmla="*/ 0 h 1927663"/>
                <a:gd name="connsiteX13" fmla="*/ 4078 w 4476513"/>
                <a:gd name="connsiteY13" fmla="*/ 358733 h 1927663"/>
                <a:gd name="connsiteX14" fmla="*/ 49346 w 4476513"/>
                <a:gd name="connsiteY14" fmla="*/ 1013599 h 1927663"/>
                <a:gd name="connsiteX15" fmla="*/ 334334 w 4476513"/>
                <a:gd name="connsiteY15" fmla="*/ 1501294 h 1927663"/>
                <a:gd name="connsiteX16" fmla="*/ 1237901 w 4476513"/>
                <a:gd name="connsiteY16" fmla="*/ 1821231 h 1927663"/>
                <a:gd name="connsiteX17" fmla="*/ 2227169 w 4476513"/>
                <a:gd name="connsiteY17" fmla="*/ 1927663 h 1927663"/>
                <a:gd name="connsiteX18" fmla="*/ 3396484 w 4476513"/>
                <a:gd name="connsiteY18" fmla="*/ 1818314 h 1927663"/>
                <a:gd name="connsiteX0" fmla="*/ 3396484 w 4476513"/>
                <a:gd name="connsiteY0" fmla="*/ 1818314 h 1927663"/>
                <a:gd name="connsiteX1" fmla="*/ 4164891 w 4476513"/>
                <a:gd name="connsiteY1" fmla="*/ 1478982 h 1927663"/>
                <a:gd name="connsiteX2" fmla="*/ 4431223 w 4476513"/>
                <a:gd name="connsiteY2" fmla="*/ 1055849 h 1927663"/>
                <a:gd name="connsiteX3" fmla="*/ 4476491 w 4476513"/>
                <a:gd name="connsiteY3" fmla="*/ 572997 h 1927663"/>
                <a:gd name="connsiteX4" fmla="*/ 4207784 w 4476513"/>
                <a:gd name="connsiteY4" fmla="*/ 401718 h 1927663"/>
                <a:gd name="connsiteX5" fmla="*/ 3839730 w 4476513"/>
                <a:gd name="connsiteY5" fmla="*/ 941171 h 1927663"/>
                <a:gd name="connsiteX6" fmla="*/ 3381542 w 4476513"/>
                <a:gd name="connsiteY6" fmla="*/ 654422 h 1927663"/>
                <a:gd name="connsiteX7" fmla="*/ 2853028 w 4476513"/>
                <a:gd name="connsiteY7" fmla="*/ 1084288 h 1927663"/>
                <a:gd name="connsiteX8" fmla="*/ 2273952 w 4476513"/>
                <a:gd name="connsiteY8" fmla="*/ 745501 h 1927663"/>
                <a:gd name="connsiteX9" fmla="*/ 1658616 w 4476513"/>
                <a:gd name="connsiteY9" fmla="*/ 1069103 h 1927663"/>
                <a:gd name="connsiteX10" fmla="*/ 1144893 w 4476513"/>
                <a:gd name="connsiteY10" fmla="*/ 652792 h 1927663"/>
                <a:gd name="connsiteX11" fmla="*/ 695160 w 4476513"/>
                <a:gd name="connsiteY11" fmla="*/ 850639 h 1927663"/>
                <a:gd name="connsiteX12" fmla="*/ 198829 w 4476513"/>
                <a:gd name="connsiteY12" fmla="*/ 0 h 1927663"/>
                <a:gd name="connsiteX13" fmla="*/ 4078 w 4476513"/>
                <a:gd name="connsiteY13" fmla="*/ 358733 h 1927663"/>
                <a:gd name="connsiteX14" fmla="*/ 49346 w 4476513"/>
                <a:gd name="connsiteY14" fmla="*/ 1013599 h 1927663"/>
                <a:gd name="connsiteX15" fmla="*/ 334334 w 4476513"/>
                <a:gd name="connsiteY15" fmla="*/ 1501294 h 1927663"/>
                <a:gd name="connsiteX16" fmla="*/ 1237901 w 4476513"/>
                <a:gd name="connsiteY16" fmla="*/ 1821231 h 1927663"/>
                <a:gd name="connsiteX17" fmla="*/ 2227169 w 4476513"/>
                <a:gd name="connsiteY17" fmla="*/ 1927663 h 1927663"/>
                <a:gd name="connsiteX18" fmla="*/ 3396484 w 4476513"/>
                <a:gd name="connsiteY18" fmla="*/ 1818314 h 1927663"/>
                <a:gd name="connsiteX0" fmla="*/ 3396484 w 4476513"/>
                <a:gd name="connsiteY0" fmla="*/ 1818314 h 1927663"/>
                <a:gd name="connsiteX1" fmla="*/ 4164891 w 4476513"/>
                <a:gd name="connsiteY1" fmla="*/ 1478982 h 1927663"/>
                <a:gd name="connsiteX2" fmla="*/ 4431223 w 4476513"/>
                <a:gd name="connsiteY2" fmla="*/ 1055849 h 1927663"/>
                <a:gd name="connsiteX3" fmla="*/ 4476491 w 4476513"/>
                <a:gd name="connsiteY3" fmla="*/ 572997 h 1927663"/>
                <a:gd name="connsiteX4" fmla="*/ 4207784 w 4476513"/>
                <a:gd name="connsiteY4" fmla="*/ 401718 h 1927663"/>
                <a:gd name="connsiteX5" fmla="*/ 3839730 w 4476513"/>
                <a:gd name="connsiteY5" fmla="*/ 941171 h 1927663"/>
                <a:gd name="connsiteX6" fmla="*/ 3381542 w 4476513"/>
                <a:gd name="connsiteY6" fmla="*/ 654422 h 1927663"/>
                <a:gd name="connsiteX7" fmla="*/ 2853028 w 4476513"/>
                <a:gd name="connsiteY7" fmla="*/ 1084288 h 1927663"/>
                <a:gd name="connsiteX8" fmla="*/ 2273952 w 4476513"/>
                <a:gd name="connsiteY8" fmla="*/ 745501 h 1927663"/>
                <a:gd name="connsiteX9" fmla="*/ 1658616 w 4476513"/>
                <a:gd name="connsiteY9" fmla="*/ 1069103 h 1927663"/>
                <a:gd name="connsiteX10" fmla="*/ 1144893 w 4476513"/>
                <a:gd name="connsiteY10" fmla="*/ 652792 h 1927663"/>
                <a:gd name="connsiteX11" fmla="*/ 695160 w 4476513"/>
                <a:gd name="connsiteY11" fmla="*/ 850639 h 1927663"/>
                <a:gd name="connsiteX12" fmla="*/ 198829 w 4476513"/>
                <a:gd name="connsiteY12" fmla="*/ 0 h 1927663"/>
                <a:gd name="connsiteX13" fmla="*/ 4078 w 4476513"/>
                <a:gd name="connsiteY13" fmla="*/ 358733 h 1927663"/>
                <a:gd name="connsiteX14" fmla="*/ 49346 w 4476513"/>
                <a:gd name="connsiteY14" fmla="*/ 1013599 h 1927663"/>
                <a:gd name="connsiteX15" fmla="*/ 334334 w 4476513"/>
                <a:gd name="connsiteY15" fmla="*/ 1501294 h 1927663"/>
                <a:gd name="connsiteX16" fmla="*/ 1237901 w 4476513"/>
                <a:gd name="connsiteY16" fmla="*/ 1821231 h 1927663"/>
                <a:gd name="connsiteX17" fmla="*/ 2227169 w 4476513"/>
                <a:gd name="connsiteY17" fmla="*/ 1927663 h 1927663"/>
                <a:gd name="connsiteX18" fmla="*/ 3396484 w 4476513"/>
                <a:gd name="connsiteY18" fmla="*/ 1818314 h 1927663"/>
                <a:gd name="connsiteX0" fmla="*/ 3396484 w 4476513"/>
                <a:gd name="connsiteY0" fmla="*/ 1818314 h 1927663"/>
                <a:gd name="connsiteX1" fmla="*/ 4164891 w 4476513"/>
                <a:gd name="connsiteY1" fmla="*/ 1478982 h 1927663"/>
                <a:gd name="connsiteX2" fmla="*/ 4431223 w 4476513"/>
                <a:gd name="connsiteY2" fmla="*/ 1055849 h 1927663"/>
                <a:gd name="connsiteX3" fmla="*/ 4476491 w 4476513"/>
                <a:gd name="connsiteY3" fmla="*/ 572997 h 1927663"/>
                <a:gd name="connsiteX4" fmla="*/ 4207784 w 4476513"/>
                <a:gd name="connsiteY4" fmla="*/ 401718 h 1927663"/>
                <a:gd name="connsiteX5" fmla="*/ 3839730 w 4476513"/>
                <a:gd name="connsiteY5" fmla="*/ 941171 h 1927663"/>
                <a:gd name="connsiteX6" fmla="*/ 3381542 w 4476513"/>
                <a:gd name="connsiteY6" fmla="*/ 654422 h 1927663"/>
                <a:gd name="connsiteX7" fmla="*/ 2853028 w 4476513"/>
                <a:gd name="connsiteY7" fmla="*/ 1084288 h 1927663"/>
                <a:gd name="connsiteX8" fmla="*/ 2273952 w 4476513"/>
                <a:gd name="connsiteY8" fmla="*/ 745501 h 1927663"/>
                <a:gd name="connsiteX9" fmla="*/ 1658616 w 4476513"/>
                <a:gd name="connsiteY9" fmla="*/ 1069103 h 1927663"/>
                <a:gd name="connsiteX10" fmla="*/ 1144893 w 4476513"/>
                <a:gd name="connsiteY10" fmla="*/ 652792 h 1927663"/>
                <a:gd name="connsiteX11" fmla="*/ 695160 w 4476513"/>
                <a:gd name="connsiteY11" fmla="*/ 850639 h 1927663"/>
                <a:gd name="connsiteX12" fmla="*/ 198829 w 4476513"/>
                <a:gd name="connsiteY12" fmla="*/ 0 h 1927663"/>
                <a:gd name="connsiteX13" fmla="*/ 4078 w 4476513"/>
                <a:gd name="connsiteY13" fmla="*/ 358733 h 1927663"/>
                <a:gd name="connsiteX14" fmla="*/ 49346 w 4476513"/>
                <a:gd name="connsiteY14" fmla="*/ 1013599 h 1927663"/>
                <a:gd name="connsiteX15" fmla="*/ 334334 w 4476513"/>
                <a:gd name="connsiteY15" fmla="*/ 1501294 h 1927663"/>
                <a:gd name="connsiteX16" fmla="*/ 1237901 w 4476513"/>
                <a:gd name="connsiteY16" fmla="*/ 1821231 h 1927663"/>
                <a:gd name="connsiteX17" fmla="*/ 2227169 w 4476513"/>
                <a:gd name="connsiteY17" fmla="*/ 1927663 h 1927663"/>
                <a:gd name="connsiteX18" fmla="*/ 3396484 w 4476513"/>
                <a:gd name="connsiteY18" fmla="*/ 1818314 h 1927663"/>
                <a:gd name="connsiteX0" fmla="*/ 3396484 w 4476513"/>
                <a:gd name="connsiteY0" fmla="*/ 1818314 h 1927663"/>
                <a:gd name="connsiteX1" fmla="*/ 4164891 w 4476513"/>
                <a:gd name="connsiteY1" fmla="*/ 1478982 h 1927663"/>
                <a:gd name="connsiteX2" fmla="*/ 4431223 w 4476513"/>
                <a:gd name="connsiteY2" fmla="*/ 1055849 h 1927663"/>
                <a:gd name="connsiteX3" fmla="*/ 4476491 w 4476513"/>
                <a:gd name="connsiteY3" fmla="*/ 572997 h 1927663"/>
                <a:gd name="connsiteX4" fmla="*/ 4207784 w 4476513"/>
                <a:gd name="connsiteY4" fmla="*/ 401718 h 1927663"/>
                <a:gd name="connsiteX5" fmla="*/ 3839730 w 4476513"/>
                <a:gd name="connsiteY5" fmla="*/ 941171 h 1927663"/>
                <a:gd name="connsiteX6" fmla="*/ 3381542 w 4476513"/>
                <a:gd name="connsiteY6" fmla="*/ 654422 h 1927663"/>
                <a:gd name="connsiteX7" fmla="*/ 2853028 w 4476513"/>
                <a:gd name="connsiteY7" fmla="*/ 1084288 h 1927663"/>
                <a:gd name="connsiteX8" fmla="*/ 2273952 w 4476513"/>
                <a:gd name="connsiteY8" fmla="*/ 745501 h 1927663"/>
                <a:gd name="connsiteX9" fmla="*/ 1658616 w 4476513"/>
                <a:gd name="connsiteY9" fmla="*/ 1069103 h 1927663"/>
                <a:gd name="connsiteX10" fmla="*/ 1144893 w 4476513"/>
                <a:gd name="connsiteY10" fmla="*/ 652792 h 1927663"/>
                <a:gd name="connsiteX11" fmla="*/ 695160 w 4476513"/>
                <a:gd name="connsiteY11" fmla="*/ 850639 h 1927663"/>
                <a:gd name="connsiteX12" fmla="*/ 198829 w 4476513"/>
                <a:gd name="connsiteY12" fmla="*/ 0 h 1927663"/>
                <a:gd name="connsiteX13" fmla="*/ 4078 w 4476513"/>
                <a:gd name="connsiteY13" fmla="*/ 358733 h 1927663"/>
                <a:gd name="connsiteX14" fmla="*/ 49346 w 4476513"/>
                <a:gd name="connsiteY14" fmla="*/ 1013599 h 1927663"/>
                <a:gd name="connsiteX15" fmla="*/ 334334 w 4476513"/>
                <a:gd name="connsiteY15" fmla="*/ 1501294 h 1927663"/>
                <a:gd name="connsiteX16" fmla="*/ 1237901 w 4476513"/>
                <a:gd name="connsiteY16" fmla="*/ 1821231 h 1927663"/>
                <a:gd name="connsiteX17" fmla="*/ 2227169 w 4476513"/>
                <a:gd name="connsiteY17" fmla="*/ 1927663 h 1927663"/>
                <a:gd name="connsiteX18" fmla="*/ 3396484 w 4476513"/>
                <a:gd name="connsiteY18" fmla="*/ 1818314 h 1927663"/>
                <a:gd name="connsiteX0" fmla="*/ 3375360 w 4476513"/>
                <a:gd name="connsiteY0" fmla="*/ 1806242 h 1927663"/>
                <a:gd name="connsiteX1" fmla="*/ 4164891 w 4476513"/>
                <a:gd name="connsiteY1" fmla="*/ 1478982 h 1927663"/>
                <a:gd name="connsiteX2" fmla="*/ 4431223 w 4476513"/>
                <a:gd name="connsiteY2" fmla="*/ 1055849 h 1927663"/>
                <a:gd name="connsiteX3" fmla="*/ 4476491 w 4476513"/>
                <a:gd name="connsiteY3" fmla="*/ 572997 h 1927663"/>
                <a:gd name="connsiteX4" fmla="*/ 4207784 w 4476513"/>
                <a:gd name="connsiteY4" fmla="*/ 401718 h 1927663"/>
                <a:gd name="connsiteX5" fmla="*/ 3839730 w 4476513"/>
                <a:gd name="connsiteY5" fmla="*/ 941171 h 1927663"/>
                <a:gd name="connsiteX6" fmla="*/ 3381542 w 4476513"/>
                <a:gd name="connsiteY6" fmla="*/ 654422 h 1927663"/>
                <a:gd name="connsiteX7" fmla="*/ 2853028 w 4476513"/>
                <a:gd name="connsiteY7" fmla="*/ 1084288 h 1927663"/>
                <a:gd name="connsiteX8" fmla="*/ 2273952 w 4476513"/>
                <a:gd name="connsiteY8" fmla="*/ 745501 h 1927663"/>
                <a:gd name="connsiteX9" fmla="*/ 1658616 w 4476513"/>
                <a:gd name="connsiteY9" fmla="*/ 1069103 h 1927663"/>
                <a:gd name="connsiteX10" fmla="*/ 1144893 w 4476513"/>
                <a:gd name="connsiteY10" fmla="*/ 652792 h 1927663"/>
                <a:gd name="connsiteX11" fmla="*/ 695160 w 4476513"/>
                <a:gd name="connsiteY11" fmla="*/ 850639 h 1927663"/>
                <a:gd name="connsiteX12" fmla="*/ 198829 w 4476513"/>
                <a:gd name="connsiteY12" fmla="*/ 0 h 1927663"/>
                <a:gd name="connsiteX13" fmla="*/ 4078 w 4476513"/>
                <a:gd name="connsiteY13" fmla="*/ 358733 h 1927663"/>
                <a:gd name="connsiteX14" fmla="*/ 49346 w 4476513"/>
                <a:gd name="connsiteY14" fmla="*/ 1013599 h 1927663"/>
                <a:gd name="connsiteX15" fmla="*/ 334334 w 4476513"/>
                <a:gd name="connsiteY15" fmla="*/ 1501294 h 1927663"/>
                <a:gd name="connsiteX16" fmla="*/ 1237901 w 4476513"/>
                <a:gd name="connsiteY16" fmla="*/ 1821231 h 1927663"/>
                <a:gd name="connsiteX17" fmla="*/ 2227169 w 4476513"/>
                <a:gd name="connsiteY17" fmla="*/ 1927663 h 1927663"/>
                <a:gd name="connsiteX18" fmla="*/ 3375360 w 4476513"/>
                <a:gd name="connsiteY18" fmla="*/ 1806242 h 1927663"/>
                <a:gd name="connsiteX0" fmla="*/ 3375360 w 4476513"/>
                <a:gd name="connsiteY0" fmla="*/ 1806242 h 1927663"/>
                <a:gd name="connsiteX1" fmla="*/ 4164891 w 4476513"/>
                <a:gd name="connsiteY1" fmla="*/ 1478982 h 1927663"/>
                <a:gd name="connsiteX2" fmla="*/ 4431223 w 4476513"/>
                <a:gd name="connsiteY2" fmla="*/ 1055849 h 1927663"/>
                <a:gd name="connsiteX3" fmla="*/ 4476491 w 4476513"/>
                <a:gd name="connsiteY3" fmla="*/ 572997 h 1927663"/>
                <a:gd name="connsiteX4" fmla="*/ 4207784 w 4476513"/>
                <a:gd name="connsiteY4" fmla="*/ 401718 h 1927663"/>
                <a:gd name="connsiteX5" fmla="*/ 3839730 w 4476513"/>
                <a:gd name="connsiteY5" fmla="*/ 941171 h 1927663"/>
                <a:gd name="connsiteX6" fmla="*/ 3381542 w 4476513"/>
                <a:gd name="connsiteY6" fmla="*/ 654422 h 1927663"/>
                <a:gd name="connsiteX7" fmla="*/ 2853028 w 4476513"/>
                <a:gd name="connsiteY7" fmla="*/ 1084288 h 1927663"/>
                <a:gd name="connsiteX8" fmla="*/ 2273952 w 4476513"/>
                <a:gd name="connsiteY8" fmla="*/ 745501 h 1927663"/>
                <a:gd name="connsiteX9" fmla="*/ 1658616 w 4476513"/>
                <a:gd name="connsiteY9" fmla="*/ 1069103 h 1927663"/>
                <a:gd name="connsiteX10" fmla="*/ 1144893 w 4476513"/>
                <a:gd name="connsiteY10" fmla="*/ 652792 h 1927663"/>
                <a:gd name="connsiteX11" fmla="*/ 695160 w 4476513"/>
                <a:gd name="connsiteY11" fmla="*/ 850639 h 1927663"/>
                <a:gd name="connsiteX12" fmla="*/ 198829 w 4476513"/>
                <a:gd name="connsiteY12" fmla="*/ 0 h 1927663"/>
                <a:gd name="connsiteX13" fmla="*/ 4078 w 4476513"/>
                <a:gd name="connsiteY13" fmla="*/ 358733 h 1927663"/>
                <a:gd name="connsiteX14" fmla="*/ 49346 w 4476513"/>
                <a:gd name="connsiteY14" fmla="*/ 1013599 h 1927663"/>
                <a:gd name="connsiteX15" fmla="*/ 334334 w 4476513"/>
                <a:gd name="connsiteY15" fmla="*/ 1501294 h 1927663"/>
                <a:gd name="connsiteX16" fmla="*/ 1237901 w 4476513"/>
                <a:gd name="connsiteY16" fmla="*/ 1821231 h 1927663"/>
                <a:gd name="connsiteX17" fmla="*/ 2227169 w 4476513"/>
                <a:gd name="connsiteY17" fmla="*/ 1927663 h 1927663"/>
                <a:gd name="connsiteX18" fmla="*/ 3375360 w 4476513"/>
                <a:gd name="connsiteY18" fmla="*/ 1806242 h 1927663"/>
                <a:gd name="connsiteX0" fmla="*/ 3375360 w 4476513"/>
                <a:gd name="connsiteY0" fmla="*/ 1806242 h 1927663"/>
                <a:gd name="connsiteX1" fmla="*/ 4164891 w 4476513"/>
                <a:gd name="connsiteY1" fmla="*/ 1478982 h 1927663"/>
                <a:gd name="connsiteX2" fmla="*/ 4431223 w 4476513"/>
                <a:gd name="connsiteY2" fmla="*/ 1055849 h 1927663"/>
                <a:gd name="connsiteX3" fmla="*/ 4476491 w 4476513"/>
                <a:gd name="connsiteY3" fmla="*/ 572997 h 1927663"/>
                <a:gd name="connsiteX4" fmla="*/ 4207784 w 4476513"/>
                <a:gd name="connsiteY4" fmla="*/ 401718 h 1927663"/>
                <a:gd name="connsiteX5" fmla="*/ 3839730 w 4476513"/>
                <a:gd name="connsiteY5" fmla="*/ 941171 h 1927663"/>
                <a:gd name="connsiteX6" fmla="*/ 3381542 w 4476513"/>
                <a:gd name="connsiteY6" fmla="*/ 654422 h 1927663"/>
                <a:gd name="connsiteX7" fmla="*/ 2853028 w 4476513"/>
                <a:gd name="connsiteY7" fmla="*/ 1084288 h 1927663"/>
                <a:gd name="connsiteX8" fmla="*/ 2273952 w 4476513"/>
                <a:gd name="connsiteY8" fmla="*/ 745501 h 1927663"/>
                <a:gd name="connsiteX9" fmla="*/ 1658616 w 4476513"/>
                <a:gd name="connsiteY9" fmla="*/ 1069103 h 1927663"/>
                <a:gd name="connsiteX10" fmla="*/ 1144893 w 4476513"/>
                <a:gd name="connsiteY10" fmla="*/ 652792 h 1927663"/>
                <a:gd name="connsiteX11" fmla="*/ 695160 w 4476513"/>
                <a:gd name="connsiteY11" fmla="*/ 850639 h 1927663"/>
                <a:gd name="connsiteX12" fmla="*/ 198829 w 4476513"/>
                <a:gd name="connsiteY12" fmla="*/ 0 h 1927663"/>
                <a:gd name="connsiteX13" fmla="*/ 4078 w 4476513"/>
                <a:gd name="connsiteY13" fmla="*/ 358733 h 1927663"/>
                <a:gd name="connsiteX14" fmla="*/ 49346 w 4476513"/>
                <a:gd name="connsiteY14" fmla="*/ 1013599 h 1927663"/>
                <a:gd name="connsiteX15" fmla="*/ 334334 w 4476513"/>
                <a:gd name="connsiteY15" fmla="*/ 1501294 h 1927663"/>
                <a:gd name="connsiteX16" fmla="*/ 1237901 w 4476513"/>
                <a:gd name="connsiteY16" fmla="*/ 1821231 h 1927663"/>
                <a:gd name="connsiteX17" fmla="*/ 2227169 w 4476513"/>
                <a:gd name="connsiteY17" fmla="*/ 1927663 h 1927663"/>
                <a:gd name="connsiteX18" fmla="*/ 3375360 w 4476513"/>
                <a:gd name="connsiteY18" fmla="*/ 1806242 h 1927663"/>
                <a:gd name="connsiteX0" fmla="*/ 3375360 w 4476513"/>
                <a:gd name="connsiteY0" fmla="*/ 1806242 h 1927663"/>
                <a:gd name="connsiteX1" fmla="*/ 4164891 w 4476513"/>
                <a:gd name="connsiteY1" fmla="*/ 1478982 h 1927663"/>
                <a:gd name="connsiteX2" fmla="*/ 4431223 w 4476513"/>
                <a:gd name="connsiteY2" fmla="*/ 1055849 h 1927663"/>
                <a:gd name="connsiteX3" fmla="*/ 4476491 w 4476513"/>
                <a:gd name="connsiteY3" fmla="*/ 572997 h 1927663"/>
                <a:gd name="connsiteX4" fmla="*/ 4362111 w 4476513"/>
                <a:gd name="connsiteY4" fmla="*/ 509977 h 1927663"/>
                <a:gd name="connsiteX5" fmla="*/ 4207784 w 4476513"/>
                <a:gd name="connsiteY5" fmla="*/ 401718 h 1927663"/>
                <a:gd name="connsiteX6" fmla="*/ 3839730 w 4476513"/>
                <a:gd name="connsiteY6" fmla="*/ 941171 h 1927663"/>
                <a:gd name="connsiteX7" fmla="*/ 3381542 w 4476513"/>
                <a:gd name="connsiteY7" fmla="*/ 654422 h 1927663"/>
                <a:gd name="connsiteX8" fmla="*/ 2853028 w 4476513"/>
                <a:gd name="connsiteY8" fmla="*/ 1084288 h 1927663"/>
                <a:gd name="connsiteX9" fmla="*/ 2273952 w 4476513"/>
                <a:gd name="connsiteY9" fmla="*/ 745501 h 1927663"/>
                <a:gd name="connsiteX10" fmla="*/ 1658616 w 4476513"/>
                <a:gd name="connsiteY10" fmla="*/ 1069103 h 1927663"/>
                <a:gd name="connsiteX11" fmla="*/ 1144893 w 4476513"/>
                <a:gd name="connsiteY11" fmla="*/ 652792 h 1927663"/>
                <a:gd name="connsiteX12" fmla="*/ 695160 w 4476513"/>
                <a:gd name="connsiteY12" fmla="*/ 850639 h 1927663"/>
                <a:gd name="connsiteX13" fmla="*/ 198829 w 4476513"/>
                <a:gd name="connsiteY13" fmla="*/ 0 h 1927663"/>
                <a:gd name="connsiteX14" fmla="*/ 4078 w 4476513"/>
                <a:gd name="connsiteY14" fmla="*/ 358733 h 1927663"/>
                <a:gd name="connsiteX15" fmla="*/ 49346 w 4476513"/>
                <a:gd name="connsiteY15" fmla="*/ 1013599 h 1927663"/>
                <a:gd name="connsiteX16" fmla="*/ 334334 w 4476513"/>
                <a:gd name="connsiteY16" fmla="*/ 1501294 h 1927663"/>
                <a:gd name="connsiteX17" fmla="*/ 1237901 w 4476513"/>
                <a:gd name="connsiteY17" fmla="*/ 1821231 h 1927663"/>
                <a:gd name="connsiteX18" fmla="*/ 2227169 w 4476513"/>
                <a:gd name="connsiteY18" fmla="*/ 1927663 h 1927663"/>
                <a:gd name="connsiteX19" fmla="*/ 3375360 w 4476513"/>
                <a:gd name="connsiteY19" fmla="*/ 1806242 h 1927663"/>
                <a:gd name="connsiteX0" fmla="*/ 3375360 w 4437591"/>
                <a:gd name="connsiteY0" fmla="*/ 1806242 h 1927663"/>
                <a:gd name="connsiteX1" fmla="*/ 4164891 w 4437591"/>
                <a:gd name="connsiteY1" fmla="*/ 1478982 h 1927663"/>
                <a:gd name="connsiteX2" fmla="*/ 4431223 w 4437591"/>
                <a:gd name="connsiteY2" fmla="*/ 1055849 h 1927663"/>
                <a:gd name="connsiteX3" fmla="*/ 4433107 w 4437591"/>
                <a:gd name="connsiteY3" fmla="*/ 162519 h 1927663"/>
                <a:gd name="connsiteX4" fmla="*/ 4362111 w 4437591"/>
                <a:gd name="connsiteY4" fmla="*/ 509977 h 1927663"/>
                <a:gd name="connsiteX5" fmla="*/ 4207784 w 4437591"/>
                <a:gd name="connsiteY5" fmla="*/ 401718 h 1927663"/>
                <a:gd name="connsiteX6" fmla="*/ 3839730 w 4437591"/>
                <a:gd name="connsiteY6" fmla="*/ 941171 h 1927663"/>
                <a:gd name="connsiteX7" fmla="*/ 3381542 w 4437591"/>
                <a:gd name="connsiteY7" fmla="*/ 654422 h 1927663"/>
                <a:gd name="connsiteX8" fmla="*/ 2853028 w 4437591"/>
                <a:gd name="connsiteY8" fmla="*/ 1084288 h 1927663"/>
                <a:gd name="connsiteX9" fmla="*/ 2273952 w 4437591"/>
                <a:gd name="connsiteY9" fmla="*/ 745501 h 1927663"/>
                <a:gd name="connsiteX10" fmla="*/ 1658616 w 4437591"/>
                <a:gd name="connsiteY10" fmla="*/ 1069103 h 1927663"/>
                <a:gd name="connsiteX11" fmla="*/ 1144893 w 4437591"/>
                <a:gd name="connsiteY11" fmla="*/ 652792 h 1927663"/>
                <a:gd name="connsiteX12" fmla="*/ 695160 w 4437591"/>
                <a:gd name="connsiteY12" fmla="*/ 850639 h 1927663"/>
                <a:gd name="connsiteX13" fmla="*/ 198829 w 4437591"/>
                <a:gd name="connsiteY13" fmla="*/ 0 h 1927663"/>
                <a:gd name="connsiteX14" fmla="*/ 4078 w 4437591"/>
                <a:gd name="connsiteY14" fmla="*/ 358733 h 1927663"/>
                <a:gd name="connsiteX15" fmla="*/ 49346 w 4437591"/>
                <a:gd name="connsiteY15" fmla="*/ 1013599 h 1927663"/>
                <a:gd name="connsiteX16" fmla="*/ 334334 w 4437591"/>
                <a:gd name="connsiteY16" fmla="*/ 1501294 h 1927663"/>
                <a:gd name="connsiteX17" fmla="*/ 1237901 w 4437591"/>
                <a:gd name="connsiteY17" fmla="*/ 1821231 h 1927663"/>
                <a:gd name="connsiteX18" fmla="*/ 2227169 w 4437591"/>
                <a:gd name="connsiteY18" fmla="*/ 1927663 h 1927663"/>
                <a:gd name="connsiteX19" fmla="*/ 3375360 w 4437591"/>
                <a:gd name="connsiteY19" fmla="*/ 1806242 h 1927663"/>
                <a:gd name="connsiteX0" fmla="*/ 3375360 w 4482252"/>
                <a:gd name="connsiteY0" fmla="*/ 1806242 h 1927663"/>
                <a:gd name="connsiteX1" fmla="*/ 4164891 w 4482252"/>
                <a:gd name="connsiteY1" fmla="*/ 1478982 h 1927663"/>
                <a:gd name="connsiteX2" fmla="*/ 4431223 w 4482252"/>
                <a:gd name="connsiteY2" fmla="*/ 1055849 h 1927663"/>
                <a:gd name="connsiteX3" fmla="*/ 4482251 w 4482252"/>
                <a:gd name="connsiteY3" fmla="*/ 453244 h 1927663"/>
                <a:gd name="connsiteX4" fmla="*/ 4433107 w 4482252"/>
                <a:gd name="connsiteY4" fmla="*/ 162519 h 1927663"/>
                <a:gd name="connsiteX5" fmla="*/ 4362111 w 4482252"/>
                <a:gd name="connsiteY5" fmla="*/ 509977 h 1927663"/>
                <a:gd name="connsiteX6" fmla="*/ 4207784 w 4482252"/>
                <a:gd name="connsiteY6" fmla="*/ 401718 h 1927663"/>
                <a:gd name="connsiteX7" fmla="*/ 3839730 w 4482252"/>
                <a:gd name="connsiteY7" fmla="*/ 941171 h 1927663"/>
                <a:gd name="connsiteX8" fmla="*/ 3381542 w 4482252"/>
                <a:gd name="connsiteY8" fmla="*/ 654422 h 1927663"/>
                <a:gd name="connsiteX9" fmla="*/ 2853028 w 4482252"/>
                <a:gd name="connsiteY9" fmla="*/ 1084288 h 1927663"/>
                <a:gd name="connsiteX10" fmla="*/ 2273952 w 4482252"/>
                <a:gd name="connsiteY10" fmla="*/ 745501 h 1927663"/>
                <a:gd name="connsiteX11" fmla="*/ 1658616 w 4482252"/>
                <a:gd name="connsiteY11" fmla="*/ 1069103 h 1927663"/>
                <a:gd name="connsiteX12" fmla="*/ 1144893 w 4482252"/>
                <a:gd name="connsiteY12" fmla="*/ 652792 h 1927663"/>
                <a:gd name="connsiteX13" fmla="*/ 695160 w 4482252"/>
                <a:gd name="connsiteY13" fmla="*/ 850639 h 1927663"/>
                <a:gd name="connsiteX14" fmla="*/ 198829 w 4482252"/>
                <a:gd name="connsiteY14" fmla="*/ 0 h 1927663"/>
                <a:gd name="connsiteX15" fmla="*/ 4078 w 4482252"/>
                <a:gd name="connsiteY15" fmla="*/ 358733 h 1927663"/>
                <a:gd name="connsiteX16" fmla="*/ 49346 w 4482252"/>
                <a:gd name="connsiteY16" fmla="*/ 1013599 h 1927663"/>
                <a:gd name="connsiteX17" fmla="*/ 334334 w 4482252"/>
                <a:gd name="connsiteY17" fmla="*/ 1501294 h 1927663"/>
                <a:gd name="connsiteX18" fmla="*/ 1237901 w 4482252"/>
                <a:gd name="connsiteY18" fmla="*/ 1821231 h 1927663"/>
                <a:gd name="connsiteX19" fmla="*/ 2227169 w 4482252"/>
                <a:gd name="connsiteY19" fmla="*/ 1927663 h 1927663"/>
                <a:gd name="connsiteX20" fmla="*/ 3375360 w 4482252"/>
                <a:gd name="connsiteY20" fmla="*/ 1806242 h 1927663"/>
                <a:gd name="connsiteX0" fmla="*/ 3375360 w 4482252"/>
                <a:gd name="connsiteY0" fmla="*/ 1806242 h 1927663"/>
                <a:gd name="connsiteX1" fmla="*/ 4164891 w 4482252"/>
                <a:gd name="connsiteY1" fmla="*/ 1478982 h 1927663"/>
                <a:gd name="connsiteX2" fmla="*/ 4431223 w 4482252"/>
                <a:gd name="connsiteY2" fmla="*/ 1055849 h 1927663"/>
                <a:gd name="connsiteX3" fmla="*/ 4482251 w 4482252"/>
                <a:gd name="connsiteY3" fmla="*/ 453244 h 1927663"/>
                <a:gd name="connsiteX4" fmla="*/ 4433107 w 4482252"/>
                <a:gd name="connsiteY4" fmla="*/ 162519 h 1927663"/>
                <a:gd name="connsiteX5" fmla="*/ 4362111 w 4482252"/>
                <a:gd name="connsiteY5" fmla="*/ 509977 h 1927663"/>
                <a:gd name="connsiteX6" fmla="*/ 4207784 w 4482252"/>
                <a:gd name="connsiteY6" fmla="*/ 401718 h 1927663"/>
                <a:gd name="connsiteX7" fmla="*/ 3839730 w 4482252"/>
                <a:gd name="connsiteY7" fmla="*/ 941171 h 1927663"/>
                <a:gd name="connsiteX8" fmla="*/ 3381542 w 4482252"/>
                <a:gd name="connsiteY8" fmla="*/ 654422 h 1927663"/>
                <a:gd name="connsiteX9" fmla="*/ 2853028 w 4482252"/>
                <a:gd name="connsiteY9" fmla="*/ 1084288 h 1927663"/>
                <a:gd name="connsiteX10" fmla="*/ 2273952 w 4482252"/>
                <a:gd name="connsiteY10" fmla="*/ 745501 h 1927663"/>
                <a:gd name="connsiteX11" fmla="*/ 1658616 w 4482252"/>
                <a:gd name="connsiteY11" fmla="*/ 1069103 h 1927663"/>
                <a:gd name="connsiteX12" fmla="*/ 1144893 w 4482252"/>
                <a:gd name="connsiteY12" fmla="*/ 652792 h 1927663"/>
                <a:gd name="connsiteX13" fmla="*/ 695160 w 4482252"/>
                <a:gd name="connsiteY13" fmla="*/ 850639 h 1927663"/>
                <a:gd name="connsiteX14" fmla="*/ 198829 w 4482252"/>
                <a:gd name="connsiteY14" fmla="*/ 0 h 1927663"/>
                <a:gd name="connsiteX15" fmla="*/ 4078 w 4482252"/>
                <a:gd name="connsiteY15" fmla="*/ 358733 h 1927663"/>
                <a:gd name="connsiteX16" fmla="*/ 49346 w 4482252"/>
                <a:gd name="connsiteY16" fmla="*/ 1013599 h 1927663"/>
                <a:gd name="connsiteX17" fmla="*/ 334334 w 4482252"/>
                <a:gd name="connsiteY17" fmla="*/ 1501294 h 1927663"/>
                <a:gd name="connsiteX18" fmla="*/ 1237901 w 4482252"/>
                <a:gd name="connsiteY18" fmla="*/ 1821231 h 1927663"/>
                <a:gd name="connsiteX19" fmla="*/ 2227169 w 4482252"/>
                <a:gd name="connsiteY19" fmla="*/ 1927663 h 1927663"/>
                <a:gd name="connsiteX20" fmla="*/ 3375360 w 4482252"/>
                <a:gd name="connsiteY20" fmla="*/ 1806242 h 1927663"/>
                <a:gd name="connsiteX0" fmla="*/ 3375360 w 4482252"/>
                <a:gd name="connsiteY0" fmla="*/ 1806242 h 1927663"/>
                <a:gd name="connsiteX1" fmla="*/ 4164891 w 4482252"/>
                <a:gd name="connsiteY1" fmla="*/ 1478982 h 1927663"/>
                <a:gd name="connsiteX2" fmla="*/ 4431223 w 4482252"/>
                <a:gd name="connsiteY2" fmla="*/ 1055849 h 1927663"/>
                <a:gd name="connsiteX3" fmla="*/ 4482251 w 4482252"/>
                <a:gd name="connsiteY3" fmla="*/ 453244 h 1927663"/>
                <a:gd name="connsiteX4" fmla="*/ 4433107 w 4482252"/>
                <a:gd name="connsiteY4" fmla="*/ 162519 h 1927663"/>
                <a:gd name="connsiteX5" fmla="*/ 4362111 w 4482252"/>
                <a:gd name="connsiteY5" fmla="*/ 509977 h 1927663"/>
                <a:gd name="connsiteX6" fmla="*/ 4207784 w 4482252"/>
                <a:gd name="connsiteY6" fmla="*/ 391706 h 1927663"/>
                <a:gd name="connsiteX7" fmla="*/ 3839730 w 4482252"/>
                <a:gd name="connsiteY7" fmla="*/ 941171 h 1927663"/>
                <a:gd name="connsiteX8" fmla="*/ 3381542 w 4482252"/>
                <a:gd name="connsiteY8" fmla="*/ 654422 h 1927663"/>
                <a:gd name="connsiteX9" fmla="*/ 2853028 w 4482252"/>
                <a:gd name="connsiteY9" fmla="*/ 1084288 h 1927663"/>
                <a:gd name="connsiteX10" fmla="*/ 2273952 w 4482252"/>
                <a:gd name="connsiteY10" fmla="*/ 745501 h 1927663"/>
                <a:gd name="connsiteX11" fmla="*/ 1658616 w 4482252"/>
                <a:gd name="connsiteY11" fmla="*/ 1069103 h 1927663"/>
                <a:gd name="connsiteX12" fmla="*/ 1144893 w 4482252"/>
                <a:gd name="connsiteY12" fmla="*/ 652792 h 1927663"/>
                <a:gd name="connsiteX13" fmla="*/ 695160 w 4482252"/>
                <a:gd name="connsiteY13" fmla="*/ 850639 h 1927663"/>
                <a:gd name="connsiteX14" fmla="*/ 198829 w 4482252"/>
                <a:gd name="connsiteY14" fmla="*/ 0 h 1927663"/>
                <a:gd name="connsiteX15" fmla="*/ 4078 w 4482252"/>
                <a:gd name="connsiteY15" fmla="*/ 358733 h 1927663"/>
                <a:gd name="connsiteX16" fmla="*/ 49346 w 4482252"/>
                <a:gd name="connsiteY16" fmla="*/ 1013599 h 1927663"/>
                <a:gd name="connsiteX17" fmla="*/ 334334 w 4482252"/>
                <a:gd name="connsiteY17" fmla="*/ 1501294 h 1927663"/>
                <a:gd name="connsiteX18" fmla="*/ 1237901 w 4482252"/>
                <a:gd name="connsiteY18" fmla="*/ 1821231 h 1927663"/>
                <a:gd name="connsiteX19" fmla="*/ 2227169 w 4482252"/>
                <a:gd name="connsiteY19" fmla="*/ 1927663 h 1927663"/>
                <a:gd name="connsiteX20" fmla="*/ 3375360 w 4482252"/>
                <a:gd name="connsiteY20" fmla="*/ 1806242 h 1927663"/>
                <a:gd name="connsiteX0" fmla="*/ 3375360 w 4482252"/>
                <a:gd name="connsiteY0" fmla="*/ 1806242 h 1927663"/>
                <a:gd name="connsiteX1" fmla="*/ 4164891 w 4482252"/>
                <a:gd name="connsiteY1" fmla="*/ 1478982 h 1927663"/>
                <a:gd name="connsiteX2" fmla="*/ 4431223 w 4482252"/>
                <a:gd name="connsiteY2" fmla="*/ 1055849 h 1927663"/>
                <a:gd name="connsiteX3" fmla="*/ 4482251 w 4482252"/>
                <a:gd name="connsiteY3" fmla="*/ 453244 h 1927663"/>
                <a:gd name="connsiteX4" fmla="*/ 4433107 w 4482252"/>
                <a:gd name="connsiteY4" fmla="*/ 162519 h 1927663"/>
                <a:gd name="connsiteX5" fmla="*/ 4362111 w 4482252"/>
                <a:gd name="connsiteY5" fmla="*/ 509977 h 1927663"/>
                <a:gd name="connsiteX6" fmla="*/ 4207784 w 4482252"/>
                <a:gd name="connsiteY6" fmla="*/ 391706 h 1927663"/>
                <a:gd name="connsiteX7" fmla="*/ 3839730 w 4482252"/>
                <a:gd name="connsiteY7" fmla="*/ 941171 h 1927663"/>
                <a:gd name="connsiteX8" fmla="*/ 3381542 w 4482252"/>
                <a:gd name="connsiteY8" fmla="*/ 654422 h 1927663"/>
                <a:gd name="connsiteX9" fmla="*/ 2853028 w 4482252"/>
                <a:gd name="connsiteY9" fmla="*/ 1084288 h 1927663"/>
                <a:gd name="connsiteX10" fmla="*/ 2273952 w 4482252"/>
                <a:gd name="connsiteY10" fmla="*/ 745501 h 1927663"/>
                <a:gd name="connsiteX11" fmla="*/ 1658616 w 4482252"/>
                <a:gd name="connsiteY11" fmla="*/ 1069103 h 1927663"/>
                <a:gd name="connsiteX12" fmla="*/ 1144893 w 4482252"/>
                <a:gd name="connsiteY12" fmla="*/ 652792 h 1927663"/>
                <a:gd name="connsiteX13" fmla="*/ 695160 w 4482252"/>
                <a:gd name="connsiteY13" fmla="*/ 850639 h 1927663"/>
                <a:gd name="connsiteX14" fmla="*/ 198829 w 4482252"/>
                <a:gd name="connsiteY14" fmla="*/ 0 h 1927663"/>
                <a:gd name="connsiteX15" fmla="*/ 4078 w 4482252"/>
                <a:gd name="connsiteY15" fmla="*/ 358733 h 1927663"/>
                <a:gd name="connsiteX16" fmla="*/ 49346 w 4482252"/>
                <a:gd name="connsiteY16" fmla="*/ 1013599 h 1927663"/>
                <a:gd name="connsiteX17" fmla="*/ 334334 w 4482252"/>
                <a:gd name="connsiteY17" fmla="*/ 1501294 h 1927663"/>
                <a:gd name="connsiteX18" fmla="*/ 1237901 w 4482252"/>
                <a:gd name="connsiteY18" fmla="*/ 1821231 h 1927663"/>
                <a:gd name="connsiteX19" fmla="*/ 2227169 w 4482252"/>
                <a:gd name="connsiteY19" fmla="*/ 1927663 h 1927663"/>
                <a:gd name="connsiteX20" fmla="*/ 3375360 w 4482252"/>
                <a:gd name="connsiteY20" fmla="*/ 1806242 h 1927663"/>
                <a:gd name="connsiteX0" fmla="*/ 3375360 w 4482252"/>
                <a:gd name="connsiteY0" fmla="*/ 1806242 h 1927663"/>
                <a:gd name="connsiteX1" fmla="*/ 4164891 w 4482252"/>
                <a:gd name="connsiteY1" fmla="*/ 1478982 h 1927663"/>
                <a:gd name="connsiteX2" fmla="*/ 4431223 w 4482252"/>
                <a:gd name="connsiteY2" fmla="*/ 1055849 h 1927663"/>
                <a:gd name="connsiteX3" fmla="*/ 4482251 w 4482252"/>
                <a:gd name="connsiteY3" fmla="*/ 453244 h 1927663"/>
                <a:gd name="connsiteX4" fmla="*/ 4433107 w 4482252"/>
                <a:gd name="connsiteY4" fmla="*/ 162519 h 1927663"/>
                <a:gd name="connsiteX5" fmla="*/ 4362111 w 4482252"/>
                <a:gd name="connsiteY5" fmla="*/ 509977 h 1927663"/>
                <a:gd name="connsiteX6" fmla="*/ 4207784 w 4482252"/>
                <a:gd name="connsiteY6" fmla="*/ 391706 h 1927663"/>
                <a:gd name="connsiteX7" fmla="*/ 3839730 w 4482252"/>
                <a:gd name="connsiteY7" fmla="*/ 941171 h 1927663"/>
                <a:gd name="connsiteX8" fmla="*/ 3381542 w 4482252"/>
                <a:gd name="connsiteY8" fmla="*/ 654422 h 1927663"/>
                <a:gd name="connsiteX9" fmla="*/ 2853028 w 4482252"/>
                <a:gd name="connsiteY9" fmla="*/ 1084288 h 1927663"/>
                <a:gd name="connsiteX10" fmla="*/ 2273952 w 4482252"/>
                <a:gd name="connsiteY10" fmla="*/ 745501 h 1927663"/>
                <a:gd name="connsiteX11" fmla="*/ 1658616 w 4482252"/>
                <a:gd name="connsiteY11" fmla="*/ 1069103 h 1927663"/>
                <a:gd name="connsiteX12" fmla="*/ 1144893 w 4482252"/>
                <a:gd name="connsiteY12" fmla="*/ 652792 h 1927663"/>
                <a:gd name="connsiteX13" fmla="*/ 695160 w 4482252"/>
                <a:gd name="connsiteY13" fmla="*/ 850639 h 1927663"/>
                <a:gd name="connsiteX14" fmla="*/ 198829 w 4482252"/>
                <a:gd name="connsiteY14" fmla="*/ 0 h 1927663"/>
                <a:gd name="connsiteX15" fmla="*/ 4078 w 4482252"/>
                <a:gd name="connsiteY15" fmla="*/ 358733 h 1927663"/>
                <a:gd name="connsiteX16" fmla="*/ 49346 w 4482252"/>
                <a:gd name="connsiteY16" fmla="*/ 1013599 h 1927663"/>
                <a:gd name="connsiteX17" fmla="*/ 334334 w 4482252"/>
                <a:gd name="connsiteY17" fmla="*/ 1501294 h 1927663"/>
                <a:gd name="connsiteX18" fmla="*/ 1237901 w 4482252"/>
                <a:gd name="connsiteY18" fmla="*/ 1821231 h 1927663"/>
                <a:gd name="connsiteX19" fmla="*/ 2227169 w 4482252"/>
                <a:gd name="connsiteY19" fmla="*/ 1927663 h 1927663"/>
                <a:gd name="connsiteX20" fmla="*/ 3375360 w 4482252"/>
                <a:gd name="connsiteY20" fmla="*/ 1806242 h 1927663"/>
                <a:gd name="connsiteX0" fmla="*/ 3375360 w 4482252"/>
                <a:gd name="connsiteY0" fmla="*/ 1806242 h 1939851"/>
                <a:gd name="connsiteX1" fmla="*/ 4164891 w 4482252"/>
                <a:gd name="connsiteY1" fmla="*/ 1478982 h 1939851"/>
                <a:gd name="connsiteX2" fmla="*/ 4431223 w 4482252"/>
                <a:gd name="connsiteY2" fmla="*/ 1055849 h 1939851"/>
                <a:gd name="connsiteX3" fmla="*/ 4482251 w 4482252"/>
                <a:gd name="connsiteY3" fmla="*/ 453244 h 1939851"/>
                <a:gd name="connsiteX4" fmla="*/ 4433107 w 4482252"/>
                <a:gd name="connsiteY4" fmla="*/ 162519 h 1939851"/>
                <a:gd name="connsiteX5" fmla="*/ 4362111 w 4482252"/>
                <a:gd name="connsiteY5" fmla="*/ 509977 h 1939851"/>
                <a:gd name="connsiteX6" fmla="*/ 4207784 w 4482252"/>
                <a:gd name="connsiteY6" fmla="*/ 391706 h 1939851"/>
                <a:gd name="connsiteX7" fmla="*/ 3839730 w 4482252"/>
                <a:gd name="connsiteY7" fmla="*/ 941171 h 1939851"/>
                <a:gd name="connsiteX8" fmla="*/ 3381542 w 4482252"/>
                <a:gd name="connsiteY8" fmla="*/ 654422 h 1939851"/>
                <a:gd name="connsiteX9" fmla="*/ 2853028 w 4482252"/>
                <a:gd name="connsiteY9" fmla="*/ 1084288 h 1939851"/>
                <a:gd name="connsiteX10" fmla="*/ 2273952 w 4482252"/>
                <a:gd name="connsiteY10" fmla="*/ 745501 h 1939851"/>
                <a:gd name="connsiteX11" fmla="*/ 1658616 w 4482252"/>
                <a:gd name="connsiteY11" fmla="*/ 1069103 h 1939851"/>
                <a:gd name="connsiteX12" fmla="*/ 1144893 w 4482252"/>
                <a:gd name="connsiteY12" fmla="*/ 652792 h 1939851"/>
                <a:gd name="connsiteX13" fmla="*/ 695160 w 4482252"/>
                <a:gd name="connsiteY13" fmla="*/ 850639 h 1939851"/>
                <a:gd name="connsiteX14" fmla="*/ 198829 w 4482252"/>
                <a:gd name="connsiteY14" fmla="*/ 0 h 1939851"/>
                <a:gd name="connsiteX15" fmla="*/ 4078 w 4482252"/>
                <a:gd name="connsiteY15" fmla="*/ 358733 h 1939851"/>
                <a:gd name="connsiteX16" fmla="*/ 49346 w 4482252"/>
                <a:gd name="connsiteY16" fmla="*/ 1013599 h 1939851"/>
                <a:gd name="connsiteX17" fmla="*/ 334334 w 4482252"/>
                <a:gd name="connsiteY17" fmla="*/ 1501294 h 1939851"/>
                <a:gd name="connsiteX18" fmla="*/ 2227169 w 4482252"/>
                <a:gd name="connsiteY18" fmla="*/ 1927663 h 1939851"/>
                <a:gd name="connsiteX19" fmla="*/ 3375360 w 4482252"/>
                <a:gd name="connsiteY19" fmla="*/ 1806242 h 1939851"/>
                <a:gd name="connsiteX0" fmla="*/ 3375360 w 4482252"/>
                <a:gd name="connsiteY0" fmla="*/ 1806242 h 1806299"/>
                <a:gd name="connsiteX1" fmla="*/ 4164891 w 4482252"/>
                <a:gd name="connsiteY1" fmla="*/ 1478982 h 1806299"/>
                <a:gd name="connsiteX2" fmla="*/ 4431223 w 4482252"/>
                <a:gd name="connsiteY2" fmla="*/ 1055849 h 1806299"/>
                <a:gd name="connsiteX3" fmla="*/ 4482251 w 4482252"/>
                <a:gd name="connsiteY3" fmla="*/ 453244 h 1806299"/>
                <a:gd name="connsiteX4" fmla="*/ 4433107 w 4482252"/>
                <a:gd name="connsiteY4" fmla="*/ 162519 h 1806299"/>
                <a:gd name="connsiteX5" fmla="*/ 4362111 w 4482252"/>
                <a:gd name="connsiteY5" fmla="*/ 509977 h 1806299"/>
                <a:gd name="connsiteX6" fmla="*/ 4207784 w 4482252"/>
                <a:gd name="connsiteY6" fmla="*/ 391706 h 1806299"/>
                <a:gd name="connsiteX7" fmla="*/ 3839730 w 4482252"/>
                <a:gd name="connsiteY7" fmla="*/ 941171 h 1806299"/>
                <a:gd name="connsiteX8" fmla="*/ 3381542 w 4482252"/>
                <a:gd name="connsiteY8" fmla="*/ 654422 h 1806299"/>
                <a:gd name="connsiteX9" fmla="*/ 2853028 w 4482252"/>
                <a:gd name="connsiteY9" fmla="*/ 1084288 h 1806299"/>
                <a:gd name="connsiteX10" fmla="*/ 2273952 w 4482252"/>
                <a:gd name="connsiteY10" fmla="*/ 745501 h 1806299"/>
                <a:gd name="connsiteX11" fmla="*/ 1658616 w 4482252"/>
                <a:gd name="connsiteY11" fmla="*/ 1069103 h 1806299"/>
                <a:gd name="connsiteX12" fmla="*/ 1144893 w 4482252"/>
                <a:gd name="connsiteY12" fmla="*/ 652792 h 1806299"/>
                <a:gd name="connsiteX13" fmla="*/ 695160 w 4482252"/>
                <a:gd name="connsiteY13" fmla="*/ 850639 h 1806299"/>
                <a:gd name="connsiteX14" fmla="*/ 198829 w 4482252"/>
                <a:gd name="connsiteY14" fmla="*/ 0 h 1806299"/>
                <a:gd name="connsiteX15" fmla="*/ 4078 w 4482252"/>
                <a:gd name="connsiteY15" fmla="*/ 358733 h 1806299"/>
                <a:gd name="connsiteX16" fmla="*/ 49346 w 4482252"/>
                <a:gd name="connsiteY16" fmla="*/ 1013599 h 1806299"/>
                <a:gd name="connsiteX17" fmla="*/ 334334 w 4482252"/>
                <a:gd name="connsiteY17" fmla="*/ 1501294 h 1806299"/>
                <a:gd name="connsiteX18" fmla="*/ 3375360 w 4482252"/>
                <a:gd name="connsiteY18" fmla="*/ 1806242 h 1806299"/>
                <a:gd name="connsiteX0" fmla="*/ 334334 w 4482252"/>
                <a:gd name="connsiteY0" fmla="*/ 1501294 h 1548458"/>
                <a:gd name="connsiteX1" fmla="*/ 4164891 w 4482252"/>
                <a:gd name="connsiteY1" fmla="*/ 1478982 h 1548458"/>
                <a:gd name="connsiteX2" fmla="*/ 4431223 w 4482252"/>
                <a:gd name="connsiteY2" fmla="*/ 1055849 h 1548458"/>
                <a:gd name="connsiteX3" fmla="*/ 4482251 w 4482252"/>
                <a:gd name="connsiteY3" fmla="*/ 453244 h 1548458"/>
                <a:gd name="connsiteX4" fmla="*/ 4433107 w 4482252"/>
                <a:gd name="connsiteY4" fmla="*/ 162519 h 1548458"/>
                <a:gd name="connsiteX5" fmla="*/ 4362111 w 4482252"/>
                <a:gd name="connsiteY5" fmla="*/ 509977 h 1548458"/>
                <a:gd name="connsiteX6" fmla="*/ 4207784 w 4482252"/>
                <a:gd name="connsiteY6" fmla="*/ 391706 h 1548458"/>
                <a:gd name="connsiteX7" fmla="*/ 3839730 w 4482252"/>
                <a:gd name="connsiteY7" fmla="*/ 941171 h 1548458"/>
                <a:gd name="connsiteX8" fmla="*/ 3381542 w 4482252"/>
                <a:gd name="connsiteY8" fmla="*/ 654422 h 1548458"/>
                <a:gd name="connsiteX9" fmla="*/ 2853028 w 4482252"/>
                <a:gd name="connsiteY9" fmla="*/ 1084288 h 1548458"/>
                <a:gd name="connsiteX10" fmla="*/ 2273952 w 4482252"/>
                <a:gd name="connsiteY10" fmla="*/ 745501 h 1548458"/>
                <a:gd name="connsiteX11" fmla="*/ 1658616 w 4482252"/>
                <a:gd name="connsiteY11" fmla="*/ 1069103 h 1548458"/>
                <a:gd name="connsiteX12" fmla="*/ 1144893 w 4482252"/>
                <a:gd name="connsiteY12" fmla="*/ 652792 h 1548458"/>
                <a:gd name="connsiteX13" fmla="*/ 695160 w 4482252"/>
                <a:gd name="connsiteY13" fmla="*/ 850639 h 1548458"/>
                <a:gd name="connsiteX14" fmla="*/ 198829 w 4482252"/>
                <a:gd name="connsiteY14" fmla="*/ 0 h 1548458"/>
                <a:gd name="connsiteX15" fmla="*/ 4078 w 4482252"/>
                <a:gd name="connsiteY15" fmla="*/ 358733 h 1548458"/>
                <a:gd name="connsiteX16" fmla="*/ 49346 w 4482252"/>
                <a:gd name="connsiteY16" fmla="*/ 1013599 h 1548458"/>
                <a:gd name="connsiteX17" fmla="*/ 334334 w 4482252"/>
                <a:gd name="connsiteY17" fmla="*/ 1501294 h 1548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82252" h="1548458">
                  <a:moveTo>
                    <a:pt x="334334" y="1501294"/>
                  </a:moveTo>
                  <a:cubicBezTo>
                    <a:pt x="1020258" y="1578858"/>
                    <a:pt x="3482076" y="1553223"/>
                    <a:pt x="4164891" y="1478982"/>
                  </a:cubicBezTo>
                  <a:cubicBezTo>
                    <a:pt x="4328294" y="1305632"/>
                    <a:pt x="4379290" y="1211373"/>
                    <a:pt x="4431223" y="1055849"/>
                  </a:cubicBezTo>
                  <a:cubicBezTo>
                    <a:pt x="4475217" y="884893"/>
                    <a:pt x="4481937" y="602132"/>
                    <a:pt x="4482251" y="453244"/>
                  </a:cubicBezTo>
                  <a:cubicBezTo>
                    <a:pt x="4482565" y="304356"/>
                    <a:pt x="4444231" y="153064"/>
                    <a:pt x="4433107" y="162519"/>
                  </a:cubicBezTo>
                  <a:cubicBezTo>
                    <a:pt x="4422701" y="71540"/>
                    <a:pt x="4406895" y="468441"/>
                    <a:pt x="4362111" y="509977"/>
                  </a:cubicBezTo>
                  <a:cubicBezTo>
                    <a:pt x="4317327" y="481431"/>
                    <a:pt x="4285948" y="460004"/>
                    <a:pt x="4207784" y="391706"/>
                  </a:cubicBezTo>
                  <a:cubicBezTo>
                    <a:pt x="4044759" y="580032"/>
                    <a:pt x="3985987" y="784880"/>
                    <a:pt x="3839730" y="941171"/>
                  </a:cubicBezTo>
                  <a:cubicBezTo>
                    <a:pt x="3684420" y="883197"/>
                    <a:pt x="3571644" y="736696"/>
                    <a:pt x="3381542" y="654422"/>
                  </a:cubicBezTo>
                  <a:cubicBezTo>
                    <a:pt x="3230156" y="727171"/>
                    <a:pt x="3007134" y="1010895"/>
                    <a:pt x="2853028" y="1084288"/>
                  </a:cubicBezTo>
                  <a:cubicBezTo>
                    <a:pt x="2656376" y="1049336"/>
                    <a:pt x="2500685" y="844669"/>
                    <a:pt x="2273952" y="745501"/>
                  </a:cubicBezTo>
                  <a:cubicBezTo>
                    <a:pt x="2020060" y="848527"/>
                    <a:pt x="1908675" y="999718"/>
                    <a:pt x="1658616" y="1069103"/>
                  </a:cubicBezTo>
                  <a:cubicBezTo>
                    <a:pt x="1563777" y="1023415"/>
                    <a:pt x="1377393" y="809414"/>
                    <a:pt x="1144893" y="652792"/>
                  </a:cubicBezTo>
                  <a:cubicBezTo>
                    <a:pt x="858073" y="779846"/>
                    <a:pt x="916211" y="773841"/>
                    <a:pt x="695160" y="850639"/>
                  </a:cubicBezTo>
                  <a:cubicBezTo>
                    <a:pt x="525412" y="761456"/>
                    <a:pt x="280091" y="96769"/>
                    <a:pt x="198829" y="0"/>
                  </a:cubicBezTo>
                  <a:cubicBezTo>
                    <a:pt x="39387" y="166483"/>
                    <a:pt x="62974" y="156803"/>
                    <a:pt x="4078" y="358733"/>
                  </a:cubicBezTo>
                  <a:cubicBezTo>
                    <a:pt x="-14297" y="503021"/>
                    <a:pt x="34541" y="832225"/>
                    <a:pt x="49346" y="1013599"/>
                  </a:cubicBezTo>
                  <a:cubicBezTo>
                    <a:pt x="106400" y="1204026"/>
                    <a:pt x="254439" y="1432578"/>
                    <a:pt x="334334" y="1501294"/>
                  </a:cubicBezTo>
                  <a:close/>
                </a:path>
              </a:pathLst>
            </a:custGeom>
            <a:gradFill flip="none" rotWithShape="1">
              <a:gsLst>
                <a:gs pos="96951">
                  <a:schemeClr val="accent1">
                    <a:lumMod val="20000"/>
                    <a:lumOff val="80000"/>
                    <a:alpha val="77000"/>
                  </a:schemeClr>
                </a:gs>
                <a:gs pos="0">
                  <a:srgbClr val="ADB7C5"/>
                </a:gs>
                <a:gs pos="29000">
                  <a:srgbClr val="CBD9EF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973" dirty="0"/>
            </a:p>
          </p:txBody>
        </p:sp>
        <p:cxnSp>
          <p:nvCxnSpPr>
            <p:cNvPr id="175" name="直線コネクタ 193">
              <a:extLst>
                <a:ext uri="{FF2B5EF4-FFF2-40B4-BE49-F238E27FC236}">
                  <a16:creationId xmlns:a16="http://schemas.microsoft.com/office/drawing/2014/main" id="{03465B9A-34E2-FD4F-B547-B711F0EEB1DE}"/>
                </a:ext>
              </a:extLst>
            </p:cNvPr>
            <p:cNvCxnSpPr/>
            <p:nvPr/>
          </p:nvCxnSpPr>
          <p:spPr>
            <a:xfrm rot="5969478" flipH="1">
              <a:off x="6864965" y="1873197"/>
              <a:ext cx="17398" cy="978485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244">
              <a:extLst>
                <a:ext uri="{FF2B5EF4-FFF2-40B4-BE49-F238E27FC236}">
                  <a16:creationId xmlns:a16="http://schemas.microsoft.com/office/drawing/2014/main" id="{D4D61DAE-C206-014D-82B7-CA4A1DF1336D}"/>
                </a:ext>
              </a:extLst>
            </p:cNvPr>
            <p:cNvCxnSpPr>
              <a:cxnSpLocks/>
            </p:cNvCxnSpPr>
            <p:nvPr/>
          </p:nvCxnSpPr>
          <p:spPr>
            <a:xfrm rot="5969478">
              <a:off x="6565052" y="5152849"/>
              <a:ext cx="0" cy="973644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254">
              <a:extLst>
                <a:ext uri="{FF2B5EF4-FFF2-40B4-BE49-F238E27FC236}">
                  <a16:creationId xmlns:a16="http://schemas.microsoft.com/office/drawing/2014/main" id="{5BA8AACD-1AF8-4344-AE0E-BE116E744D9D}"/>
                </a:ext>
              </a:extLst>
            </p:cNvPr>
            <p:cNvCxnSpPr>
              <a:cxnSpLocks/>
            </p:cNvCxnSpPr>
            <p:nvPr/>
          </p:nvCxnSpPr>
          <p:spPr>
            <a:xfrm rot="5969478" flipH="1">
              <a:off x="6970235" y="5703033"/>
              <a:ext cx="237742" cy="209804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直線コネクタ 257">
              <a:extLst>
                <a:ext uri="{FF2B5EF4-FFF2-40B4-BE49-F238E27FC236}">
                  <a16:creationId xmlns:a16="http://schemas.microsoft.com/office/drawing/2014/main" id="{EF56D663-227F-F14C-9D01-69C7A6285E39}"/>
                </a:ext>
              </a:extLst>
            </p:cNvPr>
            <p:cNvCxnSpPr>
              <a:cxnSpLocks/>
              <a:endCxn id="172" idx="10"/>
            </p:cNvCxnSpPr>
            <p:nvPr/>
          </p:nvCxnSpPr>
          <p:spPr>
            <a:xfrm flipH="1">
              <a:off x="5852498" y="5526942"/>
              <a:ext cx="272343" cy="178274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線コネクタ 274">
              <a:extLst>
                <a:ext uri="{FF2B5EF4-FFF2-40B4-BE49-F238E27FC236}">
                  <a16:creationId xmlns:a16="http://schemas.microsoft.com/office/drawing/2014/main" id="{53485E81-2DCE-8846-A122-420471A2EF05}"/>
                </a:ext>
              </a:extLst>
            </p:cNvPr>
            <p:cNvCxnSpPr>
              <a:cxnSpLocks/>
            </p:cNvCxnSpPr>
            <p:nvPr/>
          </p:nvCxnSpPr>
          <p:spPr>
            <a:xfrm rot="5969478">
              <a:off x="6522928" y="5167263"/>
              <a:ext cx="10438" cy="1308031"/>
            </a:xfrm>
            <a:prstGeom prst="line">
              <a:avLst/>
            </a:prstGeom>
            <a:ln w="285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8" name="Straight Connector 227">
            <a:extLst>
              <a:ext uri="{FF2B5EF4-FFF2-40B4-BE49-F238E27FC236}">
                <a16:creationId xmlns:a16="http://schemas.microsoft.com/office/drawing/2014/main" id="{9B6C4DC1-6D92-9842-86C1-787ACFE22764}"/>
              </a:ext>
            </a:extLst>
          </p:cNvPr>
          <p:cNvCxnSpPr>
            <a:cxnSpLocks/>
          </p:cNvCxnSpPr>
          <p:nvPr/>
        </p:nvCxnSpPr>
        <p:spPr>
          <a:xfrm rot="10670" flipV="1">
            <a:off x="13509454" y="2490680"/>
            <a:ext cx="2599872" cy="13338"/>
          </a:xfrm>
          <a:prstGeom prst="line">
            <a:avLst/>
          </a:prstGeom>
          <a:ln w="31750">
            <a:solidFill>
              <a:srgbClr val="00B0F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Straight Connector 228">
            <a:extLst>
              <a:ext uri="{FF2B5EF4-FFF2-40B4-BE49-F238E27FC236}">
                <a16:creationId xmlns:a16="http://schemas.microsoft.com/office/drawing/2014/main" id="{9B8146F8-0FB9-D848-9F41-0879AF561320}"/>
              </a:ext>
            </a:extLst>
          </p:cNvPr>
          <p:cNvCxnSpPr>
            <a:cxnSpLocks/>
          </p:cNvCxnSpPr>
          <p:nvPr/>
        </p:nvCxnSpPr>
        <p:spPr>
          <a:xfrm rot="10670" flipV="1">
            <a:off x="16115958" y="1890405"/>
            <a:ext cx="11492" cy="593665"/>
          </a:xfrm>
          <a:prstGeom prst="line">
            <a:avLst/>
          </a:prstGeom>
          <a:ln w="31750">
            <a:solidFill>
              <a:srgbClr val="00B0F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Straight Connector 229">
            <a:extLst>
              <a:ext uri="{FF2B5EF4-FFF2-40B4-BE49-F238E27FC236}">
                <a16:creationId xmlns:a16="http://schemas.microsoft.com/office/drawing/2014/main" id="{3509467B-C9D2-3741-9E8C-12F527BDD540}"/>
              </a:ext>
            </a:extLst>
          </p:cNvPr>
          <p:cNvCxnSpPr>
            <a:cxnSpLocks/>
          </p:cNvCxnSpPr>
          <p:nvPr/>
        </p:nvCxnSpPr>
        <p:spPr>
          <a:xfrm rot="10670" flipH="1">
            <a:off x="13528415" y="1874666"/>
            <a:ext cx="2607434" cy="620853"/>
          </a:xfrm>
          <a:prstGeom prst="line">
            <a:avLst/>
          </a:prstGeom>
          <a:ln w="31750">
            <a:solidFill>
              <a:srgbClr val="00B0F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TextBox 230">
            <a:extLst>
              <a:ext uri="{FF2B5EF4-FFF2-40B4-BE49-F238E27FC236}">
                <a16:creationId xmlns:a16="http://schemas.microsoft.com/office/drawing/2014/main" id="{7C0B0D76-5A27-B747-AE01-B414E813BA5E}"/>
              </a:ext>
            </a:extLst>
          </p:cNvPr>
          <p:cNvSpPr txBox="1"/>
          <p:nvPr/>
        </p:nvSpPr>
        <p:spPr>
          <a:xfrm>
            <a:off x="14368848" y="2176840"/>
            <a:ext cx="1414019" cy="3550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1707" dirty="0"/>
              <a:t>α</a:t>
            </a:r>
            <a:endParaRPr lang="en-US" sz="1707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36F9D20D-C8AE-B241-BABC-1C598513DDEF}"/>
              </a:ext>
            </a:extLst>
          </p:cNvPr>
          <p:cNvSpPr txBox="1"/>
          <p:nvPr/>
        </p:nvSpPr>
        <p:spPr>
          <a:xfrm>
            <a:off x="14958072" y="2198391"/>
            <a:ext cx="423952" cy="3550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707" i="1" dirty="0"/>
              <a:t>D</a:t>
            </a:r>
          </a:p>
        </p:txBody>
      </p:sp>
      <p:sp>
        <p:nvSpPr>
          <p:cNvPr id="233" name="Arc 232">
            <a:extLst>
              <a:ext uri="{FF2B5EF4-FFF2-40B4-BE49-F238E27FC236}">
                <a16:creationId xmlns:a16="http://schemas.microsoft.com/office/drawing/2014/main" id="{D9DEAFD7-C551-5942-86A0-D717B9536D17}"/>
              </a:ext>
            </a:extLst>
          </p:cNvPr>
          <p:cNvSpPr/>
          <p:nvPr/>
        </p:nvSpPr>
        <p:spPr>
          <a:xfrm rot="1397537">
            <a:off x="14416757" y="2192757"/>
            <a:ext cx="360764" cy="338051"/>
          </a:xfrm>
          <a:prstGeom prst="arc">
            <a:avLst>
              <a:gd name="adj1" fmla="val 17673858"/>
              <a:gd name="adj2" fmla="val 378650"/>
            </a:avLst>
          </a:prstGeom>
          <a:ln w="38100"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sz="5973" dirty="0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AE7842ED-4FC4-BF46-975B-6B79D3DDDAE3}"/>
              </a:ext>
            </a:extLst>
          </p:cNvPr>
          <p:cNvSpPr txBox="1"/>
          <p:nvPr/>
        </p:nvSpPr>
        <p:spPr>
          <a:xfrm>
            <a:off x="15702438" y="2000217"/>
            <a:ext cx="365295" cy="3550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707" i="1" dirty="0"/>
              <a:t>H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55DF0F90-230E-2646-9330-DBFE5C9378E5}"/>
              </a:ext>
            </a:extLst>
          </p:cNvPr>
          <p:cNvSpPr txBox="1"/>
          <p:nvPr/>
        </p:nvSpPr>
        <p:spPr>
          <a:xfrm>
            <a:off x="8333881" y="4985854"/>
            <a:ext cx="4475620" cy="986873"/>
          </a:xfrm>
          <a:prstGeom prst="rect">
            <a:avLst/>
          </a:prstGeom>
          <a:noFill/>
          <a:ln w="444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413" i="1" dirty="0">
                <a:solidFill>
                  <a:srgbClr val="FFFFFF"/>
                </a:solidFill>
                <a:latin typeface="+mj-lt"/>
              </a:rPr>
              <a:t>S3 </a:t>
            </a:r>
            <a:r>
              <a:rPr lang="en-US" sz="2400" i="1" dirty="0">
                <a:solidFill>
                  <a:schemeClr val="tx1"/>
                </a:solidFill>
                <a:latin typeface="+mj-lt"/>
              </a:rPr>
              <a:t>Maximum canting angle: 16°</a:t>
            </a:r>
          </a:p>
          <a:p>
            <a:pPr algn="ctr"/>
            <a:r>
              <a:rPr lang="en-US" sz="2400" dirty="0">
                <a:solidFill>
                  <a:schemeClr val="tx1"/>
                </a:solidFill>
                <a:latin typeface="+mj-lt"/>
              </a:rPr>
              <a:t>(21° for S3U)</a:t>
            </a:r>
          </a:p>
        </p:txBody>
      </p:sp>
      <p:sp>
        <p:nvSpPr>
          <p:cNvPr id="240" name="Content Placeholder 2">
            <a:extLst>
              <a:ext uri="{FF2B5EF4-FFF2-40B4-BE49-F238E27FC236}">
                <a16:creationId xmlns:a16="http://schemas.microsoft.com/office/drawing/2014/main" id="{0E3D31DC-9725-1843-842B-183EA544044A}"/>
              </a:ext>
            </a:extLst>
          </p:cNvPr>
          <p:cNvSpPr txBox="1">
            <a:spLocks/>
          </p:cNvSpPr>
          <p:nvPr/>
        </p:nvSpPr>
        <p:spPr>
          <a:xfrm>
            <a:off x="10562762" y="143705"/>
            <a:ext cx="4475620" cy="823849"/>
          </a:xfrm>
          <a:prstGeom prst="rect">
            <a:avLst/>
          </a:prstGeom>
        </p:spPr>
        <p:txBody>
          <a:bodyPr>
            <a:noAutofit/>
          </a:bodyPr>
          <a:lstStyle>
            <a:lvl1pPr marL="411480" indent="-342900" algn="l" rtl="0" eaLnBrk="1" latinLnBrk="0" hangingPunct="1">
              <a:spcBef>
                <a:spcPts val="700"/>
              </a:spcBef>
              <a:buClr>
                <a:schemeClr val="tx2"/>
              </a:buClr>
              <a:buSzPct val="95000"/>
              <a:buFont typeface="Wingdings"/>
              <a:buChar char=""/>
              <a:defRPr kumimoji="0" sz="3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0664" indent="-285750" algn="l" rtl="0" eaLnBrk="1" latinLnBrk="0" hangingPunct="1">
              <a:spcBef>
                <a:spcPct val="20000"/>
              </a:spcBef>
              <a:buClr>
                <a:schemeClr val="accent2"/>
              </a:buClr>
              <a:buSzPct val="90000"/>
              <a:buFont typeface="Wingdings"/>
              <a:buChar char=""/>
              <a:defRPr kumimoji="0" sz="2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96696" indent="-228600" algn="l" rtl="0" eaLnBrk="1" latinLnBrk="0" hangingPunct="1">
              <a:spcBef>
                <a:spcPct val="20000"/>
              </a:spcBef>
              <a:buClr>
                <a:schemeClr val="accent2"/>
              </a:buClr>
              <a:buFont typeface="Wingdings 2"/>
              <a:buChar char=""/>
              <a:defRPr kumimoji="0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61872" indent="-228600" algn="l" rtl="0" eaLnBrk="1" latinLnBrk="0" hangingPunct="1">
              <a:spcBef>
                <a:spcPct val="20000"/>
              </a:spcBef>
              <a:buClr>
                <a:schemeClr val="accent3"/>
              </a:buClr>
              <a:buFont typeface="Wingdings 3"/>
              <a:buChar char=""/>
              <a:defRPr kumimoji="0" sz="2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481328" indent="-210312" algn="l" rtl="0" eaLnBrk="1" latinLnBrk="0" hangingPunct="1">
              <a:spcBef>
                <a:spcPct val="20000"/>
              </a:spcBef>
              <a:buClr>
                <a:schemeClr val="accent3"/>
              </a:buClr>
              <a:buFont typeface="Wingdings 2"/>
              <a:buChar char="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09928" indent="-210312" algn="l" rtl="0" eaLnBrk="1" latinLnBrk="0" hangingPunct="1">
              <a:spcBef>
                <a:spcPct val="20000"/>
              </a:spcBef>
              <a:buClr>
                <a:schemeClr val="accent3"/>
              </a:buClr>
              <a:buFont typeface="Wingdings 2"/>
              <a:buChar char=""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1952" indent="-182880" algn="l" rtl="0" eaLnBrk="1" latinLnBrk="0" hangingPunct="1">
              <a:spcBef>
                <a:spcPct val="20000"/>
              </a:spcBef>
              <a:buClr>
                <a:schemeClr val="accent4"/>
              </a:buClr>
              <a:buFont typeface="Wingdings 2"/>
              <a:buChar char=""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93976" indent="-182880" algn="l" rtl="0" eaLnBrk="1" latinLnBrk="0" hangingPunct="1">
              <a:spcBef>
                <a:spcPct val="20000"/>
              </a:spcBef>
              <a:buClr>
                <a:schemeClr val="accent4"/>
              </a:buClr>
              <a:buFont typeface="Wingdings 2"/>
              <a:buChar char=""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286000" indent="-182880" algn="l" rtl="0" eaLnBrk="1" latinLnBrk="0" hangingPunct="1">
              <a:spcBef>
                <a:spcPct val="20000"/>
              </a:spcBef>
              <a:buClr>
                <a:schemeClr val="accent4"/>
              </a:buClr>
              <a:buFont typeface="Wingdings 2"/>
              <a:buChar char=""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7532" indent="0" algn="ctr">
              <a:lnSpc>
                <a:spcPct val="110000"/>
              </a:lnSpc>
              <a:spcBef>
                <a:spcPts val="0"/>
              </a:spcBef>
              <a:spcAft>
                <a:spcPts val="1896"/>
              </a:spcAft>
              <a:buNone/>
              <a:defRPr/>
            </a:pPr>
            <a:r>
              <a:rPr lang="en-US" sz="3200" dirty="0">
                <a:latin typeface="+mj-lt"/>
                <a:ea typeface="Times New Roman" charset="0"/>
                <a:cs typeface="Times New Roman" charset="0"/>
              </a:rPr>
              <a:t>The annular-apical angle</a:t>
            </a:r>
          </a:p>
        </p:txBody>
      </p:sp>
      <p:graphicFrame>
        <p:nvGraphicFramePr>
          <p:cNvPr id="236" name="Chart 235">
            <a:extLst>
              <a:ext uri="{FF2B5EF4-FFF2-40B4-BE49-F238E27FC236}">
                <a16:creationId xmlns:a16="http://schemas.microsoft.com/office/drawing/2014/main" id="{5D85F663-7268-43E7-9570-0886AF09AB7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16747409"/>
              </p:ext>
            </p:extLst>
          </p:nvPr>
        </p:nvGraphicFramePr>
        <p:xfrm>
          <a:off x="9763157" y="6354199"/>
          <a:ext cx="5360140" cy="29762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237" name="TextBox 236">
            <a:extLst>
              <a:ext uri="{FF2B5EF4-FFF2-40B4-BE49-F238E27FC236}">
                <a16:creationId xmlns:a16="http://schemas.microsoft.com/office/drawing/2014/main" id="{10B57C08-BFDF-4DFA-BAC7-B4466696BCCC}"/>
              </a:ext>
            </a:extLst>
          </p:cNvPr>
          <p:cNvSpPr txBox="1"/>
          <p:nvPr/>
        </p:nvSpPr>
        <p:spPr>
          <a:xfrm>
            <a:off x="10575744" y="6417872"/>
            <a:ext cx="1613294" cy="3986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22" dirty="0">
                <a:solidFill>
                  <a:schemeClr val="tx1"/>
                </a:solidFill>
              </a:rPr>
              <a:t>&gt;</a:t>
            </a:r>
            <a:r>
              <a:rPr lang="en-US" sz="1991" dirty="0">
                <a:solidFill>
                  <a:schemeClr val="tx1"/>
                </a:solidFill>
              </a:rPr>
              <a:t>mild PVL</a:t>
            </a:r>
          </a:p>
        </p:txBody>
      </p:sp>
      <p:sp>
        <p:nvSpPr>
          <p:cNvPr id="238" name="Oval 237">
            <a:extLst>
              <a:ext uri="{FF2B5EF4-FFF2-40B4-BE49-F238E27FC236}">
                <a16:creationId xmlns:a16="http://schemas.microsoft.com/office/drawing/2014/main" id="{F9A27A60-8D13-404C-8C0E-58BB941A04F7}"/>
              </a:ext>
            </a:extLst>
          </p:cNvPr>
          <p:cNvSpPr/>
          <p:nvPr/>
        </p:nvSpPr>
        <p:spPr>
          <a:xfrm>
            <a:off x="10575744" y="6497611"/>
            <a:ext cx="239960" cy="239219"/>
          </a:xfrm>
          <a:prstGeom prst="ellipse">
            <a:avLst/>
          </a:prstGeom>
          <a:noFill/>
          <a:ln w="254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973" dirty="0"/>
          </a:p>
        </p:txBody>
      </p:sp>
      <p:sp>
        <p:nvSpPr>
          <p:cNvPr id="239" name="Oval 238">
            <a:extLst>
              <a:ext uri="{FF2B5EF4-FFF2-40B4-BE49-F238E27FC236}">
                <a16:creationId xmlns:a16="http://schemas.microsoft.com/office/drawing/2014/main" id="{6919B568-1DD4-4218-B921-DE2F13EB45EC}"/>
              </a:ext>
            </a:extLst>
          </p:cNvPr>
          <p:cNvSpPr/>
          <p:nvPr/>
        </p:nvSpPr>
        <p:spPr>
          <a:xfrm>
            <a:off x="12468771" y="7391400"/>
            <a:ext cx="239960" cy="239219"/>
          </a:xfrm>
          <a:prstGeom prst="ellipse">
            <a:avLst/>
          </a:prstGeom>
          <a:noFill/>
          <a:ln w="254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973" dirty="0"/>
          </a:p>
        </p:txBody>
      </p:sp>
      <p:sp>
        <p:nvSpPr>
          <p:cNvPr id="259" name="Oval 258">
            <a:extLst>
              <a:ext uri="{FF2B5EF4-FFF2-40B4-BE49-F238E27FC236}">
                <a16:creationId xmlns:a16="http://schemas.microsoft.com/office/drawing/2014/main" id="{70E559F5-97A3-433B-AF3C-1D52521761DB}"/>
              </a:ext>
            </a:extLst>
          </p:cNvPr>
          <p:cNvSpPr/>
          <p:nvPr/>
        </p:nvSpPr>
        <p:spPr>
          <a:xfrm>
            <a:off x="12937331" y="6923581"/>
            <a:ext cx="239960" cy="239219"/>
          </a:xfrm>
          <a:prstGeom prst="ellipse">
            <a:avLst/>
          </a:prstGeom>
          <a:noFill/>
          <a:ln w="254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973" dirty="0"/>
          </a:p>
        </p:txBody>
      </p:sp>
      <p:sp>
        <p:nvSpPr>
          <p:cNvPr id="260" name="Oval 259">
            <a:extLst>
              <a:ext uri="{FF2B5EF4-FFF2-40B4-BE49-F238E27FC236}">
                <a16:creationId xmlns:a16="http://schemas.microsoft.com/office/drawing/2014/main" id="{42447F41-E75D-4729-87DC-73D652A9A3F4}"/>
              </a:ext>
            </a:extLst>
          </p:cNvPr>
          <p:cNvSpPr/>
          <p:nvPr/>
        </p:nvSpPr>
        <p:spPr>
          <a:xfrm>
            <a:off x="13459371" y="7391400"/>
            <a:ext cx="239960" cy="239219"/>
          </a:xfrm>
          <a:prstGeom prst="ellipse">
            <a:avLst/>
          </a:prstGeom>
          <a:noFill/>
          <a:ln w="254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973" dirty="0"/>
          </a:p>
        </p:txBody>
      </p:sp>
    </p:spTree>
    <p:extLst>
      <p:ext uri="{BB962C8B-B14F-4D97-AF65-F5344CB8AC3E}">
        <p14:creationId xmlns:p14="http://schemas.microsoft.com/office/powerpoint/2010/main" val="28202057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 mute="1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 bwMode="auto">
          <a:xfrm>
            <a:off x="6546641" y="2553969"/>
            <a:ext cx="5781090" cy="1157287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1435" tIns="25717" rIns="51435" bIns="25717" numCol="1" rtlCol="0" anchor="t" anchorCtr="0" compatLnSpc="1">
            <a:prstTxWarp prst="textNoShape">
              <a:avLst/>
            </a:prstTxWarp>
          </a:bodyPr>
          <a:lstStyle/>
          <a:p>
            <a:pPr defTabSz="514298"/>
            <a:endParaRPr lang="en-US" sz="1012" dirty="0">
              <a:solidFill>
                <a:schemeClr val="bg1"/>
              </a:solidFill>
            </a:endParaRPr>
          </a:p>
        </p:txBody>
      </p:sp>
      <p:sp>
        <p:nvSpPr>
          <p:cNvPr id="25" name="Title 23"/>
          <p:cNvSpPr>
            <a:spLocks noGrp="1"/>
          </p:cNvSpPr>
          <p:nvPr>
            <p:ph type="title"/>
          </p:nvPr>
        </p:nvSpPr>
        <p:spPr>
          <a:xfrm>
            <a:off x="474571" y="421091"/>
            <a:ext cx="12996160" cy="1466057"/>
          </a:xfrm>
        </p:spPr>
        <p:txBody>
          <a:bodyPr>
            <a:normAutofit fontScale="90000"/>
          </a:bodyPr>
          <a:lstStyle/>
          <a:p>
            <a:pPr algn="l"/>
            <a:r>
              <a:rPr lang="en-US" sz="6000" dirty="0"/>
              <a:t>TMVR technical challenges- LVOT obstruction</a:t>
            </a:r>
            <a:br>
              <a:rPr lang="en-US" dirty="0"/>
            </a:br>
            <a:r>
              <a:rPr lang="en-US" sz="5300" i="1" dirty="0"/>
              <a:t>What we know…</a:t>
            </a:r>
          </a:p>
        </p:txBody>
      </p:sp>
      <p:sp>
        <p:nvSpPr>
          <p:cNvPr id="26" name="Content Placeholder 2"/>
          <p:cNvSpPr>
            <a:spLocks noGrp="1"/>
          </p:cNvSpPr>
          <p:nvPr>
            <p:ph idx="1"/>
          </p:nvPr>
        </p:nvSpPr>
        <p:spPr>
          <a:xfrm>
            <a:off x="745331" y="2521312"/>
            <a:ext cx="15468600" cy="6078168"/>
          </a:xfrm>
        </p:spPr>
        <p:txBody>
          <a:bodyPr>
            <a:normAutofit/>
          </a:bodyPr>
          <a:lstStyle/>
          <a:p>
            <a:r>
              <a:rPr lang="en-US" sz="3600" dirty="0"/>
              <a:t>Risk: VIM&gt;VIR&gt;VIV</a:t>
            </a:r>
          </a:p>
          <a:p>
            <a:pPr lvl="1"/>
            <a:r>
              <a:rPr lang="en-US" sz="3031" dirty="0"/>
              <a:t>Incidence 8% (VIR) vs 2% (VIV)</a:t>
            </a:r>
          </a:p>
          <a:p>
            <a:r>
              <a:rPr lang="en-US" sz="3600" dirty="0"/>
              <a:t>Greatest predictor of morbidity and mortality during VIR (34% vs 2%)*</a:t>
            </a:r>
          </a:p>
          <a:p>
            <a:r>
              <a:rPr lang="en-US" sz="3600" dirty="0"/>
              <a:t>Largest cause of screen failures for TMVR trials</a:t>
            </a:r>
          </a:p>
          <a:p>
            <a:r>
              <a:rPr lang="en-US" sz="3600" dirty="0"/>
              <a:t>Fixed and dynamic causes</a:t>
            </a:r>
          </a:p>
          <a:p>
            <a:r>
              <a:rPr lang="en-US" sz="3600" dirty="0"/>
              <a:t>THV design (skirt) and delivery causes (canting and depth)</a:t>
            </a:r>
          </a:p>
          <a:p>
            <a:r>
              <a:rPr lang="en-US" sz="3600" dirty="0"/>
              <a:t>Prevention is the only reliable treatment</a:t>
            </a:r>
          </a:p>
          <a:p>
            <a:pPr marL="0" indent="0">
              <a:buNone/>
            </a:pPr>
            <a:endParaRPr lang="en-US" sz="3600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E831CD-61EE-2F49-9D27-CCB3B7AF723C}"/>
              </a:ext>
            </a:extLst>
          </p:cNvPr>
          <p:cNvSpPr txBox="1"/>
          <p:nvPr/>
        </p:nvSpPr>
        <p:spPr>
          <a:xfrm>
            <a:off x="8289131" y="8980727"/>
            <a:ext cx="891184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dirty="0">
                <a:solidFill>
                  <a:schemeClr val="bg1"/>
                </a:solidFill>
                <a:latin typeface="+mj-lt"/>
              </a:rPr>
              <a:t>**</a:t>
            </a:r>
            <a:r>
              <a:rPr lang="en-US" sz="2000" dirty="0">
                <a:solidFill>
                  <a:schemeClr val="tx1"/>
                </a:solidFill>
                <a:latin typeface="+mj-lt"/>
              </a:rPr>
              <a:t>*Sung-Han Yoon et Al. JACC 2019; 12,2: 182-193</a:t>
            </a:r>
          </a:p>
        </p:txBody>
      </p:sp>
      <p:pic>
        <p:nvPicPr>
          <p:cNvPr id="14" name="Picture 13" descr="ha14-90_0019 - Windows Photo Viewer">
            <a:extLst>
              <a:ext uri="{FF2B5EF4-FFF2-40B4-BE49-F238E27FC236}">
                <a16:creationId xmlns:a16="http://schemas.microsoft.com/office/drawing/2014/main" id="{3668EA2E-A63D-6D40-95D0-027973F9481D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369" t="5884" r="20360" b="16778"/>
          <a:stretch/>
        </p:blipFill>
        <p:spPr>
          <a:xfrm>
            <a:off x="13988960" y="526377"/>
            <a:ext cx="2750492" cy="1911776"/>
          </a:xfrm>
          <a:prstGeom prst="rect">
            <a:avLst/>
          </a:prstGeom>
        </p:spPr>
      </p:pic>
      <p:pic>
        <p:nvPicPr>
          <p:cNvPr id="15" name="Picture 14" descr="CF Heart 29xt 80_20 with valve.pdf - Adobe Acrobat Pro">
            <a:extLst>
              <a:ext uri="{FF2B5EF4-FFF2-40B4-BE49-F238E27FC236}">
                <a16:creationId xmlns:a16="http://schemas.microsoft.com/office/drawing/2014/main" id="{18C1ADBB-0102-3946-AEAC-0D41EDFF29B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667" t="42526" r="31531" b="8420"/>
          <a:stretch/>
        </p:blipFill>
        <p:spPr>
          <a:xfrm>
            <a:off x="14234637" y="2819400"/>
            <a:ext cx="2750492" cy="3375604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C9EC2AC7-CD82-2D4C-9702-07317F7ADB7A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456273" y="5832419"/>
            <a:ext cx="2527695" cy="285022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03EC7572-2378-DC44-AA01-9A7F919B496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185125" y="1521345"/>
            <a:ext cx="2530073" cy="1743761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2E13B83E-7ED1-7B4C-831A-2908E301EBB6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4988" y="7369008"/>
            <a:ext cx="2743567" cy="2126450"/>
          </a:xfrm>
          <a:prstGeom prst="rect">
            <a:avLst/>
          </a:prstGeom>
        </p:spPr>
      </p:pic>
      <p:pic>
        <p:nvPicPr>
          <p:cNvPr id="19" name="Picture 18" descr="A picture containing photo, game, person&#10;&#10;Description automatically generated">
            <a:extLst>
              <a:ext uri="{FF2B5EF4-FFF2-40B4-BE49-F238E27FC236}">
                <a16:creationId xmlns:a16="http://schemas.microsoft.com/office/drawing/2014/main" id="{91761724-977F-9144-B3AC-F03B7E7CFF06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66" t="12242" r="41782" b="7384"/>
          <a:stretch/>
        </p:blipFill>
        <p:spPr>
          <a:xfrm>
            <a:off x="8289131" y="7274946"/>
            <a:ext cx="2587307" cy="21615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405819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8FB367CA-B74F-9547-B354-0504DDF8CD3B}"/>
              </a:ext>
            </a:extLst>
          </p:cNvPr>
          <p:cNvSpPr txBox="1">
            <a:spLocks/>
          </p:cNvSpPr>
          <p:nvPr/>
        </p:nvSpPr>
        <p:spPr>
          <a:xfrm>
            <a:off x="791033" y="2453725"/>
            <a:ext cx="10777287" cy="6078168"/>
          </a:xfrm>
          <a:prstGeom prst="rect">
            <a:avLst/>
          </a:prstGeom>
        </p:spPr>
        <p:txBody>
          <a:bodyPr>
            <a:normAutofit/>
          </a:bodyPr>
          <a:lstStyle>
            <a:lvl1pPr marL="487672" indent="-487672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455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056623" indent="-406394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398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25575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4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7580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92603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7626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22649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7672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526954" indent="-325115" algn="l" defTabSz="130046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44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auto">
              <a:spcAft>
                <a:spcPts val="0"/>
              </a:spcAft>
            </a:pPr>
            <a:r>
              <a:rPr lang="en-US" sz="3600" dirty="0"/>
              <a:t>Access strategy</a:t>
            </a:r>
          </a:p>
          <a:p>
            <a:pPr lvl="1" fontAlgn="auto">
              <a:spcAft>
                <a:spcPts val="0"/>
              </a:spcAft>
            </a:pPr>
            <a:r>
              <a:rPr lang="en-US" sz="3031" dirty="0"/>
              <a:t>TA?</a:t>
            </a:r>
          </a:p>
          <a:p>
            <a:pPr fontAlgn="auto">
              <a:spcAft>
                <a:spcPts val="0"/>
              </a:spcAft>
            </a:pPr>
            <a:r>
              <a:rPr lang="en-US" sz="3600" dirty="0"/>
              <a:t>Increase the skirt</a:t>
            </a:r>
          </a:p>
          <a:p>
            <a:pPr lvl="1" fontAlgn="auto">
              <a:spcAft>
                <a:spcPts val="0"/>
              </a:spcAft>
            </a:pPr>
            <a:r>
              <a:rPr lang="en-US" sz="3031" dirty="0"/>
              <a:t>29mm </a:t>
            </a:r>
            <a:r>
              <a:rPr lang="en-US" sz="3031" dirty="0" err="1"/>
              <a:t>Schmultra</a:t>
            </a:r>
            <a:r>
              <a:rPr lang="en-US" sz="3031" dirty="0"/>
              <a:t>, M3, etc.</a:t>
            </a:r>
          </a:p>
          <a:p>
            <a:pPr fontAlgn="auto">
              <a:spcAft>
                <a:spcPts val="0"/>
              </a:spcAft>
            </a:pPr>
            <a:r>
              <a:rPr lang="en-US" sz="3600" dirty="0"/>
              <a:t>Intraprocedural maneuvers</a:t>
            </a:r>
          </a:p>
          <a:p>
            <a:pPr lvl="1" fontAlgn="auto">
              <a:spcAft>
                <a:spcPts val="0"/>
              </a:spcAft>
            </a:pPr>
            <a:r>
              <a:rPr lang="en-US" sz="3031" dirty="0"/>
              <a:t>”Push-push”, posterior guide deflection</a:t>
            </a:r>
          </a:p>
          <a:p>
            <a:pPr fontAlgn="auto">
              <a:spcAft>
                <a:spcPts val="0"/>
              </a:spcAft>
            </a:pPr>
            <a:r>
              <a:rPr lang="en-US" sz="3600" dirty="0"/>
              <a:t>Wire exteriorization- aortic, para-apical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1EADC87-DC84-437A-B1B4-92901152D9D3}"/>
              </a:ext>
            </a:extLst>
          </p:cNvPr>
          <p:cNvSpPr txBox="1"/>
          <p:nvPr/>
        </p:nvSpPr>
        <p:spPr>
          <a:xfrm>
            <a:off x="16376776" y="1827637"/>
            <a:ext cx="237248" cy="2640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1116" b="1" dirty="0"/>
          </a:p>
        </p:txBody>
      </p:sp>
      <p:pic>
        <p:nvPicPr>
          <p:cNvPr id="2" name="Picture 1" descr="A wedding cake&#10;&#10;Description automatically generated">
            <a:extLst>
              <a:ext uri="{FF2B5EF4-FFF2-40B4-BE49-F238E27FC236}">
                <a16:creationId xmlns:a16="http://schemas.microsoft.com/office/drawing/2014/main" id="{0F07C5FC-96AB-449C-A584-9F0FBA07866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6412" y="2375009"/>
            <a:ext cx="2599629" cy="2012757"/>
          </a:xfrm>
          <a:prstGeom prst="rect">
            <a:avLst/>
          </a:prstGeom>
        </p:spPr>
      </p:pic>
      <p:sp>
        <p:nvSpPr>
          <p:cNvPr id="35" name="TextBox 34">
            <a:extLst>
              <a:ext uri="{FF2B5EF4-FFF2-40B4-BE49-F238E27FC236}">
                <a16:creationId xmlns:a16="http://schemas.microsoft.com/office/drawing/2014/main" id="{7097781B-E840-2B45-B5BD-4E60BD8FC839}"/>
              </a:ext>
            </a:extLst>
          </p:cNvPr>
          <p:cNvSpPr txBox="1"/>
          <p:nvPr/>
        </p:nvSpPr>
        <p:spPr>
          <a:xfrm>
            <a:off x="7785901" y="2628578"/>
            <a:ext cx="4463603" cy="830997"/>
          </a:xfrm>
          <a:prstGeom prst="rect">
            <a:avLst/>
          </a:prstGeom>
          <a:noFill/>
          <a:ln w="47625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i="1" dirty="0">
                <a:solidFill>
                  <a:schemeClr val="tx1"/>
                </a:solidFill>
                <a:latin typeface="+mj-lt"/>
              </a:rPr>
              <a:t>Increases 29mm S3 maximum canting angle from 16° to 21</a:t>
            </a:r>
            <a:r>
              <a:rPr lang="en-US" sz="2400" i="1" dirty="0">
                <a:solidFill>
                  <a:schemeClr val="tx1"/>
                </a:solidFill>
              </a:rPr>
              <a:t>°</a:t>
            </a:r>
            <a:endParaRPr lang="en-US" sz="2400" i="1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31" name="Title 23">
            <a:extLst>
              <a:ext uri="{FF2B5EF4-FFF2-40B4-BE49-F238E27FC236}">
                <a16:creationId xmlns:a16="http://schemas.microsoft.com/office/drawing/2014/main" id="{89049931-7B14-2947-AE54-CC35BE517C44}"/>
              </a:ext>
            </a:extLst>
          </p:cNvPr>
          <p:cNvSpPr txBox="1">
            <a:spLocks/>
          </p:cNvSpPr>
          <p:nvPr/>
        </p:nvSpPr>
        <p:spPr>
          <a:xfrm>
            <a:off x="440531" y="356389"/>
            <a:ext cx="8213725" cy="1466057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0000" lnSpcReduction="20000"/>
          </a:bodyPr>
          <a:lstStyle>
            <a:lvl1pPr algn="ctr" defTabSz="1300460" rtl="0" eaLnBrk="1" latinLnBrk="0" hangingPunct="1">
              <a:spcBef>
                <a:spcPct val="0"/>
              </a:spcBef>
              <a:buNone/>
              <a:defRPr sz="6258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 fontAlgn="auto">
              <a:spcAft>
                <a:spcPts val="0"/>
              </a:spcAft>
            </a:pPr>
            <a:r>
              <a:rPr lang="en-US" sz="6000" dirty="0"/>
              <a:t>PVL during TMVR</a:t>
            </a:r>
            <a:br>
              <a:rPr lang="en-US" dirty="0"/>
            </a:br>
            <a:r>
              <a:rPr lang="en-US" sz="5300" i="1" dirty="0"/>
              <a:t>Attempted solutions…</a:t>
            </a:r>
          </a:p>
        </p:txBody>
      </p:sp>
      <p:pic>
        <p:nvPicPr>
          <p:cNvPr id="33" name="Image-28 (Converted).mov" descr="Image-28 (Converted).mov">
            <a:hlinkClick r:id="" action="ppaction://media"/>
            <a:extLst>
              <a:ext uri="{FF2B5EF4-FFF2-40B4-BE49-F238E27FC236}">
                <a16:creationId xmlns:a16="http://schemas.microsoft.com/office/drawing/2014/main" id="{684A35EB-EFA9-0441-AD27-6777DF61BABA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 rotWithShape="1">
          <a:blip r:embed="rId10"/>
          <a:srcRect l="13615" t="9377" r="3968" b="40256"/>
          <a:stretch/>
        </p:blipFill>
        <p:spPr>
          <a:xfrm>
            <a:off x="11377361" y="4167538"/>
            <a:ext cx="3278591" cy="2003583"/>
          </a:xfrm>
          <a:prstGeom prst="rect">
            <a:avLst/>
          </a:prstGeom>
        </p:spPr>
      </p:pic>
      <p:sp>
        <p:nvSpPr>
          <p:cNvPr id="34" name="Right Arrow 33">
            <a:extLst>
              <a:ext uri="{FF2B5EF4-FFF2-40B4-BE49-F238E27FC236}">
                <a16:creationId xmlns:a16="http://schemas.microsoft.com/office/drawing/2014/main" id="{2B61600E-CF49-7F46-80E5-B1A496D054F0}"/>
              </a:ext>
            </a:extLst>
          </p:cNvPr>
          <p:cNvSpPr/>
          <p:nvPr/>
        </p:nvSpPr>
        <p:spPr>
          <a:xfrm rot="7405278">
            <a:off x="11872785" y="4971598"/>
            <a:ext cx="855125" cy="288873"/>
          </a:xfrm>
          <a:prstGeom prst="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36" name="Image-14 (Converted).mov" descr="Image-14 (Converted).mov">
            <a:hlinkClick r:id="" action="ppaction://media"/>
            <a:extLst>
              <a:ext uri="{FF2B5EF4-FFF2-40B4-BE49-F238E27FC236}">
                <a16:creationId xmlns:a16="http://schemas.microsoft.com/office/drawing/2014/main" id="{0534F41A-2D95-4244-9F13-6A4D1B3D4ABB}"/>
              </a:ext>
            </a:extLst>
          </p:cNvPr>
          <p:cNvPicPr>
            <a:picLocks noChangeAspect="1"/>
          </p:cNvPicPr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9131524" y="4167538"/>
            <a:ext cx="1977512" cy="1977513"/>
          </a:xfrm>
          <a:prstGeom prst="rect">
            <a:avLst/>
          </a:prstGeom>
        </p:spPr>
      </p:pic>
      <p:sp>
        <p:nvSpPr>
          <p:cNvPr id="37" name="Right Arrow 36">
            <a:extLst>
              <a:ext uri="{FF2B5EF4-FFF2-40B4-BE49-F238E27FC236}">
                <a16:creationId xmlns:a16="http://schemas.microsoft.com/office/drawing/2014/main" id="{60B532C2-03E4-D647-AC6A-CE38E98D1450}"/>
              </a:ext>
            </a:extLst>
          </p:cNvPr>
          <p:cNvSpPr/>
          <p:nvPr/>
        </p:nvSpPr>
        <p:spPr>
          <a:xfrm rot="1665926">
            <a:off x="8726127" y="4415140"/>
            <a:ext cx="855125" cy="288873"/>
          </a:xfrm>
          <a:prstGeom prst="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15F0642-D213-A44C-8071-717E3BF5ED71}"/>
              </a:ext>
            </a:extLst>
          </p:cNvPr>
          <p:cNvGrpSpPr/>
          <p:nvPr/>
        </p:nvGrpSpPr>
        <p:grpSpPr>
          <a:xfrm>
            <a:off x="13995529" y="6577837"/>
            <a:ext cx="2697324" cy="2419910"/>
            <a:chOff x="7065857" y="2218480"/>
            <a:chExt cx="3910667" cy="3571336"/>
          </a:xfrm>
        </p:grpSpPr>
        <p:sp>
          <p:nvSpPr>
            <p:cNvPr id="39" name="Freeform 267">
              <a:extLst>
                <a:ext uri="{FF2B5EF4-FFF2-40B4-BE49-F238E27FC236}">
                  <a16:creationId xmlns:a16="http://schemas.microsoft.com/office/drawing/2014/main" id="{35CE8189-AD44-1841-82F7-B7DB45F24873}"/>
                </a:ext>
              </a:extLst>
            </p:cNvPr>
            <p:cNvSpPr/>
            <p:nvPr/>
          </p:nvSpPr>
          <p:spPr>
            <a:xfrm rot="210582">
              <a:off x="10359492" y="4861605"/>
              <a:ext cx="617032" cy="222615"/>
            </a:xfrm>
            <a:custGeom>
              <a:avLst/>
              <a:gdLst>
                <a:gd name="connsiteX0" fmla="*/ 0 w 384042"/>
                <a:gd name="connsiteY0" fmla="*/ 0 h 152170"/>
                <a:gd name="connsiteX1" fmla="*/ 260096 w 384042"/>
                <a:gd name="connsiteY1" fmla="*/ 20320 h 152170"/>
                <a:gd name="connsiteX2" fmla="*/ 341376 w 384042"/>
                <a:gd name="connsiteY2" fmla="*/ 32512 h 152170"/>
                <a:gd name="connsiteX3" fmla="*/ 382016 w 384042"/>
                <a:gd name="connsiteY3" fmla="*/ 93472 h 152170"/>
                <a:gd name="connsiteX4" fmla="*/ 369824 w 384042"/>
                <a:gd name="connsiteY4" fmla="*/ 146304 h 152170"/>
                <a:gd name="connsiteX5" fmla="*/ 300736 w 384042"/>
                <a:gd name="connsiteY5" fmla="*/ 146304 h 152170"/>
                <a:gd name="connsiteX6" fmla="*/ 284480 w 384042"/>
                <a:gd name="connsiteY6" fmla="*/ 105664 h 152170"/>
                <a:gd name="connsiteX0" fmla="*/ 0 w 383279"/>
                <a:gd name="connsiteY0" fmla="*/ 0 h 160528"/>
                <a:gd name="connsiteX1" fmla="*/ 260096 w 383279"/>
                <a:gd name="connsiteY1" fmla="*/ 20320 h 160528"/>
                <a:gd name="connsiteX2" fmla="*/ 341376 w 383279"/>
                <a:gd name="connsiteY2" fmla="*/ 32512 h 160528"/>
                <a:gd name="connsiteX3" fmla="*/ 382016 w 383279"/>
                <a:gd name="connsiteY3" fmla="*/ 93472 h 160528"/>
                <a:gd name="connsiteX4" fmla="*/ 369824 w 383279"/>
                <a:gd name="connsiteY4" fmla="*/ 146304 h 160528"/>
                <a:gd name="connsiteX5" fmla="*/ 338074 w 383279"/>
                <a:gd name="connsiteY5" fmla="*/ 160528 h 160528"/>
                <a:gd name="connsiteX6" fmla="*/ 300736 w 383279"/>
                <a:gd name="connsiteY6" fmla="*/ 146304 h 160528"/>
                <a:gd name="connsiteX7" fmla="*/ 284480 w 383279"/>
                <a:gd name="connsiteY7" fmla="*/ 105664 h 160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279" h="160528">
                  <a:moveTo>
                    <a:pt x="0" y="0"/>
                  </a:moveTo>
                  <a:lnTo>
                    <a:pt x="260096" y="20320"/>
                  </a:lnTo>
                  <a:cubicBezTo>
                    <a:pt x="316992" y="25739"/>
                    <a:pt x="321056" y="20320"/>
                    <a:pt x="341376" y="32512"/>
                  </a:cubicBezTo>
                  <a:cubicBezTo>
                    <a:pt x="361696" y="44704"/>
                    <a:pt x="377275" y="74507"/>
                    <a:pt x="382016" y="93472"/>
                  </a:cubicBezTo>
                  <a:cubicBezTo>
                    <a:pt x="386757" y="112437"/>
                    <a:pt x="377148" y="135128"/>
                    <a:pt x="369824" y="146304"/>
                  </a:cubicBezTo>
                  <a:cubicBezTo>
                    <a:pt x="362500" y="157480"/>
                    <a:pt x="349589" y="160528"/>
                    <a:pt x="338074" y="160528"/>
                  </a:cubicBezTo>
                  <a:cubicBezTo>
                    <a:pt x="326559" y="160528"/>
                    <a:pt x="309668" y="155448"/>
                    <a:pt x="300736" y="146304"/>
                  </a:cubicBezTo>
                  <a:cubicBezTo>
                    <a:pt x="291804" y="137160"/>
                    <a:pt x="285496" y="122597"/>
                    <a:pt x="284480" y="105664"/>
                  </a:cubicBezTo>
                </a:path>
              </a:pathLst>
            </a:custGeom>
            <a:noFill/>
            <a:ln w="38100">
              <a:solidFill>
                <a:srgbClr val="9846D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Freeform 232">
              <a:extLst>
                <a:ext uri="{FF2B5EF4-FFF2-40B4-BE49-F238E27FC236}">
                  <a16:creationId xmlns:a16="http://schemas.microsoft.com/office/drawing/2014/main" id="{5A888E22-2A70-E946-8CC7-4453980CBEBF}"/>
                </a:ext>
              </a:extLst>
            </p:cNvPr>
            <p:cNvSpPr/>
            <p:nvPr/>
          </p:nvSpPr>
          <p:spPr>
            <a:xfrm>
              <a:off x="7332329" y="3906811"/>
              <a:ext cx="2503031" cy="1410627"/>
            </a:xfrm>
            <a:custGeom>
              <a:avLst/>
              <a:gdLst>
                <a:gd name="connsiteX0" fmla="*/ 829630 w 3087634"/>
                <a:gd name="connsiteY0" fmla="*/ 6147 h 1839538"/>
                <a:gd name="connsiteX1" fmla="*/ 514737 w 3087634"/>
                <a:gd name="connsiteY1" fmla="*/ 6147 h 1839538"/>
                <a:gd name="connsiteX2" fmla="*/ 163511 w 3087634"/>
                <a:gd name="connsiteY2" fmla="*/ 66703 h 1839538"/>
                <a:gd name="connsiteX3" fmla="*/ 9 w 3087634"/>
                <a:gd name="connsiteY3" fmla="*/ 381596 h 1839538"/>
                <a:gd name="connsiteX4" fmla="*/ 169567 w 3087634"/>
                <a:gd name="connsiteY4" fmla="*/ 732822 h 1839538"/>
                <a:gd name="connsiteX5" fmla="*/ 563182 w 3087634"/>
                <a:gd name="connsiteY5" fmla="*/ 1059826 h 1839538"/>
                <a:gd name="connsiteX6" fmla="*/ 1071855 w 3087634"/>
                <a:gd name="connsiteY6" fmla="*/ 1247551 h 1839538"/>
                <a:gd name="connsiteX7" fmla="*/ 1368581 w 3087634"/>
                <a:gd name="connsiteY7" fmla="*/ 1289940 h 1839538"/>
                <a:gd name="connsiteX8" fmla="*/ 1586584 w 3087634"/>
                <a:gd name="connsiteY8" fmla="*/ 1350496 h 1839538"/>
                <a:gd name="connsiteX9" fmla="*/ 2186091 w 3087634"/>
                <a:gd name="connsiteY9" fmla="*/ 1804669 h 1839538"/>
                <a:gd name="connsiteX10" fmla="*/ 2918822 w 3087634"/>
                <a:gd name="connsiteY10" fmla="*/ 1774390 h 1839538"/>
                <a:gd name="connsiteX11" fmla="*/ 3082324 w 3087634"/>
                <a:gd name="connsiteY11" fmla="*/ 1501887 h 1839538"/>
                <a:gd name="connsiteX12" fmla="*/ 3009657 w 3087634"/>
                <a:gd name="connsiteY12" fmla="*/ 1186994 h 1839538"/>
                <a:gd name="connsiteX13" fmla="*/ 2646319 w 3087634"/>
                <a:gd name="connsiteY13" fmla="*/ 805490 h 1839538"/>
                <a:gd name="connsiteX14" fmla="*/ 2125535 w 3087634"/>
                <a:gd name="connsiteY14" fmla="*/ 545098 h 1839538"/>
                <a:gd name="connsiteX15" fmla="*/ 1949922 w 3087634"/>
                <a:gd name="connsiteY15" fmla="*/ 472430 h 1839538"/>
                <a:gd name="connsiteX16" fmla="*/ 1707696 w 3087634"/>
                <a:gd name="connsiteY16" fmla="*/ 157537 h 1839538"/>
                <a:gd name="connsiteX17" fmla="*/ 1592639 w 3087634"/>
                <a:gd name="connsiteY17" fmla="*/ 272594 h 1839538"/>
                <a:gd name="connsiteX18" fmla="*/ 1519972 w 3087634"/>
                <a:gd name="connsiteY18" fmla="*/ 230205 h 1839538"/>
                <a:gd name="connsiteX19" fmla="*/ 1356470 w 3087634"/>
                <a:gd name="connsiteY19" fmla="*/ 375540 h 1839538"/>
                <a:gd name="connsiteX20" fmla="*/ 1217190 w 3087634"/>
                <a:gd name="connsiteY20" fmla="*/ 363429 h 1839538"/>
                <a:gd name="connsiteX21" fmla="*/ 884131 w 3087634"/>
                <a:gd name="connsiteY21" fmla="*/ 42480 h 1839538"/>
                <a:gd name="connsiteX22" fmla="*/ 829630 w 3087634"/>
                <a:gd name="connsiteY22" fmla="*/ 6147 h 1839538"/>
                <a:gd name="connsiteX0" fmla="*/ 884131 w 3087634"/>
                <a:gd name="connsiteY0" fmla="*/ 42479 h 1839537"/>
                <a:gd name="connsiteX1" fmla="*/ 514737 w 3087634"/>
                <a:gd name="connsiteY1" fmla="*/ 6146 h 1839537"/>
                <a:gd name="connsiteX2" fmla="*/ 163511 w 3087634"/>
                <a:gd name="connsiteY2" fmla="*/ 66702 h 1839537"/>
                <a:gd name="connsiteX3" fmla="*/ 9 w 3087634"/>
                <a:gd name="connsiteY3" fmla="*/ 381595 h 1839537"/>
                <a:gd name="connsiteX4" fmla="*/ 169567 w 3087634"/>
                <a:gd name="connsiteY4" fmla="*/ 732821 h 1839537"/>
                <a:gd name="connsiteX5" fmla="*/ 563182 w 3087634"/>
                <a:gd name="connsiteY5" fmla="*/ 1059825 h 1839537"/>
                <a:gd name="connsiteX6" fmla="*/ 1071855 w 3087634"/>
                <a:gd name="connsiteY6" fmla="*/ 1247550 h 1839537"/>
                <a:gd name="connsiteX7" fmla="*/ 1368581 w 3087634"/>
                <a:gd name="connsiteY7" fmla="*/ 1289939 h 1839537"/>
                <a:gd name="connsiteX8" fmla="*/ 1586584 w 3087634"/>
                <a:gd name="connsiteY8" fmla="*/ 1350495 h 1839537"/>
                <a:gd name="connsiteX9" fmla="*/ 2186091 w 3087634"/>
                <a:gd name="connsiteY9" fmla="*/ 1804668 h 1839537"/>
                <a:gd name="connsiteX10" fmla="*/ 2918822 w 3087634"/>
                <a:gd name="connsiteY10" fmla="*/ 1774389 h 1839537"/>
                <a:gd name="connsiteX11" fmla="*/ 3082324 w 3087634"/>
                <a:gd name="connsiteY11" fmla="*/ 1501886 h 1839537"/>
                <a:gd name="connsiteX12" fmla="*/ 3009657 w 3087634"/>
                <a:gd name="connsiteY12" fmla="*/ 1186993 h 1839537"/>
                <a:gd name="connsiteX13" fmla="*/ 2646319 w 3087634"/>
                <a:gd name="connsiteY13" fmla="*/ 805489 h 1839537"/>
                <a:gd name="connsiteX14" fmla="*/ 2125535 w 3087634"/>
                <a:gd name="connsiteY14" fmla="*/ 545097 h 1839537"/>
                <a:gd name="connsiteX15" fmla="*/ 1949922 w 3087634"/>
                <a:gd name="connsiteY15" fmla="*/ 472429 h 1839537"/>
                <a:gd name="connsiteX16" fmla="*/ 1707696 w 3087634"/>
                <a:gd name="connsiteY16" fmla="*/ 157536 h 1839537"/>
                <a:gd name="connsiteX17" fmla="*/ 1592639 w 3087634"/>
                <a:gd name="connsiteY17" fmla="*/ 272593 h 1839537"/>
                <a:gd name="connsiteX18" fmla="*/ 1519972 w 3087634"/>
                <a:gd name="connsiteY18" fmla="*/ 230204 h 1839537"/>
                <a:gd name="connsiteX19" fmla="*/ 1356470 w 3087634"/>
                <a:gd name="connsiteY19" fmla="*/ 375539 h 1839537"/>
                <a:gd name="connsiteX20" fmla="*/ 1217190 w 3087634"/>
                <a:gd name="connsiteY20" fmla="*/ 363428 h 1839537"/>
                <a:gd name="connsiteX21" fmla="*/ 884131 w 3087634"/>
                <a:gd name="connsiteY21" fmla="*/ 42479 h 1839537"/>
                <a:gd name="connsiteX0" fmla="*/ 884131 w 3087634"/>
                <a:gd name="connsiteY0" fmla="*/ 51876 h 1848934"/>
                <a:gd name="connsiteX1" fmla="*/ 492512 w 3087634"/>
                <a:gd name="connsiteY1" fmla="*/ 2843 h 1848934"/>
                <a:gd name="connsiteX2" fmla="*/ 163511 w 3087634"/>
                <a:gd name="connsiteY2" fmla="*/ 76099 h 1848934"/>
                <a:gd name="connsiteX3" fmla="*/ 9 w 3087634"/>
                <a:gd name="connsiteY3" fmla="*/ 390992 h 1848934"/>
                <a:gd name="connsiteX4" fmla="*/ 169567 w 3087634"/>
                <a:gd name="connsiteY4" fmla="*/ 742218 h 1848934"/>
                <a:gd name="connsiteX5" fmla="*/ 563182 w 3087634"/>
                <a:gd name="connsiteY5" fmla="*/ 1069222 h 1848934"/>
                <a:gd name="connsiteX6" fmla="*/ 1071855 w 3087634"/>
                <a:gd name="connsiteY6" fmla="*/ 1256947 h 1848934"/>
                <a:gd name="connsiteX7" fmla="*/ 1368581 w 3087634"/>
                <a:gd name="connsiteY7" fmla="*/ 1299336 h 1848934"/>
                <a:gd name="connsiteX8" fmla="*/ 1586584 w 3087634"/>
                <a:gd name="connsiteY8" fmla="*/ 1359892 h 1848934"/>
                <a:gd name="connsiteX9" fmla="*/ 2186091 w 3087634"/>
                <a:gd name="connsiteY9" fmla="*/ 1814065 h 1848934"/>
                <a:gd name="connsiteX10" fmla="*/ 2918822 w 3087634"/>
                <a:gd name="connsiteY10" fmla="*/ 1783786 h 1848934"/>
                <a:gd name="connsiteX11" fmla="*/ 3082324 w 3087634"/>
                <a:gd name="connsiteY11" fmla="*/ 1511283 h 1848934"/>
                <a:gd name="connsiteX12" fmla="*/ 3009657 w 3087634"/>
                <a:gd name="connsiteY12" fmla="*/ 1196390 h 1848934"/>
                <a:gd name="connsiteX13" fmla="*/ 2646319 w 3087634"/>
                <a:gd name="connsiteY13" fmla="*/ 814886 h 1848934"/>
                <a:gd name="connsiteX14" fmla="*/ 2125535 w 3087634"/>
                <a:gd name="connsiteY14" fmla="*/ 554494 h 1848934"/>
                <a:gd name="connsiteX15" fmla="*/ 1949922 w 3087634"/>
                <a:gd name="connsiteY15" fmla="*/ 481826 h 1848934"/>
                <a:gd name="connsiteX16" fmla="*/ 1707696 w 3087634"/>
                <a:gd name="connsiteY16" fmla="*/ 166933 h 1848934"/>
                <a:gd name="connsiteX17" fmla="*/ 1592639 w 3087634"/>
                <a:gd name="connsiteY17" fmla="*/ 281990 h 1848934"/>
                <a:gd name="connsiteX18" fmla="*/ 1519972 w 3087634"/>
                <a:gd name="connsiteY18" fmla="*/ 239601 h 1848934"/>
                <a:gd name="connsiteX19" fmla="*/ 1356470 w 3087634"/>
                <a:gd name="connsiteY19" fmla="*/ 384936 h 1848934"/>
                <a:gd name="connsiteX20" fmla="*/ 1217190 w 3087634"/>
                <a:gd name="connsiteY20" fmla="*/ 372825 h 1848934"/>
                <a:gd name="connsiteX21" fmla="*/ 884131 w 3087634"/>
                <a:gd name="connsiteY21" fmla="*/ 51876 h 1848934"/>
                <a:gd name="connsiteX0" fmla="*/ 874606 w 3087634"/>
                <a:gd name="connsiteY0" fmla="*/ 47676 h 1851084"/>
                <a:gd name="connsiteX1" fmla="*/ 492512 w 3087634"/>
                <a:gd name="connsiteY1" fmla="*/ 4993 h 1851084"/>
                <a:gd name="connsiteX2" fmla="*/ 163511 w 3087634"/>
                <a:gd name="connsiteY2" fmla="*/ 78249 h 1851084"/>
                <a:gd name="connsiteX3" fmla="*/ 9 w 3087634"/>
                <a:gd name="connsiteY3" fmla="*/ 393142 h 1851084"/>
                <a:gd name="connsiteX4" fmla="*/ 169567 w 3087634"/>
                <a:gd name="connsiteY4" fmla="*/ 744368 h 1851084"/>
                <a:gd name="connsiteX5" fmla="*/ 563182 w 3087634"/>
                <a:gd name="connsiteY5" fmla="*/ 1071372 h 1851084"/>
                <a:gd name="connsiteX6" fmla="*/ 1071855 w 3087634"/>
                <a:gd name="connsiteY6" fmla="*/ 1259097 h 1851084"/>
                <a:gd name="connsiteX7" fmla="*/ 1368581 w 3087634"/>
                <a:gd name="connsiteY7" fmla="*/ 1301486 h 1851084"/>
                <a:gd name="connsiteX8" fmla="*/ 1586584 w 3087634"/>
                <a:gd name="connsiteY8" fmla="*/ 1362042 h 1851084"/>
                <a:gd name="connsiteX9" fmla="*/ 2186091 w 3087634"/>
                <a:gd name="connsiteY9" fmla="*/ 1816215 h 1851084"/>
                <a:gd name="connsiteX10" fmla="*/ 2918822 w 3087634"/>
                <a:gd name="connsiteY10" fmla="*/ 1785936 h 1851084"/>
                <a:gd name="connsiteX11" fmla="*/ 3082324 w 3087634"/>
                <a:gd name="connsiteY11" fmla="*/ 1513433 h 1851084"/>
                <a:gd name="connsiteX12" fmla="*/ 3009657 w 3087634"/>
                <a:gd name="connsiteY12" fmla="*/ 1198540 h 1851084"/>
                <a:gd name="connsiteX13" fmla="*/ 2646319 w 3087634"/>
                <a:gd name="connsiteY13" fmla="*/ 817036 h 1851084"/>
                <a:gd name="connsiteX14" fmla="*/ 2125535 w 3087634"/>
                <a:gd name="connsiteY14" fmla="*/ 556644 h 1851084"/>
                <a:gd name="connsiteX15" fmla="*/ 1949922 w 3087634"/>
                <a:gd name="connsiteY15" fmla="*/ 483976 h 1851084"/>
                <a:gd name="connsiteX16" fmla="*/ 1707696 w 3087634"/>
                <a:gd name="connsiteY16" fmla="*/ 169083 h 1851084"/>
                <a:gd name="connsiteX17" fmla="*/ 1592639 w 3087634"/>
                <a:gd name="connsiteY17" fmla="*/ 284140 h 1851084"/>
                <a:gd name="connsiteX18" fmla="*/ 1519972 w 3087634"/>
                <a:gd name="connsiteY18" fmla="*/ 241751 h 1851084"/>
                <a:gd name="connsiteX19" fmla="*/ 1356470 w 3087634"/>
                <a:gd name="connsiteY19" fmla="*/ 387086 h 1851084"/>
                <a:gd name="connsiteX20" fmla="*/ 1217190 w 3087634"/>
                <a:gd name="connsiteY20" fmla="*/ 374975 h 1851084"/>
                <a:gd name="connsiteX21" fmla="*/ 874606 w 3087634"/>
                <a:gd name="connsiteY21" fmla="*/ 47676 h 1851084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19972 w 3087634"/>
                <a:gd name="connsiteY18" fmla="*/ 241349 h 1850682"/>
                <a:gd name="connsiteX19" fmla="*/ 1356470 w 3087634"/>
                <a:gd name="connsiteY19" fmla="*/ 386684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19972 w 3087634"/>
                <a:gd name="connsiteY18" fmla="*/ 241349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698171 w 3087634"/>
                <a:gd name="connsiteY16" fmla="*/ 16233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698171 w 3087634"/>
                <a:gd name="connsiteY16" fmla="*/ 16233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698171 w 3087634"/>
                <a:gd name="connsiteY16" fmla="*/ 162331 h 1850682"/>
                <a:gd name="connsiteX17" fmla="*/ 1608514 w 3087634"/>
                <a:gd name="connsiteY17" fmla="*/ 223413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18172 w 3087634"/>
                <a:gd name="connsiteY15" fmla="*/ 467699 h 1850682"/>
                <a:gd name="connsiteX16" fmla="*/ 1698171 w 3087634"/>
                <a:gd name="connsiteY16" fmla="*/ 162331 h 1850682"/>
                <a:gd name="connsiteX17" fmla="*/ 1608514 w 3087634"/>
                <a:gd name="connsiteY17" fmla="*/ 223413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081085 w 3087634"/>
                <a:gd name="connsiteY14" fmla="*/ 562592 h 1850682"/>
                <a:gd name="connsiteX15" fmla="*/ 1918172 w 3087634"/>
                <a:gd name="connsiteY15" fmla="*/ 467699 h 1850682"/>
                <a:gd name="connsiteX16" fmla="*/ 1698171 w 3087634"/>
                <a:gd name="connsiteY16" fmla="*/ 162331 h 1850682"/>
                <a:gd name="connsiteX17" fmla="*/ 1608514 w 3087634"/>
                <a:gd name="connsiteY17" fmla="*/ 223413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081085 w 3087634"/>
                <a:gd name="connsiteY14" fmla="*/ 562592 h 1850682"/>
                <a:gd name="connsiteX15" fmla="*/ 1918172 w 3087634"/>
                <a:gd name="connsiteY15" fmla="*/ 467699 h 1850682"/>
                <a:gd name="connsiteX16" fmla="*/ 1698171 w 3087634"/>
                <a:gd name="connsiteY16" fmla="*/ 162331 h 1850682"/>
                <a:gd name="connsiteX17" fmla="*/ 1608514 w 3087634"/>
                <a:gd name="connsiteY17" fmla="*/ 223413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8394"/>
                <a:gd name="connsiteY0" fmla="*/ 47274 h 1850682"/>
                <a:gd name="connsiteX1" fmla="*/ 492512 w 3088394"/>
                <a:gd name="connsiteY1" fmla="*/ 4591 h 1850682"/>
                <a:gd name="connsiteX2" fmla="*/ 163511 w 3088394"/>
                <a:gd name="connsiteY2" fmla="*/ 77847 h 1850682"/>
                <a:gd name="connsiteX3" fmla="*/ 9 w 3088394"/>
                <a:gd name="connsiteY3" fmla="*/ 392740 h 1850682"/>
                <a:gd name="connsiteX4" fmla="*/ 169567 w 3088394"/>
                <a:gd name="connsiteY4" fmla="*/ 743966 h 1850682"/>
                <a:gd name="connsiteX5" fmla="*/ 563182 w 3088394"/>
                <a:gd name="connsiteY5" fmla="*/ 1070970 h 1850682"/>
                <a:gd name="connsiteX6" fmla="*/ 1071855 w 3088394"/>
                <a:gd name="connsiteY6" fmla="*/ 1258695 h 1850682"/>
                <a:gd name="connsiteX7" fmla="*/ 1368581 w 3088394"/>
                <a:gd name="connsiteY7" fmla="*/ 1301084 h 1850682"/>
                <a:gd name="connsiteX8" fmla="*/ 1586584 w 3088394"/>
                <a:gd name="connsiteY8" fmla="*/ 1361640 h 1850682"/>
                <a:gd name="connsiteX9" fmla="*/ 2186091 w 3088394"/>
                <a:gd name="connsiteY9" fmla="*/ 1815813 h 1850682"/>
                <a:gd name="connsiteX10" fmla="*/ 2918822 w 3088394"/>
                <a:gd name="connsiteY10" fmla="*/ 1785534 h 1850682"/>
                <a:gd name="connsiteX11" fmla="*/ 3082324 w 3088394"/>
                <a:gd name="connsiteY11" fmla="*/ 1513031 h 1850682"/>
                <a:gd name="connsiteX12" fmla="*/ 3009657 w 3088394"/>
                <a:gd name="connsiteY12" fmla="*/ 1198138 h 1850682"/>
                <a:gd name="connsiteX13" fmla="*/ 2611394 w 3088394"/>
                <a:gd name="connsiteY13" fmla="*/ 800759 h 1850682"/>
                <a:gd name="connsiteX14" fmla="*/ 2081085 w 3088394"/>
                <a:gd name="connsiteY14" fmla="*/ 562592 h 1850682"/>
                <a:gd name="connsiteX15" fmla="*/ 1918172 w 3088394"/>
                <a:gd name="connsiteY15" fmla="*/ 467699 h 1850682"/>
                <a:gd name="connsiteX16" fmla="*/ 1698171 w 3088394"/>
                <a:gd name="connsiteY16" fmla="*/ 162331 h 1850682"/>
                <a:gd name="connsiteX17" fmla="*/ 1608514 w 3088394"/>
                <a:gd name="connsiteY17" fmla="*/ 223413 h 1850682"/>
                <a:gd name="connsiteX18" fmla="*/ 1507272 w 3088394"/>
                <a:gd name="connsiteY18" fmla="*/ 200074 h 1850682"/>
                <a:gd name="connsiteX19" fmla="*/ 1416795 w 3088394"/>
                <a:gd name="connsiteY19" fmla="*/ 402559 h 1850682"/>
                <a:gd name="connsiteX20" fmla="*/ 1134640 w 3088394"/>
                <a:gd name="connsiteY20" fmla="*/ 365048 h 1850682"/>
                <a:gd name="connsiteX21" fmla="*/ 874606 w 3088394"/>
                <a:gd name="connsiteY21" fmla="*/ 47274 h 1850682"/>
                <a:gd name="connsiteX0" fmla="*/ 874606 w 3088394"/>
                <a:gd name="connsiteY0" fmla="*/ 47274 h 1850682"/>
                <a:gd name="connsiteX1" fmla="*/ 492512 w 3088394"/>
                <a:gd name="connsiteY1" fmla="*/ 4591 h 1850682"/>
                <a:gd name="connsiteX2" fmla="*/ 163511 w 3088394"/>
                <a:gd name="connsiteY2" fmla="*/ 77847 h 1850682"/>
                <a:gd name="connsiteX3" fmla="*/ 9 w 3088394"/>
                <a:gd name="connsiteY3" fmla="*/ 392740 h 1850682"/>
                <a:gd name="connsiteX4" fmla="*/ 169567 w 3088394"/>
                <a:gd name="connsiteY4" fmla="*/ 743966 h 1850682"/>
                <a:gd name="connsiteX5" fmla="*/ 563182 w 3088394"/>
                <a:gd name="connsiteY5" fmla="*/ 1070970 h 1850682"/>
                <a:gd name="connsiteX6" fmla="*/ 1071855 w 3088394"/>
                <a:gd name="connsiteY6" fmla="*/ 1258695 h 1850682"/>
                <a:gd name="connsiteX7" fmla="*/ 1368581 w 3088394"/>
                <a:gd name="connsiteY7" fmla="*/ 1301084 h 1850682"/>
                <a:gd name="connsiteX8" fmla="*/ 1586584 w 3088394"/>
                <a:gd name="connsiteY8" fmla="*/ 1361640 h 1850682"/>
                <a:gd name="connsiteX9" fmla="*/ 2186091 w 3088394"/>
                <a:gd name="connsiteY9" fmla="*/ 1815813 h 1850682"/>
                <a:gd name="connsiteX10" fmla="*/ 2918822 w 3088394"/>
                <a:gd name="connsiteY10" fmla="*/ 1785534 h 1850682"/>
                <a:gd name="connsiteX11" fmla="*/ 3082324 w 3088394"/>
                <a:gd name="connsiteY11" fmla="*/ 1513031 h 1850682"/>
                <a:gd name="connsiteX12" fmla="*/ 3009657 w 3088394"/>
                <a:gd name="connsiteY12" fmla="*/ 1198138 h 1850682"/>
                <a:gd name="connsiteX13" fmla="*/ 2611394 w 3088394"/>
                <a:gd name="connsiteY13" fmla="*/ 800759 h 1850682"/>
                <a:gd name="connsiteX14" fmla="*/ 2081085 w 3088394"/>
                <a:gd name="connsiteY14" fmla="*/ 562592 h 1850682"/>
                <a:gd name="connsiteX15" fmla="*/ 1918172 w 3088394"/>
                <a:gd name="connsiteY15" fmla="*/ 467699 h 1850682"/>
                <a:gd name="connsiteX16" fmla="*/ 1698171 w 3088394"/>
                <a:gd name="connsiteY16" fmla="*/ 162331 h 1850682"/>
                <a:gd name="connsiteX17" fmla="*/ 1608514 w 3088394"/>
                <a:gd name="connsiteY17" fmla="*/ 223413 h 1850682"/>
                <a:gd name="connsiteX18" fmla="*/ 1507272 w 3088394"/>
                <a:gd name="connsiteY18" fmla="*/ 200074 h 1850682"/>
                <a:gd name="connsiteX19" fmla="*/ 1416795 w 3088394"/>
                <a:gd name="connsiteY19" fmla="*/ 402559 h 1850682"/>
                <a:gd name="connsiteX20" fmla="*/ 1134640 w 3088394"/>
                <a:gd name="connsiteY20" fmla="*/ 365048 h 1850682"/>
                <a:gd name="connsiteX21" fmla="*/ 874606 w 3088394"/>
                <a:gd name="connsiteY21" fmla="*/ 47274 h 1850682"/>
                <a:gd name="connsiteX0" fmla="*/ 874606 w 3085554"/>
                <a:gd name="connsiteY0" fmla="*/ 47274 h 1850682"/>
                <a:gd name="connsiteX1" fmla="*/ 492512 w 3085554"/>
                <a:gd name="connsiteY1" fmla="*/ 4591 h 1850682"/>
                <a:gd name="connsiteX2" fmla="*/ 163511 w 3085554"/>
                <a:gd name="connsiteY2" fmla="*/ 77847 h 1850682"/>
                <a:gd name="connsiteX3" fmla="*/ 9 w 3085554"/>
                <a:gd name="connsiteY3" fmla="*/ 392740 h 1850682"/>
                <a:gd name="connsiteX4" fmla="*/ 169567 w 3085554"/>
                <a:gd name="connsiteY4" fmla="*/ 743966 h 1850682"/>
                <a:gd name="connsiteX5" fmla="*/ 563182 w 3085554"/>
                <a:gd name="connsiteY5" fmla="*/ 1070970 h 1850682"/>
                <a:gd name="connsiteX6" fmla="*/ 1071855 w 3085554"/>
                <a:gd name="connsiteY6" fmla="*/ 1258695 h 1850682"/>
                <a:gd name="connsiteX7" fmla="*/ 1368581 w 3085554"/>
                <a:gd name="connsiteY7" fmla="*/ 1301084 h 1850682"/>
                <a:gd name="connsiteX8" fmla="*/ 1586584 w 3085554"/>
                <a:gd name="connsiteY8" fmla="*/ 1361640 h 1850682"/>
                <a:gd name="connsiteX9" fmla="*/ 2186091 w 3085554"/>
                <a:gd name="connsiteY9" fmla="*/ 1815813 h 1850682"/>
                <a:gd name="connsiteX10" fmla="*/ 2918822 w 3085554"/>
                <a:gd name="connsiteY10" fmla="*/ 1785534 h 1850682"/>
                <a:gd name="connsiteX11" fmla="*/ 3082324 w 3085554"/>
                <a:gd name="connsiteY11" fmla="*/ 1513031 h 1850682"/>
                <a:gd name="connsiteX12" fmla="*/ 2993782 w 3085554"/>
                <a:gd name="connsiteY12" fmla="*/ 1204488 h 1850682"/>
                <a:gd name="connsiteX13" fmla="*/ 2611394 w 3085554"/>
                <a:gd name="connsiteY13" fmla="*/ 800759 h 1850682"/>
                <a:gd name="connsiteX14" fmla="*/ 2081085 w 3085554"/>
                <a:gd name="connsiteY14" fmla="*/ 562592 h 1850682"/>
                <a:gd name="connsiteX15" fmla="*/ 1918172 w 3085554"/>
                <a:gd name="connsiteY15" fmla="*/ 467699 h 1850682"/>
                <a:gd name="connsiteX16" fmla="*/ 1698171 w 3085554"/>
                <a:gd name="connsiteY16" fmla="*/ 162331 h 1850682"/>
                <a:gd name="connsiteX17" fmla="*/ 1608514 w 3085554"/>
                <a:gd name="connsiteY17" fmla="*/ 223413 h 1850682"/>
                <a:gd name="connsiteX18" fmla="*/ 1507272 w 3085554"/>
                <a:gd name="connsiteY18" fmla="*/ 200074 h 1850682"/>
                <a:gd name="connsiteX19" fmla="*/ 1416795 w 3085554"/>
                <a:gd name="connsiteY19" fmla="*/ 402559 h 1850682"/>
                <a:gd name="connsiteX20" fmla="*/ 1134640 w 3085554"/>
                <a:gd name="connsiteY20" fmla="*/ 365048 h 1850682"/>
                <a:gd name="connsiteX21" fmla="*/ 874606 w 3085554"/>
                <a:gd name="connsiteY21" fmla="*/ 47274 h 1850682"/>
                <a:gd name="connsiteX0" fmla="*/ 874606 w 3085554"/>
                <a:gd name="connsiteY0" fmla="*/ 47274 h 1829663"/>
                <a:gd name="connsiteX1" fmla="*/ 492512 w 3085554"/>
                <a:gd name="connsiteY1" fmla="*/ 4591 h 1829663"/>
                <a:gd name="connsiteX2" fmla="*/ 163511 w 3085554"/>
                <a:gd name="connsiteY2" fmla="*/ 77847 h 1829663"/>
                <a:gd name="connsiteX3" fmla="*/ 9 w 3085554"/>
                <a:gd name="connsiteY3" fmla="*/ 392740 h 1829663"/>
                <a:gd name="connsiteX4" fmla="*/ 169567 w 3085554"/>
                <a:gd name="connsiteY4" fmla="*/ 743966 h 1829663"/>
                <a:gd name="connsiteX5" fmla="*/ 563182 w 3085554"/>
                <a:gd name="connsiteY5" fmla="*/ 1070970 h 1829663"/>
                <a:gd name="connsiteX6" fmla="*/ 1071855 w 3085554"/>
                <a:gd name="connsiteY6" fmla="*/ 1258695 h 1829663"/>
                <a:gd name="connsiteX7" fmla="*/ 1368581 w 3085554"/>
                <a:gd name="connsiteY7" fmla="*/ 1301084 h 1829663"/>
                <a:gd name="connsiteX8" fmla="*/ 1634209 w 3085554"/>
                <a:gd name="connsiteY8" fmla="*/ 1647390 h 1829663"/>
                <a:gd name="connsiteX9" fmla="*/ 2186091 w 3085554"/>
                <a:gd name="connsiteY9" fmla="*/ 1815813 h 1829663"/>
                <a:gd name="connsiteX10" fmla="*/ 2918822 w 3085554"/>
                <a:gd name="connsiteY10" fmla="*/ 1785534 h 1829663"/>
                <a:gd name="connsiteX11" fmla="*/ 3082324 w 3085554"/>
                <a:gd name="connsiteY11" fmla="*/ 1513031 h 1829663"/>
                <a:gd name="connsiteX12" fmla="*/ 2993782 w 3085554"/>
                <a:gd name="connsiteY12" fmla="*/ 1204488 h 1829663"/>
                <a:gd name="connsiteX13" fmla="*/ 2611394 w 3085554"/>
                <a:gd name="connsiteY13" fmla="*/ 800759 h 1829663"/>
                <a:gd name="connsiteX14" fmla="*/ 2081085 w 3085554"/>
                <a:gd name="connsiteY14" fmla="*/ 562592 h 1829663"/>
                <a:gd name="connsiteX15" fmla="*/ 1918172 w 3085554"/>
                <a:gd name="connsiteY15" fmla="*/ 467699 h 1829663"/>
                <a:gd name="connsiteX16" fmla="*/ 1698171 w 3085554"/>
                <a:gd name="connsiteY16" fmla="*/ 162331 h 1829663"/>
                <a:gd name="connsiteX17" fmla="*/ 1608514 w 3085554"/>
                <a:gd name="connsiteY17" fmla="*/ 223413 h 1829663"/>
                <a:gd name="connsiteX18" fmla="*/ 1507272 w 3085554"/>
                <a:gd name="connsiteY18" fmla="*/ 200074 h 1829663"/>
                <a:gd name="connsiteX19" fmla="*/ 1416795 w 3085554"/>
                <a:gd name="connsiteY19" fmla="*/ 402559 h 1829663"/>
                <a:gd name="connsiteX20" fmla="*/ 1134640 w 3085554"/>
                <a:gd name="connsiteY20" fmla="*/ 365048 h 1829663"/>
                <a:gd name="connsiteX21" fmla="*/ 874606 w 3085554"/>
                <a:gd name="connsiteY21" fmla="*/ 47274 h 1829663"/>
                <a:gd name="connsiteX0" fmla="*/ 874606 w 3085554"/>
                <a:gd name="connsiteY0" fmla="*/ 47274 h 1829663"/>
                <a:gd name="connsiteX1" fmla="*/ 492512 w 3085554"/>
                <a:gd name="connsiteY1" fmla="*/ 4591 h 1829663"/>
                <a:gd name="connsiteX2" fmla="*/ 163511 w 3085554"/>
                <a:gd name="connsiteY2" fmla="*/ 77847 h 1829663"/>
                <a:gd name="connsiteX3" fmla="*/ 9 w 3085554"/>
                <a:gd name="connsiteY3" fmla="*/ 392740 h 1829663"/>
                <a:gd name="connsiteX4" fmla="*/ 169567 w 3085554"/>
                <a:gd name="connsiteY4" fmla="*/ 743966 h 1829663"/>
                <a:gd name="connsiteX5" fmla="*/ 563182 w 3085554"/>
                <a:gd name="connsiteY5" fmla="*/ 1070970 h 1829663"/>
                <a:gd name="connsiteX6" fmla="*/ 1071855 w 3085554"/>
                <a:gd name="connsiteY6" fmla="*/ 1258695 h 1829663"/>
                <a:gd name="connsiteX7" fmla="*/ 1320956 w 3085554"/>
                <a:gd name="connsiteY7" fmla="*/ 1421734 h 1829663"/>
                <a:gd name="connsiteX8" fmla="*/ 1634209 w 3085554"/>
                <a:gd name="connsiteY8" fmla="*/ 1647390 h 1829663"/>
                <a:gd name="connsiteX9" fmla="*/ 2186091 w 3085554"/>
                <a:gd name="connsiteY9" fmla="*/ 1815813 h 1829663"/>
                <a:gd name="connsiteX10" fmla="*/ 2918822 w 3085554"/>
                <a:gd name="connsiteY10" fmla="*/ 1785534 h 1829663"/>
                <a:gd name="connsiteX11" fmla="*/ 3082324 w 3085554"/>
                <a:gd name="connsiteY11" fmla="*/ 1513031 h 1829663"/>
                <a:gd name="connsiteX12" fmla="*/ 2993782 w 3085554"/>
                <a:gd name="connsiteY12" fmla="*/ 1204488 h 1829663"/>
                <a:gd name="connsiteX13" fmla="*/ 2611394 w 3085554"/>
                <a:gd name="connsiteY13" fmla="*/ 800759 h 1829663"/>
                <a:gd name="connsiteX14" fmla="*/ 2081085 w 3085554"/>
                <a:gd name="connsiteY14" fmla="*/ 562592 h 1829663"/>
                <a:gd name="connsiteX15" fmla="*/ 1918172 w 3085554"/>
                <a:gd name="connsiteY15" fmla="*/ 467699 h 1829663"/>
                <a:gd name="connsiteX16" fmla="*/ 1698171 w 3085554"/>
                <a:gd name="connsiteY16" fmla="*/ 162331 h 1829663"/>
                <a:gd name="connsiteX17" fmla="*/ 1608514 w 3085554"/>
                <a:gd name="connsiteY17" fmla="*/ 223413 h 1829663"/>
                <a:gd name="connsiteX18" fmla="*/ 1507272 w 3085554"/>
                <a:gd name="connsiteY18" fmla="*/ 200074 h 1829663"/>
                <a:gd name="connsiteX19" fmla="*/ 1416795 w 3085554"/>
                <a:gd name="connsiteY19" fmla="*/ 402559 h 1829663"/>
                <a:gd name="connsiteX20" fmla="*/ 1134640 w 3085554"/>
                <a:gd name="connsiteY20" fmla="*/ 365048 h 1829663"/>
                <a:gd name="connsiteX21" fmla="*/ 874606 w 3085554"/>
                <a:gd name="connsiteY21" fmla="*/ 47274 h 1829663"/>
                <a:gd name="connsiteX0" fmla="*/ 874606 w 3085554"/>
                <a:gd name="connsiteY0" fmla="*/ 47274 h 1829663"/>
                <a:gd name="connsiteX1" fmla="*/ 492512 w 3085554"/>
                <a:gd name="connsiteY1" fmla="*/ 4591 h 1829663"/>
                <a:gd name="connsiteX2" fmla="*/ 163511 w 3085554"/>
                <a:gd name="connsiteY2" fmla="*/ 77847 h 1829663"/>
                <a:gd name="connsiteX3" fmla="*/ 9 w 3085554"/>
                <a:gd name="connsiteY3" fmla="*/ 392740 h 1829663"/>
                <a:gd name="connsiteX4" fmla="*/ 169567 w 3085554"/>
                <a:gd name="connsiteY4" fmla="*/ 743966 h 1829663"/>
                <a:gd name="connsiteX5" fmla="*/ 563182 w 3085554"/>
                <a:gd name="connsiteY5" fmla="*/ 1070970 h 1829663"/>
                <a:gd name="connsiteX6" fmla="*/ 1084555 w 3085554"/>
                <a:gd name="connsiteY6" fmla="*/ 1299970 h 1829663"/>
                <a:gd name="connsiteX7" fmla="*/ 1320956 w 3085554"/>
                <a:gd name="connsiteY7" fmla="*/ 1421734 h 1829663"/>
                <a:gd name="connsiteX8" fmla="*/ 1634209 w 3085554"/>
                <a:gd name="connsiteY8" fmla="*/ 1647390 h 1829663"/>
                <a:gd name="connsiteX9" fmla="*/ 2186091 w 3085554"/>
                <a:gd name="connsiteY9" fmla="*/ 1815813 h 1829663"/>
                <a:gd name="connsiteX10" fmla="*/ 2918822 w 3085554"/>
                <a:gd name="connsiteY10" fmla="*/ 1785534 h 1829663"/>
                <a:gd name="connsiteX11" fmla="*/ 3082324 w 3085554"/>
                <a:gd name="connsiteY11" fmla="*/ 1513031 h 1829663"/>
                <a:gd name="connsiteX12" fmla="*/ 2993782 w 3085554"/>
                <a:gd name="connsiteY12" fmla="*/ 1204488 h 1829663"/>
                <a:gd name="connsiteX13" fmla="*/ 2611394 w 3085554"/>
                <a:gd name="connsiteY13" fmla="*/ 800759 h 1829663"/>
                <a:gd name="connsiteX14" fmla="*/ 2081085 w 3085554"/>
                <a:gd name="connsiteY14" fmla="*/ 562592 h 1829663"/>
                <a:gd name="connsiteX15" fmla="*/ 1918172 w 3085554"/>
                <a:gd name="connsiteY15" fmla="*/ 467699 h 1829663"/>
                <a:gd name="connsiteX16" fmla="*/ 1698171 w 3085554"/>
                <a:gd name="connsiteY16" fmla="*/ 162331 h 1829663"/>
                <a:gd name="connsiteX17" fmla="*/ 1608514 w 3085554"/>
                <a:gd name="connsiteY17" fmla="*/ 223413 h 1829663"/>
                <a:gd name="connsiteX18" fmla="*/ 1507272 w 3085554"/>
                <a:gd name="connsiteY18" fmla="*/ 200074 h 1829663"/>
                <a:gd name="connsiteX19" fmla="*/ 1416795 w 3085554"/>
                <a:gd name="connsiteY19" fmla="*/ 402559 h 1829663"/>
                <a:gd name="connsiteX20" fmla="*/ 1134640 w 3085554"/>
                <a:gd name="connsiteY20" fmla="*/ 365048 h 1829663"/>
                <a:gd name="connsiteX21" fmla="*/ 874606 w 3085554"/>
                <a:gd name="connsiteY21" fmla="*/ 47274 h 1829663"/>
                <a:gd name="connsiteX0" fmla="*/ 874606 w 3085554"/>
                <a:gd name="connsiteY0" fmla="*/ 47274 h 1829663"/>
                <a:gd name="connsiteX1" fmla="*/ 492512 w 3085554"/>
                <a:gd name="connsiteY1" fmla="*/ 4591 h 1829663"/>
                <a:gd name="connsiteX2" fmla="*/ 163511 w 3085554"/>
                <a:gd name="connsiteY2" fmla="*/ 77847 h 1829663"/>
                <a:gd name="connsiteX3" fmla="*/ 9 w 3085554"/>
                <a:gd name="connsiteY3" fmla="*/ 392740 h 1829663"/>
                <a:gd name="connsiteX4" fmla="*/ 169567 w 3085554"/>
                <a:gd name="connsiteY4" fmla="*/ 743966 h 1829663"/>
                <a:gd name="connsiteX5" fmla="*/ 563182 w 3085554"/>
                <a:gd name="connsiteY5" fmla="*/ 1070970 h 1829663"/>
                <a:gd name="connsiteX6" fmla="*/ 1084555 w 3085554"/>
                <a:gd name="connsiteY6" fmla="*/ 1299970 h 1829663"/>
                <a:gd name="connsiteX7" fmla="*/ 1320956 w 3085554"/>
                <a:gd name="connsiteY7" fmla="*/ 1421734 h 1829663"/>
                <a:gd name="connsiteX8" fmla="*/ 1634209 w 3085554"/>
                <a:gd name="connsiteY8" fmla="*/ 1647390 h 1829663"/>
                <a:gd name="connsiteX9" fmla="*/ 2186091 w 3085554"/>
                <a:gd name="connsiteY9" fmla="*/ 1815813 h 1829663"/>
                <a:gd name="connsiteX10" fmla="*/ 2918822 w 3085554"/>
                <a:gd name="connsiteY10" fmla="*/ 1785534 h 1829663"/>
                <a:gd name="connsiteX11" fmla="*/ 3082324 w 3085554"/>
                <a:gd name="connsiteY11" fmla="*/ 1513031 h 1829663"/>
                <a:gd name="connsiteX12" fmla="*/ 2993782 w 3085554"/>
                <a:gd name="connsiteY12" fmla="*/ 1204488 h 1829663"/>
                <a:gd name="connsiteX13" fmla="*/ 2611394 w 3085554"/>
                <a:gd name="connsiteY13" fmla="*/ 800759 h 1829663"/>
                <a:gd name="connsiteX14" fmla="*/ 2081085 w 3085554"/>
                <a:gd name="connsiteY14" fmla="*/ 562592 h 1829663"/>
                <a:gd name="connsiteX15" fmla="*/ 1918172 w 3085554"/>
                <a:gd name="connsiteY15" fmla="*/ 467699 h 1829663"/>
                <a:gd name="connsiteX16" fmla="*/ 1698171 w 3085554"/>
                <a:gd name="connsiteY16" fmla="*/ 162331 h 1829663"/>
                <a:gd name="connsiteX17" fmla="*/ 1608514 w 3085554"/>
                <a:gd name="connsiteY17" fmla="*/ 223413 h 1829663"/>
                <a:gd name="connsiteX18" fmla="*/ 1507272 w 3085554"/>
                <a:gd name="connsiteY18" fmla="*/ 200074 h 1829663"/>
                <a:gd name="connsiteX19" fmla="*/ 1416795 w 3085554"/>
                <a:gd name="connsiteY19" fmla="*/ 402559 h 1829663"/>
                <a:gd name="connsiteX20" fmla="*/ 1134640 w 3085554"/>
                <a:gd name="connsiteY20" fmla="*/ 365048 h 1829663"/>
                <a:gd name="connsiteX21" fmla="*/ 874606 w 3085554"/>
                <a:gd name="connsiteY21" fmla="*/ 47274 h 1829663"/>
                <a:gd name="connsiteX0" fmla="*/ 874606 w 3085554"/>
                <a:gd name="connsiteY0" fmla="*/ 47274 h 1828507"/>
                <a:gd name="connsiteX1" fmla="*/ 492512 w 3085554"/>
                <a:gd name="connsiteY1" fmla="*/ 4591 h 1828507"/>
                <a:gd name="connsiteX2" fmla="*/ 163511 w 3085554"/>
                <a:gd name="connsiteY2" fmla="*/ 77847 h 1828507"/>
                <a:gd name="connsiteX3" fmla="*/ 9 w 3085554"/>
                <a:gd name="connsiteY3" fmla="*/ 392740 h 1828507"/>
                <a:gd name="connsiteX4" fmla="*/ 169567 w 3085554"/>
                <a:gd name="connsiteY4" fmla="*/ 743966 h 1828507"/>
                <a:gd name="connsiteX5" fmla="*/ 563182 w 3085554"/>
                <a:gd name="connsiteY5" fmla="*/ 1070970 h 1828507"/>
                <a:gd name="connsiteX6" fmla="*/ 1084555 w 3085554"/>
                <a:gd name="connsiteY6" fmla="*/ 1299970 h 1828507"/>
                <a:gd name="connsiteX7" fmla="*/ 1320956 w 3085554"/>
                <a:gd name="connsiteY7" fmla="*/ 1421734 h 1828507"/>
                <a:gd name="connsiteX8" fmla="*/ 1634209 w 3085554"/>
                <a:gd name="connsiteY8" fmla="*/ 1663265 h 1828507"/>
                <a:gd name="connsiteX9" fmla="*/ 2186091 w 3085554"/>
                <a:gd name="connsiteY9" fmla="*/ 1815813 h 1828507"/>
                <a:gd name="connsiteX10" fmla="*/ 2918822 w 3085554"/>
                <a:gd name="connsiteY10" fmla="*/ 1785534 h 1828507"/>
                <a:gd name="connsiteX11" fmla="*/ 3082324 w 3085554"/>
                <a:gd name="connsiteY11" fmla="*/ 1513031 h 1828507"/>
                <a:gd name="connsiteX12" fmla="*/ 2993782 w 3085554"/>
                <a:gd name="connsiteY12" fmla="*/ 1204488 h 1828507"/>
                <a:gd name="connsiteX13" fmla="*/ 2611394 w 3085554"/>
                <a:gd name="connsiteY13" fmla="*/ 800759 h 1828507"/>
                <a:gd name="connsiteX14" fmla="*/ 2081085 w 3085554"/>
                <a:gd name="connsiteY14" fmla="*/ 562592 h 1828507"/>
                <a:gd name="connsiteX15" fmla="*/ 1918172 w 3085554"/>
                <a:gd name="connsiteY15" fmla="*/ 467699 h 1828507"/>
                <a:gd name="connsiteX16" fmla="*/ 1698171 w 3085554"/>
                <a:gd name="connsiteY16" fmla="*/ 162331 h 1828507"/>
                <a:gd name="connsiteX17" fmla="*/ 1608514 w 3085554"/>
                <a:gd name="connsiteY17" fmla="*/ 223413 h 1828507"/>
                <a:gd name="connsiteX18" fmla="*/ 1507272 w 3085554"/>
                <a:gd name="connsiteY18" fmla="*/ 200074 h 1828507"/>
                <a:gd name="connsiteX19" fmla="*/ 1416795 w 3085554"/>
                <a:gd name="connsiteY19" fmla="*/ 402559 h 1828507"/>
                <a:gd name="connsiteX20" fmla="*/ 1134640 w 3085554"/>
                <a:gd name="connsiteY20" fmla="*/ 365048 h 1828507"/>
                <a:gd name="connsiteX21" fmla="*/ 874606 w 3085554"/>
                <a:gd name="connsiteY21" fmla="*/ 47274 h 1828507"/>
                <a:gd name="connsiteX0" fmla="*/ 874606 w 3085554"/>
                <a:gd name="connsiteY0" fmla="*/ 47274 h 1840746"/>
                <a:gd name="connsiteX1" fmla="*/ 492512 w 3085554"/>
                <a:gd name="connsiteY1" fmla="*/ 4591 h 1840746"/>
                <a:gd name="connsiteX2" fmla="*/ 163511 w 3085554"/>
                <a:gd name="connsiteY2" fmla="*/ 77847 h 1840746"/>
                <a:gd name="connsiteX3" fmla="*/ 9 w 3085554"/>
                <a:gd name="connsiteY3" fmla="*/ 392740 h 1840746"/>
                <a:gd name="connsiteX4" fmla="*/ 169567 w 3085554"/>
                <a:gd name="connsiteY4" fmla="*/ 743966 h 1840746"/>
                <a:gd name="connsiteX5" fmla="*/ 563182 w 3085554"/>
                <a:gd name="connsiteY5" fmla="*/ 1070970 h 1840746"/>
                <a:gd name="connsiteX6" fmla="*/ 1084555 w 3085554"/>
                <a:gd name="connsiteY6" fmla="*/ 1299970 h 1840746"/>
                <a:gd name="connsiteX7" fmla="*/ 1320956 w 3085554"/>
                <a:gd name="connsiteY7" fmla="*/ 1421734 h 1840746"/>
                <a:gd name="connsiteX8" fmla="*/ 1634209 w 3085554"/>
                <a:gd name="connsiteY8" fmla="*/ 1663265 h 1840746"/>
                <a:gd name="connsiteX9" fmla="*/ 2313091 w 3085554"/>
                <a:gd name="connsiteY9" fmla="*/ 1831688 h 1840746"/>
                <a:gd name="connsiteX10" fmla="*/ 2918822 w 3085554"/>
                <a:gd name="connsiteY10" fmla="*/ 1785534 h 1840746"/>
                <a:gd name="connsiteX11" fmla="*/ 3082324 w 3085554"/>
                <a:gd name="connsiteY11" fmla="*/ 1513031 h 1840746"/>
                <a:gd name="connsiteX12" fmla="*/ 2993782 w 3085554"/>
                <a:gd name="connsiteY12" fmla="*/ 1204488 h 1840746"/>
                <a:gd name="connsiteX13" fmla="*/ 2611394 w 3085554"/>
                <a:gd name="connsiteY13" fmla="*/ 800759 h 1840746"/>
                <a:gd name="connsiteX14" fmla="*/ 2081085 w 3085554"/>
                <a:gd name="connsiteY14" fmla="*/ 562592 h 1840746"/>
                <a:gd name="connsiteX15" fmla="*/ 1918172 w 3085554"/>
                <a:gd name="connsiteY15" fmla="*/ 467699 h 1840746"/>
                <a:gd name="connsiteX16" fmla="*/ 1698171 w 3085554"/>
                <a:gd name="connsiteY16" fmla="*/ 162331 h 1840746"/>
                <a:gd name="connsiteX17" fmla="*/ 1608514 w 3085554"/>
                <a:gd name="connsiteY17" fmla="*/ 223413 h 1840746"/>
                <a:gd name="connsiteX18" fmla="*/ 1507272 w 3085554"/>
                <a:gd name="connsiteY18" fmla="*/ 200074 h 1840746"/>
                <a:gd name="connsiteX19" fmla="*/ 1416795 w 3085554"/>
                <a:gd name="connsiteY19" fmla="*/ 402559 h 1840746"/>
                <a:gd name="connsiteX20" fmla="*/ 1134640 w 3085554"/>
                <a:gd name="connsiteY20" fmla="*/ 365048 h 1840746"/>
                <a:gd name="connsiteX21" fmla="*/ 874606 w 3085554"/>
                <a:gd name="connsiteY21" fmla="*/ 47274 h 1840746"/>
                <a:gd name="connsiteX0" fmla="*/ 874606 w 3086503"/>
                <a:gd name="connsiteY0" fmla="*/ 47274 h 1839891"/>
                <a:gd name="connsiteX1" fmla="*/ 492512 w 3086503"/>
                <a:gd name="connsiteY1" fmla="*/ 4591 h 1839891"/>
                <a:gd name="connsiteX2" fmla="*/ 163511 w 3086503"/>
                <a:gd name="connsiteY2" fmla="*/ 77847 h 1839891"/>
                <a:gd name="connsiteX3" fmla="*/ 9 w 3086503"/>
                <a:gd name="connsiteY3" fmla="*/ 392740 h 1839891"/>
                <a:gd name="connsiteX4" fmla="*/ 169567 w 3086503"/>
                <a:gd name="connsiteY4" fmla="*/ 743966 h 1839891"/>
                <a:gd name="connsiteX5" fmla="*/ 563182 w 3086503"/>
                <a:gd name="connsiteY5" fmla="*/ 1070970 h 1839891"/>
                <a:gd name="connsiteX6" fmla="*/ 1084555 w 3086503"/>
                <a:gd name="connsiteY6" fmla="*/ 1299970 h 1839891"/>
                <a:gd name="connsiteX7" fmla="*/ 1320956 w 3086503"/>
                <a:gd name="connsiteY7" fmla="*/ 1421734 h 1839891"/>
                <a:gd name="connsiteX8" fmla="*/ 1634209 w 3086503"/>
                <a:gd name="connsiteY8" fmla="*/ 1663265 h 1839891"/>
                <a:gd name="connsiteX9" fmla="*/ 2313091 w 3086503"/>
                <a:gd name="connsiteY9" fmla="*/ 1831688 h 1839891"/>
                <a:gd name="connsiteX10" fmla="*/ 2902947 w 3086503"/>
                <a:gd name="connsiteY10" fmla="*/ 1782359 h 1839891"/>
                <a:gd name="connsiteX11" fmla="*/ 3082324 w 3086503"/>
                <a:gd name="connsiteY11" fmla="*/ 1513031 h 1839891"/>
                <a:gd name="connsiteX12" fmla="*/ 2993782 w 3086503"/>
                <a:gd name="connsiteY12" fmla="*/ 1204488 h 1839891"/>
                <a:gd name="connsiteX13" fmla="*/ 2611394 w 3086503"/>
                <a:gd name="connsiteY13" fmla="*/ 800759 h 1839891"/>
                <a:gd name="connsiteX14" fmla="*/ 2081085 w 3086503"/>
                <a:gd name="connsiteY14" fmla="*/ 562592 h 1839891"/>
                <a:gd name="connsiteX15" fmla="*/ 1918172 w 3086503"/>
                <a:gd name="connsiteY15" fmla="*/ 467699 h 1839891"/>
                <a:gd name="connsiteX16" fmla="*/ 1698171 w 3086503"/>
                <a:gd name="connsiteY16" fmla="*/ 162331 h 1839891"/>
                <a:gd name="connsiteX17" fmla="*/ 1608514 w 3086503"/>
                <a:gd name="connsiteY17" fmla="*/ 223413 h 1839891"/>
                <a:gd name="connsiteX18" fmla="*/ 1507272 w 3086503"/>
                <a:gd name="connsiteY18" fmla="*/ 200074 h 1839891"/>
                <a:gd name="connsiteX19" fmla="*/ 1416795 w 3086503"/>
                <a:gd name="connsiteY19" fmla="*/ 402559 h 1839891"/>
                <a:gd name="connsiteX20" fmla="*/ 1134640 w 3086503"/>
                <a:gd name="connsiteY20" fmla="*/ 365048 h 1839891"/>
                <a:gd name="connsiteX21" fmla="*/ 874606 w 3086503"/>
                <a:gd name="connsiteY21" fmla="*/ 47274 h 1839891"/>
                <a:gd name="connsiteX0" fmla="*/ 874606 w 3086503"/>
                <a:gd name="connsiteY0" fmla="*/ 47274 h 1836477"/>
                <a:gd name="connsiteX1" fmla="*/ 492512 w 3086503"/>
                <a:gd name="connsiteY1" fmla="*/ 4591 h 1836477"/>
                <a:gd name="connsiteX2" fmla="*/ 163511 w 3086503"/>
                <a:gd name="connsiteY2" fmla="*/ 77847 h 1836477"/>
                <a:gd name="connsiteX3" fmla="*/ 9 w 3086503"/>
                <a:gd name="connsiteY3" fmla="*/ 392740 h 1836477"/>
                <a:gd name="connsiteX4" fmla="*/ 169567 w 3086503"/>
                <a:gd name="connsiteY4" fmla="*/ 743966 h 1836477"/>
                <a:gd name="connsiteX5" fmla="*/ 563182 w 3086503"/>
                <a:gd name="connsiteY5" fmla="*/ 1070970 h 1836477"/>
                <a:gd name="connsiteX6" fmla="*/ 1084555 w 3086503"/>
                <a:gd name="connsiteY6" fmla="*/ 1299970 h 1836477"/>
                <a:gd name="connsiteX7" fmla="*/ 1320956 w 3086503"/>
                <a:gd name="connsiteY7" fmla="*/ 1421734 h 1836477"/>
                <a:gd name="connsiteX8" fmla="*/ 1738984 w 3086503"/>
                <a:gd name="connsiteY8" fmla="*/ 1710890 h 1836477"/>
                <a:gd name="connsiteX9" fmla="*/ 2313091 w 3086503"/>
                <a:gd name="connsiteY9" fmla="*/ 1831688 h 1836477"/>
                <a:gd name="connsiteX10" fmla="*/ 2902947 w 3086503"/>
                <a:gd name="connsiteY10" fmla="*/ 1782359 h 1836477"/>
                <a:gd name="connsiteX11" fmla="*/ 3082324 w 3086503"/>
                <a:gd name="connsiteY11" fmla="*/ 1513031 h 1836477"/>
                <a:gd name="connsiteX12" fmla="*/ 2993782 w 3086503"/>
                <a:gd name="connsiteY12" fmla="*/ 1204488 h 1836477"/>
                <a:gd name="connsiteX13" fmla="*/ 2611394 w 3086503"/>
                <a:gd name="connsiteY13" fmla="*/ 800759 h 1836477"/>
                <a:gd name="connsiteX14" fmla="*/ 2081085 w 3086503"/>
                <a:gd name="connsiteY14" fmla="*/ 562592 h 1836477"/>
                <a:gd name="connsiteX15" fmla="*/ 1918172 w 3086503"/>
                <a:gd name="connsiteY15" fmla="*/ 467699 h 1836477"/>
                <a:gd name="connsiteX16" fmla="*/ 1698171 w 3086503"/>
                <a:gd name="connsiteY16" fmla="*/ 162331 h 1836477"/>
                <a:gd name="connsiteX17" fmla="*/ 1608514 w 3086503"/>
                <a:gd name="connsiteY17" fmla="*/ 223413 h 1836477"/>
                <a:gd name="connsiteX18" fmla="*/ 1507272 w 3086503"/>
                <a:gd name="connsiteY18" fmla="*/ 200074 h 1836477"/>
                <a:gd name="connsiteX19" fmla="*/ 1416795 w 3086503"/>
                <a:gd name="connsiteY19" fmla="*/ 402559 h 1836477"/>
                <a:gd name="connsiteX20" fmla="*/ 1134640 w 3086503"/>
                <a:gd name="connsiteY20" fmla="*/ 365048 h 1836477"/>
                <a:gd name="connsiteX21" fmla="*/ 874606 w 3086503"/>
                <a:gd name="connsiteY21" fmla="*/ 47274 h 1836477"/>
                <a:gd name="connsiteX0" fmla="*/ 874606 w 3086503"/>
                <a:gd name="connsiteY0" fmla="*/ 47274 h 1836477"/>
                <a:gd name="connsiteX1" fmla="*/ 492512 w 3086503"/>
                <a:gd name="connsiteY1" fmla="*/ 4591 h 1836477"/>
                <a:gd name="connsiteX2" fmla="*/ 163511 w 3086503"/>
                <a:gd name="connsiteY2" fmla="*/ 77847 h 1836477"/>
                <a:gd name="connsiteX3" fmla="*/ 9 w 3086503"/>
                <a:gd name="connsiteY3" fmla="*/ 392740 h 1836477"/>
                <a:gd name="connsiteX4" fmla="*/ 169567 w 3086503"/>
                <a:gd name="connsiteY4" fmla="*/ 743966 h 1836477"/>
                <a:gd name="connsiteX5" fmla="*/ 563182 w 3086503"/>
                <a:gd name="connsiteY5" fmla="*/ 1070970 h 1836477"/>
                <a:gd name="connsiteX6" fmla="*/ 1084555 w 3086503"/>
                <a:gd name="connsiteY6" fmla="*/ 1299970 h 1836477"/>
                <a:gd name="connsiteX7" fmla="*/ 1320956 w 3086503"/>
                <a:gd name="connsiteY7" fmla="*/ 1421734 h 1836477"/>
                <a:gd name="connsiteX8" fmla="*/ 1738984 w 3086503"/>
                <a:gd name="connsiteY8" fmla="*/ 1710890 h 1836477"/>
                <a:gd name="connsiteX9" fmla="*/ 2313091 w 3086503"/>
                <a:gd name="connsiteY9" fmla="*/ 1831688 h 1836477"/>
                <a:gd name="connsiteX10" fmla="*/ 2902947 w 3086503"/>
                <a:gd name="connsiteY10" fmla="*/ 1782359 h 1836477"/>
                <a:gd name="connsiteX11" fmla="*/ 3082324 w 3086503"/>
                <a:gd name="connsiteY11" fmla="*/ 1513031 h 1836477"/>
                <a:gd name="connsiteX12" fmla="*/ 2993782 w 3086503"/>
                <a:gd name="connsiteY12" fmla="*/ 1204488 h 1836477"/>
                <a:gd name="connsiteX13" fmla="*/ 2611394 w 3086503"/>
                <a:gd name="connsiteY13" fmla="*/ 800759 h 1836477"/>
                <a:gd name="connsiteX14" fmla="*/ 2081085 w 3086503"/>
                <a:gd name="connsiteY14" fmla="*/ 562592 h 1836477"/>
                <a:gd name="connsiteX15" fmla="*/ 1918172 w 3086503"/>
                <a:gd name="connsiteY15" fmla="*/ 467699 h 1836477"/>
                <a:gd name="connsiteX16" fmla="*/ 1698171 w 3086503"/>
                <a:gd name="connsiteY16" fmla="*/ 162331 h 1836477"/>
                <a:gd name="connsiteX17" fmla="*/ 1608514 w 3086503"/>
                <a:gd name="connsiteY17" fmla="*/ 223413 h 1836477"/>
                <a:gd name="connsiteX18" fmla="*/ 1507272 w 3086503"/>
                <a:gd name="connsiteY18" fmla="*/ 200074 h 1836477"/>
                <a:gd name="connsiteX19" fmla="*/ 1416795 w 3086503"/>
                <a:gd name="connsiteY19" fmla="*/ 402559 h 1836477"/>
                <a:gd name="connsiteX20" fmla="*/ 1134640 w 3086503"/>
                <a:gd name="connsiteY20" fmla="*/ 365048 h 1836477"/>
                <a:gd name="connsiteX21" fmla="*/ 874606 w 3086503"/>
                <a:gd name="connsiteY21" fmla="*/ 47274 h 1836477"/>
                <a:gd name="connsiteX0" fmla="*/ 874988 w 3086885"/>
                <a:gd name="connsiteY0" fmla="*/ 48679 h 1837882"/>
                <a:gd name="connsiteX1" fmla="*/ 492894 w 3086885"/>
                <a:gd name="connsiteY1" fmla="*/ 5996 h 1837882"/>
                <a:gd name="connsiteX2" fmla="*/ 135318 w 3086885"/>
                <a:gd name="connsiteY2" fmla="*/ 98302 h 1837882"/>
                <a:gd name="connsiteX3" fmla="*/ 391 w 3086885"/>
                <a:gd name="connsiteY3" fmla="*/ 394145 h 1837882"/>
                <a:gd name="connsiteX4" fmla="*/ 169949 w 3086885"/>
                <a:gd name="connsiteY4" fmla="*/ 745371 h 1837882"/>
                <a:gd name="connsiteX5" fmla="*/ 563564 w 3086885"/>
                <a:gd name="connsiteY5" fmla="*/ 1072375 h 1837882"/>
                <a:gd name="connsiteX6" fmla="*/ 1084937 w 3086885"/>
                <a:gd name="connsiteY6" fmla="*/ 1301375 h 1837882"/>
                <a:gd name="connsiteX7" fmla="*/ 1321338 w 3086885"/>
                <a:gd name="connsiteY7" fmla="*/ 1423139 h 1837882"/>
                <a:gd name="connsiteX8" fmla="*/ 1739366 w 3086885"/>
                <a:gd name="connsiteY8" fmla="*/ 1712295 h 1837882"/>
                <a:gd name="connsiteX9" fmla="*/ 2313473 w 3086885"/>
                <a:gd name="connsiteY9" fmla="*/ 1833093 h 1837882"/>
                <a:gd name="connsiteX10" fmla="*/ 2903329 w 3086885"/>
                <a:gd name="connsiteY10" fmla="*/ 1783764 h 1837882"/>
                <a:gd name="connsiteX11" fmla="*/ 3082706 w 3086885"/>
                <a:gd name="connsiteY11" fmla="*/ 1514436 h 1837882"/>
                <a:gd name="connsiteX12" fmla="*/ 2994164 w 3086885"/>
                <a:gd name="connsiteY12" fmla="*/ 1205893 h 1837882"/>
                <a:gd name="connsiteX13" fmla="*/ 2611776 w 3086885"/>
                <a:gd name="connsiteY13" fmla="*/ 802164 h 1837882"/>
                <a:gd name="connsiteX14" fmla="*/ 2081467 w 3086885"/>
                <a:gd name="connsiteY14" fmla="*/ 563997 h 1837882"/>
                <a:gd name="connsiteX15" fmla="*/ 1918554 w 3086885"/>
                <a:gd name="connsiteY15" fmla="*/ 469104 h 1837882"/>
                <a:gd name="connsiteX16" fmla="*/ 1698553 w 3086885"/>
                <a:gd name="connsiteY16" fmla="*/ 163736 h 1837882"/>
                <a:gd name="connsiteX17" fmla="*/ 1608896 w 3086885"/>
                <a:gd name="connsiteY17" fmla="*/ 224818 h 1837882"/>
                <a:gd name="connsiteX18" fmla="*/ 1507654 w 3086885"/>
                <a:gd name="connsiteY18" fmla="*/ 201479 h 1837882"/>
                <a:gd name="connsiteX19" fmla="*/ 1417177 w 3086885"/>
                <a:gd name="connsiteY19" fmla="*/ 403964 h 1837882"/>
                <a:gd name="connsiteX20" fmla="*/ 1135022 w 3086885"/>
                <a:gd name="connsiteY20" fmla="*/ 366453 h 1837882"/>
                <a:gd name="connsiteX21" fmla="*/ 874988 w 3086885"/>
                <a:gd name="connsiteY21" fmla="*/ 48679 h 1837882"/>
                <a:gd name="connsiteX0" fmla="*/ 874955 w 3086852"/>
                <a:gd name="connsiteY0" fmla="*/ 48679 h 1837882"/>
                <a:gd name="connsiteX1" fmla="*/ 454761 w 3086852"/>
                <a:gd name="connsiteY1" fmla="*/ 5996 h 1837882"/>
                <a:gd name="connsiteX2" fmla="*/ 135285 w 3086852"/>
                <a:gd name="connsiteY2" fmla="*/ 98302 h 1837882"/>
                <a:gd name="connsiteX3" fmla="*/ 358 w 3086852"/>
                <a:gd name="connsiteY3" fmla="*/ 394145 h 1837882"/>
                <a:gd name="connsiteX4" fmla="*/ 169916 w 3086852"/>
                <a:gd name="connsiteY4" fmla="*/ 745371 h 1837882"/>
                <a:gd name="connsiteX5" fmla="*/ 563531 w 3086852"/>
                <a:gd name="connsiteY5" fmla="*/ 1072375 h 1837882"/>
                <a:gd name="connsiteX6" fmla="*/ 1084904 w 3086852"/>
                <a:gd name="connsiteY6" fmla="*/ 1301375 h 1837882"/>
                <a:gd name="connsiteX7" fmla="*/ 1321305 w 3086852"/>
                <a:gd name="connsiteY7" fmla="*/ 1423139 h 1837882"/>
                <a:gd name="connsiteX8" fmla="*/ 1739333 w 3086852"/>
                <a:gd name="connsiteY8" fmla="*/ 1712295 h 1837882"/>
                <a:gd name="connsiteX9" fmla="*/ 2313440 w 3086852"/>
                <a:gd name="connsiteY9" fmla="*/ 1833093 h 1837882"/>
                <a:gd name="connsiteX10" fmla="*/ 2903296 w 3086852"/>
                <a:gd name="connsiteY10" fmla="*/ 1783764 h 1837882"/>
                <a:gd name="connsiteX11" fmla="*/ 3082673 w 3086852"/>
                <a:gd name="connsiteY11" fmla="*/ 1514436 h 1837882"/>
                <a:gd name="connsiteX12" fmla="*/ 2994131 w 3086852"/>
                <a:gd name="connsiteY12" fmla="*/ 1205893 h 1837882"/>
                <a:gd name="connsiteX13" fmla="*/ 2611743 w 3086852"/>
                <a:gd name="connsiteY13" fmla="*/ 802164 h 1837882"/>
                <a:gd name="connsiteX14" fmla="*/ 2081434 w 3086852"/>
                <a:gd name="connsiteY14" fmla="*/ 563997 h 1837882"/>
                <a:gd name="connsiteX15" fmla="*/ 1918521 w 3086852"/>
                <a:gd name="connsiteY15" fmla="*/ 469104 h 1837882"/>
                <a:gd name="connsiteX16" fmla="*/ 1698520 w 3086852"/>
                <a:gd name="connsiteY16" fmla="*/ 163736 h 1837882"/>
                <a:gd name="connsiteX17" fmla="*/ 1608863 w 3086852"/>
                <a:gd name="connsiteY17" fmla="*/ 224818 h 1837882"/>
                <a:gd name="connsiteX18" fmla="*/ 1507621 w 3086852"/>
                <a:gd name="connsiteY18" fmla="*/ 201479 h 1837882"/>
                <a:gd name="connsiteX19" fmla="*/ 1417144 w 3086852"/>
                <a:gd name="connsiteY19" fmla="*/ 403964 h 1837882"/>
                <a:gd name="connsiteX20" fmla="*/ 1134989 w 3086852"/>
                <a:gd name="connsiteY20" fmla="*/ 366453 h 1837882"/>
                <a:gd name="connsiteX21" fmla="*/ 874955 w 3086852"/>
                <a:gd name="connsiteY21" fmla="*/ 48679 h 1837882"/>
                <a:gd name="connsiteX0" fmla="*/ 881305 w 3086852"/>
                <a:gd name="connsiteY0" fmla="*/ 46722 h 1839100"/>
                <a:gd name="connsiteX1" fmla="*/ 454761 w 3086852"/>
                <a:gd name="connsiteY1" fmla="*/ 7214 h 1839100"/>
                <a:gd name="connsiteX2" fmla="*/ 135285 w 3086852"/>
                <a:gd name="connsiteY2" fmla="*/ 99520 h 1839100"/>
                <a:gd name="connsiteX3" fmla="*/ 358 w 3086852"/>
                <a:gd name="connsiteY3" fmla="*/ 395363 h 1839100"/>
                <a:gd name="connsiteX4" fmla="*/ 169916 w 3086852"/>
                <a:gd name="connsiteY4" fmla="*/ 746589 h 1839100"/>
                <a:gd name="connsiteX5" fmla="*/ 563531 w 3086852"/>
                <a:gd name="connsiteY5" fmla="*/ 1073593 h 1839100"/>
                <a:gd name="connsiteX6" fmla="*/ 1084904 w 3086852"/>
                <a:gd name="connsiteY6" fmla="*/ 1302593 h 1839100"/>
                <a:gd name="connsiteX7" fmla="*/ 1321305 w 3086852"/>
                <a:gd name="connsiteY7" fmla="*/ 1424357 h 1839100"/>
                <a:gd name="connsiteX8" fmla="*/ 1739333 w 3086852"/>
                <a:gd name="connsiteY8" fmla="*/ 1713513 h 1839100"/>
                <a:gd name="connsiteX9" fmla="*/ 2313440 w 3086852"/>
                <a:gd name="connsiteY9" fmla="*/ 1834311 h 1839100"/>
                <a:gd name="connsiteX10" fmla="*/ 2903296 w 3086852"/>
                <a:gd name="connsiteY10" fmla="*/ 1784982 h 1839100"/>
                <a:gd name="connsiteX11" fmla="*/ 3082673 w 3086852"/>
                <a:gd name="connsiteY11" fmla="*/ 1515654 h 1839100"/>
                <a:gd name="connsiteX12" fmla="*/ 2994131 w 3086852"/>
                <a:gd name="connsiteY12" fmla="*/ 1207111 h 1839100"/>
                <a:gd name="connsiteX13" fmla="*/ 2611743 w 3086852"/>
                <a:gd name="connsiteY13" fmla="*/ 803382 h 1839100"/>
                <a:gd name="connsiteX14" fmla="*/ 2081434 w 3086852"/>
                <a:gd name="connsiteY14" fmla="*/ 565215 h 1839100"/>
                <a:gd name="connsiteX15" fmla="*/ 1918521 w 3086852"/>
                <a:gd name="connsiteY15" fmla="*/ 470322 h 1839100"/>
                <a:gd name="connsiteX16" fmla="*/ 1698520 w 3086852"/>
                <a:gd name="connsiteY16" fmla="*/ 164954 h 1839100"/>
                <a:gd name="connsiteX17" fmla="*/ 1608863 w 3086852"/>
                <a:gd name="connsiteY17" fmla="*/ 226036 h 1839100"/>
                <a:gd name="connsiteX18" fmla="*/ 1507621 w 3086852"/>
                <a:gd name="connsiteY18" fmla="*/ 202697 h 1839100"/>
                <a:gd name="connsiteX19" fmla="*/ 1417144 w 3086852"/>
                <a:gd name="connsiteY19" fmla="*/ 405182 h 1839100"/>
                <a:gd name="connsiteX20" fmla="*/ 1134989 w 3086852"/>
                <a:gd name="connsiteY20" fmla="*/ 367671 h 1839100"/>
                <a:gd name="connsiteX21" fmla="*/ 881305 w 3086852"/>
                <a:gd name="connsiteY21" fmla="*/ 46722 h 1839100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8520 w 3086852"/>
                <a:gd name="connsiteY16" fmla="*/ 163986 h 1838132"/>
                <a:gd name="connsiteX17" fmla="*/ 1608863 w 3086852"/>
                <a:gd name="connsiteY17" fmla="*/ 225068 h 1838132"/>
                <a:gd name="connsiteX18" fmla="*/ 1507621 w 3086852"/>
                <a:gd name="connsiteY18" fmla="*/ 201729 h 1838132"/>
                <a:gd name="connsiteX19" fmla="*/ 1417144 w 3086852"/>
                <a:gd name="connsiteY19" fmla="*/ 404214 h 1838132"/>
                <a:gd name="connsiteX20" fmla="*/ 1125464 w 3086852"/>
                <a:gd name="connsiteY20" fmla="*/ 344478 h 1838132"/>
                <a:gd name="connsiteX21" fmla="*/ 881305 w 3086852"/>
                <a:gd name="connsiteY21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8520 w 3086852"/>
                <a:gd name="connsiteY16" fmla="*/ 163986 h 1838132"/>
                <a:gd name="connsiteX17" fmla="*/ 1608863 w 3086852"/>
                <a:gd name="connsiteY17" fmla="*/ 225068 h 1838132"/>
                <a:gd name="connsiteX18" fmla="*/ 1507621 w 3086852"/>
                <a:gd name="connsiteY18" fmla="*/ 201729 h 1838132"/>
                <a:gd name="connsiteX19" fmla="*/ 1404444 w 3086852"/>
                <a:gd name="connsiteY19" fmla="*/ 407389 h 1838132"/>
                <a:gd name="connsiteX20" fmla="*/ 1125464 w 3086852"/>
                <a:gd name="connsiteY20" fmla="*/ 344478 h 1838132"/>
                <a:gd name="connsiteX21" fmla="*/ 881305 w 3086852"/>
                <a:gd name="connsiteY21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8520 w 3086852"/>
                <a:gd name="connsiteY16" fmla="*/ 163986 h 1838132"/>
                <a:gd name="connsiteX17" fmla="*/ 1608863 w 3086852"/>
                <a:gd name="connsiteY17" fmla="*/ 225068 h 1838132"/>
                <a:gd name="connsiteX18" fmla="*/ 1498096 w 3086852"/>
                <a:gd name="connsiteY18" fmla="*/ 208079 h 1838132"/>
                <a:gd name="connsiteX19" fmla="*/ 1404444 w 3086852"/>
                <a:gd name="connsiteY19" fmla="*/ 407389 h 1838132"/>
                <a:gd name="connsiteX20" fmla="*/ 1125464 w 3086852"/>
                <a:gd name="connsiteY20" fmla="*/ 344478 h 1838132"/>
                <a:gd name="connsiteX21" fmla="*/ 881305 w 3086852"/>
                <a:gd name="connsiteY21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8520 w 3086852"/>
                <a:gd name="connsiteY16" fmla="*/ 163986 h 1838132"/>
                <a:gd name="connsiteX17" fmla="*/ 1608863 w 3086852"/>
                <a:gd name="connsiteY17" fmla="*/ 202843 h 1838132"/>
                <a:gd name="connsiteX18" fmla="*/ 1498096 w 3086852"/>
                <a:gd name="connsiteY18" fmla="*/ 208079 h 1838132"/>
                <a:gd name="connsiteX19" fmla="*/ 1404444 w 3086852"/>
                <a:gd name="connsiteY19" fmla="*/ 407389 h 1838132"/>
                <a:gd name="connsiteX20" fmla="*/ 1125464 w 3086852"/>
                <a:gd name="connsiteY20" fmla="*/ 344478 h 1838132"/>
                <a:gd name="connsiteX21" fmla="*/ 881305 w 3086852"/>
                <a:gd name="connsiteY21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2170 w 3086852"/>
                <a:gd name="connsiteY16" fmla="*/ 148111 h 1838132"/>
                <a:gd name="connsiteX17" fmla="*/ 1608863 w 3086852"/>
                <a:gd name="connsiteY17" fmla="*/ 202843 h 1838132"/>
                <a:gd name="connsiteX18" fmla="*/ 1498096 w 3086852"/>
                <a:gd name="connsiteY18" fmla="*/ 208079 h 1838132"/>
                <a:gd name="connsiteX19" fmla="*/ 1404444 w 3086852"/>
                <a:gd name="connsiteY19" fmla="*/ 407389 h 1838132"/>
                <a:gd name="connsiteX20" fmla="*/ 1125464 w 3086852"/>
                <a:gd name="connsiteY20" fmla="*/ 344478 h 1838132"/>
                <a:gd name="connsiteX21" fmla="*/ 881305 w 3086852"/>
                <a:gd name="connsiteY21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2170 w 3086852"/>
                <a:gd name="connsiteY16" fmla="*/ 148111 h 1838132"/>
                <a:gd name="connsiteX17" fmla="*/ 1608863 w 3086852"/>
                <a:gd name="connsiteY17" fmla="*/ 202843 h 1838132"/>
                <a:gd name="connsiteX18" fmla="*/ 1524399 w 3086852"/>
                <a:gd name="connsiteY18" fmla="*/ 181124 h 1838132"/>
                <a:gd name="connsiteX19" fmla="*/ 1498096 w 3086852"/>
                <a:gd name="connsiteY19" fmla="*/ 208079 h 1838132"/>
                <a:gd name="connsiteX20" fmla="*/ 1404444 w 3086852"/>
                <a:gd name="connsiteY20" fmla="*/ 407389 h 1838132"/>
                <a:gd name="connsiteX21" fmla="*/ 1125464 w 3086852"/>
                <a:gd name="connsiteY21" fmla="*/ 344478 h 1838132"/>
                <a:gd name="connsiteX22" fmla="*/ 881305 w 3086852"/>
                <a:gd name="connsiteY22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2170 w 3086852"/>
                <a:gd name="connsiteY16" fmla="*/ 148111 h 1838132"/>
                <a:gd name="connsiteX17" fmla="*/ 1624738 w 3086852"/>
                <a:gd name="connsiteY17" fmla="*/ 196493 h 1838132"/>
                <a:gd name="connsiteX18" fmla="*/ 1524399 w 3086852"/>
                <a:gd name="connsiteY18" fmla="*/ 181124 h 1838132"/>
                <a:gd name="connsiteX19" fmla="*/ 1498096 w 3086852"/>
                <a:gd name="connsiteY19" fmla="*/ 208079 h 1838132"/>
                <a:gd name="connsiteX20" fmla="*/ 1404444 w 3086852"/>
                <a:gd name="connsiteY20" fmla="*/ 407389 h 1838132"/>
                <a:gd name="connsiteX21" fmla="*/ 1125464 w 3086852"/>
                <a:gd name="connsiteY21" fmla="*/ 344478 h 1838132"/>
                <a:gd name="connsiteX22" fmla="*/ 881305 w 3086852"/>
                <a:gd name="connsiteY22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462948 w 3086852"/>
                <a:gd name="connsiteY8" fmla="*/ 1541226 h 1838132"/>
                <a:gd name="connsiteX9" fmla="*/ 1739333 w 3086852"/>
                <a:gd name="connsiteY9" fmla="*/ 1712545 h 1838132"/>
                <a:gd name="connsiteX10" fmla="*/ 2313440 w 3086852"/>
                <a:gd name="connsiteY10" fmla="*/ 1833343 h 1838132"/>
                <a:gd name="connsiteX11" fmla="*/ 2903296 w 3086852"/>
                <a:gd name="connsiteY11" fmla="*/ 1784014 h 1838132"/>
                <a:gd name="connsiteX12" fmla="*/ 3082673 w 3086852"/>
                <a:gd name="connsiteY12" fmla="*/ 1514686 h 1838132"/>
                <a:gd name="connsiteX13" fmla="*/ 2994131 w 3086852"/>
                <a:gd name="connsiteY13" fmla="*/ 1206143 h 1838132"/>
                <a:gd name="connsiteX14" fmla="*/ 2611743 w 3086852"/>
                <a:gd name="connsiteY14" fmla="*/ 802414 h 1838132"/>
                <a:gd name="connsiteX15" fmla="*/ 2081434 w 3086852"/>
                <a:gd name="connsiteY15" fmla="*/ 564247 h 1838132"/>
                <a:gd name="connsiteX16" fmla="*/ 1918521 w 3086852"/>
                <a:gd name="connsiteY16" fmla="*/ 469354 h 1838132"/>
                <a:gd name="connsiteX17" fmla="*/ 1692170 w 3086852"/>
                <a:gd name="connsiteY17" fmla="*/ 148111 h 1838132"/>
                <a:gd name="connsiteX18" fmla="*/ 1624738 w 3086852"/>
                <a:gd name="connsiteY18" fmla="*/ 196493 h 1838132"/>
                <a:gd name="connsiteX19" fmla="*/ 1524399 w 3086852"/>
                <a:gd name="connsiteY19" fmla="*/ 181124 h 1838132"/>
                <a:gd name="connsiteX20" fmla="*/ 1498096 w 3086852"/>
                <a:gd name="connsiteY20" fmla="*/ 208079 h 1838132"/>
                <a:gd name="connsiteX21" fmla="*/ 1404444 w 3086852"/>
                <a:gd name="connsiteY21" fmla="*/ 407389 h 1838132"/>
                <a:gd name="connsiteX22" fmla="*/ 1125464 w 3086852"/>
                <a:gd name="connsiteY22" fmla="*/ 344478 h 1838132"/>
                <a:gd name="connsiteX23" fmla="*/ 881305 w 3086852"/>
                <a:gd name="connsiteY23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66689 w 3086852"/>
                <a:gd name="connsiteY6" fmla="*/ 1312554 h 1838132"/>
                <a:gd name="connsiteX7" fmla="*/ 1321305 w 3086852"/>
                <a:gd name="connsiteY7" fmla="*/ 1423389 h 1838132"/>
                <a:gd name="connsiteX8" fmla="*/ 1462948 w 3086852"/>
                <a:gd name="connsiteY8" fmla="*/ 1541226 h 1838132"/>
                <a:gd name="connsiteX9" fmla="*/ 1739333 w 3086852"/>
                <a:gd name="connsiteY9" fmla="*/ 1712545 h 1838132"/>
                <a:gd name="connsiteX10" fmla="*/ 2313440 w 3086852"/>
                <a:gd name="connsiteY10" fmla="*/ 1833343 h 1838132"/>
                <a:gd name="connsiteX11" fmla="*/ 2903296 w 3086852"/>
                <a:gd name="connsiteY11" fmla="*/ 1784014 h 1838132"/>
                <a:gd name="connsiteX12" fmla="*/ 3082673 w 3086852"/>
                <a:gd name="connsiteY12" fmla="*/ 1514686 h 1838132"/>
                <a:gd name="connsiteX13" fmla="*/ 2994131 w 3086852"/>
                <a:gd name="connsiteY13" fmla="*/ 1206143 h 1838132"/>
                <a:gd name="connsiteX14" fmla="*/ 2611743 w 3086852"/>
                <a:gd name="connsiteY14" fmla="*/ 802414 h 1838132"/>
                <a:gd name="connsiteX15" fmla="*/ 2081434 w 3086852"/>
                <a:gd name="connsiteY15" fmla="*/ 564247 h 1838132"/>
                <a:gd name="connsiteX16" fmla="*/ 1918521 w 3086852"/>
                <a:gd name="connsiteY16" fmla="*/ 469354 h 1838132"/>
                <a:gd name="connsiteX17" fmla="*/ 1692170 w 3086852"/>
                <a:gd name="connsiteY17" fmla="*/ 148111 h 1838132"/>
                <a:gd name="connsiteX18" fmla="*/ 1624738 w 3086852"/>
                <a:gd name="connsiteY18" fmla="*/ 196493 h 1838132"/>
                <a:gd name="connsiteX19" fmla="*/ 1524399 w 3086852"/>
                <a:gd name="connsiteY19" fmla="*/ 181124 h 1838132"/>
                <a:gd name="connsiteX20" fmla="*/ 1498096 w 3086852"/>
                <a:gd name="connsiteY20" fmla="*/ 208079 h 1838132"/>
                <a:gd name="connsiteX21" fmla="*/ 1404444 w 3086852"/>
                <a:gd name="connsiteY21" fmla="*/ 407389 h 1838132"/>
                <a:gd name="connsiteX22" fmla="*/ 1125464 w 3086852"/>
                <a:gd name="connsiteY22" fmla="*/ 344478 h 1838132"/>
                <a:gd name="connsiteX23" fmla="*/ 881305 w 3086852"/>
                <a:gd name="connsiteY23" fmla="*/ 45754 h 1838132"/>
                <a:gd name="connsiteX0" fmla="*/ 881305 w 3086852"/>
                <a:gd name="connsiteY0" fmla="*/ 45754 h 1836850"/>
                <a:gd name="connsiteX1" fmla="*/ 454761 w 3086852"/>
                <a:gd name="connsiteY1" fmla="*/ 6246 h 1836850"/>
                <a:gd name="connsiteX2" fmla="*/ 135285 w 3086852"/>
                <a:gd name="connsiteY2" fmla="*/ 98552 h 1836850"/>
                <a:gd name="connsiteX3" fmla="*/ 358 w 3086852"/>
                <a:gd name="connsiteY3" fmla="*/ 394395 h 1836850"/>
                <a:gd name="connsiteX4" fmla="*/ 169916 w 3086852"/>
                <a:gd name="connsiteY4" fmla="*/ 745621 h 1836850"/>
                <a:gd name="connsiteX5" fmla="*/ 563531 w 3086852"/>
                <a:gd name="connsiteY5" fmla="*/ 1072625 h 1836850"/>
                <a:gd name="connsiteX6" fmla="*/ 1066689 w 3086852"/>
                <a:gd name="connsiteY6" fmla="*/ 1312554 h 1836850"/>
                <a:gd name="connsiteX7" fmla="*/ 1321305 w 3086852"/>
                <a:gd name="connsiteY7" fmla="*/ 1423389 h 1836850"/>
                <a:gd name="connsiteX8" fmla="*/ 1462948 w 3086852"/>
                <a:gd name="connsiteY8" fmla="*/ 1541226 h 1836850"/>
                <a:gd name="connsiteX9" fmla="*/ 1790336 w 3086852"/>
                <a:gd name="connsiteY9" fmla="*/ 1730760 h 1836850"/>
                <a:gd name="connsiteX10" fmla="*/ 2313440 w 3086852"/>
                <a:gd name="connsiteY10" fmla="*/ 1833343 h 1836850"/>
                <a:gd name="connsiteX11" fmla="*/ 2903296 w 3086852"/>
                <a:gd name="connsiteY11" fmla="*/ 1784014 h 1836850"/>
                <a:gd name="connsiteX12" fmla="*/ 3082673 w 3086852"/>
                <a:gd name="connsiteY12" fmla="*/ 1514686 h 1836850"/>
                <a:gd name="connsiteX13" fmla="*/ 2994131 w 3086852"/>
                <a:gd name="connsiteY13" fmla="*/ 1206143 h 1836850"/>
                <a:gd name="connsiteX14" fmla="*/ 2611743 w 3086852"/>
                <a:gd name="connsiteY14" fmla="*/ 802414 h 1836850"/>
                <a:gd name="connsiteX15" fmla="*/ 2081434 w 3086852"/>
                <a:gd name="connsiteY15" fmla="*/ 564247 h 1836850"/>
                <a:gd name="connsiteX16" fmla="*/ 1918521 w 3086852"/>
                <a:gd name="connsiteY16" fmla="*/ 469354 h 1836850"/>
                <a:gd name="connsiteX17" fmla="*/ 1692170 w 3086852"/>
                <a:gd name="connsiteY17" fmla="*/ 148111 h 1836850"/>
                <a:gd name="connsiteX18" fmla="*/ 1624738 w 3086852"/>
                <a:gd name="connsiteY18" fmla="*/ 196493 h 1836850"/>
                <a:gd name="connsiteX19" fmla="*/ 1524399 w 3086852"/>
                <a:gd name="connsiteY19" fmla="*/ 181124 h 1836850"/>
                <a:gd name="connsiteX20" fmla="*/ 1498096 w 3086852"/>
                <a:gd name="connsiteY20" fmla="*/ 208079 h 1836850"/>
                <a:gd name="connsiteX21" fmla="*/ 1404444 w 3086852"/>
                <a:gd name="connsiteY21" fmla="*/ 407389 h 1836850"/>
                <a:gd name="connsiteX22" fmla="*/ 1125464 w 3086852"/>
                <a:gd name="connsiteY22" fmla="*/ 344478 h 1836850"/>
                <a:gd name="connsiteX23" fmla="*/ 881305 w 3086852"/>
                <a:gd name="connsiteY23" fmla="*/ 45754 h 1836850"/>
                <a:gd name="connsiteX0" fmla="*/ 883220 w 3088767"/>
                <a:gd name="connsiteY0" fmla="*/ 45754 h 1836850"/>
                <a:gd name="connsiteX1" fmla="*/ 456676 w 3088767"/>
                <a:gd name="connsiteY1" fmla="*/ 6246 h 1836850"/>
                <a:gd name="connsiteX2" fmla="*/ 137200 w 3088767"/>
                <a:gd name="connsiteY2" fmla="*/ 98552 h 1836850"/>
                <a:gd name="connsiteX3" fmla="*/ 2273 w 3088767"/>
                <a:gd name="connsiteY3" fmla="*/ 394395 h 1836850"/>
                <a:gd name="connsiteX4" fmla="*/ 93859 w 3088767"/>
                <a:gd name="connsiteY4" fmla="*/ 788151 h 1836850"/>
                <a:gd name="connsiteX5" fmla="*/ 565446 w 3088767"/>
                <a:gd name="connsiteY5" fmla="*/ 1072625 h 1836850"/>
                <a:gd name="connsiteX6" fmla="*/ 1068604 w 3088767"/>
                <a:gd name="connsiteY6" fmla="*/ 1312554 h 1836850"/>
                <a:gd name="connsiteX7" fmla="*/ 1323220 w 3088767"/>
                <a:gd name="connsiteY7" fmla="*/ 1423389 h 1836850"/>
                <a:gd name="connsiteX8" fmla="*/ 1464863 w 3088767"/>
                <a:gd name="connsiteY8" fmla="*/ 1541226 h 1836850"/>
                <a:gd name="connsiteX9" fmla="*/ 1792251 w 3088767"/>
                <a:gd name="connsiteY9" fmla="*/ 1730760 h 1836850"/>
                <a:gd name="connsiteX10" fmla="*/ 2315355 w 3088767"/>
                <a:gd name="connsiteY10" fmla="*/ 1833343 h 1836850"/>
                <a:gd name="connsiteX11" fmla="*/ 2905211 w 3088767"/>
                <a:gd name="connsiteY11" fmla="*/ 1784014 h 1836850"/>
                <a:gd name="connsiteX12" fmla="*/ 3084588 w 3088767"/>
                <a:gd name="connsiteY12" fmla="*/ 1514686 h 1836850"/>
                <a:gd name="connsiteX13" fmla="*/ 2996046 w 3088767"/>
                <a:gd name="connsiteY13" fmla="*/ 1206143 h 1836850"/>
                <a:gd name="connsiteX14" fmla="*/ 2613658 w 3088767"/>
                <a:gd name="connsiteY14" fmla="*/ 802414 h 1836850"/>
                <a:gd name="connsiteX15" fmla="*/ 2083349 w 3088767"/>
                <a:gd name="connsiteY15" fmla="*/ 564247 h 1836850"/>
                <a:gd name="connsiteX16" fmla="*/ 1920436 w 3088767"/>
                <a:gd name="connsiteY16" fmla="*/ 469354 h 1836850"/>
                <a:gd name="connsiteX17" fmla="*/ 1694085 w 3088767"/>
                <a:gd name="connsiteY17" fmla="*/ 148111 h 1836850"/>
                <a:gd name="connsiteX18" fmla="*/ 1626653 w 3088767"/>
                <a:gd name="connsiteY18" fmla="*/ 196493 h 1836850"/>
                <a:gd name="connsiteX19" fmla="*/ 1526314 w 3088767"/>
                <a:gd name="connsiteY19" fmla="*/ 181124 h 1836850"/>
                <a:gd name="connsiteX20" fmla="*/ 1500011 w 3088767"/>
                <a:gd name="connsiteY20" fmla="*/ 208079 h 1836850"/>
                <a:gd name="connsiteX21" fmla="*/ 1406359 w 3088767"/>
                <a:gd name="connsiteY21" fmla="*/ 407389 h 1836850"/>
                <a:gd name="connsiteX22" fmla="*/ 1127379 w 3088767"/>
                <a:gd name="connsiteY22" fmla="*/ 344478 h 1836850"/>
                <a:gd name="connsiteX23" fmla="*/ 883220 w 3088767"/>
                <a:gd name="connsiteY23" fmla="*/ 45754 h 1836850"/>
                <a:gd name="connsiteX0" fmla="*/ 881783 w 3087330"/>
                <a:gd name="connsiteY0" fmla="*/ 45754 h 1836850"/>
                <a:gd name="connsiteX1" fmla="*/ 455239 w 3087330"/>
                <a:gd name="connsiteY1" fmla="*/ 6246 h 1836850"/>
                <a:gd name="connsiteX2" fmla="*/ 135763 w 3087330"/>
                <a:gd name="connsiteY2" fmla="*/ 98552 h 1836850"/>
                <a:gd name="connsiteX3" fmla="*/ 836 w 3087330"/>
                <a:gd name="connsiteY3" fmla="*/ 394395 h 1836850"/>
                <a:gd name="connsiteX4" fmla="*/ 92422 w 3087330"/>
                <a:gd name="connsiteY4" fmla="*/ 788151 h 1836850"/>
                <a:gd name="connsiteX5" fmla="*/ 351358 w 3087330"/>
                <a:gd name="connsiteY5" fmla="*/ 1079713 h 1836850"/>
                <a:gd name="connsiteX6" fmla="*/ 1067167 w 3087330"/>
                <a:gd name="connsiteY6" fmla="*/ 1312554 h 1836850"/>
                <a:gd name="connsiteX7" fmla="*/ 1321783 w 3087330"/>
                <a:gd name="connsiteY7" fmla="*/ 1423389 h 1836850"/>
                <a:gd name="connsiteX8" fmla="*/ 1463426 w 3087330"/>
                <a:gd name="connsiteY8" fmla="*/ 1541226 h 1836850"/>
                <a:gd name="connsiteX9" fmla="*/ 1790814 w 3087330"/>
                <a:gd name="connsiteY9" fmla="*/ 1730760 h 1836850"/>
                <a:gd name="connsiteX10" fmla="*/ 2313918 w 3087330"/>
                <a:gd name="connsiteY10" fmla="*/ 1833343 h 1836850"/>
                <a:gd name="connsiteX11" fmla="*/ 2903774 w 3087330"/>
                <a:gd name="connsiteY11" fmla="*/ 1784014 h 1836850"/>
                <a:gd name="connsiteX12" fmla="*/ 3083151 w 3087330"/>
                <a:gd name="connsiteY12" fmla="*/ 1514686 h 1836850"/>
                <a:gd name="connsiteX13" fmla="*/ 2994609 w 3087330"/>
                <a:gd name="connsiteY13" fmla="*/ 1206143 h 1836850"/>
                <a:gd name="connsiteX14" fmla="*/ 2612221 w 3087330"/>
                <a:gd name="connsiteY14" fmla="*/ 802414 h 1836850"/>
                <a:gd name="connsiteX15" fmla="*/ 2081912 w 3087330"/>
                <a:gd name="connsiteY15" fmla="*/ 564247 h 1836850"/>
                <a:gd name="connsiteX16" fmla="*/ 1918999 w 3087330"/>
                <a:gd name="connsiteY16" fmla="*/ 469354 h 1836850"/>
                <a:gd name="connsiteX17" fmla="*/ 1692648 w 3087330"/>
                <a:gd name="connsiteY17" fmla="*/ 148111 h 1836850"/>
                <a:gd name="connsiteX18" fmla="*/ 1625216 w 3087330"/>
                <a:gd name="connsiteY18" fmla="*/ 196493 h 1836850"/>
                <a:gd name="connsiteX19" fmla="*/ 1524877 w 3087330"/>
                <a:gd name="connsiteY19" fmla="*/ 181124 h 1836850"/>
                <a:gd name="connsiteX20" fmla="*/ 1498574 w 3087330"/>
                <a:gd name="connsiteY20" fmla="*/ 208079 h 1836850"/>
                <a:gd name="connsiteX21" fmla="*/ 1404922 w 3087330"/>
                <a:gd name="connsiteY21" fmla="*/ 407389 h 1836850"/>
                <a:gd name="connsiteX22" fmla="*/ 1125942 w 3087330"/>
                <a:gd name="connsiteY22" fmla="*/ 344478 h 1836850"/>
                <a:gd name="connsiteX23" fmla="*/ 881783 w 3087330"/>
                <a:gd name="connsiteY23" fmla="*/ 45754 h 1836850"/>
                <a:gd name="connsiteX0" fmla="*/ 881918 w 3087465"/>
                <a:gd name="connsiteY0" fmla="*/ 45754 h 1836850"/>
                <a:gd name="connsiteX1" fmla="*/ 455374 w 3087465"/>
                <a:gd name="connsiteY1" fmla="*/ 6246 h 1836850"/>
                <a:gd name="connsiteX2" fmla="*/ 135898 w 3087465"/>
                <a:gd name="connsiteY2" fmla="*/ 98552 h 1836850"/>
                <a:gd name="connsiteX3" fmla="*/ 971 w 3087465"/>
                <a:gd name="connsiteY3" fmla="*/ 394395 h 1836850"/>
                <a:gd name="connsiteX4" fmla="*/ 92557 w 3087465"/>
                <a:gd name="connsiteY4" fmla="*/ 788151 h 1836850"/>
                <a:gd name="connsiteX5" fmla="*/ 351493 w 3087465"/>
                <a:gd name="connsiteY5" fmla="*/ 1079713 h 1836850"/>
                <a:gd name="connsiteX6" fmla="*/ 1067302 w 3087465"/>
                <a:gd name="connsiteY6" fmla="*/ 1312554 h 1836850"/>
                <a:gd name="connsiteX7" fmla="*/ 1321918 w 3087465"/>
                <a:gd name="connsiteY7" fmla="*/ 1423389 h 1836850"/>
                <a:gd name="connsiteX8" fmla="*/ 1463561 w 3087465"/>
                <a:gd name="connsiteY8" fmla="*/ 1541226 h 1836850"/>
                <a:gd name="connsiteX9" fmla="*/ 1790949 w 3087465"/>
                <a:gd name="connsiteY9" fmla="*/ 1730760 h 1836850"/>
                <a:gd name="connsiteX10" fmla="*/ 2314053 w 3087465"/>
                <a:gd name="connsiteY10" fmla="*/ 1833343 h 1836850"/>
                <a:gd name="connsiteX11" fmla="*/ 2903909 w 3087465"/>
                <a:gd name="connsiteY11" fmla="*/ 1784014 h 1836850"/>
                <a:gd name="connsiteX12" fmla="*/ 3083286 w 3087465"/>
                <a:gd name="connsiteY12" fmla="*/ 1514686 h 1836850"/>
                <a:gd name="connsiteX13" fmla="*/ 2994744 w 3087465"/>
                <a:gd name="connsiteY13" fmla="*/ 1206143 h 1836850"/>
                <a:gd name="connsiteX14" fmla="*/ 2612356 w 3087465"/>
                <a:gd name="connsiteY14" fmla="*/ 802414 h 1836850"/>
                <a:gd name="connsiteX15" fmla="*/ 2082047 w 3087465"/>
                <a:gd name="connsiteY15" fmla="*/ 564247 h 1836850"/>
                <a:gd name="connsiteX16" fmla="*/ 1919134 w 3087465"/>
                <a:gd name="connsiteY16" fmla="*/ 469354 h 1836850"/>
                <a:gd name="connsiteX17" fmla="*/ 1692783 w 3087465"/>
                <a:gd name="connsiteY17" fmla="*/ 148111 h 1836850"/>
                <a:gd name="connsiteX18" fmla="*/ 1625351 w 3087465"/>
                <a:gd name="connsiteY18" fmla="*/ 196493 h 1836850"/>
                <a:gd name="connsiteX19" fmla="*/ 1525012 w 3087465"/>
                <a:gd name="connsiteY19" fmla="*/ 181124 h 1836850"/>
                <a:gd name="connsiteX20" fmla="*/ 1498709 w 3087465"/>
                <a:gd name="connsiteY20" fmla="*/ 208079 h 1836850"/>
                <a:gd name="connsiteX21" fmla="*/ 1405057 w 3087465"/>
                <a:gd name="connsiteY21" fmla="*/ 407389 h 1836850"/>
                <a:gd name="connsiteX22" fmla="*/ 1126077 w 3087465"/>
                <a:gd name="connsiteY22" fmla="*/ 344478 h 1836850"/>
                <a:gd name="connsiteX23" fmla="*/ 881918 w 3087465"/>
                <a:gd name="connsiteY23" fmla="*/ 45754 h 1836850"/>
                <a:gd name="connsiteX0" fmla="*/ 884661 w 3090208"/>
                <a:gd name="connsiteY0" fmla="*/ 45754 h 1836850"/>
                <a:gd name="connsiteX1" fmla="*/ 458117 w 3090208"/>
                <a:gd name="connsiteY1" fmla="*/ 6246 h 1836850"/>
                <a:gd name="connsiteX2" fmla="*/ 138641 w 3090208"/>
                <a:gd name="connsiteY2" fmla="*/ 98552 h 1836850"/>
                <a:gd name="connsiteX3" fmla="*/ 3714 w 3090208"/>
                <a:gd name="connsiteY3" fmla="*/ 394395 h 1836850"/>
                <a:gd name="connsiteX4" fmla="*/ 70490 w 3090208"/>
                <a:gd name="connsiteY4" fmla="*/ 781063 h 1836850"/>
                <a:gd name="connsiteX5" fmla="*/ 354236 w 3090208"/>
                <a:gd name="connsiteY5" fmla="*/ 1079713 h 1836850"/>
                <a:gd name="connsiteX6" fmla="*/ 1070045 w 3090208"/>
                <a:gd name="connsiteY6" fmla="*/ 1312554 h 1836850"/>
                <a:gd name="connsiteX7" fmla="*/ 1324661 w 3090208"/>
                <a:gd name="connsiteY7" fmla="*/ 1423389 h 1836850"/>
                <a:gd name="connsiteX8" fmla="*/ 1466304 w 3090208"/>
                <a:gd name="connsiteY8" fmla="*/ 1541226 h 1836850"/>
                <a:gd name="connsiteX9" fmla="*/ 1793692 w 3090208"/>
                <a:gd name="connsiteY9" fmla="*/ 1730760 h 1836850"/>
                <a:gd name="connsiteX10" fmla="*/ 2316796 w 3090208"/>
                <a:gd name="connsiteY10" fmla="*/ 1833343 h 1836850"/>
                <a:gd name="connsiteX11" fmla="*/ 2906652 w 3090208"/>
                <a:gd name="connsiteY11" fmla="*/ 1784014 h 1836850"/>
                <a:gd name="connsiteX12" fmla="*/ 3086029 w 3090208"/>
                <a:gd name="connsiteY12" fmla="*/ 1514686 h 1836850"/>
                <a:gd name="connsiteX13" fmla="*/ 2997487 w 3090208"/>
                <a:gd name="connsiteY13" fmla="*/ 1206143 h 1836850"/>
                <a:gd name="connsiteX14" fmla="*/ 2615099 w 3090208"/>
                <a:gd name="connsiteY14" fmla="*/ 802414 h 1836850"/>
                <a:gd name="connsiteX15" fmla="*/ 2084790 w 3090208"/>
                <a:gd name="connsiteY15" fmla="*/ 564247 h 1836850"/>
                <a:gd name="connsiteX16" fmla="*/ 1921877 w 3090208"/>
                <a:gd name="connsiteY16" fmla="*/ 469354 h 1836850"/>
                <a:gd name="connsiteX17" fmla="*/ 1695526 w 3090208"/>
                <a:gd name="connsiteY17" fmla="*/ 148111 h 1836850"/>
                <a:gd name="connsiteX18" fmla="*/ 1628094 w 3090208"/>
                <a:gd name="connsiteY18" fmla="*/ 196493 h 1836850"/>
                <a:gd name="connsiteX19" fmla="*/ 1527755 w 3090208"/>
                <a:gd name="connsiteY19" fmla="*/ 181124 h 1836850"/>
                <a:gd name="connsiteX20" fmla="*/ 1501452 w 3090208"/>
                <a:gd name="connsiteY20" fmla="*/ 208079 h 1836850"/>
                <a:gd name="connsiteX21" fmla="*/ 1407800 w 3090208"/>
                <a:gd name="connsiteY21" fmla="*/ 407389 h 1836850"/>
                <a:gd name="connsiteX22" fmla="*/ 1128820 w 3090208"/>
                <a:gd name="connsiteY22" fmla="*/ 344478 h 1836850"/>
                <a:gd name="connsiteX23" fmla="*/ 884661 w 3090208"/>
                <a:gd name="connsiteY23" fmla="*/ 45754 h 1836850"/>
                <a:gd name="connsiteX0" fmla="*/ 894027 w 3099574"/>
                <a:gd name="connsiteY0" fmla="*/ 45754 h 1836850"/>
                <a:gd name="connsiteX1" fmla="*/ 467483 w 3099574"/>
                <a:gd name="connsiteY1" fmla="*/ 6246 h 1836850"/>
                <a:gd name="connsiteX2" fmla="*/ 148007 w 3099574"/>
                <a:gd name="connsiteY2" fmla="*/ 98552 h 1836850"/>
                <a:gd name="connsiteX3" fmla="*/ 2447 w 3099574"/>
                <a:gd name="connsiteY3" fmla="*/ 397939 h 1836850"/>
                <a:gd name="connsiteX4" fmla="*/ 79856 w 3099574"/>
                <a:gd name="connsiteY4" fmla="*/ 781063 h 1836850"/>
                <a:gd name="connsiteX5" fmla="*/ 363602 w 3099574"/>
                <a:gd name="connsiteY5" fmla="*/ 1079713 h 1836850"/>
                <a:gd name="connsiteX6" fmla="*/ 1079411 w 3099574"/>
                <a:gd name="connsiteY6" fmla="*/ 1312554 h 1836850"/>
                <a:gd name="connsiteX7" fmla="*/ 1334027 w 3099574"/>
                <a:gd name="connsiteY7" fmla="*/ 1423389 h 1836850"/>
                <a:gd name="connsiteX8" fmla="*/ 1475670 w 3099574"/>
                <a:gd name="connsiteY8" fmla="*/ 1541226 h 1836850"/>
                <a:gd name="connsiteX9" fmla="*/ 1803058 w 3099574"/>
                <a:gd name="connsiteY9" fmla="*/ 1730760 h 1836850"/>
                <a:gd name="connsiteX10" fmla="*/ 2326162 w 3099574"/>
                <a:gd name="connsiteY10" fmla="*/ 1833343 h 1836850"/>
                <a:gd name="connsiteX11" fmla="*/ 2916018 w 3099574"/>
                <a:gd name="connsiteY11" fmla="*/ 1784014 h 1836850"/>
                <a:gd name="connsiteX12" fmla="*/ 3095395 w 3099574"/>
                <a:gd name="connsiteY12" fmla="*/ 1514686 h 1836850"/>
                <a:gd name="connsiteX13" fmla="*/ 3006853 w 3099574"/>
                <a:gd name="connsiteY13" fmla="*/ 1206143 h 1836850"/>
                <a:gd name="connsiteX14" fmla="*/ 2624465 w 3099574"/>
                <a:gd name="connsiteY14" fmla="*/ 802414 h 1836850"/>
                <a:gd name="connsiteX15" fmla="*/ 2094156 w 3099574"/>
                <a:gd name="connsiteY15" fmla="*/ 564247 h 1836850"/>
                <a:gd name="connsiteX16" fmla="*/ 1931243 w 3099574"/>
                <a:gd name="connsiteY16" fmla="*/ 469354 h 1836850"/>
                <a:gd name="connsiteX17" fmla="*/ 1704892 w 3099574"/>
                <a:gd name="connsiteY17" fmla="*/ 148111 h 1836850"/>
                <a:gd name="connsiteX18" fmla="*/ 1637460 w 3099574"/>
                <a:gd name="connsiteY18" fmla="*/ 196493 h 1836850"/>
                <a:gd name="connsiteX19" fmla="*/ 1537121 w 3099574"/>
                <a:gd name="connsiteY19" fmla="*/ 181124 h 1836850"/>
                <a:gd name="connsiteX20" fmla="*/ 1510818 w 3099574"/>
                <a:gd name="connsiteY20" fmla="*/ 208079 h 1836850"/>
                <a:gd name="connsiteX21" fmla="*/ 1417166 w 3099574"/>
                <a:gd name="connsiteY21" fmla="*/ 407389 h 1836850"/>
                <a:gd name="connsiteX22" fmla="*/ 1138186 w 3099574"/>
                <a:gd name="connsiteY22" fmla="*/ 344478 h 1836850"/>
                <a:gd name="connsiteX23" fmla="*/ 894027 w 3099574"/>
                <a:gd name="connsiteY23" fmla="*/ 45754 h 1836850"/>
                <a:gd name="connsiteX0" fmla="*/ 894027 w 3099574"/>
                <a:gd name="connsiteY0" fmla="*/ 45185 h 1836281"/>
                <a:gd name="connsiteX1" fmla="*/ 467483 w 3099574"/>
                <a:gd name="connsiteY1" fmla="*/ 5677 h 1836281"/>
                <a:gd name="connsiteX2" fmla="*/ 148007 w 3099574"/>
                <a:gd name="connsiteY2" fmla="*/ 97983 h 1836281"/>
                <a:gd name="connsiteX3" fmla="*/ 2447 w 3099574"/>
                <a:gd name="connsiteY3" fmla="*/ 397370 h 1836281"/>
                <a:gd name="connsiteX4" fmla="*/ 79856 w 3099574"/>
                <a:gd name="connsiteY4" fmla="*/ 780494 h 1836281"/>
                <a:gd name="connsiteX5" fmla="*/ 363602 w 3099574"/>
                <a:gd name="connsiteY5" fmla="*/ 1079144 h 1836281"/>
                <a:gd name="connsiteX6" fmla="*/ 1079411 w 3099574"/>
                <a:gd name="connsiteY6" fmla="*/ 1311985 h 1836281"/>
                <a:gd name="connsiteX7" fmla="*/ 1334027 w 3099574"/>
                <a:gd name="connsiteY7" fmla="*/ 1422820 h 1836281"/>
                <a:gd name="connsiteX8" fmla="*/ 1475670 w 3099574"/>
                <a:gd name="connsiteY8" fmla="*/ 1540657 h 1836281"/>
                <a:gd name="connsiteX9" fmla="*/ 1803058 w 3099574"/>
                <a:gd name="connsiteY9" fmla="*/ 1730191 h 1836281"/>
                <a:gd name="connsiteX10" fmla="*/ 2326162 w 3099574"/>
                <a:gd name="connsiteY10" fmla="*/ 1832774 h 1836281"/>
                <a:gd name="connsiteX11" fmla="*/ 2916018 w 3099574"/>
                <a:gd name="connsiteY11" fmla="*/ 1783445 h 1836281"/>
                <a:gd name="connsiteX12" fmla="*/ 3095395 w 3099574"/>
                <a:gd name="connsiteY12" fmla="*/ 1514117 h 1836281"/>
                <a:gd name="connsiteX13" fmla="*/ 3006853 w 3099574"/>
                <a:gd name="connsiteY13" fmla="*/ 1205574 h 1836281"/>
                <a:gd name="connsiteX14" fmla="*/ 2624465 w 3099574"/>
                <a:gd name="connsiteY14" fmla="*/ 801845 h 1836281"/>
                <a:gd name="connsiteX15" fmla="*/ 2094156 w 3099574"/>
                <a:gd name="connsiteY15" fmla="*/ 563678 h 1836281"/>
                <a:gd name="connsiteX16" fmla="*/ 1931243 w 3099574"/>
                <a:gd name="connsiteY16" fmla="*/ 468785 h 1836281"/>
                <a:gd name="connsiteX17" fmla="*/ 1704892 w 3099574"/>
                <a:gd name="connsiteY17" fmla="*/ 147542 h 1836281"/>
                <a:gd name="connsiteX18" fmla="*/ 1637460 w 3099574"/>
                <a:gd name="connsiteY18" fmla="*/ 195924 h 1836281"/>
                <a:gd name="connsiteX19" fmla="*/ 1537121 w 3099574"/>
                <a:gd name="connsiteY19" fmla="*/ 180555 h 1836281"/>
                <a:gd name="connsiteX20" fmla="*/ 1510818 w 3099574"/>
                <a:gd name="connsiteY20" fmla="*/ 207510 h 1836281"/>
                <a:gd name="connsiteX21" fmla="*/ 1417166 w 3099574"/>
                <a:gd name="connsiteY21" fmla="*/ 406820 h 1836281"/>
                <a:gd name="connsiteX22" fmla="*/ 1148819 w 3099574"/>
                <a:gd name="connsiteY22" fmla="*/ 329733 h 1836281"/>
                <a:gd name="connsiteX23" fmla="*/ 894027 w 3099574"/>
                <a:gd name="connsiteY23" fmla="*/ 45185 h 1836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99574" h="1836281">
                  <a:moveTo>
                    <a:pt x="894027" y="45185"/>
                  </a:moveTo>
                  <a:cubicBezTo>
                    <a:pt x="780471" y="-8824"/>
                    <a:pt x="591820" y="-3123"/>
                    <a:pt x="467483" y="5677"/>
                  </a:cubicBezTo>
                  <a:cubicBezTo>
                    <a:pt x="343146" y="14477"/>
                    <a:pt x="225513" y="32701"/>
                    <a:pt x="148007" y="97983"/>
                  </a:cubicBezTo>
                  <a:cubicBezTo>
                    <a:pt x="70501" y="163265"/>
                    <a:pt x="13805" y="283618"/>
                    <a:pt x="2447" y="397370"/>
                  </a:cubicBezTo>
                  <a:cubicBezTo>
                    <a:pt x="-8911" y="511122"/>
                    <a:pt x="19664" y="666865"/>
                    <a:pt x="79856" y="780494"/>
                  </a:cubicBezTo>
                  <a:cubicBezTo>
                    <a:pt x="140048" y="894123"/>
                    <a:pt x="197010" y="990562"/>
                    <a:pt x="363602" y="1079144"/>
                  </a:cubicBezTo>
                  <a:cubicBezTo>
                    <a:pt x="530194" y="1167726"/>
                    <a:pt x="917674" y="1254706"/>
                    <a:pt x="1079411" y="1311985"/>
                  </a:cubicBezTo>
                  <a:cubicBezTo>
                    <a:pt x="1241149" y="1369264"/>
                    <a:pt x="1267984" y="1384708"/>
                    <a:pt x="1334027" y="1422820"/>
                  </a:cubicBezTo>
                  <a:cubicBezTo>
                    <a:pt x="1400070" y="1460932"/>
                    <a:pt x="1405999" y="1492464"/>
                    <a:pt x="1475670" y="1540657"/>
                  </a:cubicBezTo>
                  <a:cubicBezTo>
                    <a:pt x="1545341" y="1588850"/>
                    <a:pt x="1661309" y="1681505"/>
                    <a:pt x="1803058" y="1730191"/>
                  </a:cubicBezTo>
                  <a:cubicBezTo>
                    <a:pt x="1944807" y="1778877"/>
                    <a:pt x="2140669" y="1823898"/>
                    <a:pt x="2326162" y="1832774"/>
                  </a:cubicBezTo>
                  <a:cubicBezTo>
                    <a:pt x="2511655" y="1841650"/>
                    <a:pt x="2787813" y="1836554"/>
                    <a:pt x="2916018" y="1783445"/>
                  </a:cubicBezTo>
                  <a:cubicBezTo>
                    <a:pt x="3044223" y="1730336"/>
                    <a:pt x="3080256" y="1610429"/>
                    <a:pt x="3095395" y="1514117"/>
                  </a:cubicBezTo>
                  <a:cubicBezTo>
                    <a:pt x="3110534" y="1417805"/>
                    <a:pt x="3085341" y="1324286"/>
                    <a:pt x="3006853" y="1205574"/>
                  </a:cubicBezTo>
                  <a:cubicBezTo>
                    <a:pt x="2928365" y="1086862"/>
                    <a:pt x="2776581" y="908828"/>
                    <a:pt x="2624465" y="801845"/>
                  </a:cubicBezTo>
                  <a:cubicBezTo>
                    <a:pt x="2472349" y="694862"/>
                    <a:pt x="2209693" y="619188"/>
                    <a:pt x="2094156" y="563678"/>
                  </a:cubicBezTo>
                  <a:cubicBezTo>
                    <a:pt x="1978619" y="508168"/>
                    <a:pt x="1996120" y="538141"/>
                    <a:pt x="1931243" y="468785"/>
                  </a:cubicBezTo>
                  <a:cubicBezTo>
                    <a:pt x="1866366" y="399429"/>
                    <a:pt x="1751739" y="259165"/>
                    <a:pt x="1704892" y="147542"/>
                  </a:cubicBezTo>
                  <a:cubicBezTo>
                    <a:pt x="1670745" y="185144"/>
                    <a:pt x="1665422" y="190422"/>
                    <a:pt x="1637460" y="195924"/>
                  </a:cubicBezTo>
                  <a:cubicBezTo>
                    <a:pt x="1609498" y="201426"/>
                    <a:pt x="1555582" y="179682"/>
                    <a:pt x="1537121" y="180555"/>
                  </a:cubicBezTo>
                  <a:cubicBezTo>
                    <a:pt x="1518660" y="181428"/>
                    <a:pt x="1531869" y="175620"/>
                    <a:pt x="1510818" y="207510"/>
                  </a:cubicBezTo>
                  <a:cubicBezTo>
                    <a:pt x="1510086" y="259063"/>
                    <a:pt x="1479271" y="384087"/>
                    <a:pt x="1417166" y="406820"/>
                  </a:cubicBezTo>
                  <a:cubicBezTo>
                    <a:pt x="1355061" y="429553"/>
                    <a:pt x="1227542" y="385243"/>
                    <a:pt x="1148819" y="329733"/>
                  </a:cubicBezTo>
                  <a:cubicBezTo>
                    <a:pt x="1070096" y="274223"/>
                    <a:pt x="1007583" y="99194"/>
                    <a:pt x="894027" y="45185"/>
                  </a:cubicBezTo>
                  <a:close/>
                </a:path>
              </a:pathLst>
            </a:custGeom>
            <a:solidFill>
              <a:srgbClr val="C47761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Freeform 233">
              <a:extLst>
                <a:ext uri="{FF2B5EF4-FFF2-40B4-BE49-F238E27FC236}">
                  <a16:creationId xmlns:a16="http://schemas.microsoft.com/office/drawing/2014/main" id="{61A55A34-98F4-5241-92D0-9EC4130AD82E}"/>
                </a:ext>
              </a:extLst>
            </p:cNvPr>
            <p:cNvSpPr/>
            <p:nvPr/>
          </p:nvSpPr>
          <p:spPr>
            <a:xfrm>
              <a:off x="8225939" y="4027202"/>
              <a:ext cx="1574331" cy="1360885"/>
            </a:xfrm>
            <a:custGeom>
              <a:avLst/>
              <a:gdLst>
                <a:gd name="connsiteX0" fmla="*/ 573486 w 999101"/>
                <a:gd name="connsiteY0" fmla="*/ 31798 h 1077380"/>
                <a:gd name="connsiteX1" fmla="*/ 816248 w 999101"/>
                <a:gd name="connsiteY1" fmla="*/ 258375 h 1077380"/>
                <a:gd name="connsiteX2" fmla="*/ 965950 w 999101"/>
                <a:gd name="connsiteY2" fmla="*/ 493044 h 1077380"/>
                <a:gd name="connsiteX3" fmla="*/ 990226 w 999101"/>
                <a:gd name="connsiteY3" fmla="*/ 796495 h 1077380"/>
                <a:gd name="connsiteX4" fmla="*/ 848616 w 999101"/>
                <a:gd name="connsiteY4" fmla="*/ 950244 h 1077380"/>
                <a:gd name="connsiteX5" fmla="*/ 528980 w 999101"/>
                <a:gd name="connsiteY5" fmla="*/ 1035210 h 1077380"/>
                <a:gd name="connsiteX6" fmla="*/ 128425 w 999101"/>
                <a:gd name="connsiteY6" fmla="*/ 1014980 h 1077380"/>
                <a:gd name="connsiteX7" fmla="*/ 27274 w 999101"/>
                <a:gd name="connsiteY7" fmla="*/ 1002842 h 1077380"/>
                <a:gd name="connsiteX8" fmla="*/ 573486 w 999101"/>
                <a:gd name="connsiteY8" fmla="*/ 31798 h 1077380"/>
                <a:gd name="connsiteX0" fmla="*/ 445061 w 870676"/>
                <a:gd name="connsiteY0" fmla="*/ 32535 h 1038570"/>
                <a:gd name="connsiteX1" fmla="*/ 687823 w 870676"/>
                <a:gd name="connsiteY1" fmla="*/ 259112 h 1038570"/>
                <a:gd name="connsiteX2" fmla="*/ 837525 w 870676"/>
                <a:gd name="connsiteY2" fmla="*/ 493781 h 1038570"/>
                <a:gd name="connsiteX3" fmla="*/ 861801 w 870676"/>
                <a:gd name="connsiteY3" fmla="*/ 797232 h 1038570"/>
                <a:gd name="connsiteX4" fmla="*/ 720191 w 870676"/>
                <a:gd name="connsiteY4" fmla="*/ 950981 h 1038570"/>
                <a:gd name="connsiteX5" fmla="*/ 400555 w 870676"/>
                <a:gd name="connsiteY5" fmla="*/ 1035947 h 1038570"/>
                <a:gd name="connsiteX6" fmla="*/ 0 w 870676"/>
                <a:gd name="connsiteY6" fmla="*/ 1015717 h 1038570"/>
                <a:gd name="connsiteX7" fmla="*/ 445061 w 870676"/>
                <a:gd name="connsiteY7" fmla="*/ 32535 h 1038570"/>
                <a:gd name="connsiteX0" fmla="*/ 578580 w 1004195"/>
                <a:gd name="connsiteY0" fmla="*/ 31555 h 1036064"/>
                <a:gd name="connsiteX1" fmla="*/ 821342 w 1004195"/>
                <a:gd name="connsiteY1" fmla="*/ 258132 h 1036064"/>
                <a:gd name="connsiteX2" fmla="*/ 971044 w 1004195"/>
                <a:gd name="connsiteY2" fmla="*/ 492801 h 1036064"/>
                <a:gd name="connsiteX3" fmla="*/ 995320 w 1004195"/>
                <a:gd name="connsiteY3" fmla="*/ 796252 h 1036064"/>
                <a:gd name="connsiteX4" fmla="*/ 853710 w 1004195"/>
                <a:gd name="connsiteY4" fmla="*/ 950001 h 1036064"/>
                <a:gd name="connsiteX5" fmla="*/ 534074 w 1004195"/>
                <a:gd name="connsiteY5" fmla="*/ 1034967 h 1036064"/>
                <a:gd name="connsiteX6" fmla="*/ 0 w 1004195"/>
                <a:gd name="connsiteY6" fmla="*/ 998553 h 1036064"/>
                <a:gd name="connsiteX7" fmla="*/ 578580 w 1004195"/>
                <a:gd name="connsiteY7" fmla="*/ 31555 h 1036064"/>
                <a:gd name="connsiteX0" fmla="*/ 578580 w 1004195"/>
                <a:gd name="connsiteY0" fmla="*/ 31555 h 1036064"/>
                <a:gd name="connsiteX1" fmla="*/ 821342 w 1004195"/>
                <a:gd name="connsiteY1" fmla="*/ 258132 h 1036064"/>
                <a:gd name="connsiteX2" fmla="*/ 971044 w 1004195"/>
                <a:gd name="connsiteY2" fmla="*/ 492801 h 1036064"/>
                <a:gd name="connsiteX3" fmla="*/ 995320 w 1004195"/>
                <a:gd name="connsiteY3" fmla="*/ 796252 h 1036064"/>
                <a:gd name="connsiteX4" fmla="*/ 853710 w 1004195"/>
                <a:gd name="connsiteY4" fmla="*/ 950001 h 1036064"/>
                <a:gd name="connsiteX5" fmla="*/ 534074 w 1004195"/>
                <a:gd name="connsiteY5" fmla="*/ 1034967 h 1036064"/>
                <a:gd name="connsiteX6" fmla="*/ 0 w 1004195"/>
                <a:gd name="connsiteY6" fmla="*/ 998553 h 1036064"/>
                <a:gd name="connsiteX7" fmla="*/ 578580 w 1004195"/>
                <a:gd name="connsiteY7" fmla="*/ 31555 h 1036064"/>
                <a:gd name="connsiteX0" fmla="*/ 578580 w 1004195"/>
                <a:gd name="connsiteY0" fmla="*/ 31555 h 1036064"/>
                <a:gd name="connsiteX1" fmla="*/ 821342 w 1004195"/>
                <a:gd name="connsiteY1" fmla="*/ 258132 h 1036064"/>
                <a:gd name="connsiteX2" fmla="*/ 971044 w 1004195"/>
                <a:gd name="connsiteY2" fmla="*/ 492801 h 1036064"/>
                <a:gd name="connsiteX3" fmla="*/ 995320 w 1004195"/>
                <a:gd name="connsiteY3" fmla="*/ 796252 h 1036064"/>
                <a:gd name="connsiteX4" fmla="*/ 853710 w 1004195"/>
                <a:gd name="connsiteY4" fmla="*/ 950001 h 1036064"/>
                <a:gd name="connsiteX5" fmla="*/ 534074 w 1004195"/>
                <a:gd name="connsiteY5" fmla="*/ 1034967 h 1036064"/>
                <a:gd name="connsiteX6" fmla="*/ 0 w 1004195"/>
                <a:gd name="connsiteY6" fmla="*/ 998553 h 1036064"/>
                <a:gd name="connsiteX7" fmla="*/ 578580 w 1004195"/>
                <a:gd name="connsiteY7" fmla="*/ 31555 h 1036064"/>
                <a:gd name="connsiteX0" fmla="*/ 578580 w 1004195"/>
                <a:gd name="connsiteY0" fmla="*/ 0 h 1004509"/>
                <a:gd name="connsiteX1" fmla="*/ 821342 w 1004195"/>
                <a:gd name="connsiteY1" fmla="*/ 226577 h 1004509"/>
                <a:gd name="connsiteX2" fmla="*/ 971044 w 1004195"/>
                <a:gd name="connsiteY2" fmla="*/ 461246 h 1004509"/>
                <a:gd name="connsiteX3" fmla="*/ 995320 w 1004195"/>
                <a:gd name="connsiteY3" fmla="*/ 764697 h 1004509"/>
                <a:gd name="connsiteX4" fmla="*/ 853710 w 1004195"/>
                <a:gd name="connsiteY4" fmla="*/ 918446 h 1004509"/>
                <a:gd name="connsiteX5" fmla="*/ 534074 w 1004195"/>
                <a:gd name="connsiteY5" fmla="*/ 1003412 h 1004509"/>
                <a:gd name="connsiteX6" fmla="*/ 0 w 1004195"/>
                <a:gd name="connsiteY6" fmla="*/ 966998 h 1004509"/>
                <a:gd name="connsiteX7" fmla="*/ 578580 w 1004195"/>
                <a:gd name="connsiteY7" fmla="*/ 0 h 1004509"/>
                <a:gd name="connsiteX0" fmla="*/ 679731 w 1004195"/>
                <a:gd name="connsiteY0" fmla="*/ 0 h 907405"/>
                <a:gd name="connsiteX1" fmla="*/ 821342 w 1004195"/>
                <a:gd name="connsiteY1" fmla="*/ 129473 h 907405"/>
                <a:gd name="connsiteX2" fmla="*/ 971044 w 1004195"/>
                <a:gd name="connsiteY2" fmla="*/ 364142 h 907405"/>
                <a:gd name="connsiteX3" fmla="*/ 995320 w 1004195"/>
                <a:gd name="connsiteY3" fmla="*/ 667593 h 907405"/>
                <a:gd name="connsiteX4" fmla="*/ 853710 w 1004195"/>
                <a:gd name="connsiteY4" fmla="*/ 821342 h 907405"/>
                <a:gd name="connsiteX5" fmla="*/ 534074 w 1004195"/>
                <a:gd name="connsiteY5" fmla="*/ 906308 h 907405"/>
                <a:gd name="connsiteX6" fmla="*/ 0 w 1004195"/>
                <a:gd name="connsiteY6" fmla="*/ 869894 h 907405"/>
                <a:gd name="connsiteX7" fmla="*/ 679731 w 1004195"/>
                <a:gd name="connsiteY7" fmla="*/ 0 h 907405"/>
                <a:gd name="connsiteX0" fmla="*/ 841572 w 1166036"/>
                <a:gd name="connsiteY0" fmla="*/ 0 h 906695"/>
                <a:gd name="connsiteX1" fmla="*/ 983183 w 1166036"/>
                <a:gd name="connsiteY1" fmla="*/ 129473 h 906695"/>
                <a:gd name="connsiteX2" fmla="*/ 1132885 w 1166036"/>
                <a:gd name="connsiteY2" fmla="*/ 364142 h 906695"/>
                <a:gd name="connsiteX3" fmla="*/ 1157161 w 1166036"/>
                <a:gd name="connsiteY3" fmla="*/ 667593 h 906695"/>
                <a:gd name="connsiteX4" fmla="*/ 1015551 w 1166036"/>
                <a:gd name="connsiteY4" fmla="*/ 821342 h 906695"/>
                <a:gd name="connsiteX5" fmla="*/ 695915 w 1166036"/>
                <a:gd name="connsiteY5" fmla="*/ 906308 h 906695"/>
                <a:gd name="connsiteX6" fmla="*/ 0 w 1166036"/>
                <a:gd name="connsiteY6" fmla="*/ 853710 h 906695"/>
                <a:gd name="connsiteX7" fmla="*/ 841572 w 1166036"/>
                <a:gd name="connsiteY7" fmla="*/ 0 h 906695"/>
                <a:gd name="connsiteX0" fmla="*/ 849712 w 1174176"/>
                <a:gd name="connsiteY0" fmla="*/ 0 h 907616"/>
                <a:gd name="connsiteX1" fmla="*/ 991323 w 1174176"/>
                <a:gd name="connsiteY1" fmla="*/ 129473 h 907616"/>
                <a:gd name="connsiteX2" fmla="*/ 1141025 w 1174176"/>
                <a:gd name="connsiteY2" fmla="*/ 364142 h 907616"/>
                <a:gd name="connsiteX3" fmla="*/ 1165301 w 1174176"/>
                <a:gd name="connsiteY3" fmla="*/ 667593 h 907616"/>
                <a:gd name="connsiteX4" fmla="*/ 1023691 w 1174176"/>
                <a:gd name="connsiteY4" fmla="*/ 821342 h 907616"/>
                <a:gd name="connsiteX5" fmla="*/ 704055 w 1174176"/>
                <a:gd name="connsiteY5" fmla="*/ 906308 h 907616"/>
                <a:gd name="connsiteX6" fmla="*/ 8140 w 1174176"/>
                <a:gd name="connsiteY6" fmla="*/ 853710 h 907616"/>
                <a:gd name="connsiteX7" fmla="*/ 631227 w 1174176"/>
                <a:gd name="connsiteY7" fmla="*/ 683778 h 907616"/>
                <a:gd name="connsiteX8" fmla="*/ 849712 w 1174176"/>
                <a:gd name="connsiteY8" fmla="*/ 0 h 907616"/>
                <a:gd name="connsiteX0" fmla="*/ 849529 w 1173993"/>
                <a:gd name="connsiteY0" fmla="*/ 0 h 907616"/>
                <a:gd name="connsiteX1" fmla="*/ 991140 w 1173993"/>
                <a:gd name="connsiteY1" fmla="*/ 129473 h 907616"/>
                <a:gd name="connsiteX2" fmla="*/ 1140842 w 1173993"/>
                <a:gd name="connsiteY2" fmla="*/ 364142 h 907616"/>
                <a:gd name="connsiteX3" fmla="*/ 1165118 w 1173993"/>
                <a:gd name="connsiteY3" fmla="*/ 667593 h 907616"/>
                <a:gd name="connsiteX4" fmla="*/ 1023508 w 1173993"/>
                <a:gd name="connsiteY4" fmla="*/ 821342 h 907616"/>
                <a:gd name="connsiteX5" fmla="*/ 703872 w 1173993"/>
                <a:gd name="connsiteY5" fmla="*/ 906308 h 907616"/>
                <a:gd name="connsiteX6" fmla="*/ 7957 w 1173993"/>
                <a:gd name="connsiteY6" fmla="*/ 853710 h 907616"/>
                <a:gd name="connsiteX7" fmla="*/ 631044 w 1173993"/>
                <a:gd name="connsiteY7" fmla="*/ 683778 h 907616"/>
                <a:gd name="connsiteX8" fmla="*/ 885943 w 1173993"/>
                <a:gd name="connsiteY8" fmla="*/ 384372 h 907616"/>
                <a:gd name="connsiteX9" fmla="*/ 849529 w 1173993"/>
                <a:gd name="connsiteY9" fmla="*/ 0 h 907616"/>
                <a:gd name="connsiteX0" fmla="*/ 825253 w 1173993"/>
                <a:gd name="connsiteY0" fmla="*/ 0 h 931892"/>
                <a:gd name="connsiteX1" fmla="*/ 991140 w 1173993"/>
                <a:gd name="connsiteY1" fmla="*/ 153749 h 931892"/>
                <a:gd name="connsiteX2" fmla="*/ 1140842 w 1173993"/>
                <a:gd name="connsiteY2" fmla="*/ 388418 h 931892"/>
                <a:gd name="connsiteX3" fmla="*/ 1165118 w 1173993"/>
                <a:gd name="connsiteY3" fmla="*/ 691869 h 931892"/>
                <a:gd name="connsiteX4" fmla="*/ 1023508 w 1173993"/>
                <a:gd name="connsiteY4" fmla="*/ 845618 h 931892"/>
                <a:gd name="connsiteX5" fmla="*/ 703872 w 1173993"/>
                <a:gd name="connsiteY5" fmla="*/ 930584 h 931892"/>
                <a:gd name="connsiteX6" fmla="*/ 7957 w 1173993"/>
                <a:gd name="connsiteY6" fmla="*/ 877986 h 931892"/>
                <a:gd name="connsiteX7" fmla="*/ 631044 w 1173993"/>
                <a:gd name="connsiteY7" fmla="*/ 708054 h 931892"/>
                <a:gd name="connsiteX8" fmla="*/ 885943 w 1173993"/>
                <a:gd name="connsiteY8" fmla="*/ 408648 h 931892"/>
                <a:gd name="connsiteX9" fmla="*/ 825253 w 1173993"/>
                <a:gd name="connsiteY9" fmla="*/ 0 h 931892"/>
                <a:gd name="connsiteX0" fmla="*/ 622665 w 971405"/>
                <a:gd name="connsiteY0" fmla="*/ 0 h 936819"/>
                <a:gd name="connsiteX1" fmla="*/ 788552 w 971405"/>
                <a:gd name="connsiteY1" fmla="*/ 153749 h 936819"/>
                <a:gd name="connsiteX2" fmla="*/ 938254 w 971405"/>
                <a:gd name="connsiteY2" fmla="*/ 388418 h 936819"/>
                <a:gd name="connsiteX3" fmla="*/ 962530 w 971405"/>
                <a:gd name="connsiteY3" fmla="*/ 691869 h 936819"/>
                <a:gd name="connsiteX4" fmla="*/ 820920 w 971405"/>
                <a:gd name="connsiteY4" fmla="*/ 845618 h 936819"/>
                <a:gd name="connsiteX5" fmla="*/ 501284 w 971405"/>
                <a:gd name="connsiteY5" fmla="*/ 930584 h 936819"/>
                <a:gd name="connsiteX6" fmla="*/ 11716 w 971405"/>
                <a:gd name="connsiteY6" fmla="*/ 898216 h 936819"/>
                <a:gd name="connsiteX7" fmla="*/ 428456 w 971405"/>
                <a:gd name="connsiteY7" fmla="*/ 708054 h 936819"/>
                <a:gd name="connsiteX8" fmla="*/ 683355 w 971405"/>
                <a:gd name="connsiteY8" fmla="*/ 408648 h 936819"/>
                <a:gd name="connsiteX9" fmla="*/ 622665 w 971405"/>
                <a:gd name="connsiteY9" fmla="*/ 0 h 936819"/>
                <a:gd name="connsiteX0" fmla="*/ 622665 w 971405"/>
                <a:gd name="connsiteY0" fmla="*/ 0 h 936819"/>
                <a:gd name="connsiteX1" fmla="*/ 788552 w 971405"/>
                <a:gd name="connsiteY1" fmla="*/ 153749 h 936819"/>
                <a:gd name="connsiteX2" fmla="*/ 938254 w 971405"/>
                <a:gd name="connsiteY2" fmla="*/ 388418 h 936819"/>
                <a:gd name="connsiteX3" fmla="*/ 962530 w 971405"/>
                <a:gd name="connsiteY3" fmla="*/ 691869 h 936819"/>
                <a:gd name="connsiteX4" fmla="*/ 820920 w 971405"/>
                <a:gd name="connsiteY4" fmla="*/ 845618 h 936819"/>
                <a:gd name="connsiteX5" fmla="*/ 501284 w 971405"/>
                <a:gd name="connsiteY5" fmla="*/ 930584 h 936819"/>
                <a:gd name="connsiteX6" fmla="*/ 11716 w 971405"/>
                <a:gd name="connsiteY6" fmla="*/ 898216 h 936819"/>
                <a:gd name="connsiteX7" fmla="*/ 428456 w 971405"/>
                <a:gd name="connsiteY7" fmla="*/ 708054 h 936819"/>
                <a:gd name="connsiteX8" fmla="*/ 626711 w 971405"/>
                <a:gd name="connsiteY8" fmla="*/ 396510 h 936819"/>
                <a:gd name="connsiteX9" fmla="*/ 622665 w 971405"/>
                <a:gd name="connsiteY9" fmla="*/ 0 h 936819"/>
                <a:gd name="connsiteX0" fmla="*/ 626341 w 975081"/>
                <a:gd name="connsiteY0" fmla="*/ 0 h 936819"/>
                <a:gd name="connsiteX1" fmla="*/ 792228 w 975081"/>
                <a:gd name="connsiteY1" fmla="*/ 153749 h 936819"/>
                <a:gd name="connsiteX2" fmla="*/ 941930 w 975081"/>
                <a:gd name="connsiteY2" fmla="*/ 388418 h 936819"/>
                <a:gd name="connsiteX3" fmla="*/ 966206 w 975081"/>
                <a:gd name="connsiteY3" fmla="*/ 691869 h 936819"/>
                <a:gd name="connsiteX4" fmla="*/ 824596 w 975081"/>
                <a:gd name="connsiteY4" fmla="*/ 845618 h 936819"/>
                <a:gd name="connsiteX5" fmla="*/ 504960 w 975081"/>
                <a:gd name="connsiteY5" fmla="*/ 930584 h 936819"/>
                <a:gd name="connsiteX6" fmla="*/ 15392 w 975081"/>
                <a:gd name="connsiteY6" fmla="*/ 898216 h 936819"/>
                <a:gd name="connsiteX7" fmla="*/ 326935 w 975081"/>
                <a:gd name="connsiteY7" fmla="*/ 643318 h 936819"/>
                <a:gd name="connsiteX8" fmla="*/ 630387 w 975081"/>
                <a:gd name="connsiteY8" fmla="*/ 396510 h 936819"/>
                <a:gd name="connsiteX9" fmla="*/ 626341 w 975081"/>
                <a:gd name="connsiteY9" fmla="*/ 0 h 936819"/>
                <a:gd name="connsiteX0" fmla="*/ 626341 w 975081"/>
                <a:gd name="connsiteY0" fmla="*/ 0 h 936819"/>
                <a:gd name="connsiteX1" fmla="*/ 792228 w 975081"/>
                <a:gd name="connsiteY1" fmla="*/ 153749 h 936819"/>
                <a:gd name="connsiteX2" fmla="*/ 941930 w 975081"/>
                <a:gd name="connsiteY2" fmla="*/ 388418 h 936819"/>
                <a:gd name="connsiteX3" fmla="*/ 966206 w 975081"/>
                <a:gd name="connsiteY3" fmla="*/ 691869 h 936819"/>
                <a:gd name="connsiteX4" fmla="*/ 824596 w 975081"/>
                <a:gd name="connsiteY4" fmla="*/ 845618 h 936819"/>
                <a:gd name="connsiteX5" fmla="*/ 504960 w 975081"/>
                <a:gd name="connsiteY5" fmla="*/ 930584 h 936819"/>
                <a:gd name="connsiteX6" fmla="*/ 15392 w 975081"/>
                <a:gd name="connsiteY6" fmla="*/ 898216 h 936819"/>
                <a:gd name="connsiteX7" fmla="*/ 326935 w 975081"/>
                <a:gd name="connsiteY7" fmla="*/ 643318 h 936819"/>
                <a:gd name="connsiteX8" fmla="*/ 525190 w 975081"/>
                <a:gd name="connsiteY8" fmla="*/ 364142 h 936819"/>
                <a:gd name="connsiteX9" fmla="*/ 626341 w 975081"/>
                <a:gd name="connsiteY9" fmla="*/ 0 h 936819"/>
                <a:gd name="connsiteX0" fmla="*/ 628917 w 977657"/>
                <a:gd name="connsiteY0" fmla="*/ 0 h 936819"/>
                <a:gd name="connsiteX1" fmla="*/ 794804 w 977657"/>
                <a:gd name="connsiteY1" fmla="*/ 153749 h 936819"/>
                <a:gd name="connsiteX2" fmla="*/ 944506 w 977657"/>
                <a:gd name="connsiteY2" fmla="*/ 388418 h 936819"/>
                <a:gd name="connsiteX3" fmla="*/ 968782 w 977657"/>
                <a:gd name="connsiteY3" fmla="*/ 691869 h 936819"/>
                <a:gd name="connsiteX4" fmla="*/ 827172 w 977657"/>
                <a:gd name="connsiteY4" fmla="*/ 845618 h 936819"/>
                <a:gd name="connsiteX5" fmla="*/ 507536 w 977657"/>
                <a:gd name="connsiteY5" fmla="*/ 930584 h 936819"/>
                <a:gd name="connsiteX6" fmla="*/ 17968 w 977657"/>
                <a:gd name="connsiteY6" fmla="*/ 898216 h 936819"/>
                <a:gd name="connsiteX7" fmla="*/ 280959 w 977657"/>
                <a:gd name="connsiteY7" fmla="*/ 627134 h 936819"/>
                <a:gd name="connsiteX8" fmla="*/ 527766 w 977657"/>
                <a:gd name="connsiteY8" fmla="*/ 364142 h 936819"/>
                <a:gd name="connsiteX9" fmla="*/ 628917 w 977657"/>
                <a:gd name="connsiteY9" fmla="*/ 0 h 936819"/>
                <a:gd name="connsiteX0" fmla="*/ 663329 w 1012069"/>
                <a:gd name="connsiteY0" fmla="*/ 0 h 938493"/>
                <a:gd name="connsiteX1" fmla="*/ 829216 w 1012069"/>
                <a:gd name="connsiteY1" fmla="*/ 153749 h 938493"/>
                <a:gd name="connsiteX2" fmla="*/ 978918 w 1012069"/>
                <a:gd name="connsiteY2" fmla="*/ 388418 h 938493"/>
                <a:gd name="connsiteX3" fmla="*/ 1003194 w 1012069"/>
                <a:gd name="connsiteY3" fmla="*/ 691869 h 938493"/>
                <a:gd name="connsiteX4" fmla="*/ 861584 w 1012069"/>
                <a:gd name="connsiteY4" fmla="*/ 845618 h 938493"/>
                <a:gd name="connsiteX5" fmla="*/ 541948 w 1012069"/>
                <a:gd name="connsiteY5" fmla="*/ 930584 h 938493"/>
                <a:gd name="connsiteX6" fmla="*/ 15966 w 1012069"/>
                <a:gd name="connsiteY6" fmla="*/ 902262 h 938493"/>
                <a:gd name="connsiteX7" fmla="*/ 315371 w 1012069"/>
                <a:gd name="connsiteY7" fmla="*/ 627134 h 938493"/>
                <a:gd name="connsiteX8" fmla="*/ 562178 w 1012069"/>
                <a:gd name="connsiteY8" fmla="*/ 364142 h 938493"/>
                <a:gd name="connsiteX9" fmla="*/ 663329 w 1012069"/>
                <a:gd name="connsiteY9" fmla="*/ 0 h 938493"/>
                <a:gd name="connsiteX0" fmla="*/ 647363 w 996103"/>
                <a:gd name="connsiteY0" fmla="*/ 0 h 938493"/>
                <a:gd name="connsiteX1" fmla="*/ 813250 w 996103"/>
                <a:gd name="connsiteY1" fmla="*/ 153749 h 938493"/>
                <a:gd name="connsiteX2" fmla="*/ 962952 w 996103"/>
                <a:gd name="connsiteY2" fmla="*/ 388418 h 938493"/>
                <a:gd name="connsiteX3" fmla="*/ 987228 w 996103"/>
                <a:gd name="connsiteY3" fmla="*/ 691869 h 938493"/>
                <a:gd name="connsiteX4" fmla="*/ 845618 w 996103"/>
                <a:gd name="connsiteY4" fmla="*/ 845618 h 938493"/>
                <a:gd name="connsiteX5" fmla="*/ 525982 w 996103"/>
                <a:gd name="connsiteY5" fmla="*/ 930584 h 938493"/>
                <a:gd name="connsiteX6" fmla="*/ 0 w 996103"/>
                <a:gd name="connsiteY6" fmla="*/ 902262 h 938493"/>
                <a:gd name="connsiteX7" fmla="*/ 299405 w 996103"/>
                <a:gd name="connsiteY7" fmla="*/ 627134 h 938493"/>
                <a:gd name="connsiteX8" fmla="*/ 546212 w 996103"/>
                <a:gd name="connsiteY8" fmla="*/ 364142 h 938493"/>
                <a:gd name="connsiteX9" fmla="*/ 647363 w 996103"/>
                <a:gd name="connsiteY9" fmla="*/ 0 h 938493"/>
                <a:gd name="connsiteX0" fmla="*/ 647363 w 996103"/>
                <a:gd name="connsiteY0" fmla="*/ 0 h 938493"/>
                <a:gd name="connsiteX1" fmla="*/ 813250 w 996103"/>
                <a:gd name="connsiteY1" fmla="*/ 153749 h 938493"/>
                <a:gd name="connsiteX2" fmla="*/ 962952 w 996103"/>
                <a:gd name="connsiteY2" fmla="*/ 388418 h 938493"/>
                <a:gd name="connsiteX3" fmla="*/ 987228 w 996103"/>
                <a:gd name="connsiteY3" fmla="*/ 691869 h 938493"/>
                <a:gd name="connsiteX4" fmla="*/ 845618 w 996103"/>
                <a:gd name="connsiteY4" fmla="*/ 845618 h 938493"/>
                <a:gd name="connsiteX5" fmla="*/ 525982 w 996103"/>
                <a:gd name="connsiteY5" fmla="*/ 930584 h 938493"/>
                <a:gd name="connsiteX6" fmla="*/ 0 w 996103"/>
                <a:gd name="connsiteY6" fmla="*/ 902262 h 938493"/>
                <a:gd name="connsiteX7" fmla="*/ 299405 w 996103"/>
                <a:gd name="connsiteY7" fmla="*/ 627134 h 938493"/>
                <a:gd name="connsiteX8" fmla="*/ 546212 w 996103"/>
                <a:gd name="connsiteY8" fmla="*/ 364142 h 938493"/>
                <a:gd name="connsiteX9" fmla="*/ 647363 w 996103"/>
                <a:gd name="connsiteY9" fmla="*/ 0 h 938493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299405 w 996103"/>
                <a:gd name="connsiteY7" fmla="*/ 627134 h 934644"/>
                <a:gd name="connsiteX8" fmla="*/ 546212 w 996103"/>
                <a:gd name="connsiteY8" fmla="*/ 364142 h 934644"/>
                <a:gd name="connsiteX9" fmla="*/ 647363 w 996103"/>
                <a:gd name="connsiteY9" fmla="*/ 0 h 934644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299405 w 996103"/>
                <a:gd name="connsiteY7" fmla="*/ 627134 h 934644"/>
                <a:gd name="connsiteX8" fmla="*/ 606903 w 996103"/>
                <a:gd name="connsiteY8" fmla="*/ 331773 h 934644"/>
                <a:gd name="connsiteX9" fmla="*/ 647363 w 996103"/>
                <a:gd name="connsiteY9" fmla="*/ 0 h 934644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299405 w 996103"/>
                <a:gd name="connsiteY7" fmla="*/ 627134 h 934644"/>
                <a:gd name="connsiteX8" fmla="*/ 477430 w 996103"/>
                <a:gd name="connsiteY8" fmla="*/ 400556 h 934644"/>
                <a:gd name="connsiteX9" fmla="*/ 647363 w 996103"/>
                <a:gd name="connsiteY9" fmla="*/ 0 h 934644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246807 w 996103"/>
                <a:gd name="connsiteY7" fmla="*/ 667594 h 934644"/>
                <a:gd name="connsiteX8" fmla="*/ 477430 w 996103"/>
                <a:gd name="connsiteY8" fmla="*/ 400556 h 934644"/>
                <a:gd name="connsiteX9" fmla="*/ 647363 w 996103"/>
                <a:gd name="connsiteY9" fmla="*/ 0 h 934644"/>
                <a:gd name="connsiteX0" fmla="*/ 647363 w 996103"/>
                <a:gd name="connsiteY0" fmla="*/ 23164 h 957808"/>
                <a:gd name="connsiteX1" fmla="*/ 813250 w 996103"/>
                <a:gd name="connsiteY1" fmla="*/ 176913 h 957808"/>
                <a:gd name="connsiteX2" fmla="*/ 962952 w 996103"/>
                <a:gd name="connsiteY2" fmla="*/ 411582 h 957808"/>
                <a:gd name="connsiteX3" fmla="*/ 987228 w 996103"/>
                <a:gd name="connsiteY3" fmla="*/ 715033 h 957808"/>
                <a:gd name="connsiteX4" fmla="*/ 845618 w 996103"/>
                <a:gd name="connsiteY4" fmla="*/ 868782 h 957808"/>
                <a:gd name="connsiteX5" fmla="*/ 525982 w 996103"/>
                <a:gd name="connsiteY5" fmla="*/ 953748 h 957808"/>
                <a:gd name="connsiteX6" fmla="*/ 0 w 996103"/>
                <a:gd name="connsiteY6" fmla="*/ 925426 h 957808"/>
                <a:gd name="connsiteX7" fmla="*/ 246807 w 996103"/>
                <a:gd name="connsiteY7" fmla="*/ 690758 h 957808"/>
                <a:gd name="connsiteX8" fmla="*/ 647363 w 996103"/>
                <a:gd name="connsiteY8" fmla="*/ 23164 h 957808"/>
                <a:gd name="connsiteX0" fmla="*/ 647363 w 996103"/>
                <a:gd name="connsiteY0" fmla="*/ 23164 h 957808"/>
                <a:gd name="connsiteX1" fmla="*/ 813250 w 996103"/>
                <a:gd name="connsiteY1" fmla="*/ 176913 h 957808"/>
                <a:gd name="connsiteX2" fmla="*/ 962952 w 996103"/>
                <a:gd name="connsiteY2" fmla="*/ 411582 h 957808"/>
                <a:gd name="connsiteX3" fmla="*/ 987228 w 996103"/>
                <a:gd name="connsiteY3" fmla="*/ 715033 h 957808"/>
                <a:gd name="connsiteX4" fmla="*/ 845618 w 996103"/>
                <a:gd name="connsiteY4" fmla="*/ 868782 h 957808"/>
                <a:gd name="connsiteX5" fmla="*/ 525982 w 996103"/>
                <a:gd name="connsiteY5" fmla="*/ 953748 h 957808"/>
                <a:gd name="connsiteX6" fmla="*/ 0 w 996103"/>
                <a:gd name="connsiteY6" fmla="*/ 925426 h 957808"/>
                <a:gd name="connsiteX7" fmla="*/ 246807 w 996103"/>
                <a:gd name="connsiteY7" fmla="*/ 690758 h 957808"/>
                <a:gd name="connsiteX8" fmla="*/ 647363 w 996103"/>
                <a:gd name="connsiteY8" fmla="*/ 23164 h 957808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246807 w 996103"/>
                <a:gd name="connsiteY7" fmla="*/ 667594 h 934644"/>
                <a:gd name="connsiteX8" fmla="*/ 647363 w 996103"/>
                <a:gd name="connsiteY8" fmla="*/ 0 h 934644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307497 w 996103"/>
                <a:gd name="connsiteY7" fmla="*/ 441017 h 934644"/>
                <a:gd name="connsiteX8" fmla="*/ 647363 w 996103"/>
                <a:gd name="connsiteY8" fmla="*/ 0 h 934644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307497 w 996103"/>
                <a:gd name="connsiteY7" fmla="*/ 441017 h 934644"/>
                <a:gd name="connsiteX8" fmla="*/ 647363 w 996103"/>
                <a:gd name="connsiteY8" fmla="*/ 0 h 934644"/>
                <a:gd name="connsiteX0" fmla="*/ 647363 w 996103"/>
                <a:gd name="connsiteY0" fmla="*/ 0 h 933247"/>
                <a:gd name="connsiteX1" fmla="*/ 813250 w 996103"/>
                <a:gd name="connsiteY1" fmla="*/ 153749 h 933247"/>
                <a:gd name="connsiteX2" fmla="*/ 962952 w 996103"/>
                <a:gd name="connsiteY2" fmla="*/ 388418 h 933247"/>
                <a:gd name="connsiteX3" fmla="*/ 987228 w 996103"/>
                <a:gd name="connsiteY3" fmla="*/ 691869 h 933247"/>
                <a:gd name="connsiteX4" fmla="*/ 845618 w 996103"/>
                <a:gd name="connsiteY4" fmla="*/ 845618 h 933247"/>
                <a:gd name="connsiteX5" fmla="*/ 525982 w 996103"/>
                <a:gd name="connsiteY5" fmla="*/ 930584 h 933247"/>
                <a:gd name="connsiteX6" fmla="*/ 0 w 996103"/>
                <a:gd name="connsiteY6" fmla="*/ 895912 h 933247"/>
                <a:gd name="connsiteX7" fmla="*/ 307497 w 996103"/>
                <a:gd name="connsiteY7" fmla="*/ 441017 h 933247"/>
                <a:gd name="connsiteX8" fmla="*/ 647363 w 996103"/>
                <a:gd name="connsiteY8" fmla="*/ 0 h 933247"/>
                <a:gd name="connsiteX0" fmla="*/ 647363 w 996103"/>
                <a:gd name="connsiteY0" fmla="*/ 0 h 932540"/>
                <a:gd name="connsiteX1" fmla="*/ 813250 w 996103"/>
                <a:gd name="connsiteY1" fmla="*/ 153749 h 932540"/>
                <a:gd name="connsiteX2" fmla="*/ 962952 w 996103"/>
                <a:gd name="connsiteY2" fmla="*/ 388418 h 932540"/>
                <a:gd name="connsiteX3" fmla="*/ 987228 w 996103"/>
                <a:gd name="connsiteY3" fmla="*/ 691869 h 932540"/>
                <a:gd name="connsiteX4" fmla="*/ 845618 w 996103"/>
                <a:gd name="connsiteY4" fmla="*/ 856547 h 932540"/>
                <a:gd name="connsiteX5" fmla="*/ 525982 w 996103"/>
                <a:gd name="connsiteY5" fmla="*/ 930584 h 932540"/>
                <a:gd name="connsiteX6" fmla="*/ 0 w 996103"/>
                <a:gd name="connsiteY6" fmla="*/ 895912 h 932540"/>
                <a:gd name="connsiteX7" fmla="*/ 307497 w 996103"/>
                <a:gd name="connsiteY7" fmla="*/ 441017 h 932540"/>
                <a:gd name="connsiteX8" fmla="*/ 647363 w 996103"/>
                <a:gd name="connsiteY8" fmla="*/ 0 h 932540"/>
                <a:gd name="connsiteX0" fmla="*/ 643720 w 992460"/>
                <a:gd name="connsiteY0" fmla="*/ 0 h 932540"/>
                <a:gd name="connsiteX1" fmla="*/ 809607 w 992460"/>
                <a:gd name="connsiteY1" fmla="*/ 153749 h 932540"/>
                <a:gd name="connsiteX2" fmla="*/ 959309 w 992460"/>
                <a:gd name="connsiteY2" fmla="*/ 388418 h 932540"/>
                <a:gd name="connsiteX3" fmla="*/ 983585 w 992460"/>
                <a:gd name="connsiteY3" fmla="*/ 691869 h 932540"/>
                <a:gd name="connsiteX4" fmla="*/ 841975 w 992460"/>
                <a:gd name="connsiteY4" fmla="*/ 856547 h 932540"/>
                <a:gd name="connsiteX5" fmla="*/ 522339 w 992460"/>
                <a:gd name="connsiteY5" fmla="*/ 930584 h 932540"/>
                <a:gd name="connsiteX6" fmla="*/ 0 w 992460"/>
                <a:gd name="connsiteY6" fmla="*/ 895912 h 932540"/>
                <a:gd name="connsiteX7" fmla="*/ 303854 w 992460"/>
                <a:gd name="connsiteY7" fmla="*/ 441017 h 932540"/>
                <a:gd name="connsiteX8" fmla="*/ 643720 w 992460"/>
                <a:gd name="connsiteY8" fmla="*/ 0 h 932540"/>
                <a:gd name="connsiteX0" fmla="*/ 160501 w 992460"/>
                <a:gd name="connsiteY0" fmla="*/ 0 h 1237340"/>
                <a:gd name="connsiteX1" fmla="*/ 809607 w 992460"/>
                <a:gd name="connsiteY1" fmla="*/ 458549 h 1237340"/>
                <a:gd name="connsiteX2" fmla="*/ 959309 w 992460"/>
                <a:gd name="connsiteY2" fmla="*/ 693218 h 1237340"/>
                <a:gd name="connsiteX3" fmla="*/ 983585 w 992460"/>
                <a:gd name="connsiteY3" fmla="*/ 996669 h 1237340"/>
                <a:gd name="connsiteX4" fmla="*/ 841975 w 992460"/>
                <a:gd name="connsiteY4" fmla="*/ 1161347 h 1237340"/>
                <a:gd name="connsiteX5" fmla="*/ 522339 w 992460"/>
                <a:gd name="connsiteY5" fmla="*/ 1235384 h 1237340"/>
                <a:gd name="connsiteX6" fmla="*/ 0 w 992460"/>
                <a:gd name="connsiteY6" fmla="*/ 1200712 h 1237340"/>
                <a:gd name="connsiteX7" fmla="*/ 303854 w 992460"/>
                <a:gd name="connsiteY7" fmla="*/ 745817 h 1237340"/>
                <a:gd name="connsiteX8" fmla="*/ 160501 w 992460"/>
                <a:gd name="connsiteY8" fmla="*/ 0 h 1237340"/>
                <a:gd name="connsiteX0" fmla="*/ 606549 w 1438508"/>
                <a:gd name="connsiteY0" fmla="*/ 0 h 1237006"/>
                <a:gd name="connsiteX1" fmla="*/ 1255655 w 1438508"/>
                <a:gd name="connsiteY1" fmla="*/ 458549 h 1237006"/>
                <a:gd name="connsiteX2" fmla="*/ 1405357 w 1438508"/>
                <a:gd name="connsiteY2" fmla="*/ 693218 h 1237006"/>
                <a:gd name="connsiteX3" fmla="*/ 1429633 w 1438508"/>
                <a:gd name="connsiteY3" fmla="*/ 996669 h 1237006"/>
                <a:gd name="connsiteX4" fmla="*/ 1288023 w 1438508"/>
                <a:gd name="connsiteY4" fmla="*/ 1161347 h 1237006"/>
                <a:gd name="connsiteX5" fmla="*/ 968387 w 1438508"/>
                <a:gd name="connsiteY5" fmla="*/ 1235384 h 1237006"/>
                <a:gd name="connsiteX6" fmla="*/ 0 w 1438508"/>
                <a:gd name="connsiteY6" fmla="*/ 1096634 h 1237006"/>
                <a:gd name="connsiteX7" fmla="*/ 749902 w 1438508"/>
                <a:gd name="connsiteY7" fmla="*/ 745817 h 1237006"/>
                <a:gd name="connsiteX8" fmla="*/ 606549 w 1438508"/>
                <a:gd name="connsiteY8" fmla="*/ 0 h 1237006"/>
                <a:gd name="connsiteX0" fmla="*/ 606549 w 1438508"/>
                <a:gd name="connsiteY0" fmla="*/ 0 h 1237006"/>
                <a:gd name="connsiteX1" fmla="*/ 1255655 w 1438508"/>
                <a:gd name="connsiteY1" fmla="*/ 458549 h 1237006"/>
                <a:gd name="connsiteX2" fmla="*/ 1405357 w 1438508"/>
                <a:gd name="connsiteY2" fmla="*/ 693218 h 1237006"/>
                <a:gd name="connsiteX3" fmla="*/ 1429633 w 1438508"/>
                <a:gd name="connsiteY3" fmla="*/ 996669 h 1237006"/>
                <a:gd name="connsiteX4" fmla="*/ 1288023 w 1438508"/>
                <a:gd name="connsiteY4" fmla="*/ 1161347 h 1237006"/>
                <a:gd name="connsiteX5" fmla="*/ 968387 w 1438508"/>
                <a:gd name="connsiteY5" fmla="*/ 1235384 h 1237006"/>
                <a:gd name="connsiteX6" fmla="*/ 0 w 1438508"/>
                <a:gd name="connsiteY6" fmla="*/ 1096634 h 1237006"/>
                <a:gd name="connsiteX7" fmla="*/ 393063 w 1438508"/>
                <a:gd name="connsiteY7" fmla="*/ 574832 h 1237006"/>
                <a:gd name="connsiteX8" fmla="*/ 606549 w 1438508"/>
                <a:gd name="connsiteY8" fmla="*/ 0 h 1237006"/>
                <a:gd name="connsiteX0" fmla="*/ 606549 w 1438508"/>
                <a:gd name="connsiteY0" fmla="*/ 12118 h 1249124"/>
                <a:gd name="connsiteX1" fmla="*/ 939446 w 1438508"/>
                <a:gd name="connsiteY1" fmla="*/ 201158 h 1249124"/>
                <a:gd name="connsiteX2" fmla="*/ 1255655 w 1438508"/>
                <a:gd name="connsiteY2" fmla="*/ 470667 h 1249124"/>
                <a:gd name="connsiteX3" fmla="*/ 1405357 w 1438508"/>
                <a:gd name="connsiteY3" fmla="*/ 705336 h 1249124"/>
                <a:gd name="connsiteX4" fmla="*/ 1429633 w 1438508"/>
                <a:gd name="connsiteY4" fmla="*/ 1008787 h 1249124"/>
                <a:gd name="connsiteX5" fmla="*/ 1288023 w 1438508"/>
                <a:gd name="connsiteY5" fmla="*/ 1173465 h 1249124"/>
                <a:gd name="connsiteX6" fmla="*/ 968387 w 1438508"/>
                <a:gd name="connsiteY6" fmla="*/ 1247502 h 1249124"/>
                <a:gd name="connsiteX7" fmla="*/ 0 w 1438508"/>
                <a:gd name="connsiteY7" fmla="*/ 1108752 h 1249124"/>
                <a:gd name="connsiteX8" fmla="*/ 393063 w 1438508"/>
                <a:gd name="connsiteY8" fmla="*/ 586950 h 1249124"/>
                <a:gd name="connsiteX9" fmla="*/ 606549 w 1438508"/>
                <a:gd name="connsiteY9" fmla="*/ 12118 h 1249124"/>
                <a:gd name="connsiteX0" fmla="*/ 552574 w 1438508"/>
                <a:gd name="connsiteY0" fmla="*/ 11946 h 1252127"/>
                <a:gd name="connsiteX1" fmla="*/ 939446 w 1438508"/>
                <a:gd name="connsiteY1" fmla="*/ 204161 h 1252127"/>
                <a:gd name="connsiteX2" fmla="*/ 1255655 w 1438508"/>
                <a:gd name="connsiteY2" fmla="*/ 473670 h 1252127"/>
                <a:gd name="connsiteX3" fmla="*/ 1405357 w 1438508"/>
                <a:gd name="connsiteY3" fmla="*/ 708339 h 1252127"/>
                <a:gd name="connsiteX4" fmla="*/ 1429633 w 1438508"/>
                <a:gd name="connsiteY4" fmla="*/ 1011790 h 1252127"/>
                <a:gd name="connsiteX5" fmla="*/ 1288023 w 1438508"/>
                <a:gd name="connsiteY5" fmla="*/ 1176468 h 1252127"/>
                <a:gd name="connsiteX6" fmla="*/ 968387 w 1438508"/>
                <a:gd name="connsiteY6" fmla="*/ 1250505 h 1252127"/>
                <a:gd name="connsiteX7" fmla="*/ 0 w 1438508"/>
                <a:gd name="connsiteY7" fmla="*/ 1111755 h 1252127"/>
                <a:gd name="connsiteX8" fmla="*/ 393063 w 1438508"/>
                <a:gd name="connsiteY8" fmla="*/ 589953 h 1252127"/>
                <a:gd name="connsiteX9" fmla="*/ 552574 w 1438508"/>
                <a:gd name="connsiteY9" fmla="*/ 11946 h 1252127"/>
                <a:gd name="connsiteX0" fmla="*/ 552574 w 1438508"/>
                <a:gd name="connsiteY0" fmla="*/ 11946 h 1252127"/>
                <a:gd name="connsiteX1" fmla="*/ 939446 w 1438508"/>
                <a:gd name="connsiteY1" fmla="*/ 204161 h 1252127"/>
                <a:gd name="connsiteX2" fmla="*/ 1255655 w 1438508"/>
                <a:gd name="connsiteY2" fmla="*/ 473670 h 1252127"/>
                <a:gd name="connsiteX3" fmla="*/ 1405357 w 1438508"/>
                <a:gd name="connsiteY3" fmla="*/ 708339 h 1252127"/>
                <a:gd name="connsiteX4" fmla="*/ 1429633 w 1438508"/>
                <a:gd name="connsiteY4" fmla="*/ 1011790 h 1252127"/>
                <a:gd name="connsiteX5" fmla="*/ 1288023 w 1438508"/>
                <a:gd name="connsiteY5" fmla="*/ 1176468 h 1252127"/>
                <a:gd name="connsiteX6" fmla="*/ 968387 w 1438508"/>
                <a:gd name="connsiteY6" fmla="*/ 1250505 h 1252127"/>
                <a:gd name="connsiteX7" fmla="*/ 0 w 1438508"/>
                <a:gd name="connsiteY7" fmla="*/ 1111755 h 1252127"/>
                <a:gd name="connsiteX8" fmla="*/ 393063 w 1438508"/>
                <a:gd name="connsiteY8" fmla="*/ 589953 h 1252127"/>
                <a:gd name="connsiteX9" fmla="*/ 552574 w 1438508"/>
                <a:gd name="connsiteY9" fmla="*/ 11946 h 1252127"/>
                <a:gd name="connsiteX0" fmla="*/ 552574 w 1438508"/>
                <a:gd name="connsiteY0" fmla="*/ 0 h 1240181"/>
                <a:gd name="connsiteX1" fmla="*/ 939446 w 1438508"/>
                <a:gd name="connsiteY1" fmla="*/ 192215 h 1240181"/>
                <a:gd name="connsiteX2" fmla="*/ 1255655 w 1438508"/>
                <a:gd name="connsiteY2" fmla="*/ 461724 h 1240181"/>
                <a:gd name="connsiteX3" fmla="*/ 1405357 w 1438508"/>
                <a:gd name="connsiteY3" fmla="*/ 696393 h 1240181"/>
                <a:gd name="connsiteX4" fmla="*/ 1429633 w 1438508"/>
                <a:gd name="connsiteY4" fmla="*/ 999844 h 1240181"/>
                <a:gd name="connsiteX5" fmla="*/ 1288023 w 1438508"/>
                <a:gd name="connsiteY5" fmla="*/ 1164522 h 1240181"/>
                <a:gd name="connsiteX6" fmla="*/ 968387 w 1438508"/>
                <a:gd name="connsiteY6" fmla="*/ 1238559 h 1240181"/>
                <a:gd name="connsiteX7" fmla="*/ 0 w 1438508"/>
                <a:gd name="connsiteY7" fmla="*/ 1099809 h 1240181"/>
                <a:gd name="connsiteX8" fmla="*/ 393063 w 1438508"/>
                <a:gd name="connsiteY8" fmla="*/ 578007 h 1240181"/>
                <a:gd name="connsiteX9" fmla="*/ 552574 w 1438508"/>
                <a:gd name="connsiteY9" fmla="*/ 0 h 1240181"/>
                <a:gd name="connsiteX0" fmla="*/ 552574 w 1438508"/>
                <a:gd name="connsiteY0" fmla="*/ 0 h 1240181"/>
                <a:gd name="connsiteX1" fmla="*/ 939446 w 1438508"/>
                <a:gd name="connsiteY1" fmla="*/ 192215 h 1240181"/>
                <a:gd name="connsiteX2" fmla="*/ 1255655 w 1438508"/>
                <a:gd name="connsiteY2" fmla="*/ 461724 h 1240181"/>
                <a:gd name="connsiteX3" fmla="*/ 1405357 w 1438508"/>
                <a:gd name="connsiteY3" fmla="*/ 696393 h 1240181"/>
                <a:gd name="connsiteX4" fmla="*/ 1429633 w 1438508"/>
                <a:gd name="connsiteY4" fmla="*/ 999844 h 1240181"/>
                <a:gd name="connsiteX5" fmla="*/ 1288023 w 1438508"/>
                <a:gd name="connsiteY5" fmla="*/ 1164522 h 1240181"/>
                <a:gd name="connsiteX6" fmla="*/ 968387 w 1438508"/>
                <a:gd name="connsiteY6" fmla="*/ 1238559 h 1240181"/>
                <a:gd name="connsiteX7" fmla="*/ 0 w 1438508"/>
                <a:gd name="connsiteY7" fmla="*/ 1099809 h 1240181"/>
                <a:gd name="connsiteX8" fmla="*/ 393063 w 1438508"/>
                <a:gd name="connsiteY8" fmla="*/ 578007 h 1240181"/>
                <a:gd name="connsiteX9" fmla="*/ 552574 w 1438508"/>
                <a:gd name="connsiteY9" fmla="*/ 0 h 1240181"/>
                <a:gd name="connsiteX0" fmla="*/ 552574 w 1438508"/>
                <a:gd name="connsiteY0" fmla="*/ 0 h 1240181"/>
                <a:gd name="connsiteX1" fmla="*/ 939446 w 1438508"/>
                <a:gd name="connsiteY1" fmla="*/ 192215 h 1240181"/>
                <a:gd name="connsiteX2" fmla="*/ 1255655 w 1438508"/>
                <a:gd name="connsiteY2" fmla="*/ 461724 h 1240181"/>
                <a:gd name="connsiteX3" fmla="*/ 1405357 w 1438508"/>
                <a:gd name="connsiteY3" fmla="*/ 696393 h 1240181"/>
                <a:gd name="connsiteX4" fmla="*/ 1429633 w 1438508"/>
                <a:gd name="connsiteY4" fmla="*/ 999844 h 1240181"/>
                <a:gd name="connsiteX5" fmla="*/ 1288023 w 1438508"/>
                <a:gd name="connsiteY5" fmla="*/ 1164522 h 1240181"/>
                <a:gd name="connsiteX6" fmla="*/ 968387 w 1438508"/>
                <a:gd name="connsiteY6" fmla="*/ 1238559 h 1240181"/>
                <a:gd name="connsiteX7" fmla="*/ 0 w 1438508"/>
                <a:gd name="connsiteY7" fmla="*/ 1099809 h 1240181"/>
                <a:gd name="connsiteX8" fmla="*/ 345438 w 1438508"/>
                <a:gd name="connsiteY8" fmla="*/ 501807 h 1240181"/>
                <a:gd name="connsiteX9" fmla="*/ 552574 w 1438508"/>
                <a:gd name="connsiteY9" fmla="*/ 0 h 1240181"/>
                <a:gd name="connsiteX0" fmla="*/ 558924 w 1444858"/>
                <a:gd name="connsiteY0" fmla="*/ 0 h 1242275"/>
                <a:gd name="connsiteX1" fmla="*/ 945796 w 1444858"/>
                <a:gd name="connsiteY1" fmla="*/ 192215 h 1242275"/>
                <a:gd name="connsiteX2" fmla="*/ 1262005 w 1444858"/>
                <a:gd name="connsiteY2" fmla="*/ 461724 h 1242275"/>
                <a:gd name="connsiteX3" fmla="*/ 1411707 w 1444858"/>
                <a:gd name="connsiteY3" fmla="*/ 696393 h 1242275"/>
                <a:gd name="connsiteX4" fmla="*/ 1435983 w 1444858"/>
                <a:gd name="connsiteY4" fmla="*/ 999844 h 1242275"/>
                <a:gd name="connsiteX5" fmla="*/ 1294373 w 1444858"/>
                <a:gd name="connsiteY5" fmla="*/ 1164522 h 1242275"/>
                <a:gd name="connsiteX6" fmla="*/ 974737 w 1444858"/>
                <a:gd name="connsiteY6" fmla="*/ 1238559 h 1242275"/>
                <a:gd name="connsiteX7" fmla="*/ 0 w 1444858"/>
                <a:gd name="connsiteY7" fmla="*/ 1055359 h 1242275"/>
                <a:gd name="connsiteX8" fmla="*/ 351788 w 1444858"/>
                <a:gd name="connsiteY8" fmla="*/ 501807 h 1242275"/>
                <a:gd name="connsiteX9" fmla="*/ 558924 w 1444858"/>
                <a:gd name="connsiteY9" fmla="*/ 0 h 1242275"/>
                <a:gd name="connsiteX0" fmla="*/ 558924 w 1444858"/>
                <a:gd name="connsiteY0" fmla="*/ 0 h 1242275"/>
                <a:gd name="connsiteX1" fmla="*/ 945796 w 1444858"/>
                <a:gd name="connsiteY1" fmla="*/ 192215 h 1242275"/>
                <a:gd name="connsiteX2" fmla="*/ 1262005 w 1444858"/>
                <a:gd name="connsiteY2" fmla="*/ 461724 h 1242275"/>
                <a:gd name="connsiteX3" fmla="*/ 1411707 w 1444858"/>
                <a:gd name="connsiteY3" fmla="*/ 696393 h 1242275"/>
                <a:gd name="connsiteX4" fmla="*/ 1435983 w 1444858"/>
                <a:gd name="connsiteY4" fmla="*/ 999844 h 1242275"/>
                <a:gd name="connsiteX5" fmla="*/ 1294373 w 1444858"/>
                <a:gd name="connsiteY5" fmla="*/ 1164522 h 1242275"/>
                <a:gd name="connsiteX6" fmla="*/ 974737 w 1444858"/>
                <a:gd name="connsiteY6" fmla="*/ 1238559 h 1242275"/>
                <a:gd name="connsiteX7" fmla="*/ 0 w 1444858"/>
                <a:gd name="connsiteY7" fmla="*/ 1055359 h 1242275"/>
                <a:gd name="connsiteX8" fmla="*/ 351788 w 1444858"/>
                <a:gd name="connsiteY8" fmla="*/ 501807 h 1242275"/>
                <a:gd name="connsiteX9" fmla="*/ 558924 w 1444858"/>
                <a:gd name="connsiteY9" fmla="*/ 0 h 1242275"/>
                <a:gd name="connsiteX0" fmla="*/ 558924 w 1444858"/>
                <a:gd name="connsiteY0" fmla="*/ 0 h 1239217"/>
                <a:gd name="connsiteX1" fmla="*/ 945796 w 1444858"/>
                <a:gd name="connsiteY1" fmla="*/ 192215 h 1239217"/>
                <a:gd name="connsiteX2" fmla="*/ 1262005 w 1444858"/>
                <a:gd name="connsiteY2" fmla="*/ 461724 h 1239217"/>
                <a:gd name="connsiteX3" fmla="*/ 1411707 w 1444858"/>
                <a:gd name="connsiteY3" fmla="*/ 696393 h 1239217"/>
                <a:gd name="connsiteX4" fmla="*/ 1435983 w 1444858"/>
                <a:gd name="connsiteY4" fmla="*/ 999844 h 1239217"/>
                <a:gd name="connsiteX5" fmla="*/ 1294373 w 1444858"/>
                <a:gd name="connsiteY5" fmla="*/ 1164522 h 1239217"/>
                <a:gd name="connsiteX6" fmla="*/ 974737 w 1444858"/>
                <a:gd name="connsiteY6" fmla="*/ 1238559 h 1239217"/>
                <a:gd name="connsiteX7" fmla="*/ 412396 w 1444858"/>
                <a:gd name="connsiteY7" fmla="*/ 1192341 h 1239217"/>
                <a:gd name="connsiteX8" fmla="*/ 0 w 1444858"/>
                <a:gd name="connsiteY8" fmla="*/ 1055359 h 1239217"/>
                <a:gd name="connsiteX9" fmla="*/ 351788 w 1444858"/>
                <a:gd name="connsiteY9" fmla="*/ 501807 h 1239217"/>
                <a:gd name="connsiteX10" fmla="*/ 558924 w 1444858"/>
                <a:gd name="connsiteY10" fmla="*/ 0 h 1239217"/>
                <a:gd name="connsiteX0" fmla="*/ 558924 w 1444858"/>
                <a:gd name="connsiteY0" fmla="*/ 0 h 1239217"/>
                <a:gd name="connsiteX1" fmla="*/ 945796 w 1444858"/>
                <a:gd name="connsiteY1" fmla="*/ 192215 h 1239217"/>
                <a:gd name="connsiteX2" fmla="*/ 1262005 w 1444858"/>
                <a:gd name="connsiteY2" fmla="*/ 461724 h 1239217"/>
                <a:gd name="connsiteX3" fmla="*/ 1411707 w 1444858"/>
                <a:gd name="connsiteY3" fmla="*/ 696393 h 1239217"/>
                <a:gd name="connsiteX4" fmla="*/ 1435983 w 1444858"/>
                <a:gd name="connsiteY4" fmla="*/ 999844 h 1239217"/>
                <a:gd name="connsiteX5" fmla="*/ 1294373 w 1444858"/>
                <a:gd name="connsiteY5" fmla="*/ 1164522 h 1239217"/>
                <a:gd name="connsiteX6" fmla="*/ 974737 w 1444858"/>
                <a:gd name="connsiteY6" fmla="*/ 1238559 h 1239217"/>
                <a:gd name="connsiteX7" fmla="*/ 412396 w 1444858"/>
                <a:gd name="connsiteY7" fmla="*/ 1192341 h 1239217"/>
                <a:gd name="connsiteX8" fmla="*/ 0 w 1444858"/>
                <a:gd name="connsiteY8" fmla="*/ 1055359 h 1239217"/>
                <a:gd name="connsiteX9" fmla="*/ 351788 w 1444858"/>
                <a:gd name="connsiteY9" fmla="*/ 501807 h 1239217"/>
                <a:gd name="connsiteX10" fmla="*/ 558924 w 1444858"/>
                <a:gd name="connsiteY10" fmla="*/ 0 h 1239217"/>
                <a:gd name="connsiteX0" fmla="*/ 558924 w 1444858"/>
                <a:gd name="connsiteY0" fmla="*/ 0 h 1239217"/>
                <a:gd name="connsiteX1" fmla="*/ 945796 w 1444858"/>
                <a:gd name="connsiteY1" fmla="*/ 192215 h 1239217"/>
                <a:gd name="connsiteX2" fmla="*/ 1262005 w 1444858"/>
                <a:gd name="connsiteY2" fmla="*/ 461724 h 1239217"/>
                <a:gd name="connsiteX3" fmla="*/ 1411707 w 1444858"/>
                <a:gd name="connsiteY3" fmla="*/ 696393 h 1239217"/>
                <a:gd name="connsiteX4" fmla="*/ 1435983 w 1444858"/>
                <a:gd name="connsiteY4" fmla="*/ 999844 h 1239217"/>
                <a:gd name="connsiteX5" fmla="*/ 1294373 w 1444858"/>
                <a:gd name="connsiteY5" fmla="*/ 1164522 h 1239217"/>
                <a:gd name="connsiteX6" fmla="*/ 974737 w 1444858"/>
                <a:gd name="connsiteY6" fmla="*/ 1238559 h 1239217"/>
                <a:gd name="connsiteX7" fmla="*/ 412396 w 1444858"/>
                <a:gd name="connsiteY7" fmla="*/ 1192341 h 1239217"/>
                <a:gd name="connsiteX8" fmla="*/ 0 w 1444858"/>
                <a:gd name="connsiteY8" fmla="*/ 1055359 h 1239217"/>
                <a:gd name="connsiteX9" fmla="*/ 351788 w 1444858"/>
                <a:gd name="connsiteY9" fmla="*/ 501807 h 1239217"/>
                <a:gd name="connsiteX10" fmla="*/ 558924 w 1444858"/>
                <a:gd name="connsiteY10" fmla="*/ 0 h 1239217"/>
                <a:gd name="connsiteX0" fmla="*/ 558924 w 1444858"/>
                <a:gd name="connsiteY0" fmla="*/ 0 h 1242319"/>
                <a:gd name="connsiteX1" fmla="*/ 945796 w 1444858"/>
                <a:gd name="connsiteY1" fmla="*/ 192215 h 1242319"/>
                <a:gd name="connsiteX2" fmla="*/ 1262005 w 1444858"/>
                <a:gd name="connsiteY2" fmla="*/ 461724 h 1242319"/>
                <a:gd name="connsiteX3" fmla="*/ 1411707 w 1444858"/>
                <a:gd name="connsiteY3" fmla="*/ 696393 h 1242319"/>
                <a:gd name="connsiteX4" fmla="*/ 1435983 w 1444858"/>
                <a:gd name="connsiteY4" fmla="*/ 999844 h 1242319"/>
                <a:gd name="connsiteX5" fmla="*/ 1294373 w 1444858"/>
                <a:gd name="connsiteY5" fmla="*/ 1164522 h 1242319"/>
                <a:gd name="connsiteX6" fmla="*/ 917587 w 1444858"/>
                <a:gd name="connsiteY6" fmla="*/ 1241734 h 1242319"/>
                <a:gd name="connsiteX7" fmla="*/ 412396 w 1444858"/>
                <a:gd name="connsiteY7" fmla="*/ 1192341 h 1242319"/>
                <a:gd name="connsiteX8" fmla="*/ 0 w 1444858"/>
                <a:gd name="connsiteY8" fmla="*/ 1055359 h 1242319"/>
                <a:gd name="connsiteX9" fmla="*/ 351788 w 1444858"/>
                <a:gd name="connsiteY9" fmla="*/ 501807 h 1242319"/>
                <a:gd name="connsiteX10" fmla="*/ 558924 w 1444858"/>
                <a:gd name="connsiteY10" fmla="*/ 0 h 1242319"/>
                <a:gd name="connsiteX0" fmla="*/ 558924 w 1444858"/>
                <a:gd name="connsiteY0" fmla="*/ 0 h 1242319"/>
                <a:gd name="connsiteX1" fmla="*/ 974371 w 1444858"/>
                <a:gd name="connsiteY1" fmla="*/ 208090 h 1242319"/>
                <a:gd name="connsiteX2" fmla="*/ 1262005 w 1444858"/>
                <a:gd name="connsiteY2" fmla="*/ 461724 h 1242319"/>
                <a:gd name="connsiteX3" fmla="*/ 1411707 w 1444858"/>
                <a:gd name="connsiteY3" fmla="*/ 696393 h 1242319"/>
                <a:gd name="connsiteX4" fmla="*/ 1435983 w 1444858"/>
                <a:gd name="connsiteY4" fmla="*/ 999844 h 1242319"/>
                <a:gd name="connsiteX5" fmla="*/ 1294373 w 1444858"/>
                <a:gd name="connsiteY5" fmla="*/ 1164522 h 1242319"/>
                <a:gd name="connsiteX6" fmla="*/ 917587 w 1444858"/>
                <a:gd name="connsiteY6" fmla="*/ 1241734 h 1242319"/>
                <a:gd name="connsiteX7" fmla="*/ 412396 w 1444858"/>
                <a:gd name="connsiteY7" fmla="*/ 1192341 h 1242319"/>
                <a:gd name="connsiteX8" fmla="*/ 0 w 1444858"/>
                <a:gd name="connsiteY8" fmla="*/ 1055359 h 1242319"/>
                <a:gd name="connsiteX9" fmla="*/ 351788 w 1444858"/>
                <a:gd name="connsiteY9" fmla="*/ 501807 h 1242319"/>
                <a:gd name="connsiteX10" fmla="*/ 558924 w 1444858"/>
                <a:gd name="connsiteY10" fmla="*/ 0 h 1242319"/>
                <a:gd name="connsiteX0" fmla="*/ 85395 w 1444858"/>
                <a:gd name="connsiteY0" fmla="*/ 0 h 1593384"/>
                <a:gd name="connsiteX1" fmla="*/ 974371 w 1444858"/>
                <a:gd name="connsiteY1" fmla="*/ 559155 h 1593384"/>
                <a:gd name="connsiteX2" fmla="*/ 1262005 w 1444858"/>
                <a:gd name="connsiteY2" fmla="*/ 812789 h 1593384"/>
                <a:gd name="connsiteX3" fmla="*/ 1411707 w 1444858"/>
                <a:gd name="connsiteY3" fmla="*/ 1047458 h 1593384"/>
                <a:gd name="connsiteX4" fmla="*/ 1435983 w 1444858"/>
                <a:gd name="connsiteY4" fmla="*/ 1350909 h 1593384"/>
                <a:gd name="connsiteX5" fmla="*/ 1294373 w 1444858"/>
                <a:gd name="connsiteY5" fmla="*/ 1515587 h 1593384"/>
                <a:gd name="connsiteX6" fmla="*/ 917587 w 1444858"/>
                <a:gd name="connsiteY6" fmla="*/ 1592799 h 1593384"/>
                <a:gd name="connsiteX7" fmla="*/ 412396 w 1444858"/>
                <a:gd name="connsiteY7" fmla="*/ 1543406 h 1593384"/>
                <a:gd name="connsiteX8" fmla="*/ 0 w 1444858"/>
                <a:gd name="connsiteY8" fmla="*/ 1406424 h 1593384"/>
                <a:gd name="connsiteX9" fmla="*/ 351788 w 1444858"/>
                <a:gd name="connsiteY9" fmla="*/ 852872 h 1593384"/>
                <a:gd name="connsiteX10" fmla="*/ 85395 w 1444858"/>
                <a:gd name="connsiteY10" fmla="*/ 0 h 1593384"/>
                <a:gd name="connsiteX0" fmla="*/ 85395 w 1444858"/>
                <a:gd name="connsiteY0" fmla="*/ 0 h 1593384"/>
                <a:gd name="connsiteX1" fmla="*/ 974371 w 1444858"/>
                <a:gd name="connsiteY1" fmla="*/ 559155 h 1593384"/>
                <a:gd name="connsiteX2" fmla="*/ 1262005 w 1444858"/>
                <a:gd name="connsiteY2" fmla="*/ 812789 h 1593384"/>
                <a:gd name="connsiteX3" fmla="*/ 1411707 w 1444858"/>
                <a:gd name="connsiteY3" fmla="*/ 1047458 h 1593384"/>
                <a:gd name="connsiteX4" fmla="*/ 1435983 w 1444858"/>
                <a:gd name="connsiteY4" fmla="*/ 1350909 h 1593384"/>
                <a:gd name="connsiteX5" fmla="*/ 1294373 w 1444858"/>
                <a:gd name="connsiteY5" fmla="*/ 1515587 h 1593384"/>
                <a:gd name="connsiteX6" fmla="*/ 917587 w 1444858"/>
                <a:gd name="connsiteY6" fmla="*/ 1592799 h 1593384"/>
                <a:gd name="connsiteX7" fmla="*/ 412396 w 1444858"/>
                <a:gd name="connsiteY7" fmla="*/ 1543406 h 1593384"/>
                <a:gd name="connsiteX8" fmla="*/ 0 w 1444858"/>
                <a:gd name="connsiteY8" fmla="*/ 1406424 h 1593384"/>
                <a:gd name="connsiteX9" fmla="*/ 351788 w 1444858"/>
                <a:gd name="connsiteY9" fmla="*/ 852872 h 1593384"/>
                <a:gd name="connsiteX10" fmla="*/ 85395 w 1444858"/>
                <a:gd name="connsiteY10" fmla="*/ 0 h 1593384"/>
                <a:gd name="connsiteX0" fmla="*/ 85395 w 1444858"/>
                <a:gd name="connsiteY0" fmla="*/ 10529 h 1603913"/>
                <a:gd name="connsiteX1" fmla="*/ 550735 w 1444858"/>
                <a:gd name="connsiteY1" fmla="*/ 459467 h 1603913"/>
                <a:gd name="connsiteX2" fmla="*/ 974371 w 1444858"/>
                <a:gd name="connsiteY2" fmla="*/ 569684 h 1603913"/>
                <a:gd name="connsiteX3" fmla="*/ 1262005 w 1444858"/>
                <a:gd name="connsiteY3" fmla="*/ 823318 h 1603913"/>
                <a:gd name="connsiteX4" fmla="*/ 1411707 w 1444858"/>
                <a:gd name="connsiteY4" fmla="*/ 1057987 h 1603913"/>
                <a:gd name="connsiteX5" fmla="*/ 1435983 w 1444858"/>
                <a:gd name="connsiteY5" fmla="*/ 1361438 h 1603913"/>
                <a:gd name="connsiteX6" fmla="*/ 1294373 w 1444858"/>
                <a:gd name="connsiteY6" fmla="*/ 1526116 h 1603913"/>
                <a:gd name="connsiteX7" fmla="*/ 917587 w 1444858"/>
                <a:gd name="connsiteY7" fmla="*/ 1603328 h 1603913"/>
                <a:gd name="connsiteX8" fmla="*/ 412396 w 1444858"/>
                <a:gd name="connsiteY8" fmla="*/ 1553935 h 1603913"/>
                <a:gd name="connsiteX9" fmla="*/ 0 w 1444858"/>
                <a:gd name="connsiteY9" fmla="*/ 1416953 h 1603913"/>
                <a:gd name="connsiteX10" fmla="*/ 351788 w 1444858"/>
                <a:gd name="connsiteY10" fmla="*/ 863401 h 1603913"/>
                <a:gd name="connsiteX11" fmla="*/ 85395 w 1444858"/>
                <a:gd name="connsiteY11" fmla="*/ 10529 h 1603913"/>
                <a:gd name="connsiteX0" fmla="*/ 85395 w 1444858"/>
                <a:gd name="connsiteY0" fmla="*/ 0 h 1593384"/>
                <a:gd name="connsiteX1" fmla="*/ 550735 w 1444858"/>
                <a:gd name="connsiteY1" fmla="*/ 448938 h 1593384"/>
                <a:gd name="connsiteX2" fmla="*/ 974371 w 1444858"/>
                <a:gd name="connsiteY2" fmla="*/ 559155 h 1593384"/>
                <a:gd name="connsiteX3" fmla="*/ 1262005 w 1444858"/>
                <a:gd name="connsiteY3" fmla="*/ 812789 h 1593384"/>
                <a:gd name="connsiteX4" fmla="*/ 1411707 w 1444858"/>
                <a:gd name="connsiteY4" fmla="*/ 1047458 h 1593384"/>
                <a:gd name="connsiteX5" fmla="*/ 1435983 w 1444858"/>
                <a:gd name="connsiteY5" fmla="*/ 1350909 h 1593384"/>
                <a:gd name="connsiteX6" fmla="*/ 1294373 w 1444858"/>
                <a:gd name="connsiteY6" fmla="*/ 1515587 h 1593384"/>
                <a:gd name="connsiteX7" fmla="*/ 917587 w 1444858"/>
                <a:gd name="connsiteY7" fmla="*/ 1592799 h 1593384"/>
                <a:gd name="connsiteX8" fmla="*/ 412396 w 1444858"/>
                <a:gd name="connsiteY8" fmla="*/ 1543406 h 1593384"/>
                <a:gd name="connsiteX9" fmla="*/ 0 w 1444858"/>
                <a:gd name="connsiteY9" fmla="*/ 1406424 h 1593384"/>
                <a:gd name="connsiteX10" fmla="*/ 351788 w 1444858"/>
                <a:gd name="connsiteY10" fmla="*/ 852872 h 1593384"/>
                <a:gd name="connsiteX11" fmla="*/ 85395 w 1444858"/>
                <a:gd name="connsiteY11" fmla="*/ 0 h 1593384"/>
                <a:gd name="connsiteX0" fmla="*/ 85395 w 1444858"/>
                <a:gd name="connsiteY0" fmla="*/ 0 h 1593384"/>
                <a:gd name="connsiteX1" fmla="*/ 550735 w 1444858"/>
                <a:gd name="connsiteY1" fmla="*/ 448938 h 1593384"/>
                <a:gd name="connsiteX2" fmla="*/ 974371 w 1444858"/>
                <a:gd name="connsiteY2" fmla="*/ 559155 h 1593384"/>
                <a:gd name="connsiteX3" fmla="*/ 1262005 w 1444858"/>
                <a:gd name="connsiteY3" fmla="*/ 812789 h 1593384"/>
                <a:gd name="connsiteX4" fmla="*/ 1411707 w 1444858"/>
                <a:gd name="connsiteY4" fmla="*/ 1047458 h 1593384"/>
                <a:gd name="connsiteX5" fmla="*/ 1435983 w 1444858"/>
                <a:gd name="connsiteY5" fmla="*/ 1350909 h 1593384"/>
                <a:gd name="connsiteX6" fmla="*/ 1294373 w 1444858"/>
                <a:gd name="connsiteY6" fmla="*/ 1515587 h 1593384"/>
                <a:gd name="connsiteX7" fmla="*/ 917587 w 1444858"/>
                <a:gd name="connsiteY7" fmla="*/ 1592799 h 1593384"/>
                <a:gd name="connsiteX8" fmla="*/ 412396 w 1444858"/>
                <a:gd name="connsiteY8" fmla="*/ 1543406 h 1593384"/>
                <a:gd name="connsiteX9" fmla="*/ 0 w 1444858"/>
                <a:gd name="connsiteY9" fmla="*/ 1406424 h 1593384"/>
                <a:gd name="connsiteX10" fmla="*/ 351788 w 1444858"/>
                <a:gd name="connsiteY10" fmla="*/ 852872 h 1593384"/>
                <a:gd name="connsiteX11" fmla="*/ 85395 w 1444858"/>
                <a:gd name="connsiteY11" fmla="*/ 0 h 1593384"/>
                <a:gd name="connsiteX0" fmla="*/ 101723 w 1444858"/>
                <a:gd name="connsiteY0" fmla="*/ 0 h 1593384"/>
                <a:gd name="connsiteX1" fmla="*/ 550735 w 1444858"/>
                <a:gd name="connsiteY1" fmla="*/ 448938 h 1593384"/>
                <a:gd name="connsiteX2" fmla="*/ 974371 w 1444858"/>
                <a:gd name="connsiteY2" fmla="*/ 559155 h 1593384"/>
                <a:gd name="connsiteX3" fmla="*/ 1262005 w 1444858"/>
                <a:gd name="connsiteY3" fmla="*/ 812789 h 1593384"/>
                <a:gd name="connsiteX4" fmla="*/ 1411707 w 1444858"/>
                <a:gd name="connsiteY4" fmla="*/ 1047458 h 1593384"/>
                <a:gd name="connsiteX5" fmla="*/ 1435983 w 1444858"/>
                <a:gd name="connsiteY5" fmla="*/ 1350909 h 1593384"/>
                <a:gd name="connsiteX6" fmla="*/ 1294373 w 1444858"/>
                <a:gd name="connsiteY6" fmla="*/ 1515587 h 1593384"/>
                <a:gd name="connsiteX7" fmla="*/ 917587 w 1444858"/>
                <a:gd name="connsiteY7" fmla="*/ 1592799 h 1593384"/>
                <a:gd name="connsiteX8" fmla="*/ 412396 w 1444858"/>
                <a:gd name="connsiteY8" fmla="*/ 1543406 h 1593384"/>
                <a:gd name="connsiteX9" fmla="*/ 0 w 1444858"/>
                <a:gd name="connsiteY9" fmla="*/ 1406424 h 1593384"/>
                <a:gd name="connsiteX10" fmla="*/ 351788 w 1444858"/>
                <a:gd name="connsiteY10" fmla="*/ 852872 h 1593384"/>
                <a:gd name="connsiteX11" fmla="*/ 101723 w 1444858"/>
                <a:gd name="connsiteY11" fmla="*/ 0 h 1593384"/>
                <a:gd name="connsiteX0" fmla="*/ 101723 w 1444858"/>
                <a:gd name="connsiteY0" fmla="*/ 0 h 1593384"/>
                <a:gd name="connsiteX1" fmla="*/ 550735 w 1444858"/>
                <a:gd name="connsiteY1" fmla="*/ 448938 h 1593384"/>
                <a:gd name="connsiteX2" fmla="*/ 974371 w 1444858"/>
                <a:gd name="connsiteY2" fmla="*/ 559155 h 1593384"/>
                <a:gd name="connsiteX3" fmla="*/ 1262005 w 1444858"/>
                <a:gd name="connsiteY3" fmla="*/ 812789 h 1593384"/>
                <a:gd name="connsiteX4" fmla="*/ 1411707 w 1444858"/>
                <a:gd name="connsiteY4" fmla="*/ 1047458 h 1593384"/>
                <a:gd name="connsiteX5" fmla="*/ 1435983 w 1444858"/>
                <a:gd name="connsiteY5" fmla="*/ 1350909 h 1593384"/>
                <a:gd name="connsiteX6" fmla="*/ 1294373 w 1444858"/>
                <a:gd name="connsiteY6" fmla="*/ 1515587 h 1593384"/>
                <a:gd name="connsiteX7" fmla="*/ 917587 w 1444858"/>
                <a:gd name="connsiteY7" fmla="*/ 1592799 h 1593384"/>
                <a:gd name="connsiteX8" fmla="*/ 412396 w 1444858"/>
                <a:gd name="connsiteY8" fmla="*/ 1543406 h 1593384"/>
                <a:gd name="connsiteX9" fmla="*/ 0 w 1444858"/>
                <a:gd name="connsiteY9" fmla="*/ 1406424 h 1593384"/>
                <a:gd name="connsiteX10" fmla="*/ 351788 w 1444858"/>
                <a:gd name="connsiteY10" fmla="*/ 852872 h 1593384"/>
                <a:gd name="connsiteX11" fmla="*/ 101723 w 1444858"/>
                <a:gd name="connsiteY11" fmla="*/ 0 h 1593384"/>
                <a:gd name="connsiteX0" fmla="*/ 101723 w 1444858"/>
                <a:gd name="connsiteY0" fmla="*/ 21518 h 1614902"/>
                <a:gd name="connsiteX1" fmla="*/ 297642 w 1444858"/>
                <a:gd name="connsiteY1" fmla="*/ 262267 h 1614902"/>
                <a:gd name="connsiteX2" fmla="*/ 550735 w 1444858"/>
                <a:gd name="connsiteY2" fmla="*/ 470456 h 1614902"/>
                <a:gd name="connsiteX3" fmla="*/ 974371 w 1444858"/>
                <a:gd name="connsiteY3" fmla="*/ 580673 h 1614902"/>
                <a:gd name="connsiteX4" fmla="*/ 1262005 w 1444858"/>
                <a:gd name="connsiteY4" fmla="*/ 834307 h 1614902"/>
                <a:gd name="connsiteX5" fmla="*/ 1411707 w 1444858"/>
                <a:gd name="connsiteY5" fmla="*/ 1068976 h 1614902"/>
                <a:gd name="connsiteX6" fmla="*/ 1435983 w 1444858"/>
                <a:gd name="connsiteY6" fmla="*/ 1372427 h 1614902"/>
                <a:gd name="connsiteX7" fmla="*/ 1294373 w 1444858"/>
                <a:gd name="connsiteY7" fmla="*/ 1537105 h 1614902"/>
                <a:gd name="connsiteX8" fmla="*/ 917587 w 1444858"/>
                <a:gd name="connsiteY8" fmla="*/ 1614317 h 1614902"/>
                <a:gd name="connsiteX9" fmla="*/ 412396 w 1444858"/>
                <a:gd name="connsiteY9" fmla="*/ 1564924 h 1614902"/>
                <a:gd name="connsiteX10" fmla="*/ 0 w 1444858"/>
                <a:gd name="connsiteY10" fmla="*/ 1427942 h 1614902"/>
                <a:gd name="connsiteX11" fmla="*/ 351788 w 1444858"/>
                <a:gd name="connsiteY11" fmla="*/ 874390 h 1614902"/>
                <a:gd name="connsiteX12" fmla="*/ 101723 w 1444858"/>
                <a:gd name="connsiteY12" fmla="*/ 21518 h 1614902"/>
                <a:gd name="connsiteX0" fmla="*/ 101723 w 1444858"/>
                <a:gd name="connsiteY0" fmla="*/ 0 h 1593384"/>
                <a:gd name="connsiteX1" fmla="*/ 297642 w 1444858"/>
                <a:gd name="connsiteY1" fmla="*/ 240749 h 1593384"/>
                <a:gd name="connsiteX2" fmla="*/ 550735 w 1444858"/>
                <a:gd name="connsiteY2" fmla="*/ 448938 h 1593384"/>
                <a:gd name="connsiteX3" fmla="*/ 974371 w 1444858"/>
                <a:gd name="connsiteY3" fmla="*/ 559155 h 1593384"/>
                <a:gd name="connsiteX4" fmla="*/ 1262005 w 1444858"/>
                <a:gd name="connsiteY4" fmla="*/ 812789 h 1593384"/>
                <a:gd name="connsiteX5" fmla="*/ 1411707 w 1444858"/>
                <a:gd name="connsiteY5" fmla="*/ 1047458 h 1593384"/>
                <a:gd name="connsiteX6" fmla="*/ 1435983 w 1444858"/>
                <a:gd name="connsiteY6" fmla="*/ 1350909 h 1593384"/>
                <a:gd name="connsiteX7" fmla="*/ 1294373 w 1444858"/>
                <a:gd name="connsiteY7" fmla="*/ 1515587 h 1593384"/>
                <a:gd name="connsiteX8" fmla="*/ 917587 w 1444858"/>
                <a:gd name="connsiteY8" fmla="*/ 1592799 h 1593384"/>
                <a:gd name="connsiteX9" fmla="*/ 412396 w 1444858"/>
                <a:gd name="connsiteY9" fmla="*/ 1543406 h 1593384"/>
                <a:gd name="connsiteX10" fmla="*/ 0 w 1444858"/>
                <a:gd name="connsiteY10" fmla="*/ 1406424 h 1593384"/>
                <a:gd name="connsiteX11" fmla="*/ 351788 w 1444858"/>
                <a:gd name="connsiteY11" fmla="*/ 852872 h 1593384"/>
                <a:gd name="connsiteX12" fmla="*/ 101723 w 1444858"/>
                <a:gd name="connsiteY12" fmla="*/ 0 h 1593384"/>
                <a:gd name="connsiteX0" fmla="*/ 101723 w 1444858"/>
                <a:gd name="connsiteY0" fmla="*/ 0 h 1593384"/>
                <a:gd name="connsiteX1" fmla="*/ 297642 w 1444858"/>
                <a:gd name="connsiteY1" fmla="*/ 240749 h 1593384"/>
                <a:gd name="connsiteX2" fmla="*/ 648706 w 1444858"/>
                <a:gd name="connsiteY2" fmla="*/ 404034 h 1593384"/>
                <a:gd name="connsiteX3" fmla="*/ 974371 w 1444858"/>
                <a:gd name="connsiteY3" fmla="*/ 559155 h 1593384"/>
                <a:gd name="connsiteX4" fmla="*/ 1262005 w 1444858"/>
                <a:gd name="connsiteY4" fmla="*/ 812789 h 1593384"/>
                <a:gd name="connsiteX5" fmla="*/ 1411707 w 1444858"/>
                <a:gd name="connsiteY5" fmla="*/ 1047458 h 1593384"/>
                <a:gd name="connsiteX6" fmla="*/ 1435983 w 1444858"/>
                <a:gd name="connsiteY6" fmla="*/ 1350909 h 1593384"/>
                <a:gd name="connsiteX7" fmla="*/ 1294373 w 1444858"/>
                <a:gd name="connsiteY7" fmla="*/ 1515587 h 1593384"/>
                <a:gd name="connsiteX8" fmla="*/ 917587 w 1444858"/>
                <a:gd name="connsiteY8" fmla="*/ 1592799 h 1593384"/>
                <a:gd name="connsiteX9" fmla="*/ 412396 w 1444858"/>
                <a:gd name="connsiteY9" fmla="*/ 1543406 h 1593384"/>
                <a:gd name="connsiteX10" fmla="*/ 0 w 1444858"/>
                <a:gd name="connsiteY10" fmla="*/ 1406424 h 1593384"/>
                <a:gd name="connsiteX11" fmla="*/ 351788 w 1444858"/>
                <a:gd name="connsiteY11" fmla="*/ 852872 h 1593384"/>
                <a:gd name="connsiteX12" fmla="*/ 101723 w 1444858"/>
                <a:gd name="connsiteY12" fmla="*/ 0 h 1593384"/>
                <a:gd name="connsiteX0" fmla="*/ 101723 w 1444858"/>
                <a:gd name="connsiteY0" fmla="*/ 0 h 1593384"/>
                <a:gd name="connsiteX1" fmla="*/ 297642 w 1444858"/>
                <a:gd name="connsiteY1" fmla="*/ 240749 h 1593384"/>
                <a:gd name="connsiteX2" fmla="*/ 648706 w 1444858"/>
                <a:gd name="connsiteY2" fmla="*/ 404034 h 1593384"/>
                <a:gd name="connsiteX3" fmla="*/ 974371 w 1444858"/>
                <a:gd name="connsiteY3" fmla="*/ 559155 h 1593384"/>
                <a:gd name="connsiteX4" fmla="*/ 1262005 w 1444858"/>
                <a:gd name="connsiteY4" fmla="*/ 812789 h 1593384"/>
                <a:gd name="connsiteX5" fmla="*/ 1411707 w 1444858"/>
                <a:gd name="connsiteY5" fmla="*/ 1047458 h 1593384"/>
                <a:gd name="connsiteX6" fmla="*/ 1435983 w 1444858"/>
                <a:gd name="connsiteY6" fmla="*/ 1350909 h 1593384"/>
                <a:gd name="connsiteX7" fmla="*/ 1294373 w 1444858"/>
                <a:gd name="connsiteY7" fmla="*/ 1515587 h 1593384"/>
                <a:gd name="connsiteX8" fmla="*/ 917587 w 1444858"/>
                <a:gd name="connsiteY8" fmla="*/ 1592799 h 1593384"/>
                <a:gd name="connsiteX9" fmla="*/ 412396 w 1444858"/>
                <a:gd name="connsiteY9" fmla="*/ 1543406 h 1593384"/>
                <a:gd name="connsiteX10" fmla="*/ 0 w 1444858"/>
                <a:gd name="connsiteY10" fmla="*/ 1406424 h 1593384"/>
                <a:gd name="connsiteX11" fmla="*/ 351788 w 1444858"/>
                <a:gd name="connsiteY11" fmla="*/ 852872 h 1593384"/>
                <a:gd name="connsiteX12" fmla="*/ 101723 w 1444858"/>
                <a:gd name="connsiteY12" fmla="*/ 0 h 1593384"/>
                <a:gd name="connsiteX0" fmla="*/ 509938 w 1853073"/>
                <a:gd name="connsiteY0" fmla="*/ 0 h 1603165"/>
                <a:gd name="connsiteX1" fmla="*/ 705857 w 1853073"/>
                <a:gd name="connsiteY1" fmla="*/ 240749 h 1603165"/>
                <a:gd name="connsiteX2" fmla="*/ 1056921 w 1853073"/>
                <a:gd name="connsiteY2" fmla="*/ 404034 h 1603165"/>
                <a:gd name="connsiteX3" fmla="*/ 1382586 w 1853073"/>
                <a:gd name="connsiteY3" fmla="*/ 559155 h 1603165"/>
                <a:gd name="connsiteX4" fmla="*/ 1670220 w 1853073"/>
                <a:gd name="connsiteY4" fmla="*/ 812789 h 1603165"/>
                <a:gd name="connsiteX5" fmla="*/ 1819922 w 1853073"/>
                <a:gd name="connsiteY5" fmla="*/ 1047458 h 1603165"/>
                <a:gd name="connsiteX6" fmla="*/ 1844198 w 1853073"/>
                <a:gd name="connsiteY6" fmla="*/ 1350909 h 1603165"/>
                <a:gd name="connsiteX7" fmla="*/ 1702588 w 1853073"/>
                <a:gd name="connsiteY7" fmla="*/ 1515587 h 1603165"/>
                <a:gd name="connsiteX8" fmla="*/ 1325802 w 1853073"/>
                <a:gd name="connsiteY8" fmla="*/ 1592799 h 1603165"/>
                <a:gd name="connsiteX9" fmla="*/ 820611 w 1853073"/>
                <a:gd name="connsiteY9" fmla="*/ 1543406 h 1603165"/>
                <a:gd name="connsiteX10" fmla="*/ 0 w 1853073"/>
                <a:gd name="connsiteY10" fmla="*/ 1063524 h 1603165"/>
                <a:gd name="connsiteX11" fmla="*/ 760003 w 1853073"/>
                <a:gd name="connsiteY11" fmla="*/ 852872 h 1603165"/>
                <a:gd name="connsiteX12" fmla="*/ 509938 w 1853073"/>
                <a:gd name="connsiteY12" fmla="*/ 0 h 1603165"/>
                <a:gd name="connsiteX0" fmla="*/ 640567 w 1983702"/>
                <a:gd name="connsiteY0" fmla="*/ 0 h 1602935"/>
                <a:gd name="connsiteX1" fmla="*/ 836486 w 1983702"/>
                <a:gd name="connsiteY1" fmla="*/ 240749 h 1602935"/>
                <a:gd name="connsiteX2" fmla="*/ 1187550 w 1983702"/>
                <a:gd name="connsiteY2" fmla="*/ 404034 h 1602935"/>
                <a:gd name="connsiteX3" fmla="*/ 1513215 w 1983702"/>
                <a:gd name="connsiteY3" fmla="*/ 559155 h 1602935"/>
                <a:gd name="connsiteX4" fmla="*/ 1800849 w 1983702"/>
                <a:gd name="connsiteY4" fmla="*/ 812789 h 1602935"/>
                <a:gd name="connsiteX5" fmla="*/ 1950551 w 1983702"/>
                <a:gd name="connsiteY5" fmla="*/ 1047458 h 1602935"/>
                <a:gd name="connsiteX6" fmla="*/ 1974827 w 1983702"/>
                <a:gd name="connsiteY6" fmla="*/ 1350909 h 1602935"/>
                <a:gd name="connsiteX7" fmla="*/ 1833217 w 1983702"/>
                <a:gd name="connsiteY7" fmla="*/ 1515587 h 1602935"/>
                <a:gd name="connsiteX8" fmla="*/ 1456431 w 1983702"/>
                <a:gd name="connsiteY8" fmla="*/ 1592799 h 1602935"/>
                <a:gd name="connsiteX9" fmla="*/ 951240 w 1983702"/>
                <a:gd name="connsiteY9" fmla="*/ 1543406 h 1602935"/>
                <a:gd name="connsiteX10" fmla="*/ 0 w 1983702"/>
                <a:gd name="connsiteY10" fmla="*/ 1067606 h 1602935"/>
                <a:gd name="connsiteX11" fmla="*/ 890632 w 1983702"/>
                <a:gd name="connsiteY11" fmla="*/ 852872 h 1602935"/>
                <a:gd name="connsiteX12" fmla="*/ 640567 w 1983702"/>
                <a:gd name="connsiteY12" fmla="*/ 0 h 1602935"/>
                <a:gd name="connsiteX0" fmla="*/ 640567 w 1983702"/>
                <a:gd name="connsiteY0" fmla="*/ 0 h 1602935"/>
                <a:gd name="connsiteX1" fmla="*/ 836486 w 1983702"/>
                <a:gd name="connsiteY1" fmla="*/ 240749 h 1602935"/>
                <a:gd name="connsiteX2" fmla="*/ 1187550 w 1983702"/>
                <a:gd name="connsiteY2" fmla="*/ 404034 h 1602935"/>
                <a:gd name="connsiteX3" fmla="*/ 1513215 w 1983702"/>
                <a:gd name="connsiteY3" fmla="*/ 559155 h 1602935"/>
                <a:gd name="connsiteX4" fmla="*/ 1800849 w 1983702"/>
                <a:gd name="connsiteY4" fmla="*/ 812789 h 1602935"/>
                <a:gd name="connsiteX5" fmla="*/ 1950551 w 1983702"/>
                <a:gd name="connsiteY5" fmla="*/ 1047458 h 1602935"/>
                <a:gd name="connsiteX6" fmla="*/ 1974827 w 1983702"/>
                <a:gd name="connsiteY6" fmla="*/ 1350909 h 1602935"/>
                <a:gd name="connsiteX7" fmla="*/ 1833217 w 1983702"/>
                <a:gd name="connsiteY7" fmla="*/ 1515587 h 1602935"/>
                <a:gd name="connsiteX8" fmla="*/ 1456431 w 1983702"/>
                <a:gd name="connsiteY8" fmla="*/ 1592799 h 1602935"/>
                <a:gd name="connsiteX9" fmla="*/ 951240 w 1983702"/>
                <a:gd name="connsiteY9" fmla="*/ 1543406 h 1602935"/>
                <a:gd name="connsiteX10" fmla="*/ 0 w 1983702"/>
                <a:gd name="connsiteY10" fmla="*/ 1067606 h 1602935"/>
                <a:gd name="connsiteX11" fmla="*/ 890632 w 1983702"/>
                <a:gd name="connsiteY11" fmla="*/ 852872 h 1602935"/>
                <a:gd name="connsiteX12" fmla="*/ 640567 w 1983702"/>
                <a:gd name="connsiteY12" fmla="*/ 0 h 1602935"/>
                <a:gd name="connsiteX0" fmla="*/ 667353 w 2010488"/>
                <a:gd name="connsiteY0" fmla="*/ 0 h 1597390"/>
                <a:gd name="connsiteX1" fmla="*/ 863272 w 2010488"/>
                <a:gd name="connsiteY1" fmla="*/ 240749 h 1597390"/>
                <a:gd name="connsiteX2" fmla="*/ 1214336 w 2010488"/>
                <a:gd name="connsiteY2" fmla="*/ 404034 h 1597390"/>
                <a:gd name="connsiteX3" fmla="*/ 1540001 w 2010488"/>
                <a:gd name="connsiteY3" fmla="*/ 559155 h 1597390"/>
                <a:gd name="connsiteX4" fmla="*/ 1827635 w 2010488"/>
                <a:gd name="connsiteY4" fmla="*/ 812789 h 1597390"/>
                <a:gd name="connsiteX5" fmla="*/ 1977337 w 2010488"/>
                <a:gd name="connsiteY5" fmla="*/ 1047458 h 1597390"/>
                <a:gd name="connsiteX6" fmla="*/ 2001613 w 2010488"/>
                <a:gd name="connsiteY6" fmla="*/ 1350909 h 1597390"/>
                <a:gd name="connsiteX7" fmla="*/ 1860003 w 2010488"/>
                <a:gd name="connsiteY7" fmla="*/ 1515587 h 1597390"/>
                <a:gd name="connsiteX8" fmla="*/ 1483217 w 2010488"/>
                <a:gd name="connsiteY8" fmla="*/ 1592799 h 1597390"/>
                <a:gd name="connsiteX9" fmla="*/ 978026 w 2010488"/>
                <a:gd name="connsiteY9" fmla="*/ 1543406 h 1597390"/>
                <a:gd name="connsiteX10" fmla="*/ 304020 w 2010488"/>
                <a:gd name="connsiteY10" fmla="*/ 1179642 h 1597390"/>
                <a:gd name="connsiteX11" fmla="*/ 26786 w 2010488"/>
                <a:gd name="connsiteY11" fmla="*/ 1067606 h 1597390"/>
                <a:gd name="connsiteX12" fmla="*/ 917418 w 2010488"/>
                <a:gd name="connsiteY12" fmla="*/ 852872 h 1597390"/>
                <a:gd name="connsiteX13" fmla="*/ 667353 w 2010488"/>
                <a:gd name="connsiteY13" fmla="*/ 0 h 1597390"/>
                <a:gd name="connsiteX0" fmla="*/ 640567 w 1983702"/>
                <a:gd name="connsiteY0" fmla="*/ 0 h 1597390"/>
                <a:gd name="connsiteX1" fmla="*/ 836486 w 1983702"/>
                <a:gd name="connsiteY1" fmla="*/ 240749 h 1597390"/>
                <a:gd name="connsiteX2" fmla="*/ 1187550 w 1983702"/>
                <a:gd name="connsiteY2" fmla="*/ 404034 h 1597390"/>
                <a:gd name="connsiteX3" fmla="*/ 1513215 w 1983702"/>
                <a:gd name="connsiteY3" fmla="*/ 559155 h 1597390"/>
                <a:gd name="connsiteX4" fmla="*/ 1800849 w 1983702"/>
                <a:gd name="connsiteY4" fmla="*/ 812789 h 1597390"/>
                <a:gd name="connsiteX5" fmla="*/ 1950551 w 1983702"/>
                <a:gd name="connsiteY5" fmla="*/ 1047458 h 1597390"/>
                <a:gd name="connsiteX6" fmla="*/ 1974827 w 1983702"/>
                <a:gd name="connsiteY6" fmla="*/ 1350909 h 1597390"/>
                <a:gd name="connsiteX7" fmla="*/ 1833217 w 1983702"/>
                <a:gd name="connsiteY7" fmla="*/ 1515587 h 1597390"/>
                <a:gd name="connsiteX8" fmla="*/ 1456431 w 1983702"/>
                <a:gd name="connsiteY8" fmla="*/ 1592799 h 1597390"/>
                <a:gd name="connsiteX9" fmla="*/ 951240 w 1983702"/>
                <a:gd name="connsiteY9" fmla="*/ 1543406 h 1597390"/>
                <a:gd name="connsiteX10" fmla="*/ 277234 w 1983702"/>
                <a:gd name="connsiteY10" fmla="*/ 1179642 h 1597390"/>
                <a:gd name="connsiteX11" fmla="*/ 0 w 1983702"/>
                <a:gd name="connsiteY11" fmla="*/ 1067606 h 1597390"/>
                <a:gd name="connsiteX12" fmla="*/ 890632 w 1983702"/>
                <a:gd name="connsiteY12" fmla="*/ 852872 h 1597390"/>
                <a:gd name="connsiteX13" fmla="*/ 640567 w 1983702"/>
                <a:gd name="connsiteY13" fmla="*/ 0 h 1597390"/>
                <a:gd name="connsiteX0" fmla="*/ 640567 w 1983702"/>
                <a:gd name="connsiteY0" fmla="*/ 0 h 1597225"/>
                <a:gd name="connsiteX1" fmla="*/ 836486 w 1983702"/>
                <a:gd name="connsiteY1" fmla="*/ 240749 h 1597225"/>
                <a:gd name="connsiteX2" fmla="*/ 1187550 w 1983702"/>
                <a:gd name="connsiteY2" fmla="*/ 404034 h 1597225"/>
                <a:gd name="connsiteX3" fmla="*/ 1513215 w 1983702"/>
                <a:gd name="connsiteY3" fmla="*/ 559155 h 1597225"/>
                <a:gd name="connsiteX4" fmla="*/ 1800849 w 1983702"/>
                <a:gd name="connsiteY4" fmla="*/ 812789 h 1597225"/>
                <a:gd name="connsiteX5" fmla="*/ 1950551 w 1983702"/>
                <a:gd name="connsiteY5" fmla="*/ 1047458 h 1597225"/>
                <a:gd name="connsiteX6" fmla="*/ 1974827 w 1983702"/>
                <a:gd name="connsiteY6" fmla="*/ 1350909 h 1597225"/>
                <a:gd name="connsiteX7" fmla="*/ 1833217 w 1983702"/>
                <a:gd name="connsiteY7" fmla="*/ 1515587 h 1597225"/>
                <a:gd name="connsiteX8" fmla="*/ 1456431 w 1983702"/>
                <a:gd name="connsiteY8" fmla="*/ 1592799 h 1597225"/>
                <a:gd name="connsiteX9" fmla="*/ 951240 w 1983702"/>
                <a:gd name="connsiteY9" fmla="*/ 1543406 h 1597225"/>
                <a:gd name="connsiteX10" fmla="*/ 256823 w 1983702"/>
                <a:gd name="connsiteY10" fmla="*/ 1183724 h 1597225"/>
                <a:gd name="connsiteX11" fmla="*/ 0 w 1983702"/>
                <a:gd name="connsiteY11" fmla="*/ 1067606 h 1597225"/>
                <a:gd name="connsiteX12" fmla="*/ 890632 w 1983702"/>
                <a:gd name="connsiteY12" fmla="*/ 852872 h 1597225"/>
                <a:gd name="connsiteX13" fmla="*/ 640567 w 1983702"/>
                <a:gd name="connsiteY13" fmla="*/ 0 h 1597225"/>
                <a:gd name="connsiteX0" fmla="*/ 640567 w 1983702"/>
                <a:gd name="connsiteY0" fmla="*/ 0 h 1597225"/>
                <a:gd name="connsiteX1" fmla="*/ 836486 w 1983702"/>
                <a:gd name="connsiteY1" fmla="*/ 240749 h 1597225"/>
                <a:gd name="connsiteX2" fmla="*/ 1187550 w 1983702"/>
                <a:gd name="connsiteY2" fmla="*/ 404034 h 1597225"/>
                <a:gd name="connsiteX3" fmla="*/ 1513215 w 1983702"/>
                <a:gd name="connsiteY3" fmla="*/ 559155 h 1597225"/>
                <a:gd name="connsiteX4" fmla="*/ 1800849 w 1983702"/>
                <a:gd name="connsiteY4" fmla="*/ 812789 h 1597225"/>
                <a:gd name="connsiteX5" fmla="*/ 1950551 w 1983702"/>
                <a:gd name="connsiteY5" fmla="*/ 1047458 h 1597225"/>
                <a:gd name="connsiteX6" fmla="*/ 1974827 w 1983702"/>
                <a:gd name="connsiteY6" fmla="*/ 1350909 h 1597225"/>
                <a:gd name="connsiteX7" fmla="*/ 1833217 w 1983702"/>
                <a:gd name="connsiteY7" fmla="*/ 1515587 h 1597225"/>
                <a:gd name="connsiteX8" fmla="*/ 1456431 w 1983702"/>
                <a:gd name="connsiteY8" fmla="*/ 1592799 h 1597225"/>
                <a:gd name="connsiteX9" fmla="*/ 951240 w 1983702"/>
                <a:gd name="connsiteY9" fmla="*/ 1543406 h 1597225"/>
                <a:gd name="connsiteX10" fmla="*/ 256823 w 1983702"/>
                <a:gd name="connsiteY10" fmla="*/ 1183724 h 1597225"/>
                <a:gd name="connsiteX11" fmla="*/ 0 w 1983702"/>
                <a:gd name="connsiteY11" fmla="*/ 1067606 h 1597225"/>
                <a:gd name="connsiteX12" fmla="*/ 890632 w 1983702"/>
                <a:gd name="connsiteY12" fmla="*/ 852872 h 1597225"/>
                <a:gd name="connsiteX13" fmla="*/ 640567 w 1983702"/>
                <a:gd name="connsiteY13" fmla="*/ 0 h 1597225"/>
                <a:gd name="connsiteX0" fmla="*/ 640567 w 1983702"/>
                <a:gd name="connsiteY0" fmla="*/ 0 h 1593350"/>
                <a:gd name="connsiteX1" fmla="*/ 836486 w 1983702"/>
                <a:gd name="connsiteY1" fmla="*/ 240749 h 1593350"/>
                <a:gd name="connsiteX2" fmla="*/ 1187550 w 1983702"/>
                <a:gd name="connsiteY2" fmla="*/ 404034 h 1593350"/>
                <a:gd name="connsiteX3" fmla="*/ 1513215 w 1983702"/>
                <a:gd name="connsiteY3" fmla="*/ 559155 h 1593350"/>
                <a:gd name="connsiteX4" fmla="*/ 1800849 w 1983702"/>
                <a:gd name="connsiteY4" fmla="*/ 812789 h 1593350"/>
                <a:gd name="connsiteX5" fmla="*/ 1950551 w 1983702"/>
                <a:gd name="connsiteY5" fmla="*/ 1047458 h 1593350"/>
                <a:gd name="connsiteX6" fmla="*/ 1974827 w 1983702"/>
                <a:gd name="connsiteY6" fmla="*/ 1350909 h 1593350"/>
                <a:gd name="connsiteX7" fmla="*/ 1833217 w 1983702"/>
                <a:gd name="connsiteY7" fmla="*/ 1515587 h 1593350"/>
                <a:gd name="connsiteX8" fmla="*/ 1456431 w 1983702"/>
                <a:gd name="connsiteY8" fmla="*/ 1592799 h 1593350"/>
                <a:gd name="connsiteX9" fmla="*/ 951240 w 1983702"/>
                <a:gd name="connsiteY9" fmla="*/ 1543406 h 1593350"/>
                <a:gd name="connsiteX10" fmla="*/ 562984 w 1983702"/>
                <a:gd name="connsiteY10" fmla="*/ 1420489 h 1593350"/>
                <a:gd name="connsiteX11" fmla="*/ 256823 w 1983702"/>
                <a:gd name="connsiteY11" fmla="*/ 1183724 h 1593350"/>
                <a:gd name="connsiteX12" fmla="*/ 0 w 1983702"/>
                <a:gd name="connsiteY12" fmla="*/ 1067606 h 1593350"/>
                <a:gd name="connsiteX13" fmla="*/ 890632 w 1983702"/>
                <a:gd name="connsiteY13" fmla="*/ 852872 h 1593350"/>
                <a:gd name="connsiteX14" fmla="*/ 640567 w 1983702"/>
                <a:gd name="connsiteY14" fmla="*/ 0 h 1593350"/>
                <a:gd name="connsiteX0" fmla="*/ 640567 w 1983702"/>
                <a:gd name="connsiteY0" fmla="*/ 0 h 1593350"/>
                <a:gd name="connsiteX1" fmla="*/ 836486 w 1983702"/>
                <a:gd name="connsiteY1" fmla="*/ 240749 h 1593350"/>
                <a:gd name="connsiteX2" fmla="*/ 1187550 w 1983702"/>
                <a:gd name="connsiteY2" fmla="*/ 404034 h 1593350"/>
                <a:gd name="connsiteX3" fmla="*/ 1513215 w 1983702"/>
                <a:gd name="connsiteY3" fmla="*/ 559155 h 1593350"/>
                <a:gd name="connsiteX4" fmla="*/ 1800849 w 1983702"/>
                <a:gd name="connsiteY4" fmla="*/ 812789 h 1593350"/>
                <a:gd name="connsiteX5" fmla="*/ 1950551 w 1983702"/>
                <a:gd name="connsiteY5" fmla="*/ 1047458 h 1593350"/>
                <a:gd name="connsiteX6" fmla="*/ 1974827 w 1983702"/>
                <a:gd name="connsiteY6" fmla="*/ 1350909 h 1593350"/>
                <a:gd name="connsiteX7" fmla="*/ 1833217 w 1983702"/>
                <a:gd name="connsiteY7" fmla="*/ 1515587 h 1593350"/>
                <a:gd name="connsiteX8" fmla="*/ 1456431 w 1983702"/>
                <a:gd name="connsiteY8" fmla="*/ 1592799 h 1593350"/>
                <a:gd name="connsiteX9" fmla="*/ 951240 w 1983702"/>
                <a:gd name="connsiteY9" fmla="*/ 1543406 h 1593350"/>
                <a:gd name="connsiteX10" fmla="*/ 562984 w 1983702"/>
                <a:gd name="connsiteY10" fmla="*/ 1420489 h 1593350"/>
                <a:gd name="connsiteX11" fmla="*/ 256823 w 1983702"/>
                <a:gd name="connsiteY11" fmla="*/ 1183724 h 1593350"/>
                <a:gd name="connsiteX12" fmla="*/ 0 w 1983702"/>
                <a:gd name="connsiteY12" fmla="*/ 1067606 h 1593350"/>
                <a:gd name="connsiteX13" fmla="*/ 890632 w 1983702"/>
                <a:gd name="connsiteY13" fmla="*/ 852872 h 1593350"/>
                <a:gd name="connsiteX14" fmla="*/ 640567 w 1983702"/>
                <a:gd name="connsiteY14" fmla="*/ 0 h 1593350"/>
                <a:gd name="connsiteX0" fmla="*/ 640567 w 1983702"/>
                <a:gd name="connsiteY0" fmla="*/ 0 h 1593350"/>
                <a:gd name="connsiteX1" fmla="*/ 836486 w 1983702"/>
                <a:gd name="connsiteY1" fmla="*/ 240749 h 1593350"/>
                <a:gd name="connsiteX2" fmla="*/ 1187550 w 1983702"/>
                <a:gd name="connsiteY2" fmla="*/ 404034 h 1593350"/>
                <a:gd name="connsiteX3" fmla="*/ 1513215 w 1983702"/>
                <a:gd name="connsiteY3" fmla="*/ 559155 h 1593350"/>
                <a:gd name="connsiteX4" fmla="*/ 1800849 w 1983702"/>
                <a:gd name="connsiteY4" fmla="*/ 812789 h 1593350"/>
                <a:gd name="connsiteX5" fmla="*/ 1950551 w 1983702"/>
                <a:gd name="connsiteY5" fmla="*/ 1047458 h 1593350"/>
                <a:gd name="connsiteX6" fmla="*/ 1974827 w 1983702"/>
                <a:gd name="connsiteY6" fmla="*/ 1350909 h 1593350"/>
                <a:gd name="connsiteX7" fmla="*/ 1833217 w 1983702"/>
                <a:gd name="connsiteY7" fmla="*/ 1515587 h 1593350"/>
                <a:gd name="connsiteX8" fmla="*/ 1456431 w 1983702"/>
                <a:gd name="connsiteY8" fmla="*/ 1592799 h 1593350"/>
                <a:gd name="connsiteX9" fmla="*/ 951240 w 1983702"/>
                <a:gd name="connsiteY9" fmla="*/ 1543406 h 1593350"/>
                <a:gd name="connsiteX10" fmla="*/ 562984 w 1983702"/>
                <a:gd name="connsiteY10" fmla="*/ 1420489 h 1593350"/>
                <a:gd name="connsiteX11" fmla="*/ 256823 w 1983702"/>
                <a:gd name="connsiteY11" fmla="*/ 1183724 h 1593350"/>
                <a:gd name="connsiteX12" fmla="*/ 0 w 1983702"/>
                <a:gd name="connsiteY12" fmla="*/ 1067606 h 1593350"/>
                <a:gd name="connsiteX13" fmla="*/ 890632 w 1983702"/>
                <a:gd name="connsiteY13" fmla="*/ 852872 h 1593350"/>
                <a:gd name="connsiteX14" fmla="*/ 640567 w 1983702"/>
                <a:gd name="connsiteY14" fmla="*/ 0 h 1593350"/>
                <a:gd name="connsiteX0" fmla="*/ 640567 w 1983702"/>
                <a:gd name="connsiteY0" fmla="*/ 0 h 1593350"/>
                <a:gd name="connsiteX1" fmla="*/ 836486 w 1983702"/>
                <a:gd name="connsiteY1" fmla="*/ 240749 h 1593350"/>
                <a:gd name="connsiteX2" fmla="*/ 1187550 w 1983702"/>
                <a:gd name="connsiteY2" fmla="*/ 404034 h 1593350"/>
                <a:gd name="connsiteX3" fmla="*/ 1513215 w 1983702"/>
                <a:gd name="connsiteY3" fmla="*/ 559155 h 1593350"/>
                <a:gd name="connsiteX4" fmla="*/ 1800849 w 1983702"/>
                <a:gd name="connsiteY4" fmla="*/ 812789 h 1593350"/>
                <a:gd name="connsiteX5" fmla="*/ 1950551 w 1983702"/>
                <a:gd name="connsiteY5" fmla="*/ 1047458 h 1593350"/>
                <a:gd name="connsiteX6" fmla="*/ 1974827 w 1983702"/>
                <a:gd name="connsiteY6" fmla="*/ 1350909 h 1593350"/>
                <a:gd name="connsiteX7" fmla="*/ 1833217 w 1983702"/>
                <a:gd name="connsiteY7" fmla="*/ 1515587 h 1593350"/>
                <a:gd name="connsiteX8" fmla="*/ 1456431 w 1983702"/>
                <a:gd name="connsiteY8" fmla="*/ 1592799 h 1593350"/>
                <a:gd name="connsiteX9" fmla="*/ 951240 w 1983702"/>
                <a:gd name="connsiteY9" fmla="*/ 1543406 h 1593350"/>
                <a:gd name="connsiteX10" fmla="*/ 562984 w 1983702"/>
                <a:gd name="connsiteY10" fmla="*/ 1420489 h 1593350"/>
                <a:gd name="connsiteX11" fmla="*/ 256823 w 1983702"/>
                <a:gd name="connsiteY11" fmla="*/ 1183724 h 1593350"/>
                <a:gd name="connsiteX12" fmla="*/ 0 w 1983702"/>
                <a:gd name="connsiteY12" fmla="*/ 1067606 h 1593350"/>
                <a:gd name="connsiteX13" fmla="*/ 890632 w 1983702"/>
                <a:gd name="connsiteY13" fmla="*/ 852872 h 1593350"/>
                <a:gd name="connsiteX14" fmla="*/ 640567 w 1983702"/>
                <a:gd name="connsiteY14" fmla="*/ 0 h 1593350"/>
                <a:gd name="connsiteX0" fmla="*/ 640567 w 1983702"/>
                <a:gd name="connsiteY0" fmla="*/ 0 h 1593350"/>
                <a:gd name="connsiteX1" fmla="*/ 836486 w 1983702"/>
                <a:gd name="connsiteY1" fmla="*/ 240749 h 1593350"/>
                <a:gd name="connsiteX2" fmla="*/ 1187550 w 1983702"/>
                <a:gd name="connsiteY2" fmla="*/ 404034 h 1593350"/>
                <a:gd name="connsiteX3" fmla="*/ 1513215 w 1983702"/>
                <a:gd name="connsiteY3" fmla="*/ 559155 h 1593350"/>
                <a:gd name="connsiteX4" fmla="*/ 1800849 w 1983702"/>
                <a:gd name="connsiteY4" fmla="*/ 812789 h 1593350"/>
                <a:gd name="connsiteX5" fmla="*/ 1950551 w 1983702"/>
                <a:gd name="connsiteY5" fmla="*/ 1047458 h 1593350"/>
                <a:gd name="connsiteX6" fmla="*/ 1974827 w 1983702"/>
                <a:gd name="connsiteY6" fmla="*/ 1350909 h 1593350"/>
                <a:gd name="connsiteX7" fmla="*/ 1833217 w 1983702"/>
                <a:gd name="connsiteY7" fmla="*/ 1515587 h 1593350"/>
                <a:gd name="connsiteX8" fmla="*/ 1456431 w 1983702"/>
                <a:gd name="connsiteY8" fmla="*/ 1592799 h 1593350"/>
                <a:gd name="connsiteX9" fmla="*/ 951240 w 1983702"/>
                <a:gd name="connsiteY9" fmla="*/ 1543406 h 1593350"/>
                <a:gd name="connsiteX10" fmla="*/ 562984 w 1983702"/>
                <a:gd name="connsiteY10" fmla="*/ 1420489 h 1593350"/>
                <a:gd name="connsiteX11" fmla="*/ 256823 w 1983702"/>
                <a:gd name="connsiteY11" fmla="*/ 1183724 h 1593350"/>
                <a:gd name="connsiteX12" fmla="*/ 0 w 1983702"/>
                <a:gd name="connsiteY12" fmla="*/ 1067606 h 1593350"/>
                <a:gd name="connsiteX13" fmla="*/ 890632 w 1983702"/>
                <a:gd name="connsiteY13" fmla="*/ 852872 h 1593350"/>
                <a:gd name="connsiteX14" fmla="*/ 640567 w 1983702"/>
                <a:gd name="connsiteY14" fmla="*/ 0 h 1593350"/>
                <a:gd name="connsiteX0" fmla="*/ 640567 w 1983702"/>
                <a:gd name="connsiteY0" fmla="*/ 0 h 1593316"/>
                <a:gd name="connsiteX1" fmla="*/ 836486 w 1983702"/>
                <a:gd name="connsiteY1" fmla="*/ 240749 h 1593316"/>
                <a:gd name="connsiteX2" fmla="*/ 1187550 w 1983702"/>
                <a:gd name="connsiteY2" fmla="*/ 404034 h 1593316"/>
                <a:gd name="connsiteX3" fmla="*/ 1513215 w 1983702"/>
                <a:gd name="connsiteY3" fmla="*/ 559155 h 1593316"/>
                <a:gd name="connsiteX4" fmla="*/ 1800849 w 1983702"/>
                <a:gd name="connsiteY4" fmla="*/ 812789 h 1593316"/>
                <a:gd name="connsiteX5" fmla="*/ 1950551 w 1983702"/>
                <a:gd name="connsiteY5" fmla="*/ 1047458 h 1593316"/>
                <a:gd name="connsiteX6" fmla="*/ 1974827 w 1983702"/>
                <a:gd name="connsiteY6" fmla="*/ 1350909 h 1593316"/>
                <a:gd name="connsiteX7" fmla="*/ 1833217 w 1983702"/>
                <a:gd name="connsiteY7" fmla="*/ 1515587 h 1593316"/>
                <a:gd name="connsiteX8" fmla="*/ 1456431 w 1983702"/>
                <a:gd name="connsiteY8" fmla="*/ 1592799 h 1593316"/>
                <a:gd name="connsiteX9" fmla="*/ 951240 w 1983702"/>
                <a:gd name="connsiteY9" fmla="*/ 1543406 h 1593316"/>
                <a:gd name="connsiteX10" fmla="*/ 583395 w 1983702"/>
                <a:gd name="connsiteY10" fmla="*/ 1432736 h 1593316"/>
                <a:gd name="connsiteX11" fmla="*/ 256823 w 1983702"/>
                <a:gd name="connsiteY11" fmla="*/ 1183724 h 1593316"/>
                <a:gd name="connsiteX12" fmla="*/ 0 w 1983702"/>
                <a:gd name="connsiteY12" fmla="*/ 1067606 h 1593316"/>
                <a:gd name="connsiteX13" fmla="*/ 890632 w 1983702"/>
                <a:gd name="connsiteY13" fmla="*/ 852872 h 1593316"/>
                <a:gd name="connsiteX14" fmla="*/ 640567 w 1983702"/>
                <a:gd name="connsiteY14" fmla="*/ 0 h 1593316"/>
                <a:gd name="connsiteX0" fmla="*/ 640567 w 1983702"/>
                <a:gd name="connsiteY0" fmla="*/ 0 h 1593316"/>
                <a:gd name="connsiteX1" fmla="*/ 836486 w 1983702"/>
                <a:gd name="connsiteY1" fmla="*/ 240749 h 1593316"/>
                <a:gd name="connsiteX2" fmla="*/ 1187550 w 1983702"/>
                <a:gd name="connsiteY2" fmla="*/ 404034 h 1593316"/>
                <a:gd name="connsiteX3" fmla="*/ 1513215 w 1983702"/>
                <a:gd name="connsiteY3" fmla="*/ 559155 h 1593316"/>
                <a:gd name="connsiteX4" fmla="*/ 1800849 w 1983702"/>
                <a:gd name="connsiteY4" fmla="*/ 812789 h 1593316"/>
                <a:gd name="connsiteX5" fmla="*/ 1950551 w 1983702"/>
                <a:gd name="connsiteY5" fmla="*/ 1047458 h 1593316"/>
                <a:gd name="connsiteX6" fmla="*/ 1974827 w 1983702"/>
                <a:gd name="connsiteY6" fmla="*/ 1350909 h 1593316"/>
                <a:gd name="connsiteX7" fmla="*/ 1833217 w 1983702"/>
                <a:gd name="connsiteY7" fmla="*/ 1515587 h 1593316"/>
                <a:gd name="connsiteX8" fmla="*/ 1456431 w 1983702"/>
                <a:gd name="connsiteY8" fmla="*/ 1592799 h 1593316"/>
                <a:gd name="connsiteX9" fmla="*/ 951240 w 1983702"/>
                <a:gd name="connsiteY9" fmla="*/ 1543406 h 1593316"/>
                <a:gd name="connsiteX10" fmla="*/ 583395 w 1983702"/>
                <a:gd name="connsiteY10" fmla="*/ 1432736 h 1593316"/>
                <a:gd name="connsiteX11" fmla="*/ 256823 w 1983702"/>
                <a:gd name="connsiteY11" fmla="*/ 1183724 h 1593316"/>
                <a:gd name="connsiteX12" fmla="*/ 0 w 1983702"/>
                <a:gd name="connsiteY12" fmla="*/ 1067606 h 1593316"/>
                <a:gd name="connsiteX13" fmla="*/ 359953 w 1983702"/>
                <a:gd name="connsiteY13" fmla="*/ 314029 h 1593316"/>
                <a:gd name="connsiteX14" fmla="*/ 640567 w 1983702"/>
                <a:gd name="connsiteY14" fmla="*/ 0 h 1593316"/>
                <a:gd name="connsiteX0" fmla="*/ 640868 w 1984003"/>
                <a:gd name="connsiteY0" fmla="*/ 0 h 1593316"/>
                <a:gd name="connsiteX1" fmla="*/ 836787 w 1984003"/>
                <a:gd name="connsiteY1" fmla="*/ 240749 h 1593316"/>
                <a:gd name="connsiteX2" fmla="*/ 1187851 w 1984003"/>
                <a:gd name="connsiteY2" fmla="*/ 404034 h 1593316"/>
                <a:gd name="connsiteX3" fmla="*/ 1513516 w 1984003"/>
                <a:gd name="connsiteY3" fmla="*/ 559155 h 1593316"/>
                <a:gd name="connsiteX4" fmla="*/ 1801150 w 1984003"/>
                <a:gd name="connsiteY4" fmla="*/ 812789 h 1593316"/>
                <a:gd name="connsiteX5" fmla="*/ 1950852 w 1984003"/>
                <a:gd name="connsiteY5" fmla="*/ 1047458 h 1593316"/>
                <a:gd name="connsiteX6" fmla="*/ 1975128 w 1984003"/>
                <a:gd name="connsiteY6" fmla="*/ 1350909 h 1593316"/>
                <a:gd name="connsiteX7" fmla="*/ 1833518 w 1984003"/>
                <a:gd name="connsiteY7" fmla="*/ 1515587 h 1593316"/>
                <a:gd name="connsiteX8" fmla="*/ 1456732 w 1984003"/>
                <a:gd name="connsiteY8" fmla="*/ 1592799 h 1593316"/>
                <a:gd name="connsiteX9" fmla="*/ 951541 w 1984003"/>
                <a:gd name="connsiteY9" fmla="*/ 1543406 h 1593316"/>
                <a:gd name="connsiteX10" fmla="*/ 583696 w 1984003"/>
                <a:gd name="connsiteY10" fmla="*/ 1432736 h 1593316"/>
                <a:gd name="connsiteX11" fmla="*/ 257124 w 1984003"/>
                <a:gd name="connsiteY11" fmla="*/ 1183724 h 1593316"/>
                <a:gd name="connsiteX12" fmla="*/ 301 w 1984003"/>
                <a:gd name="connsiteY12" fmla="*/ 1067606 h 1593316"/>
                <a:gd name="connsiteX13" fmla="*/ 212221 w 1984003"/>
                <a:gd name="connsiteY13" fmla="*/ 636718 h 1593316"/>
                <a:gd name="connsiteX14" fmla="*/ 360254 w 1984003"/>
                <a:gd name="connsiteY14" fmla="*/ 314029 h 1593316"/>
                <a:gd name="connsiteX15" fmla="*/ 640868 w 1984003"/>
                <a:gd name="connsiteY15" fmla="*/ 0 h 1593316"/>
                <a:gd name="connsiteX0" fmla="*/ 640868 w 1984003"/>
                <a:gd name="connsiteY0" fmla="*/ 0 h 1593316"/>
                <a:gd name="connsiteX1" fmla="*/ 836787 w 1984003"/>
                <a:gd name="connsiteY1" fmla="*/ 240749 h 1593316"/>
                <a:gd name="connsiteX2" fmla="*/ 1187851 w 1984003"/>
                <a:gd name="connsiteY2" fmla="*/ 404034 h 1593316"/>
                <a:gd name="connsiteX3" fmla="*/ 1513516 w 1984003"/>
                <a:gd name="connsiteY3" fmla="*/ 559155 h 1593316"/>
                <a:gd name="connsiteX4" fmla="*/ 1801150 w 1984003"/>
                <a:gd name="connsiteY4" fmla="*/ 812789 h 1593316"/>
                <a:gd name="connsiteX5" fmla="*/ 1950852 w 1984003"/>
                <a:gd name="connsiteY5" fmla="*/ 1047458 h 1593316"/>
                <a:gd name="connsiteX6" fmla="*/ 1975128 w 1984003"/>
                <a:gd name="connsiteY6" fmla="*/ 1350909 h 1593316"/>
                <a:gd name="connsiteX7" fmla="*/ 1833518 w 1984003"/>
                <a:gd name="connsiteY7" fmla="*/ 1515587 h 1593316"/>
                <a:gd name="connsiteX8" fmla="*/ 1456732 w 1984003"/>
                <a:gd name="connsiteY8" fmla="*/ 1592799 h 1593316"/>
                <a:gd name="connsiteX9" fmla="*/ 951541 w 1984003"/>
                <a:gd name="connsiteY9" fmla="*/ 1543406 h 1593316"/>
                <a:gd name="connsiteX10" fmla="*/ 583696 w 1984003"/>
                <a:gd name="connsiteY10" fmla="*/ 1432736 h 1593316"/>
                <a:gd name="connsiteX11" fmla="*/ 257124 w 1984003"/>
                <a:gd name="connsiteY11" fmla="*/ 1183724 h 1593316"/>
                <a:gd name="connsiteX12" fmla="*/ 301 w 1984003"/>
                <a:gd name="connsiteY12" fmla="*/ 1067606 h 1593316"/>
                <a:gd name="connsiteX13" fmla="*/ 212221 w 1984003"/>
                <a:gd name="connsiteY13" fmla="*/ 636718 h 1593316"/>
                <a:gd name="connsiteX14" fmla="*/ 192886 w 1984003"/>
                <a:gd name="connsiteY14" fmla="*/ 236469 h 1593316"/>
                <a:gd name="connsiteX15" fmla="*/ 640868 w 1984003"/>
                <a:gd name="connsiteY15" fmla="*/ 0 h 1593316"/>
                <a:gd name="connsiteX0" fmla="*/ 600047 w 1984003"/>
                <a:gd name="connsiteY0" fmla="*/ 0 h 1679041"/>
                <a:gd name="connsiteX1" fmla="*/ 836787 w 1984003"/>
                <a:gd name="connsiteY1" fmla="*/ 326474 h 1679041"/>
                <a:gd name="connsiteX2" fmla="*/ 1187851 w 1984003"/>
                <a:gd name="connsiteY2" fmla="*/ 489759 h 1679041"/>
                <a:gd name="connsiteX3" fmla="*/ 1513516 w 1984003"/>
                <a:gd name="connsiteY3" fmla="*/ 644880 h 1679041"/>
                <a:gd name="connsiteX4" fmla="*/ 1801150 w 1984003"/>
                <a:gd name="connsiteY4" fmla="*/ 898514 h 1679041"/>
                <a:gd name="connsiteX5" fmla="*/ 1950852 w 1984003"/>
                <a:gd name="connsiteY5" fmla="*/ 1133183 h 1679041"/>
                <a:gd name="connsiteX6" fmla="*/ 1975128 w 1984003"/>
                <a:gd name="connsiteY6" fmla="*/ 1436634 h 1679041"/>
                <a:gd name="connsiteX7" fmla="*/ 1833518 w 1984003"/>
                <a:gd name="connsiteY7" fmla="*/ 1601312 h 1679041"/>
                <a:gd name="connsiteX8" fmla="*/ 1456732 w 1984003"/>
                <a:gd name="connsiteY8" fmla="*/ 1678524 h 1679041"/>
                <a:gd name="connsiteX9" fmla="*/ 951541 w 1984003"/>
                <a:gd name="connsiteY9" fmla="*/ 1629131 h 1679041"/>
                <a:gd name="connsiteX10" fmla="*/ 583696 w 1984003"/>
                <a:gd name="connsiteY10" fmla="*/ 1518461 h 1679041"/>
                <a:gd name="connsiteX11" fmla="*/ 257124 w 1984003"/>
                <a:gd name="connsiteY11" fmla="*/ 1269449 h 1679041"/>
                <a:gd name="connsiteX12" fmla="*/ 301 w 1984003"/>
                <a:gd name="connsiteY12" fmla="*/ 1153331 h 1679041"/>
                <a:gd name="connsiteX13" fmla="*/ 212221 w 1984003"/>
                <a:gd name="connsiteY13" fmla="*/ 722443 h 1679041"/>
                <a:gd name="connsiteX14" fmla="*/ 192886 w 1984003"/>
                <a:gd name="connsiteY14" fmla="*/ 322194 h 1679041"/>
                <a:gd name="connsiteX15" fmla="*/ 600047 w 1984003"/>
                <a:gd name="connsiteY15" fmla="*/ 0 h 1679041"/>
                <a:gd name="connsiteX0" fmla="*/ 600047 w 1984003"/>
                <a:gd name="connsiteY0" fmla="*/ 0 h 1679041"/>
                <a:gd name="connsiteX1" fmla="*/ 836787 w 1984003"/>
                <a:gd name="connsiteY1" fmla="*/ 326474 h 1679041"/>
                <a:gd name="connsiteX2" fmla="*/ 1187851 w 1984003"/>
                <a:gd name="connsiteY2" fmla="*/ 489759 h 1679041"/>
                <a:gd name="connsiteX3" fmla="*/ 1513516 w 1984003"/>
                <a:gd name="connsiteY3" fmla="*/ 644880 h 1679041"/>
                <a:gd name="connsiteX4" fmla="*/ 1801150 w 1984003"/>
                <a:gd name="connsiteY4" fmla="*/ 898514 h 1679041"/>
                <a:gd name="connsiteX5" fmla="*/ 1950852 w 1984003"/>
                <a:gd name="connsiteY5" fmla="*/ 1133183 h 1679041"/>
                <a:gd name="connsiteX6" fmla="*/ 1975128 w 1984003"/>
                <a:gd name="connsiteY6" fmla="*/ 1436634 h 1679041"/>
                <a:gd name="connsiteX7" fmla="*/ 1833518 w 1984003"/>
                <a:gd name="connsiteY7" fmla="*/ 1601312 h 1679041"/>
                <a:gd name="connsiteX8" fmla="*/ 1456732 w 1984003"/>
                <a:gd name="connsiteY8" fmla="*/ 1678524 h 1679041"/>
                <a:gd name="connsiteX9" fmla="*/ 951541 w 1984003"/>
                <a:gd name="connsiteY9" fmla="*/ 1629131 h 1679041"/>
                <a:gd name="connsiteX10" fmla="*/ 583696 w 1984003"/>
                <a:gd name="connsiteY10" fmla="*/ 1518461 h 1679041"/>
                <a:gd name="connsiteX11" fmla="*/ 257124 w 1984003"/>
                <a:gd name="connsiteY11" fmla="*/ 1269449 h 1679041"/>
                <a:gd name="connsiteX12" fmla="*/ 301 w 1984003"/>
                <a:gd name="connsiteY12" fmla="*/ 1153331 h 1679041"/>
                <a:gd name="connsiteX13" fmla="*/ 212221 w 1984003"/>
                <a:gd name="connsiteY13" fmla="*/ 722443 h 1679041"/>
                <a:gd name="connsiteX14" fmla="*/ 192886 w 1984003"/>
                <a:gd name="connsiteY14" fmla="*/ 322194 h 1679041"/>
                <a:gd name="connsiteX15" fmla="*/ 600047 w 1984003"/>
                <a:gd name="connsiteY15" fmla="*/ 0 h 1679041"/>
                <a:gd name="connsiteX0" fmla="*/ 600047 w 1984003"/>
                <a:gd name="connsiteY0" fmla="*/ 6280 h 1685321"/>
                <a:gd name="connsiteX1" fmla="*/ 836787 w 1984003"/>
                <a:gd name="connsiteY1" fmla="*/ 332754 h 1685321"/>
                <a:gd name="connsiteX2" fmla="*/ 1187851 w 1984003"/>
                <a:gd name="connsiteY2" fmla="*/ 496039 h 1685321"/>
                <a:gd name="connsiteX3" fmla="*/ 1513516 w 1984003"/>
                <a:gd name="connsiteY3" fmla="*/ 651160 h 1685321"/>
                <a:gd name="connsiteX4" fmla="*/ 1801150 w 1984003"/>
                <a:gd name="connsiteY4" fmla="*/ 904794 h 1685321"/>
                <a:gd name="connsiteX5" fmla="*/ 1950852 w 1984003"/>
                <a:gd name="connsiteY5" fmla="*/ 1139463 h 1685321"/>
                <a:gd name="connsiteX6" fmla="*/ 1975128 w 1984003"/>
                <a:gd name="connsiteY6" fmla="*/ 1442914 h 1685321"/>
                <a:gd name="connsiteX7" fmla="*/ 1833518 w 1984003"/>
                <a:gd name="connsiteY7" fmla="*/ 1607592 h 1685321"/>
                <a:gd name="connsiteX8" fmla="*/ 1456732 w 1984003"/>
                <a:gd name="connsiteY8" fmla="*/ 1684804 h 1685321"/>
                <a:gd name="connsiteX9" fmla="*/ 951541 w 1984003"/>
                <a:gd name="connsiteY9" fmla="*/ 1635411 h 1685321"/>
                <a:gd name="connsiteX10" fmla="*/ 583696 w 1984003"/>
                <a:gd name="connsiteY10" fmla="*/ 1524741 h 1685321"/>
                <a:gd name="connsiteX11" fmla="*/ 257124 w 1984003"/>
                <a:gd name="connsiteY11" fmla="*/ 1275729 h 1685321"/>
                <a:gd name="connsiteX12" fmla="*/ 301 w 1984003"/>
                <a:gd name="connsiteY12" fmla="*/ 1159611 h 1685321"/>
                <a:gd name="connsiteX13" fmla="*/ 212221 w 1984003"/>
                <a:gd name="connsiteY13" fmla="*/ 728723 h 1685321"/>
                <a:gd name="connsiteX14" fmla="*/ 192886 w 1984003"/>
                <a:gd name="connsiteY14" fmla="*/ 328474 h 1685321"/>
                <a:gd name="connsiteX15" fmla="*/ 600047 w 1984003"/>
                <a:gd name="connsiteY15" fmla="*/ 6280 h 1685321"/>
                <a:gd name="connsiteX0" fmla="*/ 600047 w 1984003"/>
                <a:gd name="connsiteY0" fmla="*/ 7541 h 1686582"/>
                <a:gd name="connsiteX1" fmla="*/ 836787 w 1984003"/>
                <a:gd name="connsiteY1" fmla="*/ 334015 h 1686582"/>
                <a:gd name="connsiteX2" fmla="*/ 1187851 w 1984003"/>
                <a:gd name="connsiteY2" fmla="*/ 497300 h 1686582"/>
                <a:gd name="connsiteX3" fmla="*/ 1513516 w 1984003"/>
                <a:gd name="connsiteY3" fmla="*/ 652421 h 1686582"/>
                <a:gd name="connsiteX4" fmla="*/ 1801150 w 1984003"/>
                <a:gd name="connsiteY4" fmla="*/ 906055 h 1686582"/>
                <a:gd name="connsiteX5" fmla="*/ 1950852 w 1984003"/>
                <a:gd name="connsiteY5" fmla="*/ 1140724 h 1686582"/>
                <a:gd name="connsiteX6" fmla="*/ 1975128 w 1984003"/>
                <a:gd name="connsiteY6" fmla="*/ 1444175 h 1686582"/>
                <a:gd name="connsiteX7" fmla="*/ 1833518 w 1984003"/>
                <a:gd name="connsiteY7" fmla="*/ 1608853 h 1686582"/>
                <a:gd name="connsiteX8" fmla="*/ 1456732 w 1984003"/>
                <a:gd name="connsiteY8" fmla="*/ 1686065 h 1686582"/>
                <a:gd name="connsiteX9" fmla="*/ 951541 w 1984003"/>
                <a:gd name="connsiteY9" fmla="*/ 1636672 h 1686582"/>
                <a:gd name="connsiteX10" fmla="*/ 583696 w 1984003"/>
                <a:gd name="connsiteY10" fmla="*/ 1526002 h 1686582"/>
                <a:gd name="connsiteX11" fmla="*/ 257124 w 1984003"/>
                <a:gd name="connsiteY11" fmla="*/ 1276990 h 1686582"/>
                <a:gd name="connsiteX12" fmla="*/ 301 w 1984003"/>
                <a:gd name="connsiteY12" fmla="*/ 1160872 h 1686582"/>
                <a:gd name="connsiteX13" fmla="*/ 212221 w 1984003"/>
                <a:gd name="connsiteY13" fmla="*/ 729984 h 1686582"/>
                <a:gd name="connsiteX14" fmla="*/ 172475 w 1984003"/>
                <a:gd name="connsiteY14" fmla="*/ 280749 h 1686582"/>
                <a:gd name="connsiteX15" fmla="*/ 600047 w 1984003"/>
                <a:gd name="connsiteY15" fmla="*/ 7541 h 1686582"/>
                <a:gd name="connsiteX0" fmla="*/ 600109 w 1984065"/>
                <a:gd name="connsiteY0" fmla="*/ 7602 h 1686643"/>
                <a:gd name="connsiteX1" fmla="*/ 836849 w 1984065"/>
                <a:gd name="connsiteY1" fmla="*/ 334076 h 1686643"/>
                <a:gd name="connsiteX2" fmla="*/ 1187913 w 1984065"/>
                <a:gd name="connsiteY2" fmla="*/ 497361 h 1686643"/>
                <a:gd name="connsiteX3" fmla="*/ 1513578 w 1984065"/>
                <a:gd name="connsiteY3" fmla="*/ 652482 h 1686643"/>
                <a:gd name="connsiteX4" fmla="*/ 1801212 w 1984065"/>
                <a:gd name="connsiteY4" fmla="*/ 906116 h 1686643"/>
                <a:gd name="connsiteX5" fmla="*/ 1950914 w 1984065"/>
                <a:gd name="connsiteY5" fmla="*/ 1140785 h 1686643"/>
                <a:gd name="connsiteX6" fmla="*/ 1975190 w 1984065"/>
                <a:gd name="connsiteY6" fmla="*/ 1444236 h 1686643"/>
                <a:gd name="connsiteX7" fmla="*/ 1833580 w 1984065"/>
                <a:gd name="connsiteY7" fmla="*/ 1608914 h 1686643"/>
                <a:gd name="connsiteX8" fmla="*/ 1456794 w 1984065"/>
                <a:gd name="connsiteY8" fmla="*/ 1686126 h 1686643"/>
                <a:gd name="connsiteX9" fmla="*/ 951603 w 1984065"/>
                <a:gd name="connsiteY9" fmla="*/ 1636733 h 1686643"/>
                <a:gd name="connsiteX10" fmla="*/ 583758 w 1984065"/>
                <a:gd name="connsiteY10" fmla="*/ 1526063 h 1686643"/>
                <a:gd name="connsiteX11" fmla="*/ 257186 w 1984065"/>
                <a:gd name="connsiteY11" fmla="*/ 1277051 h 1686643"/>
                <a:gd name="connsiteX12" fmla="*/ 363 w 1984065"/>
                <a:gd name="connsiteY12" fmla="*/ 1160933 h 1686643"/>
                <a:gd name="connsiteX13" fmla="*/ 183708 w 1984065"/>
                <a:gd name="connsiteY13" fmla="*/ 742291 h 1686643"/>
                <a:gd name="connsiteX14" fmla="*/ 172537 w 1984065"/>
                <a:gd name="connsiteY14" fmla="*/ 280810 h 1686643"/>
                <a:gd name="connsiteX15" fmla="*/ 600109 w 1984065"/>
                <a:gd name="connsiteY15" fmla="*/ 7602 h 1686643"/>
                <a:gd name="connsiteX0" fmla="*/ 600109 w 1984065"/>
                <a:gd name="connsiteY0" fmla="*/ 7602 h 1686643"/>
                <a:gd name="connsiteX1" fmla="*/ 836849 w 1984065"/>
                <a:gd name="connsiteY1" fmla="*/ 334076 h 1686643"/>
                <a:gd name="connsiteX2" fmla="*/ 1187913 w 1984065"/>
                <a:gd name="connsiteY2" fmla="*/ 497361 h 1686643"/>
                <a:gd name="connsiteX3" fmla="*/ 1513578 w 1984065"/>
                <a:gd name="connsiteY3" fmla="*/ 652482 h 1686643"/>
                <a:gd name="connsiteX4" fmla="*/ 1801212 w 1984065"/>
                <a:gd name="connsiteY4" fmla="*/ 906116 h 1686643"/>
                <a:gd name="connsiteX5" fmla="*/ 1950914 w 1984065"/>
                <a:gd name="connsiteY5" fmla="*/ 1140785 h 1686643"/>
                <a:gd name="connsiteX6" fmla="*/ 1975190 w 1984065"/>
                <a:gd name="connsiteY6" fmla="*/ 1444236 h 1686643"/>
                <a:gd name="connsiteX7" fmla="*/ 1833580 w 1984065"/>
                <a:gd name="connsiteY7" fmla="*/ 1608914 h 1686643"/>
                <a:gd name="connsiteX8" fmla="*/ 1456794 w 1984065"/>
                <a:gd name="connsiteY8" fmla="*/ 1686126 h 1686643"/>
                <a:gd name="connsiteX9" fmla="*/ 951603 w 1984065"/>
                <a:gd name="connsiteY9" fmla="*/ 1636733 h 1686643"/>
                <a:gd name="connsiteX10" fmla="*/ 583758 w 1984065"/>
                <a:gd name="connsiteY10" fmla="*/ 1526063 h 1686643"/>
                <a:gd name="connsiteX11" fmla="*/ 257186 w 1984065"/>
                <a:gd name="connsiteY11" fmla="*/ 1277051 h 1686643"/>
                <a:gd name="connsiteX12" fmla="*/ 363 w 1984065"/>
                <a:gd name="connsiteY12" fmla="*/ 1160933 h 1686643"/>
                <a:gd name="connsiteX13" fmla="*/ 183708 w 1984065"/>
                <a:gd name="connsiteY13" fmla="*/ 742291 h 1686643"/>
                <a:gd name="connsiteX14" fmla="*/ 172537 w 1984065"/>
                <a:gd name="connsiteY14" fmla="*/ 280810 h 1686643"/>
                <a:gd name="connsiteX15" fmla="*/ 600109 w 1984065"/>
                <a:gd name="connsiteY15" fmla="*/ 7602 h 1686643"/>
                <a:gd name="connsiteX0" fmla="*/ 599746 w 1983702"/>
                <a:gd name="connsiteY0" fmla="*/ 7602 h 1686643"/>
                <a:gd name="connsiteX1" fmla="*/ 836486 w 1983702"/>
                <a:gd name="connsiteY1" fmla="*/ 334076 h 1686643"/>
                <a:gd name="connsiteX2" fmla="*/ 1187550 w 1983702"/>
                <a:gd name="connsiteY2" fmla="*/ 497361 h 1686643"/>
                <a:gd name="connsiteX3" fmla="*/ 1513215 w 1983702"/>
                <a:gd name="connsiteY3" fmla="*/ 652482 h 1686643"/>
                <a:gd name="connsiteX4" fmla="*/ 1800849 w 1983702"/>
                <a:gd name="connsiteY4" fmla="*/ 906116 h 1686643"/>
                <a:gd name="connsiteX5" fmla="*/ 1950551 w 1983702"/>
                <a:gd name="connsiteY5" fmla="*/ 1140785 h 1686643"/>
                <a:gd name="connsiteX6" fmla="*/ 1974827 w 1983702"/>
                <a:gd name="connsiteY6" fmla="*/ 1444236 h 1686643"/>
                <a:gd name="connsiteX7" fmla="*/ 1833217 w 1983702"/>
                <a:gd name="connsiteY7" fmla="*/ 1608914 h 1686643"/>
                <a:gd name="connsiteX8" fmla="*/ 1456431 w 1983702"/>
                <a:gd name="connsiteY8" fmla="*/ 1686126 h 1686643"/>
                <a:gd name="connsiteX9" fmla="*/ 951240 w 1983702"/>
                <a:gd name="connsiteY9" fmla="*/ 1636733 h 1686643"/>
                <a:gd name="connsiteX10" fmla="*/ 583395 w 1983702"/>
                <a:gd name="connsiteY10" fmla="*/ 1526063 h 1686643"/>
                <a:gd name="connsiteX11" fmla="*/ 256823 w 1983702"/>
                <a:gd name="connsiteY11" fmla="*/ 1277051 h 1686643"/>
                <a:gd name="connsiteX12" fmla="*/ 0 w 1983702"/>
                <a:gd name="connsiteY12" fmla="*/ 1160933 h 1686643"/>
                <a:gd name="connsiteX13" fmla="*/ 183345 w 1983702"/>
                <a:gd name="connsiteY13" fmla="*/ 742291 h 1686643"/>
                <a:gd name="connsiteX14" fmla="*/ 172174 w 1983702"/>
                <a:gd name="connsiteY14" fmla="*/ 280810 h 1686643"/>
                <a:gd name="connsiteX15" fmla="*/ 599746 w 1983702"/>
                <a:gd name="connsiteY15" fmla="*/ 7602 h 1686643"/>
                <a:gd name="connsiteX0" fmla="*/ 599746 w 1983702"/>
                <a:gd name="connsiteY0" fmla="*/ 7602 h 1686607"/>
                <a:gd name="connsiteX1" fmla="*/ 836486 w 1983702"/>
                <a:gd name="connsiteY1" fmla="*/ 334076 h 1686607"/>
                <a:gd name="connsiteX2" fmla="*/ 1187550 w 1983702"/>
                <a:gd name="connsiteY2" fmla="*/ 497361 h 1686607"/>
                <a:gd name="connsiteX3" fmla="*/ 1513215 w 1983702"/>
                <a:gd name="connsiteY3" fmla="*/ 652482 h 1686607"/>
                <a:gd name="connsiteX4" fmla="*/ 1800849 w 1983702"/>
                <a:gd name="connsiteY4" fmla="*/ 906116 h 1686607"/>
                <a:gd name="connsiteX5" fmla="*/ 1950551 w 1983702"/>
                <a:gd name="connsiteY5" fmla="*/ 1140785 h 1686607"/>
                <a:gd name="connsiteX6" fmla="*/ 1974827 w 1983702"/>
                <a:gd name="connsiteY6" fmla="*/ 1444236 h 1686607"/>
                <a:gd name="connsiteX7" fmla="*/ 1833217 w 1983702"/>
                <a:gd name="connsiteY7" fmla="*/ 1608914 h 1686607"/>
                <a:gd name="connsiteX8" fmla="*/ 1456431 w 1983702"/>
                <a:gd name="connsiteY8" fmla="*/ 1686126 h 1686607"/>
                <a:gd name="connsiteX9" fmla="*/ 951240 w 1983702"/>
                <a:gd name="connsiteY9" fmla="*/ 1636733 h 1686607"/>
                <a:gd name="connsiteX10" fmla="*/ 604995 w 1983702"/>
                <a:gd name="connsiteY10" fmla="*/ 1540463 h 1686607"/>
                <a:gd name="connsiteX11" fmla="*/ 256823 w 1983702"/>
                <a:gd name="connsiteY11" fmla="*/ 1277051 h 1686607"/>
                <a:gd name="connsiteX12" fmla="*/ 0 w 1983702"/>
                <a:gd name="connsiteY12" fmla="*/ 1160933 h 1686607"/>
                <a:gd name="connsiteX13" fmla="*/ 183345 w 1983702"/>
                <a:gd name="connsiteY13" fmla="*/ 742291 h 1686607"/>
                <a:gd name="connsiteX14" fmla="*/ 172174 w 1983702"/>
                <a:gd name="connsiteY14" fmla="*/ 280810 h 1686607"/>
                <a:gd name="connsiteX15" fmla="*/ 599746 w 1983702"/>
                <a:gd name="connsiteY15" fmla="*/ 7602 h 1686607"/>
                <a:gd name="connsiteX0" fmla="*/ 599746 w 1983702"/>
                <a:gd name="connsiteY0" fmla="*/ 7602 h 1686607"/>
                <a:gd name="connsiteX1" fmla="*/ 836486 w 1983702"/>
                <a:gd name="connsiteY1" fmla="*/ 334076 h 1686607"/>
                <a:gd name="connsiteX2" fmla="*/ 1187550 w 1983702"/>
                <a:gd name="connsiteY2" fmla="*/ 497361 h 1686607"/>
                <a:gd name="connsiteX3" fmla="*/ 1513215 w 1983702"/>
                <a:gd name="connsiteY3" fmla="*/ 652482 h 1686607"/>
                <a:gd name="connsiteX4" fmla="*/ 1800849 w 1983702"/>
                <a:gd name="connsiteY4" fmla="*/ 906116 h 1686607"/>
                <a:gd name="connsiteX5" fmla="*/ 1950551 w 1983702"/>
                <a:gd name="connsiteY5" fmla="*/ 1140785 h 1686607"/>
                <a:gd name="connsiteX6" fmla="*/ 1974827 w 1983702"/>
                <a:gd name="connsiteY6" fmla="*/ 1444236 h 1686607"/>
                <a:gd name="connsiteX7" fmla="*/ 1833217 w 1983702"/>
                <a:gd name="connsiteY7" fmla="*/ 1608914 h 1686607"/>
                <a:gd name="connsiteX8" fmla="*/ 1456431 w 1983702"/>
                <a:gd name="connsiteY8" fmla="*/ 1686126 h 1686607"/>
                <a:gd name="connsiteX9" fmla="*/ 951240 w 1983702"/>
                <a:gd name="connsiteY9" fmla="*/ 1636733 h 1686607"/>
                <a:gd name="connsiteX10" fmla="*/ 604995 w 1983702"/>
                <a:gd name="connsiteY10" fmla="*/ 1540463 h 1686607"/>
                <a:gd name="connsiteX11" fmla="*/ 256823 w 1983702"/>
                <a:gd name="connsiteY11" fmla="*/ 1277051 h 1686607"/>
                <a:gd name="connsiteX12" fmla="*/ 0 w 1983702"/>
                <a:gd name="connsiteY12" fmla="*/ 1160933 h 1686607"/>
                <a:gd name="connsiteX13" fmla="*/ 183345 w 1983702"/>
                <a:gd name="connsiteY13" fmla="*/ 742291 h 1686607"/>
                <a:gd name="connsiteX14" fmla="*/ 172174 w 1983702"/>
                <a:gd name="connsiteY14" fmla="*/ 280810 h 1686607"/>
                <a:gd name="connsiteX15" fmla="*/ 599746 w 1983702"/>
                <a:gd name="connsiteY15" fmla="*/ 7602 h 1686607"/>
                <a:gd name="connsiteX0" fmla="*/ 599746 w 1983702"/>
                <a:gd name="connsiteY0" fmla="*/ 7602 h 1686607"/>
                <a:gd name="connsiteX1" fmla="*/ 836486 w 1983702"/>
                <a:gd name="connsiteY1" fmla="*/ 334076 h 1686607"/>
                <a:gd name="connsiteX2" fmla="*/ 1187550 w 1983702"/>
                <a:gd name="connsiteY2" fmla="*/ 560861 h 1686607"/>
                <a:gd name="connsiteX3" fmla="*/ 1513215 w 1983702"/>
                <a:gd name="connsiteY3" fmla="*/ 652482 h 1686607"/>
                <a:gd name="connsiteX4" fmla="*/ 1800849 w 1983702"/>
                <a:gd name="connsiteY4" fmla="*/ 906116 h 1686607"/>
                <a:gd name="connsiteX5" fmla="*/ 1950551 w 1983702"/>
                <a:gd name="connsiteY5" fmla="*/ 1140785 h 1686607"/>
                <a:gd name="connsiteX6" fmla="*/ 1974827 w 1983702"/>
                <a:gd name="connsiteY6" fmla="*/ 1444236 h 1686607"/>
                <a:gd name="connsiteX7" fmla="*/ 1833217 w 1983702"/>
                <a:gd name="connsiteY7" fmla="*/ 1608914 h 1686607"/>
                <a:gd name="connsiteX8" fmla="*/ 1456431 w 1983702"/>
                <a:gd name="connsiteY8" fmla="*/ 1686126 h 1686607"/>
                <a:gd name="connsiteX9" fmla="*/ 951240 w 1983702"/>
                <a:gd name="connsiteY9" fmla="*/ 1636733 h 1686607"/>
                <a:gd name="connsiteX10" fmla="*/ 604995 w 1983702"/>
                <a:gd name="connsiteY10" fmla="*/ 1540463 h 1686607"/>
                <a:gd name="connsiteX11" fmla="*/ 256823 w 1983702"/>
                <a:gd name="connsiteY11" fmla="*/ 1277051 h 1686607"/>
                <a:gd name="connsiteX12" fmla="*/ 0 w 1983702"/>
                <a:gd name="connsiteY12" fmla="*/ 1160933 h 1686607"/>
                <a:gd name="connsiteX13" fmla="*/ 183345 w 1983702"/>
                <a:gd name="connsiteY13" fmla="*/ 742291 h 1686607"/>
                <a:gd name="connsiteX14" fmla="*/ 172174 w 1983702"/>
                <a:gd name="connsiteY14" fmla="*/ 280810 h 1686607"/>
                <a:gd name="connsiteX15" fmla="*/ 599746 w 1983702"/>
                <a:gd name="connsiteY15" fmla="*/ 7602 h 1686607"/>
                <a:gd name="connsiteX0" fmla="*/ 599746 w 1983702"/>
                <a:gd name="connsiteY0" fmla="*/ 7602 h 1686607"/>
                <a:gd name="connsiteX1" fmla="*/ 836486 w 1983702"/>
                <a:gd name="connsiteY1" fmla="*/ 334076 h 1686607"/>
                <a:gd name="connsiteX2" fmla="*/ 1187550 w 1983702"/>
                <a:gd name="connsiteY2" fmla="*/ 560861 h 1686607"/>
                <a:gd name="connsiteX3" fmla="*/ 1484640 w 1983702"/>
                <a:gd name="connsiteY3" fmla="*/ 754082 h 1686607"/>
                <a:gd name="connsiteX4" fmla="*/ 1800849 w 1983702"/>
                <a:gd name="connsiteY4" fmla="*/ 906116 h 1686607"/>
                <a:gd name="connsiteX5" fmla="*/ 1950551 w 1983702"/>
                <a:gd name="connsiteY5" fmla="*/ 1140785 h 1686607"/>
                <a:gd name="connsiteX6" fmla="*/ 1974827 w 1983702"/>
                <a:gd name="connsiteY6" fmla="*/ 1444236 h 1686607"/>
                <a:gd name="connsiteX7" fmla="*/ 1833217 w 1983702"/>
                <a:gd name="connsiteY7" fmla="*/ 1608914 h 1686607"/>
                <a:gd name="connsiteX8" fmla="*/ 1456431 w 1983702"/>
                <a:gd name="connsiteY8" fmla="*/ 1686126 h 1686607"/>
                <a:gd name="connsiteX9" fmla="*/ 951240 w 1983702"/>
                <a:gd name="connsiteY9" fmla="*/ 1636733 h 1686607"/>
                <a:gd name="connsiteX10" fmla="*/ 604995 w 1983702"/>
                <a:gd name="connsiteY10" fmla="*/ 1540463 h 1686607"/>
                <a:gd name="connsiteX11" fmla="*/ 256823 w 1983702"/>
                <a:gd name="connsiteY11" fmla="*/ 1277051 h 1686607"/>
                <a:gd name="connsiteX12" fmla="*/ 0 w 1983702"/>
                <a:gd name="connsiteY12" fmla="*/ 1160933 h 1686607"/>
                <a:gd name="connsiteX13" fmla="*/ 183345 w 1983702"/>
                <a:gd name="connsiteY13" fmla="*/ 742291 h 1686607"/>
                <a:gd name="connsiteX14" fmla="*/ 172174 w 1983702"/>
                <a:gd name="connsiteY14" fmla="*/ 280810 h 1686607"/>
                <a:gd name="connsiteX15" fmla="*/ 599746 w 1983702"/>
                <a:gd name="connsiteY15" fmla="*/ 7602 h 1686607"/>
                <a:gd name="connsiteX0" fmla="*/ 599746 w 1984611"/>
                <a:gd name="connsiteY0" fmla="*/ 7602 h 1686607"/>
                <a:gd name="connsiteX1" fmla="*/ 836486 w 1984611"/>
                <a:gd name="connsiteY1" fmla="*/ 334076 h 1686607"/>
                <a:gd name="connsiteX2" fmla="*/ 1187550 w 1984611"/>
                <a:gd name="connsiteY2" fmla="*/ 560861 h 1686607"/>
                <a:gd name="connsiteX3" fmla="*/ 1484640 w 1984611"/>
                <a:gd name="connsiteY3" fmla="*/ 754082 h 1686607"/>
                <a:gd name="connsiteX4" fmla="*/ 1775449 w 1984611"/>
                <a:gd name="connsiteY4" fmla="*/ 988666 h 1686607"/>
                <a:gd name="connsiteX5" fmla="*/ 1950551 w 1984611"/>
                <a:gd name="connsiteY5" fmla="*/ 1140785 h 1686607"/>
                <a:gd name="connsiteX6" fmla="*/ 1974827 w 1984611"/>
                <a:gd name="connsiteY6" fmla="*/ 1444236 h 1686607"/>
                <a:gd name="connsiteX7" fmla="*/ 1833217 w 1984611"/>
                <a:gd name="connsiteY7" fmla="*/ 1608914 h 1686607"/>
                <a:gd name="connsiteX8" fmla="*/ 1456431 w 1984611"/>
                <a:gd name="connsiteY8" fmla="*/ 1686126 h 1686607"/>
                <a:gd name="connsiteX9" fmla="*/ 951240 w 1984611"/>
                <a:gd name="connsiteY9" fmla="*/ 1636733 h 1686607"/>
                <a:gd name="connsiteX10" fmla="*/ 604995 w 1984611"/>
                <a:gd name="connsiteY10" fmla="*/ 1540463 h 1686607"/>
                <a:gd name="connsiteX11" fmla="*/ 256823 w 1984611"/>
                <a:gd name="connsiteY11" fmla="*/ 1277051 h 1686607"/>
                <a:gd name="connsiteX12" fmla="*/ 0 w 1984611"/>
                <a:gd name="connsiteY12" fmla="*/ 1160933 h 1686607"/>
                <a:gd name="connsiteX13" fmla="*/ 183345 w 1984611"/>
                <a:gd name="connsiteY13" fmla="*/ 742291 h 1686607"/>
                <a:gd name="connsiteX14" fmla="*/ 172174 w 1984611"/>
                <a:gd name="connsiteY14" fmla="*/ 280810 h 1686607"/>
                <a:gd name="connsiteX15" fmla="*/ 599746 w 1984611"/>
                <a:gd name="connsiteY15" fmla="*/ 7602 h 1686607"/>
                <a:gd name="connsiteX0" fmla="*/ 599746 w 1977302"/>
                <a:gd name="connsiteY0" fmla="*/ 7602 h 1686607"/>
                <a:gd name="connsiteX1" fmla="*/ 836486 w 1977302"/>
                <a:gd name="connsiteY1" fmla="*/ 334076 h 1686607"/>
                <a:gd name="connsiteX2" fmla="*/ 1187550 w 1977302"/>
                <a:gd name="connsiteY2" fmla="*/ 560861 h 1686607"/>
                <a:gd name="connsiteX3" fmla="*/ 1484640 w 1977302"/>
                <a:gd name="connsiteY3" fmla="*/ 754082 h 1686607"/>
                <a:gd name="connsiteX4" fmla="*/ 1775449 w 1977302"/>
                <a:gd name="connsiteY4" fmla="*/ 988666 h 1686607"/>
                <a:gd name="connsiteX5" fmla="*/ 1912451 w 1977302"/>
                <a:gd name="connsiteY5" fmla="*/ 1191585 h 1686607"/>
                <a:gd name="connsiteX6" fmla="*/ 1974827 w 1977302"/>
                <a:gd name="connsiteY6" fmla="*/ 1444236 h 1686607"/>
                <a:gd name="connsiteX7" fmla="*/ 1833217 w 1977302"/>
                <a:gd name="connsiteY7" fmla="*/ 1608914 h 1686607"/>
                <a:gd name="connsiteX8" fmla="*/ 1456431 w 1977302"/>
                <a:gd name="connsiteY8" fmla="*/ 1686126 h 1686607"/>
                <a:gd name="connsiteX9" fmla="*/ 951240 w 1977302"/>
                <a:gd name="connsiteY9" fmla="*/ 1636733 h 1686607"/>
                <a:gd name="connsiteX10" fmla="*/ 604995 w 1977302"/>
                <a:gd name="connsiteY10" fmla="*/ 1540463 h 1686607"/>
                <a:gd name="connsiteX11" fmla="*/ 256823 w 1977302"/>
                <a:gd name="connsiteY11" fmla="*/ 1277051 h 1686607"/>
                <a:gd name="connsiteX12" fmla="*/ 0 w 1977302"/>
                <a:gd name="connsiteY12" fmla="*/ 1160933 h 1686607"/>
                <a:gd name="connsiteX13" fmla="*/ 183345 w 1977302"/>
                <a:gd name="connsiteY13" fmla="*/ 742291 h 1686607"/>
                <a:gd name="connsiteX14" fmla="*/ 172174 w 1977302"/>
                <a:gd name="connsiteY14" fmla="*/ 280810 h 1686607"/>
                <a:gd name="connsiteX15" fmla="*/ 599746 w 1977302"/>
                <a:gd name="connsiteY15" fmla="*/ 7602 h 1686607"/>
                <a:gd name="connsiteX0" fmla="*/ 599746 w 1977302"/>
                <a:gd name="connsiteY0" fmla="*/ 7602 h 1686607"/>
                <a:gd name="connsiteX1" fmla="*/ 836486 w 1977302"/>
                <a:gd name="connsiteY1" fmla="*/ 334076 h 1686607"/>
                <a:gd name="connsiteX2" fmla="*/ 1187550 w 1977302"/>
                <a:gd name="connsiteY2" fmla="*/ 605311 h 1686607"/>
                <a:gd name="connsiteX3" fmla="*/ 1484640 w 1977302"/>
                <a:gd name="connsiteY3" fmla="*/ 754082 h 1686607"/>
                <a:gd name="connsiteX4" fmla="*/ 1775449 w 1977302"/>
                <a:gd name="connsiteY4" fmla="*/ 988666 h 1686607"/>
                <a:gd name="connsiteX5" fmla="*/ 1912451 w 1977302"/>
                <a:gd name="connsiteY5" fmla="*/ 1191585 h 1686607"/>
                <a:gd name="connsiteX6" fmla="*/ 1974827 w 1977302"/>
                <a:gd name="connsiteY6" fmla="*/ 1444236 h 1686607"/>
                <a:gd name="connsiteX7" fmla="*/ 1833217 w 1977302"/>
                <a:gd name="connsiteY7" fmla="*/ 1608914 h 1686607"/>
                <a:gd name="connsiteX8" fmla="*/ 1456431 w 1977302"/>
                <a:gd name="connsiteY8" fmla="*/ 1686126 h 1686607"/>
                <a:gd name="connsiteX9" fmla="*/ 951240 w 1977302"/>
                <a:gd name="connsiteY9" fmla="*/ 1636733 h 1686607"/>
                <a:gd name="connsiteX10" fmla="*/ 604995 w 1977302"/>
                <a:gd name="connsiteY10" fmla="*/ 1540463 h 1686607"/>
                <a:gd name="connsiteX11" fmla="*/ 256823 w 1977302"/>
                <a:gd name="connsiteY11" fmla="*/ 1277051 h 1686607"/>
                <a:gd name="connsiteX12" fmla="*/ 0 w 1977302"/>
                <a:gd name="connsiteY12" fmla="*/ 1160933 h 1686607"/>
                <a:gd name="connsiteX13" fmla="*/ 183345 w 1977302"/>
                <a:gd name="connsiteY13" fmla="*/ 742291 h 1686607"/>
                <a:gd name="connsiteX14" fmla="*/ 172174 w 1977302"/>
                <a:gd name="connsiteY14" fmla="*/ 280810 h 1686607"/>
                <a:gd name="connsiteX15" fmla="*/ 599746 w 1977302"/>
                <a:gd name="connsiteY15" fmla="*/ 7602 h 1686607"/>
                <a:gd name="connsiteX0" fmla="*/ 599746 w 1977302"/>
                <a:gd name="connsiteY0" fmla="*/ 7602 h 1686607"/>
                <a:gd name="connsiteX1" fmla="*/ 836486 w 1977302"/>
                <a:gd name="connsiteY1" fmla="*/ 334076 h 1686607"/>
                <a:gd name="connsiteX2" fmla="*/ 1187550 w 1977302"/>
                <a:gd name="connsiteY2" fmla="*/ 605311 h 1686607"/>
                <a:gd name="connsiteX3" fmla="*/ 1471940 w 1977302"/>
                <a:gd name="connsiteY3" fmla="*/ 804882 h 1686607"/>
                <a:gd name="connsiteX4" fmla="*/ 1775449 w 1977302"/>
                <a:gd name="connsiteY4" fmla="*/ 988666 h 1686607"/>
                <a:gd name="connsiteX5" fmla="*/ 1912451 w 1977302"/>
                <a:gd name="connsiteY5" fmla="*/ 1191585 h 1686607"/>
                <a:gd name="connsiteX6" fmla="*/ 1974827 w 1977302"/>
                <a:gd name="connsiteY6" fmla="*/ 1444236 h 1686607"/>
                <a:gd name="connsiteX7" fmla="*/ 1833217 w 1977302"/>
                <a:gd name="connsiteY7" fmla="*/ 1608914 h 1686607"/>
                <a:gd name="connsiteX8" fmla="*/ 1456431 w 1977302"/>
                <a:gd name="connsiteY8" fmla="*/ 1686126 h 1686607"/>
                <a:gd name="connsiteX9" fmla="*/ 951240 w 1977302"/>
                <a:gd name="connsiteY9" fmla="*/ 1636733 h 1686607"/>
                <a:gd name="connsiteX10" fmla="*/ 604995 w 1977302"/>
                <a:gd name="connsiteY10" fmla="*/ 1540463 h 1686607"/>
                <a:gd name="connsiteX11" fmla="*/ 256823 w 1977302"/>
                <a:gd name="connsiteY11" fmla="*/ 1277051 h 1686607"/>
                <a:gd name="connsiteX12" fmla="*/ 0 w 1977302"/>
                <a:gd name="connsiteY12" fmla="*/ 1160933 h 1686607"/>
                <a:gd name="connsiteX13" fmla="*/ 183345 w 1977302"/>
                <a:gd name="connsiteY13" fmla="*/ 742291 h 1686607"/>
                <a:gd name="connsiteX14" fmla="*/ 172174 w 1977302"/>
                <a:gd name="connsiteY14" fmla="*/ 280810 h 1686607"/>
                <a:gd name="connsiteX15" fmla="*/ 599746 w 1977302"/>
                <a:gd name="connsiteY15" fmla="*/ 7602 h 1686607"/>
                <a:gd name="connsiteX0" fmla="*/ 599746 w 1977302"/>
                <a:gd name="connsiteY0" fmla="*/ 7602 h 1686607"/>
                <a:gd name="connsiteX1" fmla="*/ 836486 w 1977302"/>
                <a:gd name="connsiteY1" fmla="*/ 334076 h 1686607"/>
                <a:gd name="connsiteX2" fmla="*/ 1168500 w 1977302"/>
                <a:gd name="connsiteY2" fmla="*/ 621186 h 1686607"/>
                <a:gd name="connsiteX3" fmla="*/ 1471940 w 1977302"/>
                <a:gd name="connsiteY3" fmla="*/ 804882 h 1686607"/>
                <a:gd name="connsiteX4" fmla="*/ 1775449 w 1977302"/>
                <a:gd name="connsiteY4" fmla="*/ 988666 h 1686607"/>
                <a:gd name="connsiteX5" fmla="*/ 1912451 w 1977302"/>
                <a:gd name="connsiteY5" fmla="*/ 1191585 h 1686607"/>
                <a:gd name="connsiteX6" fmla="*/ 1974827 w 1977302"/>
                <a:gd name="connsiteY6" fmla="*/ 1444236 h 1686607"/>
                <a:gd name="connsiteX7" fmla="*/ 1833217 w 1977302"/>
                <a:gd name="connsiteY7" fmla="*/ 1608914 h 1686607"/>
                <a:gd name="connsiteX8" fmla="*/ 1456431 w 1977302"/>
                <a:gd name="connsiteY8" fmla="*/ 1686126 h 1686607"/>
                <a:gd name="connsiteX9" fmla="*/ 951240 w 1977302"/>
                <a:gd name="connsiteY9" fmla="*/ 1636733 h 1686607"/>
                <a:gd name="connsiteX10" fmla="*/ 604995 w 1977302"/>
                <a:gd name="connsiteY10" fmla="*/ 1540463 h 1686607"/>
                <a:gd name="connsiteX11" fmla="*/ 256823 w 1977302"/>
                <a:gd name="connsiteY11" fmla="*/ 1277051 h 1686607"/>
                <a:gd name="connsiteX12" fmla="*/ 0 w 1977302"/>
                <a:gd name="connsiteY12" fmla="*/ 1160933 h 1686607"/>
                <a:gd name="connsiteX13" fmla="*/ 183345 w 1977302"/>
                <a:gd name="connsiteY13" fmla="*/ 742291 h 1686607"/>
                <a:gd name="connsiteX14" fmla="*/ 172174 w 1977302"/>
                <a:gd name="connsiteY14" fmla="*/ 280810 h 1686607"/>
                <a:gd name="connsiteX15" fmla="*/ 599746 w 1977302"/>
                <a:gd name="connsiteY15" fmla="*/ 7602 h 1686607"/>
                <a:gd name="connsiteX0" fmla="*/ 599746 w 1977302"/>
                <a:gd name="connsiteY0" fmla="*/ 7602 h 1686607"/>
                <a:gd name="connsiteX1" fmla="*/ 836486 w 1977302"/>
                <a:gd name="connsiteY1" fmla="*/ 334076 h 1686607"/>
                <a:gd name="connsiteX2" fmla="*/ 1168500 w 1977302"/>
                <a:gd name="connsiteY2" fmla="*/ 621186 h 1686607"/>
                <a:gd name="connsiteX3" fmla="*/ 1471940 w 1977302"/>
                <a:gd name="connsiteY3" fmla="*/ 804882 h 1686607"/>
                <a:gd name="connsiteX4" fmla="*/ 1775449 w 1977302"/>
                <a:gd name="connsiteY4" fmla="*/ 988666 h 1686607"/>
                <a:gd name="connsiteX5" fmla="*/ 1912451 w 1977302"/>
                <a:gd name="connsiteY5" fmla="*/ 1191585 h 1686607"/>
                <a:gd name="connsiteX6" fmla="*/ 1974827 w 1977302"/>
                <a:gd name="connsiteY6" fmla="*/ 1444236 h 1686607"/>
                <a:gd name="connsiteX7" fmla="*/ 1833217 w 1977302"/>
                <a:gd name="connsiteY7" fmla="*/ 1608914 h 1686607"/>
                <a:gd name="connsiteX8" fmla="*/ 1456431 w 1977302"/>
                <a:gd name="connsiteY8" fmla="*/ 1686126 h 1686607"/>
                <a:gd name="connsiteX9" fmla="*/ 951240 w 1977302"/>
                <a:gd name="connsiteY9" fmla="*/ 1636733 h 1686607"/>
                <a:gd name="connsiteX10" fmla="*/ 604995 w 1977302"/>
                <a:gd name="connsiteY10" fmla="*/ 1540463 h 1686607"/>
                <a:gd name="connsiteX11" fmla="*/ 256823 w 1977302"/>
                <a:gd name="connsiteY11" fmla="*/ 1277051 h 1686607"/>
                <a:gd name="connsiteX12" fmla="*/ 0 w 1977302"/>
                <a:gd name="connsiteY12" fmla="*/ 1160933 h 1686607"/>
                <a:gd name="connsiteX13" fmla="*/ 183345 w 1977302"/>
                <a:gd name="connsiteY13" fmla="*/ 742291 h 1686607"/>
                <a:gd name="connsiteX14" fmla="*/ 172174 w 1977302"/>
                <a:gd name="connsiteY14" fmla="*/ 280810 h 1686607"/>
                <a:gd name="connsiteX15" fmla="*/ 599746 w 1977302"/>
                <a:gd name="connsiteY15" fmla="*/ 7602 h 1686607"/>
                <a:gd name="connsiteX0" fmla="*/ 599746 w 1977447"/>
                <a:gd name="connsiteY0" fmla="*/ 7602 h 1686607"/>
                <a:gd name="connsiteX1" fmla="*/ 836486 w 1977447"/>
                <a:gd name="connsiteY1" fmla="*/ 334076 h 1686607"/>
                <a:gd name="connsiteX2" fmla="*/ 1168500 w 1977447"/>
                <a:gd name="connsiteY2" fmla="*/ 621186 h 1686607"/>
                <a:gd name="connsiteX3" fmla="*/ 1471940 w 1977447"/>
                <a:gd name="connsiteY3" fmla="*/ 804882 h 1686607"/>
                <a:gd name="connsiteX4" fmla="*/ 1756399 w 1977447"/>
                <a:gd name="connsiteY4" fmla="*/ 1017241 h 1686607"/>
                <a:gd name="connsiteX5" fmla="*/ 1912451 w 1977447"/>
                <a:gd name="connsiteY5" fmla="*/ 1191585 h 1686607"/>
                <a:gd name="connsiteX6" fmla="*/ 1974827 w 1977447"/>
                <a:gd name="connsiteY6" fmla="*/ 1444236 h 1686607"/>
                <a:gd name="connsiteX7" fmla="*/ 1833217 w 1977447"/>
                <a:gd name="connsiteY7" fmla="*/ 1608914 h 1686607"/>
                <a:gd name="connsiteX8" fmla="*/ 1456431 w 1977447"/>
                <a:gd name="connsiteY8" fmla="*/ 1686126 h 1686607"/>
                <a:gd name="connsiteX9" fmla="*/ 951240 w 1977447"/>
                <a:gd name="connsiteY9" fmla="*/ 1636733 h 1686607"/>
                <a:gd name="connsiteX10" fmla="*/ 604995 w 1977447"/>
                <a:gd name="connsiteY10" fmla="*/ 1540463 h 1686607"/>
                <a:gd name="connsiteX11" fmla="*/ 256823 w 1977447"/>
                <a:gd name="connsiteY11" fmla="*/ 1277051 h 1686607"/>
                <a:gd name="connsiteX12" fmla="*/ 0 w 1977447"/>
                <a:gd name="connsiteY12" fmla="*/ 1160933 h 1686607"/>
                <a:gd name="connsiteX13" fmla="*/ 183345 w 1977447"/>
                <a:gd name="connsiteY13" fmla="*/ 742291 h 1686607"/>
                <a:gd name="connsiteX14" fmla="*/ 172174 w 1977447"/>
                <a:gd name="connsiteY14" fmla="*/ 280810 h 1686607"/>
                <a:gd name="connsiteX15" fmla="*/ 599746 w 1977447"/>
                <a:gd name="connsiteY15" fmla="*/ 7602 h 1686607"/>
                <a:gd name="connsiteX0" fmla="*/ 599746 w 1976205"/>
                <a:gd name="connsiteY0" fmla="*/ 7602 h 1686607"/>
                <a:gd name="connsiteX1" fmla="*/ 836486 w 1976205"/>
                <a:gd name="connsiteY1" fmla="*/ 334076 h 1686607"/>
                <a:gd name="connsiteX2" fmla="*/ 1168500 w 1976205"/>
                <a:gd name="connsiteY2" fmla="*/ 621186 h 1686607"/>
                <a:gd name="connsiteX3" fmla="*/ 1471940 w 1976205"/>
                <a:gd name="connsiteY3" fmla="*/ 804882 h 1686607"/>
                <a:gd name="connsiteX4" fmla="*/ 1756399 w 1976205"/>
                <a:gd name="connsiteY4" fmla="*/ 1017241 h 1686607"/>
                <a:gd name="connsiteX5" fmla="*/ 1896576 w 1976205"/>
                <a:gd name="connsiteY5" fmla="*/ 1216985 h 1686607"/>
                <a:gd name="connsiteX6" fmla="*/ 1974827 w 1976205"/>
                <a:gd name="connsiteY6" fmla="*/ 1444236 h 1686607"/>
                <a:gd name="connsiteX7" fmla="*/ 1833217 w 1976205"/>
                <a:gd name="connsiteY7" fmla="*/ 1608914 h 1686607"/>
                <a:gd name="connsiteX8" fmla="*/ 1456431 w 1976205"/>
                <a:gd name="connsiteY8" fmla="*/ 1686126 h 1686607"/>
                <a:gd name="connsiteX9" fmla="*/ 951240 w 1976205"/>
                <a:gd name="connsiteY9" fmla="*/ 1636733 h 1686607"/>
                <a:gd name="connsiteX10" fmla="*/ 604995 w 1976205"/>
                <a:gd name="connsiteY10" fmla="*/ 1540463 h 1686607"/>
                <a:gd name="connsiteX11" fmla="*/ 256823 w 1976205"/>
                <a:gd name="connsiteY11" fmla="*/ 1277051 h 1686607"/>
                <a:gd name="connsiteX12" fmla="*/ 0 w 1976205"/>
                <a:gd name="connsiteY12" fmla="*/ 1160933 h 1686607"/>
                <a:gd name="connsiteX13" fmla="*/ 183345 w 1976205"/>
                <a:gd name="connsiteY13" fmla="*/ 742291 h 1686607"/>
                <a:gd name="connsiteX14" fmla="*/ 172174 w 1976205"/>
                <a:gd name="connsiteY14" fmla="*/ 280810 h 1686607"/>
                <a:gd name="connsiteX15" fmla="*/ 599746 w 1976205"/>
                <a:gd name="connsiteY15" fmla="*/ 7602 h 1686607"/>
                <a:gd name="connsiteX0" fmla="*/ 599746 w 1976316"/>
                <a:gd name="connsiteY0" fmla="*/ 7602 h 1686607"/>
                <a:gd name="connsiteX1" fmla="*/ 836486 w 1976316"/>
                <a:gd name="connsiteY1" fmla="*/ 334076 h 1686607"/>
                <a:gd name="connsiteX2" fmla="*/ 1168500 w 1976316"/>
                <a:gd name="connsiteY2" fmla="*/ 621186 h 1686607"/>
                <a:gd name="connsiteX3" fmla="*/ 1471940 w 1976316"/>
                <a:gd name="connsiteY3" fmla="*/ 804882 h 1686607"/>
                <a:gd name="connsiteX4" fmla="*/ 1727824 w 1976316"/>
                <a:gd name="connsiteY4" fmla="*/ 1052166 h 1686607"/>
                <a:gd name="connsiteX5" fmla="*/ 1896576 w 1976316"/>
                <a:gd name="connsiteY5" fmla="*/ 1216985 h 1686607"/>
                <a:gd name="connsiteX6" fmla="*/ 1974827 w 1976316"/>
                <a:gd name="connsiteY6" fmla="*/ 1444236 h 1686607"/>
                <a:gd name="connsiteX7" fmla="*/ 1833217 w 1976316"/>
                <a:gd name="connsiteY7" fmla="*/ 1608914 h 1686607"/>
                <a:gd name="connsiteX8" fmla="*/ 1456431 w 1976316"/>
                <a:gd name="connsiteY8" fmla="*/ 1686126 h 1686607"/>
                <a:gd name="connsiteX9" fmla="*/ 951240 w 1976316"/>
                <a:gd name="connsiteY9" fmla="*/ 1636733 h 1686607"/>
                <a:gd name="connsiteX10" fmla="*/ 604995 w 1976316"/>
                <a:gd name="connsiteY10" fmla="*/ 1540463 h 1686607"/>
                <a:gd name="connsiteX11" fmla="*/ 256823 w 1976316"/>
                <a:gd name="connsiteY11" fmla="*/ 1277051 h 1686607"/>
                <a:gd name="connsiteX12" fmla="*/ 0 w 1976316"/>
                <a:gd name="connsiteY12" fmla="*/ 1160933 h 1686607"/>
                <a:gd name="connsiteX13" fmla="*/ 183345 w 1976316"/>
                <a:gd name="connsiteY13" fmla="*/ 742291 h 1686607"/>
                <a:gd name="connsiteX14" fmla="*/ 172174 w 1976316"/>
                <a:gd name="connsiteY14" fmla="*/ 280810 h 1686607"/>
                <a:gd name="connsiteX15" fmla="*/ 599746 w 1976316"/>
                <a:gd name="connsiteY15" fmla="*/ 7602 h 1686607"/>
                <a:gd name="connsiteX0" fmla="*/ 599746 w 1976316"/>
                <a:gd name="connsiteY0" fmla="*/ 7602 h 1686607"/>
                <a:gd name="connsiteX1" fmla="*/ 836486 w 1976316"/>
                <a:gd name="connsiteY1" fmla="*/ 334076 h 1686607"/>
                <a:gd name="connsiteX2" fmla="*/ 1168500 w 1976316"/>
                <a:gd name="connsiteY2" fmla="*/ 621186 h 1686607"/>
                <a:gd name="connsiteX3" fmla="*/ 1437015 w 1976316"/>
                <a:gd name="connsiteY3" fmla="*/ 836632 h 1686607"/>
                <a:gd name="connsiteX4" fmla="*/ 1727824 w 1976316"/>
                <a:gd name="connsiteY4" fmla="*/ 1052166 h 1686607"/>
                <a:gd name="connsiteX5" fmla="*/ 1896576 w 1976316"/>
                <a:gd name="connsiteY5" fmla="*/ 1216985 h 1686607"/>
                <a:gd name="connsiteX6" fmla="*/ 1974827 w 1976316"/>
                <a:gd name="connsiteY6" fmla="*/ 1444236 h 1686607"/>
                <a:gd name="connsiteX7" fmla="*/ 1833217 w 1976316"/>
                <a:gd name="connsiteY7" fmla="*/ 1608914 h 1686607"/>
                <a:gd name="connsiteX8" fmla="*/ 1456431 w 1976316"/>
                <a:gd name="connsiteY8" fmla="*/ 1686126 h 1686607"/>
                <a:gd name="connsiteX9" fmla="*/ 951240 w 1976316"/>
                <a:gd name="connsiteY9" fmla="*/ 1636733 h 1686607"/>
                <a:gd name="connsiteX10" fmla="*/ 604995 w 1976316"/>
                <a:gd name="connsiteY10" fmla="*/ 1540463 h 1686607"/>
                <a:gd name="connsiteX11" fmla="*/ 256823 w 1976316"/>
                <a:gd name="connsiteY11" fmla="*/ 1277051 h 1686607"/>
                <a:gd name="connsiteX12" fmla="*/ 0 w 1976316"/>
                <a:gd name="connsiteY12" fmla="*/ 1160933 h 1686607"/>
                <a:gd name="connsiteX13" fmla="*/ 183345 w 1976316"/>
                <a:gd name="connsiteY13" fmla="*/ 742291 h 1686607"/>
                <a:gd name="connsiteX14" fmla="*/ 172174 w 1976316"/>
                <a:gd name="connsiteY14" fmla="*/ 280810 h 1686607"/>
                <a:gd name="connsiteX15" fmla="*/ 599746 w 1976316"/>
                <a:gd name="connsiteY15" fmla="*/ 7602 h 1686607"/>
                <a:gd name="connsiteX0" fmla="*/ 599746 w 1974968"/>
                <a:gd name="connsiteY0" fmla="*/ 7602 h 1763283"/>
                <a:gd name="connsiteX1" fmla="*/ 836486 w 1974968"/>
                <a:gd name="connsiteY1" fmla="*/ 334076 h 1763283"/>
                <a:gd name="connsiteX2" fmla="*/ 1168500 w 1974968"/>
                <a:gd name="connsiteY2" fmla="*/ 621186 h 1763283"/>
                <a:gd name="connsiteX3" fmla="*/ 1437015 w 1974968"/>
                <a:gd name="connsiteY3" fmla="*/ 836632 h 1763283"/>
                <a:gd name="connsiteX4" fmla="*/ 1727824 w 1974968"/>
                <a:gd name="connsiteY4" fmla="*/ 1052166 h 1763283"/>
                <a:gd name="connsiteX5" fmla="*/ 1896576 w 1974968"/>
                <a:gd name="connsiteY5" fmla="*/ 1216985 h 1763283"/>
                <a:gd name="connsiteX6" fmla="*/ 1974827 w 1974968"/>
                <a:gd name="connsiteY6" fmla="*/ 1444236 h 1763283"/>
                <a:gd name="connsiteX7" fmla="*/ 1879633 w 1974968"/>
                <a:gd name="connsiteY7" fmla="*/ 1752804 h 1763283"/>
                <a:gd name="connsiteX8" fmla="*/ 1456431 w 1974968"/>
                <a:gd name="connsiteY8" fmla="*/ 1686126 h 1763283"/>
                <a:gd name="connsiteX9" fmla="*/ 951240 w 1974968"/>
                <a:gd name="connsiteY9" fmla="*/ 1636733 h 1763283"/>
                <a:gd name="connsiteX10" fmla="*/ 604995 w 1974968"/>
                <a:gd name="connsiteY10" fmla="*/ 1540463 h 1763283"/>
                <a:gd name="connsiteX11" fmla="*/ 256823 w 1974968"/>
                <a:gd name="connsiteY11" fmla="*/ 1277051 h 1763283"/>
                <a:gd name="connsiteX12" fmla="*/ 0 w 1974968"/>
                <a:gd name="connsiteY12" fmla="*/ 1160933 h 1763283"/>
                <a:gd name="connsiteX13" fmla="*/ 183345 w 1974968"/>
                <a:gd name="connsiteY13" fmla="*/ 742291 h 1763283"/>
                <a:gd name="connsiteX14" fmla="*/ 172174 w 1974968"/>
                <a:gd name="connsiteY14" fmla="*/ 280810 h 1763283"/>
                <a:gd name="connsiteX15" fmla="*/ 599746 w 1974968"/>
                <a:gd name="connsiteY15" fmla="*/ 7602 h 1763283"/>
                <a:gd name="connsiteX0" fmla="*/ 599746 w 1974968"/>
                <a:gd name="connsiteY0" fmla="*/ 7602 h 1776335"/>
                <a:gd name="connsiteX1" fmla="*/ 836486 w 1974968"/>
                <a:gd name="connsiteY1" fmla="*/ 334076 h 1776335"/>
                <a:gd name="connsiteX2" fmla="*/ 1168500 w 1974968"/>
                <a:gd name="connsiteY2" fmla="*/ 621186 h 1776335"/>
                <a:gd name="connsiteX3" fmla="*/ 1437015 w 1974968"/>
                <a:gd name="connsiteY3" fmla="*/ 836632 h 1776335"/>
                <a:gd name="connsiteX4" fmla="*/ 1727824 w 1974968"/>
                <a:gd name="connsiteY4" fmla="*/ 1052166 h 1776335"/>
                <a:gd name="connsiteX5" fmla="*/ 1896576 w 1974968"/>
                <a:gd name="connsiteY5" fmla="*/ 1216985 h 1776335"/>
                <a:gd name="connsiteX6" fmla="*/ 1974827 w 1974968"/>
                <a:gd name="connsiteY6" fmla="*/ 1444236 h 1776335"/>
                <a:gd name="connsiteX7" fmla="*/ 1879633 w 1974968"/>
                <a:gd name="connsiteY7" fmla="*/ 1752804 h 1776335"/>
                <a:gd name="connsiteX8" fmla="*/ 1419298 w 1974968"/>
                <a:gd name="connsiteY8" fmla="*/ 1741825 h 1776335"/>
                <a:gd name="connsiteX9" fmla="*/ 951240 w 1974968"/>
                <a:gd name="connsiteY9" fmla="*/ 1636733 h 1776335"/>
                <a:gd name="connsiteX10" fmla="*/ 604995 w 1974968"/>
                <a:gd name="connsiteY10" fmla="*/ 1540463 h 1776335"/>
                <a:gd name="connsiteX11" fmla="*/ 256823 w 1974968"/>
                <a:gd name="connsiteY11" fmla="*/ 1277051 h 1776335"/>
                <a:gd name="connsiteX12" fmla="*/ 0 w 1974968"/>
                <a:gd name="connsiteY12" fmla="*/ 1160933 h 1776335"/>
                <a:gd name="connsiteX13" fmla="*/ 183345 w 1974968"/>
                <a:gd name="connsiteY13" fmla="*/ 742291 h 1776335"/>
                <a:gd name="connsiteX14" fmla="*/ 172174 w 1974968"/>
                <a:gd name="connsiteY14" fmla="*/ 280810 h 1776335"/>
                <a:gd name="connsiteX15" fmla="*/ 599746 w 1974968"/>
                <a:gd name="connsiteY15" fmla="*/ 7602 h 1776335"/>
                <a:gd name="connsiteX0" fmla="*/ 599746 w 1947821"/>
                <a:gd name="connsiteY0" fmla="*/ 7602 h 1771530"/>
                <a:gd name="connsiteX1" fmla="*/ 836486 w 1947821"/>
                <a:gd name="connsiteY1" fmla="*/ 334076 h 1771530"/>
                <a:gd name="connsiteX2" fmla="*/ 1168500 w 1947821"/>
                <a:gd name="connsiteY2" fmla="*/ 621186 h 1771530"/>
                <a:gd name="connsiteX3" fmla="*/ 1437015 w 1947821"/>
                <a:gd name="connsiteY3" fmla="*/ 836632 h 1771530"/>
                <a:gd name="connsiteX4" fmla="*/ 1727824 w 1947821"/>
                <a:gd name="connsiteY4" fmla="*/ 1052166 h 1771530"/>
                <a:gd name="connsiteX5" fmla="*/ 1896576 w 1947821"/>
                <a:gd name="connsiteY5" fmla="*/ 1216985 h 1771530"/>
                <a:gd name="connsiteX6" fmla="*/ 1946978 w 1947821"/>
                <a:gd name="connsiteY6" fmla="*/ 1509219 h 1771530"/>
                <a:gd name="connsiteX7" fmla="*/ 1879633 w 1947821"/>
                <a:gd name="connsiteY7" fmla="*/ 1752804 h 1771530"/>
                <a:gd name="connsiteX8" fmla="*/ 1419298 w 1947821"/>
                <a:gd name="connsiteY8" fmla="*/ 1741825 h 1771530"/>
                <a:gd name="connsiteX9" fmla="*/ 951240 w 1947821"/>
                <a:gd name="connsiteY9" fmla="*/ 1636733 h 1771530"/>
                <a:gd name="connsiteX10" fmla="*/ 604995 w 1947821"/>
                <a:gd name="connsiteY10" fmla="*/ 1540463 h 1771530"/>
                <a:gd name="connsiteX11" fmla="*/ 256823 w 1947821"/>
                <a:gd name="connsiteY11" fmla="*/ 1277051 h 1771530"/>
                <a:gd name="connsiteX12" fmla="*/ 0 w 1947821"/>
                <a:gd name="connsiteY12" fmla="*/ 1160933 h 1771530"/>
                <a:gd name="connsiteX13" fmla="*/ 183345 w 1947821"/>
                <a:gd name="connsiteY13" fmla="*/ 742291 h 1771530"/>
                <a:gd name="connsiteX14" fmla="*/ 172174 w 1947821"/>
                <a:gd name="connsiteY14" fmla="*/ 280810 h 1771530"/>
                <a:gd name="connsiteX15" fmla="*/ 599746 w 1947821"/>
                <a:gd name="connsiteY15" fmla="*/ 7602 h 1771530"/>
                <a:gd name="connsiteX0" fmla="*/ 599746 w 1949538"/>
                <a:gd name="connsiteY0" fmla="*/ 7602 h 1771530"/>
                <a:gd name="connsiteX1" fmla="*/ 836486 w 1949538"/>
                <a:gd name="connsiteY1" fmla="*/ 334076 h 1771530"/>
                <a:gd name="connsiteX2" fmla="*/ 1168500 w 1949538"/>
                <a:gd name="connsiteY2" fmla="*/ 621186 h 1771530"/>
                <a:gd name="connsiteX3" fmla="*/ 1437015 w 1949538"/>
                <a:gd name="connsiteY3" fmla="*/ 836632 h 1771530"/>
                <a:gd name="connsiteX4" fmla="*/ 1727824 w 1949538"/>
                <a:gd name="connsiteY4" fmla="*/ 1052166 h 1771530"/>
                <a:gd name="connsiteX5" fmla="*/ 1873368 w 1949538"/>
                <a:gd name="connsiteY5" fmla="*/ 1263401 h 1771530"/>
                <a:gd name="connsiteX6" fmla="*/ 1946978 w 1949538"/>
                <a:gd name="connsiteY6" fmla="*/ 1509219 h 1771530"/>
                <a:gd name="connsiteX7" fmla="*/ 1879633 w 1949538"/>
                <a:gd name="connsiteY7" fmla="*/ 1752804 h 1771530"/>
                <a:gd name="connsiteX8" fmla="*/ 1419298 w 1949538"/>
                <a:gd name="connsiteY8" fmla="*/ 1741825 h 1771530"/>
                <a:gd name="connsiteX9" fmla="*/ 951240 w 1949538"/>
                <a:gd name="connsiteY9" fmla="*/ 1636733 h 1771530"/>
                <a:gd name="connsiteX10" fmla="*/ 604995 w 1949538"/>
                <a:gd name="connsiteY10" fmla="*/ 1540463 h 1771530"/>
                <a:gd name="connsiteX11" fmla="*/ 256823 w 1949538"/>
                <a:gd name="connsiteY11" fmla="*/ 1277051 h 1771530"/>
                <a:gd name="connsiteX12" fmla="*/ 0 w 1949538"/>
                <a:gd name="connsiteY12" fmla="*/ 1160933 h 1771530"/>
                <a:gd name="connsiteX13" fmla="*/ 183345 w 1949538"/>
                <a:gd name="connsiteY13" fmla="*/ 742291 h 1771530"/>
                <a:gd name="connsiteX14" fmla="*/ 172174 w 1949538"/>
                <a:gd name="connsiteY14" fmla="*/ 280810 h 1771530"/>
                <a:gd name="connsiteX15" fmla="*/ 599746 w 1949538"/>
                <a:gd name="connsiteY15" fmla="*/ 7602 h 1771530"/>
                <a:gd name="connsiteX0" fmla="*/ 599746 w 1949538"/>
                <a:gd name="connsiteY0" fmla="*/ 7602 h 1771530"/>
                <a:gd name="connsiteX1" fmla="*/ 836486 w 1949538"/>
                <a:gd name="connsiteY1" fmla="*/ 334076 h 1771530"/>
                <a:gd name="connsiteX2" fmla="*/ 1168500 w 1949538"/>
                <a:gd name="connsiteY2" fmla="*/ 621186 h 1771530"/>
                <a:gd name="connsiteX3" fmla="*/ 1437015 w 1949538"/>
                <a:gd name="connsiteY3" fmla="*/ 836632 h 1771530"/>
                <a:gd name="connsiteX4" fmla="*/ 1727824 w 1949538"/>
                <a:gd name="connsiteY4" fmla="*/ 1089299 h 1771530"/>
                <a:gd name="connsiteX5" fmla="*/ 1873368 w 1949538"/>
                <a:gd name="connsiteY5" fmla="*/ 1263401 h 1771530"/>
                <a:gd name="connsiteX6" fmla="*/ 1946978 w 1949538"/>
                <a:gd name="connsiteY6" fmla="*/ 1509219 h 1771530"/>
                <a:gd name="connsiteX7" fmla="*/ 1879633 w 1949538"/>
                <a:gd name="connsiteY7" fmla="*/ 1752804 h 1771530"/>
                <a:gd name="connsiteX8" fmla="*/ 1419298 w 1949538"/>
                <a:gd name="connsiteY8" fmla="*/ 1741825 h 1771530"/>
                <a:gd name="connsiteX9" fmla="*/ 951240 w 1949538"/>
                <a:gd name="connsiteY9" fmla="*/ 1636733 h 1771530"/>
                <a:gd name="connsiteX10" fmla="*/ 604995 w 1949538"/>
                <a:gd name="connsiteY10" fmla="*/ 1540463 h 1771530"/>
                <a:gd name="connsiteX11" fmla="*/ 256823 w 1949538"/>
                <a:gd name="connsiteY11" fmla="*/ 1277051 h 1771530"/>
                <a:gd name="connsiteX12" fmla="*/ 0 w 1949538"/>
                <a:gd name="connsiteY12" fmla="*/ 1160933 h 1771530"/>
                <a:gd name="connsiteX13" fmla="*/ 183345 w 1949538"/>
                <a:gd name="connsiteY13" fmla="*/ 742291 h 1771530"/>
                <a:gd name="connsiteX14" fmla="*/ 172174 w 1949538"/>
                <a:gd name="connsiteY14" fmla="*/ 280810 h 1771530"/>
                <a:gd name="connsiteX15" fmla="*/ 599746 w 1949538"/>
                <a:gd name="connsiteY15" fmla="*/ 7602 h 1771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49538" h="1771530">
                  <a:moveTo>
                    <a:pt x="599746" y="7602"/>
                  </a:moveTo>
                  <a:cubicBezTo>
                    <a:pt x="675086" y="179086"/>
                    <a:pt x="741694" y="231812"/>
                    <a:pt x="836486" y="334076"/>
                  </a:cubicBezTo>
                  <a:cubicBezTo>
                    <a:pt x="931278" y="436340"/>
                    <a:pt x="1058433" y="572201"/>
                    <a:pt x="1168500" y="621186"/>
                  </a:cubicBezTo>
                  <a:cubicBezTo>
                    <a:pt x="1240467" y="668811"/>
                    <a:pt x="1343794" y="758613"/>
                    <a:pt x="1437015" y="836632"/>
                  </a:cubicBezTo>
                  <a:cubicBezTo>
                    <a:pt x="1530236" y="914651"/>
                    <a:pt x="1655099" y="1018171"/>
                    <a:pt x="1727824" y="1089299"/>
                  </a:cubicBezTo>
                  <a:cubicBezTo>
                    <a:pt x="1800549" y="1160427"/>
                    <a:pt x="1836842" y="1193414"/>
                    <a:pt x="1873368" y="1263401"/>
                  </a:cubicBezTo>
                  <a:cubicBezTo>
                    <a:pt x="1909894" y="1333388"/>
                    <a:pt x="1945934" y="1427652"/>
                    <a:pt x="1946978" y="1509219"/>
                  </a:cubicBezTo>
                  <a:cubicBezTo>
                    <a:pt x="1948022" y="1590786"/>
                    <a:pt x="1967580" y="1714036"/>
                    <a:pt x="1879633" y="1752804"/>
                  </a:cubicBezTo>
                  <a:cubicBezTo>
                    <a:pt x="1791686" y="1791572"/>
                    <a:pt x="1574030" y="1761170"/>
                    <a:pt x="1419298" y="1741825"/>
                  </a:cubicBezTo>
                  <a:cubicBezTo>
                    <a:pt x="1264566" y="1722480"/>
                    <a:pt x="1086957" y="1670293"/>
                    <a:pt x="951240" y="1636733"/>
                  </a:cubicBezTo>
                  <a:cubicBezTo>
                    <a:pt x="815523" y="1603173"/>
                    <a:pt x="667663" y="1571835"/>
                    <a:pt x="604995" y="1540463"/>
                  </a:cubicBezTo>
                  <a:cubicBezTo>
                    <a:pt x="542327" y="1509091"/>
                    <a:pt x="298153" y="1352392"/>
                    <a:pt x="256823" y="1277051"/>
                  </a:cubicBezTo>
                  <a:cubicBezTo>
                    <a:pt x="98283" y="1197751"/>
                    <a:pt x="161066" y="1217436"/>
                    <a:pt x="0" y="1160933"/>
                  </a:cubicBezTo>
                  <a:cubicBezTo>
                    <a:pt x="69396" y="1069085"/>
                    <a:pt x="123353" y="867887"/>
                    <a:pt x="183345" y="742291"/>
                  </a:cubicBezTo>
                  <a:cubicBezTo>
                    <a:pt x="206598" y="645270"/>
                    <a:pt x="102774" y="403258"/>
                    <a:pt x="172174" y="280810"/>
                  </a:cubicBezTo>
                  <a:cubicBezTo>
                    <a:pt x="241574" y="158362"/>
                    <a:pt x="388318" y="-41467"/>
                    <a:pt x="599746" y="7602"/>
                  </a:cubicBezTo>
                  <a:close/>
                </a:path>
              </a:pathLst>
            </a:custGeom>
            <a:gradFill flip="none" rotWithShape="1">
              <a:gsLst>
                <a:gs pos="43000">
                  <a:srgbClr val="823F2E"/>
                </a:gs>
                <a:gs pos="69000">
                  <a:srgbClr val="E1BBB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" name="Freeform 235">
              <a:extLst>
                <a:ext uri="{FF2B5EF4-FFF2-40B4-BE49-F238E27FC236}">
                  <a16:creationId xmlns:a16="http://schemas.microsoft.com/office/drawing/2014/main" id="{191B5446-52A1-E944-835C-032E94003807}"/>
                </a:ext>
              </a:extLst>
            </p:cNvPr>
            <p:cNvSpPr/>
            <p:nvPr/>
          </p:nvSpPr>
          <p:spPr>
            <a:xfrm>
              <a:off x="8279379" y="4611490"/>
              <a:ext cx="697286" cy="433726"/>
            </a:xfrm>
            <a:custGeom>
              <a:avLst/>
              <a:gdLst>
                <a:gd name="connsiteX0" fmla="*/ 561268 w 881953"/>
                <a:gd name="connsiteY0" fmla="*/ 549716 h 554567"/>
                <a:gd name="connsiteX1" fmla="*/ 372342 w 881953"/>
                <a:gd name="connsiteY1" fmla="*/ 428803 h 554567"/>
                <a:gd name="connsiteX2" fmla="*/ 9605 w 881953"/>
                <a:gd name="connsiteY2" fmla="*/ 360790 h 554567"/>
                <a:gd name="connsiteX3" fmla="*/ 115403 w 881953"/>
                <a:gd name="connsiteY3" fmla="*/ 254992 h 554567"/>
                <a:gd name="connsiteX4" fmla="*/ 228759 w 881953"/>
                <a:gd name="connsiteY4" fmla="*/ 50952 h 554567"/>
                <a:gd name="connsiteX5" fmla="*/ 629281 w 881953"/>
                <a:gd name="connsiteY5" fmla="*/ 20724 h 554567"/>
                <a:gd name="connsiteX6" fmla="*/ 780421 w 881953"/>
                <a:gd name="connsiteY6" fmla="*/ 5610 h 554567"/>
                <a:gd name="connsiteX7" fmla="*/ 863549 w 881953"/>
                <a:gd name="connsiteY7" fmla="*/ 118965 h 554567"/>
                <a:gd name="connsiteX8" fmla="*/ 417684 w 881953"/>
                <a:gd name="connsiteY8" fmla="*/ 194535 h 554567"/>
                <a:gd name="connsiteX9" fmla="*/ 395013 w 881953"/>
                <a:gd name="connsiteY9" fmla="*/ 247435 h 554567"/>
                <a:gd name="connsiteX10" fmla="*/ 561268 w 881953"/>
                <a:gd name="connsiteY10" fmla="*/ 549716 h 554567"/>
                <a:gd name="connsiteX0" fmla="*/ 561268 w 881953"/>
                <a:gd name="connsiteY0" fmla="*/ 549716 h 554567"/>
                <a:gd name="connsiteX1" fmla="*/ 372342 w 881953"/>
                <a:gd name="connsiteY1" fmla="*/ 428803 h 554567"/>
                <a:gd name="connsiteX2" fmla="*/ 9605 w 881953"/>
                <a:gd name="connsiteY2" fmla="*/ 360790 h 554567"/>
                <a:gd name="connsiteX3" fmla="*/ 115403 w 881953"/>
                <a:gd name="connsiteY3" fmla="*/ 254992 h 554567"/>
                <a:gd name="connsiteX4" fmla="*/ 228759 w 881953"/>
                <a:gd name="connsiteY4" fmla="*/ 50952 h 554567"/>
                <a:gd name="connsiteX5" fmla="*/ 629281 w 881953"/>
                <a:gd name="connsiteY5" fmla="*/ 20724 h 554567"/>
                <a:gd name="connsiteX6" fmla="*/ 780421 w 881953"/>
                <a:gd name="connsiteY6" fmla="*/ 5610 h 554567"/>
                <a:gd name="connsiteX7" fmla="*/ 863549 w 881953"/>
                <a:gd name="connsiteY7" fmla="*/ 118965 h 554567"/>
                <a:gd name="connsiteX8" fmla="*/ 417684 w 881953"/>
                <a:gd name="connsiteY8" fmla="*/ 194535 h 554567"/>
                <a:gd name="connsiteX9" fmla="*/ 395013 w 881953"/>
                <a:gd name="connsiteY9" fmla="*/ 247435 h 554567"/>
                <a:gd name="connsiteX10" fmla="*/ 561268 w 881953"/>
                <a:gd name="connsiteY10" fmla="*/ 549716 h 554567"/>
                <a:gd name="connsiteX0" fmla="*/ 561268 w 881953"/>
                <a:gd name="connsiteY0" fmla="*/ 549716 h 554567"/>
                <a:gd name="connsiteX1" fmla="*/ 372342 w 881953"/>
                <a:gd name="connsiteY1" fmla="*/ 428803 h 554567"/>
                <a:gd name="connsiteX2" fmla="*/ 9605 w 881953"/>
                <a:gd name="connsiteY2" fmla="*/ 360790 h 554567"/>
                <a:gd name="connsiteX3" fmla="*/ 115403 w 881953"/>
                <a:gd name="connsiteY3" fmla="*/ 254992 h 554567"/>
                <a:gd name="connsiteX4" fmla="*/ 228759 w 881953"/>
                <a:gd name="connsiteY4" fmla="*/ 50952 h 554567"/>
                <a:gd name="connsiteX5" fmla="*/ 629281 w 881953"/>
                <a:gd name="connsiteY5" fmla="*/ 20724 h 554567"/>
                <a:gd name="connsiteX6" fmla="*/ 780421 w 881953"/>
                <a:gd name="connsiteY6" fmla="*/ 5610 h 554567"/>
                <a:gd name="connsiteX7" fmla="*/ 863549 w 881953"/>
                <a:gd name="connsiteY7" fmla="*/ 118965 h 554567"/>
                <a:gd name="connsiteX8" fmla="*/ 417684 w 881953"/>
                <a:gd name="connsiteY8" fmla="*/ 194535 h 554567"/>
                <a:gd name="connsiteX9" fmla="*/ 395013 w 881953"/>
                <a:gd name="connsiteY9" fmla="*/ 247435 h 554567"/>
                <a:gd name="connsiteX10" fmla="*/ 561268 w 881953"/>
                <a:gd name="connsiteY10" fmla="*/ 549716 h 554567"/>
                <a:gd name="connsiteX0" fmla="*/ 561268 w 881953"/>
                <a:gd name="connsiteY0" fmla="*/ 549716 h 554567"/>
                <a:gd name="connsiteX1" fmla="*/ 372342 w 881953"/>
                <a:gd name="connsiteY1" fmla="*/ 428803 h 554567"/>
                <a:gd name="connsiteX2" fmla="*/ 9605 w 881953"/>
                <a:gd name="connsiteY2" fmla="*/ 360790 h 554567"/>
                <a:gd name="connsiteX3" fmla="*/ 115403 w 881953"/>
                <a:gd name="connsiteY3" fmla="*/ 254992 h 554567"/>
                <a:gd name="connsiteX4" fmla="*/ 228759 w 881953"/>
                <a:gd name="connsiteY4" fmla="*/ 50952 h 554567"/>
                <a:gd name="connsiteX5" fmla="*/ 629281 w 881953"/>
                <a:gd name="connsiteY5" fmla="*/ 20724 h 554567"/>
                <a:gd name="connsiteX6" fmla="*/ 780421 w 881953"/>
                <a:gd name="connsiteY6" fmla="*/ 5610 h 554567"/>
                <a:gd name="connsiteX7" fmla="*/ 863549 w 881953"/>
                <a:gd name="connsiteY7" fmla="*/ 118965 h 554567"/>
                <a:gd name="connsiteX8" fmla="*/ 417684 w 881953"/>
                <a:gd name="connsiteY8" fmla="*/ 194535 h 554567"/>
                <a:gd name="connsiteX9" fmla="*/ 395013 w 881953"/>
                <a:gd name="connsiteY9" fmla="*/ 247435 h 554567"/>
                <a:gd name="connsiteX10" fmla="*/ 561268 w 881953"/>
                <a:gd name="connsiteY10" fmla="*/ 549716 h 554567"/>
                <a:gd name="connsiteX0" fmla="*/ 561268 w 881953"/>
                <a:gd name="connsiteY0" fmla="*/ 549716 h 554567"/>
                <a:gd name="connsiteX1" fmla="*/ 372342 w 881953"/>
                <a:gd name="connsiteY1" fmla="*/ 428803 h 554567"/>
                <a:gd name="connsiteX2" fmla="*/ 9605 w 881953"/>
                <a:gd name="connsiteY2" fmla="*/ 360790 h 554567"/>
                <a:gd name="connsiteX3" fmla="*/ 115403 w 881953"/>
                <a:gd name="connsiteY3" fmla="*/ 254992 h 554567"/>
                <a:gd name="connsiteX4" fmla="*/ 228759 w 881953"/>
                <a:gd name="connsiteY4" fmla="*/ 50952 h 554567"/>
                <a:gd name="connsiteX5" fmla="*/ 629281 w 881953"/>
                <a:gd name="connsiteY5" fmla="*/ 20724 h 554567"/>
                <a:gd name="connsiteX6" fmla="*/ 780421 w 881953"/>
                <a:gd name="connsiteY6" fmla="*/ 5610 h 554567"/>
                <a:gd name="connsiteX7" fmla="*/ 863549 w 881953"/>
                <a:gd name="connsiteY7" fmla="*/ 118965 h 554567"/>
                <a:gd name="connsiteX8" fmla="*/ 417684 w 881953"/>
                <a:gd name="connsiteY8" fmla="*/ 194535 h 554567"/>
                <a:gd name="connsiteX9" fmla="*/ 395013 w 881953"/>
                <a:gd name="connsiteY9" fmla="*/ 247435 h 554567"/>
                <a:gd name="connsiteX10" fmla="*/ 561268 w 881953"/>
                <a:gd name="connsiteY10" fmla="*/ 549716 h 554567"/>
                <a:gd name="connsiteX0" fmla="*/ 551663 w 872348"/>
                <a:gd name="connsiteY0" fmla="*/ 549716 h 554567"/>
                <a:gd name="connsiteX1" fmla="*/ 362737 w 872348"/>
                <a:gd name="connsiteY1" fmla="*/ 428803 h 554567"/>
                <a:gd name="connsiteX2" fmla="*/ 0 w 872348"/>
                <a:gd name="connsiteY2" fmla="*/ 360790 h 554567"/>
                <a:gd name="connsiteX3" fmla="*/ 105798 w 872348"/>
                <a:gd name="connsiteY3" fmla="*/ 254992 h 554567"/>
                <a:gd name="connsiteX4" fmla="*/ 219154 w 872348"/>
                <a:gd name="connsiteY4" fmla="*/ 50952 h 554567"/>
                <a:gd name="connsiteX5" fmla="*/ 619676 w 872348"/>
                <a:gd name="connsiteY5" fmla="*/ 20724 h 554567"/>
                <a:gd name="connsiteX6" fmla="*/ 770816 w 872348"/>
                <a:gd name="connsiteY6" fmla="*/ 5610 h 554567"/>
                <a:gd name="connsiteX7" fmla="*/ 853944 w 872348"/>
                <a:gd name="connsiteY7" fmla="*/ 118965 h 554567"/>
                <a:gd name="connsiteX8" fmla="*/ 408079 w 872348"/>
                <a:gd name="connsiteY8" fmla="*/ 194535 h 554567"/>
                <a:gd name="connsiteX9" fmla="*/ 385408 w 872348"/>
                <a:gd name="connsiteY9" fmla="*/ 247435 h 554567"/>
                <a:gd name="connsiteX10" fmla="*/ 551663 w 872348"/>
                <a:gd name="connsiteY10" fmla="*/ 549716 h 554567"/>
                <a:gd name="connsiteX0" fmla="*/ 551663 w 872348"/>
                <a:gd name="connsiteY0" fmla="*/ 549716 h 554567"/>
                <a:gd name="connsiteX1" fmla="*/ 362737 w 872348"/>
                <a:gd name="connsiteY1" fmla="*/ 428803 h 554567"/>
                <a:gd name="connsiteX2" fmla="*/ 0 w 872348"/>
                <a:gd name="connsiteY2" fmla="*/ 360790 h 554567"/>
                <a:gd name="connsiteX3" fmla="*/ 105798 w 872348"/>
                <a:gd name="connsiteY3" fmla="*/ 254992 h 554567"/>
                <a:gd name="connsiteX4" fmla="*/ 219154 w 872348"/>
                <a:gd name="connsiteY4" fmla="*/ 50952 h 554567"/>
                <a:gd name="connsiteX5" fmla="*/ 619676 w 872348"/>
                <a:gd name="connsiteY5" fmla="*/ 20724 h 554567"/>
                <a:gd name="connsiteX6" fmla="*/ 770816 w 872348"/>
                <a:gd name="connsiteY6" fmla="*/ 5610 h 554567"/>
                <a:gd name="connsiteX7" fmla="*/ 853944 w 872348"/>
                <a:gd name="connsiteY7" fmla="*/ 118965 h 554567"/>
                <a:gd name="connsiteX8" fmla="*/ 408079 w 872348"/>
                <a:gd name="connsiteY8" fmla="*/ 194535 h 554567"/>
                <a:gd name="connsiteX9" fmla="*/ 385408 w 872348"/>
                <a:gd name="connsiteY9" fmla="*/ 247435 h 554567"/>
                <a:gd name="connsiteX10" fmla="*/ 551663 w 872348"/>
                <a:gd name="connsiteY10" fmla="*/ 549716 h 554567"/>
                <a:gd name="connsiteX0" fmla="*/ 551663 w 872348"/>
                <a:gd name="connsiteY0" fmla="*/ 549716 h 551070"/>
                <a:gd name="connsiteX1" fmla="*/ 362737 w 872348"/>
                <a:gd name="connsiteY1" fmla="*/ 428803 h 551070"/>
                <a:gd name="connsiteX2" fmla="*/ 0 w 872348"/>
                <a:gd name="connsiteY2" fmla="*/ 360790 h 551070"/>
                <a:gd name="connsiteX3" fmla="*/ 105798 w 872348"/>
                <a:gd name="connsiteY3" fmla="*/ 254992 h 551070"/>
                <a:gd name="connsiteX4" fmla="*/ 219154 w 872348"/>
                <a:gd name="connsiteY4" fmla="*/ 50952 h 551070"/>
                <a:gd name="connsiteX5" fmla="*/ 619676 w 872348"/>
                <a:gd name="connsiteY5" fmla="*/ 20724 h 551070"/>
                <a:gd name="connsiteX6" fmla="*/ 770816 w 872348"/>
                <a:gd name="connsiteY6" fmla="*/ 5610 h 551070"/>
                <a:gd name="connsiteX7" fmla="*/ 853944 w 872348"/>
                <a:gd name="connsiteY7" fmla="*/ 118965 h 551070"/>
                <a:gd name="connsiteX8" fmla="*/ 408079 w 872348"/>
                <a:gd name="connsiteY8" fmla="*/ 194535 h 551070"/>
                <a:gd name="connsiteX9" fmla="*/ 347308 w 872348"/>
                <a:gd name="connsiteY9" fmla="*/ 342685 h 551070"/>
                <a:gd name="connsiteX10" fmla="*/ 551663 w 872348"/>
                <a:gd name="connsiteY10" fmla="*/ 549716 h 551070"/>
                <a:gd name="connsiteX0" fmla="*/ 551663 w 872348"/>
                <a:gd name="connsiteY0" fmla="*/ 549716 h 551070"/>
                <a:gd name="connsiteX1" fmla="*/ 362737 w 872348"/>
                <a:gd name="connsiteY1" fmla="*/ 428803 h 551070"/>
                <a:gd name="connsiteX2" fmla="*/ 0 w 872348"/>
                <a:gd name="connsiteY2" fmla="*/ 360790 h 551070"/>
                <a:gd name="connsiteX3" fmla="*/ 105798 w 872348"/>
                <a:gd name="connsiteY3" fmla="*/ 254992 h 551070"/>
                <a:gd name="connsiteX4" fmla="*/ 219154 w 872348"/>
                <a:gd name="connsiteY4" fmla="*/ 50952 h 551070"/>
                <a:gd name="connsiteX5" fmla="*/ 619676 w 872348"/>
                <a:gd name="connsiteY5" fmla="*/ 20724 h 551070"/>
                <a:gd name="connsiteX6" fmla="*/ 770816 w 872348"/>
                <a:gd name="connsiteY6" fmla="*/ 5610 h 551070"/>
                <a:gd name="connsiteX7" fmla="*/ 853944 w 872348"/>
                <a:gd name="connsiteY7" fmla="*/ 118965 h 551070"/>
                <a:gd name="connsiteX8" fmla="*/ 408079 w 872348"/>
                <a:gd name="connsiteY8" fmla="*/ 194535 h 551070"/>
                <a:gd name="connsiteX9" fmla="*/ 347308 w 872348"/>
                <a:gd name="connsiteY9" fmla="*/ 342685 h 551070"/>
                <a:gd name="connsiteX10" fmla="*/ 551663 w 872348"/>
                <a:gd name="connsiteY10" fmla="*/ 549716 h 551070"/>
                <a:gd name="connsiteX0" fmla="*/ 551663 w 872348"/>
                <a:gd name="connsiteY0" fmla="*/ 549716 h 551070"/>
                <a:gd name="connsiteX1" fmla="*/ 362737 w 872348"/>
                <a:gd name="connsiteY1" fmla="*/ 428803 h 551070"/>
                <a:gd name="connsiteX2" fmla="*/ 0 w 872348"/>
                <a:gd name="connsiteY2" fmla="*/ 360790 h 551070"/>
                <a:gd name="connsiteX3" fmla="*/ 105798 w 872348"/>
                <a:gd name="connsiteY3" fmla="*/ 254992 h 551070"/>
                <a:gd name="connsiteX4" fmla="*/ 219154 w 872348"/>
                <a:gd name="connsiteY4" fmla="*/ 50952 h 551070"/>
                <a:gd name="connsiteX5" fmla="*/ 619676 w 872348"/>
                <a:gd name="connsiteY5" fmla="*/ 20724 h 551070"/>
                <a:gd name="connsiteX6" fmla="*/ 770816 w 872348"/>
                <a:gd name="connsiteY6" fmla="*/ 5610 h 551070"/>
                <a:gd name="connsiteX7" fmla="*/ 853944 w 872348"/>
                <a:gd name="connsiteY7" fmla="*/ 118965 h 551070"/>
                <a:gd name="connsiteX8" fmla="*/ 408079 w 872348"/>
                <a:gd name="connsiteY8" fmla="*/ 194535 h 551070"/>
                <a:gd name="connsiteX9" fmla="*/ 347308 w 872348"/>
                <a:gd name="connsiteY9" fmla="*/ 342685 h 551070"/>
                <a:gd name="connsiteX10" fmla="*/ 551663 w 872348"/>
                <a:gd name="connsiteY10" fmla="*/ 549716 h 551070"/>
                <a:gd name="connsiteX0" fmla="*/ 551663 w 872348"/>
                <a:gd name="connsiteY0" fmla="*/ 549716 h 551643"/>
                <a:gd name="connsiteX1" fmla="*/ 362737 w 872348"/>
                <a:gd name="connsiteY1" fmla="*/ 428803 h 551643"/>
                <a:gd name="connsiteX2" fmla="*/ 0 w 872348"/>
                <a:gd name="connsiteY2" fmla="*/ 360790 h 551643"/>
                <a:gd name="connsiteX3" fmla="*/ 105798 w 872348"/>
                <a:gd name="connsiteY3" fmla="*/ 254992 h 551643"/>
                <a:gd name="connsiteX4" fmla="*/ 219154 w 872348"/>
                <a:gd name="connsiteY4" fmla="*/ 50952 h 551643"/>
                <a:gd name="connsiteX5" fmla="*/ 619676 w 872348"/>
                <a:gd name="connsiteY5" fmla="*/ 20724 h 551643"/>
                <a:gd name="connsiteX6" fmla="*/ 770816 w 872348"/>
                <a:gd name="connsiteY6" fmla="*/ 5610 h 551643"/>
                <a:gd name="connsiteX7" fmla="*/ 853944 w 872348"/>
                <a:gd name="connsiteY7" fmla="*/ 118965 h 551643"/>
                <a:gd name="connsiteX8" fmla="*/ 408079 w 872348"/>
                <a:gd name="connsiteY8" fmla="*/ 194535 h 551643"/>
                <a:gd name="connsiteX9" fmla="*/ 340958 w 872348"/>
                <a:gd name="connsiteY9" fmla="*/ 323635 h 551643"/>
                <a:gd name="connsiteX10" fmla="*/ 551663 w 872348"/>
                <a:gd name="connsiteY10" fmla="*/ 549716 h 551643"/>
                <a:gd name="connsiteX0" fmla="*/ 551663 w 872348"/>
                <a:gd name="connsiteY0" fmla="*/ 549716 h 551643"/>
                <a:gd name="connsiteX1" fmla="*/ 362737 w 872348"/>
                <a:gd name="connsiteY1" fmla="*/ 428803 h 551643"/>
                <a:gd name="connsiteX2" fmla="*/ 0 w 872348"/>
                <a:gd name="connsiteY2" fmla="*/ 360790 h 551643"/>
                <a:gd name="connsiteX3" fmla="*/ 105798 w 872348"/>
                <a:gd name="connsiteY3" fmla="*/ 254992 h 551643"/>
                <a:gd name="connsiteX4" fmla="*/ 219154 w 872348"/>
                <a:gd name="connsiteY4" fmla="*/ 50952 h 551643"/>
                <a:gd name="connsiteX5" fmla="*/ 619676 w 872348"/>
                <a:gd name="connsiteY5" fmla="*/ 20724 h 551643"/>
                <a:gd name="connsiteX6" fmla="*/ 770816 w 872348"/>
                <a:gd name="connsiteY6" fmla="*/ 5610 h 551643"/>
                <a:gd name="connsiteX7" fmla="*/ 853944 w 872348"/>
                <a:gd name="connsiteY7" fmla="*/ 118965 h 551643"/>
                <a:gd name="connsiteX8" fmla="*/ 408079 w 872348"/>
                <a:gd name="connsiteY8" fmla="*/ 194535 h 551643"/>
                <a:gd name="connsiteX9" fmla="*/ 340958 w 872348"/>
                <a:gd name="connsiteY9" fmla="*/ 323635 h 551643"/>
                <a:gd name="connsiteX10" fmla="*/ 551663 w 872348"/>
                <a:gd name="connsiteY10" fmla="*/ 549716 h 551643"/>
                <a:gd name="connsiteX0" fmla="*/ 551663 w 872348"/>
                <a:gd name="connsiteY0" fmla="*/ 549716 h 551643"/>
                <a:gd name="connsiteX1" fmla="*/ 362737 w 872348"/>
                <a:gd name="connsiteY1" fmla="*/ 428803 h 551643"/>
                <a:gd name="connsiteX2" fmla="*/ 0 w 872348"/>
                <a:gd name="connsiteY2" fmla="*/ 360790 h 551643"/>
                <a:gd name="connsiteX3" fmla="*/ 105798 w 872348"/>
                <a:gd name="connsiteY3" fmla="*/ 254992 h 551643"/>
                <a:gd name="connsiteX4" fmla="*/ 219154 w 872348"/>
                <a:gd name="connsiteY4" fmla="*/ 50952 h 551643"/>
                <a:gd name="connsiteX5" fmla="*/ 619676 w 872348"/>
                <a:gd name="connsiteY5" fmla="*/ 20724 h 551643"/>
                <a:gd name="connsiteX6" fmla="*/ 770816 w 872348"/>
                <a:gd name="connsiteY6" fmla="*/ 5610 h 551643"/>
                <a:gd name="connsiteX7" fmla="*/ 853944 w 872348"/>
                <a:gd name="connsiteY7" fmla="*/ 118965 h 551643"/>
                <a:gd name="connsiteX8" fmla="*/ 408079 w 872348"/>
                <a:gd name="connsiteY8" fmla="*/ 194535 h 551643"/>
                <a:gd name="connsiteX9" fmla="*/ 586613 w 872348"/>
                <a:gd name="connsiteY9" fmla="*/ 457903 h 551643"/>
                <a:gd name="connsiteX10" fmla="*/ 340958 w 872348"/>
                <a:gd name="connsiteY10" fmla="*/ 323635 h 551643"/>
                <a:gd name="connsiteX11" fmla="*/ 551663 w 872348"/>
                <a:gd name="connsiteY11" fmla="*/ 549716 h 551643"/>
                <a:gd name="connsiteX0" fmla="*/ 551663 w 872348"/>
                <a:gd name="connsiteY0" fmla="*/ 549716 h 551643"/>
                <a:gd name="connsiteX1" fmla="*/ 362737 w 872348"/>
                <a:gd name="connsiteY1" fmla="*/ 428803 h 551643"/>
                <a:gd name="connsiteX2" fmla="*/ 0 w 872348"/>
                <a:gd name="connsiteY2" fmla="*/ 360790 h 551643"/>
                <a:gd name="connsiteX3" fmla="*/ 105798 w 872348"/>
                <a:gd name="connsiteY3" fmla="*/ 254992 h 551643"/>
                <a:gd name="connsiteX4" fmla="*/ 219154 w 872348"/>
                <a:gd name="connsiteY4" fmla="*/ 50952 h 551643"/>
                <a:gd name="connsiteX5" fmla="*/ 619676 w 872348"/>
                <a:gd name="connsiteY5" fmla="*/ 20724 h 551643"/>
                <a:gd name="connsiteX6" fmla="*/ 770816 w 872348"/>
                <a:gd name="connsiteY6" fmla="*/ 5610 h 551643"/>
                <a:gd name="connsiteX7" fmla="*/ 853944 w 872348"/>
                <a:gd name="connsiteY7" fmla="*/ 118965 h 551643"/>
                <a:gd name="connsiteX8" fmla="*/ 408079 w 872348"/>
                <a:gd name="connsiteY8" fmla="*/ 194535 h 551643"/>
                <a:gd name="connsiteX9" fmla="*/ 586613 w 872348"/>
                <a:gd name="connsiteY9" fmla="*/ 457903 h 551643"/>
                <a:gd name="connsiteX10" fmla="*/ 340958 w 872348"/>
                <a:gd name="connsiteY10" fmla="*/ 323635 h 551643"/>
                <a:gd name="connsiteX11" fmla="*/ 551663 w 872348"/>
                <a:gd name="connsiteY11" fmla="*/ 549716 h 551643"/>
                <a:gd name="connsiteX0" fmla="*/ 551663 w 874254"/>
                <a:gd name="connsiteY0" fmla="*/ 549716 h 551643"/>
                <a:gd name="connsiteX1" fmla="*/ 362737 w 874254"/>
                <a:gd name="connsiteY1" fmla="*/ 428803 h 551643"/>
                <a:gd name="connsiteX2" fmla="*/ 0 w 874254"/>
                <a:gd name="connsiteY2" fmla="*/ 360790 h 551643"/>
                <a:gd name="connsiteX3" fmla="*/ 105798 w 874254"/>
                <a:gd name="connsiteY3" fmla="*/ 254992 h 551643"/>
                <a:gd name="connsiteX4" fmla="*/ 219154 w 874254"/>
                <a:gd name="connsiteY4" fmla="*/ 50952 h 551643"/>
                <a:gd name="connsiteX5" fmla="*/ 619676 w 874254"/>
                <a:gd name="connsiteY5" fmla="*/ 20724 h 551643"/>
                <a:gd name="connsiteX6" fmla="*/ 770816 w 874254"/>
                <a:gd name="connsiteY6" fmla="*/ 5610 h 551643"/>
                <a:gd name="connsiteX7" fmla="*/ 853944 w 874254"/>
                <a:gd name="connsiteY7" fmla="*/ 118965 h 551643"/>
                <a:gd name="connsiteX8" fmla="*/ 379504 w 874254"/>
                <a:gd name="connsiteY8" fmla="*/ 248510 h 551643"/>
                <a:gd name="connsiteX9" fmla="*/ 586613 w 874254"/>
                <a:gd name="connsiteY9" fmla="*/ 457903 h 551643"/>
                <a:gd name="connsiteX10" fmla="*/ 340958 w 874254"/>
                <a:gd name="connsiteY10" fmla="*/ 323635 h 551643"/>
                <a:gd name="connsiteX11" fmla="*/ 551663 w 874254"/>
                <a:gd name="connsiteY11" fmla="*/ 549716 h 551643"/>
                <a:gd name="connsiteX0" fmla="*/ 551663 w 874254"/>
                <a:gd name="connsiteY0" fmla="*/ 549716 h 551643"/>
                <a:gd name="connsiteX1" fmla="*/ 362737 w 874254"/>
                <a:gd name="connsiteY1" fmla="*/ 428803 h 551643"/>
                <a:gd name="connsiteX2" fmla="*/ 0 w 874254"/>
                <a:gd name="connsiteY2" fmla="*/ 360790 h 551643"/>
                <a:gd name="connsiteX3" fmla="*/ 105798 w 874254"/>
                <a:gd name="connsiteY3" fmla="*/ 254992 h 551643"/>
                <a:gd name="connsiteX4" fmla="*/ 219154 w 874254"/>
                <a:gd name="connsiteY4" fmla="*/ 50952 h 551643"/>
                <a:gd name="connsiteX5" fmla="*/ 619676 w 874254"/>
                <a:gd name="connsiteY5" fmla="*/ 20724 h 551643"/>
                <a:gd name="connsiteX6" fmla="*/ 770816 w 874254"/>
                <a:gd name="connsiteY6" fmla="*/ 5610 h 551643"/>
                <a:gd name="connsiteX7" fmla="*/ 853944 w 874254"/>
                <a:gd name="connsiteY7" fmla="*/ 118965 h 551643"/>
                <a:gd name="connsiteX8" fmla="*/ 379504 w 874254"/>
                <a:gd name="connsiteY8" fmla="*/ 248510 h 551643"/>
                <a:gd name="connsiteX9" fmla="*/ 586613 w 874254"/>
                <a:gd name="connsiteY9" fmla="*/ 457903 h 551643"/>
                <a:gd name="connsiteX10" fmla="*/ 340958 w 874254"/>
                <a:gd name="connsiteY10" fmla="*/ 323635 h 551643"/>
                <a:gd name="connsiteX11" fmla="*/ 551663 w 874254"/>
                <a:gd name="connsiteY11" fmla="*/ 549716 h 551643"/>
                <a:gd name="connsiteX0" fmla="*/ 551663 w 874254"/>
                <a:gd name="connsiteY0" fmla="*/ 549716 h 551643"/>
                <a:gd name="connsiteX1" fmla="*/ 362737 w 874254"/>
                <a:gd name="connsiteY1" fmla="*/ 428803 h 551643"/>
                <a:gd name="connsiteX2" fmla="*/ 0 w 874254"/>
                <a:gd name="connsiteY2" fmla="*/ 360790 h 551643"/>
                <a:gd name="connsiteX3" fmla="*/ 105798 w 874254"/>
                <a:gd name="connsiteY3" fmla="*/ 254992 h 551643"/>
                <a:gd name="connsiteX4" fmla="*/ 219154 w 874254"/>
                <a:gd name="connsiteY4" fmla="*/ 50952 h 551643"/>
                <a:gd name="connsiteX5" fmla="*/ 619676 w 874254"/>
                <a:gd name="connsiteY5" fmla="*/ 20724 h 551643"/>
                <a:gd name="connsiteX6" fmla="*/ 770816 w 874254"/>
                <a:gd name="connsiteY6" fmla="*/ 5610 h 551643"/>
                <a:gd name="connsiteX7" fmla="*/ 853944 w 874254"/>
                <a:gd name="connsiteY7" fmla="*/ 118965 h 551643"/>
                <a:gd name="connsiteX8" fmla="*/ 379504 w 874254"/>
                <a:gd name="connsiteY8" fmla="*/ 248510 h 551643"/>
                <a:gd name="connsiteX9" fmla="*/ 586613 w 874254"/>
                <a:gd name="connsiteY9" fmla="*/ 457903 h 551643"/>
                <a:gd name="connsiteX10" fmla="*/ 340958 w 874254"/>
                <a:gd name="connsiteY10" fmla="*/ 323635 h 551643"/>
                <a:gd name="connsiteX11" fmla="*/ 551663 w 874254"/>
                <a:gd name="connsiteY11" fmla="*/ 549716 h 551643"/>
                <a:gd name="connsiteX0" fmla="*/ 551663 w 874254"/>
                <a:gd name="connsiteY0" fmla="*/ 549716 h 551643"/>
                <a:gd name="connsiteX1" fmla="*/ 362737 w 874254"/>
                <a:gd name="connsiteY1" fmla="*/ 428803 h 551643"/>
                <a:gd name="connsiteX2" fmla="*/ 0 w 874254"/>
                <a:gd name="connsiteY2" fmla="*/ 360790 h 551643"/>
                <a:gd name="connsiteX3" fmla="*/ 105798 w 874254"/>
                <a:gd name="connsiteY3" fmla="*/ 254992 h 551643"/>
                <a:gd name="connsiteX4" fmla="*/ 219154 w 874254"/>
                <a:gd name="connsiteY4" fmla="*/ 50952 h 551643"/>
                <a:gd name="connsiteX5" fmla="*/ 619676 w 874254"/>
                <a:gd name="connsiteY5" fmla="*/ 20724 h 551643"/>
                <a:gd name="connsiteX6" fmla="*/ 770816 w 874254"/>
                <a:gd name="connsiteY6" fmla="*/ 5610 h 551643"/>
                <a:gd name="connsiteX7" fmla="*/ 853944 w 874254"/>
                <a:gd name="connsiteY7" fmla="*/ 118965 h 551643"/>
                <a:gd name="connsiteX8" fmla="*/ 379504 w 874254"/>
                <a:gd name="connsiteY8" fmla="*/ 248510 h 551643"/>
                <a:gd name="connsiteX9" fmla="*/ 586613 w 874254"/>
                <a:gd name="connsiteY9" fmla="*/ 457903 h 551643"/>
                <a:gd name="connsiteX10" fmla="*/ 340958 w 874254"/>
                <a:gd name="connsiteY10" fmla="*/ 323635 h 551643"/>
                <a:gd name="connsiteX11" fmla="*/ 551663 w 874254"/>
                <a:gd name="connsiteY11" fmla="*/ 549716 h 551643"/>
                <a:gd name="connsiteX0" fmla="*/ 551663 w 860088"/>
                <a:gd name="connsiteY0" fmla="*/ 549716 h 551643"/>
                <a:gd name="connsiteX1" fmla="*/ 362737 w 860088"/>
                <a:gd name="connsiteY1" fmla="*/ 428803 h 551643"/>
                <a:gd name="connsiteX2" fmla="*/ 0 w 860088"/>
                <a:gd name="connsiteY2" fmla="*/ 360790 h 551643"/>
                <a:gd name="connsiteX3" fmla="*/ 105798 w 860088"/>
                <a:gd name="connsiteY3" fmla="*/ 254992 h 551643"/>
                <a:gd name="connsiteX4" fmla="*/ 219154 w 860088"/>
                <a:gd name="connsiteY4" fmla="*/ 50952 h 551643"/>
                <a:gd name="connsiteX5" fmla="*/ 619676 w 860088"/>
                <a:gd name="connsiteY5" fmla="*/ 20724 h 551643"/>
                <a:gd name="connsiteX6" fmla="*/ 770816 w 860088"/>
                <a:gd name="connsiteY6" fmla="*/ 5610 h 551643"/>
                <a:gd name="connsiteX7" fmla="*/ 853944 w 860088"/>
                <a:gd name="connsiteY7" fmla="*/ 118965 h 551643"/>
                <a:gd name="connsiteX8" fmla="*/ 605663 w 860088"/>
                <a:gd name="connsiteY8" fmla="*/ 340428 h 551643"/>
                <a:gd name="connsiteX9" fmla="*/ 379504 w 860088"/>
                <a:gd name="connsiteY9" fmla="*/ 248510 h 551643"/>
                <a:gd name="connsiteX10" fmla="*/ 586613 w 860088"/>
                <a:gd name="connsiteY10" fmla="*/ 457903 h 551643"/>
                <a:gd name="connsiteX11" fmla="*/ 340958 w 860088"/>
                <a:gd name="connsiteY11" fmla="*/ 323635 h 551643"/>
                <a:gd name="connsiteX12" fmla="*/ 551663 w 860088"/>
                <a:gd name="connsiteY12" fmla="*/ 549716 h 551643"/>
                <a:gd name="connsiteX0" fmla="*/ 551663 w 873568"/>
                <a:gd name="connsiteY0" fmla="*/ 549716 h 551643"/>
                <a:gd name="connsiteX1" fmla="*/ 362737 w 873568"/>
                <a:gd name="connsiteY1" fmla="*/ 428803 h 551643"/>
                <a:gd name="connsiteX2" fmla="*/ 0 w 873568"/>
                <a:gd name="connsiteY2" fmla="*/ 360790 h 551643"/>
                <a:gd name="connsiteX3" fmla="*/ 105798 w 873568"/>
                <a:gd name="connsiteY3" fmla="*/ 254992 h 551643"/>
                <a:gd name="connsiteX4" fmla="*/ 219154 w 873568"/>
                <a:gd name="connsiteY4" fmla="*/ 50952 h 551643"/>
                <a:gd name="connsiteX5" fmla="*/ 619676 w 873568"/>
                <a:gd name="connsiteY5" fmla="*/ 20724 h 551643"/>
                <a:gd name="connsiteX6" fmla="*/ 770816 w 873568"/>
                <a:gd name="connsiteY6" fmla="*/ 5610 h 551643"/>
                <a:gd name="connsiteX7" fmla="*/ 853944 w 873568"/>
                <a:gd name="connsiteY7" fmla="*/ 118965 h 551643"/>
                <a:gd name="connsiteX8" fmla="*/ 389763 w 873568"/>
                <a:gd name="connsiteY8" fmla="*/ 210253 h 551643"/>
                <a:gd name="connsiteX9" fmla="*/ 605663 w 873568"/>
                <a:gd name="connsiteY9" fmla="*/ 340428 h 551643"/>
                <a:gd name="connsiteX10" fmla="*/ 379504 w 873568"/>
                <a:gd name="connsiteY10" fmla="*/ 248510 h 551643"/>
                <a:gd name="connsiteX11" fmla="*/ 586613 w 873568"/>
                <a:gd name="connsiteY11" fmla="*/ 457903 h 551643"/>
                <a:gd name="connsiteX12" fmla="*/ 340958 w 873568"/>
                <a:gd name="connsiteY12" fmla="*/ 323635 h 551643"/>
                <a:gd name="connsiteX13" fmla="*/ 551663 w 873568"/>
                <a:gd name="connsiteY13" fmla="*/ 549716 h 551643"/>
                <a:gd name="connsiteX0" fmla="*/ 551663 w 853944"/>
                <a:gd name="connsiteY0" fmla="*/ 551226 h 553153"/>
                <a:gd name="connsiteX1" fmla="*/ 362737 w 853944"/>
                <a:gd name="connsiteY1" fmla="*/ 430313 h 553153"/>
                <a:gd name="connsiteX2" fmla="*/ 0 w 853944"/>
                <a:gd name="connsiteY2" fmla="*/ 362300 h 553153"/>
                <a:gd name="connsiteX3" fmla="*/ 105798 w 853944"/>
                <a:gd name="connsiteY3" fmla="*/ 256502 h 553153"/>
                <a:gd name="connsiteX4" fmla="*/ 219154 w 853944"/>
                <a:gd name="connsiteY4" fmla="*/ 52462 h 553153"/>
                <a:gd name="connsiteX5" fmla="*/ 619676 w 853944"/>
                <a:gd name="connsiteY5" fmla="*/ 22234 h 553153"/>
                <a:gd name="connsiteX6" fmla="*/ 770816 w 853944"/>
                <a:gd name="connsiteY6" fmla="*/ 7120 h 553153"/>
                <a:gd name="connsiteX7" fmla="*/ 386588 w 853944"/>
                <a:gd name="connsiteY7" fmla="*/ 141913 h 553153"/>
                <a:gd name="connsiteX8" fmla="*/ 853944 w 853944"/>
                <a:gd name="connsiteY8" fmla="*/ 120475 h 553153"/>
                <a:gd name="connsiteX9" fmla="*/ 389763 w 853944"/>
                <a:gd name="connsiteY9" fmla="*/ 211763 h 553153"/>
                <a:gd name="connsiteX10" fmla="*/ 605663 w 853944"/>
                <a:gd name="connsiteY10" fmla="*/ 341938 h 553153"/>
                <a:gd name="connsiteX11" fmla="*/ 379504 w 853944"/>
                <a:gd name="connsiteY11" fmla="*/ 250020 h 553153"/>
                <a:gd name="connsiteX12" fmla="*/ 586613 w 853944"/>
                <a:gd name="connsiteY12" fmla="*/ 459413 h 553153"/>
                <a:gd name="connsiteX13" fmla="*/ 340958 w 853944"/>
                <a:gd name="connsiteY13" fmla="*/ 325145 h 553153"/>
                <a:gd name="connsiteX14" fmla="*/ 551663 w 853944"/>
                <a:gd name="connsiteY14" fmla="*/ 551226 h 553153"/>
                <a:gd name="connsiteX0" fmla="*/ 551663 w 853944"/>
                <a:gd name="connsiteY0" fmla="*/ 536360 h 538287"/>
                <a:gd name="connsiteX1" fmla="*/ 362737 w 853944"/>
                <a:gd name="connsiteY1" fmla="*/ 415447 h 538287"/>
                <a:gd name="connsiteX2" fmla="*/ 0 w 853944"/>
                <a:gd name="connsiteY2" fmla="*/ 347434 h 538287"/>
                <a:gd name="connsiteX3" fmla="*/ 105798 w 853944"/>
                <a:gd name="connsiteY3" fmla="*/ 241636 h 538287"/>
                <a:gd name="connsiteX4" fmla="*/ 219154 w 853944"/>
                <a:gd name="connsiteY4" fmla="*/ 37596 h 538287"/>
                <a:gd name="connsiteX5" fmla="*/ 619676 w 853944"/>
                <a:gd name="connsiteY5" fmla="*/ 7368 h 538287"/>
                <a:gd name="connsiteX6" fmla="*/ 793041 w 853944"/>
                <a:gd name="connsiteY6" fmla="*/ 11304 h 538287"/>
                <a:gd name="connsiteX7" fmla="*/ 386588 w 853944"/>
                <a:gd name="connsiteY7" fmla="*/ 127047 h 538287"/>
                <a:gd name="connsiteX8" fmla="*/ 853944 w 853944"/>
                <a:gd name="connsiteY8" fmla="*/ 105609 h 538287"/>
                <a:gd name="connsiteX9" fmla="*/ 389763 w 853944"/>
                <a:gd name="connsiteY9" fmla="*/ 196897 h 538287"/>
                <a:gd name="connsiteX10" fmla="*/ 605663 w 853944"/>
                <a:gd name="connsiteY10" fmla="*/ 327072 h 538287"/>
                <a:gd name="connsiteX11" fmla="*/ 379504 w 853944"/>
                <a:gd name="connsiteY11" fmla="*/ 235154 h 538287"/>
                <a:gd name="connsiteX12" fmla="*/ 586613 w 853944"/>
                <a:gd name="connsiteY12" fmla="*/ 444547 h 538287"/>
                <a:gd name="connsiteX13" fmla="*/ 340958 w 853944"/>
                <a:gd name="connsiteY13" fmla="*/ 310279 h 538287"/>
                <a:gd name="connsiteX14" fmla="*/ 551663 w 853944"/>
                <a:gd name="connsiteY14" fmla="*/ 536360 h 538287"/>
                <a:gd name="connsiteX0" fmla="*/ 551663 w 853944"/>
                <a:gd name="connsiteY0" fmla="*/ 529931 h 531858"/>
                <a:gd name="connsiteX1" fmla="*/ 362737 w 853944"/>
                <a:gd name="connsiteY1" fmla="*/ 409018 h 531858"/>
                <a:gd name="connsiteX2" fmla="*/ 0 w 853944"/>
                <a:gd name="connsiteY2" fmla="*/ 341005 h 531858"/>
                <a:gd name="connsiteX3" fmla="*/ 105798 w 853944"/>
                <a:gd name="connsiteY3" fmla="*/ 235207 h 531858"/>
                <a:gd name="connsiteX4" fmla="*/ 219154 w 853944"/>
                <a:gd name="connsiteY4" fmla="*/ 31167 h 531858"/>
                <a:gd name="connsiteX5" fmla="*/ 619676 w 853944"/>
                <a:gd name="connsiteY5" fmla="*/ 939 h 531858"/>
                <a:gd name="connsiteX6" fmla="*/ 411988 w 853944"/>
                <a:gd name="connsiteY6" fmla="*/ 63468 h 531858"/>
                <a:gd name="connsiteX7" fmla="*/ 793041 w 853944"/>
                <a:gd name="connsiteY7" fmla="*/ 4875 h 531858"/>
                <a:gd name="connsiteX8" fmla="*/ 386588 w 853944"/>
                <a:gd name="connsiteY8" fmla="*/ 120618 h 531858"/>
                <a:gd name="connsiteX9" fmla="*/ 853944 w 853944"/>
                <a:gd name="connsiteY9" fmla="*/ 99180 h 531858"/>
                <a:gd name="connsiteX10" fmla="*/ 389763 w 853944"/>
                <a:gd name="connsiteY10" fmla="*/ 190468 h 531858"/>
                <a:gd name="connsiteX11" fmla="*/ 605663 w 853944"/>
                <a:gd name="connsiteY11" fmla="*/ 320643 h 531858"/>
                <a:gd name="connsiteX12" fmla="*/ 379504 w 853944"/>
                <a:gd name="connsiteY12" fmla="*/ 228725 h 531858"/>
                <a:gd name="connsiteX13" fmla="*/ 586613 w 853944"/>
                <a:gd name="connsiteY13" fmla="*/ 438118 h 531858"/>
                <a:gd name="connsiteX14" fmla="*/ 340958 w 853944"/>
                <a:gd name="connsiteY14" fmla="*/ 303850 h 531858"/>
                <a:gd name="connsiteX15" fmla="*/ 551663 w 853944"/>
                <a:gd name="connsiteY15" fmla="*/ 529931 h 53185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79504 w 853944"/>
                <a:gd name="connsiteY12" fmla="*/ 24735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2488 w 853944"/>
                <a:gd name="connsiteY11" fmla="*/ 355148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2488 w 853944"/>
                <a:gd name="connsiteY11" fmla="*/ 355148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2488 w 853944"/>
                <a:gd name="connsiteY11" fmla="*/ 355148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2488 w 853944"/>
                <a:gd name="connsiteY11" fmla="*/ 355148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2488 w 853944"/>
                <a:gd name="connsiteY11" fmla="*/ 355148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539"/>
                <a:gd name="connsiteX1" fmla="*/ 362737 w 853944"/>
                <a:gd name="connsiteY1" fmla="*/ 427648 h 550539"/>
                <a:gd name="connsiteX2" fmla="*/ 0 w 853944"/>
                <a:gd name="connsiteY2" fmla="*/ 359635 h 550539"/>
                <a:gd name="connsiteX3" fmla="*/ 105798 w 853944"/>
                <a:gd name="connsiteY3" fmla="*/ 253837 h 550539"/>
                <a:gd name="connsiteX4" fmla="*/ 219154 w 853944"/>
                <a:gd name="connsiteY4" fmla="*/ 49797 h 550539"/>
                <a:gd name="connsiteX5" fmla="*/ 743501 w 853944"/>
                <a:gd name="connsiteY5" fmla="*/ 519 h 550539"/>
                <a:gd name="connsiteX6" fmla="*/ 411988 w 853944"/>
                <a:gd name="connsiteY6" fmla="*/ 82098 h 550539"/>
                <a:gd name="connsiteX7" fmla="*/ 793041 w 853944"/>
                <a:gd name="connsiteY7" fmla="*/ 23505 h 550539"/>
                <a:gd name="connsiteX8" fmla="*/ 386588 w 853944"/>
                <a:gd name="connsiteY8" fmla="*/ 139248 h 550539"/>
                <a:gd name="connsiteX9" fmla="*/ 853944 w 853944"/>
                <a:gd name="connsiteY9" fmla="*/ 117810 h 550539"/>
                <a:gd name="connsiteX10" fmla="*/ 389763 w 853944"/>
                <a:gd name="connsiteY10" fmla="*/ 209098 h 550539"/>
                <a:gd name="connsiteX11" fmla="*/ 602488 w 853944"/>
                <a:gd name="connsiteY11" fmla="*/ 355148 h 550539"/>
                <a:gd name="connsiteX12" fmla="*/ 363629 w 853944"/>
                <a:gd name="connsiteY12" fmla="*/ 253705 h 550539"/>
                <a:gd name="connsiteX13" fmla="*/ 586613 w 853944"/>
                <a:gd name="connsiteY13" fmla="*/ 456748 h 550539"/>
                <a:gd name="connsiteX14" fmla="*/ 340958 w 853944"/>
                <a:gd name="connsiteY14" fmla="*/ 322480 h 550539"/>
                <a:gd name="connsiteX15" fmla="*/ 551663 w 853944"/>
                <a:gd name="connsiteY15" fmla="*/ 548561 h 550539"/>
                <a:gd name="connsiteX0" fmla="*/ 551663 w 853944"/>
                <a:gd name="connsiteY0" fmla="*/ 548561 h 550539"/>
                <a:gd name="connsiteX1" fmla="*/ 362737 w 853944"/>
                <a:gd name="connsiteY1" fmla="*/ 427648 h 550539"/>
                <a:gd name="connsiteX2" fmla="*/ 0 w 853944"/>
                <a:gd name="connsiteY2" fmla="*/ 359635 h 550539"/>
                <a:gd name="connsiteX3" fmla="*/ 105798 w 853944"/>
                <a:gd name="connsiteY3" fmla="*/ 253837 h 550539"/>
                <a:gd name="connsiteX4" fmla="*/ 219154 w 853944"/>
                <a:gd name="connsiteY4" fmla="*/ 49797 h 550539"/>
                <a:gd name="connsiteX5" fmla="*/ 743501 w 853944"/>
                <a:gd name="connsiteY5" fmla="*/ 519 h 550539"/>
                <a:gd name="connsiteX6" fmla="*/ 411988 w 853944"/>
                <a:gd name="connsiteY6" fmla="*/ 82098 h 550539"/>
                <a:gd name="connsiteX7" fmla="*/ 793041 w 853944"/>
                <a:gd name="connsiteY7" fmla="*/ 23505 h 550539"/>
                <a:gd name="connsiteX8" fmla="*/ 386588 w 853944"/>
                <a:gd name="connsiteY8" fmla="*/ 139248 h 550539"/>
                <a:gd name="connsiteX9" fmla="*/ 853944 w 853944"/>
                <a:gd name="connsiteY9" fmla="*/ 117810 h 550539"/>
                <a:gd name="connsiteX10" fmla="*/ 389763 w 853944"/>
                <a:gd name="connsiteY10" fmla="*/ 209098 h 550539"/>
                <a:gd name="connsiteX11" fmla="*/ 602488 w 853944"/>
                <a:gd name="connsiteY11" fmla="*/ 355148 h 550539"/>
                <a:gd name="connsiteX12" fmla="*/ 363629 w 853944"/>
                <a:gd name="connsiteY12" fmla="*/ 253705 h 550539"/>
                <a:gd name="connsiteX13" fmla="*/ 586613 w 853944"/>
                <a:gd name="connsiteY13" fmla="*/ 456748 h 550539"/>
                <a:gd name="connsiteX14" fmla="*/ 340958 w 853944"/>
                <a:gd name="connsiteY14" fmla="*/ 322480 h 550539"/>
                <a:gd name="connsiteX15" fmla="*/ 551663 w 853944"/>
                <a:gd name="connsiteY15" fmla="*/ 548561 h 550539"/>
                <a:gd name="connsiteX0" fmla="*/ 551663 w 853944"/>
                <a:gd name="connsiteY0" fmla="*/ 548561 h 550539"/>
                <a:gd name="connsiteX1" fmla="*/ 362737 w 853944"/>
                <a:gd name="connsiteY1" fmla="*/ 427648 h 550539"/>
                <a:gd name="connsiteX2" fmla="*/ 0 w 853944"/>
                <a:gd name="connsiteY2" fmla="*/ 359635 h 550539"/>
                <a:gd name="connsiteX3" fmla="*/ 105798 w 853944"/>
                <a:gd name="connsiteY3" fmla="*/ 253837 h 550539"/>
                <a:gd name="connsiteX4" fmla="*/ 219154 w 853944"/>
                <a:gd name="connsiteY4" fmla="*/ 49797 h 550539"/>
                <a:gd name="connsiteX5" fmla="*/ 743501 w 853944"/>
                <a:gd name="connsiteY5" fmla="*/ 519 h 550539"/>
                <a:gd name="connsiteX6" fmla="*/ 411988 w 853944"/>
                <a:gd name="connsiteY6" fmla="*/ 82098 h 550539"/>
                <a:gd name="connsiteX7" fmla="*/ 793041 w 853944"/>
                <a:gd name="connsiteY7" fmla="*/ 23505 h 550539"/>
                <a:gd name="connsiteX8" fmla="*/ 386588 w 853944"/>
                <a:gd name="connsiteY8" fmla="*/ 139248 h 550539"/>
                <a:gd name="connsiteX9" fmla="*/ 853944 w 853944"/>
                <a:gd name="connsiteY9" fmla="*/ 117810 h 550539"/>
                <a:gd name="connsiteX10" fmla="*/ 389763 w 853944"/>
                <a:gd name="connsiteY10" fmla="*/ 209098 h 550539"/>
                <a:gd name="connsiteX11" fmla="*/ 602488 w 853944"/>
                <a:gd name="connsiteY11" fmla="*/ 355148 h 550539"/>
                <a:gd name="connsiteX12" fmla="*/ 363629 w 853944"/>
                <a:gd name="connsiteY12" fmla="*/ 253705 h 550539"/>
                <a:gd name="connsiteX13" fmla="*/ 586613 w 853944"/>
                <a:gd name="connsiteY13" fmla="*/ 456748 h 550539"/>
                <a:gd name="connsiteX14" fmla="*/ 340958 w 853944"/>
                <a:gd name="connsiteY14" fmla="*/ 322480 h 550539"/>
                <a:gd name="connsiteX15" fmla="*/ 551663 w 853944"/>
                <a:gd name="connsiteY15" fmla="*/ 548561 h 550539"/>
                <a:gd name="connsiteX0" fmla="*/ 551663 w 853944"/>
                <a:gd name="connsiteY0" fmla="*/ 548561 h 550539"/>
                <a:gd name="connsiteX1" fmla="*/ 362737 w 853944"/>
                <a:gd name="connsiteY1" fmla="*/ 427648 h 550539"/>
                <a:gd name="connsiteX2" fmla="*/ 0 w 853944"/>
                <a:gd name="connsiteY2" fmla="*/ 359635 h 550539"/>
                <a:gd name="connsiteX3" fmla="*/ 105798 w 853944"/>
                <a:gd name="connsiteY3" fmla="*/ 253837 h 550539"/>
                <a:gd name="connsiteX4" fmla="*/ 219154 w 853944"/>
                <a:gd name="connsiteY4" fmla="*/ 49797 h 550539"/>
                <a:gd name="connsiteX5" fmla="*/ 743501 w 853944"/>
                <a:gd name="connsiteY5" fmla="*/ 519 h 550539"/>
                <a:gd name="connsiteX6" fmla="*/ 411988 w 853944"/>
                <a:gd name="connsiteY6" fmla="*/ 82098 h 550539"/>
                <a:gd name="connsiteX7" fmla="*/ 793041 w 853944"/>
                <a:gd name="connsiteY7" fmla="*/ 23505 h 550539"/>
                <a:gd name="connsiteX8" fmla="*/ 386588 w 853944"/>
                <a:gd name="connsiteY8" fmla="*/ 139248 h 550539"/>
                <a:gd name="connsiteX9" fmla="*/ 853944 w 853944"/>
                <a:gd name="connsiteY9" fmla="*/ 117810 h 550539"/>
                <a:gd name="connsiteX10" fmla="*/ 389763 w 853944"/>
                <a:gd name="connsiteY10" fmla="*/ 209098 h 550539"/>
                <a:gd name="connsiteX11" fmla="*/ 602488 w 853944"/>
                <a:gd name="connsiteY11" fmla="*/ 355148 h 550539"/>
                <a:gd name="connsiteX12" fmla="*/ 363629 w 853944"/>
                <a:gd name="connsiteY12" fmla="*/ 253705 h 550539"/>
                <a:gd name="connsiteX13" fmla="*/ 586613 w 853944"/>
                <a:gd name="connsiteY13" fmla="*/ 456748 h 550539"/>
                <a:gd name="connsiteX14" fmla="*/ 340958 w 853944"/>
                <a:gd name="connsiteY14" fmla="*/ 322480 h 550539"/>
                <a:gd name="connsiteX15" fmla="*/ 551663 w 853944"/>
                <a:gd name="connsiteY15" fmla="*/ 548561 h 550539"/>
                <a:gd name="connsiteX0" fmla="*/ 551663 w 863469"/>
                <a:gd name="connsiteY0" fmla="*/ 548561 h 550539"/>
                <a:gd name="connsiteX1" fmla="*/ 362737 w 863469"/>
                <a:gd name="connsiteY1" fmla="*/ 427648 h 550539"/>
                <a:gd name="connsiteX2" fmla="*/ 0 w 863469"/>
                <a:gd name="connsiteY2" fmla="*/ 359635 h 550539"/>
                <a:gd name="connsiteX3" fmla="*/ 105798 w 863469"/>
                <a:gd name="connsiteY3" fmla="*/ 253837 h 550539"/>
                <a:gd name="connsiteX4" fmla="*/ 219154 w 863469"/>
                <a:gd name="connsiteY4" fmla="*/ 49797 h 550539"/>
                <a:gd name="connsiteX5" fmla="*/ 743501 w 863469"/>
                <a:gd name="connsiteY5" fmla="*/ 519 h 550539"/>
                <a:gd name="connsiteX6" fmla="*/ 411988 w 863469"/>
                <a:gd name="connsiteY6" fmla="*/ 82098 h 550539"/>
                <a:gd name="connsiteX7" fmla="*/ 793041 w 863469"/>
                <a:gd name="connsiteY7" fmla="*/ 23505 h 550539"/>
                <a:gd name="connsiteX8" fmla="*/ 386588 w 863469"/>
                <a:gd name="connsiteY8" fmla="*/ 139248 h 550539"/>
                <a:gd name="connsiteX9" fmla="*/ 863469 w 863469"/>
                <a:gd name="connsiteY9" fmla="*/ 51135 h 550539"/>
                <a:gd name="connsiteX10" fmla="*/ 389763 w 863469"/>
                <a:gd name="connsiteY10" fmla="*/ 209098 h 550539"/>
                <a:gd name="connsiteX11" fmla="*/ 602488 w 863469"/>
                <a:gd name="connsiteY11" fmla="*/ 355148 h 550539"/>
                <a:gd name="connsiteX12" fmla="*/ 363629 w 863469"/>
                <a:gd name="connsiteY12" fmla="*/ 253705 h 550539"/>
                <a:gd name="connsiteX13" fmla="*/ 586613 w 863469"/>
                <a:gd name="connsiteY13" fmla="*/ 456748 h 550539"/>
                <a:gd name="connsiteX14" fmla="*/ 340958 w 863469"/>
                <a:gd name="connsiteY14" fmla="*/ 322480 h 550539"/>
                <a:gd name="connsiteX15" fmla="*/ 551663 w 863469"/>
                <a:gd name="connsiteY15" fmla="*/ 548561 h 550539"/>
                <a:gd name="connsiteX0" fmla="*/ 551663 w 863469"/>
                <a:gd name="connsiteY0" fmla="*/ 548561 h 550539"/>
                <a:gd name="connsiteX1" fmla="*/ 362737 w 863469"/>
                <a:gd name="connsiteY1" fmla="*/ 427648 h 550539"/>
                <a:gd name="connsiteX2" fmla="*/ 0 w 863469"/>
                <a:gd name="connsiteY2" fmla="*/ 359635 h 550539"/>
                <a:gd name="connsiteX3" fmla="*/ 105798 w 863469"/>
                <a:gd name="connsiteY3" fmla="*/ 253837 h 550539"/>
                <a:gd name="connsiteX4" fmla="*/ 219154 w 863469"/>
                <a:gd name="connsiteY4" fmla="*/ 49797 h 550539"/>
                <a:gd name="connsiteX5" fmla="*/ 743501 w 863469"/>
                <a:gd name="connsiteY5" fmla="*/ 519 h 550539"/>
                <a:gd name="connsiteX6" fmla="*/ 411988 w 863469"/>
                <a:gd name="connsiteY6" fmla="*/ 82098 h 550539"/>
                <a:gd name="connsiteX7" fmla="*/ 793041 w 863469"/>
                <a:gd name="connsiteY7" fmla="*/ 23505 h 550539"/>
                <a:gd name="connsiteX8" fmla="*/ 386588 w 863469"/>
                <a:gd name="connsiteY8" fmla="*/ 139248 h 550539"/>
                <a:gd name="connsiteX9" fmla="*/ 863469 w 863469"/>
                <a:gd name="connsiteY9" fmla="*/ 51135 h 550539"/>
                <a:gd name="connsiteX10" fmla="*/ 389763 w 863469"/>
                <a:gd name="connsiteY10" fmla="*/ 209098 h 550539"/>
                <a:gd name="connsiteX11" fmla="*/ 716788 w 863469"/>
                <a:gd name="connsiteY11" fmla="*/ 502786 h 550539"/>
                <a:gd name="connsiteX12" fmla="*/ 363629 w 863469"/>
                <a:gd name="connsiteY12" fmla="*/ 253705 h 550539"/>
                <a:gd name="connsiteX13" fmla="*/ 586613 w 863469"/>
                <a:gd name="connsiteY13" fmla="*/ 456748 h 550539"/>
                <a:gd name="connsiteX14" fmla="*/ 340958 w 863469"/>
                <a:gd name="connsiteY14" fmla="*/ 322480 h 550539"/>
                <a:gd name="connsiteX15" fmla="*/ 551663 w 863469"/>
                <a:gd name="connsiteY15" fmla="*/ 548561 h 550539"/>
                <a:gd name="connsiteX0" fmla="*/ 551663 w 863469"/>
                <a:gd name="connsiteY0" fmla="*/ 548561 h 550539"/>
                <a:gd name="connsiteX1" fmla="*/ 362737 w 863469"/>
                <a:gd name="connsiteY1" fmla="*/ 427648 h 550539"/>
                <a:gd name="connsiteX2" fmla="*/ 0 w 863469"/>
                <a:gd name="connsiteY2" fmla="*/ 359635 h 550539"/>
                <a:gd name="connsiteX3" fmla="*/ 105798 w 863469"/>
                <a:gd name="connsiteY3" fmla="*/ 253837 h 550539"/>
                <a:gd name="connsiteX4" fmla="*/ 219154 w 863469"/>
                <a:gd name="connsiteY4" fmla="*/ 49797 h 550539"/>
                <a:gd name="connsiteX5" fmla="*/ 743501 w 863469"/>
                <a:gd name="connsiteY5" fmla="*/ 519 h 550539"/>
                <a:gd name="connsiteX6" fmla="*/ 411988 w 863469"/>
                <a:gd name="connsiteY6" fmla="*/ 82098 h 550539"/>
                <a:gd name="connsiteX7" fmla="*/ 793041 w 863469"/>
                <a:gd name="connsiteY7" fmla="*/ 23505 h 550539"/>
                <a:gd name="connsiteX8" fmla="*/ 386588 w 863469"/>
                <a:gd name="connsiteY8" fmla="*/ 139248 h 550539"/>
                <a:gd name="connsiteX9" fmla="*/ 863469 w 863469"/>
                <a:gd name="connsiteY9" fmla="*/ 51135 h 550539"/>
                <a:gd name="connsiteX10" fmla="*/ 389763 w 863469"/>
                <a:gd name="connsiteY10" fmla="*/ 209098 h 550539"/>
                <a:gd name="connsiteX11" fmla="*/ 716788 w 863469"/>
                <a:gd name="connsiteY11" fmla="*/ 502786 h 550539"/>
                <a:gd name="connsiteX12" fmla="*/ 363629 w 863469"/>
                <a:gd name="connsiteY12" fmla="*/ 253705 h 550539"/>
                <a:gd name="connsiteX13" fmla="*/ 591376 w 863469"/>
                <a:gd name="connsiteY13" fmla="*/ 499610 h 550539"/>
                <a:gd name="connsiteX14" fmla="*/ 340958 w 863469"/>
                <a:gd name="connsiteY14" fmla="*/ 322480 h 550539"/>
                <a:gd name="connsiteX15" fmla="*/ 551663 w 863469"/>
                <a:gd name="connsiteY15" fmla="*/ 548561 h 550539"/>
                <a:gd name="connsiteX0" fmla="*/ 604051 w 863469"/>
                <a:gd name="connsiteY0" fmla="*/ 562849 h 564602"/>
                <a:gd name="connsiteX1" fmla="*/ 362737 w 863469"/>
                <a:gd name="connsiteY1" fmla="*/ 427648 h 564602"/>
                <a:gd name="connsiteX2" fmla="*/ 0 w 863469"/>
                <a:gd name="connsiteY2" fmla="*/ 359635 h 564602"/>
                <a:gd name="connsiteX3" fmla="*/ 105798 w 863469"/>
                <a:gd name="connsiteY3" fmla="*/ 253837 h 564602"/>
                <a:gd name="connsiteX4" fmla="*/ 219154 w 863469"/>
                <a:gd name="connsiteY4" fmla="*/ 49797 h 564602"/>
                <a:gd name="connsiteX5" fmla="*/ 743501 w 863469"/>
                <a:gd name="connsiteY5" fmla="*/ 519 h 564602"/>
                <a:gd name="connsiteX6" fmla="*/ 411988 w 863469"/>
                <a:gd name="connsiteY6" fmla="*/ 82098 h 564602"/>
                <a:gd name="connsiteX7" fmla="*/ 793041 w 863469"/>
                <a:gd name="connsiteY7" fmla="*/ 23505 h 564602"/>
                <a:gd name="connsiteX8" fmla="*/ 386588 w 863469"/>
                <a:gd name="connsiteY8" fmla="*/ 139248 h 564602"/>
                <a:gd name="connsiteX9" fmla="*/ 863469 w 863469"/>
                <a:gd name="connsiteY9" fmla="*/ 51135 h 564602"/>
                <a:gd name="connsiteX10" fmla="*/ 389763 w 863469"/>
                <a:gd name="connsiteY10" fmla="*/ 209098 h 564602"/>
                <a:gd name="connsiteX11" fmla="*/ 716788 w 863469"/>
                <a:gd name="connsiteY11" fmla="*/ 502786 h 564602"/>
                <a:gd name="connsiteX12" fmla="*/ 363629 w 863469"/>
                <a:gd name="connsiteY12" fmla="*/ 253705 h 564602"/>
                <a:gd name="connsiteX13" fmla="*/ 591376 w 863469"/>
                <a:gd name="connsiteY13" fmla="*/ 499610 h 564602"/>
                <a:gd name="connsiteX14" fmla="*/ 340958 w 863469"/>
                <a:gd name="connsiteY14" fmla="*/ 322480 h 564602"/>
                <a:gd name="connsiteX15" fmla="*/ 604051 w 863469"/>
                <a:gd name="connsiteY15" fmla="*/ 562849 h 56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3469" h="564602">
                  <a:moveTo>
                    <a:pt x="604051" y="562849"/>
                  </a:moveTo>
                  <a:cubicBezTo>
                    <a:pt x="607681" y="580377"/>
                    <a:pt x="463412" y="461517"/>
                    <a:pt x="362737" y="427648"/>
                  </a:cubicBezTo>
                  <a:cubicBezTo>
                    <a:pt x="262062" y="393779"/>
                    <a:pt x="74573" y="375903"/>
                    <a:pt x="0" y="359635"/>
                  </a:cubicBezTo>
                  <a:cubicBezTo>
                    <a:pt x="33377" y="295742"/>
                    <a:pt x="69272" y="305477"/>
                    <a:pt x="105798" y="253837"/>
                  </a:cubicBezTo>
                  <a:cubicBezTo>
                    <a:pt x="142324" y="202197"/>
                    <a:pt x="168433" y="126942"/>
                    <a:pt x="219154" y="49797"/>
                  </a:cubicBezTo>
                  <a:cubicBezTo>
                    <a:pt x="311150" y="32977"/>
                    <a:pt x="711362" y="-4864"/>
                    <a:pt x="743501" y="519"/>
                  </a:cubicBezTo>
                  <a:cubicBezTo>
                    <a:pt x="775640" y="5902"/>
                    <a:pt x="471994" y="46517"/>
                    <a:pt x="411988" y="82098"/>
                  </a:cubicBezTo>
                  <a:cubicBezTo>
                    <a:pt x="504382" y="76404"/>
                    <a:pt x="797274" y="13980"/>
                    <a:pt x="793041" y="23505"/>
                  </a:cubicBezTo>
                  <a:cubicBezTo>
                    <a:pt x="788808" y="33030"/>
                    <a:pt x="372733" y="120356"/>
                    <a:pt x="386588" y="139248"/>
                  </a:cubicBezTo>
                  <a:cubicBezTo>
                    <a:pt x="400443" y="158140"/>
                    <a:pt x="862940" y="39493"/>
                    <a:pt x="863469" y="51135"/>
                  </a:cubicBezTo>
                  <a:cubicBezTo>
                    <a:pt x="863998" y="62777"/>
                    <a:pt x="431143" y="172188"/>
                    <a:pt x="389763" y="209098"/>
                  </a:cubicBezTo>
                  <a:cubicBezTo>
                    <a:pt x="411883" y="239659"/>
                    <a:pt x="642827" y="446139"/>
                    <a:pt x="716788" y="502786"/>
                  </a:cubicBezTo>
                  <a:cubicBezTo>
                    <a:pt x="622474" y="473708"/>
                    <a:pt x="412842" y="258997"/>
                    <a:pt x="363629" y="253705"/>
                  </a:cubicBezTo>
                  <a:cubicBezTo>
                    <a:pt x="375695" y="309136"/>
                    <a:pt x="602563" y="478093"/>
                    <a:pt x="591376" y="499610"/>
                  </a:cubicBezTo>
                  <a:cubicBezTo>
                    <a:pt x="580189" y="521127"/>
                    <a:pt x="311329" y="277544"/>
                    <a:pt x="340958" y="322480"/>
                  </a:cubicBezTo>
                  <a:cubicBezTo>
                    <a:pt x="367408" y="381677"/>
                    <a:pt x="600421" y="545321"/>
                    <a:pt x="604051" y="56284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50000">
                  <a:schemeClr val="bg2"/>
                </a:gs>
                <a:gs pos="10000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</a:gradFill>
            <a:ln w="3175">
              <a:solidFill>
                <a:srgbClr val="D3B2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3" name="Freeform 236">
              <a:extLst>
                <a:ext uri="{FF2B5EF4-FFF2-40B4-BE49-F238E27FC236}">
                  <a16:creationId xmlns:a16="http://schemas.microsoft.com/office/drawing/2014/main" id="{58161062-EAD1-4E44-97BC-9FDF5CD2AA47}"/>
                </a:ext>
              </a:extLst>
            </p:cNvPr>
            <p:cNvSpPr/>
            <p:nvPr/>
          </p:nvSpPr>
          <p:spPr>
            <a:xfrm>
              <a:off x="7810063" y="2664357"/>
              <a:ext cx="896837" cy="1526189"/>
            </a:xfrm>
            <a:custGeom>
              <a:avLst/>
              <a:gdLst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21467 w 1126084"/>
                <a:gd name="connsiteY22" fmla="*/ 107105 h 1985025"/>
                <a:gd name="connsiteX23" fmla="*/ 287199 w 1126084"/>
                <a:gd name="connsiteY23" fmla="*/ 91991 h 1985025"/>
                <a:gd name="connsiteX24" fmla="*/ 105830 w 1126084"/>
                <a:gd name="connsiteY24" fmla="*/ 273359 h 1985025"/>
                <a:gd name="connsiteX25" fmla="*/ 158730 w 1126084"/>
                <a:gd name="connsiteY25" fmla="*/ 5605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7199 w 1126084"/>
                <a:gd name="connsiteY23" fmla="*/ 91991 h 1985025"/>
                <a:gd name="connsiteX24" fmla="*/ 105830 w 1126084"/>
                <a:gd name="connsiteY24" fmla="*/ 273359 h 1985025"/>
                <a:gd name="connsiteX25" fmla="*/ 158730 w 1126084"/>
                <a:gd name="connsiteY25" fmla="*/ 5605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7199 w 1126084"/>
                <a:gd name="connsiteY23" fmla="*/ 91991 h 1985025"/>
                <a:gd name="connsiteX24" fmla="*/ 105830 w 1126084"/>
                <a:gd name="connsiteY24" fmla="*/ 273359 h 1985025"/>
                <a:gd name="connsiteX25" fmla="*/ 158730 w 1126084"/>
                <a:gd name="connsiteY25" fmla="*/ 5605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58730 w 1126084"/>
                <a:gd name="connsiteY25" fmla="*/ 5605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51001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51001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75573 w 1126084"/>
                <a:gd name="connsiteY28" fmla="*/ 16614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75573 w 1126084"/>
                <a:gd name="connsiteY28" fmla="*/ 16614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75573 w 1126084"/>
                <a:gd name="connsiteY28" fmla="*/ 16614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0591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75573 w 1126084"/>
                <a:gd name="connsiteY28" fmla="*/ 16614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0591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75573 w 1126084"/>
                <a:gd name="connsiteY28" fmla="*/ 16614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07 w 1126055"/>
                <a:gd name="connsiteY0" fmla="*/ 1951019 h 1985025"/>
                <a:gd name="connsiteX1" fmla="*/ 544109 w 1126055"/>
                <a:gd name="connsiteY1" fmla="*/ 1805914 h 1985025"/>
                <a:gd name="connsiteX2" fmla="*/ 491210 w 1126055"/>
                <a:gd name="connsiteY2" fmla="*/ 1391799 h 1985025"/>
                <a:gd name="connsiteX3" fmla="*/ 294727 w 1126055"/>
                <a:gd name="connsiteY3" fmla="*/ 877921 h 1985025"/>
                <a:gd name="connsiteX4" fmla="*/ 92655 w 1126055"/>
                <a:gd name="connsiteY4" fmla="*/ 594376 h 1985025"/>
                <a:gd name="connsiteX5" fmla="*/ 3 w 1126055"/>
                <a:gd name="connsiteY5" fmla="*/ 348930 h 1985025"/>
                <a:gd name="connsiteX6" fmla="*/ 90687 w 1126055"/>
                <a:gd name="connsiteY6" fmla="*/ 76877 h 1985025"/>
                <a:gd name="connsiteX7" fmla="*/ 324955 w 1126055"/>
                <a:gd name="connsiteY7" fmla="*/ 1307 h 1985025"/>
                <a:gd name="connsiteX8" fmla="*/ 642350 w 1126055"/>
                <a:gd name="connsiteY8" fmla="*/ 122219 h 1985025"/>
                <a:gd name="connsiteX9" fmla="*/ 869061 w 1126055"/>
                <a:gd name="connsiteY9" fmla="*/ 454728 h 1985025"/>
                <a:gd name="connsiteX10" fmla="*/ 929517 w 1126055"/>
                <a:gd name="connsiteY10" fmla="*/ 825022 h 1985025"/>
                <a:gd name="connsiteX11" fmla="*/ 967302 w 1126055"/>
                <a:gd name="connsiteY11" fmla="*/ 1210430 h 1985025"/>
                <a:gd name="connsiteX12" fmla="*/ 1080658 w 1126055"/>
                <a:gd name="connsiteY12" fmla="*/ 1482483 h 1985025"/>
                <a:gd name="connsiteX13" fmla="*/ 1126000 w 1126055"/>
                <a:gd name="connsiteY13" fmla="*/ 1626067 h 1985025"/>
                <a:gd name="connsiteX14" fmla="*/ 1073101 w 1126055"/>
                <a:gd name="connsiteY14" fmla="*/ 1769650 h 1985025"/>
                <a:gd name="connsiteX15" fmla="*/ 974859 w 1126055"/>
                <a:gd name="connsiteY15" fmla="*/ 1799878 h 1985025"/>
                <a:gd name="connsiteX16" fmla="*/ 929517 w 1126055"/>
                <a:gd name="connsiteY16" fmla="*/ 1746979 h 1985025"/>
                <a:gd name="connsiteX17" fmla="*/ 1050429 w 1126055"/>
                <a:gd name="connsiteY17" fmla="*/ 1724308 h 1985025"/>
                <a:gd name="connsiteX18" fmla="*/ 1080658 w 1126055"/>
                <a:gd name="connsiteY18" fmla="*/ 1618510 h 1985025"/>
                <a:gd name="connsiteX19" fmla="*/ 1012644 w 1126055"/>
                <a:gd name="connsiteY19" fmla="*/ 1414470 h 1985025"/>
                <a:gd name="connsiteX20" fmla="*/ 891732 w 1126055"/>
                <a:gd name="connsiteY20" fmla="*/ 1112189 h 1985025"/>
                <a:gd name="connsiteX21" fmla="*/ 846390 w 1126055"/>
                <a:gd name="connsiteY21" fmla="*/ 500070 h 1985025"/>
                <a:gd name="connsiteX22" fmla="*/ 550013 w 1126055"/>
                <a:gd name="connsiteY22" fmla="*/ 132505 h 1985025"/>
                <a:gd name="connsiteX23" fmla="*/ 283995 w 1126055"/>
                <a:gd name="connsiteY23" fmla="*/ 82466 h 1985025"/>
                <a:gd name="connsiteX24" fmla="*/ 105801 w 1126055"/>
                <a:gd name="connsiteY24" fmla="*/ 273359 h 1985025"/>
                <a:gd name="connsiteX25" fmla="*/ 136476 w 1126055"/>
                <a:gd name="connsiteY25" fmla="*/ 547826 h 1985025"/>
                <a:gd name="connsiteX26" fmla="*/ 392968 w 1126055"/>
                <a:gd name="connsiteY26" fmla="*/ 961049 h 1985025"/>
                <a:gd name="connsiteX27" fmla="*/ 498006 w 1126055"/>
                <a:gd name="connsiteY27" fmla="*/ 1273301 h 1985025"/>
                <a:gd name="connsiteX28" fmla="*/ 575544 w 1126055"/>
                <a:gd name="connsiteY28" fmla="*/ 1661438 h 1985025"/>
                <a:gd name="connsiteX29" fmla="*/ 612122 w 1126055"/>
                <a:gd name="connsiteY29" fmla="*/ 1883006 h 1985025"/>
                <a:gd name="connsiteX30" fmla="*/ 770820 w 1126055"/>
                <a:gd name="connsiteY30" fmla="*/ 1958576 h 1985025"/>
                <a:gd name="connsiteX31" fmla="*/ 884175 w 1126055"/>
                <a:gd name="connsiteY31" fmla="*/ 1867892 h 1985025"/>
                <a:gd name="connsiteX32" fmla="*/ 914403 w 1126055"/>
                <a:gd name="connsiteY32" fmla="*/ 1754536 h 1985025"/>
                <a:gd name="connsiteX33" fmla="*/ 921960 w 1126055"/>
                <a:gd name="connsiteY33" fmla="*/ 1875449 h 1985025"/>
                <a:gd name="connsiteX34" fmla="*/ 816162 w 1126055"/>
                <a:gd name="connsiteY34" fmla="*/ 1973690 h 1985025"/>
                <a:gd name="connsiteX35" fmla="*/ 725477 w 1126055"/>
                <a:gd name="connsiteY35" fmla="*/ 1981247 h 1985025"/>
                <a:gd name="connsiteX36" fmla="*/ 649907 w 1126055"/>
                <a:gd name="connsiteY36" fmla="*/ 1951019 h 1985025"/>
                <a:gd name="connsiteX0" fmla="*/ 643557 w 1119705"/>
                <a:gd name="connsiteY0" fmla="*/ 1951232 h 1985238"/>
                <a:gd name="connsiteX1" fmla="*/ 537759 w 1119705"/>
                <a:gd name="connsiteY1" fmla="*/ 1806127 h 1985238"/>
                <a:gd name="connsiteX2" fmla="*/ 484860 w 1119705"/>
                <a:gd name="connsiteY2" fmla="*/ 1392012 h 1985238"/>
                <a:gd name="connsiteX3" fmla="*/ 288377 w 1119705"/>
                <a:gd name="connsiteY3" fmla="*/ 878134 h 1985238"/>
                <a:gd name="connsiteX4" fmla="*/ 86305 w 1119705"/>
                <a:gd name="connsiteY4" fmla="*/ 594589 h 1985238"/>
                <a:gd name="connsiteX5" fmla="*/ 3 w 1119705"/>
                <a:gd name="connsiteY5" fmla="*/ 380893 h 1985238"/>
                <a:gd name="connsiteX6" fmla="*/ 84337 w 1119705"/>
                <a:gd name="connsiteY6" fmla="*/ 77090 h 1985238"/>
                <a:gd name="connsiteX7" fmla="*/ 318605 w 1119705"/>
                <a:gd name="connsiteY7" fmla="*/ 1520 h 1985238"/>
                <a:gd name="connsiteX8" fmla="*/ 636000 w 1119705"/>
                <a:gd name="connsiteY8" fmla="*/ 122432 h 1985238"/>
                <a:gd name="connsiteX9" fmla="*/ 862711 w 1119705"/>
                <a:gd name="connsiteY9" fmla="*/ 454941 h 1985238"/>
                <a:gd name="connsiteX10" fmla="*/ 923167 w 1119705"/>
                <a:gd name="connsiteY10" fmla="*/ 825235 h 1985238"/>
                <a:gd name="connsiteX11" fmla="*/ 960952 w 1119705"/>
                <a:gd name="connsiteY11" fmla="*/ 1210643 h 1985238"/>
                <a:gd name="connsiteX12" fmla="*/ 1074308 w 1119705"/>
                <a:gd name="connsiteY12" fmla="*/ 1482696 h 1985238"/>
                <a:gd name="connsiteX13" fmla="*/ 1119650 w 1119705"/>
                <a:gd name="connsiteY13" fmla="*/ 1626280 h 1985238"/>
                <a:gd name="connsiteX14" fmla="*/ 1066751 w 1119705"/>
                <a:gd name="connsiteY14" fmla="*/ 1769863 h 1985238"/>
                <a:gd name="connsiteX15" fmla="*/ 968509 w 1119705"/>
                <a:gd name="connsiteY15" fmla="*/ 1800091 h 1985238"/>
                <a:gd name="connsiteX16" fmla="*/ 923167 w 1119705"/>
                <a:gd name="connsiteY16" fmla="*/ 1747192 h 1985238"/>
                <a:gd name="connsiteX17" fmla="*/ 1044079 w 1119705"/>
                <a:gd name="connsiteY17" fmla="*/ 1724521 h 1985238"/>
                <a:gd name="connsiteX18" fmla="*/ 1074308 w 1119705"/>
                <a:gd name="connsiteY18" fmla="*/ 1618723 h 1985238"/>
                <a:gd name="connsiteX19" fmla="*/ 1006294 w 1119705"/>
                <a:gd name="connsiteY19" fmla="*/ 1414683 h 1985238"/>
                <a:gd name="connsiteX20" fmla="*/ 885382 w 1119705"/>
                <a:gd name="connsiteY20" fmla="*/ 1112402 h 1985238"/>
                <a:gd name="connsiteX21" fmla="*/ 840040 w 1119705"/>
                <a:gd name="connsiteY21" fmla="*/ 500283 h 1985238"/>
                <a:gd name="connsiteX22" fmla="*/ 543663 w 1119705"/>
                <a:gd name="connsiteY22" fmla="*/ 132718 h 1985238"/>
                <a:gd name="connsiteX23" fmla="*/ 277645 w 1119705"/>
                <a:gd name="connsiteY23" fmla="*/ 82679 h 1985238"/>
                <a:gd name="connsiteX24" fmla="*/ 99451 w 1119705"/>
                <a:gd name="connsiteY24" fmla="*/ 273572 h 1985238"/>
                <a:gd name="connsiteX25" fmla="*/ 130126 w 1119705"/>
                <a:gd name="connsiteY25" fmla="*/ 548039 h 1985238"/>
                <a:gd name="connsiteX26" fmla="*/ 386618 w 1119705"/>
                <a:gd name="connsiteY26" fmla="*/ 961262 h 1985238"/>
                <a:gd name="connsiteX27" fmla="*/ 491656 w 1119705"/>
                <a:gd name="connsiteY27" fmla="*/ 1273514 h 1985238"/>
                <a:gd name="connsiteX28" fmla="*/ 569194 w 1119705"/>
                <a:gd name="connsiteY28" fmla="*/ 1661651 h 1985238"/>
                <a:gd name="connsiteX29" fmla="*/ 605772 w 1119705"/>
                <a:gd name="connsiteY29" fmla="*/ 1883219 h 1985238"/>
                <a:gd name="connsiteX30" fmla="*/ 764470 w 1119705"/>
                <a:gd name="connsiteY30" fmla="*/ 1958789 h 1985238"/>
                <a:gd name="connsiteX31" fmla="*/ 877825 w 1119705"/>
                <a:gd name="connsiteY31" fmla="*/ 1868105 h 1985238"/>
                <a:gd name="connsiteX32" fmla="*/ 908053 w 1119705"/>
                <a:gd name="connsiteY32" fmla="*/ 1754749 h 1985238"/>
                <a:gd name="connsiteX33" fmla="*/ 915610 w 1119705"/>
                <a:gd name="connsiteY33" fmla="*/ 1875662 h 1985238"/>
                <a:gd name="connsiteX34" fmla="*/ 809812 w 1119705"/>
                <a:gd name="connsiteY34" fmla="*/ 1973903 h 1985238"/>
                <a:gd name="connsiteX35" fmla="*/ 719127 w 1119705"/>
                <a:gd name="connsiteY35" fmla="*/ 1981460 h 1985238"/>
                <a:gd name="connsiteX36" fmla="*/ 643557 w 1119705"/>
                <a:gd name="connsiteY36" fmla="*/ 1951232 h 198523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1006294 w 1119705"/>
                <a:gd name="connsiteY19" fmla="*/ 1413953 h 1984508"/>
                <a:gd name="connsiteX20" fmla="*/ 885382 w 1119705"/>
                <a:gd name="connsiteY20" fmla="*/ 1111672 h 1984508"/>
                <a:gd name="connsiteX21" fmla="*/ 840040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1006294 w 1119705"/>
                <a:gd name="connsiteY19" fmla="*/ 1413953 h 1984508"/>
                <a:gd name="connsiteX20" fmla="*/ 885382 w 1119705"/>
                <a:gd name="connsiteY20" fmla="*/ 111167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1006294 w 1119705"/>
                <a:gd name="connsiteY19" fmla="*/ 1413953 h 1984508"/>
                <a:gd name="connsiteX20" fmla="*/ 885382 w 1119705"/>
                <a:gd name="connsiteY20" fmla="*/ 111167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1006294 w 1119705"/>
                <a:gd name="connsiteY19" fmla="*/ 14139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1006294 w 1119705"/>
                <a:gd name="connsiteY19" fmla="*/ 14139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53604 w 1119705"/>
                <a:gd name="connsiteY17" fmla="*/ 17110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54917 w 1119705"/>
                <a:gd name="connsiteY16" fmla="*/ 1781387 h 1984508"/>
                <a:gd name="connsiteX17" fmla="*/ 1053604 w 1119705"/>
                <a:gd name="connsiteY17" fmla="*/ 17110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54917 w 1119705"/>
                <a:gd name="connsiteY16" fmla="*/ 1781387 h 1984508"/>
                <a:gd name="connsiteX17" fmla="*/ 1053604 w 1119705"/>
                <a:gd name="connsiteY17" fmla="*/ 17110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54917 w 1119705"/>
                <a:gd name="connsiteY16" fmla="*/ 1781387 h 1984508"/>
                <a:gd name="connsiteX17" fmla="*/ 1053604 w 1119705"/>
                <a:gd name="connsiteY17" fmla="*/ 17110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54917 w 1119705"/>
                <a:gd name="connsiteY16" fmla="*/ 1781387 h 1984508"/>
                <a:gd name="connsiteX17" fmla="*/ 1053604 w 1119705"/>
                <a:gd name="connsiteY17" fmla="*/ 17110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7722 w 1119705"/>
                <a:gd name="connsiteY11" fmla="*/ 1254311 h 1984508"/>
                <a:gd name="connsiteX12" fmla="*/ 960952 w 1119705"/>
                <a:gd name="connsiteY12" fmla="*/ 1209913 h 1984508"/>
                <a:gd name="connsiteX13" fmla="*/ 1074308 w 1119705"/>
                <a:gd name="connsiteY13" fmla="*/ 1481966 h 1984508"/>
                <a:gd name="connsiteX14" fmla="*/ 1119650 w 1119705"/>
                <a:gd name="connsiteY14" fmla="*/ 1625550 h 1984508"/>
                <a:gd name="connsiteX15" fmla="*/ 1066751 w 1119705"/>
                <a:gd name="connsiteY15" fmla="*/ 1769133 h 1984508"/>
                <a:gd name="connsiteX16" fmla="*/ 968509 w 1119705"/>
                <a:gd name="connsiteY16" fmla="*/ 1799361 h 1984508"/>
                <a:gd name="connsiteX17" fmla="*/ 954917 w 1119705"/>
                <a:gd name="connsiteY17" fmla="*/ 1781387 h 1984508"/>
                <a:gd name="connsiteX18" fmla="*/ 1053604 w 1119705"/>
                <a:gd name="connsiteY18" fmla="*/ 1711091 h 1984508"/>
                <a:gd name="connsiteX19" fmla="*/ 1093358 w 1119705"/>
                <a:gd name="connsiteY19" fmla="*/ 1570368 h 1984508"/>
                <a:gd name="connsiteX20" fmla="*/ 965019 w 1119705"/>
                <a:gd name="connsiteY20" fmla="*/ 1350453 h 1984508"/>
                <a:gd name="connsiteX21" fmla="*/ 917132 w 1119705"/>
                <a:gd name="connsiteY21" fmla="*/ 1105322 h 1984508"/>
                <a:gd name="connsiteX22" fmla="*/ 817815 w 1119705"/>
                <a:gd name="connsiteY22" fmla="*/ 499553 h 1984508"/>
                <a:gd name="connsiteX23" fmla="*/ 543663 w 1119705"/>
                <a:gd name="connsiteY23" fmla="*/ 131988 h 1984508"/>
                <a:gd name="connsiteX24" fmla="*/ 277645 w 1119705"/>
                <a:gd name="connsiteY24" fmla="*/ 81949 h 1984508"/>
                <a:gd name="connsiteX25" fmla="*/ 99451 w 1119705"/>
                <a:gd name="connsiteY25" fmla="*/ 272842 h 1984508"/>
                <a:gd name="connsiteX26" fmla="*/ 130126 w 1119705"/>
                <a:gd name="connsiteY26" fmla="*/ 547309 h 1984508"/>
                <a:gd name="connsiteX27" fmla="*/ 386618 w 1119705"/>
                <a:gd name="connsiteY27" fmla="*/ 960532 h 1984508"/>
                <a:gd name="connsiteX28" fmla="*/ 491656 w 1119705"/>
                <a:gd name="connsiteY28" fmla="*/ 1272784 h 1984508"/>
                <a:gd name="connsiteX29" fmla="*/ 569194 w 1119705"/>
                <a:gd name="connsiteY29" fmla="*/ 1660921 h 1984508"/>
                <a:gd name="connsiteX30" fmla="*/ 605772 w 1119705"/>
                <a:gd name="connsiteY30" fmla="*/ 1882489 h 1984508"/>
                <a:gd name="connsiteX31" fmla="*/ 764470 w 1119705"/>
                <a:gd name="connsiteY31" fmla="*/ 1958059 h 1984508"/>
                <a:gd name="connsiteX32" fmla="*/ 877825 w 1119705"/>
                <a:gd name="connsiteY32" fmla="*/ 1867375 h 1984508"/>
                <a:gd name="connsiteX33" fmla="*/ 908053 w 1119705"/>
                <a:gd name="connsiteY33" fmla="*/ 1754019 h 1984508"/>
                <a:gd name="connsiteX34" fmla="*/ 915610 w 1119705"/>
                <a:gd name="connsiteY34" fmla="*/ 1874932 h 1984508"/>
                <a:gd name="connsiteX35" fmla="*/ 809812 w 1119705"/>
                <a:gd name="connsiteY35" fmla="*/ 1973173 h 1984508"/>
                <a:gd name="connsiteX36" fmla="*/ 719127 w 1119705"/>
                <a:gd name="connsiteY36" fmla="*/ 1980730 h 1984508"/>
                <a:gd name="connsiteX37" fmla="*/ 643557 w 1119705"/>
                <a:gd name="connsiteY37" fmla="*/ 1950502 h 1984508"/>
                <a:gd name="connsiteX0" fmla="*/ 643557 w 1119703"/>
                <a:gd name="connsiteY0" fmla="*/ 1950502 h 1984508"/>
                <a:gd name="connsiteX1" fmla="*/ 537759 w 1119703"/>
                <a:gd name="connsiteY1" fmla="*/ 1805397 h 1984508"/>
                <a:gd name="connsiteX2" fmla="*/ 484860 w 1119703"/>
                <a:gd name="connsiteY2" fmla="*/ 1391282 h 1984508"/>
                <a:gd name="connsiteX3" fmla="*/ 288377 w 1119703"/>
                <a:gd name="connsiteY3" fmla="*/ 877404 h 1984508"/>
                <a:gd name="connsiteX4" fmla="*/ 86305 w 1119703"/>
                <a:gd name="connsiteY4" fmla="*/ 593859 h 1984508"/>
                <a:gd name="connsiteX5" fmla="*/ 3 w 1119703"/>
                <a:gd name="connsiteY5" fmla="*/ 380163 h 1984508"/>
                <a:gd name="connsiteX6" fmla="*/ 84337 w 1119703"/>
                <a:gd name="connsiteY6" fmla="*/ 85885 h 1984508"/>
                <a:gd name="connsiteX7" fmla="*/ 318605 w 1119703"/>
                <a:gd name="connsiteY7" fmla="*/ 790 h 1984508"/>
                <a:gd name="connsiteX8" fmla="*/ 636000 w 1119703"/>
                <a:gd name="connsiteY8" fmla="*/ 121702 h 1984508"/>
                <a:gd name="connsiteX9" fmla="*/ 862711 w 1119703"/>
                <a:gd name="connsiteY9" fmla="*/ 454211 h 1984508"/>
                <a:gd name="connsiteX10" fmla="*/ 923167 w 1119703"/>
                <a:gd name="connsiteY10" fmla="*/ 824505 h 1984508"/>
                <a:gd name="connsiteX11" fmla="*/ 967722 w 1119703"/>
                <a:gd name="connsiteY11" fmla="*/ 1254311 h 1984508"/>
                <a:gd name="connsiteX12" fmla="*/ 1074308 w 1119703"/>
                <a:gd name="connsiteY12" fmla="*/ 1481966 h 1984508"/>
                <a:gd name="connsiteX13" fmla="*/ 1119650 w 1119703"/>
                <a:gd name="connsiteY13" fmla="*/ 1625550 h 1984508"/>
                <a:gd name="connsiteX14" fmla="*/ 1066751 w 1119703"/>
                <a:gd name="connsiteY14" fmla="*/ 1769133 h 1984508"/>
                <a:gd name="connsiteX15" fmla="*/ 968509 w 1119703"/>
                <a:gd name="connsiteY15" fmla="*/ 1799361 h 1984508"/>
                <a:gd name="connsiteX16" fmla="*/ 954917 w 1119703"/>
                <a:gd name="connsiteY16" fmla="*/ 1781387 h 1984508"/>
                <a:gd name="connsiteX17" fmla="*/ 1053604 w 1119703"/>
                <a:gd name="connsiteY17" fmla="*/ 1711091 h 1984508"/>
                <a:gd name="connsiteX18" fmla="*/ 1093358 w 1119703"/>
                <a:gd name="connsiteY18" fmla="*/ 1570368 h 1984508"/>
                <a:gd name="connsiteX19" fmla="*/ 965019 w 1119703"/>
                <a:gd name="connsiteY19" fmla="*/ 1350453 h 1984508"/>
                <a:gd name="connsiteX20" fmla="*/ 917132 w 1119703"/>
                <a:gd name="connsiteY20" fmla="*/ 1105322 h 1984508"/>
                <a:gd name="connsiteX21" fmla="*/ 817815 w 1119703"/>
                <a:gd name="connsiteY21" fmla="*/ 499553 h 1984508"/>
                <a:gd name="connsiteX22" fmla="*/ 543663 w 1119703"/>
                <a:gd name="connsiteY22" fmla="*/ 131988 h 1984508"/>
                <a:gd name="connsiteX23" fmla="*/ 277645 w 1119703"/>
                <a:gd name="connsiteY23" fmla="*/ 81949 h 1984508"/>
                <a:gd name="connsiteX24" fmla="*/ 99451 w 1119703"/>
                <a:gd name="connsiteY24" fmla="*/ 272842 h 1984508"/>
                <a:gd name="connsiteX25" fmla="*/ 130126 w 1119703"/>
                <a:gd name="connsiteY25" fmla="*/ 547309 h 1984508"/>
                <a:gd name="connsiteX26" fmla="*/ 386618 w 1119703"/>
                <a:gd name="connsiteY26" fmla="*/ 960532 h 1984508"/>
                <a:gd name="connsiteX27" fmla="*/ 491656 w 1119703"/>
                <a:gd name="connsiteY27" fmla="*/ 1272784 h 1984508"/>
                <a:gd name="connsiteX28" fmla="*/ 569194 w 1119703"/>
                <a:gd name="connsiteY28" fmla="*/ 1660921 h 1984508"/>
                <a:gd name="connsiteX29" fmla="*/ 605772 w 1119703"/>
                <a:gd name="connsiteY29" fmla="*/ 1882489 h 1984508"/>
                <a:gd name="connsiteX30" fmla="*/ 764470 w 1119703"/>
                <a:gd name="connsiteY30" fmla="*/ 1958059 h 1984508"/>
                <a:gd name="connsiteX31" fmla="*/ 877825 w 1119703"/>
                <a:gd name="connsiteY31" fmla="*/ 1867375 h 1984508"/>
                <a:gd name="connsiteX32" fmla="*/ 908053 w 1119703"/>
                <a:gd name="connsiteY32" fmla="*/ 1754019 h 1984508"/>
                <a:gd name="connsiteX33" fmla="*/ 915610 w 1119703"/>
                <a:gd name="connsiteY33" fmla="*/ 1874932 h 1984508"/>
                <a:gd name="connsiteX34" fmla="*/ 809812 w 1119703"/>
                <a:gd name="connsiteY34" fmla="*/ 1973173 h 1984508"/>
                <a:gd name="connsiteX35" fmla="*/ 719127 w 1119703"/>
                <a:gd name="connsiteY35" fmla="*/ 1980730 h 1984508"/>
                <a:gd name="connsiteX36" fmla="*/ 643557 w 1119703"/>
                <a:gd name="connsiteY36" fmla="*/ 1950502 h 1984508"/>
                <a:gd name="connsiteX0" fmla="*/ 643557 w 1119700"/>
                <a:gd name="connsiteY0" fmla="*/ 1950502 h 1984508"/>
                <a:gd name="connsiteX1" fmla="*/ 537759 w 1119700"/>
                <a:gd name="connsiteY1" fmla="*/ 1805397 h 1984508"/>
                <a:gd name="connsiteX2" fmla="*/ 484860 w 1119700"/>
                <a:gd name="connsiteY2" fmla="*/ 1391282 h 1984508"/>
                <a:gd name="connsiteX3" fmla="*/ 288377 w 1119700"/>
                <a:gd name="connsiteY3" fmla="*/ 877404 h 1984508"/>
                <a:gd name="connsiteX4" fmla="*/ 86305 w 1119700"/>
                <a:gd name="connsiteY4" fmla="*/ 593859 h 1984508"/>
                <a:gd name="connsiteX5" fmla="*/ 3 w 1119700"/>
                <a:gd name="connsiteY5" fmla="*/ 380163 h 1984508"/>
                <a:gd name="connsiteX6" fmla="*/ 84337 w 1119700"/>
                <a:gd name="connsiteY6" fmla="*/ 85885 h 1984508"/>
                <a:gd name="connsiteX7" fmla="*/ 318605 w 1119700"/>
                <a:gd name="connsiteY7" fmla="*/ 790 h 1984508"/>
                <a:gd name="connsiteX8" fmla="*/ 636000 w 1119700"/>
                <a:gd name="connsiteY8" fmla="*/ 121702 h 1984508"/>
                <a:gd name="connsiteX9" fmla="*/ 862711 w 1119700"/>
                <a:gd name="connsiteY9" fmla="*/ 454211 h 1984508"/>
                <a:gd name="connsiteX10" fmla="*/ 923167 w 1119700"/>
                <a:gd name="connsiteY10" fmla="*/ 824505 h 1984508"/>
                <a:gd name="connsiteX11" fmla="*/ 974072 w 1119700"/>
                <a:gd name="connsiteY11" fmla="*/ 1270186 h 1984508"/>
                <a:gd name="connsiteX12" fmla="*/ 1074308 w 1119700"/>
                <a:gd name="connsiteY12" fmla="*/ 1481966 h 1984508"/>
                <a:gd name="connsiteX13" fmla="*/ 1119650 w 1119700"/>
                <a:gd name="connsiteY13" fmla="*/ 1625550 h 1984508"/>
                <a:gd name="connsiteX14" fmla="*/ 1066751 w 1119700"/>
                <a:gd name="connsiteY14" fmla="*/ 1769133 h 1984508"/>
                <a:gd name="connsiteX15" fmla="*/ 968509 w 1119700"/>
                <a:gd name="connsiteY15" fmla="*/ 1799361 h 1984508"/>
                <a:gd name="connsiteX16" fmla="*/ 954917 w 1119700"/>
                <a:gd name="connsiteY16" fmla="*/ 1781387 h 1984508"/>
                <a:gd name="connsiteX17" fmla="*/ 1053604 w 1119700"/>
                <a:gd name="connsiteY17" fmla="*/ 1711091 h 1984508"/>
                <a:gd name="connsiteX18" fmla="*/ 1093358 w 1119700"/>
                <a:gd name="connsiteY18" fmla="*/ 1570368 h 1984508"/>
                <a:gd name="connsiteX19" fmla="*/ 965019 w 1119700"/>
                <a:gd name="connsiteY19" fmla="*/ 1350453 h 1984508"/>
                <a:gd name="connsiteX20" fmla="*/ 917132 w 1119700"/>
                <a:gd name="connsiteY20" fmla="*/ 1105322 h 1984508"/>
                <a:gd name="connsiteX21" fmla="*/ 817815 w 1119700"/>
                <a:gd name="connsiteY21" fmla="*/ 499553 h 1984508"/>
                <a:gd name="connsiteX22" fmla="*/ 543663 w 1119700"/>
                <a:gd name="connsiteY22" fmla="*/ 131988 h 1984508"/>
                <a:gd name="connsiteX23" fmla="*/ 277645 w 1119700"/>
                <a:gd name="connsiteY23" fmla="*/ 81949 h 1984508"/>
                <a:gd name="connsiteX24" fmla="*/ 99451 w 1119700"/>
                <a:gd name="connsiteY24" fmla="*/ 272842 h 1984508"/>
                <a:gd name="connsiteX25" fmla="*/ 130126 w 1119700"/>
                <a:gd name="connsiteY25" fmla="*/ 547309 h 1984508"/>
                <a:gd name="connsiteX26" fmla="*/ 386618 w 1119700"/>
                <a:gd name="connsiteY26" fmla="*/ 960532 h 1984508"/>
                <a:gd name="connsiteX27" fmla="*/ 491656 w 1119700"/>
                <a:gd name="connsiteY27" fmla="*/ 1272784 h 1984508"/>
                <a:gd name="connsiteX28" fmla="*/ 569194 w 1119700"/>
                <a:gd name="connsiteY28" fmla="*/ 1660921 h 1984508"/>
                <a:gd name="connsiteX29" fmla="*/ 605772 w 1119700"/>
                <a:gd name="connsiteY29" fmla="*/ 1882489 h 1984508"/>
                <a:gd name="connsiteX30" fmla="*/ 764470 w 1119700"/>
                <a:gd name="connsiteY30" fmla="*/ 1958059 h 1984508"/>
                <a:gd name="connsiteX31" fmla="*/ 877825 w 1119700"/>
                <a:gd name="connsiteY31" fmla="*/ 1867375 h 1984508"/>
                <a:gd name="connsiteX32" fmla="*/ 908053 w 1119700"/>
                <a:gd name="connsiteY32" fmla="*/ 1754019 h 1984508"/>
                <a:gd name="connsiteX33" fmla="*/ 915610 w 1119700"/>
                <a:gd name="connsiteY33" fmla="*/ 1874932 h 1984508"/>
                <a:gd name="connsiteX34" fmla="*/ 809812 w 1119700"/>
                <a:gd name="connsiteY34" fmla="*/ 1973173 h 1984508"/>
                <a:gd name="connsiteX35" fmla="*/ 719127 w 1119700"/>
                <a:gd name="connsiteY35" fmla="*/ 1980730 h 1984508"/>
                <a:gd name="connsiteX36" fmla="*/ 643557 w 1119700"/>
                <a:gd name="connsiteY36" fmla="*/ 1950502 h 1984508"/>
                <a:gd name="connsiteX0" fmla="*/ 643557 w 1119700"/>
                <a:gd name="connsiteY0" fmla="*/ 1950502 h 1984508"/>
                <a:gd name="connsiteX1" fmla="*/ 537759 w 1119700"/>
                <a:gd name="connsiteY1" fmla="*/ 1805397 h 1984508"/>
                <a:gd name="connsiteX2" fmla="*/ 484860 w 1119700"/>
                <a:gd name="connsiteY2" fmla="*/ 1391282 h 1984508"/>
                <a:gd name="connsiteX3" fmla="*/ 288377 w 1119700"/>
                <a:gd name="connsiteY3" fmla="*/ 877404 h 1984508"/>
                <a:gd name="connsiteX4" fmla="*/ 86305 w 1119700"/>
                <a:gd name="connsiteY4" fmla="*/ 593859 h 1984508"/>
                <a:gd name="connsiteX5" fmla="*/ 3 w 1119700"/>
                <a:gd name="connsiteY5" fmla="*/ 380163 h 1984508"/>
                <a:gd name="connsiteX6" fmla="*/ 84337 w 1119700"/>
                <a:gd name="connsiteY6" fmla="*/ 85885 h 1984508"/>
                <a:gd name="connsiteX7" fmla="*/ 318605 w 1119700"/>
                <a:gd name="connsiteY7" fmla="*/ 790 h 1984508"/>
                <a:gd name="connsiteX8" fmla="*/ 636000 w 1119700"/>
                <a:gd name="connsiteY8" fmla="*/ 121702 h 1984508"/>
                <a:gd name="connsiteX9" fmla="*/ 862711 w 1119700"/>
                <a:gd name="connsiteY9" fmla="*/ 454211 h 1984508"/>
                <a:gd name="connsiteX10" fmla="*/ 923167 w 1119700"/>
                <a:gd name="connsiteY10" fmla="*/ 824505 h 1984508"/>
                <a:gd name="connsiteX11" fmla="*/ 974072 w 1119700"/>
                <a:gd name="connsiteY11" fmla="*/ 1270186 h 1984508"/>
                <a:gd name="connsiteX12" fmla="*/ 1074308 w 1119700"/>
                <a:gd name="connsiteY12" fmla="*/ 1481966 h 1984508"/>
                <a:gd name="connsiteX13" fmla="*/ 1119650 w 1119700"/>
                <a:gd name="connsiteY13" fmla="*/ 1625550 h 1984508"/>
                <a:gd name="connsiteX14" fmla="*/ 1066751 w 1119700"/>
                <a:gd name="connsiteY14" fmla="*/ 1769133 h 1984508"/>
                <a:gd name="connsiteX15" fmla="*/ 968509 w 1119700"/>
                <a:gd name="connsiteY15" fmla="*/ 1799361 h 1984508"/>
                <a:gd name="connsiteX16" fmla="*/ 954917 w 1119700"/>
                <a:gd name="connsiteY16" fmla="*/ 1781387 h 1984508"/>
                <a:gd name="connsiteX17" fmla="*/ 1053604 w 1119700"/>
                <a:gd name="connsiteY17" fmla="*/ 1711091 h 1984508"/>
                <a:gd name="connsiteX18" fmla="*/ 1093358 w 1119700"/>
                <a:gd name="connsiteY18" fmla="*/ 1570368 h 1984508"/>
                <a:gd name="connsiteX19" fmla="*/ 965019 w 1119700"/>
                <a:gd name="connsiteY19" fmla="*/ 1350453 h 1984508"/>
                <a:gd name="connsiteX20" fmla="*/ 917132 w 1119700"/>
                <a:gd name="connsiteY20" fmla="*/ 1105322 h 1984508"/>
                <a:gd name="connsiteX21" fmla="*/ 817815 w 1119700"/>
                <a:gd name="connsiteY21" fmla="*/ 499553 h 1984508"/>
                <a:gd name="connsiteX22" fmla="*/ 543663 w 1119700"/>
                <a:gd name="connsiteY22" fmla="*/ 131988 h 1984508"/>
                <a:gd name="connsiteX23" fmla="*/ 277645 w 1119700"/>
                <a:gd name="connsiteY23" fmla="*/ 81949 h 1984508"/>
                <a:gd name="connsiteX24" fmla="*/ 99451 w 1119700"/>
                <a:gd name="connsiteY24" fmla="*/ 272842 h 1984508"/>
                <a:gd name="connsiteX25" fmla="*/ 130126 w 1119700"/>
                <a:gd name="connsiteY25" fmla="*/ 547309 h 1984508"/>
                <a:gd name="connsiteX26" fmla="*/ 386618 w 1119700"/>
                <a:gd name="connsiteY26" fmla="*/ 960532 h 1984508"/>
                <a:gd name="connsiteX27" fmla="*/ 491656 w 1119700"/>
                <a:gd name="connsiteY27" fmla="*/ 1272784 h 1984508"/>
                <a:gd name="connsiteX28" fmla="*/ 569194 w 1119700"/>
                <a:gd name="connsiteY28" fmla="*/ 1660921 h 1984508"/>
                <a:gd name="connsiteX29" fmla="*/ 605772 w 1119700"/>
                <a:gd name="connsiteY29" fmla="*/ 1882489 h 1984508"/>
                <a:gd name="connsiteX30" fmla="*/ 764470 w 1119700"/>
                <a:gd name="connsiteY30" fmla="*/ 1958059 h 1984508"/>
                <a:gd name="connsiteX31" fmla="*/ 877825 w 1119700"/>
                <a:gd name="connsiteY31" fmla="*/ 1867375 h 1984508"/>
                <a:gd name="connsiteX32" fmla="*/ 908053 w 1119700"/>
                <a:gd name="connsiteY32" fmla="*/ 1754019 h 1984508"/>
                <a:gd name="connsiteX33" fmla="*/ 915610 w 1119700"/>
                <a:gd name="connsiteY33" fmla="*/ 1874932 h 1984508"/>
                <a:gd name="connsiteX34" fmla="*/ 809812 w 1119700"/>
                <a:gd name="connsiteY34" fmla="*/ 1973173 h 1984508"/>
                <a:gd name="connsiteX35" fmla="*/ 719127 w 1119700"/>
                <a:gd name="connsiteY35" fmla="*/ 1980730 h 1984508"/>
                <a:gd name="connsiteX36" fmla="*/ 643557 w 1119700"/>
                <a:gd name="connsiteY36" fmla="*/ 1950502 h 1984508"/>
                <a:gd name="connsiteX0" fmla="*/ 643557 w 1119690"/>
                <a:gd name="connsiteY0" fmla="*/ 1950502 h 1984508"/>
                <a:gd name="connsiteX1" fmla="*/ 537759 w 1119690"/>
                <a:gd name="connsiteY1" fmla="*/ 1805397 h 1984508"/>
                <a:gd name="connsiteX2" fmla="*/ 484860 w 1119690"/>
                <a:gd name="connsiteY2" fmla="*/ 1391282 h 1984508"/>
                <a:gd name="connsiteX3" fmla="*/ 288377 w 1119690"/>
                <a:gd name="connsiteY3" fmla="*/ 877404 h 1984508"/>
                <a:gd name="connsiteX4" fmla="*/ 86305 w 1119690"/>
                <a:gd name="connsiteY4" fmla="*/ 593859 h 1984508"/>
                <a:gd name="connsiteX5" fmla="*/ 3 w 1119690"/>
                <a:gd name="connsiteY5" fmla="*/ 380163 h 1984508"/>
                <a:gd name="connsiteX6" fmla="*/ 84337 w 1119690"/>
                <a:gd name="connsiteY6" fmla="*/ 85885 h 1984508"/>
                <a:gd name="connsiteX7" fmla="*/ 318605 w 1119690"/>
                <a:gd name="connsiteY7" fmla="*/ 790 h 1984508"/>
                <a:gd name="connsiteX8" fmla="*/ 636000 w 1119690"/>
                <a:gd name="connsiteY8" fmla="*/ 121702 h 1984508"/>
                <a:gd name="connsiteX9" fmla="*/ 862711 w 1119690"/>
                <a:gd name="connsiteY9" fmla="*/ 454211 h 1984508"/>
                <a:gd name="connsiteX10" fmla="*/ 923167 w 1119690"/>
                <a:gd name="connsiteY10" fmla="*/ 824505 h 1984508"/>
                <a:gd name="connsiteX11" fmla="*/ 974072 w 1119690"/>
                <a:gd name="connsiteY11" fmla="*/ 1270186 h 1984508"/>
                <a:gd name="connsiteX12" fmla="*/ 1012172 w 1119690"/>
                <a:gd name="connsiteY12" fmla="*/ 1352736 h 1984508"/>
                <a:gd name="connsiteX13" fmla="*/ 1074308 w 1119690"/>
                <a:gd name="connsiteY13" fmla="*/ 1481966 h 1984508"/>
                <a:gd name="connsiteX14" fmla="*/ 1119650 w 1119690"/>
                <a:gd name="connsiteY14" fmla="*/ 1625550 h 1984508"/>
                <a:gd name="connsiteX15" fmla="*/ 1066751 w 1119690"/>
                <a:gd name="connsiteY15" fmla="*/ 1769133 h 1984508"/>
                <a:gd name="connsiteX16" fmla="*/ 968509 w 1119690"/>
                <a:gd name="connsiteY16" fmla="*/ 1799361 h 1984508"/>
                <a:gd name="connsiteX17" fmla="*/ 954917 w 1119690"/>
                <a:gd name="connsiteY17" fmla="*/ 1781387 h 1984508"/>
                <a:gd name="connsiteX18" fmla="*/ 1053604 w 1119690"/>
                <a:gd name="connsiteY18" fmla="*/ 1711091 h 1984508"/>
                <a:gd name="connsiteX19" fmla="*/ 1093358 w 1119690"/>
                <a:gd name="connsiteY19" fmla="*/ 1570368 h 1984508"/>
                <a:gd name="connsiteX20" fmla="*/ 965019 w 1119690"/>
                <a:gd name="connsiteY20" fmla="*/ 1350453 h 1984508"/>
                <a:gd name="connsiteX21" fmla="*/ 917132 w 1119690"/>
                <a:gd name="connsiteY21" fmla="*/ 1105322 h 1984508"/>
                <a:gd name="connsiteX22" fmla="*/ 817815 w 1119690"/>
                <a:gd name="connsiteY22" fmla="*/ 499553 h 1984508"/>
                <a:gd name="connsiteX23" fmla="*/ 543663 w 1119690"/>
                <a:gd name="connsiteY23" fmla="*/ 131988 h 1984508"/>
                <a:gd name="connsiteX24" fmla="*/ 277645 w 1119690"/>
                <a:gd name="connsiteY24" fmla="*/ 81949 h 1984508"/>
                <a:gd name="connsiteX25" fmla="*/ 99451 w 1119690"/>
                <a:gd name="connsiteY25" fmla="*/ 272842 h 1984508"/>
                <a:gd name="connsiteX26" fmla="*/ 130126 w 1119690"/>
                <a:gd name="connsiteY26" fmla="*/ 547309 h 1984508"/>
                <a:gd name="connsiteX27" fmla="*/ 386618 w 1119690"/>
                <a:gd name="connsiteY27" fmla="*/ 960532 h 1984508"/>
                <a:gd name="connsiteX28" fmla="*/ 491656 w 1119690"/>
                <a:gd name="connsiteY28" fmla="*/ 1272784 h 1984508"/>
                <a:gd name="connsiteX29" fmla="*/ 569194 w 1119690"/>
                <a:gd name="connsiteY29" fmla="*/ 1660921 h 1984508"/>
                <a:gd name="connsiteX30" fmla="*/ 605772 w 1119690"/>
                <a:gd name="connsiteY30" fmla="*/ 1882489 h 1984508"/>
                <a:gd name="connsiteX31" fmla="*/ 764470 w 1119690"/>
                <a:gd name="connsiteY31" fmla="*/ 1958059 h 1984508"/>
                <a:gd name="connsiteX32" fmla="*/ 877825 w 1119690"/>
                <a:gd name="connsiteY32" fmla="*/ 1867375 h 1984508"/>
                <a:gd name="connsiteX33" fmla="*/ 908053 w 1119690"/>
                <a:gd name="connsiteY33" fmla="*/ 1754019 h 1984508"/>
                <a:gd name="connsiteX34" fmla="*/ 915610 w 1119690"/>
                <a:gd name="connsiteY34" fmla="*/ 1874932 h 1984508"/>
                <a:gd name="connsiteX35" fmla="*/ 809812 w 1119690"/>
                <a:gd name="connsiteY35" fmla="*/ 1973173 h 1984508"/>
                <a:gd name="connsiteX36" fmla="*/ 719127 w 1119690"/>
                <a:gd name="connsiteY36" fmla="*/ 1980730 h 1984508"/>
                <a:gd name="connsiteX37" fmla="*/ 643557 w 1119690"/>
                <a:gd name="connsiteY37" fmla="*/ 1950502 h 1984508"/>
                <a:gd name="connsiteX0" fmla="*/ 643557 w 1119700"/>
                <a:gd name="connsiteY0" fmla="*/ 1950502 h 1984508"/>
                <a:gd name="connsiteX1" fmla="*/ 537759 w 1119700"/>
                <a:gd name="connsiteY1" fmla="*/ 1805397 h 1984508"/>
                <a:gd name="connsiteX2" fmla="*/ 484860 w 1119700"/>
                <a:gd name="connsiteY2" fmla="*/ 1391282 h 1984508"/>
                <a:gd name="connsiteX3" fmla="*/ 288377 w 1119700"/>
                <a:gd name="connsiteY3" fmla="*/ 877404 h 1984508"/>
                <a:gd name="connsiteX4" fmla="*/ 86305 w 1119700"/>
                <a:gd name="connsiteY4" fmla="*/ 593859 h 1984508"/>
                <a:gd name="connsiteX5" fmla="*/ 3 w 1119700"/>
                <a:gd name="connsiteY5" fmla="*/ 380163 h 1984508"/>
                <a:gd name="connsiteX6" fmla="*/ 84337 w 1119700"/>
                <a:gd name="connsiteY6" fmla="*/ 85885 h 1984508"/>
                <a:gd name="connsiteX7" fmla="*/ 318605 w 1119700"/>
                <a:gd name="connsiteY7" fmla="*/ 790 h 1984508"/>
                <a:gd name="connsiteX8" fmla="*/ 636000 w 1119700"/>
                <a:gd name="connsiteY8" fmla="*/ 121702 h 1984508"/>
                <a:gd name="connsiteX9" fmla="*/ 862711 w 1119700"/>
                <a:gd name="connsiteY9" fmla="*/ 454211 h 1984508"/>
                <a:gd name="connsiteX10" fmla="*/ 923167 w 1119700"/>
                <a:gd name="connsiteY10" fmla="*/ 824505 h 1984508"/>
                <a:gd name="connsiteX11" fmla="*/ 974072 w 1119700"/>
                <a:gd name="connsiteY11" fmla="*/ 1270186 h 1984508"/>
                <a:gd name="connsiteX12" fmla="*/ 1074308 w 1119700"/>
                <a:gd name="connsiteY12" fmla="*/ 1481966 h 1984508"/>
                <a:gd name="connsiteX13" fmla="*/ 1119650 w 1119700"/>
                <a:gd name="connsiteY13" fmla="*/ 1625550 h 1984508"/>
                <a:gd name="connsiteX14" fmla="*/ 1066751 w 1119700"/>
                <a:gd name="connsiteY14" fmla="*/ 1769133 h 1984508"/>
                <a:gd name="connsiteX15" fmla="*/ 968509 w 1119700"/>
                <a:gd name="connsiteY15" fmla="*/ 1799361 h 1984508"/>
                <a:gd name="connsiteX16" fmla="*/ 954917 w 1119700"/>
                <a:gd name="connsiteY16" fmla="*/ 1781387 h 1984508"/>
                <a:gd name="connsiteX17" fmla="*/ 1053604 w 1119700"/>
                <a:gd name="connsiteY17" fmla="*/ 1711091 h 1984508"/>
                <a:gd name="connsiteX18" fmla="*/ 1093358 w 1119700"/>
                <a:gd name="connsiteY18" fmla="*/ 1570368 h 1984508"/>
                <a:gd name="connsiteX19" fmla="*/ 965019 w 1119700"/>
                <a:gd name="connsiteY19" fmla="*/ 1350453 h 1984508"/>
                <a:gd name="connsiteX20" fmla="*/ 917132 w 1119700"/>
                <a:gd name="connsiteY20" fmla="*/ 1105322 h 1984508"/>
                <a:gd name="connsiteX21" fmla="*/ 817815 w 1119700"/>
                <a:gd name="connsiteY21" fmla="*/ 499553 h 1984508"/>
                <a:gd name="connsiteX22" fmla="*/ 543663 w 1119700"/>
                <a:gd name="connsiteY22" fmla="*/ 131988 h 1984508"/>
                <a:gd name="connsiteX23" fmla="*/ 277645 w 1119700"/>
                <a:gd name="connsiteY23" fmla="*/ 81949 h 1984508"/>
                <a:gd name="connsiteX24" fmla="*/ 99451 w 1119700"/>
                <a:gd name="connsiteY24" fmla="*/ 272842 h 1984508"/>
                <a:gd name="connsiteX25" fmla="*/ 130126 w 1119700"/>
                <a:gd name="connsiteY25" fmla="*/ 547309 h 1984508"/>
                <a:gd name="connsiteX26" fmla="*/ 386618 w 1119700"/>
                <a:gd name="connsiteY26" fmla="*/ 960532 h 1984508"/>
                <a:gd name="connsiteX27" fmla="*/ 491656 w 1119700"/>
                <a:gd name="connsiteY27" fmla="*/ 1272784 h 1984508"/>
                <a:gd name="connsiteX28" fmla="*/ 569194 w 1119700"/>
                <a:gd name="connsiteY28" fmla="*/ 1660921 h 1984508"/>
                <a:gd name="connsiteX29" fmla="*/ 605772 w 1119700"/>
                <a:gd name="connsiteY29" fmla="*/ 1882489 h 1984508"/>
                <a:gd name="connsiteX30" fmla="*/ 764470 w 1119700"/>
                <a:gd name="connsiteY30" fmla="*/ 1958059 h 1984508"/>
                <a:gd name="connsiteX31" fmla="*/ 877825 w 1119700"/>
                <a:gd name="connsiteY31" fmla="*/ 1867375 h 1984508"/>
                <a:gd name="connsiteX32" fmla="*/ 908053 w 1119700"/>
                <a:gd name="connsiteY32" fmla="*/ 1754019 h 1984508"/>
                <a:gd name="connsiteX33" fmla="*/ 915610 w 1119700"/>
                <a:gd name="connsiteY33" fmla="*/ 1874932 h 1984508"/>
                <a:gd name="connsiteX34" fmla="*/ 809812 w 1119700"/>
                <a:gd name="connsiteY34" fmla="*/ 1973173 h 1984508"/>
                <a:gd name="connsiteX35" fmla="*/ 719127 w 1119700"/>
                <a:gd name="connsiteY35" fmla="*/ 1980730 h 1984508"/>
                <a:gd name="connsiteX36" fmla="*/ 643557 w 1119700"/>
                <a:gd name="connsiteY36" fmla="*/ 1950502 h 1984508"/>
                <a:gd name="connsiteX0" fmla="*/ 643557 w 1119700"/>
                <a:gd name="connsiteY0" fmla="*/ 1950502 h 1984508"/>
                <a:gd name="connsiteX1" fmla="*/ 537759 w 1119700"/>
                <a:gd name="connsiteY1" fmla="*/ 1805397 h 1984508"/>
                <a:gd name="connsiteX2" fmla="*/ 484860 w 1119700"/>
                <a:gd name="connsiteY2" fmla="*/ 1391282 h 1984508"/>
                <a:gd name="connsiteX3" fmla="*/ 288377 w 1119700"/>
                <a:gd name="connsiteY3" fmla="*/ 877404 h 1984508"/>
                <a:gd name="connsiteX4" fmla="*/ 86305 w 1119700"/>
                <a:gd name="connsiteY4" fmla="*/ 593859 h 1984508"/>
                <a:gd name="connsiteX5" fmla="*/ 3 w 1119700"/>
                <a:gd name="connsiteY5" fmla="*/ 380163 h 1984508"/>
                <a:gd name="connsiteX6" fmla="*/ 84337 w 1119700"/>
                <a:gd name="connsiteY6" fmla="*/ 85885 h 1984508"/>
                <a:gd name="connsiteX7" fmla="*/ 318605 w 1119700"/>
                <a:gd name="connsiteY7" fmla="*/ 790 h 1984508"/>
                <a:gd name="connsiteX8" fmla="*/ 636000 w 1119700"/>
                <a:gd name="connsiteY8" fmla="*/ 121702 h 1984508"/>
                <a:gd name="connsiteX9" fmla="*/ 862711 w 1119700"/>
                <a:gd name="connsiteY9" fmla="*/ 454211 h 1984508"/>
                <a:gd name="connsiteX10" fmla="*/ 923167 w 1119700"/>
                <a:gd name="connsiteY10" fmla="*/ 824505 h 1984508"/>
                <a:gd name="connsiteX11" fmla="*/ 974072 w 1119700"/>
                <a:gd name="connsiteY11" fmla="*/ 1270186 h 1984508"/>
                <a:gd name="connsiteX12" fmla="*/ 1074308 w 1119700"/>
                <a:gd name="connsiteY12" fmla="*/ 1481966 h 1984508"/>
                <a:gd name="connsiteX13" fmla="*/ 1119650 w 1119700"/>
                <a:gd name="connsiteY13" fmla="*/ 1625550 h 1984508"/>
                <a:gd name="connsiteX14" fmla="*/ 1066751 w 1119700"/>
                <a:gd name="connsiteY14" fmla="*/ 1769133 h 1984508"/>
                <a:gd name="connsiteX15" fmla="*/ 968509 w 1119700"/>
                <a:gd name="connsiteY15" fmla="*/ 1799361 h 1984508"/>
                <a:gd name="connsiteX16" fmla="*/ 954917 w 1119700"/>
                <a:gd name="connsiteY16" fmla="*/ 1781387 h 1984508"/>
                <a:gd name="connsiteX17" fmla="*/ 1053604 w 1119700"/>
                <a:gd name="connsiteY17" fmla="*/ 1711091 h 1984508"/>
                <a:gd name="connsiteX18" fmla="*/ 1093358 w 1119700"/>
                <a:gd name="connsiteY18" fmla="*/ 1570368 h 1984508"/>
                <a:gd name="connsiteX19" fmla="*/ 965019 w 1119700"/>
                <a:gd name="connsiteY19" fmla="*/ 1350453 h 1984508"/>
                <a:gd name="connsiteX20" fmla="*/ 917132 w 1119700"/>
                <a:gd name="connsiteY20" fmla="*/ 1105322 h 1984508"/>
                <a:gd name="connsiteX21" fmla="*/ 817815 w 1119700"/>
                <a:gd name="connsiteY21" fmla="*/ 499553 h 1984508"/>
                <a:gd name="connsiteX22" fmla="*/ 543663 w 1119700"/>
                <a:gd name="connsiteY22" fmla="*/ 131988 h 1984508"/>
                <a:gd name="connsiteX23" fmla="*/ 277645 w 1119700"/>
                <a:gd name="connsiteY23" fmla="*/ 81949 h 1984508"/>
                <a:gd name="connsiteX24" fmla="*/ 99451 w 1119700"/>
                <a:gd name="connsiteY24" fmla="*/ 272842 h 1984508"/>
                <a:gd name="connsiteX25" fmla="*/ 130126 w 1119700"/>
                <a:gd name="connsiteY25" fmla="*/ 547309 h 1984508"/>
                <a:gd name="connsiteX26" fmla="*/ 386618 w 1119700"/>
                <a:gd name="connsiteY26" fmla="*/ 960532 h 1984508"/>
                <a:gd name="connsiteX27" fmla="*/ 491656 w 1119700"/>
                <a:gd name="connsiteY27" fmla="*/ 1272784 h 1984508"/>
                <a:gd name="connsiteX28" fmla="*/ 569194 w 1119700"/>
                <a:gd name="connsiteY28" fmla="*/ 1660921 h 1984508"/>
                <a:gd name="connsiteX29" fmla="*/ 605772 w 1119700"/>
                <a:gd name="connsiteY29" fmla="*/ 1882489 h 1984508"/>
                <a:gd name="connsiteX30" fmla="*/ 764470 w 1119700"/>
                <a:gd name="connsiteY30" fmla="*/ 1958059 h 1984508"/>
                <a:gd name="connsiteX31" fmla="*/ 877825 w 1119700"/>
                <a:gd name="connsiteY31" fmla="*/ 1867375 h 1984508"/>
                <a:gd name="connsiteX32" fmla="*/ 908053 w 1119700"/>
                <a:gd name="connsiteY32" fmla="*/ 1754019 h 1984508"/>
                <a:gd name="connsiteX33" fmla="*/ 915610 w 1119700"/>
                <a:gd name="connsiteY33" fmla="*/ 1874932 h 1984508"/>
                <a:gd name="connsiteX34" fmla="*/ 809812 w 1119700"/>
                <a:gd name="connsiteY34" fmla="*/ 1973173 h 1984508"/>
                <a:gd name="connsiteX35" fmla="*/ 719127 w 1119700"/>
                <a:gd name="connsiteY35" fmla="*/ 1980730 h 1984508"/>
                <a:gd name="connsiteX36" fmla="*/ 643557 w 1119700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62555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93358 w 1119697"/>
                <a:gd name="connsiteY18" fmla="*/ 1570368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64470 w 1119697"/>
                <a:gd name="connsiteY30" fmla="*/ 1958059 h 1984508"/>
                <a:gd name="connsiteX31" fmla="*/ 877825 w 1119697"/>
                <a:gd name="connsiteY31" fmla="*/ 1867375 h 1984508"/>
                <a:gd name="connsiteX32" fmla="*/ 908053 w 1119697"/>
                <a:gd name="connsiteY32" fmla="*/ 1754019 h 1984508"/>
                <a:gd name="connsiteX33" fmla="*/ 915610 w 1119697"/>
                <a:gd name="connsiteY33" fmla="*/ 18749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62555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64470 w 1119697"/>
                <a:gd name="connsiteY30" fmla="*/ 1958059 h 1984508"/>
                <a:gd name="connsiteX31" fmla="*/ 877825 w 1119697"/>
                <a:gd name="connsiteY31" fmla="*/ 1867375 h 1984508"/>
                <a:gd name="connsiteX32" fmla="*/ 908053 w 1119697"/>
                <a:gd name="connsiteY32" fmla="*/ 1754019 h 1984508"/>
                <a:gd name="connsiteX33" fmla="*/ 915610 w 1119697"/>
                <a:gd name="connsiteY33" fmla="*/ 18749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64470 w 1119697"/>
                <a:gd name="connsiteY30" fmla="*/ 1958059 h 1984508"/>
                <a:gd name="connsiteX31" fmla="*/ 877825 w 1119697"/>
                <a:gd name="connsiteY31" fmla="*/ 1867375 h 1984508"/>
                <a:gd name="connsiteX32" fmla="*/ 908053 w 1119697"/>
                <a:gd name="connsiteY32" fmla="*/ 1754019 h 1984508"/>
                <a:gd name="connsiteX33" fmla="*/ 915610 w 1119697"/>
                <a:gd name="connsiteY33" fmla="*/ 18749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64470 w 1119697"/>
                <a:gd name="connsiteY30" fmla="*/ 195805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15610 w 1119697"/>
                <a:gd name="connsiteY33" fmla="*/ 18749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15610 w 1119697"/>
                <a:gd name="connsiteY33" fmla="*/ 18749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06085 w 1119697"/>
                <a:gd name="connsiteY33" fmla="*/ 1903507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06085 w 1119697"/>
                <a:gd name="connsiteY33" fmla="*/ 1903507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06085 w 1119697"/>
                <a:gd name="connsiteY33" fmla="*/ 1903507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06085 w 1119697"/>
                <a:gd name="connsiteY33" fmla="*/ 1903507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06085 w 1119697"/>
                <a:gd name="connsiteY33" fmla="*/ 1903507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893385 w 1119697"/>
                <a:gd name="connsiteY33" fmla="*/ 19130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18157 w 1119697"/>
                <a:gd name="connsiteY0" fmla="*/ 1934627 h 1986033"/>
                <a:gd name="connsiteX1" fmla="*/ 537759 w 1119697"/>
                <a:gd name="connsiteY1" fmla="*/ 1805397 h 1986033"/>
                <a:gd name="connsiteX2" fmla="*/ 484860 w 1119697"/>
                <a:gd name="connsiteY2" fmla="*/ 1391282 h 1986033"/>
                <a:gd name="connsiteX3" fmla="*/ 288377 w 1119697"/>
                <a:gd name="connsiteY3" fmla="*/ 877404 h 1986033"/>
                <a:gd name="connsiteX4" fmla="*/ 86305 w 1119697"/>
                <a:gd name="connsiteY4" fmla="*/ 593859 h 1986033"/>
                <a:gd name="connsiteX5" fmla="*/ 3 w 1119697"/>
                <a:gd name="connsiteY5" fmla="*/ 380163 h 1986033"/>
                <a:gd name="connsiteX6" fmla="*/ 84337 w 1119697"/>
                <a:gd name="connsiteY6" fmla="*/ 85885 h 1986033"/>
                <a:gd name="connsiteX7" fmla="*/ 318605 w 1119697"/>
                <a:gd name="connsiteY7" fmla="*/ 790 h 1986033"/>
                <a:gd name="connsiteX8" fmla="*/ 636000 w 1119697"/>
                <a:gd name="connsiteY8" fmla="*/ 121702 h 1986033"/>
                <a:gd name="connsiteX9" fmla="*/ 862711 w 1119697"/>
                <a:gd name="connsiteY9" fmla="*/ 454211 h 1986033"/>
                <a:gd name="connsiteX10" fmla="*/ 923167 w 1119697"/>
                <a:gd name="connsiteY10" fmla="*/ 824505 h 1986033"/>
                <a:gd name="connsiteX11" fmla="*/ 983597 w 1119697"/>
                <a:gd name="connsiteY11" fmla="*/ 1295586 h 1986033"/>
                <a:gd name="connsiteX12" fmla="*/ 1074308 w 1119697"/>
                <a:gd name="connsiteY12" fmla="*/ 1481966 h 1986033"/>
                <a:gd name="connsiteX13" fmla="*/ 1119650 w 1119697"/>
                <a:gd name="connsiteY13" fmla="*/ 1593800 h 1986033"/>
                <a:gd name="connsiteX14" fmla="*/ 1066751 w 1119697"/>
                <a:gd name="connsiteY14" fmla="*/ 1769133 h 1986033"/>
                <a:gd name="connsiteX15" fmla="*/ 968509 w 1119697"/>
                <a:gd name="connsiteY15" fmla="*/ 1799361 h 1986033"/>
                <a:gd name="connsiteX16" fmla="*/ 954917 w 1119697"/>
                <a:gd name="connsiteY16" fmla="*/ 1781387 h 1986033"/>
                <a:gd name="connsiteX17" fmla="*/ 1053604 w 1119697"/>
                <a:gd name="connsiteY17" fmla="*/ 1711091 h 1986033"/>
                <a:gd name="connsiteX18" fmla="*/ 1087008 w 1119697"/>
                <a:gd name="connsiteY18" fmla="*/ 1573543 h 1986033"/>
                <a:gd name="connsiteX19" fmla="*/ 965019 w 1119697"/>
                <a:gd name="connsiteY19" fmla="*/ 1350453 h 1986033"/>
                <a:gd name="connsiteX20" fmla="*/ 917132 w 1119697"/>
                <a:gd name="connsiteY20" fmla="*/ 1105322 h 1986033"/>
                <a:gd name="connsiteX21" fmla="*/ 817815 w 1119697"/>
                <a:gd name="connsiteY21" fmla="*/ 499553 h 1986033"/>
                <a:gd name="connsiteX22" fmla="*/ 543663 w 1119697"/>
                <a:gd name="connsiteY22" fmla="*/ 131988 h 1986033"/>
                <a:gd name="connsiteX23" fmla="*/ 277645 w 1119697"/>
                <a:gd name="connsiteY23" fmla="*/ 81949 h 1986033"/>
                <a:gd name="connsiteX24" fmla="*/ 99451 w 1119697"/>
                <a:gd name="connsiteY24" fmla="*/ 272842 h 1986033"/>
                <a:gd name="connsiteX25" fmla="*/ 130126 w 1119697"/>
                <a:gd name="connsiteY25" fmla="*/ 547309 h 1986033"/>
                <a:gd name="connsiteX26" fmla="*/ 386618 w 1119697"/>
                <a:gd name="connsiteY26" fmla="*/ 960532 h 1986033"/>
                <a:gd name="connsiteX27" fmla="*/ 491656 w 1119697"/>
                <a:gd name="connsiteY27" fmla="*/ 1272784 h 1986033"/>
                <a:gd name="connsiteX28" fmla="*/ 569194 w 1119697"/>
                <a:gd name="connsiteY28" fmla="*/ 1660921 h 1986033"/>
                <a:gd name="connsiteX29" fmla="*/ 605772 w 1119697"/>
                <a:gd name="connsiteY29" fmla="*/ 1882489 h 1986033"/>
                <a:gd name="connsiteX30" fmla="*/ 758120 w 1119697"/>
                <a:gd name="connsiteY30" fmla="*/ 1951709 h 1986033"/>
                <a:gd name="connsiteX31" fmla="*/ 877825 w 1119697"/>
                <a:gd name="connsiteY31" fmla="*/ 1867375 h 1986033"/>
                <a:gd name="connsiteX32" fmla="*/ 914403 w 1119697"/>
                <a:gd name="connsiteY32" fmla="*/ 1798469 h 1986033"/>
                <a:gd name="connsiteX33" fmla="*/ 893385 w 1119697"/>
                <a:gd name="connsiteY33" fmla="*/ 1913032 h 1986033"/>
                <a:gd name="connsiteX34" fmla="*/ 809812 w 1119697"/>
                <a:gd name="connsiteY34" fmla="*/ 1973173 h 1986033"/>
                <a:gd name="connsiteX35" fmla="*/ 719127 w 1119697"/>
                <a:gd name="connsiteY35" fmla="*/ 1980730 h 1986033"/>
                <a:gd name="connsiteX36" fmla="*/ 618157 w 1119697"/>
                <a:gd name="connsiteY36" fmla="*/ 1934627 h 1986033"/>
                <a:gd name="connsiteX0" fmla="*/ 618157 w 1119697"/>
                <a:gd name="connsiteY0" fmla="*/ 1934627 h 1986033"/>
                <a:gd name="connsiteX1" fmla="*/ 537759 w 1119697"/>
                <a:gd name="connsiteY1" fmla="*/ 1805397 h 1986033"/>
                <a:gd name="connsiteX2" fmla="*/ 484860 w 1119697"/>
                <a:gd name="connsiteY2" fmla="*/ 1391282 h 1986033"/>
                <a:gd name="connsiteX3" fmla="*/ 288377 w 1119697"/>
                <a:gd name="connsiteY3" fmla="*/ 877404 h 1986033"/>
                <a:gd name="connsiteX4" fmla="*/ 86305 w 1119697"/>
                <a:gd name="connsiteY4" fmla="*/ 593859 h 1986033"/>
                <a:gd name="connsiteX5" fmla="*/ 3 w 1119697"/>
                <a:gd name="connsiteY5" fmla="*/ 380163 h 1986033"/>
                <a:gd name="connsiteX6" fmla="*/ 84337 w 1119697"/>
                <a:gd name="connsiteY6" fmla="*/ 85885 h 1986033"/>
                <a:gd name="connsiteX7" fmla="*/ 318605 w 1119697"/>
                <a:gd name="connsiteY7" fmla="*/ 790 h 1986033"/>
                <a:gd name="connsiteX8" fmla="*/ 636000 w 1119697"/>
                <a:gd name="connsiteY8" fmla="*/ 121702 h 1986033"/>
                <a:gd name="connsiteX9" fmla="*/ 862711 w 1119697"/>
                <a:gd name="connsiteY9" fmla="*/ 454211 h 1986033"/>
                <a:gd name="connsiteX10" fmla="*/ 923167 w 1119697"/>
                <a:gd name="connsiteY10" fmla="*/ 824505 h 1986033"/>
                <a:gd name="connsiteX11" fmla="*/ 983597 w 1119697"/>
                <a:gd name="connsiteY11" fmla="*/ 1295586 h 1986033"/>
                <a:gd name="connsiteX12" fmla="*/ 1074308 w 1119697"/>
                <a:gd name="connsiteY12" fmla="*/ 1481966 h 1986033"/>
                <a:gd name="connsiteX13" fmla="*/ 1119650 w 1119697"/>
                <a:gd name="connsiteY13" fmla="*/ 1593800 h 1986033"/>
                <a:gd name="connsiteX14" fmla="*/ 1066751 w 1119697"/>
                <a:gd name="connsiteY14" fmla="*/ 1769133 h 1986033"/>
                <a:gd name="connsiteX15" fmla="*/ 968509 w 1119697"/>
                <a:gd name="connsiteY15" fmla="*/ 1799361 h 1986033"/>
                <a:gd name="connsiteX16" fmla="*/ 954917 w 1119697"/>
                <a:gd name="connsiteY16" fmla="*/ 1781387 h 1986033"/>
                <a:gd name="connsiteX17" fmla="*/ 1053604 w 1119697"/>
                <a:gd name="connsiteY17" fmla="*/ 1711091 h 1986033"/>
                <a:gd name="connsiteX18" fmla="*/ 1087008 w 1119697"/>
                <a:gd name="connsiteY18" fmla="*/ 1573543 h 1986033"/>
                <a:gd name="connsiteX19" fmla="*/ 965019 w 1119697"/>
                <a:gd name="connsiteY19" fmla="*/ 1350453 h 1986033"/>
                <a:gd name="connsiteX20" fmla="*/ 917132 w 1119697"/>
                <a:gd name="connsiteY20" fmla="*/ 1105322 h 1986033"/>
                <a:gd name="connsiteX21" fmla="*/ 817815 w 1119697"/>
                <a:gd name="connsiteY21" fmla="*/ 499553 h 1986033"/>
                <a:gd name="connsiteX22" fmla="*/ 543663 w 1119697"/>
                <a:gd name="connsiteY22" fmla="*/ 131988 h 1986033"/>
                <a:gd name="connsiteX23" fmla="*/ 277645 w 1119697"/>
                <a:gd name="connsiteY23" fmla="*/ 81949 h 1986033"/>
                <a:gd name="connsiteX24" fmla="*/ 99451 w 1119697"/>
                <a:gd name="connsiteY24" fmla="*/ 272842 h 1986033"/>
                <a:gd name="connsiteX25" fmla="*/ 130126 w 1119697"/>
                <a:gd name="connsiteY25" fmla="*/ 547309 h 1986033"/>
                <a:gd name="connsiteX26" fmla="*/ 386618 w 1119697"/>
                <a:gd name="connsiteY26" fmla="*/ 960532 h 1986033"/>
                <a:gd name="connsiteX27" fmla="*/ 491656 w 1119697"/>
                <a:gd name="connsiteY27" fmla="*/ 1272784 h 1986033"/>
                <a:gd name="connsiteX28" fmla="*/ 569194 w 1119697"/>
                <a:gd name="connsiteY28" fmla="*/ 1660921 h 1986033"/>
                <a:gd name="connsiteX29" fmla="*/ 605772 w 1119697"/>
                <a:gd name="connsiteY29" fmla="*/ 1882489 h 1986033"/>
                <a:gd name="connsiteX30" fmla="*/ 758120 w 1119697"/>
                <a:gd name="connsiteY30" fmla="*/ 1951709 h 1986033"/>
                <a:gd name="connsiteX31" fmla="*/ 877825 w 1119697"/>
                <a:gd name="connsiteY31" fmla="*/ 1867375 h 1986033"/>
                <a:gd name="connsiteX32" fmla="*/ 914403 w 1119697"/>
                <a:gd name="connsiteY32" fmla="*/ 1798469 h 1986033"/>
                <a:gd name="connsiteX33" fmla="*/ 893385 w 1119697"/>
                <a:gd name="connsiteY33" fmla="*/ 1913032 h 1986033"/>
                <a:gd name="connsiteX34" fmla="*/ 809812 w 1119697"/>
                <a:gd name="connsiteY34" fmla="*/ 1973173 h 1986033"/>
                <a:gd name="connsiteX35" fmla="*/ 719127 w 1119697"/>
                <a:gd name="connsiteY35" fmla="*/ 1980730 h 1986033"/>
                <a:gd name="connsiteX36" fmla="*/ 618157 w 1119697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77825 w 1120071"/>
                <a:gd name="connsiteY31" fmla="*/ 1867375 h 1986033"/>
                <a:gd name="connsiteX32" fmla="*/ 914403 w 1120071"/>
                <a:gd name="connsiteY32" fmla="*/ 1798469 h 1986033"/>
                <a:gd name="connsiteX33" fmla="*/ 893385 w 1120071"/>
                <a:gd name="connsiteY33" fmla="*/ 1913032 h 1986033"/>
                <a:gd name="connsiteX34" fmla="*/ 809812 w 1120071"/>
                <a:gd name="connsiteY34" fmla="*/ 1973173 h 1986033"/>
                <a:gd name="connsiteX35" fmla="*/ 719127 w 1120071"/>
                <a:gd name="connsiteY35" fmla="*/ 1980730 h 1986033"/>
                <a:gd name="connsiteX36" fmla="*/ 618157 w 1120071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77825 w 1120071"/>
                <a:gd name="connsiteY31" fmla="*/ 1867375 h 1986033"/>
                <a:gd name="connsiteX32" fmla="*/ 914403 w 1120071"/>
                <a:gd name="connsiteY32" fmla="*/ 1798469 h 1986033"/>
                <a:gd name="connsiteX33" fmla="*/ 883860 w 1120071"/>
                <a:gd name="connsiteY33" fmla="*/ 1909857 h 1986033"/>
                <a:gd name="connsiteX34" fmla="*/ 809812 w 1120071"/>
                <a:gd name="connsiteY34" fmla="*/ 1973173 h 1986033"/>
                <a:gd name="connsiteX35" fmla="*/ 719127 w 1120071"/>
                <a:gd name="connsiteY35" fmla="*/ 1980730 h 1986033"/>
                <a:gd name="connsiteX36" fmla="*/ 618157 w 1120071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77825 w 1120071"/>
                <a:gd name="connsiteY31" fmla="*/ 1867375 h 1986033"/>
                <a:gd name="connsiteX32" fmla="*/ 927103 w 1120071"/>
                <a:gd name="connsiteY32" fmla="*/ 1795294 h 1986033"/>
                <a:gd name="connsiteX33" fmla="*/ 883860 w 1120071"/>
                <a:gd name="connsiteY33" fmla="*/ 1909857 h 1986033"/>
                <a:gd name="connsiteX34" fmla="*/ 809812 w 1120071"/>
                <a:gd name="connsiteY34" fmla="*/ 1973173 h 1986033"/>
                <a:gd name="connsiteX35" fmla="*/ 719127 w 1120071"/>
                <a:gd name="connsiteY35" fmla="*/ 1980730 h 1986033"/>
                <a:gd name="connsiteX36" fmla="*/ 618157 w 1120071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77825 w 1120071"/>
                <a:gd name="connsiteY31" fmla="*/ 1867375 h 1986033"/>
                <a:gd name="connsiteX32" fmla="*/ 920753 w 1120071"/>
                <a:gd name="connsiteY32" fmla="*/ 1811169 h 1986033"/>
                <a:gd name="connsiteX33" fmla="*/ 883860 w 1120071"/>
                <a:gd name="connsiteY33" fmla="*/ 1909857 h 1986033"/>
                <a:gd name="connsiteX34" fmla="*/ 809812 w 1120071"/>
                <a:gd name="connsiteY34" fmla="*/ 1973173 h 1986033"/>
                <a:gd name="connsiteX35" fmla="*/ 719127 w 1120071"/>
                <a:gd name="connsiteY35" fmla="*/ 1980730 h 1986033"/>
                <a:gd name="connsiteX36" fmla="*/ 618157 w 1120071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61950 w 1120071"/>
                <a:gd name="connsiteY31" fmla="*/ 1889600 h 1986033"/>
                <a:gd name="connsiteX32" fmla="*/ 920753 w 1120071"/>
                <a:gd name="connsiteY32" fmla="*/ 1811169 h 1986033"/>
                <a:gd name="connsiteX33" fmla="*/ 883860 w 1120071"/>
                <a:gd name="connsiteY33" fmla="*/ 1909857 h 1986033"/>
                <a:gd name="connsiteX34" fmla="*/ 809812 w 1120071"/>
                <a:gd name="connsiteY34" fmla="*/ 1973173 h 1986033"/>
                <a:gd name="connsiteX35" fmla="*/ 719127 w 1120071"/>
                <a:gd name="connsiteY35" fmla="*/ 1980730 h 1986033"/>
                <a:gd name="connsiteX36" fmla="*/ 618157 w 1120071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61950 w 1120071"/>
                <a:gd name="connsiteY31" fmla="*/ 1889600 h 1986033"/>
                <a:gd name="connsiteX32" fmla="*/ 920753 w 1120071"/>
                <a:gd name="connsiteY32" fmla="*/ 1811169 h 1986033"/>
                <a:gd name="connsiteX33" fmla="*/ 935973 w 1120071"/>
                <a:gd name="connsiteY33" fmla="*/ 1841686 h 1986033"/>
                <a:gd name="connsiteX34" fmla="*/ 883860 w 1120071"/>
                <a:gd name="connsiteY34" fmla="*/ 1909857 h 1986033"/>
                <a:gd name="connsiteX35" fmla="*/ 809812 w 1120071"/>
                <a:gd name="connsiteY35" fmla="*/ 1973173 h 1986033"/>
                <a:gd name="connsiteX36" fmla="*/ 719127 w 1120071"/>
                <a:gd name="connsiteY36" fmla="*/ 1980730 h 1986033"/>
                <a:gd name="connsiteX37" fmla="*/ 618157 w 1120071"/>
                <a:gd name="connsiteY37" fmla="*/ 1934627 h 1986033"/>
                <a:gd name="connsiteX0" fmla="*/ 608633 w 1110547"/>
                <a:gd name="connsiteY0" fmla="*/ 1934699 h 1986105"/>
                <a:gd name="connsiteX1" fmla="*/ 528235 w 1110547"/>
                <a:gd name="connsiteY1" fmla="*/ 1805469 h 1986105"/>
                <a:gd name="connsiteX2" fmla="*/ 475336 w 1110547"/>
                <a:gd name="connsiteY2" fmla="*/ 1391354 h 1986105"/>
                <a:gd name="connsiteX3" fmla="*/ 278853 w 1110547"/>
                <a:gd name="connsiteY3" fmla="*/ 877476 h 1986105"/>
                <a:gd name="connsiteX4" fmla="*/ 76781 w 1110547"/>
                <a:gd name="connsiteY4" fmla="*/ 593931 h 1986105"/>
                <a:gd name="connsiteX5" fmla="*/ 4 w 1110547"/>
                <a:gd name="connsiteY5" fmla="*/ 399285 h 1986105"/>
                <a:gd name="connsiteX6" fmla="*/ 74813 w 1110547"/>
                <a:gd name="connsiteY6" fmla="*/ 85957 h 1986105"/>
                <a:gd name="connsiteX7" fmla="*/ 309081 w 1110547"/>
                <a:gd name="connsiteY7" fmla="*/ 862 h 1986105"/>
                <a:gd name="connsiteX8" fmla="*/ 626476 w 1110547"/>
                <a:gd name="connsiteY8" fmla="*/ 121774 h 1986105"/>
                <a:gd name="connsiteX9" fmla="*/ 853187 w 1110547"/>
                <a:gd name="connsiteY9" fmla="*/ 454283 h 1986105"/>
                <a:gd name="connsiteX10" fmla="*/ 913643 w 1110547"/>
                <a:gd name="connsiteY10" fmla="*/ 824577 h 1986105"/>
                <a:gd name="connsiteX11" fmla="*/ 974073 w 1110547"/>
                <a:gd name="connsiteY11" fmla="*/ 1295658 h 1986105"/>
                <a:gd name="connsiteX12" fmla="*/ 1064784 w 1110547"/>
                <a:gd name="connsiteY12" fmla="*/ 1482038 h 1986105"/>
                <a:gd name="connsiteX13" fmla="*/ 1110126 w 1110547"/>
                <a:gd name="connsiteY13" fmla="*/ 1593872 h 1986105"/>
                <a:gd name="connsiteX14" fmla="*/ 1079452 w 1110547"/>
                <a:gd name="connsiteY14" fmla="*/ 1743805 h 1986105"/>
                <a:gd name="connsiteX15" fmla="*/ 958985 w 1110547"/>
                <a:gd name="connsiteY15" fmla="*/ 1799433 h 1986105"/>
                <a:gd name="connsiteX16" fmla="*/ 945393 w 1110547"/>
                <a:gd name="connsiteY16" fmla="*/ 1781459 h 1986105"/>
                <a:gd name="connsiteX17" fmla="*/ 1044080 w 1110547"/>
                <a:gd name="connsiteY17" fmla="*/ 1711163 h 1986105"/>
                <a:gd name="connsiteX18" fmla="*/ 1077484 w 1110547"/>
                <a:gd name="connsiteY18" fmla="*/ 1573615 h 1986105"/>
                <a:gd name="connsiteX19" fmla="*/ 955495 w 1110547"/>
                <a:gd name="connsiteY19" fmla="*/ 1350525 h 1986105"/>
                <a:gd name="connsiteX20" fmla="*/ 907608 w 1110547"/>
                <a:gd name="connsiteY20" fmla="*/ 1105394 h 1986105"/>
                <a:gd name="connsiteX21" fmla="*/ 808291 w 1110547"/>
                <a:gd name="connsiteY21" fmla="*/ 499625 h 1986105"/>
                <a:gd name="connsiteX22" fmla="*/ 534139 w 1110547"/>
                <a:gd name="connsiteY22" fmla="*/ 132060 h 1986105"/>
                <a:gd name="connsiteX23" fmla="*/ 268121 w 1110547"/>
                <a:gd name="connsiteY23" fmla="*/ 82021 h 1986105"/>
                <a:gd name="connsiteX24" fmla="*/ 89927 w 1110547"/>
                <a:gd name="connsiteY24" fmla="*/ 272914 h 1986105"/>
                <a:gd name="connsiteX25" fmla="*/ 120602 w 1110547"/>
                <a:gd name="connsiteY25" fmla="*/ 547381 h 1986105"/>
                <a:gd name="connsiteX26" fmla="*/ 377094 w 1110547"/>
                <a:gd name="connsiteY26" fmla="*/ 960604 h 1986105"/>
                <a:gd name="connsiteX27" fmla="*/ 482132 w 1110547"/>
                <a:gd name="connsiteY27" fmla="*/ 1272856 h 1986105"/>
                <a:gd name="connsiteX28" fmla="*/ 559670 w 1110547"/>
                <a:gd name="connsiteY28" fmla="*/ 1660993 h 1986105"/>
                <a:gd name="connsiteX29" fmla="*/ 596248 w 1110547"/>
                <a:gd name="connsiteY29" fmla="*/ 1882561 h 1986105"/>
                <a:gd name="connsiteX30" fmla="*/ 748596 w 1110547"/>
                <a:gd name="connsiteY30" fmla="*/ 1951781 h 1986105"/>
                <a:gd name="connsiteX31" fmla="*/ 852426 w 1110547"/>
                <a:gd name="connsiteY31" fmla="*/ 1889672 h 1986105"/>
                <a:gd name="connsiteX32" fmla="*/ 911229 w 1110547"/>
                <a:gd name="connsiteY32" fmla="*/ 1811241 h 1986105"/>
                <a:gd name="connsiteX33" fmla="*/ 926449 w 1110547"/>
                <a:gd name="connsiteY33" fmla="*/ 1841758 h 1986105"/>
                <a:gd name="connsiteX34" fmla="*/ 874336 w 1110547"/>
                <a:gd name="connsiteY34" fmla="*/ 1909929 h 1986105"/>
                <a:gd name="connsiteX35" fmla="*/ 800288 w 1110547"/>
                <a:gd name="connsiteY35" fmla="*/ 1973245 h 1986105"/>
                <a:gd name="connsiteX36" fmla="*/ 709603 w 1110547"/>
                <a:gd name="connsiteY36" fmla="*/ 1980802 h 1986105"/>
                <a:gd name="connsiteX37" fmla="*/ 608633 w 1110547"/>
                <a:gd name="connsiteY37" fmla="*/ 1934699 h 1986105"/>
                <a:gd name="connsiteX0" fmla="*/ 611292 w 1113206"/>
                <a:gd name="connsiteY0" fmla="*/ 1934699 h 1986105"/>
                <a:gd name="connsiteX1" fmla="*/ 530894 w 1113206"/>
                <a:gd name="connsiteY1" fmla="*/ 1805469 h 1986105"/>
                <a:gd name="connsiteX2" fmla="*/ 477995 w 1113206"/>
                <a:gd name="connsiteY2" fmla="*/ 1391354 h 1986105"/>
                <a:gd name="connsiteX3" fmla="*/ 281512 w 1113206"/>
                <a:gd name="connsiteY3" fmla="*/ 877476 h 1986105"/>
                <a:gd name="connsiteX4" fmla="*/ 79440 w 1113206"/>
                <a:gd name="connsiteY4" fmla="*/ 593931 h 1986105"/>
                <a:gd name="connsiteX5" fmla="*/ 2663 w 1113206"/>
                <a:gd name="connsiteY5" fmla="*/ 399285 h 1986105"/>
                <a:gd name="connsiteX6" fmla="*/ 77472 w 1113206"/>
                <a:gd name="connsiteY6" fmla="*/ 85957 h 1986105"/>
                <a:gd name="connsiteX7" fmla="*/ 311740 w 1113206"/>
                <a:gd name="connsiteY7" fmla="*/ 862 h 1986105"/>
                <a:gd name="connsiteX8" fmla="*/ 629135 w 1113206"/>
                <a:gd name="connsiteY8" fmla="*/ 121774 h 1986105"/>
                <a:gd name="connsiteX9" fmla="*/ 855846 w 1113206"/>
                <a:gd name="connsiteY9" fmla="*/ 454283 h 1986105"/>
                <a:gd name="connsiteX10" fmla="*/ 916302 w 1113206"/>
                <a:gd name="connsiteY10" fmla="*/ 824577 h 1986105"/>
                <a:gd name="connsiteX11" fmla="*/ 976732 w 1113206"/>
                <a:gd name="connsiteY11" fmla="*/ 1295658 h 1986105"/>
                <a:gd name="connsiteX12" fmla="*/ 1067443 w 1113206"/>
                <a:gd name="connsiteY12" fmla="*/ 1482038 h 1986105"/>
                <a:gd name="connsiteX13" fmla="*/ 1112785 w 1113206"/>
                <a:gd name="connsiteY13" fmla="*/ 1593872 h 1986105"/>
                <a:gd name="connsiteX14" fmla="*/ 1082111 w 1113206"/>
                <a:gd name="connsiteY14" fmla="*/ 1743805 h 1986105"/>
                <a:gd name="connsiteX15" fmla="*/ 961644 w 1113206"/>
                <a:gd name="connsiteY15" fmla="*/ 1799433 h 1986105"/>
                <a:gd name="connsiteX16" fmla="*/ 948052 w 1113206"/>
                <a:gd name="connsiteY16" fmla="*/ 1781459 h 1986105"/>
                <a:gd name="connsiteX17" fmla="*/ 1046739 w 1113206"/>
                <a:gd name="connsiteY17" fmla="*/ 1711163 h 1986105"/>
                <a:gd name="connsiteX18" fmla="*/ 1080143 w 1113206"/>
                <a:gd name="connsiteY18" fmla="*/ 1573615 h 1986105"/>
                <a:gd name="connsiteX19" fmla="*/ 958154 w 1113206"/>
                <a:gd name="connsiteY19" fmla="*/ 1350525 h 1986105"/>
                <a:gd name="connsiteX20" fmla="*/ 910267 w 1113206"/>
                <a:gd name="connsiteY20" fmla="*/ 1105394 h 1986105"/>
                <a:gd name="connsiteX21" fmla="*/ 810950 w 1113206"/>
                <a:gd name="connsiteY21" fmla="*/ 499625 h 1986105"/>
                <a:gd name="connsiteX22" fmla="*/ 536798 w 1113206"/>
                <a:gd name="connsiteY22" fmla="*/ 132060 h 1986105"/>
                <a:gd name="connsiteX23" fmla="*/ 270780 w 1113206"/>
                <a:gd name="connsiteY23" fmla="*/ 82021 h 1986105"/>
                <a:gd name="connsiteX24" fmla="*/ 92586 w 1113206"/>
                <a:gd name="connsiteY24" fmla="*/ 272914 h 1986105"/>
                <a:gd name="connsiteX25" fmla="*/ 123261 w 1113206"/>
                <a:gd name="connsiteY25" fmla="*/ 547381 h 1986105"/>
                <a:gd name="connsiteX26" fmla="*/ 379753 w 1113206"/>
                <a:gd name="connsiteY26" fmla="*/ 960604 h 1986105"/>
                <a:gd name="connsiteX27" fmla="*/ 484791 w 1113206"/>
                <a:gd name="connsiteY27" fmla="*/ 1272856 h 1986105"/>
                <a:gd name="connsiteX28" fmla="*/ 562329 w 1113206"/>
                <a:gd name="connsiteY28" fmla="*/ 1660993 h 1986105"/>
                <a:gd name="connsiteX29" fmla="*/ 598907 w 1113206"/>
                <a:gd name="connsiteY29" fmla="*/ 1882561 h 1986105"/>
                <a:gd name="connsiteX30" fmla="*/ 751255 w 1113206"/>
                <a:gd name="connsiteY30" fmla="*/ 1951781 h 1986105"/>
                <a:gd name="connsiteX31" fmla="*/ 855085 w 1113206"/>
                <a:gd name="connsiteY31" fmla="*/ 1889672 h 1986105"/>
                <a:gd name="connsiteX32" fmla="*/ 913888 w 1113206"/>
                <a:gd name="connsiteY32" fmla="*/ 1811241 h 1986105"/>
                <a:gd name="connsiteX33" fmla="*/ 929108 w 1113206"/>
                <a:gd name="connsiteY33" fmla="*/ 1841758 h 1986105"/>
                <a:gd name="connsiteX34" fmla="*/ 876995 w 1113206"/>
                <a:gd name="connsiteY34" fmla="*/ 1909929 h 1986105"/>
                <a:gd name="connsiteX35" fmla="*/ 802947 w 1113206"/>
                <a:gd name="connsiteY35" fmla="*/ 1973245 h 1986105"/>
                <a:gd name="connsiteX36" fmla="*/ 712262 w 1113206"/>
                <a:gd name="connsiteY36" fmla="*/ 1980802 h 1986105"/>
                <a:gd name="connsiteX37" fmla="*/ 611292 w 1113206"/>
                <a:gd name="connsiteY37" fmla="*/ 1934699 h 1986105"/>
                <a:gd name="connsiteX0" fmla="*/ 611292 w 1113206"/>
                <a:gd name="connsiteY0" fmla="*/ 1934605 h 1986011"/>
                <a:gd name="connsiteX1" fmla="*/ 530894 w 1113206"/>
                <a:gd name="connsiteY1" fmla="*/ 1805375 h 1986011"/>
                <a:gd name="connsiteX2" fmla="*/ 477995 w 1113206"/>
                <a:gd name="connsiteY2" fmla="*/ 1391260 h 1986011"/>
                <a:gd name="connsiteX3" fmla="*/ 281512 w 1113206"/>
                <a:gd name="connsiteY3" fmla="*/ 877382 h 1986011"/>
                <a:gd name="connsiteX4" fmla="*/ 79440 w 1113206"/>
                <a:gd name="connsiteY4" fmla="*/ 593837 h 1986011"/>
                <a:gd name="connsiteX5" fmla="*/ 2663 w 1113206"/>
                <a:gd name="connsiteY5" fmla="*/ 373791 h 1986011"/>
                <a:gd name="connsiteX6" fmla="*/ 77472 w 1113206"/>
                <a:gd name="connsiteY6" fmla="*/ 85863 h 1986011"/>
                <a:gd name="connsiteX7" fmla="*/ 311740 w 1113206"/>
                <a:gd name="connsiteY7" fmla="*/ 768 h 1986011"/>
                <a:gd name="connsiteX8" fmla="*/ 629135 w 1113206"/>
                <a:gd name="connsiteY8" fmla="*/ 121680 h 1986011"/>
                <a:gd name="connsiteX9" fmla="*/ 855846 w 1113206"/>
                <a:gd name="connsiteY9" fmla="*/ 454189 h 1986011"/>
                <a:gd name="connsiteX10" fmla="*/ 916302 w 1113206"/>
                <a:gd name="connsiteY10" fmla="*/ 824483 h 1986011"/>
                <a:gd name="connsiteX11" fmla="*/ 976732 w 1113206"/>
                <a:gd name="connsiteY11" fmla="*/ 1295564 h 1986011"/>
                <a:gd name="connsiteX12" fmla="*/ 1067443 w 1113206"/>
                <a:gd name="connsiteY12" fmla="*/ 1481944 h 1986011"/>
                <a:gd name="connsiteX13" fmla="*/ 1112785 w 1113206"/>
                <a:gd name="connsiteY13" fmla="*/ 1593778 h 1986011"/>
                <a:gd name="connsiteX14" fmla="*/ 1082111 w 1113206"/>
                <a:gd name="connsiteY14" fmla="*/ 1743711 h 1986011"/>
                <a:gd name="connsiteX15" fmla="*/ 961644 w 1113206"/>
                <a:gd name="connsiteY15" fmla="*/ 1799339 h 1986011"/>
                <a:gd name="connsiteX16" fmla="*/ 948052 w 1113206"/>
                <a:gd name="connsiteY16" fmla="*/ 1781365 h 1986011"/>
                <a:gd name="connsiteX17" fmla="*/ 1046739 w 1113206"/>
                <a:gd name="connsiteY17" fmla="*/ 1711069 h 1986011"/>
                <a:gd name="connsiteX18" fmla="*/ 1080143 w 1113206"/>
                <a:gd name="connsiteY18" fmla="*/ 1573521 h 1986011"/>
                <a:gd name="connsiteX19" fmla="*/ 958154 w 1113206"/>
                <a:gd name="connsiteY19" fmla="*/ 1350431 h 1986011"/>
                <a:gd name="connsiteX20" fmla="*/ 910267 w 1113206"/>
                <a:gd name="connsiteY20" fmla="*/ 1105300 h 1986011"/>
                <a:gd name="connsiteX21" fmla="*/ 810950 w 1113206"/>
                <a:gd name="connsiteY21" fmla="*/ 499531 h 1986011"/>
                <a:gd name="connsiteX22" fmla="*/ 536798 w 1113206"/>
                <a:gd name="connsiteY22" fmla="*/ 131966 h 1986011"/>
                <a:gd name="connsiteX23" fmla="*/ 270780 w 1113206"/>
                <a:gd name="connsiteY23" fmla="*/ 81927 h 1986011"/>
                <a:gd name="connsiteX24" fmla="*/ 92586 w 1113206"/>
                <a:gd name="connsiteY24" fmla="*/ 272820 h 1986011"/>
                <a:gd name="connsiteX25" fmla="*/ 123261 w 1113206"/>
                <a:gd name="connsiteY25" fmla="*/ 547287 h 1986011"/>
                <a:gd name="connsiteX26" fmla="*/ 379753 w 1113206"/>
                <a:gd name="connsiteY26" fmla="*/ 960510 h 1986011"/>
                <a:gd name="connsiteX27" fmla="*/ 484791 w 1113206"/>
                <a:gd name="connsiteY27" fmla="*/ 1272762 h 1986011"/>
                <a:gd name="connsiteX28" fmla="*/ 562329 w 1113206"/>
                <a:gd name="connsiteY28" fmla="*/ 1660899 h 1986011"/>
                <a:gd name="connsiteX29" fmla="*/ 598907 w 1113206"/>
                <a:gd name="connsiteY29" fmla="*/ 1882467 h 1986011"/>
                <a:gd name="connsiteX30" fmla="*/ 751255 w 1113206"/>
                <a:gd name="connsiteY30" fmla="*/ 1951687 h 1986011"/>
                <a:gd name="connsiteX31" fmla="*/ 855085 w 1113206"/>
                <a:gd name="connsiteY31" fmla="*/ 1889578 h 1986011"/>
                <a:gd name="connsiteX32" fmla="*/ 913888 w 1113206"/>
                <a:gd name="connsiteY32" fmla="*/ 1811147 h 1986011"/>
                <a:gd name="connsiteX33" fmla="*/ 929108 w 1113206"/>
                <a:gd name="connsiteY33" fmla="*/ 1841664 h 1986011"/>
                <a:gd name="connsiteX34" fmla="*/ 876995 w 1113206"/>
                <a:gd name="connsiteY34" fmla="*/ 1909835 h 1986011"/>
                <a:gd name="connsiteX35" fmla="*/ 802947 w 1113206"/>
                <a:gd name="connsiteY35" fmla="*/ 1973151 h 1986011"/>
                <a:gd name="connsiteX36" fmla="*/ 712262 w 1113206"/>
                <a:gd name="connsiteY36" fmla="*/ 1980708 h 1986011"/>
                <a:gd name="connsiteX37" fmla="*/ 611292 w 1113206"/>
                <a:gd name="connsiteY37" fmla="*/ 1934605 h 1986011"/>
                <a:gd name="connsiteX0" fmla="*/ 608633 w 1110547"/>
                <a:gd name="connsiteY0" fmla="*/ 1934605 h 1986011"/>
                <a:gd name="connsiteX1" fmla="*/ 528235 w 1110547"/>
                <a:gd name="connsiteY1" fmla="*/ 1805375 h 1986011"/>
                <a:gd name="connsiteX2" fmla="*/ 475336 w 1110547"/>
                <a:gd name="connsiteY2" fmla="*/ 1391260 h 1986011"/>
                <a:gd name="connsiteX3" fmla="*/ 278853 w 1110547"/>
                <a:gd name="connsiteY3" fmla="*/ 877382 h 1986011"/>
                <a:gd name="connsiteX4" fmla="*/ 76781 w 1110547"/>
                <a:gd name="connsiteY4" fmla="*/ 603362 h 1986011"/>
                <a:gd name="connsiteX5" fmla="*/ 4 w 1110547"/>
                <a:gd name="connsiteY5" fmla="*/ 373791 h 1986011"/>
                <a:gd name="connsiteX6" fmla="*/ 74813 w 1110547"/>
                <a:gd name="connsiteY6" fmla="*/ 85863 h 1986011"/>
                <a:gd name="connsiteX7" fmla="*/ 309081 w 1110547"/>
                <a:gd name="connsiteY7" fmla="*/ 768 h 1986011"/>
                <a:gd name="connsiteX8" fmla="*/ 626476 w 1110547"/>
                <a:gd name="connsiteY8" fmla="*/ 121680 h 1986011"/>
                <a:gd name="connsiteX9" fmla="*/ 853187 w 1110547"/>
                <a:gd name="connsiteY9" fmla="*/ 454189 h 1986011"/>
                <a:gd name="connsiteX10" fmla="*/ 913643 w 1110547"/>
                <a:gd name="connsiteY10" fmla="*/ 824483 h 1986011"/>
                <a:gd name="connsiteX11" fmla="*/ 974073 w 1110547"/>
                <a:gd name="connsiteY11" fmla="*/ 1295564 h 1986011"/>
                <a:gd name="connsiteX12" fmla="*/ 1064784 w 1110547"/>
                <a:gd name="connsiteY12" fmla="*/ 1481944 h 1986011"/>
                <a:gd name="connsiteX13" fmla="*/ 1110126 w 1110547"/>
                <a:gd name="connsiteY13" fmla="*/ 1593778 h 1986011"/>
                <a:gd name="connsiteX14" fmla="*/ 1079452 w 1110547"/>
                <a:gd name="connsiteY14" fmla="*/ 1743711 h 1986011"/>
                <a:gd name="connsiteX15" fmla="*/ 958985 w 1110547"/>
                <a:gd name="connsiteY15" fmla="*/ 1799339 h 1986011"/>
                <a:gd name="connsiteX16" fmla="*/ 945393 w 1110547"/>
                <a:gd name="connsiteY16" fmla="*/ 1781365 h 1986011"/>
                <a:gd name="connsiteX17" fmla="*/ 1044080 w 1110547"/>
                <a:gd name="connsiteY17" fmla="*/ 1711069 h 1986011"/>
                <a:gd name="connsiteX18" fmla="*/ 1077484 w 1110547"/>
                <a:gd name="connsiteY18" fmla="*/ 1573521 h 1986011"/>
                <a:gd name="connsiteX19" fmla="*/ 955495 w 1110547"/>
                <a:gd name="connsiteY19" fmla="*/ 1350431 h 1986011"/>
                <a:gd name="connsiteX20" fmla="*/ 907608 w 1110547"/>
                <a:gd name="connsiteY20" fmla="*/ 1105300 h 1986011"/>
                <a:gd name="connsiteX21" fmla="*/ 808291 w 1110547"/>
                <a:gd name="connsiteY21" fmla="*/ 499531 h 1986011"/>
                <a:gd name="connsiteX22" fmla="*/ 534139 w 1110547"/>
                <a:gd name="connsiteY22" fmla="*/ 131966 h 1986011"/>
                <a:gd name="connsiteX23" fmla="*/ 268121 w 1110547"/>
                <a:gd name="connsiteY23" fmla="*/ 81927 h 1986011"/>
                <a:gd name="connsiteX24" fmla="*/ 89927 w 1110547"/>
                <a:gd name="connsiteY24" fmla="*/ 272820 h 1986011"/>
                <a:gd name="connsiteX25" fmla="*/ 120602 w 1110547"/>
                <a:gd name="connsiteY25" fmla="*/ 547287 h 1986011"/>
                <a:gd name="connsiteX26" fmla="*/ 377094 w 1110547"/>
                <a:gd name="connsiteY26" fmla="*/ 960510 h 1986011"/>
                <a:gd name="connsiteX27" fmla="*/ 482132 w 1110547"/>
                <a:gd name="connsiteY27" fmla="*/ 1272762 h 1986011"/>
                <a:gd name="connsiteX28" fmla="*/ 559670 w 1110547"/>
                <a:gd name="connsiteY28" fmla="*/ 1660899 h 1986011"/>
                <a:gd name="connsiteX29" fmla="*/ 596248 w 1110547"/>
                <a:gd name="connsiteY29" fmla="*/ 1882467 h 1986011"/>
                <a:gd name="connsiteX30" fmla="*/ 748596 w 1110547"/>
                <a:gd name="connsiteY30" fmla="*/ 1951687 h 1986011"/>
                <a:gd name="connsiteX31" fmla="*/ 852426 w 1110547"/>
                <a:gd name="connsiteY31" fmla="*/ 1889578 h 1986011"/>
                <a:gd name="connsiteX32" fmla="*/ 911229 w 1110547"/>
                <a:gd name="connsiteY32" fmla="*/ 1811147 h 1986011"/>
                <a:gd name="connsiteX33" fmla="*/ 926449 w 1110547"/>
                <a:gd name="connsiteY33" fmla="*/ 1841664 h 1986011"/>
                <a:gd name="connsiteX34" fmla="*/ 874336 w 1110547"/>
                <a:gd name="connsiteY34" fmla="*/ 1909835 h 1986011"/>
                <a:gd name="connsiteX35" fmla="*/ 800288 w 1110547"/>
                <a:gd name="connsiteY35" fmla="*/ 1973151 h 1986011"/>
                <a:gd name="connsiteX36" fmla="*/ 709603 w 1110547"/>
                <a:gd name="connsiteY36" fmla="*/ 1980708 h 1986011"/>
                <a:gd name="connsiteX37" fmla="*/ 608633 w 1110547"/>
                <a:gd name="connsiteY37" fmla="*/ 1934605 h 1986011"/>
                <a:gd name="connsiteX0" fmla="*/ 608633 w 1110547"/>
                <a:gd name="connsiteY0" fmla="*/ 1934537 h 1985943"/>
                <a:gd name="connsiteX1" fmla="*/ 528235 w 1110547"/>
                <a:gd name="connsiteY1" fmla="*/ 1805307 h 1985943"/>
                <a:gd name="connsiteX2" fmla="*/ 475336 w 1110547"/>
                <a:gd name="connsiteY2" fmla="*/ 1391192 h 1985943"/>
                <a:gd name="connsiteX3" fmla="*/ 278853 w 1110547"/>
                <a:gd name="connsiteY3" fmla="*/ 877314 h 1985943"/>
                <a:gd name="connsiteX4" fmla="*/ 76781 w 1110547"/>
                <a:gd name="connsiteY4" fmla="*/ 603294 h 1985943"/>
                <a:gd name="connsiteX5" fmla="*/ 4 w 1110547"/>
                <a:gd name="connsiteY5" fmla="*/ 351498 h 1985943"/>
                <a:gd name="connsiteX6" fmla="*/ 74813 w 1110547"/>
                <a:gd name="connsiteY6" fmla="*/ 85795 h 1985943"/>
                <a:gd name="connsiteX7" fmla="*/ 309081 w 1110547"/>
                <a:gd name="connsiteY7" fmla="*/ 700 h 1985943"/>
                <a:gd name="connsiteX8" fmla="*/ 626476 w 1110547"/>
                <a:gd name="connsiteY8" fmla="*/ 121612 h 1985943"/>
                <a:gd name="connsiteX9" fmla="*/ 853187 w 1110547"/>
                <a:gd name="connsiteY9" fmla="*/ 454121 h 1985943"/>
                <a:gd name="connsiteX10" fmla="*/ 913643 w 1110547"/>
                <a:gd name="connsiteY10" fmla="*/ 824415 h 1985943"/>
                <a:gd name="connsiteX11" fmla="*/ 974073 w 1110547"/>
                <a:gd name="connsiteY11" fmla="*/ 1295496 h 1985943"/>
                <a:gd name="connsiteX12" fmla="*/ 1064784 w 1110547"/>
                <a:gd name="connsiteY12" fmla="*/ 1481876 h 1985943"/>
                <a:gd name="connsiteX13" fmla="*/ 1110126 w 1110547"/>
                <a:gd name="connsiteY13" fmla="*/ 1593710 h 1985943"/>
                <a:gd name="connsiteX14" fmla="*/ 1079452 w 1110547"/>
                <a:gd name="connsiteY14" fmla="*/ 1743643 h 1985943"/>
                <a:gd name="connsiteX15" fmla="*/ 958985 w 1110547"/>
                <a:gd name="connsiteY15" fmla="*/ 1799271 h 1985943"/>
                <a:gd name="connsiteX16" fmla="*/ 945393 w 1110547"/>
                <a:gd name="connsiteY16" fmla="*/ 1781297 h 1985943"/>
                <a:gd name="connsiteX17" fmla="*/ 1044080 w 1110547"/>
                <a:gd name="connsiteY17" fmla="*/ 1711001 h 1985943"/>
                <a:gd name="connsiteX18" fmla="*/ 1077484 w 1110547"/>
                <a:gd name="connsiteY18" fmla="*/ 1573453 h 1985943"/>
                <a:gd name="connsiteX19" fmla="*/ 955495 w 1110547"/>
                <a:gd name="connsiteY19" fmla="*/ 1350363 h 1985943"/>
                <a:gd name="connsiteX20" fmla="*/ 907608 w 1110547"/>
                <a:gd name="connsiteY20" fmla="*/ 1105232 h 1985943"/>
                <a:gd name="connsiteX21" fmla="*/ 808291 w 1110547"/>
                <a:gd name="connsiteY21" fmla="*/ 499463 h 1985943"/>
                <a:gd name="connsiteX22" fmla="*/ 534139 w 1110547"/>
                <a:gd name="connsiteY22" fmla="*/ 131898 h 1985943"/>
                <a:gd name="connsiteX23" fmla="*/ 268121 w 1110547"/>
                <a:gd name="connsiteY23" fmla="*/ 81859 h 1985943"/>
                <a:gd name="connsiteX24" fmla="*/ 89927 w 1110547"/>
                <a:gd name="connsiteY24" fmla="*/ 272752 h 1985943"/>
                <a:gd name="connsiteX25" fmla="*/ 120602 w 1110547"/>
                <a:gd name="connsiteY25" fmla="*/ 547219 h 1985943"/>
                <a:gd name="connsiteX26" fmla="*/ 377094 w 1110547"/>
                <a:gd name="connsiteY26" fmla="*/ 960442 h 1985943"/>
                <a:gd name="connsiteX27" fmla="*/ 482132 w 1110547"/>
                <a:gd name="connsiteY27" fmla="*/ 1272694 h 1985943"/>
                <a:gd name="connsiteX28" fmla="*/ 559670 w 1110547"/>
                <a:gd name="connsiteY28" fmla="*/ 1660831 h 1985943"/>
                <a:gd name="connsiteX29" fmla="*/ 596248 w 1110547"/>
                <a:gd name="connsiteY29" fmla="*/ 1882399 h 1985943"/>
                <a:gd name="connsiteX30" fmla="*/ 748596 w 1110547"/>
                <a:gd name="connsiteY30" fmla="*/ 1951619 h 1985943"/>
                <a:gd name="connsiteX31" fmla="*/ 852426 w 1110547"/>
                <a:gd name="connsiteY31" fmla="*/ 1889510 h 1985943"/>
                <a:gd name="connsiteX32" fmla="*/ 911229 w 1110547"/>
                <a:gd name="connsiteY32" fmla="*/ 1811079 h 1985943"/>
                <a:gd name="connsiteX33" fmla="*/ 926449 w 1110547"/>
                <a:gd name="connsiteY33" fmla="*/ 1841596 h 1985943"/>
                <a:gd name="connsiteX34" fmla="*/ 874336 w 1110547"/>
                <a:gd name="connsiteY34" fmla="*/ 1909767 h 1985943"/>
                <a:gd name="connsiteX35" fmla="*/ 800288 w 1110547"/>
                <a:gd name="connsiteY35" fmla="*/ 1973083 h 1985943"/>
                <a:gd name="connsiteX36" fmla="*/ 709603 w 1110547"/>
                <a:gd name="connsiteY36" fmla="*/ 1980640 h 1985943"/>
                <a:gd name="connsiteX37" fmla="*/ 608633 w 1110547"/>
                <a:gd name="connsiteY37" fmla="*/ 1934537 h 1985943"/>
                <a:gd name="connsiteX0" fmla="*/ 608633 w 1110547"/>
                <a:gd name="connsiteY0" fmla="*/ 1934502 h 1985908"/>
                <a:gd name="connsiteX1" fmla="*/ 528235 w 1110547"/>
                <a:gd name="connsiteY1" fmla="*/ 1805272 h 1985908"/>
                <a:gd name="connsiteX2" fmla="*/ 475336 w 1110547"/>
                <a:gd name="connsiteY2" fmla="*/ 1391157 h 1985908"/>
                <a:gd name="connsiteX3" fmla="*/ 278853 w 1110547"/>
                <a:gd name="connsiteY3" fmla="*/ 877279 h 1985908"/>
                <a:gd name="connsiteX4" fmla="*/ 76781 w 1110547"/>
                <a:gd name="connsiteY4" fmla="*/ 603259 h 1985908"/>
                <a:gd name="connsiteX5" fmla="*/ 4 w 1110547"/>
                <a:gd name="connsiteY5" fmla="*/ 338763 h 1985908"/>
                <a:gd name="connsiteX6" fmla="*/ 74813 w 1110547"/>
                <a:gd name="connsiteY6" fmla="*/ 85760 h 1985908"/>
                <a:gd name="connsiteX7" fmla="*/ 309081 w 1110547"/>
                <a:gd name="connsiteY7" fmla="*/ 665 h 1985908"/>
                <a:gd name="connsiteX8" fmla="*/ 626476 w 1110547"/>
                <a:gd name="connsiteY8" fmla="*/ 121577 h 1985908"/>
                <a:gd name="connsiteX9" fmla="*/ 853187 w 1110547"/>
                <a:gd name="connsiteY9" fmla="*/ 454086 h 1985908"/>
                <a:gd name="connsiteX10" fmla="*/ 913643 w 1110547"/>
                <a:gd name="connsiteY10" fmla="*/ 824380 h 1985908"/>
                <a:gd name="connsiteX11" fmla="*/ 974073 w 1110547"/>
                <a:gd name="connsiteY11" fmla="*/ 1295461 h 1985908"/>
                <a:gd name="connsiteX12" fmla="*/ 1064784 w 1110547"/>
                <a:gd name="connsiteY12" fmla="*/ 1481841 h 1985908"/>
                <a:gd name="connsiteX13" fmla="*/ 1110126 w 1110547"/>
                <a:gd name="connsiteY13" fmla="*/ 1593675 h 1985908"/>
                <a:gd name="connsiteX14" fmla="*/ 1079452 w 1110547"/>
                <a:gd name="connsiteY14" fmla="*/ 1743608 h 1985908"/>
                <a:gd name="connsiteX15" fmla="*/ 958985 w 1110547"/>
                <a:gd name="connsiteY15" fmla="*/ 1799236 h 1985908"/>
                <a:gd name="connsiteX16" fmla="*/ 945393 w 1110547"/>
                <a:gd name="connsiteY16" fmla="*/ 1781262 h 1985908"/>
                <a:gd name="connsiteX17" fmla="*/ 1044080 w 1110547"/>
                <a:gd name="connsiteY17" fmla="*/ 1710966 h 1985908"/>
                <a:gd name="connsiteX18" fmla="*/ 1077484 w 1110547"/>
                <a:gd name="connsiteY18" fmla="*/ 1573418 h 1985908"/>
                <a:gd name="connsiteX19" fmla="*/ 955495 w 1110547"/>
                <a:gd name="connsiteY19" fmla="*/ 1350328 h 1985908"/>
                <a:gd name="connsiteX20" fmla="*/ 907608 w 1110547"/>
                <a:gd name="connsiteY20" fmla="*/ 1105197 h 1985908"/>
                <a:gd name="connsiteX21" fmla="*/ 808291 w 1110547"/>
                <a:gd name="connsiteY21" fmla="*/ 499428 h 1985908"/>
                <a:gd name="connsiteX22" fmla="*/ 534139 w 1110547"/>
                <a:gd name="connsiteY22" fmla="*/ 131863 h 1985908"/>
                <a:gd name="connsiteX23" fmla="*/ 268121 w 1110547"/>
                <a:gd name="connsiteY23" fmla="*/ 81824 h 1985908"/>
                <a:gd name="connsiteX24" fmla="*/ 89927 w 1110547"/>
                <a:gd name="connsiteY24" fmla="*/ 272717 h 1985908"/>
                <a:gd name="connsiteX25" fmla="*/ 120602 w 1110547"/>
                <a:gd name="connsiteY25" fmla="*/ 547184 h 1985908"/>
                <a:gd name="connsiteX26" fmla="*/ 377094 w 1110547"/>
                <a:gd name="connsiteY26" fmla="*/ 960407 h 1985908"/>
                <a:gd name="connsiteX27" fmla="*/ 482132 w 1110547"/>
                <a:gd name="connsiteY27" fmla="*/ 1272659 h 1985908"/>
                <a:gd name="connsiteX28" fmla="*/ 559670 w 1110547"/>
                <a:gd name="connsiteY28" fmla="*/ 1660796 h 1985908"/>
                <a:gd name="connsiteX29" fmla="*/ 596248 w 1110547"/>
                <a:gd name="connsiteY29" fmla="*/ 1882364 h 1985908"/>
                <a:gd name="connsiteX30" fmla="*/ 748596 w 1110547"/>
                <a:gd name="connsiteY30" fmla="*/ 1951584 h 1985908"/>
                <a:gd name="connsiteX31" fmla="*/ 852426 w 1110547"/>
                <a:gd name="connsiteY31" fmla="*/ 1889475 h 1985908"/>
                <a:gd name="connsiteX32" fmla="*/ 911229 w 1110547"/>
                <a:gd name="connsiteY32" fmla="*/ 1811044 h 1985908"/>
                <a:gd name="connsiteX33" fmla="*/ 926449 w 1110547"/>
                <a:gd name="connsiteY33" fmla="*/ 1841561 h 1985908"/>
                <a:gd name="connsiteX34" fmla="*/ 874336 w 1110547"/>
                <a:gd name="connsiteY34" fmla="*/ 1909732 h 1985908"/>
                <a:gd name="connsiteX35" fmla="*/ 800288 w 1110547"/>
                <a:gd name="connsiteY35" fmla="*/ 1973048 h 1985908"/>
                <a:gd name="connsiteX36" fmla="*/ 709603 w 1110547"/>
                <a:gd name="connsiteY36" fmla="*/ 1980605 h 1985908"/>
                <a:gd name="connsiteX37" fmla="*/ 608633 w 1110547"/>
                <a:gd name="connsiteY37" fmla="*/ 1934502 h 1985908"/>
                <a:gd name="connsiteX0" fmla="*/ 608631 w 1110545"/>
                <a:gd name="connsiteY0" fmla="*/ 1934349 h 1985755"/>
                <a:gd name="connsiteX1" fmla="*/ 528233 w 1110545"/>
                <a:gd name="connsiteY1" fmla="*/ 1805119 h 1985755"/>
                <a:gd name="connsiteX2" fmla="*/ 475334 w 1110545"/>
                <a:gd name="connsiteY2" fmla="*/ 1391004 h 1985755"/>
                <a:gd name="connsiteX3" fmla="*/ 278851 w 1110545"/>
                <a:gd name="connsiteY3" fmla="*/ 877126 h 1985755"/>
                <a:gd name="connsiteX4" fmla="*/ 76779 w 1110545"/>
                <a:gd name="connsiteY4" fmla="*/ 603106 h 1985755"/>
                <a:gd name="connsiteX5" fmla="*/ 2 w 1110545"/>
                <a:gd name="connsiteY5" fmla="*/ 338610 h 1985755"/>
                <a:gd name="connsiteX6" fmla="*/ 74811 w 1110545"/>
                <a:gd name="connsiteY6" fmla="*/ 85607 h 1985755"/>
                <a:gd name="connsiteX7" fmla="*/ 309079 w 1110545"/>
                <a:gd name="connsiteY7" fmla="*/ 512 h 1985755"/>
                <a:gd name="connsiteX8" fmla="*/ 626474 w 1110545"/>
                <a:gd name="connsiteY8" fmla="*/ 121424 h 1985755"/>
                <a:gd name="connsiteX9" fmla="*/ 853185 w 1110545"/>
                <a:gd name="connsiteY9" fmla="*/ 453933 h 1985755"/>
                <a:gd name="connsiteX10" fmla="*/ 913641 w 1110545"/>
                <a:gd name="connsiteY10" fmla="*/ 824227 h 1985755"/>
                <a:gd name="connsiteX11" fmla="*/ 974071 w 1110545"/>
                <a:gd name="connsiteY11" fmla="*/ 1295308 h 1985755"/>
                <a:gd name="connsiteX12" fmla="*/ 1064782 w 1110545"/>
                <a:gd name="connsiteY12" fmla="*/ 1481688 h 1985755"/>
                <a:gd name="connsiteX13" fmla="*/ 1110124 w 1110545"/>
                <a:gd name="connsiteY13" fmla="*/ 1593522 h 1985755"/>
                <a:gd name="connsiteX14" fmla="*/ 1079450 w 1110545"/>
                <a:gd name="connsiteY14" fmla="*/ 1743455 h 1985755"/>
                <a:gd name="connsiteX15" fmla="*/ 958983 w 1110545"/>
                <a:gd name="connsiteY15" fmla="*/ 1799083 h 1985755"/>
                <a:gd name="connsiteX16" fmla="*/ 945391 w 1110545"/>
                <a:gd name="connsiteY16" fmla="*/ 1781109 h 1985755"/>
                <a:gd name="connsiteX17" fmla="*/ 1044078 w 1110545"/>
                <a:gd name="connsiteY17" fmla="*/ 1710813 h 1985755"/>
                <a:gd name="connsiteX18" fmla="*/ 1077482 w 1110545"/>
                <a:gd name="connsiteY18" fmla="*/ 1573265 h 1985755"/>
                <a:gd name="connsiteX19" fmla="*/ 955493 w 1110545"/>
                <a:gd name="connsiteY19" fmla="*/ 1350175 h 1985755"/>
                <a:gd name="connsiteX20" fmla="*/ 907606 w 1110545"/>
                <a:gd name="connsiteY20" fmla="*/ 1105044 h 1985755"/>
                <a:gd name="connsiteX21" fmla="*/ 808289 w 1110545"/>
                <a:gd name="connsiteY21" fmla="*/ 499275 h 1985755"/>
                <a:gd name="connsiteX22" fmla="*/ 534137 w 1110545"/>
                <a:gd name="connsiteY22" fmla="*/ 131710 h 1985755"/>
                <a:gd name="connsiteX23" fmla="*/ 268119 w 1110545"/>
                <a:gd name="connsiteY23" fmla="*/ 81671 h 1985755"/>
                <a:gd name="connsiteX24" fmla="*/ 89925 w 1110545"/>
                <a:gd name="connsiteY24" fmla="*/ 272564 h 1985755"/>
                <a:gd name="connsiteX25" fmla="*/ 120600 w 1110545"/>
                <a:gd name="connsiteY25" fmla="*/ 547031 h 1985755"/>
                <a:gd name="connsiteX26" fmla="*/ 377092 w 1110545"/>
                <a:gd name="connsiteY26" fmla="*/ 960254 h 1985755"/>
                <a:gd name="connsiteX27" fmla="*/ 482130 w 1110545"/>
                <a:gd name="connsiteY27" fmla="*/ 1272506 h 1985755"/>
                <a:gd name="connsiteX28" fmla="*/ 559668 w 1110545"/>
                <a:gd name="connsiteY28" fmla="*/ 1660643 h 1985755"/>
                <a:gd name="connsiteX29" fmla="*/ 596246 w 1110545"/>
                <a:gd name="connsiteY29" fmla="*/ 1882211 h 1985755"/>
                <a:gd name="connsiteX30" fmla="*/ 748594 w 1110545"/>
                <a:gd name="connsiteY30" fmla="*/ 1951431 h 1985755"/>
                <a:gd name="connsiteX31" fmla="*/ 852424 w 1110545"/>
                <a:gd name="connsiteY31" fmla="*/ 1889322 h 1985755"/>
                <a:gd name="connsiteX32" fmla="*/ 911227 w 1110545"/>
                <a:gd name="connsiteY32" fmla="*/ 1810891 h 1985755"/>
                <a:gd name="connsiteX33" fmla="*/ 926447 w 1110545"/>
                <a:gd name="connsiteY33" fmla="*/ 1841408 h 1985755"/>
                <a:gd name="connsiteX34" fmla="*/ 874334 w 1110545"/>
                <a:gd name="connsiteY34" fmla="*/ 1909579 h 1985755"/>
                <a:gd name="connsiteX35" fmla="*/ 800286 w 1110545"/>
                <a:gd name="connsiteY35" fmla="*/ 1972895 h 1985755"/>
                <a:gd name="connsiteX36" fmla="*/ 709601 w 1110545"/>
                <a:gd name="connsiteY36" fmla="*/ 1980452 h 1985755"/>
                <a:gd name="connsiteX37" fmla="*/ 608631 w 1110545"/>
                <a:gd name="connsiteY37" fmla="*/ 1934349 h 1985755"/>
                <a:gd name="connsiteX0" fmla="*/ 608665 w 1110579"/>
                <a:gd name="connsiteY0" fmla="*/ 1935706 h 1987112"/>
                <a:gd name="connsiteX1" fmla="*/ 528267 w 1110579"/>
                <a:gd name="connsiteY1" fmla="*/ 1806476 h 1987112"/>
                <a:gd name="connsiteX2" fmla="*/ 475368 w 1110579"/>
                <a:gd name="connsiteY2" fmla="*/ 1392361 h 1987112"/>
                <a:gd name="connsiteX3" fmla="*/ 278885 w 1110579"/>
                <a:gd name="connsiteY3" fmla="*/ 878483 h 1987112"/>
                <a:gd name="connsiteX4" fmla="*/ 76813 w 1110579"/>
                <a:gd name="connsiteY4" fmla="*/ 604463 h 1987112"/>
                <a:gd name="connsiteX5" fmla="*/ 36 w 1110579"/>
                <a:gd name="connsiteY5" fmla="*/ 339967 h 1987112"/>
                <a:gd name="connsiteX6" fmla="*/ 84370 w 1110579"/>
                <a:gd name="connsiteY6" fmla="*/ 64739 h 1987112"/>
                <a:gd name="connsiteX7" fmla="*/ 309113 w 1110579"/>
                <a:gd name="connsiteY7" fmla="*/ 1869 h 1987112"/>
                <a:gd name="connsiteX8" fmla="*/ 626508 w 1110579"/>
                <a:gd name="connsiteY8" fmla="*/ 122781 h 1987112"/>
                <a:gd name="connsiteX9" fmla="*/ 853219 w 1110579"/>
                <a:gd name="connsiteY9" fmla="*/ 455290 h 1987112"/>
                <a:gd name="connsiteX10" fmla="*/ 913675 w 1110579"/>
                <a:gd name="connsiteY10" fmla="*/ 825584 h 1987112"/>
                <a:gd name="connsiteX11" fmla="*/ 974105 w 1110579"/>
                <a:gd name="connsiteY11" fmla="*/ 1296665 h 1987112"/>
                <a:gd name="connsiteX12" fmla="*/ 1064816 w 1110579"/>
                <a:gd name="connsiteY12" fmla="*/ 1483045 h 1987112"/>
                <a:gd name="connsiteX13" fmla="*/ 1110158 w 1110579"/>
                <a:gd name="connsiteY13" fmla="*/ 1594879 h 1987112"/>
                <a:gd name="connsiteX14" fmla="*/ 1079484 w 1110579"/>
                <a:gd name="connsiteY14" fmla="*/ 1744812 h 1987112"/>
                <a:gd name="connsiteX15" fmla="*/ 959017 w 1110579"/>
                <a:gd name="connsiteY15" fmla="*/ 1800440 h 1987112"/>
                <a:gd name="connsiteX16" fmla="*/ 945425 w 1110579"/>
                <a:gd name="connsiteY16" fmla="*/ 1782466 h 1987112"/>
                <a:gd name="connsiteX17" fmla="*/ 1044112 w 1110579"/>
                <a:gd name="connsiteY17" fmla="*/ 1712170 h 1987112"/>
                <a:gd name="connsiteX18" fmla="*/ 1077516 w 1110579"/>
                <a:gd name="connsiteY18" fmla="*/ 1574622 h 1987112"/>
                <a:gd name="connsiteX19" fmla="*/ 955527 w 1110579"/>
                <a:gd name="connsiteY19" fmla="*/ 1351532 h 1987112"/>
                <a:gd name="connsiteX20" fmla="*/ 907640 w 1110579"/>
                <a:gd name="connsiteY20" fmla="*/ 1106401 h 1987112"/>
                <a:gd name="connsiteX21" fmla="*/ 808323 w 1110579"/>
                <a:gd name="connsiteY21" fmla="*/ 500632 h 1987112"/>
                <a:gd name="connsiteX22" fmla="*/ 534171 w 1110579"/>
                <a:gd name="connsiteY22" fmla="*/ 133067 h 1987112"/>
                <a:gd name="connsiteX23" fmla="*/ 268153 w 1110579"/>
                <a:gd name="connsiteY23" fmla="*/ 83028 h 1987112"/>
                <a:gd name="connsiteX24" fmla="*/ 89959 w 1110579"/>
                <a:gd name="connsiteY24" fmla="*/ 273921 h 1987112"/>
                <a:gd name="connsiteX25" fmla="*/ 120634 w 1110579"/>
                <a:gd name="connsiteY25" fmla="*/ 548388 h 1987112"/>
                <a:gd name="connsiteX26" fmla="*/ 377126 w 1110579"/>
                <a:gd name="connsiteY26" fmla="*/ 961611 h 1987112"/>
                <a:gd name="connsiteX27" fmla="*/ 482164 w 1110579"/>
                <a:gd name="connsiteY27" fmla="*/ 1273863 h 1987112"/>
                <a:gd name="connsiteX28" fmla="*/ 559702 w 1110579"/>
                <a:gd name="connsiteY28" fmla="*/ 1662000 h 1987112"/>
                <a:gd name="connsiteX29" fmla="*/ 596280 w 1110579"/>
                <a:gd name="connsiteY29" fmla="*/ 1883568 h 1987112"/>
                <a:gd name="connsiteX30" fmla="*/ 748628 w 1110579"/>
                <a:gd name="connsiteY30" fmla="*/ 1952788 h 1987112"/>
                <a:gd name="connsiteX31" fmla="*/ 852458 w 1110579"/>
                <a:gd name="connsiteY31" fmla="*/ 1890679 h 1987112"/>
                <a:gd name="connsiteX32" fmla="*/ 911261 w 1110579"/>
                <a:gd name="connsiteY32" fmla="*/ 1812248 h 1987112"/>
                <a:gd name="connsiteX33" fmla="*/ 926481 w 1110579"/>
                <a:gd name="connsiteY33" fmla="*/ 1842765 h 1987112"/>
                <a:gd name="connsiteX34" fmla="*/ 874368 w 1110579"/>
                <a:gd name="connsiteY34" fmla="*/ 1910936 h 1987112"/>
                <a:gd name="connsiteX35" fmla="*/ 800320 w 1110579"/>
                <a:gd name="connsiteY35" fmla="*/ 1974252 h 1987112"/>
                <a:gd name="connsiteX36" fmla="*/ 709635 w 1110579"/>
                <a:gd name="connsiteY36" fmla="*/ 1981809 h 1987112"/>
                <a:gd name="connsiteX37" fmla="*/ 608665 w 1110579"/>
                <a:gd name="connsiteY37" fmla="*/ 1935706 h 1987112"/>
                <a:gd name="connsiteX0" fmla="*/ 608665 w 1110579"/>
                <a:gd name="connsiteY0" fmla="*/ 1936343 h 1987749"/>
                <a:gd name="connsiteX1" fmla="*/ 528267 w 1110579"/>
                <a:gd name="connsiteY1" fmla="*/ 1807113 h 1987749"/>
                <a:gd name="connsiteX2" fmla="*/ 475368 w 1110579"/>
                <a:gd name="connsiteY2" fmla="*/ 1392998 h 1987749"/>
                <a:gd name="connsiteX3" fmla="*/ 278885 w 1110579"/>
                <a:gd name="connsiteY3" fmla="*/ 879120 h 1987749"/>
                <a:gd name="connsiteX4" fmla="*/ 76813 w 1110579"/>
                <a:gd name="connsiteY4" fmla="*/ 605100 h 1987749"/>
                <a:gd name="connsiteX5" fmla="*/ 36 w 1110579"/>
                <a:gd name="connsiteY5" fmla="*/ 331079 h 1987749"/>
                <a:gd name="connsiteX6" fmla="*/ 84370 w 1110579"/>
                <a:gd name="connsiteY6" fmla="*/ 65376 h 1987749"/>
                <a:gd name="connsiteX7" fmla="*/ 309113 w 1110579"/>
                <a:gd name="connsiteY7" fmla="*/ 2506 h 1987749"/>
                <a:gd name="connsiteX8" fmla="*/ 626508 w 1110579"/>
                <a:gd name="connsiteY8" fmla="*/ 123418 h 1987749"/>
                <a:gd name="connsiteX9" fmla="*/ 853219 w 1110579"/>
                <a:gd name="connsiteY9" fmla="*/ 455927 h 1987749"/>
                <a:gd name="connsiteX10" fmla="*/ 913675 w 1110579"/>
                <a:gd name="connsiteY10" fmla="*/ 826221 h 1987749"/>
                <a:gd name="connsiteX11" fmla="*/ 974105 w 1110579"/>
                <a:gd name="connsiteY11" fmla="*/ 1297302 h 1987749"/>
                <a:gd name="connsiteX12" fmla="*/ 1064816 w 1110579"/>
                <a:gd name="connsiteY12" fmla="*/ 1483682 h 1987749"/>
                <a:gd name="connsiteX13" fmla="*/ 1110158 w 1110579"/>
                <a:gd name="connsiteY13" fmla="*/ 1595516 h 1987749"/>
                <a:gd name="connsiteX14" fmla="*/ 1079484 w 1110579"/>
                <a:gd name="connsiteY14" fmla="*/ 1745449 h 1987749"/>
                <a:gd name="connsiteX15" fmla="*/ 959017 w 1110579"/>
                <a:gd name="connsiteY15" fmla="*/ 1801077 h 1987749"/>
                <a:gd name="connsiteX16" fmla="*/ 945425 w 1110579"/>
                <a:gd name="connsiteY16" fmla="*/ 1783103 h 1987749"/>
                <a:gd name="connsiteX17" fmla="*/ 1044112 w 1110579"/>
                <a:gd name="connsiteY17" fmla="*/ 1712807 h 1987749"/>
                <a:gd name="connsiteX18" fmla="*/ 1077516 w 1110579"/>
                <a:gd name="connsiteY18" fmla="*/ 1575259 h 1987749"/>
                <a:gd name="connsiteX19" fmla="*/ 955527 w 1110579"/>
                <a:gd name="connsiteY19" fmla="*/ 1352169 h 1987749"/>
                <a:gd name="connsiteX20" fmla="*/ 907640 w 1110579"/>
                <a:gd name="connsiteY20" fmla="*/ 1107038 h 1987749"/>
                <a:gd name="connsiteX21" fmla="*/ 808323 w 1110579"/>
                <a:gd name="connsiteY21" fmla="*/ 501269 h 1987749"/>
                <a:gd name="connsiteX22" fmla="*/ 534171 w 1110579"/>
                <a:gd name="connsiteY22" fmla="*/ 133704 h 1987749"/>
                <a:gd name="connsiteX23" fmla="*/ 268153 w 1110579"/>
                <a:gd name="connsiteY23" fmla="*/ 83665 h 1987749"/>
                <a:gd name="connsiteX24" fmla="*/ 89959 w 1110579"/>
                <a:gd name="connsiteY24" fmla="*/ 274558 h 1987749"/>
                <a:gd name="connsiteX25" fmla="*/ 120634 w 1110579"/>
                <a:gd name="connsiteY25" fmla="*/ 549025 h 1987749"/>
                <a:gd name="connsiteX26" fmla="*/ 377126 w 1110579"/>
                <a:gd name="connsiteY26" fmla="*/ 962248 h 1987749"/>
                <a:gd name="connsiteX27" fmla="*/ 482164 w 1110579"/>
                <a:gd name="connsiteY27" fmla="*/ 1274500 h 1987749"/>
                <a:gd name="connsiteX28" fmla="*/ 559702 w 1110579"/>
                <a:gd name="connsiteY28" fmla="*/ 1662637 h 1987749"/>
                <a:gd name="connsiteX29" fmla="*/ 596280 w 1110579"/>
                <a:gd name="connsiteY29" fmla="*/ 1884205 h 1987749"/>
                <a:gd name="connsiteX30" fmla="*/ 748628 w 1110579"/>
                <a:gd name="connsiteY30" fmla="*/ 1953425 h 1987749"/>
                <a:gd name="connsiteX31" fmla="*/ 852458 w 1110579"/>
                <a:gd name="connsiteY31" fmla="*/ 1891316 h 1987749"/>
                <a:gd name="connsiteX32" fmla="*/ 911261 w 1110579"/>
                <a:gd name="connsiteY32" fmla="*/ 1812885 h 1987749"/>
                <a:gd name="connsiteX33" fmla="*/ 926481 w 1110579"/>
                <a:gd name="connsiteY33" fmla="*/ 1843402 h 1987749"/>
                <a:gd name="connsiteX34" fmla="*/ 874368 w 1110579"/>
                <a:gd name="connsiteY34" fmla="*/ 1911573 h 1987749"/>
                <a:gd name="connsiteX35" fmla="*/ 800320 w 1110579"/>
                <a:gd name="connsiteY35" fmla="*/ 1974889 h 1987749"/>
                <a:gd name="connsiteX36" fmla="*/ 709635 w 1110579"/>
                <a:gd name="connsiteY36" fmla="*/ 1982446 h 1987749"/>
                <a:gd name="connsiteX37" fmla="*/ 608665 w 1110579"/>
                <a:gd name="connsiteY37" fmla="*/ 1936343 h 1987749"/>
                <a:gd name="connsiteX0" fmla="*/ 608665 w 1110579"/>
                <a:gd name="connsiteY0" fmla="*/ 1935308 h 1986714"/>
                <a:gd name="connsiteX1" fmla="*/ 528267 w 1110579"/>
                <a:gd name="connsiteY1" fmla="*/ 1806078 h 1986714"/>
                <a:gd name="connsiteX2" fmla="*/ 475368 w 1110579"/>
                <a:gd name="connsiteY2" fmla="*/ 1391963 h 1986714"/>
                <a:gd name="connsiteX3" fmla="*/ 278885 w 1110579"/>
                <a:gd name="connsiteY3" fmla="*/ 878085 h 1986714"/>
                <a:gd name="connsiteX4" fmla="*/ 76813 w 1110579"/>
                <a:gd name="connsiteY4" fmla="*/ 604065 h 1986714"/>
                <a:gd name="connsiteX5" fmla="*/ 36 w 1110579"/>
                <a:gd name="connsiteY5" fmla="*/ 330044 h 1986714"/>
                <a:gd name="connsiteX6" fmla="*/ 84370 w 1110579"/>
                <a:gd name="connsiteY6" fmla="*/ 64341 h 1986714"/>
                <a:gd name="connsiteX7" fmla="*/ 309113 w 1110579"/>
                <a:gd name="connsiteY7" fmla="*/ 1471 h 1986714"/>
                <a:gd name="connsiteX8" fmla="*/ 626508 w 1110579"/>
                <a:gd name="connsiteY8" fmla="*/ 122383 h 1986714"/>
                <a:gd name="connsiteX9" fmla="*/ 853219 w 1110579"/>
                <a:gd name="connsiteY9" fmla="*/ 454892 h 1986714"/>
                <a:gd name="connsiteX10" fmla="*/ 913675 w 1110579"/>
                <a:gd name="connsiteY10" fmla="*/ 825186 h 1986714"/>
                <a:gd name="connsiteX11" fmla="*/ 974105 w 1110579"/>
                <a:gd name="connsiteY11" fmla="*/ 1296267 h 1986714"/>
                <a:gd name="connsiteX12" fmla="*/ 1064816 w 1110579"/>
                <a:gd name="connsiteY12" fmla="*/ 1482647 h 1986714"/>
                <a:gd name="connsiteX13" fmla="*/ 1110158 w 1110579"/>
                <a:gd name="connsiteY13" fmla="*/ 1594481 h 1986714"/>
                <a:gd name="connsiteX14" fmla="*/ 1079484 w 1110579"/>
                <a:gd name="connsiteY14" fmla="*/ 1744414 h 1986714"/>
                <a:gd name="connsiteX15" fmla="*/ 959017 w 1110579"/>
                <a:gd name="connsiteY15" fmla="*/ 1800042 h 1986714"/>
                <a:gd name="connsiteX16" fmla="*/ 945425 w 1110579"/>
                <a:gd name="connsiteY16" fmla="*/ 1782068 h 1986714"/>
                <a:gd name="connsiteX17" fmla="*/ 1044112 w 1110579"/>
                <a:gd name="connsiteY17" fmla="*/ 1711772 h 1986714"/>
                <a:gd name="connsiteX18" fmla="*/ 1077516 w 1110579"/>
                <a:gd name="connsiteY18" fmla="*/ 1574224 h 1986714"/>
                <a:gd name="connsiteX19" fmla="*/ 955527 w 1110579"/>
                <a:gd name="connsiteY19" fmla="*/ 1351134 h 1986714"/>
                <a:gd name="connsiteX20" fmla="*/ 907640 w 1110579"/>
                <a:gd name="connsiteY20" fmla="*/ 1106003 h 1986714"/>
                <a:gd name="connsiteX21" fmla="*/ 808323 w 1110579"/>
                <a:gd name="connsiteY21" fmla="*/ 500234 h 1986714"/>
                <a:gd name="connsiteX22" fmla="*/ 534171 w 1110579"/>
                <a:gd name="connsiteY22" fmla="*/ 132669 h 1986714"/>
                <a:gd name="connsiteX23" fmla="*/ 268153 w 1110579"/>
                <a:gd name="connsiteY23" fmla="*/ 82630 h 1986714"/>
                <a:gd name="connsiteX24" fmla="*/ 89959 w 1110579"/>
                <a:gd name="connsiteY24" fmla="*/ 273523 h 1986714"/>
                <a:gd name="connsiteX25" fmla="*/ 120634 w 1110579"/>
                <a:gd name="connsiteY25" fmla="*/ 547990 h 1986714"/>
                <a:gd name="connsiteX26" fmla="*/ 377126 w 1110579"/>
                <a:gd name="connsiteY26" fmla="*/ 961213 h 1986714"/>
                <a:gd name="connsiteX27" fmla="*/ 482164 w 1110579"/>
                <a:gd name="connsiteY27" fmla="*/ 1273465 h 1986714"/>
                <a:gd name="connsiteX28" fmla="*/ 559702 w 1110579"/>
                <a:gd name="connsiteY28" fmla="*/ 1661602 h 1986714"/>
                <a:gd name="connsiteX29" fmla="*/ 596280 w 1110579"/>
                <a:gd name="connsiteY29" fmla="*/ 1883170 h 1986714"/>
                <a:gd name="connsiteX30" fmla="*/ 748628 w 1110579"/>
                <a:gd name="connsiteY30" fmla="*/ 1952390 h 1986714"/>
                <a:gd name="connsiteX31" fmla="*/ 852458 w 1110579"/>
                <a:gd name="connsiteY31" fmla="*/ 1890281 h 1986714"/>
                <a:gd name="connsiteX32" fmla="*/ 911261 w 1110579"/>
                <a:gd name="connsiteY32" fmla="*/ 1811850 h 1986714"/>
                <a:gd name="connsiteX33" fmla="*/ 926481 w 1110579"/>
                <a:gd name="connsiteY33" fmla="*/ 1842367 h 1986714"/>
                <a:gd name="connsiteX34" fmla="*/ 874368 w 1110579"/>
                <a:gd name="connsiteY34" fmla="*/ 1910538 h 1986714"/>
                <a:gd name="connsiteX35" fmla="*/ 800320 w 1110579"/>
                <a:gd name="connsiteY35" fmla="*/ 1973854 h 1986714"/>
                <a:gd name="connsiteX36" fmla="*/ 709635 w 1110579"/>
                <a:gd name="connsiteY36" fmla="*/ 1981411 h 1986714"/>
                <a:gd name="connsiteX37" fmla="*/ 608665 w 1110579"/>
                <a:gd name="connsiteY37" fmla="*/ 1935308 h 1986714"/>
                <a:gd name="connsiteX0" fmla="*/ 608665 w 1110579"/>
                <a:gd name="connsiteY0" fmla="*/ 1935308 h 1986714"/>
                <a:gd name="connsiteX1" fmla="*/ 528267 w 1110579"/>
                <a:gd name="connsiteY1" fmla="*/ 1806078 h 1986714"/>
                <a:gd name="connsiteX2" fmla="*/ 475368 w 1110579"/>
                <a:gd name="connsiteY2" fmla="*/ 1391963 h 1986714"/>
                <a:gd name="connsiteX3" fmla="*/ 278885 w 1110579"/>
                <a:gd name="connsiteY3" fmla="*/ 878085 h 1986714"/>
                <a:gd name="connsiteX4" fmla="*/ 76813 w 1110579"/>
                <a:gd name="connsiteY4" fmla="*/ 604065 h 1986714"/>
                <a:gd name="connsiteX5" fmla="*/ 36 w 1110579"/>
                <a:gd name="connsiteY5" fmla="*/ 330044 h 1986714"/>
                <a:gd name="connsiteX6" fmla="*/ 84370 w 1110579"/>
                <a:gd name="connsiteY6" fmla="*/ 64341 h 1986714"/>
                <a:gd name="connsiteX7" fmla="*/ 309113 w 1110579"/>
                <a:gd name="connsiteY7" fmla="*/ 1471 h 1986714"/>
                <a:gd name="connsiteX8" fmla="*/ 626508 w 1110579"/>
                <a:gd name="connsiteY8" fmla="*/ 122383 h 1986714"/>
                <a:gd name="connsiteX9" fmla="*/ 853219 w 1110579"/>
                <a:gd name="connsiteY9" fmla="*/ 454892 h 1986714"/>
                <a:gd name="connsiteX10" fmla="*/ 913675 w 1110579"/>
                <a:gd name="connsiteY10" fmla="*/ 825186 h 1986714"/>
                <a:gd name="connsiteX11" fmla="*/ 974105 w 1110579"/>
                <a:gd name="connsiteY11" fmla="*/ 1296267 h 1986714"/>
                <a:gd name="connsiteX12" fmla="*/ 1064816 w 1110579"/>
                <a:gd name="connsiteY12" fmla="*/ 1482647 h 1986714"/>
                <a:gd name="connsiteX13" fmla="*/ 1110158 w 1110579"/>
                <a:gd name="connsiteY13" fmla="*/ 1594481 h 1986714"/>
                <a:gd name="connsiteX14" fmla="*/ 1079484 w 1110579"/>
                <a:gd name="connsiteY14" fmla="*/ 1744414 h 1986714"/>
                <a:gd name="connsiteX15" fmla="*/ 959017 w 1110579"/>
                <a:gd name="connsiteY15" fmla="*/ 1800042 h 1986714"/>
                <a:gd name="connsiteX16" fmla="*/ 945425 w 1110579"/>
                <a:gd name="connsiteY16" fmla="*/ 1782068 h 1986714"/>
                <a:gd name="connsiteX17" fmla="*/ 1044112 w 1110579"/>
                <a:gd name="connsiteY17" fmla="*/ 1711772 h 1986714"/>
                <a:gd name="connsiteX18" fmla="*/ 1077516 w 1110579"/>
                <a:gd name="connsiteY18" fmla="*/ 1574224 h 1986714"/>
                <a:gd name="connsiteX19" fmla="*/ 955527 w 1110579"/>
                <a:gd name="connsiteY19" fmla="*/ 1351134 h 1986714"/>
                <a:gd name="connsiteX20" fmla="*/ 907640 w 1110579"/>
                <a:gd name="connsiteY20" fmla="*/ 1106003 h 1986714"/>
                <a:gd name="connsiteX21" fmla="*/ 808323 w 1110579"/>
                <a:gd name="connsiteY21" fmla="*/ 500234 h 1986714"/>
                <a:gd name="connsiteX22" fmla="*/ 534171 w 1110579"/>
                <a:gd name="connsiteY22" fmla="*/ 132669 h 1986714"/>
                <a:gd name="connsiteX23" fmla="*/ 268153 w 1110579"/>
                <a:gd name="connsiteY23" fmla="*/ 82630 h 1986714"/>
                <a:gd name="connsiteX24" fmla="*/ 89959 w 1110579"/>
                <a:gd name="connsiteY24" fmla="*/ 273523 h 1986714"/>
                <a:gd name="connsiteX25" fmla="*/ 120634 w 1110579"/>
                <a:gd name="connsiteY25" fmla="*/ 547990 h 1986714"/>
                <a:gd name="connsiteX26" fmla="*/ 377126 w 1110579"/>
                <a:gd name="connsiteY26" fmla="*/ 961213 h 1986714"/>
                <a:gd name="connsiteX27" fmla="*/ 482164 w 1110579"/>
                <a:gd name="connsiteY27" fmla="*/ 1273465 h 1986714"/>
                <a:gd name="connsiteX28" fmla="*/ 559702 w 1110579"/>
                <a:gd name="connsiteY28" fmla="*/ 1661602 h 1986714"/>
                <a:gd name="connsiteX29" fmla="*/ 596280 w 1110579"/>
                <a:gd name="connsiteY29" fmla="*/ 1883170 h 1986714"/>
                <a:gd name="connsiteX30" fmla="*/ 748628 w 1110579"/>
                <a:gd name="connsiteY30" fmla="*/ 1952390 h 1986714"/>
                <a:gd name="connsiteX31" fmla="*/ 852458 w 1110579"/>
                <a:gd name="connsiteY31" fmla="*/ 1890281 h 1986714"/>
                <a:gd name="connsiteX32" fmla="*/ 911261 w 1110579"/>
                <a:gd name="connsiteY32" fmla="*/ 1811850 h 1986714"/>
                <a:gd name="connsiteX33" fmla="*/ 926481 w 1110579"/>
                <a:gd name="connsiteY33" fmla="*/ 1842367 h 1986714"/>
                <a:gd name="connsiteX34" fmla="*/ 874368 w 1110579"/>
                <a:gd name="connsiteY34" fmla="*/ 1910538 h 1986714"/>
                <a:gd name="connsiteX35" fmla="*/ 800320 w 1110579"/>
                <a:gd name="connsiteY35" fmla="*/ 1973854 h 1986714"/>
                <a:gd name="connsiteX36" fmla="*/ 709635 w 1110579"/>
                <a:gd name="connsiteY36" fmla="*/ 1981411 h 1986714"/>
                <a:gd name="connsiteX37" fmla="*/ 608665 w 1110579"/>
                <a:gd name="connsiteY37" fmla="*/ 1935308 h 1986714"/>
                <a:gd name="connsiteX0" fmla="*/ 608665 w 1110579"/>
                <a:gd name="connsiteY0" fmla="*/ 1935308 h 1986714"/>
                <a:gd name="connsiteX1" fmla="*/ 528267 w 1110579"/>
                <a:gd name="connsiteY1" fmla="*/ 1806078 h 1986714"/>
                <a:gd name="connsiteX2" fmla="*/ 475368 w 1110579"/>
                <a:gd name="connsiteY2" fmla="*/ 1391963 h 1986714"/>
                <a:gd name="connsiteX3" fmla="*/ 278885 w 1110579"/>
                <a:gd name="connsiteY3" fmla="*/ 878085 h 1986714"/>
                <a:gd name="connsiteX4" fmla="*/ 76813 w 1110579"/>
                <a:gd name="connsiteY4" fmla="*/ 604065 h 1986714"/>
                <a:gd name="connsiteX5" fmla="*/ 36 w 1110579"/>
                <a:gd name="connsiteY5" fmla="*/ 330044 h 1986714"/>
                <a:gd name="connsiteX6" fmla="*/ 84370 w 1110579"/>
                <a:gd name="connsiteY6" fmla="*/ 64341 h 1986714"/>
                <a:gd name="connsiteX7" fmla="*/ 309113 w 1110579"/>
                <a:gd name="connsiteY7" fmla="*/ 1471 h 1986714"/>
                <a:gd name="connsiteX8" fmla="*/ 626508 w 1110579"/>
                <a:gd name="connsiteY8" fmla="*/ 122383 h 1986714"/>
                <a:gd name="connsiteX9" fmla="*/ 853219 w 1110579"/>
                <a:gd name="connsiteY9" fmla="*/ 454892 h 1986714"/>
                <a:gd name="connsiteX10" fmla="*/ 913675 w 1110579"/>
                <a:gd name="connsiteY10" fmla="*/ 825186 h 1986714"/>
                <a:gd name="connsiteX11" fmla="*/ 974105 w 1110579"/>
                <a:gd name="connsiteY11" fmla="*/ 1296267 h 1986714"/>
                <a:gd name="connsiteX12" fmla="*/ 1064816 w 1110579"/>
                <a:gd name="connsiteY12" fmla="*/ 1482647 h 1986714"/>
                <a:gd name="connsiteX13" fmla="*/ 1110158 w 1110579"/>
                <a:gd name="connsiteY13" fmla="*/ 1594481 h 1986714"/>
                <a:gd name="connsiteX14" fmla="*/ 1079484 w 1110579"/>
                <a:gd name="connsiteY14" fmla="*/ 1744414 h 1986714"/>
                <a:gd name="connsiteX15" fmla="*/ 959017 w 1110579"/>
                <a:gd name="connsiteY15" fmla="*/ 1800042 h 1986714"/>
                <a:gd name="connsiteX16" fmla="*/ 945425 w 1110579"/>
                <a:gd name="connsiteY16" fmla="*/ 1782068 h 1986714"/>
                <a:gd name="connsiteX17" fmla="*/ 1044112 w 1110579"/>
                <a:gd name="connsiteY17" fmla="*/ 1711772 h 1986714"/>
                <a:gd name="connsiteX18" fmla="*/ 1077516 w 1110579"/>
                <a:gd name="connsiteY18" fmla="*/ 1574224 h 1986714"/>
                <a:gd name="connsiteX19" fmla="*/ 955527 w 1110579"/>
                <a:gd name="connsiteY19" fmla="*/ 1351134 h 1986714"/>
                <a:gd name="connsiteX20" fmla="*/ 907640 w 1110579"/>
                <a:gd name="connsiteY20" fmla="*/ 1106003 h 1986714"/>
                <a:gd name="connsiteX21" fmla="*/ 808323 w 1110579"/>
                <a:gd name="connsiteY21" fmla="*/ 500234 h 1986714"/>
                <a:gd name="connsiteX22" fmla="*/ 534171 w 1110579"/>
                <a:gd name="connsiteY22" fmla="*/ 132669 h 1986714"/>
                <a:gd name="connsiteX23" fmla="*/ 268153 w 1110579"/>
                <a:gd name="connsiteY23" fmla="*/ 82630 h 1986714"/>
                <a:gd name="connsiteX24" fmla="*/ 89959 w 1110579"/>
                <a:gd name="connsiteY24" fmla="*/ 273523 h 1986714"/>
                <a:gd name="connsiteX25" fmla="*/ 120634 w 1110579"/>
                <a:gd name="connsiteY25" fmla="*/ 547990 h 1986714"/>
                <a:gd name="connsiteX26" fmla="*/ 377126 w 1110579"/>
                <a:gd name="connsiteY26" fmla="*/ 961213 h 1986714"/>
                <a:gd name="connsiteX27" fmla="*/ 491689 w 1110579"/>
                <a:gd name="connsiteY27" fmla="*/ 1289340 h 1986714"/>
                <a:gd name="connsiteX28" fmla="*/ 559702 w 1110579"/>
                <a:gd name="connsiteY28" fmla="*/ 1661602 h 1986714"/>
                <a:gd name="connsiteX29" fmla="*/ 596280 w 1110579"/>
                <a:gd name="connsiteY29" fmla="*/ 1883170 h 1986714"/>
                <a:gd name="connsiteX30" fmla="*/ 748628 w 1110579"/>
                <a:gd name="connsiteY30" fmla="*/ 1952390 h 1986714"/>
                <a:gd name="connsiteX31" fmla="*/ 852458 w 1110579"/>
                <a:gd name="connsiteY31" fmla="*/ 1890281 h 1986714"/>
                <a:gd name="connsiteX32" fmla="*/ 911261 w 1110579"/>
                <a:gd name="connsiteY32" fmla="*/ 1811850 h 1986714"/>
                <a:gd name="connsiteX33" fmla="*/ 926481 w 1110579"/>
                <a:gd name="connsiteY33" fmla="*/ 1842367 h 1986714"/>
                <a:gd name="connsiteX34" fmla="*/ 874368 w 1110579"/>
                <a:gd name="connsiteY34" fmla="*/ 1910538 h 1986714"/>
                <a:gd name="connsiteX35" fmla="*/ 800320 w 1110579"/>
                <a:gd name="connsiteY35" fmla="*/ 1973854 h 1986714"/>
                <a:gd name="connsiteX36" fmla="*/ 709635 w 1110579"/>
                <a:gd name="connsiteY36" fmla="*/ 1981411 h 1986714"/>
                <a:gd name="connsiteX37" fmla="*/ 608665 w 1110579"/>
                <a:gd name="connsiteY37" fmla="*/ 1935308 h 1986714"/>
                <a:gd name="connsiteX0" fmla="*/ 608665 w 1110579"/>
                <a:gd name="connsiteY0" fmla="*/ 1935308 h 1986714"/>
                <a:gd name="connsiteX1" fmla="*/ 528267 w 1110579"/>
                <a:gd name="connsiteY1" fmla="*/ 1806078 h 1986714"/>
                <a:gd name="connsiteX2" fmla="*/ 475368 w 1110579"/>
                <a:gd name="connsiteY2" fmla="*/ 1391963 h 1986714"/>
                <a:gd name="connsiteX3" fmla="*/ 278885 w 1110579"/>
                <a:gd name="connsiteY3" fmla="*/ 878085 h 1986714"/>
                <a:gd name="connsiteX4" fmla="*/ 76813 w 1110579"/>
                <a:gd name="connsiteY4" fmla="*/ 604065 h 1986714"/>
                <a:gd name="connsiteX5" fmla="*/ 36 w 1110579"/>
                <a:gd name="connsiteY5" fmla="*/ 330044 h 1986714"/>
                <a:gd name="connsiteX6" fmla="*/ 84370 w 1110579"/>
                <a:gd name="connsiteY6" fmla="*/ 64341 h 1986714"/>
                <a:gd name="connsiteX7" fmla="*/ 309113 w 1110579"/>
                <a:gd name="connsiteY7" fmla="*/ 1471 h 1986714"/>
                <a:gd name="connsiteX8" fmla="*/ 626508 w 1110579"/>
                <a:gd name="connsiteY8" fmla="*/ 122383 h 1986714"/>
                <a:gd name="connsiteX9" fmla="*/ 853219 w 1110579"/>
                <a:gd name="connsiteY9" fmla="*/ 454892 h 1986714"/>
                <a:gd name="connsiteX10" fmla="*/ 913675 w 1110579"/>
                <a:gd name="connsiteY10" fmla="*/ 825186 h 1986714"/>
                <a:gd name="connsiteX11" fmla="*/ 974105 w 1110579"/>
                <a:gd name="connsiteY11" fmla="*/ 1296267 h 1986714"/>
                <a:gd name="connsiteX12" fmla="*/ 1064816 w 1110579"/>
                <a:gd name="connsiteY12" fmla="*/ 1482647 h 1986714"/>
                <a:gd name="connsiteX13" fmla="*/ 1110158 w 1110579"/>
                <a:gd name="connsiteY13" fmla="*/ 1594481 h 1986714"/>
                <a:gd name="connsiteX14" fmla="*/ 1079484 w 1110579"/>
                <a:gd name="connsiteY14" fmla="*/ 1744414 h 1986714"/>
                <a:gd name="connsiteX15" fmla="*/ 959017 w 1110579"/>
                <a:gd name="connsiteY15" fmla="*/ 1800042 h 1986714"/>
                <a:gd name="connsiteX16" fmla="*/ 945425 w 1110579"/>
                <a:gd name="connsiteY16" fmla="*/ 1782068 h 1986714"/>
                <a:gd name="connsiteX17" fmla="*/ 1044112 w 1110579"/>
                <a:gd name="connsiteY17" fmla="*/ 1711772 h 1986714"/>
                <a:gd name="connsiteX18" fmla="*/ 1077516 w 1110579"/>
                <a:gd name="connsiteY18" fmla="*/ 1574224 h 1986714"/>
                <a:gd name="connsiteX19" fmla="*/ 955527 w 1110579"/>
                <a:gd name="connsiteY19" fmla="*/ 1351134 h 1986714"/>
                <a:gd name="connsiteX20" fmla="*/ 907640 w 1110579"/>
                <a:gd name="connsiteY20" fmla="*/ 1106003 h 1986714"/>
                <a:gd name="connsiteX21" fmla="*/ 808323 w 1110579"/>
                <a:gd name="connsiteY21" fmla="*/ 500234 h 1986714"/>
                <a:gd name="connsiteX22" fmla="*/ 534171 w 1110579"/>
                <a:gd name="connsiteY22" fmla="*/ 132669 h 1986714"/>
                <a:gd name="connsiteX23" fmla="*/ 268153 w 1110579"/>
                <a:gd name="connsiteY23" fmla="*/ 82630 h 1986714"/>
                <a:gd name="connsiteX24" fmla="*/ 89959 w 1110579"/>
                <a:gd name="connsiteY24" fmla="*/ 273523 h 1986714"/>
                <a:gd name="connsiteX25" fmla="*/ 120634 w 1110579"/>
                <a:gd name="connsiteY25" fmla="*/ 547990 h 1986714"/>
                <a:gd name="connsiteX26" fmla="*/ 377126 w 1110579"/>
                <a:gd name="connsiteY26" fmla="*/ 961213 h 1986714"/>
                <a:gd name="connsiteX27" fmla="*/ 491689 w 1110579"/>
                <a:gd name="connsiteY27" fmla="*/ 1289340 h 1986714"/>
                <a:gd name="connsiteX28" fmla="*/ 559702 w 1110579"/>
                <a:gd name="connsiteY28" fmla="*/ 1661602 h 1986714"/>
                <a:gd name="connsiteX29" fmla="*/ 596280 w 1110579"/>
                <a:gd name="connsiteY29" fmla="*/ 1883170 h 1986714"/>
                <a:gd name="connsiteX30" fmla="*/ 748628 w 1110579"/>
                <a:gd name="connsiteY30" fmla="*/ 1952390 h 1986714"/>
                <a:gd name="connsiteX31" fmla="*/ 852458 w 1110579"/>
                <a:gd name="connsiteY31" fmla="*/ 1890281 h 1986714"/>
                <a:gd name="connsiteX32" fmla="*/ 911261 w 1110579"/>
                <a:gd name="connsiteY32" fmla="*/ 1811850 h 1986714"/>
                <a:gd name="connsiteX33" fmla="*/ 926481 w 1110579"/>
                <a:gd name="connsiteY33" fmla="*/ 1842367 h 1986714"/>
                <a:gd name="connsiteX34" fmla="*/ 874368 w 1110579"/>
                <a:gd name="connsiteY34" fmla="*/ 1910538 h 1986714"/>
                <a:gd name="connsiteX35" fmla="*/ 800320 w 1110579"/>
                <a:gd name="connsiteY35" fmla="*/ 1973854 h 1986714"/>
                <a:gd name="connsiteX36" fmla="*/ 709635 w 1110579"/>
                <a:gd name="connsiteY36" fmla="*/ 1981411 h 1986714"/>
                <a:gd name="connsiteX37" fmla="*/ 608665 w 1110579"/>
                <a:gd name="connsiteY37" fmla="*/ 1935308 h 1986714"/>
                <a:gd name="connsiteX0" fmla="*/ 608665 w 1110579"/>
                <a:gd name="connsiteY0" fmla="*/ 1935308 h 1986714"/>
                <a:gd name="connsiteX1" fmla="*/ 528267 w 1110579"/>
                <a:gd name="connsiteY1" fmla="*/ 1806078 h 1986714"/>
                <a:gd name="connsiteX2" fmla="*/ 478543 w 1110579"/>
                <a:gd name="connsiteY2" fmla="*/ 1372913 h 1986714"/>
                <a:gd name="connsiteX3" fmla="*/ 278885 w 1110579"/>
                <a:gd name="connsiteY3" fmla="*/ 878085 h 1986714"/>
                <a:gd name="connsiteX4" fmla="*/ 76813 w 1110579"/>
                <a:gd name="connsiteY4" fmla="*/ 604065 h 1986714"/>
                <a:gd name="connsiteX5" fmla="*/ 36 w 1110579"/>
                <a:gd name="connsiteY5" fmla="*/ 330044 h 1986714"/>
                <a:gd name="connsiteX6" fmla="*/ 84370 w 1110579"/>
                <a:gd name="connsiteY6" fmla="*/ 64341 h 1986714"/>
                <a:gd name="connsiteX7" fmla="*/ 309113 w 1110579"/>
                <a:gd name="connsiteY7" fmla="*/ 1471 h 1986714"/>
                <a:gd name="connsiteX8" fmla="*/ 626508 w 1110579"/>
                <a:gd name="connsiteY8" fmla="*/ 122383 h 1986714"/>
                <a:gd name="connsiteX9" fmla="*/ 853219 w 1110579"/>
                <a:gd name="connsiteY9" fmla="*/ 454892 h 1986714"/>
                <a:gd name="connsiteX10" fmla="*/ 913675 w 1110579"/>
                <a:gd name="connsiteY10" fmla="*/ 825186 h 1986714"/>
                <a:gd name="connsiteX11" fmla="*/ 974105 w 1110579"/>
                <a:gd name="connsiteY11" fmla="*/ 1296267 h 1986714"/>
                <a:gd name="connsiteX12" fmla="*/ 1064816 w 1110579"/>
                <a:gd name="connsiteY12" fmla="*/ 1482647 h 1986714"/>
                <a:gd name="connsiteX13" fmla="*/ 1110158 w 1110579"/>
                <a:gd name="connsiteY13" fmla="*/ 1594481 h 1986714"/>
                <a:gd name="connsiteX14" fmla="*/ 1079484 w 1110579"/>
                <a:gd name="connsiteY14" fmla="*/ 1744414 h 1986714"/>
                <a:gd name="connsiteX15" fmla="*/ 959017 w 1110579"/>
                <a:gd name="connsiteY15" fmla="*/ 1800042 h 1986714"/>
                <a:gd name="connsiteX16" fmla="*/ 945425 w 1110579"/>
                <a:gd name="connsiteY16" fmla="*/ 1782068 h 1986714"/>
                <a:gd name="connsiteX17" fmla="*/ 1044112 w 1110579"/>
                <a:gd name="connsiteY17" fmla="*/ 1711772 h 1986714"/>
                <a:gd name="connsiteX18" fmla="*/ 1077516 w 1110579"/>
                <a:gd name="connsiteY18" fmla="*/ 1574224 h 1986714"/>
                <a:gd name="connsiteX19" fmla="*/ 955527 w 1110579"/>
                <a:gd name="connsiteY19" fmla="*/ 1351134 h 1986714"/>
                <a:gd name="connsiteX20" fmla="*/ 907640 w 1110579"/>
                <a:gd name="connsiteY20" fmla="*/ 1106003 h 1986714"/>
                <a:gd name="connsiteX21" fmla="*/ 808323 w 1110579"/>
                <a:gd name="connsiteY21" fmla="*/ 500234 h 1986714"/>
                <a:gd name="connsiteX22" fmla="*/ 534171 w 1110579"/>
                <a:gd name="connsiteY22" fmla="*/ 132669 h 1986714"/>
                <a:gd name="connsiteX23" fmla="*/ 268153 w 1110579"/>
                <a:gd name="connsiteY23" fmla="*/ 82630 h 1986714"/>
                <a:gd name="connsiteX24" fmla="*/ 89959 w 1110579"/>
                <a:gd name="connsiteY24" fmla="*/ 273523 h 1986714"/>
                <a:gd name="connsiteX25" fmla="*/ 120634 w 1110579"/>
                <a:gd name="connsiteY25" fmla="*/ 547990 h 1986714"/>
                <a:gd name="connsiteX26" fmla="*/ 377126 w 1110579"/>
                <a:gd name="connsiteY26" fmla="*/ 961213 h 1986714"/>
                <a:gd name="connsiteX27" fmla="*/ 491689 w 1110579"/>
                <a:gd name="connsiteY27" fmla="*/ 1289340 h 1986714"/>
                <a:gd name="connsiteX28" fmla="*/ 559702 w 1110579"/>
                <a:gd name="connsiteY28" fmla="*/ 1661602 h 1986714"/>
                <a:gd name="connsiteX29" fmla="*/ 596280 w 1110579"/>
                <a:gd name="connsiteY29" fmla="*/ 1883170 h 1986714"/>
                <a:gd name="connsiteX30" fmla="*/ 748628 w 1110579"/>
                <a:gd name="connsiteY30" fmla="*/ 1952390 h 1986714"/>
                <a:gd name="connsiteX31" fmla="*/ 852458 w 1110579"/>
                <a:gd name="connsiteY31" fmla="*/ 1890281 h 1986714"/>
                <a:gd name="connsiteX32" fmla="*/ 911261 w 1110579"/>
                <a:gd name="connsiteY32" fmla="*/ 1811850 h 1986714"/>
                <a:gd name="connsiteX33" fmla="*/ 926481 w 1110579"/>
                <a:gd name="connsiteY33" fmla="*/ 1842367 h 1986714"/>
                <a:gd name="connsiteX34" fmla="*/ 874368 w 1110579"/>
                <a:gd name="connsiteY34" fmla="*/ 1910538 h 1986714"/>
                <a:gd name="connsiteX35" fmla="*/ 800320 w 1110579"/>
                <a:gd name="connsiteY35" fmla="*/ 1973854 h 1986714"/>
                <a:gd name="connsiteX36" fmla="*/ 709635 w 1110579"/>
                <a:gd name="connsiteY36" fmla="*/ 1981411 h 1986714"/>
                <a:gd name="connsiteX37" fmla="*/ 608665 w 1110579"/>
                <a:gd name="connsiteY37" fmla="*/ 1935308 h 1986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110579" h="1986714">
                  <a:moveTo>
                    <a:pt x="608665" y="1935308"/>
                  </a:moveTo>
                  <a:cubicBezTo>
                    <a:pt x="578437" y="1906086"/>
                    <a:pt x="549954" y="1899810"/>
                    <a:pt x="528267" y="1806078"/>
                  </a:cubicBezTo>
                  <a:cubicBezTo>
                    <a:pt x="506580" y="1712346"/>
                    <a:pt x="475657" y="1451379"/>
                    <a:pt x="478543" y="1372913"/>
                  </a:cubicBezTo>
                  <a:cubicBezTo>
                    <a:pt x="481429" y="1294447"/>
                    <a:pt x="345840" y="1006226"/>
                    <a:pt x="278885" y="878085"/>
                  </a:cubicBezTo>
                  <a:cubicBezTo>
                    <a:pt x="211930" y="749944"/>
                    <a:pt x="123288" y="695405"/>
                    <a:pt x="76813" y="604065"/>
                  </a:cubicBezTo>
                  <a:cubicBezTo>
                    <a:pt x="30338" y="512725"/>
                    <a:pt x="-1223" y="419998"/>
                    <a:pt x="36" y="330044"/>
                  </a:cubicBezTo>
                  <a:cubicBezTo>
                    <a:pt x="1295" y="240090"/>
                    <a:pt x="55082" y="96878"/>
                    <a:pt x="84370" y="64341"/>
                  </a:cubicBezTo>
                  <a:cubicBezTo>
                    <a:pt x="113658" y="31804"/>
                    <a:pt x="218757" y="-8203"/>
                    <a:pt x="309113" y="1471"/>
                  </a:cubicBezTo>
                  <a:cubicBezTo>
                    <a:pt x="399469" y="11145"/>
                    <a:pt x="535824" y="46813"/>
                    <a:pt x="626508" y="122383"/>
                  </a:cubicBezTo>
                  <a:cubicBezTo>
                    <a:pt x="717192" y="197953"/>
                    <a:pt x="805358" y="337758"/>
                    <a:pt x="853219" y="454892"/>
                  </a:cubicBezTo>
                  <a:cubicBezTo>
                    <a:pt x="901080" y="572026"/>
                    <a:pt x="893527" y="684957"/>
                    <a:pt x="913675" y="825186"/>
                  </a:cubicBezTo>
                  <a:cubicBezTo>
                    <a:pt x="933823" y="965415"/>
                    <a:pt x="948915" y="1186690"/>
                    <a:pt x="974105" y="1296267"/>
                  </a:cubicBezTo>
                  <a:cubicBezTo>
                    <a:pt x="996120" y="1364569"/>
                    <a:pt x="1042141" y="1432945"/>
                    <a:pt x="1064816" y="1482647"/>
                  </a:cubicBezTo>
                  <a:cubicBezTo>
                    <a:pt x="1087491" y="1532349"/>
                    <a:pt x="1107713" y="1550853"/>
                    <a:pt x="1110158" y="1594481"/>
                  </a:cubicBezTo>
                  <a:cubicBezTo>
                    <a:pt x="1112603" y="1638109"/>
                    <a:pt x="1104674" y="1710154"/>
                    <a:pt x="1079484" y="1744414"/>
                  </a:cubicBezTo>
                  <a:cubicBezTo>
                    <a:pt x="1054294" y="1778674"/>
                    <a:pt x="981360" y="1793766"/>
                    <a:pt x="959017" y="1800042"/>
                  </a:cubicBezTo>
                  <a:cubicBezTo>
                    <a:pt x="936674" y="1806318"/>
                    <a:pt x="950293" y="1793605"/>
                    <a:pt x="945425" y="1782068"/>
                  </a:cubicBezTo>
                  <a:cubicBezTo>
                    <a:pt x="997707" y="1764181"/>
                    <a:pt x="1022097" y="1746413"/>
                    <a:pt x="1044112" y="1711772"/>
                  </a:cubicBezTo>
                  <a:cubicBezTo>
                    <a:pt x="1066127" y="1677131"/>
                    <a:pt x="1092280" y="1634330"/>
                    <a:pt x="1077516" y="1574224"/>
                  </a:cubicBezTo>
                  <a:cubicBezTo>
                    <a:pt x="1062752" y="1514118"/>
                    <a:pt x="983840" y="1429171"/>
                    <a:pt x="955527" y="1351134"/>
                  </a:cubicBezTo>
                  <a:cubicBezTo>
                    <a:pt x="927214" y="1273097"/>
                    <a:pt x="932174" y="1247820"/>
                    <a:pt x="907640" y="1106003"/>
                  </a:cubicBezTo>
                  <a:cubicBezTo>
                    <a:pt x="883106" y="964186"/>
                    <a:pt x="870568" y="662456"/>
                    <a:pt x="808323" y="500234"/>
                  </a:cubicBezTo>
                  <a:cubicBezTo>
                    <a:pt x="746078" y="338012"/>
                    <a:pt x="624199" y="202270"/>
                    <a:pt x="534171" y="132669"/>
                  </a:cubicBezTo>
                  <a:cubicBezTo>
                    <a:pt x="444143" y="63068"/>
                    <a:pt x="342188" y="59154"/>
                    <a:pt x="268153" y="82630"/>
                  </a:cubicBezTo>
                  <a:cubicBezTo>
                    <a:pt x="194118" y="106106"/>
                    <a:pt x="114546" y="195963"/>
                    <a:pt x="89959" y="273523"/>
                  </a:cubicBezTo>
                  <a:cubicBezTo>
                    <a:pt x="65373" y="351083"/>
                    <a:pt x="79123" y="465125"/>
                    <a:pt x="120634" y="547990"/>
                  </a:cubicBezTo>
                  <a:cubicBezTo>
                    <a:pt x="162145" y="630855"/>
                    <a:pt x="315284" y="837655"/>
                    <a:pt x="377126" y="961213"/>
                  </a:cubicBezTo>
                  <a:cubicBezTo>
                    <a:pt x="438968" y="1084771"/>
                    <a:pt x="461260" y="1172609"/>
                    <a:pt x="491689" y="1289340"/>
                  </a:cubicBezTo>
                  <a:cubicBezTo>
                    <a:pt x="522118" y="1406072"/>
                    <a:pt x="542270" y="1562630"/>
                    <a:pt x="559702" y="1661602"/>
                  </a:cubicBezTo>
                  <a:cubicBezTo>
                    <a:pt x="577134" y="1760574"/>
                    <a:pt x="564792" y="1834705"/>
                    <a:pt x="596280" y="1883170"/>
                  </a:cubicBezTo>
                  <a:cubicBezTo>
                    <a:pt x="627768" y="1931635"/>
                    <a:pt x="705932" y="1951205"/>
                    <a:pt x="748628" y="1952390"/>
                  </a:cubicBezTo>
                  <a:cubicBezTo>
                    <a:pt x="791324" y="1953575"/>
                    <a:pt x="825353" y="1913704"/>
                    <a:pt x="852458" y="1890281"/>
                  </a:cubicBezTo>
                  <a:cubicBezTo>
                    <a:pt x="879563" y="1866858"/>
                    <a:pt x="902099" y="1817719"/>
                    <a:pt x="911261" y="1811850"/>
                  </a:cubicBezTo>
                  <a:cubicBezTo>
                    <a:pt x="920423" y="1805981"/>
                    <a:pt x="932630" y="1825919"/>
                    <a:pt x="926481" y="1842367"/>
                  </a:cubicBezTo>
                  <a:cubicBezTo>
                    <a:pt x="920332" y="1858815"/>
                    <a:pt x="895395" y="1888624"/>
                    <a:pt x="874368" y="1910538"/>
                  </a:cubicBezTo>
                  <a:cubicBezTo>
                    <a:pt x="853341" y="1932452"/>
                    <a:pt x="833067" y="1956221"/>
                    <a:pt x="800320" y="1973854"/>
                  </a:cubicBezTo>
                  <a:cubicBezTo>
                    <a:pt x="767573" y="1991487"/>
                    <a:pt x="741577" y="1987835"/>
                    <a:pt x="709635" y="1981411"/>
                  </a:cubicBezTo>
                  <a:cubicBezTo>
                    <a:pt x="677693" y="1974987"/>
                    <a:pt x="638893" y="1964530"/>
                    <a:pt x="608665" y="1935308"/>
                  </a:cubicBezTo>
                  <a:close/>
                </a:path>
              </a:pathLst>
            </a:custGeom>
            <a:solidFill>
              <a:srgbClr val="F7E1D6"/>
            </a:solidFill>
            <a:ln w="3175">
              <a:solidFill>
                <a:srgbClr val="935F4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" name="Freeform 237">
              <a:extLst>
                <a:ext uri="{FF2B5EF4-FFF2-40B4-BE49-F238E27FC236}">
                  <a16:creationId xmlns:a16="http://schemas.microsoft.com/office/drawing/2014/main" id="{B45A0024-41C4-E543-9B60-120366FCAD58}"/>
                </a:ext>
              </a:extLst>
            </p:cNvPr>
            <p:cNvSpPr/>
            <p:nvPr/>
          </p:nvSpPr>
          <p:spPr>
            <a:xfrm>
              <a:off x="7065857" y="2218480"/>
              <a:ext cx="1267451" cy="1480349"/>
            </a:xfrm>
            <a:custGeom>
              <a:avLst/>
              <a:gdLst>
                <a:gd name="connsiteX0" fmla="*/ 1549963 w 1549992"/>
                <a:gd name="connsiteY0" fmla="*/ 664369 h 1982931"/>
                <a:gd name="connsiteX1" fmla="*/ 1300581 w 1549992"/>
                <a:gd name="connsiteY1" fmla="*/ 490557 h 1982931"/>
                <a:gd name="connsiteX2" fmla="*/ 1202340 w 1549992"/>
                <a:gd name="connsiteY2" fmla="*/ 452772 h 1982931"/>
                <a:gd name="connsiteX3" fmla="*/ 983186 w 1549992"/>
                <a:gd name="connsiteY3" fmla="*/ 22022 h 1982931"/>
                <a:gd name="connsiteX4" fmla="*/ 952958 w 1549992"/>
                <a:gd name="connsiteY4" fmla="*/ 74921 h 1982931"/>
                <a:gd name="connsiteX5" fmla="*/ 816932 w 1549992"/>
                <a:gd name="connsiteY5" fmla="*/ 180719 h 1982931"/>
                <a:gd name="connsiteX6" fmla="*/ 741361 w 1549992"/>
                <a:gd name="connsiteY6" fmla="*/ 218504 h 1982931"/>
                <a:gd name="connsiteX7" fmla="*/ 862274 w 1549992"/>
                <a:gd name="connsiteY7" fmla="*/ 301632 h 1982931"/>
                <a:gd name="connsiteX8" fmla="*/ 862274 w 1549992"/>
                <a:gd name="connsiteY8" fmla="*/ 490557 h 1982931"/>
                <a:gd name="connsiteX9" fmla="*/ 832046 w 1549992"/>
                <a:gd name="connsiteY9" fmla="*/ 256289 h 1982931"/>
                <a:gd name="connsiteX10" fmla="*/ 786704 w 1549992"/>
                <a:gd name="connsiteY10" fmla="*/ 210947 h 1982931"/>
                <a:gd name="connsiteX11" fmla="*/ 612892 w 1549992"/>
                <a:gd name="connsiteY11" fmla="*/ 301632 h 1982931"/>
                <a:gd name="connsiteX12" fmla="*/ 605335 w 1549992"/>
                <a:gd name="connsiteY12" fmla="*/ 339417 h 1982931"/>
                <a:gd name="connsiteX13" fmla="*/ 673348 w 1549992"/>
                <a:gd name="connsiteY13" fmla="*/ 445215 h 1982931"/>
                <a:gd name="connsiteX14" fmla="*/ 673348 w 1549992"/>
                <a:gd name="connsiteY14" fmla="*/ 649255 h 1982931"/>
                <a:gd name="connsiteX15" fmla="*/ 658234 w 1549992"/>
                <a:gd name="connsiteY15" fmla="*/ 414987 h 1982931"/>
                <a:gd name="connsiteX16" fmla="*/ 590221 w 1549992"/>
                <a:gd name="connsiteY16" fmla="*/ 316746 h 1982931"/>
                <a:gd name="connsiteX17" fmla="*/ 446637 w 1549992"/>
                <a:gd name="connsiteY17" fmla="*/ 377202 h 1982931"/>
                <a:gd name="connsiteX18" fmla="*/ 522208 w 1549992"/>
                <a:gd name="connsiteY18" fmla="*/ 709711 h 1982931"/>
                <a:gd name="connsiteX19" fmla="*/ 514651 w 1549992"/>
                <a:gd name="connsiteY19" fmla="*/ 838180 h 1982931"/>
                <a:gd name="connsiteX20" fmla="*/ 287940 w 1549992"/>
                <a:gd name="connsiteY20" fmla="*/ 1087562 h 1982931"/>
                <a:gd name="connsiteX21" fmla="*/ 99014 w 1549992"/>
                <a:gd name="connsiteY21" fmla="*/ 1465413 h 1982931"/>
                <a:gd name="connsiteX22" fmla="*/ 8330 w 1549992"/>
                <a:gd name="connsiteY22" fmla="*/ 1707238 h 1982931"/>
                <a:gd name="connsiteX23" fmla="*/ 303054 w 1549992"/>
                <a:gd name="connsiteY23" fmla="*/ 1888607 h 1982931"/>
                <a:gd name="connsiteX24" fmla="*/ 590221 w 1549992"/>
                <a:gd name="connsiteY24" fmla="*/ 1949063 h 1982931"/>
                <a:gd name="connsiteX25" fmla="*/ 612892 w 1549992"/>
                <a:gd name="connsiteY25" fmla="*/ 1956620 h 1982931"/>
                <a:gd name="connsiteX26" fmla="*/ 703576 w 1549992"/>
                <a:gd name="connsiteY26" fmla="*/ 1601440 h 1982931"/>
                <a:gd name="connsiteX27" fmla="*/ 907616 w 1549992"/>
                <a:gd name="connsiteY27" fmla="*/ 1389843 h 1982931"/>
                <a:gd name="connsiteX28" fmla="*/ 1088985 w 1549992"/>
                <a:gd name="connsiteY28" fmla="*/ 1336944 h 1982931"/>
                <a:gd name="connsiteX29" fmla="*/ 960515 w 1549992"/>
                <a:gd name="connsiteY29" fmla="*/ 1140461 h 1982931"/>
                <a:gd name="connsiteX30" fmla="*/ 937844 w 1549992"/>
                <a:gd name="connsiteY30" fmla="*/ 883522 h 1982931"/>
                <a:gd name="connsiteX31" fmla="*/ 1073870 w 1549992"/>
                <a:gd name="connsiteY31" fmla="*/ 626584 h 1982931"/>
                <a:gd name="connsiteX32" fmla="*/ 1315695 w 1549992"/>
                <a:gd name="connsiteY32" fmla="*/ 611470 h 1982931"/>
                <a:gd name="connsiteX33" fmla="*/ 1549963 w 1549992"/>
                <a:gd name="connsiteY33" fmla="*/ 664369 h 1982931"/>
                <a:gd name="connsiteX0" fmla="*/ 1522184 w 1522213"/>
                <a:gd name="connsiteY0" fmla="*/ 664369 h 1982931"/>
                <a:gd name="connsiteX1" fmla="*/ 1272802 w 1522213"/>
                <a:gd name="connsiteY1" fmla="*/ 490557 h 1982931"/>
                <a:gd name="connsiteX2" fmla="*/ 1174561 w 1522213"/>
                <a:gd name="connsiteY2" fmla="*/ 452772 h 1982931"/>
                <a:gd name="connsiteX3" fmla="*/ 955407 w 1522213"/>
                <a:gd name="connsiteY3" fmla="*/ 22022 h 1982931"/>
                <a:gd name="connsiteX4" fmla="*/ 925179 w 1522213"/>
                <a:gd name="connsiteY4" fmla="*/ 74921 h 1982931"/>
                <a:gd name="connsiteX5" fmla="*/ 789153 w 1522213"/>
                <a:gd name="connsiteY5" fmla="*/ 180719 h 1982931"/>
                <a:gd name="connsiteX6" fmla="*/ 713582 w 1522213"/>
                <a:gd name="connsiteY6" fmla="*/ 218504 h 1982931"/>
                <a:gd name="connsiteX7" fmla="*/ 834495 w 1522213"/>
                <a:gd name="connsiteY7" fmla="*/ 301632 h 1982931"/>
                <a:gd name="connsiteX8" fmla="*/ 834495 w 1522213"/>
                <a:gd name="connsiteY8" fmla="*/ 490557 h 1982931"/>
                <a:gd name="connsiteX9" fmla="*/ 804267 w 1522213"/>
                <a:gd name="connsiteY9" fmla="*/ 256289 h 1982931"/>
                <a:gd name="connsiteX10" fmla="*/ 758925 w 1522213"/>
                <a:gd name="connsiteY10" fmla="*/ 210947 h 1982931"/>
                <a:gd name="connsiteX11" fmla="*/ 585113 w 1522213"/>
                <a:gd name="connsiteY11" fmla="*/ 301632 h 1982931"/>
                <a:gd name="connsiteX12" fmla="*/ 577556 w 1522213"/>
                <a:gd name="connsiteY12" fmla="*/ 339417 h 1982931"/>
                <a:gd name="connsiteX13" fmla="*/ 645569 w 1522213"/>
                <a:gd name="connsiteY13" fmla="*/ 445215 h 1982931"/>
                <a:gd name="connsiteX14" fmla="*/ 645569 w 1522213"/>
                <a:gd name="connsiteY14" fmla="*/ 649255 h 1982931"/>
                <a:gd name="connsiteX15" fmla="*/ 630455 w 1522213"/>
                <a:gd name="connsiteY15" fmla="*/ 414987 h 1982931"/>
                <a:gd name="connsiteX16" fmla="*/ 562442 w 1522213"/>
                <a:gd name="connsiteY16" fmla="*/ 316746 h 1982931"/>
                <a:gd name="connsiteX17" fmla="*/ 418858 w 1522213"/>
                <a:gd name="connsiteY17" fmla="*/ 377202 h 1982931"/>
                <a:gd name="connsiteX18" fmla="*/ 494429 w 1522213"/>
                <a:gd name="connsiteY18" fmla="*/ 709711 h 1982931"/>
                <a:gd name="connsiteX19" fmla="*/ 486872 w 1522213"/>
                <a:gd name="connsiteY19" fmla="*/ 838180 h 1982931"/>
                <a:gd name="connsiteX20" fmla="*/ 260161 w 1522213"/>
                <a:gd name="connsiteY20" fmla="*/ 1087562 h 1982931"/>
                <a:gd name="connsiteX21" fmla="*/ 71235 w 1522213"/>
                <a:gd name="connsiteY21" fmla="*/ 1465413 h 1982931"/>
                <a:gd name="connsiteX22" fmla="*/ 10887 w 1522213"/>
                <a:gd name="connsiteY22" fmla="*/ 1711571 h 1982931"/>
                <a:gd name="connsiteX23" fmla="*/ 275275 w 1522213"/>
                <a:gd name="connsiteY23" fmla="*/ 1888607 h 1982931"/>
                <a:gd name="connsiteX24" fmla="*/ 562442 w 1522213"/>
                <a:gd name="connsiteY24" fmla="*/ 1949063 h 1982931"/>
                <a:gd name="connsiteX25" fmla="*/ 585113 w 1522213"/>
                <a:gd name="connsiteY25" fmla="*/ 1956620 h 1982931"/>
                <a:gd name="connsiteX26" fmla="*/ 675797 w 1522213"/>
                <a:gd name="connsiteY26" fmla="*/ 1601440 h 1982931"/>
                <a:gd name="connsiteX27" fmla="*/ 879837 w 1522213"/>
                <a:gd name="connsiteY27" fmla="*/ 1389843 h 1982931"/>
                <a:gd name="connsiteX28" fmla="*/ 1061206 w 1522213"/>
                <a:gd name="connsiteY28" fmla="*/ 1336944 h 1982931"/>
                <a:gd name="connsiteX29" fmla="*/ 932736 w 1522213"/>
                <a:gd name="connsiteY29" fmla="*/ 1140461 h 1982931"/>
                <a:gd name="connsiteX30" fmla="*/ 910065 w 1522213"/>
                <a:gd name="connsiteY30" fmla="*/ 883522 h 1982931"/>
                <a:gd name="connsiteX31" fmla="*/ 1046091 w 1522213"/>
                <a:gd name="connsiteY31" fmla="*/ 626584 h 1982931"/>
                <a:gd name="connsiteX32" fmla="*/ 1287916 w 1522213"/>
                <a:gd name="connsiteY32" fmla="*/ 611470 h 1982931"/>
                <a:gd name="connsiteX33" fmla="*/ 1522184 w 1522213"/>
                <a:gd name="connsiteY33" fmla="*/ 664369 h 1982931"/>
                <a:gd name="connsiteX0" fmla="*/ 1522184 w 1522213"/>
                <a:gd name="connsiteY0" fmla="*/ 664369 h 1982931"/>
                <a:gd name="connsiteX1" fmla="*/ 1272802 w 1522213"/>
                <a:gd name="connsiteY1" fmla="*/ 490557 h 1982931"/>
                <a:gd name="connsiteX2" fmla="*/ 1174561 w 1522213"/>
                <a:gd name="connsiteY2" fmla="*/ 452772 h 1982931"/>
                <a:gd name="connsiteX3" fmla="*/ 955407 w 1522213"/>
                <a:gd name="connsiteY3" fmla="*/ 22022 h 1982931"/>
                <a:gd name="connsiteX4" fmla="*/ 925179 w 1522213"/>
                <a:gd name="connsiteY4" fmla="*/ 74921 h 1982931"/>
                <a:gd name="connsiteX5" fmla="*/ 789153 w 1522213"/>
                <a:gd name="connsiteY5" fmla="*/ 180719 h 1982931"/>
                <a:gd name="connsiteX6" fmla="*/ 713582 w 1522213"/>
                <a:gd name="connsiteY6" fmla="*/ 218504 h 1982931"/>
                <a:gd name="connsiteX7" fmla="*/ 834495 w 1522213"/>
                <a:gd name="connsiteY7" fmla="*/ 301632 h 1982931"/>
                <a:gd name="connsiteX8" fmla="*/ 834495 w 1522213"/>
                <a:gd name="connsiteY8" fmla="*/ 490557 h 1982931"/>
                <a:gd name="connsiteX9" fmla="*/ 804267 w 1522213"/>
                <a:gd name="connsiteY9" fmla="*/ 256289 h 1982931"/>
                <a:gd name="connsiteX10" fmla="*/ 758925 w 1522213"/>
                <a:gd name="connsiteY10" fmla="*/ 210947 h 1982931"/>
                <a:gd name="connsiteX11" fmla="*/ 585113 w 1522213"/>
                <a:gd name="connsiteY11" fmla="*/ 301632 h 1982931"/>
                <a:gd name="connsiteX12" fmla="*/ 577556 w 1522213"/>
                <a:gd name="connsiteY12" fmla="*/ 339417 h 1982931"/>
                <a:gd name="connsiteX13" fmla="*/ 645569 w 1522213"/>
                <a:gd name="connsiteY13" fmla="*/ 445215 h 1982931"/>
                <a:gd name="connsiteX14" fmla="*/ 645569 w 1522213"/>
                <a:gd name="connsiteY14" fmla="*/ 649255 h 1982931"/>
                <a:gd name="connsiteX15" fmla="*/ 630455 w 1522213"/>
                <a:gd name="connsiteY15" fmla="*/ 414987 h 1982931"/>
                <a:gd name="connsiteX16" fmla="*/ 562442 w 1522213"/>
                <a:gd name="connsiteY16" fmla="*/ 316746 h 1982931"/>
                <a:gd name="connsiteX17" fmla="*/ 418858 w 1522213"/>
                <a:gd name="connsiteY17" fmla="*/ 377202 h 1982931"/>
                <a:gd name="connsiteX18" fmla="*/ 494429 w 1522213"/>
                <a:gd name="connsiteY18" fmla="*/ 709711 h 1982931"/>
                <a:gd name="connsiteX19" fmla="*/ 486872 w 1522213"/>
                <a:gd name="connsiteY19" fmla="*/ 838180 h 1982931"/>
                <a:gd name="connsiteX20" fmla="*/ 260161 w 1522213"/>
                <a:gd name="connsiteY20" fmla="*/ 1087562 h 1982931"/>
                <a:gd name="connsiteX21" fmla="*/ 71235 w 1522213"/>
                <a:gd name="connsiteY21" fmla="*/ 1465413 h 1982931"/>
                <a:gd name="connsiteX22" fmla="*/ 10887 w 1522213"/>
                <a:gd name="connsiteY22" fmla="*/ 1711571 h 1982931"/>
                <a:gd name="connsiteX23" fmla="*/ 275275 w 1522213"/>
                <a:gd name="connsiteY23" fmla="*/ 1888607 h 1982931"/>
                <a:gd name="connsiteX24" fmla="*/ 562442 w 1522213"/>
                <a:gd name="connsiteY24" fmla="*/ 1949063 h 1982931"/>
                <a:gd name="connsiteX25" fmla="*/ 585113 w 1522213"/>
                <a:gd name="connsiteY25" fmla="*/ 1956620 h 1982931"/>
                <a:gd name="connsiteX26" fmla="*/ 675797 w 1522213"/>
                <a:gd name="connsiteY26" fmla="*/ 1601440 h 1982931"/>
                <a:gd name="connsiteX27" fmla="*/ 879837 w 1522213"/>
                <a:gd name="connsiteY27" fmla="*/ 1389843 h 1982931"/>
                <a:gd name="connsiteX28" fmla="*/ 1061206 w 1522213"/>
                <a:gd name="connsiteY28" fmla="*/ 1336944 h 1982931"/>
                <a:gd name="connsiteX29" fmla="*/ 932736 w 1522213"/>
                <a:gd name="connsiteY29" fmla="*/ 1140461 h 1982931"/>
                <a:gd name="connsiteX30" fmla="*/ 910065 w 1522213"/>
                <a:gd name="connsiteY30" fmla="*/ 883522 h 1982931"/>
                <a:gd name="connsiteX31" fmla="*/ 1046091 w 1522213"/>
                <a:gd name="connsiteY31" fmla="*/ 626584 h 1982931"/>
                <a:gd name="connsiteX32" fmla="*/ 1287916 w 1522213"/>
                <a:gd name="connsiteY32" fmla="*/ 611470 h 1982931"/>
                <a:gd name="connsiteX33" fmla="*/ 1522184 w 1522213"/>
                <a:gd name="connsiteY33" fmla="*/ 664369 h 1982931"/>
                <a:gd name="connsiteX0" fmla="*/ 1511297 w 1511326"/>
                <a:gd name="connsiteY0" fmla="*/ 664369 h 1982931"/>
                <a:gd name="connsiteX1" fmla="*/ 1261915 w 1511326"/>
                <a:gd name="connsiteY1" fmla="*/ 490557 h 1982931"/>
                <a:gd name="connsiteX2" fmla="*/ 1163674 w 1511326"/>
                <a:gd name="connsiteY2" fmla="*/ 452772 h 1982931"/>
                <a:gd name="connsiteX3" fmla="*/ 944520 w 1511326"/>
                <a:gd name="connsiteY3" fmla="*/ 22022 h 1982931"/>
                <a:gd name="connsiteX4" fmla="*/ 914292 w 1511326"/>
                <a:gd name="connsiteY4" fmla="*/ 74921 h 1982931"/>
                <a:gd name="connsiteX5" fmla="*/ 778266 w 1511326"/>
                <a:gd name="connsiteY5" fmla="*/ 180719 h 1982931"/>
                <a:gd name="connsiteX6" fmla="*/ 702695 w 1511326"/>
                <a:gd name="connsiteY6" fmla="*/ 218504 h 1982931"/>
                <a:gd name="connsiteX7" fmla="*/ 823608 w 1511326"/>
                <a:gd name="connsiteY7" fmla="*/ 301632 h 1982931"/>
                <a:gd name="connsiteX8" fmla="*/ 823608 w 1511326"/>
                <a:gd name="connsiteY8" fmla="*/ 490557 h 1982931"/>
                <a:gd name="connsiteX9" fmla="*/ 793380 w 1511326"/>
                <a:gd name="connsiteY9" fmla="*/ 256289 h 1982931"/>
                <a:gd name="connsiteX10" fmla="*/ 748038 w 1511326"/>
                <a:gd name="connsiteY10" fmla="*/ 210947 h 1982931"/>
                <a:gd name="connsiteX11" fmla="*/ 574226 w 1511326"/>
                <a:gd name="connsiteY11" fmla="*/ 301632 h 1982931"/>
                <a:gd name="connsiteX12" fmla="*/ 566669 w 1511326"/>
                <a:gd name="connsiteY12" fmla="*/ 339417 h 1982931"/>
                <a:gd name="connsiteX13" fmla="*/ 634682 w 1511326"/>
                <a:gd name="connsiteY13" fmla="*/ 445215 h 1982931"/>
                <a:gd name="connsiteX14" fmla="*/ 634682 w 1511326"/>
                <a:gd name="connsiteY14" fmla="*/ 649255 h 1982931"/>
                <a:gd name="connsiteX15" fmla="*/ 619568 w 1511326"/>
                <a:gd name="connsiteY15" fmla="*/ 414987 h 1982931"/>
                <a:gd name="connsiteX16" fmla="*/ 551555 w 1511326"/>
                <a:gd name="connsiteY16" fmla="*/ 316746 h 1982931"/>
                <a:gd name="connsiteX17" fmla="*/ 407971 w 1511326"/>
                <a:gd name="connsiteY17" fmla="*/ 377202 h 1982931"/>
                <a:gd name="connsiteX18" fmla="*/ 483542 w 1511326"/>
                <a:gd name="connsiteY18" fmla="*/ 709711 h 1982931"/>
                <a:gd name="connsiteX19" fmla="*/ 475985 w 1511326"/>
                <a:gd name="connsiteY19" fmla="*/ 838180 h 1982931"/>
                <a:gd name="connsiteX20" fmla="*/ 249274 w 1511326"/>
                <a:gd name="connsiteY20" fmla="*/ 1087562 h 1982931"/>
                <a:gd name="connsiteX21" fmla="*/ 60348 w 1511326"/>
                <a:gd name="connsiteY21" fmla="*/ 1465413 h 1982931"/>
                <a:gd name="connsiteX22" fmla="*/ 0 w 1511326"/>
                <a:gd name="connsiteY22" fmla="*/ 1711571 h 1982931"/>
                <a:gd name="connsiteX23" fmla="*/ 264388 w 1511326"/>
                <a:gd name="connsiteY23" fmla="*/ 1888607 h 1982931"/>
                <a:gd name="connsiteX24" fmla="*/ 551555 w 1511326"/>
                <a:gd name="connsiteY24" fmla="*/ 1949063 h 1982931"/>
                <a:gd name="connsiteX25" fmla="*/ 574226 w 1511326"/>
                <a:gd name="connsiteY25" fmla="*/ 1956620 h 1982931"/>
                <a:gd name="connsiteX26" fmla="*/ 664910 w 1511326"/>
                <a:gd name="connsiteY26" fmla="*/ 1601440 h 1982931"/>
                <a:gd name="connsiteX27" fmla="*/ 868950 w 1511326"/>
                <a:gd name="connsiteY27" fmla="*/ 1389843 h 1982931"/>
                <a:gd name="connsiteX28" fmla="*/ 1050319 w 1511326"/>
                <a:gd name="connsiteY28" fmla="*/ 1336944 h 1982931"/>
                <a:gd name="connsiteX29" fmla="*/ 921849 w 1511326"/>
                <a:gd name="connsiteY29" fmla="*/ 1140461 h 1982931"/>
                <a:gd name="connsiteX30" fmla="*/ 899178 w 1511326"/>
                <a:gd name="connsiteY30" fmla="*/ 883522 h 1982931"/>
                <a:gd name="connsiteX31" fmla="*/ 1035204 w 1511326"/>
                <a:gd name="connsiteY31" fmla="*/ 626584 h 1982931"/>
                <a:gd name="connsiteX32" fmla="*/ 1277029 w 1511326"/>
                <a:gd name="connsiteY32" fmla="*/ 611470 h 1982931"/>
                <a:gd name="connsiteX33" fmla="*/ 1511297 w 1511326"/>
                <a:gd name="connsiteY33" fmla="*/ 664369 h 1982931"/>
                <a:gd name="connsiteX0" fmla="*/ 1532966 w 1532995"/>
                <a:gd name="connsiteY0" fmla="*/ 664369 h 1982931"/>
                <a:gd name="connsiteX1" fmla="*/ 1283584 w 1532995"/>
                <a:gd name="connsiteY1" fmla="*/ 490557 h 1982931"/>
                <a:gd name="connsiteX2" fmla="*/ 1185343 w 1532995"/>
                <a:gd name="connsiteY2" fmla="*/ 452772 h 1982931"/>
                <a:gd name="connsiteX3" fmla="*/ 966189 w 1532995"/>
                <a:gd name="connsiteY3" fmla="*/ 22022 h 1982931"/>
                <a:gd name="connsiteX4" fmla="*/ 935961 w 1532995"/>
                <a:gd name="connsiteY4" fmla="*/ 74921 h 1982931"/>
                <a:gd name="connsiteX5" fmla="*/ 799935 w 1532995"/>
                <a:gd name="connsiteY5" fmla="*/ 180719 h 1982931"/>
                <a:gd name="connsiteX6" fmla="*/ 724364 w 1532995"/>
                <a:gd name="connsiteY6" fmla="*/ 218504 h 1982931"/>
                <a:gd name="connsiteX7" fmla="*/ 845277 w 1532995"/>
                <a:gd name="connsiteY7" fmla="*/ 301632 h 1982931"/>
                <a:gd name="connsiteX8" fmla="*/ 845277 w 1532995"/>
                <a:gd name="connsiteY8" fmla="*/ 490557 h 1982931"/>
                <a:gd name="connsiteX9" fmla="*/ 815049 w 1532995"/>
                <a:gd name="connsiteY9" fmla="*/ 256289 h 1982931"/>
                <a:gd name="connsiteX10" fmla="*/ 769707 w 1532995"/>
                <a:gd name="connsiteY10" fmla="*/ 210947 h 1982931"/>
                <a:gd name="connsiteX11" fmla="*/ 595895 w 1532995"/>
                <a:gd name="connsiteY11" fmla="*/ 301632 h 1982931"/>
                <a:gd name="connsiteX12" fmla="*/ 588338 w 1532995"/>
                <a:gd name="connsiteY12" fmla="*/ 339417 h 1982931"/>
                <a:gd name="connsiteX13" fmla="*/ 656351 w 1532995"/>
                <a:gd name="connsiteY13" fmla="*/ 445215 h 1982931"/>
                <a:gd name="connsiteX14" fmla="*/ 656351 w 1532995"/>
                <a:gd name="connsiteY14" fmla="*/ 649255 h 1982931"/>
                <a:gd name="connsiteX15" fmla="*/ 641237 w 1532995"/>
                <a:gd name="connsiteY15" fmla="*/ 414987 h 1982931"/>
                <a:gd name="connsiteX16" fmla="*/ 573224 w 1532995"/>
                <a:gd name="connsiteY16" fmla="*/ 316746 h 1982931"/>
                <a:gd name="connsiteX17" fmla="*/ 429640 w 1532995"/>
                <a:gd name="connsiteY17" fmla="*/ 377202 h 1982931"/>
                <a:gd name="connsiteX18" fmla="*/ 505211 w 1532995"/>
                <a:gd name="connsiteY18" fmla="*/ 709711 h 1982931"/>
                <a:gd name="connsiteX19" fmla="*/ 497654 w 1532995"/>
                <a:gd name="connsiteY19" fmla="*/ 838180 h 1982931"/>
                <a:gd name="connsiteX20" fmla="*/ 270943 w 1532995"/>
                <a:gd name="connsiteY20" fmla="*/ 1087562 h 1982931"/>
                <a:gd name="connsiteX21" fmla="*/ 82017 w 1532995"/>
                <a:gd name="connsiteY21" fmla="*/ 1465413 h 1982931"/>
                <a:gd name="connsiteX22" fmla="*/ 0 w 1532995"/>
                <a:gd name="connsiteY22" fmla="*/ 1694236 h 1982931"/>
                <a:gd name="connsiteX23" fmla="*/ 286057 w 1532995"/>
                <a:gd name="connsiteY23" fmla="*/ 1888607 h 1982931"/>
                <a:gd name="connsiteX24" fmla="*/ 573224 w 1532995"/>
                <a:gd name="connsiteY24" fmla="*/ 1949063 h 1982931"/>
                <a:gd name="connsiteX25" fmla="*/ 595895 w 1532995"/>
                <a:gd name="connsiteY25" fmla="*/ 1956620 h 1982931"/>
                <a:gd name="connsiteX26" fmla="*/ 686579 w 1532995"/>
                <a:gd name="connsiteY26" fmla="*/ 1601440 h 1982931"/>
                <a:gd name="connsiteX27" fmla="*/ 890619 w 1532995"/>
                <a:gd name="connsiteY27" fmla="*/ 1389843 h 1982931"/>
                <a:gd name="connsiteX28" fmla="*/ 1071988 w 1532995"/>
                <a:gd name="connsiteY28" fmla="*/ 1336944 h 1982931"/>
                <a:gd name="connsiteX29" fmla="*/ 943518 w 1532995"/>
                <a:gd name="connsiteY29" fmla="*/ 1140461 h 1982931"/>
                <a:gd name="connsiteX30" fmla="*/ 920847 w 1532995"/>
                <a:gd name="connsiteY30" fmla="*/ 883522 h 1982931"/>
                <a:gd name="connsiteX31" fmla="*/ 1056873 w 1532995"/>
                <a:gd name="connsiteY31" fmla="*/ 626584 h 1982931"/>
                <a:gd name="connsiteX32" fmla="*/ 1298698 w 1532995"/>
                <a:gd name="connsiteY32" fmla="*/ 611470 h 1982931"/>
                <a:gd name="connsiteX33" fmla="*/ 1532966 w 1532995"/>
                <a:gd name="connsiteY33" fmla="*/ 664369 h 1982931"/>
                <a:gd name="connsiteX0" fmla="*/ 1532966 w 1532995"/>
                <a:gd name="connsiteY0" fmla="*/ 664369 h 1982931"/>
                <a:gd name="connsiteX1" fmla="*/ 1283584 w 1532995"/>
                <a:gd name="connsiteY1" fmla="*/ 490557 h 1982931"/>
                <a:gd name="connsiteX2" fmla="*/ 1185343 w 1532995"/>
                <a:gd name="connsiteY2" fmla="*/ 452772 h 1982931"/>
                <a:gd name="connsiteX3" fmla="*/ 966189 w 1532995"/>
                <a:gd name="connsiteY3" fmla="*/ 22022 h 1982931"/>
                <a:gd name="connsiteX4" fmla="*/ 935961 w 1532995"/>
                <a:gd name="connsiteY4" fmla="*/ 74921 h 1982931"/>
                <a:gd name="connsiteX5" fmla="*/ 799935 w 1532995"/>
                <a:gd name="connsiteY5" fmla="*/ 180719 h 1982931"/>
                <a:gd name="connsiteX6" fmla="*/ 724364 w 1532995"/>
                <a:gd name="connsiteY6" fmla="*/ 218504 h 1982931"/>
                <a:gd name="connsiteX7" fmla="*/ 845277 w 1532995"/>
                <a:gd name="connsiteY7" fmla="*/ 301632 h 1982931"/>
                <a:gd name="connsiteX8" fmla="*/ 845277 w 1532995"/>
                <a:gd name="connsiteY8" fmla="*/ 490557 h 1982931"/>
                <a:gd name="connsiteX9" fmla="*/ 815049 w 1532995"/>
                <a:gd name="connsiteY9" fmla="*/ 256289 h 1982931"/>
                <a:gd name="connsiteX10" fmla="*/ 769707 w 1532995"/>
                <a:gd name="connsiteY10" fmla="*/ 210947 h 1982931"/>
                <a:gd name="connsiteX11" fmla="*/ 595895 w 1532995"/>
                <a:gd name="connsiteY11" fmla="*/ 301632 h 1982931"/>
                <a:gd name="connsiteX12" fmla="*/ 588338 w 1532995"/>
                <a:gd name="connsiteY12" fmla="*/ 339417 h 1982931"/>
                <a:gd name="connsiteX13" fmla="*/ 656351 w 1532995"/>
                <a:gd name="connsiteY13" fmla="*/ 445215 h 1982931"/>
                <a:gd name="connsiteX14" fmla="*/ 656351 w 1532995"/>
                <a:gd name="connsiteY14" fmla="*/ 649255 h 1982931"/>
                <a:gd name="connsiteX15" fmla="*/ 641237 w 1532995"/>
                <a:gd name="connsiteY15" fmla="*/ 414987 h 1982931"/>
                <a:gd name="connsiteX16" fmla="*/ 573224 w 1532995"/>
                <a:gd name="connsiteY16" fmla="*/ 316746 h 1982931"/>
                <a:gd name="connsiteX17" fmla="*/ 429640 w 1532995"/>
                <a:gd name="connsiteY17" fmla="*/ 377202 h 1982931"/>
                <a:gd name="connsiteX18" fmla="*/ 505211 w 1532995"/>
                <a:gd name="connsiteY18" fmla="*/ 709711 h 1982931"/>
                <a:gd name="connsiteX19" fmla="*/ 497654 w 1532995"/>
                <a:gd name="connsiteY19" fmla="*/ 838180 h 1982931"/>
                <a:gd name="connsiteX20" fmla="*/ 270943 w 1532995"/>
                <a:gd name="connsiteY20" fmla="*/ 1087562 h 1982931"/>
                <a:gd name="connsiteX21" fmla="*/ 82017 w 1532995"/>
                <a:gd name="connsiteY21" fmla="*/ 1465413 h 1982931"/>
                <a:gd name="connsiteX22" fmla="*/ 0 w 1532995"/>
                <a:gd name="connsiteY22" fmla="*/ 1694236 h 1982931"/>
                <a:gd name="connsiteX23" fmla="*/ 286057 w 1532995"/>
                <a:gd name="connsiteY23" fmla="*/ 1888607 h 1982931"/>
                <a:gd name="connsiteX24" fmla="*/ 573224 w 1532995"/>
                <a:gd name="connsiteY24" fmla="*/ 1949063 h 1982931"/>
                <a:gd name="connsiteX25" fmla="*/ 595895 w 1532995"/>
                <a:gd name="connsiteY25" fmla="*/ 1956620 h 1982931"/>
                <a:gd name="connsiteX26" fmla="*/ 686579 w 1532995"/>
                <a:gd name="connsiteY26" fmla="*/ 1601440 h 1982931"/>
                <a:gd name="connsiteX27" fmla="*/ 890619 w 1532995"/>
                <a:gd name="connsiteY27" fmla="*/ 1389843 h 1982931"/>
                <a:gd name="connsiteX28" fmla="*/ 1071988 w 1532995"/>
                <a:gd name="connsiteY28" fmla="*/ 1336944 h 1982931"/>
                <a:gd name="connsiteX29" fmla="*/ 943518 w 1532995"/>
                <a:gd name="connsiteY29" fmla="*/ 1140461 h 1982931"/>
                <a:gd name="connsiteX30" fmla="*/ 920847 w 1532995"/>
                <a:gd name="connsiteY30" fmla="*/ 883522 h 1982931"/>
                <a:gd name="connsiteX31" fmla="*/ 1056873 w 1532995"/>
                <a:gd name="connsiteY31" fmla="*/ 626584 h 1982931"/>
                <a:gd name="connsiteX32" fmla="*/ 1298698 w 1532995"/>
                <a:gd name="connsiteY32" fmla="*/ 611470 h 1982931"/>
                <a:gd name="connsiteX33" fmla="*/ 1532966 w 1532995"/>
                <a:gd name="connsiteY33" fmla="*/ 664369 h 1982931"/>
                <a:gd name="connsiteX0" fmla="*/ 1532966 w 1532995"/>
                <a:gd name="connsiteY0" fmla="*/ 664369 h 1965782"/>
                <a:gd name="connsiteX1" fmla="*/ 1283584 w 1532995"/>
                <a:gd name="connsiteY1" fmla="*/ 490557 h 1965782"/>
                <a:gd name="connsiteX2" fmla="*/ 1185343 w 1532995"/>
                <a:gd name="connsiteY2" fmla="*/ 452772 h 1965782"/>
                <a:gd name="connsiteX3" fmla="*/ 966189 w 1532995"/>
                <a:gd name="connsiteY3" fmla="*/ 22022 h 1965782"/>
                <a:gd name="connsiteX4" fmla="*/ 935961 w 1532995"/>
                <a:gd name="connsiteY4" fmla="*/ 74921 h 1965782"/>
                <a:gd name="connsiteX5" fmla="*/ 799935 w 1532995"/>
                <a:gd name="connsiteY5" fmla="*/ 180719 h 1965782"/>
                <a:gd name="connsiteX6" fmla="*/ 724364 w 1532995"/>
                <a:gd name="connsiteY6" fmla="*/ 218504 h 1965782"/>
                <a:gd name="connsiteX7" fmla="*/ 845277 w 1532995"/>
                <a:gd name="connsiteY7" fmla="*/ 301632 h 1965782"/>
                <a:gd name="connsiteX8" fmla="*/ 845277 w 1532995"/>
                <a:gd name="connsiteY8" fmla="*/ 490557 h 1965782"/>
                <a:gd name="connsiteX9" fmla="*/ 815049 w 1532995"/>
                <a:gd name="connsiteY9" fmla="*/ 256289 h 1965782"/>
                <a:gd name="connsiteX10" fmla="*/ 769707 w 1532995"/>
                <a:gd name="connsiteY10" fmla="*/ 210947 h 1965782"/>
                <a:gd name="connsiteX11" fmla="*/ 595895 w 1532995"/>
                <a:gd name="connsiteY11" fmla="*/ 301632 h 1965782"/>
                <a:gd name="connsiteX12" fmla="*/ 588338 w 1532995"/>
                <a:gd name="connsiteY12" fmla="*/ 339417 h 1965782"/>
                <a:gd name="connsiteX13" fmla="*/ 656351 w 1532995"/>
                <a:gd name="connsiteY13" fmla="*/ 445215 h 1965782"/>
                <a:gd name="connsiteX14" fmla="*/ 656351 w 1532995"/>
                <a:gd name="connsiteY14" fmla="*/ 649255 h 1965782"/>
                <a:gd name="connsiteX15" fmla="*/ 641237 w 1532995"/>
                <a:gd name="connsiteY15" fmla="*/ 414987 h 1965782"/>
                <a:gd name="connsiteX16" fmla="*/ 573224 w 1532995"/>
                <a:gd name="connsiteY16" fmla="*/ 316746 h 1965782"/>
                <a:gd name="connsiteX17" fmla="*/ 429640 w 1532995"/>
                <a:gd name="connsiteY17" fmla="*/ 377202 h 1965782"/>
                <a:gd name="connsiteX18" fmla="*/ 505211 w 1532995"/>
                <a:gd name="connsiteY18" fmla="*/ 709711 h 1965782"/>
                <a:gd name="connsiteX19" fmla="*/ 497654 w 1532995"/>
                <a:gd name="connsiteY19" fmla="*/ 838180 h 1965782"/>
                <a:gd name="connsiteX20" fmla="*/ 270943 w 1532995"/>
                <a:gd name="connsiteY20" fmla="*/ 1087562 h 1965782"/>
                <a:gd name="connsiteX21" fmla="*/ 82017 w 1532995"/>
                <a:gd name="connsiteY21" fmla="*/ 1465413 h 1965782"/>
                <a:gd name="connsiteX22" fmla="*/ 0 w 1532995"/>
                <a:gd name="connsiteY22" fmla="*/ 1694236 h 1965782"/>
                <a:gd name="connsiteX23" fmla="*/ 286057 w 1532995"/>
                <a:gd name="connsiteY23" fmla="*/ 1888607 h 1965782"/>
                <a:gd name="connsiteX24" fmla="*/ 573224 w 1532995"/>
                <a:gd name="connsiteY24" fmla="*/ 1949063 h 1965782"/>
                <a:gd name="connsiteX25" fmla="*/ 686579 w 1532995"/>
                <a:gd name="connsiteY25" fmla="*/ 1601440 h 1965782"/>
                <a:gd name="connsiteX26" fmla="*/ 890619 w 1532995"/>
                <a:gd name="connsiteY26" fmla="*/ 1389843 h 1965782"/>
                <a:gd name="connsiteX27" fmla="*/ 1071988 w 1532995"/>
                <a:gd name="connsiteY27" fmla="*/ 1336944 h 1965782"/>
                <a:gd name="connsiteX28" fmla="*/ 943518 w 1532995"/>
                <a:gd name="connsiteY28" fmla="*/ 1140461 h 1965782"/>
                <a:gd name="connsiteX29" fmla="*/ 920847 w 1532995"/>
                <a:gd name="connsiteY29" fmla="*/ 883522 h 1965782"/>
                <a:gd name="connsiteX30" fmla="*/ 1056873 w 1532995"/>
                <a:gd name="connsiteY30" fmla="*/ 626584 h 1965782"/>
                <a:gd name="connsiteX31" fmla="*/ 1298698 w 1532995"/>
                <a:gd name="connsiteY31" fmla="*/ 611470 h 1965782"/>
                <a:gd name="connsiteX32" fmla="*/ 1532966 w 1532995"/>
                <a:gd name="connsiteY32" fmla="*/ 664369 h 1965782"/>
                <a:gd name="connsiteX0" fmla="*/ 1532966 w 1532995"/>
                <a:gd name="connsiteY0" fmla="*/ 664369 h 1965782"/>
                <a:gd name="connsiteX1" fmla="*/ 1283584 w 1532995"/>
                <a:gd name="connsiteY1" fmla="*/ 490557 h 1965782"/>
                <a:gd name="connsiteX2" fmla="*/ 1185343 w 1532995"/>
                <a:gd name="connsiteY2" fmla="*/ 452772 h 1965782"/>
                <a:gd name="connsiteX3" fmla="*/ 966189 w 1532995"/>
                <a:gd name="connsiteY3" fmla="*/ 22022 h 1965782"/>
                <a:gd name="connsiteX4" fmla="*/ 935961 w 1532995"/>
                <a:gd name="connsiteY4" fmla="*/ 74921 h 1965782"/>
                <a:gd name="connsiteX5" fmla="*/ 799935 w 1532995"/>
                <a:gd name="connsiteY5" fmla="*/ 180719 h 1965782"/>
                <a:gd name="connsiteX6" fmla="*/ 724364 w 1532995"/>
                <a:gd name="connsiteY6" fmla="*/ 218504 h 1965782"/>
                <a:gd name="connsiteX7" fmla="*/ 845277 w 1532995"/>
                <a:gd name="connsiteY7" fmla="*/ 301632 h 1965782"/>
                <a:gd name="connsiteX8" fmla="*/ 845277 w 1532995"/>
                <a:gd name="connsiteY8" fmla="*/ 490557 h 1965782"/>
                <a:gd name="connsiteX9" fmla="*/ 815049 w 1532995"/>
                <a:gd name="connsiteY9" fmla="*/ 256289 h 1965782"/>
                <a:gd name="connsiteX10" fmla="*/ 769707 w 1532995"/>
                <a:gd name="connsiteY10" fmla="*/ 210947 h 1965782"/>
                <a:gd name="connsiteX11" fmla="*/ 595895 w 1532995"/>
                <a:gd name="connsiteY11" fmla="*/ 301632 h 1965782"/>
                <a:gd name="connsiteX12" fmla="*/ 588338 w 1532995"/>
                <a:gd name="connsiteY12" fmla="*/ 339417 h 1965782"/>
                <a:gd name="connsiteX13" fmla="*/ 656351 w 1532995"/>
                <a:gd name="connsiteY13" fmla="*/ 445215 h 1965782"/>
                <a:gd name="connsiteX14" fmla="*/ 656351 w 1532995"/>
                <a:gd name="connsiteY14" fmla="*/ 649255 h 1965782"/>
                <a:gd name="connsiteX15" fmla="*/ 641237 w 1532995"/>
                <a:gd name="connsiteY15" fmla="*/ 414987 h 1965782"/>
                <a:gd name="connsiteX16" fmla="*/ 573224 w 1532995"/>
                <a:gd name="connsiteY16" fmla="*/ 316746 h 1965782"/>
                <a:gd name="connsiteX17" fmla="*/ 429640 w 1532995"/>
                <a:gd name="connsiteY17" fmla="*/ 377202 h 1965782"/>
                <a:gd name="connsiteX18" fmla="*/ 505211 w 1532995"/>
                <a:gd name="connsiteY18" fmla="*/ 709711 h 1965782"/>
                <a:gd name="connsiteX19" fmla="*/ 497654 w 1532995"/>
                <a:gd name="connsiteY19" fmla="*/ 838180 h 1965782"/>
                <a:gd name="connsiteX20" fmla="*/ 270943 w 1532995"/>
                <a:gd name="connsiteY20" fmla="*/ 1087562 h 1965782"/>
                <a:gd name="connsiteX21" fmla="*/ 82017 w 1532995"/>
                <a:gd name="connsiteY21" fmla="*/ 1465413 h 1965782"/>
                <a:gd name="connsiteX22" fmla="*/ 0 w 1532995"/>
                <a:gd name="connsiteY22" fmla="*/ 1694236 h 1965782"/>
                <a:gd name="connsiteX23" fmla="*/ 286057 w 1532995"/>
                <a:gd name="connsiteY23" fmla="*/ 1888607 h 1965782"/>
                <a:gd name="connsiteX24" fmla="*/ 573224 w 1532995"/>
                <a:gd name="connsiteY24" fmla="*/ 1949063 h 1965782"/>
                <a:gd name="connsiteX25" fmla="*/ 686579 w 1532995"/>
                <a:gd name="connsiteY25" fmla="*/ 1601440 h 1965782"/>
                <a:gd name="connsiteX26" fmla="*/ 890619 w 1532995"/>
                <a:gd name="connsiteY26" fmla="*/ 1389843 h 1965782"/>
                <a:gd name="connsiteX27" fmla="*/ 1071988 w 1532995"/>
                <a:gd name="connsiteY27" fmla="*/ 1336944 h 1965782"/>
                <a:gd name="connsiteX28" fmla="*/ 943518 w 1532995"/>
                <a:gd name="connsiteY28" fmla="*/ 1140461 h 1965782"/>
                <a:gd name="connsiteX29" fmla="*/ 920847 w 1532995"/>
                <a:gd name="connsiteY29" fmla="*/ 883522 h 1965782"/>
                <a:gd name="connsiteX30" fmla="*/ 1056873 w 1532995"/>
                <a:gd name="connsiteY30" fmla="*/ 626584 h 1965782"/>
                <a:gd name="connsiteX31" fmla="*/ 1298698 w 1532995"/>
                <a:gd name="connsiteY31" fmla="*/ 611470 h 1965782"/>
                <a:gd name="connsiteX32" fmla="*/ 1532966 w 1532995"/>
                <a:gd name="connsiteY32" fmla="*/ 664369 h 1965782"/>
                <a:gd name="connsiteX0" fmla="*/ 1532966 w 1532995"/>
                <a:gd name="connsiteY0" fmla="*/ 664369 h 1965782"/>
                <a:gd name="connsiteX1" fmla="*/ 1283584 w 1532995"/>
                <a:gd name="connsiteY1" fmla="*/ 490557 h 1965782"/>
                <a:gd name="connsiteX2" fmla="*/ 1185343 w 1532995"/>
                <a:gd name="connsiteY2" fmla="*/ 452772 h 1965782"/>
                <a:gd name="connsiteX3" fmla="*/ 966189 w 1532995"/>
                <a:gd name="connsiteY3" fmla="*/ 22022 h 1965782"/>
                <a:gd name="connsiteX4" fmla="*/ 935961 w 1532995"/>
                <a:gd name="connsiteY4" fmla="*/ 74921 h 1965782"/>
                <a:gd name="connsiteX5" fmla="*/ 799935 w 1532995"/>
                <a:gd name="connsiteY5" fmla="*/ 180719 h 1965782"/>
                <a:gd name="connsiteX6" fmla="*/ 724364 w 1532995"/>
                <a:gd name="connsiteY6" fmla="*/ 218504 h 1965782"/>
                <a:gd name="connsiteX7" fmla="*/ 845277 w 1532995"/>
                <a:gd name="connsiteY7" fmla="*/ 301632 h 1965782"/>
                <a:gd name="connsiteX8" fmla="*/ 845277 w 1532995"/>
                <a:gd name="connsiteY8" fmla="*/ 490557 h 1965782"/>
                <a:gd name="connsiteX9" fmla="*/ 815049 w 1532995"/>
                <a:gd name="connsiteY9" fmla="*/ 256289 h 1965782"/>
                <a:gd name="connsiteX10" fmla="*/ 769707 w 1532995"/>
                <a:gd name="connsiteY10" fmla="*/ 210947 h 1965782"/>
                <a:gd name="connsiteX11" fmla="*/ 595895 w 1532995"/>
                <a:gd name="connsiteY11" fmla="*/ 301632 h 1965782"/>
                <a:gd name="connsiteX12" fmla="*/ 588338 w 1532995"/>
                <a:gd name="connsiteY12" fmla="*/ 339417 h 1965782"/>
                <a:gd name="connsiteX13" fmla="*/ 656351 w 1532995"/>
                <a:gd name="connsiteY13" fmla="*/ 445215 h 1965782"/>
                <a:gd name="connsiteX14" fmla="*/ 656351 w 1532995"/>
                <a:gd name="connsiteY14" fmla="*/ 649255 h 1965782"/>
                <a:gd name="connsiteX15" fmla="*/ 641237 w 1532995"/>
                <a:gd name="connsiteY15" fmla="*/ 414987 h 1965782"/>
                <a:gd name="connsiteX16" fmla="*/ 573224 w 1532995"/>
                <a:gd name="connsiteY16" fmla="*/ 316746 h 1965782"/>
                <a:gd name="connsiteX17" fmla="*/ 429640 w 1532995"/>
                <a:gd name="connsiteY17" fmla="*/ 377202 h 1965782"/>
                <a:gd name="connsiteX18" fmla="*/ 505211 w 1532995"/>
                <a:gd name="connsiteY18" fmla="*/ 709711 h 1965782"/>
                <a:gd name="connsiteX19" fmla="*/ 497654 w 1532995"/>
                <a:gd name="connsiteY19" fmla="*/ 838180 h 1965782"/>
                <a:gd name="connsiteX20" fmla="*/ 270943 w 1532995"/>
                <a:gd name="connsiteY20" fmla="*/ 1087562 h 1965782"/>
                <a:gd name="connsiteX21" fmla="*/ 82017 w 1532995"/>
                <a:gd name="connsiteY21" fmla="*/ 1465413 h 1965782"/>
                <a:gd name="connsiteX22" fmla="*/ 0 w 1532995"/>
                <a:gd name="connsiteY22" fmla="*/ 1694236 h 1965782"/>
                <a:gd name="connsiteX23" fmla="*/ 286057 w 1532995"/>
                <a:gd name="connsiteY23" fmla="*/ 1888607 h 1965782"/>
                <a:gd name="connsiteX24" fmla="*/ 573224 w 1532995"/>
                <a:gd name="connsiteY24" fmla="*/ 1949063 h 1965782"/>
                <a:gd name="connsiteX25" fmla="*/ 686579 w 1532995"/>
                <a:gd name="connsiteY25" fmla="*/ 1601440 h 1965782"/>
                <a:gd name="connsiteX26" fmla="*/ 890619 w 1532995"/>
                <a:gd name="connsiteY26" fmla="*/ 1389843 h 1965782"/>
                <a:gd name="connsiteX27" fmla="*/ 1071988 w 1532995"/>
                <a:gd name="connsiteY27" fmla="*/ 1336944 h 1965782"/>
                <a:gd name="connsiteX28" fmla="*/ 943518 w 1532995"/>
                <a:gd name="connsiteY28" fmla="*/ 1140461 h 1965782"/>
                <a:gd name="connsiteX29" fmla="*/ 920847 w 1532995"/>
                <a:gd name="connsiteY29" fmla="*/ 883522 h 1965782"/>
                <a:gd name="connsiteX30" fmla="*/ 1056873 w 1532995"/>
                <a:gd name="connsiteY30" fmla="*/ 626584 h 1965782"/>
                <a:gd name="connsiteX31" fmla="*/ 1298698 w 1532995"/>
                <a:gd name="connsiteY31" fmla="*/ 611470 h 1965782"/>
                <a:gd name="connsiteX32" fmla="*/ 1532966 w 1532995"/>
                <a:gd name="connsiteY32" fmla="*/ 664369 h 1965782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86579 w 1532995"/>
                <a:gd name="connsiteY25" fmla="*/ 1601440 h 1949064"/>
                <a:gd name="connsiteX26" fmla="*/ 890619 w 1532995"/>
                <a:gd name="connsiteY26" fmla="*/ 1389843 h 1949064"/>
                <a:gd name="connsiteX27" fmla="*/ 1071988 w 1532995"/>
                <a:gd name="connsiteY27" fmla="*/ 1336944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71988 w 1532995"/>
                <a:gd name="connsiteY27" fmla="*/ 1336944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71988 w 1532995"/>
                <a:gd name="connsiteY27" fmla="*/ 1336944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71988 w 1532995"/>
                <a:gd name="connsiteY27" fmla="*/ 1336944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71988 w 1532995"/>
                <a:gd name="connsiteY27" fmla="*/ 1336944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51308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51308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33339 w 1532995"/>
                <a:gd name="connsiteY2" fmla="*/ 418103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51308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33339 w 1532995"/>
                <a:gd name="connsiteY2" fmla="*/ 418103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51308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3065"/>
                <a:gd name="connsiteY0" fmla="*/ 664369 h 1949064"/>
                <a:gd name="connsiteX1" fmla="*/ 1270583 w 1533065"/>
                <a:gd name="connsiteY1" fmla="*/ 503558 h 1949064"/>
                <a:gd name="connsiteX2" fmla="*/ 1133339 w 1533065"/>
                <a:gd name="connsiteY2" fmla="*/ 418103 h 1949064"/>
                <a:gd name="connsiteX3" fmla="*/ 966189 w 1533065"/>
                <a:gd name="connsiteY3" fmla="*/ 22022 h 1949064"/>
                <a:gd name="connsiteX4" fmla="*/ 935961 w 1533065"/>
                <a:gd name="connsiteY4" fmla="*/ 74921 h 1949064"/>
                <a:gd name="connsiteX5" fmla="*/ 799935 w 1533065"/>
                <a:gd name="connsiteY5" fmla="*/ 180719 h 1949064"/>
                <a:gd name="connsiteX6" fmla="*/ 724364 w 1533065"/>
                <a:gd name="connsiteY6" fmla="*/ 218504 h 1949064"/>
                <a:gd name="connsiteX7" fmla="*/ 845277 w 1533065"/>
                <a:gd name="connsiteY7" fmla="*/ 301632 h 1949064"/>
                <a:gd name="connsiteX8" fmla="*/ 845277 w 1533065"/>
                <a:gd name="connsiteY8" fmla="*/ 490557 h 1949064"/>
                <a:gd name="connsiteX9" fmla="*/ 815049 w 1533065"/>
                <a:gd name="connsiteY9" fmla="*/ 256289 h 1949064"/>
                <a:gd name="connsiteX10" fmla="*/ 769707 w 1533065"/>
                <a:gd name="connsiteY10" fmla="*/ 210947 h 1949064"/>
                <a:gd name="connsiteX11" fmla="*/ 595895 w 1533065"/>
                <a:gd name="connsiteY11" fmla="*/ 301632 h 1949064"/>
                <a:gd name="connsiteX12" fmla="*/ 588338 w 1533065"/>
                <a:gd name="connsiteY12" fmla="*/ 339417 h 1949064"/>
                <a:gd name="connsiteX13" fmla="*/ 656351 w 1533065"/>
                <a:gd name="connsiteY13" fmla="*/ 445215 h 1949064"/>
                <a:gd name="connsiteX14" fmla="*/ 656351 w 1533065"/>
                <a:gd name="connsiteY14" fmla="*/ 649255 h 1949064"/>
                <a:gd name="connsiteX15" fmla="*/ 641237 w 1533065"/>
                <a:gd name="connsiteY15" fmla="*/ 414987 h 1949064"/>
                <a:gd name="connsiteX16" fmla="*/ 573224 w 1533065"/>
                <a:gd name="connsiteY16" fmla="*/ 316746 h 1949064"/>
                <a:gd name="connsiteX17" fmla="*/ 451308 w 1533065"/>
                <a:gd name="connsiteY17" fmla="*/ 377202 h 1949064"/>
                <a:gd name="connsiteX18" fmla="*/ 505211 w 1533065"/>
                <a:gd name="connsiteY18" fmla="*/ 709711 h 1949064"/>
                <a:gd name="connsiteX19" fmla="*/ 497654 w 1533065"/>
                <a:gd name="connsiteY19" fmla="*/ 838180 h 1949064"/>
                <a:gd name="connsiteX20" fmla="*/ 270943 w 1533065"/>
                <a:gd name="connsiteY20" fmla="*/ 1087562 h 1949064"/>
                <a:gd name="connsiteX21" fmla="*/ 82017 w 1533065"/>
                <a:gd name="connsiteY21" fmla="*/ 1465413 h 1949064"/>
                <a:gd name="connsiteX22" fmla="*/ 0 w 1533065"/>
                <a:gd name="connsiteY22" fmla="*/ 1694236 h 1949064"/>
                <a:gd name="connsiteX23" fmla="*/ 286057 w 1533065"/>
                <a:gd name="connsiteY23" fmla="*/ 1888607 h 1949064"/>
                <a:gd name="connsiteX24" fmla="*/ 573224 w 1533065"/>
                <a:gd name="connsiteY24" fmla="*/ 1949063 h 1949064"/>
                <a:gd name="connsiteX25" fmla="*/ 656244 w 1533065"/>
                <a:gd name="connsiteY25" fmla="*/ 1614441 h 1949064"/>
                <a:gd name="connsiteX26" fmla="*/ 890619 w 1533065"/>
                <a:gd name="connsiteY26" fmla="*/ 1389843 h 1949064"/>
                <a:gd name="connsiteX27" fmla="*/ 1093657 w 1533065"/>
                <a:gd name="connsiteY27" fmla="*/ 1323943 h 1949064"/>
                <a:gd name="connsiteX28" fmla="*/ 960852 w 1533065"/>
                <a:gd name="connsiteY28" fmla="*/ 1149129 h 1949064"/>
                <a:gd name="connsiteX29" fmla="*/ 920847 w 1533065"/>
                <a:gd name="connsiteY29" fmla="*/ 883522 h 1949064"/>
                <a:gd name="connsiteX30" fmla="*/ 1056873 w 1533065"/>
                <a:gd name="connsiteY30" fmla="*/ 626584 h 1949064"/>
                <a:gd name="connsiteX31" fmla="*/ 1298698 w 1533065"/>
                <a:gd name="connsiteY31" fmla="*/ 611470 h 1949064"/>
                <a:gd name="connsiteX32" fmla="*/ 1532966 w 1533065"/>
                <a:gd name="connsiteY32" fmla="*/ 664369 h 1949064"/>
                <a:gd name="connsiteX0" fmla="*/ 1528632 w 1528735"/>
                <a:gd name="connsiteY0" fmla="*/ 690371 h 1949064"/>
                <a:gd name="connsiteX1" fmla="*/ 1270583 w 1528735"/>
                <a:gd name="connsiteY1" fmla="*/ 503558 h 1949064"/>
                <a:gd name="connsiteX2" fmla="*/ 1133339 w 1528735"/>
                <a:gd name="connsiteY2" fmla="*/ 418103 h 1949064"/>
                <a:gd name="connsiteX3" fmla="*/ 966189 w 1528735"/>
                <a:gd name="connsiteY3" fmla="*/ 22022 h 1949064"/>
                <a:gd name="connsiteX4" fmla="*/ 935961 w 1528735"/>
                <a:gd name="connsiteY4" fmla="*/ 74921 h 1949064"/>
                <a:gd name="connsiteX5" fmla="*/ 799935 w 1528735"/>
                <a:gd name="connsiteY5" fmla="*/ 180719 h 1949064"/>
                <a:gd name="connsiteX6" fmla="*/ 724364 w 1528735"/>
                <a:gd name="connsiteY6" fmla="*/ 218504 h 1949064"/>
                <a:gd name="connsiteX7" fmla="*/ 845277 w 1528735"/>
                <a:gd name="connsiteY7" fmla="*/ 301632 h 1949064"/>
                <a:gd name="connsiteX8" fmla="*/ 845277 w 1528735"/>
                <a:gd name="connsiteY8" fmla="*/ 490557 h 1949064"/>
                <a:gd name="connsiteX9" fmla="*/ 815049 w 1528735"/>
                <a:gd name="connsiteY9" fmla="*/ 256289 h 1949064"/>
                <a:gd name="connsiteX10" fmla="*/ 769707 w 1528735"/>
                <a:gd name="connsiteY10" fmla="*/ 210947 h 1949064"/>
                <a:gd name="connsiteX11" fmla="*/ 595895 w 1528735"/>
                <a:gd name="connsiteY11" fmla="*/ 301632 h 1949064"/>
                <a:gd name="connsiteX12" fmla="*/ 588338 w 1528735"/>
                <a:gd name="connsiteY12" fmla="*/ 339417 h 1949064"/>
                <a:gd name="connsiteX13" fmla="*/ 656351 w 1528735"/>
                <a:gd name="connsiteY13" fmla="*/ 445215 h 1949064"/>
                <a:gd name="connsiteX14" fmla="*/ 656351 w 1528735"/>
                <a:gd name="connsiteY14" fmla="*/ 649255 h 1949064"/>
                <a:gd name="connsiteX15" fmla="*/ 641237 w 1528735"/>
                <a:gd name="connsiteY15" fmla="*/ 414987 h 1949064"/>
                <a:gd name="connsiteX16" fmla="*/ 573224 w 1528735"/>
                <a:gd name="connsiteY16" fmla="*/ 316746 h 1949064"/>
                <a:gd name="connsiteX17" fmla="*/ 451308 w 1528735"/>
                <a:gd name="connsiteY17" fmla="*/ 377202 h 1949064"/>
                <a:gd name="connsiteX18" fmla="*/ 505211 w 1528735"/>
                <a:gd name="connsiteY18" fmla="*/ 709711 h 1949064"/>
                <a:gd name="connsiteX19" fmla="*/ 497654 w 1528735"/>
                <a:gd name="connsiteY19" fmla="*/ 838180 h 1949064"/>
                <a:gd name="connsiteX20" fmla="*/ 270943 w 1528735"/>
                <a:gd name="connsiteY20" fmla="*/ 1087562 h 1949064"/>
                <a:gd name="connsiteX21" fmla="*/ 82017 w 1528735"/>
                <a:gd name="connsiteY21" fmla="*/ 1465413 h 1949064"/>
                <a:gd name="connsiteX22" fmla="*/ 0 w 1528735"/>
                <a:gd name="connsiteY22" fmla="*/ 1694236 h 1949064"/>
                <a:gd name="connsiteX23" fmla="*/ 286057 w 1528735"/>
                <a:gd name="connsiteY23" fmla="*/ 1888607 h 1949064"/>
                <a:gd name="connsiteX24" fmla="*/ 573224 w 1528735"/>
                <a:gd name="connsiteY24" fmla="*/ 1949063 h 1949064"/>
                <a:gd name="connsiteX25" fmla="*/ 656244 w 1528735"/>
                <a:gd name="connsiteY25" fmla="*/ 1614441 h 1949064"/>
                <a:gd name="connsiteX26" fmla="*/ 890619 w 1528735"/>
                <a:gd name="connsiteY26" fmla="*/ 1389843 h 1949064"/>
                <a:gd name="connsiteX27" fmla="*/ 1093657 w 1528735"/>
                <a:gd name="connsiteY27" fmla="*/ 1323943 h 1949064"/>
                <a:gd name="connsiteX28" fmla="*/ 960852 w 1528735"/>
                <a:gd name="connsiteY28" fmla="*/ 1149129 h 1949064"/>
                <a:gd name="connsiteX29" fmla="*/ 920847 w 1528735"/>
                <a:gd name="connsiteY29" fmla="*/ 883522 h 1949064"/>
                <a:gd name="connsiteX30" fmla="*/ 1056873 w 1528735"/>
                <a:gd name="connsiteY30" fmla="*/ 626584 h 1949064"/>
                <a:gd name="connsiteX31" fmla="*/ 1298698 w 1528735"/>
                <a:gd name="connsiteY31" fmla="*/ 611470 h 1949064"/>
                <a:gd name="connsiteX32" fmla="*/ 1528632 w 1528735"/>
                <a:gd name="connsiteY32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505211 w 1531539"/>
                <a:gd name="connsiteY19" fmla="*/ 709711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56244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0852 w 1531539"/>
                <a:gd name="connsiteY29" fmla="*/ 1149129 h 1949064"/>
                <a:gd name="connsiteX30" fmla="*/ 920847 w 1531539"/>
                <a:gd name="connsiteY30" fmla="*/ 883522 h 1949064"/>
                <a:gd name="connsiteX31" fmla="*/ 1056873 w 1531539"/>
                <a:gd name="connsiteY31" fmla="*/ 626584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505211 w 1531539"/>
                <a:gd name="connsiteY19" fmla="*/ 709711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56244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0852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505211 w 1531539"/>
                <a:gd name="connsiteY19" fmla="*/ 709711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56244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505211 w 1531539"/>
                <a:gd name="connsiteY19" fmla="*/ 709711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56244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505211 w 1531539"/>
                <a:gd name="connsiteY19" fmla="*/ 709711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82246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492210 w 1531539"/>
                <a:gd name="connsiteY19" fmla="*/ 610037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82246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492210 w 1531539"/>
                <a:gd name="connsiteY19" fmla="*/ 610037 h 1949064"/>
                <a:gd name="connsiteX20" fmla="*/ 497654 w 1531539"/>
                <a:gd name="connsiteY20" fmla="*/ 838180 h 1949064"/>
                <a:gd name="connsiteX21" fmla="*/ 283944 w 1531539"/>
                <a:gd name="connsiteY21" fmla="*/ 1091895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82246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23608 w 1531539"/>
                <a:gd name="connsiteY8" fmla="*/ 323300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492210 w 1531539"/>
                <a:gd name="connsiteY19" fmla="*/ 610037 h 1949064"/>
                <a:gd name="connsiteX20" fmla="*/ 497654 w 1531539"/>
                <a:gd name="connsiteY20" fmla="*/ 838180 h 1949064"/>
                <a:gd name="connsiteX21" fmla="*/ 283944 w 1531539"/>
                <a:gd name="connsiteY21" fmla="*/ 1091895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82246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23608 w 1531539"/>
                <a:gd name="connsiteY8" fmla="*/ 323300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595895 w 1531539"/>
                <a:gd name="connsiteY11" fmla="*/ 301632 h 1949064"/>
                <a:gd name="connsiteX12" fmla="*/ 588338 w 1531539"/>
                <a:gd name="connsiteY12" fmla="*/ 339417 h 1949064"/>
                <a:gd name="connsiteX13" fmla="*/ 656351 w 1531539"/>
                <a:gd name="connsiteY13" fmla="*/ 445215 h 1949064"/>
                <a:gd name="connsiteX14" fmla="*/ 656351 w 1531539"/>
                <a:gd name="connsiteY14" fmla="*/ 649255 h 1949064"/>
                <a:gd name="connsiteX15" fmla="*/ 641237 w 1531539"/>
                <a:gd name="connsiteY15" fmla="*/ 414987 h 1949064"/>
                <a:gd name="connsiteX16" fmla="*/ 573224 w 1531539"/>
                <a:gd name="connsiteY16" fmla="*/ 316746 h 1949064"/>
                <a:gd name="connsiteX17" fmla="*/ 451308 w 1531539"/>
                <a:gd name="connsiteY17" fmla="*/ 377202 h 1949064"/>
                <a:gd name="connsiteX18" fmla="*/ 492210 w 1531539"/>
                <a:gd name="connsiteY18" fmla="*/ 610037 h 1949064"/>
                <a:gd name="connsiteX19" fmla="*/ 497654 w 1531539"/>
                <a:gd name="connsiteY19" fmla="*/ 838180 h 1949064"/>
                <a:gd name="connsiteX20" fmla="*/ 283944 w 1531539"/>
                <a:gd name="connsiteY20" fmla="*/ 1091895 h 1949064"/>
                <a:gd name="connsiteX21" fmla="*/ 82017 w 1531539"/>
                <a:gd name="connsiteY21" fmla="*/ 1465413 h 1949064"/>
                <a:gd name="connsiteX22" fmla="*/ 0 w 1531539"/>
                <a:gd name="connsiteY22" fmla="*/ 1694236 h 1949064"/>
                <a:gd name="connsiteX23" fmla="*/ 286057 w 1531539"/>
                <a:gd name="connsiteY23" fmla="*/ 1888607 h 1949064"/>
                <a:gd name="connsiteX24" fmla="*/ 573224 w 1531539"/>
                <a:gd name="connsiteY24" fmla="*/ 1949063 h 1949064"/>
                <a:gd name="connsiteX25" fmla="*/ 682246 w 1531539"/>
                <a:gd name="connsiteY25" fmla="*/ 1614441 h 1949064"/>
                <a:gd name="connsiteX26" fmla="*/ 890619 w 1531539"/>
                <a:gd name="connsiteY26" fmla="*/ 1389843 h 1949064"/>
                <a:gd name="connsiteX27" fmla="*/ 1093657 w 1531539"/>
                <a:gd name="connsiteY27" fmla="*/ 1323943 h 1949064"/>
                <a:gd name="connsiteX28" fmla="*/ 965186 w 1531539"/>
                <a:gd name="connsiteY28" fmla="*/ 1149129 h 1949064"/>
                <a:gd name="connsiteX29" fmla="*/ 920847 w 1531539"/>
                <a:gd name="connsiteY29" fmla="*/ 883522 h 1949064"/>
                <a:gd name="connsiteX30" fmla="*/ 1035205 w 1531539"/>
                <a:gd name="connsiteY30" fmla="*/ 643918 h 1949064"/>
                <a:gd name="connsiteX31" fmla="*/ 1298698 w 1531539"/>
                <a:gd name="connsiteY31" fmla="*/ 611470 h 1949064"/>
                <a:gd name="connsiteX32" fmla="*/ 1528632 w 1531539"/>
                <a:gd name="connsiteY32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59033 w 1531539"/>
                <a:gd name="connsiteY7" fmla="*/ 205503 h 1949064"/>
                <a:gd name="connsiteX8" fmla="*/ 823608 w 1531539"/>
                <a:gd name="connsiteY8" fmla="*/ 323300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595895 w 1531539"/>
                <a:gd name="connsiteY11" fmla="*/ 301632 h 1949064"/>
                <a:gd name="connsiteX12" fmla="*/ 588338 w 1531539"/>
                <a:gd name="connsiteY12" fmla="*/ 339417 h 1949064"/>
                <a:gd name="connsiteX13" fmla="*/ 656351 w 1531539"/>
                <a:gd name="connsiteY13" fmla="*/ 445215 h 1949064"/>
                <a:gd name="connsiteX14" fmla="*/ 656351 w 1531539"/>
                <a:gd name="connsiteY14" fmla="*/ 649255 h 1949064"/>
                <a:gd name="connsiteX15" fmla="*/ 641237 w 1531539"/>
                <a:gd name="connsiteY15" fmla="*/ 414987 h 1949064"/>
                <a:gd name="connsiteX16" fmla="*/ 573224 w 1531539"/>
                <a:gd name="connsiteY16" fmla="*/ 316746 h 1949064"/>
                <a:gd name="connsiteX17" fmla="*/ 451308 w 1531539"/>
                <a:gd name="connsiteY17" fmla="*/ 377202 h 1949064"/>
                <a:gd name="connsiteX18" fmla="*/ 492210 w 1531539"/>
                <a:gd name="connsiteY18" fmla="*/ 610037 h 1949064"/>
                <a:gd name="connsiteX19" fmla="*/ 497654 w 1531539"/>
                <a:gd name="connsiteY19" fmla="*/ 838180 h 1949064"/>
                <a:gd name="connsiteX20" fmla="*/ 283944 w 1531539"/>
                <a:gd name="connsiteY20" fmla="*/ 1091895 h 1949064"/>
                <a:gd name="connsiteX21" fmla="*/ 82017 w 1531539"/>
                <a:gd name="connsiteY21" fmla="*/ 1465413 h 1949064"/>
                <a:gd name="connsiteX22" fmla="*/ 0 w 1531539"/>
                <a:gd name="connsiteY22" fmla="*/ 1694236 h 1949064"/>
                <a:gd name="connsiteX23" fmla="*/ 286057 w 1531539"/>
                <a:gd name="connsiteY23" fmla="*/ 1888607 h 1949064"/>
                <a:gd name="connsiteX24" fmla="*/ 573224 w 1531539"/>
                <a:gd name="connsiteY24" fmla="*/ 1949063 h 1949064"/>
                <a:gd name="connsiteX25" fmla="*/ 682246 w 1531539"/>
                <a:gd name="connsiteY25" fmla="*/ 1614441 h 1949064"/>
                <a:gd name="connsiteX26" fmla="*/ 890619 w 1531539"/>
                <a:gd name="connsiteY26" fmla="*/ 1389843 h 1949064"/>
                <a:gd name="connsiteX27" fmla="*/ 1093657 w 1531539"/>
                <a:gd name="connsiteY27" fmla="*/ 1323943 h 1949064"/>
                <a:gd name="connsiteX28" fmla="*/ 965186 w 1531539"/>
                <a:gd name="connsiteY28" fmla="*/ 1149129 h 1949064"/>
                <a:gd name="connsiteX29" fmla="*/ 920847 w 1531539"/>
                <a:gd name="connsiteY29" fmla="*/ 883522 h 1949064"/>
                <a:gd name="connsiteX30" fmla="*/ 1035205 w 1531539"/>
                <a:gd name="connsiteY30" fmla="*/ 643918 h 1949064"/>
                <a:gd name="connsiteX31" fmla="*/ 1298698 w 1531539"/>
                <a:gd name="connsiteY31" fmla="*/ 611470 h 1949064"/>
                <a:gd name="connsiteX32" fmla="*/ 1528632 w 1531539"/>
                <a:gd name="connsiteY32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59033 w 1531539"/>
                <a:gd name="connsiteY7" fmla="*/ 205503 h 1949064"/>
                <a:gd name="connsiteX8" fmla="*/ 823608 w 1531539"/>
                <a:gd name="connsiteY8" fmla="*/ 323300 h 1949064"/>
                <a:gd name="connsiteX9" fmla="*/ 845277 w 1531539"/>
                <a:gd name="connsiteY9" fmla="*/ 490557 h 1949064"/>
                <a:gd name="connsiteX10" fmla="*/ 758711 w 1531539"/>
                <a:gd name="connsiteY10" fmla="*/ 221619 h 1949064"/>
                <a:gd name="connsiteX11" fmla="*/ 595895 w 1531539"/>
                <a:gd name="connsiteY11" fmla="*/ 301632 h 1949064"/>
                <a:gd name="connsiteX12" fmla="*/ 588338 w 1531539"/>
                <a:gd name="connsiteY12" fmla="*/ 339417 h 1949064"/>
                <a:gd name="connsiteX13" fmla="*/ 656351 w 1531539"/>
                <a:gd name="connsiteY13" fmla="*/ 445215 h 1949064"/>
                <a:gd name="connsiteX14" fmla="*/ 656351 w 1531539"/>
                <a:gd name="connsiteY14" fmla="*/ 649255 h 1949064"/>
                <a:gd name="connsiteX15" fmla="*/ 641237 w 1531539"/>
                <a:gd name="connsiteY15" fmla="*/ 414987 h 1949064"/>
                <a:gd name="connsiteX16" fmla="*/ 573224 w 1531539"/>
                <a:gd name="connsiteY16" fmla="*/ 316746 h 1949064"/>
                <a:gd name="connsiteX17" fmla="*/ 451308 w 1531539"/>
                <a:gd name="connsiteY17" fmla="*/ 377202 h 1949064"/>
                <a:gd name="connsiteX18" fmla="*/ 492210 w 1531539"/>
                <a:gd name="connsiteY18" fmla="*/ 610037 h 1949064"/>
                <a:gd name="connsiteX19" fmla="*/ 497654 w 1531539"/>
                <a:gd name="connsiteY19" fmla="*/ 838180 h 1949064"/>
                <a:gd name="connsiteX20" fmla="*/ 283944 w 1531539"/>
                <a:gd name="connsiteY20" fmla="*/ 1091895 h 1949064"/>
                <a:gd name="connsiteX21" fmla="*/ 82017 w 1531539"/>
                <a:gd name="connsiteY21" fmla="*/ 1465413 h 1949064"/>
                <a:gd name="connsiteX22" fmla="*/ 0 w 1531539"/>
                <a:gd name="connsiteY22" fmla="*/ 1694236 h 1949064"/>
                <a:gd name="connsiteX23" fmla="*/ 286057 w 1531539"/>
                <a:gd name="connsiteY23" fmla="*/ 1888607 h 1949064"/>
                <a:gd name="connsiteX24" fmla="*/ 573224 w 1531539"/>
                <a:gd name="connsiteY24" fmla="*/ 1949063 h 1949064"/>
                <a:gd name="connsiteX25" fmla="*/ 682246 w 1531539"/>
                <a:gd name="connsiteY25" fmla="*/ 1614441 h 1949064"/>
                <a:gd name="connsiteX26" fmla="*/ 890619 w 1531539"/>
                <a:gd name="connsiteY26" fmla="*/ 1389843 h 1949064"/>
                <a:gd name="connsiteX27" fmla="*/ 1093657 w 1531539"/>
                <a:gd name="connsiteY27" fmla="*/ 1323943 h 1949064"/>
                <a:gd name="connsiteX28" fmla="*/ 965186 w 1531539"/>
                <a:gd name="connsiteY28" fmla="*/ 1149129 h 1949064"/>
                <a:gd name="connsiteX29" fmla="*/ 920847 w 1531539"/>
                <a:gd name="connsiteY29" fmla="*/ 883522 h 1949064"/>
                <a:gd name="connsiteX30" fmla="*/ 1035205 w 1531539"/>
                <a:gd name="connsiteY30" fmla="*/ 643918 h 1949064"/>
                <a:gd name="connsiteX31" fmla="*/ 1298698 w 1531539"/>
                <a:gd name="connsiteY31" fmla="*/ 611470 h 1949064"/>
                <a:gd name="connsiteX32" fmla="*/ 1528632 w 1531539"/>
                <a:gd name="connsiteY32" fmla="*/ 690371 h 1949064"/>
                <a:gd name="connsiteX0" fmla="*/ 1528632 w 1531539"/>
                <a:gd name="connsiteY0" fmla="*/ 690969 h 1949662"/>
                <a:gd name="connsiteX1" fmla="*/ 1418178 w 1531539"/>
                <a:gd name="connsiteY1" fmla="*/ 572563 h 1949662"/>
                <a:gd name="connsiteX2" fmla="*/ 1270583 w 1531539"/>
                <a:gd name="connsiteY2" fmla="*/ 504156 h 1949662"/>
                <a:gd name="connsiteX3" fmla="*/ 1133339 w 1531539"/>
                <a:gd name="connsiteY3" fmla="*/ 418701 h 1949662"/>
                <a:gd name="connsiteX4" fmla="*/ 966189 w 1531539"/>
                <a:gd name="connsiteY4" fmla="*/ 22620 h 1949662"/>
                <a:gd name="connsiteX5" fmla="*/ 935961 w 1531539"/>
                <a:gd name="connsiteY5" fmla="*/ 75519 h 1949662"/>
                <a:gd name="connsiteX6" fmla="*/ 759033 w 1531539"/>
                <a:gd name="connsiteY6" fmla="*/ 206101 h 1949662"/>
                <a:gd name="connsiteX7" fmla="*/ 823608 w 1531539"/>
                <a:gd name="connsiteY7" fmla="*/ 323898 h 1949662"/>
                <a:gd name="connsiteX8" fmla="*/ 845277 w 1531539"/>
                <a:gd name="connsiteY8" fmla="*/ 491155 h 1949662"/>
                <a:gd name="connsiteX9" fmla="*/ 758711 w 1531539"/>
                <a:gd name="connsiteY9" fmla="*/ 222217 h 1949662"/>
                <a:gd name="connsiteX10" fmla="*/ 595895 w 1531539"/>
                <a:gd name="connsiteY10" fmla="*/ 302230 h 1949662"/>
                <a:gd name="connsiteX11" fmla="*/ 588338 w 1531539"/>
                <a:gd name="connsiteY11" fmla="*/ 340015 h 1949662"/>
                <a:gd name="connsiteX12" fmla="*/ 656351 w 1531539"/>
                <a:gd name="connsiteY12" fmla="*/ 445813 h 1949662"/>
                <a:gd name="connsiteX13" fmla="*/ 656351 w 1531539"/>
                <a:gd name="connsiteY13" fmla="*/ 649853 h 1949662"/>
                <a:gd name="connsiteX14" fmla="*/ 641237 w 1531539"/>
                <a:gd name="connsiteY14" fmla="*/ 415585 h 1949662"/>
                <a:gd name="connsiteX15" fmla="*/ 573224 w 1531539"/>
                <a:gd name="connsiteY15" fmla="*/ 317344 h 1949662"/>
                <a:gd name="connsiteX16" fmla="*/ 451308 w 1531539"/>
                <a:gd name="connsiteY16" fmla="*/ 377800 h 1949662"/>
                <a:gd name="connsiteX17" fmla="*/ 492210 w 1531539"/>
                <a:gd name="connsiteY17" fmla="*/ 610635 h 1949662"/>
                <a:gd name="connsiteX18" fmla="*/ 497654 w 1531539"/>
                <a:gd name="connsiteY18" fmla="*/ 838778 h 1949662"/>
                <a:gd name="connsiteX19" fmla="*/ 283944 w 1531539"/>
                <a:gd name="connsiteY19" fmla="*/ 1092493 h 1949662"/>
                <a:gd name="connsiteX20" fmla="*/ 82017 w 1531539"/>
                <a:gd name="connsiteY20" fmla="*/ 1466011 h 1949662"/>
                <a:gd name="connsiteX21" fmla="*/ 0 w 1531539"/>
                <a:gd name="connsiteY21" fmla="*/ 1694834 h 1949662"/>
                <a:gd name="connsiteX22" fmla="*/ 286057 w 1531539"/>
                <a:gd name="connsiteY22" fmla="*/ 1889205 h 1949662"/>
                <a:gd name="connsiteX23" fmla="*/ 573224 w 1531539"/>
                <a:gd name="connsiteY23" fmla="*/ 1949661 h 1949662"/>
                <a:gd name="connsiteX24" fmla="*/ 682246 w 1531539"/>
                <a:gd name="connsiteY24" fmla="*/ 1615039 h 1949662"/>
                <a:gd name="connsiteX25" fmla="*/ 890619 w 1531539"/>
                <a:gd name="connsiteY25" fmla="*/ 1390441 h 1949662"/>
                <a:gd name="connsiteX26" fmla="*/ 1093657 w 1531539"/>
                <a:gd name="connsiteY26" fmla="*/ 1324541 h 1949662"/>
                <a:gd name="connsiteX27" fmla="*/ 965186 w 1531539"/>
                <a:gd name="connsiteY27" fmla="*/ 1149727 h 1949662"/>
                <a:gd name="connsiteX28" fmla="*/ 920847 w 1531539"/>
                <a:gd name="connsiteY28" fmla="*/ 884120 h 1949662"/>
                <a:gd name="connsiteX29" fmla="*/ 1035205 w 1531539"/>
                <a:gd name="connsiteY29" fmla="*/ 644516 h 1949662"/>
                <a:gd name="connsiteX30" fmla="*/ 1298698 w 1531539"/>
                <a:gd name="connsiteY30" fmla="*/ 612068 h 1949662"/>
                <a:gd name="connsiteX31" fmla="*/ 1528632 w 1531539"/>
                <a:gd name="connsiteY31" fmla="*/ 690969 h 1949662"/>
                <a:gd name="connsiteX0" fmla="*/ 1528632 w 1531539"/>
                <a:gd name="connsiteY0" fmla="*/ 683612 h 1942305"/>
                <a:gd name="connsiteX1" fmla="*/ 1418178 w 1531539"/>
                <a:gd name="connsiteY1" fmla="*/ 565206 h 1942305"/>
                <a:gd name="connsiteX2" fmla="*/ 1270583 w 1531539"/>
                <a:gd name="connsiteY2" fmla="*/ 496799 h 1942305"/>
                <a:gd name="connsiteX3" fmla="*/ 1133339 w 1531539"/>
                <a:gd name="connsiteY3" fmla="*/ 411344 h 1942305"/>
                <a:gd name="connsiteX4" fmla="*/ 966189 w 1531539"/>
                <a:gd name="connsiteY4" fmla="*/ 15263 h 1942305"/>
                <a:gd name="connsiteX5" fmla="*/ 905626 w 1531539"/>
                <a:gd name="connsiteY5" fmla="*/ 133167 h 1942305"/>
                <a:gd name="connsiteX6" fmla="*/ 759033 w 1531539"/>
                <a:gd name="connsiteY6" fmla="*/ 198744 h 1942305"/>
                <a:gd name="connsiteX7" fmla="*/ 823608 w 1531539"/>
                <a:gd name="connsiteY7" fmla="*/ 316541 h 1942305"/>
                <a:gd name="connsiteX8" fmla="*/ 845277 w 1531539"/>
                <a:gd name="connsiteY8" fmla="*/ 483798 h 1942305"/>
                <a:gd name="connsiteX9" fmla="*/ 758711 w 1531539"/>
                <a:gd name="connsiteY9" fmla="*/ 214860 h 1942305"/>
                <a:gd name="connsiteX10" fmla="*/ 595895 w 1531539"/>
                <a:gd name="connsiteY10" fmla="*/ 294873 h 1942305"/>
                <a:gd name="connsiteX11" fmla="*/ 588338 w 1531539"/>
                <a:gd name="connsiteY11" fmla="*/ 332658 h 1942305"/>
                <a:gd name="connsiteX12" fmla="*/ 656351 w 1531539"/>
                <a:gd name="connsiteY12" fmla="*/ 438456 h 1942305"/>
                <a:gd name="connsiteX13" fmla="*/ 656351 w 1531539"/>
                <a:gd name="connsiteY13" fmla="*/ 642496 h 1942305"/>
                <a:gd name="connsiteX14" fmla="*/ 641237 w 1531539"/>
                <a:gd name="connsiteY14" fmla="*/ 408228 h 1942305"/>
                <a:gd name="connsiteX15" fmla="*/ 573224 w 1531539"/>
                <a:gd name="connsiteY15" fmla="*/ 309987 h 1942305"/>
                <a:gd name="connsiteX16" fmla="*/ 451308 w 1531539"/>
                <a:gd name="connsiteY16" fmla="*/ 370443 h 1942305"/>
                <a:gd name="connsiteX17" fmla="*/ 492210 w 1531539"/>
                <a:gd name="connsiteY17" fmla="*/ 603278 h 1942305"/>
                <a:gd name="connsiteX18" fmla="*/ 497654 w 1531539"/>
                <a:gd name="connsiteY18" fmla="*/ 831421 h 1942305"/>
                <a:gd name="connsiteX19" fmla="*/ 283944 w 1531539"/>
                <a:gd name="connsiteY19" fmla="*/ 1085136 h 1942305"/>
                <a:gd name="connsiteX20" fmla="*/ 82017 w 1531539"/>
                <a:gd name="connsiteY20" fmla="*/ 1458654 h 1942305"/>
                <a:gd name="connsiteX21" fmla="*/ 0 w 1531539"/>
                <a:gd name="connsiteY21" fmla="*/ 1687477 h 1942305"/>
                <a:gd name="connsiteX22" fmla="*/ 286057 w 1531539"/>
                <a:gd name="connsiteY22" fmla="*/ 1881848 h 1942305"/>
                <a:gd name="connsiteX23" fmla="*/ 573224 w 1531539"/>
                <a:gd name="connsiteY23" fmla="*/ 1942304 h 1942305"/>
                <a:gd name="connsiteX24" fmla="*/ 682246 w 1531539"/>
                <a:gd name="connsiteY24" fmla="*/ 1607682 h 1942305"/>
                <a:gd name="connsiteX25" fmla="*/ 890619 w 1531539"/>
                <a:gd name="connsiteY25" fmla="*/ 1383084 h 1942305"/>
                <a:gd name="connsiteX26" fmla="*/ 1093657 w 1531539"/>
                <a:gd name="connsiteY26" fmla="*/ 1317184 h 1942305"/>
                <a:gd name="connsiteX27" fmla="*/ 965186 w 1531539"/>
                <a:gd name="connsiteY27" fmla="*/ 1142370 h 1942305"/>
                <a:gd name="connsiteX28" fmla="*/ 920847 w 1531539"/>
                <a:gd name="connsiteY28" fmla="*/ 876763 h 1942305"/>
                <a:gd name="connsiteX29" fmla="*/ 1035205 w 1531539"/>
                <a:gd name="connsiteY29" fmla="*/ 637159 h 1942305"/>
                <a:gd name="connsiteX30" fmla="*/ 1298698 w 1531539"/>
                <a:gd name="connsiteY30" fmla="*/ 604711 h 1942305"/>
                <a:gd name="connsiteX31" fmla="*/ 1528632 w 1531539"/>
                <a:gd name="connsiteY31" fmla="*/ 683612 h 1942305"/>
                <a:gd name="connsiteX0" fmla="*/ 1528632 w 1531539"/>
                <a:gd name="connsiteY0" fmla="*/ 683612 h 1942305"/>
                <a:gd name="connsiteX1" fmla="*/ 1418178 w 1531539"/>
                <a:gd name="connsiteY1" fmla="*/ 565206 h 1942305"/>
                <a:gd name="connsiteX2" fmla="*/ 1270583 w 1531539"/>
                <a:gd name="connsiteY2" fmla="*/ 496799 h 1942305"/>
                <a:gd name="connsiteX3" fmla="*/ 1133339 w 1531539"/>
                <a:gd name="connsiteY3" fmla="*/ 411344 h 1942305"/>
                <a:gd name="connsiteX4" fmla="*/ 966189 w 1531539"/>
                <a:gd name="connsiteY4" fmla="*/ 15263 h 1942305"/>
                <a:gd name="connsiteX5" fmla="*/ 905626 w 1531539"/>
                <a:gd name="connsiteY5" fmla="*/ 133167 h 1942305"/>
                <a:gd name="connsiteX6" fmla="*/ 759033 w 1531539"/>
                <a:gd name="connsiteY6" fmla="*/ 198744 h 1942305"/>
                <a:gd name="connsiteX7" fmla="*/ 823608 w 1531539"/>
                <a:gd name="connsiteY7" fmla="*/ 316541 h 1942305"/>
                <a:gd name="connsiteX8" fmla="*/ 845277 w 1531539"/>
                <a:gd name="connsiteY8" fmla="*/ 483798 h 1942305"/>
                <a:gd name="connsiteX9" fmla="*/ 758711 w 1531539"/>
                <a:gd name="connsiteY9" fmla="*/ 214860 h 1942305"/>
                <a:gd name="connsiteX10" fmla="*/ 595895 w 1531539"/>
                <a:gd name="connsiteY10" fmla="*/ 294873 h 1942305"/>
                <a:gd name="connsiteX11" fmla="*/ 588338 w 1531539"/>
                <a:gd name="connsiteY11" fmla="*/ 332658 h 1942305"/>
                <a:gd name="connsiteX12" fmla="*/ 656351 w 1531539"/>
                <a:gd name="connsiteY12" fmla="*/ 438456 h 1942305"/>
                <a:gd name="connsiteX13" fmla="*/ 656351 w 1531539"/>
                <a:gd name="connsiteY13" fmla="*/ 642496 h 1942305"/>
                <a:gd name="connsiteX14" fmla="*/ 641237 w 1531539"/>
                <a:gd name="connsiteY14" fmla="*/ 408228 h 1942305"/>
                <a:gd name="connsiteX15" fmla="*/ 573224 w 1531539"/>
                <a:gd name="connsiteY15" fmla="*/ 309987 h 1942305"/>
                <a:gd name="connsiteX16" fmla="*/ 451308 w 1531539"/>
                <a:gd name="connsiteY16" fmla="*/ 370443 h 1942305"/>
                <a:gd name="connsiteX17" fmla="*/ 492210 w 1531539"/>
                <a:gd name="connsiteY17" fmla="*/ 603278 h 1942305"/>
                <a:gd name="connsiteX18" fmla="*/ 497654 w 1531539"/>
                <a:gd name="connsiteY18" fmla="*/ 831421 h 1942305"/>
                <a:gd name="connsiteX19" fmla="*/ 283944 w 1531539"/>
                <a:gd name="connsiteY19" fmla="*/ 1085136 h 1942305"/>
                <a:gd name="connsiteX20" fmla="*/ 82017 w 1531539"/>
                <a:gd name="connsiteY20" fmla="*/ 1458654 h 1942305"/>
                <a:gd name="connsiteX21" fmla="*/ 0 w 1531539"/>
                <a:gd name="connsiteY21" fmla="*/ 1687477 h 1942305"/>
                <a:gd name="connsiteX22" fmla="*/ 286057 w 1531539"/>
                <a:gd name="connsiteY22" fmla="*/ 1881848 h 1942305"/>
                <a:gd name="connsiteX23" fmla="*/ 573224 w 1531539"/>
                <a:gd name="connsiteY23" fmla="*/ 1942304 h 1942305"/>
                <a:gd name="connsiteX24" fmla="*/ 682246 w 1531539"/>
                <a:gd name="connsiteY24" fmla="*/ 1607682 h 1942305"/>
                <a:gd name="connsiteX25" fmla="*/ 890619 w 1531539"/>
                <a:gd name="connsiteY25" fmla="*/ 1383084 h 1942305"/>
                <a:gd name="connsiteX26" fmla="*/ 1093657 w 1531539"/>
                <a:gd name="connsiteY26" fmla="*/ 1317184 h 1942305"/>
                <a:gd name="connsiteX27" fmla="*/ 965186 w 1531539"/>
                <a:gd name="connsiteY27" fmla="*/ 1142370 h 1942305"/>
                <a:gd name="connsiteX28" fmla="*/ 920847 w 1531539"/>
                <a:gd name="connsiteY28" fmla="*/ 876763 h 1942305"/>
                <a:gd name="connsiteX29" fmla="*/ 1035205 w 1531539"/>
                <a:gd name="connsiteY29" fmla="*/ 637159 h 1942305"/>
                <a:gd name="connsiteX30" fmla="*/ 1298698 w 1531539"/>
                <a:gd name="connsiteY30" fmla="*/ 604711 h 1942305"/>
                <a:gd name="connsiteX31" fmla="*/ 1528632 w 1531539"/>
                <a:gd name="connsiteY31" fmla="*/ 683612 h 1942305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5626 w 1531539"/>
                <a:gd name="connsiteY5" fmla="*/ 117904 h 1927042"/>
                <a:gd name="connsiteX6" fmla="*/ 759033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58711 w 1531539"/>
                <a:gd name="connsiteY9" fmla="*/ 199597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59033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58711 w 1531539"/>
                <a:gd name="connsiteY9" fmla="*/ 199597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85035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58711 w 1531539"/>
                <a:gd name="connsiteY9" fmla="*/ 199597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85035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58711 w 1531539"/>
                <a:gd name="connsiteY9" fmla="*/ 199597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85035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58711 w 1531539"/>
                <a:gd name="connsiteY9" fmla="*/ 199597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85035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85035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93702 w 1531539"/>
                <a:gd name="connsiteY6" fmla="*/ 166146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93702 w 1531539"/>
                <a:gd name="connsiteY6" fmla="*/ 166146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72034 w 1531539"/>
                <a:gd name="connsiteY6" fmla="*/ 187814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76045 w 1531539"/>
                <a:gd name="connsiteY9" fmla="*/ 216931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76045 w 1531539"/>
                <a:gd name="connsiteY9" fmla="*/ 216931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76045 w 1531539"/>
                <a:gd name="connsiteY9" fmla="*/ 216931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76045 w 1531539"/>
                <a:gd name="connsiteY9" fmla="*/ 216931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67377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67377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588338 w 1531539"/>
                <a:gd name="connsiteY12" fmla="*/ 317395 h 1927042"/>
                <a:gd name="connsiteX13" fmla="*/ 656351 w 1531539"/>
                <a:gd name="connsiteY13" fmla="*/ 423193 h 1927042"/>
                <a:gd name="connsiteX14" fmla="*/ 656351 w 1531539"/>
                <a:gd name="connsiteY14" fmla="*/ 627233 h 1927042"/>
                <a:gd name="connsiteX15" fmla="*/ 641237 w 1531539"/>
                <a:gd name="connsiteY15" fmla="*/ 392965 h 1927042"/>
                <a:gd name="connsiteX16" fmla="*/ 573224 w 1531539"/>
                <a:gd name="connsiteY16" fmla="*/ 294724 h 1927042"/>
                <a:gd name="connsiteX17" fmla="*/ 451308 w 1531539"/>
                <a:gd name="connsiteY17" fmla="*/ 355180 h 1927042"/>
                <a:gd name="connsiteX18" fmla="*/ 492210 w 1531539"/>
                <a:gd name="connsiteY18" fmla="*/ 588015 h 1927042"/>
                <a:gd name="connsiteX19" fmla="*/ 497654 w 1531539"/>
                <a:gd name="connsiteY19" fmla="*/ 816158 h 1927042"/>
                <a:gd name="connsiteX20" fmla="*/ 283944 w 1531539"/>
                <a:gd name="connsiteY20" fmla="*/ 1069873 h 1927042"/>
                <a:gd name="connsiteX21" fmla="*/ 82017 w 1531539"/>
                <a:gd name="connsiteY21" fmla="*/ 1443391 h 1927042"/>
                <a:gd name="connsiteX22" fmla="*/ 0 w 1531539"/>
                <a:gd name="connsiteY22" fmla="*/ 1672214 h 1927042"/>
                <a:gd name="connsiteX23" fmla="*/ 286057 w 1531539"/>
                <a:gd name="connsiteY23" fmla="*/ 1866585 h 1927042"/>
                <a:gd name="connsiteX24" fmla="*/ 573224 w 1531539"/>
                <a:gd name="connsiteY24" fmla="*/ 1927041 h 1927042"/>
                <a:gd name="connsiteX25" fmla="*/ 682246 w 1531539"/>
                <a:gd name="connsiteY25" fmla="*/ 1592419 h 1927042"/>
                <a:gd name="connsiteX26" fmla="*/ 890619 w 1531539"/>
                <a:gd name="connsiteY26" fmla="*/ 1367821 h 1927042"/>
                <a:gd name="connsiteX27" fmla="*/ 1093657 w 1531539"/>
                <a:gd name="connsiteY27" fmla="*/ 1301921 h 1927042"/>
                <a:gd name="connsiteX28" fmla="*/ 965186 w 1531539"/>
                <a:gd name="connsiteY28" fmla="*/ 1127107 h 1927042"/>
                <a:gd name="connsiteX29" fmla="*/ 920847 w 1531539"/>
                <a:gd name="connsiteY29" fmla="*/ 861500 h 1927042"/>
                <a:gd name="connsiteX30" fmla="*/ 1035205 w 1531539"/>
                <a:gd name="connsiteY30" fmla="*/ 621896 h 1927042"/>
                <a:gd name="connsiteX31" fmla="*/ 1298698 w 1531539"/>
                <a:gd name="connsiteY31" fmla="*/ 589448 h 1927042"/>
                <a:gd name="connsiteX32" fmla="*/ 1528632 w 1531539"/>
                <a:gd name="connsiteY32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588338 w 1531539"/>
                <a:gd name="connsiteY12" fmla="*/ 317395 h 1927042"/>
                <a:gd name="connsiteX13" fmla="*/ 621682 w 1531539"/>
                <a:gd name="connsiteY13" fmla="*/ 457862 h 1927042"/>
                <a:gd name="connsiteX14" fmla="*/ 656351 w 1531539"/>
                <a:gd name="connsiteY14" fmla="*/ 627233 h 1927042"/>
                <a:gd name="connsiteX15" fmla="*/ 641237 w 1531539"/>
                <a:gd name="connsiteY15" fmla="*/ 392965 h 1927042"/>
                <a:gd name="connsiteX16" fmla="*/ 573224 w 1531539"/>
                <a:gd name="connsiteY16" fmla="*/ 294724 h 1927042"/>
                <a:gd name="connsiteX17" fmla="*/ 451308 w 1531539"/>
                <a:gd name="connsiteY17" fmla="*/ 355180 h 1927042"/>
                <a:gd name="connsiteX18" fmla="*/ 492210 w 1531539"/>
                <a:gd name="connsiteY18" fmla="*/ 588015 h 1927042"/>
                <a:gd name="connsiteX19" fmla="*/ 497654 w 1531539"/>
                <a:gd name="connsiteY19" fmla="*/ 816158 h 1927042"/>
                <a:gd name="connsiteX20" fmla="*/ 283944 w 1531539"/>
                <a:gd name="connsiteY20" fmla="*/ 1069873 h 1927042"/>
                <a:gd name="connsiteX21" fmla="*/ 82017 w 1531539"/>
                <a:gd name="connsiteY21" fmla="*/ 1443391 h 1927042"/>
                <a:gd name="connsiteX22" fmla="*/ 0 w 1531539"/>
                <a:gd name="connsiteY22" fmla="*/ 1672214 h 1927042"/>
                <a:gd name="connsiteX23" fmla="*/ 286057 w 1531539"/>
                <a:gd name="connsiteY23" fmla="*/ 1866585 h 1927042"/>
                <a:gd name="connsiteX24" fmla="*/ 573224 w 1531539"/>
                <a:gd name="connsiteY24" fmla="*/ 1927041 h 1927042"/>
                <a:gd name="connsiteX25" fmla="*/ 682246 w 1531539"/>
                <a:gd name="connsiteY25" fmla="*/ 1592419 h 1927042"/>
                <a:gd name="connsiteX26" fmla="*/ 890619 w 1531539"/>
                <a:gd name="connsiteY26" fmla="*/ 1367821 h 1927042"/>
                <a:gd name="connsiteX27" fmla="*/ 1093657 w 1531539"/>
                <a:gd name="connsiteY27" fmla="*/ 1301921 h 1927042"/>
                <a:gd name="connsiteX28" fmla="*/ 965186 w 1531539"/>
                <a:gd name="connsiteY28" fmla="*/ 1127107 h 1927042"/>
                <a:gd name="connsiteX29" fmla="*/ 920847 w 1531539"/>
                <a:gd name="connsiteY29" fmla="*/ 861500 h 1927042"/>
                <a:gd name="connsiteX30" fmla="*/ 1035205 w 1531539"/>
                <a:gd name="connsiteY30" fmla="*/ 621896 h 1927042"/>
                <a:gd name="connsiteX31" fmla="*/ 1298698 w 1531539"/>
                <a:gd name="connsiteY31" fmla="*/ 589448 h 1927042"/>
                <a:gd name="connsiteX32" fmla="*/ 1528632 w 1531539"/>
                <a:gd name="connsiteY32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588338 w 1531539"/>
                <a:gd name="connsiteY12" fmla="*/ 317395 h 1927042"/>
                <a:gd name="connsiteX13" fmla="*/ 621682 w 1531539"/>
                <a:gd name="connsiteY13" fmla="*/ 457862 h 1927042"/>
                <a:gd name="connsiteX14" fmla="*/ 656351 w 1531539"/>
                <a:gd name="connsiteY14" fmla="*/ 627233 h 1927042"/>
                <a:gd name="connsiteX15" fmla="*/ 667239 w 1531539"/>
                <a:gd name="connsiteY15" fmla="*/ 475304 h 1927042"/>
                <a:gd name="connsiteX16" fmla="*/ 573224 w 1531539"/>
                <a:gd name="connsiteY16" fmla="*/ 294724 h 1927042"/>
                <a:gd name="connsiteX17" fmla="*/ 451308 w 1531539"/>
                <a:gd name="connsiteY17" fmla="*/ 355180 h 1927042"/>
                <a:gd name="connsiteX18" fmla="*/ 492210 w 1531539"/>
                <a:gd name="connsiteY18" fmla="*/ 588015 h 1927042"/>
                <a:gd name="connsiteX19" fmla="*/ 497654 w 1531539"/>
                <a:gd name="connsiteY19" fmla="*/ 816158 h 1927042"/>
                <a:gd name="connsiteX20" fmla="*/ 283944 w 1531539"/>
                <a:gd name="connsiteY20" fmla="*/ 1069873 h 1927042"/>
                <a:gd name="connsiteX21" fmla="*/ 82017 w 1531539"/>
                <a:gd name="connsiteY21" fmla="*/ 1443391 h 1927042"/>
                <a:gd name="connsiteX22" fmla="*/ 0 w 1531539"/>
                <a:gd name="connsiteY22" fmla="*/ 1672214 h 1927042"/>
                <a:gd name="connsiteX23" fmla="*/ 286057 w 1531539"/>
                <a:gd name="connsiteY23" fmla="*/ 1866585 h 1927042"/>
                <a:gd name="connsiteX24" fmla="*/ 573224 w 1531539"/>
                <a:gd name="connsiteY24" fmla="*/ 1927041 h 1927042"/>
                <a:gd name="connsiteX25" fmla="*/ 682246 w 1531539"/>
                <a:gd name="connsiteY25" fmla="*/ 1592419 h 1927042"/>
                <a:gd name="connsiteX26" fmla="*/ 890619 w 1531539"/>
                <a:gd name="connsiteY26" fmla="*/ 1367821 h 1927042"/>
                <a:gd name="connsiteX27" fmla="*/ 1093657 w 1531539"/>
                <a:gd name="connsiteY27" fmla="*/ 1301921 h 1927042"/>
                <a:gd name="connsiteX28" fmla="*/ 965186 w 1531539"/>
                <a:gd name="connsiteY28" fmla="*/ 1127107 h 1927042"/>
                <a:gd name="connsiteX29" fmla="*/ 920847 w 1531539"/>
                <a:gd name="connsiteY29" fmla="*/ 861500 h 1927042"/>
                <a:gd name="connsiteX30" fmla="*/ 1035205 w 1531539"/>
                <a:gd name="connsiteY30" fmla="*/ 621896 h 1927042"/>
                <a:gd name="connsiteX31" fmla="*/ 1298698 w 1531539"/>
                <a:gd name="connsiteY31" fmla="*/ 589448 h 1927042"/>
                <a:gd name="connsiteX32" fmla="*/ 1528632 w 1531539"/>
                <a:gd name="connsiteY32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588338 w 1531539"/>
                <a:gd name="connsiteY12" fmla="*/ 317395 h 1927042"/>
                <a:gd name="connsiteX13" fmla="*/ 656351 w 1531539"/>
                <a:gd name="connsiteY13" fmla="*/ 479530 h 1927042"/>
                <a:gd name="connsiteX14" fmla="*/ 656351 w 1531539"/>
                <a:gd name="connsiteY14" fmla="*/ 627233 h 1927042"/>
                <a:gd name="connsiteX15" fmla="*/ 667239 w 1531539"/>
                <a:gd name="connsiteY15" fmla="*/ 475304 h 1927042"/>
                <a:gd name="connsiteX16" fmla="*/ 573224 w 1531539"/>
                <a:gd name="connsiteY16" fmla="*/ 294724 h 1927042"/>
                <a:gd name="connsiteX17" fmla="*/ 451308 w 1531539"/>
                <a:gd name="connsiteY17" fmla="*/ 355180 h 1927042"/>
                <a:gd name="connsiteX18" fmla="*/ 492210 w 1531539"/>
                <a:gd name="connsiteY18" fmla="*/ 588015 h 1927042"/>
                <a:gd name="connsiteX19" fmla="*/ 497654 w 1531539"/>
                <a:gd name="connsiteY19" fmla="*/ 816158 h 1927042"/>
                <a:gd name="connsiteX20" fmla="*/ 283944 w 1531539"/>
                <a:gd name="connsiteY20" fmla="*/ 1069873 h 1927042"/>
                <a:gd name="connsiteX21" fmla="*/ 82017 w 1531539"/>
                <a:gd name="connsiteY21" fmla="*/ 1443391 h 1927042"/>
                <a:gd name="connsiteX22" fmla="*/ 0 w 1531539"/>
                <a:gd name="connsiteY22" fmla="*/ 1672214 h 1927042"/>
                <a:gd name="connsiteX23" fmla="*/ 286057 w 1531539"/>
                <a:gd name="connsiteY23" fmla="*/ 1866585 h 1927042"/>
                <a:gd name="connsiteX24" fmla="*/ 573224 w 1531539"/>
                <a:gd name="connsiteY24" fmla="*/ 1927041 h 1927042"/>
                <a:gd name="connsiteX25" fmla="*/ 682246 w 1531539"/>
                <a:gd name="connsiteY25" fmla="*/ 1592419 h 1927042"/>
                <a:gd name="connsiteX26" fmla="*/ 890619 w 1531539"/>
                <a:gd name="connsiteY26" fmla="*/ 1367821 h 1927042"/>
                <a:gd name="connsiteX27" fmla="*/ 1093657 w 1531539"/>
                <a:gd name="connsiteY27" fmla="*/ 1301921 h 1927042"/>
                <a:gd name="connsiteX28" fmla="*/ 965186 w 1531539"/>
                <a:gd name="connsiteY28" fmla="*/ 1127107 h 1927042"/>
                <a:gd name="connsiteX29" fmla="*/ 920847 w 1531539"/>
                <a:gd name="connsiteY29" fmla="*/ 861500 h 1927042"/>
                <a:gd name="connsiteX30" fmla="*/ 1035205 w 1531539"/>
                <a:gd name="connsiteY30" fmla="*/ 621896 h 1927042"/>
                <a:gd name="connsiteX31" fmla="*/ 1298698 w 1531539"/>
                <a:gd name="connsiteY31" fmla="*/ 589448 h 1927042"/>
                <a:gd name="connsiteX32" fmla="*/ 1528632 w 1531539"/>
                <a:gd name="connsiteY32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99226 w 1531539"/>
                <a:gd name="connsiteY15" fmla="*/ 299058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54238 w 1531539"/>
                <a:gd name="connsiteY14" fmla="*/ 488305 h 1927042"/>
                <a:gd name="connsiteX15" fmla="*/ 599226 w 1531539"/>
                <a:gd name="connsiteY15" fmla="*/ 299058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19569 w 1531539"/>
                <a:gd name="connsiteY14" fmla="*/ 514307 h 1927042"/>
                <a:gd name="connsiteX15" fmla="*/ 599226 w 1531539"/>
                <a:gd name="connsiteY15" fmla="*/ 299058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78019 w 1531539"/>
                <a:gd name="connsiteY12" fmla="*/ 505532 h 1927042"/>
                <a:gd name="connsiteX13" fmla="*/ 656351 w 1531539"/>
                <a:gd name="connsiteY13" fmla="*/ 627233 h 1927042"/>
                <a:gd name="connsiteX14" fmla="*/ 619569 w 1531539"/>
                <a:gd name="connsiteY14" fmla="*/ 514307 h 1927042"/>
                <a:gd name="connsiteX15" fmla="*/ 599226 w 1531539"/>
                <a:gd name="connsiteY15" fmla="*/ 299058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78019 w 1531539"/>
                <a:gd name="connsiteY12" fmla="*/ 505532 h 1927042"/>
                <a:gd name="connsiteX13" fmla="*/ 656351 w 1531539"/>
                <a:gd name="connsiteY13" fmla="*/ 627233 h 1927042"/>
                <a:gd name="connsiteX14" fmla="*/ 671572 w 1531539"/>
                <a:gd name="connsiteY14" fmla="*/ 496973 h 1927042"/>
                <a:gd name="connsiteX15" fmla="*/ 599226 w 1531539"/>
                <a:gd name="connsiteY15" fmla="*/ 299058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78019 w 1531539"/>
                <a:gd name="connsiteY12" fmla="*/ 505532 h 1927042"/>
                <a:gd name="connsiteX13" fmla="*/ 656351 w 1531539"/>
                <a:gd name="connsiteY13" fmla="*/ 627233 h 1927042"/>
                <a:gd name="connsiteX14" fmla="*/ 671572 w 1531539"/>
                <a:gd name="connsiteY14" fmla="*/ 496973 h 1927042"/>
                <a:gd name="connsiteX15" fmla="*/ 590559 w 1531539"/>
                <a:gd name="connsiteY15" fmla="*/ 286057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78019 w 1531539"/>
                <a:gd name="connsiteY12" fmla="*/ 505532 h 1927042"/>
                <a:gd name="connsiteX13" fmla="*/ 656351 w 1531539"/>
                <a:gd name="connsiteY13" fmla="*/ 627233 h 1927042"/>
                <a:gd name="connsiteX14" fmla="*/ 671572 w 1531539"/>
                <a:gd name="connsiteY14" fmla="*/ 496973 h 1927042"/>
                <a:gd name="connsiteX15" fmla="*/ 590559 w 1531539"/>
                <a:gd name="connsiteY15" fmla="*/ 286057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78019 w 1531539"/>
                <a:gd name="connsiteY12" fmla="*/ 505532 h 1927042"/>
                <a:gd name="connsiteX13" fmla="*/ 656351 w 1531539"/>
                <a:gd name="connsiteY13" fmla="*/ 627233 h 1927042"/>
                <a:gd name="connsiteX14" fmla="*/ 671572 w 1531539"/>
                <a:gd name="connsiteY14" fmla="*/ 496973 h 1927042"/>
                <a:gd name="connsiteX15" fmla="*/ 590559 w 1531539"/>
                <a:gd name="connsiteY15" fmla="*/ 286057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28632"/>
                <a:gd name="connsiteY0" fmla="*/ 668349 h 1927042"/>
                <a:gd name="connsiteX1" fmla="*/ 1418178 w 1528632"/>
                <a:gd name="connsiteY1" fmla="*/ 549943 h 1927042"/>
                <a:gd name="connsiteX2" fmla="*/ 1270583 w 1528632"/>
                <a:gd name="connsiteY2" fmla="*/ 481536 h 1927042"/>
                <a:gd name="connsiteX3" fmla="*/ 1133339 w 1528632"/>
                <a:gd name="connsiteY3" fmla="*/ 396081 h 1927042"/>
                <a:gd name="connsiteX4" fmla="*/ 966189 w 1528632"/>
                <a:gd name="connsiteY4" fmla="*/ 0 h 1927042"/>
                <a:gd name="connsiteX5" fmla="*/ 888291 w 1528632"/>
                <a:gd name="connsiteY5" fmla="*/ 117904 h 1927042"/>
                <a:gd name="connsiteX6" fmla="*/ 772034 w 1528632"/>
                <a:gd name="connsiteY6" fmla="*/ 187814 h 1927042"/>
                <a:gd name="connsiteX7" fmla="*/ 849610 w 1528632"/>
                <a:gd name="connsiteY7" fmla="*/ 305612 h 1927042"/>
                <a:gd name="connsiteX8" fmla="*/ 845277 w 1528632"/>
                <a:gd name="connsiteY8" fmla="*/ 468535 h 1927042"/>
                <a:gd name="connsiteX9" fmla="*/ 859137 w 1528632"/>
                <a:gd name="connsiteY9" fmla="*/ 328926 h 1927042"/>
                <a:gd name="connsiteX10" fmla="*/ 767377 w 1528632"/>
                <a:gd name="connsiteY10" fmla="*/ 190929 h 1927042"/>
                <a:gd name="connsiteX11" fmla="*/ 595895 w 1528632"/>
                <a:gd name="connsiteY11" fmla="*/ 279610 h 1927042"/>
                <a:gd name="connsiteX12" fmla="*/ 678019 w 1528632"/>
                <a:gd name="connsiteY12" fmla="*/ 505532 h 1927042"/>
                <a:gd name="connsiteX13" fmla="*/ 656351 w 1528632"/>
                <a:gd name="connsiteY13" fmla="*/ 627233 h 1927042"/>
                <a:gd name="connsiteX14" fmla="*/ 671572 w 1528632"/>
                <a:gd name="connsiteY14" fmla="*/ 496973 h 1927042"/>
                <a:gd name="connsiteX15" fmla="*/ 590559 w 1528632"/>
                <a:gd name="connsiteY15" fmla="*/ 286057 h 1927042"/>
                <a:gd name="connsiteX16" fmla="*/ 451308 w 1528632"/>
                <a:gd name="connsiteY16" fmla="*/ 355180 h 1927042"/>
                <a:gd name="connsiteX17" fmla="*/ 492210 w 1528632"/>
                <a:gd name="connsiteY17" fmla="*/ 588015 h 1927042"/>
                <a:gd name="connsiteX18" fmla="*/ 497654 w 1528632"/>
                <a:gd name="connsiteY18" fmla="*/ 816158 h 1927042"/>
                <a:gd name="connsiteX19" fmla="*/ 283944 w 1528632"/>
                <a:gd name="connsiteY19" fmla="*/ 1069873 h 1927042"/>
                <a:gd name="connsiteX20" fmla="*/ 82017 w 1528632"/>
                <a:gd name="connsiteY20" fmla="*/ 1443391 h 1927042"/>
                <a:gd name="connsiteX21" fmla="*/ 0 w 1528632"/>
                <a:gd name="connsiteY21" fmla="*/ 1672214 h 1927042"/>
                <a:gd name="connsiteX22" fmla="*/ 286057 w 1528632"/>
                <a:gd name="connsiteY22" fmla="*/ 1866585 h 1927042"/>
                <a:gd name="connsiteX23" fmla="*/ 573224 w 1528632"/>
                <a:gd name="connsiteY23" fmla="*/ 1927041 h 1927042"/>
                <a:gd name="connsiteX24" fmla="*/ 682246 w 1528632"/>
                <a:gd name="connsiteY24" fmla="*/ 1592419 h 1927042"/>
                <a:gd name="connsiteX25" fmla="*/ 890619 w 1528632"/>
                <a:gd name="connsiteY25" fmla="*/ 1367821 h 1927042"/>
                <a:gd name="connsiteX26" fmla="*/ 1093657 w 1528632"/>
                <a:gd name="connsiteY26" fmla="*/ 1301921 h 1927042"/>
                <a:gd name="connsiteX27" fmla="*/ 965186 w 1528632"/>
                <a:gd name="connsiteY27" fmla="*/ 1127107 h 1927042"/>
                <a:gd name="connsiteX28" fmla="*/ 920847 w 1528632"/>
                <a:gd name="connsiteY28" fmla="*/ 861500 h 1927042"/>
                <a:gd name="connsiteX29" fmla="*/ 1035205 w 1528632"/>
                <a:gd name="connsiteY29" fmla="*/ 621896 h 1927042"/>
                <a:gd name="connsiteX30" fmla="*/ 1298698 w 1528632"/>
                <a:gd name="connsiteY30" fmla="*/ 589448 h 1927042"/>
                <a:gd name="connsiteX31" fmla="*/ 1528632 w 1528632"/>
                <a:gd name="connsiteY31" fmla="*/ 668349 h 1927042"/>
                <a:gd name="connsiteX0" fmla="*/ 1528632 w 1528632"/>
                <a:gd name="connsiteY0" fmla="*/ 668349 h 1927042"/>
                <a:gd name="connsiteX1" fmla="*/ 1418178 w 1528632"/>
                <a:gd name="connsiteY1" fmla="*/ 549943 h 1927042"/>
                <a:gd name="connsiteX2" fmla="*/ 1270583 w 1528632"/>
                <a:gd name="connsiteY2" fmla="*/ 481536 h 1927042"/>
                <a:gd name="connsiteX3" fmla="*/ 1133339 w 1528632"/>
                <a:gd name="connsiteY3" fmla="*/ 396081 h 1927042"/>
                <a:gd name="connsiteX4" fmla="*/ 966189 w 1528632"/>
                <a:gd name="connsiteY4" fmla="*/ 0 h 1927042"/>
                <a:gd name="connsiteX5" fmla="*/ 888291 w 1528632"/>
                <a:gd name="connsiteY5" fmla="*/ 117904 h 1927042"/>
                <a:gd name="connsiteX6" fmla="*/ 772034 w 1528632"/>
                <a:gd name="connsiteY6" fmla="*/ 187814 h 1927042"/>
                <a:gd name="connsiteX7" fmla="*/ 849610 w 1528632"/>
                <a:gd name="connsiteY7" fmla="*/ 305612 h 1927042"/>
                <a:gd name="connsiteX8" fmla="*/ 845277 w 1528632"/>
                <a:gd name="connsiteY8" fmla="*/ 468535 h 1927042"/>
                <a:gd name="connsiteX9" fmla="*/ 859137 w 1528632"/>
                <a:gd name="connsiteY9" fmla="*/ 328926 h 1927042"/>
                <a:gd name="connsiteX10" fmla="*/ 767377 w 1528632"/>
                <a:gd name="connsiteY10" fmla="*/ 190929 h 1927042"/>
                <a:gd name="connsiteX11" fmla="*/ 595895 w 1528632"/>
                <a:gd name="connsiteY11" fmla="*/ 279610 h 1927042"/>
                <a:gd name="connsiteX12" fmla="*/ 678019 w 1528632"/>
                <a:gd name="connsiteY12" fmla="*/ 505532 h 1927042"/>
                <a:gd name="connsiteX13" fmla="*/ 656351 w 1528632"/>
                <a:gd name="connsiteY13" fmla="*/ 627233 h 1927042"/>
                <a:gd name="connsiteX14" fmla="*/ 671572 w 1528632"/>
                <a:gd name="connsiteY14" fmla="*/ 496973 h 1927042"/>
                <a:gd name="connsiteX15" fmla="*/ 590559 w 1528632"/>
                <a:gd name="connsiteY15" fmla="*/ 286057 h 1927042"/>
                <a:gd name="connsiteX16" fmla="*/ 451308 w 1528632"/>
                <a:gd name="connsiteY16" fmla="*/ 355180 h 1927042"/>
                <a:gd name="connsiteX17" fmla="*/ 492210 w 1528632"/>
                <a:gd name="connsiteY17" fmla="*/ 588015 h 1927042"/>
                <a:gd name="connsiteX18" fmla="*/ 497654 w 1528632"/>
                <a:gd name="connsiteY18" fmla="*/ 816158 h 1927042"/>
                <a:gd name="connsiteX19" fmla="*/ 283944 w 1528632"/>
                <a:gd name="connsiteY19" fmla="*/ 1069873 h 1927042"/>
                <a:gd name="connsiteX20" fmla="*/ 82017 w 1528632"/>
                <a:gd name="connsiteY20" fmla="*/ 1443391 h 1927042"/>
                <a:gd name="connsiteX21" fmla="*/ 0 w 1528632"/>
                <a:gd name="connsiteY21" fmla="*/ 1672214 h 1927042"/>
                <a:gd name="connsiteX22" fmla="*/ 286057 w 1528632"/>
                <a:gd name="connsiteY22" fmla="*/ 1866585 h 1927042"/>
                <a:gd name="connsiteX23" fmla="*/ 573224 w 1528632"/>
                <a:gd name="connsiteY23" fmla="*/ 1927041 h 1927042"/>
                <a:gd name="connsiteX24" fmla="*/ 682246 w 1528632"/>
                <a:gd name="connsiteY24" fmla="*/ 1592419 h 1927042"/>
                <a:gd name="connsiteX25" fmla="*/ 890619 w 1528632"/>
                <a:gd name="connsiteY25" fmla="*/ 1367821 h 1927042"/>
                <a:gd name="connsiteX26" fmla="*/ 1093657 w 1528632"/>
                <a:gd name="connsiteY26" fmla="*/ 1301921 h 1927042"/>
                <a:gd name="connsiteX27" fmla="*/ 965186 w 1528632"/>
                <a:gd name="connsiteY27" fmla="*/ 1127107 h 1927042"/>
                <a:gd name="connsiteX28" fmla="*/ 920847 w 1528632"/>
                <a:gd name="connsiteY28" fmla="*/ 861500 h 1927042"/>
                <a:gd name="connsiteX29" fmla="*/ 1035205 w 1528632"/>
                <a:gd name="connsiteY29" fmla="*/ 621896 h 1927042"/>
                <a:gd name="connsiteX30" fmla="*/ 1298698 w 1528632"/>
                <a:gd name="connsiteY30" fmla="*/ 589448 h 1927042"/>
                <a:gd name="connsiteX31" fmla="*/ 1528632 w 1528632"/>
                <a:gd name="connsiteY31" fmla="*/ 668349 h 1927042"/>
                <a:gd name="connsiteX0" fmla="*/ 1569520 w 1569520"/>
                <a:gd name="connsiteY0" fmla="*/ 712953 h 1927042"/>
                <a:gd name="connsiteX1" fmla="*/ 1418178 w 1569520"/>
                <a:gd name="connsiteY1" fmla="*/ 549943 h 1927042"/>
                <a:gd name="connsiteX2" fmla="*/ 1270583 w 1569520"/>
                <a:gd name="connsiteY2" fmla="*/ 481536 h 1927042"/>
                <a:gd name="connsiteX3" fmla="*/ 1133339 w 1569520"/>
                <a:gd name="connsiteY3" fmla="*/ 396081 h 1927042"/>
                <a:gd name="connsiteX4" fmla="*/ 966189 w 1569520"/>
                <a:gd name="connsiteY4" fmla="*/ 0 h 1927042"/>
                <a:gd name="connsiteX5" fmla="*/ 888291 w 1569520"/>
                <a:gd name="connsiteY5" fmla="*/ 117904 h 1927042"/>
                <a:gd name="connsiteX6" fmla="*/ 772034 w 1569520"/>
                <a:gd name="connsiteY6" fmla="*/ 187814 h 1927042"/>
                <a:gd name="connsiteX7" fmla="*/ 849610 w 1569520"/>
                <a:gd name="connsiteY7" fmla="*/ 305612 h 1927042"/>
                <a:gd name="connsiteX8" fmla="*/ 845277 w 1569520"/>
                <a:gd name="connsiteY8" fmla="*/ 468535 h 1927042"/>
                <a:gd name="connsiteX9" fmla="*/ 859137 w 1569520"/>
                <a:gd name="connsiteY9" fmla="*/ 328926 h 1927042"/>
                <a:gd name="connsiteX10" fmla="*/ 767377 w 1569520"/>
                <a:gd name="connsiteY10" fmla="*/ 190929 h 1927042"/>
                <a:gd name="connsiteX11" fmla="*/ 595895 w 1569520"/>
                <a:gd name="connsiteY11" fmla="*/ 279610 h 1927042"/>
                <a:gd name="connsiteX12" fmla="*/ 678019 w 1569520"/>
                <a:gd name="connsiteY12" fmla="*/ 505532 h 1927042"/>
                <a:gd name="connsiteX13" fmla="*/ 656351 w 1569520"/>
                <a:gd name="connsiteY13" fmla="*/ 627233 h 1927042"/>
                <a:gd name="connsiteX14" fmla="*/ 671572 w 1569520"/>
                <a:gd name="connsiteY14" fmla="*/ 496973 h 1927042"/>
                <a:gd name="connsiteX15" fmla="*/ 590559 w 1569520"/>
                <a:gd name="connsiteY15" fmla="*/ 286057 h 1927042"/>
                <a:gd name="connsiteX16" fmla="*/ 451308 w 1569520"/>
                <a:gd name="connsiteY16" fmla="*/ 355180 h 1927042"/>
                <a:gd name="connsiteX17" fmla="*/ 492210 w 1569520"/>
                <a:gd name="connsiteY17" fmla="*/ 588015 h 1927042"/>
                <a:gd name="connsiteX18" fmla="*/ 497654 w 1569520"/>
                <a:gd name="connsiteY18" fmla="*/ 816158 h 1927042"/>
                <a:gd name="connsiteX19" fmla="*/ 283944 w 1569520"/>
                <a:gd name="connsiteY19" fmla="*/ 1069873 h 1927042"/>
                <a:gd name="connsiteX20" fmla="*/ 82017 w 1569520"/>
                <a:gd name="connsiteY20" fmla="*/ 1443391 h 1927042"/>
                <a:gd name="connsiteX21" fmla="*/ 0 w 1569520"/>
                <a:gd name="connsiteY21" fmla="*/ 1672214 h 1927042"/>
                <a:gd name="connsiteX22" fmla="*/ 286057 w 1569520"/>
                <a:gd name="connsiteY22" fmla="*/ 1866585 h 1927042"/>
                <a:gd name="connsiteX23" fmla="*/ 573224 w 1569520"/>
                <a:gd name="connsiteY23" fmla="*/ 1927041 h 1927042"/>
                <a:gd name="connsiteX24" fmla="*/ 682246 w 1569520"/>
                <a:gd name="connsiteY24" fmla="*/ 1592419 h 1927042"/>
                <a:gd name="connsiteX25" fmla="*/ 890619 w 1569520"/>
                <a:gd name="connsiteY25" fmla="*/ 1367821 h 1927042"/>
                <a:gd name="connsiteX26" fmla="*/ 1093657 w 1569520"/>
                <a:gd name="connsiteY26" fmla="*/ 1301921 h 1927042"/>
                <a:gd name="connsiteX27" fmla="*/ 965186 w 1569520"/>
                <a:gd name="connsiteY27" fmla="*/ 1127107 h 1927042"/>
                <a:gd name="connsiteX28" fmla="*/ 920847 w 1569520"/>
                <a:gd name="connsiteY28" fmla="*/ 861500 h 1927042"/>
                <a:gd name="connsiteX29" fmla="*/ 1035205 w 1569520"/>
                <a:gd name="connsiteY29" fmla="*/ 621896 h 1927042"/>
                <a:gd name="connsiteX30" fmla="*/ 1298698 w 1569520"/>
                <a:gd name="connsiteY30" fmla="*/ 589448 h 1927042"/>
                <a:gd name="connsiteX31" fmla="*/ 1569520 w 1569520"/>
                <a:gd name="connsiteY31" fmla="*/ 712953 h 1927042"/>
                <a:gd name="connsiteX0" fmla="*/ 1569520 w 1569520"/>
                <a:gd name="connsiteY0" fmla="*/ 712953 h 1927042"/>
                <a:gd name="connsiteX1" fmla="*/ 1418178 w 1569520"/>
                <a:gd name="connsiteY1" fmla="*/ 549943 h 1927042"/>
                <a:gd name="connsiteX2" fmla="*/ 1270583 w 1569520"/>
                <a:gd name="connsiteY2" fmla="*/ 481536 h 1927042"/>
                <a:gd name="connsiteX3" fmla="*/ 1133339 w 1569520"/>
                <a:gd name="connsiteY3" fmla="*/ 396081 h 1927042"/>
                <a:gd name="connsiteX4" fmla="*/ 966189 w 1569520"/>
                <a:gd name="connsiteY4" fmla="*/ 0 h 1927042"/>
                <a:gd name="connsiteX5" fmla="*/ 888291 w 1569520"/>
                <a:gd name="connsiteY5" fmla="*/ 117904 h 1927042"/>
                <a:gd name="connsiteX6" fmla="*/ 772034 w 1569520"/>
                <a:gd name="connsiteY6" fmla="*/ 187814 h 1927042"/>
                <a:gd name="connsiteX7" fmla="*/ 849610 w 1569520"/>
                <a:gd name="connsiteY7" fmla="*/ 305612 h 1927042"/>
                <a:gd name="connsiteX8" fmla="*/ 845277 w 1569520"/>
                <a:gd name="connsiteY8" fmla="*/ 468535 h 1927042"/>
                <a:gd name="connsiteX9" fmla="*/ 859137 w 1569520"/>
                <a:gd name="connsiteY9" fmla="*/ 328926 h 1927042"/>
                <a:gd name="connsiteX10" fmla="*/ 767377 w 1569520"/>
                <a:gd name="connsiteY10" fmla="*/ 190929 h 1927042"/>
                <a:gd name="connsiteX11" fmla="*/ 595895 w 1569520"/>
                <a:gd name="connsiteY11" fmla="*/ 279610 h 1927042"/>
                <a:gd name="connsiteX12" fmla="*/ 678019 w 1569520"/>
                <a:gd name="connsiteY12" fmla="*/ 505532 h 1927042"/>
                <a:gd name="connsiteX13" fmla="*/ 656351 w 1569520"/>
                <a:gd name="connsiteY13" fmla="*/ 627233 h 1927042"/>
                <a:gd name="connsiteX14" fmla="*/ 671572 w 1569520"/>
                <a:gd name="connsiteY14" fmla="*/ 496973 h 1927042"/>
                <a:gd name="connsiteX15" fmla="*/ 590559 w 1569520"/>
                <a:gd name="connsiteY15" fmla="*/ 286057 h 1927042"/>
                <a:gd name="connsiteX16" fmla="*/ 451308 w 1569520"/>
                <a:gd name="connsiteY16" fmla="*/ 355180 h 1927042"/>
                <a:gd name="connsiteX17" fmla="*/ 492210 w 1569520"/>
                <a:gd name="connsiteY17" fmla="*/ 588015 h 1927042"/>
                <a:gd name="connsiteX18" fmla="*/ 497654 w 1569520"/>
                <a:gd name="connsiteY18" fmla="*/ 816158 h 1927042"/>
                <a:gd name="connsiteX19" fmla="*/ 283944 w 1569520"/>
                <a:gd name="connsiteY19" fmla="*/ 1069873 h 1927042"/>
                <a:gd name="connsiteX20" fmla="*/ 82017 w 1569520"/>
                <a:gd name="connsiteY20" fmla="*/ 1443391 h 1927042"/>
                <a:gd name="connsiteX21" fmla="*/ 0 w 1569520"/>
                <a:gd name="connsiteY21" fmla="*/ 1672214 h 1927042"/>
                <a:gd name="connsiteX22" fmla="*/ 286057 w 1569520"/>
                <a:gd name="connsiteY22" fmla="*/ 1866585 h 1927042"/>
                <a:gd name="connsiteX23" fmla="*/ 573224 w 1569520"/>
                <a:gd name="connsiteY23" fmla="*/ 1927041 h 1927042"/>
                <a:gd name="connsiteX24" fmla="*/ 682246 w 1569520"/>
                <a:gd name="connsiteY24" fmla="*/ 1592419 h 1927042"/>
                <a:gd name="connsiteX25" fmla="*/ 890619 w 1569520"/>
                <a:gd name="connsiteY25" fmla="*/ 1367821 h 1927042"/>
                <a:gd name="connsiteX26" fmla="*/ 1093657 w 1569520"/>
                <a:gd name="connsiteY26" fmla="*/ 1301921 h 1927042"/>
                <a:gd name="connsiteX27" fmla="*/ 965186 w 1569520"/>
                <a:gd name="connsiteY27" fmla="*/ 1127107 h 1927042"/>
                <a:gd name="connsiteX28" fmla="*/ 920847 w 1569520"/>
                <a:gd name="connsiteY28" fmla="*/ 861500 h 1927042"/>
                <a:gd name="connsiteX29" fmla="*/ 1035205 w 1569520"/>
                <a:gd name="connsiteY29" fmla="*/ 621896 h 1927042"/>
                <a:gd name="connsiteX30" fmla="*/ 1298698 w 1569520"/>
                <a:gd name="connsiteY30" fmla="*/ 589448 h 1927042"/>
                <a:gd name="connsiteX31" fmla="*/ 1569520 w 1569520"/>
                <a:gd name="connsiteY31" fmla="*/ 712953 h 1927042"/>
                <a:gd name="connsiteX0" fmla="*/ 1569520 w 1569520"/>
                <a:gd name="connsiteY0" fmla="*/ 712953 h 1927042"/>
                <a:gd name="connsiteX1" fmla="*/ 1418178 w 1569520"/>
                <a:gd name="connsiteY1" fmla="*/ 549943 h 1927042"/>
                <a:gd name="connsiteX2" fmla="*/ 1270583 w 1569520"/>
                <a:gd name="connsiteY2" fmla="*/ 481536 h 1927042"/>
                <a:gd name="connsiteX3" fmla="*/ 1133339 w 1569520"/>
                <a:gd name="connsiteY3" fmla="*/ 396081 h 1927042"/>
                <a:gd name="connsiteX4" fmla="*/ 966189 w 1569520"/>
                <a:gd name="connsiteY4" fmla="*/ 0 h 1927042"/>
                <a:gd name="connsiteX5" fmla="*/ 888291 w 1569520"/>
                <a:gd name="connsiteY5" fmla="*/ 117904 h 1927042"/>
                <a:gd name="connsiteX6" fmla="*/ 772034 w 1569520"/>
                <a:gd name="connsiteY6" fmla="*/ 187814 h 1927042"/>
                <a:gd name="connsiteX7" fmla="*/ 849610 w 1569520"/>
                <a:gd name="connsiteY7" fmla="*/ 305612 h 1927042"/>
                <a:gd name="connsiteX8" fmla="*/ 845277 w 1569520"/>
                <a:gd name="connsiteY8" fmla="*/ 468535 h 1927042"/>
                <a:gd name="connsiteX9" fmla="*/ 859137 w 1569520"/>
                <a:gd name="connsiteY9" fmla="*/ 328926 h 1927042"/>
                <a:gd name="connsiteX10" fmla="*/ 767377 w 1569520"/>
                <a:gd name="connsiteY10" fmla="*/ 190929 h 1927042"/>
                <a:gd name="connsiteX11" fmla="*/ 595895 w 1569520"/>
                <a:gd name="connsiteY11" fmla="*/ 279610 h 1927042"/>
                <a:gd name="connsiteX12" fmla="*/ 678019 w 1569520"/>
                <a:gd name="connsiteY12" fmla="*/ 505532 h 1927042"/>
                <a:gd name="connsiteX13" fmla="*/ 656351 w 1569520"/>
                <a:gd name="connsiteY13" fmla="*/ 627233 h 1927042"/>
                <a:gd name="connsiteX14" fmla="*/ 671572 w 1569520"/>
                <a:gd name="connsiteY14" fmla="*/ 496973 h 1927042"/>
                <a:gd name="connsiteX15" fmla="*/ 590559 w 1569520"/>
                <a:gd name="connsiteY15" fmla="*/ 286057 h 1927042"/>
                <a:gd name="connsiteX16" fmla="*/ 451308 w 1569520"/>
                <a:gd name="connsiteY16" fmla="*/ 355180 h 1927042"/>
                <a:gd name="connsiteX17" fmla="*/ 492210 w 1569520"/>
                <a:gd name="connsiteY17" fmla="*/ 588015 h 1927042"/>
                <a:gd name="connsiteX18" fmla="*/ 497654 w 1569520"/>
                <a:gd name="connsiteY18" fmla="*/ 816158 h 1927042"/>
                <a:gd name="connsiteX19" fmla="*/ 283944 w 1569520"/>
                <a:gd name="connsiteY19" fmla="*/ 1069873 h 1927042"/>
                <a:gd name="connsiteX20" fmla="*/ 82017 w 1569520"/>
                <a:gd name="connsiteY20" fmla="*/ 1443391 h 1927042"/>
                <a:gd name="connsiteX21" fmla="*/ 0 w 1569520"/>
                <a:gd name="connsiteY21" fmla="*/ 1672214 h 1927042"/>
                <a:gd name="connsiteX22" fmla="*/ 286057 w 1569520"/>
                <a:gd name="connsiteY22" fmla="*/ 1866585 h 1927042"/>
                <a:gd name="connsiteX23" fmla="*/ 573224 w 1569520"/>
                <a:gd name="connsiteY23" fmla="*/ 1927041 h 1927042"/>
                <a:gd name="connsiteX24" fmla="*/ 682246 w 1569520"/>
                <a:gd name="connsiteY24" fmla="*/ 1592419 h 1927042"/>
                <a:gd name="connsiteX25" fmla="*/ 890619 w 1569520"/>
                <a:gd name="connsiteY25" fmla="*/ 1367821 h 1927042"/>
                <a:gd name="connsiteX26" fmla="*/ 1087307 w 1569520"/>
                <a:gd name="connsiteY26" fmla="*/ 1308271 h 1927042"/>
                <a:gd name="connsiteX27" fmla="*/ 965186 w 1569520"/>
                <a:gd name="connsiteY27" fmla="*/ 1127107 h 1927042"/>
                <a:gd name="connsiteX28" fmla="*/ 920847 w 1569520"/>
                <a:gd name="connsiteY28" fmla="*/ 861500 h 1927042"/>
                <a:gd name="connsiteX29" fmla="*/ 1035205 w 1569520"/>
                <a:gd name="connsiteY29" fmla="*/ 621896 h 1927042"/>
                <a:gd name="connsiteX30" fmla="*/ 1298698 w 1569520"/>
                <a:gd name="connsiteY30" fmla="*/ 589448 h 1927042"/>
                <a:gd name="connsiteX31" fmla="*/ 1569520 w 1569520"/>
                <a:gd name="connsiteY31" fmla="*/ 712953 h 1927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69520" h="1927042">
                  <a:moveTo>
                    <a:pt x="1569520" y="712953"/>
                  </a:moveTo>
                  <a:cubicBezTo>
                    <a:pt x="1511374" y="635744"/>
                    <a:pt x="1461186" y="581078"/>
                    <a:pt x="1418178" y="549943"/>
                  </a:cubicBezTo>
                  <a:cubicBezTo>
                    <a:pt x="1375170" y="518808"/>
                    <a:pt x="1318056" y="507180"/>
                    <a:pt x="1270583" y="481536"/>
                  </a:cubicBezTo>
                  <a:cubicBezTo>
                    <a:pt x="1223110" y="455892"/>
                    <a:pt x="1184071" y="476337"/>
                    <a:pt x="1133339" y="396081"/>
                  </a:cubicBezTo>
                  <a:cubicBezTo>
                    <a:pt x="1082607" y="315825"/>
                    <a:pt x="1007753" y="62975"/>
                    <a:pt x="966189" y="0"/>
                  </a:cubicBezTo>
                  <a:cubicBezTo>
                    <a:pt x="915957" y="58368"/>
                    <a:pt x="920650" y="86602"/>
                    <a:pt x="888291" y="117904"/>
                  </a:cubicBezTo>
                  <a:cubicBezTo>
                    <a:pt x="855932" y="149206"/>
                    <a:pt x="842763" y="154363"/>
                    <a:pt x="772034" y="187814"/>
                  </a:cubicBezTo>
                  <a:cubicBezTo>
                    <a:pt x="835648" y="281938"/>
                    <a:pt x="820068" y="228489"/>
                    <a:pt x="849610" y="305612"/>
                  </a:cubicBezTo>
                  <a:cubicBezTo>
                    <a:pt x="879152" y="382735"/>
                    <a:pt x="843689" y="464649"/>
                    <a:pt x="845277" y="468535"/>
                  </a:cubicBezTo>
                  <a:cubicBezTo>
                    <a:pt x="846865" y="472421"/>
                    <a:pt x="872120" y="375194"/>
                    <a:pt x="859137" y="328926"/>
                  </a:cubicBezTo>
                  <a:cubicBezTo>
                    <a:pt x="846154" y="282658"/>
                    <a:pt x="803306" y="197704"/>
                    <a:pt x="767377" y="190929"/>
                  </a:cubicBezTo>
                  <a:cubicBezTo>
                    <a:pt x="683256" y="224754"/>
                    <a:pt x="666403" y="235843"/>
                    <a:pt x="595895" y="279610"/>
                  </a:cubicBezTo>
                  <a:cubicBezTo>
                    <a:pt x="633728" y="340711"/>
                    <a:pt x="667943" y="447595"/>
                    <a:pt x="678019" y="505532"/>
                  </a:cubicBezTo>
                  <a:cubicBezTo>
                    <a:pt x="688095" y="563469"/>
                    <a:pt x="657425" y="628659"/>
                    <a:pt x="656351" y="627233"/>
                  </a:cubicBezTo>
                  <a:cubicBezTo>
                    <a:pt x="655277" y="625807"/>
                    <a:pt x="682537" y="553836"/>
                    <a:pt x="671572" y="496973"/>
                  </a:cubicBezTo>
                  <a:cubicBezTo>
                    <a:pt x="660607" y="440110"/>
                    <a:pt x="622213" y="345081"/>
                    <a:pt x="590559" y="286057"/>
                  </a:cubicBezTo>
                  <a:cubicBezTo>
                    <a:pt x="511235" y="322374"/>
                    <a:pt x="531982" y="315688"/>
                    <a:pt x="451308" y="355180"/>
                  </a:cubicBezTo>
                  <a:cubicBezTo>
                    <a:pt x="465974" y="446675"/>
                    <a:pt x="484486" y="511185"/>
                    <a:pt x="492210" y="588015"/>
                  </a:cubicBezTo>
                  <a:cubicBezTo>
                    <a:pt x="499934" y="664845"/>
                    <a:pt x="532365" y="735848"/>
                    <a:pt x="497654" y="816158"/>
                  </a:cubicBezTo>
                  <a:cubicBezTo>
                    <a:pt x="462943" y="896468"/>
                    <a:pt x="353217" y="965334"/>
                    <a:pt x="283944" y="1069873"/>
                  </a:cubicBezTo>
                  <a:cubicBezTo>
                    <a:pt x="214671" y="1174412"/>
                    <a:pt x="129341" y="1343001"/>
                    <a:pt x="82017" y="1443391"/>
                  </a:cubicBezTo>
                  <a:cubicBezTo>
                    <a:pt x="34693" y="1543781"/>
                    <a:pt x="17996" y="1567013"/>
                    <a:pt x="0" y="1672214"/>
                  </a:cubicBezTo>
                  <a:cubicBezTo>
                    <a:pt x="81677" y="1768748"/>
                    <a:pt x="190520" y="1824114"/>
                    <a:pt x="286057" y="1866585"/>
                  </a:cubicBezTo>
                  <a:cubicBezTo>
                    <a:pt x="381594" y="1909056"/>
                    <a:pt x="497803" y="1927232"/>
                    <a:pt x="573224" y="1927041"/>
                  </a:cubicBezTo>
                  <a:cubicBezTo>
                    <a:pt x="600975" y="1840177"/>
                    <a:pt x="629347" y="1685622"/>
                    <a:pt x="682246" y="1592419"/>
                  </a:cubicBezTo>
                  <a:cubicBezTo>
                    <a:pt x="735145" y="1499216"/>
                    <a:pt x="823109" y="1415179"/>
                    <a:pt x="890619" y="1367821"/>
                  </a:cubicBezTo>
                  <a:cubicBezTo>
                    <a:pt x="958129" y="1320463"/>
                    <a:pt x="1026487" y="1319500"/>
                    <a:pt x="1087307" y="1308271"/>
                  </a:cubicBezTo>
                  <a:cubicBezTo>
                    <a:pt x="1031118" y="1240705"/>
                    <a:pt x="992929" y="1201569"/>
                    <a:pt x="965186" y="1127107"/>
                  </a:cubicBezTo>
                  <a:cubicBezTo>
                    <a:pt x="937443" y="1052645"/>
                    <a:pt x="900509" y="941369"/>
                    <a:pt x="920847" y="861500"/>
                  </a:cubicBezTo>
                  <a:cubicBezTo>
                    <a:pt x="941185" y="781631"/>
                    <a:pt x="972230" y="667238"/>
                    <a:pt x="1035205" y="621896"/>
                  </a:cubicBezTo>
                  <a:cubicBezTo>
                    <a:pt x="1098180" y="576554"/>
                    <a:pt x="1209646" y="574272"/>
                    <a:pt x="1298698" y="589448"/>
                  </a:cubicBezTo>
                  <a:cubicBezTo>
                    <a:pt x="1387751" y="604624"/>
                    <a:pt x="1460397" y="656347"/>
                    <a:pt x="1569520" y="71295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AB2AA"/>
                </a:gs>
                <a:gs pos="56000">
                  <a:srgbClr val="D4A295">
                    <a:tint val="44500"/>
                    <a:satMod val="160000"/>
                  </a:srgbClr>
                </a:gs>
                <a:gs pos="100000">
                  <a:srgbClr val="D4A295">
                    <a:tint val="23500"/>
                    <a:satMod val="1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935F4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" name="Freeform 238">
              <a:extLst>
                <a:ext uri="{FF2B5EF4-FFF2-40B4-BE49-F238E27FC236}">
                  <a16:creationId xmlns:a16="http://schemas.microsoft.com/office/drawing/2014/main" id="{55EB4081-4CBF-8B46-9BBF-C0DE20082571}"/>
                </a:ext>
              </a:extLst>
            </p:cNvPr>
            <p:cNvSpPr/>
            <p:nvPr/>
          </p:nvSpPr>
          <p:spPr>
            <a:xfrm>
              <a:off x="8366143" y="4295668"/>
              <a:ext cx="626965" cy="346715"/>
            </a:xfrm>
            <a:custGeom>
              <a:avLst/>
              <a:gdLst>
                <a:gd name="connsiteX0" fmla="*/ 8521 w 702865"/>
                <a:gd name="connsiteY0" fmla="*/ 661 h 400320"/>
                <a:gd name="connsiteX1" fmla="*/ 76535 w 702865"/>
                <a:gd name="connsiteY1" fmla="*/ 250042 h 400320"/>
                <a:gd name="connsiteX2" fmla="*/ 121877 w 702865"/>
                <a:gd name="connsiteY2" fmla="*/ 386069 h 400320"/>
                <a:gd name="connsiteX3" fmla="*/ 333473 w 702865"/>
                <a:gd name="connsiteY3" fmla="*/ 393626 h 400320"/>
                <a:gd name="connsiteX4" fmla="*/ 650868 w 702865"/>
                <a:gd name="connsiteY4" fmla="*/ 363398 h 400320"/>
                <a:gd name="connsiteX5" fmla="*/ 665983 w 702865"/>
                <a:gd name="connsiteY5" fmla="*/ 325613 h 400320"/>
                <a:gd name="connsiteX6" fmla="*/ 288131 w 702865"/>
                <a:gd name="connsiteY6" fmla="*/ 182029 h 400320"/>
                <a:gd name="connsiteX7" fmla="*/ 8521 w 702865"/>
                <a:gd name="connsiteY7" fmla="*/ 661 h 400320"/>
                <a:gd name="connsiteX0" fmla="*/ 7772 w 714816"/>
                <a:gd name="connsiteY0" fmla="*/ 516 h 447800"/>
                <a:gd name="connsiteX1" fmla="*/ 88486 w 714816"/>
                <a:gd name="connsiteY1" fmla="*/ 297522 h 447800"/>
                <a:gd name="connsiteX2" fmla="*/ 133828 w 714816"/>
                <a:gd name="connsiteY2" fmla="*/ 433549 h 447800"/>
                <a:gd name="connsiteX3" fmla="*/ 345424 w 714816"/>
                <a:gd name="connsiteY3" fmla="*/ 441106 h 447800"/>
                <a:gd name="connsiteX4" fmla="*/ 662819 w 714816"/>
                <a:gd name="connsiteY4" fmla="*/ 410878 h 447800"/>
                <a:gd name="connsiteX5" fmla="*/ 677934 w 714816"/>
                <a:gd name="connsiteY5" fmla="*/ 373093 h 447800"/>
                <a:gd name="connsiteX6" fmla="*/ 300082 w 714816"/>
                <a:gd name="connsiteY6" fmla="*/ 229509 h 447800"/>
                <a:gd name="connsiteX7" fmla="*/ 7772 w 714816"/>
                <a:gd name="connsiteY7" fmla="*/ 516 h 447800"/>
                <a:gd name="connsiteX0" fmla="*/ 7772 w 714816"/>
                <a:gd name="connsiteY0" fmla="*/ 516 h 447800"/>
                <a:gd name="connsiteX1" fmla="*/ 88486 w 714816"/>
                <a:gd name="connsiteY1" fmla="*/ 297522 h 447800"/>
                <a:gd name="connsiteX2" fmla="*/ 133828 w 714816"/>
                <a:gd name="connsiteY2" fmla="*/ 433549 h 447800"/>
                <a:gd name="connsiteX3" fmla="*/ 345424 w 714816"/>
                <a:gd name="connsiteY3" fmla="*/ 441106 h 447800"/>
                <a:gd name="connsiteX4" fmla="*/ 662819 w 714816"/>
                <a:gd name="connsiteY4" fmla="*/ 410878 h 447800"/>
                <a:gd name="connsiteX5" fmla="*/ 677934 w 714816"/>
                <a:gd name="connsiteY5" fmla="*/ 373093 h 447800"/>
                <a:gd name="connsiteX6" fmla="*/ 300082 w 714816"/>
                <a:gd name="connsiteY6" fmla="*/ 229509 h 447800"/>
                <a:gd name="connsiteX7" fmla="*/ 7772 w 714816"/>
                <a:gd name="connsiteY7" fmla="*/ 516 h 447800"/>
                <a:gd name="connsiteX0" fmla="*/ 7772 w 714816"/>
                <a:gd name="connsiteY0" fmla="*/ 0 h 447284"/>
                <a:gd name="connsiteX1" fmla="*/ 88486 w 714816"/>
                <a:gd name="connsiteY1" fmla="*/ 297006 h 447284"/>
                <a:gd name="connsiteX2" fmla="*/ 133828 w 714816"/>
                <a:gd name="connsiteY2" fmla="*/ 433033 h 447284"/>
                <a:gd name="connsiteX3" fmla="*/ 345424 w 714816"/>
                <a:gd name="connsiteY3" fmla="*/ 440590 h 447284"/>
                <a:gd name="connsiteX4" fmla="*/ 662819 w 714816"/>
                <a:gd name="connsiteY4" fmla="*/ 410362 h 447284"/>
                <a:gd name="connsiteX5" fmla="*/ 677934 w 714816"/>
                <a:gd name="connsiteY5" fmla="*/ 372577 h 447284"/>
                <a:gd name="connsiteX6" fmla="*/ 300082 w 714816"/>
                <a:gd name="connsiteY6" fmla="*/ 228993 h 447284"/>
                <a:gd name="connsiteX7" fmla="*/ 7772 w 714816"/>
                <a:gd name="connsiteY7" fmla="*/ 0 h 447284"/>
                <a:gd name="connsiteX0" fmla="*/ 0 w 707044"/>
                <a:gd name="connsiteY0" fmla="*/ 0 h 447284"/>
                <a:gd name="connsiteX1" fmla="*/ 80714 w 707044"/>
                <a:gd name="connsiteY1" fmla="*/ 297006 h 447284"/>
                <a:gd name="connsiteX2" fmla="*/ 126056 w 707044"/>
                <a:gd name="connsiteY2" fmla="*/ 433033 h 447284"/>
                <a:gd name="connsiteX3" fmla="*/ 337652 w 707044"/>
                <a:gd name="connsiteY3" fmla="*/ 440590 h 447284"/>
                <a:gd name="connsiteX4" fmla="*/ 655047 w 707044"/>
                <a:gd name="connsiteY4" fmla="*/ 410362 h 447284"/>
                <a:gd name="connsiteX5" fmla="*/ 670162 w 707044"/>
                <a:gd name="connsiteY5" fmla="*/ 372577 h 447284"/>
                <a:gd name="connsiteX6" fmla="*/ 292310 w 707044"/>
                <a:gd name="connsiteY6" fmla="*/ 228993 h 447284"/>
                <a:gd name="connsiteX7" fmla="*/ 0 w 707044"/>
                <a:gd name="connsiteY7" fmla="*/ 0 h 447284"/>
                <a:gd name="connsiteX0" fmla="*/ 0 w 707044"/>
                <a:gd name="connsiteY0" fmla="*/ 0 h 447284"/>
                <a:gd name="connsiteX1" fmla="*/ 80714 w 707044"/>
                <a:gd name="connsiteY1" fmla="*/ 297006 h 447284"/>
                <a:gd name="connsiteX2" fmla="*/ 126056 w 707044"/>
                <a:gd name="connsiteY2" fmla="*/ 433033 h 447284"/>
                <a:gd name="connsiteX3" fmla="*/ 337652 w 707044"/>
                <a:gd name="connsiteY3" fmla="*/ 440590 h 447284"/>
                <a:gd name="connsiteX4" fmla="*/ 655047 w 707044"/>
                <a:gd name="connsiteY4" fmla="*/ 410362 h 447284"/>
                <a:gd name="connsiteX5" fmla="*/ 670162 w 707044"/>
                <a:gd name="connsiteY5" fmla="*/ 372577 h 447284"/>
                <a:gd name="connsiteX6" fmla="*/ 320885 w 707044"/>
                <a:gd name="connsiteY6" fmla="*/ 206768 h 447284"/>
                <a:gd name="connsiteX7" fmla="*/ 0 w 707044"/>
                <a:gd name="connsiteY7" fmla="*/ 0 h 447284"/>
                <a:gd name="connsiteX0" fmla="*/ 0 w 707044"/>
                <a:gd name="connsiteY0" fmla="*/ 0 h 445418"/>
                <a:gd name="connsiteX1" fmla="*/ 80714 w 707044"/>
                <a:gd name="connsiteY1" fmla="*/ 297006 h 445418"/>
                <a:gd name="connsiteX2" fmla="*/ 138756 w 707044"/>
                <a:gd name="connsiteY2" fmla="*/ 429858 h 445418"/>
                <a:gd name="connsiteX3" fmla="*/ 337652 w 707044"/>
                <a:gd name="connsiteY3" fmla="*/ 440590 h 445418"/>
                <a:gd name="connsiteX4" fmla="*/ 655047 w 707044"/>
                <a:gd name="connsiteY4" fmla="*/ 410362 h 445418"/>
                <a:gd name="connsiteX5" fmla="*/ 670162 w 707044"/>
                <a:gd name="connsiteY5" fmla="*/ 372577 h 445418"/>
                <a:gd name="connsiteX6" fmla="*/ 320885 w 707044"/>
                <a:gd name="connsiteY6" fmla="*/ 206768 h 445418"/>
                <a:gd name="connsiteX7" fmla="*/ 0 w 707044"/>
                <a:gd name="connsiteY7" fmla="*/ 0 h 445418"/>
                <a:gd name="connsiteX0" fmla="*/ 0 w 718109"/>
                <a:gd name="connsiteY0" fmla="*/ 0 h 445418"/>
                <a:gd name="connsiteX1" fmla="*/ 80714 w 718109"/>
                <a:gd name="connsiteY1" fmla="*/ 297006 h 445418"/>
                <a:gd name="connsiteX2" fmla="*/ 138756 w 718109"/>
                <a:gd name="connsiteY2" fmla="*/ 429858 h 445418"/>
                <a:gd name="connsiteX3" fmla="*/ 337652 w 718109"/>
                <a:gd name="connsiteY3" fmla="*/ 440590 h 445418"/>
                <a:gd name="connsiteX4" fmla="*/ 655047 w 718109"/>
                <a:gd name="connsiteY4" fmla="*/ 410362 h 445418"/>
                <a:gd name="connsiteX5" fmla="*/ 686037 w 718109"/>
                <a:gd name="connsiteY5" fmla="*/ 372577 h 445418"/>
                <a:gd name="connsiteX6" fmla="*/ 320885 w 718109"/>
                <a:gd name="connsiteY6" fmla="*/ 206768 h 445418"/>
                <a:gd name="connsiteX7" fmla="*/ 0 w 718109"/>
                <a:gd name="connsiteY7" fmla="*/ 0 h 445418"/>
                <a:gd name="connsiteX0" fmla="*/ 0 w 695986"/>
                <a:gd name="connsiteY0" fmla="*/ 0 h 445418"/>
                <a:gd name="connsiteX1" fmla="*/ 80714 w 695986"/>
                <a:gd name="connsiteY1" fmla="*/ 297006 h 445418"/>
                <a:gd name="connsiteX2" fmla="*/ 138756 w 695986"/>
                <a:gd name="connsiteY2" fmla="*/ 429858 h 445418"/>
                <a:gd name="connsiteX3" fmla="*/ 337652 w 695986"/>
                <a:gd name="connsiteY3" fmla="*/ 440590 h 445418"/>
                <a:gd name="connsiteX4" fmla="*/ 655047 w 695986"/>
                <a:gd name="connsiteY4" fmla="*/ 410362 h 445418"/>
                <a:gd name="connsiteX5" fmla="*/ 686037 w 695986"/>
                <a:gd name="connsiteY5" fmla="*/ 372577 h 445418"/>
                <a:gd name="connsiteX6" fmla="*/ 283929 w 695986"/>
                <a:gd name="connsiteY6" fmla="*/ 285546 h 445418"/>
                <a:gd name="connsiteX7" fmla="*/ 320885 w 695986"/>
                <a:gd name="connsiteY7" fmla="*/ 206768 h 445418"/>
                <a:gd name="connsiteX8" fmla="*/ 0 w 695986"/>
                <a:gd name="connsiteY8" fmla="*/ 0 h 445418"/>
                <a:gd name="connsiteX0" fmla="*/ 0 w 695986"/>
                <a:gd name="connsiteY0" fmla="*/ 0 h 445418"/>
                <a:gd name="connsiteX1" fmla="*/ 80714 w 695986"/>
                <a:gd name="connsiteY1" fmla="*/ 297006 h 445418"/>
                <a:gd name="connsiteX2" fmla="*/ 138756 w 695986"/>
                <a:gd name="connsiteY2" fmla="*/ 429858 h 445418"/>
                <a:gd name="connsiteX3" fmla="*/ 337652 w 695986"/>
                <a:gd name="connsiteY3" fmla="*/ 440590 h 445418"/>
                <a:gd name="connsiteX4" fmla="*/ 655047 w 695986"/>
                <a:gd name="connsiteY4" fmla="*/ 410362 h 445418"/>
                <a:gd name="connsiteX5" fmla="*/ 686037 w 695986"/>
                <a:gd name="connsiteY5" fmla="*/ 372577 h 445418"/>
                <a:gd name="connsiteX6" fmla="*/ 283929 w 695986"/>
                <a:gd name="connsiteY6" fmla="*/ 285546 h 445418"/>
                <a:gd name="connsiteX7" fmla="*/ 645909 w 695986"/>
                <a:gd name="connsiteY7" fmla="*/ 315109 h 445418"/>
                <a:gd name="connsiteX8" fmla="*/ 0 w 695986"/>
                <a:gd name="connsiteY8" fmla="*/ 0 h 445418"/>
                <a:gd name="connsiteX0" fmla="*/ 0 w 715759"/>
                <a:gd name="connsiteY0" fmla="*/ 0 h 445418"/>
                <a:gd name="connsiteX1" fmla="*/ 80714 w 715759"/>
                <a:gd name="connsiteY1" fmla="*/ 297006 h 445418"/>
                <a:gd name="connsiteX2" fmla="*/ 138756 w 715759"/>
                <a:gd name="connsiteY2" fmla="*/ 429858 h 445418"/>
                <a:gd name="connsiteX3" fmla="*/ 337652 w 715759"/>
                <a:gd name="connsiteY3" fmla="*/ 440590 h 445418"/>
                <a:gd name="connsiteX4" fmla="*/ 655047 w 715759"/>
                <a:gd name="connsiteY4" fmla="*/ 410362 h 445418"/>
                <a:gd name="connsiteX5" fmla="*/ 712039 w 715759"/>
                <a:gd name="connsiteY5" fmla="*/ 355243 h 445418"/>
                <a:gd name="connsiteX6" fmla="*/ 283929 w 715759"/>
                <a:gd name="connsiteY6" fmla="*/ 285546 h 445418"/>
                <a:gd name="connsiteX7" fmla="*/ 645909 w 715759"/>
                <a:gd name="connsiteY7" fmla="*/ 315109 h 445418"/>
                <a:gd name="connsiteX8" fmla="*/ 0 w 715759"/>
                <a:gd name="connsiteY8" fmla="*/ 0 h 445418"/>
                <a:gd name="connsiteX0" fmla="*/ 0 w 718665"/>
                <a:gd name="connsiteY0" fmla="*/ 0 h 445418"/>
                <a:gd name="connsiteX1" fmla="*/ 80714 w 718665"/>
                <a:gd name="connsiteY1" fmla="*/ 297006 h 445418"/>
                <a:gd name="connsiteX2" fmla="*/ 138756 w 718665"/>
                <a:gd name="connsiteY2" fmla="*/ 429858 h 445418"/>
                <a:gd name="connsiteX3" fmla="*/ 337652 w 718665"/>
                <a:gd name="connsiteY3" fmla="*/ 440590 h 445418"/>
                <a:gd name="connsiteX4" fmla="*/ 655047 w 718665"/>
                <a:gd name="connsiteY4" fmla="*/ 410362 h 445418"/>
                <a:gd name="connsiteX5" fmla="*/ 278050 w 718665"/>
                <a:gd name="connsiteY5" fmla="*/ 337549 h 445418"/>
                <a:gd name="connsiteX6" fmla="*/ 712039 w 718665"/>
                <a:gd name="connsiteY6" fmla="*/ 355243 h 445418"/>
                <a:gd name="connsiteX7" fmla="*/ 283929 w 718665"/>
                <a:gd name="connsiteY7" fmla="*/ 285546 h 445418"/>
                <a:gd name="connsiteX8" fmla="*/ 645909 w 718665"/>
                <a:gd name="connsiteY8" fmla="*/ 315109 h 445418"/>
                <a:gd name="connsiteX9" fmla="*/ 0 w 718665"/>
                <a:gd name="connsiteY9" fmla="*/ 0 h 445418"/>
                <a:gd name="connsiteX0" fmla="*/ 0 w 718665"/>
                <a:gd name="connsiteY0" fmla="*/ 0 h 495822"/>
                <a:gd name="connsiteX1" fmla="*/ 80714 w 718665"/>
                <a:gd name="connsiteY1" fmla="*/ 297006 h 495822"/>
                <a:gd name="connsiteX2" fmla="*/ 138756 w 718665"/>
                <a:gd name="connsiteY2" fmla="*/ 429858 h 495822"/>
                <a:gd name="connsiteX3" fmla="*/ 337652 w 718665"/>
                <a:gd name="connsiteY3" fmla="*/ 440590 h 495822"/>
                <a:gd name="connsiteX4" fmla="*/ 676715 w 718665"/>
                <a:gd name="connsiteY4" fmla="*/ 492701 h 495822"/>
                <a:gd name="connsiteX5" fmla="*/ 278050 w 718665"/>
                <a:gd name="connsiteY5" fmla="*/ 337549 h 495822"/>
                <a:gd name="connsiteX6" fmla="*/ 712039 w 718665"/>
                <a:gd name="connsiteY6" fmla="*/ 355243 h 495822"/>
                <a:gd name="connsiteX7" fmla="*/ 283929 w 718665"/>
                <a:gd name="connsiteY7" fmla="*/ 285546 h 495822"/>
                <a:gd name="connsiteX8" fmla="*/ 645909 w 718665"/>
                <a:gd name="connsiteY8" fmla="*/ 315109 h 495822"/>
                <a:gd name="connsiteX9" fmla="*/ 0 w 718665"/>
                <a:gd name="connsiteY9" fmla="*/ 0 h 495822"/>
                <a:gd name="connsiteX0" fmla="*/ 0 w 719078"/>
                <a:gd name="connsiteY0" fmla="*/ 0 h 493397"/>
                <a:gd name="connsiteX1" fmla="*/ 80714 w 719078"/>
                <a:gd name="connsiteY1" fmla="*/ 297006 h 493397"/>
                <a:gd name="connsiteX2" fmla="*/ 138756 w 719078"/>
                <a:gd name="connsiteY2" fmla="*/ 429858 h 493397"/>
                <a:gd name="connsiteX3" fmla="*/ 337652 w 719078"/>
                <a:gd name="connsiteY3" fmla="*/ 440590 h 493397"/>
                <a:gd name="connsiteX4" fmla="*/ 676715 w 719078"/>
                <a:gd name="connsiteY4" fmla="*/ 492701 h 493397"/>
                <a:gd name="connsiteX5" fmla="*/ 642077 w 719078"/>
                <a:gd name="connsiteY5" fmla="*/ 398220 h 493397"/>
                <a:gd name="connsiteX6" fmla="*/ 278050 w 719078"/>
                <a:gd name="connsiteY6" fmla="*/ 337549 h 493397"/>
                <a:gd name="connsiteX7" fmla="*/ 712039 w 719078"/>
                <a:gd name="connsiteY7" fmla="*/ 355243 h 493397"/>
                <a:gd name="connsiteX8" fmla="*/ 283929 w 719078"/>
                <a:gd name="connsiteY8" fmla="*/ 285546 h 493397"/>
                <a:gd name="connsiteX9" fmla="*/ 645909 w 719078"/>
                <a:gd name="connsiteY9" fmla="*/ 315109 h 493397"/>
                <a:gd name="connsiteX10" fmla="*/ 0 w 719078"/>
                <a:gd name="connsiteY10" fmla="*/ 0 h 493397"/>
                <a:gd name="connsiteX0" fmla="*/ 0 w 719078"/>
                <a:gd name="connsiteY0" fmla="*/ 0 h 493528"/>
                <a:gd name="connsiteX1" fmla="*/ 80714 w 719078"/>
                <a:gd name="connsiteY1" fmla="*/ 297006 h 493528"/>
                <a:gd name="connsiteX2" fmla="*/ 138756 w 719078"/>
                <a:gd name="connsiteY2" fmla="*/ 429858 h 493528"/>
                <a:gd name="connsiteX3" fmla="*/ 337652 w 719078"/>
                <a:gd name="connsiteY3" fmla="*/ 440590 h 493528"/>
                <a:gd name="connsiteX4" fmla="*/ 676715 w 719078"/>
                <a:gd name="connsiteY4" fmla="*/ 492701 h 493528"/>
                <a:gd name="connsiteX5" fmla="*/ 291050 w 719078"/>
                <a:gd name="connsiteY5" fmla="*/ 393888 h 493528"/>
                <a:gd name="connsiteX6" fmla="*/ 642077 w 719078"/>
                <a:gd name="connsiteY6" fmla="*/ 398220 h 493528"/>
                <a:gd name="connsiteX7" fmla="*/ 278050 w 719078"/>
                <a:gd name="connsiteY7" fmla="*/ 337549 h 493528"/>
                <a:gd name="connsiteX8" fmla="*/ 712039 w 719078"/>
                <a:gd name="connsiteY8" fmla="*/ 355243 h 493528"/>
                <a:gd name="connsiteX9" fmla="*/ 283929 w 719078"/>
                <a:gd name="connsiteY9" fmla="*/ 285546 h 493528"/>
                <a:gd name="connsiteX10" fmla="*/ 645909 w 719078"/>
                <a:gd name="connsiteY10" fmla="*/ 315109 h 493528"/>
                <a:gd name="connsiteX11" fmla="*/ 0 w 719078"/>
                <a:gd name="connsiteY11" fmla="*/ 0 h 493528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76746 w 737530"/>
                <a:gd name="connsiteY6" fmla="*/ 372219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76746 w 737530"/>
                <a:gd name="connsiteY6" fmla="*/ 372219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76746 w 737530"/>
                <a:gd name="connsiteY6" fmla="*/ 372219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76746 w 737530"/>
                <a:gd name="connsiteY6" fmla="*/ 372219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76746 w 737530"/>
                <a:gd name="connsiteY6" fmla="*/ 372219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386"/>
                <a:gd name="connsiteY0" fmla="*/ 0 h 444092"/>
                <a:gd name="connsiteX1" fmla="*/ 80714 w 737386"/>
                <a:gd name="connsiteY1" fmla="*/ 297006 h 444092"/>
                <a:gd name="connsiteX2" fmla="*/ 138756 w 737386"/>
                <a:gd name="connsiteY2" fmla="*/ 429858 h 444092"/>
                <a:gd name="connsiteX3" fmla="*/ 337652 w 737386"/>
                <a:gd name="connsiteY3" fmla="*/ 440590 h 444092"/>
                <a:gd name="connsiteX4" fmla="*/ 737386 w 737386"/>
                <a:gd name="connsiteY4" fmla="*/ 432030 h 444092"/>
                <a:gd name="connsiteX5" fmla="*/ 291050 w 737386"/>
                <a:gd name="connsiteY5" fmla="*/ 393888 h 444092"/>
                <a:gd name="connsiteX6" fmla="*/ 676746 w 737386"/>
                <a:gd name="connsiteY6" fmla="*/ 372219 h 444092"/>
                <a:gd name="connsiteX7" fmla="*/ 278050 w 737386"/>
                <a:gd name="connsiteY7" fmla="*/ 337549 h 444092"/>
                <a:gd name="connsiteX8" fmla="*/ 712039 w 737386"/>
                <a:gd name="connsiteY8" fmla="*/ 355243 h 444092"/>
                <a:gd name="connsiteX9" fmla="*/ 283929 w 737386"/>
                <a:gd name="connsiteY9" fmla="*/ 285546 h 444092"/>
                <a:gd name="connsiteX10" fmla="*/ 689245 w 737386"/>
                <a:gd name="connsiteY10" fmla="*/ 310776 h 444092"/>
                <a:gd name="connsiteX11" fmla="*/ 0 w 737386"/>
                <a:gd name="connsiteY11" fmla="*/ 0 h 444092"/>
                <a:gd name="connsiteX0" fmla="*/ 0 w 754720"/>
                <a:gd name="connsiteY0" fmla="*/ 0 h 445145"/>
                <a:gd name="connsiteX1" fmla="*/ 80714 w 754720"/>
                <a:gd name="connsiteY1" fmla="*/ 297006 h 445145"/>
                <a:gd name="connsiteX2" fmla="*/ 138756 w 754720"/>
                <a:gd name="connsiteY2" fmla="*/ 429858 h 445145"/>
                <a:gd name="connsiteX3" fmla="*/ 337652 w 754720"/>
                <a:gd name="connsiteY3" fmla="*/ 440590 h 445145"/>
                <a:gd name="connsiteX4" fmla="*/ 754720 w 754720"/>
                <a:gd name="connsiteY4" fmla="*/ 414695 h 445145"/>
                <a:gd name="connsiteX5" fmla="*/ 291050 w 754720"/>
                <a:gd name="connsiteY5" fmla="*/ 393888 h 445145"/>
                <a:gd name="connsiteX6" fmla="*/ 676746 w 754720"/>
                <a:gd name="connsiteY6" fmla="*/ 372219 h 445145"/>
                <a:gd name="connsiteX7" fmla="*/ 278050 w 754720"/>
                <a:gd name="connsiteY7" fmla="*/ 337549 h 445145"/>
                <a:gd name="connsiteX8" fmla="*/ 712039 w 754720"/>
                <a:gd name="connsiteY8" fmla="*/ 355243 h 445145"/>
                <a:gd name="connsiteX9" fmla="*/ 283929 w 754720"/>
                <a:gd name="connsiteY9" fmla="*/ 285546 h 445145"/>
                <a:gd name="connsiteX10" fmla="*/ 689245 w 754720"/>
                <a:gd name="connsiteY10" fmla="*/ 310776 h 445145"/>
                <a:gd name="connsiteX11" fmla="*/ 0 w 754720"/>
                <a:gd name="connsiteY11" fmla="*/ 0 h 445145"/>
                <a:gd name="connsiteX0" fmla="*/ 0 w 754720"/>
                <a:gd name="connsiteY0" fmla="*/ 0 h 445145"/>
                <a:gd name="connsiteX1" fmla="*/ 80714 w 754720"/>
                <a:gd name="connsiteY1" fmla="*/ 297006 h 445145"/>
                <a:gd name="connsiteX2" fmla="*/ 138756 w 754720"/>
                <a:gd name="connsiteY2" fmla="*/ 429858 h 445145"/>
                <a:gd name="connsiteX3" fmla="*/ 337652 w 754720"/>
                <a:gd name="connsiteY3" fmla="*/ 440590 h 445145"/>
                <a:gd name="connsiteX4" fmla="*/ 754720 w 754720"/>
                <a:gd name="connsiteY4" fmla="*/ 414695 h 445145"/>
                <a:gd name="connsiteX5" fmla="*/ 291050 w 754720"/>
                <a:gd name="connsiteY5" fmla="*/ 393888 h 445145"/>
                <a:gd name="connsiteX6" fmla="*/ 676746 w 754720"/>
                <a:gd name="connsiteY6" fmla="*/ 372219 h 445145"/>
                <a:gd name="connsiteX7" fmla="*/ 278050 w 754720"/>
                <a:gd name="connsiteY7" fmla="*/ 337549 h 445145"/>
                <a:gd name="connsiteX8" fmla="*/ 712039 w 754720"/>
                <a:gd name="connsiteY8" fmla="*/ 355243 h 445145"/>
                <a:gd name="connsiteX9" fmla="*/ 283929 w 754720"/>
                <a:gd name="connsiteY9" fmla="*/ 285546 h 445145"/>
                <a:gd name="connsiteX10" fmla="*/ 689245 w 754720"/>
                <a:gd name="connsiteY10" fmla="*/ 310776 h 445145"/>
                <a:gd name="connsiteX11" fmla="*/ 0 w 754720"/>
                <a:gd name="connsiteY11" fmla="*/ 0 h 445145"/>
                <a:gd name="connsiteX0" fmla="*/ 0 w 754720"/>
                <a:gd name="connsiteY0" fmla="*/ 0 h 445145"/>
                <a:gd name="connsiteX1" fmla="*/ 80714 w 754720"/>
                <a:gd name="connsiteY1" fmla="*/ 297006 h 445145"/>
                <a:gd name="connsiteX2" fmla="*/ 138756 w 754720"/>
                <a:gd name="connsiteY2" fmla="*/ 429858 h 445145"/>
                <a:gd name="connsiteX3" fmla="*/ 337652 w 754720"/>
                <a:gd name="connsiteY3" fmla="*/ 440590 h 445145"/>
                <a:gd name="connsiteX4" fmla="*/ 754720 w 754720"/>
                <a:gd name="connsiteY4" fmla="*/ 414695 h 445145"/>
                <a:gd name="connsiteX5" fmla="*/ 291050 w 754720"/>
                <a:gd name="connsiteY5" fmla="*/ 393888 h 445145"/>
                <a:gd name="connsiteX6" fmla="*/ 676746 w 754720"/>
                <a:gd name="connsiteY6" fmla="*/ 372219 h 445145"/>
                <a:gd name="connsiteX7" fmla="*/ 278050 w 754720"/>
                <a:gd name="connsiteY7" fmla="*/ 337549 h 445145"/>
                <a:gd name="connsiteX8" fmla="*/ 712039 w 754720"/>
                <a:gd name="connsiteY8" fmla="*/ 355243 h 445145"/>
                <a:gd name="connsiteX9" fmla="*/ 283929 w 754720"/>
                <a:gd name="connsiteY9" fmla="*/ 285546 h 445145"/>
                <a:gd name="connsiteX10" fmla="*/ 689245 w 754720"/>
                <a:gd name="connsiteY10" fmla="*/ 310776 h 445145"/>
                <a:gd name="connsiteX11" fmla="*/ 0 w 754720"/>
                <a:gd name="connsiteY11" fmla="*/ 0 h 445145"/>
                <a:gd name="connsiteX0" fmla="*/ 0 w 776388"/>
                <a:gd name="connsiteY0" fmla="*/ 0 h 446257"/>
                <a:gd name="connsiteX1" fmla="*/ 80714 w 776388"/>
                <a:gd name="connsiteY1" fmla="*/ 297006 h 446257"/>
                <a:gd name="connsiteX2" fmla="*/ 138756 w 776388"/>
                <a:gd name="connsiteY2" fmla="*/ 429858 h 446257"/>
                <a:gd name="connsiteX3" fmla="*/ 337652 w 776388"/>
                <a:gd name="connsiteY3" fmla="*/ 440590 h 446257"/>
                <a:gd name="connsiteX4" fmla="*/ 776388 w 776388"/>
                <a:gd name="connsiteY4" fmla="*/ 397361 h 446257"/>
                <a:gd name="connsiteX5" fmla="*/ 291050 w 776388"/>
                <a:gd name="connsiteY5" fmla="*/ 393888 h 446257"/>
                <a:gd name="connsiteX6" fmla="*/ 676746 w 776388"/>
                <a:gd name="connsiteY6" fmla="*/ 372219 h 446257"/>
                <a:gd name="connsiteX7" fmla="*/ 278050 w 776388"/>
                <a:gd name="connsiteY7" fmla="*/ 337549 h 446257"/>
                <a:gd name="connsiteX8" fmla="*/ 712039 w 776388"/>
                <a:gd name="connsiteY8" fmla="*/ 355243 h 446257"/>
                <a:gd name="connsiteX9" fmla="*/ 283929 w 776388"/>
                <a:gd name="connsiteY9" fmla="*/ 285546 h 446257"/>
                <a:gd name="connsiteX10" fmla="*/ 689245 w 776388"/>
                <a:gd name="connsiteY10" fmla="*/ 310776 h 446257"/>
                <a:gd name="connsiteX11" fmla="*/ 0 w 776388"/>
                <a:gd name="connsiteY11" fmla="*/ 0 h 446257"/>
                <a:gd name="connsiteX0" fmla="*/ 0 w 776388"/>
                <a:gd name="connsiteY0" fmla="*/ 5079 h 451336"/>
                <a:gd name="connsiteX1" fmla="*/ 80714 w 776388"/>
                <a:gd name="connsiteY1" fmla="*/ 302085 h 451336"/>
                <a:gd name="connsiteX2" fmla="*/ 138756 w 776388"/>
                <a:gd name="connsiteY2" fmla="*/ 434937 h 451336"/>
                <a:gd name="connsiteX3" fmla="*/ 337652 w 776388"/>
                <a:gd name="connsiteY3" fmla="*/ 445669 h 451336"/>
                <a:gd name="connsiteX4" fmla="*/ 776388 w 776388"/>
                <a:gd name="connsiteY4" fmla="*/ 402440 h 451336"/>
                <a:gd name="connsiteX5" fmla="*/ 291050 w 776388"/>
                <a:gd name="connsiteY5" fmla="*/ 398967 h 451336"/>
                <a:gd name="connsiteX6" fmla="*/ 676746 w 776388"/>
                <a:gd name="connsiteY6" fmla="*/ 377298 h 451336"/>
                <a:gd name="connsiteX7" fmla="*/ 278050 w 776388"/>
                <a:gd name="connsiteY7" fmla="*/ 342628 h 451336"/>
                <a:gd name="connsiteX8" fmla="*/ 712039 w 776388"/>
                <a:gd name="connsiteY8" fmla="*/ 360322 h 451336"/>
                <a:gd name="connsiteX9" fmla="*/ 283929 w 776388"/>
                <a:gd name="connsiteY9" fmla="*/ 290625 h 451336"/>
                <a:gd name="connsiteX10" fmla="*/ 689245 w 776388"/>
                <a:gd name="connsiteY10" fmla="*/ 315855 h 451336"/>
                <a:gd name="connsiteX11" fmla="*/ 221712 w 776388"/>
                <a:gd name="connsiteY11" fmla="*/ 143281 h 451336"/>
                <a:gd name="connsiteX12" fmla="*/ 0 w 776388"/>
                <a:gd name="connsiteY12" fmla="*/ 5079 h 451336"/>
                <a:gd name="connsiteX0" fmla="*/ 0 w 776388"/>
                <a:gd name="connsiteY0" fmla="*/ 5079 h 451336"/>
                <a:gd name="connsiteX1" fmla="*/ 80714 w 776388"/>
                <a:gd name="connsiteY1" fmla="*/ 302085 h 451336"/>
                <a:gd name="connsiteX2" fmla="*/ 138756 w 776388"/>
                <a:gd name="connsiteY2" fmla="*/ 434937 h 451336"/>
                <a:gd name="connsiteX3" fmla="*/ 337652 w 776388"/>
                <a:gd name="connsiteY3" fmla="*/ 445669 h 451336"/>
                <a:gd name="connsiteX4" fmla="*/ 776388 w 776388"/>
                <a:gd name="connsiteY4" fmla="*/ 402440 h 451336"/>
                <a:gd name="connsiteX5" fmla="*/ 291050 w 776388"/>
                <a:gd name="connsiteY5" fmla="*/ 398967 h 451336"/>
                <a:gd name="connsiteX6" fmla="*/ 676746 w 776388"/>
                <a:gd name="connsiteY6" fmla="*/ 377298 h 451336"/>
                <a:gd name="connsiteX7" fmla="*/ 278050 w 776388"/>
                <a:gd name="connsiteY7" fmla="*/ 342628 h 451336"/>
                <a:gd name="connsiteX8" fmla="*/ 712039 w 776388"/>
                <a:gd name="connsiteY8" fmla="*/ 360322 h 451336"/>
                <a:gd name="connsiteX9" fmla="*/ 283929 w 776388"/>
                <a:gd name="connsiteY9" fmla="*/ 290625 h 451336"/>
                <a:gd name="connsiteX10" fmla="*/ 689245 w 776388"/>
                <a:gd name="connsiteY10" fmla="*/ 315855 h 451336"/>
                <a:gd name="connsiteX11" fmla="*/ 432043 w 776388"/>
                <a:gd name="connsiteY11" fmla="*/ 264144 h 451336"/>
                <a:gd name="connsiteX12" fmla="*/ 221712 w 776388"/>
                <a:gd name="connsiteY12" fmla="*/ 143281 h 451336"/>
                <a:gd name="connsiteX13" fmla="*/ 0 w 776388"/>
                <a:gd name="connsiteY13" fmla="*/ 5079 h 451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6388" h="451336">
                  <a:moveTo>
                    <a:pt x="0" y="5079"/>
                  </a:moveTo>
                  <a:cubicBezTo>
                    <a:pt x="12359" y="76740"/>
                    <a:pt x="57588" y="230442"/>
                    <a:pt x="80714" y="302085"/>
                  </a:cubicBezTo>
                  <a:cubicBezTo>
                    <a:pt x="103840" y="373728"/>
                    <a:pt x="95933" y="411006"/>
                    <a:pt x="138756" y="434937"/>
                  </a:cubicBezTo>
                  <a:cubicBezTo>
                    <a:pt x="181579" y="458868"/>
                    <a:pt x="231380" y="451085"/>
                    <a:pt x="337652" y="445669"/>
                  </a:cubicBezTo>
                  <a:cubicBezTo>
                    <a:pt x="443924" y="440253"/>
                    <a:pt x="636811" y="431892"/>
                    <a:pt x="776388" y="402440"/>
                  </a:cubicBezTo>
                  <a:cubicBezTo>
                    <a:pt x="595275" y="398989"/>
                    <a:pt x="296823" y="414714"/>
                    <a:pt x="291050" y="398967"/>
                  </a:cubicBezTo>
                  <a:cubicBezTo>
                    <a:pt x="285277" y="383220"/>
                    <a:pt x="561904" y="392466"/>
                    <a:pt x="676746" y="377298"/>
                  </a:cubicBezTo>
                  <a:cubicBezTo>
                    <a:pt x="605241" y="357796"/>
                    <a:pt x="383398" y="368569"/>
                    <a:pt x="278050" y="342628"/>
                  </a:cubicBezTo>
                  <a:cubicBezTo>
                    <a:pt x="320046" y="334021"/>
                    <a:pt x="594773" y="365378"/>
                    <a:pt x="712039" y="360322"/>
                  </a:cubicBezTo>
                  <a:cubicBezTo>
                    <a:pt x="642958" y="342265"/>
                    <a:pt x="344788" y="318260"/>
                    <a:pt x="283929" y="290625"/>
                  </a:cubicBezTo>
                  <a:cubicBezTo>
                    <a:pt x="405083" y="288992"/>
                    <a:pt x="628226" y="311442"/>
                    <a:pt x="689245" y="315855"/>
                  </a:cubicBezTo>
                  <a:cubicBezTo>
                    <a:pt x="718264" y="304941"/>
                    <a:pt x="509965" y="292906"/>
                    <a:pt x="432043" y="264144"/>
                  </a:cubicBezTo>
                  <a:cubicBezTo>
                    <a:pt x="354121" y="235382"/>
                    <a:pt x="298053" y="179958"/>
                    <a:pt x="221712" y="143281"/>
                  </a:cubicBezTo>
                  <a:cubicBezTo>
                    <a:pt x="106838" y="91485"/>
                    <a:pt x="24222" y="-25722"/>
                    <a:pt x="0" y="507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50000">
                  <a:schemeClr val="bg2"/>
                </a:gs>
                <a:gs pos="100000">
                  <a:schemeClr val="bg1">
                    <a:lumMod val="85000"/>
                  </a:schemeClr>
                </a:gs>
              </a:gsLst>
              <a:path path="circle">
                <a:fillToRect l="100000" t="100000"/>
              </a:path>
            </a:gradFill>
            <a:ln w="3175">
              <a:solidFill>
                <a:srgbClr val="D3B2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Freeform 239">
              <a:extLst>
                <a:ext uri="{FF2B5EF4-FFF2-40B4-BE49-F238E27FC236}">
                  <a16:creationId xmlns:a16="http://schemas.microsoft.com/office/drawing/2014/main" id="{7A532B45-BD10-FC43-B4ED-09612C12A630}"/>
                </a:ext>
              </a:extLst>
            </p:cNvPr>
            <p:cNvSpPr/>
            <p:nvPr/>
          </p:nvSpPr>
          <p:spPr>
            <a:xfrm>
              <a:off x="7339123" y="3909159"/>
              <a:ext cx="692001" cy="676368"/>
            </a:xfrm>
            <a:custGeom>
              <a:avLst/>
              <a:gdLst>
                <a:gd name="connsiteX0" fmla="*/ 190483 w 924936"/>
                <a:gd name="connsiteY0" fmla="*/ 79600 h 839160"/>
                <a:gd name="connsiteX1" fmla="*/ 376688 w 924936"/>
                <a:gd name="connsiteY1" fmla="*/ 33049 h 839160"/>
                <a:gd name="connsiteX2" fmla="*/ 679271 w 924936"/>
                <a:gd name="connsiteY2" fmla="*/ 29724 h 839160"/>
                <a:gd name="connsiteX3" fmla="*/ 835550 w 924936"/>
                <a:gd name="connsiteY3" fmla="*/ 49675 h 839160"/>
                <a:gd name="connsiteX4" fmla="*/ 885427 w 924936"/>
                <a:gd name="connsiteY4" fmla="*/ 59650 h 839160"/>
                <a:gd name="connsiteX5" fmla="*/ 240359 w 924936"/>
                <a:gd name="connsiteY5" fmla="*/ 834396 h 839160"/>
                <a:gd name="connsiteX6" fmla="*/ 953 w 924936"/>
                <a:gd name="connsiteY6" fmla="*/ 372208 h 839160"/>
                <a:gd name="connsiteX7" fmla="*/ 190483 w 924936"/>
                <a:gd name="connsiteY7" fmla="*/ 79600 h 839160"/>
                <a:gd name="connsiteX0" fmla="*/ 190483 w 854849"/>
                <a:gd name="connsiteY0" fmla="*/ 94470 h 854305"/>
                <a:gd name="connsiteX1" fmla="*/ 376688 w 854849"/>
                <a:gd name="connsiteY1" fmla="*/ 47919 h 854305"/>
                <a:gd name="connsiteX2" fmla="*/ 679271 w 854849"/>
                <a:gd name="connsiteY2" fmla="*/ 44594 h 854305"/>
                <a:gd name="connsiteX3" fmla="*/ 835550 w 854849"/>
                <a:gd name="connsiteY3" fmla="*/ 64545 h 854305"/>
                <a:gd name="connsiteX4" fmla="*/ 240359 w 854849"/>
                <a:gd name="connsiteY4" fmla="*/ 849266 h 854305"/>
                <a:gd name="connsiteX5" fmla="*/ 953 w 854849"/>
                <a:gd name="connsiteY5" fmla="*/ 387078 h 854305"/>
                <a:gd name="connsiteX6" fmla="*/ 190483 w 854849"/>
                <a:gd name="connsiteY6" fmla="*/ 94470 h 854305"/>
                <a:gd name="connsiteX0" fmla="*/ 190483 w 882743"/>
                <a:gd name="connsiteY0" fmla="*/ 77937 h 837772"/>
                <a:gd name="connsiteX1" fmla="*/ 376688 w 882743"/>
                <a:gd name="connsiteY1" fmla="*/ 31386 h 837772"/>
                <a:gd name="connsiteX2" fmla="*/ 679271 w 882743"/>
                <a:gd name="connsiteY2" fmla="*/ 28061 h 837772"/>
                <a:gd name="connsiteX3" fmla="*/ 865476 w 882743"/>
                <a:gd name="connsiteY3" fmla="*/ 71288 h 837772"/>
                <a:gd name="connsiteX4" fmla="*/ 240359 w 882743"/>
                <a:gd name="connsiteY4" fmla="*/ 832733 h 837772"/>
                <a:gd name="connsiteX5" fmla="*/ 953 w 882743"/>
                <a:gd name="connsiteY5" fmla="*/ 370545 h 837772"/>
                <a:gd name="connsiteX6" fmla="*/ 190483 w 882743"/>
                <a:gd name="connsiteY6" fmla="*/ 77937 h 837772"/>
                <a:gd name="connsiteX0" fmla="*/ 190483 w 882743"/>
                <a:gd name="connsiteY0" fmla="*/ 77937 h 837772"/>
                <a:gd name="connsiteX1" fmla="*/ 376688 w 882743"/>
                <a:gd name="connsiteY1" fmla="*/ 31386 h 837772"/>
                <a:gd name="connsiteX2" fmla="*/ 679271 w 882743"/>
                <a:gd name="connsiteY2" fmla="*/ 28061 h 837772"/>
                <a:gd name="connsiteX3" fmla="*/ 865476 w 882743"/>
                <a:gd name="connsiteY3" fmla="*/ 71288 h 837772"/>
                <a:gd name="connsiteX4" fmla="*/ 240359 w 882743"/>
                <a:gd name="connsiteY4" fmla="*/ 832733 h 837772"/>
                <a:gd name="connsiteX5" fmla="*/ 953 w 882743"/>
                <a:gd name="connsiteY5" fmla="*/ 370545 h 837772"/>
                <a:gd name="connsiteX6" fmla="*/ 190483 w 882743"/>
                <a:gd name="connsiteY6" fmla="*/ 77937 h 837772"/>
                <a:gd name="connsiteX0" fmla="*/ 190483 w 865476"/>
                <a:gd name="connsiteY0" fmla="*/ 53980 h 813815"/>
                <a:gd name="connsiteX1" fmla="*/ 376688 w 865476"/>
                <a:gd name="connsiteY1" fmla="*/ 7429 h 813815"/>
                <a:gd name="connsiteX2" fmla="*/ 679271 w 865476"/>
                <a:gd name="connsiteY2" fmla="*/ 4104 h 813815"/>
                <a:gd name="connsiteX3" fmla="*/ 865476 w 865476"/>
                <a:gd name="connsiteY3" fmla="*/ 47331 h 813815"/>
                <a:gd name="connsiteX4" fmla="*/ 240359 w 865476"/>
                <a:gd name="connsiteY4" fmla="*/ 808776 h 813815"/>
                <a:gd name="connsiteX5" fmla="*/ 953 w 865476"/>
                <a:gd name="connsiteY5" fmla="*/ 346588 h 813815"/>
                <a:gd name="connsiteX6" fmla="*/ 190483 w 865476"/>
                <a:gd name="connsiteY6" fmla="*/ 53980 h 813815"/>
                <a:gd name="connsiteX0" fmla="*/ 190483 w 862151"/>
                <a:gd name="connsiteY0" fmla="*/ 52381 h 812216"/>
                <a:gd name="connsiteX1" fmla="*/ 376688 w 862151"/>
                <a:gd name="connsiteY1" fmla="*/ 5830 h 812216"/>
                <a:gd name="connsiteX2" fmla="*/ 679271 w 862151"/>
                <a:gd name="connsiteY2" fmla="*/ 2505 h 812216"/>
                <a:gd name="connsiteX3" fmla="*/ 862151 w 862151"/>
                <a:gd name="connsiteY3" fmla="*/ 22457 h 812216"/>
                <a:gd name="connsiteX4" fmla="*/ 240359 w 862151"/>
                <a:gd name="connsiteY4" fmla="*/ 807177 h 812216"/>
                <a:gd name="connsiteX5" fmla="*/ 953 w 862151"/>
                <a:gd name="connsiteY5" fmla="*/ 344989 h 812216"/>
                <a:gd name="connsiteX6" fmla="*/ 190483 w 862151"/>
                <a:gd name="connsiteY6" fmla="*/ 52381 h 812216"/>
                <a:gd name="connsiteX0" fmla="*/ 190483 w 862151"/>
                <a:gd name="connsiteY0" fmla="*/ 52381 h 812216"/>
                <a:gd name="connsiteX1" fmla="*/ 376688 w 862151"/>
                <a:gd name="connsiteY1" fmla="*/ 5830 h 812216"/>
                <a:gd name="connsiteX2" fmla="*/ 679271 w 862151"/>
                <a:gd name="connsiteY2" fmla="*/ 2505 h 812216"/>
                <a:gd name="connsiteX3" fmla="*/ 862151 w 862151"/>
                <a:gd name="connsiteY3" fmla="*/ 22457 h 812216"/>
                <a:gd name="connsiteX4" fmla="*/ 240359 w 862151"/>
                <a:gd name="connsiteY4" fmla="*/ 807177 h 812216"/>
                <a:gd name="connsiteX5" fmla="*/ 953 w 862151"/>
                <a:gd name="connsiteY5" fmla="*/ 344989 h 812216"/>
                <a:gd name="connsiteX6" fmla="*/ 190483 w 862151"/>
                <a:gd name="connsiteY6" fmla="*/ 52381 h 812216"/>
                <a:gd name="connsiteX0" fmla="*/ 190483 w 862151"/>
                <a:gd name="connsiteY0" fmla="*/ 52381 h 807177"/>
                <a:gd name="connsiteX1" fmla="*/ 376688 w 862151"/>
                <a:gd name="connsiteY1" fmla="*/ 5830 h 807177"/>
                <a:gd name="connsiteX2" fmla="*/ 679271 w 862151"/>
                <a:gd name="connsiteY2" fmla="*/ 2505 h 807177"/>
                <a:gd name="connsiteX3" fmla="*/ 862151 w 862151"/>
                <a:gd name="connsiteY3" fmla="*/ 22457 h 807177"/>
                <a:gd name="connsiteX4" fmla="*/ 240359 w 862151"/>
                <a:gd name="connsiteY4" fmla="*/ 807177 h 807177"/>
                <a:gd name="connsiteX5" fmla="*/ 953 w 862151"/>
                <a:gd name="connsiteY5" fmla="*/ 344989 h 807177"/>
                <a:gd name="connsiteX6" fmla="*/ 190483 w 862151"/>
                <a:gd name="connsiteY6" fmla="*/ 52381 h 807177"/>
                <a:gd name="connsiteX0" fmla="*/ 190483 w 862151"/>
                <a:gd name="connsiteY0" fmla="*/ 52381 h 807177"/>
                <a:gd name="connsiteX1" fmla="*/ 376688 w 862151"/>
                <a:gd name="connsiteY1" fmla="*/ 5830 h 807177"/>
                <a:gd name="connsiteX2" fmla="*/ 679271 w 862151"/>
                <a:gd name="connsiteY2" fmla="*/ 2505 h 807177"/>
                <a:gd name="connsiteX3" fmla="*/ 862151 w 862151"/>
                <a:gd name="connsiteY3" fmla="*/ 22457 h 807177"/>
                <a:gd name="connsiteX4" fmla="*/ 240359 w 862151"/>
                <a:gd name="connsiteY4" fmla="*/ 807177 h 807177"/>
                <a:gd name="connsiteX5" fmla="*/ 953 w 862151"/>
                <a:gd name="connsiteY5" fmla="*/ 344989 h 807177"/>
                <a:gd name="connsiteX6" fmla="*/ 190483 w 862151"/>
                <a:gd name="connsiteY6" fmla="*/ 52381 h 807177"/>
                <a:gd name="connsiteX0" fmla="*/ 180564 w 852232"/>
                <a:gd name="connsiteY0" fmla="*/ 52381 h 807177"/>
                <a:gd name="connsiteX1" fmla="*/ 366769 w 852232"/>
                <a:gd name="connsiteY1" fmla="*/ 5830 h 807177"/>
                <a:gd name="connsiteX2" fmla="*/ 669352 w 852232"/>
                <a:gd name="connsiteY2" fmla="*/ 2505 h 807177"/>
                <a:gd name="connsiteX3" fmla="*/ 852232 w 852232"/>
                <a:gd name="connsiteY3" fmla="*/ 22457 h 807177"/>
                <a:gd name="connsiteX4" fmla="*/ 230440 w 852232"/>
                <a:gd name="connsiteY4" fmla="*/ 807177 h 807177"/>
                <a:gd name="connsiteX5" fmla="*/ 1009 w 852232"/>
                <a:gd name="connsiteY5" fmla="*/ 368265 h 807177"/>
                <a:gd name="connsiteX6" fmla="*/ 180564 w 852232"/>
                <a:gd name="connsiteY6" fmla="*/ 52381 h 807177"/>
                <a:gd name="connsiteX0" fmla="*/ 141249 w 852818"/>
                <a:gd name="connsiteY0" fmla="*/ 91358 h 809578"/>
                <a:gd name="connsiteX1" fmla="*/ 367355 w 852818"/>
                <a:gd name="connsiteY1" fmla="*/ 8231 h 809578"/>
                <a:gd name="connsiteX2" fmla="*/ 669938 w 852818"/>
                <a:gd name="connsiteY2" fmla="*/ 4906 h 809578"/>
                <a:gd name="connsiteX3" fmla="*/ 852818 w 852818"/>
                <a:gd name="connsiteY3" fmla="*/ 24858 h 809578"/>
                <a:gd name="connsiteX4" fmla="*/ 231026 w 852818"/>
                <a:gd name="connsiteY4" fmla="*/ 809578 h 809578"/>
                <a:gd name="connsiteX5" fmla="*/ 1595 w 852818"/>
                <a:gd name="connsiteY5" fmla="*/ 370666 h 809578"/>
                <a:gd name="connsiteX6" fmla="*/ 141249 w 852818"/>
                <a:gd name="connsiteY6" fmla="*/ 91358 h 809578"/>
                <a:gd name="connsiteX0" fmla="*/ 143383 w 854952"/>
                <a:gd name="connsiteY0" fmla="*/ 91358 h 826666"/>
                <a:gd name="connsiteX1" fmla="*/ 369489 w 854952"/>
                <a:gd name="connsiteY1" fmla="*/ 8231 h 826666"/>
                <a:gd name="connsiteX2" fmla="*/ 672072 w 854952"/>
                <a:gd name="connsiteY2" fmla="*/ 4906 h 826666"/>
                <a:gd name="connsiteX3" fmla="*/ 854952 w 854952"/>
                <a:gd name="connsiteY3" fmla="*/ 24858 h 826666"/>
                <a:gd name="connsiteX4" fmla="*/ 233160 w 854952"/>
                <a:gd name="connsiteY4" fmla="*/ 809578 h 826666"/>
                <a:gd name="connsiteX5" fmla="*/ 56931 w 854952"/>
                <a:gd name="connsiteY5" fmla="*/ 556870 h 826666"/>
                <a:gd name="connsiteX6" fmla="*/ 3729 w 854952"/>
                <a:gd name="connsiteY6" fmla="*/ 370666 h 826666"/>
                <a:gd name="connsiteX7" fmla="*/ 143383 w 854952"/>
                <a:gd name="connsiteY7" fmla="*/ 91358 h 826666"/>
                <a:gd name="connsiteX0" fmla="*/ 143383 w 854952"/>
                <a:gd name="connsiteY0" fmla="*/ 91358 h 826666"/>
                <a:gd name="connsiteX1" fmla="*/ 369489 w 854952"/>
                <a:gd name="connsiteY1" fmla="*/ 8231 h 826666"/>
                <a:gd name="connsiteX2" fmla="*/ 672072 w 854952"/>
                <a:gd name="connsiteY2" fmla="*/ 4906 h 826666"/>
                <a:gd name="connsiteX3" fmla="*/ 854952 w 854952"/>
                <a:gd name="connsiteY3" fmla="*/ 24858 h 826666"/>
                <a:gd name="connsiteX4" fmla="*/ 233160 w 854952"/>
                <a:gd name="connsiteY4" fmla="*/ 809578 h 826666"/>
                <a:gd name="connsiteX5" fmla="*/ 56931 w 854952"/>
                <a:gd name="connsiteY5" fmla="*/ 556870 h 826666"/>
                <a:gd name="connsiteX6" fmla="*/ 3729 w 854952"/>
                <a:gd name="connsiteY6" fmla="*/ 370666 h 826666"/>
                <a:gd name="connsiteX7" fmla="*/ 143383 w 854952"/>
                <a:gd name="connsiteY7" fmla="*/ 91358 h 826666"/>
                <a:gd name="connsiteX0" fmla="*/ 143383 w 854952"/>
                <a:gd name="connsiteY0" fmla="*/ 91358 h 809578"/>
                <a:gd name="connsiteX1" fmla="*/ 369489 w 854952"/>
                <a:gd name="connsiteY1" fmla="*/ 8231 h 809578"/>
                <a:gd name="connsiteX2" fmla="*/ 672072 w 854952"/>
                <a:gd name="connsiteY2" fmla="*/ 4906 h 809578"/>
                <a:gd name="connsiteX3" fmla="*/ 854952 w 854952"/>
                <a:gd name="connsiteY3" fmla="*/ 24858 h 809578"/>
                <a:gd name="connsiteX4" fmla="*/ 233160 w 854952"/>
                <a:gd name="connsiteY4" fmla="*/ 809578 h 809578"/>
                <a:gd name="connsiteX5" fmla="*/ 56931 w 854952"/>
                <a:gd name="connsiteY5" fmla="*/ 556870 h 809578"/>
                <a:gd name="connsiteX6" fmla="*/ 3729 w 854952"/>
                <a:gd name="connsiteY6" fmla="*/ 370666 h 809578"/>
                <a:gd name="connsiteX7" fmla="*/ 143383 w 854952"/>
                <a:gd name="connsiteY7" fmla="*/ 91358 h 809578"/>
                <a:gd name="connsiteX0" fmla="*/ 143383 w 854952"/>
                <a:gd name="connsiteY0" fmla="*/ 91358 h 809578"/>
                <a:gd name="connsiteX1" fmla="*/ 369489 w 854952"/>
                <a:gd name="connsiteY1" fmla="*/ 8231 h 809578"/>
                <a:gd name="connsiteX2" fmla="*/ 672072 w 854952"/>
                <a:gd name="connsiteY2" fmla="*/ 4906 h 809578"/>
                <a:gd name="connsiteX3" fmla="*/ 854952 w 854952"/>
                <a:gd name="connsiteY3" fmla="*/ 24858 h 809578"/>
                <a:gd name="connsiteX4" fmla="*/ 233160 w 854952"/>
                <a:gd name="connsiteY4" fmla="*/ 809578 h 809578"/>
                <a:gd name="connsiteX5" fmla="*/ 56931 w 854952"/>
                <a:gd name="connsiteY5" fmla="*/ 556870 h 809578"/>
                <a:gd name="connsiteX6" fmla="*/ 3729 w 854952"/>
                <a:gd name="connsiteY6" fmla="*/ 370666 h 809578"/>
                <a:gd name="connsiteX7" fmla="*/ 143383 w 854952"/>
                <a:gd name="connsiteY7" fmla="*/ 91358 h 809578"/>
                <a:gd name="connsiteX0" fmla="*/ 134442 w 846011"/>
                <a:gd name="connsiteY0" fmla="*/ 91358 h 809578"/>
                <a:gd name="connsiteX1" fmla="*/ 360548 w 846011"/>
                <a:gd name="connsiteY1" fmla="*/ 8231 h 809578"/>
                <a:gd name="connsiteX2" fmla="*/ 663131 w 846011"/>
                <a:gd name="connsiteY2" fmla="*/ 4906 h 809578"/>
                <a:gd name="connsiteX3" fmla="*/ 846011 w 846011"/>
                <a:gd name="connsiteY3" fmla="*/ 24858 h 809578"/>
                <a:gd name="connsiteX4" fmla="*/ 224219 w 846011"/>
                <a:gd name="connsiteY4" fmla="*/ 809578 h 809578"/>
                <a:gd name="connsiteX5" fmla="*/ 47990 w 846011"/>
                <a:gd name="connsiteY5" fmla="*/ 556870 h 809578"/>
                <a:gd name="connsiteX6" fmla="*/ 4763 w 846011"/>
                <a:gd name="connsiteY6" fmla="*/ 314139 h 809578"/>
                <a:gd name="connsiteX7" fmla="*/ 134442 w 846011"/>
                <a:gd name="connsiteY7" fmla="*/ 91358 h 809578"/>
                <a:gd name="connsiteX0" fmla="*/ 149859 w 861428"/>
                <a:gd name="connsiteY0" fmla="*/ 91358 h 809578"/>
                <a:gd name="connsiteX1" fmla="*/ 375965 w 861428"/>
                <a:gd name="connsiteY1" fmla="*/ 8231 h 809578"/>
                <a:gd name="connsiteX2" fmla="*/ 678548 w 861428"/>
                <a:gd name="connsiteY2" fmla="*/ 4906 h 809578"/>
                <a:gd name="connsiteX3" fmla="*/ 861428 w 861428"/>
                <a:gd name="connsiteY3" fmla="*/ 24858 h 809578"/>
                <a:gd name="connsiteX4" fmla="*/ 239636 w 861428"/>
                <a:gd name="connsiteY4" fmla="*/ 809578 h 809578"/>
                <a:gd name="connsiteX5" fmla="*/ 24421 w 861428"/>
                <a:gd name="connsiteY5" fmla="*/ 581679 h 809578"/>
                <a:gd name="connsiteX6" fmla="*/ 20180 w 861428"/>
                <a:gd name="connsiteY6" fmla="*/ 314139 h 809578"/>
                <a:gd name="connsiteX7" fmla="*/ 149859 w 861428"/>
                <a:gd name="connsiteY7" fmla="*/ 91358 h 809578"/>
                <a:gd name="connsiteX0" fmla="*/ 149859 w 861428"/>
                <a:gd name="connsiteY0" fmla="*/ 91358 h 869829"/>
                <a:gd name="connsiteX1" fmla="*/ 375965 w 861428"/>
                <a:gd name="connsiteY1" fmla="*/ 8231 h 869829"/>
                <a:gd name="connsiteX2" fmla="*/ 678548 w 861428"/>
                <a:gd name="connsiteY2" fmla="*/ 4906 h 869829"/>
                <a:gd name="connsiteX3" fmla="*/ 861428 w 861428"/>
                <a:gd name="connsiteY3" fmla="*/ 24858 h 869829"/>
                <a:gd name="connsiteX4" fmla="*/ 158119 w 861428"/>
                <a:gd name="connsiteY4" fmla="*/ 869829 h 869829"/>
                <a:gd name="connsiteX5" fmla="*/ 24421 w 861428"/>
                <a:gd name="connsiteY5" fmla="*/ 581679 h 869829"/>
                <a:gd name="connsiteX6" fmla="*/ 20180 w 861428"/>
                <a:gd name="connsiteY6" fmla="*/ 314139 h 869829"/>
                <a:gd name="connsiteX7" fmla="*/ 149859 w 861428"/>
                <a:gd name="connsiteY7" fmla="*/ 91358 h 869829"/>
                <a:gd name="connsiteX0" fmla="*/ 149859 w 861428"/>
                <a:gd name="connsiteY0" fmla="*/ 91358 h 869829"/>
                <a:gd name="connsiteX1" fmla="*/ 375965 w 861428"/>
                <a:gd name="connsiteY1" fmla="*/ 8231 h 869829"/>
                <a:gd name="connsiteX2" fmla="*/ 678548 w 861428"/>
                <a:gd name="connsiteY2" fmla="*/ 4906 h 869829"/>
                <a:gd name="connsiteX3" fmla="*/ 861428 w 861428"/>
                <a:gd name="connsiteY3" fmla="*/ 24858 h 869829"/>
                <a:gd name="connsiteX4" fmla="*/ 158119 w 861428"/>
                <a:gd name="connsiteY4" fmla="*/ 869829 h 869829"/>
                <a:gd name="connsiteX5" fmla="*/ 24421 w 861428"/>
                <a:gd name="connsiteY5" fmla="*/ 581679 h 869829"/>
                <a:gd name="connsiteX6" fmla="*/ 20180 w 861428"/>
                <a:gd name="connsiteY6" fmla="*/ 314139 h 869829"/>
                <a:gd name="connsiteX7" fmla="*/ 149859 w 861428"/>
                <a:gd name="connsiteY7" fmla="*/ 91358 h 869829"/>
                <a:gd name="connsiteX0" fmla="*/ 149859 w 861428"/>
                <a:gd name="connsiteY0" fmla="*/ 91358 h 869829"/>
                <a:gd name="connsiteX1" fmla="*/ 375965 w 861428"/>
                <a:gd name="connsiteY1" fmla="*/ 8231 h 869829"/>
                <a:gd name="connsiteX2" fmla="*/ 678548 w 861428"/>
                <a:gd name="connsiteY2" fmla="*/ 4906 h 869829"/>
                <a:gd name="connsiteX3" fmla="*/ 861428 w 861428"/>
                <a:gd name="connsiteY3" fmla="*/ 24858 h 869829"/>
                <a:gd name="connsiteX4" fmla="*/ 158119 w 861428"/>
                <a:gd name="connsiteY4" fmla="*/ 869829 h 869829"/>
                <a:gd name="connsiteX5" fmla="*/ 24421 w 861428"/>
                <a:gd name="connsiteY5" fmla="*/ 581679 h 869829"/>
                <a:gd name="connsiteX6" fmla="*/ 20180 w 861428"/>
                <a:gd name="connsiteY6" fmla="*/ 314139 h 869829"/>
                <a:gd name="connsiteX7" fmla="*/ 149859 w 861428"/>
                <a:gd name="connsiteY7" fmla="*/ 91358 h 869829"/>
                <a:gd name="connsiteX0" fmla="*/ 144481 w 856050"/>
                <a:gd name="connsiteY0" fmla="*/ 91358 h 869829"/>
                <a:gd name="connsiteX1" fmla="*/ 370587 w 856050"/>
                <a:gd name="connsiteY1" fmla="*/ 8231 h 869829"/>
                <a:gd name="connsiteX2" fmla="*/ 673170 w 856050"/>
                <a:gd name="connsiteY2" fmla="*/ 4906 h 869829"/>
                <a:gd name="connsiteX3" fmla="*/ 856050 w 856050"/>
                <a:gd name="connsiteY3" fmla="*/ 24858 h 869829"/>
                <a:gd name="connsiteX4" fmla="*/ 152741 w 856050"/>
                <a:gd name="connsiteY4" fmla="*/ 869829 h 869829"/>
                <a:gd name="connsiteX5" fmla="*/ 19043 w 856050"/>
                <a:gd name="connsiteY5" fmla="*/ 581679 h 869829"/>
                <a:gd name="connsiteX6" fmla="*/ 14802 w 856050"/>
                <a:gd name="connsiteY6" fmla="*/ 314139 h 869829"/>
                <a:gd name="connsiteX7" fmla="*/ 144481 w 856050"/>
                <a:gd name="connsiteY7" fmla="*/ 91358 h 869829"/>
                <a:gd name="connsiteX0" fmla="*/ 146417 w 857986"/>
                <a:gd name="connsiteY0" fmla="*/ 91358 h 869829"/>
                <a:gd name="connsiteX1" fmla="*/ 372523 w 857986"/>
                <a:gd name="connsiteY1" fmla="*/ 8231 h 869829"/>
                <a:gd name="connsiteX2" fmla="*/ 675106 w 857986"/>
                <a:gd name="connsiteY2" fmla="*/ 4906 h 869829"/>
                <a:gd name="connsiteX3" fmla="*/ 857986 w 857986"/>
                <a:gd name="connsiteY3" fmla="*/ 24858 h 869829"/>
                <a:gd name="connsiteX4" fmla="*/ 154677 w 857986"/>
                <a:gd name="connsiteY4" fmla="*/ 869829 h 869829"/>
                <a:gd name="connsiteX5" fmla="*/ 17435 w 857986"/>
                <a:gd name="connsiteY5" fmla="*/ 606489 h 869829"/>
                <a:gd name="connsiteX6" fmla="*/ 16738 w 857986"/>
                <a:gd name="connsiteY6" fmla="*/ 314139 h 869829"/>
                <a:gd name="connsiteX7" fmla="*/ 146417 w 857986"/>
                <a:gd name="connsiteY7" fmla="*/ 91358 h 869829"/>
                <a:gd name="connsiteX0" fmla="*/ 145355 w 856924"/>
                <a:gd name="connsiteY0" fmla="*/ 91358 h 880461"/>
                <a:gd name="connsiteX1" fmla="*/ 371461 w 856924"/>
                <a:gd name="connsiteY1" fmla="*/ 8231 h 880461"/>
                <a:gd name="connsiteX2" fmla="*/ 674044 w 856924"/>
                <a:gd name="connsiteY2" fmla="*/ 4906 h 880461"/>
                <a:gd name="connsiteX3" fmla="*/ 856924 w 856924"/>
                <a:gd name="connsiteY3" fmla="*/ 24858 h 880461"/>
                <a:gd name="connsiteX4" fmla="*/ 142982 w 856924"/>
                <a:gd name="connsiteY4" fmla="*/ 880461 h 880461"/>
                <a:gd name="connsiteX5" fmla="*/ 16373 w 856924"/>
                <a:gd name="connsiteY5" fmla="*/ 606489 h 880461"/>
                <a:gd name="connsiteX6" fmla="*/ 15676 w 856924"/>
                <a:gd name="connsiteY6" fmla="*/ 314139 h 880461"/>
                <a:gd name="connsiteX7" fmla="*/ 145355 w 856924"/>
                <a:gd name="connsiteY7" fmla="*/ 91358 h 880461"/>
                <a:gd name="connsiteX0" fmla="*/ 145355 w 856924"/>
                <a:gd name="connsiteY0" fmla="*/ 91358 h 880461"/>
                <a:gd name="connsiteX1" fmla="*/ 371461 w 856924"/>
                <a:gd name="connsiteY1" fmla="*/ 8231 h 880461"/>
                <a:gd name="connsiteX2" fmla="*/ 674044 w 856924"/>
                <a:gd name="connsiteY2" fmla="*/ 4906 h 880461"/>
                <a:gd name="connsiteX3" fmla="*/ 856924 w 856924"/>
                <a:gd name="connsiteY3" fmla="*/ 24858 h 880461"/>
                <a:gd name="connsiteX4" fmla="*/ 142982 w 856924"/>
                <a:gd name="connsiteY4" fmla="*/ 880461 h 880461"/>
                <a:gd name="connsiteX5" fmla="*/ 16373 w 856924"/>
                <a:gd name="connsiteY5" fmla="*/ 606489 h 880461"/>
                <a:gd name="connsiteX6" fmla="*/ 15676 w 856924"/>
                <a:gd name="connsiteY6" fmla="*/ 314139 h 880461"/>
                <a:gd name="connsiteX7" fmla="*/ 145355 w 856924"/>
                <a:gd name="connsiteY7" fmla="*/ 91358 h 88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6924" h="880461">
                  <a:moveTo>
                    <a:pt x="145355" y="91358"/>
                  </a:moveTo>
                  <a:cubicBezTo>
                    <a:pt x="204652" y="40373"/>
                    <a:pt x="283346" y="22640"/>
                    <a:pt x="371461" y="8231"/>
                  </a:cubicBezTo>
                  <a:cubicBezTo>
                    <a:pt x="459576" y="-6178"/>
                    <a:pt x="593134" y="2135"/>
                    <a:pt x="674044" y="4906"/>
                  </a:cubicBezTo>
                  <a:cubicBezTo>
                    <a:pt x="754954" y="7677"/>
                    <a:pt x="780447" y="7125"/>
                    <a:pt x="856924" y="24858"/>
                  </a:cubicBezTo>
                  <a:cubicBezTo>
                    <a:pt x="783772" y="158970"/>
                    <a:pt x="255480" y="760204"/>
                    <a:pt x="142982" y="880461"/>
                  </a:cubicBezTo>
                  <a:cubicBezTo>
                    <a:pt x="58940" y="755641"/>
                    <a:pt x="37591" y="700876"/>
                    <a:pt x="16373" y="606489"/>
                  </a:cubicBezTo>
                  <a:cubicBezTo>
                    <a:pt x="-4845" y="512102"/>
                    <a:pt x="-5821" y="399994"/>
                    <a:pt x="15676" y="314139"/>
                  </a:cubicBezTo>
                  <a:cubicBezTo>
                    <a:pt x="37173" y="228284"/>
                    <a:pt x="86058" y="142343"/>
                    <a:pt x="145355" y="9135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C47761"/>
                </a:gs>
                <a:gs pos="40000">
                  <a:srgbClr val="E1BBB0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AA483AE2-8335-CA4E-8CF3-FF614B875AAA}"/>
                </a:ext>
              </a:extLst>
            </p:cNvPr>
            <p:cNvSpPr/>
            <p:nvPr/>
          </p:nvSpPr>
          <p:spPr>
            <a:xfrm>
              <a:off x="7456765" y="4464541"/>
              <a:ext cx="310315" cy="289803"/>
            </a:xfrm>
            <a:prstGeom prst="ellipse">
              <a:avLst/>
            </a:prstGeom>
            <a:gradFill flip="none" rotWithShape="1">
              <a:gsLst>
                <a:gs pos="0">
                  <a:schemeClr val="tx1">
                    <a:lumMod val="65000"/>
                    <a:lumOff val="35000"/>
                  </a:schemeClr>
                </a:gs>
                <a:gs pos="59000">
                  <a:srgbClr val="E1BBB0"/>
                </a:gs>
                <a:gs pos="100000">
                  <a:srgbClr val="E4BCAD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8" name="Freeform 241">
              <a:extLst>
                <a:ext uri="{FF2B5EF4-FFF2-40B4-BE49-F238E27FC236}">
                  <a16:creationId xmlns:a16="http://schemas.microsoft.com/office/drawing/2014/main" id="{01698F5B-A51D-BB4B-AC9D-02C0AFF2E839}"/>
                </a:ext>
              </a:extLst>
            </p:cNvPr>
            <p:cNvSpPr/>
            <p:nvPr/>
          </p:nvSpPr>
          <p:spPr>
            <a:xfrm>
              <a:off x="8544703" y="3227184"/>
              <a:ext cx="752143" cy="818327"/>
            </a:xfrm>
            <a:custGeom>
              <a:avLst/>
              <a:gdLst>
                <a:gd name="connsiteX0" fmla="*/ 19334 w 933734"/>
                <a:gd name="connsiteY0" fmla="*/ 10957 h 1008714"/>
                <a:gd name="connsiteX1" fmla="*/ 366957 w 933734"/>
                <a:gd name="connsiteY1" fmla="*/ 177212 h 1008714"/>
                <a:gd name="connsiteX2" fmla="*/ 669238 w 933734"/>
                <a:gd name="connsiteY2" fmla="*/ 456822 h 1008714"/>
                <a:gd name="connsiteX3" fmla="*/ 933734 w 933734"/>
                <a:gd name="connsiteY3" fmla="*/ 796888 h 1008714"/>
                <a:gd name="connsiteX4" fmla="*/ 669238 w 933734"/>
                <a:gd name="connsiteY4" fmla="*/ 502164 h 1008714"/>
                <a:gd name="connsiteX5" fmla="*/ 397185 w 933734"/>
                <a:gd name="connsiteY5" fmla="*/ 335909 h 1008714"/>
                <a:gd name="connsiteX6" fmla="*/ 261159 w 933734"/>
                <a:gd name="connsiteY6" fmla="*/ 290567 h 1008714"/>
                <a:gd name="connsiteX7" fmla="*/ 102461 w 933734"/>
                <a:gd name="connsiteY7" fmla="*/ 411479 h 1008714"/>
                <a:gd name="connsiteX8" fmla="*/ 162918 w 933734"/>
                <a:gd name="connsiteY8" fmla="*/ 592848 h 1008714"/>
                <a:gd name="connsiteX9" fmla="*/ 283830 w 933734"/>
                <a:gd name="connsiteY9" fmla="*/ 766660 h 1008714"/>
                <a:gd name="connsiteX10" fmla="*/ 298944 w 933734"/>
                <a:gd name="connsiteY10" fmla="*/ 849787 h 1008714"/>
                <a:gd name="connsiteX11" fmla="*/ 215817 w 933734"/>
                <a:gd name="connsiteY11" fmla="*/ 1008484 h 1008714"/>
                <a:gd name="connsiteX12" fmla="*/ 246045 w 933734"/>
                <a:gd name="connsiteY12" fmla="*/ 812002 h 1008714"/>
                <a:gd name="connsiteX13" fmla="*/ 162918 w 933734"/>
                <a:gd name="connsiteY13" fmla="*/ 668418 h 1008714"/>
                <a:gd name="connsiteX14" fmla="*/ 57119 w 933734"/>
                <a:gd name="connsiteY14" fmla="*/ 487050 h 1008714"/>
                <a:gd name="connsiteX15" fmla="*/ 19334 w 933734"/>
                <a:gd name="connsiteY15" fmla="*/ 10957 h 1008714"/>
                <a:gd name="connsiteX0" fmla="*/ 19334 w 851184"/>
                <a:gd name="connsiteY0" fmla="*/ 10957 h 1008714"/>
                <a:gd name="connsiteX1" fmla="*/ 366957 w 851184"/>
                <a:gd name="connsiteY1" fmla="*/ 177212 h 1008714"/>
                <a:gd name="connsiteX2" fmla="*/ 669238 w 851184"/>
                <a:gd name="connsiteY2" fmla="*/ 456822 h 1008714"/>
                <a:gd name="connsiteX3" fmla="*/ 851184 w 851184"/>
                <a:gd name="connsiteY3" fmla="*/ 669888 h 1008714"/>
                <a:gd name="connsiteX4" fmla="*/ 669238 w 851184"/>
                <a:gd name="connsiteY4" fmla="*/ 502164 h 1008714"/>
                <a:gd name="connsiteX5" fmla="*/ 397185 w 851184"/>
                <a:gd name="connsiteY5" fmla="*/ 335909 h 1008714"/>
                <a:gd name="connsiteX6" fmla="*/ 261159 w 851184"/>
                <a:gd name="connsiteY6" fmla="*/ 290567 h 1008714"/>
                <a:gd name="connsiteX7" fmla="*/ 102461 w 851184"/>
                <a:gd name="connsiteY7" fmla="*/ 411479 h 1008714"/>
                <a:gd name="connsiteX8" fmla="*/ 162918 w 851184"/>
                <a:gd name="connsiteY8" fmla="*/ 592848 h 1008714"/>
                <a:gd name="connsiteX9" fmla="*/ 283830 w 851184"/>
                <a:gd name="connsiteY9" fmla="*/ 766660 h 1008714"/>
                <a:gd name="connsiteX10" fmla="*/ 298944 w 851184"/>
                <a:gd name="connsiteY10" fmla="*/ 849787 h 1008714"/>
                <a:gd name="connsiteX11" fmla="*/ 215817 w 851184"/>
                <a:gd name="connsiteY11" fmla="*/ 1008484 h 1008714"/>
                <a:gd name="connsiteX12" fmla="*/ 246045 w 851184"/>
                <a:gd name="connsiteY12" fmla="*/ 812002 h 1008714"/>
                <a:gd name="connsiteX13" fmla="*/ 162918 w 851184"/>
                <a:gd name="connsiteY13" fmla="*/ 668418 h 1008714"/>
                <a:gd name="connsiteX14" fmla="*/ 57119 w 851184"/>
                <a:gd name="connsiteY14" fmla="*/ 487050 h 1008714"/>
                <a:gd name="connsiteX15" fmla="*/ 19334 w 851184"/>
                <a:gd name="connsiteY15" fmla="*/ 10957 h 1008714"/>
                <a:gd name="connsiteX0" fmla="*/ 19334 w 851184"/>
                <a:gd name="connsiteY0" fmla="*/ 10957 h 1008714"/>
                <a:gd name="connsiteX1" fmla="*/ 366957 w 851184"/>
                <a:gd name="connsiteY1" fmla="*/ 177212 h 1008714"/>
                <a:gd name="connsiteX2" fmla="*/ 669238 w 851184"/>
                <a:gd name="connsiteY2" fmla="*/ 456822 h 1008714"/>
                <a:gd name="connsiteX3" fmla="*/ 851184 w 851184"/>
                <a:gd name="connsiteY3" fmla="*/ 669888 h 1008714"/>
                <a:gd name="connsiteX4" fmla="*/ 669238 w 851184"/>
                <a:gd name="connsiteY4" fmla="*/ 502164 h 1008714"/>
                <a:gd name="connsiteX5" fmla="*/ 435285 w 851184"/>
                <a:gd name="connsiteY5" fmla="*/ 323209 h 1008714"/>
                <a:gd name="connsiteX6" fmla="*/ 261159 w 851184"/>
                <a:gd name="connsiteY6" fmla="*/ 290567 h 1008714"/>
                <a:gd name="connsiteX7" fmla="*/ 102461 w 851184"/>
                <a:gd name="connsiteY7" fmla="*/ 411479 h 1008714"/>
                <a:gd name="connsiteX8" fmla="*/ 162918 w 851184"/>
                <a:gd name="connsiteY8" fmla="*/ 592848 h 1008714"/>
                <a:gd name="connsiteX9" fmla="*/ 283830 w 851184"/>
                <a:gd name="connsiteY9" fmla="*/ 766660 h 1008714"/>
                <a:gd name="connsiteX10" fmla="*/ 298944 w 851184"/>
                <a:gd name="connsiteY10" fmla="*/ 849787 h 1008714"/>
                <a:gd name="connsiteX11" fmla="*/ 215817 w 851184"/>
                <a:gd name="connsiteY11" fmla="*/ 1008484 h 1008714"/>
                <a:gd name="connsiteX12" fmla="*/ 246045 w 851184"/>
                <a:gd name="connsiteY12" fmla="*/ 812002 h 1008714"/>
                <a:gd name="connsiteX13" fmla="*/ 162918 w 851184"/>
                <a:gd name="connsiteY13" fmla="*/ 668418 h 1008714"/>
                <a:gd name="connsiteX14" fmla="*/ 57119 w 851184"/>
                <a:gd name="connsiteY14" fmla="*/ 487050 h 1008714"/>
                <a:gd name="connsiteX15" fmla="*/ 19334 w 851184"/>
                <a:gd name="connsiteY15" fmla="*/ 10957 h 1008714"/>
                <a:gd name="connsiteX0" fmla="*/ 19334 w 851254"/>
                <a:gd name="connsiteY0" fmla="*/ 10957 h 1008714"/>
                <a:gd name="connsiteX1" fmla="*/ 366957 w 851254"/>
                <a:gd name="connsiteY1" fmla="*/ 177212 h 1008714"/>
                <a:gd name="connsiteX2" fmla="*/ 669238 w 851254"/>
                <a:gd name="connsiteY2" fmla="*/ 456822 h 1008714"/>
                <a:gd name="connsiteX3" fmla="*/ 851184 w 851254"/>
                <a:gd name="connsiteY3" fmla="*/ 669888 h 1008714"/>
                <a:gd name="connsiteX4" fmla="*/ 650188 w 851254"/>
                <a:gd name="connsiteY4" fmla="*/ 476764 h 1008714"/>
                <a:gd name="connsiteX5" fmla="*/ 435285 w 851254"/>
                <a:gd name="connsiteY5" fmla="*/ 323209 h 1008714"/>
                <a:gd name="connsiteX6" fmla="*/ 261159 w 851254"/>
                <a:gd name="connsiteY6" fmla="*/ 290567 h 1008714"/>
                <a:gd name="connsiteX7" fmla="*/ 102461 w 851254"/>
                <a:gd name="connsiteY7" fmla="*/ 411479 h 1008714"/>
                <a:gd name="connsiteX8" fmla="*/ 162918 w 851254"/>
                <a:gd name="connsiteY8" fmla="*/ 592848 h 1008714"/>
                <a:gd name="connsiteX9" fmla="*/ 283830 w 851254"/>
                <a:gd name="connsiteY9" fmla="*/ 766660 h 1008714"/>
                <a:gd name="connsiteX10" fmla="*/ 298944 w 851254"/>
                <a:gd name="connsiteY10" fmla="*/ 849787 h 1008714"/>
                <a:gd name="connsiteX11" fmla="*/ 215817 w 851254"/>
                <a:gd name="connsiteY11" fmla="*/ 1008484 h 1008714"/>
                <a:gd name="connsiteX12" fmla="*/ 246045 w 851254"/>
                <a:gd name="connsiteY12" fmla="*/ 812002 h 1008714"/>
                <a:gd name="connsiteX13" fmla="*/ 162918 w 851254"/>
                <a:gd name="connsiteY13" fmla="*/ 668418 h 1008714"/>
                <a:gd name="connsiteX14" fmla="*/ 57119 w 851254"/>
                <a:gd name="connsiteY14" fmla="*/ 487050 h 1008714"/>
                <a:gd name="connsiteX15" fmla="*/ 19334 w 851254"/>
                <a:gd name="connsiteY15" fmla="*/ 10957 h 1008714"/>
                <a:gd name="connsiteX0" fmla="*/ 19334 w 851254"/>
                <a:gd name="connsiteY0" fmla="*/ 10957 h 1008714"/>
                <a:gd name="connsiteX1" fmla="*/ 366957 w 851254"/>
                <a:gd name="connsiteY1" fmla="*/ 177212 h 1008714"/>
                <a:gd name="connsiteX2" fmla="*/ 669238 w 851254"/>
                <a:gd name="connsiteY2" fmla="*/ 456822 h 1008714"/>
                <a:gd name="connsiteX3" fmla="*/ 851184 w 851254"/>
                <a:gd name="connsiteY3" fmla="*/ 669888 h 1008714"/>
                <a:gd name="connsiteX4" fmla="*/ 650188 w 851254"/>
                <a:gd name="connsiteY4" fmla="*/ 476764 h 1008714"/>
                <a:gd name="connsiteX5" fmla="*/ 435285 w 851254"/>
                <a:gd name="connsiteY5" fmla="*/ 323209 h 1008714"/>
                <a:gd name="connsiteX6" fmla="*/ 261159 w 851254"/>
                <a:gd name="connsiteY6" fmla="*/ 290567 h 1008714"/>
                <a:gd name="connsiteX7" fmla="*/ 102461 w 851254"/>
                <a:gd name="connsiteY7" fmla="*/ 411479 h 1008714"/>
                <a:gd name="connsiteX8" fmla="*/ 162918 w 851254"/>
                <a:gd name="connsiteY8" fmla="*/ 592848 h 1008714"/>
                <a:gd name="connsiteX9" fmla="*/ 283830 w 851254"/>
                <a:gd name="connsiteY9" fmla="*/ 766660 h 1008714"/>
                <a:gd name="connsiteX10" fmla="*/ 298944 w 851254"/>
                <a:gd name="connsiteY10" fmla="*/ 849787 h 1008714"/>
                <a:gd name="connsiteX11" fmla="*/ 215817 w 851254"/>
                <a:gd name="connsiteY11" fmla="*/ 1008484 h 1008714"/>
                <a:gd name="connsiteX12" fmla="*/ 246045 w 851254"/>
                <a:gd name="connsiteY12" fmla="*/ 812002 h 1008714"/>
                <a:gd name="connsiteX13" fmla="*/ 162918 w 851254"/>
                <a:gd name="connsiteY13" fmla="*/ 668418 h 1008714"/>
                <a:gd name="connsiteX14" fmla="*/ 57119 w 851254"/>
                <a:gd name="connsiteY14" fmla="*/ 487050 h 1008714"/>
                <a:gd name="connsiteX15" fmla="*/ 19334 w 851254"/>
                <a:gd name="connsiteY15" fmla="*/ 10957 h 1008714"/>
                <a:gd name="connsiteX0" fmla="*/ 19334 w 851254"/>
                <a:gd name="connsiteY0" fmla="*/ 0 h 997757"/>
                <a:gd name="connsiteX1" fmla="*/ 366957 w 851254"/>
                <a:gd name="connsiteY1" fmla="*/ 166255 h 997757"/>
                <a:gd name="connsiteX2" fmla="*/ 669238 w 851254"/>
                <a:gd name="connsiteY2" fmla="*/ 445865 h 997757"/>
                <a:gd name="connsiteX3" fmla="*/ 851184 w 851254"/>
                <a:gd name="connsiteY3" fmla="*/ 658931 h 997757"/>
                <a:gd name="connsiteX4" fmla="*/ 650188 w 851254"/>
                <a:gd name="connsiteY4" fmla="*/ 465807 h 997757"/>
                <a:gd name="connsiteX5" fmla="*/ 435285 w 851254"/>
                <a:gd name="connsiteY5" fmla="*/ 312252 h 997757"/>
                <a:gd name="connsiteX6" fmla="*/ 261159 w 851254"/>
                <a:gd name="connsiteY6" fmla="*/ 279610 h 997757"/>
                <a:gd name="connsiteX7" fmla="*/ 102461 w 851254"/>
                <a:gd name="connsiteY7" fmla="*/ 400522 h 997757"/>
                <a:gd name="connsiteX8" fmla="*/ 162918 w 851254"/>
                <a:gd name="connsiteY8" fmla="*/ 581891 h 997757"/>
                <a:gd name="connsiteX9" fmla="*/ 283830 w 851254"/>
                <a:gd name="connsiteY9" fmla="*/ 755703 h 997757"/>
                <a:gd name="connsiteX10" fmla="*/ 298944 w 851254"/>
                <a:gd name="connsiteY10" fmla="*/ 838830 h 997757"/>
                <a:gd name="connsiteX11" fmla="*/ 215817 w 851254"/>
                <a:gd name="connsiteY11" fmla="*/ 997527 h 997757"/>
                <a:gd name="connsiteX12" fmla="*/ 246045 w 851254"/>
                <a:gd name="connsiteY12" fmla="*/ 801045 h 997757"/>
                <a:gd name="connsiteX13" fmla="*/ 162918 w 851254"/>
                <a:gd name="connsiteY13" fmla="*/ 657461 h 997757"/>
                <a:gd name="connsiteX14" fmla="*/ 57119 w 851254"/>
                <a:gd name="connsiteY14" fmla="*/ 476093 h 997757"/>
                <a:gd name="connsiteX15" fmla="*/ 19334 w 851254"/>
                <a:gd name="connsiteY15" fmla="*/ 0 h 997757"/>
                <a:gd name="connsiteX0" fmla="*/ 35 w 831955"/>
                <a:gd name="connsiteY0" fmla="*/ 0 h 997757"/>
                <a:gd name="connsiteX1" fmla="*/ 347658 w 831955"/>
                <a:gd name="connsiteY1" fmla="*/ 166255 h 997757"/>
                <a:gd name="connsiteX2" fmla="*/ 649939 w 831955"/>
                <a:gd name="connsiteY2" fmla="*/ 445865 h 997757"/>
                <a:gd name="connsiteX3" fmla="*/ 831885 w 831955"/>
                <a:gd name="connsiteY3" fmla="*/ 658931 h 997757"/>
                <a:gd name="connsiteX4" fmla="*/ 630889 w 831955"/>
                <a:gd name="connsiteY4" fmla="*/ 465807 h 997757"/>
                <a:gd name="connsiteX5" fmla="*/ 415986 w 831955"/>
                <a:gd name="connsiteY5" fmla="*/ 312252 h 997757"/>
                <a:gd name="connsiteX6" fmla="*/ 241860 w 831955"/>
                <a:gd name="connsiteY6" fmla="*/ 279610 h 997757"/>
                <a:gd name="connsiteX7" fmla="*/ 83162 w 831955"/>
                <a:gd name="connsiteY7" fmla="*/ 400522 h 997757"/>
                <a:gd name="connsiteX8" fmla="*/ 143619 w 831955"/>
                <a:gd name="connsiteY8" fmla="*/ 581891 h 997757"/>
                <a:gd name="connsiteX9" fmla="*/ 264531 w 831955"/>
                <a:gd name="connsiteY9" fmla="*/ 755703 h 997757"/>
                <a:gd name="connsiteX10" fmla="*/ 279645 w 831955"/>
                <a:gd name="connsiteY10" fmla="*/ 838830 h 997757"/>
                <a:gd name="connsiteX11" fmla="*/ 196518 w 831955"/>
                <a:gd name="connsiteY11" fmla="*/ 997527 h 997757"/>
                <a:gd name="connsiteX12" fmla="*/ 226746 w 831955"/>
                <a:gd name="connsiteY12" fmla="*/ 801045 h 997757"/>
                <a:gd name="connsiteX13" fmla="*/ 143619 w 831955"/>
                <a:gd name="connsiteY13" fmla="*/ 657461 h 997757"/>
                <a:gd name="connsiteX14" fmla="*/ 37820 w 831955"/>
                <a:gd name="connsiteY14" fmla="*/ 476093 h 997757"/>
                <a:gd name="connsiteX15" fmla="*/ 35 w 831955"/>
                <a:gd name="connsiteY15" fmla="*/ 0 h 997757"/>
                <a:gd name="connsiteX0" fmla="*/ 25 w 838295"/>
                <a:gd name="connsiteY0" fmla="*/ 0 h 966007"/>
                <a:gd name="connsiteX1" fmla="*/ 353998 w 838295"/>
                <a:gd name="connsiteY1" fmla="*/ 134505 h 966007"/>
                <a:gd name="connsiteX2" fmla="*/ 656279 w 838295"/>
                <a:gd name="connsiteY2" fmla="*/ 414115 h 966007"/>
                <a:gd name="connsiteX3" fmla="*/ 838225 w 838295"/>
                <a:gd name="connsiteY3" fmla="*/ 627181 h 966007"/>
                <a:gd name="connsiteX4" fmla="*/ 637229 w 838295"/>
                <a:gd name="connsiteY4" fmla="*/ 434057 h 966007"/>
                <a:gd name="connsiteX5" fmla="*/ 422326 w 838295"/>
                <a:gd name="connsiteY5" fmla="*/ 280502 h 966007"/>
                <a:gd name="connsiteX6" fmla="*/ 248200 w 838295"/>
                <a:gd name="connsiteY6" fmla="*/ 247860 h 966007"/>
                <a:gd name="connsiteX7" fmla="*/ 89502 w 838295"/>
                <a:gd name="connsiteY7" fmla="*/ 368772 h 966007"/>
                <a:gd name="connsiteX8" fmla="*/ 149959 w 838295"/>
                <a:gd name="connsiteY8" fmla="*/ 550141 h 966007"/>
                <a:gd name="connsiteX9" fmla="*/ 270871 w 838295"/>
                <a:gd name="connsiteY9" fmla="*/ 723953 h 966007"/>
                <a:gd name="connsiteX10" fmla="*/ 285985 w 838295"/>
                <a:gd name="connsiteY10" fmla="*/ 807080 h 966007"/>
                <a:gd name="connsiteX11" fmla="*/ 202858 w 838295"/>
                <a:gd name="connsiteY11" fmla="*/ 965777 h 966007"/>
                <a:gd name="connsiteX12" fmla="*/ 233086 w 838295"/>
                <a:gd name="connsiteY12" fmla="*/ 769295 h 966007"/>
                <a:gd name="connsiteX13" fmla="*/ 149959 w 838295"/>
                <a:gd name="connsiteY13" fmla="*/ 625711 h 966007"/>
                <a:gd name="connsiteX14" fmla="*/ 44160 w 838295"/>
                <a:gd name="connsiteY14" fmla="*/ 444343 h 966007"/>
                <a:gd name="connsiteX15" fmla="*/ 25 w 838295"/>
                <a:gd name="connsiteY15" fmla="*/ 0 h 966007"/>
                <a:gd name="connsiteX0" fmla="*/ 25 w 838295"/>
                <a:gd name="connsiteY0" fmla="*/ 7 h 966014"/>
                <a:gd name="connsiteX1" fmla="*/ 353998 w 838295"/>
                <a:gd name="connsiteY1" fmla="*/ 134512 h 966014"/>
                <a:gd name="connsiteX2" fmla="*/ 656279 w 838295"/>
                <a:gd name="connsiteY2" fmla="*/ 414122 h 966014"/>
                <a:gd name="connsiteX3" fmla="*/ 838225 w 838295"/>
                <a:gd name="connsiteY3" fmla="*/ 627188 h 966014"/>
                <a:gd name="connsiteX4" fmla="*/ 637229 w 838295"/>
                <a:gd name="connsiteY4" fmla="*/ 434064 h 966014"/>
                <a:gd name="connsiteX5" fmla="*/ 422326 w 838295"/>
                <a:gd name="connsiteY5" fmla="*/ 280509 h 966014"/>
                <a:gd name="connsiteX6" fmla="*/ 248200 w 838295"/>
                <a:gd name="connsiteY6" fmla="*/ 247867 h 966014"/>
                <a:gd name="connsiteX7" fmla="*/ 89502 w 838295"/>
                <a:gd name="connsiteY7" fmla="*/ 368779 h 966014"/>
                <a:gd name="connsiteX8" fmla="*/ 149959 w 838295"/>
                <a:gd name="connsiteY8" fmla="*/ 550148 h 966014"/>
                <a:gd name="connsiteX9" fmla="*/ 270871 w 838295"/>
                <a:gd name="connsiteY9" fmla="*/ 723960 h 966014"/>
                <a:gd name="connsiteX10" fmla="*/ 285985 w 838295"/>
                <a:gd name="connsiteY10" fmla="*/ 807087 h 966014"/>
                <a:gd name="connsiteX11" fmla="*/ 202858 w 838295"/>
                <a:gd name="connsiteY11" fmla="*/ 965784 h 966014"/>
                <a:gd name="connsiteX12" fmla="*/ 233086 w 838295"/>
                <a:gd name="connsiteY12" fmla="*/ 769302 h 966014"/>
                <a:gd name="connsiteX13" fmla="*/ 149959 w 838295"/>
                <a:gd name="connsiteY13" fmla="*/ 625718 h 966014"/>
                <a:gd name="connsiteX14" fmla="*/ 44160 w 838295"/>
                <a:gd name="connsiteY14" fmla="*/ 444350 h 966014"/>
                <a:gd name="connsiteX15" fmla="*/ 25 w 838295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48200 w 838297"/>
                <a:gd name="connsiteY6" fmla="*/ 247867 h 966014"/>
                <a:gd name="connsiteX7" fmla="*/ 89502 w 838297"/>
                <a:gd name="connsiteY7" fmla="*/ 368779 h 966014"/>
                <a:gd name="connsiteX8" fmla="*/ 149959 w 838297"/>
                <a:gd name="connsiteY8" fmla="*/ 550148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4350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48200 w 838297"/>
                <a:gd name="connsiteY6" fmla="*/ 247867 h 966014"/>
                <a:gd name="connsiteX7" fmla="*/ 89502 w 838297"/>
                <a:gd name="connsiteY7" fmla="*/ 368779 h 966014"/>
                <a:gd name="connsiteX8" fmla="*/ 149959 w 838297"/>
                <a:gd name="connsiteY8" fmla="*/ 550148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48200 w 838297"/>
                <a:gd name="connsiteY6" fmla="*/ 247867 h 966014"/>
                <a:gd name="connsiteX7" fmla="*/ 89502 w 838297"/>
                <a:gd name="connsiteY7" fmla="*/ 368779 h 966014"/>
                <a:gd name="connsiteX8" fmla="*/ 130909 w 838297"/>
                <a:gd name="connsiteY8" fmla="*/ 566023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48200 w 838297"/>
                <a:gd name="connsiteY6" fmla="*/ 247867 h 966014"/>
                <a:gd name="connsiteX7" fmla="*/ 114902 w 838297"/>
                <a:gd name="connsiteY7" fmla="*/ 311629 h 966014"/>
                <a:gd name="connsiteX8" fmla="*/ 130909 w 838297"/>
                <a:gd name="connsiteY8" fmla="*/ 566023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70425 w 838297"/>
                <a:gd name="connsiteY6" fmla="*/ 238342 h 966014"/>
                <a:gd name="connsiteX7" fmla="*/ 114902 w 838297"/>
                <a:gd name="connsiteY7" fmla="*/ 311629 h 966014"/>
                <a:gd name="connsiteX8" fmla="*/ 130909 w 838297"/>
                <a:gd name="connsiteY8" fmla="*/ 566023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70425 w 838297"/>
                <a:gd name="connsiteY6" fmla="*/ 238342 h 966014"/>
                <a:gd name="connsiteX7" fmla="*/ 102202 w 838297"/>
                <a:gd name="connsiteY7" fmla="*/ 321154 h 966014"/>
                <a:gd name="connsiteX8" fmla="*/ 130909 w 838297"/>
                <a:gd name="connsiteY8" fmla="*/ 566023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70425 w 838297"/>
                <a:gd name="connsiteY6" fmla="*/ 238342 h 966014"/>
                <a:gd name="connsiteX7" fmla="*/ 102202 w 838297"/>
                <a:gd name="connsiteY7" fmla="*/ 321154 h 966014"/>
                <a:gd name="connsiteX8" fmla="*/ 108684 w 838297"/>
                <a:gd name="connsiteY8" fmla="*/ 512048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6"/>
                <a:gd name="connsiteX1" fmla="*/ 338123 w 838297"/>
                <a:gd name="connsiteY1" fmla="*/ 144037 h 966016"/>
                <a:gd name="connsiteX2" fmla="*/ 656279 w 838297"/>
                <a:gd name="connsiteY2" fmla="*/ 414122 h 966016"/>
                <a:gd name="connsiteX3" fmla="*/ 838225 w 838297"/>
                <a:gd name="connsiteY3" fmla="*/ 627188 h 966016"/>
                <a:gd name="connsiteX4" fmla="*/ 637229 w 838297"/>
                <a:gd name="connsiteY4" fmla="*/ 434064 h 966016"/>
                <a:gd name="connsiteX5" fmla="*/ 422326 w 838297"/>
                <a:gd name="connsiteY5" fmla="*/ 280509 h 966016"/>
                <a:gd name="connsiteX6" fmla="*/ 270425 w 838297"/>
                <a:gd name="connsiteY6" fmla="*/ 238342 h 966016"/>
                <a:gd name="connsiteX7" fmla="*/ 102202 w 838297"/>
                <a:gd name="connsiteY7" fmla="*/ 321154 h 966016"/>
                <a:gd name="connsiteX8" fmla="*/ 108684 w 838297"/>
                <a:gd name="connsiteY8" fmla="*/ 512048 h 966016"/>
                <a:gd name="connsiteX9" fmla="*/ 239121 w 838297"/>
                <a:gd name="connsiteY9" fmla="*/ 717610 h 966016"/>
                <a:gd name="connsiteX10" fmla="*/ 285985 w 838297"/>
                <a:gd name="connsiteY10" fmla="*/ 807087 h 966016"/>
                <a:gd name="connsiteX11" fmla="*/ 202858 w 838297"/>
                <a:gd name="connsiteY11" fmla="*/ 965784 h 966016"/>
                <a:gd name="connsiteX12" fmla="*/ 233086 w 838297"/>
                <a:gd name="connsiteY12" fmla="*/ 769302 h 966016"/>
                <a:gd name="connsiteX13" fmla="*/ 149959 w 838297"/>
                <a:gd name="connsiteY13" fmla="*/ 625718 h 966016"/>
                <a:gd name="connsiteX14" fmla="*/ 44160 w 838297"/>
                <a:gd name="connsiteY14" fmla="*/ 441175 h 966016"/>
                <a:gd name="connsiteX15" fmla="*/ 25 w 838297"/>
                <a:gd name="connsiteY15" fmla="*/ 7 h 966016"/>
                <a:gd name="connsiteX0" fmla="*/ 25 w 838297"/>
                <a:gd name="connsiteY0" fmla="*/ 7 h 966168"/>
                <a:gd name="connsiteX1" fmla="*/ 338123 w 838297"/>
                <a:gd name="connsiteY1" fmla="*/ 144037 h 966168"/>
                <a:gd name="connsiteX2" fmla="*/ 656279 w 838297"/>
                <a:gd name="connsiteY2" fmla="*/ 414122 h 966168"/>
                <a:gd name="connsiteX3" fmla="*/ 838225 w 838297"/>
                <a:gd name="connsiteY3" fmla="*/ 627188 h 966168"/>
                <a:gd name="connsiteX4" fmla="*/ 637229 w 838297"/>
                <a:gd name="connsiteY4" fmla="*/ 434064 h 966168"/>
                <a:gd name="connsiteX5" fmla="*/ 422326 w 838297"/>
                <a:gd name="connsiteY5" fmla="*/ 280509 h 966168"/>
                <a:gd name="connsiteX6" fmla="*/ 270425 w 838297"/>
                <a:gd name="connsiteY6" fmla="*/ 238342 h 966168"/>
                <a:gd name="connsiteX7" fmla="*/ 102202 w 838297"/>
                <a:gd name="connsiteY7" fmla="*/ 321154 h 966168"/>
                <a:gd name="connsiteX8" fmla="*/ 108684 w 838297"/>
                <a:gd name="connsiteY8" fmla="*/ 512048 h 966168"/>
                <a:gd name="connsiteX9" fmla="*/ 239121 w 838297"/>
                <a:gd name="connsiteY9" fmla="*/ 717610 h 966168"/>
                <a:gd name="connsiteX10" fmla="*/ 238360 w 838297"/>
                <a:gd name="connsiteY10" fmla="*/ 816612 h 966168"/>
                <a:gd name="connsiteX11" fmla="*/ 202858 w 838297"/>
                <a:gd name="connsiteY11" fmla="*/ 965784 h 966168"/>
                <a:gd name="connsiteX12" fmla="*/ 233086 w 838297"/>
                <a:gd name="connsiteY12" fmla="*/ 769302 h 966168"/>
                <a:gd name="connsiteX13" fmla="*/ 149959 w 838297"/>
                <a:gd name="connsiteY13" fmla="*/ 625718 h 966168"/>
                <a:gd name="connsiteX14" fmla="*/ 44160 w 838297"/>
                <a:gd name="connsiteY14" fmla="*/ 441175 h 966168"/>
                <a:gd name="connsiteX15" fmla="*/ 25 w 838297"/>
                <a:gd name="connsiteY15" fmla="*/ 7 h 966168"/>
                <a:gd name="connsiteX0" fmla="*/ 25 w 838297"/>
                <a:gd name="connsiteY0" fmla="*/ 7 h 934524"/>
                <a:gd name="connsiteX1" fmla="*/ 338123 w 838297"/>
                <a:gd name="connsiteY1" fmla="*/ 144037 h 934524"/>
                <a:gd name="connsiteX2" fmla="*/ 656279 w 838297"/>
                <a:gd name="connsiteY2" fmla="*/ 414122 h 934524"/>
                <a:gd name="connsiteX3" fmla="*/ 838225 w 838297"/>
                <a:gd name="connsiteY3" fmla="*/ 627188 h 934524"/>
                <a:gd name="connsiteX4" fmla="*/ 637229 w 838297"/>
                <a:gd name="connsiteY4" fmla="*/ 434064 h 934524"/>
                <a:gd name="connsiteX5" fmla="*/ 422326 w 838297"/>
                <a:gd name="connsiteY5" fmla="*/ 280509 h 934524"/>
                <a:gd name="connsiteX6" fmla="*/ 270425 w 838297"/>
                <a:gd name="connsiteY6" fmla="*/ 238342 h 934524"/>
                <a:gd name="connsiteX7" fmla="*/ 102202 w 838297"/>
                <a:gd name="connsiteY7" fmla="*/ 321154 h 934524"/>
                <a:gd name="connsiteX8" fmla="*/ 108684 w 838297"/>
                <a:gd name="connsiteY8" fmla="*/ 512048 h 934524"/>
                <a:gd name="connsiteX9" fmla="*/ 239121 w 838297"/>
                <a:gd name="connsiteY9" fmla="*/ 717610 h 934524"/>
                <a:gd name="connsiteX10" fmla="*/ 238360 w 838297"/>
                <a:gd name="connsiteY10" fmla="*/ 816612 h 934524"/>
                <a:gd name="connsiteX11" fmla="*/ 202858 w 838297"/>
                <a:gd name="connsiteY11" fmla="*/ 934034 h 934524"/>
                <a:gd name="connsiteX12" fmla="*/ 233086 w 838297"/>
                <a:gd name="connsiteY12" fmla="*/ 769302 h 934524"/>
                <a:gd name="connsiteX13" fmla="*/ 149959 w 838297"/>
                <a:gd name="connsiteY13" fmla="*/ 625718 h 934524"/>
                <a:gd name="connsiteX14" fmla="*/ 44160 w 838297"/>
                <a:gd name="connsiteY14" fmla="*/ 441175 h 934524"/>
                <a:gd name="connsiteX15" fmla="*/ 25 w 838297"/>
                <a:gd name="connsiteY15" fmla="*/ 7 h 934524"/>
                <a:gd name="connsiteX0" fmla="*/ 25 w 838297"/>
                <a:gd name="connsiteY0" fmla="*/ 7 h 936254"/>
                <a:gd name="connsiteX1" fmla="*/ 338123 w 838297"/>
                <a:gd name="connsiteY1" fmla="*/ 144037 h 936254"/>
                <a:gd name="connsiteX2" fmla="*/ 656279 w 838297"/>
                <a:gd name="connsiteY2" fmla="*/ 414122 h 936254"/>
                <a:gd name="connsiteX3" fmla="*/ 838225 w 838297"/>
                <a:gd name="connsiteY3" fmla="*/ 627188 h 936254"/>
                <a:gd name="connsiteX4" fmla="*/ 637229 w 838297"/>
                <a:gd name="connsiteY4" fmla="*/ 434064 h 936254"/>
                <a:gd name="connsiteX5" fmla="*/ 422326 w 838297"/>
                <a:gd name="connsiteY5" fmla="*/ 280509 h 936254"/>
                <a:gd name="connsiteX6" fmla="*/ 270425 w 838297"/>
                <a:gd name="connsiteY6" fmla="*/ 238342 h 936254"/>
                <a:gd name="connsiteX7" fmla="*/ 102202 w 838297"/>
                <a:gd name="connsiteY7" fmla="*/ 321154 h 936254"/>
                <a:gd name="connsiteX8" fmla="*/ 108684 w 838297"/>
                <a:gd name="connsiteY8" fmla="*/ 512048 h 936254"/>
                <a:gd name="connsiteX9" fmla="*/ 239121 w 838297"/>
                <a:gd name="connsiteY9" fmla="*/ 717610 h 936254"/>
                <a:gd name="connsiteX10" fmla="*/ 241535 w 838297"/>
                <a:gd name="connsiteY10" fmla="*/ 854712 h 936254"/>
                <a:gd name="connsiteX11" fmla="*/ 202858 w 838297"/>
                <a:gd name="connsiteY11" fmla="*/ 934034 h 936254"/>
                <a:gd name="connsiteX12" fmla="*/ 233086 w 838297"/>
                <a:gd name="connsiteY12" fmla="*/ 769302 h 936254"/>
                <a:gd name="connsiteX13" fmla="*/ 149959 w 838297"/>
                <a:gd name="connsiteY13" fmla="*/ 625718 h 936254"/>
                <a:gd name="connsiteX14" fmla="*/ 44160 w 838297"/>
                <a:gd name="connsiteY14" fmla="*/ 441175 h 936254"/>
                <a:gd name="connsiteX15" fmla="*/ 25 w 838297"/>
                <a:gd name="connsiteY15" fmla="*/ 7 h 936254"/>
                <a:gd name="connsiteX0" fmla="*/ 24 w 838296"/>
                <a:gd name="connsiteY0" fmla="*/ 7 h 936254"/>
                <a:gd name="connsiteX1" fmla="*/ 338122 w 838296"/>
                <a:gd name="connsiteY1" fmla="*/ 144037 h 936254"/>
                <a:gd name="connsiteX2" fmla="*/ 656278 w 838296"/>
                <a:gd name="connsiteY2" fmla="*/ 414122 h 936254"/>
                <a:gd name="connsiteX3" fmla="*/ 838224 w 838296"/>
                <a:gd name="connsiteY3" fmla="*/ 627188 h 936254"/>
                <a:gd name="connsiteX4" fmla="*/ 637228 w 838296"/>
                <a:gd name="connsiteY4" fmla="*/ 434064 h 936254"/>
                <a:gd name="connsiteX5" fmla="*/ 422325 w 838296"/>
                <a:gd name="connsiteY5" fmla="*/ 280509 h 936254"/>
                <a:gd name="connsiteX6" fmla="*/ 270424 w 838296"/>
                <a:gd name="connsiteY6" fmla="*/ 238342 h 936254"/>
                <a:gd name="connsiteX7" fmla="*/ 102201 w 838296"/>
                <a:gd name="connsiteY7" fmla="*/ 321154 h 936254"/>
                <a:gd name="connsiteX8" fmla="*/ 108683 w 838296"/>
                <a:gd name="connsiteY8" fmla="*/ 512048 h 936254"/>
                <a:gd name="connsiteX9" fmla="*/ 239120 w 838296"/>
                <a:gd name="connsiteY9" fmla="*/ 717610 h 936254"/>
                <a:gd name="connsiteX10" fmla="*/ 241534 w 838296"/>
                <a:gd name="connsiteY10" fmla="*/ 854712 h 936254"/>
                <a:gd name="connsiteX11" fmla="*/ 202857 w 838296"/>
                <a:gd name="connsiteY11" fmla="*/ 934034 h 936254"/>
                <a:gd name="connsiteX12" fmla="*/ 233085 w 838296"/>
                <a:gd name="connsiteY12" fmla="*/ 769302 h 936254"/>
                <a:gd name="connsiteX13" fmla="*/ 140433 w 838296"/>
                <a:gd name="connsiteY13" fmla="*/ 625718 h 936254"/>
                <a:gd name="connsiteX14" fmla="*/ 44159 w 838296"/>
                <a:gd name="connsiteY14" fmla="*/ 441175 h 936254"/>
                <a:gd name="connsiteX15" fmla="*/ 24 w 838296"/>
                <a:gd name="connsiteY15" fmla="*/ 7 h 936254"/>
                <a:gd name="connsiteX0" fmla="*/ 24 w 838296"/>
                <a:gd name="connsiteY0" fmla="*/ 7 h 935989"/>
                <a:gd name="connsiteX1" fmla="*/ 338122 w 838296"/>
                <a:gd name="connsiteY1" fmla="*/ 144037 h 935989"/>
                <a:gd name="connsiteX2" fmla="*/ 656278 w 838296"/>
                <a:gd name="connsiteY2" fmla="*/ 414122 h 935989"/>
                <a:gd name="connsiteX3" fmla="*/ 838224 w 838296"/>
                <a:gd name="connsiteY3" fmla="*/ 627188 h 935989"/>
                <a:gd name="connsiteX4" fmla="*/ 637228 w 838296"/>
                <a:gd name="connsiteY4" fmla="*/ 434064 h 935989"/>
                <a:gd name="connsiteX5" fmla="*/ 422325 w 838296"/>
                <a:gd name="connsiteY5" fmla="*/ 280509 h 935989"/>
                <a:gd name="connsiteX6" fmla="*/ 270424 w 838296"/>
                <a:gd name="connsiteY6" fmla="*/ 238342 h 935989"/>
                <a:gd name="connsiteX7" fmla="*/ 102201 w 838296"/>
                <a:gd name="connsiteY7" fmla="*/ 321154 h 935989"/>
                <a:gd name="connsiteX8" fmla="*/ 108683 w 838296"/>
                <a:gd name="connsiteY8" fmla="*/ 512048 h 935989"/>
                <a:gd name="connsiteX9" fmla="*/ 239120 w 838296"/>
                <a:gd name="connsiteY9" fmla="*/ 717610 h 935989"/>
                <a:gd name="connsiteX10" fmla="*/ 241534 w 838296"/>
                <a:gd name="connsiteY10" fmla="*/ 854712 h 935989"/>
                <a:gd name="connsiteX11" fmla="*/ 202857 w 838296"/>
                <a:gd name="connsiteY11" fmla="*/ 934034 h 935989"/>
                <a:gd name="connsiteX12" fmla="*/ 223560 w 838296"/>
                <a:gd name="connsiteY12" fmla="*/ 775652 h 935989"/>
                <a:gd name="connsiteX13" fmla="*/ 140433 w 838296"/>
                <a:gd name="connsiteY13" fmla="*/ 625718 h 935989"/>
                <a:gd name="connsiteX14" fmla="*/ 44159 w 838296"/>
                <a:gd name="connsiteY14" fmla="*/ 441175 h 935989"/>
                <a:gd name="connsiteX15" fmla="*/ 24 w 838296"/>
                <a:gd name="connsiteY15" fmla="*/ 7 h 935989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70424 w 838296"/>
                <a:gd name="connsiteY6" fmla="*/ 238342 h 939090"/>
                <a:gd name="connsiteX7" fmla="*/ 102201 w 838296"/>
                <a:gd name="connsiteY7" fmla="*/ 321154 h 939090"/>
                <a:gd name="connsiteX8" fmla="*/ 108683 w 838296"/>
                <a:gd name="connsiteY8" fmla="*/ 512048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70424 w 838296"/>
                <a:gd name="connsiteY6" fmla="*/ 238342 h 939090"/>
                <a:gd name="connsiteX7" fmla="*/ 102201 w 838296"/>
                <a:gd name="connsiteY7" fmla="*/ 321154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70424 w 838296"/>
                <a:gd name="connsiteY6" fmla="*/ 238342 h 939090"/>
                <a:gd name="connsiteX7" fmla="*/ 108551 w 838296"/>
                <a:gd name="connsiteY7" fmla="*/ 317979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70424 w 838296"/>
                <a:gd name="connsiteY6" fmla="*/ 238342 h 939090"/>
                <a:gd name="connsiteX7" fmla="*/ 108551 w 838296"/>
                <a:gd name="connsiteY7" fmla="*/ 317979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86299 w 838296"/>
                <a:gd name="connsiteY6" fmla="*/ 244692 h 939090"/>
                <a:gd name="connsiteX7" fmla="*/ 108551 w 838296"/>
                <a:gd name="connsiteY7" fmla="*/ 317979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86299 w 838296"/>
                <a:gd name="connsiteY6" fmla="*/ 244692 h 939090"/>
                <a:gd name="connsiteX7" fmla="*/ 111726 w 838296"/>
                <a:gd name="connsiteY7" fmla="*/ 317979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86299 w 838296"/>
                <a:gd name="connsiteY6" fmla="*/ 244692 h 939090"/>
                <a:gd name="connsiteX7" fmla="*/ 111726 w 838296"/>
                <a:gd name="connsiteY7" fmla="*/ 317979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17534"/>
                <a:gd name="connsiteX1" fmla="*/ 338122 w 838296"/>
                <a:gd name="connsiteY1" fmla="*/ 144037 h 917534"/>
                <a:gd name="connsiteX2" fmla="*/ 656278 w 838296"/>
                <a:gd name="connsiteY2" fmla="*/ 414122 h 917534"/>
                <a:gd name="connsiteX3" fmla="*/ 838224 w 838296"/>
                <a:gd name="connsiteY3" fmla="*/ 627188 h 917534"/>
                <a:gd name="connsiteX4" fmla="*/ 637228 w 838296"/>
                <a:gd name="connsiteY4" fmla="*/ 434064 h 917534"/>
                <a:gd name="connsiteX5" fmla="*/ 422325 w 838296"/>
                <a:gd name="connsiteY5" fmla="*/ 280509 h 917534"/>
                <a:gd name="connsiteX6" fmla="*/ 286299 w 838296"/>
                <a:gd name="connsiteY6" fmla="*/ 244692 h 917534"/>
                <a:gd name="connsiteX7" fmla="*/ 111726 w 838296"/>
                <a:gd name="connsiteY7" fmla="*/ 317979 h 917534"/>
                <a:gd name="connsiteX8" fmla="*/ 108683 w 838296"/>
                <a:gd name="connsiteY8" fmla="*/ 496173 h 917534"/>
                <a:gd name="connsiteX9" fmla="*/ 239120 w 838296"/>
                <a:gd name="connsiteY9" fmla="*/ 717610 h 917534"/>
                <a:gd name="connsiteX10" fmla="*/ 241534 w 838296"/>
                <a:gd name="connsiteY10" fmla="*/ 854712 h 917534"/>
                <a:gd name="connsiteX11" fmla="*/ 174282 w 838296"/>
                <a:gd name="connsiteY11" fmla="*/ 914984 h 917534"/>
                <a:gd name="connsiteX12" fmla="*/ 223560 w 838296"/>
                <a:gd name="connsiteY12" fmla="*/ 775652 h 917534"/>
                <a:gd name="connsiteX13" fmla="*/ 140433 w 838296"/>
                <a:gd name="connsiteY13" fmla="*/ 625718 h 917534"/>
                <a:gd name="connsiteX14" fmla="*/ 44159 w 838296"/>
                <a:gd name="connsiteY14" fmla="*/ 441175 h 917534"/>
                <a:gd name="connsiteX15" fmla="*/ 24 w 838296"/>
                <a:gd name="connsiteY15" fmla="*/ 7 h 917534"/>
                <a:gd name="connsiteX0" fmla="*/ 24 w 838296"/>
                <a:gd name="connsiteY0" fmla="*/ 7 h 950324"/>
                <a:gd name="connsiteX1" fmla="*/ 338122 w 838296"/>
                <a:gd name="connsiteY1" fmla="*/ 144037 h 950324"/>
                <a:gd name="connsiteX2" fmla="*/ 656278 w 838296"/>
                <a:gd name="connsiteY2" fmla="*/ 414122 h 950324"/>
                <a:gd name="connsiteX3" fmla="*/ 838224 w 838296"/>
                <a:gd name="connsiteY3" fmla="*/ 627188 h 950324"/>
                <a:gd name="connsiteX4" fmla="*/ 637228 w 838296"/>
                <a:gd name="connsiteY4" fmla="*/ 434064 h 950324"/>
                <a:gd name="connsiteX5" fmla="*/ 422325 w 838296"/>
                <a:gd name="connsiteY5" fmla="*/ 280509 h 950324"/>
                <a:gd name="connsiteX6" fmla="*/ 286299 w 838296"/>
                <a:gd name="connsiteY6" fmla="*/ 244692 h 950324"/>
                <a:gd name="connsiteX7" fmla="*/ 111726 w 838296"/>
                <a:gd name="connsiteY7" fmla="*/ 317979 h 950324"/>
                <a:gd name="connsiteX8" fmla="*/ 108683 w 838296"/>
                <a:gd name="connsiteY8" fmla="*/ 496173 h 950324"/>
                <a:gd name="connsiteX9" fmla="*/ 239120 w 838296"/>
                <a:gd name="connsiteY9" fmla="*/ 717610 h 950324"/>
                <a:gd name="connsiteX10" fmla="*/ 241534 w 838296"/>
                <a:gd name="connsiteY10" fmla="*/ 854712 h 950324"/>
                <a:gd name="connsiteX11" fmla="*/ 207264 w 838296"/>
                <a:gd name="connsiteY11" fmla="*/ 947784 h 950324"/>
                <a:gd name="connsiteX12" fmla="*/ 174282 w 838296"/>
                <a:gd name="connsiteY12" fmla="*/ 914984 h 950324"/>
                <a:gd name="connsiteX13" fmla="*/ 223560 w 838296"/>
                <a:gd name="connsiteY13" fmla="*/ 775652 h 950324"/>
                <a:gd name="connsiteX14" fmla="*/ 140433 w 838296"/>
                <a:gd name="connsiteY14" fmla="*/ 625718 h 950324"/>
                <a:gd name="connsiteX15" fmla="*/ 44159 w 838296"/>
                <a:gd name="connsiteY15" fmla="*/ 441175 h 950324"/>
                <a:gd name="connsiteX16" fmla="*/ 24 w 838296"/>
                <a:gd name="connsiteY16" fmla="*/ 7 h 950324"/>
                <a:gd name="connsiteX0" fmla="*/ 24 w 838296"/>
                <a:gd name="connsiteY0" fmla="*/ 7 h 950324"/>
                <a:gd name="connsiteX1" fmla="*/ 338122 w 838296"/>
                <a:gd name="connsiteY1" fmla="*/ 144037 h 950324"/>
                <a:gd name="connsiteX2" fmla="*/ 656278 w 838296"/>
                <a:gd name="connsiteY2" fmla="*/ 414122 h 950324"/>
                <a:gd name="connsiteX3" fmla="*/ 838224 w 838296"/>
                <a:gd name="connsiteY3" fmla="*/ 627188 h 950324"/>
                <a:gd name="connsiteX4" fmla="*/ 637228 w 838296"/>
                <a:gd name="connsiteY4" fmla="*/ 434064 h 950324"/>
                <a:gd name="connsiteX5" fmla="*/ 422325 w 838296"/>
                <a:gd name="connsiteY5" fmla="*/ 280509 h 950324"/>
                <a:gd name="connsiteX6" fmla="*/ 286299 w 838296"/>
                <a:gd name="connsiteY6" fmla="*/ 244692 h 950324"/>
                <a:gd name="connsiteX7" fmla="*/ 111726 w 838296"/>
                <a:gd name="connsiteY7" fmla="*/ 317979 h 950324"/>
                <a:gd name="connsiteX8" fmla="*/ 108683 w 838296"/>
                <a:gd name="connsiteY8" fmla="*/ 496173 h 950324"/>
                <a:gd name="connsiteX9" fmla="*/ 239120 w 838296"/>
                <a:gd name="connsiteY9" fmla="*/ 717610 h 950324"/>
                <a:gd name="connsiteX10" fmla="*/ 241534 w 838296"/>
                <a:gd name="connsiteY10" fmla="*/ 854712 h 950324"/>
                <a:gd name="connsiteX11" fmla="*/ 207264 w 838296"/>
                <a:gd name="connsiteY11" fmla="*/ 947784 h 950324"/>
                <a:gd name="connsiteX12" fmla="*/ 174282 w 838296"/>
                <a:gd name="connsiteY12" fmla="*/ 914984 h 950324"/>
                <a:gd name="connsiteX13" fmla="*/ 223560 w 838296"/>
                <a:gd name="connsiteY13" fmla="*/ 775652 h 950324"/>
                <a:gd name="connsiteX14" fmla="*/ 140433 w 838296"/>
                <a:gd name="connsiteY14" fmla="*/ 625718 h 950324"/>
                <a:gd name="connsiteX15" fmla="*/ 44159 w 838296"/>
                <a:gd name="connsiteY15" fmla="*/ 441175 h 950324"/>
                <a:gd name="connsiteX16" fmla="*/ 24 w 838296"/>
                <a:gd name="connsiteY16" fmla="*/ 7 h 950324"/>
                <a:gd name="connsiteX0" fmla="*/ 24 w 838296"/>
                <a:gd name="connsiteY0" fmla="*/ 7 h 955869"/>
                <a:gd name="connsiteX1" fmla="*/ 338122 w 838296"/>
                <a:gd name="connsiteY1" fmla="*/ 144037 h 955869"/>
                <a:gd name="connsiteX2" fmla="*/ 656278 w 838296"/>
                <a:gd name="connsiteY2" fmla="*/ 414122 h 955869"/>
                <a:gd name="connsiteX3" fmla="*/ 838224 w 838296"/>
                <a:gd name="connsiteY3" fmla="*/ 627188 h 955869"/>
                <a:gd name="connsiteX4" fmla="*/ 637228 w 838296"/>
                <a:gd name="connsiteY4" fmla="*/ 434064 h 955869"/>
                <a:gd name="connsiteX5" fmla="*/ 422325 w 838296"/>
                <a:gd name="connsiteY5" fmla="*/ 280509 h 955869"/>
                <a:gd name="connsiteX6" fmla="*/ 286299 w 838296"/>
                <a:gd name="connsiteY6" fmla="*/ 244692 h 955869"/>
                <a:gd name="connsiteX7" fmla="*/ 111726 w 838296"/>
                <a:gd name="connsiteY7" fmla="*/ 317979 h 955869"/>
                <a:gd name="connsiteX8" fmla="*/ 108683 w 838296"/>
                <a:gd name="connsiteY8" fmla="*/ 496173 h 955869"/>
                <a:gd name="connsiteX9" fmla="*/ 239120 w 838296"/>
                <a:gd name="connsiteY9" fmla="*/ 717610 h 955869"/>
                <a:gd name="connsiteX10" fmla="*/ 241534 w 838296"/>
                <a:gd name="connsiteY10" fmla="*/ 854712 h 955869"/>
                <a:gd name="connsiteX11" fmla="*/ 207264 w 838296"/>
                <a:gd name="connsiteY11" fmla="*/ 947784 h 955869"/>
                <a:gd name="connsiteX12" fmla="*/ 190157 w 838296"/>
                <a:gd name="connsiteY12" fmla="*/ 940384 h 955869"/>
                <a:gd name="connsiteX13" fmla="*/ 223560 w 838296"/>
                <a:gd name="connsiteY13" fmla="*/ 775652 h 955869"/>
                <a:gd name="connsiteX14" fmla="*/ 140433 w 838296"/>
                <a:gd name="connsiteY14" fmla="*/ 625718 h 955869"/>
                <a:gd name="connsiteX15" fmla="*/ 44159 w 838296"/>
                <a:gd name="connsiteY15" fmla="*/ 441175 h 955869"/>
                <a:gd name="connsiteX16" fmla="*/ 24 w 838296"/>
                <a:gd name="connsiteY16" fmla="*/ 7 h 955869"/>
                <a:gd name="connsiteX0" fmla="*/ 24 w 838296"/>
                <a:gd name="connsiteY0" fmla="*/ 7 h 955869"/>
                <a:gd name="connsiteX1" fmla="*/ 338122 w 838296"/>
                <a:gd name="connsiteY1" fmla="*/ 144037 h 955869"/>
                <a:gd name="connsiteX2" fmla="*/ 656278 w 838296"/>
                <a:gd name="connsiteY2" fmla="*/ 414122 h 955869"/>
                <a:gd name="connsiteX3" fmla="*/ 838224 w 838296"/>
                <a:gd name="connsiteY3" fmla="*/ 627188 h 955869"/>
                <a:gd name="connsiteX4" fmla="*/ 637228 w 838296"/>
                <a:gd name="connsiteY4" fmla="*/ 434064 h 955869"/>
                <a:gd name="connsiteX5" fmla="*/ 422325 w 838296"/>
                <a:gd name="connsiteY5" fmla="*/ 280509 h 955869"/>
                <a:gd name="connsiteX6" fmla="*/ 286299 w 838296"/>
                <a:gd name="connsiteY6" fmla="*/ 244692 h 955869"/>
                <a:gd name="connsiteX7" fmla="*/ 111726 w 838296"/>
                <a:gd name="connsiteY7" fmla="*/ 317979 h 955869"/>
                <a:gd name="connsiteX8" fmla="*/ 108683 w 838296"/>
                <a:gd name="connsiteY8" fmla="*/ 496173 h 955869"/>
                <a:gd name="connsiteX9" fmla="*/ 239120 w 838296"/>
                <a:gd name="connsiteY9" fmla="*/ 717610 h 955869"/>
                <a:gd name="connsiteX10" fmla="*/ 241534 w 838296"/>
                <a:gd name="connsiteY10" fmla="*/ 854712 h 955869"/>
                <a:gd name="connsiteX11" fmla="*/ 207264 w 838296"/>
                <a:gd name="connsiteY11" fmla="*/ 947784 h 955869"/>
                <a:gd name="connsiteX12" fmla="*/ 190157 w 838296"/>
                <a:gd name="connsiteY12" fmla="*/ 940384 h 955869"/>
                <a:gd name="connsiteX13" fmla="*/ 220385 w 838296"/>
                <a:gd name="connsiteY13" fmla="*/ 766127 h 955869"/>
                <a:gd name="connsiteX14" fmla="*/ 140433 w 838296"/>
                <a:gd name="connsiteY14" fmla="*/ 625718 h 955869"/>
                <a:gd name="connsiteX15" fmla="*/ 44159 w 838296"/>
                <a:gd name="connsiteY15" fmla="*/ 441175 h 955869"/>
                <a:gd name="connsiteX16" fmla="*/ 24 w 838296"/>
                <a:gd name="connsiteY16" fmla="*/ 7 h 955869"/>
                <a:gd name="connsiteX0" fmla="*/ 21 w 838293"/>
                <a:gd name="connsiteY0" fmla="*/ 7 h 955869"/>
                <a:gd name="connsiteX1" fmla="*/ 338119 w 838293"/>
                <a:gd name="connsiteY1" fmla="*/ 144037 h 955869"/>
                <a:gd name="connsiteX2" fmla="*/ 656275 w 838293"/>
                <a:gd name="connsiteY2" fmla="*/ 414122 h 955869"/>
                <a:gd name="connsiteX3" fmla="*/ 838221 w 838293"/>
                <a:gd name="connsiteY3" fmla="*/ 627188 h 955869"/>
                <a:gd name="connsiteX4" fmla="*/ 637225 w 838293"/>
                <a:gd name="connsiteY4" fmla="*/ 434064 h 955869"/>
                <a:gd name="connsiteX5" fmla="*/ 422322 w 838293"/>
                <a:gd name="connsiteY5" fmla="*/ 280509 h 955869"/>
                <a:gd name="connsiteX6" fmla="*/ 286296 w 838293"/>
                <a:gd name="connsiteY6" fmla="*/ 244692 h 955869"/>
                <a:gd name="connsiteX7" fmla="*/ 111723 w 838293"/>
                <a:gd name="connsiteY7" fmla="*/ 317979 h 955869"/>
                <a:gd name="connsiteX8" fmla="*/ 108680 w 838293"/>
                <a:gd name="connsiteY8" fmla="*/ 496173 h 955869"/>
                <a:gd name="connsiteX9" fmla="*/ 239117 w 838293"/>
                <a:gd name="connsiteY9" fmla="*/ 717610 h 955869"/>
                <a:gd name="connsiteX10" fmla="*/ 241531 w 838293"/>
                <a:gd name="connsiteY10" fmla="*/ 854712 h 955869"/>
                <a:gd name="connsiteX11" fmla="*/ 207261 w 838293"/>
                <a:gd name="connsiteY11" fmla="*/ 947784 h 955869"/>
                <a:gd name="connsiteX12" fmla="*/ 190154 w 838293"/>
                <a:gd name="connsiteY12" fmla="*/ 940384 h 955869"/>
                <a:gd name="connsiteX13" fmla="*/ 220382 w 838293"/>
                <a:gd name="connsiteY13" fmla="*/ 766127 h 955869"/>
                <a:gd name="connsiteX14" fmla="*/ 118205 w 838293"/>
                <a:gd name="connsiteY14" fmla="*/ 593968 h 955869"/>
                <a:gd name="connsiteX15" fmla="*/ 44156 w 838293"/>
                <a:gd name="connsiteY15" fmla="*/ 441175 h 955869"/>
                <a:gd name="connsiteX16" fmla="*/ 21 w 838293"/>
                <a:gd name="connsiteY16" fmla="*/ 7 h 955869"/>
                <a:gd name="connsiteX0" fmla="*/ 21 w 838293"/>
                <a:gd name="connsiteY0" fmla="*/ 7 h 955869"/>
                <a:gd name="connsiteX1" fmla="*/ 338119 w 838293"/>
                <a:gd name="connsiteY1" fmla="*/ 144037 h 955869"/>
                <a:gd name="connsiteX2" fmla="*/ 656275 w 838293"/>
                <a:gd name="connsiteY2" fmla="*/ 414122 h 955869"/>
                <a:gd name="connsiteX3" fmla="*/ 838221 w 838293"/>
                <a:gd name="connsiteY3" fmla="*/ 627188 h 955869"/>
                <a:gd name="connsiteX4" fmla="*/ 637225 w 838293"/>
                <a:gd name="connsiteY4" fmla="*/ 434064 h 955869"/>
                <a:gd name="connsiteX5" fmla="*/ 422322 w 838293"/>
                <a:gd name="connsiteY5" fmla="*/ 280509 h 955869"/>
                <a:gd name="connsiteX6" fmla="*/ 286296 w 838293"/>
                <a:gd name="connsiteY6" fmla="*/ 244692 h 955869"/>
                <a:gd name="connsiteX7" fmla="*/ 111723 w 838293"/>
                <a:gd name="connsiteY7" fmla="*/ 317979 h 955869"/>
                <a:gd name="connsiteX8" fmla="*/ 108680 w 838293"/>
                <a:gd name="connsiteY8" fmla="*/ 496173 h 955869"/>
                <a:gd name="connsiteX9" fmla="*/ 239117 w 838293"/>
                <a:gd name="connsiteY9" fmla="*/ 717610 h 955869"/>
                <a:gd name="connsiteX10" fmla="*/ 241531 w 838293"/>
                <a:gd name="connsiteY10" fmla="*/ 854712 h 955869"/>
                <a:gd name="connsiteX11" fmla="*/ 207261 w 838293"/>
                <a:gd name="connsiteY11" fmla="*/ 947784 h 955869"/>
                <a:gd name="connsiteX12" fmla="*/ 190154 w 838293"/>
                <a:gd name="connsiteY12" fmla="*/ 940384 h 955869"/>
                <a:gd name="connsiteX13" fmla="*/ 220382 w 838293"/>
                <a:gd name="connsiteY13" fmla="*/ 766127 h 955869"/>
                <a:gd name="connsiteX14" fmla="*/ 118205 w 838293"/>
                <a:gd name="connsiteY14" fmla="*/ 593968 h 955869"/>
                <a:gd name="connsiteX15" fmla="*/ 44156 w 838293"/>
                <a:gd name="connsiteY15" fmla="*/ 441175 h 955869"/>
                <a:gd name="connsiteX16" fmla="*/ 21 w 838293"/>
                <a:gd name="connsiteY16" fmla="*/ 7 h 955869"/>
                <a:gd name="connsiteX0" fmla="*/ 21 w 838293"/>
                <a:gd name="connsiteY0" fmla="*/ 7 h 953461"/>
                <a:gd name="connsiteX1" fmla="*/ 338119 w 838293"/>
                <a:gd name="connsiteY1" fmla="*/ 144037 h 953461"/>
                <a:gd name="connsiteX2" fmla="*/ 656275 w 838293"/>
                <a:gd name="connsiteY2" fmla="*/ 414122 h 953461"/>
                <a:gd name="connsiteX3" fmla="*/ 838221 w 838293"/>
                <a:gd name="connsiteY3" fmla="*/ 627188 h 953461"/>
                <a:gd name="connsiteX4" fmla="*/ 637225 w 838293"/>
                <a:gd name="connsiteY4" fmla="*/ 434064 h 953461"/>
                <a:gd name="connsiteX5" fmla="*/ 422322 w 838293"/>
                <a:gd name="connsiteY5" fmla="*/ 280509 h 953461"/>
                <a:gd name="connsiteX6" fmla="*/ 286296 w 838293"/>
                <a:gd name="connsiteY6" fmla="*/ 244692 h 953461"/>
                <a:gd name="connsiteX7" fmla="*/ 111723 w 838293"/>
                <a:gd name="connsiteY7" fmla="*/ 317979 h 953461"/>
                <a:gd name="connsiteX8" fmla="*/ 108680 w 838293"/>
                <a:gd name="connsiteY8" fmla="*/ 496173 h 953461"/>
                <a:gd name="connsiteX9" fmla="*/ 239117 w 838293"/>
                <a:gd name="connsiteY9" fmla="*/ 717610 h 953461"/>
                <a:gd name="connsiteX10" fmla="*/ 241531 w 838293"/>
                <a:gd name="connsiteY10" fmla="*/ 854712 h 953461"/>
                <a:gd name="connsiteX11" fmla="*/ 207261 w 838293"/>
                <a:gd name="connsiteY11" fmla="*/ 947784 h 953461"/>
                <a:gd name="connsiteX12" fmla="*/ 148879 w 838293"/>
                <a:gd name="connsiteY12" fmla="*/ 934034 h 953461"/>
                <a:gd name="connsiteX13" fmla="*/ 220382 w 838293"/>
                <a:gd name="connsiteY13" fmla="*/ 766127 h 953461"/>
                <a:gd name="connsiteX14" fmla="*/ 118205 w 838293"/>
                <a:gd name="connsiteY14" fmla="*/ 593968 h 953461"/>
                <a:gd name="connsiteX15" fmla="*/ 44156 w 838293"/>
                <a:gd name="connsiteY15" fmla="*/ 441175 h 953461"/>
                <a:gd name="connsiteX16" fmla="*/ 21 w 838293"/>
                <a:gd name="connsiteY16" fmla="*/ 7 h 953461"/>
                <a:gd name="connsiteX0" fmla="*/ 21 w 838293"/>
                <a:gd name="connsiteY0" fmla="*/ 7 h 953461"/>
                <a:gd name="connsiteX1" fmla="*/ 338119 w 838293"/>
                <a:gd name="connsiteY1" fmla="*/ 144037 h 953461"/>
                <a:gd name="connsiteX2" fmla="*/ 656275 w 838293"/>
                <a:gd name="connsiteY2" fmla="*/ 414122 h 953461"/>
                <a:gd name="connsiteX3" fmla="*/ 838221 w 838293"/>
                <a:gd name="connsiteY3" fmla="*/ 627188 h 953461"/>
                <a:gd name="connsiteX4" fmla="*/ 637225 w 838293"/>
                <a:gd name="connsiteY4" fmla="*/ 434064 h 953461"/>
                <a:gd name="connsiteX5" fmla="*/ 422322 w 838293"/>
                <a:gd name="connsiteY5" fmla="*/ 280509 h 953461"/>
                <a:gd name="connsiteX6" fmla="*/ 286296 w 838293"/>
                <a:gd name="connsiteY6" fmla="*/ 244692 h 953461"/>
                <a:gd name="connsiteX7" fmla="*/ 111723 w 838293"/>
                <a:gd name="connsiteY7" fmla="*/ 317979 h 953461"/>
                <a:gd name="connsiteX8" fmla="*/ 108680 w 838293"/>
                <a:gd name="connsiteY8" fmla="*/ 496173 h 953461"/>
                <a:gd name="connsiteX9" fmla="*/ 239117 w 838293"/>
                <a:gd name="connsiteY9" fmla="*/ 717610 h 953461"/>
                <a:gd name="connsiteX10" fmla="*/ 241531 w 838293"/>
                <a:gd name="connsiteY10" fmla="*/ 854712 h 953461"/>
                <a:gd name="connsiteX11" fmla="*/ 207261 w 838293"/>
                <a:gd name="connsiteY11" fmla="*/ 947784 h 953461"/>
                <a:gd name="connsiteX12" fmla="*/ 148879 w 838293"/>
                <a:gd name="connsiteY12" fmla="*/ 934034 h 953461"/>
                <a:gd name="connsiteX13" fmla="*/ 220382 w 838293"/>
                <a:gd name="connsiteY13" fmla="*/ 766127 h 953461"/>
                <a:gd name="connsiteX14" fmla="*/ 118205 w 838293"/>
                <a:gd name="connsiteY14" fmla="*/ 593968 h 953461"/>
                <a:gd name="connsiteX15" fmla="*/ 44156 w 838293"/>
                <a:gd name="connsiteY15" fmla="*/ 441175 h 953461"/>
                <a:gd name="connsiteX16" fmla="*/ 21 w 838293"/>
                <a:gd name="connsiteY16" fmla="*/ 7 h 953461"/>
                <a:gd name="connsiteX0" fmla="*/ 21 w 838293"/>
                <a:gd name="connsiteY0" fmla="*/ 7 h 951094"/>
                <a:gd name="connsiteX1" fmla="*/ 338119 w 838293"/>
                <a:gd name="connsiteY1" fmla="*/ 144037 h 951094"/>
                <a:gd name="connsiteX2" fmla="*/ 656275 w 838293"/>
                <a:gd name="connsiteY2" fmla="*/ 414122 h 951094"/>
                <a:gd name="connsiteX3" fmla="*/ 838221 w 838293"/>
                <a:gd name="connsiteY3" fmla="*/ 627188 h 951094"/>
                <a:gd name="connsiteX4" fmla="*/ 637225 w 838293"/>
                <a:gd name="connsiteY4" fmla="*/ 434064 h 951094"/>
                <a:gd name="connsiteX5" fmla="*/ 422322 w 838293"/>
                <a:gd name="connsiteY5" fmla="*/ 280509 h 951094"/>
                <a:gd name="connsiteX6" fmla="*/ 286296 w 838293"/>
                <a:gd name="connsiteY6" fmla="*/ 244692 h 951094"/>
                <a:gd name="connsiteX7" fmla="*/ 111723 w 838293"/>
                <a:gd name="connsiteY7" fmla="*/ 317979 h 951094"/>
                <a:gd name="connsiteX8" fmla="*/ 108680 w 838293"/>
                <a:gd name="connsiteY8" fmla="*/ 496173 h 951094"/>
                <a:gd name="connsiteX9" fmla="*/ 239117 w 838293"/>
                <a:gd name="connsiteY9" fmla="*/ 717610 h 951094"/>
                <a:gd name="connsiteX10" fmla="*/ 241531 w 838293"/>
                <a:gd name="connsiteY10" fmla="*/ 854712 h 951094"/>
                <a:gd name="connsiteX11" fmla="*/ 207261 w 838293"/>
                <a:gd name="connsiteY11" fmla="*/ 947784 h 951094"/>
                <a:gd name="connsiteX12" fmla="*/ 148879 w 838293"/>
                <a:gd name="connsiteY12" fmla="*/ 934034 h 951094"/>
                <a:gd name="connsiteX13" fmla="*/ 220382 w 838293"/>
                <a:gd name="connsiteY13" fmla="*/ 766127 h 951094"/>
                <a:gd name="connsiteX14" fmla="*/ 118205 w 838293"/>
                <a:gd name="connsiteY14" fmla="*/ 593968 h 951094"/>
                <a:gd name="connsiteX15" fmla="*/ 44156 w 838293"/>
                <a:gd name="connsiteY15" fmla="*/ 441175 h 951094"/>
                <a:gd name="connsiteX16" fmla="*/ 21 w 838293"/>
                <a:gd name="connsiteY16" fmla="*/ 7 h 951094"/>
                <a:gd name="connsiteX0" fmla="*/ 21 w 838293"/>
                <a:gd name="connsiteY0" fmla="*/ 7 h 947784"/>
                <a:gd name="connsiteX1" fmla="*/ 338119 w 838293"/>
                <a:gd name="connsiteY1" fmla="*/ 144037 h 947784"/>
                <a:gd name="connsiteX2" fmla="*/ 656275 w 838293"/>
                <a:gd name="connsiteY2" fmla="*/ 414122 h 947784"/>
                <a:gd name="connsiteX3" fmla="*/ 838221 w 838293"/>
                <a:gd name="connsiteY3" fmla="*/ 627188 h 947784"/>
                <a:gd name="connsiteX4" fmla="*/ 637225 w 838293"/>
                <a:gd name="connsiteY4" fmla="*/ 434064 h 947784"/>
                <a:gd name="connsiteX5" fmla="*/ 422322 w 838293"/>
                <a:gd name="connsiteY5" fmla="*/ 280509 h 947784"/>
                <a:gd name="connsiteX6" fmla="*/ 286296 w 838293"/>
                <a:gd name="connsiteY6" fmla="*/ 244692 h 947784"/>
                <a:gd name="connsiteX7" fmla="*/ 111723 w 838293"/>
                <a:gd name="connsiteY7" fmla="*/ 317979 h 947784"/>
                <a:gd name="connsiteX8" fmla="*/ 108680 w 838293"/>
                <a:gd name="connsiteY8" fmla="*/ 496173 h 947784"/>
                <a:gd name="connsiteX9" fmla="*/ 239117 w 838293"/>
                <a:gd name="connsiteY9" fmla="*/ 717610 h 947784"/>
                <a:gd name="connsiteX10" fmla="*/ 241531 w 838293"/>
                <a:gd name="connsiteY10" fmla="*/ 854712 h 947784"/>
                <a:gd name="connsiteX11" fmla="*/ 207261 w 838293"/>
                <a:gd name="connsiteY11" fmla="*/ 947784 h 947784"/>
                <a:gd name="connsiteX12" fmla="*/ 148879 w 838293"/>
                <a:gd name="connsiteY12" fmla="*/ 934034 h 947784"/>
                <a:gd name="connsiteX13" fmla="*/ 220382 w 838293"/>
                <a:gd name="connsiteY13" fmla="*/ 766127 h 947784"/>
                <a:gd name="connsiteX14" fmla="*/ 118205 w 838293"/>
                <a:gd name="connsiteY14" fmla="*/ 593968 h 947784"/>
                <a:gd name="connsiteX15" fmla="*/ 44156 w 838293"/>
                <a:gd name="connsiteY15" fmla="*/ 441175 h 947784"/>
                <a:gd name="connsiteX16" fmla="*/ 21 w 838293"/>
                <a:gd name="connsiteY16" fmla="*/ 7 h 947784"/>
                <a:gd name="connsiteX0" fmla="*/ 21 w 838293"/>
                <a:gd name="connsiteY0" fmla="*/ 7 h 947784"/>
                <a:gd name="connsiteX1" fmla="*/ 338119 w 838293"/>
                <a:gd name="connsiteY1" fmla="*/ 144037 h 947784"/>
                <a:gd name="connsiteX2" fmla="*/ 656275 w 838293"/>
                <a:gd name="connsiteY2" fmla="*/ 414122 h 947784"/>
                <a:gd name="connsiteX3" fmla="*/ 838221 w 838293"/>
                <a:gd name="connsiteY3" fmla="*/ 627188 h 947784"/>
                <a:gd name="connsiteX4" fmla="*/ 637225 w 838293"/>
                <a:gd name="connsiteY4" fmla="*/ 434064 h 947784"/>
                <a:gd name="connsiteX5" fmla="*/ 422322 w 838293"/>
                <a:gd name="connsiteY5" fmla="*/ 280509 h 947784"/>
                <a:gd name="connsiteX6" fmla="*/ 286296 w 838293"/>
                <a:gd name="connsiteY6" fmla="*/ 244692 h 947784"/>
                <a:gd name="connsiteX7" fmla="*/ 111723 w 838293"/>
                <a:gd name="connsiteY7" fmla="*/ 317979 h 947784"/>
                <a:gd name="connsiteX8" fmla="*/ 108680 w 838293"/>
                <a:gd name="connsiteY8" fmla="*/ 496173 h 947784"/>
                <a:gd name="connsiteX9" fmla="*/ 239117 w 838293"/>
                <a:gd name="connsiteY9" fmla="*/ 717610 h 947784"/>
                <a:gd name="connsiteX10" fmla="*/ 241531 w 838293"/>
                <a:gd name="connsiteY10" fmla="*/ 854712 h 947784"/>
                <a:gd name="connsiteX11" fmla="*/ 207261 w 838293"/>
                <a:gd name="connsiteY11" fmla="*/ 947784 h 947784"/>
                <a:gd name="connsiteX12" fmla="*/ 148879 w 838293"/>
                <a:gd name="connsiteY12" fmla="*/ 934034 h 947784"/>
                <a:gd name="connsiteX13" fmla="*/ 220382 w 838293"/>
                <a:gd name="connsiteY13" fmla="*/ 766127 h 947784"/>
                <a:gd name="connsiteX14" fmla="*/ 118205 w 838293"/>
                <a:gd name="connsiteY14" fmla="*/ 593968 h 947784"/>
                <a:gd name="connsiteX15" fmla="*/ 44156 w 838293"/>
                <a:gd name="connsiteY15" fmla="*/ 441175 h 947784"/>
                <a:gd name="connsiteX16" fmla="*/ 21 w 838293"/>
                <a:gd name="connsiteY16" fmla="*/ 7 h 947784"/>
                <a:gd name="connsiteX0" fmla="*/ 21 w 838293"/>
                <a:gd name="connsiteY0" fmla="*/ 7 h 949289"/>
                <a:gd name="connsiteX1" fmla="*/ 338119 w 838293"/>
                <a:gd name="connsiteY1" fmla="*/ 144037 h 949289"/>
                <a:gd name="connsiteX2" fmla="*/ 656275 w 838293"/>
                <a:gd name="connsiteY2" fmla="*/ 414122 h 949289"/>
                <a:gd name="connsiteX3" fmla="*/ 838221 w 838293"/>
                <a:gd name="connsiteY3" fmla="*/ 627188 h 949289"/>
                <a:gd name="connsiteX4" fmla="*/ 637225 w 838293"/>
                <a:gd name="connsiteY4" fmla="*/ 434064 h 949289"/>
                <a:gd name="connsiteX5" fmla="*/ 422322 w 838293"/>
                <a:gd name="connsiteY5" fmla="*/ 280509 h 949289"/>
                <a:gd name="connsiteX6" fmla="*/ 286296 w 838293"/>
                <a:gd name="connsiteY6" fmla="*/ 244692 h 949289"/>
                <a:gd name="connsiteX7" fmla="*/ 111723 w 838293"/>
                <a:gd name="connsiteY7" fmla="*/ 317979 h 949289"/>
                <a:gd name="connsiteX8" fmla="*/ 108680 w 838293"/>
                <a:gd name="connsiteY8" fmla="*/ 496173 h 949289"/>
                <a:gd name="connsiteX9" fmla="*/ 239117 w 838293"/>
                <a:gd name="connsiteY9" fmla="*/ 717610 h 949289"/>
                <a:gd name="connsiteX10" fmla="*/ 241531 w 838293"/>
                <a:gd name="connsiteY10" fmla="*/ 854712 h 949289"/>
                <a:gd name="connsiteX11" fmla="*/ 207261 w 838293"/>
                <a:gd name="connsiteY11" fmla="*/ 947784 h 949289"/>
                <a:gd name="connsiteX12" fmla="*/ 177454 w 838293"/>
                <a:gd name="connsiteY12" fmla="*/ 946734 h 949289"/>
                <a:gd name="connsiteX13" fmla="*/ 220382 w 838293"/>
                <a:gd name="connsiteY13" fmla="*/ 766127 h 949289"/>
                <a:gd name="connsiteX14" fmla="*/ 118205 w 838293"/>
                <a:gd name="connsiteY14" fmla="*/ 593968 h 949289"/>
                <a:gd name="connsiteX15" fmla="*/ 44156 w 838293"/>
                <a:gd name="connsiteY15" fmla="*/ 441175 h 949289"/>
                <a:gd name="connsiteX16" fmla="*/ 21 w 838293"/>
                <a:gd name="connsiteY16" fmla="*/ 7 h 949289"/>
                <a:gd name="connsiteX0" fmla="*/ 21 w 838293"/>
                <a:gd name="connsiteY0" fmla="*/ 7 h 963659"/>
                <a:gd name="connsiteX1" fmla="*/ 338119 w 838293"/>
                <a:gd name="connsiteY1" fmla="*/ 144037 h 963659"/>
                <a:gd name="connsiteX2" fmla="*/ 656275 w 838293"/>
                <a:gd name="connsiteY2" fmla="*/ 414122 h 963659"/>
                <a:gd name="connsiteX3" fmla="*/ 838221 w 838293"/>
                <a:gd name="connsiteY3" fmla="*/ 627188 h 963659"/>
                <a:gd name="connsiteX4" fmla="*/ 637225 w 838293"/>
                <a:gd name="connsiteY4" fmla="*/ 434064 h 963659"/>
                <a:gd name="connsiteX5" fmla="*/ 422322 w 838293"/>
                <a:gd name="connsiteY5" fmla="*/ 280509 h 963659"/>
                <a:gd name="connsiteX6" fmla="*/ 286296 w 838293"/>
                <a:gd name="connsiteY6" fmla="*/ 244692 h 963659"/>
                <a:gd name="connsiteX7" fmla="*/ 111723 w 838293"/>
                <a:gd name="connsiteY7" fmla="*/ 317979 h 963659"/>
                <a:gd name="connsiteX8" fmla="*/ 108680 w 838293"/>
                <a:gd name="connsiteY8" fmla="*/ 496173 h 963659"/>
                <a:gd name="connsiteX9" fmla="*/ 239117 w 838293"/>
                <a:gd name="connsiteY9" fmla="*/ 717610 h 963659"/>
                <a:gd name="connsiteX10" fmla="*/ 241531 w 838293"/>
                <a:gd name="connsiteY10" fmla="*/ 854712 h 963659"/>
                <a:gd name="connsiteX11" fmla="*/ 210436 w 838293"/>
                <a:gd name="connsiteY11" fmla="*/ 963659 h 963659"/>
                <a:gd name="connsiteX12" fmla="*/ 177454 w 838293"/>
                <a:gd name="connsiteY12" fmla="*/ 946734 h 963659"/>
                <a:gd name="connsiteX13" fmla="*/ 220382 w 838293"/>
                <a:gd name="connsiteY13" fmla="*/ 766127 h 963659"/>
                <a:gd name="connsiteX14" fmla="*/ 118205 w 838293"/>
                <a:gd name="connsiteY14" fmla="*/ 593968 h 963659"/>
                <a:gd name="connsiteX15" fmla="*/ 44156 w 838293"/>
                <a:gd name="connsiteY15" fmla="*/ 441175 h 963659"/>
                <a:gd name="connsiteX16" fmla="*/ 21 w 838293"/>
                <a:gd name="connsiteY16" fmla="*/ 7 h 963659"/>
                <a:gd name="connsiteX0" fmla="*/ 21 w 838293"/>
                <a:gd name="connsiteY0" fmla="*/ 7 h 963659"/>
                <a:gd name="connsiteX1" fmla="*/ 338119 w 838293"/>
                <a:gd name="connsiteY1" fmla="*/ 144037 h 963659"/>
                <a:gd name="connsiteX2" fmla="*/ 656275 w 838293"/>
                <a:gd name="connsiteY2" fmla="*/ 414122 h 963659"/>
                <a:gd name="connsiteX3" fmla="*/ 838221 w 838293"/>
                <a:gd name="connsiteY3" fmla="*/ 627188 h 963659"/>
                <a:gd name="connsiteX4" fmla="*/ 637225 w 838293"/>
                <a:gd name="connsiteY4" fmla="*/ 434064 h 963659"/>
                <a:gd name="connsiteX5" fmla="*/ 422322 w 838293"/>
                <a:gd name="connsiteY5" fmla="*/ 280509 h 963659"/>
                <a:gd name="connsiteX6" fmla="*/ 286296 w 838293"/>
                <a:gd name="connsiteY6" fmla="*/ 244692 h 963659"/>
                <a:gd name="connsiteX7" fmla="*/ 111723 w 838293"/>
                <a:gd name="connsiteY7" fmla="*/ 317979 h 963659"/>
                <a:gd name="connsiteX8" fmla="*/ 108680 w 838293"/>
                <a:gd name="connsiteY8" fmla="*/ 496173 h 963659"/>
                <a:gd name="connsiteX9" fmla="*/ 239117 w 838293"/>
                <a:gd name="connsiteY9" fmla="*/ 717610 h 963659"/>
                <a:gd name="connsiteX10" fmla="*/ 241531 w 838293"/>
                <a:gd name="connsiteY10" fmla="*/ 854712 h 963659"/>
                <a:gd name="connsiteX11" fmla="*/ 210436 w 838293"/>
                <a:gd name="connsiteY11" fmla="*/ 963659 h 963659"/>
                <a:gd name="connsiteX12" fmla="*/ 177454 w 838293"/>
                <a:gd name="connsiteY12" fmla="*/ 946734 h 963659"/>
                <a:gd name="connsiteX13" fmla="*/ 220382 w 838293"/>
                <a:gd name="connsiteY13" fmla="*/ 766127 h 963659"/>
                <a:gd name="connsiteX14" fmla="*/ 118205 w 838293"/>
                <a:gd name="connsiteY14" fmla="*/ 593968 h 963659"/>
                <a:gd name="connsiteX15" fmla="*/ 44156 w 838293"/>
                <a:gd name="connsiteY15" fmla="*/ 441175 h 963659"/>
                <a:gd name="connsiteX16" fmla="*/ 21 w 838293"/>
                <a:gd name="connsiteY16" fmla="*/ 7 h 963659"/>
                <a:gd name="connsiteX0" fmla="*/ 21 w 838293"/>
                <a:gd name="connsiteY0" fmla="*/ 7 h 963659"/>
                <a:gd name="connsiteX1" fmla="*/ 338119 w 838293"/>
                <a:gd name="connsiteY1" fmla="*/ 144037 h 963659"/>
                <a:gd name="connsiteX2" fmla="*/ 656275 w 838293"/>
                <a:gd name="connsiteY2" fmla="*/ 414122 h 963659"/>
                <a:gd name="connsiteX3" fmla="*/ 838221 w 838293"/>
                <a:gd name="connsiteY3" fmla="*/ 627188 h 963659"/>
                <a:gd name="connsiteX4" fmla="*/ 637225 w 838293"/>
                <a:gd name="connsiteY4" fmla="*/ 434064 h 963659"/>
                <a:gd name="connsiteX5" fmla="*/ 422322 w 838293"/>
                <a:gd name="connsiteY5" fmla="*/ 280509 h 963659"/>
                <a:gd name="connsiteX6" fmla="*/ 286296 w 838293"/>
                <a:gd name="connsiteY6" fmla="*/ 244692 h 963659"/>
                <a:gd name="connsiteX7" fmla="*/ 111723 w 838293"/>
                <a:gd name="connsiteY7" fmla="*/ 317979 h 963659"/>
                <a:gd name="connsiteX8" fmla="*/ 108680 w 838293"/>
                <a:gd name="connsiteY8" fmla="*/ 496173 h 963659"/>
                <a:gd name="connsiteX9" fmla="*/ 239117 w 838293"/>
                <a:gd name="connsiteY9" fmla="*/ 717610 h 963659"/>
                <a:gd name="connsiteX10" fmla="*/ 241531 w 838293"/>
                <a:gd name="connsiteY10" fmla="*/ 854712 h 963659"/>
                <a:gd name="connsiteX11" fmla="*/ 210436 w 838293"/>
                <a:gd name="connsiteY11" fmla="*/ 963659 h 963659"/>
                <a:gd name="connsiteX12" fmla="*/ 177454 w 838293"/>
                <a:gd name="connsiteY12" fmla="*/ 943559 h 963659"/>
                <a:gd name="connsiteX13" fmla="*/ 220382 w 838293"/>
                <a:gd name="connsiteY13" fmla="*/ 766127 h 963659"/>
                <a:gd name="connsiteX14" fmla="*/ 118205 w 838293"/>
                <a:gd name="connsiteY14" fmla="*/ 593968 h 963659"/>
                <a:gd name="connsiteX15" fmla="*/ 44156 w 838293"/>
                <a:gd name="connsiteY15" fmla="*/ 441175 h 963659"/>
                <a:gd name="connsiteX16" fmla="*/ 21 w 838293"/>
                <a:gd name="connsiteY16" fmla="*/ 7 h 963659"/>
                <a:gd name="connsiteX0" fmla="*/ 15 w 847812"/>
                <a:gd name="connsiteY0" fmla="*/ 4 h 1027156"/>
                <a:gd name="connsiteX1" fmla="*/ 347638 w 847812"/>
                <a:gd name="connsiteY1" fmla="*/ 207534 h 1027156"/>
                <a:gd name="connsiteX2" fmla="*/ 665794 w 847812"/>
                <a:gd name="connsiteY2" fmla="*/ 477619 h 1027156"/>
                <a:gd name="connsiteX3" fmla="*/ 847740 w 847812"/>
                <a:gd name="connsiteY3" fmla="*/ 690685 h 1027156"/>
                <a:gd name="connsiteX4" fmla="*/ 646744 w 847812"/>
                <a:gd name="connsiteY4" fmla="*/ 497561 h 1027156"/>
                <a:gd name="connsiteX5" fmla="*/ 431841 w 847812"/>
                <a:gd name="connsiteY5" fmla="*/ 344006 h 1027156"/>
                <a:gd name="connsiteX6" fmla="*/ 295815 w 847812"/>
                <a:gd name="connsiteY6" fmla="*/ 308189 h 1027156"/>
                <a:gd name="connsiteX7" fmla="*/ 121242 w 847812"/>
                <a:gd name="connsiteY7" fmla="*/ 381476 h 1027156"/>
                <a:gd name="connsiteX8" fmla="*/ 118199 w 847812"/>
                <a:gd name="connsiteY8" fmla="*/ 559670 h 1027156"/>
                <a:gd name="connsiteX9" fmla="*/ 248636 w 847812"/>
                <a:gd name="connsiteY9" fmla="*/ 781107 h 1027156"/>
                <a:gd name="connsiteX10" fmla="*/ 251050 w 847812"/>
                <a:gd name="connsiteY10" fmla="*/ 918209 h 1027156"/>
                <a:gd name="connsiteX11" fmla="*/ 219955 w 847812"/>
                <a:gd name="connsiteY11" fmla="*/ 1027156 h 1027156"/>
                <a:gd name="connsiteX12" fmla="*/ 186973 w 847812"/>
                <a:gd name="connsiteY12" fmla="*/ 1007056 h 1027156"/>
                <a:gd name="connsiteX13" fmla="*/ 229901 w 847812"/>
                <a:gd name="connsiteY13" fmla="*/ 829624 h 1027156"/>
                <a:gd name="connsiteX14" fmla="*/ 127724 w 847812"/>
                <a:gd name="connsiteY14" fmla="*/ 657465 h 1027156"/>
                <a:gd name="connsiteX15" fmla="*/ 53675 w 847812"/>
                <a:gd name="connsiteY15" fmla="*/ 504672 h 1027156"/>
                <a:gd name="connsiteX16" fmla="*/ 15 w 847812"/>
                <a:gd name="connsiteY16" fmla="*/ 4 h 1027156"/>
                <a:gd name="connsiteX0" fmla="*/ 15 w 847805"/>
                <a:gd name="connsiteY0" fmla="*/ 5 h 1027157"/>
                <a:gd name="connsiteX1" fmla="*/ 411138 w 847805"/>
                <a:gd name="connsiteY1" fmla="*/ 182135 h 1027157"/>
                <a:gd name="connsiteX2" fmla="*/ 665794 w 847805"/>
                <a:gd name="connsiteY2" fmla="*/ 477620 h 1027157"/>
                <a:gd name="connsiteX3" fmla="*/ 847740 w 847805"/>
                <a:gd name="connsiteY3" fmla="*/ 690686 h 1027157"/>
                <a:gd name="connsiteX4" fmla="*/ 646744 w 847805"/>
                <a:gd name="connsiteY4" fmla="*/ 497562 h 1027157"/>
                <a:gd name="connsiteX5" fmla="*/ 431841 w 847805"/>
                <a:gd name="connsiteY5" fmla="*/ 344007 h 1027157"/>
                <a:gd name="connsiteX6" fmla="*/ 295815 w 847805"/>
                <a:gd name="connsiteY6" fmla="*/ 308190 h 1027157"/>
                <a:gd name="connsiteX7" fmla="*/ 121242 w 847805"/>
                <a:gd name="connsiteY7" fmla="*/ 381477 h 1027157"/>
                <a:gd name="connsiteX8" fmla="*/ 118199 w 847805"/>
                <a:gd name="connsiteY8" fmla="*/ 559671 h 1027157"/>
                <a:gd name="connsiteX9" fmla="*/ 248636 w 847805"/>
                <a:gd name="connsiteY9" fmla="*/ 781108 h 1027157"/>
                <a:gd name="connsiteX10" fmla="*/ 251050 w 847805"/>
                <a:gd name="connsiteY10" fmla="*/ 918210 h 1027157"/>
                <a:gd name="connsiteX11" fmla="*/ 219955 w 847805"/>
                <a:gd name="connsiteY11" fmla="*/ 1027157 h 1027157"/>
                <a:gd name="connsiteX12" fmla="*/ 186973 w 847805"/>
                <a:gd name="connsiteY12" fmla="*/ 1007057 h 1027157"/>
                <a:gd name="connsiteX13" fmla="*/ 229901 w 847805"/>
                <a:gd name="connsiteY13" fmla="*/ 829625 h 1027157"/>
                <a:gd name="connsiteX14" fmla="*/ 127724 w 847805"/>
                <a:gd name="connsiteY14" fmla="*/ 657466 h 1027157"/>
                <a:gd name="connsiteX15" fmla="*/ 53675 w 847805"/>
                <a:gd name="connsiteY15" fmla="*/ 504673 h 1027157"/>
                <a:gd name="connsiteX16" fmla="*/ 15 w 847805"/>
                <a:gd name="connsiteY16" fmla="*/ 5 h 1027157"/>
                <a:gd name="connsiteX0" fmla="*/ 15 w 848619"/>
                <a:gd name="connsiteY0" fmla="*/ 5 h 1027157"/>
                <a:gd name="connsiteX1" fmla="*/ 411138 w 848619"/>
                <a:gd name="connsiteY1" fmla="*/ 182135 h 1027157"/>
                <a:gd name="connsiteX2" fmla="*/ 707069 w 848619"/>
                <a:gd name="connsiteY2" fmla="*/ 458570 h 1027157"/>
                <a:gd name="connsiteX3" fmla="*/ 847740 w 848619"/>
                <a:gd name="connsiteY3" fmla="*/ 690686 h 1027157"/>
                <a:gd name="connsiteX4" fmla="*/ 646744 w 848619"/>
                <a:gd name="connsiteY4" fmla="*/ 497562 h 1027157"/>
                <a:gd name="connsiteX5" fmla="*/ 431841 w 848619"/>
                <a:gd name="connsiteY5" fmla="*/ 344007 h 1027157"/>
                <a:gd name="connsiteX6" fmla="*/ 295815 w 848619"/>
                <a:gd name="connsiteY6" fmla="*/ 308190 h 1027157"/>
                <a:gd name="connsiteX7" fmla="*/ 121242 w 848619"/>
                <a:gd name="connsiteY7" fmla="*/ 381477 h 1027157"/>
                <a:gd name="connsiteX8" fmla="*/ 118199 w 848619"/>
                <a:gd name="connsiteY8" fmla="*/ 559671 h 1027157"/>
                <a:gd name="connsiteX9" fmla="*/ 248636 w 848619"/>
                <a:gd name="connsiteY9" fmla="*/ 781108 h 1027157"/>
                <a:gd name="connsiteX10" fmla="*/ 251050 w 848619"/>
                <a:gd name="connsiteY10" fmla="*/ 918210 h 1027157"/>
                <a:gd name="connsiteX11" fmla="*/ 219955 w 848619"/>
                <a:gd name="connsiteY11" fmla="*/ 1027157 h 1027157"/>
                <a:gd name="connsiteX12" fmla="*/ 186973 w 848619"/>
                <a:gd name="connsiteY12" fmla="*/ 1007057 h 1027157"/>
                <a:gd name="connsiteX13" fmla="*/ 229901 w 848619"/>
                <a:gd name="connsiteY13" fmla="*/ 829625 h 1027157"/>
                <a:gd name="connsiteX14" fmla="*/ 127724 w 848619"/>
                <a:gd name="connsiteY14" fmla="*/ 657466 h 1027157"/>
                <a:gd name="connsiteX15" fmla="*/ 53675 w 848619"/>
                <a:gd name="connsiteY15" fmla="*/ 504673 h 1027157"/>
                <a:gd name="connsiteX16" fmla="*/ 15 w 848619"/>
                <a:gd name="connsiteY16" fmla="*/ 5 h 1027157"/>
                <a:gd name="connsiteX0" fmla="*/ 15 w 848619"/>
                <a:gd name="connsiteY0" fmla="*/ 5 h 1027157"/>
                <a:gd name="connsiteX1" fmla="*/ 411138 w 848619"/>
                <a:gd name="connsiteY1" fmla="*/ 182135 h 1027157"/>
                <a:gd name="connsiteX2" fmla="*/ 707069 w 848619"/>
                <a:gd name="connsiteY2" fmla="*/ 458570 h 1027157"/>
                <a:gd name="connsiteX3" fmla="*/ 847740 w 848619"/>
                <a:gd name="connsiteY3" fmla="*/ 690686 h 1027157"/>
                <a:gd name="connsiteX4" fmla="*/ 646744 w 848619"/>
                <a:gd name="connsiteY4" fmla="*/ 497562 h 1027157"/>
                <a:gd name="connsiteX5" fmla="*/ 431841 w 848619"/>
                <a:gd name="connsiteY5" fmla="*/ 344007 h 1027157"/>
                <a:gd name="connsiteX6" fmla="*/ 276765 w 848619"/>
                <a:gd name="connsiteY6" fmla="*/ 295490 h 1027157"/>
                <a:gd name="connsiteX7" fmla="*/ 121242 w 848619"/>
                <a:gd name="connsiteY7" fmla="*/ 381477 h 1027157"/>
                <a:gd name="connsiteX8" fmla="*/ 118199 w 848619"/>
                <a:gd name="connsiteY8" fmla="*/ 559671 h 1027157"/>
                <a:gd name="connsiteX9" fmla="*/ 248636 w 848619"/>
                <a:gd name="connsiteY9" fmla="*/ 781108 h 1027157"/>
                <a:gd name="connsiteX10" fmla="*/ 251050 w 848619"/>
                <a:gd name="connsiteY10" fmla="*/ 918210 h 1027157"/>
                <a:gd name="connsiteX11" fmla="*/ 219955 w 848619"/>
                <a:gd name="connsiteY11" fmla="*/ 1027157 h 1027157"/>
                <a:gd name="connsiteX12" fmla="*/ 186973 w 848619"/>
                <a:gd name="connsiteY12" fmla="*/ 1007057 h 1027157"/>
                <a:gd name="connsiteX13" fmla="*/ 229901 w 848619"/>
                <a:gd name="connsiteY13" fmla="*/ 829625 h 1027157"/>
                <a:gd name="connsiteX14" fmla="*/ 127724 w 848619"/>
                <a:gd name="connsiteY14" fmla="*/ 657466 h 1027157"/>
                <a:gd name="connsiteX15" fmla="*/ 53675 w 848619"/>
                <a:gd name="connsiteY15" fmla="*/ 504673 h 1027157"/>
                <a:gd name="connsiteX16" fmla="*/ 15 w 848619"/>
                <a:gd name="connsiteY16" fmla="*/ 5 h 1027157"/>
                <a:gd name="connsiteX0" fmla="*/ 14 w 851793"/>
                <a:gd name="connsiteY0" fmla="*/ 3 h 1065255"/>
                <a:gd name="connsiteX1" fmla="*/ 414312 w 851793"/>
                <a:gd name="connsiteY1" fmla="*/ 220233 h 1065255"/>
                <a:gd name="connsiteX2" fmla="*/ 710243 w 851793"/>
                <a:gd name="connsiteY2" fmla="*/ 496668 h 1065255"/>
                <a:gd name="connsiteX3" fmla="*/ 850914 w 851793"/>
                <a:gd name="connsiteY3" fmla="*/ 728784 h 1065255"/>
                <a:gd name="connsiteX4" fmla="*/ 649918 w 851793"/>
                <a:gd name="connsiteY4" fmla="*/ 535660 h 1065255"/>
                <a:gd name="connsiteX5" fmla="*/ 435015 w 851793"/>
                <a:gd name="connsiteY5" fmla="*/ 382105 h 1065255"/>
                <a:gd name="connsiteX6" fmla="*/ 279939 w 851793"/>
                <a:gd name="connsiteY6" fmla="*/ 333588 h 1065255"/>
                <a:gd name="connsiteX7" fmla="*/ 124416 w 851793"/>
                <a:gd name="connsiteY7" fmla="*/ 419575 h 1065255"/>
                <a:gd name="connsiteX8" fmla="*/ 121373 w 851793"/>
                <a:gd name="connsiteY8" fmla="*/ 597769 h 1065255"/>
                <a:gd name="connsiteX9" fmla="*/ 251810 w 851793"/>
                <a:gd name="connsiteY9" fmla="*/ 819206 h 1065255"/>
                <a:gd name="connsiteX10" fmla="*/ 254224 w 851793"/>
                <a:gd name="connsiteY10" fmla="*/ 956308 h 1065255"/>
                <a:gd name="connsiteX11" fmla="*/ 223129 w 851793"/>
                <a:gd name="connsiteY11" fmla="*/ 1065255 h 1065255"/>
                <a:gd name="connsiteX12" fmla="*/ 190147 w 851793"/>
                <a:gd name="connsiteY12" fmla="*/ 1045155 h 1065255"/>
                <a:gd name="connsiteX13" fmla="*/ 233075 w 851793"/>
                <a:gd name="connsiteY13" fmla="*/ 867723 h 1065255"/>
                <a:gd name="connsiteX14" fmla="*/ 130898 w 851793"/>
                <a:gd name="connsiteY14" fmla="*/ 695564 h 1065255"/>
                <a:gd name="connsiteX15" fmla="*/ 56849 w 851793"/>
                <a:gd name="connsiteY15" fmla="*/ 542771 h 1065255"/>
                <a:gd name="connsiteX16" fmla="*/ 14 w 851793"/>
                <a:gd name="connsiteY16" fmla="*/ 3 h 1065255"/>
                <a:gd name="connsiteX0" fmla="*/ 14 w 851758"/>
                <a:gd name="connsiteY0" fmla="*/ 4 h 1065256"/>
                <a:gd name="connsiteX1" fmla="*/ 436537 w 851758"/>
                <a:gd name="connsiteY1" fmla="*/ 194834 h 1065256"/>
                <a:gd name="connsiteX2" fmla="*/ 710243 w 851758"/>
                <a:gd name="connsiteY2" fmla="*/ 496669 h 1065256"/>
                <a:gd name="connsiteX3" fmla="*/ 850914 w 851758"/>
                <a:gd name="connsiteY3" fmla="*/ 728785 h 1065256"/>
                <a:gd name="connsiteX4" fmla="*/ 649918 w 851758"/>
                <a:gd name="connsiteY4" fmla="*/ 535661 h 1065256"/>
                <a:gd name="connsiteX5" fmla="*/ 435015 w 851758"/>
                <a:gd name="connsiteY5" fmla="*/ 382106 h 1065256"/>
                <a:gd name="connsiteX6" fmla="*/ 279939 w 851758"/>
                <a:gd name="connsiteY6" fmla="*/ 333589 h 1065256"/>
                <a:gd name="connsiteX7" fmla="*/ 124416 w 851758"/>
                <a:gd name="connsiteY7" fmla="*/ 419576 h 1065256"/>
                <a:gd name="connsiteX8" fmla="*/ 121373 w 851758"/>
                <a:gd name="connsiteY8" fmla="*/ 597770 h 1065256"/>
                <a:gd name="connsiteX9" fmla="*/ 251810 w 851758"/>
                <a:gd name="connsiteY9" fmla="*/ 819207 h 1065256"/>
                <a:gd name="connsiteX10" fmla="*/ 254224 w 851758"/>
                <a:gd name="connsiteY10" fmla="*/ 956309 h 1065256"/>
                <a:gd name="connsiteX11" fmla="*/ 223129 w 851758"/>
                <a:gd name="connsiteY11" fmla="*/ 1065256 h 1065256"/>
                <a:gd name="connsiteX12" fmla="*/ 190147 w 851758"/>
                <a:gd name="connsiteY12" fmla="*/ 1045156 h 1065256"/>
                <a:gd name="connsiteX13" fmla="*/ 233075 w 851758"/>
                <a:gd name="connsiteY13" fmla="*/ 867724 h 1065256"/>
                <a:gd name="connsiteX14" fmla="*/ 130898 w 851758"/>
                <a:gd name="connsiteY14" fmla="*/ 695565 h 1065256"/>
                <a:gd name="connsiteX15" fmla="*/ 56849 w 851758"/>
                <a:gd name="connsiteY15" fmla="*/ 542772 h 1065256"/>
                <a:gd name="connsiteX16" fmla="*/ 14 w 851758"/>
                <a:gd name="connsiteY16" fmla="*/ 4 h 1065256"/>
                <a:gd name="connsiteX0" fmla="*/ 14 w 853022"/>
                <a:gd name="connsiteY0" fmla="*/ 4 h 1065256"/>
                <a:gd name="connsiteX1" fmla="*/ 436537 w 853022"/>
                <a:gd name="connsiteY1" fmla="*/ 194834 h 1065256"/>
                <a:gd name="connsiteX2" fmla="*/ 735643 w 853022"/>
                <a:gd name="connsiteY2" fmla="*/ 493494 h 1065256"/>
                <a:gd name="connsiteX3" fmla="*/ 850914 w 853022"/>
                <a:gd name="connsiteY3" fmla="*/ 728785 h 1065256"/>
                <a:gd name="connsiteX4" fmla="*/ 649918 w 853022"/>
                <a:gd name="connsiteY4" fmla="*/ 535661 h 1065256"/>
                <a:gd name="connsiteX5" fmla="*/ 435015 w 853022"/>
                <a:gd name="connsiteY5" fmla="*/ 382106 h 1065256"/>
                <a:gd name="connsiteX6" fmla="*/ 279939 w 853022"/>
                <a:gd name="connsiteY6" fmla="*/ 333589 h 1065256"/>
                <a:gd name="connsiteX7" fmla="*/ 124416 w 853022"/>
                <a:gd name="connsiteY7" fmla="*/ 419576 h 1065256"/>
                <a:gd name="connsiteX8" fmla="*/ 121373 w 853022"/>
                <a:gd name="connsiteY8" fmla="*/ 597770 h 1065256"/>
                <a:gd name="connsiteX9" fmla="*/ 251810 w 853022"/>
                <a:gd name="connsiteY9" fmla="*/ 819207 h 1065256"/>
                <a:gd name="connsiteX10" fmla="*/ 254224 w 853022"/>
                <a:gd name="connsiteY10" fmla="*/ 956309 h 1065256"/>
                <a:gd name="connsiteX11" fmla="*/ 223129 w 853022"/>
                <a:gd name="connsiteY11" fmla="*/ 1065256 h 1065256"/>
                <a:gd name="connsiteX12" fmla="*/ 190147 w 853022"/>
                <a:gd name="connsiteY12" fmla="*/ 1045156 h 1065256"/>
                <a:gd name="connsiteX13" fmla="*/ 233075 w 853022"/>
                <a:gd name="connsiteY13" fmla="*/ 867724 h 1065256"/>
                <a:gd name="connsiteX14" fmla="*/ 130898 w 853022"/>
                <a:gd name="connsiteY14" fmla="*/ 695565 h 1065256"/>
                <a:gd name="connsiteX15" fmla="*/ 56849 w 853022"/>
                <a:gd name="connsiteY15" fmla="*/ 542772 h 1065256"/>
                <a:gd name="connsiteX16" fmla="*/ 14 w 853022"/>
                <a:gd name="connsiteY16" fmla="*/ 4 h 1065256"/>
                <a:gd name="connsiteX0" fmla="*/ 14 w 934554"/>
                <a:gd name="connsiteY0" fmla="*/ 4 h 1065256"/>
                <a:gd name="connsiteX1" fmla="*/ 436537 w 934554"/>
                <a:gd name="connsiteY1" fmla="*/ 194834 h 1065256"/>
                <a:gd name="connsiteX2" fmla="*/ 735643 w 934554"/>
                <a:gd name="connsiteY2" fmla="*/ 493494 h 1065256"/>
                <a:gd name="connsiteX3" fmla="*/ 933464 w 934554"/>
                <a:gd name="connsiteY3" fmla="*/ 792285 h 1065256"/>
                <a:gd name="connsiteX4" fmla="*/ 649918 w 934554"/>
                <a:gd name="connsiteY4" fmla="*/ 535661 h 1065256"/>
                <a:gd name="connsiteX5" fmla="*/ 435015 w 934554"/>
                <a:gd name="connsiteY5" fmla="*/ 382106 h 1065256"/>
                <a:gd name="connsiteX6" fmla="*/ 279939 w 934554"/>
                <a:gd name="connsiteY6" fmla="*/ 333589 h 1065256"/>
                <a:gd name="connsiteX7" fmla="*/ 124416 w 934554"/>
                <a:gd name="connsiteY7" fmla="*/ 419576 h 1065256"/>
                <a:gd name="connsiteX8" fmla="*/ 121373 w 934554"/>
                <a:gd name="connsiteY8" fmla="*/ 597770 h 1065256"/>
                <a:gd name="connsiteX9" fmla="*/ 251810 w 934554"/>
                <a:gd name="connsiteY9" fmla="*/ 819207 h 1065256"/>
                <a:gd name="connsiteX10" fmla="*/ 254224 w 934554"/>
                <a:gd name="connsiteY10" fmla="*/ 956309 h 1065256"/>
                <a:gd name="connsiteX11" fmla="*/ 223129 w 934554"/>
                <a:gd name="connsiteY11" fmla="*/ 1065256 h 1065256"/>
                <a:gd name="connsiteX12" fmla="*/ 190147 w 934554"/>
                <a:gd name="connsiteY12" fmla="*/ 1045156 h 1065256"/>
                <a:gd name="connsiteX13" fmla="*/ 233075 w 934554"/>
                <a:gd name="connsiteY13" fmla="*/ 867724 h 1065256"/>
                <a:gd name="connsiteX14" fmla="*/ 130898 w 934554"/>
                <a:gd name="connsiteY14" fmla="*/ 695565 h 1065256"/>
                <a:gd name="connsiteX15" fmla="*/ 56849 w 934554"/>
                <a:gd name="connsiteY15" fmla="*/ 542772 h 1065256"/>
                <a:gd name="connsiteX16" fmla="*/ 14 w 934554"/>
                <a:gd name="connsiteY16" fmla="*/ 4 h 1065256"/>
                <a:gd name="connsiteX0" fmla="*/ 14 w 931400"/>
                <a:gd name="connsiteY0" fmla="*/ 4 h 1065256"/>
                <a:gd name="connsiteX1" fmla="*/ 436537 w 931400"/>
                <a:gd name="connsiteY1" fmla="*/ 194834 h 1065256"/>
                <a:gd name="connsiteX2" fmla="*/ 735643 w 931400"/>
                <a:gd name="connsiteY2" fmla="*/ 493494 h 1065256"/>
                <a:gd name="connsiteX3" fmla="*/ 930289 w 931400"/>
                <a:gd name="connsiteY3" fmla="*/ 808160 h 1065256"/>
                <a:gd name="connsiteX4" fmla="*/ 649918 w 931400"/>
                <a:gd name="connsiteY4" fmla="*/ 535661 h 1065256"/>
                <a:gd name="connsiteX5" fmla="*/ 435015 w 931400"/>
                <a:gd name="connsiteY5" fmla="*/ 382106 h 1065256"/>
                <a:gd name="connsiteX6" fmla="*/ 279939 w 931400"/>
                <a:gd name="connsiteY6" fmla="*/ 333589 h 1065256"/>
                <a:gd name="connsiteX7" fmla="*/ 124416 w 931400"/>
                <a:gd name="connsiteY7" fmla="*/ 419576 h 1065256"/>
                <a:gd name="connsiteX8" fmla="*/ 121373 w 931400"/>
                <a:gd name="connsiteY8" fmla="*/ 597770 h 1065256"/>
                <a:gd name="connsiteX9" fmla="*/ 251810 w 931400"/>
                <a:gd name="connsiteY9" fmla="*/ 819207 h 1065256"/>
                <a:gd name="connsiteX10" fmla="*/ 254224 w 931400"/>
                <a:gd name="connsiteY10" fmla="*/ 956309 h 1065256"/>
                <a:gd name="connsiteX11" fmla="*/ 223129 w 931400"/>
                <a:gd name="connsiteY11" fmla="*/ 1065256 h 1065256"/>
                <a:gd name="connsiteX12" fmla="*/ 190147 w 931400"/>
                <a:gd name="connsiteY12" fmla="*/ 1045156 h 1065256"/>
                <a:gd name="connsiteX13" fmla="*/ 233075 w 931400"/>
                <a:gd name="connsiteY13" fmla="*/ 867724 h 1065256"/>
                <a:gd name="connsiteX14" fmla="*/ 130898 w 931400"/>
                <a:gd name="connsiteY14" fmla="*/ 695565 h 1065256"/>
                <a:gd name="connsiteX15" fmla="*/ 56849 w 931400"/>
                <a:gd name="connsiteY15" fmla="*/ 542772 h 1065256"/>
                <a:gd name="connsiteX16" fmla="*/ 14 w 931400"/>
                <a:gd name="connsiteY16" fmla="*/ 4 h 1065256"/>
                <a:gd name="connsiteX0" fmla="*/ 14 w 931400"/>
                <a:gd name="connsiteY0" fmla="*/ 4 h 1065256"/>
                <a:gd name="connsiteX1" fmla="*/ 436537 w 931400"/>
                <a:gd name="connsiteY1" fmla="*/ 194834 h 1065256"/>
                <a:gd name="connsiteX2" fmla="*/ 735643 w 931400"/>
                <a:gd name="connsiteY2" fmla="*/ 493494 h 1065256"/>
                <a:gd name="connsiteX3" fmla="*/ 930289 w 931400"/>
                <a:gd name="connsiteY3" fmla="*/ 808160 h 1065256"/>
                <a:gd name="connsiteX4" fmla="*/ 649918 w 931400"/>
                <a:gd name="connsiteY4" fmla="*/ 535661 h 1065256"/>
                <a:gd name="connsiteX5" fmla="*/ 435015 w 931400"/>
                <a:gd name="connsiteY5" fmla="*/ 382106 h 1065256"/>
                <a:gd name="connsiteX6" fmla="*/ 279939 w 931400"/>
                <a:gd name="connsiteY6" fmla="*/ 333589 h 1065256"/>
                <a:gd name="connsiteX7" fmla="*/ 124416 w 931400"/>
                <a:gd name="connsiteY7" fmla="*/ 419576 h 1065256"/>
                <a:gd name="connsiteX8" fmla="*/ 121373 w 931400"/>
                <a:gd name="connsiteY8" fmla="*/ 597770 h 1065256"/>
                <a:gd name="connsiteX9" fmla="*/ 251810 w 931400"/>
                <a:gd name="connsiteY9" fmla="*/ 819207 h 1065256"/>
                <a:gd name="connsiteX10" fmla="*/ 266924 w 931400"/>
                <a:gd name="connsiteY10" fmla="*/ 943609 h 1065256"/>
                <a:gd name="connsiteX11" fmla="*/ 223129 w 931400"/>
                <a:gd name="connsiteY11" fmla="*/ 1065256 h 1065256"/>
                <a:gd name="connsiteX12" fmla="*/ 190147 w 931400"/>
                <a:gd name="connsiteY12" fmla="*/ 1045156 h 1065256"/>
                <a:gd name="connsiteX13" fmla="*/ 233075 w 931400"/>
                <a:gd name="connsiteY13" fmla="*/ 867724 h 1065256"/>
                <a:gd name="connsiteX14" fmla="*/ 130898 w 931400"/>
                <a:gd name="connsiteY14" fmla="*/ 695565 h 1065256"/>
                <a:gd name="connsiteX15" fmla="*/ 56849 w 931400"/>
                <a:gd name="connsiteY15" fmla="*/ 542772 h 1065256"/>
                <a:gd name="connsiteX16" fmla="*/ 14 w 931400"/>
                <a:gd name="connsiteY16" fmla="*/ 4 h 106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1400" h="1065256">
                  <a:moveTo>
                    <a:pt x="14" y="4"/>
                  </a:moveTo>
                  <a:cubicBezTo>
                    <a:pt x="86579" y="-836"/>
                    <a:pt x="313932" y="112586"/>
                    <a:pt x="436537" y="194834"/>
                  </a:cubicBezTo>
                  <a:cubicBezTo>
                    <a:pt x="559142" y="277082"/>
                    <a:pt x="653351" y="391273"/>
                    <a:pt x="735643" y="493494"/>
                  </a:cubicBezTo>
                  <a:cubicBezTo>
                    <a:pt x="817935" y="595715"/>
                    <a:pt x="944576" y="801132"/>
                    <a:pt x="930289" y="808160"/>
                  </a:cubicBezTo>
                  <a:cubicBezTo>
                    <a:pt x="916002" y="815188"/>
                    <a:pt x="732464" y="606670"/>
                    <a:pt x="649918" y="535661"/>
                  </a:cubicBezTo>
                  <a:cubicBezTo>
                    <a:pt x="567372" y="464652"/>
                    <a:pt x="496678" y="415785"/>
                    <a:pt x="435015" y="382106"/>
                  </a:cubicBezTo>
                  <a:cubicBezTo>
                    <a:pt x="373352" y="348427"/>
                    <a:pt x="331706" y="327344"/>
                    <a:pt x="279939" y="333589"/>
                  </a:cubicBezTo>
                  <a:cubicBezTo>
                    <a:pt x="228172" y="339834"/>
                    <a:pt x="150844" y="375546"/>
                    <a:pt x="124416" y="419576"/>
                  </a:cubicBezTo>
                  <a:cubicBezTo>
                    <a:pt x="97988" y="463606"/>
                    <a:pt x="100141" y="531165"/>
                    <a:pt x="121373" y="597770"/>
                  </a:cubicBezTo>
                  <a:cubicBezTo>
                    <a:pt x="142605" y="664375"/>
                    <a:pt x="227551" y="761567"/>
                    <a:pt x="251810" y="819207"/>
                  </a:cubicBezTo>
                  <a:cubicBezTo>
                    <a:pt x="276069" y="876847"/>
                    <a:pt x="271704" y="902601"/>
                    <a:pt x="266924" y="943609"/>
                  </a:cubicBezTo>
                  <a:cubicBezTo>
                    <a:pt x="262144" y="984617"/>
                    <a:pt x="250213" y="994886"/>
                    <a:pt x="223129" y="1065256"/>
                  </a:cubicBezTo>
                  <a:cubicBezTo>
                    <a:pt x="192870" y="1056251"/>
                    <a:pt x="202777" y="1053736"/>
                    <a:pt x="190147" y="1045156"/>
                  </a:cubicBezTo>
                  <a:cubicBezTo>
                    <a:pt x="218792" y="992126"/>
                    <a:pt x="242950" y="925989"/>
                    <a:pt x="233075" y="867724"/>
                  </a:cubicBezTo>
                  <a:cubicBezTo>
                    <a:pt x="223200" y="809459"/>
                    <a:pt x="130898" y="695565"/>
                    <a:pt x="130898" y="695565"/>
                  </a:cubicBezTo>
                  <a:cubicBezTo>
                    <a:pt x="99410" y="641406"/>
                    <a:pt x="78663" y="658699"/>
                    <a:pt x="56849" y="542772"/>
                  </a:cubicBezTo>
                  <a:cubicBezTo>
                    <a:pt x="35035" y="426845"/>
                    <a:pt x="-826" y="96094"/>
                    <a:pt x="14" y="4"/>
                  </a:cubicBezTo>
                  <a:close/>
                </a:path>
              </a:pathLst>
            </a:custGeom>
            <a:gradFill flip="none" rotWithShape="1">
              <a:gsLst>
                <a:gs pos="50000">
                  <a:srgbClr val="ECD0D2"/>
                </a:gs>
                <a:gs pos="0">
                  <a:srgbClr val="916C74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89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Freeform 242">
              <a:extLst>
                <a:ext uri="{FF2B5EF4-FFF2-40B4-BE49-F238E27FC236}">
                  <a16:creationId xmlns:a16="http://schemas.microsoft.com/office/drawing/2014/main" id="{C4D5B518-F7D8-4440-B16A-148A5D340644}"/>
                </a:ext>
              </a:extLst>
            </p:cNvPr>
            <p:cNvSpPr/>
            <p:nvPr/>
          </p:nvSpPr>
          <p:spPr>
            <a:xfrm>
              <a:off x="8246458" y="4083044"/>
              <a:ext cx="312126" cy="144017"/>
            </a:xfrm>
            <a:custGeom>
              <a:avLst/>
              <a:gdLst>
                <a:gd name="connsiteX0" fmla="*/ 536619 w 609110"/>
                <a:gd name="connsiteY0" fmla="*/ 1424 h 573534"/>
                <a:gd name="connsiteX1" fmla="*/ 604632 w 609110"/>
                <a:gd name="connsiteY1" fmla="*/ 122337 h 573534"/>
                <a:gd name="connsiteX2" fmla="*/ 589518 w 609110"/>
                <a:gd name="connsiteY2" fmla="*/ 265920 h 573534"/>
                <a:gd name="connsiteX3" fmla="*/ 483719 w 609110"/>
                <a:gd name="connsiteY3" fmla="*/ 432175 h 573534"/>
                <a:gd name="connsiteX4" fmla="*/ 415706 w 609110"/>
                <a:gd name="connsiteY4" fmla="*/ 447289 h 573534"/>
                <a:gd name="connsiteX5" fmla="*/ 385478 w 609110"/>
                <a:gd name="connsiteY5" fmla="*/ 394390 h 573534"/>
                <a:gd name="connsiteX6" fmla="*/ 370364 w 609110"/>
                <a:gd name="connsiteY6" fmla="*/ 462403 h 573534"/>
                <a:gd name="connsiteX7" fmla="*/ 226781 w 609110"/>
                <a:gd name="connsiteY7" fmla="*/ 568201 h 573534"/>
                <a:gd name="connsiteX8" fmla="*/ 120982 w 609110"/>
                <a:gd name="connsiteY8" fmla="*/ 545530 h 573534"/>
                <a:gd name="connsiteX9" fmla="*/ 70 w 609110"/>
                <a:gd name="connsiteY9" fmla="*/ 439732 h 573534"/>
                <a:gd name="connsiteX10" fmla="*/ 105868 w 609110"/>
                <a:gd name="connsiteY10" fmla="*/ 492631 h 573534"/>
                <a:gd name="connsiteX11" fmla="*/ 257009 w 609110"/>
                <a:gd name="connsiteY11" fmla="*/ 500188 h 573534"/>
                <a:gd name="connsiteX12" fmla="*/ 377921 w 609110"/>
                <a:gd name="connsiteY12" fmla="*/ 417061 h 573534"/>
                <a:gd name="connsiteX13" fmla="*/ 393035 w 609110"/>
                <a:gd name="connsiteY13" fmla="*/ 333933 h 573534"/>
                <a:gd name="connsiteX14" fmla="*/ 498833 w 609110"/>
                <a:gd name="connsiteY14" fmla="*/ 318819 h 573534"/>
                <a:gd name="connsiteX15" fmla="*/ 566847 w 609110"/>
                <a:gd name="connsiteY15" fmla="*/ 205464 h 573534"/>
                <a:gd name="connsiteX16" fmla="*/ 536619 w 609110"/>
                <a:gd name="connsiteY16" fmla="*/ 1424 h 573534"/>
                <a:gd name="connsiteX0" fmla="*/ 511219 w 610991"/>
                <a:gd name="connsiteY0" fmla="*/ 1463 h 570398"/>
                <a:gd name="connsiteX1" fmla="*/ 604632 w 610991"/>
                <a:gd name="connsiteY1" fmla="*/ 119201 h 570398"/>
                <a:gd name="connsiteX2" fmla="*/ 589518 w 610991"/>
                <a:gd name="connsiteY2" fmla="*/ 262784 h 570398"/>
                <a:gd name="connsiteX3" fmla="*/ 483719 w 610991"/>
                <a:gd name="connsiteY3" fmla="*/ 429039 h 570398"/>
                <a:gd name="connsiteX4" fmla="*/ 415706 w 610991"/>
                <a:gd name="connsiteY4" fmla="*/ 444153 h 570398"/>
                <a:gd name="connsiteX5" fmla="*/ 385478 w 610991"/>
                <a:gd name="connsiteY5" fmla="*/ 391254 h 570398"/>
                <a:gd name="connsiteX6" fmla="*/ 370364 w 610991"/>
                <a:gd name="connsiteY6" fmla="*/ 459267 h 570398"/>
                <a:gd name="connsiteX7" fmla="*/ 226781 w 610991"/>
                <a:gd name="connsiteY7" fmla="*/ 565065 h 570398"/>
                <a:gd name="connsiteX8" fmla="*/ 120982 w 610991"/>
                <a:gd name="connsiteY8" fmla="*/ 542394 h 570398"/>
                <a:gd name="connsiteX9" fmla="*/ 70 w 610991"/>
                <a:gd name="connsiteY9" fmla="*/ 436596 h 570398"/>
                <a:gd name="connsiteX10" fmla="*/ 105868 w 610991"/>
                <a:gd name="connsiteY10" fmla="*/ 489495 h 570398"/>
                <a:gd name="connsiteX11" fmla="*/ 257009 w 610991"/>
                <a:gd name="connsiteY11" fmla="*/ 497052 h 570398"/>
                <a:gd name="connsiteX12" fmla="*/ 377921 w 610991"/>
                <a:gd name="connsiteY12" fmla="*/ 413925 h 570398"/>
                <a:gd name="connsiteX13" fmla="*/ 393035 w 610991"/>
                <a:gd name="connsiteY13" fmla="*/ 330797 h 570398"/>
                <a:gd name="connsiteX14" fmla="*/ 498833 w 610991"/>
                <a:gd name="connsiteY14" fmla="*/ 315683 h 570398"/>
                <a:gd name="connsiteX15" fmla="*/ 566847 w 610991"/>
                <a:gd name="connsiteY15" fmla="*/ 202328 h 570398"/>
                <a:gd name="connsiteX16" fmla="*/ 511219 w 610991"/>
                <a:gd name="connsiteY16" fmla="*/ 1463 h 570398"/>
                <a:gd name="connsiteX0" fmla="*/ 511219 w 610991"/>
                <a:gd name="connsiteY0" fmla="*/ 4830 h 573765"/>
                <a:gd name="connsiteX1" fmla="*/ 604632 w 610991"/>
                <a:gd name="connsiteY1" fmla="*/ 122568 h 573765"/>
                <a:gd name="connsiteX2" fmla="*/ 589518 w 610991"/>
                <a:gd name="connsiteY2" fmla="*/ 266151 h 573765"/>
                <a:gd name="connsiteX3" fmla="*/ 483719 w 610991"/>
                <a:gd name="connsiteY3" fmla="*/ 432406 h 573765"/>
                <a:gd name="connsiteX4" fmla="*/ 415706 w 610991"/>
                <a:gd name="connsiteY4" fmla="*/ 447520 h 573765"/>
                <a:gd name="connsiteX5" fmla="*/ 385478 w 610991"/>
                <a:gd name="connsiteY5" fmla="*/ 394621 h 573765"/>
                <a:gd name="connsiteX6" fmla="*/ 370364 w 610991"/>
                <a:gd name="connsiteY6" fmla="*/ 462634 h 573765"/>
                <a:gd name="connsiteX7" fmla="*/ 226781 w 610991"/>
                <a:gd name="connsiteY7" fmla="*/ 568432 h 573765"/>
                <a:gd name="connsiteX8" fmla="*/ 120982 w 610991"/>
                <a:gd name="connsiteY8" fmla="*/ 545761 h 573765"/>
                <a:gd name="connsiteX9" fmla="*/ 70 w 610991"/>
                <a:gd name="connsiteY9" fmla="*/ 439963 h 573765"/>
                <a:gd name="connsiteX10" fmla="*/ 105868 w 610991"/>
                <a:gd name="connsiteY10" fmla="*/ 492862 h 573765"/>
                <a:gd name="connsiteX11" fmla="*/ 257009 w 610991"/>
                <a:gd name="connsiteY11" fmla="*/ 500419 h 573765"/>
                <a:gd name="connsiteX12" fmla="*/ 377921 w 610991"/>
                <a:gd name="connsiteY12" fmla="*/ 417292 h 573765"/>
                <a:gd name="connsiteX13" fmla="*/ 393035 w 610991"/>
                <a:gd name="connsiteY13" fmla="*/ 334164 h 573765"/>
                <a:gd name="connsiteX14" fmla="*/ 498833 w 610991"/>
                <a:gd name="connsiteY14" fmla="*/ 319050 h 573765"/>
                <a:gd name="connsiteX15" fmla="*/ 566847 w 610991"/>
                <a:gd name="connsiteY15" fmla="*/ 205695 h 573765"/>
                <a:gd name="connsiteX16" fmla="*/ 511219 w 610991"/>
                <a:gd name="connsiteY16" fmla="*/ 4830 h 573765"/>
                <a:gd name="connsiteX0" fmla="*/ 511219 w 610991"/>
                <a:gd name="connsiteY0" fmla="*/ 4830 h 573765"/>
                <a:gd name="connsiteX1" fmla="*/ 604632 w 610991"/>
                <a:gd name="connsiteY1" fmla="*/ 122568 h 573765"/>
                <a:gd name="connsiteX2" fmla="*/ 589518 w 610991"/>
                <a:gd name="connsiteY2" fmla="*/ 266151 h 573765"/>
                <a:gd name="connsiteX3" fmla="*/ 483719 w 610991"/>
                <a:gd name="connsiteY3" fmla="*/ 432406 h 573765"/>
                <a:gd name="connsiteX4" fmla="*/ 415706 w 610991"/>
                <a:gd name="connsiteY4" fmla="*/ 447520 h 573765"/>
                <a:gd name="connsiteX5" fmla="*/ 385478 w 610991"/>
                <a:gd name="connsiteY5" fmla="*/ 394621 h 573765"/>
                <a:gd name="connsiteX6" fmla="*/ 370364 w 610991"/>
                <a:gd name="connsiteY6" fmla="*/ 462634 h 573765"/>
                <a:gd name="connsiteX7" fmla="*/ 226781 w 610991"/>
                <a:gd name="connsiteY7" fmla="*/ 568432 h 573765"/>
                <a:gd name="connsiteX8" fmla="*/ 120982 w 610991"/>
                <a:gd name="connsiteY8" fmla="*/ 545761 h 573765"/>
                <a:gd name="connsiteX9" fmla="*/ 70 w 610991"/>
                <a:gd name="connsiteY9" fmla="*/ 439963 h 573765"/>
                <a:gd name="connsiteX10" fmla="*/ 105868 w 610991"/>
                <a:gd name="connsiteY10" fmla="*/ 492862 h 573765"/>
                <a:gd name="connsiteX11" fmla="*/ 257009 w 610991"/>
                <a:gd name="connsiteY11" fmla="*/ 500419 h 573765"/>
                <a:gd name="connsiteX12" fmla="*/ 377921 w 610991"/>
                <a:gd name="connsiteY12" fmla="*/ 417292 h 573765"/>
                <a:gd name="connsiteX13" fmla="*/ 393035 w 610991"/>
                <a:gd name="connsiteY13" fmla="*/ 334164 h 573765"/>
                <a:gd name="connsiteX14" fmla="*/ 498833 w 610991"/>
                <a:gd name="connsiteY14" fmla="*/ 319050 h 573765"/>
                <a:gd name="connsiteX15" fmla="*/ 566847 w 610991"/>
                <a:gd name="connsiteY15" fmla="*/ 205695 h 573765"/>
                <a:gd name="connsiteX16" fmla="*/ 511219 w 610991"/>
                <a:gd name="connsiteY16" fmla="*/ 4830 h 573765"/>
                <a:gd name="connsiteX0" fmla="*/ 511219 w 610991"/>
                <a:gd name="connsiteY0" fmla="*/ 0 h 568935"/>
                <a:gd name="connsiteX1" fmla="*/ 604632 w 610991"/>
                <a:gd name="connsiteY1" fmla="*/ 11773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1773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4948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49488 h 568935"/>
                <a:gd name="connsiteX2" fmla="*/ 589518 w 610991"/>
                <a:gd name="connsiteY2" fmla="*/ 2867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15706 w 609506"/>
                <a:gd name="connsiteY4" fmla="*/ 442690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93035 w 609506"/>
                <a:gd name="connsiteY13" fmla="*/ 32933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93035 w 609506"/>
                <a:gd name="connsiteY13" fmla="*/ 32933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89860 w 609506"/>
                <a:gd name="connsiteY13" fmla="*/ 34838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89860 w 609506"/>
                <a:gd name="connsiteY12" fmla="*/ 348384 h 568935"/>
                <a:gd name="connsiteX13" fmla="*/ 498833 w 609506"/>
                <a:gd name="connsiteY13" fmla="*/ 314220 h 568935"/>
                <a:gd name="connsiteX14" fmla="*/ 566847 w 609506"/>
                <a:gd name="connsiteY14" fmla="*/ 200865 h 568935"/>
                <a:gd name="connsiteX15" fmla="*/ 511219 w 609506"/>
                <a:gd name="connsiteY15" fmla="*/ 0 h 568935"/>
                <a:gd name="connsiteX0" fmla="*/ 514391 w 612678"/>
                <a:gd name="connsiteY0" fmla="*/ 0 h 569864"/>
                <a:gd name="connsiteX1" fmla="*/ 607804 w 612678"/>
                <a:gd name="connsiteY1" fmla="*/ 149488 h 569864"/>
                <a:gd name="connsiteX2" fmla="*/ 592690 w 612678"/>
                <a:gd name="connsiteY2" fmla="*/ 286721 h 569864"/>
                <a:gd name="connsiteX3" fmla="*/ 534516 w 612678"/>
                <a:gd name="connsiteY3" fmla="*/ 379951 h 569864"/>
                <a:gd name="connsiteX4" fmla="*/ 456978 w 612678"/>
                <a:gd name="connsiteY4" fmla="*/ 433165 h 569864"/>
                <a:gd name="connsiteX5" fmla="*/ 388650 w 612678"/>
                <a:gd name="connsiteY5" fmla="*/ 389791 h 569864"/>
                <a:gd name="connsiteX6" fmla="*/ 373536 w 612678"/>
                <a:gd name="connsiteY6" fmla="*/ 457804 h 569864"/>
                <a:gd name="connsiteX7" fmla="*/ 229953 w 612678"/>
                <a:gd name="connsiteY7" fmla="*/ 563602 h 569864"/>
                <a:gd name="connsiteX8" fmla="*/ 124154 w 612678"/>
                <a:gd name="connsiteY8" fmla="*/ 540931 h 569864"/>
                <a:gd name="connsiteX9" fmla="*/ 67 w 612678"/>
                <a:gd name="connsiteY9" fmla="*/ 403383 h 569864"/>
                <a:gd name="connsiteX10" fmla="*/ 109040 w 612678"/>
                <a:gd name="connsiteY10" fmla="*/ 488032 h 569864"/>
                <a:gd name="connsiteX11" fmla="*/ 260181 w 612678"/>
                <a:gd name="connsiteY11" fmla="*/ 495589 h 569864"/>
                <a:gd name="connsiteX12" fmla="*/ 393032 w 612678"/>
                <a:gd name="connsiteY12" fmla="*/ 348384 h 569864"/>
                <a:gd name="connsiteX13" fmla="*/ 502005 w 612678"/>
                <a:gd name="connsiteY13" fmla="*/ 314220 h 569864"/>
                <a:gd name="connsiteX14" fmla="*/ 570019 w 612678"/>
                <a:gd name="connsiteY14" fmla="*/ 200865 h 569864"/>
                <a:gd name="connsiteX15" fmla="*/ 514391 w 612678"/>
                <a:gd name="connsiteY15" fmla="*/ 0 h 569864"/>
                <a:gd name="connsiteX0" fmla="*/ 523910 w 622197"/>
                <a:gd name="connsiteY0" fmla="*/ 0 h 568470"/>
                <a:gd name="connsiteX1" fmla="*/ 617323 w 622197"/>
                <a:gd name="connsiteY1" fmla="*/ 149488 h 568470"/>
                <a:gd name="connsiteX2" fmla="*/ 602209 w 622197"/>
                <a:gd name="connsiteY2" fmla="*/ 286721 h 568470"/>
                <a:gd name="connsiteX3" fmla="*/ 544035 w 622197"/>
                <a:gd name="connsiteY3" fmla="*/ 379951 h 568470"/>
                <a:gd name="connsiteX4" fmla="*/ 466497 w 622197"/>
                <a:gd name="connsiteY4" fmla="*/ 433165 h 568470"/>
                <a:gd name="connsiteX5" fmla="*/ 398169 w 622197"/>
                <a:gd name="connsiteY5" fmla="*/ 389791 h 568470"/>
                <a:gd name="connsiteX6" fmla="*/ 383055 w 622197"/>
                <a:gd name="connsiteY6" fmla="*/ 457804 h 568470"/>
                <a:gd name="connsiteX7" fmla="*/ 239472 w 622197"/>
                <a:gd name="connsiteY7" fmla="*/ 563602 h 568470"/>
                <a:gd name="connsiteX8" fmla="*/ 133673 w 622197"/>
                <a:gd name="connsiteY8" fmla="*/ 540931 h 568470"/>
                <a:gd name="connsiteX9" fmla="*/ 61 w 622197"/>
                <a:gd name="connsiteY9" fmla="*/ 454183 h 568470"/>
                <a:gd name="connsiteX10" fmla="*/ 118559 w 622197"/>
                <a:gd name="connsiteY10" fmla="*/ 488032 h 568470"/>
                <a:gd name="connsiteX11" fmla="*/ 269700 w 622197"/>
                <a:gd name="connsiteY11" fmla="*/ 495589 h 568470"/>
                <a:gd name="connsiteX12" fmla="*/ 402551 w 622197"/>
                <a:gd name="connsiteY12" fmla="*/ 348384 h 568470"/>
                <a:gd name="connsiteX13" fmla="*/ 511524 w 622197"/>
                <a:gd name="connsiteY13" fmla="*/ 314220 h 568470"/>
                <a:gd name="connsiteX14" fmla="*/ 579538 w 622197"/>
                <a:gd name="connsiteY14" fmla="*/ 200865 h 568470"/>
                <a:gd name="connsiteX15" fmla="*/ 523910 w 622197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7130 w 625417"/>
                <a:gd name="connsiteY0" fmla="*/ 0 h 570407"/>
                <a:gd name="connsiteX1" fmla="*/ 620543 w 625417"/>
                <a:gd name="connsiteY1" fmla="*/ 149488 h 570407"/>
                <a:gd name="connsiteX2" fmla="*/ 605429 w 625417"/>
                <a:gd name="connsiteY2" fmla="*/ 286721 h 570407"/>
                <a:gd name="connsiteX3" fmla="*/ 547255 w 625417"/>
                <a:gd name="connsiteY3" fmla="*/ 379951 h 570407"/>
                <a:gd name="connsiteX4" fmla="*/ 469717 w 625417"/>
                <a:gd name="connsiteY4" fmla="*/ 433165 h 570407"/>
                <a:gd name="connsiteX5" fmla="*/ 401389 w 625417"/>
                <a:gd name="connsiteY5" fmla="*/ 389791 h 570407"/>
                <a:gd name="connsiteX6" fmla="*/ 386275 w 625417"/>
                <a:gd name="connsiteY6" fmla="*/ 457804 h 570407"/>
                <a:gd name="connsiteX7" fmla="*/ 242692 w 625417"/>
                <a:gd name="connsiteY7" fmla="*/ 563602 h 570407"/>
                <a:gd name="connsiteX8" fmla="*/ 136893 w 625417"/>
                <a:gd name="connsiteY8" fmla="*/ 540931 h 570407"/>
                <a:gd name="connsiteX9" fmla="*/ 106 w 625417"/>
                <a:gd name="connsiteY9" fmla="*/ 387508 h 570407"/>
                <a:gd name="connsiteX10" fmla="*/ 121779 w 625417"/>
                <a:gd name="connsiteY10" fmla="*/ 488032 h 570407"/>
                <a:gd name="connsiteX11" fmla="*/ 272920 w 625417"/>
                <a:gd name="connsiteY11" fmla="*/ 495589 h 570407"/>
                <a:gd name="connsiteX12" fmla="*/ 405771 w 625417"/>
                <a:gd name="connsiteY12" fmla="*/ 348384 h 570407"/>
                <a:gd name="connsiteX13" fmla="*/ 514744 w 625417"/>
                <a:gd name="connsiteY13" fmla="*/ 314220 h 570407"/>
                <a:gd name="connsiteX14" fmla="*/ 582758 w 625417"/>
                <a:gd name="connsiteY14" fmla="*/ 200865 h 570407"/>
                <a:gd name="connsiteX15" fmla="*/ 527130 w 625417"/>
                <a:gd name="connsiteY15" fmla="*/ 0 h 570407"/>
                <a:gd name="connsiteX0" fmla="*/ 527130 w 625417"/>
                <a:gd name="connsiteY0" fmla="*/ 0 h 570407"/>
                <a:gd name="connsiteX1" fmla="*/ 620543 w 625417"/>
                <a:gd name="connsiteY1" fmla="*/ 149488 h 570407"/>
                <a:gd name="connsiteX2" fmla="*/ 605429 w 625417"/>
                <a:gd name="connsiteY2" fmla="*/ 286721 h 570407"/>
                <a:gd name="connsiteX3" fmla="*/ 547255 w 625417"/>
                <a:gd name="connsiteY3" fmla="*/ 379951 h 570407"/>
                <a:gd name="connsiteX4" fmla="*/ 469717 w 625417"/>
                <a:gd name="connsiteY4" fmla="*/ 433165 h 570407"/>
                <a:gd name="connsiteX5" fmla="*/ 401389 w 625417"/>
                <a:gd name="connsiteY5" fmla="*/ 389791 h 570407"/>
                <a:gd name="connsiteX6" fmla="*/ 386275 w 625417"/>
                <a:gd name="connsiteY6" fmla="*/ 457804 h 570407"/>
                <a:gd name="connsiteX7" fmla="*/ 242692 w 625417"/>
                <a:gd name="connsiteY7" fmla="*/ 563602 h 570407"/>
                <a:gd name="connsiteX8" fmla="*/ 136893 w 625417"/>
                <a:gd name="connsiteY8" fmla="*/ 540931 h 570407"/>
                <a:gd name="connsiteX9" fmla="*/ 106 w 625417"/>
                <a:gd name="connsiteY9" fmla="*/ 387508 h 570407"/>
                <a:gd name="connsiteX10" fmla="*/ 121779 w 625417"/>
                <a:gd name="connsiteY10" fmla="*/ 488032 h 570407"/>
                <a:gd name="connsiteX11" fmla="*/ 272920 w 625417"/>
                <a:gd name="connsiteY11" fmla="*/ 495589 h 570407"/>
                <a:gd name="connsiteX12" fmla="*/ 405771 w 625417"/>
                <a:gd name="connsiteY12" fmla="*/ 348384 h 570407"/>
                <a:gd name="connsiteX13" fmla="*/ 514744 w 625417"/>
                <a:gd name="connsiteY13" fmla="*/ 314220 h 570407"/>
                <a:gd name="connsiteX14" fmla="*/ 582758 w 625417"/>
                <a:gd name="connsiteY14" fmla="*/ 200865 h 570407"/>
                <a:gd name="connsiteX15" fmla="*/ 527130 w 625417"/>
                <a:gd name="connsiteY15" fmla="*/ 0 h 570407"/>
                <a:gd name="connsiteX0" fmla="*/ 527024 w 625311"/>
                <a:gd name="connsiteY0" fmla="*/ 0 h 570407"/>
                <a:gd name="connsiteX1" fmla="*/ 620437 w 625311"/>
                <a:gd name="connsiteY1" fmla="*/ 149488 h 570407"/>
                <a:gd name="connsiteX2" fmla="*/ 605323 w 625311"/>
                <a:gd name="connsiteY2" fmla="*/ 286721 h 570407"/>
                <a:gd name="connsiteX3" fmla="*/ 547149 w 625311"/>
                <a:gd name="connsiteY3" fmla="*/ 379951 h 570407"/>
                <a:gd name="connsiteX4" fmla="*/ 469611 w 625311"/>
                <a:gd name="connsiteY4" fmla="*/ 433165 h 570407"/>
                <a:gd name="connsiteX5" fmla="*/ 401283 w 625311"/>
                <a:gd name="connsiteY5" fmla="*/ 389791 h 570407"/>
                <a:gd name="connsiteX6" fmla="*/ 386169 w 625311"/>
                <a:gd name="connsiteY6" fmla="*/ 457804 h 570407"/>
                <a:gd name="connsiteX7" fmla="*/ 242586 w 625311"/>
                <a:gd name="connsiteY7" fmla="*/ 563602 h 570407"/>
                <a:gd name="connsiteX8" fmla="*/ 136787 w 625311"/>
                <a:gd name="connsiteY8" fmla="*/ 540931 h 570407"/>
                <a:gd name="connsiteX9" fmla="*/ 0 w 625311"/>
                <a:gd name="connsiteY9" fmla="*/ 387508 h 570407"/>
                <a:gd name="connsiteX10" fmla="*/ 121673 w 625311"/>
                <a:gd name="connsiteY10" fmla="*/ 488032 h 570407"/>
                <a:gd name="connsiteX11" fmla="*/ 272814 w 625311"/>
                <a:gd name="connsiteY11" fmla="*/ 495589 h 570407"/>
                <a:gd name="connsiteX12" fmla="*/ 405665 w 625311"/>
                <a:gd name="connsiteY12" fmla="*/ 348384 h 570407"/>
                <a:gd name="connsiteX13" fmla="*/ 514638 w 625311"/>
                <a:gd name="connsiteY13" fmla="*/ 314220 h 570407"/>
                <a:gd name="connsiteX14" fmla="*/ 582652 w 625311"/>
                <a:gd name="connsiteY14" fmla="*/ 200865 h 570407"/>
                <a:gd name="connsiteX15" fmla="*/ 527024 w 625311"/>
                <a:gd name="connsiteY15" fmla="*/ 0 h 57040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380265 w 625311"/>
                <a:gd name="connsiteY12" fmla="*/ 34203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380265 w 625311"/>
                <a:gd name="connsiteY12" fmla="*/ 34203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11149 w 609436"/>
                <a:gd name="connsiteY0" fmla="*/ 0 h 564122"/>
                <a:gd name="connsiteX1" fmla="*/ 604562 w 609436"/>
                <a:gd name="connsiteY1" fmla="*/ 149488 h 564122"/>
                <a:gd name="connsiteX2" fmla="*/ 589448 w 609436"/>
                <a:gd name="connsiteY2" fmla="*/ 286721 h 564122"/>
                <a:gd name="connsiteX3" fmla="*/ 531274 w 609436"/>
                <a:gd name="connsiteY3" fmla="*/ 379951 h 564122"/>
                <a:gd name="connsiteX4" fmla="*/ 472786 w 609436"/>
                <a:gd name="connsiteY4" fmla="*/ 420465 h 564122"/>
                <a:gd name="connsiteX5" fmla="*/ 385408 w 609436"/>
                <a:gd name="connsiteY5" fmla="*/ 389791 h 564122"/>
                <a:gd name="connsiteX6" fmla="*/ 357594 w 609436"/>
                <a:gd name="connsiteY6" fmla="*/ 483204 h 564122"/>
                <a:gd name="connsiteX7" fmla="*/ 264811 w 609436"/>
                <a:gd name="connsiteY7" fmla="*/ 557252 h 564122"/>
                <a:gd name="connsiteX8" fmla="*/ 120912 w 609436"/>
                <a:gd name="connsiteY8" fmla="*/ 540931 h 564122"/>
                <a:gd name="connsiteX9" fmla="*/ 0 w 609436"/>
                <a:gd name="connsiteY9" fmla="*/ 381158 h 564122"/>
                <a:gd name="connsiteX10" fmla="*/ 105798 w 609436"/>
                <a:gd name="connsiteY10" fmla="*/ 488032 h 564122"/>
                <a:gd name="connsiteX11" fmla="*/ 256939 w 609436"/>
                <a:gd name="connsiteY11" fmla="*/ 495589 h 564122"/>
                <a:gd name="connsiteX12" fmla="*/ 364390 w 609436"/>
                <a:gd name="connsiteY12" fmla="*/ 342034 h 564122"/>
                <a:gd name="connsiteX13" fmla="*/ 498763 w 609436"/>
                <a:gd name="connsiteY13" fmla="*/ 314220 h 564122"/>
                <a:gd name="connsiteX14" fmla="*/ 566777 w 609436"/>
                <a:gd name="connsiteY14" fmla="*/ 200865 h 564122"/>
                <a:gd name="connsiteX15" fmla="*/ 511149 w 609436"/>
                <a:gd name="connsiteY15" fmla="*/ 0 h 564122"/>
                <a:gd name="connsiteX0" fmla="*/ 511149 w 609436"/>
                <a:gd name="connsiteY0" fmla="*/ 0 h 564122"/>
                <a:gd name="connsiteX1" fmla="*/ 604562 w 609436"/>
                <a:gd name="connsiteY1" fmla="*/ 149488 h 564122"/>
                <a:gd name="connsiteX2" fmla="*/ 589448 w 609436"/>
                <a:gd name="connsiteY2" fmla="*/ 286721 h 564122"/>
                <a:gd name="connsiteX3" fmla="*/ 531274 w 609436"/>
                <a:gd name="connsiteY3" fmla="*/ 379951 h 564122"/>
                <a:gd name="connsiteX4" fmla="*/ 472786 w 609436"/>
                <a:gd name="connsiteY4" fmla="*/ 420465 h 564122"/>
                <a:gd name="connsiteX5" fmla="*/ 385408 w 609436"/>
                <a:gd name="connsiteY5" fmla="*/ 389791 h 564122"/>
                <a:gd name="connsiteX6" fmla="*/ 357594 w 609436"/>
                <a:gd name="connsiteY6" fmla="*/ 483204 h 564122"/>
                <a:gd name="connsiteX7" fmla="*/ 264811 w 609436"/>
                <a:gd name="connsiteY7" fmla="*/ 557252 h 564122"/>
                <a:gd name="connsiteX8" fmla="*/ 120912 w 609436"/>
                <a:gd name="connsiteY8" fmla="*/ 540931 h 564122"/>
                <a:gd name="connsiteX9" fmla="*/ 0 w 609436"/>
                <a:gd name="connsiteY9" fmla="*/ 381158 h 564122"/>
                <a:gd name="connsiteX10" fmla="*/ 105798 w 609436"/>
                <a:gd name="connsiteY10" fmla="*/ 488032 h 564122"/>
                <a:gd name="connsiteX11" fmla="*/ 256939 w 609436"/>
                <a:gd name="connsiteY11" fmla="*/ 495589 h 564122"/>
                <a:gd name="connsiteX12" fmla="*/ 364390 w 609436"/>
                <a:gd name="connsiteY12" fmla="*/ 342034 h 564122"/>
                <a:gd name="connsiteX13" fmla="*/ 498763 w 609436"/>
                <a:gd name="connsiteY13" fmla="*/ 314220 h 564122"/>
                <a:gd name="connsiteX14" fmla="*/ 566777 w 609436"/>
                <a:gd name="connsiteY14" fmla="*/ 200865 h 564122"/>
                <a:gd name="connsiteX15" fmla="*/ 511149 w 609436"/>
                <a:gd name="connsiteY15" fmla="*/ 0 h 564122"/>
                <a:gd name="connsiteX0" fmla="*/ 498449 w 610348"/>
                <a:gd name="connsiteY0" fmla="*/ 0 h 605397"/>
                <a:gd name="connsiteX1" fmla="*/ 604562 w 610348"/>
                <a:gd name="connsiteY1" fmla="*/ 190763 h 605397"/>
                <a:gd name="connsiteX2" fmla="*/ 589448 w 610348"/>
                <a:gd name="connsiteY2" fmla="*/ 327996 h 605397"/>
                <a:gd name="connsiteX3" fmla="*/ 531274 w 610348"/>
                <a:gd name="connsiteY3" fmla="*/ 421226 h 605397"/>
                <a:gd name="connsiteX4" fmla="*/ 472786 w 610348"/>
                <a:gd name="connsiteY4" fmla="*/ 461740 h 605397"/>
                <a:gd name="connsiteX5" fmla="*/ 385408 w 610348"/>
                <a:gd name="connsiteY5" fmla="*/ 431066 h 605397"/>
                <a:gd name="connsiteX6" fmla="*/ 357594 w 610348"/>
                <a:gd name="connsiteY6" fmla="*/ 524479 h 605397"/>
                <a:gd name="connsiteX7" fmla="*/ 264811 w 610348"/>
                <a:gd name="connsiteY7" fmla="*/ 598527 h 605397"/>
                <a:gd name="connsiteX8" fmla="*/ 120912 w 610348"/>
                <a:gd name="connsiteY8" fmla="*/ 582206 h 605397"/>
                <a:gd name="connsiteX9" fmla="*/ 0 w 610348"/>
                <a:gd name="connsiteY9" fmla="*/ 422433 h 605397"/>
                <a:gd name="connsiteX10" fmla="*/ 105798 w 610348"/>
                <a:gd name="connsiteY10" fmla="*/ 529307 h 605397"/>
                <a:gd name="connsiteX11" fmla="*/ 256939 w 610348"/>
                <a:gd name="connsiteY11" fmla="*/ 536864 h 605397"/>
                <a:gd name="connsiteX12" fmla="*/ 364390 w 610348"/>
                <a:gd name="connsiteY12" fmla="*/ 383309 h 605397"/>
                <a:gd name="connsiteX13" fmla="*/ 498763 w 610348"/>
                <a:gd name="connsiteY13" fmla="*/ 355495 h 605397"/>
                <a:gd name="connsiteX14" fmla="*/ 566777 w 610348"/>
                <a:gd name="connsiteY14" fmla="*/ 242140 h 605397"/>
                <a:gd name="connsiteX15" fmla="*/ 498449 w 610348"/>
                <a:gd name="connsiteY15" fmla="*/ 0 h 605397"/>
                <a:gd name="connsiteX0" fmla="*/ 498449 w 610348"/>
                <a:gd name="connsiteY0" fmla="*/ 0 h 605397"/>
                <a:gd name="connsiteX1" fmla="*/ 604562 w 610348"/>
                <a:gd name="connsiteY1" fmla="*/ 190763 h 605397"/>
                <a:gd name="connsiteX2" fmla="*/ 589448 w 610348"/>
                <a:gd name="connsiteY2" fmla="*/ 327996 h 605397"/>
                <a:gd name="connsiteX3" fmla="*/ 531274 w 610348"/>
                <a:gd name="connsiteY3" fmla="*/ 421226 h 605397"/>
                <a:gd name="connsiteX4" fmla="*/ 472786 w 610348"/>
                <a:gd name="connsiteY4" fmla="*/ 461740 h 605397"/>
                <a:gd name="connsiteX5" fmla="*/ 385408 w 610348"/>
                <a:gd name="connsiteY5" fmla="*/ 431066 h 605397"/>
                <a:gd name="connsiteX6" fmla="*/ 357594 w 610348"/>
                <a:gd name="connsiteY6" fmla="*/ 524479 h 605397"/>
                <a:gd name="connsiteX7" fmla="*/ 264811 w 610348"/>
                <a:gd name="connsiteY7" fmla="*/ 598527 h 605397"/>
                <a:gd name="connsiteX8" fmla="*/ 120912 w 610348"/>
                <a:gd name="connsiteY8" fmla="*/ 582206 h 605397"/>
                <a:gd name="connsiteX9" fmla="*/ 0 w 610348"/>
                <a:gd name="connsiteY9" fmla="*/ 422433 h 605397"/>
                <a:gd name="connsiteX10" fmla="*/ 105798 w 610348"/>
                <a:gd name="connsiteY10" fmla="*/ 529307 h 605397"/>
                <a:gd name="connsiteX11" fmla="*/ 256939 w 610348"/>
                <a:gd name="connsiteY11" fmla="*/ 536864 h 605397"/>
                <a:gd name="connsiteX12" fmla="*/ 364390 w 610348"/>
                <a:gd name="connsiteY12" fmla="*/ 383309 h 605397"/>
                <a:gd name="connsiteX13" fmla="*/ 498763 w 610348"/>
                <a:gd name="connsiteY13" fmla="*/ 355495 h 605397"/>
                <a:gd name="connsiteX14" fmla="*/ 569952 w 610348"/>
                <a:gd name="connsiteY14" fmla="*/ 197690 h 605397"/>
                <a:gd name="connsiteX15" fmla="*/ 498449 w 610348"/>
                <a:gd name="connsiteY15" fmla="*/ 0 h 605397"/>
                <a:gd name="connsiteX0" fmla="*/ 498449 w 618690"/>
                <a:gd name="connsiteY0" fmla="*/ 0 h 605397"/>
                <a:gd name="connsiteX1" fmla="*/ 614087 w 618690"/>
                <a:gd name="connsiteY1" fmla="*/ 187588 h 605397"/>
                <a:gd name="connsiteX2" fmla="*/ 589448 w 618690"/>
                <a:gd name="connsiteY2" fmla="*/ 327996 h 605397"/>
                <a:gd name="connsiteX3" fmla="*/ 531274 w 618690"/>
                <a:gd name="connsiteY3" fmla="*/ 421226 h 605397"/>
                <a:gd name="connsiteX4" fmla="*/ 472786 w 618690"/>
                <a:gd name="connsiteY4" fmla="*/ 461740 h 605397"/>
                <a:gd name="connsiteX5" fmla="*/ 385408 w 618690"/>
                <a:gd name="connsiteY5" fmla="*/ 431066 h 605397"/>
                <a:gd name="connsiteX6" fmla="*/ 357594 w 618690"/>
                <a:gd name="connsiteY6" fmla="*/ 524479 h 605397"/>
                <a:gd name="connsiteX7" fmla="*/ 264811 w 618690"/>
                <a:gd name="connsiteY7" fmla="*/ 598527 h 605397"/>
                <a:gd name="connsiteX8" fmla="*/ 120912 w 618690"/>
                <a:gd name="connsiteY8" fmla="*/ 582206 h 605397"/>
                <a:gd name="connsiteX9" fmla="*/ 0 w 618690"/>
                <a:gd name="connsiteY9" fmla="*/ 422433 h 605397"/>
                <a:gd name="connsiteX10" fmla="*/ 105798 w 618690"/>
                <a:gd name="connsiteY10" fmla="*/ 529307 h 605397"/>
                <a:gd name="connsiteX11" fmla="*/ 256939 w 618690"/>
                <a:gd name="connsiteY11" fmla="*/ 536864 h 605397"/>
                <a:gd name="connsiteX12" fmla="*/ 364390 w 618690"/>
                <a:gd name="connsiteY12" fmla="*/ 383309 h 605397"/>
                <a:gd name="connsiteX13" fmla="*/ 498763 w 618690"/>
                <a:gd name="connsiteY13" fmla="*/ 355495 h 605397"/>
                <a:gd name="connsiteX14" fmla="*/ 569952 w 618690"/>
                <a:gd name="connsiteY14" fmla="*/ 197690 h 605397"/>
                <a:gd name="connsiteX15" fmla="*/ 498449 w 618690"/>
                <a:gd name="connsiteY15" fmla="*/ 0 h 605397"/>
                <a:gd name="connsiteX0" fmla="*/ 569952 w 614559"/>
                <a:gd name="connsiteY0" fmla="*/ 24056 h 431763"/>
                <a:gd name="connsiteX1" fmla="*/ 614087 w 614559"/>
                <a:gd name="connsiteY1" fmla="*/ 13954 h 431763"/>
                <a:gd name="connsiteX2" fmla="*/ 589448 w 614559"/>
                <a:gd name="connsiteY2" fmla="*/ 154362 h 431763"/>
                <a:gd name="connsiteX3" fmla="*/ 531274 w 614559"/>
                <a:gd name="connsiteY3" fmla="*/ 247592 h 431763"/>
                <a:gd name="connsiteX4" fmla="*/ 472786 w 614559"/>
                <a:gd name="connsiteY4" fmla="*/ 288106 h 431763"/>
                <a:gd name="connsiteX5" fmla="*/ 385408 w 614559"/>
                <a:gd name="connsiteY5" fmla="*/ 257432 h 431763"/>
                <a:gd name="connsiteX6" fmla="*/ 357594 w 614559"/>
                <a:gd name="connsiteY6" fmla="*/ 350845 h 431763"/>
                <a:gd name="connsiteX7" fmla="*/ 264811 w 614559"/>
                <a:gd name="connsiteY7" fmla="*/ 424893 h 431763"/>
                <a:gd name="connsiteX8" fmla="*/ 120912 w 614559"/>
                <a:gd name="connsiteY8" fmla="*/ 408572 h 431763"/>
                <a:gd name="connsiteX9" fmla="*/ 0 w 614559"/>
                <a:gd name="connsiteY9" fmla="*/ 248799 h 431763"/>
                <a:gd name="connsiteX10" fmla="*/ 105798 w 614559"/>
                <a:gd name="connsiteY10" fmla="*/ 355673 h 431763"/>
                <a:gd name="connsiteX11" fmla="*/ 256939 w 614559"/>
                <a:gd name="connsiteY11" fmla="*/ 363230 h 431763"/>
                <a:gd name="connsiteX12" fmla="*/ 364390 w 614559"/>
                <a:gd name="connsiteY12" fmla="*/ 209675 h 431763"/>
                <a:gd name="connsiteX13" fmla="*/ 498763 w 614559"/>
                <a:gd name="connsiteY13" fmla="*/ 181861 h 431763"/>
                <a:gd name="connsiteX14" fmla="*/ 569952 w 614559"/>
                <a:gd name="connsiteY14" fmla="*/ 24056 h 431763"/>
                <a:gd name="connsiteX0" fmla="*/ 498763 w 618669"/>
                <a:gd name="connsiteY0" fmla="*/ 168052 h 417954"/>
                <a:gd name="connsiteX1" fmla="*/ 614087 w 618669"/>
                <a:gd name="connsiteY1" fmla="*/ 145 h 417954"/>
                <a:gd name="connsiteX2" fmla="*/ 589448 w 618669"/>
                <a:gd name="connsiteY2" fmla="*/ 140553 h 417954"/>
                <a:gd name="connsiteX3" fmla="*/ 531274 w 618669"/>
                <a:gd name="connsiteY3" fmla="*/ 233783 h 417954"/>
                <a:gd name="connsiteX4" fmla="*/ 472786 w 618669"/>
                <a:gd name="connsiteY4" fmla="*/ 274297 h 417954"/>
                <a:gd name="connsiteX5" fmla="*/ 385408 w 618669"/>
                <a:gd name="connsiteY5" fmla="*/ 243623 h 417954"/>
                <a:gd name="connsiteX6" fmla="*/ 357594 w 618669"/>
                <a:gd name="connsiteY6" fmla="*/ 337036 h 417954"/>
                <a:gd name="connsiteX7" fmla="*/ 264811 w 618669"/>
                <a:gd name="connsiteY7" fmla="*/ 411084 h 417954"/>
                <a:gd name="connsiteX8" fmla="*/ 120912 w 618669"/>
                <a:gd name="connsiteY8" fmla="*/ 394763 h 417954"/>
                <a:gd name="connsiteX9" fmla="*/ 0 w 618669"/>
                <a:gd name="connsiteY9" fmla="*/ 234990 h 417954"/>
                <a:gd name="connsiteX10" fmla="*/ 105798 w 618669"/>
                <a:gd name="connsiteY10" fmla="*/ 341864 h 417954"/>
                <a:gd name="connsiteX11" fmla="*/ 256939 w 618669"/>
                <a:gd name="connsiteY11" fmla="*/ 349421 h 417954"/>
                <a:gd name="connsiteX12" fmla="*/ 364390 w 618669"/>
                <a:gd name="connsiteY12" fmla="*/ 195866 h 417954"/>
                <a:gd name="connsiteX13" fmla="*/ 498763 w 618669"/>
                <a:gd name="connsiteY13" fmla="*/ 168052 h 417954"/>
                <a:gd name="connsiteX0" fmla="*/ 498763 w 589905"/>
                <a:gd name="connsiteY0" fmla="*/ 29921 h 279823"/>
                <a:gd name="connsiteX1" fmla="*/ 589448 w 589905"/>
                <a:gd name="connsiteY1" fmla="*/ 2422 h 279823"/>
                <a:gd name="connsiteX2" fmla="*/ 531274 w 589905"/>
                <a:gd name="connsiteY2" fmla="*/ 95652 h 279823"/>
                <a:gd name="connsiteX3" fmla="*/ 472786 w 589905"/>
                <a:gd name="connsiteY3" fmla="*/ 136166 h 279823"/>
                <a:gd name="connsiteX4" fmla="*/ 385408 w 589905"/>
                <a:gd name="connsiteY4" fmla="*/ 105492 h 279823"/>
                <a:gd name="connsiteX5" fmla="*/ 357594 w 589905"/>
                <a:gd name="connsiteY5" fmla="*/ 198905 h 279823"/>
                <a:gd name="connsiteX6" fmla="*/ 264811 w 589905"/>
                <a:gd name="connsiteY6" fmla="*/ 272953 h 279823"/>
                <a:gd name="connsiteX7" fmla="*/ 120912 w 589905"/>
                <a:gd name="connsiteY7" fmla="*/ 256632 h 279823"/>
                <a:gd name="connsiteX8" fmla="*/ 0 w 589905"/>
                <a:gd name="connsiteY8" fmla="*/ 96859 h 279823"/>
                <a:gd name="connsiteX9" fmla="*/ 105798 w 589905"/>
                <a:gd name="connsiteY9" fmla="*/ 203733 h 279823"/>
                <a:gd name="connsiteX10" fmla="*/ 256939 w 589905"/>
                <a:gd name="connsiteY10" fmla="*/ 211290 h 279823"/>
                <a:gd name="connsiteX11" fmla="*/ 364390 w 589905"/>
                <a:gd name="connsiteY11" fmla="*/ 57735 h 279823"/>
                <a:gd name="connsiteX12" fmla="*/ 498763 w 589905"/>
                <a:gd name="connsiteY12" fmla="*/ 29921 h 279823"/>
                <a:gd name="connsiteX0" fmla="*/ 498763 w 532304"/>
                <a:gd name="connsiteY0" fmla="*/ 0 h 249902"/>
                <a:gd name="connsiteX1" fmla="*/ 531274 w 532304"/>
                <a:gd name="connsiteY1" fmla="*/ 65731 h 249902"/>
                <a:gd name="connsiteX2" fmla="*/ 472786 w 532304"/>
                <a:gd name="connsiteY2" fmla="*/ 106245 h 249902"/>
                <a:gd name="connsiteX3" fmla="*/ 385408 w 532304"/>
                <a:gd name="connsiteY3" fmla="*/ 75571 h 249902"/>
                <a:gd name="connsiteX4" fmla="*/ 357594 w 532304"/>
                <a:gd name="connsiteY4" fmla="*/ 168984 h 249902"/>
                <a:gd name="connsiteX5" fmla="*/ 264811 w 532304"/>
                <a:gd name="connsiteY5" fmla="*/ 243032 h 249902"/>
                <a:gd name="connsiteX6" fmla="*/ 120912 w 532304"/>
                <a:gd name="connsiteY6" fmla="*/ 226711 h 249902"/>
                <a:gd name="connsiteX7" fmla="*/ 0 w 532304"/>
                <a:gd name="connsiteY7" fmla="*/ 66938 h 249902"/>
                <a:gd name="connsiteX8" fmla="*/ 105798 w 532304"/>
                <a:gd name="connsiteY8" fmla="*/ 173812 h 249902"/>
                <a:gd name="connsiteX9" fmla="*/ 256939 w 532304"/>
                <a:gd name="connsiteY9" fmla="*/ 181369 h 249902"/>
                <a:gd name="connsiteX10" fmla="*/ 364390 w 532304"/>
                <a:gd name="connsiteY10" fmla="*/ 27814 h 249902"/>
                <a:gd name="connsiteX11" fmla="*/ 498763 w 532304"/>
                <a:gd name="connsiteY11" fmla="*/ 0 h 249902"/>
                <a:gd name="connsiteX0" fmla="*/ 498763 w 504987"/>
                <a:gd name="connsiteY0" fmla="*/ 0 h 249902"/>
                <a:gd name="connsiteX1" fmla="*/ 472786 w 504987"/>
                <a:gd name="connsiteY1" fmla="*/ 106245 h 249902"/>
                <a:gd name="connsiteX2" fmla="*/ 385408 w 504987"/>
                <a:gd name="connsiteY2" fmla="*/ 75571 h 249902"/>
                <a:gd name="connsiteX3" fmla="*/ 357594 w 504987"/>
                <a:gd name="connsiteY3" fmla="*/ 168984 h 249902"/>
                <a:gd name="connsiteX4" fmla="*/ 264811 w 504987"/>
                <a:gd name="connsiteY4" fmla="*/ 243032 h 249902"/>
                <a:gd name="connsiteX5" fmla="*/ 120912 w 504987"/>
                <a:gd name="connsiteY5" fmla="*/ 226711 h 249902"/>
                <a:gd name="connsiteX6" fmla="*/ 0 w 504987"/>
                <a:gd name="connsiteY6" fmla="*/ 66938 h 249902"/>
                <a:gd name="connsiteX7" fmla="*/ 105798 w 504987"/>
                <a:gd name="connsiteY7" fmla="*/ 173812 h 249902"/>
                <a:gd name="connsiteX8" fmla="*/ 256939 w 504987"/>
                <a:gd name="connsiteY8" fmla="*/ 181369 h 249902"/>
                <a:gd name="connsiteX9" fmla="*/ 364390 w 504987"/>
                <a:gd name="connsiteY9" fmla="*/ 27814 h 249902"/>
                <a:gd name="connsiteX10" fmla="*/ 498763 w 504987"/>
                <a:gd name="connsiteY10" fmla="*/ 0 h 249902"/>
                <a:gd name="connsiteX0" fmla="*/ 498763 w 498859"/>
                <a:gd name="connsiteY0" fmla="*/ 0 h 249902"/>
                <a:gd name="connsiteX1" fmla="*/ 385408 w 498859"/>
                <a:gd name="connsiteY1" fmla="*/ 75571 h 249902"/>
                <a:gd name="connsiteX2" fmla="*/ 357594 w 498859"/>
                <a:gd name="connsiteY2" fmla="*/ 168984 h 249902"/>
                <a:gd name="connsiteX3" fmla="*/ 264811 w 498859"/>
                <a:gd name="connsiteY3" fmla="*/ 243032 h 249902"/>
                <a:gd name="connsiteX4" fmla="*/ 120912 w 498859"/>
                <a:gd name="connsiteY4" fmla="*/ 226711 h 249902"/>
                <a:gd name="connsiteX5" fmla="*/ 0 w 498859"/>
                <a:gd name="connsiteY5" fmla="*/ 66938 h 249902"/>
                <a:gd name="connsiteX6" fmla="*/ 105798 w 498859"/>
                <a:gd name="connsiteY6" fmla="*/ 173812 h 249902"/>
                <a:gd name="connsiteX7" fmla="*/ 256939 w 498859"/>
                <a:gd name="connsiteY7" fmla="*/ 181369 h 249902"/>
                <a:gd name="connsiteX8" fmla="*/ 364390 w 498859"/>
                <a:gd name="connsiteY8" fmla="*/ 27814 h 249902"/>
                <a:gd name="connsiteX9" fmla="*/ 498763 w 498859"/>
                <a:gd name="connsiteY9" fmla="*/ 0 h 249902"/>
                <a:gd name="connsiteX0" fmla="*/ 364390 w 385731"/>
                <a:gd name="connsiteY0" fmla="*/ 4219 h 226307"/>
                <a:gd name="connsiteX1" fmla="*/ 385408 w 385731"/>
                <a:gd name="connsiteY1" fmla="*/ 51976 h 226307"/>
                <a:gd name="connsiteX2" fmla="*/ 357594 w 385731"/>
                <a:gd name="connsiteY2" fmla="*/ 145389 h 226307"/>
                <a:gd name="connsiteX3" fmla="*/ 264811 w 385731"/>
                <a:gd name="connsiteY3" fmla="*/ 219437 h 226307"/>
                <a:gd name="connsiteX4" fmla="*/ 120912 w 385731"/>
                <a:gd name="connsiteY4" fmla="*/ 203116 h 226307"/>
                <a:gd name="connsiteX5" fmla="*/ 0 w 385731"/>
                <a:gd name="connsiteY5" fmla="*/ 43343 h 226307"/>
                <a:gd name="connsiteX6" fmla="*/ 105798 w 385731"/>
                <a:gd name="connsiteY6" fmla="*/ 150217 h 226307"/>
                <a:gd name="connsiteX7" fmla="*/ 256939 w 385731"/>
                <a:gd name="connsiteY7" fmla="*/ 157774 h 226307"/>
                <a:gd name="connsiteX8" fmla="*/ 364390 w 385731"/>
                <a:gd name="connsiteY8" fmla="*/ 4219 h 226307"/>
                <a:gd name="connsiteX0" fmla="*/ 364390 w 374024"/>
                <a:gd name="connsiteY0" fmla="*/ 30 h 222118"/>
                <a:gd name="connsiteX1" fmla="*/ 357594 w 374024"/>
                <a:gd name="connsiteY1" fmla="*/ 141200 h 222118"/>
                <a:gd name="connsiteX2" fmla="*/ 264811 w 374024"/>
                <a:gd name="connsiteY2" fmla="*/ 215248 h 222118"/>
                <a:gd name="connsiteX3" fmla="*/ 120912 w 374024"/>
                <a:gd name="connsiteY3" fmla="*/ 198927 h 222118"/>
                <a:gd name="connsiteX4" fmla="*/ 0 w 374024"/>
                <a:gd name="connsiteY4" fmla="*/ 39154 h 222118"/>
                <a:gd name="connsiteX5" fmla="*/ 105798 w 374024"/>
                <a:gd name="connsiteY5" fmla="*/ 146028 h 222118"/>
                <a:gd name="connsiteX6" fmla="*/ 256939 w 374024"/>
                <a:gd name="connsiteY6" fmla="*/ 153585 h 222118"/>
                <a:gd name="connsiteX7" fmla="*/ 364390 w 374024"/>
                <a:gd name="connsiteY7" fmla="*/ 30 h 222118"/>
                <a:gd name="connsiteX0" fmla="*/ 364390 w 374024"/>
                <a:gd name="connsiteY0" fmla="*/ 30 h 222118"/>
                <a:gd name="connsiteX1" fmla="*/ 357594 w 374024"/>
                <a:gd name="connsiteY1" fmla="*/ 141200 h 222118"/>
                <a:gd name="connsiteX2" fmla="*/ 264811 w 374024"/>
                <a:gd name="connsiteY2" fmla="*/ 215248 h 222118"/>
                <a:gd name="connsiteX3" fmla="*/ 120912 w 374024"/>
                <a:gd name="connsiteY3" fmla="*/ 198927 h 222118"/>
                <a:gd name="connsiteX4" fmla="*/ 0 w 374024"/>
                <a:gd name="connsiteY4" fmla="*/ 39154 h 222118"/>
                <a:gd name="connsiteX5" fmla="*/ 105798 w 374024"/>
                <a:gd name="connsiteY5" fmla="*/ 146028 h 222118"/>
                <a:gd name="connsiteX6" fmla="*/ 256939 w 374024"/>
                <a:gd name="connsiteY6" fmla="*/ 153585 h 222118"/>
                <a:gd name="connsiteX7" fmla="*/ 364390 w 374024"/>
                <a:gd name="connsiteY7" fmla="*/ 30 h 222118"/>
                <a:gd name="connsiteX0" fmla="*/ 364390 w 370006"/>
                <a:gd name="connsiteY0" fmla="*/ 0 h 222088"/>
                <a:gd name="connsiteX1" fmla="*/ 357594 w 370006"/>
                <a:gd name="connsiteY1" fmla="*/ 141170 h 222088"/>
                <a:gd name="connsiteX2" fmla="*/ 264811 w 370006"/>
                <a:gd name="connsiteY2" fmla="*/ 215218 h 222088"/>
                <a:gd name="connsiteX3" fmla="*/ 120912 w 370006"/>
                <a:gd name="connsiteY3" fmla="*/ 198897 h 222088"/>
                <a:gd name="connsiteX4" fmla="*/ 0 w 370006"/>
                <a:gd name="connsiteY4" fmla="*/ 39124 h 222088"/>
                <a:gd name="connsiteX5" fmla="*/ 105798 w 370006"/>
                <a:gd name="connsiteY5" fmla="*/ 145998 h 222088"/>
                <a:gd name="connsiteX6" fmla="*/ 256939 w 370006"/>
                <a:gd name="connsiteY6" fmla="*/ 153555 h 222088"/>
                <a:gd name="connsiteX7" fmla="*/ 364390 w 370006"/>
                <a:gd name="connsiteY7" fmla="*/ 0 h 222088"/>
                <a:gd name="connsiteX0" fmla="*/ 367565 w 372122"/>
                <a:gd name="connsiteY0" fmla="*/ 0 h 237963"/>
                <a:gd name="connsiteX1" fmla="*/ 357594 w 372122"/>
                <a:gd name="connsiteY1" fmla="*/ 157045 h 237963"/>
                <a:gd name="connsiteX2" fmla="*/ 264811 w 372122"/>
                <a:gd name="connsiteY2" fmla="*/ 231093 h 237963"/>
                <a:gd name="connsiteX3" fmla="*/ 120912 w 372122"/>
                <a:gd name="connsiteY3" fmla="*/ 214772 h 237963"/>
                <a:gd name="connsiteX4" fmla="*/ 0 w 372122"/>
                <a:gd name="connsiteY4" fmla="*/ 54999 h 237963"/>
                <a:gd name="connsiteX5" fmla="*/ 105798 w 372122"/>
                <a:gd name="connsiteY5" fmla="*/ 161873 h 237963"/>
                <a:gd name="connsiteX6" fmla="*/ 256939 w 372122"/>
                <a:gd name="connsiteY6" fmla="*/ 169430 h 237963"/>
                <a:gd name="connsiteX7" fmla="*/ 367565 w 372122"/>
                <a:gd name="connsiteY7" fmla="*/ 0 h 237963"/>
                <a:gd name="connsiteX0" fmla="*/ 367565 w 372122"/>
                <a:gd name="connsiteY0" fmla="*/ 0 h 237963"/>
                <a:gd name="connsiteX1" fmla="*/ 357594 w 372122"/>
                <a:gd name="connsiteY1" fmla="*/ 157045 h 237963"/>
                <a:gd name="connsiteX2" fmla="*/ 264811 w 372122"/>
                <a:gd name="connsiteY2" fmla="*/ 231093 h 237963"/>
                <a:gd name="connsiteX3" fmla="*/ 120912 w 372122"/>
                <a:gd name="connsiteY3" fmla="*/ 214772 h 237963"/>
                <a:gd name="connsiteX4" fmla="*/ 0 w 372122"/>
                <a:gd name="connsiteY4" fmla="*/ 54999 h 237963"/>
                <a:gd name="connsiteX5" fmla="*/ 105798 w 372122"/>
                <a:gd name="connsiteY5" fmla="*/ 161873 h 237963"/>
                <a:gd name="connsiteX6" fmla="*/ 272814 w 372122"/>
                <a:gd name="connsiteY6" fmla="*/ 185305 h 237963"/>
                <a:gd name="connsiteX7" fmla="*/ 367565 w 372122"/>
                <a:gd name="connsiteY7" fmla="*/ 0 h 237963"/>
                <a:gd name="connsiteX0" fmla="*/ 367565 w 372122"/>
                <a:gd name="connsiteY0" fmla="*/ 0 h 237963"/>
                <a:gd name="connsiteX1" fmla="*/ 357594 w 372122"/>
                <a:gd name="connsiteY1" fmla="*/ 157045 h 237963"/>
                <a:gd name="connsiteX2" fmla="*/ 264811 w 372122"/>
                <a:gd name="connsiteY2" fmla="*/ 231093 h 237963"/>
                <a:gd name="connsiteX3" fmla="*/ 120912 w 372122"/>
                <a:gd name="connsiteY3" fmla="*/ 214772 h 237963"/>
                <a:gd name="connsiteX4" fmla="*/ 0 w 372122"/>
                <a:gd name="connsiteY4" fmla="*/ 54999 h 237963"/>
                <a:gd name="connsiteX5" fmla="*/ 105798 w 372122"/>
                <a:gd name="connsiteY5" fmla="*/ 174573 h 237963"/>
                <a:gd name="connsiteX6" fmla="*/ 272814 w 372122"/>
                <a:gd name="connsiteY6" fmla="*/ 185305 h 237963"/>
                <a:gd name="connsiteX7" fmla="*/ 367565 w 372122"/>
                <a:gd name="connsiteY7" fmla="*/ 0 h 237963"/>
                <a:gd name="connsiteX0" fmla="*/ 373915 w 378472"/>
                <a:gd name="connsiteY0" fmla="*/ 0 h 237500"/>
                <a:gd name="connsiteX1" fmla="*/ 363944 w 378472"/>
                <a:gd name="connsiteY1" fmla="*/ 157045 h 237500"/>
                <a:gd name="connsiteX2" fmla="*/ 271161 w 378472"/>
                <a:gd name="connsiteY2" fmla="*/ 231093 h 237500"/>
                <a:gd name="connsiteX3" fmla="*/ 127262 w 378472"/>
                <a:gd name="connsiteY3" fmla="*/ 214772 h 237500"/>
                <a:gd name="connsiteX4" fmla="*/ 0 w 378472"/>
                <a:gd name="connsiteY4" fmla="*/ 64524 h 237500"/>
                <a:gd name="connsiteX5" fmla="*/ 112148 w 378472"/>
                <a:gd name="connsiteY5" fmla="*/ 174573 h 237500"/>
                <a:gd name="connsiteX6" fmla="*/ 279164 w 378472"/>
                <a:gd name="connsiteY6" fmla="*/ 185305 h 237500"/>
                <a:gd name="connsiteX7" fmla="*/ 373915 w 378472"/>
                <a:gd name="connsiteY7" fmla="*/ 0 h 237500"/>
                <a:gd name="connsiteX0" fmla="*/ 370740 w 375297"/>
                <a:gd name="connsiteY0" fmla="*/ 0 h 237499"/>
                <a:gd name="connsiteX1" fmla="*/ 360769 w 375297"/>
                <a:gd name="connsiteY1" fmla="*/ 157045 h 237499"/>
                <a:gd name="connsiteX2" fmla="*/ 267986 w 375297"/>
                <a:gd name="connsiteY2" fmla="*/ 231093 h 237499"/>
                <a:gd name="connsiteX3" fmla="*/ 124087 w 375297"/>
                <a:gd name="connsiteY3" fmla="*/ 214772 h 237499"/>
                <a:gd name="connsiteX4" fmla="*/ 0 w 375297"/>
                <a:gd name="connsiteY4" fmla="*/ 64524 h 237499"/>
                <a:gd name="connsiteX5" fmla="*/ 108973 w 375297"/>
                <a:gd name="connsiteY5" fmla="*/ 174573 h 237499"/>
                <a:gd name="connsiteX6" fmla="*/ 275989 w 375297"/>
                <a:gd name="connsiteY6" fmla="*/ 185305 h 237499"/>
                <a:gd name="connsiteX7" fmla="*/ 370740 w 375297"/>
                <a:gd name="connsiteY7" fmla="*/ 0 h 237499"/>
                <a:gd name="connsiteX0" fmla="*/ 370740 w 375297"/>
                <a:gd name="connsiteY0" fmla="*/ 0 h 237499"/>
                <a:gd name="connsiteX1" fmla="*/ 360769 w 375297"/>
                <a:gd name="connsiteY1" fmla="*/ 157045 h 237499"/>
                <a:gd name="connsiteX2" fmla="*/ 267986 w 375297"/>
                <a:gd name="connsiteY2" fmla="*/ 231093 h 237499"/>
                <a:gd name="connsiteX3" fmla="*/ 124087 w 375297"/>
                <a:gd name="connsiteY3" fmla="*/ 214772 h 237499"/>
                <a:gd name="connsiteX4" fmla="*/ 0 w 375297"/>
                <a:gd name="connsiteY4" fmla="*/ 64524 h 237499"/>
                <a:gd name="connsiteX5" fmla="*/ 108973 w 375297"/>
                <a:gd name="connsiteY5" fmla="*/ 174573 h 237499"/>
                <a:gd name="connsiteX6" fmla="*/ 275989 w 375297"/>
                <a:gd name="connsiteY6" fmla="*/ 185305 h 237499"/>
                <a:gd name="connsiteX7" fmla="*/ 370740 w 375297"/>
                <a:gd name="connsiteY7" fmla="*/ 0 h 237499"/>
                <a:gd name="connsiteX0" fmla="*/ 358040 w 362597"/>
                <a:gd name="connsiteY0" fmla="*/ 0 h 236645"/>
                <a:gd name="connsiteX1" fmla="*/ 348069 w 362597"/>
                <a:gd name="connsiteY1" fmla="*/ 157045 h 236645"/>
                <a:gd name="connsiteX2" fmla="*/ 255286 w 362597"/>
                <a:gd name="connsiteY2" fmla="*/ 231093 h 236645"/>
                <a:gd name="connsiteX3" fmla="*/ 111387 w 362597"/>
                <a:gd name="connsiteY3" fmla="*/ 214772 h 236645"/>
                <a:gd name="connsiteX4" fmla="*/ 0 w 362597"/>
                <a:gd name="connsiteY4" fmla="*/ 83574 h 236645"/>
                <a:gd name="connsiteX5" fmla="*/ 96273 w 362597"/>
                <a:gd name="connsiteY5" fmla="*/ 174573 h 236645"/>
                <a:gd name="connsiteX6" fmla="*/ 263289 w 362597"/>
                <a:gd name="connsiteY6" fmla="*/ 185305 h 236645"/>
                <a:gd name="connsiteX7" fmla="*/ 358040 w 362597"/>
                <a:gd name="connsiteY7" fmla="*/ 0 h 236645"/>
                <a:gd name="connsiteX0" fmla="*/ 364434 w 367542"/>
                <a:gd name="connsiteY0" fmla="*/ 0 h 204673"/>
                <a:gd name="connsiteX1" fmla="*/ 348069 w 367542"/>
                <a:gd name="connsiteY1" fmla="*/ 125073 h 204673"/>
                <a:gd name="connsiteX2" fmla="*/ 255286 w 367542"/>
                <a:gd name="connsiteY2" fmla="*/ 199121 h 204673"/>
                <a:gd name="connsiteX3" fmla="*/ 111387 w 367542"/>
                <a:gd name="connsiteY3" fmla="*/ 182800 h 204673"/>
                <a:gd name="connsiteX4" fmla="*/ 0 w 367542"/>
                <a:gd name="connsiteY4" fmla="*/ 51602 h 204673"/>
                <a:gd name="connsiteX5" fmla="*/ 96273 w 367542"/>
                <a:gd name="connsiteY5" fmla="*/ 142601 h 204673"/>
                <a:gd name="connsiteX6" fmla="*/ 263289 w 367542"/>
                <a:gd name="connsiteY6" fmla="*/ 153333 h 204673"/>
                <a:gd name="connsiteX7" fmla="*/ 364434 w 367542"/>
                <a:gd name="connsiteY7" fmla="*/ 0 h 204673"/>
                <a:gd name="connsiteX0" fmla="*/ 364434 w 367542"/>
                <a:gd name="connsiteY0" fmla="*/ 0 h 204673"/>
                <a:gd name="connsiteX1" fmla="*/ 348069 w 367542"/>
                <a:gd name="connsiteY1" fmla="*/ 125073 h 204673"/>
                <a:gd name="connsiteX2" fmla="*/ 255286 w 367542"/>
                <a:gd name="connsiteY2" fmla="*/ 199121 h 204673"/>
                <a:gd name="connsiteX3" fmla="*/ 111387 w 367542"/>
                <a:gd name="connsiteY3" fmla="*/ 182800 h 204673"/>
                <a:gd name="connsiteX4" fmla="*/ 0 w 367542"/>
                <a:gd name="connsiteY4" fmla="*/ 51602 h 204673"/>
                <a:gd name="connsiteX5" fmla="*/ 96273 w 367542"/>
                <a:gd name="connsiteY5" fmla="*/ 142601 h 204673"/>
                <a:gd name="connsiteX6" fmla="*/ 263289 w 367542"/>
                <a:gd name="connsiteY6" fmla="*/ 153333 h 204673"/>
                <a:gd name="connsiteX7" fmla="*/ 364434 w 367542"/>
                <a:gd name="connsiteY7" fmla="*/ 0 h 204673"/>
                <a:gd name="connsiteX0" fmla="*/ 364434 w 367542"/>
                <a:gd name="connsiteY0" fmla="*/ 0 h 179096"/>
                <a:gd name="connsiteX1" fmla="*/ 348069 w 367542"/>
                <a:gd name="connsiteY1" fmla="*/ 99496 h 179096"/>
                <a:gd name="connsiteX2" fmla="*/ 255286 w 367542"/>
                <a:gd name="connsiteY2" fmla="*/ 173544 h 179096"/>
                <a:gd name="connsiteX3" fmla="*/ 111387 w 367542"/>
                <a:gd name="connsiteY3" fmla="*/ 157223 h 179096"/>
                <a:gd name="connsiteX4" fmla="*/ 0 w 367542"/>
                <a:gd name="connsiteY4" fmla="*/ 26025 h 179096"/>
                <a:gd name="connsiteX5" fmla="*/ 96273 w 367542"/>
                <a:gd name="connsiteY5" fmla="*/ 117024 h 179096"/>
                <a:gd name="connsiteX6" fmla="*/ 263289 w 367542"/>
                <a:gd name="connsiteY6" fmla="*/ 127756 h 179096"/>
                <a:gd name="connsiteX7" fmla="*/ 364434 w 367542"/>
                <a:gd name="connsiteY7" fmla="*/ 0 h 179096"/>
                <a:gd name="connsiteX0" fmla="*/ 364434 w 367542"/>
                <a:gd name="connsiteY0" fmla="*/ 0 h 179096"/>
                <a:gd name="connsiteX1" fmla="*/ 348069 w 367542"/>
                <a:gd name="connsiteY1" fmla="*/ 99496 h 179096"/>
                <a:gd name="connsiteX2" fmla="*/ 255286 w 367542"/>
                <a:gd name="connsiteY2" fmla="*/ 173544 h 179096"/>
                <a:gd name="connsiteX3" fmla="*/ 111387 w 367542"/>
                <a:gd name="connsiteY3" fmla="*/ 157223 h 179096"/>
                <a:gd name="connsiteX4" fmla="*/ 0 w 367542"/>
                <a:gd name="connsiteY4" fmla="*/ 26025 h 179096"/>
                <a:gd name="connsiteX5" fmla="*/ 96273 w 367542"/>
                <a:gd name="connsiteY5" fmla="*/ 117024 h 179096"/>
                <a:gd name="connsiteX6" fmla="*/ 263289 w 367542"/>
                <a:gd name="connsiteY6" fmla="*/ 127756 h 179096"/>
                <a:gd name="connsiteX7" fmla="*/ 364434 w 367542"/>
                <a:gd name="connsiteY7" fmla="*/ 0 h 179096"/>
                <a:gd name="connsiteX0" fmla="*/ 361237 w 364970"/>
                <a:gd name="connsiteY0" fmla="*/ 0 h 191885"/>
                <a:gd name="connsiteX1" fmla="*/ 348069 w 364970"/>
                <a:gd name="connsiteY1" fmla="*/ 112285 h 191885"/>
                <a:gd name="connsiteX2" fmla="*/ 255286 w 364970"/>
                <a:gd name="connsiteY2" fmla="*/ 186333 h 191885"/>
                <a:gd name="connsiteX3" fmla="*/ 111387 w 364970"/>
                <a:gd name="connsiteY3" fmla="*/ 170012 h 191885"/>
                <a:gd name="connsiteX4" fmla="*/ 0 w 364970"/>
                <a:gd name="connsiteY4" fmla="*/ 38814 h 191885"/>
                <a:gd name="connsiteX5" fmla="*/ 96273 w 364970"/>
                <a:gd name="connsiteY5" fmla="*/ 129813 h 191885"/>
                <a:gd name="connsiteX6" fmla="*/ 263289 w 364970"/>
                <a:gd name="connsiteY6" fmla="*/ 140545 h 191885"/>
                <a:gd name="connsiteX7" fmla="*/ 361237 w 364970"/>
                <a:gd name="connsiteY7" fmla="*/ 0 h 191885"/>
                <a:gd name="connsiteX0" fmla="*/ 361237 w 362127"/>
                <a:gd name="connsiteY0" fmla="*/ 0 h 191885"/>
                <a:gd name="connsiteX1" fmla="*/ 348069 w 362127"/>
                <a:gd name="connsiteY1" fmla="*/ 112285 h 191885"/>
                <a:gd name="connsiteX2" fmla="*/ 255286 w 362127"/>
                <a:gd name="connsiteY2" fmla="*/ 186333 h 191885"/>
                <a:gd name="connsiteX3" fmla="*/ 111387 w 362127"/>
                <a:gd name="connsiteY3" fmla="*/ 170012 h 191885"/>
                <a:gd name="connsiteX4" fmla="*/ 0 w 362127"/>
                <a:gd name="connsiteY4" fmla="*/ 38814 h 191885"/>
                <a:gd name="connsiteX5" fmla="*/ 96273 w 362127"/>
                <a:gd name="connsiteY5" fmla="*/ 129813 h 191885"/>
                <a:gd name="connsiteX6" fmla="*/ 263289 w 362127"/>
                <a:gd name="connsiteY6" fmla="*/ 140545 h 191885"/>
                <a:gd name="connsiteX7" fmla="*/ 361237 w 362127"/>
                <a:gd name="connsiteY7" fmla="*/ 0 h 191885"/>
                <a:gd name="connsiteX0" fmla="*/ 342054 w 342944"/>
                <a:gd name="connsiteY0" fmla="*/ 0 h 191494"/>
                <a:gd name="connsiteX1" fmla="*/ 328886 w 342944"/>
                <a:gd name="connsiteY1" fmla="*/ 112285 h 191494"/>
                <a:gd name="connsiteX2" fmla="*/ 236103 w 342944"/>
                <a:gd name="connsiteY2" fmla="*/ 186333 h 191494"/>
                <a:gd name="connsiteX3" fmla="*/ 92204 w 342944"/>
                <a:gd name="connsiteY3" fmla="*/ 170012 h 191494"/>
                <a:gd name="connsiteX4" fmla="*/ 0 w 342944"/>
                <a:gd name="connsiteY4" fmla="*/ 48406 h 191494"/>
                <a:gd name="connsiteX5" fmla="*/ 77090 w 342944"/>
                <a:gd name="connsiteY5" fmla="*/ 129813 h 191494"/>
                <a:gd name="connsiteX6" fmla="*/ 244106 w 342944"/>
                <a:gd name="connsiteY6" fmla="*/ 140545 h 191494"/>
                <a:gd name="connsiteX7" fmla="*/ 342054 w 342944"/>
                <a:gd name="connsiteY7" fmla="*/ 0 h 191494"/>
                <a:gd name="connsiteX0" fmla="*/ 358040 w 358930"/>
                <a:gd name="connsiteY0" fmla="*/ 0 h 191621"/>
                <a:gd name="connsiteX1" fmla="*/ 344872 w 358930"/>
                <a:gd name="connsiteY1" fmla="*/ 112285 h 191621"/>
                <a:gd name="connsiteX2" fmla="*/ 252089 w 358930"/>
                <a:gd name="connsiteY2" fmla="*/ 186333 h 191621"/>
                <a:gd name="connsiteX3" fmla="*/ 108190 w 358930"/>
                <a:gd name="connsiteY3" fmla="*/ 170012 h 191621"/>
                <a:gd name="connsiteX4" fmla="*/ 0 w 358930"/>
                <a:gd name="connsiteY4" fmla="*/ 45209 h 191621"/>
                <a:gd name="connsiteX5" fmla="*/ 93076 w 358930"/>
                <a:gd name="connsiteY5" fmla="*/ 129813 h 191621"/>
                <a:gd name="connsiteX6" fmla="*/ 260092 w 358930"/>
                <a:gd name="connsiteY6" fmla="*/ 140545 h 191621"/>
                <a:gd name="connsiteX7" fmla="*/ 358040 w 358930"/>
                <a:gd name="connsiteY7" fmla="*/ 0 h 191621"/>
                <a:gd name="connsiteX0" fmla="*/ 354842 w 355732"/>
                <a:gd name="connsiteY0" fmla="*/ 0 h 191370"/>
                <a:gd name="connsiteX1" fmla="*/ 341674 w 355732"/>
                <a:gd name="connsiteY1" fmla="*/ 112285 h 191370"/>
                <a:gd name="connsiteX2" fmla="*/ 248891 w 355732"/>
                <a:gd name="connsiteY2" fmla="*/ 186333 h 191370"/>
                <a:gd name="connsiteX3" fmla="*/ 104992 w 355732"/>
                <a:gd name="connsiteY3" fmla="*/ 170012 h 191370"/>
                <a:gd name="connsiteX4" fmla="*/ 0 w 355732"/>
                <a:gd name="connsiteY4" fmla="*/ 51603 h 191370"/>
                <a:gd name="connsiteX5" fmla="*/ 89878 w 355732"/>
                <a:gd name="connsiteY5" fmla="*/ 129813 h 191370"/>
                <a:gd name="connsiteX6" fmla="*/ 256894 w 355732"/>
                <a:gd name="connsiteY6" fmla="*/ 140545 h 191370"/>
                <a:gd name="connsiteX7" fmla="*/ 354842 w 355732"/>
                <a:gd name="connsiteY7" fmla="*/ 0 h 191370"/>
                <a:gd name="connsiteX0" fmla="*/ 351644 w 352534"/>
                <a:gd name="connsiteY0" fmla="*/ 0 h 192021"/>
                <a:gd name="connsiteX1" fmla="*/ 338476 w 352534"/>
                <a:gd name="connsiteY1" fmla="*/ 112285 h 192021"/>
                <a:gd name="connsiteX2" fmla="*/ 245693 w 352534"/>
                <a:gd name="connsiteY2" fmla="*/ 186333 h 192021"/>
                <a:gd name="connsiteX3" fmla="*/ 101794 w 352534"/>
                <a:gd name="connsiteY3" fmla="*/ 170012 h 192021"/>
                <a:gd name="connsiteX4" fmla="*/ 0 w 352534"/>
                <a:gd name="connsiteY4" fmla="*/ 35617 h 192021"/>
                <a:gd name="connsiteX5" fmla="*/ 86680 w 352534"/>
                <a:gd name="connsiteY5" fmla="*/ 129813 h 192021"/>
                <a:gd name="connsiteX6" fmla="*/ 253696 w 352534"/>
                <a:gd name="connsiteY6" fmla="*/ 140545 h 192021"/>
                <a:gd name="connsiteX7" fmla="*/ 351644 w 352534"/>
                <a:gd name="connsiteY7" fmla="*/ 0 h 192021"/>
                <a:gd name="connsiteX0" fmla="*/ 354841 w 355731"/>
                <a:gd name="connsiteY0" fmla="*/ 0 h 191249"/>
                <a:gd name="connsiteX1" fmla="*/ 341673 w 355731"/>
                <a:gd name="connsiteY1" fmla="*/ 112285 h 191249"/>
                <a:gd name="connsiteX2" fmla="*/ 248890 w 355731"/>
                <a:gd name="connsiteY2" fmla="*/ 186333 h 191249"/>
                <a:gd name="connsiteX3" fmla="*/ 104991 w 355731"/>
                <a:gd name="connsiteY3" fmla="*/ 170012 h 191249"/>
                <a:gd name="connsiteX4" fmla="*/ 0 w 355731"/>
                <a:gd name="connsiteY4" fmla="*/ 54800 h 191249"/>
                <a:gd name="connsiteX5" fmla="*/ 89877 w 355731"/>
                <a:gd name="connsiteY5" fmla="*/ 129813 h 191249"/>
                <a:gd name="connsiteX6" fmla="*/ 256893 w 355731"/>
                <a:gd name="connsiteY6" fmla="*/ 140545 h 191249"/>
                <a:gd name="connsiteX7" fmla="*/ 354841 w 355731"/>
                <a:gd name="connsiteY7" fmla="*/ 0 h 191249"/>
                <a:gd name="connsiteX0" fmla="*/ 338855 w 339745"/>
                <a:gd name="connsiteY0" fmla="*/ 0 h 191370"/>
                <a:gd name="connsiteX1" fmla="*/ 325687 w 339745"/>
                <a:gd name="connsiteY1" fmla="*/ 112285 h 191370"/>
                <a:gd name="connsiteX2" fmla="*/ 232904 w 339745"/>
                <a:gd name="connsiteY2" fmla="*/ 186333 h 191370"/>
                <a:gd name="connsiteX3" fmla="*/ 89005 w 339745"/>
                <a:gd name="connsiteY3" fmla="*/ 170012 h 191370"/>
                <a:gd name="connsiteX4" fmla="*/ 0 w 339745"/>
                <a:gd name="connsiteY4" fmla="*/ 51602 h 191370"/>
                <a:gd name="connsiteX5" fmla="*/ 73891 w 339745"/>
                <a:gd name="connsiteY5" fmla="*/ 129813 h 191370"/>
                <a:gd name="connsiteX6" fmla="*/ 240907 w 339745"/>
                <a:gd name="connsiteY6" fmla="*/ 140545 h 191370"/>
                <a:gd name="connsiteX7" fmla="*/ 338855 w 339745"/>
                <a:gd name="connsiteY7" fmla="*/ 0 h 191370"/>
                <a:gd name="connsiteX0" fmla="*/ 354841 w 355731"/>
                <a:gd name="connsiteY0" fmla="*/ 0 h 191131"/>
                <a:gd name="connsiteX1" fmla="*/ 341673 w 355731"/>
                <a:gd name="connsiteY1" fmla="*/ 112285 h 191131"/>
                <a:gd name="connsiteX2" fmla="*/ 248890 w 355731"/>
                <a:gd name="connsiteY2" fmla="*/ 186333 h 191131"/>
                <a:gd name="connsiteX3" fmla="*/ 104991 w 355731"/>
                <a:gd name="connsiteY3" fmla="*/ 170012 h 191131"/>
                <a:gd name="connsiteX4" fmla="*/ 0 w 355731"/>
                <a:gd name="connsiteY4" fmla="*/ 57997 h 191131"/>
                <a:gd name="connsiteX5" fmla="*/ 89877 w 355731"/>
                <a:gd name="connsiteY5" fmla="*/ 129813 h 191131"/>
                <a:gd name="connsiteX6" fmla="*/ 256893 w 355731"/>
                <a:gd name="connsiteY6" fmla="*/ 140545 h 191131"/>
                <a:gd name="connsiteX7" fmla="*/ 354841 w 355731"/>
                <a:gd name="connsiteY7" fmla="*/ 0 h 191131"/>
                <a:gd name="connsiteX0" fmla="*/ 348491 w 349381"/>
                <a:gd name="connsiteY0" fmla="*/ 0 h 191368"/>
                <a:gd name="connsiteX1" fmla="*/ 335323 w 349381"/>
                <a:gd name="connsiteY1" fmla="*/ 112285 h 191368"/>
                <a:gd name="connsiteX2" fmla="*/ 242540 w 349381"/>
                <a:gd name="connsiteY2" fmla="*/ 186333 h 191368"/>
                <a:gd name="connsiteX3" fmla="*/ 98641 w 349381"/>
                <a:gd name="connsiteY3" fmla="*/ 170012 h 191368"/>
                <a:gd name="connsiteX4" fmla="*/ 0 w 349381"/>
                <a:gd name="connsiteY4" fmla="*/ 51647 h 191368"/>
                <a:gd name="connsiteX5" fmla="*/ 83527 w 349381"/>
                <a:gd name="connsiteY5" fmla="*/ 129813 h 191368"/>
                <a:gd name="connsiteX6" fmla="*/ 250543 w 349381"/>
                <a:gd name="connsiteY6" fmla="*/ 140545 h 191368"/>
                <a:gd name="connsiteX7" fmla="*/ 348491 w 349381"/>
                <a:gd name="connsiteY7" fmla="*/ 0 h 191368"/>
                <a:gd name="connsiteX0" fmla="*/ 348491 w 349381"/>
                <a:gd name="connsiteY0" fmla="*/ 0 h 191368"/>
                <a:gd name="connsiteX1" fmla="*/ 335323 w 349381"/>
                <a:gd name="connsiteY1" fmla="*/ 112285 h 191368"/>
                <a:gd name="connsiteX2" fmla="*/ 242540 w 349381"/>
                <a:gd name="connsiteY2" fmla="*/ 186333 h 191368"/>
                <a:gd name="connsiteX3" fmla="*/ 98641 w 349381"/>
                <a:gd name="connsiteY3" fmla="*/ 170012 h 191368"/>
                <a:gd name="connsiteX4" fmla="*/ 0 w 349381"/>
                <a:gd name="connsiteY4" fmla="*/ 51647 h 191368"/>
                <a:gd name="connsiteX5" fmla="*/ 83527 w 349381"/>
                <a:gd name="connsiteY5" fmla="*/ 129813 h 191368"/>
                <a:gd name="connsiteX6" fmla="*/ 250543 w 349381"/>
                <a:gd name="connsiteY6" fmla="*/ 140545 h 191368"/>
                <a:gd name="connsiteX7" fmla="*/ 348491 w 349381"/>
                <a:gd name="connsiteY7" fmla="*/ 0 h 191368"/>
                <a:gd name="connsiteX0" fmla="*/ 345316 w 347140"/>
                <a:gd name="connsiteY0" fmla="*/ 0 h 172318"/>
                <a:gd name="connsiteX1" fmla="*/ 335323 w 347140"/>
                <a:gd name="connsiteY1" fmla="*/ 93235 h 172318"/>
                <a:gd name="connsiteX2" fmla="*/ 242540 w 347140"/>
                <a:gd name="connsiteY2" fmla="*/ 167283 h 172318"/>
                <a:gd name="connsiteX3" fmla="*/ 98641 w 347140"/>
                <a:gd name="connsiteY3" fmla="*/ 150962 h 172318"/>
                <a:gd name="connsiteX4" fmla="*/ 0 w 347140"/>
                <a:gd name="connsiteY4" fmla="*/ 32597 h 172318"/>
                <a:gd name="connsiteX5" fmla="*/ 83527 w 347140"/>
                <a:gd name="connsiteY5" fmla="*/ 110763 h 172318"/>
                <a:gd name="connsiteX6" fmla="*/ 250543 w 347140"/>
                <a:gd name="connsiteY6" fmla="*/ 121495 h 172318"/>
                <a:gd name="connsiteX7" fmla="*/ 345316 w 347140"/>
                <a:gd name="connsiteY7" fmla="*/ 0 h 172318"/>
                <a:gd name="connsiteX0" fmla="*/ 345316 w 347140"/>
                <a:gd name="connsiteY0" fmla="*/ 0 h 172318"/>
                <a:gd name="connsiteX1" fmla="*/ 335323 w 347140"/>
                <a:gd name="connsiteY1" fmla="*/ 93235 h 172318"/>
                <a:gd name="connsiteX2" fmla="*/ 242540 w 347140"/>
                <a:gd name="connsiteY2" fmla="*/ 167283 h 172318"/>
                <a:gd name="connsiteX3" fmla="*/ 98641 w 347140"/>
                <a:gd name="connsiteY3" fmla="*/ 150962 h 172318"/>
                <a:gd name="connsiteX4" fmla="*/ 0 w 347140"/>
                <a:gd name="connsiteY4" fmla="*/ 32597 h 172318"/>
                <a:gd name="connsiteX5" fmla="*/ 83527 w 347140"/>
                <a:gd name="connsiteY5" fmla="*/ 110763 h 172318"/>
                <a:gd name="connsiteX6" fmla="*/ 250543 w 347140"/>
                <a:gd name="connsiteY6" fmla="*/ 121495 h 172318"/>
                <a:gd name="connsiteX7" fmla="*/ 345316 w 347140"/>
                <a:gd name="connsiteY7" fmla="*/ 0 h 172318"/>
                <a:gd name="connsiteX0" fmla="*/ 345316 w 347140"/>
                <a:gd name="connsiteY0" fmla="*/ 0 h 172318"/>
                <a:gd name="connsiteX1" fmla="*/ 335323 w 347140"/>
                <a:gd name="connsiteY1" fmla="*/ 93235 h 172318"/>
                <a:gd name="connsiteX2" fmla="*/ 242540 w 347140"/>
                <a:gd name="connsiteY2" fmla="*/ 167283 h 172318"/>
                <a:gd name="connsiteX3" fmla="*/ 98641 w 347140"/>
                <a:gd name="connsiteY3" fmla="*/ 150962 h 172318"/>
                <a:gd name="connsiteX4" fmla="*/ 0 w 347140"/>
                <a:gd name="connsiteY4" fmla="*/ 32597 h 172318"/>
                <a:gd name="connsiteX5" fmla="*/ 108927 w 347140"/>
                <a:gd name="connsiteY5" fmla="*/ 120288 h 172318"/>
                <a:gd name="connsiteX6" fmla="*/ 250543 w 347140"/>
                <a:gd name="connsiteY6" fmla="*/ 121495 h 172318"/>
                <a:gd name="connsiteX7" fmla="*/ 345316 w 347140"/>
                <a:gd name="connsiteY7" fmla="*/ 0 h 17231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50543 w 361260"/>
                <a:gd name="connsiteY6" fmla="*/ 127845 h 178668"/>
                <a:gd name="connsiteX7" fmla="*/ 361191 w 361260"/>
                <a:gd name="connsiteY7" fmla="*/ 0 h 17866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50543 w 361260"/>
                <a:gd name="connsiteY6" fmla="*/ 127845 h 178668"/>
                <a:gd name="connsiteX7" fmla="*/ 361191 w 361260"/>
                <a:gd name="connsiteY7" fmla="*/ 0 h 17866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50543 w 361260"/>
                <a:gd name="connsiteY6" fmla="*/ 127845 h 178668"/>
                <a:gd name="connsiteX7" fmla="*/ 361191 w 361260"/>
                <a:gd name="connsiteY7" fmla="*/ 0 h 17866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50543 w 361260"/>
                <a:gd name="connsiteY6" fmla="*/ 127845 h 178668"/>
                <a:gd name="connsiteX7" fmla="*/ 361191 w 361260"/>
                <a:gd name="connsiteY7" fmla="*/ 0 h 17866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60068 w 361260"/>
                <a:gd name="connsiteY6" fmla="*/ 121495 h 178668"/>
                <a:gd name="connsiteX7" fmla="*/ 361191 w 361260"/>
                <a:gd name="connsiteY7" fmla="*/ 0 h 17866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60068 w 361260"/>
                <a:gd name="connsiteY6" fmla="*/ 121495 h 178668"/>
                <a:gd name="connsiteX7" fmla="*/ 361191 w 361260"/>
                <a:gd name="connsiteY7" fmla="*/ 0 h 178668"/>
                <a:gd name="connsiteX0" fmla="*/ 361191 w 361252"/>
                <a:gd name="connsiteY0" fmla="*/ 0 h 178668"/>
                <a:gd name="connsiteX1" fmla="*/ 335323 w 361252"/>
                <a:gd name="connsiteY1" fmla="*/ 99585 h 178668"/>
                <a:gd name="connsiteX2" fmla="*/ 248890 w 361252"/>
                <a:gd name="connsiteY2" fmla="*/ 173633 h 178668"/>
                <a:gd name="connsiteX3" fmla="*/ 98641 w 361252"/>
                <a:gd name="connsiteY3" fmla="*/ 157312 h 178668"/>
                <a:gd name="connsiteX4" fmla="*/ 0 w 361252"/>
                <a:gd name="connsiteY4" fmla="*/ 38947 h 178668"/>
                <a:gd name="connsiteX5" fmla="*/ 108927 w 361252"/>
                <a:gd name="connsiteY5" fmla="*/ 126638 h 178668"/>
                <a:gd name="connsiteX6" fmla="*/ 260068 w 361252"/>
                <a:gd name="connsiteY6" fmla="*/ 121495 h 178668"/>
                <a:gd name="connsiteX7" fmla="*/ 361191 w 361252"/>
                <a:gd name="connsiteY7" fmla="*/ 0 h 178668"/>
                <a:gd name="connsiteX0" fmla="*/ 361191 w 361265"/>
                <a:gd name="connsiteY0" fmla="*/ 0 h 186563"/>
                <a:gd name="connsiteX1" fmla="*/ 335323 w 361265"/>
                <a:gd name="connsiteY1" fmla="*/ 99585 h 186563"/>
                <a:gd name="connsiteX2" fmla="*/ 239365 w 361265"/>
                <a:gd name="connsiteY2" fmla="*/ 183158 h 186563"/>
                <a:gd name="connsiteX3" fmla="*/ 98641 w 361265"/>
                <a:gd name="connsiteY3" fmla="*/ 157312 h 186563"/>
                <a:gd name="connsiteX4" fmla="*/ 0 w 361265"/>
                <a:gd name="connsiteY4" fmla="*/ 38947 h 186563"/>
                <a:gd name="connsiteX5" fmla="*/ 108927 w 361265"/>
                <a:gd name="connsiteY5" fmla="*/ 126638 h 186563"/>
                <a:gd name="connsiteX6" fmla="*/ 260068 w 361265"/>
                <a:gd name="connsiteY6" fmla="*/ 121495 h 186563"/>
                <a:gd name="connsiteX7" fmla="*/ 361191 w 361265"/>
                <a:gd name="connsiteY7" fmla="*/ 0 h 186563"/>
                <a:gd name="connsiteX0" fmla="*/ 389766 w 389840"/>
                <a:gd name="connsiteY0" fmla="*/ 0 h 187280"/>
                <a:gd name="connsiteX1" fmla="*/ 363898 w 389840"/>
                <a:gd name="connsiteY1" fmla="*/ 99585 h 187280"/>
                <a:gd name="connsiteX2" fmla="*/ 267940 w 389840"/>
                <a:gd name="connsiteY2" fmla="*/ 183158 h 187280"/>
                <a:gd name="connsiteX3" fmla="*/ 127216 w 389840"/>
                <a:gd name="connsiteY3" fmla="*/ 157312 h 187280"/>
                <a:gd name="connsiteX4" fmla="*/ 0 w 389840"/>
                <a:gd name="connsiteY4" fmla="*/ 10372 h 187280"/>
                <a:gd name="connsiteX5" fmla="*/ 137502 w 389840"/>
                <a:gd name="connsiteY5" fmla="*/ 126638 h 187280"/>
                <a:gd name="connsiteX6" fmla="*/ 288643 w 389840"/>
                <a:gd name="connsiteY6" fmla="*/ 121495 h 187280"/>
                <a:gd name="connsiteX7" fmla="*/ 389766 w 389840"/>
                <a:gd name="connsiteY7" fmla="*/ 0 h 187280"/>
                <a:gd name="connsiteX0" fmla="*/ 389766 w 389840"/>
                <a:gd name="connsiteY0" fmla="*/ 0 h 187280"/>
                <a:gd name="connsiteX1" fmla="*/ 363898 w 389840"/>
                <a:gd name="connsiteY1" fmla="*/ 99585 h 187280"/>
                <a:gd name="connsiteX2" fmla="*/ 267940 w 389840"/>
                <a:gd name="connsiteY2" fmla="*/ 183158 h 187280"/>
                <a:gd name="connsiteX3" fmla="*/ 127216 w 389840"/>
                <a:gd name="connsiteY3" fmla="*/ 157312 h 187280"/>
                <a:gd name="connsiteX4" fmla="*/ 0 w 389840"/>
                <a:gd name="connsiteY4" fmla="*/ 10372 h 187280"/>
                <a:gd name="connsiteX5" fmla="*/ 137502 w 389840"/>
                <a:gd name="connsiteY5" fmla="*/ 126638 h 187280"/>
                <a:gd name="connsiteX6" fmla="*/ 288643 w 389840"/>
                <a:gd name="connsiteY6" fmla="*/ 115145 h 187280"/>
                <a:gd name="connsiteX7" fmla="*/ 389766 w 389840"/>
                <a:gd name="connsiteY7" fmla="*/ 0 h 187280"/>
                <a:gd name="connsiteX0" fmla="*/ 386441 w 386515"/>
                <a:gd name="connsiteY0" fmla="*/ 0 h 187474"/>
                <a:gd name="connsiteX1" fmla="*/ 360573 w 386515"/>
                <a:gd name="connsiteY1" fmla="*/ 99585 h 187474"/>
                <a:gd name="connsiteX2" fmla="*/ 264615 w 386515"/>
                <a:gd name="connsiteY2" fmla="*/ 183158 h 187474"/>
                <a:gd name="connsiteX3" fmla="*/ 123891 w 386515"/>
                <a:gd name="connsiteY3" fmla="*/ 157312 h 187474"/>
                <a:gd name="connsiteX4" fmla="*/ 0 w 386515"/>
                <a:gd name="connsiteY4" fmla="*/ 3722 h 187474"/>
                <a:gd name="connsiteX5" fmla="*/ 134177 w 386515"/>
                <a:gd name="connsiteY5" fmla="*/ 126638 h 187474"/>
                <a:gd name="connsiteX6" fmla="*/ 285318 w 386515"/>
                <a:gd name="connsiteY6" fmla="*/ 115145 h 187474"/>
                <a:gd name="connsiteX7" fmla="*/ 386441 w 386515"/>
                <a:gd name="connsiteY7" fmla="*/ 0 h 187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515" h="187474">
                  <a:moveTo>
                    <a:pt x="386441" y="0"/>
                  </a:moveTo>
                  <a:cubicBezTo>
                    <a:pt x="387297" y="70806"/>
                    <a:pt x="380877" y="69059"/>
                    <a:pt x="360573" y="99585"/>
                  </a:cubicBezTo>
                  <a:cubicBezTo>
                    <a:pt x="340269" y="130111"/>
                    <a:pt x="304062" y="173537"/>
                    <a:pt x="264615" y="183158"/>
                  </a:cubicBezTo>
                  <a:cubicBezTo>
                    <a:pt x="225168" y="192779"/>
                    <a:pt x="167994" y="187218"/>
                    <a:pt x="123891" y="157312"/>
                  </a:cubicBezTo>
                  <a:cubicBezTo>
                    <a:pt x="79789" y="127406"/>
                    <a:pt x="46969" y="107788"/>
                    <a:pt x="0" y="3722"/>
                  </a:cubicBezTo>
                  <a:cubicBezTo>
                    <a:pt x="60981" y="77456"/>
                    <a:pt x="86624" y="108068"/>
                    <a:pt x="134177" y="126638"/>
                  </a:cubicBezTo>
                  <a:cubicBezTo>
                    <a:pt x="181730" y="145208"/>
                    <a:pt x="262324" y="133076"/>
                    <a:pt x="285318" y="115145"/>
                  </a:cubicBezTo>
                  <a:cubicBezTo>
                    <a:pt x="308312" y="97214"/>
                    <a:pt x="329906" y="81028"/>
                    <a:pt x="386441" y="0"/>
                  </a:cubicBezTo>
                  <a:close/>
                </a:path>
              </a:pathLst>
            </a:custGeom>
            <a:gradFill>
              <a:gsLst>
                <a:gs pos="50000">
                  <a:srgbClr val="7C5040">
                    <a:alpha val="90000"/>
                  </a:srgbClr>
                </a:gs>
                <a:gs pos="0">
                  <a:srgbClr val="905A46">
                    <a:alpha val="90000"/>
                  </a:srgbClr>
                </a:gs>
                <a:gs pos="100000">
                  <a:srgbClr val="935F4A">
                    <a:alpha val="90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 243">
              <a:extLst>
                <a:ext uri="{FF2B5EF4-FFF2-40B4-BE49-F238E27FC236}">
                  <a16:creationId xmlns:a16="http://schemas.microsoft.com/office/drawing/2014/main" id="{76CB31DC-D37F-C744-A08A-D64F191A8B63}"/>
                </a:ext>
              </a:extLst>
            </p:cNvPr>
            <p:cNvSpPr/>
            <p:nvPr/>
          </p:nvSpPr>
          <p:spPr>
            <a:xfrm>
              <a:off x="7579492" y="3225777"/>
              <a:ext cx="610950" cy="546730"/>
            </a:xfrm>
            <a:custGeom>
              <a:avLst/>
              <a:gdLst>
                <a:gd name="connsiteX0" fmla="*/ 461090 w 748312"/>
                <a:gd name="connsiteY0" fmla="*/ 972 h 721677"/>
                <a:gd name="connsiteX1" fmla="*/ 181480 w 748312"/>
                <a:gd name="connsiteY1" fmla="*/ 106770 h 721677"/>
                <a:gd name="connsiteX2" fmla="*/ 111 w 748312"/>
                <a:gd name="connsiteY2" fmla="*/ 273025 h 721677"/>
                <a:gd name="connsiteX3" fmla="*/ 158809 w 748312"/>
                <a:gd name="connsiteY3" fmla="*/ 189898 h 721677"/>
                <a:gd name="connsiteX4" fmla="*/ 415748 w 748312"/>
                <a:gd name="connsiteY4" fmla="*/ 205012 h 721677"/>
                <a:gd name="connsiteX5" fmla="*/ 559331 w 748312"/>
                <a:gd name="connsiteY5" fmla="*/ 439279 h 721677"/>
                <a:gd name="connsiteX6" fmla="*/ 491318 w 748312"/>
                <a:gd name="connsiteY6" fmla="*/ 688661 h 721677"/>
                <a:gd name="connsiteX7" fmla="*/ 408190 w 748312"/>
                <a:gd name="connsiteY7" fmla="*/ 718889 h 721677"/>
                <a:gd name="connsiteX8" fmla="*/ 672686 w 748312"/>
                <a:gd name="connsiteY8" fmla="*/ 628205 h 721677"/>
                <a:gd name="connsiteX9" fmla="*/ 748257 w 748312"/>
                <a:gd name="connsiteY9" fmla="*/ 628205 h 721677"/>
                <a:gd name="connsiteX10" fmla="*/ 665129 w 748312"/>
                <a:gd name="connsiteY10" fmla="*/ 401494 h 721677"/>
                <a:gd name="connsiteX11" fmla="*/ 559331 w 748312"/>
                <a:gd name="connsiteY11" fmla="*/ 167227 h 721677"/>
                <a:gd name="connsiteX12" fmla="*/ 461090 w 748312"/>
                <a:gd name="connsiteY12" fmla="*/ 972 h 721677"/>
                <a:gd name="connsiteX0" fmla="*/ 461090 w 748312"/>
                <a:gd name="connsiteY0" fmla="*/ 1511 h 722216"/>
                <a:gd name="connsiteX1" fmla="*/ 181480 w 748312"/>
                <a:gd name="connsiteY1" fmla="*/ 107309 h 722216"/>
                <a:gd name="connsiteX2" fmla="*/ 111 w 748312"/>
                <a:gd name="connsiteY2" fmla="*/ 273564 h 722216"/>
                <a:gd name="connsiteX3" fmla="*/ 158809 w 748312"/>
                <a:gd name="connsiteY3" fmla="*/ 190437 h 722216"/>
                <a:gd name="connsiteX4" fmla="*/ 415748 w 748312"/>
                <a:gd name="connsiteY4" fmla="*/ 205551 h 722216"/>
                <a:gd name="connsiteX5" fmla="*/ 559331 w 748312"/>
                <a:gd name="connsiteY5" fmla="*/ 439818 h 722216"/>
                <a:gd name="connsiteX6" fmla="*/ 491318 w 748312"/>
                <a:gd name="connsiteY6" fmla="*/ 689200 h 722216"/>
                <a:gd name="connsiteX7" fmla="*/ 408190 w 748312"/>
                <a:gd name="connsiteY7" fmla="*/ 719428 h 722216"/>
                <a:gd name="connsiteX8" fmla="*/ 672686 w 748312"/>
                <a:gd name="connsiteY8" fmla="*/ 628744 h 722216"/>
                <a:gd name="connsiteX9" fmla="*/ 748257 w 748312"/>
                <a:gd name="connsiteY9" fmla="*/ 628744 h 722216"/>
                <a:gd name="connsiteX10" fmla="*/ 665129 w 748312"/>
                <a:gd name="connsiteY10" fmla="*/ 402033 h 722216"/>
                <a:gd name="connsiteX11" fmla="*/ 594000 w 748312"/>
                <a:gd name="connsiteY11" fmla="*/ 185101 h 722216"/>
                <a:gd name="connsiteX12" fmla="*/ 461090 w 748312"/>
                <a:gd name="connsiteY12" fmla="*/ 1511 h 722216"/>
                <a:gd name="connsiteX0" fmla="*/ 461090 w 748312"/>
                <a:gd name="connsiteY0" fmla="*/ 1511 h 722216"/>
                <a:gd name="connsiteX1" fmla="*/ 181480 w 748312"/>
                <a:gd name="connsiteY1" fmla="*/ 107309 h 722216"/>
                <a:gd name="connsiteX2" fmla="*/ 111 w 748312"/>
                <a:gd name="connsiteY2" fmla="*/ 273564 h 722216"/>
                <a:gd name="connsiteX3" fmla="*/ 158809 w 748312"/>
                <a:gd name="connsiteY3" fmla="*/ 190437 h 722216"/>
                <a:gd name="connsiteX4" fmla="*/ 415748 w 748312"/>
                <a:gd name="connsiteY4" fmla="*/ 205551 h 722216"/>
                <a:gd name="connsiteX5" fmla="*/ 559331 w 748312"/>
                <a:gd name="connsiteY5" fmla="*/ 439818 h 722216"/>
                <a:gd name="connsiteX6" fmla="*/ 491318 w 748312"/>
                <a:gd name="connsiteY6" fmla="*/ 689200 h 722216"/>
                <a:gd name="connsiteX7" fmla="*/ 408190 w 748312"/>
                <a:gd name="connsiteY7" fmla="*/ 719428 h 722216"/>
                <a:gd name="connsiteX8" fmla="*/ 672686 w 748312"/>
                <a:gd name="connsiteY8" fmla="*/ 628744 h 722216"/>
                <a:gd name="connsiteX9" fmla="*/ 748257 w 748312"/>
                <a:gd name="connsiteY9" fmla="*/ 628744 h 722216"/>
                <a:gd name="connsiteX10" fmla="*/ 665129 w 748312"/>
                <a:gd name="connsiteY10" fmla="*/ 402033 h 722216"/>
                <a:gd name="connsiteX11" fmla="*/ 594000 w 748312"/>
                <a:gd name="connsiteY11" fmla="*/ 185101 h 722216"/>
                <a:gd name="connsiteX12" fmla="*/ 461090 w 748312"/>
                <a:gd name="connsiteY12" fmla="*/ 1511 h 722216"/>
                <a:gd name="connsiteX0" fmla="*/ 461090 w 748312"/>
                <a:gd name="connsiteY0" fmla="*/ 1511 h 722216"/>
                <a:gd name="connsiteX1" fmla="*/ 181480 w 748312"/>
                <a:gd name="connsiteY1" fmla="*/ 107309 h 722216"/>
                <a:gd name="connsiteX2" fmla="*/ 111 w 748312"/>
                <a:gd name="connsiteY2" fmla="*/ 273564 h 722216"/>
                <a:gd name="connsiteX3" fmla="*/ 158809 w 748312"/>
                <a:gd name="connsiteY3" fmla="*/ 190437 h 722216"/>
                <a:gd name="connsiteX4" fmla="*/ 415748 w 748312"/>
                <a:gd name="connsiteY4" fmla="*/ 205551 h 722216"/>
                <a:gd name="connsiteX5" fmla="*/ 559331 w 748312"/>
                <a:gd name="connsiteY5" fmla="*/ 439818 h 722216"/>
                <a:gd name="connsiteX6" fmla="*/ 491318 w 748312"/>
                <a:gd name="connsiteY6" fmla="*/ 689200 h 722216"/>
                <a:gd name="connsiteX7" fmla="*/ 408190 w 748312"/>
                <a:gd name="connsiteY7" fmla="*/ 719428 h 722216"/>
                <a:gd name="connsiteX8" fmla="*/ 672686 w 748312"/>
                <a:gd name="connsiteY8" fmla="*/ 628744 h 722216"/>
                <a:gd name="connsiteX9" fmla="*/ 748257 w 748312"/>
                <a:gd name="connsiteY9" fmla="*/ 628744 h 722216"/>
                <a:gd name="connsiteX10" fmla="*/ 665129 w 748312"/>
                <a:gd name="connsiteY10" fmla="*/ 402033 h 722216"/>
                <a:gd name="connsiteX11" fmla="*/ 594000 w 748312"/>
                <a:gd name="connsiteY11" fmla="*/ 185101 h 722216"/>
                <a:gd name="connsiteX12" fmla="*/ 461090 w 748312"/>
                <a:gd name="connsiteY12" fmla="*/ 1511 h 722216"/>
                <a:gd name="connsiteX0" fmla="*/ 461090 w 748312"/>
                <a:gd name="connsiteY0" fmla="*/ 0 h 720705"/>
                <a:gd name="connsiteX1" fmla="*/ 181480 w 748312"/>
                <a:gd name="connsiteY1" fmla="*/ 105798 h 720705"/>
                <a:gd name="connsiteX2" fmla="*/ 111 w 748312"/>
                <a:gd name="connsiteY2" fmla="*/ 272053 h 720705"/>
                <a:gd name="connsiteX3" fmla="*/ 158809 w 748312"/>
                <a:gd name="connsiteY3" fmla="*/ 188926 h 720705"/>
                <a:gd name="connsiteX4" fmla="*/ 415748 w 748312"/>
                <a:gd name="connsiteY4" fmla="*/ 204040 h 720705"/>
                <a:gd name="connsiteX5" fmla="*/ 559331 w 748312"/>
                <a:gd name="connsiteY5" fmla="*/ 438307 h 720705"/>
                <a:gd name="connsiteX6" fmla="*/ 491318 w 748312"/>
                <a:gd name="connsiteY6" fmla="*/ 687689 h 720705"/>
                <a:gd name="connsiteX7" fmla="*/ 408190 w 748312"/>
                <a:gd name="connsiteY7" fmla="*/ 717917 h 720705"/>
                <a:gd name="connsiteX8" fmla="*/ 672686 w 748312"/>
                <a:gd name="connsiteY8" fmla="*/ 627233 h 720705"/>
                <a:gd name="connsiteX9" fmla="*/ 748257 w 748312"/>
                <a:gd name="connsiteY9" fmla="*/ 627233 h 720705"/>
                <a:gd name="connsiteX10" fmla="*/ 665129 w 748312"/>
                <a:gd name="connsiteY10" fmla="*/ 400522 h 720705"/>
                <a:gd name="connsiteX11" fmla="*/ 594000 w 748312"/>
                <a:gd name="connsiteY11" fmla="*/ 183590 h 720705"/>
                <a:gd name="connsiteX12" fmla="*/ 461090 w 748312"/>
                <a:gd name="connsiteY12" fmla="*/ 0 h 720705"/>
                <a:gd name="connsiteX0" fmla="*/ 491426 w 748312"/>
                <a:gd name="connsiteY0" fmla="*/ 0 h 716371"/>
                <a:gd name="connsiteX1" fmla="*/ 181480 w 748312"/>
                <a:gd name="connsiteY1" fmla="*/ 101464 h 716371"/>
                <a:gd name="connsiteX2" fmla="*/ 111 w 748312"/>
                <a:gd name="connsiteY2" fmla="*/ 267719 h 716371"/>
                <a:gd name="connsiteX3" fmla="*/ 158809 w 748312"/>
                <a:gd name="connsiteY3" fmla="*/ 184592 h 716371"/>
                <a:gd name="connsiteX4" fmla="*/ 415748 w 748312"/>
                <a:gd name="connsiteY4" fmla="*/ 199706 h 716371"/>
                <a:gd name="connsiteX5" fmla="*/ 559331 w 748312"/>
                <a:gd name="connsiteY5" fmla="*/ 433973 h 716371"/>
                <a:gd name="connsiteX6" fmla="*/ 491318 w 748312"/>
                <a:gd name="connsiteY6" fmla="*/ 683355 h 716371"/>
                <a:gd name="connsiteX7" fmla="*/ 408190 w 748312"/>
                <a:gd name="connsiteY7" fmla="*/ 713583 h 716371"/>
                <a:gd name="connsiteX8" fmla="*/ 672686 w 748312"/>
                <a:gd name="connsiteY8" fmla="*/ 622899 h 716371"/>
                <a:gd name="connsiteX9" fmla="*/ 748257 w 748312"/>
                <a:gd name="connsiteY9" fmla="*/ 622899 h 716371"/>
                <a:gd name="connsiteX10" fmla="*/ 665129 w 748312"/>
                <a:gd name="connsiteY10" fmla="*/ 396188 h 716371"/>
                <a:gd name="connsiteX11" fmla="*/ 594000 w 748312"/>
                <a:gd name="connsiteY11" fmla="*/ 179256 h 716371"/>
                <a:gd name="connsiteX12" fmla="*/ 491426 w 748312"/>
                <a:gd name="connsiteY12" fmla="*/ 0 h 716371"/>
                <a:gd name="connsiteX0" fmla="*/ 491426 w 748312"/>
                <a:gd name="connsiteY0" fmla="*/ 0 h 716371"/>
                <a:gd name="connsiteX1" fmla="*/ 181480 w 748312"/>
                <a:gd name="connsiteY1" fmla="*/ 101464 h 716371"/>
                <a:gd name="connsiteX2" fmla="*/ 111 w 748312"/>
                <a:gd name="connsiteY2" fmla="*/ 267719 h 716371"/>
                <a:gd name="connsiteX3" fmla="*/ 158809 w 748312"/>
                <a:gd name="connsiteY3" fmla="*/ 184592 h 716371"/>
                <a:gd name="connsiteX4" fmla="*/ 415748 w 748312"/>
                <a:gd name="connsiteY4" fmla="*/ 199706 h 716371"/>
                <a:gd name="connsiteX5" fmla="*/ 559331 w 748312"/>
                <a:gd name="connsiteY5" fmla="*/ 433973 h 716371"/>
                <a:gd name="connsiteX6" fmla="*/ 491318 w 748312"/>
                <a:gd name="connsiteY6" fmla="*/ 683355 h 716371"/>
                <a:gd name="connsiteX7" fmla="*/ 408190 w 748312"/>
                <a:gd name="connsiteY7" fmla="*/ 713583 h 716371"/>
                <a:gd name="connsiteX8" fmla="*/ 672686 w 748312"/>
                <a:gd name="connsiteY8" fmla="*/ 622899 h 716371"/>
                <a:gd name="connsiteX9" fmla="*/ 748257 w 748312"/>
                <a:gd name="connsiteY9" fmla="*/ 622899 h 716371"/>
                <a:gd name="connsiteX10" fmla="*/ 665129 w 748312"/>
                <a:gd name="connsiteY10" fmla="*/ 396188 h 716371"/>
                <a:gd name="connsiteX11" fmla="*/ 594000 w 748312"/>
                <a:gd name="connsiteY11" fmla="*/ 179256 h 716371"/>
                <a:gd name="connsiteX12" fmla="*/ 491426 w 748312"/>
                <a:gd name="connsiteY12" fmla="*/ 0 h 716371"/>
                <a:gd name="connsiteX0" fmla="*/ 493649 w 750535"/>
                <a:gd name="connsiteY0" fmla="*/ 0 h 716371"/>
                <a:gd name="connsiteX1" fmla="*/ 279043 w 750535"/>
                <a:gd name="connsiteY1" fmla="*/ 53793 h 716371"/>
                <a:gd name="connsiteX2" fmla="*/ 2334 w 750535"/>
                <a:gd name="connsiteY2" fmla="*/ 267719 h 716371"/>
                <a:gd name="connsiteX3" fmla="*/ 161032 w 750535"/>
                <a:gd name="connsiteY3" fmla="*/ 184592 h 716371"/>
                <a:gd name="connsiteX4" fmla="*/ 417971 w 750535"/>
                <a:gd name="connsiteY4" fmla="*/ 199706 h 716371"/>
                <a:gd name="connsiteX5" fmla="*/ 561554 w 750535"/>
                <a:gd name="connsiteY5" fmla="*/ 433973 h 716371"/>
                <a:gd name="connsiteX6" fmla="*/ 493541 w 750535"/>
                <a:gd name="connsiteY6" fmla="*/ 683355 h 716371"/>
                <a:gd name="connsiteX7" fmla="*/ 410413 w 750535"/>
                <a:gd name="connsiteY7" fmla="*/ 713583 h 716371"/>
                <a:gd name="connsiteX8" fmla="*/ 674909 w 750535"/>
                <a:gd name="connsiteY8" fmla="*/ 622899 h 716371"/>
                <a:gd name="connsiteX9" fmla="*/ 750480 w 750535"/>
                <a:gd name="connsiteY9" fmla="*/ 622899 h 716371"/>
                <a:gd name="connsiteX10" fmla="*/ 667352 w 750535"/>
                <a:gd name="connsiteY10" fmla="*/ 396188 h 716371"/>
                <a:gd name="connsiteX11" fmla="*/ 596223 w 750535"/>
                <a:gd name="connsiteY11" fmla="*/ 179256 h 716371"/>
                <a:gd name="connsiteX12" fmla="*/ 493649 w 750535"/>
                <a:gd name="connsiteY12" fmla="*/ 0 h 716371"/>
                <a:gd name="connsiteX0" fmla="*/ 493649 w 750535"/>
                <a:gd name="connsiteY0" fmla="*/ 0 h 716371"/>
                <a:gd name="connsiteX1" fmla="*/ 279043 w 750535"/>
                <a:gd name="connsiteY1" fmla="*/ 53793 h 716371"/>
                <a:gd name="connsiteX2" fmla="*/ 2334 w 750535"/>
                <a:gd name="connsiteY2" fmla="*/ 267719 h 716371"/>
                <a:gd name="connsiteX3" fmla="*/ 161032 w 750535"/>
                <a:gd name="connsiteY3" fmla="*/ 184592 h 716371"/>
                <a:gd name="connsiteX4" fmla="*/ 417971 w 750535"/>
                <a:gd name="connsiteY4" fmla="*/ 199706 h 716371"/>
                <a:gd name="connsiteX5" fmla="*/ 561554 w 750535"/>
                <a:gd name="connsiteY5" fmla="*/ 433973 h 716371"/>
                <a:gd name="connsiteX6" fmla="*/ 493541 w 750535"/>
                <a:gd name="connsiteY6" fmla="*/ 683355 h 716371"/>
                <a:gd name="connsiteX7" fmla="*/ 410413 w 750535"/>
                <a:gd name="connsiteY7" fmla="*/ 713583 h 716371"/>
                <a:gd name="connsiteX8" fmla="*/ 674909 w 750535"/>
                <a:gd name="connsiteY8" fmla="*/ 622899 h 716371"/>
                <a:gd name="connsiteX9" fmla="*/ 750480 w 750535"/>
                <a:gd name="connsiteY9" fmla="*/ 622899 h 716371"/>
                <a:gd name="connsiteX10" fmla="*/ 667352 w 750535"/>
                <a:gd name="connsiteY10" fmla="*/ 396188 h 716371"/>
                <a:gd name="connsiteX11" fmla="*/ 596223 w 750535"/>
                <a:gd name="connsiteY11" fmla="*/ 179256 h 716371"/>
                <a:gd name="connsiteX12" fmla="*/ 493649 w 750535"/>
                <a:gd name="connsiteY12" fmla="*/ 0 h 716371"/>
                <a:gd name="connsiteX0" fmla="*/ 491320 w 748206"/>
                <a:gd name="connsiteY0" fmla="*/ 0 h 716371"/>
                <a:gd name="connsiteX1" fmla="*/ 276714 w 748206"/>
                <a:gd name="connsiteY1" fmla="*/ 53793 h 716371"/>
                <a:gd name="connsiteX2" fmla="*/ 154012 w 748206"/>
                <a:gd name="connsiteY2" fmla="*/ 120303 h 716371"/>
                <a:gd name="connsiteX3" fmla="*/ 5 w 748206"/>
                <a:gd name="connsiteY3" fmla="*/ 267719 h 716371"/>
                <a:gd name="connsiteX4" fmla="*/ 158703 w 748206"/>
                <a:gd name="connsiteY4" fmla="*/ 184592 h 716371"/>
                <a:gd name="connsiteX5" fmla="*/ 415642 w 748206"/>
                <a:gd name="connsiteY5" fmla="*/ 199706 h 716371"/>
                <a:gd name="connsiteX6" fmla="*/ 559225 w 748206"/>
                <a:gd name="connsiteY6" fmla="*/ 433973 h 716371"/>
                <a:gd name="connsiteX7" fmla="*/ 491212 w 748206"/>
                <a:gd name="connsiteY7" fmla="*/ 683355 h 716371"/>
                <a:gd name="connsiteX8" fmla="*/ 408084 w 748206"/>
                <a:gd name="connsiteY8" fmla="*/ 713583 h 716371"/>
                <a:gd name="connsiteX9" fmla="*/ 672580 w 748206"/>
                <a:gd name="connsiteY9" fmla="*/ 622899 h 716371"/>
                <a:gd name="connsiteX10" fmla="*/ 748151 w 748206"/>
                <a:gd name="connsiteY10" fmla="*/ 622899 h 716371"/>
                <a:gd name="connsiteX11" fmla="*/ 665023 w 748206"/>
                <a:gd name="connsiteY11" fmla="*/ 396188 h 716371"/>
                <a:gd name="connsiteX12" fmla="*/ 593894 w 748206"/>
                <a:gd name="connsiteY12" fmla="*/ 179256 h 716371"/>
                <a:gd name="connsiteX13" fmla="*/ 491320 w 748206"/>
                <a:gd name="connsiteY13" fmla="*/ 0 h 716371"/>
                <a:gd name="connsiteX0" fmla="*/ 443653 w 700539"/>
                <a:gd name="connsiteY0" fmla="*/ 0 h 716371"/>
                <a:gd name="connsiteX1" fmla="*/ 229047 w 700539"/>
                <a:gd name="connsiteY1" fmla="*/ 53793 h 716371"/>
                <a:gd name="connsiteX2" fmla="*/ 106345 w 700539"/>
                <a:gd name="connsiteY2" fmla="*/ 120303 h 716371"/>
                <a:gd name="connsiteX3" fmla="*/ 8 w 700539"/>
                <a:gd name="connsiteY3" fmla="*/ 237383 h 716371"/>
                <a:gd name="connsiteX4" fmla="*/ 111036 w 700539"/>
                <a:gd name="connsiteY4" fmla="*/ 184592 h 716371"/>
                <a:gd name="connsiteX5" fmla="*/ 367975 w 700539"/>
                <a:gd name="connsiteY5" fmla="*/ 199706 h 716371"/>
                <a:gd name="connsiteX6" fmla="*/ 511558 w 700539"/>
                <a:gd name="connsiteY6" fmla="*/ 433973 h 716371"/>
                <a:gd name="connsiteX7" fmla="*/ 443545 w 700539"/>
                <a:gd name="connsiteY7" fmla="*/ 683355 h 716371"/>
                <a:gd name="connsiteX8" fmla="*/ 360417 w 700539"/>
                <a:gd name="connsiteY8" fmla="*/ 713583 h 716371"/>
                <a:gd name="connsiteX9" fmla="*/ 624913 w 700539"/>
                <a:gd name="connsiteY9" fmla="*/ 622899 h 716371"/>
                <a:gd name="connsiteX10" fmla="*/ 700484 w 700539"/>
                <a:gd name="connsiteY10" fmla="*/ 622899 h 716371"/>
                <a:gd name="connsiteX11" fmla="*/ 617356 w 700539"/>
                <a:gd name="connsiteY11" fmla="*/ 396188 h 716371"/>
                <a:gd name="connsiteX12" fmla="*/ 546227 w 700539"/>
                <a:gd name="connsiteY12" fmla="*/ 179256 h 716371"/>
                <a:gd name="connsiteX13" fmla="*/ 443653 w 700539"/>
                <a:gd name="connsiteY13" fmla="*/ 0 h 716371"/>
                <a:gd name="connsiteX0" fmla="*/ 444399 w 701285"/>
                <a:gd name="connsiteY0" fmla="*/ 0 h 716371"/>
                <a:gd name="connsiteX1" fmla="*/ 229793 w 701285"/>
                <a:gd name="connsiteY1" fmla="*/ 53793 h 716371"/>
                <a:gd name="connsiteX2" fmla="*/ 107091 w 701285"/>
                <a:gd name="connsiteY2" fmla="*/ 120303 h 716371"/>
                <a:gd name="connsiteX3" fmla="*/ 754 w 701285"/>
                <a:gd name="connsiteY3" fmla="*/ 237383 h 716371"/>
                <a:gd name="connsiteX4" fmla="*/ 159452 w 701285"/>
                <a:gd name="connsiteY4" fmla="*/ 175924 h 716371"/>
                <a:gd name="connsiteX5" fmla="*/ 368721 w 701285"/>
                <a:gd name="connsiteY5" fmla="*/ 199706 h 716371"/>
                <a:gd name="connsiteX6" fmla="*/ 512304 w 701285"/>
                <a:gd name="connsiteY6" fmla="*/ 433973 h 716371"/>
                <a:gd name="connsiteX7" fmla="*/ 444291 w 701285"/>
                <a:gd name="connsiteY7" fmla="*/ 683355 h 716371"/>
                <a:gd name="connsiteX8" fmla="*/ 361163 w 701285"/>
                <a:gd name="connsiteY8" fmla="*/ 713583 h 716371"/>
                <a:gd name="connsiteX9" fmla="*/ 625659 w 701285"/>
                <a:gd name="connsiteY9" fmla="*/ 622899 h 716371"/>
                <a:gd name="connsiteX10" fmla="*/ 701230 w 701285"/>
                <a:gd name="connsiteY10" fmla="*/ 622899 h 716371"/>
                <a:gd name="connsiteX11" fmla="*/ 618102 w 701285"/>
                <a:gd name="connsiteY11" fmla="*/ 396188 h 716371"/>
                <a:gd name="connsiteX12" fmla="*/ 546973 w 701285"/>
                <a:gd name="connsiteY12" fmla="*/ 179256 h 716371"/>
                <a:gd name="connsiteX13" fmla="*/ 444399 w 701285"/>
                <a:gd name="connsiteY13" fmla="*/ 0 h 716371"/>
                <a:gd name="connsiteX0" fmla="*/ 444399 w 701283"/>
                <a:gd name="connsiteY0" fmla="*/ 0 h 716371"/>
                <a:gd name="connsiteX1" fmla="*/ 229793 w 701283"/>
                <a:gd name="connsiteY1" fmla="*/ 53793 h 716371"/>
                <a:gd name="connsiteX2" fmla="*/ 107091 w 701283"/>
                <a:gd name="connsiteY2" fmla="*/ 120303 h 716371"/>
                <a:gd name="connsiteX3" fmla="*/ 754 w 701283"/>
                <a:gd name="connsiteY3" fmla="*/ 237383 h 716371"/>
                <a:gd name="connsiteX4" fmla="*/ 159452 w 701283"/>
                <a:gd name="connsiteY4" fmla="*/ 175924 h 716371"/>
                <a:gd name="connsiteX5" fmla="*/ 368721 w 701283"/>
                <a:gd name="connsiteY5" fmla="*/ 199706 h 716371"/>
                <a:gd name="connsiteX6" fmla="*/ 512304 w 701283"/>
                <a:gd name="connsiteY6" fmla="*/ 433973 h 716371"/>
                <a:gd name="connsiteX7" fmla="*/ 444291 w 701283"/>
                <a:gd name="connsiteY7" fmla="*/ 683355 h 716371"/>
                <a:gd name="connsiteX8" fmla="*/ 361163 w 701283"/>
                <a:gd name="connsiteY8" fmla="*/ 713583 h 716371"/>
                <a:gd name="connsiteX9" fmla="*/ 625659 w 701283"/>
                <a:gd name="connsiteY9" fmla="*/ 622899 h 716371"/>
                <a:gd name="connsiteX10" fmla="*/ 701230 w 701283"/>
                <a:gd name="connsiteY10" fmla="*/ 622899 h 716371"/>
                <a:gd name="connsiteX11" fmla="*/ 635437 w 701283"/>
                <a:gd name="connsiteY11" fmla="*/ 391854 h 716371"/>
                <a:gd name="connsiteX12" fmla="*/ 546973 w 701283"/>
                <a:gd name="connsiteY12" fmla="*/ 179256 h 716371"/>
                <a:gd name="connsiteX13" fmla="*/ 444399 w 701283"/>
                <a:gd name="connsiteY13" fmla="*/ 0 h 716371"/>
                <a:gd name="connsiteX0" fmla="*/ 444399 w 701283"/>
                <a:gd name="connsiteY0" fmla="*/ 0 h 716371"/>
                <a:gd name="connsiteX1" fmla="*/ 229793 w 701283"/>
                <a:gd name="connsiteY1" fmla="*/ 53793 h 716371"/>
                <a:gd name="connsiteX2" fmla="*/ 107091 w 701283"/>
                <a:gd name="connsiteY2" fmla="*/ 120303 h 716371"/>
                <a:gd name="connsiteX3" fmla="*/ 754 w 701283"/>
                <a:gd name="connsiteY3" fmla="*/ 237383 h 716371"/>
                <a:gd name="connsiteX4" fmla="*/ 159452 w 701283"/>
                <a:gd name="connsiteY4" fmla="*/ 175924 h 716371"/>
                <a:gd name="connsiteX5" fmla="*/ 368721 w 701283"/>
                <a:gd name="connsiteY5" fmla="*/ 199706 h 716371"/>
                <a:gd name="connsiteX6" fmla="*/ 512304 w 701283"/>
                <a:gd name="connsiteY6" fmla="*/ 433973 h 716371"/>
                <a:gd name="connsiteX7" fmla="*/ 444291 w 701283"/>
                <a:gd name="connsiteY7" fmla="*/ 683355 h 716371"/>
                <a:gd name="connsiteX8" fmla="*/ 361163 w 701283"/>
                <a:gd name="connsiteY8" fmla="*/ 713583 h 716371"/>
                <a:gd name="connsiteX9" fmla="*/ 625659 w 701283"/>
                <a:gd name="connsiteY9" fmla="*/ 622899 h 716371"/>
                <a:gd name="connsiteX10" fmla="*/ 701230 w 701283"/>
                <a:gd name="connsiteY10" fmla="*/ 622899 h 716371"/>
                <a:gd name="connsiteX11" fmla="*/ 635437 w 701283"/>
                <a:gd name="connsiteY11" fmla="*/ 391854 h 716371"/>
                <a:gd name="connsiteX12" fmla="*/ 546973 w 701283"/>
                <a:gd name="connsiteY12" fmla="*/ 179256 h 716371"/>
                <a:gd name="connsiteX13" fmla="*/ 444399 w 701283"/>
                <a:gd name="connsiteY13" fmla="*/ 0 h 716371"/>
                <a:gd name="connsiteX0" fmla="*/ 444399 w 701283"/>
                <a:gd name="connsiteY0" fmla="*/ 0 h 720738"/>
                <a:gd name="connsiteX1" fmla="*/ 229793 w 701283"/>
                <a:gd name="connsiteY1" fmla="*/ 53793 h 720738"/>
                <a:gd name="connsiteX2" fmla="*/ 107091 w 701283"/>
                <a:gd name="connsiteY2" fmla="*/ 120303 h 720738"/>
                <a:gd name="connsiteX3" fmla="*/ 754 w 701283"/>
                <a:gd name="connsiteY3" fmla="*/ 237383 h 720738"/>
                <a:gd name="connsiteX4" fmla="*/ 159452 w 701283"/>
                <a:gd name="connsiteY4" fmla="*/ 175924 h 720738"/>
                <a:gd name="connsiteX5" fmla="*/ 368721 w 701283"/>
                <a:gd name="connsiteY5" fmla="*/ 199706 h 720738"/>
                <a:gd name="connsiteX6" fmla="*/ 512304 w 701283"/>
                <a:gd name="connsiteY6" fmla="*/ 433973 h 720738"/>
                <a:gd name="connsiteX7" fmla="*/ 444291 w 701283"/>
                <a:gd name="connsiteY7" fmla="*/ 683355 h 720738"/>
                <a:gd name="connsiteX8" fmla="*/ 361163 w 701283"/>
                <a:gd name="connsiteY8" fmla="*/ 713583 h 720738"/>
                <a:gd name="connsiteX9" fmla="*/ 701230 w 701283"/>
                <a:gd name="connsiteY9" fmla="*/ 622899 h 720738"/>
                <a:gd name="connsiteX10" fmla="*/ 635437 w 701283"/>
                <a:gd name="connsiteY10" fmla="*/ 391854 h 720738"/>
                <a:gd name="connsiteX11" fmla="*/ 546973 w 701283"/>
                <a:gd name="connsiteY11" fmla="*/ 179256 h 720738"/>
                <a:gd name="connsiteX12" fmla="*/ 444399 w 701283"/>
                <a:gd name="connsiteY12" fmla="*/ 0 h 720738"/>
                <a:gd name="connsiteX0" fmla="*/ 444399 w 701230"/>
                <a:gd name="connsiteY0" fmla="*/ 0 h 720738"/>
                <a:gd name="connsiteX1" fmla="*/ 229793 w 701230"/>
                <a:gd name="connsiteY1" fmla="*/ 53793 h 720738"/>
                <a:gd name="connsiteX2" fmla="*/ 107091 w 701230"/>
                <a:gd name="connsiteY2" fmla="*/ 120303 h 720738"/>
                <a:gd name="connsiteX3" fmla="*/ 754 w 701230"/>
                <a:gd name="connsiteY3" fmla="*/ 237383 h 720738"/>
                <a:gd name="connsiteX4" fmla="*/ 159452 w 701230"/>
                <a:gd name="connsiteY4" fmla="*/ 175924 h 720738"/>
                <a:gd name="connsiteX5" fmla="*/ 368721 w 701230"/>
                <a:gd name="connsiteY5" fmla="*/ 199706 h 720738"/>
                <a:gd name="connsiteX6" fmla="*/ 512304 w 701230"/>
                <a:gd name="connsiteY6" fmla="*/ 433973 h 720738"/>
                <a:gd name="connsiteX7" fmla="*/ 444291 w 701230"/>
                <a:gd name="connsiteY7" fmla="*/ 683355 h 720738"/>
                <a:gd name="connsiteX8" fmla="*/ 361163 w 701230"/>
                <a:gd name="connsiteY8" fmla="*/ 713583 h 720738"/>
                <a:gd name="connsiteX9" fmla="*/ 701230 w 701230"/>
                <a:gd name="connsiteY9" fmla="*/ 622899 h 720738"/>
                <a:gd name="connsiteX10" fmla="*/ 635437 w 701230"/>
                <a:gd name="connsiteY10" fmla="*/ 391854 h 720738"/>
                <a:gd name="connsiteX11" fmla="*/ 546973 w 701230"/>
                <a:gd name="connsiteY11" fmla="*/ 179256 h 720738"/>
                <a:gd name="connsiteX12" fmla="*/ 444399 w 701230"/>
                <a:gd name="connsiteY12" fmla="*/ 0 h 720738"/>
                <a:gd name="connsiteX0" fmla="*/ 444399 w 696896"/>
                <a:gd name="connsiteY0" fmla="*/ 0 h 722638"/>
                <a:gd name="connsiteX1" fmla="*/ 229793 w 696896"/>
                <a:gd name="connsiteY1" fmla="*/ 53793 h 722638"/>
                <a:gd name="connsiteX2" fmla="*/ 107091 w 696896"/>
                <a:gd name="connsiteY2" fmla="*/ 120303 h 722638"/>
                <a:gd name="connsiteX3" fmla="*/ 754 w 696896"/>
                <a:gd name="connsiteY3" fmla="*/ 237383 h 722638"/>
                <a:gd name="connsiteX4" fmla="*/ 159452 w 696896"/>
                <a:gd name="connsiteY4" fmla="*/ 175924 h 722638"/>
                <a:gd name="connsiteX5" fmla="*/ 368721 w 696896"/>
                <a:gd name="connsiteY5" fmla="*/ 199706 h 722638"/>
                <a:gd name="connsiteX6" fmla="*/ 512304 w 696896"/>
                <a:gd name="connsiteY6" fmla="*/ 433973 h 722638"/>
                <a:gd name="connsiteX7" fmla="*/ 444291 w 696896"/>
                <a:gd name="connsiteY7" fmla="*/ 683355 h 722638"/>
                <a:gd name="connsiteX8" fmla="*/ 361163 w 696896"/>
                <a:gd name="connsiteY8" fmla="*/ 713583 h 722638"/>
                <a:gd name="connsiteX9" fmla="*/ 696896 w 696896"/>
                <a:gd name="connsiteY9" fmla="*/ 596897 h 722638"/>
                <a:gd name="connsiteX10" fmla="*/ 635437 w 696896"/>
                <a:gd name="connsiteY10" fmla="*/ 391854 h 722638"/>
                <a:gd name="connsiteX11" fmla="*/ 546973 w 696896"/>
                <a:gd name="connsiteY11" fmla="*/ 179256 h 722638"/>
                <a:gd name="connsiteX12" fmla="*/ 444399 w 696896"/>
                <a:gd name="connsiteY12" fmla="*/ 0 h 722638"/>
                <a:gd name="connsiteX0" fmla="*/ 444399 w 696896"/>
                <a:gd name="connsiteY0" fmla="*/ 0 h 722638"/>
                <a:gd name="connsiteX1" fmla="*/ 229793 w 696896"/>
                <a:gd name="connsiteY1" fmla="*/ 53793 h 722638"/>
                <a:gd name="connsiteX2" fmla="*/ 107091 w 696896"/>
                <a:gd name="connsiteY2" fmla="*/ 120303 h 722638"/>
                <a:gd name="connsiteX3" fmla="*/ 754 w 696896"/>
                <a:gd name="connsiteY3" fmla="*/ 237383 h 722638"/>
                <a:gd name="connsiteX4" fmla="*/ 159452 w 696896"/>
                <a:gd name="connsiteY4" fmla="*/ 175924 h 722638"/>
                <a:gd name="connsiteX5" fmla="*/ 368721 w 696896"/>
                <a:gd name="connsiteY5" fmla="*/ 199706 h 722638"/>
                <a:gd name="connsiteX6" fmla="*/ 512304 w 696896"/>
                <a:gd name="connsiteY6" fmla="*/ 433973 h 722638"/>
                <a:gd name="connsiteX7" fmla="*/ 444291 w 696896"/>
                <a:gd name="connsiteY7" fmla="*/ 683355 h 722638"/>
                <a:gd name="connsiteX8" fmla="*/ 361163 w 696896"/>
                <a:gd name="connsiteY8" fmla="*/ 713583 h 722638"/>
                <a:gd name="connsiteX9" fmla="*/ 696896 w 696896"/>
                <a:gd name="connsiteY9" fmla="*/ 596897 h 722638"/>
                <a:gd name="connsiteX10" fmla="*/ 635437 w 696896"/>
                <a:gd name="connsiteY10" fmla="*/ 391854 h 722638"/>
                <a:gd name="connsiteX11" fmla="*/ 546973 w 696896"/>
                <a:gd name="connsiteY11" fmla="*/ 179256 h 722638"/>
                <a:gd name="connsiteX12" fmla="*/ 444399 w 696896"/>
                <a:gd name="connsiteY12" fmla="*/ 0 h 722638"/>
                <a:gd name="connsiteX0" fmla="*/ 444399 w 696896"/>
                <a:gd name="connsiteY0" fmla="*/ 0 h 722638"/>
                <a:gd name="connsiteX1" fmla="*/ 229793 w 696896"/>
                <a:gd name="connsiteY1" fmla="*/ 53793 h 722638"/>
                <a:gd name="connsiteX2" fmla="*/ 107091 w 696896"/>
                <a:gd name="connsiteY2" fmla="*/ 120303 h 722638"/>
                <a:gd name="connsiteX3" fmla="*/ 754 w 696896"/>
                <a:gd name="connsiteY3" fmla="*/ 237383 h 722638"/>
                <a:gd name="connsiteX4" fmla="*/ 159452 w 696896"/>
                <a:gd name="connsiteY4" fmla="*/ 175924 h 722638"/>
                <a:gd name="connsiteX5" fmla="*/ 368721 w 696896"/>
                <a:gd name="connsiteY5" fmla="*/ 199706 h 722638"/>
                <a:gd name="connsiteX6" fmla="*/ 512304 w 696896"/>
                <a:gd name="connsiteY6" fmla="*/ 433973 h 722638"/>
                <a:gd name="connsiteX7" fmla="*/ 444291 w 696896"/>
                <a:gd name="connsiteY7" fmla="*/ 683355 h 722638"/>
                <a:gd name="connsiteX8" fmla="*/ 361163 w 696896"/>
                <a:gd name="connsiteY8" fmla="*/ 713583 h 722638"/>
                <a:gd name="connsiteX9" fmla="*/ 696896 w 696896"/>
                <a:gd name="connsiteY9" fmla="*/ 596897 h 722638"/>
                <a:gd name="connsiteX10" fmla="*/ 635437 w 696896"/>
                <a:gd name="connsiteY10" fmla="*/ 391854 h 722638"/>
                <a:gd name="connsiteX11" fmla="*/ 546973 w 696896"/>
                <a:gd name="connsiteY11" fmla="*/ 179256 h 722638"/>
                <a:gd name="connsiteX12" fmla="*/ 444399 w 696896"/>
                <a:gd name="connsiteY12" fmla="*/ 0 h 722638"/>
                <a:gd name="connsiteX0" fmla="*/ 444399 w 696896"/>
                <a:gd name="connsiteY0" fmla="*/ 0 h 717320"/>
                <a:gd name="connsiteX1" fmla="*/ 229793 w 696896"/>
                <a:gd name="connsiteY1" fmla="*/ 53793 h 717320"/>
                <a:gd name="connsiteX2" fmla="*/ 107091 w 696896"/>
                <a:gd name="connsiteY2" fmla="*/ 120303 h 717320"/>
                <a:gd name="connsiteX3" fmla="*/ 754 w 696896"/>
                <a:gd name="connsiteY3" fmla="*/ 237383 h 717320"/>
                <a:gd name="connsiteX4" fmla="*/ 159452 w 696896"/>
                <a:gd name="connsiteY4" fmla="*/ 175924 h 717320"/>
                <a:gd name="connsiteX5" fmla="*/ 368721 w 696896"/>
                <a:gd name="connsiteY5" fmla="*/ 199706 h 717320"/>
                <a:gd name="connsiteX6" fmla="*/ 512304 w 696896"/>
                <a:gd name="connsiteY6" fmla="*/ 433973 h 717320"/>
                <a:gd name="connsiteX7" fmla="*/ 361163 w 696896"/>
                <a:gd name="connsiteY7" fmla="*/ 713583 h 717320"/>
                <a:gd name="connsiteX8" fmla="*/ 696896 w 696896"/>
                <a:gd name="connsiteY8" fmla="*/ 596897 h 717320"/>
                <a:gd name="connsiteX9" fmla="*/ 635437 w 696896"/>
                <a:gd name="connsiteY9" fmla="*/ 391854 h 717320"/>
                <a:gd name="connsiteX10" fmla="*/ 546973 w 696896"/>
                <a:gd name="connsiteY10" fmla="*/ 179256 h 717320"/>
                <a:gd name="connsiteX11" fmla="*/ 444399 w 696896"/>
                <a:gd name="connsiteY11" fmla="*/ 0 h 717320"/>
                <a:gd name="connsiteX0" fmla="*/ 444399 w 696896"/>
                <a:gd name="connsiteY0" fmla="*/ 0 h 679643"/>
                <a:gd name="connsiteX1" fmla="*/ 229793 w 696896"/>
                <a:gd name="connsiteY1" fmla="*/ 53793 h 679643"/>
                <a:gd name="connsiteX2" fmla="*/ 107091 w 696896"/>
                <a:gd name="connsiteY2" fmla="*/ 120303 h 679643"/>
                <a:gd name="connsiteX3" fmla="*/ 754 w 696896"/>
                <a:gd name="connsiteY3" fmla="*/ 237383 h 679643"/>
                <a:gd name="connsiteX4" fmla="*/ 159452 w 696896"/>
                <a:gd name="connsiteY4" fmla="*/ 175924 h 679643"/>
                <a:gd name="connsiteX5" fmla="*/ 368721 w 696896"/>
                <a:gd name="connsiteY5" fmla="*/ 199706 h 679643"/>
                <a:gd name="connsiteX6" fmla="*/ 512304 w 696896"/>
                <a:gd name="connsiteY6" fmla="*/ 433973 h 679643"/>
                <a:gd name="connsiteX7" fmla="*/ 473838 w 696896"/>
                <a:gd name="connsiteY7" fmla="*/ 674580 h 679643"/>
                <a:gd name="connsiteX8" fmla="*/ 696896 w 696896"/>
                <a:gd name="connsiteY8" fmla="*/ 596897 h 679643"/>
                <a:gd name="connsiteX9" fmla="*/ 635437 w 696896"/>
                <a:gd name="connsiteY9" fmla="*/ 391854 h 679643"/>
                <a:gd name="connsiteX10" fmla="*/ 546973 w 696896"/>
                <a:gd name="connsiteY10" fmla="*/ 179256 h 679643"/>
                <a:gd name="connsiteX11" fmla="*/ 444399 w 696896"/>
                <a:gd name="connsiteY11" fmla="*/ 0 h 679643"/>
                <a:gd name="connsiteX0" fmla="*/ 444399 w 696896"/>
                <a:gd name="connsiteY0" fmla="*/ 0 h 679643"/>
                <a:gd name="connsiteX1" fmla="*/ 229793 w 696896"/>
                <a:gd name="connsiteY1" fmla="*/ 53793 h 679643"/>
                <a:gd name="connsiteX2" fmla="*/ 107091 w 696896"/>
                <a:gd name="connsiteY2" fmla="*/ 120303 h 679643"/>
                <a:gd name="connsiteX3" fmla="*/ 754 w 696896"/>
                <a:gd name="connsiteY3" fmla="*/ 237383 h 679643"/>
                <a:gd name="connsiteX4" fmla="*/ 159452 w 696896"/>
                <a:gd name="connsiteY4" fmla="*/ 175924 h 679643"/>
                <a:gd name="connsiteX5" fmla="*/ 368721 w 696896"/>
                <a:gd name="connsiteY5" fmla="*/ 199706 h 679643"/>
                <a:gd name="connsiteX6" fmla="*/ 512304 w 696896"/>
                <a:gd name="connsiteY6" fmla="*/ 433973 h 679643"/>
                <a:gd name="connsiteX7" fmla="*/ 473838 w 696896"/>
                <a:gd name="connsiteY7" fmla="*/ 674580 h 679643"/>
                <a:gd name="connsiteX8" fmla="*/ 696896 w 696896"/>
                <a:gd name="connsiteY8" fmla="*/ 596897 h 679643"/>
                <a:gd name="connsiteX9" fmla="*/ 635437 w 696896"/>
                <a:gd name="connsiteY9" fmla="*/ 391854 h 679643"/>
                <a:gd name="connsiteX10" fmla="*/ 546973 w 696896"/>
                <a:gd name="connsiteY10" fmla="*/ 179256 h 679643"/>
                <a:gd name="connsiteX11" fmla="*/ 444399 w 696896"/>
                <a:gd name="connsiteY11" fmla="*/ 0 h 679643"/>
                <a:gd name="connsiteX0" fmla="*/ 444399 w 696896"/>
                <a:gd name="connsiteY0" fmla="*/ 0 h 674580"/>
                <a:gd name="connsiteX1" fmla="*/ 229793 w 696896"/>
                <a:gd name="connsiteY1" fmla="*/ 53793 h 674580"/>
                <a:gd name="connsiteX2" fmla="*/ 107091 w 696896"/>
                <a:gd name="connsiteY2" fmla="*/ 120303 h 674580"/>
                <a:gd name="connsiteX3" fmla="*/ 754 w 696896"/>
                <a:gd name="connsiteY3" fmla="*/ 237383 h 674580"/>
                <a:gd name="connsiteX4" fmla="*/ 159452 w 696896"/>
                <a:gd name="connsiteY4" fmla="*/ 175924 h 674580"/>
                <a:gd name="connsiteX5" fmla="*/ 368721 w 696896"/>
                <a:gd name="connsiteY5" fmla="*/ 199706 h 674580"/>
                <a:gd name="connsiteX6" fmla="*/ 512304 w 696896"/>
                <a:gd name="connsiteY6" fmla="*/ 433973 h 674580"/>
                <a:gd name="connsiteX7" fmla="*/ 473838 w 696896"/>
                <a:gd name="connsiteY7" fmla="*/ 674580 h 674580"/>
                <a:gd name="connsiteX8" fmla="*/ 696896 w 696896"/>
                <a:gd name="connsiteY8" fmla="*/ 596897 h 674580"/>
                <a:gd name="connsiteX9" fmla="*/ 635437 w 696896"/>
                <a:gd name="connsiteY9" fmla="*/ 391854 h 674580"/>
                <a:gd name="connsiteX10" fmla="*/ 546973 w 696896"/>
                <a:gd name="connsiteY10" fmla="*/ 179256 h 674580"/>
                <a:gd name="connsiteX11" fmla="*/ 444399 w 696896"/>
                <a:gd name="connsiteY11" fmla="*/ 0 h 674580"/>
                <a:gd name="connsiteX0" fmla="*/ 444399 w 696896"/>
                <a:gd name="connsiteY0" fmla="*/ 0 h 674580"/>
                <a:gd name="connsiteX1" fmla="*/ 229793 w 696896"/>
                <a:gd name="connsiteY1" fmla="*/ 53793 h 674580"/>
                <a:gd name="connsiteX2" fmla="*/ 107091 w 696896"/>
                <a:gd name="connsiteY2" fmla="*/ 120303 h 674580"/>
                <a:gd name="connsiteX3" fmla="*/ 754 w 696896"/>
                <a:gd name="connsiteY3" fmla="*/ 237383 h 674580"/>
                <a:gd name="connsiteX4" fmla="*/ 159452 w 696896"/>
                <a:gd name="connsiteY4" fmla="*/ 175924 h 674580"/>
                <a:gd name="connsiteX5" fmla="*/ 368721 w 696896"/>
                <a:gd name="connsiteY5" fmla="*/ 199706 h 674580"/>
                <a:gd name="connsiteX6" fmla="*/ 512304 w 696896"/>
                <a:gd name="connsiteY6" fmla="*/ 433973 h 674580"/>
                <a:gd name="connsiteX7" fmla="*/ 473838 w 696896"/>
                <a:gd name="connsiteY7" fmla="*/ 674580 h 674580"/>
                <a:gd name="connsiteX8" fmla="*/ 696896 w 696896"/>
                <a:gd name="connsiteY8" fmla="*/ 596897 h 674580"/>
                <a:gd name="connsiteX9" fmla="*/ 635437 w 696896"/>
                <a:gd name="connsiteY9" fmla="*/ 391854 h 674580"/>
                <a:gd name="connsiteX10" fmla="*/ 546973 w 696896"/>
                <a:gd name="connsiteY10" fmla="*/ 179256 h 674580"/>
                <a:gd name="connsiteX11" fmla="*/ 444399 w 696896"/>
                <a:gd name="connsiteY11" fmla="*/ 0 h 674580"/>
                <a:gd name="connsiteX0" fmla="*/ 444399 w 696896"/>
                <a:gd name="connsiteY0" fmla="*/ 0 h 665912"/>
                <a:gd name="connsiteX1" fmla="*/ 229793 w 696896"/>
                <a:gd name="connsiteY1" fmla="*/ 53793 h 665912"/>
                <a:gd name="connsiteX2" fmla="*/ 107091 w 696896"/>
                <a:gd name="connsiteY2" fmla="*/ 120303 h 665912"/>
                <a:gd name="connsiteX3" fmla="*/ 754 w 696896"/>
                <a:gd name="connsiteY3" fmla="*/ 237383 h 665912"/>
                <a:gd name="connsiteX4" fmla="*/ 159452 w 696896"/>
                <a:gd name="connsiteY4" fmla="*/ 175924 h 665912"/>
                <a:gd name="connsiteX5" fmla="*/ 368721 w 696896"/>
                <a:gd name="connsiteY5" fmla="*/ 199706 h 665912"/>
                <a:gd name="connsiteX6" fmla="*/ 512304 w 696896"/>
                <a:gd name="connsiteY6" fmla="*/ 433973 h 665912"/>
                <a:gd name="connsiteX7" fmla="*/ 456503 w 696896"/>
                <a:gd name="connsiteY7" fmla="*/ 665912 h 665912"/>
                <a:gd name="connsiteX8" fmla="*/ 696896 w 696896"/>
                <a:gd name="connsiteY8" fmla="*/ 596897 h 665912"/>
                <a:gd name="connsiteX9" fmla="*/ 635437 w 696896"/>
                <a:gd name="connsiteY9" fmla="*/ 391854 h 665912"/>
                <a:gd name="connsiteX10" fmla="*/ 546973 w 696896"/>
                <a:gd name="connsiteY10" fmla="*/ 179256 h 665912"/>
                <a:gd name="connsiteX11" fmla="*/ 444399 w 696896"/>
                <a:gd name="connsiteY11" fmla="*/ 0 h 665912"/>
                <a:gd name="connsiteX0" fmla="*/ 444399 w 696896"/>
                <a:gd name="connsiteY0" fmla="*/ 0 h 665912"/>
                <a:gd name="connsiteX1" fmla="*/ 229793 w 696896"/>
                <a:gd name="connsiteY1" fmla="*/ 53793 h 665912"/>
                <a:gd name="connsiteX2" fmla="*/ 107091 w 696896"/>
                <a:gd name="connsiteY2" fmla="*/ 120303 h 665912"/>
                <a:gd name="connsiteX3" fmla="*/ 754 w 696896"/>
                <a:gd name="connsiteY3" fmla="*/ 237383 h 665912"/>
                <a:gd name="connsiteX4" fmla="*/ 159452 w 696896"/>
                <a:gd name="connsiteY4" fmla="*/ 175924 h 665912"/>
                <a:gd name="connsiteX5" fmla="*/ 368721 w 696896"/>
                <a:gd name="connsiteY5" fmla="*/ 199706 h 665912"/>
                <a:gd name="connsiteX6" fmla="*/ 512304 w 696896"/>
                <a:gd name="connsiteY6" fmla="*/ 433973 h 665912"/>
                <a:gd name="connsiteX7" fmla="*/ 456503 w 696896"/>
                <a:gd name="connsiteY7" fmla="*/ 665912 h 665912"/>
                <a:gd name="connsiteX8" fmla="*/ 696896 w 696896"/>
                <a:gd name="connsiteY8" fmla="*/ 596897 h 665912"/>
                <a:gd name="connsiteX9" fmla="*/ 635437 w 696896"/>
                <a:gd name="connsiteY9" fmla="*/ 391854 h 665912"/>
                <a:gd name="connsiteX10" fmla="*/ 546973 w 696896"/>
                <a:gd name="connsiteY10" fmla="*/ 179256 h 665912"/>
                <a:gd name="connsiteX11" fmla="*/ 444399 w 696896"/>
                <a:gd name="connsiteY11" fmla="*/ 0 h 665912"/>
                <a:gd name="connsiteX0" fmla="*/ 444399 w 696896"/>
                <a:gd name="connsiteY0" fmla="*/ 0 h 665912"/>
                <a:gd name="connsiteX1" fmla="*/ 229793 w 696896"/>
                <a:gd name="connsiteY1" fmla="*/ 53793 h 665912"/>
                <a:gd name="connsiteX2" fmla="*/ 107091 w 696896"/>
                <a:gd name="connsiteY2" fmla="*/ 120303 h 665912"/>
                <a:gd name="connsiteX3" fmla="*/ 754 w 696896"/>
                <a:gd name="connsiteY3" fmla="*/ 237383 h 665912"/>
                <a:gd name="connsiteX4" fmla="*/ 159452 w 696896"/>
                <a:gd name="connsiteY4" fmla="*/ 175924 h 665912"/>
                <a:gd name="connsiteX5" fmla="*/ 368721 w 696896"/>
                <a:gd name="connsiteY5" fmla="*/ 199706 h 665912"/>
                <a:gd name="connsiteX6" fmla="*/ 529639 w 696896"/>
                <a:gd name="connsiteY6" fmla="*/ 455641 h 665912"/>
                <a:gd name="connsiteX7" fmla="*/ 456503 w 696896"/>
                <a:gd name="connsiteY7" fmla="*/ 665912 h 665912"/>
                <a:gd name="connsiteX8" fmla="*/ 696896 w 696896"/>
                <a:gd name="connsiteY8" fmla="*/ 596897 h 665912"/>
                <a:gd name="connsiteX9" fmla="*/ 635437 w 696896"/>
                <a:gd name="connsiteY9" fmla="*/ 391854 h 665912"/>
                <a:gd name="connsiteX10" fmla="*/ 546973 w 696896"/>
                <a:gd name="connsiteY10" fmla="*/ 179256 h 665912"/>
                <a:gd name="connsiteX11" fmla="*/ 444399 w 696896"/>
                <a:gd name="connsiteY11" fmla="*/ 0 h 665912"/>
                <a:gd name="connsiteX0" fmla="*/ 444399 w 696896"/>
                <a:gd name="connsiteY0" fmla="*/ 0 h 665912"/>
                <a:gd name="connsiteX1" fmla="*/ 229793 w 696896"/>
                <a:gd name="connsiteY1" fmla="*/ 53793 h 665912"/>
                <a:gd name="connsiteX2" fmla="*/ 107091 w 696896"/>
                <a:gd name="connsiteY2" fmla="*/ 120303 h 665912"/>
                <a:gd name="connsiteX3" fmla="*/ 754 w 696896"/>
                <a:gd name="connsiteY3" fmla="*/ 237383 h 665912"/>
                <a:gd name="connsiteX4" fmla="*/ 159452 w 696896"/>
                <a:gd name="connsiteY4" fmla="*/ 175924 h 665912"/>
                <a:gd name="connsiteX5" fmla="*/ 438060 w 696896"/>
                <a:gd name="connsiteY5" fmla="*/ 238709 h 665912"/>
                <a:gd name="connsiteX6" fmla="*/ 529639 w 696896"/>
                <a:gd name="connsiteY6" fmla="*/ 455641 h 665912"/>
                <a:gd name="connsiteX7" fmla="*/ 456503 w 696896"/>
                <a:gd name="connsiteY7" fmla="*/ 665912 h 665912"/>
                <a:gd name="connsiteX8" fmla="*/ 696896 w 696896"/>
                <a:gd name="connsiteY8" fmla="*/ 596897 h 665912"/>
                <a:gd name="connsiteX9" fmla="*/ 635437 w 696896"/>
                <a:gd name="connsiteY9" fmla="*/ 391854 h 665912"/>
                <a:gd name="connsiteX10" fmla="*/ 546973 w 696896"/>
                <a:gd name="connsiteY10" fmla="*/ 179256 h 665912"/>
                <a:gd name="connsiteX11" fmla="*/ 444399 w 696896"/>
                <a:gd name="connsiteY11" fmla="*/ 0 h 665912"/>
                <a:gd name="connsiteX0" fmla="*/ 447240 w 699737"/>
                <a:gd name="connsiteY0" fmla="*/ 0 h 665912"/>
                <a:gd name="connsiteX1" fmla="*/ 232634 w 699737"/>
                <a:gd name="connsiteY1" fmla="*/ 53793 h 665912"/>
                <a:gd name="connsiteX2" fmla="*/ 109932 w 699737"/>
                <a:gd name="connsiteY2" fmla="*/ 120303 h 665912"/>
                <a:gd name="connsiteX3" fmla="*/ 3595 w 699737"/>
                <a:gd name="connsiteY3" fmla="*/ 237383 h 665912"/>
                <a:gd name="connsiteX4" fmla="*/ 240298 w 699737"/>
                <a:gd name="connsiteY4" fmla="*/ 167257 h 665912"/>
                <a:gd name="connsiteX5" fmla="*/ 440901 w 699737"/>
                <a:gd name="connsiteY5" fmla="*/ 238709 h 665912"/>
                <a:gd name="connsiteX6" fmla="*/ 532480 w 699737"/>
                <a:gd name="connsiteY6" fmla="*/ 455641 h 665912"/>
                <a:gd name="connsiteX7" fmla="*/ 459344 w 699737"/>
                <a:gd name="connsiteY7" fmla="*/ 665912 h 665912"/>
                <a:gd name="connsiteX8" fmla="*/ 699737 w 699737"/>
                <a:gd name="connsiteY8" fmla="*/ 596897 h 665912"/>
                <a:gd name="connsiteX9" fmla="*/ 638278 w 699737"/>
                <a:gd name="connsiteY9" fmla="*/ 391854 h 665912"/>
                <a:gd name="connsiteX10" fmla="*/ 549814 w 699737"/>
                <a:gd name="connsiteY10" fmla="*/ 179256 h 665912"/>
                <a:gd name="connsiteX11" fmla="*/ 447240 w 699737"/>
                <a:gd name="connsiteY11" fmla="*/ 0 h 665912"/>
                <a:gd name="connsiteX0" fmla="*/ 443935 w 696432"/>
                <a:gd name="connsiteY0" fmla="*/ 0 h 665912"/>
                <a:gd name="connsiteX1" fmla="*/ 229329 w 696432"/>
                <a:gd name="connsiteY1" fmla="*/ 53793 h 665912"/>
                <a:gd name="connsiteX2" fmla="*/ 106627 w 696432"/>
                <a:gd name="connsiteY2" fmla="*/ 120303 h 665912"/>
                <a:gd name="connsiteX3" fmla="*/ 290 w 696432"/>
                <a:gd name="connsiteY3" fmla="*/ 237383 h 665912"/>
                <a:gd name="connsiteX4" fmla="*/ 80625 w 696432"/>
                <a:gd name="connsiteY4" fmla="*/ 185308 h 665912"/>
                <a:gd name="connsiteX5" fmla="*/ 236993 w 696432"/>
                <a:gd name="connsiteY5" fmla="*/ 167257 h 665912"/>
                <a:gd name="connsiteX6" fmla="*/ 437596 w 696432"/>
                <a:gd name="connsiteY6" fmla="*/ 238709 h 665912"/>
                <a:gd name="connsiteX7" fmla="*/ 529175 w 696432"/>
                <a:gd name="connsiteY7" fmla="*/ 455641 h 665912"/>
                <a:gd name="connsiteX8" fmla="*/ 456039 w 696432"/>
                <a:gd name="connsiteY8" fmla="*/ 665912 h 665912"/>
                <a:gd name="connsiteX9" fmla="*/ 696432 w 696432"/>
                <a:gd name="connsiteY9" fmla="*/ 596897 h 665912"/>
                <a:gd name="connsiteX10" fmla="*/ 634973 w 696432"/>
                <a:gd name="connsiteY10" fmla="*/ 391854 h 665912"/>
                <a:gd name="connsiteX11" fmla="*/ 546509 w 696432"/>
                <a:gd name="connsiteY11" fmla="*/ 179256 h 665912"/>
                <a:gd name="connsiteX12" fmla="*/ 443935 w 696432"/>
                <a:gd name="connsiteY12" fmla="*/ 0 h 665912"/>
                <a:gd name="connsiteX0" fmla="*/ 443935 w 696432"/>
                <a:gd name="connsiteY0" fmla="*/ 0 h 665912"/>
                <a:gd name="connsiteX1" fmla="*/ 229329 w 696432"/>
                <a:gd name="connsiteY1" fmla="*/ 53793 h 665912"/>
                <a:gd name="connsiteX2" fmla="*/ 106627 w 696432"/>
                <a:gd name="connsiteY2" fmla="*/ 120303 h 665912"/>
                <a:gd name="connsiteX3" fmla="*/ 290 w 696432"/>
                <a:gd name="connsiteY3" fmla="*/ 237383 h 665912"/>
                <a:gd name="connsiteX4" fmla="*/ 80625 w 696432"/>
                <a:gd name="connsiteY4" fmla="*/ 185308 h 665912"/>
                <a:gd name="connsiteX5" fmla="*/ 236993 w 696432"/>
                <a:gd name="connsiteY5" fmla="*/ 167257 h 665912"/>
                <a:gd name="connsiteX6" fmla="*/ 437596 w 696432"/>
                <a:gd name="connsiteY6" fmla="*/ 238709 h 665912"/>
                <a:gd name="connsiteX7" fmla="*/ 529175 w 696432"/>
                <a:gd name="connsiteY7" fmla="*/ 455641 h 665912"/>
                <a:gd name="connsiteX8" fmla="*/ 456039 w 696432"/>
                <a:gd name="connsiteY8" fmla="*/ 665912 h 665912"/>
                <a:gd name="connsiteX9" fmla="*/ 696432 w 696432"/>
                <a:gd name="connsiteY9" fmla="*/ 596897 h 665912"/>
                <a:gd name="connsiteX10" fmla="*/ 634973 w 696432"/>
                <a:gd name="connsiteY10" fmla="*/ 391854 h 665912"/>
                <a:gd name="connsiteX11" fmla="*/ 546509 w 696432"/>
                <a:gd name="connsiteY11" fmla="*/ 179256 h 665912"/>
                <a:gd name="connsiteX12" fmla="*/ 443935 w 696432"/>
                <a:gd name="connsiteY12" fmla="*/ 0 h 665912"/>
                <a:gd name="connsiteX0" fmla="*/ 569401 w 821898"/>
                <a:gd name="connsiteY0" fmla="*/ 0 h 665912"/>
                <a:gd name="connsiteX1" fmla="*/ 354795 w 821898"/>
                <a:gd name="connsiteY1" fmla="*/ 53793 h 665912"/>
                <a:gd name="connsiteX2" fmla="*/ 232093 w 821898"/>
                <a:gd name="connsiteY2" fmla="*/ 120303 h 665912"/>
                <a:gd name="connsiteX3" fmla="*/ 80 w 821898"/>
                <a:gd name="connsiteY3" fmla="*/ 332724 h 665912"/>
                <a:gd name="connsiteX4" fmla="*/ 206091 w 821898"/>
                <a:gd name="connsiteY4" fmla="*/ 185308 h 665912"/>
                <a:gd name="connsiteX5" fmla="*/ 362459 w 821898"/>
                <a:gd name="connsiteY5" fmla="*/ 167257 h 665912"/>
                <a:gd name="connsiteX6" fmla="*/ 563062 w 821898"/>
                <a:gd name="connsiteY6" fmla="*/ 238709 h 665912"/>
                <a:gd name="connsiteX7" fmla="*/ 654641 w 821898"/>
                <a:gd name="connsiteY7" fmla="*/ 455641 h 665912"/>
                <a:gd name="connsiteX8" fmla="*/ 581505 w 821898"/>
                <a:gd name="connsiteY8" fmla="*/ 665912 h 665912"/>
                <a:gd name="connsiteX9" fmla="*/ 821898 w 821898"/>
                <a:gd name="connsiteY9" fmla="*/ 596897 h 665912"/>
                <a:gd name="connsiteX10" fmla="*/ 760439 w 821898"/>
                <a:gd name="connsiteY10" fmla="*/ 391854 h 665912"/>
                <a:gd name="connsiteX11" fmla="*/ 671975 w 821898"/>
                <a:gd name="connsiteY11" fmla="*/ 179256 h 665912"/>
                <a:gd name="connsiteX12" fmla="*/ 569401 w 821898"/>
                <a:gd name="connsiteY12" fmla="*/ 0 h 665912"/>
                <a:gd name="connsiteX0" fmla="*/ 530424 w 782921"/>
                <a:gd name="connsiteY0" fmla="*/ 0 h 665912"/>
                <a:gd name="connsiteX1" fmla="*/ 315818 w 782921"/>
                <a:gd name="connsiteY1" fmla="*/ 53793 h 665912"/>
                <a:gd name="connsiteX2" fmla="*/ 193116 w 782921"/>
                <a:gd name="connsiteY2" fmla="*/ 120303 h 665912"/>
                <a:gd name="connsiteX3" fmla="*/ 105 w 782921"/>
                <a:gd name="connsiteY3" fmla="*/ 319723 h 665912"/>
                <a:gd name="connsiteX4" fmla="*/ 167114 w 782921"/>
                <a:gd name="connsiteY4" fmla="*/ 185308 h 665912"/>
                <a:gd name="connsiteX5" fmla="*/ 323482 w 782921"/>
                <a:gd name="connsiteY5" fmla="*/ 167257 h 665912"/>
                <a:gd name="connsiteX6" fmla="*/ 524085 w 782921"/>
                <a:gd name="connsiteY6" fmla="*/ 238709 h 665912"/>
                <a:gd name="connsiteX7" fmla="*/ 615664 w 782921"/>
                <a:gd name="connsiteY7" fmla="*/ 455641 h 665912"/>
                <a:gd name="connsiteX8" fmla="*/ 542528 w 782921"/>
                <a:gd name="connsiteY8" fmla="*/ 665912 h 665912"/>
                <a:gd name="connsiteX9" fmla="*/ 782921 w 782921"/>
                <a:gd name="connsiteY9" fmla="*/ 596897 h 665912"/>
                <a:gd name="connsiteX10" fmla="*/ 721462 w 782921"/>
                <a:gd name="connsiteY10" fmla="*/ 391854 h 665912"/>
                <a:gd name="connsiteX11" fmla="*/ 632998 w 782921"/>
                <a:gd name="connsiteY11" fmla="*/ 179256 h 665912"/>
                <a:gd name="connsiteX12" fmla="*/ 530424 w 782921"/>
                <a:gd name="connsiteY12" fmla="*/ 0 h 665912"/>
                <a:gd name="connsiteX0" fmla="*/ 530424 w 782921"/>
                <a:gd name="connsiteY0" fmla="*/ 0 h 665912"/>
                <a:gd name="connsiteX1" fmla="*/ 315818 w 782921"/>
                <a:gd name="connsiteY1" fmla="*/ 53793 h 665912"/>
                <a:gd name="connsiteX2" fmla="*/ 193116 w 782921"/>
                <a:gd name="connsiteY2" fmla="*/ 120303 h 665912"/>
                <a:gd name="connsiteX3" fmla="*/ 105 w 782921"/>
                <a:gd name="connsiteY3" fmla="*/ 319723 h 665912"/>
                <a:gd name="connsiteX4" fmla="*/ 167114 w 782921"/>
                <a:gd name="connsiteY4" fmla="*/ 185308 h 665912"/>
                <a:gd name="connsiteX5" fmla="*/ 323482 w 782921"/>
                <a:gd name="connsiteY5" fmla="*/ 167257 h 665912"/>
                <a:gd name="connsiteX6" fmla="*/ 524085 w 782921"/>
                <a:gd name="connsiteY6" fmla="*/ 238709 h 665912"/>
                <a:gd name="connsiteX7" fmla="*/ 615664 w 782921"/>
                <a:gd name="connsiteY7" fmla="*/ 455641 h 665912"/>
                <a:gd name="connsiteX8" fmla="*/ 542528 w 782921"/>
                <a:gd name="connsiteY8" fmla="*/ 665912 h 665912"/>
                <a:gd name="connsiteX9" fmla="*/ 782921 w 782921"/>
                <a:gd name="connsiteY9" fmla="*/ 596897 h 665912"/>
                <a:gd name="connsiteX10" fmla="*/ 721462 w 782921"/>
                <a:gd name="connsiteY10" fmla="*/ 391854 h 665912"/>
                <a:gd name="connsiteX11" fmla="*/ 632998 w 782921"/>
                <a:gd name="connsiteY11" fmla="*/ 179256 h 665912"/>
                <a:gd name="connsiteX12" fmla="*/ 530424 w 782921"/>
                <a:gd name="connsiteY12" fmla="*/ 0 h 665912"/>
                <a:gd name="connsiteX0" fmla="*/ 526094 w 778591"/>
                <a:gd name="connsiteY0" fmla="*/ 0 h 665912"/>
                <a:gd name="connsiteX1" fmla="*/ 311488 w 778591"/>
                <a:gd name="connsiteY1" fmla="*/ 53793 h 665912"/>
                <a:gd name="connsiteX2" fmla="*/ 188786 w 778591"/>
                <a:gd name="connsiteY2" fmla="*/ 120303 h 665912"/>
                <a:gd name="connsiteX3" fmla="*/ 108 w 778591"/>
                <a:gd name="connsiteY3" fmla="*/ 293721 h 665912"/>
                <a:gd name="connsiteX4" fmla="*/ 162784 w 778591"/>
                <a:gd name="connsiteY4" fmla="*/ 185308 h 665912"/>
                <a:gd name="connsiteX5" fmla="*/ 319152 w 778591"/>
                <a:gd name="connsiteY5" fmla="*/ 167257 h 665912"/>
                <a:gd name="connsiteX6" fmla="*/ 519755 w 778591"/>
                <a:gd name="connsiteY6" fmla="*/ 238709 h 665912"/>
                <a:gd name="connsiteX7" fmla="*/ 611334 w 778591"/>
                <a:gd name="connsiteY7" fmla="*/ 455641 h 665912"/>
                <a:gd name="connsiteX8" fmla="*/ 538198 w 778591"/>
                <a:gd name="connsiteY8" fmla="*/ 665912 h 665912"/>
                <a:gd name="connsiteX9" fmla="*/ 778591 w 778591"/>
                <a:gd name="connsiteY9" fmla="*/ 596897 h 665912"/>
                <a:gd name="connsiteX10" fmla="*/ 717132 w 778591"/>
                <a:gd name="connsiteY10" fmla="*/ 391854 h 665912"/>
                <a:gd name="connsiteX11" fmla="*/ 628668 w 778591"/>
                <a:gd name="connsiteY11" fmla="*/ 179256 h 665912"/>
                <a:gd name="connsiteX12" fmla="*/ 526094 w 778591"/>
                <a:gd name="connsiteY12" fmla="*/ 0 h 665912"/>
                <a:gd name="connsiteX0" fmla="*/ 525986 w 778483"/>
                <a:gd name="connsiteY0" fmla="*/ 0 h 665912"/>
                <a:gd name="connsiteX1" fmla="*/ 311380 w 778483"/>
                <a:gd name="connsiteY1" fmla="*/ 53793 h 665912"/>
                <a:gd name="connsiteX2" fmla="*/ 188678 w 778483"/>
                <a:gd name="connsiteY2" fmla="*/ 120303 h 665912"/>
                <a:gd name="connsiteX3" fmla="*/ 0 w 778483"/>
                <a:gd name="connsiteY3" fmla="*/ 293721 h 665912"/>
                <a:gd name="connsiteX4" fmla="*/ 162676 w 778483"/>
                <a:gd name="connsiteY4" fmla="*/ 185308 h 665912"/>
                <a:gd name="connsiteX5" fmla="*/ 319044 w 778483"/>
                <a:gd name="connsiteY5" fmla="*/ 167257 h 665912"/>
                <a:gd name="connsiteX6" fmla="*/ 519647 w 778483"/>
                <a:gd name="connsiteY6" fmla="*/ 238709 h 665912"/>
                <a:gd name="connsiteX7" fmla="*/ 611226 w 778483"/>
                <a:gd name="connsiteY7" fmla="*/ 455641 h 665912"/>
                <a:gd name="connsiteX8" fmla="*/ 538090 w 778483"/>
                <a:gd name="connsiteY8" fmla="*/ 665912 h 665912"/>
                <a:gd name="connsiteX9" fmla="*/ 778483 w 778483"/>
                <a:gd name="connsiteY9" fmla="*/ 596897 h 665912"/>
                <a:gd name="connsiteX10" fmla="*/ 717024 w 778483"/>
                <a:gd name="connsiteY10" fmla="*/ 391854 h 665912"/>
                <a:gd name="connsiteX11" fmla="*/ 628560 w 778483"/>
                <a:gd name="connsiteY11" fmla="*/ 179256 h 665912"/>
                <a:gd name="connsiteX12" fmla="*/ 525986 w 778483"/>
                <a:gd name="connsiteY12" fmla="*/ 0 h 665912"/>
                <a:gd name="connsiteX0" fmla="*/ 452314 w 704811"/>
                <a:gd name="connsiteY0" fmla="*/ 0 h 665912"/>
                <a:gd name="connsiteX1" fmla="*/ 237708 w 704811"/>
                <a:gd name="connsiteY1" fmla="*/ 53793 h 665912"/>
                <a:gd name="connsiteX2" fmla="*/ 115006 w 704811"/>
                <a:gd name="connsiteY2" fmla="*/ 120303 h 665912"/>
                <a:gd name="connsiteX3" fmla="*/ 0 w 704811"/>
                <a:gd name="connsiteY3" fmla="*/ 250384 h 665912"/>
                <a:gd name="connsiteX4" fmla="*/ 89004 w 704811"/>
                <a:gd name="connsiteY4" fmla="*/ 185308 h 665912"/>
                <a:gd name="connsiteX5" fmla="*/ 245372 w 704811"/>
                <a:gd name="connsiteY5" fmla="*/ 167257 h 665912"/>
                <a:gd name="connsiteX6" fmla="*/ 445975 w 704811"/>
                <a:gd name="connsiteY6" fmla="*/ 238709 h 665912"/>
                <a:gd name="connsiteX7" fmla="*/ 537554 w 704811"/>
                <a:gd name="connsiteY7" fmla="*/ 455641 h 665912"/>
                <a:gd name="connsiteX8" fmla="*/ 464418 w 704811"/>
                <a:gd name="connsiteY8" fmla="*/ 665912 h 665912"/>
                <a:gd name="connsiteX9" fmla="*/ 704811 w 704811"/>
                <a:gd name="connsiteY9" fmla="*/ 596897 h 665912"/>
                <a:gd name="connsiteX10" fmla="*/ 643352 w 704811"/>
                <a:gd name="connsiteY10" fmla="*/ 391854 h 665912"/>
                <a:gd name="connsiteX11" fmla="*/ 554888 w 704811"/>
                <a:gd name="connsiteY11" fmla="*/ 179256 h 665912"/>
                <a:gd name="connsiteX12" fmla="*/ 452314 w 704811"/>
                <a:gd name="connsiteY12" fmla="*/ 0 h 665912"/>
                <a:gd name="connsiteX0" fmla="*/ 452314 w 704811"/>
                <a:gd name="connsiteY0" fmla="*/ 0 h 665912"/>
                <a:gd name="connsiteX1" fmla="*/ 237708 w 704811"/>
                <a:gd name="connsiteY1" fmla="*/ 53793 h 665912"/>
                <a:gd name="connsiteX2" fmla="*/ 115006 w 704811"/>
                <a:gd name="connsiteY2" fmla="*/ 120303 h 665912"/>
                <a:gd name="connsiteX3" fmla="*/ 0 w 704811"/>
                <a:gd name="connsiteY3" fmla="*/ 250384 h 665912"/>
                <a:gd name="connsiteX4" fmla="*/ 89004 w 704811"/>
                <a:gd name="connsiteY4" fmla="*/ 185308 h 665912"/>
                <a:gd name="connsiteX5" fmla="*/ 245372 w 704811"/>
                <a:gd name="connsiteY5" fmla="*/ 167257 h 665912"/>
                <a:gd name="connsiteX6" fmla="*/ 445975 w 704811"/>
                <a:gd name="connsiteY6" fmla="*/ 238709 h 665912"/>
                <a:gd name="connsiteX7" fmla="*/ 537554 w 704811"/>
                <a:gd name="connsiteY7" fmla="*/ 455641 h 665912"/>
                <a:gd name="connsiteX8" fmla="*/ 464418 w 704811"/>
                <a:gd name="connsiteY8" fmla="*/ 665912 h 665912"/>
                <a:gd name="connsiteX9" fmla="*/ 704811 w 704811"/>
                <a:gd name="connsiteY9" fmla="*/ 596897 h 665912"/>
                <a:gd name="connsiteX10" fmla="*/ 643352 w 704811"/>
                <a:gd name="connsiteY10" fmla="*/ 391854 h 665912"/>
                <a:gd name="connsiteX11" fmla="*/ 554888 w 704811"/>
                <a:gd name="connsiteY11" fmla="*/ 179256 h 665912"/>
                <a:gd name="connsiteX12" fmla="*/ 452314 w 704811"/>
                <a:gd name="connsiteY12" fmla="*/ 0 h 665912"/>
                <a:gd name="connsiteX0" fmla="*/ 460981 w 713478"/>
                <a:gd name="connsiteY0" fmla="*/ 0 h 665912"/>
                <a:gd name="connsiteX1" fmla="*/ 246375 w 713478"/>
                <a:gd name="connsiteY1" fmla="*/ 53793 h 665912"/>
                <a:gd name="connsiteX2" fmla="*/ 123673 w 713478"/>
                <a:gd name="connsiteY2" fmla="*/ 120303 h 665912"/>
                <a:gd name="connsiteX3" fmla="*/ 0 w 713478"/>
                <a:gd name="connsiteY3" fmla="*/ 241716 h 665912"/>
                <a:gd name="connsiteX4" fmla="*/ 97671 w 713478"/>
                <a:gd name="connsiteY4" fmla="*/ 185308 h 665912"/>
                <a:gd name="connsiteX5" fmla="*/ 254039 w 713478"/>
                <a:gd name="connsiteY5" fmla="*/ 167257 h 665912"/>
                <a:gd name="connsiteX6" fmla="*/ 454642 w 713478"/>
                <a:gd name="connsiteY6" fmla="*/ 238709 h 665912"/>
                <a:gd name="connsiteX7" fmla="*/ 546221 w 713478"/>
                <a:gd name="connsiteY7" fmla="*/ 455641 h 665912"/>
                <a:gd name="connsiteX8" fmla="*/ 473085 w 713478"/>
                <a:gd name="connsiteY8" fmla="*/ 665912 h 665912"/>
                <a:gd name="connsiteX9" fmla="*/ 713478 w 713478"/>
                <a:gd name="connsiteY9" fmla="*/ 596897 h 665912"/>
                <a:gd name="connsiteX10" fmla="*/ 652019 w 713478"/>
                <a:gd name="connsiteY10" fmla="*/ 391854 h 665912"/>
                <a:gd name="connsiteX11" fmla="*/ 563555 w 713478"/>
                <a:gd name="connsiteY11" fmla="*/ 179256 h 665912"/>
                <a:gd name="connsiteX12" fmla="*/ 460981 w 713478"/>
                <a:gd name="connsiteY12" fmla="*/ 0 h 665912"/>
                <a:gd name="connsiteX0" fmla="*/ 460981 w 713478"/>
                <a:gd name="connsiteY0" fmla="*/ 0 h 665912"/>
                <a:gd name="connsiteX1" fmla="*/ 285378 w 713478"/>
                <a:gd name="connsiteY1" fmla="*/ 32125 h 665912"/>
                <a:gd name="connsiteX2" fmla="*/ 123673 w 713478"/>
                <a:gd name="connsiteY2" fmla="*/ 120303 h 665912"/>
                <a:gd name="connsiteX3" fmla="*/ 0 w 713478"/>
                <a:gd name="connsiteY3" fmla="*/ 241716 h 665912"/>
                <a:gd name="connsiteX4" fmla="*/ 97671 w 713478"/>
                <a:gd name="connsiteY4" fmla="*/ 185308 h 665912"/>
                <a:gd name="connsiteX5" fmla="*/ 254039 w 713478"/>
                <a:gd name="connsiteY5" fmla="*/ 167257 h 665912"/>
                <a:gd name="connsiteX6" fmla="*/ 454642 w 713478"/>
                <a:gd name="connsiteY6" fmla="*/ 238709 h 665912"/>
                <a:gd name="connsiteX7" fmla="*/ 546221 w 713478"/>
                <a:gd name="connsiteY7" fmla="*/ 455641 h 665912"/>
                <a:gd name="connsiteX8" fmla="*/ 473085 w 713478"/>
                <a:gd name="connsiteY8" fmla="*/ 665912 h 665912"/>
                <a:gd name="connsiteX9" fmla="*/ 713478 w 713478"/>
                <a:gd name="connsiteY9" fmla="*/ 596897 h 665912"/>
                <a:gd name="connsiteX10" fmla="*/ 652019 w 713478"/>
                <a:gd name="connsiteY10" fmla="*/ 391854 h 665912"/>
                <a:gd name="connsiteX11" fmla="*/ 563555 w 713478"/>
                <a:gd name="connsiteY11" fmla="*/ 179256 h 665912"/>
                <a:gd name="connsiteX12" fmla="*/ 460981 w 713478"/>
                <a:gd name="connsiteY12" fmla="*/ 0 h 665912"/>
                <a:gd name="connsiteX0" fmla="*/ 460981 w 713478"/>
                <a:gd name="connsiteY0" fmla="*/ 0 h 665912"/>
                <a:gd name="connsiteX1" fmla="*/ 267413 w 713478"/>
                <a:gd name="connsiteY1" fmla="*/ 23050 h 665912"/>
                <a:gd name="connsiteX2" fmla="*/ 123673 w 713478"/>
                <a:gd name="connsiteY2" fmla="*/ 120303 h 665912"/>
                <a:gd name="connsiteX3" fmla="*/ 0 w 713478"/>
                <a:gd name="connsiteY3" fmla="*/ 241716 h 665912"/>
                <a:gd name="connsiteX4" fmla="*/ 97671 w 713478"/>
                <a:gd name="connsiteY4" fmla="*/ 185308 h 665912"/>
                <a:gd name="connsiteX5" fmla="*/ 254039 w 713478"/>
                <a:gd name="connsiteY5" fmla="*/ 167257 h 665912"/>
                <a:gd name="connsiteX6" fmla="*/ 454642 w 713478"/>
                <a:gd name="connsiteY6" fmla="*/ 238709 h 665912"/>
                <a:gd name="connsiteX7" fmla="*/ 546221 w 713478"/>
                <a:gd name="connsiteY7" fmla="*/ 455641 h 665912"/>
                <a:gd name="connsiteX8" fmla="*/ 473085 w 713478"/>
                <a:gd name="connsiteY8" fmla="*/ 665912 h 665912"/>
                <a:gd name="connsiteX9" fmla="*/ 713478 w 713478"/>
                <a:gd name="connsiteY9" fmla="*/ 596897 h 665912"/>
                <a:gd name="connsiteX10" fmla="*/ 652019 w 713478"/>
                <a:gd name="connsiteY10" fmla="*/ 391854 h 665912"/>
                <a:gd name="connsiteX11" fmla="*/ 563555 w 713478"/>
                <a:gd name="connsiteY11" fmla="*/ 179256 h 665912"/>
                <a:gd name="connsiteX12" fmla="*/ 460981 w 713478"/>
                <a:gd name="connsiteY12" fmla="*/ 0 h 665912"/>
                <a:gd name="connsiteX0" fmla="*/ 460981 w 713478"/>
                <a:gd name="connsiteY0" fmla="*/ 0 h 665912"/>
                <a:gd name="connsiteX1" fmla="*/ 267413 w 713478"/>
                <a:gd name="connsiteY1" fmla="*/ 23050 h 665912"/>
                <a:gd name="connsiteX2" fmla="*/ 105707 w 713478"/>
                <a:gd name="connsiteY2" fmla="*/ 117279 h 665912"/>
                <a:gd name="connsiteX3" fmla="*/ 0 w 713478"/>
                <a:gd name="connsiteY3" fmla="*/ 241716 h 665912"/>
                <a:gd name="connsiteX4" fmla="*/ 97671 w 713478"/>
                <a:gd name="connsiteY4" fmla="*/ 185308 h 665912"/>
                <a:gd name="connsiteX5" fmla="*/ 254039 w 713478"/>
                <a:gd name="connsiteY5" fmla="*/ 167257 h 665912"/>
                <a:gd name="connsiteX6" fmla="*/ 454642 w 713478"/>
                <a:gd name="connsiteY6" fmla="*/ 238709 h 665912"/>
                <a:gd name="connsiteX7" fmla="*/ 546221 w 713478"/>
                <a:gd name="connsiteY7" fmla="*/ 455641 h 665912"/>
                <a:gd name="connsiteX8" fmla="*/ 473085 w 713478"/>
                <a:gd name="connsiteY8" fmla="*/ 665912 h 665912"/>
                <a:gd name="connsiteX9" fmla="*/ 713478 w 713478"/>
                <a:gd name="connsiteY9" fmla="*/ 596897 h 665912"/>
                <a:gd name="connsiteX10" fmla="*/ 652019 w 713478"/>
                <a:gd name="connsiteY10" fmla="*/ 391854 h 665912"/>
                <a:gd name="connsiteX11" fmla="*/ 563555 w 713478"/>
                <a:gd name="connsiteY11" fmla="*/ 179256 h 665912"/>
                <a:gd name="connsiteX12" fmla="*/ 460981 w 713478"/>
                <a:gd name="connsiteY12" fmla="*/ 0 h 665912"/>
                <a:gd name="connsiteX0" fmla="*/ 437028 w 713478"/>
                <a:gd name="connsiteY0" fmla="*/ 0 h 678011"/>
                <a:gd name="connsiteX1" fmla="*/ 267413 w 713478"/>
                <a:gd name="connsiteY1" fmla="*/ 35149 h 678011"/>
                <a:gd name="connsiteX2" fmla="*/ 105707 w 713478"/>
                <a:gd name="connsiteY2" fmla="*/ 129378 h 678011"/>
                <a:gd name="connsiteX3" fmla="*/ 0 w 713478"/>
                <a:gd name="connsiteY3" fmla="*/ 253815 h 678011"/>
                <a:gd name="connsiteX4" fmla="*/ 97671 w 713478"/>
                <a:gd name="connsiteY4" fmla="*/ 197407 h 678011"/>
                <a:gd name="connsiteX5" fmla="*/ 254039 w 713478"/>
                <a:gd name="connsiteY5" fmla="*/ 179356 h 678011"/>
                <a:gd name="connsiteX6" fmla="*/ 454642 w 713478"/>
                <a:gd name="connsiteY6" fmla="*/ 250808 h 678011"/>
                <a:gd name="connsiteX7" fmla="*/ 546221 w 713478"/>
                <a:gd name="connsiteY7" fmla="*/ 467740 h 678011"/>
                <a:gd name="connsiteX8" fmla="*/ 473085 w 713478"/>
                <a:gd name="connsiteY8" fmla="*/ 678011 h 678011"/>
                <a:gd name="connsiteX9" fmla="*/ 713478 w 713478"/>
                <a:gd name="connsiteY9" fmla="*/ 608996 h 678011"/>
                <a:gd name="connsiteX10" fmla="*/ 652019 w 713478"/>
                <a:gd name="connsiteY10" fmla="*/ 403953 h 678011"/>
                <a:gd name="connsiteX11" fmla="*/ 563555 w 713478"/>
                <a:gd name="connsiteY11" fmla="*/ 191355 h 678011"/>
                <a:gd name="connsiteX12" fmla="*/ 437028 w 713478"/>
                <a:gd name="connsiteY12" fmla="*/ 0 h 678011"/>
                <a:gd name="connsiteX0" fmla="*/ 437028 w 713478"/>
                <a:gd name="connsiteY0" fmla="*/ 0 h 678011"/>
                <a:gd name="connsiteX1" fmla="*/ 267413 w 713478"/>
                <a:gd name="connsiteY1" fmla="*/ 35149 h 678011"/>
                <a:gd name="connsiteX2" fmla="*/ 105707 w 713478"/>
                <a:gd name="connsiteY2" fmla="*/ 129378 h 678011"/>
                <a:gd name="connsiteX3" fmla="*/ 0 w 713478"/>
                <a:gd name="connsiteY3" fmla="*/ 253815 h 678011"/>
                <a:gd name="connsiteX4" fmla="*/ 97671 w 713478"/>
                <a:gd name="connsiteY4" fmla="*/ 197407 h 678011"/>
                <a:gd name="connsiteX5" fmla="*/ 254039 w 713478"/>
                <a:gd name="connsiteY5" fmla="*/ 179356 h 678011"/>
                <a:gd name="connsiteX6" fmla="*/ 454642 w 713478"/>
                <a:gd name="connsiteY6" fmla="*/ 250808 h 678011"/>
                <a:gd name="connsiteX7" fmla="*/ 546221 w 713478"/>
                <a:gd name="connsiteY7" fmla="*/ 467740 h 678011"/>
                <a:gd name="connsiteX8" fmla="*/ 473085 w 713478"/>
                <a:gd name="connsiteY8" fmla="*/ 678011 h 678011"/>
                <a:gd name="connsiteX9" fmla="*/ 713478 w 713478"/>
                <a:gd name="connsiteY9" fmla="*/ 608996 h 678011"/>
                <a:gd name="connsiteX10" fmla="*/ 652019 w 713478"/>
                <a:gd name="connsiteY10" fmla="*/ 403953 h 678011"/>
                <a:gd name="connsiteX11" fmla="*/ 563555 w 713478"/>
                <a:gd name="connsiteY11" fmla="*/ 191355 h 678011"/>
                <a:gd name="connsiteX12" fmla="*/ 437028 w 713478"/>
                <a:gd name="connsiteY12" fmla="*/ 0 h 678011"/>
                <a:gd name="connsiteX0" fmla="*/ 437028 w 713478"/>
                <a:gd name="connsiteY0" fmla="*/ 0 h 678011"/>
                <a:gd name="connsiteX1" fmla="*/ 267413 w 713478"/>
                <a:gd name="connsiteY1" fmla="*/ 35149 h 678011"/>
                <a:gd name="connsiteX2" fmla="*/ 105707 w 713478"/>
                <a:gd name="connsiteY2" fmla="*/ 129378 h 678011"/>
                <a:gd name="connsiteX3" fmla="*/ 0 w 713478"/>
                <a:gd name="connsiteY3" fmla="*/ 253815 h 678011"/>
                <a:gd name="connsiteX4" fmla="*/ 97671 w 713478"/>
                <a:gd name="connsiteY4" fmla="*/ 197407 h 678011"/>
                <a:gd name="connsiteX5" fmla="*/ 254039 w 713478"/>
                <a:gd name="connsiteY5" fmla="*/ 179356 h 678011"/>
                <a:gd name="connsiteX6" fmla="*/ 454642 w 713478"/>
                <a:gd name="connsiteY6" fmla="*/ 250808 h 678011"/>
                <a:gd name="connsiteX7" fmla="*/ 546221 w 713478"/>
                <a:gd name="connsiteY7" fmla="*/ 467740 h 678011"/>
                <a:gd name="connsiteX8" fmla="*/ 473085 w 713478"/>
                <a:gd name="connsiteY8" fmla="*/ 678011 h 678011"/>
                <a:gd name="connsiteX9" fmla="*/ 713478 w 713478"/>
                <a:gd name="connsiteY9" fmla="*/ 608996 h 678011"/>
                <a:gd name="connsiteX10" fmla="*/ 652019 w 713478"/>
                <a:gd name="connsiteY10" fmla="*/ 403953 h 678011"/>
                <a:gd name="connsiteX11" fmla="*/ 563555 w 713478"/>
                <a:gd name="connsiteY11" fmla="*/ 191355 h 678011"/>
                <a:gd name="connsiteX12" fmla="*/ 437028 w 713478"/>
                <a:gd name="connsiteY12" fmla="*/ 0 h 678011"/>
                <a:gd name="connsiteX0" fmla="*/ 437028 w 713478"/>
                <a:gd name="connsiteY0" fmla="*/ 0 h 678011"/>
                <a:gd name="connsiteX1" fmla="*/ 267413 w 713478"/>
                <a:gd name="connsiteY1" fmla="*/ 35149 h 678011"/>
                <a:gd name="connsiteX2" fmla="*/ 105707 w 713478"/>
                <a:gd name="connsiteY2" fmla="*/ 129378 h 678011"/>
                <a:gd name="connsiteX3" fmla="*/ 0 w 713478"/>
                <a:gd name="connsiteY3" fmla="*/ 253815 h 678011"/>
                <a:gd name="connsiteX4" fmla="*/ 97671 w 713478"/>
                <a:gd name="connsiteY4" fmla="*/ 197407 h 678011"/>
                <a:gd name="connsiteX5" fmla="*/ 254039 w 713478"/>
                <a:gd name="connsiteY5" fmla="*/ 179356 h 678011"/>
                <a:gd name="connsiteX6" fmla="*/ 454642 w 713478"/>
                <a:gd name="connsiteY6" fmla="*/ 250808 h 678011"/>
                <a:gd name="connsiteX7" fmla="*/ 546221 w 713478"/>
                <a:gd name="connsiteY7" fmla="*/ 467740 h 678011"/>
                <a:gd name="connsiteX8" fmla="*/ 473085 w 713478"/>
                <a:gd name="connsiteY8" fmla="*/ 678011 h 678011"/>
                <a:gd name="connsiteX9" fmla="*/ 713478 w 713478"/>
                <a:gd name="connsiteY9" fmla="*/ 608996 h 678011"/>
                <a:gd name="connsiteX10" fmla="*/ 652019 w 713478"/>
                <a:gd name="connsiteY10" fmla="*/ 403953 h 678011"/>
                <a:gd name="connsiteX11" fmla="*/ 563555 w 713478"/>
                <a:gd name="connsiteY11" fmla="*/ 191355 h 678011"/>
                <a:gd name="connsiteX12" fmla="*/ 437028 w 713478"/>
                <a:gd name="connsiteY12" fmla="*/ 0 h 67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3478" h="678011">
                  <a:moveTo>
                    <a:pt x="437028" y="0"/>
                  </a:moveTo>
                  <a:cubicBezTo>
                    <a:pt x="355273" y="36"/>
                    <a:pt x="322633" y="13586"/>
                    <a:pt x="267413" y="35149"/>
                  </a:cubicBezTo>
                  <a:cubicBezTo>
                    <a:pt x="212193" y="56712"/>
                    <a:pt x="150276" y="92934"/>
                    <a:pt x="105707" y="129378"/>
                  </a:cubicBezTo>
                  <a:cubicBezTo>
                    <a:pt x="61138" y="165822"/>
                    <a:pt x="52003" y="173642"/>
                    <a:pt x="0" y="253815"/>
                  </a:cubicBezTo>
                  <a:cubicBezTo>
                    <a:pt x="99674" y="195311"/>
                    <a:pt x="58221" y="209095"/>
                    <a:pt x="97671" y="197407"/>
                  </a:cubicBezTo>
                  <a:cubicBezTo>
                    <a:pt x="137122" y="185719"/>
                    <a:pt x="194544" y="170456"/>
                    <a:pt x="254039" y="179356"/>
                  </a:cubicBezTo>
                  <a:cubicBezTo>
                    <a:pt x="313534" y="188256"/>
                    <a:pt x="405945" y="202744"/>
                    <a:pt x="454642" y="250808"/>
                  </a:cubicBezTo>
                  <a:cubicBezTo>
                    <a:pt x="503339" y="298872"/>
                    <a:pt x="543147" y="396540"/>
                    <a:pt x="546221" y="467740"/>
                  </a:cubicBezTo>
                  <a:cubicBezTo>
                    <a:pt x="549295" y="538940"/>
                    <a:pt x="524658" y="611855"/>
                    <a:pt x="473085" y="678011"/>
                  </a:cubicBezTo>
                  <a:cubicBezTo>
                    <a:pt x="551520" y="644494"/>
                    <a:pt x="633096" y="623615"/>
                    <a:pt x="713478" y="608996"/>
                  </a:cubicBezTo>
                  <a:cubicBezTo>
                    <a:pt x="706441" y="535821"/>
                    <a:pt x="674524" y="462634"/>
                    <a:pt x="652019" y="403953"/>
                  </a:cubicBezTo>
                  <a:cubicBezTo>
                    <a:pt x="629514" y="345272"/>
                    <a:pt x="599387" y="258680"/>
                    <a:pt x="563555" y="191355"/>
                  </a:cubicBezTo>
                  <a:cubicBezTo>
                    <a:pt x="527723" y="124030"/>
                    <a:pt x="526742" y="119998"/>
                    <a:pt x="437028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AC8085"/>
                </a:gs>
                <a:gs pos="50000">
                  <a:srgbClr val="E8C0BD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2700000" scaled="1"/>
              <a:tileRect/>
            </a:gradFill>
            <a:ln w="3175">
              <a:solidFill>
                <a:srgbClr val="935F4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CF8F00AA-11FB-464D-BEE6-F33EA32CE3E7}"/>
                </a:ext>
              </a:extLst>
            </p:cNvPr>
            <p:cNvSpPr/>
            <p:nvPr/>
          </p:nvSpPr>
          <p:spPr>
            <a:xfrm rot="18976066">
              <a:off x="7662217" y="2258112"/>
              <a:ext cx="216957" cy="68430"/>
            </a:xfrm>
            <a:prstGeom prst="ellipse">
              <a:avLst/>
            </a:prstGeom>
            <a:gradFill>
              <a:gsLst>
                <a:gs pos="0">
                  <a:srgbClr val="C47761"/>
                </a:gs>
                <a:gs pos="97000">
                  <a:srgbClr val="E1BBB0"/>
                </a:gs>
              </a:gsLst>
              <a:lin ang="11400000" scaled="0"/>
            </a:gradFill>
            <a:ln w="3175">
              <a:solidFill>
                <a:srgbClr val="935F4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3" name="Freeform 245">
              <a:extLst>
                <a:ext uri="{FF2B5EF4-FFF2-40B4-BE49-F238E27FC236}">
                  <a16:creationId xmlns:a16="http://schemas.microsoft.com/office/drawing/2014/main" id="{0BDE5021-DE88-3044-8291-C722F7BCBC48}"/>
                </a:ext>
              </a:extLst>
            </p:cNvPr>
            <p:cNvSpPr/>
            <p:nvPr/>
          </p:nvSpPr>
          <p:spPr>
            <a:xfrm>
              <a:off x="8660623" y="3519834"/>
              <a:ext cx="418177" cy="350407"/>
            </a:xfrm>
            <a:custGeom>
              <a:avLst/>
              <a:gdLst>
                <a:gd name="connsiteX0" fmla="*/ 220342 w 517840"/>
                <a:gd name="connsiteY0" fmla="*/ 453232 h 456142"/>
                <a:gd name="connsiteX1" fmla="*/ 96165 w 517840"/>
                <a:gd name="connsiteY1" fmla="*/ 357276 h 456142"/>
                <a:gd name="connsiteX2" fmla="*/ 17142 w 517840"/>
                <a:gd name="connsiteY2" fmla="*/ 227454 h 456142"/>
                <a:gd name="connsiteX3" fmla="*/ 5853 w 517840"/>
                <a:gd name="connsiteY3" fmla="*/ 103276 h 456142"/>
                <a:gd name="connsiteX4" fmla="*/ 90520 w 517840"/>
                <a:gd name="connsiteY4" fmla="*/ 18609 h 456142"/>
                <a:gd name="connsiteX5" fmla="*/ 220342 w 517840"/>
                <a:gd name="connsiteY5" fmla="*/ 7320 h 456142"/>
                <a:gd name="connsiteX6" fmla="*/ 395320 w 517840"/>
                <a:gd name="connsiteY6" fmla="*/ 108920 h 456142"/>
                <a:gd name="connsiteX7" fmla="*/ 513853 w 517840"/>
                <a:gd name="connsiteY7" fmla="*/ 244387 h 456142"/>
                <a:gd name="connsiteX8" fmla="*/ 220342 w 517840"/>
                <a:gd name="connsiteY8" fmla="*/ 453232 h 4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7840" h="456142">
                  <a:moveTo>
                    <a:pt x="220342" y="453232"/>
                  </a:moveTo>
                  <a:cubicBezTo>
                    <a:pt x="150727" y="472047"/>
                    <a:pt x="130032" y="394906"/>
                    <a:pt x="96165" y="357276"/>
                  </a:cubicBezTo>
                  <a:cubicBezTo>
                    <a:pt x="62298" y="319646"/>
                    <a:pt x="32194" y="269787"/>
                    <a:pt x="17142" y="227454"/>
                  </a:cubicBezTo>
                  <a:cubicBezTo>
                    <a:pt x="2090" y="185121"/>
                    <a:pt x="-6377" y="138083"/>
                    <a:pt x="5853" y="103276"/>
                  </a:cubicBezTo>
                  <a:cubicBezTo>
                    <a:pt x="18083" y="68469"/>
                    <a:pt x="54772" y="34602"/>
                    <a:pt x="90520" y="18609"/>
                  </a:cubicBezTo>
                  <a:cubicBezTo>
                    <a:pt x="126268" y="2616"/>
                    <a:pt x="169542" y="-7732"/>
                    <a:pt x="220342" y="7320"/>
                  </a:cubicBezTo>
                  <a:cubicBezTo>
                    <a:pt x="271142" y="22372"/>
                    <a:pt x="346402" y="69409"/>
                    <a:pt x="395320" y="108920"/>
                  </a:cubicBezTo>
                  <a:cubicBezTo>
                    <a:pt x="444238" y="148431"/>
                    <a:pt x="538312" y="187002"/>
                    <a:pt x="513853" y="244387"/>
                  </a:cubicBezTo>
                  <a:cubicBezTo>
                    <a:pt x="489394" y="301772"/>
                    <a:pt x="289957" y="434417"/>
                    <a:pt x="220342" y="453232"/>
                  </a:cubicBezTo>
                  <a:close/>
                </a:path>
              </a:pathLst>
            </a:custGeom>
            <a:gradFill>
              <a:gsLst>
                <a:gs pos="0">
                  <a:srgbClr val="A3868A"/>
                </a:gs>
                <a:gs pos="100000">
                  <a:srgbClr val="F8E4D8"/>
                </a:gs>
              </a:gsLst>
              <a:lin ang="2700000" scaled="1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4" name="Freeform 246">
              <a:extLst>
                <a:ext uri="{FF2B5EF4-FFF2-40B4-BE49-F238E27FC236}">
                  <a16:creationId xmlns:a16="http://schemas.microsoft.com/office/drawing/2014/main" id="{F7EE8CB7-3DAA-4F40-AD13-96CA4986E58B}"/>
                </a:ext>
              </a:extLst>
            </p:cNvPr>
            <p:cNvSpPr/>
            <p:nvPr/>
          </p:nvSpPr>
          <p:spPr>
            <a:xfrm>
              <a:off x="8574236" y="3754129"/>
              <a:ext cx="163463" cy="307381"/>
            </a:xfrm>
            <a:custGeom>
              <a:avLst/>
              <a:gdLst>
                <a:gd name="connsiteX0" fmla="*/ 536619 w 609110"/>
                <a:gd name="connsiteY0" fmla="*/ 1424 h 573534"/>
                <a:gd name="connsiteX1" fmla="*/ 604632 w 609110"/>
                <a:gd name="connsiteY1" fmla="*/ 122337 h 573534"/>
                <a:gd name="connsiteX2" fmla="*/ 589518 w 609110"/>
                <a:gd name="connsiteY2" fmla="*/ 265920 h 573534"/>
                <a:gd name="connsiteX3" fmla="*/ 483719 w 609110"/>
                <a:gd name="connsiteY3" fmla="*/ 432175 h 573534"/>
                <a:gd name="connsiteX4" fmla="*/ 415706 w 609110"/>
                <a:gd name="connsiteY4" fmla="*/ 447289 h 573534"/>
                <a:gd name="connsiteX5" fmla="*/ 385478 w 609110"/>
                <a:gd name="connsiteY5" fmla="*/ 394390 h 573534"/>
                <a:gd name="connsiteX6" fmla="*/ 370364 w 609110"/>
                <a:gd name="connsiteY6" fmla="*/ 462403 h 573534"/>
                <a:gd name="connsiteX7" fmla="*/ 226781 w 609110"/>
                <a:gd name="connsiteY7" fmla="*/ 568201 h 573534"/>
                <a:gd name="connsiteX8" fmla="*/ 120982 w 609110"/>
                <a:gd name="connsiteY8" fmla="*/ 545530 h 573534"/>
                <a:gd name="connsiteX9" fmla="*/ 70 w 609110"/>
                <a:gd name="connsiteY9" fmla="*/ 439732 h 573534"/>
                <a:gd name="connsiteX10" fmla="*/ 105868 w 609110"/>
                <a:gd name="connsiteY10" fmla="*/ 492631 h 573534"/>
                <a:gd name="connsiteX11" fmla="*/ 257009 w 609110"/>
                <a:gd name="connsiteY11" fmla="*/ 500188 h 573534"/>
                <a:gd name="connsiteX12" fmla="*/ 377921 w 609110"/>
                <a:gd name="connsiteY12" fmla="*/ 417061 h 573534"/>
                <a:gd name="connsiteX13" fmla="*/ 393035 w 609110"/>
                <a:gd name="connsiteY13" fmla="*/ 333933 h 573534"/>
                <a:gd name="connsiteX14" fmla="*/ 498833 w 609110"/>
                <a:gd name="connsiteY14" fmla="*/ 318819 h 573534"/>
                <a:gd name="connsiteX15" fmla="*/ 566847 w 609110"/>
                <a:gd name="connsiteY15" fmla="*/ 205464 h 573534"/>
                <a:gd name="connsiteX16" fmla="*/ 536619 w 609110"/>
                <a:gd name="connsiteY16" fmla="*/ 1424 h 573534"/>
                <a:gd name="connsiteX0" fmla="*/ 511219 w 610991"/>
                <a:gd name="connsiteY0" fmla="*/ 1463 h 570398"/>
                <a:gd name="connsiteX1" fmla="*/ 604632 w 610991"/>
                <a:gd name="connsiteY1" fmla="*/ 119201 h 570398"/>
                <a:gd name="connsiteX2" fmla="*/ 589518 w 610991"/>
                <a:gd name="connsiteY2" fmla="*/ 262784 h 570398"/>
                <a:gd name="connsiteX3" fmla="*/ 483719 w 610991"/>
                <a:gd name="connsiteY3" fmla="*/ 429039 h 570398"/>
                <a:gd name="connsiteX4" fmla="*/ 415706 w 610991"/>
                <a:gd name="connsiteY4" fmla="*/ 444153 h 570398"/>
                <a:gd name="connsiteX5" fmla="*/ 385478 w 610991"/>
                <a:gd name="connsiteY5" fmla="*/ 391254 h 570398"/>
                <a:gd name="connsiteX6" fmla="*/ 370364 w 610991"/>
                <a:gd name="connsiteY6" fmla="*/ 459267 h 570398"/>
                <a:gd name="connsiteX7" fmla="*/ 226781 w 610991"/>
                <a:gd name="connsiteY7" fmla="*/ 565065 h 570398"/>
                <a:gd name="connsiteX8" fmla="*/ 120982 w 610991"/>
                <a:gd name="connsiteY8" fmla="*/ 542394 h 570398"/>
                <a:gd name="connsiteX9" fmla="*/ 70 w 610991"/>
                <a:gd name="connsiteY9" fmla="*/ 436596 h 570398"/>
                <a:gd name="connsiteX10" fmla="*/ 105868 w 610991"/>
                <a:gd name="connsiteY10" fmla="*/ 489495 h 570398"/>
                <a:gd name="connsiteX11" fmla="*/ 257009 w 610991"/>
                <a:gd name="connsiteY11" fmla="*/ 497052 h 570398"/>
                <a:gd name="connsiteX12" fmla="*/ 377921 w 610991"/>
                <a:gd name="connsiteY12" fmla="*/ 413925 h 570398"/>
                <a:gd name="connsiteX13" fmla="*/ 393035 w 610991"/>
                <a:gd name="connsiteY13" fmla="*/ 330797 h 570398"/>
                <a:gd name="connsiteX14" fmla="*/ 498833 w 610991"/>
                <a:gd name="connsiteY14" fmla="*/ 315683 h 570398"/>
                <a:gd name="connsiteX15" fmla="*/ 566847 w 610991"/>
                <a:gd name="connsiteY15" fmla="*/ 202328 h 570398"/>
                <a:gd name="connsiteX16" fmla="*/ 511219 w 610991"/>
                <a:gd name="connsiteY16" fmla="*/ 1463 h 570398"/>
                <a:gd name="connsiteX0" fmla="*/ 511219 w 610991"/>
                <a:gd name="connsiteY0" fmla="*/ 4830 h 573765"/>
                <a:gd name="connsiteX1" fmla="*/ 604632 w 610991"/>
                <a:gd name="connsiteY1" fmla="*/ 122568 h 573765"/>
                <a:gd name="connsiteX2" fmla="*/ 589518 w 610991"/>
                <a:gd name="connsiteY2" fmla="*/ 266151 h 573765"/>
                <a:gd name="connsiteX3" fmla="*/ 483719 w 610991"/>
                <a:gd name="connsiteY3" fmla="*/ 432406 h 573765"/>
                <a:gd name="connsiteX4" fmla="*/ 415706 w 610991"/>
                <a:gd name="connsiteY4" fmla="*/ 447520 h 573765"/>
                <a:gd name="connsiteX5" fmla="*/ 385478 w 610991"/>
                <a:gd name="connsiteY5" fmla="*/ 394621 h 573765"/>
                <a:gd name="connsiteX6" fmla="*/ 370364 w 610991"/>
                <a:gd name="connsiteY6" fmla="*/ 462634 h 573765"/>
                <a:gd name="connsiteX7" fmla="*/ 226781 w 610991"/>
                <a:gd name="connsiteY7" fmla="*/ 568432 h 573765"/>
                <a:gd name="connsiteX8" fmla="*/ 120982 w 610991"/>
                <a:gd name="connsiteY8" fmla="*/ 545761 h 573765"/>
                <a:gd name="connsiteX9" fmla="*/ 70 w 610991"/>
                <a:gd name="connsiteY9" fmla="*/ 439963 h 573765"/>
                <a:gd name="connsiteX10" fmla="*/ 105868 w 610991"/>
                <a:gd name="connsiteY10" fmla="*/ 492862 h 573765"/>
                <a:gd name="connsiteX11" fmla="*/ 257009 w 610991"/>
                <a:gd name="connsiteY11" fmla="*/ 500419 h 573765"/>
                <a:gd name="connsiteX12" fmla="*/ 377921 w 610991"/>
                <a:gd name="connsiteY12" fmla="*/ 417292 h 573765"/>
                <a:gd name="connsiteX13" fmla="*/ 393035 w 610991"/>
                <a:gd name="connsiteY13" fmla="*/ 334164 h 573765"/>
                <a:gd name="connsiteX14" fmla="*/ 498833 w 610991"/>
                <a:gd name="connsiteY14" fmla="*/ 319050 h 573765"/>
                <a:gd name="connsiteX15" fmla="*/ 566847 w 610991"/>
                <a:gd name="connsiteY15" fmla="*/ 205695 h 573765"/>
                <a:gd name="connsiteX16" fmla="*/ 511219 w 610991"/>
                <a:gd name="connsiteY16" fmla="*/ 4830 h 573765"/>
                <a:gd name="connsiteX0" fmla="*/ 511219 w 610991"/>
                <a:gd name="connsiteY0" fmla="*/ 4830 h 573765"/>
                <a:gd name="connsiteX1" fmla="*/ 604632 w 610991"/>
                <a:gd name="connsiteY1" fmla="*/ 122568 h 573765"/>
                <a:gd name="connsiteX2" fmla="*/ 589518 w 610991"/>
                <a:gd name="connsiteY2" fmla="*/ 266151 h 573765"/>
                <a:gd name="connsiteX3" fmla="*/ 483719 w 610991"/>
                <a:gd name="connsiteY3" fmla="*/ 432406 h 573765"/>
                <a:gd name="connsiteX4" fmla="*/ 415706 w 610991"/>
                <a:gd name="connsiteY4" fmla="*/ 447520 h 573765"/>
                <a:gd name="connsiteX5" fmla="*/ 385478 w 610991"/>
                <a:gd name="connsiteY5" fmla="*/ 394621 h 573765"/>
                <a:gd name="connsiteX6" fmla="*/ 370364 w 610991"/>
                <a:gd name="connsiteY6" fmla="*/ 462634 h 573765"/>
                <a:gd name="connsiteX7" fmla="*/ 226781 w 610991"/>
                <a:gd name="connsiteY7" fmla="*/ 568432 h 573765"/>
                <a:gd name="connsiteX8" fmla="*/ 120982 w 610991"/>
                <a:gd name="connsiteY8" fmla="*/ 545761 h 573765"/>
                <a:gd name="connsiteX9" fmla="*/ 70 w 610991"/>
                <a:gd name="connsiteY9" fmla="*/ 439963 h 573765"/>
                <a:gd name="connsiteX10" fmla="*/ 105868 w 610991"/>
                <a:gd name="connsiteY10" fmla="*/ 492862 h 573765"/>
                <a:gd name="connsiteX11" fmla="*/ 257009 w 610991"/>
                <a:gd name="connsiteY11" fmla="*/ 500419 h 573765"/>
                <a:gd name="connsiteX12" fmla="*/ 377921 w 610991"/>
                <a:gd name="connsiteY12" fmla="*/ 417292 h 573765"/>
                <a:gd name="connsiteX13" fmla="*/ 393035 w 610991"/>
                <a:gd name="connsiteY13" fmla="*/ 334164 h 573765"/>
                <a:gd name="connsiteX14" fmla="*/ 498833 w 610991"/>
                <a:gd name="connsiteY14" fmla="*/ 319050 h 573765"/>
                <a:gd name="connsiteX15" fmla="*/ 566847 w 610991"/>
                <a:gd name="connsiteY15" fmla="*/ 205695 h 573765"/>
                <a:gd name="connsiteX16" fmla="*/ 511219 w 610991"/>
                <a:gd name="connsiteY16" fmla="*/ 4830 h 573765"/>
                <a:gd name="connsiteX0" fmla="*/ 511219 w 610991"/>
                <a:gd name="connsiteY0" fmla="*/ 0 h 568935"/>
                <a:gd name="connsiteX1" fmla="*/ 604632 w 610991"/>
                <a:gd name="connsiteY1" fmla="*/ 11773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1773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4948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49488 h 568935"/>
                <a:gd name="connsiteX2" fmla="*/ 589518 w 610991"/>
                <a:gd name="connsiteY2" fmla="*/ 2867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15706 w 609506"/>
                <a:gd name="connsiteY4" fmla="*/ 442690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93035 w 609506"/>
                <a:gd name="connsiteY13" fmla="*/ 32933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93035 w 609506"/>
                <a:gd name="connsiteY13" fmla="*/ 32933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89860 w 609506"/>
                <a:gd name="connsiteY13" fmla="*/ 34838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89860 w 609506"/>
                <a:gd name="connsiteY12" fmla="*/ 348384 h 568935"/>
                <a:gd name="connsiteX13" fmla="*/ 498833 w 609506"/>
                <a:gd name="connsiteY13" fmla="*/ 314220 h 568935"/>
                <a:gd name="connsiteX14" fmla="*/ 566847 w 609506"/>
                <a:gd name="connsiteY14" fmla="*/ 200865 h 568935"/>
                <a:gd name="connsiteX15" fmla="*/ 511219 w 609506"/>
                <a:gd name="connsiteY15" fmla="*/ 0 h 568935"/>
                <a:gd name="connsiteX0" fmla="*/ 514391 w 612678"/>
                <a:gd name="connsiteY0" fmla="*/ 0 h 569864"/>
                <a:gd name="connsiteX1" fmla="*/ 607804 w 612678"/>
                <a:gd name="connsiteY1" fmla="*/ 149488 h 569864"/>
                <a:gd name="connsiteX2" fmla="*/ 592690 w 612678"/>
                <a:gd name="connsiteY2" fmla="*/ 286721 h 569864"/>
                <a:gd name="connsiteX3" fmla="*/ 534516 w 612678"/>
                <a:gd name="connsiteY3" fmla="*/ 379951 h 569864"/>
                <a:gd name="connsiteX4" fmla="*/ 456978 w 612678"/>
                <a:gd name="connsiteY4" fmla="*/ 433165 h 569864"/>
                <a:gd name="connsiteX5" fmla="*/ 388650 w 612678"/>
                <a:gd name="connsiteY5" fmla="*/ 389791 h 569864"/>
                <a:gd name="connsiteX6" fmla="*/ 373536 w 612678"/>
                <a:gd name="connsiteY6" fmla="*/ 457804 h 569864"/>
                <a:gd name="connsiteX7" fmla="*/ 229953 w 612678"/>
                <a:gd name="connsiteY7" fmla="*/ 563602 h 569864"/>
                <a:gd name="connsiteX8" fmla="*/ 124154 w 612678"/>
                <a:gd name="connsiteY8" fmla="*/ 540931 h 569864"/>
                <a:gd name="connsiteX9" fmla="*/ 67 w 612678"/>
                <a:gd name="connsiteY9" fmla="*/ 403383 h 569864"/>
                <a:gd name="connsiteX10" fmla="*/ 109040 w 612678"/>
                <a:gd name="connsiteY10" fmla="*/ 488032 h 569864"/>
                <a:gd name="connsiteX11" fmla="*/ 260181 w 612678"/>
                <a:gd name="connsiteY11" fmla="*/ 495589 h 569864"/>
                <a:gd name="connsiteX12" fmla="*/ 393032 w 612678"/>
                <a:gd name="connsiteY12" fmla="*/ 348384 h 569864"/>
                <a:gd name="connsiteX13" fmla="*/ 502005 w 612678"/>
                <a:gd name="connsiteY13" fmla="*/ 314220 h 569864"/>
                <a:gd name="connsiteX14" fmla="*/ 570019 w 612678"/>
                <a:gd name="connsiteY14" fmla="*/ 200865 h 569864"/>
                <a:gd name="connsiteX15" fmla="*/ 514391 w 612678"/>
                <a:gd name="connsiteY15" fmla="*/ 0 h 569864"/>
                <a:gd name="connsiteX0" fmla="*/ 523910 w 622197"/>
                <a:gd name="connsiteY0" fmla="*/ 0 h 568470"/>
                <a:gd name="connsiteX1" fmla="*/ 617323 w 622197"/>
                <a:gd name="connsiteY1" fmla="*/ 149488 h 568470"/>
                <a:gd name="connsiteX2" fmla="*/ 602209 w 622197"/>
                <a:gd name="connsiteY2" fmla="*/ 286721 h 568470"/>
                <a:gd name="connsiteX3" fmla="*/ 544035 w 622197"/>
                <a:gd name="connsiteY3" fmla="*/ 379951 h 568470"/>
                <a:gd name="connsiteX4" fmla="*/ 466497 w 622197"/>
                <a:gd name="connsiteY4" fmla="*/ 433165 h 568470"/>
                <a:gd name="connsiteX5" fmla="*/ 398169 w 622197"/>
                <a:gd name="connsiteY5" fmla="*/ 389791 h 568470"/>
                <a:gd name="connsiteX6" fmla="*/ 383055 w 622197"/>
                <a:gd name="connsiteY6" fmla="*/ 457804 h 568470"/>
                <a:gd name="connsiteX7" fmla="*/ 239472 w 622197"/>
                <a:gd name="connsiteY7" fmla="*/ 563602 h 568470"/>
                <a:gd name="connsiteX8" fmla="*/ 133673 w 622197"/>
                <a:gd name="connsiteY8" fmla="*/ 540931 h 568470"/>
                <a:gd name="connsiteX9" fmla="*/ 61 w 622197"/>
                <a:gd name="connsiteY9" fmla="*/ 454183 h 568470"/>
                <a:gd name="connsiteX10" fmla="*/ 118559 w 622197"/>
                <a:gd name="connsiteY10" fmla="*/ 488032 h 568470"/>
                <a:gd name="connsiteX11" fmla="*/ 269700 w 622197"/>
                <a:gd name="connsiteY11" fmla="*/ 495589 h 568470"/>
                <a:gd name="connsiteX12" fmla="*/ 402551 w 622197"/>
                <a:gd name="connsiteY12" fmla="*/ 348384 h 568470"/>
                <a:gd name="connsiteX13" fmla="*/ 511524 w 622197"/>
                <a:gd name="connsiteY13" fmla="*/ 314220 h 568470"/>
                <a:gd name="connsiteX14" fmla="*/ 579538 w 622197"/>
                <a:gd name="connsiteY14" fmla="*/ 200865 h 568470"/>
                <a:gd name="connsiteX15" fmla="*/ 523910 w 622197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7130 w 625417"/>
                <a:gd name="connsiteY0" fmla="*/ 0 h 570407"/>
                <a:gd name="connsiteX1" fmla="*/ 620543 w 625417"/>
                <a:gd name="connsiteY1" fmla="*/ 149488 h 570407"/>
                <a:gd name="connsiteX2" fmla="*/ 605429 w 625417"/>
                <a:gd name="connsiteY2" fmla="*/ 286721 h 570407"/>
                <a:gd name="connsiteX3" fmla="*/ 547255 w 625417"/>
                <a:gd name="connsiteY3" fmla="*/ 379951 h 570407"/>
                <a:gd name="connsiteX4" fmla="*/ 469717 w 625417"/>
                <a:gd name="connsiteY4" fmla="*/ 433165 h 570407"/>
                <a:gd name="connsiteX5" fmla="*/ 401389 w 625417"/>
                <a:gd name="connsiteY5" fmla="*/ 389791 h 570407"/>
                <a:gd name="connsiteX6" fmla="*/ 386275 w 625417"/>
                <a:gd name="connsiteY6" fmla="*/ 457804 h 570407"/>
                <a:gd name="connsiteX7" fmla="*/ 242692 w 625417"/>
                <a:gd name="connsiteY7" fmla="*/ 563602 h 570407"/>
                <a:gd name="connsiteX8" fmla="*/ 136893 w 625417"/>
                <a:gd name="connsiteY8" fmla="*/ 540931 h 570407"/>
                <a:gd name="connsiteX9" fmla="*/ 106 w 625417"/>
                <a:gd name="connsiteY9" fmla="*/ 387508 h 570407"/>
                <a:gd name="connsiteX10" fmla="*/ 121779 w 625417"/>
                <a:gd name="connsiteY10" fmla="*/ 488032 h 570407"/>
                <a:gd name="connsiteX11" fmla="*/ 272920 w 625417"/>
                <a:gd name="connsiteY11" fmla="*/ 495589 h 570407"/>
                <a:gd name="connsiteX12" fmla="*/ 405771 w 625417"/>
                <a:gd name="connsiteY12" fmla="*/ 348384 h 570407"/>
                <a:gd name="connsiteX13" fmla="*/ 514744 w 625417"/>
                <a:gd name="connsiteY13" fmla="*/ 314220 h 570407"/>
                <a:gd name="connsiteX14" fmla="*/ 582758 w 625417"/>
                <a:gd name="connsiteY14" fmla="*/ 200865 h 570407"/>
                <a:gd name="connsiteX15" fmla="*/ 527130 w 625417"/>
                <a:gd name="connsiteY15" fmla="*/ 0 h 570407"/>
                <a:gd name="connsiteX0" fmla="*/ 527130 w 625417"/>
                <a:gd name="connsiteY0" fmla="*/ 0 h 570407"/>
                <a:gd name="connsiteX1" fmla="*/ 620543 w 625417"/>
                <a:gd name="connsiteY1" fmla="*/ 149488 h 570407"/>
                <a:gd name="connsiteX2" fmla="*/ 605429 w 625417"/>
                <a:gd name="connsiteY2" fmla="*/ 286721 h 570407"/>
                <a:gd name="connsiteX3" fmla="*/ 547255 w 625417"/>
                <a:gd name="connsiteY3" fmla="*/ 379951 h 570407"/>
                <a:gd name="connsiteX4" fmla="*/ 469717 w 625417"/>
                <a:gd name="connsiteY4" fmla="*/ 433165 h 570407"/>
                <a:gd name="connsiteX5" fmla="*/ 401389 w 625417"/>
                <a:gd name="connsiteY5" fmla="*/ 389791 h 570407"/>
                <a:gd name="connsiteX6" fmla="*/ 386275 w 625417"/>
                <a:gd name="connsiteY6" fmla="*/ 457804 h 570407"/>
                <a:gd name="connsiteX7" fmla="*/ 242692 w 625417"/>
                <a:gd name="connsiteY7" fmla="*/ 563602 h 570407"/>
                <a:gd name="connsiteX8" fmla="*/ 136893 w 625417"/>
                <a:gd name="connsiteY8" fmla="*/ 540931 h 570407"/>
                <a:gd name="connsiteX9" fmla="*/ 106 w 625417"/>
                <a:gd name="connsiteY9" fmla="*/ 387508 h 570407"/>
                <a:gd name="connsiteX10" fmla="*/ 121779 w 625417"/>
                <a:gd name="connsiteY10" fmla="*/ 488032 h 570407"/>
                <a:gd name="connsiteX11" fmla="*/ 272920 w 625417"/>
                <a:gd name="connsiteY11" fmla="*/ 495589 h 570407"/>
                <a:gd name="connsiteX12" fmla="*/ 405771 w 625417"/>
                <a:gd name="connsiteY12" fmla="*/ 348384 h 570407"/>
                <a:gd name="connsiteX13" fmla="*/ 514744 w 625417"/>
                <a:gd name="connsiteY13" fmla="*/ 314220 h 570407"/>
                <a:gd name="connsiteX14" fmla="*/ 582758 w 625417"/>
                <a:gd name="connsiteY14" fmla="*/ 200865 h 570407"/>
                <a:gd name="connsiteX15" fmla="*/ 527130 w 625417"/>
                <a:gd name="connsiteY15" fmla="*/ 0 h 570407"/>
                <a:gd name="connsiteX0" fmla="*/ 527024 w 625311"/>
                <a:gd name="connsiteY0" fmla="*/ 0 h 570407"/>
                <a:gd name="connsiteX1" fmla="*/ 620437 w 625311"/>
                <a:gd name="connsiteY1" fmla="*/ 149488 h 570407"/>
                <a:gd name="connsiteX2" fmla="*/ 605323 w 625311"/>
                <a:gd name="connsiteY2" fmla="*/ 286721 h 570407"/>
                <a:gd name="connsiteX3" fmla="*/ 547149 w 625311"/>
                <a:gd name="connsiteY3" fmla="*/ 379951 h 570407"/>
                <a:gd name="connsiteX4" fmla="*/ 469611 w 625311"/>
                <a:gd name="connsiteY4" fmla="*/ 433165 h 570407"/>
                <a:gd name="connsiteX5" fmla="*/ 401283 w 625311"/>
                <a:gd name="connsiteY5" fmla="*/ 389791 h 570407"/>
                <a:gd name="connsiteX6" fmla="*/ 386169 w 625311"/>
                <a:gd name="connsiteY6" fmla="*/ 457804 h 570407"/>
                <a:gd name="connsiteX7" fmla="*/ 242586 w 625311"/>
                <a:gd name="connsiteY7" fmla="*/ 563602 h 570407"/>
                <a:gd name="connsiteX8" fmla="*/ 136787 w 625311"/>
                <a:gd name="connsiteY8" fmla="*/ 540931 h 570407"/>
                <a:gd name="connsiteX9" fmla="*/ 0 w 625311"/>
                <a:gd name="connsiteY9" fmla="*/ 387508 h 570407"/>
                <a:gd name="connsiteX10" fmla="*/ 121673 w 625311"/>
                <a:gd name="connsiteY10" fmla="*/ 488032 h 570407"/>
                <a:gd name="connsiteX11" fmla="*/ 272814 w 625311"/>
                <a:gd name="connsiteY11" fmla="*/ 495589 h 570407"/>
                <a:gd name="connsiteX12" fmla="*/ 405665 w 625311"/>
                <a:gd name="connsiteY12" fmla="*/ 348384 h 570407"/>
                <a:gd name="connsiteX13" fmla="*/ 514638 w 625311"/>
                <a:gd name="connsiteY13" fmla="*/ 314220 h 570407"/>
                <a:gd name="connsiteX14" fmla="*/ 582652 w 625311"/>
                <a:gd name="connsiteY14" fmla="*/ 200865 h 570407"/>
                <a:gd name="connsiteX15" fmla="*/ 527024 w 625311"/>
                <a:gd name="connsiteY15" fmla="*/ 0 h 57040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380265 w 625311"/>
                <a:gd name="connsiteY12" fmla="*/ 34203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380265 w 625311"/>
                <a:gd name="connsiteY12" fmla="*/ 34203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11149 w 609436"/>
                <a:gd name="connsiteY0" fmla="*/ 0 h 564122"/>
                <a:gd name="connsiteX1" fmla="*/ 604562 w 609436"/>
                <a:gd name="connsiteY1" fmla="*/ 149488 h 564122"/>
                <a:gd name="connsiteX2" fmla="*/ 589448 w 609436"/>
                <a:gd name="connsiteY2" fmla="*/ 286721 h 564122"/>
                <a:gd name="connsiteX3" fmla="*/ 531274 w 609436"/>
                <a:gd name="connsiteY3" fmla="*/ 379951 h 564122"/>
                <a:gd name="connsiteX4" fmla="*/ 472786 w 609436"/>
                <a:gd name="connsiteY4" fmla="*/ 420465 h 564122"/>
                <a:gd name="connsiteX5" fmla="*/ 385408 w 609436"/>
                <a:gd name="connsiteY5" fmla="*/ 389791 h 564122"/>
                <a:gd name="connsiteX6" fmla="*/ 357594 w 609436"/>
                <a:gd name="connsiteY6" fmla="*/ 483204 h 564122"/>
                <a:gd name="connsiteX7" fmla="*/ 264811 w 609436"/>
                <a:gd name="connsiteY7" fmla="*/ 557252 h 564122"/>
                <a:gd name="connsiteX8" fmla="*/ 120912 w 609436"/>
                <a:gd name="connsiteY8" fmla="*/ 540931 h 564122"/>
                <a:gd name="connsiteX9" fmla="*/ 0 w 609436"/>
                <a:gd name="connsiteY9" fmla="*/ 381158 h 564122"/>
                <a:gd name="connsiteX10" fmla="*/ 105798 w 609436"/>
                <a:gd name="connsiteY10" fmla="*/ 488032 h 564122"/>
                <a:gd name="connsiteX11" fmla="*/ 256939 w 609436"/>
                <a:gd name="connsiteY11" fmla="*/ 495589 h 564122"/>
                <a:gd name="connsiteX12" fmla="*/ 364390 w 609436"/>
                <a:gd name="connsiteY12" fmla="*/ 342034 h 564122"/>
                <a:gd name="connsiteX13" fmla="*/ 498763 w 609436"/>
                <a:gd name="connsiteY13" fmla="*/ 314220 h 564122"/>
                <a:gd name="connsiteX14" fmla="*/ 566777 w 609436"/>
                <a:gd name="connsiteY14" fmla="*/ 200865 h 564122"/>
                <a:gd name="connsiteX15" fmla="*/ 511149 w 609436"/>
                <a:gd name="connsiteY15" fmla="*/ 0 h 564122"/>
                <a:gd name="connsiteX0" fmla="*/ 511149 w 609436"/>
                <a:gd name="connsiteY0" fmla="*/ 0 h 564122"/>
                <a:gd name="connsiteX1" fmla="*/ 604562 w 609436"/>
                <a:gd name="connsiteY1" fmla="*/ 149488 h 564122"/>
                <a:gd name="connsiteX2" fmla="*/ 589448 w 609436"/>
                <a:gd name="connsiteY2" fmla="*/ 286721 h 564122"/>
                <a:gd name="connsiteX3" fmla="*/ 531274 w 609436"/>
                <a:gd name="connsiteY3" fmla="*/ 379951 h 564122"/>
                <a:gd name="connsiteX4" fmla="*/ 472786 w 609436"/>
                <a:gd name="connsiteY4" fmla="*/ 420465 h 564122"/>
                <a:gd name="connsiteX5" fmla="*/ 385408 w 609436"/>
                <a:gd name="connsiteY5" fmla="*/ 389791 h 564122"/>
                <a:gd name="connsiteX6" fmla="*/ 357594 w 609436"/>
                <a:gd name="connsiteY6" fmla="*/ 483204 h 564122"/>
                <a:gd name="connsiteX7" fmla="*/ 264811 w 609436"/>
                <a:gd name="connsiteY7" fmla="*/ 557252 h 564122"/>
                <a:gd name="connsiteX8" fmla="*/ 120912 w 609436"/>
                <a:gd name="connsiteY8" fmla="*/ 540931 h 564122"/>
                <a:gd name="connsiteX9" fmla="*/ 0 w 609436"/>
                <a:gd name="connsiteY9" fmla="*/ 381158 h 564122"/>
                <a:gd name="connsiteX10" fmla="*/ 105798 w 609436"/>
                <a:gd name="connsiteY10" fmla="*/ 488032 h 564122"/>
                <a:gd name="connsiteX11" fmla="*/ 256939 w 609436"/>
                <a:gd name="connsiteY11" fmla="*/ 495589 h 564122"/>
                <a:gd name="connsiteX12" fmla="*/ 364390 w 609436"/>
                <a:gd name="connsiteY12" fmla="*/ 342034 h 564122"/>
                <a:gd name="connsiteX13" fmla="*/ 498763 w 609436"/>
                <a:gd name="connsiteY13" fmla="*/ 314220 h 564122"/>
                <a:gd name="connsiteX14" fmla="*/ 566777 w 609436"/>
                <a:gd name="connsiteY14" fmla="*/ 200865 h 564122"/>
                <a:gd name="connsiteX15" fmla="*/ 511149 w 609436"/>
                <a:gd name="connsiteY15" fmla="*/ 0 h 564122"/>
                <a:gd name="connsiteX0" fmla="*/ 498449 w 610348"/>
                <a:gd name="connsiteY0" fmla="*/ 0 h 605397"/>
                <a:gd name="connsiteX1" fmla="*/ 604562 w 610348"/>
                <a:gd name="connsiteY1" fmla="*/ 190763 h 605397"/>
                <a:gd name="connsiteX2" fmla="*/ 589448 w 610348"/>
                <a:gd name="connsiteY2" fmla="*/ 327996 h 605397"/>
                <a:gd name="connsiteX3" fmla="*/ 531274 w 610348"/>
                <a:gd name="connsiteY3" fmla="*/ 421226 h 605397"/>
                <a:gd name="connsiteX4" fmla="*/ 472786 w 610348"/>
                <a:gd name="connsiteY4" fmla="*/ 461740 h 605397"/>
                <a:gd name="connsiteX5" fmla="*/ 385408 w 610348"/>
                <a:gd name="connsiteY5" fmla="*/ 431066 h 605397"/>
                <a:gd name="connsiteX6" fmla="*/ 357594 w 610348"/>
                <a:gd name="connsiteY6" fmla="*/ 524479 h 605397"/>
                <a:gd name="connsiteX7" fmla="*/ 264811 w 610348"/>
                <a:gd name="connsiteY7" fmla="*/ 598527 h 605397"/>
                <a:gd name="connsiteX8" fmla="*/ 120912 w 610348"/>
                <a:gd name="connsiteY8" fmla="*/ 582206 h 605397"/>
                <a:gd name="connsiteX9" fmla="*/ 0 w 610348"/>
                <a:gd name="connsiteY9" fmla="*/ 422433 h 605397"/>
                <a:gd name="connsiteX10" fmla="*/ 105798 w 610348"/>
                <a:gd name="connsiteY10" fmla="*/ 529307 h 605397"/>
                <a:gd name="connsiteX11" fmla="*/ 256939 w 610348"/>
                <a:gd name="connsiteY11" fmla="*/ 536864 h 605397"/>
                <a:gd name="connsiteX12" fmla="*/ 364390 w 610348"/>
                <a:gd name="connsiteY12" fmla="*/ 383309 h 605397"/>
                <a:gd name="connsiteX13" fmla="*/ 498763 w 610348"/>
                <a:gd name="connsiteY13" fmla="*/ 355495 h 605397"/>
                <a:gd name="connsiteX14" fmla="*/ 566777 w 610348"/>
                <a:gd name="connsiteY14" fmla="*/ 242140 h 605397"/>
                <a:gd name="connsiteX15" fmla="*/ 498449 w 610348"/>
                <a:gd name="connsiteY15" fmla="*/ 0 h 605397"/>
                <a:gd name="connsiteX0" fmla="*/ 498449 w 610348"/>
                <a:gd name="connsiteY0" fmla="*/ 0 h 605397"/>
                <a:gd name="connsiteX1" fmla="*/ 604562 w 610348"/>
                <a:gd name="connsiteY1" fmla="*/ 190763 h 605397"/>
                <a:gd name="connsiteX2" fmla="*/ 589448 w 610348"/>
                <a:gd name="connsiteY2" fmla="*/ 327996 h 605397"/>
                <a:gd name="connsiteX3" fmla="*/ 531274 w 610348"/>
                <a:gd name="connsiteY3" fmla="*/ 421226 h 605397"/>
                <a:gd name="connsiteX4" fmla="*/ 472786 w 610348"/>
                <a:gd name="connsiteY4" fmla="*/ 461740 h 605397"/>
                <a:gd name="connsiteX5" fmla="*/ 385408 w 610348"/>
                <a:gd name="connsiteY5" fmla="*/ 431066 h 605397"/>
                <a:gd name="connsiteX6" fmla="*/ 357594 w 610348"/>
                <a:gd name="connsiteY6" fmla="*/ 524479 h 605397"/>
                <a:gd name="connsiteX7" fmla="*/ 264811 w 610348"/>
                <a:gd name="connsiteY7" fmla="*/ 598527 h 605397"/>
                <a:gd name="connsiteX8" fmla="*/ 120912 w 610348"/>
                <a:gd name="connsiteY8" fmla="*/ 582206 h 605397"/>
                <a:gd name="connsiteX9" fmla="*/ 0 w 610348"/>
                <a:gd name="connsiteY9" fmla="*/ 422433 h 605397"/>
                <a:gd name="connsiteX10" fmla="*/ 105798 w 610348"/>
                <a:gd name="connsiteY10" fmla="*/ 529307 h 605397"/>
                <a:gd name="connsiteX11" fmla="*/ 256939 w 610348"/>
                <a:gd name="connsiteY11" fmla="*/ 536864 h 605397"/>
                <a:gd name="connsiteX12" fmla="*/ 364390 w 610348"/>
                <a:gd name="connsiteY12" fmla="*/ 383309 h 605397"/>
                <a:gd name="connsiteX13" fmla="*/ 498763 w 610348"/>
                <a:gd name="connsiteY13" fmla="*/ 355495 h 605397"/>
                <a:gd name="connsiteX14" fmla="*/ 569952 w 610348"/>
                <a:gd name="connsiteY14" fmla="*/ 197690 h 605397"/>
                <a:gd name="connsiteX15" fmla="*/ 498449 w 610348"/>
                <a:gd name="connsiteY15" fmla="*/ 0 h 605397"/>
                <a:gd name="connsiteX0" fmla="*/ 498449 w 618690"/>
                <a:gd name="connsiteY0" fmla="*/ 0 h 605397"/>
                <a:gd name="connsiteX1" fmla="*/ 614087 w 618690"/>
                <a:gd name="connsiteY1" fmla="*/ 187588 h 605397"/>
                <a:gd name="connsiteX2" fmla="*/ 589448 w 618690"/>
                <a:gd name="connsiteY2" fmla="*/ 327996 h 605397"/>
                <a:gd name="connsiteX3" fmla="*/ 531274 w 618690"/>
                <a:gd name="connsiteY3" fmla="*/ 421226 h 605397"/>
                <a:gd name="connsiteX4" fmla="*/ 472786 w 618690"/>
                <a:gd name="connsiteY4" fmla="*/ 461740 h 605397"/>
                <a:gd name="connsiteX5" fmla="*/ 385408 w 618690"/>
                <a:gd name="connsiteY5" fmla="*/ 431066 h 605397"/>
                <a:gd name="connsiteX6" fmla="*/ 357594 w 618690"/>
                <a:gd name="connsiteY6" fmla="*/ 524479 h 605397"/>
                <a:gd name="connsiteX7" fmla="*/ 264811 w 618690"/>
                <a:gd name="connsiteY7" fmla="*/ 598527 h 605397"/>
                <a:gd name="connsiteX8" fmla="*/ 120912 w 618690"/>
                <a:gd name="connsiteY8" fmla="*/ 582206 h 605397"/>
                <a:gd name="connsiteX9" fmla="*/ 0 w 618690"/>
                <a:gd name="connsiteY9" fmla="*/ 422433 h 605397"/>
                <a:gd name="connsiteX10" fmla="*/ 105798 w 618690"/>
                <a:gd name="connsiteY10" fmla="*/ 529307 h 605397"/>
                <a:gd name="connsiteX11" fmla="*/ 256939 w 618690"/>
                <a:gd name="connsiteY11" fmla="*/ 536864 h 605397"/>
                <a:gd name="connsiteX12" fmla="*/ 364390 w 618690"/>
                <a:gd name="connsiteY12" fmla="*/ 383309 h 605397"/>
                <a:gd name="connsiteX13" fmla="*/ 498763 w 618690"/>
                <a:gd name="connsiteY13" fmla="*/ 355495 h 605397"/>
                <a:gd name="connsiteX14" fmla="*/ 569952 w 618690"/>
                <a:gd name="connsiteY14" fmla="*/ 197690 h 605397"/>
                <a:gd name="connsiteX15" fmla="*/ 498449 w 618690"/>
                <a:gd name="connsiteY15" fmla="*/ 0 h 605397"/>
                <a:gd name="connsiteX0" fmla="*/ 498449 w 618690"/>
                <a:gd name="connsiteY0" fmla="*/ 0 h 612171"/>
                <a:gd name="connsiteX1" fmla="*/ 614087 w 618690"/>
                <a:gd name="connsiteY1" fmla="*/ 187588 h 612171"/>
                <a:gd name="connsiteX2" fmla="*/ 589448 w 618690"/>
                <a:gd name="connsiteY2" fmla="*/ 327996 h 612171"/>
                <a:gd name="connsiteX3" fmla="*/ 531274 w 618690"/>
                <a:gd name="connsiteY3" fmla="*/ 421226 h 612171"/>
                <a:gd name="connsiteX4" fmla="*/ 472786 w 618690"/>
                <a:gd name="connsiteY4" fmla="*/ 461740 h 612171"/>
                <a:gd name="connsiteX5" fmla="*/ 385408 w 618690"/>
                <a:gd name="connsiteY5" fmla="*/ 431066 h 612171"/>
                <a:gd name="connsiteX6" fmla="*/ 264811 w 618690"/>
                <a:gd name="connsiteY6" fmla="*/ 598527 h 612171"/>
                <a:gd name="connsiteX7" fmla="*/ 120912 w 618690"/>
                <a:gd name="connsiteY7" fmla="*/ 582206 h 612171"/>
                <a:gd name="connsiteX8" fmla="*/ 0 w 618690"/>
                <a:gd name="connsiteY8" fmla="*/ 422433 h 612171"/>
                <a:gd name="connsiteX9" fmla="*/ 105798 w 618690"/>
                <a:gd name="connsiteY9" fmla="*/ 529307 h 612171"/>
                <a:gd name="connsiteX10" fmla="*/ 256939 w 618690"/>
                <a:gd name="connsiteY10" fmla="*/ 536864 h 612171"/>
                <a:gd name="connsiteX11" fmla="*/ 364390 w 618690"/>
                <a:gd name="connsiteY11" fmla="*/ 383309 h 612171"/>
                <a:gd name="connsiteX12" fmla="*/ 498763 w 618690"/>
                <a:gd name="connsiteY12" fmla="*/ 355495 h 612171"/>
                <a:gd name="connsiteX13" fmla="*/ 569952 w 618690"/>
                <a:gd name="connsiteY13" fmla="*/ 197690 h 612171"/>
                <a:gd name="connsiteX14" fmla="*/ 498449 w 618690"/>
                <a:gd name="connsiteY14" fmla="*/ 0 h 612171"/>
                <a:gd name="connsiteX0" fmla="*/ 404821 w 525062"/>
                <a:gd name="connsiteY0" fmla="*/ 0 h 608327"/>
                <a:gd name="connsiteX1" fmla="*/ 520459 w 525062"/>
                <a:gd name="connsiteY1" fmla="*/ 187588 h 608327"/>
                <a:gd name="connsiteX2" fmla="*/ 495820 w 525062"/>
                <a:gd name="connsiteY2" fmla="*/ 327996 h 608327"/>
                <a:gd name="connsiteX3" fmla="*/ 437646 w 525062"/>
                <a:gd name="connsiteY3" fmla="*/ 421226 h 608327"/>
                <a:gd name="connsiteX4" fmla="*/ 379158 w 525062"/>
                <a:gd name="connsiteY4" fmla="*/ 461740 h 608327"/>
                <a:gd name="connsiteX5" fmla="*/ 291780 w 525062"/>
                <a:gd name="connsiteY5" fmla="*/ 431066 h 608327"/>
                <a:gd name="connsiteX6" fmla="*/ 171183 w 525062"/>
                <a:gd name="connsiteY6" fmla="*/ 598527 h 608327"/>
                <a:gd name="connsiteX7" fmla="*/ 27284 w 525062"/>
                <a:gd name="connsiteY7" fmla="*/ 582206 h 608327"/>
                <a:gd name="connsiteX8" fmla="*/ 12170 w 525062"/>
                <a:gd name="connsiteY8" fmla="*/ 529307 h 608327"/>
                <a:gd name="connsiteX9" fmla="*/ 163311 w 525062"/>
                <a:gd name="connsiteY9" fmla="*/ 536864 h 608327"/>
                <a:gd name="connsiteX10" fmla="*/ 270762 w 525062"/>
                <a:gd name="connsiteY10" fmla="*/ 383309 h 608327"/>
                <a:gd name="connsiteX11" fmla="*/ 405135 w 525062"/>
                <a:gd name="connsiteY11" fmla="*/ 355495 h 608327"/>
                <a:gd name="connsiteX12" fmla="*/ 476324 w 525062"/>
                <a:gd name="connsiteY12" fmla="*/ 197690 h 608327"/>
                <a:gd name="connsiteX13" fmla="*/ 404821 w 525062"/>
                <a:gd name="connsiteY13" fmla="*/ 0 h 608327"/>
                <a:gd name="connsiteX0" fmla="*/ 377551 w 497792"/>
                <a:gd name="connsiteY0" fmla="*/ 0 h 608116"/>
                <a:gd name="connsiteX1" fmla="*/ 493189 w 497792"/>
                <a:gd name="connsiteY1" fmla="*/ 187588 h 608116"/>
                <a:gd name="connsiteX2" fmla="*/ 468550 w 497792"/>
                <a:gd name="connsiteY2" fmla="*/ 327996 h 608116"/>
                <a:gd name="connsiteX3" fmla="*/ 410376 w 497792"/>
                <a:gd name="connsiteY3" fmla="*/ 421226 h 608116"/>
                <a:gd name="connsiteX4" fmla="*/ 351888 w 497792"/>
                <a:gd name="connsiteY4" fmla="*/ 461740 h 608116"/>
                <a:gd name="connsiteX5" fmla="*/ 264510 w 497792"/>
                <a:gd name="connsiteY5" fmla="*/ 431066 h 608116"/>
                <a:gd name="connsiteX6" fmla="*/ 143913 w 497792"/>
                <a:gd name="connsiteY6" fmla="*/ 598527 h 608116"/>
                <a:gd name="connsiteX7" fmla="*/ 14 w 497792"/>
                <a:gd name="connsiteY7" fmla="*/ 582206 h 608116"/>
                <a:gd name="connsiteX8" fmla="*/ 136041 w 497792"/>
                <a:gd name="connsiteY8" fmla="*/ 536864 h 608116"/>
                <a:gd name="connsiteX9" fmla="*/ 243492 w 497792"/>
                <a:gd name="connsiteY9" fmla="*/ 383309 h 608116"/>
                <a:gd name="connsiteX10" fmla="*/ 377865 w 497792"/>
                <a:gd name="connsiteY10" fmla="*/ 355495 h 608116"/>
                <a:gd name="connsiteX11" fmla="*/ 449054 w 497792"/>
                <a:gd name="connsiteY11" fmla="*/ 197690 h 608116"/>
                <a:gd name="connsiteX12" fmla="*/ 377551 w 497792"/>
                <a:gd name="connsiteY12" fmla="*/ 0 h 608116"/>
                <a:gd name="connsiteX0" fmla="*/ 252121 w 372362"/>
                <a:gd name="connsiteY0" fmla="*/ 0 h 602582"/>
                <a:gd name="connsiteX1" fmla="*/ 367759 w 372362"/>
                <a:gd name="connsiteY1" fmla="*/ 187588 h 602582"/>
                <a:gd name="connsiteX2" fmla="*/ 343120 w 372362"/>
                <a:gd name="connsiteY2" fmla="*/ 327996 h 602582"/>
                <a:gd name="connsiteX3" fmla="*/ 284946 w 372362"/>
                <a:gd name="connsiteY3" fmla="*/ 421226 h 602582"/>
                <a:gd name="connsiteX4" fmla="*/ 226458 w 372362"/>
                <a:gd name="connsiteY4" fmla="*/ 461740 h 602582"/>
                <a:gd name="connsiteX5" fmla="*/ 139080 w 372362"/>
                <a:gd name="connsiteY5" fmla="*/ 431066 h 602582"/>
                <a:gd name="connsiteX6" fmla="*/ 18483 w 372362"/>
                <a:gd name="connsiteY6" fmla="*/ 598527 h 602582"/>
                <a:gd name="connsiteX7" fmla="*/ 10611 w 372362"/>
                <a:gd name="connsiteY7" fmla="*/ 536864 h 602582"/>
                <a:gd name="connsiteX8" fmla="*/ 118062 w 372362"/>
                <a:gd name="connsiteY8" fmla="*/ 383309 h 602582"/>
                <a:gd name="connsiteX9" fmla="*/ 252435 w 372362"/>
                <a:gd name="connsiteY9" fmla="*/ 355495 h 602582"/>
                <a:gd name="connsiteX10" fmla="*/ 323624 w 372362"/>
                <a:gd name="connsiteY10" fmla="*/ 197690 h 602582"/>
                <a:gd name="connsiteX11" fmla="*/ 252121 w 372362"/>
                <a:gd name="connsiteY11" fmla="*/ 0 h 602582"/>
                <a:gd name="connsiteX0" fmla="*/ 233776 w 354017"/>
                <a:gd name="connsiteY0" fmla="*/ 0 h 598827"/>
                <a:gd name="connsiteX1" fmla="*/ 349414 w 354017"/>
                <a:gd name="connsiteY1" fmla="*/ 187588 h 598827"/>
                <a:gd name="connsiteX2" fmla="*/ 324775 w 354017"/>
                <a:gd name="connsiteY2" fmla="*/ 327996 h 598827"/>
                <a:gd name="connsiteX3" fmla="*/ 266601 w 354017"/>
                <a:gd name="connsiteY3" fmla="*/ 421226 h 598827"/>
                <a:gd name="connsiteX4" fmla="*/ 208113 w 354017"/>
                <a:gd name="connsiteY4" fmla="*/ 461740 h 598827"/>
                <a:gd name="connsiteX5" fmla="*/ 120735 w 354017"/>
                <a:gd name="connsiteY5" fmla="*/ 431066 h 598827"/>
                <a:gd name="connsiteX6" fmla="*/ 138 w 354017"/>
                <a:gd name="connsiteY6" fmla="*/ 598527 h 598827"/>
                <a:gd name="connsiteX7" fmla="*/ 99717 w 354017"/>
                <a:gd name="connsiteY7" fmla="*/ 383309 h 598827"/>
                <a:gd name="connsiteX8" fmla="*/ 234090 w 354017"/>
                <a:gd name="connsiteY8" fmla="*/ 355495 h 598827"/>
                <a:gd name="connsiteX9" fmla="*/ 305279 w 354017"/>
                <a:gd name="connsiteY9" fmla="*/ 197690 h 598827"/>
                <a:gd name="connsiteX10" fmla="*/ 233776 w 354017"/>
                <a:gd name="connsiteY10" fmla="*/ 0 h 598827"/>
                <a:gd name="connsiteX0" fmla="*/ 141330 w 261571"/>
                <a:gd name="connsiteY0" fmla="*/ 0 h 462881"/>
                <a:gd name="connsiteX1" fmla="*/ 256968 w 261571"/>
                <a:gd name="connsiteY1" fmla="*/ 187588 h 462881"/>
                <a:gd name="connsiteX2" fmla="*/ 232329 w 261571"/>
                <a:gd name="connsiteY2" fmla="*/ 327996 h 462881"/>
                <a:gd name="connsiteX3" fmla="*/ 174155 w 261571"/>
                <a:gd name="connsiteY3" fmla="*/ 421226 h 462881"/>
                <a:gd name="connsiteX4" fmla="*/ 115667 w 261571"/>
                <a:gd name="connsiteY4" fmla="*/ 461740 h 462881"/>
                <a:gd name="connsiteX5" fmla="*/ 28289 w 261571"/>
                <a:gd name="connsiteY5" fmla="*/ 431066 h 462881"/>
                <a:gd name="connsiteX6" fmla="*/ 7271 w 261571"/>
                <a:gd name="connsiteY6" fmla="*/ 383309 h 462881"/>
                <a:gd name="connsiteX7" fmla="*/ 141644 w 261571"/>
                <a:gd name="connsiteY7" fmla="*/ 355495 h 462881"/>
                <a:gd name="connsiteX8" fmla="*/ 212833 w 261571"/>
                <a:gd name="connsiteY8" fmla="*/ 197690 h 462881"/>
                <a:gd name="connsiteX9" fmla="*/ 141330 w 261571"/>
                <a:gd name="connsiteY9" fmla="*/ 0 h 462881"/>
                <a:gd name="connsiteX0" fmla="*/ 134219 w 254460"/>
                <a:gd name="connsiteY0" fmla="*/ 0 h 462749"/>
                <a:gd name="connsiteX1" fmla="*/ 249857 w 254460"/>
                <a:gd name="connsiteY1" fmla="*/ 187588 h 462749"/>
                <a:gd name="connsiteX2" fmla="*/ 225218 w 254460"/>
                <a:gd name="connsiteY2" fmla="*/ 327996 h 462749"/>
                <a:gd name="connsiteX3" fmla="*/ 167044 w 254460"/>
                <a:gd name="connsiteY3" fmla="*/ 421226 h 462749"/>
                <a:gd name="connsiteX4" fmla="*/ 108556 w 254460"/>
                <a:gd name="connsiteY4" fmla="*/ 461740 h 462749"/>
                <a:gd name="connsiteX5" fmla="*/ 160 w 254460"/>
                <a:gd name="connsiteY5" fmla="*/ 383309 h 462749"/>
                <a:gd name="connsiteX6" fmla="*/ 134533 w 254460"/>
                <a:gd name="connsiteY6" fmla="*/ 355495 h 462749"/>
                <a:gd name="connsiteX7" fmla="*/ 205722 w 254460"/>
                <a:gd name="connsiteY7" fmla="*/ 197690 h 462749"/>
                <a:gd name="connsiteX8" fmla="*/ 134219 w 254460"/>
                <a:gd name="connsiteY8" fmla="*/ 0 h 462749"/>
                <a:gd name="connsiteX0" fmla="*/ 134283 w 254524"/>
                <a:gd name="connsiteY0" fmla="*/ 0 h 439275"/>
                <a:gd name="connsiteX1" fmla="*/ 249921 w 254524"/>
                <a:gd name="connsiteY1" fmla="*/ 187588 h 439275"/>
                <a:gd name="connsiteX2" fmla="*/ 225282 w 254524"/>
                <a:gd name="connsiteY2" fmla="*/ 327996 h 439275"/>
                <a:gd name="connsiteX3" fmla="*/ 167108 w 254524"/>
                <a:gd name="connsiteY3" fmla="*/ 421226 h 439275"/>
                <a:gd name="connsiteX4" fmla="*/ 83220 w 254524"/>
                <a:gd name="connsiteY4" fmla="*/ 436340 h 439275"/>
                <a:gd name="connsiteX5" fmla="*/ 224 w 254524"/>
                <a:gd name="connsiteY5" fmla="*/ 383309 h 439275"/>
                <a:gd name="connsiteX6" fmla="*/ 134597 w 254524"/>
                <a:gd name="connsiteY6" fmla="*/ 355495 h 439275"/>
                <a:gd name="connsiteX7" fmla="*/ 205786 w 254524"/>
                <a:gd name="connsiteY7" fmla="*/ 197690 h 439275"/>
                <a:gd name="connsiteX8" fmla="*/ 134283 w 254524"/>
                <a:gd name="connsiteY8" fmla="*/ 0 h 439275"/>
                <a:gd name="connsiteX0" fmla="*/ 134283 w 254524"/>
                <a:gd name="connsiteY0" fmla="*/ 0 h 439275"/>
                <a:gd name="connsiteX1" fmla="*/ 249921 w 254524"/>
                <a:gd name="connsiteY1" fmla="*/ 187588 h 439275"/>
                <a:gd name="connsiteX2" fmla="*/ 225282 w 254524"/>
                <a:gd name="connsiteY2" fmla="*/ 327996 h 439275"/>
                <a:gd name="connsiteX3" fmla="*/ 167108 w 254524"/>
                <a:gd name="connsiteY3" fmla="*/ 421226 h 439275"/>
                <a:gd name="connsiteX4" fmla="*/ 83220 w 254524"/>
                <a:gd name="connsiteY4" fmla="*/ 436340 h 439275"/>
                <a:gd name="connsiteX5" fmla="*/ 224 w 254524"/>
                <a:gd name="connsiteY5" fmla="*/ 383309 h 439275"/>
                <a:gd name="connsiteX6" fmla="*/ 134597 w 254524"/>
                <a:gd name="connsiteY6" fmla="*/ 355495 h 439275"/>
                <a:gd name="connsiteX7" fmla="*/ 205786 w 254524"/>
                <a:gd name="connsiteY7" fmla="*/ 197690 h 439275"/>
                <a:gd name="connsiteX8" fmla="*/ 134283 w 254524"/>
                <a:gd name="connsiteY8" fmla="*/ 0 h 439275"/>
                <a:gd name="connsiteX0" fmla="*/ 121629 w 241870"/>
                <a:gd name="connsiteY0" fmla="*/ 0 h 438575"/>
                <a:gd name="connsiteX1" fmla="*/ 237267 w 241870"/>
                <a:gd name="connsiteY1" fmla="*/ 187588 h 438575"/>
                <a:gd name="connsiteX2" fmla="*/ 212628 w 241870"/>
                <a:gd name="connsiteY2" fmla="*/ 327996 h 438575"/>
                <a:gd name="connsiteX3" fmla="*/ 154454 w 241870"/>
                <a:gd name="connsiteY3" fmla="*/ 421226 h 438575"/>
                <a:gd name="connsiteX4" fmla="*/ 70566 w 241870"/>
                <a:gd name="connsiteY4" fmla="*/ 436340 h 438575"/>
                <a:gd name="connsiteX5" fmla="*/ 270 w 241870"/>
                <a:gd name="connsiteY5" fmla="*/ 392834 h 438575"/>
                <a:gd name="connsiteX6" fmla="*/ 121943 w 241870"/>
                <a:gd name="connsiteY6" fmla="*/ 355495 h 438575"/>
                <a:gd name="connsiteX7" fmla="*/ 193132 w 241870"/>
                <a:gd name="connsiteY7" fmla="*/ 197690 h 438575"/>
                <a:gd name="connsiteX8" fmla="*/ 121629 w 241870"/>
                <a:gd name="connsiteY8" fmla="*/ 0 h 438575"/>
                <a:gd name="connsiteX0" fmla="*/ 156457 w 276698"/>
                <a:gd name="connsiteY0" fmla="*/ 0 h 440444"/>
                <a:gd name="connsiteX1" fmla="*/ 272095 w 276698"/>
                <a:gd name="connsiteY1" fmla="*/ 187588 h 440444"/>
                <a:gd name="connsiteX2" fmla="*/ 247456 w 276698"/>
                <a:gd name="connsiteY2" fmla="*/ 327996 h 440444"/>
                <a:gd name="connsiteX3" fmla="*/ 189282 w 276698"/>
                <a:gd name="connsiteY3" fmla="*/ 421226 h 440444"/>
                <a:gd name="connsiteX4" fmla="*/ 105394 w 276698"/>
                <a:gd name="connsiteY4" fmla="*/ 436340 h 440444"/>
                <a:gd name="connsiteX5" fmla="*/ 173 w 276698"/>
                <a:gd name="connsiteY5" fmla="*/ 367434 h 440444"/>
                <a:gd name="connsiteX6" fmla="*/ 156771 w 276698"/>
                <a:gd name="connsiteY6" fmla="*/ 355495 h 440444"/>
                <a:gd name="connsiteX7" fmla="*/ 227960 w 276698"/>
                <a:gd name="connsiteY7" fmla="*/ 197690 h 440444"/>
                <a:gd name="connsiteX8" fmla="*/ 156457 w 276698"/>
                <a:gd name="connsiteY8" fmla="*/ 0 h 440444"/>
                <a:gd name="connsiteX0" fmla="*/ 156284 w 276525"/>
                <a:gd name="connsiteY0" fmla="*/ 0 h 440444"/>
                <a:gd name="connsiteX1" fmla="*/ 271922 w 276525"/>
                <a:gd name="connsiteY1" fmla="*/ 187588 h 440444"/>
                <a:gd name="connsiteX2" fmla="*/ 247283 w 276525"/>
                <a:gd name="connsiteY2" fmla="*/ 327996 h 440444"/>
                <a:gd name="connsiteX3" fmla="*/ 189109 w 276525"/>
                <a:gd name="connsiteY3" fmla="*/ 421226 h 440444"/>
                <a:gd name="connsiteX4" fmla="*/ 105221 w 276525"/>
                <a:gd name="connsiteY4" fmla="*/ 436340 h 440444"/>
                <a:gd name="connsiteX5" fmla="*/ 0 w 276525"/>
                <a:gd name="connsiteY5" fmla="*/ 367434 h 440444"/>
                <a:gd name="connsiteX6" fmla="*/ 156598 w 276525"/>
                <a:gd name="connsiteY6" fmla="*/ 355495 h 440444"/>
                <a:gd name="connsiteX7" fmla="*/ 227787 w 276525"/>
                <a:gd name="connsiteY7" fmla="*/ 197690 h 440444"/>
                <a:gd name="connsiteX8" fmla="*/ 156284 w 276525"/>
                <a:gd name="connsiteY8" fmla="*/ 0 h 440444"/>
                <a:gd name="connsiteX0" fmla="*/ 156284 w 276525"/>
                <a:gd name="connsiteY0" fmla="*/ 0 h 430220"/>
                <a:gd name="connsiteX1" fmla="*/ 271922 w 276525"/>
                <a:gd name="connsiteY1" fmla="*/ 187588 h 430220"/>
                <a:gd name="connsiteX2" fmla="*/ 247283 w 276525"/>
                <a:gd name="connsiteY2" fmla="*/ 327996 h 430220"/>
                <a:gd name="connsiteX3" fmla="*/ 189109 w 276525"/>
                <a:gd name="connsiteY3" fmla="*/ 421226 h 430220"/>
                <a:gd name="connsiteX4" fmla="*/ 82996 w 276525"/>
                <a:gd name="connsiteY4" fmla="*/ 420465 h 430220"/>
                <a:gd name="connsiteX5" fmla="*/ 0 w 276525"/>
                <a:gd name="connsiteY5" fmla="*/ 367434 h 430220"/>
                <a:gd name="connsiteX6" fmla="*/ 156598 w 276525"/>
                <a:gd name="connsiteY6" fmla="*/ 355495 h 430220"/>
                <a:gd name="connsiteX7" fmla="*/ 227787 w 276525"/>
                <a:gd name="connsiteY7" fmla="*/ 197690 h 430220"/>
                <a:gd name="connsiteX8" fmla="*/ 156284 w 276525"/>
                <a:gd name="connsiteY8" fmla="*/ 0 h 430220"/>
                <a:gd name="connsiteX0" fmla="*/ 156284 w 276642"/>
                <a:gd name="connsiteY0" fmla="*/ 0 h 421772"/>
                <a:gd name="connsiteX1" fmla="*/ 271922 w 276642"/>
                <a:gd name="connsiteY1" fmla="*/ 187588 h 421772"/>
                <a:gd name="connsiteX2" fmla="*/ 247283 w 276642"/>
                <a:gd name="connsiteY2" fmla="*/ 327996 h 421772"/>
                <a:gd name="connsiteX3" fmla="*/ 182759 w 276642"/>
                <a:gd name="connsiteY3" fmla="*/ 399001 h 421772"/>
                <a:gd name="connsiteX4" fmla="*/ 82996 w 276642"/>
                <a:gd name="connsiteY4" fmla="*/ 420465 h 421772"/>
                <a:gd name="connsiteX5" fmla="*/ 0 w 276642"/>
                <a:gd name="connsiteY5" fmla="*/ 367434 h 421772"/>
                <a:gd name="connsiteX6" fmla="*/ 156598 w 276642"/>
                <a:gd name="connsiteY6" fmla="*/ 355495 h 421772"/>
                <a:gd name="connsiteX7" fmla="*/ 227787 w 276642"/>
                <a:gd name="connsiteY7" fmla="*/ 197690 h 421772"/>
                <a:gd name="connsiteX8" fmla="*/ 156284 w 276642"/>
                <a:gd name="connsiteY8" fmla="*/ 0 h 421772"/>
                <a:gd name="connsiteX0" fmla="*/ 156284 w 265742"/>
                <a:gd name="connsiteY0" fmla="*/ 0 h 421772"/>
                <a:gd name="connsiteX1" fmla="*/ 259222 w 265742"/>
                <a:gd name="connsiteY1" fmla="*/ 184413 h 421772"/>
                <a:gd name="connsiteX2" fmla="*/ 247283 w 265742"/>
                <a:gd name="connsiteY2" fmla="*/ 327996 h 421772"/>
                <a:gd name="connsiteX3" fmla="*/ 182759 w 265742"/>
                <a:gd name="connsiteY3" fmla="*/ 399001 h 421772"/>
                <a:gd name="connsiteX4" fmla="*/ 82996 w 265742"/>
                <a:gd name="connsiteY4" fmla="*/ 420465 h 421772"/>
                <a:gd name="connsiteX5" fmla="*/ 0 w 265742"/>
                <a:gd name="connsiteY5" fmla="*/ 367434 h 421772"/>
                <a:gd name="connsiteX6" fmla="*/ 156598 w 265742"/>
                <a:gd name="connsiteY6" fmla="*/ 355495 h 421772"/>
                <a:gd name="connsiteX7" fmla="*/ 227787 w 265742"/>
                <a:gd name="connsiteY7" fmla="*/ 197690 h 421772"/>
                <a:gd name="connsiteX8" fmla="*/ 156284 w 265742"/>
                <a:gd name="connsiteY8" fmla="*/ 0 h 421772"/>
                <a:gd name="connsiteX0" fmla="*/ 156284 w 261552"/>
                <a:gd name="connsiteY0" fmla="*/ 0 h 421772"/>
                <a:gd name="connsiteX1" fmla="*/ 259222 w 261552"/>
                <a:gd name="connsiteY1" fmla="*/ 184413 h 421772"/>
                <a:gd name="connsiteX2" fmla="*/ 247283 w 261552"/>
                <a:gd name="connsiteY2" fmla="*/ 327996 h 421772"/>
                <a:gd name="connsiteX3" fmla="*/ 182759 w 261552"/>
                <a:gd name="connsiteY3" fmla="*/ 399001 h 421772"/>
                <a:gd name="connsiteX4" fmla="*/ 82996 w 261552"/>
                <a:gd name="connsiteY4" fmla="*/ 420465 h 421772"/>
                <a:gd name="connsiteX5" fmla="*/ 0 w 261552"/>
                <a:gd name="connsiteY5" fmla="*/ 367434 h 421772"/>
                <a:gd name="connsiteX6" fmla="*/ 156598 w 261552"/>
                <a:gd name="connsiteY6" fmla="*/ 355495 h 421772"/>
                <a:gd name="connsiteX7" fmla="*/ 227787 w 261552"/>
                <a:gd name="connsiteY7" fmla="*/ 197690 h 421772"/>
                <a:gd name="connsiteX8" fmla="*/ 156284 w 261552"/>
                <a:gd name="connsiteY8" fmla="*/ 0 h 421772"/>
                <a:gd name="connsiteX0" fmla="*/ 95537 w 200805"/>
                <a:gd name="connsiteY0" fmla="*/ 0 h 421588"/>
                <a:gd name="connsiteX1" fmla="*/ 198475 w 200805"/>
                <a:gd name="connsiteY1" fmla="*/ 184413 h 421588"/>
                <a:gd name="connsiteX2" fmla="*/ 186536 w 200805"/>
                <a:gd name="connsiteY2" fmla="*/ 327996 h 421588"/>
                <a:gd name="connsiteX3" fmla="*/ 122012 w 200805"/>
                <a:gd name="connsiteY3" fmla="*/ 399001 h 421588"/>
                <a:gd name="connsiteX4" fmla="*/ 22249 w 200805"/>
                <a:gd name="connsiteY4" fmla="*/ 420465 h 421588"/>
                <a:gd name="connsiteX5" fmla="*/ 0 w 200805"/>
                <a:gd name="connsiteY5" fmla="*/ 370632 h 421588"/>
                <a:gd name="connsiteX6" fmla="*/ 95851 w 200805"/>
                <a:gd name="connsiteY6" fmla="*/ 355495 h 421588"/>
                <a:gd name="connsiteX7" fmla="*/ 167040 w 200805"/>
                <a:gd name="connsiteY7" fmla="*/ 197690 h 421588"/>
                <a:gd name="connsiteX8" fmla="*/ 95537 w 200805"/>
                <a:gd name="connsiteY8" fmla="*/ 0 h 421588"/>
                <a:gd name="connsiteX0" fmla="*/ 95537 w 200805"/>
                <a:gd name="connsiteY0" fmla="*/ 0 h 410511"/>
                <a:gd name="connsiteX1" fmla="*/ 198475 w 200805"/>
                <a:gd name="connsiteY1" fmla="*/ 184413 h 410511"/>
                <a:gd name="connsiteX2" fmla="*/ 186536 w 200805"/>
                <a:gd name="connsiteY2" fmla="*/ 327996 h 410511"/>
                <a:gd name="connsiteX3" fmla="*/ 122012 w 200805"/>
                <a:gd name="connsiteY3" fmla="*/ 399001 h 410511"/>
                <a:gd name="connsiteX4" fmla="*/ 57418 w 200805"/>
                <a:gd name="connsiteY4" fmla="*/ 407676 h 410511"/>
                <a:gd name="connsiteX5" fmla="*/ 0 w 200805"/>
                <a:gd name="connsiteY5" fmla="*/ 370632 h 410511"/>
                <a:gd name="connsiteX6" fmla="*/ 95851 w 200805"/>
                <a:gd name="connsiteY6" fmla="*/ 355495 h 410511"/>
                <a:gd name="connsiteX7" fmla="*/ 167040 w 200805"/>
                <a:gd name="connsiteY7" fmla="*/ 197690 h 410511"/>
                <a:gd name="connsiteX8" fmla="*/ 95537 w 200805"/>
                <a:gd name="connsiteY8" fmla="*/ 0 h 410511"/>
                <a:gd name="connsiteX0" fmla="*/ 95537 w 200805"/>
                <a:gd name="connsiteY0" fmla="*/ 0 h 400138"/>
                <a:gd name="connsiteX1" fmla="*/ 198475 w 200805"/>
                <a:gd name="connsiteY1" fmla="*/ 184413 h 400138"/>
                <a:gd name="connsiteX2" fmla="*/ 186536 w 200805"/>
                <a:gd name="connsiteY2" fmla="*/ 327996 h 400138"/>
                <a:gd name="connsiteX3" fmla="*/ 122012 w 200805"/>
                <a:gd name="connsiteY3" fmla="*/ 399001 h 400138"/>
                <a:gd name="connsiteX4" fmla="*/ 0 w 200805"/>
                <a:gd name="connsiteY4" fmla="*/ 370632 h 400138"/>
                <a:gd name="connsiteX5" fmla="*/ 95851 w 200805"/>
                <a:gd name="connsiteY5" fmla="*/ 355495 h 400138"/>
                <a:gd name="connsiteX6" fmla="*/ 167040 w 200805"/>
                <a:gd name="connsiteY6" fmla="*/ 197690 h 400138"/>
                <a:gd name="connsiteX7" fmla="*/ 95537 w 200805"/>
                <a:gd name="connsiteY7" fmla="*/ 0 h 400138"/>
                <a:gd name="connsiteX0" fmla="*/ 95537 w 201942"/>
                <a:gd name="connsiteY0" fmla="*/ 0 h 397059"/>
                <a:gd name="connsiteX1" fmla="*/ 198475 w 201942"/>
                <a:gd name="connsiteY1" fmla="*/ 184413 h 397059"/>
                <a:gd name="connsiteX2" fmla="*/ 186536 w 201942"/>
                <a:gd name="connsiteY2" fmla="*/ 327996 h 397059"/>
                <a:gd name="connsiteX3" fmla="*/ 90040 w 201942"/>
                <a:gd name="connsiteY3" fmla="*/ 395803 h 397059"/>
                <a:gd name="connsiteX4" fmla="*/ 0 w 201942"/>
                <a:gd name="connsiteY4" fmla="*/ 370632 h 397059"/>
                <a:gd name="connsiteX5" fmla="*/ 95851 w 201942"/>
                <a:gd name="connsiteY5" fmla="*/ 355495 h 397059"/>
                <a:gd name="connsiteX6" fmla="*/ 167040 w 201942"/>
                <a:gd name="connsiteY6" fmla="*/ 197690 h 397059"/>
                <a:gd name="connsiteX7" fmla="*/ 95537 w 201942"/>
                <a:gd name="connsiteY7" fmla="*/ 0 h 397059"/>
                <a:gd name="connsiteX0" fmla="*/ 95537 w 202106"/>
                <a:gd name="connsiteY0" fmla="*/ 0 h 396911"/>
                <a:gd name="connsiteX1" fmla="*/ 198475 w 202106"/>
                <a:gd name="connsiteY1" fmla="*/ 184413 h 396911"/>
                <a:gd name="connsiteX2" fmla="*/ 170550 w 202106"/>
                <a:gd name="connsiteY2" fmla="*/ 331193 h 396911"/>
                <a:gd name="connsiteX3" fmla="*/ 90040 w 202106"/>
                <a:gd name="connsiteY3" fmla="*/ 395803 h 396911"/>
                <a:gd name="connsiteX4" fmla="*/ 0 w 202106"/>
                <a:gd name="connsiteY4" fmla="*/ 370632 h 396911"/>
                <a:gd name="connsiteX5" fmla="*/ 95851 w 202106"/>
                <a:gd name="connsiteY5" fmla="*/ 355495 h 396911"/>
                <a:gd name="connsiteX6" fmla="*/ 167040 w 202106"/>
                <a:gd name="connsiteY6" fmla="*/ 197690 h 396911"/>
                <a:gd name="connsiteX7" fmla="*/ 95537 w 202106"/>
                <a:gd name="connsiteY7" fmla="*/ 0 h 396911"/>
                <a:gd name="connsiteX0" fmla="*/ 95537 w 202106"/>
                <a:gd name="connsiteY0" fmla="*/ 0 h 390821"/>
                <a:gd name="connsiteX1" fmla="*/ 198475 w 202106"/>
                <a:gd name="connsiteY1" fmla="*/ 184413 h 390821"/>
                <a:gd name="connsiteX2" fmla="*/ 170550 w 202106"/>
                <a:gd name="connsiteY2" fmla="*/ 331193 h 390821"/>
                <a:gd name="connsiteX3" fmla="*/ 90040 w 202106"/>
                <a:gd name="connsiteY3" fmla="*/ 389409 h 390821"/>
                <a:gd name="connsiteX4" fmla="*/ 0 w 202106"/>
                <a:gd name="connsiteY4" fmla="*/ 370632 h 390821"/>
                <a:gd name="connsiteX5" fmla="*/ 95851 w 202106"/>
                <a:gd name="connsiteY5" fmla="*/ 355495 h 390821"/>
                <a:gd name="connsiteX6" fmla="*/ 167040 w 202106"/>
                <a:gd name="connsiteY6" fmla="*/ 197690 h 390821"/>
                <a:gd name="connsiteX7" fmla="*/ 95537 w 202106"/>
                <a:gd name="connsiteY7" fmla="*/ 0 h 390821"/>
                <a:gd name="connsiteX0" fmla="*/ 76354 w 203365"/>
                <a:gd name="connsiteY0" fmla="*/ 0 h 403610"/>
                <a:gd name="connsiteX1" fmla="*/ 198475 w 203365"/>
                <a:gd name="connsiteY1" fmla="*/ 197202 h 403610"/>
                <a:gd name="connsiteX2" fmla="*/ 170550 w 203365"/>
                <a:gd name="connsiteY2" fmla="*/ 343982 h 403610"/>
                <a:gd name="connsiteX3" fmla="*/ 90040 w 203365"/>
                <a:gd name="connsiteY3" fmla="*/ 402198 h 403610"/>
                <a:gd name="connsiteX4" fmla="*/ 0 w 203365"/>
                <a:gd name="connsiteY4" fmla="*/ 383421 h 403610"/>
                <a:gd name="connsiteX5" fmla="*/ 95851 w 203365"/>
                <a:gd name="connsiteY5" fmla="*/ 368284 h 403610"/>
                <a:gd name="connsiteX6" fmla="*/ 167040 w 203365"/>
                <a:gd name="connsiteY6" fmla="*/ 210479 h 403610"/>
                <a:gd name="connsiteX7" fmla="*/ 76354 w 203365"/>
                <a:gd name="connsiteY7" fmla="*/ 0 h 403610"/>
                <a:gd name="connsiteX0" fmla="*/ 76354 w 203365"/>
                <a:gd name="connsiteY0" fmla="*/ 0 h 403610"/>
                <a:gd name="connsiteX1" fmla="*/ 198475 w 203365"/>
                <a:gd name="connsiteY1" fmla="*/ 197202 h 403610"/>
                <a:gd name="connsiteX2" fmla="*/ 170550 w 203365"/>
                <a:gd name="connsiteY2" fmla="*/ 343982 h 403610"/>
                <a:gd name="connsiteX3" fmla="*/ 90040 w 203365"/>
                <a:gd name="connsiteY3" fmla="*/ 402198 h 403610"/>
                <a:gd name="connsiteX4" fmla="*/ 0 w 203365"/>
                <a:gd name="connsiteY4" fmla="*/ 383421 h 403610"/>
                <a:gd name="connsiteX5" fmla="*/ 108640 w 203365"/>
                <a:gd name="connsiteY5" fmla="*/ 355495 h 403610"/>
                <a:gd name="connsiteX6" fmla="*/ 167040 w 203365"/>
                <a:gd name="connsiteY6" fmla="*/ 210479 h 403610"/>
                <a:gd name="connsiteX7" fmla="*/ 76354 w 203365"/>
                <a:gd name="connsiteY7" fmla="*/ 0 h 403610"/>
                <a:gd name="connsiteX0" fmla="*/ 85879 w 202735"/>
                <a:gd name="connsiteY0" fmla="*/ 0 h 394085"/>
                <a:gd name="connsiteX1" fmla="*/ 198475 w 202735"/>
                <a:gd name="connsiteY1" fmla="*/ 187677 h 394085"/>
                <a:gd name="connsiteX2" fmla="*/ 170550 w 202735"/>
                <a:gd name="connsiteY2" fmla="*/ 334457 h 394085"/>
                <a:gd name="connsiteX3" fmla="*/ 90040 w 202735"/>
                <a:gd name="connsiteY3" fmla="*/ 392673 h 394085"/>
                <a:gd name="connsiteX4" fmla="*/ 0 w 202735"/>
                <a:gd name="connsiteY4" fmla="*/ 373896 h 394085"/>
                <a:gd name="connsiteX5" fmla="*/ 108640 w 202735"/>
                <a:gd name="connsiteY5" fmla="*/ 345970 h 394085"/>
                <a:gd name="connsiteX6" fmla="*/ 167040 w 202735"/>
                <a:gd name="connsiteY6" fmla="*/ 200954 h 394085"/>
                <a:gd name="connsiteX7" fmla="*/ 85879 w 202735"/>
                <a:gd name="connsiteY7" fmla="*/ 0 h 394085"/>
                <a:gd name="connsiteX0" fmla="*/ 85879 w 202421"/>
                <a:gd name="connsiteY0" fmla="*/ 0 h 400133"/>
                <a:gd name="connsiteX1" fmla="*/ 198475 w 202421"/>
                <a:gd name="connsiteY1" fmla="*/ 187677 h 400133"/>
                <a:gd name="connsiteX2" fmla="*/ 170550 w 202421"/>
                <a:gd name="connsiteY2" fmla="*/ 334457 h 400133"/>
                <a:gd name="connsiteX3" fmla="*/ 109090 w 202421"/>
                <a:gd name="connsiteY3" fmla="*/ 399023 h 400133"/>
                <a:gd name="connsiteX4" fmla="*/ 0 w 202421"/>
                <a:gd name="connsiteY4" fmla="*/ 373896 h 400133"/>
                <a:gd name="connsiteX5" fmla="*/ 108640 w 202421"/>
                <a:gd name="connsiteY5" fmla="*/ 345970 h 400133"/>
                <a:gd name="connsiteX6" fmla="*/ 167040 w 202421"/>
                <a:gd name="connsiteY6" fmla="*/ 200954 h 400133"/>
                <a:gd name="connsiteX7" fmla="*/ 85879 w 202421"/>
                <a:gd name="connsiteY7" fmla="*/ 0 h 40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421" h="400133">
                  <a:moveTo>
                    <a:pt x="85879" y="0"/>
                  </a:moveTo>
                  <a:cubicBezTo>
                    <a:pt x="152501" y="75046"/>
                    <a:pt x="184363" y="131934"/>
                    <a:pt x="198475" y="187677"/>
                  </a:cubicBezTo>
                  <a:cubicBezTo>
                    <a:pt x="212587" y="243420"/>
                    <a:pt x="185448" y="299233"/>
                    <a:pt x="170550" y="334457"/>
                  </a:cubicBezTo>
                  <a:cubicBezTo>
                    <a:pt x="155652" y="369681"/>
                    <a:pt x="137515" y="392450"/>
                    <a:pt x="109090" y="399023"/>
                  </a:cubicBezTo>
                  <a:cubicBezTo>
                    <a:pt x="80665" y="405596"/>
                    <a:pt x="4360" y="381147"/>
                    <a:pt x="0" y="373896"/>
                  </a:cubicBezTo>
                  <a:cubicBezTo>
                    <a:pt x="43479" y="378593"/>
                    <a:pt x="79671" y="367381"/>
                    <a:pt x="108640" y="345970"/>
                  </a:cubicBezTo>
                  <a:cubicBezTo>
                    <a:pt x="137609" y="324559"/>
                    <a:pt x="170834" y="258616"/>
                    <a:pt x="167040" y="200954"/>
                  </a:cubicBezTo>
                  <a:cubicBezTo>
                    <a:pt x="163246" y="143292"/>
                    <a:pt x="124032" y="74179"/>
                    <a:pt x="85879" y="0"/>
                  </a:cubicBezTo>
                  <a:close/>
                </a:path>
              </a:pathLst>
            </a:custGeom>
            <a:gradFill>
              <a:gsLst>
                <a:gs pos="50000">
                  <a:srgbClr val="7C5040">
                    <a:alpha val="90000"/>
                  </a:srgbClr>
                </a:gs>
                <a:gs pos="0">
                  <a:srgbClr val="905A46">
                    <a:alpha val="90000"/>
                  </a:srgbClr>
                </a:gs>
                <a:gs pos="100000">
                  <a:srgbClr val="935F4A">
                    <a:alpha val="90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" name="Freeform 247">
              <a:extLst>
                <a:ext uri="{FF2B5EF4-FFF2-40B4-BE49-F238E27FC236}">
                  <a16:creationId xmlns:a16="http://schemas.microsoft.com/office/drawing/2014/main" id="{88F33872-B0B8-8944-A83F-1FA311FF7A63}"/>
                </a:ext>
              </a:extLst>
            </p:cNvPr>
            <p:cNvSpPr/>
            <p:nvPr/>
          </p:nvSpPr>
          <p:spPr>
            <a:xfrm>
              <a:off x="7870932" y="2715109"/>
              <a:ext cx="516733" cy="458682"/>
            </a:xfrm>
            <a:custGeom>
              <a:avLst/>
              <a:gdLst>
                <a:gd name="connsiteX0" fmla="*/ 629614 w 636846"/>
                <a:gd name="connsiteY0" fmla="*/ 258726 h 598254"/>
                <a:gd name="connsiteX1" fmla="*/ 622180 w 636846"/>
                <a:gd name="connsiteY1" fmla="*/ 388824 h 598254"/>
                <a:gd name="connsiteX2" fmla="*/ 488365 w 636846"/>
                <a:gd name="connsiteY2" fmla="*/ 533790 h 598254"/>
                <a:gd name="connsiteX3" fmla="*/ 298795 w 636846"/>
                <a:gd name="connsiteY3" fmla="*/ 596980 h 598254"/>
                <a:gd name="connsiteX4" fmla="*/ 68336 w 636846"/>
                <a:gd name="connsiteY4" fmla="*/ 481751 h 598254"/>
                <a:gd name="connsiteX5" fmla="*/ 12580 w 636846"/>
                <a:gd name="connsiteY5" fmla="*/ 362804 h 598254"/>
                <a:gd name="connsiteX6" fmla="*/ 12580 w 636846"/>
                <a:gd name="connsiteY6" fmla="*/ 184385 h 598254"/>
                <a:gd name="connsiteX7" fmla="*/ 150112 w 636846"/>
                <a:gd name="connsiteY7" fmla="*/ 31985 h 598254"/>
                <a:gd name="connsiteX8" fmla="*/ 302512 w 636846"/>
                <a:gd name="connsiteY8" fmla="*/ 2248 h 598254"/>
                <a:gd name="connsiteX9" fmla="*/ 466063 w 636846"/>
                <a:gd name="connsiteY9" fmla="*/ 69156 h 598254"/>
                <a:gd name="connsiteX10" fmla="*/ 588726 w 636846"/>
                <a:gd name="connsiteY10" fmla="*/ 188102 h 598254"/>
                <a:gd name="connsiteX11" fmla="*/ 629614 w 636846"/>
                <a:gd name="connsiteY11" fmla="*/ 258726 h 598254"/>
                <a:gd name="connsiteX0" fmla="*/ 629614 w 633564"/>
                <a:gd name="connsiteY0" fmla="*/ 258726 h 597241"/>
                <a:gd name="connsiteX1" fmla="*/ 622180 w 633564"/>
                <a:gd name="connsiteY1" fmla="*/ 388824 h 597241"/>
                <a:gd name="connsiteX2" fmla="*/ 543229 w 633564"/>
                <a:gd name="connsiteY2" fmla="*/ 509406 h 597241"/>
                <a:gd name="connsiteX3" fmla="*/ 298795 w 633564"/>
                <a:gd name="connsiteY3" fmla="*/ 596980 h 597241"/>
                <a:gd name="connsiteX4" fmla="*/ 68336 w 633564"/>
                <a:gd name="connsiteY4" fmla="*/ 481751 h 597241"/>
                <a:gd name="connsiteX5" fmla="*/ 12580 w 633564"/>
                <a:gd name="connsiteY5" fmla="*/ 362804 h 597241"/>
                <a:gd name="connsiteX6" fmla="*/ 12580 w 633564"/>
                <a:gd name="connsiteY6" fmla="*/ 184385 h 597241"/>
                <a:gd name="connsiteX7" fmla="*/ 150112 w 633564"/>
                <a:gd name="connsiteY7" fmla="*/ 31985 h 597241"/>
                <a:gd name="connsiteX8" fmla="*/ 302512 w 633564"/>
                <a:gd name="connsiteY8" fmla="*/ 2248 h 597241"/>
                <a:gd name="connsiteX9" fmla="*/ 466063 w 633564"/>
                <a:gd name="connsiteY9" fmla="*/ 69156 h 597241"/>
                <a:gd name="connsiteX10" fmla="*/ 588726 w 633564"/>
                <a:gd name="connsiteY10" fmla="*/ 188102 h 597241"/>
                <a:gd name="connsiteX11" fmla="*/ 629614 w 633564"/>
                <a:gd name="connsiteY11" fmla="*/ 258726 h 597241"/>
                <a:gd name="connsiteX0" fmla="*/ 641806 w 643483"/>
                <a:gd name="connsiteY0" fmla="*/ 277014 h 597241"/>
                <a:gd name="connsiteX1" fmla="*/ 622180 w 643483"/>
                <a:gd name="connsiteY1" fmla="*/ 388824 h 597241"/>
                <a:gd name="connsiteX2" fmla="*/ 543229 w 643483"/>
                <a:gd name="connsiteY2" fmla="*/ 509406 h 597241"/>
                <a:gd name="connsiteX3" fmla="*/ 298795 w 643483"/>
                <a:gd name="connsiteY3" fmla="*/ 596980 h 597241"/>
                <a:gd name="connsiteX4" fmla="*/ 68336 w 643483"/>
                <a:gd name="connsiteY4" fmla="*/ 481751 h 597241"/>
                <a:gd name="connsiteX5" fmla="*/ 12580 w 643483"/>
                <a:gd name="connsiteY5" fmla="*/ 362804 h 597241"/>
                <a:gd name="connsiteX6" fmla="*/ 12580 w 643483"/>
                <a:gd name="connsiteY6" fmla="*/ 184385 h 597241"/>
                <a:gd name="connsiteX7" fmla="*/ 150112 w 643483"/>
                <a:gd name="connsiteY7" fmla="*/ 31985 h 597241"/>
                <a:gd name="connsiteX8" fmla="*/ 302512 w 643483"/>
                <a:gd name="connsiteY8" fmla="*/ 2248 h 597241"/>
                <a:gd name="connsiteX9" fmla="*/ 466063 w 643483"/>
                <a:gd name="connsiteY9" fmla="*/ 69156 h 597241"/>
                <a:gd name="connsiteX10" fmla="*/ 588726 w 643483"/>
                <a:gd name="connsiteY10" fmla="*/ 188102 h 597241"/>
                <a:gd name="connsiteX11" fmla="*/ 641806 w 643483"/>
                <a:gd name="connsiteY11" fmla="*/ 277014 h 597241"/>
                <a:gd name="connsiteX0" fmla="*/ 641806 w 643594"/>
                <a:gd name="connsiteY0" fmla="*/ 277014 h 597241"/>
                <a:gd name="connsiteX1" fmla="*/ 622180 w 643594"/>
                <a:gd name="connsiteY1" fmla="*/ 388824 h 597241"/>
                <a:gd name="connsiteX2" fmla="*/ 536879 w 643594"/>
                <a:gd name="connsiteY2" fmla="*/ 509406 h 597241"/>
                <a:gd name="connsiteX3" fmla="*/ 298795 w 643594"/>
                <a:gd name="connsiteY3" fmla="*/ 596980 h 597241"/>
                <a:gd name="connsiteX4" fmla="*/ 68336 w 643594"/>
                <a:gd name="connsiteY4" fmla="*/ 481751 h 597241"/>
                <a:gd name="connsiteX5" fmla="*/ 12580 w 643594"/>
                <a:gd name="connsiteY5" fmla="*/ 362804 h 597241"/>
                <a:gd name="connsiteX6" fmla="*/ 12580 w 643594"/>
                <a:gd name="connsiteY6" fmla="*/ 184385 h 597241"/>
                <a:gd name="connsiteX7" fmla="*/ 150112 w 643594"/>
                <a:gd name="connsiteY7" fmla="*/ 31985 h 597241"/>
                <a:gd name="connsiteX8" fmla="*/ 302512 w 643594"/>
                <a:gd name="connsiteY8" fmla="*/ 2248 h 597241"/>
                <a:gd name="connsiteX9" fmla="*/ 466063 w 643594"/>
                <a:gd name="connsiteY9" fmla="*/ 69156 h 597241"/>
                <a:gd name="connsiteX10" fmla="*/ 588726 w 643594"/>
                <a:gd name="connsiteY10" fmla="*/ 188102 h 597241"/>
                <a:gd name="connsiteX11" fmla="*/ 641806 w 643594"/>
                <a:gd name="connsiteY11" fmla="*/ 277014 h 597241"/>
                <a:gd name="connsiteX0" fmla="*/ 638631 w 640799"/>
                <a:gd name="connsiteY0" fmla="*/ 286539 h 597241"/>
                <a:gd name="connsiteX1" fmla="*/ 622180 w 640799"/>
                <a:gd name="connsiteY1" fmla="*/ 388824 h 597241"/>
                <a:gd name="connsiteX2" fmla="*/ 536879 w 640799"/>
                <a:gd name="connsiteY2" fmla="*/ 509406 h 597241"/>
                <a:gd name="connsiteX3" fmla="*/ 298795 w 640799"/>
                <a:gd name="connsiteY3" fmla="*/ 596980 h 597241"/>
                <a:gd name="connsiteX4" fmla="*/ 68336 w 640799"/>
                <a:gd name="connsiteY4" fmla="*/ 481751 h 597241"/>
                <a:gd name="connsiteX5" fmla="*/ 12580 w 640799"/>
                <a:gd name="connsiteY5" fmla="*/ 362804 h 597241"/>
                <a:gd name="connsiteX6" fmla="*/ 12580 w 640799"/>
                <a:gd name="connsiteY6" fmla="*/ 184385 h 597241"/>
                <a:gd name="connsiteX7" fmla="*/ 150112 w 640799"/>
                <a:gd name="connsiteY7" fmla="*/ 31985 h 597241"/>
                <a:gd name="connsiteX8" fmla="*/ 302512 w 640799"/>
                <a:gd name="connsiteY8" fmla="*/ 2248 h 597241"/>
                <a:gd name="connsiteX9" fmla="*/ 466063 w 640799"/>
                <a:gd name="connsiteY9" fmla="*/ 69156 h 597241"/>
                <a:gd name="connsiteX10" fmla="*/ 588726 w 640799"/>
                <a:gd name="connsiteY10" fmla="*/ 188102 h 597241"/>
                <a:gd name="connsiteX11" fmla="*/ 638631 w 640799"/>
                <a:gd name="connsiteY11" fmla="*/ 286539 h 597241"/>
                <a:gd name="connsiteX0" fmla="*/ 638176 w 640344"/>
                <a:gd name="connsiteY0" fmla="*/ 286539 h 597662"/>
                <a:gd name="connsiteX1" fmla="*/ 621725 w 640344"/>
                <a:gd name="connsiteY1" fmla="*/ 388824 h 597662"/>
                <a:gd name="connsiteX2" fmla="*/ 536424 w 640344"/>
                <a:gd name="connsiteY2" fmla="*/ 509406 h 597662"/>
                <a:gd name="connsiteX3" fmla="*/ 298340 w 640344"/>
                <a:gd name="connsiteY3" fmla="*/ 596980 h 597662"/>
                <a:gd name="connsiteX4" fmla="*/ 58356 w 640344"/>
                <a:gd name="connsiteY4" fmla="*/ 462701 h 597662"/>
                <a:gd name="connsiteX5" fmla="*/ 12125 w 640344"/>
                <a:gd name="connsiteY5" fmla="*/ 362804 h 597662"/>
                <a:gd name="connsiteX6" fmla="*/ 12125 w 640344"/>
                <a:gd name="connsiteY6" fmla="*/ 184385 h 597662"/>
                <a:gd name="connsiteX7" fmla="*/ 149657 w 640344"/>
                <a:gd name="connsiteY7" fmla="*/ 31985 h 597662"/>
                <a:gd name="connsiteX8" fmla="*/ 302057 w 640344"/>
                <a:gd name="connsiteY8" fmla="*/ 2248 h 597662"/>
                <a:gd name="connsiteX9" fmla="*/ 465608 w 640344"/>
                <a:gd name="connsiteY9" fmla="*/ 69156 h 597662"/>
                <a:gd name="connsiteX10" fmla="*/ 588271 w 640344"/>
                <a:gd name="connsiteY10" fmla="*/ 188102 h 597662"/>
                <a:gd name="connsiteX11" fmla="*/ 638176 w 640344"/>
                <a:gd name="connsiteY11" fmla="*/ 286539 h 597662"/>
                <a:gd name="connsiteX0" fmla="*/ 638176 w 640344"/>
                <a:gd name="connsiteY0" fmla="*/ 286539 h 594515"/>
                <a:gd name="connsiteX1" fmla="*/ 621725 w 640344"/>
                <a:gd name="connsiteY1" fmla="*/ 388824 h 594515"/>
                <a:gd name="connsiteX2" fmla="*/ 536424 w 640344"/>
                <a:gd name="connsiteY2" fmla="*/ 509406 h 594515"/>
                <a:gd name="connsiteX3" fmla="*/ 301515 w 640344"/>
                <a:gd name="connsiteY3" fmla="*/ 593805 h 594515"/>
                <a:gd name="connsiteX4" fmla="*/ 58356 w 640344"/>
                <a:gd name="connsiteY4" fmla="*/ 462701 h 594515"/>
                <a:gd name="connsiteX5" fmla="*/ 12125 w 640344"/>
                <a:gd name="connsiteY5" fmla="*/ 362804 h 594515"/>
                <a:gd name="connsiteX6" fmla="*/ 12125 w 640344"/>
                <a:gd name="connsiteY6" fmla="*/ 184385 h 594515"/>
                <a:gd name="connsiteX7" fmla="*/ 149657 w 640344"/>
                <a:gd name="connsiteY7" fmla="*/ 31985 h 594515"/>
                <a:gd name="connsiteX8" fmla="*/ 302057 w 640344"/>
                <a:gd name="connsiteY8" fmla="*/ 2248 h 594515"/>
                <a:gd name="connsiteX9" fmla="*/ 465608 w 640344"/>
                <a:gd name="connsiteY9" fmla="*/ 69156 h 594515"/>
                <a:gd name="connsiteX10" fmla="*/ 588271 w 640344"/>
                <a:gd name="connsiteY10" fmla="*/ 188102 h 594515"/>
                <a:gd name="connsiteX11" fmla="*/ 638176 w 640344"/>
                <a:gd name="connsiteY11" fmla="*/ 286539 h 594515"/>
                <a:gd name="connsiteX0" fmla="*/ 638176 w 640344"/>
                <a:gd name="connsiteY0" fmla="*/ 286539 h 593834"/>
                <a:gd name="connsiteX1" fmla="*/ 621725 w 640344"/>
                <a:gd name="connsiteY1" fmla="*/ 388824 h 593834"/>
                <a:gd name="connsiteX2" fmla="*/ 536424 w 640344"/>
                <a:gd name="connsiteY2" fmla="*/ 509406 h 593834"/>
                <a:gd name="connsiteX3" fmla="*/ 301515 w 640344"/>
                <a:gd name="connsiteY3" fmla="*/ 593805 h 593834"/>
                <a:gd name="connsiteX4" fmla="*/ 58356 w 640344"/>
                <a:gd name="connsiteY4" fmla="*/ 462701 h 593834"/>
                <a:gd name="connsiteX5" fmla="*/ 12125 w 640344"/>
                <a:gd name="connsiteY5" fmla="*/ 362804 h 593834"/>
                <a:gd name="connsiteX6" fmla="*/ 12125 w 640344"/>
                <a:gd name="connsiteY6" fmla="*/ 184385 h 593834"/>
                <a:gd name="connsiteX7" fmla="*/ 149657 w 640344"/>
                <a:gd name="connsiteY7" fmla="*/ 31985 h 593834"/>
                <a:gd name="connsiteX8" fmla="*/ 302057 w 640344"/>
                <a:gd name="connsiteY8" fmla="*/ 2248 h 593834"/>
                <a:gd name="connsiteX9" fmla="*/ 465608 w 640344"/>
                <a:gd name="connsiteY9" fmla="*/ 69156 h 593834"/>
                <a:gd name="connsiteX10" fmla="*/ 588271 w 640344"/>
                <a:gd name="connsiteY10" fmla="*/ 188102 h 593834"/>
                <a:gd name="connsiteX11" fmla="*/ 638176 w 640344"/>
                <a:gd name="connsiteY11" fmla="*/ 286539 h 593834"/>
                <a:gd name="connsiteX0" fmla="*/ 638176 w 640344"/>
                <a:gd name="connsiteY0" fmla="*/ 286539 h 593834"/>
                <a:gd name="connsiteX1" fmla="*/ 621725 w 640344"/>
                <a:gd name="connsiteY1" fmla="*/ 388824 h 593834"/>
                <a:gd name="connsiteX2" fmla="*/ 536424 w 640344"/>
                <a:gd name="connsiteY2" fmla="*/ 509406 h 593834"/>
                <a:gd name="connsiteX3" fmla="*/ 269765 w 640344"/>
                <a:gd name="connsiteY3" fmla="*/ 593805 h 593834"/>
                <a:gd name="connsiteX4" fmla="*/ 58356 w 640344"/>
                <a:gd name="connsiteY4" fmla="*/ 462701 h 593834"/>
                <a:gd name="connsiteX5" fmla="*/ 12125 w 640344"/>
                <a:gd name="connsiteY5" fmla="*/ 362804 h 593834"/>
                <a:gd name="connsiteX6" fmla="*/ 12125 w 640344"/>
                <a:gd name="connsiteY6" fmla="*/ 184385 h 593834"/>
                <a:gd name="connsiteX7" fmla="*/ 149657 w 640344"/>
                <a:gd name="connsiteY7" fmla="*/ 31985 h 593834"/>
                <a:gd name="connsiteX8" fmla="*/ 302057 w 640344"/>
                <a:gd name="connsiteY8" fmla="*/ 2248 h 593834"/>
                <a:gd name="connsiteX9" fmla="*/ 465608 w 640344"/>
                <a:gd name="connsiteY9" fmla="*/ 69156 h 593834"/>
                <a:gd name="connsiteX10" fmla="*/ 588271 w 640344"/>
                <a:gd name="connsiteY10" fmla="*/ 188102 h 593834"/>
                <a:gd name="connsiteX11" fmla="*/ 638176 w 640344"/>
                <a:gd name="connsiteY11" fmla="*/ 286539 h 593834"/>
                <a:gd name="connsiteX0" fmla="*/ 638176 w 640344"/>
                <a:gd name="connsiteY0" fmla="*/ 286539 h 594077"/>
                <a:gd name="connsiteX1" fmla="*/ 621725 w 640344"/>
                <a:gd name="connsiteY1" fmla="*/ 388824 h 594077"/>
                <a:gd name="connsiteX2" fmla="*/ 536424 w 640344"/>
                <a:gd name="connsiteY2" fmla="*/ 509406 h 594077"/>
                <a:gd name="connsiteX3" fmla="*/ 269765 w 640344"/>
                <a:gd name="connsiteY3" fmla="*/ 593805 h 594077"/>
                <a:gd name="connsiteX4" fmla="*/ 58356 w 640344"/>
                <a:gd name="connsiteY4" fmla="*/ 462701 h 594077"/>
                <a:gd name="connsiteX5" fmla="*/ 12125 w 640344"/>
                <a:gd name="connsiteY5" fmla="*/ 362804 h 594077"/>
                <a:gd name="connsiteX6" fmla="*/ 12125 w 640344"/>
                <a:gd name="connsiteY6" fmla="*/ 184385 h 594077"/>
                <a:gd name="connsiteX7" fmla="*/ 149657 w 640344"/>
                <a:gd name="connsiteY7" fmla="*/ 31985 h 594077"/>
                <a:gd name="connsiteX8" fmla="*/ 302057 w 640344"/>
                <a:gd name="connsiteY8" fmla="*/ 2248 h 594077"/>
                <a:gd name="connsiteX9" fmla="*/ 465608 w 640344"/>
                <a:gd name="connsiteY9" fmla="*/ 69156 h 594077"/>
                <a:gd name="connsiteX10" fmla="*/ 588271 w 640344"/>
                <a:gd name="connsiteY10" fmla="*/ 188102 h 594077"/>
                <a:gd name="connsiteX11" fmla="*/ 638176 w 640344"/>
                <a:gd name="connsiteY11" fmla="*/ 286539 h 594077"/>
                <a:gd name="connsiteX0" fmla="*/ 638176 w 640344"/>
                <a:gd name="connsiteY0" fmla="*/ 286539 h 601617"/>
                <a:gd name="connsiteX1" fmla="*/ 621725 w 640344"/>
                <a:gd name="connsiteY1" fmla="*/ 388824 h 601617"/>
                <a:gd name="connsiteX2" fmla="*/ 536424 w 640344"/>
                <a:gd name="connsiteY2" fmla="*/ 509406 h 601617"/>
                <a:gd name="connsiteX3" fmla="*/ 430747 w 640344"/>
                <a:gd name="connsiteY3" fmla="*/ 578295 h 601617"/>
                <a:gd name="connsiteX4" fmla="*/ 269765 w 640344"/>
                <a:gd name="connsiteY4" fmla="*/ 593805 h 601617"/>
                <a:gd name="connsiteX5" fmla="*/ 58356 w 640344"/>
                <a:gd name="connsiteY5" fmla="*/ 462701 h 601617"/>
                <a:gd name="connsiteX6" fmla="*/ 12125 w 640344"/>
                <a:gd name="connsiteY6" fmla="*/ 362804 h 601617"/>
                <a:gd name="connsiteX7" fmla="*/ 12125 w 640344"/>
                <a:gd name="connsiteY7" fmla="*/ 184385 h 601617"/>
                <a:gd name="connsiteX8" fmla="*/ 149657 w 640344"/>
                <a:gd name="connsiteY8" fmla="*/ 31985 h 601617"/>
                <a:gd name="connsiteX9" fmla="*/ 302057 w 640344"/>
                <a:gd name="connsiteY9" fmla="*/ 2248 h 601617"/>
                <a:gd name="connsiteX10" fmla="*/ 465608 w 640344"/>
                <a:gd name="connsiteY10" fmla="*/ 69156 h 601617"/>
                <a:gd name="connsiteX11" fmla="*/ 588271 w 640344"/>
                <a:gd name="connsiteY11" fmla="*/ 188102 h 601617"/>
                <a:gd name="connsiteX12" fmla="*/ 638176 w 640344"/>
                <a:gd name="connsiteY12" fmla="*/ 286539 h 601617"/>
                <a:gd name="connsiteX0" fmla="*/ 640144 w 642312"/>
                <a:gd name="connsiteY0" fmla="*/ 286539 h 598452"/>
                <a:gd name="connsiteX1" fmla="*/ 623693 w 642312"/>
                <a:gd name="connsiteY1" fmla="*/ 388824 h 598452"/>
                <a:gd name="connsiteX2" fmla="*/ 538392 w 642312"/>
                <a:gd name="connsiteY2" fmla="*/ 509406 h 598452"/>
                <a:gd name="connsiteX3" fmla="*/ 432715 w 642312"/>
                <a:gd name="connsiteY3" fmla="*/ 578295 h 598452"/>
                <a:gd name="connsiteX4" fmla="*/ 271733 w 642312"/>
                <a:gd name="connsiteY4" fmla="*/ 593805 h 598452"/>
                <a:gd name="connsiteX5" fmla="*/ 99029 w 642312"/>
                <a:gd name="connsiteY5" fmla="*/ 506244 h 598452"/>
                <a:gd name="connsiteX6" fmla="*/ 14093 w 642312"/>
                <a:gd name="connsiteY6" fmla="*/ 362804 h 598452"/>
                <a:gd name="connsiteX7" fmla="*/ 14093 w 642312"/>
                <a:gd name="connsiteY7" fmla="*/ 184385 h 598452"/>
                <a:gd name="connsiteX8" fmla="*/ 151625 w 642312"/>
                <a:gd name="connsiteY8" fmla="*/ 31985 h 598452"/>
                <a:gd name="connsiteX9" fmla="*/ 304025 w 642312"/>
                <a:gd name="connsiteY9" fmla="*/ 2248 h 598452"/>
                <a:gd name="connsiteX10" fmla="*/ 467576 w 642312"/>
                <a:gd name="connsiteY10" fmla="*/ 69156 h 598452"/>
                <a:gd name="connsiteX11" fmla="*/ 590239 w 642312"/>
                <a:gd name="connsiteY11" fmla="*/ 188102 h 598452"/>
                <a:gd name="connsiteX12" fmla="*/ 640144 w 642312"/>
                <a:gd name="connsiteY12" fmla="*/ 286539 h 598452"/>
                <a:gd name="connsiteX0" fmla="*/ 645457 w 647625"/>
                <a:gd name="connsiteY0" fmla="*/ 286539 h 598452"/>
                <a:gd name="connsiteX1" fmla="*/ 629006 w 647625"/>
                <a:gd name="connsiteY1" fmla="*/ 388824 h 598452"/>
                <a:gd name="connsiteX2" fmla="*/ 543705 w 647625"/>
                <a:gd name="connsiteY2" fmla="*/ 509406 h 598452"/>
                <a:gd name="connsiteX3" fmla="*/ 438028 w 647625"/>
                <a:gd name="connsiteY3" fmla="*/ 578295 h 598452"/>
                <a:gd name="connsiteX4" fmla="*/ 277046 w 647625"/>
                <a:gd name="connsiteY4" fmla="*/ 593805 h 598452"/>
                <a:gd name="connsiteX5" fmla="*/ 104342 w 647625"/>
                <a:gd name="connsiteY5" fmla="*/ 506244 h 598452"/>
                <a:gd name="connsiteX6" fmla="*/ 19406 w 647625"/>
                <a:gd name="connsiteY6" fmla="*/ 362804 h 598452"/>
                <a:gd name="connsiteX7" fmla="*/ 19406 w 647625"/>
                <a:gd name="connsiteY7" fmla="*/ 184385 h 598452"/>
                <a:gd name="connsiteX8" fmla="*/ 156938 w 647625"/>
                <a:gd name="connsiteY8" fmla="*/ 31985 h 598452"/>
                <a:gd name="connsiteX9" fmla="*/ 309338 w 647625"/>
                <a:gd name="connsiteY9" fmla="*/ 2248 h 598452"/>
                <a:gd name="connsiteX10" fmla="*/ 472889 w 647625"/>
                <a:gd name="connsiteY10" fmla="*/ 69156 h 598452"/>
                <a:gd name="connsiteX11" fmla="*/ 595552 w 647625"/>
                <a:gd name="connsiteY11" fmla="*/ 188102 h 598452"/>
                <a:gd name="connsiteX12" fmla="*/ 645457 w 647625"/>
                <a:gd name="connsiteY12" fmla="*/ 286539 h 598452"/>
                <a:gd name="connsiteX0" fmla="*/ 638059 w 640227"/>
                <a:gd name="connsiteY0" fmla="*/ 286539 h 598452"/>
                <a:gd name="connsiteX1" fmla="*/ 621608 w 640227"/>
                <a:gd name="connsiteY1" fmla="*/ 388824 h 598452"/>
                <a:gd name="connsiteX2" fmla="*/ 536307 w 640227"/>
                <a:gd name="connsiteY2" fmla="*/ 509406 h 598452"/>
                <a:gd name="connsiteX3" fmla="*/ 430630 w 640227"/>
                <a:gd name="connsiteY3" fmla="*/ 578295 h 598452"/>
                <a:gd name="connsiteX4" fmla="*/ 269648 w 640227"/>
                <a:gd name="connsiteY4" fmla="*/ 593805 h 598452"/>
                <a:gd name="connsiteX5" fmla="*/ 96944 w 640227"/>
                <a:gd name="connsiteY5" fmla="*/ 506244 h 598452"/>
                <a:gd name="connsiteX6" fmla="*/ 26522 w 640227"/>
                <a:gd name="connsiteY6" fmla="*/ 396671 h 598452"/>
                <a:gd name="connsiteX7" fmla="*/ 12008 w 640227"/>
                <a:gd name="connsiteY7" fmla="*/ 184385 h 598452"/>
                <a:gd name="connsiteX8" fmla="*/ 149540 w 640227"/>
                <a:gd name="connsiteY8" fmla="*/ 31985 h 598452"/>
                <a:gd name="connsiteX9" fmla="*/ 301940 w 640227"/>
                <a:gd name="connsiteY9" fmla="*/ 2248 h 598452"/>
                <a:gd name="connsiteX10" fmla="*/ 465491 w 640227"/>
                <a:gd name="connsiteY10" fmla="*/ 69156 h 598452"/>
                <a:gd name="connsiteX11" fmla="*/ 588154 w 640227"/>
                <a:gd name="connsiteY11" fmla="*/ 188102 h 598452"/>
                <a:gd name="connsiteX12" fmla="*/ 638059 w 640227"/>
                <a:gd name="connsiteY12" fmla="*/ 286539 h 598452"/>
                <a:gd name="connsiteX0" fmla="*/ 642695 w 644863"/>
                <a:gd name="connsiteY0" fmla="*/ 286539 h 598452"/>
                <a:gd name="connsiteX1" fmla="*/ 626244 w 644863"/>
                <a:gd name="connsiteY1" fmla="*/ 388824 h 598452"/>
                <a:gd name="connsiteX2" fmla="*/ 540943 w 644863"/>
                <a:gd name="connsiteY2" fmla="*/ 509406 h 598452"/>
                <a:gd name="connsiteX3" fmla="*/ 435266 w 644863"/>
                <a:gd name="connsiteY3" fmla="*/ 578295 h 598452"/>
                <a:gd name="connsiteX4" fmla="*/ 274284 w 644863"/>
                <a:gd name="connsiteY4" fmla="*/ 593805 h 598452"/>
                <a:gd name="connsiteX5" fmla="*/ 101580 w 644863"/>
                <a:gd name="connsiteY5" fmla="*/ 506244 h 598452"/>
                <a:gd name="connsiteX6" fmla="*/ 21481 w 644863"/>
                <a:gd name="connsiteY6" fmla="*/ 386995 h 598452"/>
                <a:gd name="connsiteX7" fmla="*/ 16644 w 644863"/>
                <a:gd name="connsiteY7" fmla="*/ 184385 h 598452"/>
                <a:gd name="connsiteX8" fmla="*/ 154176 w 644863"/>
                <a:gd name="connsiteY8" fmla="*/ 31985 h 598452"/>
                <a:gd name="connsiteX9" fmla="*/ 306576 w 644863"/>
                <a:gd name="connsiteY9" fmla="*/ 2248 h 598452"/>
                <a:gd name="connsiteX10" fmla="*/ 470127 w 644863"/>
                <a:gd name="connsiteY10" fmla="*/ 69156 h 598452"/>
                <a:gd name="connsiteX11" fmla="*/ 592790 w 644863"/>
                <a:gd name="connsiteY11" fmla="*/ 188102 h 598452"/>
                <a:gd name="connsiteX12" fmla="*/ 642695 w 644863"/>
                <a:gd name="connsiteY12" fmla="*/ 286539 h 598452"/>
                <a:gd name="connsiteX0" fmla="*/ 639461 w 641629"/>
                <a:gd name="connsiteY0" fmla="*/ 286539 h 598452"/>
                <a:gd name="connsiteX1" fmla="*/ 623010 w 641629"/>
                <a:gd name="connsiteY1" fmla="*/ 388824 h 598452"/>
                <a:gd name="connsiteX2" fmla="*/ 537709 w 641629"/>
                <a:gd name="connsiteY2" fmla="*/ 509406 h 598452"/>
                <a:gd name="connsiteX3" fmla="*/ 432032 w 641629"/>
                <a:gd name="connsiteY3" fmla="*/ 578295 h 598452"/>
                <a:gd name="connsiteX4" fmla="*/ 271050 w 641629"/>
                <a:gd name="connsiteY4" fmla="*/ 593805 h 598452"/>
                <a:gd name="connsiteX5" fmla="*/ 98346 w 641629"/>
                <a:gd name="connsiteY5" fmla="*/ 506244 h 598452"/>
                <a:gd name="connsiteX6" fmla="*/ 18247 w 641629"/>
                <a:gd name="connsiteY6" fmla="*/ 386995 h 598452"/>
                <a:gd name="connsiteX7" fmla="*/ 13410 w 641629"/>
                <a:gd name="connsiteY7" fmla="*/ 184385 h 598452"/>
                <a:gd name="connsiteX8" fmla="*/ 150942 w 641629"/>
                <a:gd name="connsiteY8" fmla="*/ 31985 h 598452"/>
                <a:gd name="connsiteX9" fmla="*/ 303342 w 641629"/>
                <a:gd name="connsiteY9" fmla="*/ 2248 h 598452"/>
                <a:gd name="connsiteX10" fmla="*/ 466893 w 641629"/>
                <a:gd name="connsiteY10" fmla="*/ 69156 h 598452"/>
                <a:gd name="connsiteX11" fmla="*/ 589556 w 641629"/>
                <a:gd name="connsiteY11" fmla="*/ 188102 h 598452"/>
                <a:gd name="connsiteX12" fmla="*/ 639461 w 641629"/>
                <a:gd name="connsiteY12" fmla="*/ 286539 h 598452"/>
                <a:gd name="connsiteX0" fmla="*/ 636825 w 638993"/>
                <a:gd name="connsiteY0" fmla="*/ 286539 h 598452"/>
                <a:gd name="connsiteX1" fmla="*/ 620374 w 638993"/>
                <a:gd name="connsiteY1" fmla="*/ 388824 h 598452"/>
                <a:gd name="connsiteX2" fmla="*/ 535073 w 638993"/>
                <a:gd name="connsiteY2" fmla="*/ 509406 h 598452"/>
                <a:gd name="connsiteX3" fmla="*/ 429396 w 638993"/>
                <a:gd name="connsiteY3" fmla="*/ 578295 h 598452"/>
                <a:gd name="connsiteX4" fmla="*/ 268414 w 638993"/>
                <a:gd name="connsiteY4" fmla="*/ 593805 h 598452"/>
                <a:gd name="connsiteX5" fmla="*/ 95710 w 638993"/>
                <a:gd name="connsiteY5" fmla="*/ 506244 h 598452"/>
                <a:gd name="connsiteX6" fmla="*/ 21961 w 638993"/>
                <a:gd name="connsiteY6" fmla="*/ 418745 h 598452"/>
                <a:gd name="connsiteX7" fmla="*/ 10774 w 638993"/>
                <a:gd name="connsiteY7" fmla="*/ 184385 h 598452"/>
                <a:gd name="connsiteX8" fmla="*/ 148306 w 638993"/>
                <a:gd name="connsiteY8" fmla="*/ 31985 h 598452"/>
                <a:gd name="connsiteX9" fmla="*/ 300706 w 638993"/>
                <a:gd name="connsiteY9" fmla="*/ 2248 h 598452"/>
                <a:gd name="connsiteX10" fmla="*/ 464257 w 638993"/>
                <a:gd name="connsiteY10" fmla="*/ 69156 h 598452"/>
                <a:gd name="connsiteX11" fmla="*/ 586920 w 638993"/>
                <a:gd name="connsiteY11" fmla="*/ 188102 h 598452"/>
                <a:gd name="connsiteX12" fmla="*/ 636825 w 638993"/>
                <a:gd name="connsiteY12" fmla="*/ 286539 h 598452"/>
                <a:gd name="connsiteX0" fmla="*/ 636508 w 638676"/>
                <a:gd name="connsiteY0" fmla="*/ 286539 h 597088"/>
                <a:gd name="connsiteX1" fmla="*/ 620057 w 638676"/>
                <a:gd name="connsiteY1" fmla="*/ 388824 h 597088"/>
                <a:gd name="connsiteX2" fmla="*/ 534756 w 638676"/>
                <a:gd name="connsiteY2" fmla="*/ 509406 h 597088"/>
                <a:gd name="connsiteX3" fmla="*/ 429079 w 638676"/>
                <a:gd name="connsiteY3" fmla="*/ 578295 h 597088"/>
                <a:gd name="connsiteX4" fmla="*/ 268097 w 638676"/>
                <a:gd name="connsiteY4" fmla="*/ 593805 h 597088"/>
                <a:gd name="connsiteX5" fmla="*/ 117618 w 638676"/>
                <a:gd name="connsiteY5" fmla="*/ 525294 h 597088"/>
                <a:gd name="connsiteX6" fmla="*/ 21644 w 638676"/>
                <a:gd name="connsiteY6" fmla="*/ 418745 h 597088"/>
                <a:gd name="connsiteX7" fmla="*/ 10457 w 638676"/>
                <a:gd name="connsiteY7" fmla="*/ 184385 h 597088"/>
                <a:gd name="connsiteX8" fmla="*/ 147989 w 638676"/>
                <a:gd name="connsiteY8" fmla="*/ 31985 h 597088"/>
                <a:gd name="connsiteX9" fmla="*/ 300389 w 638676"/>
                <a:gd name="connsiteY9" fmla="*/ 2248 h 597088"/>
                <a:gd name="connsiteX10" fmla="*/ 463940 w 638676"/>
                <a:gd name="connsiteY10" fmla="*/ 69156 h 597088"/>
                <a:gd name="connsiteX11" fmla="*/ 586603 w 638676"/>
                <a:gd name="connsiteY11" fmla="*/ 188102 h 597088"/>
                <a:gd name="connsiteX12" fmla="*/ 636508 w 638676"/>
                <a:gd name="connsiteY12" fmla="*/ 286539 h 597088"/>
                <a:gd name="connsiteX0" fmla="*/ 637717 w 639885"/>
                <a:gd name="connsiteY0" fmla="*/ 286539 h 597088"/>
                <a:gd name="connsiteX1" fmla="*/ 621266 w 639885"/>
                <a:gd name="connsiteY1" fmla="*/ 388824 h 597088"/>
                <a:gd name="connsiteX2" fmla="*/ 535965 w 639885"/>
                <a:gd name="connsiteY2" fmla="*/ 509406 h 597088"/>
                <a:gd name="connsiteX3" fmla="*/ 430288 w 639885"/>
                <a:gd name="connsiteY3" fmla="*/ 578295 h 597088"/>
                <a:gd name="connsiteX4" fmla="*/ 269306 w 639885"/>
                <a:gd name="connsiteY4" fmla="*/ 593805 h 597088"/>
                <a:gd name="connsiteX5" fmla="*/ 118827 w 639885"/>
                <a:gd name="connsiteY5" fmla="*/ 525294 h 597088"/>
                <a:gd name="connsiteX6" fmla="*/ 19678 w 639885"/>
                <a:gd name="connsiteY6" fmla="*/ 421920 h 597088"/>
                <a:gd name="connsiteX7" fmla="*/ 11666 w 639885"/>
                <a:gd name="connsiteY7" fmla="*/ 184385 h 597088"/>
                <a:gd name="connsiteX8" fmla="*/ 149198 w 639885"/>
                <a:gd name="connsiteY8" fmla="*/ 31985 h 597088"/>
                <a:gd name="connsiteX9" fmla="*/ 301598 w 639885"/>
                <a:gd name="connsiteY9" fmla="*/ 2248 h 597088"/>
                <a:gd name="connsiteX10" fmla="*/ 465149 w 639885"/>
                <a:gd name="connsiteY10" fmla="*/ 69156 h 597088"/>
                <a:gd name="connsiteX11" fmla="*/ 587812 w 639885"/>
                <a:gd name="connsiteY11" fmla="*/ 188102 h 597088"/>
                <a:gd name="connsiteX12" fmla="*/ 637717 w 639885"/>
                <a:gd name="connsiteY12" fmla="*/ 286539 h 597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9885" h="597088">
                  <a:moveTo>
                    <a:pt x="637717" y="286539"/>
                  </a:moveTo>
                  <a:cubicBezTo>
                    <a:pt x="643293" y="319993"/>
                    <a:pt x="638225" y="351680"/>
                    <a:pt x="621266" y="388824"/>
                  </a:cubicBezTo>
                  <a:cubicBezTo>
                    <a:pt x="604307" y="425968"/>
                    <a:pt x="567795" y="477828"/>
                    <a:pt x="535965" y="509406"/>
                  </a:cubicBezTo>
                  <a:cubicBezTo>
                    <a:pt x="504135" y="540984"/>
                    <a:pt x="474731" y="564229"/>
                    <a:pt x="430288" y="578295"/>
                  </a:cubicBezTo>
                  <a:cubicBezTo>
                    <a:pt x="385845" y="592361"/>
                    <a:pt x="321216" y="602638"/>
                    <a:pt x="269306" y="593805"/>
                  </a:cubicBezTo>
                  <a:cubicBezTo>
                    <a:pt x="217396" y="584972"/>
                    <a:pt x="160431" y="553941"/>
                    <a:pt x="118827" y="525294"/>
                  </a:cubicBezTo>
                  <a:cubicBezTo>
                    <a:pt x="77223" y="496647"/>
                    <a:pt x="37538" y="478738"/>
                    <a:pt x="19678" y="421920"/>
                  </a:cubicBezTo>
                  <a:cubicBezTo>
                    <a:pt x="1818" y="365102"/>
                    <a:pt x="-9921" y="249374"/>
                    <a:pt x="11666" y="184385"/>
                  </a:cubicBezTo>
                  <a:cubicBezTo>
                    <a:pt x="33253" y="119396"/>
                    <a:pt x="100876" y="62341"/>
                    <a:pt x="149198" y="31985"/>
                  </a:cubicBezTo>
                  <a:cubicBezTo>
                    <a:pt x="197520" y="1629"/>
                    <a:pt x="248940" y="-3947"/>
                    <a:pt x="301598" y="2248"/>
                  </a:cubicBezTo>
                  <a:cubicBezTo>
                    <a:pt x="354256" y="8443"/>
                    <a:pt x="417447" y="38180"/>
                    <a:pt x="465149" y="69156"/>
                  </a:cubicBezTo>
                  <a:cubicBezTo>
                    <a:pt x="512851" y="100132"/>
                    <a:pt x="559051" y="151872"/>
                    <a:pt x="587812" y="188102"/>
                  </a:cubicBezTo>
                  <a:cubicBezTo>
                    <a:pt x="616573" y="224332"/>
                    <a:pt x="632141" y="253085"/>
                    <a:pt x="637717" y="286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683625">
                    <a:shade val="30000"/>
                    <a:satMod val="115000"/>
                    <a:alpha val="90000"/>
                  </a:srgbClr>
                </a:gs>
                <a:gs pos="50000">
                  <a:srgbClr val="935F4A">
                    <a:alpha val="75000"/>
                  </a:srgbClr>
                </a:gs>
                <a:gs pos="100000">
                  <a:srgbClr val="D2A696">
                    <a:alpha val="75000"/>
                  </a:srgbClr>
                </a:gs>
              </a:gsLst>
              <a:lin ang="1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" name="Donut 200">
              <a:extLst>
                <a:ext uri="{FF2B5EF4-FFF2-40B4-BE49-F238E27FC236}">
                  <a16:creationId xmlns:a16="http://schemas.microsoft.com/office/drawing/2014/main" id="{A8D6E990-3FCB-C548-A97C-CE0C679DA581}"/>
                </a:ext>
              </a:extLst>
            </p:cNvPr>
            <p:cNvSpPr/>
            <p:nvPr/>
          </p:nvSpPr>
          <p:spPr>
            <a:xfrm rot="1804391">
              <a:off x="7522666" y="3360700"/>
              <a:ext cx="536798" cy="457670"/>
            </a:xfrm>
            <a:custGeom>
              <a:avLst/>
              <a:gdLst>
                <a:gd name="connsiteX0" fmla="*/ 0 w 643772"/>
                <a:gd name="connsiteY0" fmla="*/ 277717 h 555433"/>
                <a:gd name="connsiteX1" fmla="*/ 321886 w 643772"/>
                <a:gd name="connsiteY1" fmla="*/ 0 h 555433"/>
                <a:gd name="connsiteX2" fmla="*/ 643772 w 643772"/>
                <a:gd name="connsiteY2" fmla="*/ 277717 h 555433"/>
                <a:gd name="connsiteX3" fmla="*/ 321886 w 643772"/>
                <a:gd name="connsiteY3" fmla="*/ 555434 h 555433"/>
                <a:gd name="connsiteX4" fmla="*/ 0 w 643772"/>
                <a:gd name="connsiteY4" fmla="*/ 277717 h 555433"/>
                <a:gd name="connsiteX5" fmla="*/ 33043 w 643772"/>
                <a:gd name="connsiteY5" fmla="*/ 277717 h 555433"/>
                <a:gd name="connsiteX6" fmla="*/ 321886 w 643772"/>
                <a:gd name="connsiteY6" fmla="*/ 522391 h 555433"/>
                <a:gd name="connsiteX7" fmla="*/ 610729 w 643772"/>
                <a:gd name="connsiteY7" fmla="*/ 277717 h 555433"/>
                <a:gd name="connsiteX8" fmla="*/ 321886 w 643772"/>
                <a:gd name="connsiteY8" fmla="*/ 33043 h 555433"/>
                <a:gd name="connsiteX9" fmla="*/ 33043 w 643772"/>
                <a:gd name="connsiteY9" fmla="*/ 277717 h 555433"/>
                <a:gd name="connsiteX0" fmla="*/ 29 w 643833"/>
                <a:gd name="connsiteY0" fmla="*/ 297097 h 574814"/>
                <a:gd name="connsiteX1" fmla="*/ 336375 w 643833"/>
                <a:gd name="connsiteY1" fmla="*/ 0 h 574814"/>
                <a:gd name="connsiteX2" fmla="*/ 643801 w 643833"/>
                <a:gd name="connsiteY2" fmla="*/ 297097 h 574814"/>
                <a:gd name="connsiteX3" fmla="*/ 321915 w 643833"/>
                <a:gd name="connsiteY3" fmla="*/ 574814 h 574814"/>
                <a:gd name="connsiteX4" fmla="*/ 29 w 643833"/>
                <a:gd name="connsiteY4" fmla="*/ 297097 h 574814"/>
                <a:gd name="connsiteX5" fmla="*/ 33072 w 643833"/>
                <a:gd name="connsiteY5" fmla="*/ 297097 h 574814"/>
                <a:gd name="connsiteX6" fmla="*/ 321915 w 643833"/>
                <a:gd name="connsiteY6" fmla="*/ 541771 h 574814"/>
                <a:gd name="connsiteX7" fmla="*/ 610758 w 643833"/>
                <a:gd name="connsiteY7" fmla="*/ 297097 h 574814"/>
                <a:gd name="connsiteX8" fmla="*/ 321915 w 643833"/>
                <a:gd name="connsiteY8" fmla="*/ 52423 h 574814"/>
                <a:gd name="connsiteX9" fmla="*/ 33072 w 643833"/>
                <a:gd name="connsiteY9" fmla="*/ 297097 h 574814"/>
                <a:gd name="connsiteX0" fmla="*/ 17 w 675771"/>
                <a:gd name="connsiteY0" fmla="*/ 286266 h 574839"/>
                <a:gd name="connsiteX1" fmla="*/ 368324 w 675771"/>
                <a:gd name="connsiteY1" fmla="*/ 12 h 574839"/>
                <a:gd name="connsiteX2" fmla="*/ 675750 w 675771"/>
                <a:gd name="connsiteY2" fmla="*/ 297109 h 574839"/>
                <a:gd name="connsiteX3" fmla="*/ 353864 w 675771"/>
                <a:gd name="connsiteY3" fmla="*/ 574826 h 574839"/>
                <a:gd name="connsiteX4" fmla="*/ 17 w 675771"/>
                <a:gd name="connsiteY4" fmla="*/ 286266 h 574839"/>
                <a:gd name="connsiteX5" fmla="*/ 65021 w 675771"/>
                <a:gd name="connsiteY5" fmla="*/ 297109 h 574839"/>
                <a:gd name="connsiteX6" fmla="*/ 353864 w 675771"/>
                <a:gd name="connsiteY6" fmla="*/ 541783 h 574839"/>
                <a:gd name="connsiteX7" fmla="*/ 642707 w 675771"/>
                <a:gd name="connsiteY7" fmla="*/ 297109 h 574839"/>
                <a:gd name="connsiteX8" fmla="*/ 353864 w 675771"/>
                <a:gd name="connsiteY8" fmla="*/ 52435 h 574839"/>
                <a:gd name="connsiteX9" fmla="*/ 65021 w 675771"/>
                <a:gd name="connsiteY9" fmla="*/ 297109 h 574839"/>
                <a:gd name="connsiteX0" fmla="*/ 7901 w 683653"/>
                <a:gd name="connsiteY0" fmla="*/ 293901 h 582474"/>
                <a:gd name="connsiteX1" fmla="*/ 136681 w 683653"/>
                <a:gd name="connsiteY1" fmla="*/ 105215 h 582474"/>
                <a:gd name="connsiteX2" fmla="*/ 376208 w 683653"/>
                <a:gd name="connsiteY2" fmla="*/ 7647 h 582474"/>
                <a:gd name="connsiteX3" fmla="*/ 683634 w 683653"/>
                <a:gd name="connsiteY3" fmla="*/ 304744 h 582474"/>
                <a:gd name="connsiteX4" fmla="*/ 361748 w 683653"/>
                <a:gd name="connsiteY4" fmla="*/ 582461 h 582474"/>
                <a:gd name="connsiteX5" fmla="*/ 7901 w 683653"/>
                <a:gd name="connsiteY5" fmla="*/ 293901 h 582474"/>
                <a:gd name="connsiteX6" fmla="*/ 72905 w 683653"/>
                <a:gd name="connsiteY6" fmla="*/ 304744 h 582474"/>
                <a:gd name="connsiteX7" fmla="*/ 361748 w 683653"/>
                <a:gd name="connsiteY7" fmla="*/ 549418 h 582474"/>
                <a:gd name="connsiteX8" fmla="*/ 650591 w 683653"/>
                <a:gd name="connsiteY8" fmla="*/ 304744 h 582474"/>
                <a:gd name="connsiteX9" fmla="*/ 361748 w 683653"/>
                <a:gd name="connsiteY9" fmla="*/ 60070 h 582474"/>
                <a:gd name="connsiteX10" fmla="*/ 72905 w 683653"/>
                <a:gd name="connsiteY10" fmla="*/ 304744 h 582474"/>
                <a:gd name="connsiteX0" fmla="*/ 7901 w 683653"/>
                <a:gd name="connsiteY0" fmla="*/ 293901 h 582474"/>
                <a:gd name="connsiteX1" fmla="*/ 136681 w 683653"/>
                <a:gd name="connsiteY1" fmla="*/ 105215 h 582474"/>
                <a:gd name="connsiteX2" fmla="*/ 376208 w 683653"/>
                <a:gd name="connsiteY2" fmla="*/ 7647 h 582474"/>
                <a:gd name="connsiteX3" fmla="*/ 683634 w 683653"/>
                <a:gd name="connsiteY3" fmla="*/ 304744 h 582474"/>
                <a:gd name="connsiteX4" fmla="*/ 361748 w 683653"/>
                <a:gd name="connsiteY4" fmla="*/ 582461 h 582474"/>
                <a:gd name="connsiteX5" fmla="*/ 7901 w 683653"/>
                <a:gd name="connsiteY5" fmla="*/ 293901 h 582474"/>
                <a:gd name="connsiteX6" fmla="*/ 72905 w 683653"/>
                <a:gd name="connsiteY6" fmla="*/ 304744 h 582474"/>
                <a:gd name="connsiteX7" fmla="*/ 361748 w 683653"/>
                <a:gd name="connsiteY7" fmla="*/ 549418 h 582474"/>
                <a:gd name="connsiteX8" fmla="*/ 650591 w 683653"/>
                <a:gd name="connsiteY8" fmla="*/ 304744 h 582474"/>
                <a:gd name="connsiteX9" fmla="*/ 536983 w 683653"/>
                <a:gd name="connsiteY9" fmla="*/ 137578 h 582474"/>
                <a:gd name="connsiteX10" fmla="*/ 361748 w 683653"/>
                <a:gd name="connsiteY10" fmla="*/ 60070 h 582474"/>
                <a:gd name="connsiteX11" fmla="*/ 72905 w 683653"/>
                <a:gd name="connsiteY11" fmla="*/ 304744 h 582474"/>
                <a:gd name="connsiteX0" fmla="*/ 7901 w 688790"/>
                <a:gd name="connsiteY0" fmla="*/ 287071 h 575643"/>
                <a:gd name="connsiteX1" fmla="*/ 136681 w 688790"/>
                <a:gd name="connsiteY1" fmla="*/ 98385 h 575643"/>
                <a:gd name="connsiteX2" fmla="*/ 376208 w 688790"/>
                <a:gd name="connsiteY2" fmla="*/ 817 h 575643"/>
                <a:gd name="connsiteX3" fmla="*/ 547247 w 688790"/>
                <a:gd name="connsiteY3" fmla="*/ 66103 h 575643"/>
                <a:gd name="connsiteX4" fmla="*/ 683634 w 688790"/>
                <a:gd name="connsiteY4" fmla="*/ 297914 h 575643"/>
                <a:gd name="connsiteX5" fmla="*/ 361748 w 688790"/>
                <a:gd name="connsiteY5" fmla="*/ 575631 h 575643"/>
                <a:gd name="connsiteX6" fmla="*/ 7901 w 688790"/>
                <a:gd name="connsiteY6" fmla="*/ 287071 h 575643"/>
                <a:gd name="connsiteX7" fmla="*/ 72905 w 688790"/>
                <a:gd name="connsiteY7" fmla="*/ 297914 h 575643"/>
                <a:gd name="connsiteX8" fmla="*/ 361748 w 688790"/>
                <a:gd name="connsiteY8" fmla="*/ 542588 h 575643"/>
                <a:gd name="connsiteX9" fmla="*/ 650591 w 688790"/>
                <a:gd name="connsiteY9" fmla="*/ 297914 h 575643"/>
                <a:gd name="connsiteX10" fmla="*/ 536983 w 688790"/>
                <a:gd name="connsiteY10" fmla="*/ 130748 h 575643"/>
                <a:gd name="connsiteX11" fmla="*/ 361748 w 688790"/>
                <a:gd name="connsiteY11" fmla="*/ 53240 h 575643"/>
                <a:gd name="connsiteX12" fmla="*/ 72905 w 688790"/>
                <a:gd name="connsiteY12" fmla="*/ 297914 h 575643"/>
                <a:gd name="connsiteX0" fmla="*/ 7901 w 688790"/>
                <a:gd name="connsiteY0" fmla="*/ 286768 h 575340"/>
                <a:gd name="connsiteX1" fmla="*/ 136681 w 688790"/>
                <a:gd name="connsiteY1" fmla="*/ 98082 h 575340"/>
                <a:gd name="connsiteX2" fmla="*/ 376208 w 688790"/>
                <a:gd name="connsiteY2" fmla="*/ 514 h 575340"/>
                <a:gd name="connsiteX3" fmla="*/ 547247 w 688790"/>
                <a:gd name="connsiteY3" fmla="*/ 65800 h 575340"/>
                <a:gd name="connsiteX4" fmla="*/ 683634 w 688790"/>
                <a:gd name="connsiteY4" fmla="*/ 297611 h 575340"/>
                <a:gd name="connsiteX5" fmla="*/ 361748 w 688790"/>
                <a:gd name="connsiteY5" fmla="*/ 575328 h 575340"/>
                <a:gd name="connsiteX6" fmla="*/ 7901 w 688790"/>
                <a:gd name="connsiteY6" fmla="*/ 286768 h 575340"/>
                <a:gd name="connsiteX7" fmla="*/ 72905 w 688790"/>
                <a:gd name="connsiteY7" fmla="*/ 297611 h 575340"/>
                <a:gd name="connsiteX8" fmla="*/ 361748 w 688790"/>
                <a:gd name="connsiteY8" fmla="*/ 542285 h 575340"/>
                <a:gd name="connsiteX9" fmla="*/ 650591 w 688790"/>
                <a:gd name="connsiteY9" fmla="*/ 297611 h 575340"/>
                <a:gd name="connsiteX10" fmla="*/ 536983 w 688790"/>
                <a:gd name="connsiteY10" fmla="*/ 130445 h 575340"/>
                <a:gd name="connsiteX11" fmla="*/ 361748 w 688790"/>
                <a:gd name="connsiteY11" fmla="*/ 52937 h 575340"/>
                <a:gd name="connsiteX12" fmla="*/ 72905 w 688790"/>
                <a:gd name="connsiteY12" fmla="*/ 297611 h 575340"/>
                <a:gd name="connsiteX0" fmla="*/ 7901 w 686749"/>
                <a:gd name="connsiteY0" fmla="*/ 286768 h 579699"/>
                <a:gd name="connsiteX1" fmla="*/ 136681 w 686749"/>
                <a:gd name="connsiteY1" fmla="*/ 98082 h 579699"/>
                <a:gd name="connsiteX2" fmla="*/ 376208 w 686749"/>
                <a:gd name="connsiteY2" fmla="*/ 514 h 579699"/>
                <a:gd name="connsiteX3" fmla="*/ 547247 w 686749"/>
                <a:gd name="connsiteY3" fmla="*/ 65800 h 579699"/>
                <a:gd name="connsiteX4" fmla="*/ 683634 w 686749"/>
                <a:gd name="connsiteY4" fmla="*/ 297611 h 579699"/>
                <a:gd name="connsiteX5" fmla="*/ 619152 w 686749"/>
                <a:gd name="connsiteY5" fmla="*/ 449753 h 579699"/>
                <a:gd name="connsiteX6" fmla="*/ 361748 w 686749"/>
                <a:gd name="connsiteY6" fmla="*/ 575328 h 579699"/>
                <a:gd name="connsiteX7" fmla="*/ 7901 w 686749"/>
                <a:gd name="connsiteY7" fmla="*/ 286768 h 579699"/>
                <a:gd name="connsiteX8" fmla="*/ 72905 w 686749"/>
                <a:gd name="connsiteY8" fmla="*/ 297611 h 579699"/>
                <a:gd name="connsiteX9" fmla="*/ 361748 w 686749"/>
                <a:gd name="connsiteY9" fmla="*/ 542285 h 579699"/>
                <a:gd name="connsiteX10" fmla="*/ 650591 w 686749"/>
                <a:gd name="connsiteY10" fmla="*/ 297611 h 579699"/>
                <a:gd name="connsiteX11" fmla="*/ 536983 w 686749"/>
                <a:gd name="connsiteY11" fmla="*/ 130445 h 579699"/>
                <a:gd name="connsiteX12" fmla="*/ 361748 w 686749"/>
                <a:gd name="connsiteY12" fmla="*/ 52937 h 579699"/>
                <a:gd name="connsiteX13" fmla="*/ 72905 w 686749"/>
                <a:gd name="connsiteY13" fmla="*/ 297611 h 579699"/>
                <a:gd name="connsiteX0" fmla="*/ 1669 w 680517"/>
                <a:gd name="connsiteY0" fmla="*/ 286768 h 568710"/>
                <a:gd name="connsiteX1" fmla="*/ 130449 w 680517"/>
                <a:gd name="connsiteY1" fmla="*/ 98082 h 568710"/>
                <a:gd name="connsiteX2" fmla="*/ 369976 w 680517"/>
                <a:gd name="connsiteY2" fmla="*/ 514 h 568710"/>
                <a:gd name="connsiteX3" fmla="*/ 541015 w 680517"/>
                <a:gd name="connsiteY3" fmla="*/ 65800 h 568710"/>
                <a:gd name="connsiteX4" fmla="*/ 677402 w 680517"/>
                <a:gd name="connsiteY4" fmla="*/ 297611 h 568710"/>
                <a:gd name="connsiteX5" fmla="*/ 612920 w 680517"/>
                <a:gd name="connsiteY5" fmla="*/ 449753 h 568710"/>
                <a:gd name="connsiteX6" fmla="*/ 216827 w 680517"/>
                <a:gd name="connsiteY6" fmla="*/ 563915 h 568710"/>
                <a:gd name="connsiteX7" fmla="*/ 1669 w 680517"/>
                <a:gd name="connsiteY7" fmla="*/ 286768 h 568710"/>
                <a:gd name="connsiteX8" fmla="*/ 66673 w 680517"/>
                <a:gd name="connsiteY8" fmla="*/ 297611 h 568710"/>
                <a:gd name="connsiteX9" fmla="*/ 355516 w 680517"/>
                <a:gd name="connsiteY9" fmla="*/ 542285 h 568710"/>
                <a:gd name="connsiteX10" fmla="*/ 644359 w 680517"/>
                <a:gd name="connsiteY10" fmla="*/ 297611 h 568710"/>
                <a:gd name="connsiteX11" fmla="*/ 530751 w 680517"/>
                <a:gd name="connsiteY11" fmla="*/ 130445 h 568710"/>
                <a:gd name="connsiteX12" fmla="*/ 355516 w 680517"/>
                <a:gd name="connsiteY12" fmla="*/ 52937 h 568710"/>
                <a:gd name="connsiteX13" fmla="*/ 66673 w 680517"/>
                <a:gd name="connsiteY13" fmla="*/ 297611 h 568710"/>
                <a:gd name="connsiteX0" fmla="*/ 1669 w 680517"/>
                <a:gd name="connsiteY0" fmla="*/ 286768 h 569714"/>
                <a:gd name="connsiteX1" fmla="*/ 130449 w 680517"/>
                <a:gd name="connsiteY1" fmla="*/ 98082 h 569714"/>
                <a:gd name="connsiteX2" fmla="*/ 369976 w 680517"/>
                <a:gd name="connsiteY2" fmla="*/ 514 h 569714"/>
                <a:gd name="connsiteX3" fmla="*/ 541015 w 680517"/>
                <a:gd name="connsiteY3" fmla="*/ 65800 h 569714"/>
                <a:gd name="connsiteX4" fmla="*/ 677402 w 680517"/>
                <a:gd name="connsiteY4" fmla="*/ 297611 h 569714"/>
                <a:gd name="connsiteX5" fmla="*/ 612920 w 680517"/>
                <a:gd name="connsiteY5" fmla="*/ 449753 h 569714"/>
                <a:gd name="connsiteX6" fmla="*/ 216827 w 680517"/>
                <a:gd name="connsiteY6" fmla="*/ 563915 h 569714"/>
                <a:gd name="connsiteX7" fmla="*/ 1669 w 680517"/>
                <a:gd name="connsiteY7" fmla="*/ 286768 h 569714"/>
                <a:gd name="connsiteX8" fmla="*/ 66673 w 680517"/>
                <a:gd name="connsiteY8" fmla="*/ 297611 h 569714"/>
                <a:gd name="connsiteX9" fmla="*/ 355516 w 680517"/>
                <a:gd name="connsiteY9" fmla="*/ 542285 h 569714"/>
                <a:gd name="connsiteX10" fmla="*/ 644359 w 680517"/>
                <a:gd name="connsiteY10" fmla="*/ 297611 h 569714"/>
                <a:gd name="connsiteX11" fmla="*/ 530751 w 680517"/>
                <a:gd name="connsiteY11" fmla="*/ 130445 h 569714"/>
                <a:gd name="connsiteX12" fmla="*/ 355516 w 680517"/>
                <a:gd name="connsiteY12" fmla="*/ 52937 h 569714"/>
                <a:gd name="connsiteX13" fmla="*/ 66673 w 680517"/>
                <a:gd name="connsiteY13" fmla="*/ 297611 h 569714"/>
                <a:gd name="connsiteX0" fmla="*/ 1669 w 680517"/>
                <a:gd name="connsiteY0" fmla="*/ 286768 h 566271"/>
                <a:gd name="connsiteX1" fmla="*/ 130449 w 680517"/>
                <a:gd name="connsiteY1" fmla="*/ 98082 h 566271"/>
                <a:gd name="connsiteX2" fmla="*/ 369976 w 680517"/>
                <a:gd name="connsiteY2" fmla="*/ 514 h 566271"/>
                <a:gd name="connsiteX3" fmla="*/ 541015 w 680517"/>
                <a:gd name="connsiteY3" fmla="*/ 65800 h 566271"/>
                <a:gd name="connsiteX4" fmla="*/ 677402 w 680517"/>
                <a:gd name="connsiteY4" fmla="*/ 297611 h 566271"/>
                <a:gd name="connsiteX5" fmla="*/ 612920 w 680517"/>
                <a:gd name="connsiteY5" fmla="*/ 449753 h 566271"/>
                <a:gd name="connsiteX6" fmla="*/ 216827 w 680517"/>
                <a:gd name="connsiteY6" fmla="*/ 563915 h 566271"/>
                <a:gd name="connsiteX7" fmla="*/ 1669 w 680517"/>
                <a:gd name="connsiteY7" fmla="*/ 286768 h 566271"/>
                <a:gd name="connsiteX8" fmla="*/ 66673 w 680517"/>
                <a:gd name="connsiteY8" fmla="*/ 297611 h 566271"/>
                <a:gd name="connsiteX9" fmla="*/ 355516 w 680517"/>
                <a:gd name="connsiteY9" fmla="*/ 542285 h 566271"/>
                <a:gd name="connsiteX10" fmla="*/ 644359 w 680517"/>
                <a:gd name="connsiteY10" fmla="*/ 297611 h 566271"/>
                <a:gd name="connsiteX11" fmla="*/ 530751 w 680517"/>
                <a:gd name="connsiteY11" fmla="*/ 130445 h 566271"/>
                <a:gd name="connsiteX12" fmla="*/ 355516 w 680517"/>
                <a:gd name="connsiteY12" fmla="*/ 52937 h 566271"/>
                <a:gd name="connsiteX13" fmla="*/ 66673 w 680517"/>
                <a:gd name="connsiteY13" fmla="*/ 297611 h 566271"/>
                <a:gd name="connsiteX0" fmla="*/ 15 w 678863"/>
                <a:gd name="connsiteY0" fmla="*/ 286768 h 542285"/>
                <a:gd name="connsiteX1" fmla="*/ 128795 w 678863"/>
                <a:gd name="connsiteY1" fmla="*/ 98082 h 542285"/>
                <a:gd name="connsiteX2" fmla="*/ 368322 w 678863"/>
                <a:gd name="connsiteY2" fmla="*/ 514 h 542285"/>
                <a:gd name="connsiteX3" fmla="*/ 539361 w 678863"/>
                <a:gd name="connsiteY3" fmla="*/ 65800 h 542285"/>
                <a:gd name="connsiteX4" fmla="*/ 675748 w 678863"/>
                <a:gd name="connsiteY4" fmla="*/ 297611 h 542285"/>
                <a:gd name="connsiteX5" fmla="*/ 611266 w 678863"/>
                <a:gd name="connsiteY5" fmla="*/ 449753 h 542285"/>
                <a:gd name="connsiteX6" fmla="*/ 121602 w 678863"/>
                <a:gd name="connsiteY6" fmla="*/ 522706 h 542285"/>
                <a:gd name="connsiteX7" fmla="*/ 15 w 678863"/>
                <a:gd name="connsiteY7" fmla="*/ 286768 h 542285"/>
                <a:gd name="connsiteX8" fmla="*/ 65019 w 678863"/>
                <a:gd name="connsiteY8" fmla="*/ 297611 h 542285"/>
                <a:gd name="connsiteX9" fmla="*/ 353862 w 678863"/>
                <a:gd name="connsiteY9" fmla="*/ 542285 h 542285"/>
                <a:gd name="connsiteX10" fmla="*/ 642705 w 678863"/>
                <a:gd name="connsiteY10" fmla="*/ 297611 h 542285"/>
                <a:gd name="connsiteX11" fmla="*/ 529097 w 678863"/>
                <a:gd name="connsiteY11" fmla="*/ 130445 h 542285"/>
                <a:gd name="connsiteX12" fmla="*/ 353862 w 678863"/>
                <a:gd name="connsiteY12" fmla="*/ 52937 h 542285"/>
                <a:gd name="connsiteX13" fmla="*/ 65019 w 678863"/>
                <a:gd name="connsiteY13" fmla="*/ 297611 h 542285"/>
                <a:gd name="connsiteX0" fmla="*/ 16 w 682493"/>
                <a:gd name="connsiteY0" fmla="*/ 286768 h 595976"/>
                <a:gd name="connsiteX1" fmla="*/ 128796 w 682493"/>
                <a:gd name="connsiteY1" fmla="*/ 98082 h 595976"/>
                <a:gd name="connsiteX2" fmla="*/ 368323 w 682493"/>
                <a:gd name="connsiteY2" fmla="*/ 514 h 595976"/>
                <a:gd name="connsiteX3" fmla="*/ 539362 w 682493"/>
                <a:gd name="connsiteY3" fmla="*/ 65800 h 595976"/>
                <a:gd name="connsiteX4" fmla="*/ 675749 w 682493"/>
                <a:gd name="connsiteY4" fmla="*/ 297611 h 595976"/>
                <a:gd name="connsiteX5" fmla="*/ 611267 w 682493"/>
                <a:gd name="connsiteY5" fmla="*/ 449753 h 595976"/>
                <a:gd name="connsiteX6" fmla="*/ 356898 w 682493"/>
                <a:gd name="connsiteY6" fmla="*/ 593381 h 595976"/>
                <a:gd name="connsiteX7" fmla="*/ 121603 w 682493"/>
                <a:gd name="connsiteY7" fmla="*/ 522706 h 595976"/>
                <a:gd name="connsiteX8" fmla="*/ 16 w 682493"/>
                <a:gd name="connsiteY8" fmla="*/ 286768 h 595976"/>
                <a:gd name="connsiteX9" fmla="*/ 65020 w 682493"/>
                <a:gd name="connsiteY9" fmla="*/ 297611 h 595976"/>
                <a:gd name="connsiteX10" fmla="*/ 353863 w 682493"/>
                <a:gd name="connsiteY10" fmla="*/ 542285 h 595976"/>
                <a:gd name="connsiteX11" fmla="*/ 642706 w 682493"/>
                <a:gd name="connsiteY11" fmla="*/ 297611 h 595976"/>
                <a:gd name="connsiteX12" fmla="*/ 529098 w 682493"/>
                <a:gd name="connsiteY12" fmla="*/ 130445 h 595976"/>
                <a:gd name="connsiteX13" fmla="*/ 353863 w 682493"/>
                <a:gd name="connsiteY13" fmla="*/ 52937 h 595976"/>
                <a:gd name="connsiteX14" fmla="*/ 65020 w 682493"/>
                <a:gd name="connsiteY14" fmla="*/ 297611 h 595976"/>
                <a:gd name="connsiteX0" fmla="*/ 16 w 682493"/>
                <a:gd name="connsiteY0" fmla="*/ 286768 h 595976"/>
                <a:gd name="connsiteX1" fmla="*/ 128796 w 682493"/>
                <a:gd name="connsiteY1" fmla="*/ 98082 h 595976"/>
                <a:gd name="connsiteX2" fmla="*/ 368323 w 682493"/>
                <a:gd name="connsiteY2" fmla="*/ 514 h 595976"/>
                <a:gd name="connsiteX3" fmla="*/ 539362 w 682493"/>
                <a:gd name="connsiteY3" fmla="*/ 65800 h 595976"/>
                <a:gd name="connsiteX4" fmla="*/ 675749 w 682493"/>
                <a:gd name="connsiteY4" fmla="*/ 297611 h 595976"/>
                <a:gd name="connsiteX5" fmla="*/ 611267 w 682493"/>
                <a:gd name="connsiteY5" fmla="*/ 449753 h 595976"/>
                <a:gd name="connsiteX6" fmla="*/ 356898 w 682493"/>
                <a:gd name="connsiteY6" fmla="*/ 593381 h 595976"/>
                <a:gd name="connsiteX7" fmla="*/ 121603 w 682493"/>
                <a:gd name="connsiteY7" fmla="*/ 522706 h 595976"/>
                <a:gd name="connsiteX8" fmla="*/ 16 w 682493"/>
                <a:gd name="connsiteY8" fmla="*/ 286768 h 595976"/>
                <a:gd name="connsiteX9" fmla="*/ 65020 w 682493"/>
                <a:gd name="connsiteY9" fmla="*/ 297611 h 595976"/>
                <a:gd name="connsiteX10" fmla="*/ 353863 w 682493"/>
                <a:gd name="connsiteY10" fmla="*/ 542285 h 595976"/>
                <a:gd name="connsiteX11" fmla="*/ 642706 w 682493"/>
                <a:gd name="connsiteY11" fmla="*/ 297611 h 595976"/>
                <a:gd name="connsiteX12" fmla="*/ 529098 w 682493"/>
                <a:gd name="connsiteY12" fmla="*/ 130445 h 595976"/>
                <a:gd name="connsiteX13" fmla="*/ 353863 w 682493"/>
                <a:gd name="connsiteY13" fmla="*/ 52937 h 595976"/>
                <a:gd name="connsiteX14" fmla="*/ 65020 w 682493"/>
                <a:gd name="connsiteY14" fmla="*/ 297611 h 595976"/>
                <a:gd name="connsiteX0" fmla="*/ 16 w 680273"/>
                <a:gd name="connsiteY0" fmla="*/ 286768 h 595976"/>
                <a:gd name="connsiteX1" fmla="*/ 128796 w 680273"/>
                <a:gd name="connsiteY1" fmla="*/ 98082 h 595976"/>
                <a:gd name="connsiteX2" fmla="*/ 368323 w 680273"/>
                <a:gd name="connsiteY2" fmla="*/ 514 h 595976"/>
                <a:gd name="connsiteX3" fmla="*/ 539362 w 680273"/>
                <a:gd name="connsiteY3" fmla="*/ 65800 h 595976"/>
                <a:gd name="connsiteX4" fmla="*/ 675749 w 680273"/>
                <a:gd name="connsiteY4" fmla="*/ 297611 h 595976"/>
                <a:gd name="connsiteX5" fmla="*/ 611267 w 680273"/>
                <a:gd name="connsiteY5" fmla="*/ 449753 h 595976"/>
                <a:gd name="connsiteX6" fmla="*/ 356898 w 680273"/>
                <a:gd name="connsiteY6" fmla="*/ 593381 h 595976"/>
                <a:gd name="connsiteX7" fmla="*/ 121603 w 680273"/>
                <a:gd name="connsiteY7" fmla="*/ 522706 h 595976"/>
                <a:gd name="connsiteX8" fmla="*/ 16 w 680273"/>
                <a:gd name="connsiteY8" fmla="*/ 286768 h 595976"/>
                <a:gd name="connsiteX9" fmla="*/ 65020 w 680273"/>
                <a:gd name="connsiteY9" fmla="*/ 297611 h 595976"/>
                <a:gd name="connsiteX10" fmla="*/ 353863 w 680273"/>
                <a:gd name="connsiteY10" fmla="*/ 542285 h 595976"/>
                <a:gd name="connsiteX11" fmla="*/ 642706 w 680273"/>
                <a:gd name="connsiteY11" fmla="*/ 297611 h 595976"/>
                <a:gd name="connsiteX12" fmla="*/ 529098 w 680273"/>
                <a:gd name="connsiteY12" fmla="*/ 130445 h 595976"/>
                <a:gd name="connsiteX13" fmla="*/ 353863 w 680273"/>
                <a:gd name="connsiteY13" fmla="*/ 52937 h 595976"/>
                <a:gd name="connsiteX14" fmla="*/ 65020 w 680273"/>
                <a:gd name="connsiteY14" fmla="*/ 297611 h 595976"/>
                <a:gd name="connsiteX0" fmla="*/ 16 w 678919"/>
                <a:gd name="connsiteY0" fmla="*/ 286768 h 595976"/>
                <a:gd name="connsiteX1" fmla="*/ 128796 w 678919"/>
                <a:gd name="connsiteY1" fmla="*/ 98082 h 595976"/>
                <a:gd name="connsiteX2" fmla="*/ 368323 w 678919"/>
                <a:gd name="connsiteY2" fmla="*/ 514 h 595976"/>
                <a:gd name="connsiteX3" fmla="*/ 539362 w 678919"/>
                <a:gd name="connsiteY3" fmla="*/ 65800 h 595976"/>
                <a:gd name="connsiteX4" fmla="*/ 675749 w 678919"/>
                <a:gd name="connsiteY4" fmla="*/ 297611 h 595976"/>
                <a:gd name="connsiteX5" fmla="*/ 603893 w 678919"/>
                <a:gd name="connsiteY5" fmla="*/ 468699 h 595976"/>
                <a:gd name="connsiteX6" fmla="*/ 356898 w 678919"/>
                <a:gd name="connsiteY6" fmla="*/ 593381 h 595976"/>
                <a:gd name="connsiteX7" fmla="*/ 121603 w 678919"/>
                <a:gd name="connsiteY7" fmla="*/ 522706 h 595976"/>
                <a:gd name="connsiteX8" fmla="*/ 16 w 678919"/>
                <a:gd name="connsiteY8" fmla="*/ 286768 h 595976"/>
                <a:gd name="connsiteX9" fmla="*/ 65020 w 678919"/>
                <a:gd name="connsiteY9" fmla="*/ 297611 h 595976"/>
                <a:gd name="connsiteX10" fmla="*/ 353863 w 678919"/>
                <a:gd name="connsiteY10" fmla="*/ 542285 h 595976"/>
                <a:gd name="connsiteX11" fmla="*/ 642706 w 678919"/>
                <a:gd name="connsiteY11" fmla="*/ 297611 h 595976"/>
                <a:gd name="connsiteX12" fmla="*/ 529098 w 678919"/>
                <a:gd name="connsiteY12" fmla="*/ 130445 h 595976"/>
                <a:gd name="connsiteX13" fmla="*/ 353863 w 678919"/>
                <a:gd name="connsiteY13" fmla="*/ 52937 h 595976"/>
                <a:gd name="connsiteX14" fmla="*/ 65020 w 678919"/>
                <a:gd name="connsiteY14" fmla="*/ 297611 h 595976"/>
                <a:gd name="connsiteX0" fmla="*/ 16 w 664995"/>
                <a:gd name="connsiteY0" fmla="*/ 286768 h 595976"/>
                <a:gd name="connsiteX1" fmla="*/ 128796 w 664995"/>
                <a:gd name="connsiteY1" fmla="*/ 98082 h 595976"/>
                <a:gd name="connsiteX2" fmla="*/ 368323 w 664995"/>
                <a:gd name="connsiteY2" fmla="*/ 514 h 595976"/>
                <a:gd name="connsiteX3" fmla="*/ 539362 w 664995"/>
                <a:gd name="connsiteY3" fmla="*/ 65800 h 595976"/>
                <a:gd name="connsiteX4" fmla="*/ 662006 w 664995"/>
                <a:gd name="connsiteY4" fmla="*/ 235860 h 595976"/>
                <a:gd name="connsiteX5" fmla="*/ 603893 w 664995"/>
                <a:gd name="connsiteY5" fmla="*/ 468699 h 595976"/>
                <a:gd name="connsiteX6" fmla="*/ 356898 w 664995"/>
                <a:gd name="connsiteY6" fmla="*/ 593381 h 595976"/>
                <a:gd name="connsiteX7" fmla="*/ 121603 w 664995"/>
                <a:gd name="connsiteY7" fmla="*/ 522706 h 595976"/>
                <a:gd name="connsiteX8" fmla="*/ 16 w 664995"/>
                <a:gd name="connsiteY8" fmla="*/ 286768 h 595976"/>
                <a:gd name="connsiteX9" fmla="*/ 65020 w 664995"/>
                <a:gd name="connsiteY9" fmla="*/ 297611 h 595976"/>
                <a:gd name="connsiteX10" fmla="*/ 353863 w 664995"/>
                <a:gd name="connsiteY10" fmla="*/ 542285 h 595976"/>
                <a:gd name="connsiteX11" fmla="*/ 642706 w 664995"/>
                <a:gd name="connsiteY11" fmla="*/ 297611 h 595976"/>
                <a:gd name="connsiteX12" fmla="*/ 529098 w 664995"/>
                <a:gd name="connsiteY12" fmla="*/ 130445 h 595976"/>
                <a:gd name="connsiteX13" fmla="*/ 353863 w 664995"/>
                <a:gd name="connsiteY13" fmla="*/ 52937 h 595976"/>
                <a:gd name="connsiteX14" fmla="*/ 65020 w 664995"/>
                <a:gd name="connsiteY14" fmla="*/ 297611 h 595976"/>
                <a:gd name="connsiteX0" fmla="*/ 16 w 679285"/>
                <a:gd name="connsiteY0" fmla="*/ 286768 h 595976"/>
                <a:gd name="connsiteX1" fmla="*/ 128796 w 679285"/>
                <a:gd name="connsiteY1" fmla="*/ 98082 h 595976"/>
                <a:gd name="connsiteX2" fmla="*/ 368323 w 679285"/>
                <a:gd name="connsiteY2" fmla="*/ 514 h 595976"/>
                <a:gd name="connsiteX3" fmla="*/ 539362 w 679285"/>
                <a:gd name="connsiteY3" fmla="*/ 65800 h 595976"/>
                <a:gd name="connsiteX4" fmla="*/ 662006 w 679285"/>
                <a:gd name="connsiteY4" fmla="*/ 235860 h 595976"/>
                <a:gd name="connsiteX5" fmla="*/ 672290 w 679285"/>
                <a:gd name="connsiteY5" fmla="*/ 377730 h 595976"/>
                <a:gd name="connsiteX6" fmla="*/ 603893 w 679285"/>
                <a:gd name="connsiteY6" fmla="*/ 468699 h 595976"/>
                <a:gd name="connsiteX7" fmla="*/ 356898 w 679285"/>
                <a:gd name="connsiteY7" fmla="*/ 593381 h 595976"/>
                <a:gd name="connsiteX8" fmla="*/ 121603 w 679285"/>
                <a:gd name="connsiteY8" fmla="*/ 522706 h 595976"/>
                <a:gd name="connsiteX9" fmla="*/ 16 w 679285"/>
                <a:gd name="connsiteY9" fmla="*/ 286768 h 595976"/>
                <a:gd name="connsiteX10" fmla="*/ 65020 w 679285"/>
                <a:gd name="connsiteY10" fmla="*/ 297611 h 595976"/>
                <a:gd name="connsiteX11" fmla="*/ 353863 w 679285"/>
                <a:gd name="connsiteY11" fmla="*/ 542285 h 595976"/>
                <a:gd name="connsiteX12" fmla="*/ 642706 w 679285"/>
                <a:gd name="connsiteY12" fmla="*/ 297611 h 595976"/>
                <a:gd name="connsiteX13" fmla="*/ 529098 w 679285"/>
                <a:gd name="connsiteY13" fmla="*/ 130445 h 595976"/>
                <a:gd name="connsiteX14" fmla="*/ 353863 w 679285"/>
                <a:gd name="connsiteY14" fmla="*/ 52937 h 595976"/>
                <a:gd name="connsiteX15" fmla="*/ 65020 w 679285"/>
                <a:gd name="connsiteY15" fmla="*/ 297611 h 595976"/>
                <a:gd name="connsiteX0" fmla="*/ 16 w 679285"/>
                <a:gd name="connsiteY0" fmla="*/ 286768 h 595976"/>
                <a:gd name="connsiteX1" fmla="*/ 128796 w 679285"/>
                <a:gd name="connsiteY1" fmla="*/ 98082 h 595976"/>
                <a:gd name="connsiteX2" fmla="*/ 368323 w 679285"/>
                <a:gd name="connsiteY2" fmla="*/ 514 h 595976"/>
                <a:gd name="connsiteX3" fmla="*/ 539362 w 679285"/>
                <a:gd name="connsiteY3" fmla="*/ 65800 h 595976"/>
                <a:gd name="connsiteX4" fmla="*/ 662006 w 679285"/>
                <a:gd name="connsiteY4" fmla="*/ 235860 h 595976"/>
                <a:gd name="connsiteX5" fmla="*/ 672290 w 679285"/>
                <a:gd name="connsiteY5" fmla="*/ 377730 h 595976"/>
                <a:gd name="connsiteX6" fmla="*/ 548218 w 679285"/>
                <a:gd name="connsiteY6" fmla="*/ 511944 h 595976"/>
                <a:gd name="connsiteX7" fmla="*/ 356898 w 679285"/>
                <a:gd name="connsiteY7" fmla="*/ 593381 h 595976"/>
                <a:gd name="connsiteX8" fmla="*/ 121603 w 679285"/>
                <a:gd name="connsiteY8" fmla="*/ 522706 h 595976"/>
                <a:gd name="connsiteX9" fmla="*/ 16 w 679285"/>
                <a:gd name="connsiteY9" fmla="*/ 286768 h 595976"/>
                <a:gd name="connsiteX10" fmla="*/ 65020 w 679285"/>
                <a:gd name="connsiteY10" fmla="*/ 297611 h 595976"/>
                <a:gd name="connsiteX11" fmla="*/ 353863 w 679285"/>
                <a:gd name="connsiteY11" fmla="*/ 542285 h 595976"/>
                <a:gd name="connsiteX12" fmla="*/ 642706 w 679285"/>
                <a:gd name="connsiteY12" fmla="*/ 297611 h 595976"/>
                <a:gd name="connsiteX13" fmla="*/ 529098 w 679285"/>
                <a:gd name="connsiteY13" fmla="*/ 130445 h 595976"/>
                <a:gd name="connsiteX14" fmla="*/ 353863 w 679285"/>
                <a:gd name="connsiteY14" fmla="*/ 52937 h 595976"/>
                <a:gd name="connsiteX15" fmla="*/ 65020 w 679285"/>
                <a:gd name="connsiteY15" fmla="*/ 297611 h 595976"/>
                <a:gd name="connsiteX0" fmla="*/ 16 w 676529"/>
                <a:gd name="connsiteY0" fmla="*/ 286768 h 595976"/>
                <a:gd name="connsiteX1" fmla="*/ 128796 w 676529"/>
                <a:gd name="connsiteY1" fmla="*/ 98082 h 595976"/>
                <a:gd name="connsiteX2" fmla="*/ 368323 w 676529"/>
                <a:gd name="connsiteY2" fmla="*/ 514 h 595976"/>
                <a:gd name="connsiteX3" fmla="*/ 539362 w 676529"/>
                <a:gd name="connsiteY3" fmla="*/ 65800 h 595976"/>
                <a:gd name="connsiteX4" fmla="*/ 652747 w 676529"/>
                <a:gd name="connsiteY4" fmla="*/ 200863 h 595976"/>
                <a:gd name="connsiteX5" fmla="*/ 672290 w 676529"/>
                <a:gd name="connsiteY5" fmla="*/ 377730 h 595976"/>
                <a:gd name="connsiteX6" fmla="*/ 548218 w 676529"/>
                <a:gd name="connsiteY6" fmla="*/ 511944 h 595976"/>
                <a:gd name="connsiteX7" fmla="*/ 356898 w 676529"/>
                <a:gd name="connsiteY7" fmla="*/ 593381 h 595976"/>
                <a:gd name="connsiteX8" fmla="*/ 121603 w 676529"/>
                <a:gd name="connsiteY8" fmla="*/ 522706 h 595976"/>
                <a:gd name="connsiteX9" fmla="*/ 16 w 676529"/>
                <a:gd name="connsiteY9" fmla="*/ 286768 h 595976"/>
                <a:gd name="connsiteX10" fmla="*/ 65020 w 676529"/>
                <a:gd name="connsiteY10" fmla="*/ 297611 h 595976"/>
                <a:gd name="connsiteX11" fmla="*/ 353863 w 676529"/>
                <a:gd name="connsiteY11" fmla="*/ 542285 h 595976"/>
                <a:gd name="connsiteX12" fmla="*/ 642706 w 676529"/>
                <a:gd name="connsiteY12" fmla="*/ 297611 h 595976"/>
                <a:gd name="connsiteX13" fmla="*/ 529098 w 676529"/>
                <a:gd name="connsiteY13" fmla="*/ 130445 h 595976"/>
                <a:gd name="connsiteX14" fmla="*/ 353863 w 676529"/>
                <a:gd name="connsiteY14" fmla="*/ 52937 h 595976"/>
                <a:gd name="connsiteX15" fmla="*/ 65020 w 676529"/>
                <a:gd name="connsiteY15" fmla="*/ 297611 h 59597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353863 w 676168"/>
                <a:gd name="connsiteY11" fmla="*/ 542445 h 596136"/>
                <a:gd name="connsiteX12" fmla="*/ 642706 w 676168"/>
                <a:gd name="connsiteY12" fmla="*/ 297771 h 596136"/>
                <a:gd name="connsiteX13" fmla="*/ 529098 w 676168"/>
                <a:gd name="connsiteY13" fmla="*/ 130605 h 596136"/>
                <a:gd name="connsiteX14" fmla="*/ 353863 w 676168"/>
                <a:gd name="connsiteY14" fmla="*/ 53097 h 596136"/>
                <a:gd name="connsiteX15" fmla="*/ 65020 w 676168"/>
                <a:gd name="connsiteY15" fmla="*/ 297771 h 59613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353863 w 676168"/>
                <a:gd name="connsiteY11" fmla="*/ 542445 h 596136"/>
                <a:gd name="connsiteX12" fmla="*/ 642706 w 676168"/>
                <a:gd name="connsiteY12" fmla="*/ 297771 h 596136"/>
                <a:gd name="connsiteX13" fmla="*/ 539220 w 676168"/>
                <a:gd name="connsiteY13" fmla="*/ 110068 h 596136"/>
                <a:gd name="connsiteX14" fmla="*/ 353863 w 676168"/>
                <a:gd name="connsiteY14" fmla="*/ 53097 h 596136"/>
                <a:gd name="connsiteX15" fmla="*/ 65020 w 676168"/>
                <a:gd name="connsiteY15" fmla="*/ 297771 h 59613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353863 w 676168"/>
                <a:gd name="connsiteY11" fmla="*/ 542445 h 596136"/>
                <a:gd name="connsiteX12" fmla="*/ 642706 w 676168"/>
                <a:gd name="connsiteY12" fmla="*/ 297771 h 596136"/>
                <a:gd name="connsiteX13" fmla="*/ 539220 w 676168"/>
                <a:gd name="connsiteY13" fmla="*/ 110068 h 596136"/>
                <a:gd name="connsiteX14" fmla="*/ 268542 w 676168"/>
                <a:gd name="connsiteY14" fmla="*/ 76821 h 596136"/>
                <a:gd name="connsiteX15" fmla="*/ 65020 w 676168"/>
                <a:gd name="connsiteY15" fmla="*/ 297771 h 59613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353863 w 676168"/>
                <a:gd name="connsiteY11" fmla="*/ 542445 h 596136"/>
                <a:gd name="connsiteX12" fmla="*/ 639383 w 676168"/>
                <a:gd name="connsiteY12" fmla="*/ 336384 h 596136"/>
                <a:gd name="connsiteX13" fmla="*/ 539220 w 676168"/>
                <a:gd name="connsiteY13" fmla="*/ 110068 h 596136"/>
                <a:gd name="connsiteX14" fmla="*/ 268542 w 676168"/>
                <a:gd name="connsiteY14" fmla="*/ 76821 h 596136"/>
                <a:gd name="connsiteX15" fmla="*/ 65020 w 676168"/>
                <a:gd name="connsiteY15" fmla="*/ 297771 h 59613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353863 w 676168"/>
                <a:gd name="connsiteY11" fmla="*/ 542445 h 596136"/>
                <a:gd name="connsiteX12" fmla="*/ 639383 w 676168"/>
                <a:gd name="connsiteY12" fmla="*/ 336384 h 596136"/>
                <a:gd name="connsiteX13" fmla="*/ 539220 w 676168"/>
                <a:gd name="connsiteY13" fmla="*/ 110068 h 596136"/>
                <a:gd name="connsiteX14" fmla="*/ 268542 w 676168"/>
                <a:gd name="connsiteY14" fmla="*/ 76821 h 596136"/>
                <a:gd name="connsiteX15" fmla="*/ 65020 w 676168"/>
                <a:gd name="connsiteY15" fmla="*/ 297771 h 59613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154568 w 676168"/>
                <a:gd name="connsiteY11" fmla="*/ 472223 h 596136"/>
                <a:gd name="connsiteX12" fmla="*/ 353863 w 676168"/>
                <a:gd name="connsiteY12" fmla="*/ 542445 h 596136"/>
                <a:gd name="connsiteX13" fmla="*/ 639383 w 676168"/>
                <a:gd name="connsiteY13" fmla="*/ 336384 h 596136"/>
                <a:gd name="connsiteX14" fmla="*/ 539220 w 676168"/>
                <a:gd name="connsiteY14" fmla="*/ 110068 h 596136"/>
                <a:gd name="connsiteX15" fmla="*/ 268542 w 676168"/>
                <a:gd name="connsiteY15" fmla="*/ 76821 h 596136"/>
                <a:gd name="connsiteX16" fmla="*/ 65020 w 676168"/>
                <a:gd name="connsiteY16" fmla="*/ 297771 h 596136"/>
                <a:gd name="connsiteX0" fmla="*/ 5 w 676157"/>
                <a:gd name="connsiteY0" fmla="*/ 286569 h 595777"/>
                <a:gd name="connsiteX1" fmla="*/ 125169 w 676157"/>
                <a:gd name="connsiteY1" fmla="*/ 85301 h 595777"/>
                <a:gd name="connsiteX2" fmla="*/ 368312 w 676157"/>
                <a:gd name="connsiteY2" fmla="*/ 315 h 595777"/>
                <a:gd name="connsiteX3" fmla="*/ 551934 w 676157"/>
                <a:gd name="connsiteY3" fmla="*/ 61985 h 595777"/>
                <a:gd name="connsiteX4" fmla="*/ 652736 w 676157"/>
                <a:gd name="connsiteY4" fmla="*/ 200664 h 595777"/>
                <a:gd name="connsiteX5" fmla="*/ 672279 w 676157"/>
                <a:gd name="connsiteY5" fmla="*/ 377531 h 595777"/>
                <a:gd name="connsiteX6" fmla="*/ 548207 w 676157"/>
                <a:gd name="connsiteY6" fmla="*/ 511745 h 595777"/>
                <a:gd name="connsiteX7" fmla="*/ 356887 w 676157"/>
                <a:gd name="connsiteY7" fmla="*/ 593182 h 595777"/>
                <a:gd name="connsiteX8" fmla="*/ 121592 w 676157"/>
                <a:gd name="connsiteY8" fmla="*/ 522507 h 595777"/>
                <a:gd name="connsiteX9" fmla="*/ 5 w 676157"/>
                <a:gd name="connsiteY9" fmla="*/ 286569 h 595777"/>
                <a:gd name="connsiteX10" fmla="*/ 65009 w 676157"/>
                <a:gd name="connsiteY10" fmla="*/ 297412 h 595777"/>
                <a:gd name="connsiteX11" fmla="*/ 154557 w 676157"/>
                <a:gd name="connsiteY11" fmla="*/ 471864 h 595777"/>
                <a:gd name="connsiteX12" fmla="*/ 353852 w 676157"/>
                <a:gd name="connsiteY12" fmla="*/ 542086 h 595777"/>
                <a:gd name="connsiteX13" fmla="*/ 639372 w 676157"/>
                <a:gd name="connsiteY13" fmla="*/ 336025 h 595777"/>
                <a:gd name="connsiteX14" fmla="*/ 539209 w 676157"/>
                <a:gd name="connsiteY14" fmla="*/ 109709 h 595777"/>
                <a:gd name="connsiteX15" fmla="*/ 268531 w 676157"/>
                <a:gd name="connsiteY15" fmla="*/ 76462 h 595777"/>
                <a:gd name="connsiteX16" fmla="*/ 65009 w 676157"/>
                <a:gd name="connsiteY16" fmla="*/ 297412 h 595777"/>
                <a:gd name="connsiteX0" fmla="*/ 5 w 664732"/>
                <a:gd name="connsiteY0" fmla="*/ 287292 h 595771"/>
                <a:gd name="connsiteX1" fmla="*/ 113744 w 664732"/>
                <a:gd name="connsiteY1" fmla="*/ 85301 h 595771"/>
                <a:gd name="connsiteX2" fmla="*/ 356887 w 664732"/>
                <a:gd name="connsiteY2" fmla="*/ 315 h 595771"/>
                <a:gd name="connsiteX3" fmla="*/ 540509 w 664732"/>
                <a:gd name="connsiteY3" fmla="*/ 61985 h 595771"/>
                <a:gd name="connsiteX4" fmla="*/ 641311 w 664732"/>
                <a:gd name="connsiteY4" fmla="*/ 200664 h 595771"/>
                <a:gd name="connsiteX5" fmla="*/ 660854 w 664732"/>
                <a:gd name="connsiteY5" fmla="*/ 377531 h 595771"/>
                <a:gd name="connsiteX6" fmla="*/ 536782 w 664732"/>
                <a:gd name="connsiteY6" fmla="*/ 511745 h 595771"/>
                <a:gd name="connsiteX7" fmla="*/ 345462 w 664732"/>
                <a:gd name="connsiteY7" fmla="*/ 593182 h 595771"/>
                <a:gd name="connsiteX8" fmla="*/ 110167 w 664732"/>
                <a:gd name="connsiteY8" fmla="*/ 522507 h 595771"/>
                <a:gd name="connsiteX9" fmla="*/ 5 w 664732"/>
                <a:gd name="connsiteY9" fmla="*/ 287292 h 595771"/>
                <a:gd name="connsiteX10" fmla="*/ 53584 w 664732"/>
                <a:gd name="connsiteY10" fmla="*/ 297412 h 595771"/>
                <a:gd name="connsiteX11" fmla="*/ 143132 w 664732"/>
                <a:gd name="connsiteY11" fmla="*/ 471864 h 595771"/>
                <a:gd name="connsiteX12" fmla="*/ 342427 w 664732"/>
                <a:gd name="connsiteY12" fmla="*/ 542086 h 595771"/>
                <a:gd name="connsiteX13" fmla="*/ 627947 w 664732"/>
                <a:gd name="connsiteY13" fmla="*/ 336025 h 595771"/>
                <a:gd name="connsiteX14" fmla="*/ 527784 w 664732"/>
                <a:gd name="connsiteY14" fmla="*/ 109709 h 595771"/>
                <a:gd name="connsiteX15" fmla="*/ 257106 w 664732"/>
                <a:gd name="connsiteY15" fmla="*/ 76462 h 595771"/>
                <a:gd name="connsiteX16" fmla="*/ 53584 w 664732"/>
                <a:gd name="connsiteY16" fmla="*/ 297412 h 59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4732" h="595771">
                  <a:moveTo>
                    <a:pt x="5" y="287292"/>
                  </a:moveTo>
                  <a:cubicBezTo>
                    <a:pt x="601" y="214424"/>
                    <a:pt x="52360" y="133010"/>
                    <a:pt x="113744" y="85301"/>
                  </a:cubicBezTo>
                  <a:cubicBezTo>
                    <a:pt x="175129" y="37592"/>
                    <a:pt x="285760" y="4201"/>
                    <a:pt x="356887" y="315"/>
                  </a:cubicBezTo>
                  <a:cubicBezTo>
                    <a:pt x="428014" y="-3571"/>
                    <a:pt x="517328" y="29242"/>
                    <a:pt x="540509" y="61985"/>
                  </a:cubicBezTo>
                  <a:cubicBezTo>
                    <a:pt x="591747" y="111501"/>
                    <a:pt x="621254" y="148073"/>
                    <a:pt x="641311" y="200664"/>
                  </a:cubicBezTo>
                  <a:cubicBezTo>
                    <a:pt x="661368" y="253255"/>
                    <a:pt x="670539" y="338725"/>
                    <a:pt x="660854" y="377531"/>
                  </a:cubicBezTo>
                  <a:cubicBezTo>
                    <a:pt x="651169" y="416337"/>
                    <a:pt x="589347" y="475803"/>
                    <a:pt x="536782" y="511745"/>
                  </a:cubicBezTo>
                  <a:cubicBezTo>
                    <a:pt x="484217" y="547687"/>
                    <a:pt x="427073" y="581023"/>
                    <a:pt x="345462" y="593182"/>
                  </a:cubicBezTo>
                  <a:cubicBezTo>
                    <a:pt x="263851" y="605341"/>
                    <a:pt x="167743" y="573489"/>
                    <a:pt x="110167" y="522507"/>
                  </a:cubicBezTo>
                  <a:cubicBezTo>
                    <a:pt x="52591" y="471525"/>
                    <a:pt x="-591" y="360160"/>
                    <a:pt x="5" y="287292"/>
                  </a:cubicBezTo>
                  <a:close/>
                  <a:moveTo>
                    <a:pt x="53584" y="297412"/>
                  </a:moveTo>
                  <a:cubicBezTo>
                    <a:pt x="34588" y="363312"/>
                    <a:pt x="94992" y="431085"/>
                    <a:pt x="143132" y="471864"/>
                  </a:cubicBezTo>
                  <a:cubicBezTo>
                    <a:pt x="191272" y="512643"/>
                    <a:pt x="261625" y="564726"/>
                    <a:pt x="342427" y="542086"/>
                  </a:cubicBezTo>
                  <a:cubicBezTo>
                    <a:pt x="423229" y="519446"/>
                    <a:pt x="600019" y="410040"/>
                    <a:pt x="627947" y="336025"/>
                  </a:cubicBezTo>
                  <a:cubicBezTo>
                    <a:pt x="638667" y="282981"/>
                    <a:pt x="575924" y="150488"/>
                    <a:pt x="527784" y="109709"/>
                  </a:cubicBezTo>
                  <a:cubicBezTo>
                    <a:pt x="479644" y="68930"/>
                    <a:pt x="336139" y="45178"/>
                    <a:pt x="257106" y="76462"/>
                  </a:cubicBezTo>
                  <a:cubicBezTo>
                    <a:pt x="178073" y="107746"/>
                    <a:pt x="72580" y="231512"/>
                    <a:pt x="53584" y="297412"/>
                  </a:cubicBezTo>
                  <a:close/>
                </a:path>
              </a:pathLst>
            </a:custGeom>
            <a:solidFill>
              <a:srgbClr val="FFE3E4"/>
            </a:solidFill>
            <a:ln w="3175">
              <a:solidFill>
                <a:srgbClr val="D3B2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57" name="Freeform 266">
              <a:extLst>
                <a:ext uri="{FF2B5EF4-FFF2-40B4-BE49-F238E27FC236}">
                  <a16:creationId xmlns:a16="http://schemas.microsoft.com/office/drawing/2014/main" id="{25102672-B410-2D47-80B9-5D3606405858}"/>
                </a:ext>
              </a:extLst>
            </p:cNvPr>
            <p:cNvSpPr/>
            <p:nvPr/>
          </p:nvSpPr>
          <p:spPr>
            <a:xfrm>
              <a:off x="7889865" y="2897518"/>
              <a:ext cx="795573" cy="1268898"/>
            </a:xfrm>
            <a:custGeom>
              <a:avLst/>
              <a:gdLst>
                <a:gd name="connsiteX0" fmla="*/ 183 w 972816"/>
                <a:gd name="connsiteY0" fmla="*/ 224527 h 1651911"/>
                <a:gd name="connsiteX1" fmla="*/ 146487 w 972816"/>
                <a:gd name="connsiteY1" fmla="*/ 450079 h 1651911"/>
                <a:gd name="connsiteX2" fmla="*/ 298887 w 972816"/>
                <a:gd name="connsiteY2" fmla="*/ 712207 h 1651911"/>
                <a:gd name="connsiteX3" fmla="*/ 390327 w 972816"/>
                <a:gd name="connsiteY3" fmla="*/ 1041391 h 1651911"/>
                <a:gd name="connsiteX4" fmla="*/ 445191 w 972816"/>
                <a:gd name="connsiteY4" fmla="*/ 1352287 h 1651911"/>
                <a:gd name="connsiteX5" fmla="*/ 469575 w 972816"/>
                <a:gd name="connsiteY5" fmla="*/ 1547359 h 1651911"/>
                <a:gd name="connsiteX6" fmla="*/ 579303 w 972816"/>
                <a:gd name="connsiteY6" fmla="*/ 1644895 h 1651911"/>
                <a:gd name="connsiteX7" fmla="*/ 707319 w 972816"/>
                <a:gd name="connsiteY7" fmla="*/ 1626607 h 1651911"/>
                <a:gd name="connsiteX8" fmla="*/ 829239 w 972816"/>
                <a:gd name="connsiteY8" fmla="*/ 1486399 h 1651911"/>
                <a:gd name="connsiteX9" fmla="*/ 938967 w 972816"/>
                <a:gd name="connsiteY9" fmla="*/ 1419343 h 1651911"/>
                <a:gd name="connsiteX10" fmla="*/ 969447 w 972816"/>
                <a:gd name="connsiteY10" fmla="*/ 1297423 h 1651911"/>
                <a:gd name="connsiteX11" fmla="*/ 871911 w 972816"/>
                <a:gd name="connsiteY11" fmla="*/ 1108447 h 1651911"/>
                <a:gd name="connsiteX12" fmla="*/ 804855 w 972816"/>
                <a:gd name="connsiteY12" fmla="*/ 913375 h 1651911"/>
                <a:gd name="connsiteX13" fmla="*/ 756087 w 972816"/>
                <a:gd name="connsiteY13" fmla="*/ 529327 h 1651911"/>
                <a:gd name="connsiteX14" fmla="*/ 719511 w 972816"/>
                <a:gd name="connsiteY14" fmla="*/ 248911 h 1651911"/>
                <a:gd name="connsiteX15" fmla="*/ 591495 w 972816"/>
                <a:gd name="connsiteY15" fmla="*/ 5071 h 1651911"/>
                <a:gd name="connsiteX16" fmla="*/ 597591 w 972816"/>
                <a:gd name="connsiteY16" fmla="*/ 96511 h 1651911"/>
                <a:gd name="connsiteX17" fmla="*/ 512247 w 972816"/>
                <a:gd name="connsiteY17" fmla="*/ 248911 h 1651911"/>
                <a:gd name="connsiteX18" fmla="*/ 323271 w 972816"/>
                <a:gd name="connsiteY18" fmla="*/ 346447 h 1651911"/>
                <a:gd name="connsiteX19" fmla="*/ 176967 w 972816"/>
                <a:gd name="connsiteY19" fmla="*/ 334255 h 1651911"/>
                <a:gd name="connsiteX20" fmla="*/ 183 w 972816"/>
                <a:gd name="connsiteY20" fmla="*/ 224527 h 1651911"/>
                <a:gd name="connsiteX0" fmla="*/ 183 w 972298"/>
                <a:gd name="connsiteY0" fmla="*/ 224527 h 1651911"/>
                <a:gd name="connsiteX1" fmla="*/ 146487 w 972298"/>
                <a:gd name="connsiteY1" fmla="*/ 450079 h 1651911"/>
                <a:gd name="connsiteX2" fmla="*/ 298887 w 972298"/>
                <a:gd name="connsiteY2" fmla="*/ 712207 h 1651911"/>
                <a:gd name="connsiteX3" fmla="*/ 390327 w 972298"/>
                <a:gd name="connsiteY3" fmla="*/ 1041391 h 1651911"/>
                <a:gd name="connsiteX4" fmla="*/ 445191 w 972298"/>
                <a:gd name="connsiteY4" fmla="*/ 1352287 h 1651911"/>
                <a:gd name="connsiteX5" fmla="*/ 469575 w 972298"/>
                <a:gd name="connsiteY5" fmla="*/ 1547359 h 1651911"/>
                <a:gd name="connsiteX6" fmla="*/ 579303 w 972298"/>
                <a:gd name="connsiteY6" fmla="*/ 1644895 h 1651911"/>
                <a:gd name="connsiteX7" fmla="*/ 707319 w 972298"/>
                <a:gd name="connsiteY7" fmla="*/ 1626607 h 1651911"/>
                <a:gd name="connsiteX8" fmla="*/ 829239 w 972298"/>
                <a:gd name="connsiteY8" fmla="*/ 1486399 h 1651911"/>
                <a:gd name="connsiteX9" fmla="*/ 935792 w 972298"/>
                <a:gd name="connsiteY9" fmla="*/ 1406643 h 1651911"/>
                <a:gd name="connsiteX10" fmla="*/ 969447 w 972298"/>
                <a:gd name="connsiteY10" fmla="*/ 1297423 h 1651911"/>
                <a:gd name="connsiteX11" fmla="*/ 871911 w 972298"/>
                <a:gd name="connsiteY11" fmla="*/ 1108447 h 1651911"/>
                <a:gd name="connsiteX12" fmla="*/ 804855 w 972298"/>
                <a:gd name="connsiteY12" fmla="*/ 913375 h 1651911"/>
                <a:gd name="connsiteX13" fmla="*/ 756087 w 972298"/>
                <a:gd name="connsiteY13" fmla="*/ 529327 h 1651911"/>
                <a:gd name="connsiteX14" fmla="*/ 719511 w 972298"/>
                <a:gd name="connsiteY14" fmla="*/ 248911 h 1651911"/>
                <a:gd name="connsiteX15" fmla="*/ 591495 w 972298"/>
                <a:gd name="connsiteY15" fmla="*/ 5071 h 1651911"/>
                <a:gd name="connsiteX16" fmla="*/ 597591 w 972298"/>
                <a:gd name="connsiteY16" fmla="*/ 96511 h 1651911"/>
                <a:gd name="connsiteX17" fmla="*/ 512247 w 972298"/>
                <a:gd name="connsiteY17" fmla="*/ 248911 h 1651911"/>
                <a:gd name="connsiteX18" fmla="*/ 323271 w 972298"/>
                <a:gd name="connsiteY18" fmla="*/ 346447 h 1651911"/>
                <a:gd name="connsiteX19" fmla="*/ 176967 w 972298"/>
                <a:gd name="connsiteY19" fmla="*/ 334255 h 1651911"/>
                <a:gd name="connsiteX20" fmla="*/ 183 w 972298"/>
                <a:gd name="connsiteY20" fmla="*/ 224527 h 1651911"/>
                <a:gd name="connsiteX0" fmla="*/ 183 w 972298"/>
                <a:gd name="connsiteY0" fmla="*/ 224527 h 1651911"/>
                <a:gd name="connsiteX1" fmla="*/ 146487 w 972298"/>
                <a:gd name="connsiteY1" fmla="*/ 450079 h 1651911"/>
                <a:gd name="connsiteX2" fmla="*/ 298887 w 972298"/>
                <a:gd name="connsiteY2" fmla="*/ 712207 h 1651911"/>
                <a:gd name="connsiteX3" fmla="*/ 390327 w 972298"/>
                <a:gd name="connsiteY3" fmla="*/ 1041391 h 1651911"/>
                <a:gd name="connsiteX4" fmla="*/ 445191 w 972298"/>
                <a:gd name="connsiteY4" fmla="*/ 1352287 h 1651911"/>
                <a:gd name="connsiteX5" fmla="*/ 469575 w 972298"/>
                <a:gd name="connsiteY5" fmla="*/ 1547359 h 1651911"/>
                <a:gd name="connsiteX6" fmla="*/ 579303 w 972298"/>
                <a:gd name="connsiteY6" fmla="*/ 1644895 h 1651911"/>
                <a:gd name="connsiteX7" fmla="*/ 707319 w 972298"/>
                <a:gd name="connsiteY7" fmla="*/ 1626607 h 1651911"/>
                <a:gd name="connsiteX8" fmla="*/ 829239 w 972298"/>
                <a:gd name="connsiteY8" fmla="*/ 1486399 h 1651911"/>
                <a:gd name="connsiteX9" fmla="*/ 935792 w 972298"/>
                <a:gd name="connsiteY9" fmla="*/ 1406643 h 1651911"/>
                <a:gd name="connsiteX10" fmla="*/ 969447 w 972298"/>
                <a:gd name="connsiteY10" fmla="*/ 1297423 h 1651911"/>
                <a:gd name="connsiteX11" fmla="*/ 871911 w 972298"/>
                <a:gd name="connsiteY11" fmla="*/ 1108447 h 1651911"/>
                <a:gd name="connsiteX12" fmla="*/ 804855 w 972298"/>
                <a:gd name="connsiteY12" fmla="*/ 913375 h 1651911"/>
                <a:gd name="connsiteX13" fmla="*/ 756087 w 972298"/>
                <a:gd name="connsiteY13" fmla="*/ 529327 h 1651911"/>
                <a:gd name="connsiteX14" fmla="*/ 719511 w 972298"/>
                <a:gd name="connsiteY14" fmla="*/ 248911 h 1651911"/>
                <a:gd name="connsiteX15" fmla="*/ 591495 w 972298"/>
                <a:gd name="connsiteY15" fmla="*/ 5071 h 1651911"/>
                <a:gd name="connsiteX16" fmla="*/ 597591 w 972298"/>
                <a:gd name="connsiteY16" fmla="*/ 96511 h 1651911"/>
                <a:gd name="connsiteX17" fmla="*/ 512247 w 972298"/>
                <a:gd name="connsiteY17" fmla="*/ 248911 h 1651911"/>
                <a:gd name="connsiteX18" fmla="*/ 323271 w 972298"/>
                <a:gd name="connsiteY18" fmla="*/ 346447 h 1651911"/>
                <a:gd name="connsiteX19" fmla="*/ 176967 w 972298"/>
                <a:gd name="connsiteY19" fmla="*/ 334255 h 1651911"/>
                <a:gd name="connsiteX20" fmla="*/ 183 w 972298"/>
                <a:gd name="connsiteY20" fmla="*/ 224527 h 1651911"/>
                <a:gd name="connsiteX0" fmla="*/ 183 w 972298"/>
                <a:gd name="connsiteY0" fmla="*/ 224527 h 1651911"/>
                <a:gd name="connsiteX1" fmla="*/ 146487 w 972298"/>
                <a:gd name="connsiteY1" fmla="*/ 450079 h 1651911"/>
                <a:gd name="connsiteX2" fmla="*/ 298887 w 972298"/>
                <a:gd name="connsiteY2" fmla="*/ 712207 h 1651911"/>
                <a:gd name="connsiteX3" fmla="*/ 390327 w 972298"/>
                <a:gd name="connsiteY3" fmla="*/ 1041391 h 1651911"/>
                <a:gd name="connsiteX4" fmla="*/ 445191 w 972298"/>
                <a:gd name="connsiteY4" fmla="*/ 1352287 h 1651911"/>
                <a:gd name="connsiteX5" fmla="*/ 469575 w 972298"/>
                <a:gd name="connsiteY5" fmla="*/ 1547359 h 1651911"/>
                <a:gd name="connsiteX6" fmla="*/ 579303 w 972298"/>
                <a:gd name="connsiteY6" fmla="*/ 1644895 h 1651911"/>
                <a:gd name="connsiteX7" fmla="*/ 707319 w 972298"/>
                <a:gd name="connsiteY7" fmla="*/ 1626607 h 1651911"/>
                <a:gd name="connsiteX8" fmla="*/ 829239 w 972298"/>
                <a:gd name="connsiteY8" fmla="*/ 1486399 h 1651911"/>
                <a:gd name="connsiteX9" fmla="*/ 935792 w 972298"/>
                <a:gd name="connsiteY9" fmla="*/ 1406643 h 1651911"/>
                <a:gd name="connsiteX10" fmla="*/ 969447 w 972298"/>
                <a:gd name="connsiteY10" fmla="*/ 1297423 h 1651911"/>
                <a:gd name="connsiteX11" fmla="*/ 871911 w 972298"/>
                <a:gd name="connsiteY11" fmla="*/ 1108447 h 1651911"/>
                <a:gd name="connsiteX12" fmla="*/ 804855 w 972298"/>
                <a:gd name="connsiteY12" fmla="*/ 913375 h 1651911"/>
                <a:gd name="connsiteX13" fmla="*/ 756087 w 972298"/>
                <a:gd name="connsiteY13" fmla="*/ 529327 h 1651911"/>
                <a:gd name="connsiteX14" fmla="*/ 719511 w 972298"/>
                <a:gd name="connsiteY14" fmla="*/ 248911 h 1651911"/>
                <a:gd name="connsiteX15" fmla="*/ 591495 w 972298"/>
                <a:gd name="connsiteY15" fmla="*/ 5071 h 1651911"/>
                <a:gd name="connsiteX16" fmla="*/ 597591 w 972298"/>
                <a:gd name="connsiteY16" fmla="*/ 96511 h 1651911"/>
                <a:gd name="connsiteX17" fmla="*/ 512247 w 972298"/>
                <a:gd name="connsiteY17" fmla="*/ 248911 h 1651911"/>
                <a:gd name="connsiteX18" fmla="*/ 323271 w 972298"/>
                <a:gd name="connsiteY18" fmla="*/ 346447 h 1651911"/>
                <a:gd name="connsiteX19" fmla="*/ 176967 w 972298"/>
                <a:gd name="connsiteY19" fmla="*/ 334255 h 1651911"/>
                <a:gd name="connsiteX20" fmla="*/ 183 w 972298"/>
                <a:gd name="connsiteY20" fmla="*/ 224527 h 1651911"/>
                <a:gd name="connsiteX0" fmla="*/ 183 w 972298"/>
                <a:gd name="connsiteY0" fmla="*/ 224527 h 1651911"/>
                <a:gd name="connsiteX1" fmla="*/ 146487 w 972298"/>
                <a:gd name="connsiteY1" fmla="*/ 450079 h 1651911"/>
                <a:gd name="connsiteX2" fmla="*/ 298887 w 972298"/>
                <a:gd name="connsiteY2" fmla="*/ 712207 h 1651911"/>
                <a:gd name="connsiteX3" fmla="*/ 390327 w 972298"/>
                <a:gd name="connsiteY3" fmla="*/ 1041391 h 1651911"/>
                <a:gd name="connsiteX4" fmla="*/ 445191 w 972298"/>
                <a:gd name="connsiteY4" fmla="*/ 1352287 h 1651911"/>
                <a:gd name="connsiteX5" fmla="*/ 469575 w 972298"/>
                <a:gd name="connsiteY5" fmla="*/ 1547359 h 1651911"/>
                <a:gd name="connsiteX6" fmla="*/ 579303 w 972298"/>
                <a:gd name="connsiteY6" fmla="*/ 1644895 h 1651911"/>
                <a:gd name="connsiteX7" fmla="*/ 707319 w 972298"/>
                <a:gd name="connsiteY7" fmla="*/ 1626607 h 1651911"/>
                <a:gd name="connsiteX8" fmla="*/ 829239 w 972298"/>
                <a:gd name="connsiteY8" fmla="*/ 1486399 h 1651911"/>
                <a:gd name="connsiteX9" fmla="*/ 935792 w 972298"/>
                <a:gd name="connsiteY9" fmla="*/ 1406643 h 1651911"/>
                <a:gd name="connsiteX10" fmla="*/ 969447 w 972298"/>
                <a:gd name="connsiteY10" fmla="*/ 1297423 h 1651911"/>
                <a:gd name="connsiteX11" fmla="*/ 871911 w 972298"/>
                <a:gd name="connsiteY11" fmla="*/ 1108447 h 1651911"/>
                <a:gd name="connsiteX12" fmla="*/ 804855 w 972298"/>
                <a:gd name="connsiteY12" fmla="*/ 913375 h 1651911"/>
                <a:gd name="connsiteX13" fmla="*/ 756087 w 972298"/>
                <a:gd name="connsiteY13" fmla="*/ 529327 h 1651911"/>
                <a:gd name="connsiteX14" fmla="*/ 719511 w 972298"/>
                <a:gd name="connsiteY14" fmla="*/ 248911 h 1651911"/>
                <a:gd name="connsiteX15" fmla="*/ 591495 w 972298"/>
                <a:gd name="connsiteY15" fmla="*/ 5071 h 1651911"/>
                <a:gd name="connsiteX16" fmla="*/ 597591 w 972298"/>
                <a:gd name="connsiteY16" fmla="*/ 96511 h 1651911"/>
                <a:gd name="connsiteX17" fmla="*/ 512247 w 972298"/>
                <a:gd name="connsiteY17" fmla="*/ 248911 h 1651911"/>
                <a:gd name="connsiteX18" fmla="*/ 323271 w 972298"/>
                <a:gd name="connsiteY18" fmla="*/ 346447 h 1651911"/>
                <a:gd name="connsiteX19" fmla="*/ 176967 w 972298"/>
                <a:gd name="connsiteY19" fmla="*/ 334255 h 1651911"/>
                <a:gd name="connsiteX20" fmla="*/ 183 w 972298"/>
                <a:gd name="connsiteY20" fmla="*/ 224527 h 1651911"/>
                <a:gd name="connsiteX0" fmla="*/ 183 w 972388"/>
                <a:gd name="connsiteY0" fmla="*/ 224527 h 1651786"/>
                <a:gd name="connsiteX1" fmla="*/ 146487 w 972388"/>
                <a:gd name="connsiteY1" fmla="*/ 450079 h 1651786"/>
                <a:gd name="connsiteX2" fmla="*/ 298887 w 972388"/>
                <a:gd name="connsiteY2" fmla="*/ 712207 h 1651786"/>
                <a:gd name="connsiteX3" fmla="*/ 390327 w 972388"/>
                <a:gd name="connsiteY3" fmla="*/ 1041391 h 1651786"/>
                <a:gd name="connsiteX4" fmla="*/ 445191 w 972388"/>
                <a:gd name="connsiteY4" fmla="*/ 1352287 h 1651786"/>
                <a:gd name="connsiteX5" fmla="*/ 469575 w 972388"/>
                <a:gd name="connsiteY5" fmla="*/ 1547359 h 1651786"/>
                <a:gd name="connsiteX6" fmla="*/ 579303 w 972388"/>
                <a:gd name="connsiteY6" fmla="*/ 1644895 h 1651786"/>
                <a:gd name="connsiteX7" fmla="*/ 707319 w 972388"/>
                <a:gd name="connsiteY7" fmla="*/ 1626607 h 1651786"/>
                <a:gd name="connsiteX8" fmla="*/ 822889 w 972388"/>
                <a:gd name="connsiteY8" fmla="*/ 1489574 h 1651786"/>
                <a:gd name="connsiteX9" fmla="*/ 935792 w 972388"/>
                <a:gd name="connsiteY9" fmla="*/ 1406643 h 1651786"/>
                <a:gd name="connsiteX10" fmla="*/ 969447 w 972388"/>
                <a:gd name="connsiteY10" fmla="*/ 1297423 h 1651786"/>
                <a:gd name="connsiteX11" fmla="*/ 871911 w 972388"/>
                <a:gd name="connsiteY11" fmla="*/ 1108447 h 1651786"/>
                <a:gd name="connsiteX12" fmla="*/ 804855 w 972388"/>
                <a:gd name="connsiteY12" fmla="*/ 913375 h 1651786"/>
                <a:gd name="connsiteX13" fmla="*/ 756087 w 972388"/>
                <a:gd name="connsiteY13" fmla="*/ 529327 h 1651786"/>
                <a:gd name="connsiteX14" fmla="*/ 719511 w 972388"/>
                <a:gd name="connsiteY14" fmla="*/ 248911 h 1651786"/>
                <a:gd name="connsiteX15" fmla="*/ 591495 w 972388"/>
                <a:gd name="connsiteY15" fmla="*/ 5071 h 1651786"/>
                <a:gd name="connsiteX16" fmla="*/ 597591 w 972388"/>
                <a:gd name="connsiteY16" fmla="*/ 96511 h 1651786"/>
                <a:gd name="connsiteX17" fmla="*/ 512247 w 972388"/>
                <a:gd name="connsiteY17" fmla="*/ 248911 h 1651786"/>
                <a:gd name="connsiteX18" fmla="*/ 323271 w 972388"/>
                <a:gd name="connsiteY18" fmla="*/ 346447 h 1651786"/>
                <a:gd name="connsiteX19" fmla="*/ 176967 w 972388"/>
                <a:gd name="connsiteY19" fmla="*/ 334255 h 1651786"/>
                <a:gd name="connsiteX20" fmla="*/ 183 w 972388"/>
                <a:gd name="connsiteY20" fmla="*/ 224527 h 1651786"/>
                <a:gd name="connsiteX0" fmla="*/ 183 w 969488"/>
                <a:gd name="connsiteY0" fmla="*/ 224527 h 1651786"/>
                <a:gd name="connsiteX1" fmla="*/ 146487 w 969488"/>
                <a:gd name="connsiteY1" fmla="*/ 450079 h 1651786"/>
                <a:gd name="connsiteX2" fmla="*/ 298887 w 969488"/>
                <a:gd name="connsiteY2" fmla="*/ 712207 h 1651786"/>
                <a:gd name="connsiteX3" fmla="*/ 390327 w 969488"/>
                <a:gd name="connsiteY3" fmla="*/ 1041391 h 1651786"/>
                <a:gd name="connsiteX4" fmla="*/ 445191 w 969488"/>
                <a:gd name="connsiteY4" fmla="*/ 1352287 h 1651786"/>
                <a:gd name="connsiteX5" fmla="*/ 469575 w 969488"/>
                <a:gd name="connsiteY5" fmla="*/ 1547359 h 1651786"/>
                <a:gd name="connsiteX6" fmla="*/ 579303 w 969488"/>
                <a:gd name="connsiteY6" fmla="*/ 1644895 h 1651786"/>
                <a:gd name="connsiteX7" fmla="*/ 707319 w 969488"/>
                <a:gd name="connsiteY7" fmla="*/ 1626607 h 1651786"/>
                <a:gd name="connsiteX8" fmla="*/ 822889 w 969488"/>
                <a:gd name="connsiteY8" fmla="*/ 1489574 h 1651786"/>
                <a:gd name="connsiteX9" fmla="*/ 935792 w 969488"/>
                <a:gd name="connsiteY9" fmla="*/ 1406643 h 1651786"/>
                <a:gd name="connsiteX10" fmla="*/ 966272 w 969488"/>
                <a:gd name="connsiteY10" fmla="*/ 1281548 h 1651786"/>
                <a:gd name="connsiteX11" fmla="*/ 871911 w 969488"/>
                <a:gd name="connsiteY11" fmla="*/ 1108447 h 1651786"/>
                <a:gd name="connsiteX12" fmla="*/ 804855 w 969488"/>
                <a:gd name="connsiteY12" fmla="*/ 913375 h 1651786"/>
                <a:gd name="connsiteX13" fmla="*/ 756087 w 969488"/>
                <a:gd name="connsiteY13" fmla="*/ 529327 h 1651786"/>
                <a:gd name="connsiteX14" fmla="*/ 719511 w 969488"/>
                <a:gd name="connsiteY14" fmla="*/ 248911 h 1651786"/>
                <a:gd name="connsiteX15" fmla="*/ 591495 w 969488"/>
                <a:gd name="connsiteY15" fmla="*/ 5071 h 1651786"/>
                <a:gd name="connsiteX16" fmla="*/ 597591 w 969488"/>
                <a:gd name="connsiteY16" fmla="*/ 96511 h 1651786"/>
                <a:gd name="connsiteX17" fmla="*/ 512247 w 969488"/>
                <a:gd name="connsiteY17" fmla="*/ 248911 h 1651786"/>
                <a:gd name="connsiteX18" fmla="*/ 323271 w 969488"/>
                <a:gd name="connsiteY18" fmla="*/ 346447 h 1651786"/>
                <a:gd name="connsiteX19" fmla="*/ 176967 w 969488"/>
                <a:gd name="connsiteY19" fmla="*/ 334255 h 1651786"/>
                <a:gd name="connsiteX20" fmla="*/ 183 w 969488"/>
                <a:gd name="connsiteY20" fmla="*/ 224527 h 1651786"/>
                <a:gd name="connsiteX0" fmla="*/ 183 w 969488"/>
                <a:gd name="connsiteY0" fmla="*/ 224527 h 1651786"/>
                <a:gd name="connsiteX1" fmla="*/ 146487 w 969488"/>
                <a:gd name="connsiteY1" fmla="*/ 450079 h 1651786"/>
                <a:gd name="connsiteX2" fmla="*/ 298887 w 969488"/>
                <a:gd name="connsiteY2" fmla="*/ 712207 h 1651786"/>
                <a:gd name="connsiteX3" fmla="*/ 390327 w 969488"/>
                <a:gd name="connsiteY3" fmla="*/ 1041391 h 1651786"/>
                <a:gd name="connsiteX4" fmla="*/ 445191 w 969488"/>
                <a:gd name="connsiteY4" fmla="*/ 1352287 h 1651786"/>
                <a:gd name="connsiteX5" fmla="*/ 469575 w 969488"/>
                <a:gd name="connsiteY5" fmla="*/ 1547359 h 1651786"/>
                <a:gd name="connsiteX6" fmla="*/ 579303 w 969488"/>
                <a:gd name="connsiteY6" fmla="*/ 1644895 h 1651786"/>
                <a:gd name="connsiteX7" fmla="*/ 707319 w 969488"/>
                <a:gd name="connsiteY7" fmla="*/ 1626607 h 1651786"/>
                <a:gd name="connsiteX8" fmla="*/ 822889 w 969488"/>
                <a:gd name="connsiteY8" fmla="*/ 1489574 h 1651786"/>
                <a:gd name="connsiteX9" fmla="*/ 935792 w 969488"/>
                <a:gd name="connsiteY9" fmla="*/ 1406643 h 1651786"/>
                <a:gd name="connsiteX10" fmla="*/ 966272 w 969488"/>
                <a:gd name="connsiteY10" fmla="*/ 1281548 h 1651786"/>
                <a:gd name="connsiteX11" fmla="*/ 871911 w 969488"/>
                <a:gd name="connsiteY11" fmla="*/ 1108447 h 1651786"/>
                <a:gd name="connsiteX12" fmla="*/ 804855 w 969488"/>
                <a:gd name="connsiteY12" fmla="*/ 913375 h 1651786"/>
                <a:gd name="connsiteX13" fmla="*/ 756087 w 969488"/>
                <a:gd name="connsiteY13" fmla="*/ 529327 h 1651786"/>
                <a:gd name="connsiteX14" fmla="*/ 719511 w 969488"/>
                <a:gd name="connsiteY14" fmla="*/ 248911 h 1651786"/>
                <a:gd name="connsiteX15" fmla="*/ 591495 w 969488"/>
                <a:gd name="connsiteY15" fmla="*/ 5071 h 1651786"/>
                <a:gd name="connsiteX16" fmla="*/ 597591 w 969488"/>
                <a:gd name="connsiteY16" fmla="*/ 96511 h 1651786"/>
                <a:gd name="connsiteX17" fmla="*/ 512247 w 969488"/>
                <a:gd name="connsiteY17" fmla="*/ 248911 h 1651786"/>
                <a:gd name="connsiteX18" fmla="*/ 323271 w 969488"/>
                <a:gd name="connsiteY18" fmla="*/ 346447 h 1651786"/>
                <a:gd name="connsiteX19" fmla="*/ 176967 w 969488"/>
                <a:gd name="connsiteY19" fmla="*/ 334255 h 1651786"/>
                <a:gd name="connsiteX20" fmla="*/ 183 w 969488"/>
                <a:gd name="connsiteY20" fmla="*/ 224527 h 1651786"/>
                <a:gd name="connsiteX0" fmla="*/ 183 w 969488"/>
                <a:gd name="connsiteY0" fmla="*/ 224527 h 1651786"/>
                <a:gd name="connsiteX1" fmla="*/ 146487 w 969488"/>
                <a:gd name="connsiteY1" fmla="*/ 450079 h 1651786"/>
                <a:gd name="connsiteX2" fmla="*/ 298887 w 969488"/>
                <a:gd name="connsiteY2" fmla="*/ 712207 h 1651786"/>
                <a:gd name="connsiteX3" fmla="*/ 390327 w 969488"/>
                <a:gd name="connsiteY3" fmla="*/ 1041391 h 1651786"/>
                <a:gd name="connsiteX4" fmla="*/ 445191 w 969488"/>
                <a:gd name="connsiteY4" fmla="*/ 1352287 h 1651786"/>
                <a:gd name="connsiteX5" fmla="*/ 469575 w 969488"/>
                <a:gd name="connsiteY5" fmla="*/ 1547359 h 1651786"/>
                <a:gd name="connsiteX6" fmla="*/ 579303 w 969488"/>
                <a:gd name="connsiteY6" fmla="*/ 1644895 h 1651786"/>
                <a:gd name="connsiteX7" fmla="*/ 707319 w 969488"/>
                <a:gd name="connsiteY7" fmla="*/ 1626607 h 1651786"/>
                <a:gd name="connsiteX8" fmla="*/ 822889 w 969488"/>
                <a:gd name="connsiteY8" fmla="*/ 1489574 h 1651786"/>
                <a:gd name="connsiteX9" fmla="*/ 935792 w 969488"/>
                <a:gd name="connsiteY9" fmla="*/ 1406643 h 1651786"/>
                <a:gd name="connsiteX10" fmla="*/ 966272 w 969488"/>
                <a:gd name="connsiteY10" fmla="*/ 1281548 h 1651786"/>
                <a:gd name="connsiteX11" fmla="*/ 871911 w 969488"/>
                <a:gd name="connsiteY11" fmla="*/ 1108447 h 1651786"/>
                <a:gd name="connsiteX12" fmla="*/ 808030 w 969488"/>
                <a:gd name="connsiteY12" fmla="*/ 916550 h 1651786"/>
                <a:gd name="connsiteX13" fmla="*/ 756087 w 969488"/>
                <a:gd name="connsiteY13" fmla="*/ 529327 h 1651786"/>
                <a:gd name="connsiteX14" fmla="*/ 719511 w 969488"/>
                <a:gd name="connsiteY14" fmla="*/ 248911 h 1651786"/>
                <a:gd name="connsiteX15" fmla="*/ 591495 w 969488"/>
                <a:gd name="connsiteY15" fmla="*/ 5071 h 1651786"/>
                <a:gd name="connsiteX16" fmla="*/ 597591 w 969488"/>
                <a:gd name="connsiteY16" fmla="*/ 96511 h 1651786"/>
                <a:gd name="connsiteX17" fmla="*/ 512247 w 969488"/>
                <a:gd name="connsiteY17" fmla="*/ 248911 h 1651786"/>
                <a:gd name="connsiteX18" fmla="*/ 323271 w 969488"/>
                <a:gd name="connsiteY18" fmla="*/ 346447 h 1651786"/>
                <a:gd name="connsiteX19" fmla="*/ 176967 w 969488"/>
                <a:gd name="connsiteY19" fmla="*/ 334255 h 1651786"/>
                <a:gd name="connsiteX20" fmla="*/ 183 w 969488"/>
                <a:gd name="connsiteY20" fmla="*/ 224527 h 1651786"/>
                <a:gd name="connsiteX0" fmla="*/ 182 w 969487"/>
                <a:gd name="connsiteY0" fmla="*/ 224527 h 1651786"/>
                <a:gd name="connsiteX1" fmla="*/ 146486 w 969487"/>
                <a:gd name="connsiteY1" fmla="*/ 450079 h 1651786"/>
                <a:gd name="connsiteX2" fmla="*/ 292536 w 969487"/>
                <a:gd name="connsiteY2" fmla="*/ 718557 h 1651786"/>
                <a:gd name="connsiteX3" fmla="*/ 390326 w 969487"/>
                <a:gd name="connsiteY3" fmla="*/ 1041391 h 1651786"/>
                <a:gd name="connsiteX4" fmla="*/ 445190 w 969487"/>
                <a:gd name="connsiteY4" fmla="*/ 1352287 h 1651786"/>
                <a:gd name="connsiteX5" fmla="*/ 469574 w 969487"/>
                <a:gd name="connsiteY5" fmla="*/ 1547359 h 1651786"/>
                <a:gd name="connsiteX6" fmla="*/ 579302 w 969487"/>
                <a:gd name="connsiteY6" fmla="*/ 1644895 h 1651786"/>
                <a:gd name="connsiteX7" fmla="*/ 707318 w 969487"/>
                <a:gd name="connsiteY7" fmla="*/ 1626607 h 1651786"/>
                <a:gd name="connsiteX8" fmla="*/ 822888 w 969487"/>
                <a:gd name="connsiteY8" fmla="*/ 1489574 h 1651786"/>
                <a:gd name="connsiteX9" fmla="*/ 935791 w 969487"/>
                <a:gd name="connsiteY9" fmla="*/ 1406643 h 1651786"/>
                <a:gd name="connsiteX10" fmla="*/ 966271 w 969487"/>
                <a:gd name="connsiteY10" fmla="*/ 1281548 h 1651786"/>
                <a:gd name="connsiteX11" fmla="*/ 871910 w 969487"/>
                <a:gd name="connsiteY11" fmla="*/ 1108447 h 1651786"/>
                <a:gd name="connsiteX12" fmla="*/ 808029 w 969487"/>
                <a:gd name="connsiteY12" fmla="*/ 916550 h 1651786"/>
                <a:gd name="connsiteX13" fmla="*/ 756086 w 969487"/>
                <a:gd name="connsiteY13" fmla="*/ 529327 h 1651786"/>
                <a:gd name="connsiteX14" fmla="*/ 719510 w 969487"/>
                <a:gd name="connsiteY14" fmla="*/ 248911 h 1651786"/>
                <a:gd name="connsiteX15" fmla="*/ 591494 w 969487"/>
                <a:gd name="connsiteY15" fmla="*/ 5071 h 1651786"/>
                <a:gd name="connsiteX16" fmla="*/ 597590 w 969487"/>
                <a:gd name="connsiteY16" fmla="*/ 96511 h 1651786"/>
                <a:gd name="connsiteX17" fmla="*/ 512246 w 969487"/>
                <a:gd name="connsiteY17" fmla="*/ 248911 h 1651786"/>
                <a:gd name="connsiteX18" fmla="*/ 323270 w 969487"/>
                <a:gd name="connsiteY18" fmla="*/ 346447 h 1651786"/>
                <a:gd name="connsiteX19" fmla="*/ 176966 w 969487"/>
                <a:gd name="connsiteY19" fmla="*/ 334255 h 1651786"/>
                <a:gd name="connsiteX20" fmla="*/ 182 w 969487"/>
                <a:gd name="connsiteY20" fmla="*/ 224527 h 1651786"/>
                <a:gd name="connsiteX0" fmla="*/ 277 w 969582"/>
                <a:gd name="connsiteY0" fmla="*/ 224527 h 1651786"/>
                <a:gd name="connsiteX1" fmla="*/ 140231 w 969582"/>
                <a:gd name="connsiteY1" fmla="*/ 453254 h 1651786"/>
                <a:gd name="connsiteX2" fmla="*/ 292631 w 969582"/>
                <a:gd name="connsiteY2" fmla="*/ 718557 h 1651786"/>
                <a:gd name="connsiteX3" fmla="*/ 390421 w 969582"/>
                <a:gd name="connsiteY3" fmla="*/ 1041391 h 1651786"/>
                <a:gd name="connsiteX4" fmla="*/ 445285 w 969582"/>
                <a:gd name="connsiteY4" fmla="*/ 1352287 h 1651786"/>
                <a:gd name="connsiteX5" fmla="*/ 469669 w 969582"/>
                <a:gd name="connsiteY5" fmla="*/ 1547359 h 1651786"/>
                <a:gd name="connsiteX6" fmla="*/ 579397 w 969582"/>
                <a:gd name="connsiteY6" fmla="*/ 1644895 h 1651786"/>
                <a:gd name="connsiteX7" fmla="*/ 707413 w 969582"/>
                <a:gd name="connsiteY7" fmla="*/ 1626607 h 1651786"/>
                <a:gd name="connsiteX8" fmla="*/ 822983 w 969582"/>
                <a:gd name="connsiteY8" fmla="*/ 1489574 h 1651786"/>
                <a:gd name="connsiteX9" fmla="*/ 935886 w 969582"/>
                <a:gd name="connsiteY9" fmla="*/ 1406643 h 1651786"/>
                <a:gd name="connsiteX10" fmla="*/ 966366 w 969582"/>
                <a:gd name="connsiteY10" fmla="*/ 1281548 h 1651786"/>
                <a:gd name="connsiteX11" fmla="*/ 872005 w 969582"/>
                <a:gd name="connsiteY11" fmla="*/ 1108447 h 1651786"/>
                <a:gd name="connsiteX12" fmla="*/ 808124 w 969582"/>
                <a:gd name="connsiteY12" fmla="*/ 916550 h 1651786"/>
                <a:gd name="connsiteX13" fmla="*/ 756181 w 969582"/>
                <a:gd name="connsiteY13" fmla="*/ 529327 h 1651786"/>
                <a:gd name="connsiteX14" fmla="*/ 719605 w 969582"/>
                <a:gd name="connsiteY14" fmla="*/ 248911 h 1651786"/>
                <a:gd name="connsiteX15" fmla="*/ 591589 w 969582"/>
                <a:gd name="connsiteY15" fmla="*/ 5071 h 1651786"/>
                <a:gd name="connsiteX16" fmla="*/ 597685 w 969582"/>
                <a:gd name="connsiteY16" fmla="*/ 96511 h 1651786"/>
                <a:gd name="connsiteX17" fmla="*/ 512341 w 969582"/>
                <a:gd name="connsiteY17" fmla="*/ 248911 h 1651786"/>
                <a:gd name="connsiteX18" fmla="*/ 323365 w 969582"/>
                <a:gd name="connsiteY18" fmla="*/ 346447 h 1651786"/>
                <a:gd name="connsiteX19" fmla="*/ 177061 w 969582"/>
                <a:gd name="connsiteY19" fmla="*/ 334255 h 1651786"/>
                <a:gd name="connsiteX20" fmla="*/ 277 w 969582"/>
                <a:gd name="connsiteY20" fmla="*/ 224527 h 1651786"/>
                <a:gd name="connsiteX0" fmla="*/ 13902 w 983207"/>
                <a:gd name="connsiteY0" fmla="*/ 224527 h 1651786"/>
                <a:gd name="connsiteX1" fmla="*/ 153856 w 983207"/>
                <a:gd name="connsiteY1" fmla="*/ 453254 h 1651786"/>
                <a:gd name="connsiteX2" fmla="*/ 306256 w 983207"/>
                <a:gd name="connsiteY2" fmla="*/ 718557 h 1651786"/>
                <a:gd name="connsiteX3" fmla="*/ 404046 w 983207"/>
                <a:gd name="connsiteY3" fmla="*/ 1041391 h 1651786"/>
                <a:gd name="connsiteX4" fmla="*/ 458910 w 983207"/>
                <a:gd name="connsiteY4" fmla="*/ 1352287 h 1651786"/>
                <a:gd name="connsiteX5" fmla="*/ 483294 w 983207"/>
                <a:gd name="connsiteY5" fmla="*/ 1547359 h 1651786"/>
                <a:gd name="connsiteX6" fmla="*/ 593022 w 983207"/>
                <a:gd name="connsiteY6" fmla="*/ 1644895 h 1651786"/>
                <a:gd name="connsiteX7" fmla="*/ 721038 w 983207"/>
                <a:gd name="connsiteY7" fmla="*/ 1626607 h 1651786"/>
                <a:gd name="connsiteX8" fmla="*/ 836608 w 983207"/>
                <a:gd name="connsiteY8" fmla="*/ 1489574 h 1651786"/>
                <a:gd name="connsiteX9" fmla="*/ 949511 w 983207"/>
                <a:gd name="connsiteY9" fmla="*/ 1406643 h 1651786"/>
                <a:gd name="connsiteX10" fmla="*/ 979991 w 983207"/>
                <a:gd name="connsiteY10" fmla="*/ 1281548 h 1651786"/>
                <a:gd name="connsiteX11" fmla="*/ 885630 w 983207"/>
                <a:gd name="connsiteY11" fmla="*/ 1108447 h 1651786"/>
                <a:gd name="connsiteX12" fmla="*/ 821749 w 983207"/>
                <a:gd name="connsiteY12" fmla="*/ 916550 h 1651786"/>
                <a:gd name="connsiteX13" fmla="*/ 769806 w 983207"/>
                <a:gd name="connsiteY13" fmla="*/ 529327 h 1651786"/>
                <a:gd name="connsiteX14" fmla="*/ 733230 w 983207"/>
                <a:gd name="connsiteY14" fmla="*/ 248911 h 1651786"/>
                <a:gd name="connsiteX15" fmla="*/ 605214 w 983207"/>
                <a:gd name="connsiteY15" fmla="*/ 5071 h 1651786"/>
                <a:gd name="connsiteX16" fmla="*/ 611310 w 983207"/>
                <a:gd name="connsiteY16" fmla="*/ 96511 h 1651786"/>
                <a:gd name="connsiteX17" fmla="*/ 525966 w 983207"/>
                <a:gd name="connsiteY17" fmla="*/ 248911 h 1651786"/>
                <a:gd name="connsiteX18" fmla="*/ 336990 w 983207"/>
                <a:gd name="connsiteY18" fmla="*/ 346447 h 1651786"/>
                <a:gd name="connsiteX19" fmla="*/ 190686 w 983207"/>
                <a:gd name="connsiteY19" fmla="*/ 334255 h 1651786"/>
                <a:gd name="connsiteX20" fmla="*/ 13902 w 983207"/>
                <a:gd name="connsiteY20" fmla="*/ 224527 h 1651786"/>
                <a:gd name="connsiteX0" fmla="*/ 13902 w 983207"/>
                <a:gd name="connsiteY0" fmla="*/ 224527 h 1651786"/>
                <a:gd name="connsiteX1" fmla="*/ 153856 w 983207"/>
                <a:gd name="connsiteY1" fmla="*/ 453254 h 1651786"/>
                <a:gd name="connsiteX2" fmla="*/ 306256 w 983207"/>
                <a:gd name="connsiteY2" fmla="*/ 718557 h 1651786"/>
                <a:gd name="connsiteX3" fmla="*/ 404046 w 983207"/>
                <a:gd name="connsiteY3" fmla="*/ 1041391 h 1651786"/>
                <a:gd name="connsiteX4" fmla="*/ 458910 w 983207"/>
                <a:gd name="connsiteY4" fmla="*/ 1352287 h 1651786"/>
                <a:gd name="connsiteX5" fmla="*/ 483294 w 983207"/>
                <a:gd name="connsiteY5" fmla="*/ 1547359 h 1651786"/>
                <a:gd name="connsiteX6" fmla="*/ 593022 w 983207"/>
                <a:gd name="connsiteY6" fmla="*/ 1644895 h 1651786"/>
                <a:gd name="connsiteX7" fmla="*/ 721038 w 983207"/>
                <a:gd name="connsiteY7" fmla="*/ 1626607 h 1651786"/>
                <a:gd name="connsiteX8" fmla="*/ 836608 w 983207"/>
                <a:gd name="connsiteY8" fmla="*/ 1489574 h 1651786"/>
                <a:gd name="connsiteX9" fmla="*/ 949511 w 983207"/>
                <a:gd name="connsiteY9" fmla="*/ 1406643 h 1651786"/>
                <a:gd name="connsiteX10" fmla="*/ 979991 w 983207"/>
                <a:gd name="connsiteY10" fmla="*/ 1281548 h 1651786"/>
                <a:gd name="connsiteX11" fmla="*/ 885630 w 983207"/>
                <a:gd name="connsiteY11" fmla="*/ 1108447 h 1651786"/>
                <a:gd name="connsiteX12" fmla="*/ 821749 w 983207"/>
                <a:gd name="connsiteY12" fmla="*/ 916550 h 1651786"/>
                <a:gd name="connsiteX13" fmla="*/ 769806 w 983207"/>
                <a:gd name="connsiteY13" fmla="*/ 529327 h 1651786"/>
                <a:gd name="connsiteX14" fmla="*/ 733230 w 983207"/>
                <a:gd name="connsiteY14" fmla="*/ 248911 h 1651786"/>
                <a:gd name="connsiteX15" fmla="*/ 605214 w 983207"/>
                <a:gd name="connsiteY15" fmla="*/ 5071 h 1651786"/>
                <a:gd name="connsiteX16" fmla="*/ 611310 w 983207"/>
                <a:gd name="connsiteY16" fmla="*/ 96511 h 1651786"/>
                <a:gd name="connsiteX17" fmla="*/ 525966 w 983207"/>
                <a:gd name="connsiteY17" fmla="*/ 248911 h 1651786"/>
                <a:gd name="connsiteX18" fmla="*/ 336990 w 983207"/>
                <a:gd name="connsiteY18" fmla="*/ 346447 h 1651786"/>
                <a:gd name="connsiteX19" fmla="*/ 190686 w 983207"/>
                <a:gd name="connsiteY19" fmla="*/ 334255 h 1651786"/>
                <a:gd name="connsiteX20" fmla="*/ 13902 w 983207"/>
                <a:gd name="connsiteY20" fmla="*/ 224527 h 1651786"/>
                <a:gd name="connsiteX0" fmla="*/ 0 w 969305"/>
                <a:gd name="connsiteY0" fmla="*/ 224527 h 1651786"/>
                <a:gd name="connsiteX1" fmla="*/ 139954 w 969305"/>
                <a:gd name="connsiteY1" fmla="*/ 453254 h 1651786"/>
                <a:gd name="connsiteX2" fmla="*/ 292354 w 969305"/>
                <a:gd name="connsiteY2" fmla="*/ 718557 h 1651786"/>
                <a:gd name="connsiteX3" fmla="*/ 390144 w 969305"/>
                <a:gd name="connsiteY3" fmla="*/ 1041391 h 1651786"/>
                <a:gd name="connsiteX4" fmla="*/ 445008 w 969305"/>
                <a:gd name="connsiteY4" fmla="*/ 1352287 h 1651786"/>
                <a:gd name="connsiteX5" fmla="*/ 469392 w 969305"/>
                <a:gd name="connsiteY5" fmla="*/ 1547359 h 1651786"/>
                <a:gd name="connsiteX6" fmla="*/ 579120 w 969305"/>
                <a:gd name="connsiteY6" fmla="*/ 1644895 h 1651786"/>
                <a:gd name="connsiteX7" fmla="*/ 707136 w 969305"/>
                <a:gd name="connsiteY7" fmla="*/ 1626607 h 1651786"/>
                <a:gd name="connsiteX8" fmla="*/ 822706 w 969305"/>
                <a:gd name="connsiteY8" fmla="*/ 1489574 h 1651786"/>
                <a:gd name="connsiteX9" fmla="*/ 935609 w 969305"/>
                <a:gd name="connsiteY9" fmla="*/ 1406643 h 1651786"/>
                <a:gd name="connsiteX10" fmla="*/ 966089 w 969305"/>
                <a:gd name="connsiteY10" fmla="*/ 1281548 h 1651786"/>
                <a:gd name="connsiteX11" fmla="*/ 871728 w 969305"/>
                <a:gd name="connsiteY11" fmla="*/ 1108447 h 1651786"/>
                <a:gd name="connsiteX12" fmla="*/ 807847 w 969305"/>
                <a:gd name="connsiteY12" fmla="*/ 916550 h 1651786"/>
                <a:gd name="connsiteX13" fmla="*/ 755904 w 969305"/>
                <a:gd name="connsiteY13" fmla="*/ 529327 h 1651786"/>
                <a:gd name="connsiteX14" fmla="*/ 719328 w 969305"/>
                <a:gd name="connsiteY14" fmla="*/ 248911 h 1651786"/>
                <a:gd name="connsiteX15" fmla="*/ 591312 w 969305"/>
                <a:gd name="connsiteY15" fmla="*/ 5071 h 1651786"/>
                <a:gd name="connsiteX16" fmla="*/ 597408 w 969305"/>
                <a:gd name="connsiteY16" fmla="*/ 96511 h 1651786"/>
                <a:gd name="connsiteX17" fmla="*/ 512064 w 969305"/>
                <a:gd name="connsiteY17" fmla="*/ 248911 h 1651786"/>
                <a:gd name="connsiteX18" fmla="*/ 323088 w 969305"/>
                <a:gd name="connsiteY18" fmla="*/ 346447 h 1651786"/>
                <a:gd name="connsiteX19" fmla="*/ 176784 w 969305"/>
                <a:gd name="connsiteY19" fmla="*/ 334255 h 1651786"/>
                <a:gd name="connsiteX20" fmla="*/ 0 w 969305"/>
                <a:gd name="connsiteY20" fmla="*/ 224527 h 1651786"/>
                <a:gd name="connsiteX0" fmla="*/ 0 w 969305"/>
                <a:gd name="connsiteY0" fmla="*/ 224527 h 1651786"/>
                <a:gd name="connsiteX1" fmla="*/ 139954 w 969305"/>
                <a:gd name="connsiteY1" fmla="*/ 453254 h 1651786"/>
                <a:gd name="connsiteX2" fmla="*/ 292354 w 969305"/>
                <a:gd name="connsiteY2" fmla="*/ 718557 h 1651786"/>
                <a:gd name="connsiteX3" fmla="*/ 390144 w 969305"/>
                <a:gd name="connsiteY3" fmla="*/ 1041391 h 1651786"/>
                <a:gd name="connsiteX4" fmla="*/ 445008 w 969305"/>
                <a:gd name="connsiteY4" fmla="*/ 1352287 h 1651786"/>
                <a:gd name="connsiteX5" fmla="*/ 469392 w 969305"/>
                <a:gd name="connsiteY5" fmla="*/ 1547359 h 1651786"/>
                <a:gd name="connsiteX6" fmla="*/ 579120 w 969305"/>
                <a:gd name="connsiteY6" fmla="*/ 1644895 h 1651786"/>
                <a:gd name="connsiteX7" fmla="*/ 707136 w 969305"/>
                <a:gd name="connsiteY7" fmla="*/ 1626607 h 1651786"/>
                <a:gd name="connsiteX8" fmla="*/ 822706 w 969305"/>
                <a:gd name="connsiteY8" fmla="*/ 1489574 h 1651786"/>
                <a:gd name="connsiteX9" fmla="*/ 935609 w 969305"/>
                <a:gd name="connsiteY9" fmla="*/ 1406643 h 1651786"/>
                <a:gd name="connsiteX10" fmla="*/ 966089 w 969305"/>
                <a:gd name="connsiteY10" fmla="*/ 1281548 h 1651786"/>
                <a:gd name="connsiteX11" fmla="*/ 871728 w 969305"/>
                <a:gd name="connsiteY11" fmla="*/ 1108447 h 1651786"/>
                <a:gd name="connsiteX12" fmla="*/ 807847 w 969305"/>
                <a:gd name="connsiteY12" fmla="*/ 916550 h 1651786"/>
                <a:gd name="connsiteX13" fmla="*/ 755904 w 969305"/>
                <a:gd name="connsiteY13" fmla="*/ 529327 h 1651786"/>
                <a:gd name="connsiteX14" fmla="*/ 719328 w 969305"/>
                <a:gd name="connsiteY14" fmla="*/ 248911 h 1651786"/>
                <a:gd name="connsiteX15" fmla="*/ 591312 w 969305"/>
                <a:gd name="connsiteY15" fmla="*/ 5071 h 1651786"/>
                <a:gd name="connsiteX16" fmla="*/ 597408 w 969305"/>
                <a:gd name="connsiteY16" fmla="*/ 96511 h 1651786"/>
                <a:gd name="connsiteX17" fmla="*/ 512064 w 969305"/>
                <a:gd name="connsiteY17" fmla="*/ 248911 h 1651786"/>
                <a:gd name="connsiteX18" fmla="*/ 323088 w 969305"/>
                <a:gd name="connsiteY18" fmla="*/ 346447 h 1651786"/>
                <a:gd name="connsiteX19" fmla="*/ 176784 w 969305"/>
                <a:gd name="connsiteY19" fmla="*/ 334255 h 1651786"/>
                <a:gd name="connsiteX20" fmla="*/ 0 w 969305"/>
                <a:gd name="connsiteY20" fmla="*/ 224527 h 1651786"/>
                <a:gd name="connsiteX0" fmla="*/ 0 w 985180"/>
                <a:gd name="connsiteY0" fmla="*/ 199127 h 1651786"/>
                <a:gd name="connsiteX1" fmla="*/ 155829 w 985180"/>
                <a:gd name="connsiteY1" fmla="*/ 453254 h 1651786"/>
                <a:gd name="connsiteX2" fmla="*/ 308229 w 985180"/>
                <a:gd name="connsiteY2" fmla="*/ 718557 h 1651786"/>
                <a:gd name="connsiteX3" fmla="*/ 406019 w 985180"/>
                <a:gd name="connsiteY3" fmla="*/ 1041391 h 1651786"/>
                <a:gd name="connsiteX4" fmla="*/ 460883 w 985180"/>
                <a:gd name="connsiteY4" fmla="*/ 1352287 h 1651786"/>
                <a:gd name="connsiteX5" fmla="*/ 485267 w 985180"/>
                <a:gd name="connsiteY5" fmla="*/ 1547359 h 1651786"/>
                <a:gd name="connsiteX6" fmla="*/ 594995 w 985180"/>
                <a:gd name="connsiteY6" fmla="*/ 1644895 h 1651786"/>
                <a:gd name="connsiteX7" fmla="*/ 723011 w 985180"/>
                <a:gd name="connsiteY7" fmla="*/ 1626607 h 1651786"/>
                <a:gd name="connsiteX8" fmla="*/ 838581 w 985180"/>
                <a:gd name="connsiteY8" fmla="*/ 1489574 h 1651786"/>
                <a:gd name="connsiteX9" fmla="*/ 951484 w 985180"/>
                <a:gd name="connsiteY9" fmla="*/ 1406643 h 1651786"/>
                <a:gd name="connsiteX10" fmla="*/ 981964 w 985180"/>
                <a:gd name="connsiteY10" fmla="*/ 1281548 h 1651786"/>
                <a:gd name="connsiteX11" fmla="*/ 887603 w 985180"/>
                <a:gd name="connsiteY11" fmla="*/ 1108447 h 1651786"/>
                <a:gd name="connsiteX12" fmla="*/ 823722 w 985180"/>
                <a:gd name="connsiteY12" fmla="*/ 916550 h 1651786"/>
                <a:gd name="connsiteX13" fmla="*/ 771779 w 985180"/>
                <a:gd name="connsiteY13" fmla="*/ 529327 h 1651786"/>
                <a:gd name="connsiteX14" fmla="*/ 735203 w 985180"/>
                <a:gd name="connsiteY14" fmla="*/ 248911 h 1651786"/>
                <a:gd name="connsiteX15" fmla="*/ 607187 w 985180"/>
                <a:gd name="connsiteY15" fmla="*/ 5071 h 1651786"/>
                <a:gd name="connsiteX16" fmla="*/ 613283 w 985180"/>
                <a:gd name="connsiteY16" fmla="*/ 96511 h 1651786"/>
                <a:gd name="connsiteX17" fmla="*/ 527939 w 985180"/>
                <a:gd name="connsiteY17" fmla="*/ 248911 h 1651786"/>
                <a:gd name="connsiteX18" fmla="*/ 338963 w 985180"/>
                <a:gd name="connsiteY18" fmla="*/ 346447 h 1651786"/>
                <a:gd name="connsiteX19" fmla="*/ 192659 w 985180"/>
                <a:gd name="connsiteY19" fmla="*/ 334255 h 1651786"/>
                <a:gd name="connsiteX20" fmla="*/ 0 w 985180"/>
                <a:gd name="connsiteY20" fmla="*/ 199127 h 1651786"/>
                <a:gd name="connsiteX0" fmla="*/ 0 w 985180"/>
                <a:gd name="connsiteY0" fmla="*/ 186427 h 1651786"/>
                <a:gd name="connsiteX1" fmla="*/ 155829 w 985180"/>
                <a:gd name="connsiteY1" fmla="*/ 453254 h 1651786"/>
                <a:gd name="connsiteX2" fmla="*/ 308229 w 985180"/>
                <a:gd name="connsiteY2" fmla="*/ 718557 h 1651786"/>
                <a:gd name="connsiteX3" fmla="*/ 406019 w 985180"/>
                <a:gd name="connsiteY3" fmla="*/ 1041391 h 1651786"/>
                <a:gd name="connsiteX4" fmla="*/ 460883 w 985180"/>
                <a:gd name="connsiteY4" fmla="*/ 1352287 h 1651786"/>
                <a:gd name="connsiteX5" fmla="*/ 485267 w 985180"/>
                <a:gd name="connsiteY5" fmla="*/ 1547359 h 1651786"/>
                <a:gd name="connsiteX6" fmla="*/ 594995 w 985180"/>
                <a:gd name="connsiteY6" fmla="*/ 1644895 h 1651786"/>
                <a:gd name="connsiteX7" fmla="*/ 723011 w 985180"/>
                <a:gd name="connsiteY7" fmla="*/ 1626607 h 1651786"/>
                <a:gd name="connsiteX8" fmla="*/ 838581 w 985180"/>
                <a:gd name="connsiteY8" fmla="*/ 1489574 h 1651786"/>
                <a:gd name="connsiteX9" fmla="*/ 951484 w 985180"/>
                <a:gd name="connsiteY9" fmla="*/ 1406643 h 1651786"/>
                <a:gd name="connsiteX10" fmla="*/ 981964 w 985180"/>
                <a:gd name="connsiteY10" fmla="*/ 1281548 h 1651786"/>
                <a:gd name="connsiteX11" fmla="*/ 887603 w 985180"/>
                <a:gd name="connsiteY11" fmla="*/ 1108447 h 1651786"/>
                <a:gd name="connsiteX12" fmla="*/ 823722 w 985180"/>
                <a:gd name="connsiteY12" fmla="*/ 916550 h 1651786"/>
                <a:gd name="connsiteX13" fmla="*/ 771779 w 985180"/>
                <a:gd name="connsiteY13" fmla="*/ 529327 h 1651786"/>
                <a:gd name="connsiteX14" fmla="*/ 735203 w 985180"/>
                <a:gd name="connsiteY14" fmla="*/ 248911 h 1651786"/>
                <a:gd name="connsiteX15" fmla="*/ 607187 w 985180"/>
                <a:gd name="connsiteY15" fmla="*/ 5071 h 1651786"/>
                <a:gd name="connsiteX16" fmla="*/ 613283 w 985180"/>
                <a:gd name="connsiteY16" fmla="*/ 96511 h 1651786"/>
                <a:gd name="connsiteX17" fmla="*/ 527939 w 985180"/>
                <a:gd name="connsiteY17" fmla="*/ 248911 h 1651786"/>
                <a:gd name="connsiteX18" fmla="*/ 338963 w 985180"/>
                <a:gd name="connsiteY18" fmla="*/ 346447 h 1651786"/>
                <a:gd name="connsiteX19" fmla="*/ 192659 w 985180"/>
                <a:gd name="connsiteY19" fmla="*/ 334255 h 1651786"/>
                <a:gd name="connsiteX20" fmla="*/ 0 w 985180"/>
                <a:gd name="connsiteY20" fmla="*/ 186427 h 1651786"/>
                <a:gd name="connsiteX0" fmla="*/ 0 w 985180"/>
                <a:gd name="connsiteY0" fmla="*/ 186427 h 1651786"/>
                <a:gd name="connsiteX1" fmla="*/ 155829 w 985180"/>
                <a:gd name="connsiteY1" fmla="*/ 453254 h 1651786"/>
                <a:gd name="connsiteX2" fmla="*/ 308229 w 985180"/>
                <a:gd name="connsiteY2" fmla="*/ 718557 h 1651786"/>
                <a:gd name="connsiteX3" fmla="*/ 406019 w 985180"/>
                <a:gd name="connsiteY3" fmla="*/ 1041391 h 1651786"/>
                <a:gd name="connsiteX4" fmla="*/ 460883 w 985180"/>
                <a:gd name="connsiteY4" fmla="*/ 1352287 h 1651786"/>
                <a:gd name="connsiteX5" fmla="*/ 485267 w 985180"/>
                <a:gd name="connsiteY5" fmla="*/ 1547359 h 1651786"/>
                <a:gd name="connsiteX6" fmla="*/ 594995 w 985180"/>
                <a:gd name="connsiteY6" fmla="*/ 1644895 h 1651786"/>
                <a:gd name="connsiteX7" fmla="*/ 723011 w 985180"/>
                <a:gd name="connsiteY7" fmla="*/ 1626607 h 1651786"/>
                <a:gd name="connsiteX8" fmla="*/ 838581 w 985180"/>
                <a:gd name="connsiteY8" fmla="*/ 1489574 h 1651786"/>
                <a:gd name="connsiteX9" fmla="*/ 951484 w 985180"/>
                <a:gd name="connsiteY9" fmla="*/ 1406643 h 1651786"/>
                <a:gd name="connsiteX10" fmla="*/ 981964 w 985180"/>
                <a:gd name="connsiteY10" fmla="*/ 1281548 h 1651786"/>
                <a:gd name="connsiteX11" fmla="*/ 887603 w 985180"/>
                <a:gd name="connsiteY11" fmla="*/ 1108447 h 1651786"/>
                <a:gd name="connsiteX12" fmla="*/ 823722 w 985180"/>
                <a:gd name="connsiteY12" fmla="*/ 916550 h 1651786"/>
                <a:gd name="connsiteX13" fmla="*/ 771779 w 985180"/>
                <a:gd name="connsiteY13" fmla="*/ 529327 h 1651786"/>
                <a:gd name="connsiteX14" fmla="*/ 735203 w 985180"/>
                <a:gd name="connsiteY14" fmla="*/ 248911 h 1651786"/>
                <a:gd name="connsiteX15" fmla="*/ 607187 w 985180"/>
                <a:gd name="connsiteY15" fmla="*/ 5071 h 1651786"/>
                <a:gd name="connsiteX16" fmla="*/ 613283 w 985180"/>
                <a:gd name="connsiteY16" fmla="*/ 96511 h 1651786"/>
                <a:gd name="connsiteX17" fmla="*/ 527939 w 985180"/>
                <a:gd name="connsiteY17" fmla="*/ 248911 h 1651786"/>
                <a:gd name="connsiteX18" fmla="*/ 338963 w 985180"/>
                <a:gd name="connsiteY18" fmla="*/ 346447 h 1651786"/>
                <a:gd name="connsiteX19" fmla="*/ 192659 w 985180"/>
                <a:gd name="connsiteY19" fmla="*/ 334255 h 1651786"/>
                <a:gd name="connsiteX20" fmla="*/ 0 w 985180"/>
                <a:gd name="connsiteY20" fmla="*/ 186427 h 1651786"/>
                <a:gd name="connsiteX0" fmla="*/ 0 w 985180"/>
                <a:gd name="connsiteY0" fmla="*/ 186427 h 1651786"/>
                <a:gd name="connsiteX1" fmla="*/ 155829 w 985180"/>
                <a:gd name="connsiteY1" fmla="*/ 453254 h 1651786"/>
                <a:gd name="connsiteX2" fmla="*/ 308229 w 985180"/>
                <a:gd name="connsiteY2" fmla="*/ 718557 h 1651786"/>
                <a:gd name="connsiteX3" fmla="*/ 406019 w 985180"/>
                <a:gd name="connsiteY3" fmla="*/ 1041391 h 1651786"/>
                <a:gd name="connsiteX4" fmla="*/ 460883 w 985180"/>
                <a:gd name="connsiteY4" fmla="*/ 1352287 h 1651786"/>
                <a:gd name="connsiteX5" fmla="*/ 485267 w 985180"/>
                <a:gd name="connsiteY5" fmla="*/ 1547359 h 1651786"/>
                <a:gd name="connsiteX6" fmla="*/ 594995 w 985180"/>
                <a:gd name="connsiteY6" fmla="*/ 1644895 h 1651786"/>
                <a:gd name="connsiteX7" fmla="*/ 723011 w 985180"/>
                <a:gd name="connsiteY7" fmla="*/ 1626607 h 1651786"/>
                <a:gd name="connsiteX8" fmla="*/ 838581 w 985180"/>
                <a:gd name="connsiteY8" fmla="*/ 1489574 h 1651786"/>
                <a:gd name="connsiteX9" fmla="*/ 951484 w 985180"/>
                <a:gd name="connsiteY9" fmla="*/ 1406643 h 1651786"/>
                <a:gd name="connsiteX10" fmla="*/ 981964 w 985180"/>
                <a:gd name="connsiteY10" fmla="*/ 1281548 h 1651786"/>
                <a:gd name="connsiteX11" fmla="*/ 887603 w 985180"/>
                <a:gd name="connsiteY11" fmla="*/ 1108447 h 1651786"/>
                <a:gd name="connsiteX12" fmla="*/ 823722 w 985180"/>
                <a:gd name="connsiteY12" fmla="*/ 916550 h 1651786"/>
                <a:gd name="connsiteX13" fmla="*/ 771779 w 985180"/>
                <a:gd name="connsiteY13" fmla="*/ 529327 h 1651786"/>
                <a:gd name="connsiteX14" fmla="*/ 735203 w 985180"/>
                <a:gd name="connsiteY14" fmla="*/ 248911 h 1651786"/>
                <a:gd name="connsiteX15" fmla="*/ 607187 w 985180"/>
                <a:gd name="connsiteY15" fmla="*/ 5071 h 1651786"/>
                <a:gd name="connsiteX16" fmla="*/ 613283 w 985180"/>
                <a:gd name="connsiteY16" fmla="*/ 96511 h 1651786"/>
                <a:gd name="connsiteX17" fmla="*/ 527939 w 985180"/>
                <a:gd name="connsiteY17" fmla="*/ 248911 h 1651786"/>
                <a:gd name="connsiteX18" fmla="*/ 338963 w 985180"/>
                <a:gd name="connsiteY18" fmla="*/ 346447 h 1651786"/>
                <a:gd name="connsiteX19" fmla="*/ 192659 w 985180"/>
                <a:gd name="connsiteY19" fmla="*/ 334255 h 1651786"/>
                <a:gd name="connsiteX20" fmla="*/ 0 w 985180"/>
                <a:gd name="connsiteY20" fmla="*/ 186427 h 165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5180" h="1651786">
                  <a:moveTo>
                    <a:pt x="0" y="186427"/>
                  </a:moveTo>
                  <a:cubicBezTo>
                    <a:pt x="25612" y="279285"/>
                    <a:pt x="104458" y="364566"/>
                    <a:pt x="155829" y="453254"/>
                  </a:cubicBezTo>
                  <a:cubicBezTo>
                    <a:pt x="207201" y="541942"/>
                    <a:pt x="266531" y="620534"/>
                    <a:pt x="308229" y="718557"/>
                  </a:cubicBezTo>
                  <a:cubicBezTo>
                    <a:pt x="349927" y="816580"/>
                    <a:pt x="380577" y="935769"/>
                    <a:pt x="406019" y="1041391"/>
                  </a:cubicBezTo>
                  <a:cubicBezTo>
                    <a:pt x="431461" y="1147013"/>
                    <a:pt x="447675" y="1267959"/>
                    <a:pt x="460883" y="1352287"/>
                  </a:cubicBezTo>
                  <a:cubicBezTo>
                    <a:pt x="474091" y="1436615"/>
                    <a:pt x="462915" y="1498591"/>
                    <a:pt x="485267" y="1547359"/>
                  </a:cubicBezTo>
                  <a:cubicBezTo>
                    <a:pt x="507619" y="1596127"/>
                    <a:pt x="555371" y="1631687"/>
                    <a:pt x="594995" y="1644895"/>
                  </a:cubicBezTo>
                  <a:cubicBezTo>
                    <a:pt x="634619" y="1658103"/>
                    <a:pt x="682413" y="1652494"/>
                    <a:pt x="723011" y="1626607"/>
                  </a:cubicBezTo>
                  <a:cubicBezTo>
                    <a:pt x="763609" y="1600720"/>
                    <a:pt x="794152" y="1535760"/>
                    <a:pt x="838581" y="1489574"/>
                  </a:cubicBezTo>
                  <a:cubicBezTo>
                    <a:pt x="879835" y="1475138"/>
                    <a:pt x="927587" y="1441314"/>
                    <a:pt x="951484" y="1406643"/>
                  </a:cubicBezTo>
                  <a:cubicBezTo>
                    <a:pt x="975381" y="1371972"/>
                    <a:pt x="992611" y="1331247"/>
                    <a:pt x="981964" y="1281548"/>
                  </a:cubicBezTo>
                  <a:cubicBezTo>
                    <a:pt x="971317" y="1231849"/>
                    <a:pt x="913977" y="1169280"/>
                    <a:pt x="887603" y="1108447"/>
                  </a:cubicBezTo>
                  <a:cubicBezTo>
                    <a:pt x="861229" y="1047614"/>
                    <a:pt x="833501" y="987670"/>
                    <a:pt x="823722" y="916550"/>
                  </a:cubicBezTo>
                  <a:cubicBezTo>
                    <a:pt x="813943" y="845430"/>
                    <a:pt x="786532" y="640600"/>
                    <a:pt x="771779" y="529327"/>
                  </a:cubicBezTo>
                  <a:cubicBezTo>
                    <a:pt x="757026" y="418054"/>
                    <a:pt x="762635" y="336287"/>
                    <a:pt x="735203" y="248911"/>
                  </a:cubicBezTo>
                  <a:cubicBezTo>
                    <a:pt x="707771" y="161535"/>
                    <a:pt x="627507" y="30471"/>
                    <a:pt x="607187" y="5071"/>
                  </a:cubicBezTo>
                  <a:cubicBezTo>
                    <a:pt x="586867" y="-20329"/>
                    <a:pt x="626491" y="55871"/>
                    <a:pt x="613283" y="96511"/>
                  </a:cubicBezTo>
                  <a:cubicBezTo>
                    <a:pt x="600075" y="137151"/>
                    <a:pt x="573659" y="207255"/>
                    <a:pt x="527939" y="248911"/>
                  </a:cubicBezTo>
                  <a:cubicBezTo>
                    <a:pt x="482219" y="290567"/>
                    <a:pt x="394843" y="332223"/>
                    <a:pt x="338963" y="346447"/>
                  </a:cubicBezTo>
                  <a:cubicBezTo>
                    <a:pt x="283083" y="360671"/>
                    <a:pt x="249153" y="360925"/>
                    <a:pt x="192659" y="334255"/>
                  </a:cubicBezTo>
                  <a:cubicBezTo>
                    <a:pt x="136165" y="307585"/>
                    <a:pt x="66463" y="261844"/>
                    <a:pt x="0" y="186427"/>
                  </a:cubicBezTo>
                  <a:close/>
                </a:path>
              </a:pathLst>
            </a:custGeom>
            <a:gradFill flip="none" rotWithShape="1">
              <a:gsLst>
                <a:gs pos="42000">
                  <a:srgbClr val="7B492F">
                    <a:alpha val="75000"/>
                  </a:srgbClr>
                </a:gs>
                <a:gs pos="73000">
                  <a:srgbClr val="E4BCAD">
                    <a:alpha val="75000"/>
                  </a:srgbClr>
                </a:gs>
              </a:gsLst>
              <a:lin ang="19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26633916-F32E-EE4F-9AA2-37A383D05D60}"/>
                </a:ext>
              </a:extLst>
            </p:cNvPr>
            <p:cNvSpPr/>
            <p:nvPr/>
          </p:nvSpPr>
          <p:spPr>
            <a:xfrm rot="1502092">
              <a:off x="7563962" y="3403407"/>
              <a:ext cx="470799" cy="379330"/>
            </a:xfrm>
            <a:prstGeom prst="ellipse">
              <a:avLst/>
            </a:prstGeom>
            <a:gradFill>
              <a:gsLst>
                <a:gs pos="0">
                  <a:srgbClr val="C47761"/>
                </a:gs>
                <a:gs pos="81000">
                  <a:srgbClr val="E1BBB0"/>
                </a:gs>
              </a:gsLst>
              <a:lin ang="7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" name="Freeform 268">
              <a:extLst>
                <a:ext uri="{FF2B5EF4-FFF2-40B4-BE49-F238E27FC236}">
                  <a16:creationId xmlns:a16="http://schemas.microsoft.com/office/drawing/2014/main" id="{359538D8-3FB6-A548-A011-CC63C0BCF795}"/>
                </a:ext>
              </a:extLst>
            </p:cNvPr>
            <p:cNvSpPr/>
            <p:nvPr/>
          </p:nvSpPr>
          <p:spPr>
            <a:xfrm>
              <a:off x="8727677" y="4994813"/>
              <a:ext cx="689887" cy="278660"/>
            </a:xfrm>
            <a:custGeom>
              <a:avLst/>
              <a:gdLst>
                <a:gd name="connsiteX0" fmla="*/ 330770 w 467733"/>
                <a:gd name="connsiteY0" fmla="*/ 304971 h 306101"/>
                <a:gd name="connsiteX1" fmla="*/ 303061 w 467733"/>
                <a:gd name="connsiteY1" fmla="*/ 239162 h 306101"/>
                <a:gd name="connsiteX2" fmla="*/ 136807 w 467733"/>
                <a:gd name="connsiteY2" fmla="*/ 152571 h 306101"/>
                <a:gd name="connsiteX3" fmla="*/ 5189 w 467733"/>
                <a:gd name="connsiteY3" fmla="*/ 171 h 306101"/>
                <a:gd name="connsiteX4" fmla="*/ 320380 w 467733"/>
                <a:gd name="connsiteY4" fmla="*/ 121399 h 306101"/>
                <a:gd name="connsiteX5" fmla="*/ 445070 w 467733"/>
                <a:gd name="connsiteY5" fmla="*/ 72908 h 306101"/>
                <a:gd name="connsiteX6" fmla="*/ 458925 w 467733"/>
                <a:gd name="connsiteY6" fmla="*/ 183744 h 306101"/>
                <a:gd name="connsiteX7" fmla="*/ 330770 w 467733"/>
                <a:gd name="connsiteY7" fmla="*/ 304971 h 306101"/>
                <a:gd name="connsiteX0" fmla="*/ 361113 w 498076"/>
                <a:gd name="connsiteY0" fmla="*/ 304971 h 306101"/>
                <a:gd name="connsiteX1" fmla="*/ 333404 w 498076"/>
                <a:gd name="connsiteY1" fmla="*/ 239162 h 306101"/>
                <a:gd name="connsiteX2" fmla="*/ 167150 w 498076"/>
                <a:gd name="connsiteY2" fmla="*/ 152571 h 306101"/>
                <a:gd name="connsiteX3" fmla="*/ 4359 w 498076"/>
                <a:gd name="connsiteY3" fmla="*/ 171 h 306101"/>
                <a:gd name="connsiteX4" fmla="*/ 350723 w 498076"/>
                <a:gd name="connsiteY4" fmla="*/ 121399 h 306101"/>
                <a:gd name="connsiteX5" fmla="*/ 475413 w 498076"/>
                <a:gd name="connsiteY5" fmla="*/ 72908 h 306101"/>
                <a:gd name="connsiteX6" fmla="*/ 489268 w 498076"/>
                <a:gd name="connsiteY6" fmla="*/ 183744 h 306101"/>
                <a:gd name="connsiteX7" fmla="*/ 361113 w 498076"/>
                <a:gd name="connsiteY7" fmla="*/ 304971 h 306101"/>
                <a:gd name="connsiteX0" fmla="*/ 359573 w 496536"/>
                <a:gd name="connsiteY0" fmla="*/ 318978 h 320108"/>
                <a:gd name="connsiteX1" fmla="*/ 331864 w 496536"/>
                <a:gd name="connsiteY1" fmla="*/ 253169 h 320108"/>
                <a:gd name="connsiteX2" fmla="*/ 165610 w 496536"/>
                <a:gd name="connsiteY2" fmla="*/ 166578 h 320108"/>
                <a:gd name="connsiteX3" fmla="*/ 2819 w 496536"/>
                <a:gd name="connsiteY3" fmla="*/ 14178 h 320108"/>
                <a:gd name="connsiteX4" fmla="*/ 349183 w 496536"/>
                <a:gd name="connsiteY4" fmla="*/ 135406 h 320108"/>
                <a:gd name="connsiteX5" fmla="*/ 473873 w 496536"/>
                <a:gd name="connsiteY5" fmla="*/ 86915 h 320108"/>
                <a:gd name="connsiteX6" fmla="*/ 487728 w 496536"/>
                <a:gd name="connsiteY6" fmla="*/ 197751 h 320108"/>
                <a:gd name="connsiteX7" fmla="*/ 359573 w 496536"/>
                <a:gd name="connsiteY7" fmla="*/ 318978 h 320108"/>
                <a:gd name="connsiteX0" fmla="*/ 360444 w 497407"/>
                <a:gd name="connsiteY0" fmla="*/ 307030 h 308160"/>
                <a:gd name="connsiteX1" fmla="*/ 332735 w 497407"/>
                <a:gd name="connsiteY1" fmla="*/ 241221 h 308160"/>
                <a:gd name="connsiteX2" fmla="*/ 166481 w 497407"/>
                <a:gd name="connsiteY2" fmla="*/ 154630 h 308160"/>
                <a:gd name="connsiteX3" fmla="*/ 3690 w 497407"/>
                <a:gd name="connsiteY3" fmla="*/ 2230 h 308160"/>
                <a:gd name="connsiteX4" fmla="*/ 332736 w 497407"/>
                <a:gd name="connsiteY4" fmla="*/ 64576 h 308160"/>
                <a:gd name="connsiteX5" fmla="*/ 474744 w 497407"/>
                <a:gd name="connsiteY5" fmla="*/ 74967 h 308160"/>
                <a:gd name="connsiteX6" fmla="*/ 488599 w 497407"/>
                <a:gd name="connsiteY6" fmla="*/ 185803 h 308160"/>
                <a:gd name="connsiteX7" fmla="*/ 360444 w 497407"/>
                <a:gd name="connsiteY7" fmla="*/ 307030 h 308160"/>
                <a:gd name="connsiteX0" fmla="*/ 359859 w 496822"/>
                <a:gd name="connsiteY0" fmla="*/ 307030 h 308137"/>
                <a:gd name="connsiteX1" fmla="*/ 332150 w 496822"/>
                <a:gd name="connsiteY1" fmla="*/ 241221 h 308137"/>
                <a:gd name="connsiteX2" fmla="*/ 148637 w 496822"/>
                <a:gd name="connsiteY2" fmla="*/ 161999 h 308137"/>
                <a:gd name="connsiteX3" fmla="*/ 165896 w 496822"/>
                <a:gd name="connsiteY3" fmla="*/ 154630 h 308137"/>
                <a:gd name="connsiteX4" fmla="*/ 3105 w 496822"/>
                <a:gd name="connsiteY4" fmla="*/ 2230 h 308137"/>
                <a:gd name="connsiteX5" fmla="*/ 332151 w 496822"/>
                <a:gd name="connsiteY5" fmla="*/ 64576 h 308137"/>
                <a:gd name="connsiteX6" fmla="*/ 474159 w 496822"/>
                <a:gd name="connsiteY6" fmla="*/ 74967 h 308137"/>
                <a:gd name="connsiteX7" fmla="*/ 488014 w 496822"/>
                <a:gd name="connsiteY7" fmla="*/ 185803 h 308137"/>
                <a:gd name="connsiteX8" fmla="*/ 359859 w 496822"/>
                <a:gd name="connsiteY8" fmla="*/ 307030 h 308137"/>
                <a:gd name="connsiteX0" fmla="*/ 356396 w 498350"/>
                <a:gd name="connsiteY0" fmla="*/ 358985 h 359619"/>
                <a:gd name="connsiteX1" fmla="*/ 332150 w 498350"/>
                <a:gd name="connsiteY1" fmla="*/ 241221 h 359619"/>
                <a:gd name="connsiteX2" fmla="*/ 148637 w 498350"/>
                <a:gd name="connsiteY2" fmla="*/ 161999 h 359619"/>
                <a:gd name="connsiteX3" fmla="*/ 165896 w 498350"/>
                <a:gd name="connsiteY3" fmla="*/ 154630 h 359619"/>
                <a:gd name="connsiteX4" fmla="*/ 3105 w 498350"/>
                <a:gd name="connsiteY4" fmla="*/ 2230 h 359619"/>
                <a:gd name="connsiteX5" fmla="*/ 332151 w 498350"/>
                <a:gd name="connsiteY5" fmla="*/ 64576 h 359619"/>
                <a:gd name="connsiteX6" fmla="*/ 474159 w 498350"/>
                <a:gd name="connsiteY6" fmla="*/ 74967 h 359619"/>
                <a:gd name="connsiteX7" fmla="*/ 488014 w 498350"/>
                <a:gd name="connsiteY7" fmla="*/ 185803 h 359619"/>
                <a:gd name="connsiteX8" fmla="*/ 356396 w 498350"/>
                <a:gd name="connsiteY8" fmla="*/ 358985 h 359619"/>
                <a:gd name="connsiteX0" fmla="*/ 356396 w 498350"/>
                <a:gd name="connsiteY0" fmla="*/ 358985 h 361714"/>
                <a:gd name="connsiteX1" fmla="*/ 300978 w 498350"/>
                <a:gd name="connsiteY1" fmla="*/ 282785 h 361714"/>
                <a:gd name="connsiteX2" fmla="*/ 148637 w 498350"/>
                <a:gd name="connsiteY2" fmla="*/ 161999 h 361714"/>
                <a:gd name="connsiteX3" fmla="*/ 165896 w 498350"/>
                <a:gd name="connsiteY3" fmla="*/ 154630 h 361714"/>
                <a:gd name="connsiteX4" fmla="*/ 3105 w 498350"/>
                <a:gd name="connsiteY4" fmla="*/ 2230 h 361714"/>
                <a:gd name="connsiteX5" fmla="*/ 332151 w 498350"/>
                <a:gd name="connsiteY5" fmla="*/ 64576 h 361714"/>
                <a:gd name="connsiteX6" fmla="*/ 474159 w 498350"/>
                <a:gd name="connsiteY6" fmla="*/ 74967 h 361714"/>
                <a:gd name="connsiteX7" fmla="*/ 488014 w 498350"/>
                <a:gd name="connsiteY7" fmla="*/ 185803 h 361714"/>
                <a:gd name="connsiteX8" fmla="*/ 356396 w 498350"/>
                <a:gd name="connsiteY8" fmla="*/ 358985 h 361714"/>
                <a:gd name="connsiteX0" fmla="*/ 356867 w 498821"/>
                <a:gd name="connsiteY0" fmla="*/ 358985 h 361758"/>
                <a:gd name="connsiteX1" fmla="*/ 301449 w 498821"/>
                <a:gd name="connsiteY1" fmla="*/ 282785 h 361758"/>
                <a:gd name="connsiteX2" fmla="*/ 166367 w 498821"/>
                <a:gd name="connsiteY2" fmla="*/ 154630 h 361758"/>
                <a:gd name="connsiteX3" fmla="*/ 3576 w 498821"/>
                <a:gd name="connsiteY3" fmla="*/ 2230 h 361758"/>
                <a:gd name="connsiteX4" fmla="*/ 332622 w 498821"/>
                <a:gd name="connsiteY4" fmla="*/ 64576 h 361758"/>
                <a:gd name="connsiteX5" fmla="*/ 474630 w 498821"/>
                <a:gd name="connsiteY5" fmla="*/ 74967 h 361758"/>
                <a:gd name="connsiteX6" fmla="*/ 488485 w 498821"/>
                <a:gd name="connsiteY6" fmla="*/ 185803 h 361758"/>
                <a:gd name="connsiteX7" fmla="*/ 356867 w 498821"/>
                <a:gd name="connsiteY7" fmla="*/ 358985 h 361758"/>
                <a:gd name="connsiteX0" fmla="*/ 357074 w 499028"/>
                <a:gd name="connsiteY0" fmla="*/ 360374 h 362968"/>
                <a:gd name="connsiteX1" fmla="*/ 301656 w 499028"/>
                <a:gd name="connsiteY1" fmla="*/ 284174 h 362968"/>
                <a:gd name="connsiteX2" fmla="*/ 163111 w 499028"/>
                <a:gd name="connsiteY2" fmla="*/ 187192 h 362968"/>
                <a:gd name="connsiteX3" fmla="*/ 3783 w 499028"/>
                <a:gd name="connsiteY3" fmla="*/ 3619 h 362968"/>
                <a:gd name="connsiteX4" fmla="*/ 332829 w 499028"/>
                <a:gd name="connsiteY4" fmla="*/ 65965 h 362968"/>
                <a:gd name="connsiteX5" fmla="*/ 474837 w 499028"/>
                <a:gd name="connsiteY5" fmla="*/ 76356 h 362968"/>
                <a:gd name="connsiteX6" fmla="*/ 488692 w 499028"/>
                <a:gd name="connsiteY6" fmla="*/ 187192 h 362968"/>
                <a:gd name="connsiteX7" fmla="*/ 357074 w 499028"/>
                <a:gd name="connsiteY7" fmla="*/ 360374 h 362968"/>
                <a:gd name="connsiteX0" fmla="*/ 357074 w 589704"/>
                <a:gd name="connsiteY0" fmla="*/ 360175 h 362769"/>
                <a:gd name="connsiteX1" fmla="*/ 301656 w 589704"/>
                <a:gd name="connsiteY1" fmla="*/ 283975 h 362769"/>
                <a:gd name="connsiteX2" fmla="*/ 163111 w 589704"/>
                <a:gd name="connsiteY2" fmla="*/ 186993 h 362769"/>
                <a:gd name="connsiteX3" fmla="*/ 3783 w 589704"/>
                <a:gd name="connsiteY3" fmla="*/ 3420 h 362769"/>
                <a:gd name="connsiteX4" fmla="*/ 332829 w 589704"/>
                <a:gd name="connsiteY4" fmla="*/ 65766 h 362769"/>
                <a:gd name="connsiteX5" fmla="*/ 585673 w 589704"/>
                <a:gd name="connsiteY5" fmla="*/ 44984 h 362769"/>
                <a:gd name="connsiteX6" fmla="*/ 488692 w 589704"/>
                <a:gd name="connsiteY6" fmla="*/ 186993 h 362769"/>
                <a:gd name="connsiteX7" fmla="*/ 357074 w 589704"/>
                <a:gd name="connsiteY7" fmla="*/ 360175 h 362769"/>
                <a:gd name="connsiteX0" fmla="*/ 357074 w 590961"/>
                <a:gd name="connsiteY0" fmla="*/ 360175 h 361074"/>
                <a:gd name="connsiteX1" fmla="*/ 301656 w 590961"/>
                <a:gd name="connsiteY1" fmla="*/ 283975 h 361074"/>
                <a:gd name="connsiteX2" fmla="*/ 163111 w 590961"/>
                <a:gd name="connsiteY2" fmla="*/ 186993 h 361074"/>
                <a:gd name="connsiteX3" fmla="*/ 3783 w 590961"/>
                <a:gd name="connsiteY3" fmla="*/ 3420 h 361074"/>
                <a:gd name="connsiteX4" fmla="*/ 332829 w 590961"/>
                <a:gd name="connsiteY4" fmla="*/ 65766 h 361074"/>
                <a:gd name="connsiteX5" fmla="*/ 585673 w 590961"/>
                <a:gd name="connsiteY5" fmla="*/ 44984 h 361074"/>
                <a:gd name="connsiteX6" fmla="*/ 512937 w 590961"/>
                <a:gd name="connsiteY6" fmla="*/ 232021 h 361074"/>
                <a:gd name="connsiteX7" fmla="*/ 357074 w 590961"/>
                <a:gd name="connsiteY7" fmla="*/ 360175 h 361074"/>
                <a:gd name="connsiteX0" fmla="*/ 356998 w 590885"/>
                <a:gd name="connsiteY0" fmla="*/ 360175 h 360801"/>
                <a:gd name="connsiteX1" fmla="*/ 280798 w 590885"/>
                <a:gd name="connsiteY1" fmla="*/ 277048 h 360801"/>
                <a:gd name="connsiteX2" fmla="*/ 163035 w 590885"/>
                <a:gd name="connsiteY2" fmla="*/ 186993 h 360801"/>
                <a:gd name="connsiteX3" fmla="*/ 3707 w 590885"/>
                <a:gd name="connsiteY3" fmla="*/ 3420 h 360801"/>
                <a:gd name="connsiteX4" fmla="*/ 332753 w 590885"/>
                <a:gd name="connsiteY4" fmla="*/ 65766 h 360801"/>
                <a:gd name="connsiteX5" fmla="*/ 585597 w 590885"/>
                <a:gd name="connsiteY5" fmla="*/ 44984 h 360801"/>
                <a:gd name="connsiteX6" fmla="*/ 512861 w 590885"/>
                <a:gd name="connsiteY6" fmla="*/ 232021 h 360801"/>
                <a:gd name="connsiteX7" fmla="*/ 356998 w 590885"/>
                <a:gd name="connsiteY7" fmla="*/ 360175 h 360801"/>
                <a:gd name="connsiteX0" fmla="*/ 531623 w 589488"/>
                <a:gd name="connsiteY0" fmla="*/ 420500 h 420859"/>
                <a:gd name="connsiteX1" fmla="*/ 280798 w 589488"/>
                <a:gd name="connsiteY1" fmla="*/ 277048 h 420859"/>
                <a:gd name="connsiteX2" fmla="*/ 163035 w 589488"/>
                <a:gd name="connsiteY2" fmla="*/ 186993 h 420859"/>
                <a:gd name="connsiteX3" fmla="*/ 3707 w 589488"/>
                <a:gd name="connsiteY3" fmla="*/ 3420 h 420859"/>
                <a:gd name="connsiteX4" fmla="*/ 332753 w 589488"/>
                <a:gd name="connsiteY4" fmla="*/ 65766 h 420859"/>
                <a:gd name="connsiteX5" fmla="*/ 585597 w 589488"/>
                <a:gd name="connsiteY5" fmla="*/ 44984 h 420859"/>
                <a:gd name="connsiteX6" fmla="*/ 512861 w 589488"/>
                <a:gd name="connsiteY6" fmla="*/ 232021 h 420859"/>
                <a:gd name="connsiteX7" fmla="*/ 531623 w 589488"/>
                <a:gd name="connsiteY7" fmla="*/ 420500 h 420859"/>
                <a:gd name="connsiteX0" fmla="*/ 531623 w 602627"/>
                <a:gd name="connsiteY0" fmla="*/ 420500 h 420502"/>
                <a:gd name="connsiteX1" fmla="*/ 280798 w 602627"/>
                <a:gd name="connsiteY1" fmla="*/ 277048 h 420502"/>
                <a:gd name="connsiteX2" fmla="*/ 163035 w 602627"/>
                <a:gd name="connsiteY2" fmla="*/ 186993 h 420502"/>
                <a:gd name="connsiteX3" fmla="*/ 3707 w 602627"/>
                <a:gd name="connsiteY3" fmla="*/ 3420 h 420502"/>
                <a:gd name="connsiteX4" fmla="*/ 332753 w 602627"/>
                <a:gd name="connsiteY4" fmla="*/ 65766 h 420502"/>
                <a:gd name="connsiteX5" fmla="*/ 585597 w 602627"/>
                <a:gd name="connsiteY5" fmla="*/ 44984 h 420502"/>
                <a:gd name="connsiteX6" fmla="*/ 595411 w 602627"/>
                <a:gd name="connsiteY6" fmla="*/ 273296 h 420502"/>
                <a:gd name="connsiteX7" fmla="*/ 531623 w 602627"/>
                <a:gd name="connsiteY7" fmla="*/ 420500 h 420502"/>
                <a:gd name="connsiteX0" fmla="*/ 531623 w 697155"/>
                <a:gd name="connsiteY0" fmla="*/ 420519 h 420521"/>
                <a:gd name="connsiteX1" fmla="*/ 280798 w 697155"/>
                <a:gd name="connsiteY1" fmla="*/ 277067 h 420521"/>
                <a:gd name="connsiteX2" fmla="*/ 163035 w 697155"/>
                <a:gd name="connsiteY2" fmla="*/ 187012 h 420521"/>
                <a:gd name="connsiteX3" fmla="*/ 3707 w 697155"/>
                <a:gd name="connsiteY3" fmla="*/ 3439 h 420521"/>
                <a:gd name="connsiteX4" fmla="*/ 332753 w 697155"/>
                <a:gd name="connsiteY4" fmla="*/ 65785 h 420521"/>
                <a:gd name="connsiteX5" fmla="*/ 693547 w 697155"/>
                <a:gd name="connsiteY5" fmla="*/ 48178 h 420521"/>
                <a:gd name="connsiteX6" fmla="*/ 595411 w 697155"/>
                <a:gd name="connsiteY6" fmla="*/ 273315 h 420521"/>
                <a:gd name="connsiteX7" fmla="*/ 531623 w 697155"/>
                <a:gd name="connsiteY7" fmla="*/ 420519 h 420521"/>
                <a:gd name="connsiteX0" fmla="*/ 531623 w 850786"/>
                <a:gd name="connsiteY0" fmla="*/ 420538 h 420540"/>
                <a:gd name="connsiteX1" fmla="*/ 280798 w 850786"/>
                <a:gd name="connsiteY1" fmla="*/ 277086 h 420540"/>
                <a:gd name="connsiteX2" fmla="*/ 163035 w 850786"/>
                <a:gd name="connsiteY2" fmla="*/ 187031 h 420540"/>
                <a:gd name="connsiteX3" fmla="*/ 3707 w 850786"/>
                <a:gd name="connsiteY3" fmla="*/ 3458 h 420540"/>
                <a:gd name="connsiteX4" fmla="*/ 332753 w 850786"/>
                <a:gd name="connsiteY4" fmla="*/ 65804 h 420540"/>
                <a:gd name="connsiteX5" fmla="*/ 849122 w 850786"/>
                <a:gd name="connsiteY5" fmla="*/ 51372 h 420540"/>
                <a:gd name="connsiteX6" fmla="*/ 595411 w 850786"/>
                <a:gd name="connsiteY6" fmla="*/ 273334 h 420540"/>
                <a:gd name="connsiteX7" fmla="*/ 531623 w 850786"/>
                <a:gd name="connsiteY7" fmla="*/ 420538 h 420540"/>
                <a:gd name="connsiteX0" fmla="*/ 531623 w 853296"/>
                <a:gd name="connsiteY0" fmla="*/ 420538 h 420579"/>
                <a:gd name="connsiteX1" fmla="*/ 280798 w 853296"/>
                <a:gd name="connsiteY1" fmla="*/ 277086 h 420579"/>
                <a:gd name="connsiteX2" fmla="*/ 163035 w 853296"/>
                <a:gd name="connsiteY2" fmla="*/ 187031 h 420579"/>
                <a:gd name="connsiteX3" fmla="*/ 3707 w 853296"/>
                <a:gd name="connsiteY3" fmla="*/ 3458 h 420579"/>
                <a:gd name="connsiteX4" fmla="*/ 332753 w 853296"/>
                <a:gd name="connsiteY4" fmla="*/ 65804 h 420579"/>
                <a:gd name="connsiteX5" fmla="*/ 849122 w 853296"/>
                <a:gd name="connsiteY5" fmla="*/ 51372 h 420579"/>
                <a:gd name="connsiteX6" fmla="*/ 741461 w 853296"/>
                <a:gd name="connsiteY6" fmla="*/ 289209 h 420579"/>
                <a:gd name="connsiteX7" fmla="*/ 531623 w 853296"/>
                <a:gd name="connsiteY7" fmla="*/ 420538 h 420579"/>
                <a:gd name="connsiteX0" fmla="*/ 560198 w 853111"/>
                <a:gd name="connsiteY0" fmla="*/ 430063 h 430100"/>
                <a:gd name="connsiteX1" fmla="*/ 280798 w 853111"/>
                <a:gd name="connsiteY1" fmla="*/ 277086 h 430100"/>
                <a:gd name="connsiteX2" fmla="*/ 163035 w 853111"/>
                <a:gd name="connsiteY2" fmla="*/ 187031 h 430100"/>
                <a:gd name="connsiteX3" fmla="*/ 3707 w 853111"/>
                <a:gd name="connsiteY3" fmla="*/ 3458 h 430100"/>
                <a:gd name="connsiteX4" fmla="*/ 332753 w 853111"/>
                <a:gd name="connsiteY4" fmla="*/ 65804 h 430100"/>
                <a:gd name="connsiteX5" fmla="*/ 849122 w 853111"/>
                <a:gd name="connsiteY5" fmla="*/ 51372 h 430100"/>
                <a:gd name="connsiteX6" fmla="*/ 741461 w 853111"/>
                <a:gd name="connsiteY6" fmla="*/ 289209 h 430100"/>
                <a:gd name="connsiteX7" fmla="*/ 560198 w 853111"/>
                <a:gd name="connsiteY7" fmla="*/ 430063 h 430100"/>
                <a:gd name="connsiteX0" fmla="*/ 560198 w 856812"/>
                <a:gd name="connsiteY0" fmla="*/ 430063 h 453757"/>
                <a:gd name="connsiteX1" fmla="*/ 280798 w 856812"/>
                <a:gd name="connsiteY1" fmla="*/ 277086 h 453757"/>
                <a:gd name="connsiteX2" fmla="*/ 163035 w 856812"/>
                <a:gd name="connsiteY2" fmla="*/ 187031 h 453757"/>
                <a:gd name="connsiteX3" fmla="*/ 3707 w 856812"/>
                <a:gd name="connsiteY3" fmla="*/ 3458 h 453757"/>
                <a:gd name="connsiteX4" fmla="*/ 332753 w 856812"/>
                <a:gd name="connsiteY4" fmla="*/ 65804 h 453757"/>
                <a:gd name="connsiteX5" fmla="*/ 849122 w 856812"/>
                <a:gd name="connsiteY5" fmla="*/ 51372 h 453757"/>
                <a:gd name="connsiteX6" fmla="*/ 792261 w 856812"/>
                <a:gd name="connsiteY6" fmla="*/ 413034 h 453757"/>
                <a:gd name="connsiteX7" fmla="*/ 560198 w 856812"/>
                <a:gd name="connsiteY7" fmla="*/ 430063 h 453757"/>
                <a:gd name="connsiteX0" fmla="*/ 560198 w 856812"/>
                <a:gd name="connsiteY0" fmla="*/ 430063 h 453757"/>
                <a:gd name="connsiteX1" fmla="*/ 280798 w 856812"/>
                <a:gd name="connsiteY1" fmla="*/ 277086 h 453757"/>
                <a:gd name="connsiteX2" fmla="*/ 163035 w 856812"/>
                <a:gd name="connsiteY2" fmla="*/ 187031 h 453757"/>
                <a:gd name="connsiteX3" fmla="*/ 3707 w 856812"/>
                <a:gd name="connsiteY3" fmla="*/ 3458 h 453757"/>
                <a:gd name="connsiteX4" fmla="*/ 332753 w 856812"/>
                <a:gd name="connsiteY4" fmla="*/ 65804 h 453757"/>
                <a:gd name="connsiteX5" fmla="*/ 849122 w 856812"/>
                <a:gd name="connsiteY5" fmla="*/ 51372 h 453757"/>
                <a:gd name="connsiteX6" fmla="*/ 792261 w 856812"/>
                <a:gd name="connsiteY6" fmla="*/ 413034 h 453757"/>
                <a:gd name="connsiteX7" fmla="*/ 560198 w 856812"/>
                <a:gd name="connsiteY7" fmla="*/ 430063 h 453757"/>
                <a:gd name="connsiteX0" fmla="*/ 560198 w 856812"/>
                <a:gd name="connsiteY0" fmla="*/ 430063 h 447882"/>
                <a:gd name="connsiteX1" fmla="*/ 280798 w 856812"/>
                <a:gd name="connsiteY1" fmla="*/ 277086 h 447882"/>
                <a:gd name="connsiteX2" fmla="*/ 163035 w 856812"/>
                <a:gd name="connsiteY2" fmla="*/ 187031 h 447882"/>
                <a:gd name="connsiteX3" fmla="*/ 3707 w 856812"/>
                <a:gd name="connsiteY3" fmla="*/ 3458 h 447882"/>
                <a:gd name="connsiteX4" fmla="*/ 332753 w 856812"/>
                <a:gd name="connsiteY4" fmla="*/ 65804 h 447882"/>
                <a:gd name="connsiteX5" fmla="*/ 849122 w 856812"/>
                <a:gd name="connsiteY5" fmla="*/ 51372 h 447882"/>
                <a:gd name="connsiteX6" fmla="*/ 792261 w 856812"/>
                <a:gd name="connsiteY6" fmla="*/ 413034 h 447882"/>
                <a:gd name="connsiteX7" fmla="*/ 560198 w 856812"/>
                <a:gd name="connsiteY7" fmla="*/ 430063 h 447882"/>
                <a:gd name="connsiteX0" fmla="*/ 560198 w 853200"/>
                <a:gd name="connsiteY0" fmla="*/ 430063 h 447882"/>
                <a:gd name="connsiteX1" fmla="*/ 280798 w 853200"/>
                <a:gd name="connsiteY1" fmla="*/ 277086 h 447882"/>
                <a:gd name="connsiteX2" fmla="*/ 163035 w 853200"/>
                <a:gd name="connsiteY2" fmla="*/ 187031 h 447882"/>
                <a:gd name="connsiteX3" fmla="*/ 3707 w 853200"/>
                <a:gd name="connsiteY3" fmla="*/ 3458 h 447882"/>
                <a:gd name="connsiteX4" fmla="*/ 332753 w 853200"/>
                <a:gd name="connsiteY4" fmla="*/ 65804 h 447882"/>
                <a:gd name="connsiteX5" fmla="*/ 849122 w 853200"/>
                <a:gd name="connsiteY5" fmla="*/ 51372 h 447882"/>
                <a:gd name="connsiteX6" fmla="*/ 792261 w 853200"/>
                <a:gd name="connsiteY6" fmla="*/ 413034 h 447882"/>
                <a:gd name="connsiteX7" fmla="*/ 560198 w 853200"/>
                <a:gd name="connsiteY7" fmla="*/ 430063 h 447882"/>
                <a:gd name="connsiteX0" fmla="*/ 560198 w 853200"/>
                <a:gd name="connsiteY0" fmla="*/ 430063 h 461431"/>
                <a:gd name="connsiteX1" fmla="*/ 280798 w 853200"/>
                <a:gd name="connsiteY1" fmla="*/ 277086 h 461431"/>
                <a:gd name="connsiteX2" fmla="*/ 163035 w 853200"/>
                <a:gd name="connsiteY2" fmla="*/ 187031 h 461431"/>
                <a:gd name="connsiteX3" fmla="*/ 3707 w 853200"/>
                <a:gd name="connsiteY3" fmla="*/ 3458 h 461431"/>
                <a:gd name="connsiteX4" fmla="*/ 332753 w 853200"/>
                <a:gd name="connsiteY4" fmla="*/ 65804 h 461431"/>
                <a:gd name="connsiteX5" fmla="*/ 849122 w 853200"/>
                <a:gd name="connsiteY5" fmla="*/ 51372 h 461431"/>
                <a:gd name="connsiteX6" fmla="*/ 792261 w 853200"/>
                <a:gd name="connsiteY6" fmla="*/ 435259 h 461431"/>
                <a:gd name="connsiteX7" fmla="*/ 560198 w 853200"/>
                <a:gd name="connsiteY7" fmla="*/ 430063 h 461431"/>
                <a:gd name="connsiteX0" fmla="*/ 560198 w 853200"/>
                <a:gd name="connsiteY0" fmla="*/ 430063 h 446093"/>
                <a:gd name="connsiteX1" fmla="*/ 280798 w 853200"/>
                <a:gd name="connsiteY1" fmla="*/ 277086 h 446093"/>
                <a:gd name="connsiteX2" fmla="*/ 163035 w 853200"/>
                <a:gd name="connsiteY2" fmla="*/ 187031 h 446093"/>
                <a:gd name="connsiteX3" fmla="*/ 3707 w 853200"/>
                <a:gd name="connsiteY3" fmla="*/ 3458 h 446093"/>
                <a:gd name="connsiteX4" fmla="*/ 332753 w 853200"/>
                <a:gd name="connsiteY4" fmla="*/ 65804 h 446093"/>
                <a:gd name="connsiteX5" fmla="*/ 849122 w 853200"/>
                <a:gd name="connsiteY5" fmla="*/ 51372 h 446093"/>
                <a:gd name="connsiteX6" fmla="*/ 792261 w 853200"/>
                <a:gd name="connsiteY6" fmla="*/ 435259 h 446093"/>
                <a:gd name="connsiteX7" fmla="*/ 560198 w 853200"/>
                <a:gd name="connsiteY7" fmla="*/ 430063 h 446093"/>
                <a:gd name="connsiteX0" fmla="*/ 560198 w 854306"/>
                <a:gd name="connsiteY0" fmla="*/ 430063 h 446093"/>
                <a:gd name="connsiteX1" fmla="*/ 280798 w 854306"/>
                <a:gd name="connsiteY1" fmla="*/ 277086 h 446093"/>
                <a:gd name="connsiteX2" fmla="*/ 163035 w 854306"/>
                <a:gd name="connsiteY2" fmla="*/ 187031 h 446093"/>
                <a:gd name="connsiteX3" fmla="*/ 3707 w 854306"/>
                <a:gd name="connsiteY3" fmla="*/ 3458 h 446093"/>
                <a:gd name="connsiteX4" fmla="*/ 332753 w 854306"/>
                <a:gd name="connsiteY4" fmla="*/ 65804 h 446093"/>
                <a:gd name="connsiteX5" fmla="*/ 849122 w 854306"/>
                <a:gd name="connsiteY5" fmla="*/ 51372 h 446093"/>
                <a:gd name="connsiteX6" fmla="*/ 792261 w 854306"/>
                <a:gd name="connsiteY6" fmla="*/ 435259 h 446093"/>
                <a:gd name="connsiteX7" fmla="*/ 560198 w 854306"/>
                <a:gd name="connsiteY7" fmla="*/ 430063 h 446093"/>
                <a:gd name="connsiteX0" fmla="*/ 560198 w 854306"/>
                <a:gd name="connsiteY0" fmla="*/ 430063 h 446093"/>
                <a:gd name="connsiteX1" fmla="*/ 280798 w 854306"/>
                <a:gd name="connsiteY1" fmla="*/ 277086 h 446093"/>
                <a:gd name="connsiteX2" fmla="*/ 163035 w 854306"/>
                <a:gd name="connsiteY2" fmla="*/ 187031 h 446093"/>
                <a:gd name="connsiteX3" fmla="*/ 3707 w 854306"/>
                <a:gd name="connsiteY3" fmla="*/ 3458 h 446093"/>
                <a:gd name="connsiteX4" fmla="*/ 332753 w 854306"/>
                <a:gd name="connsiteY4" fmla="*/ 65804 h 446093"/>
                <a:gd name="connsiteX5" fmla="*/ 849122 w 854306"/>
                <a:gd name="connsiteY5" fmla="*/ 51372 h 446093"/>
                <a:gd name="connsiteX6" fmla="*/ 792261 w 854306"/>
                <a:gd name="connsiteY6" fmla="*/ 435259 h 446093"/>
                <a:gd name="connsiteX7" fmla="*/ 560198 w 854306"/>
                <a:gd name="connsiteY7" fmla="*/ 430063 h 44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4306" h="446093">
                  <a:moveTo>
                    <a:pt x="560198" y="430063"/>
                  </a:moveTo>
                  <a:cubicBezTo>
                    <a:pt x="449554" y="403701"/>
                    <a:pt x="346992" y="317591"/>
                    <a:pt x="280798" y="277086"/>
                  </a:cubicBezTo>
                  <a:cubicBezTo>
                    <a:pt x="214604" y="236581"/>
                    <a:pt x="209217" y="232636"/>
                    <a:pt x="163035" y="187031"/>
                  </a:cubicBezTo>
                  <a:cubicBezTo>
                    <a:pt x="116853" y="141426"/>
                    <a:pt x="-24579" y="23662"/>
                    <a:pt x="3707" y="3458"/>
                  </a:cubicBezTo>
                  <a:cubicBezTo>
                    <a:pt x="31993" y="-16746"/>
                    <a:pt x="191851" y="57818"/>
                    <a:pt x="332753" y="65804"/>
                  </a:cubicBezTo>
                  <a:cubicBezTo>
                    <a:pt x="473656" y="73790"/>
                    <a:pt x="826031" y="40981"/>
                    <a:pt x="849122" y="51372"/>
                  </a:cubicBezTo>
                  <a:cubicBezTo>
                    <a:pt x="872213" y="61763"/>
                    <a:pt x="811840" y="372144"/>
                    <a:pt x="792261" y="435259"/>
                  </a:cubicBezTo>
                  <a:cubicBezTo>
                    <a:pt x="683782" y="444399"/>
                    <a:pt x="670842" y="456425"/>
                    <a:pt x="560198" y="430063"/>
                  </a:cubicBezTo>
                  <a:close/>
                </a:path>
              </a:pathLst>
            </a:custGeom>
            <a:gradFill flip="none" rotWithShape="1">
              <a:gsLst>
                <a:gs pos="11000">
                  <a:srgbClr val="C47761"/>
                </a:gs>
                <a:gs pos="45000">
                  <a:srgbClr val="905A45"/>
                </a:gs>
                <a:gs pos="69000">
                  <a:srgbClr val="823F2E"/>
                </a:gs>
              </a:gsLst>
              <a:lin ang="24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" name="Freeform 269">
              <a:extLst>
                <a:ext uri="{FF2B5EF4-FFF2-40B4-BE49-F238E27FC236}">
                  <a16:creationId xmlns:a16="http://schemas.microsoft.com/office/drawing/2014/main" id="{3E8D1293-89B5-D147-AB33-05DE489AACA2}"/>
                </a:ext>
              </a:extLst>
            </p:cNvPr>
            <p:cNvSpPr/>
            <p:nvPr/>
          </p:nvSpPr>
          <p:spPr>
            <a:xfrm rot="328685">
              <a:off x="8830779" y="4563147"/>
              <a:ext cx="687829" cy="453166"/>
            </a:xfrm>
            <a:custGeom>
              <a:avLst/>
              <a:gdLst>
                <a:gd name="connsiteX0" fmla="*/ 330770 w 467733"/>
                <a:gd name="connsiteY0" fmla="*/ 304971 h 306101"/>
                <a:gd name="connsiteX1" fmla="*/ 303061 w 467733"/>
                <a:gd name="connsiteY1" fmla="*/ 239162 h 306101"/>
                <a:gd name="connsiteX2" fmla="*/ 136807 w 467733"/>
                <a:gd name="connsiteY2" fmla="*/ 152571 h 306101"/>
                <a:gd name="connsiteX3" fmla="*/ 5189 w 467733"/>
                <a:gd name="connsiteY3" fmla="*/ 171 h 306101"/>
                <a:gd name="connsiteX4" fmla="*/ 320380 w 467733"/>
                <a:gd name="connsiteY4" fmla="*/ 121399 h 306101"/>
                <a:gd name="connsiteX5" fmla="*/ 445070 w 467733"/>
                <a:gd name="connsiteY5" fmla="*/ 72908 h 306101"/>
                <a:gd name="connsiteX6" fmla="*/ 458925 w 467733"/>
                <a:gd name="connsiteY6" fmla="*/ 183744 h 306101"/>
                <a:gd name="connsiteX7" fmla="*/ 330770 w 467733"/>
                <a:gd name="connsiteY7" fmla="*/ 304971 h 306101"/>
                <a:gd name="connsiteX0" fmla="*/ 361113 w 498076"/>
                <a:gd name="connsiteY0" fmla="*/ 304971 h 306101"/>
                <a:gd name="connsiteX1" fmla="*/ 333404 w 498076"/>
                <a:gd name="connsiteY1" fmla="*/ 239162 h 306101"/>
                <a:gd name="connsiteX2" fmla="*/ 167150 w 498076"/>
                <a:gd name="connsiteY2" fmla="*/ 152571 h 306101"/>
                <a:gd name="connsiteX3" fmla="*/ 4359 w 498076"/>
                <a:gd name="connsiteY3" fmla="*/ 171 h 306101"/>
                <a:gd name="connsiteX4" fmla="*/ 350723 w 498076"/>
                <a:gd name="connsiteY4" fmla="*/ 121399 h 306101"/>
                <a:gd name="connsiteX5" fmla="*/ 475413 w 498076"/>
                <a:gd name="connsiteY5" fmla="*/ 72908 h 306101"/>
                <a:gd name="connsiteX6" fmla="*/ 489268 w 498076"/>
                <a:gd name="connsiteY6" fmla="*/ 183744 h 306101"/>
                <a:gd name="connsiteX7" fmla="*/ 361113 w 498076"/>
                <a:gd name="connsiteY7" fmla="*/ 304971 h 306101"/>
                <a:gd name="connsiteX0" fmla="*/ 359573 w 496536"/>
                <a:gd name="connsiteY0" fmla="*/ 318978 h 320108"/>
                <a:gd name="connsiteX1" fmla="*/ 331864 w 496536"/>
                <a:gd name="connsiteY1" fmla="*/ 253169 h 320108"/>
                <a:gd name="connsiteX2" fmla="*/ 165610 w 496536"/>
                <a:gd name="connsiteY2" fmla="*/ 166578 h 320108"/>
                <a:gd name="connsiteX3" fmla="*/ 2819 w 496536"/>
                <a:gd name="connsiteY3" fmla="*/ 14178 h 320108"/>
                <a:gd name="connsiteX4" fmla="*/ 349183 w 496536"/>
                <a:gd name="connsiteY4" fmla="*/ 135406 h 320108"/>
                <a:gd name="connsiteX5" fmla="*/ 473873 w 496536"/>
                <a:gd name="connsiteY5" fmla="*/ 86915 h 320108"/>
                <a:gd name="connsiteX6" fmla="*/ 487728 w 496536"/>
                <a:gd name="connsiteY6" fmla="*/ 197751 h 320108"/>
                <a:gd name="connsiteX7" fmla="*/ 359573 w 496536"/>
                <a:gd name="connsiteY7" fmla="*/ 318978 h 320108"/>
                <a:gd name="connsiteX0" fmla="*/ 360444 w 497407"/>
                <a:gd name="connsiteY0" fmla="*/ 307030 h 308160"/>
                <a:gd name="connsiteX1" fmla="*/ 332735 w 497407"/>
                <a:gd name="connsiteY1" fmla="*/ 241221 h 308160"/>
                <a:gd name="connsiteX2" fmla="*/ 166481 w 497407"/>
                <a:gd name="connsiteY2" fmla="*/ 154630 h 308160"/>
                <a:gd name="connsiteX3" fmla="*/ 3690 w 497407"/>
                <a:gd name="connsiteY3" fmla="*/ 2230 h 308160"/>
                <a:gd name="connsiteX4" fmla="*/ 332736 w 497407"/>
                <a:gd name="connsiteY4" fmla="*/ 64576 h 308160"/>
                <a:gd name="connsiteX5" fmla="*/ 474744 w 497407"/>
                <a:gd name="connsiteY5" fmla="*/ 74967 h 308160"/>
                <a:gd name="connsiteX6" fmla="*/ 488599 w 497407"/>
                <a:gd name="connsiteY6" fmla="*/ 185803 h 308160"/>
                <a:gd name="connsiteX7" fmla="*/ 360444 w 497407"/>
                <a:gd name="connsiteY7" fmla="*/ 307030 h 308160"/>
                <a:gd name="connsiteX0" fmla="*/ 359859 w 496822"/>
                <a:gd name="connsiteY0" fmla="*/ 307030 h 308137"/>
                <a:gd name="connsiteX1" fmla="*/ 332150 w 496822"/>
                <a:gd name="connsiteY1" fmla="*/ 241221 h 308137"/>
                <a:gd name="connsiteX2" fmla="*/ 148637 w 496822"/>
                <a:gd name="connsiteY2" fmla="*/ 161999 h 308137"/>
                <a:gd name="connsiteX3" fmla="*/ 165896 w 496822"/>
                <a:gd name="connsiteY3" fmla="*/ 154630 h 308137"/>
                <a:gd name="connsiteX4" fmla="*/ 3105 w 496822"/>
                <a:gd name="connsiteY4" fmla="*/ 2230 h 308137"/>
                <a:gd name="connsiteX5" fmla="*/ 332151 w 496822"/>
                <a:gd name="connsiteY5" fmla="*/ 64576 h 308137"/>
                <a:gd name="connsiteX6" fmla="*/ 474159 w 496822"/>
                <a:gd name="connsiteY6" fmla="*/ 74967 h 308137"/>
                <a:gd name="connsiteX7" fmla="*/ 488014 w 496822"/>
                <a:gd name="connsiteY7" fmla="*/ 185803 h 308137"/>
                <a:gd name="connsiteX8" fmla="*/ 359859 w 496822"/>
                <a:gd name="connsiteY8" fmla="*/ 307030 h 308137"/>
                <a:gd name="connsiteX0" fmla="*/ 356396 w 498350"/>
                <a:gd name="connsiteY0" fmla="*/ 358985 h 359619"/>
                <a:gd name="connsiteX1" fmla="*/ 332150 w 498350"/>
                <a:gd name="connsiteY1" fmla="*/ 241221 h 359619"/>
                <a:gd name="connsiteX2" fmla="*/ 148637 w 498350"/>
                <a:gd name="connsiteY2" fmla="*/ 161999 h 359619"/>
                <a:gd name="connsiteX3" fmla="*/ 165896 w 498350"/>
                <a:gd name="connsiteY3" fmla="*/ 154630 h 359619"/>
                <a:gd name="connsiteX4" fmla="*/ 3105 w 498350"/>
                <a:gd name="connsiteY4" fmla="*/ 2230 h 359619"/>
                <a:gd name="connsiteX5" fmla="*/ 332151 w 498350"/>
                <a:gd name="connsiteY5" fmla="*/ 64576 h 359619"/>
                <a:gd name="connsiteX6" fmla="*/ 474159 w 498350"/>
                <a:gd name="connsiteY6" fmla="*/ 74967 h 359619"/>
                <a:gd name="connsiteX7" fmla="*/ 488014 w 498350"/>
                <a:gd name="connsiteY7" fmla="*/ 185803 h 359619"/>
                <a:gd name="connsiteX8" fmla="*/ 356396 w 498350"/>
                <a:gd name="connsiteY8" fmla="*/ 358985 h 359619"/>
                <a:gd name="connsiteX0" fmla="*/ 356396 w 498350"/>
                <a:gd name="connsiteY0" fmla="*/ 358985 h 361714"/>
                <a:gd name="connsiteX1" fmla="*/ 300978 w 498350"/>
                <a:gd name="connsiteY1" fmla="*/ 282785 h 361714"/>
                <a:gd name="connsiteX2" fmla="*/ 148637 w 498350"/>
                <a:gd name="connsiteY2" fmla="*/ 161999 h 361714"/>
                <a:gd name="connsiteX3" fmla="*/ 165896 w 498350"/>
                <a:gd name="connsiteY3" fmla="*/ 154630 h 361714"/>
                <a:gd name="connsiteX4" fmla="*/ 3105 w 498350"/>
                <a:gd name="connsiteY4" fmla="*/ 2230 h 361714"/>
                <a:gd name="connsiteX5" fmla="*/ 332151 w 498350"/>
                <a:gd name="connsiteY5" fmla="*/ 64576 h 361714"/>
                <a:gd name="connsiteX6" fmla="*/ 474159 w 498350"/>
                <a:gd name="connsiteY6" fmla="*/ 74967 h 361714"/>
                <a:gd name="connsiteX7" fmla="*/ 488014 w 498350"/>
                <a:gd name="connsiteY7" fmla="*/ 185803 h 361714"/>
                <a:gd name="connsiteX8" fmla="*/ 356396 w 498350"/>
                <a:gd name="connsiteY8" fmla="*/ 358985 h 361714"/>
                <a:gd name="connsiteX0" fmla="*/ 356867 w 498821"/>
                <a:gd name="connsiteY0" fmla="*/ 358985 h 361758"/>
                <a:gd name="connsiteX1" fmla="*/ 301449 w 498821"/>
                <a:gd name="connsiteY1" fmla="*/ 282785 h 361758"/>
                <a:gd name="connsiteX2" fmla="*/ 166367 w 498821"/>
                <a:gd name="connsiteY2" fmla="*/ 154630 h 361758"/>
                <a:gd name="connsiteX3" fmla="*/ 3576 w 498821"/>
                <a:gd name="connsiteY3" fmla="*/ 2230 h 361758"/>
                <a:gd name="connsiteX4" fmla="*/ 332622 w 498821"/>
                <a:gd name="connsiteY4" fmla="*/ 64576 h 361758"/>
                <a:gd name="connsiteX5" fmla="*/ 474630 w 498821"/>
                <a:gd name="connsiteY5" fmla="*/ 74967 h 361758"/>
                <a:gd name="connsiteX6" fmla="*/ 488485 w 498821"/>
                <a:gd name="connsiteY6" fmla="*/ 185803 h 361758"/>
                <a:gd name="connsiteX7" fmla="*/ 356867 w 498821"/>
                <a:gd name="connsiteY7" fmla="*/ 358985 h 361758"/>
                <a:gd name="connsiteX0" fmla="*/ 357074 w 499028"/>
                <a:gd name="connsiteY0" fmla="*/ 360374 h 362968"/>
                <a:gd name="connsiteX1" fmla="*/ 301656 w 499028"/>
                <a:gd name="connsiteY1" fmla="*/ 284174 h 362968"/>
                <a:gd name="connsiteX2" fmla="*/ 163111 w 499028"/>
                <a:gd name="connsiteY2" fmla="*/ 187192 h 362968"/>
                <a:gd name="connsiteX3" fmla="*/ 3783 w 499028"/>
                <a:gd name="connsiteY3" fmla="*/ 3619 h 362968"/>
                <a:gd name="connsiteX4" fmla="*/ 332829 w 499028"/>
                <a:gd name="connsiteY4" fmla="*/ 65965 h 362968"/>
                <a:gd name="connsiteX5" fmla="*/ 474837 w 499028"/>
                <a:gd name="connsiteY5" fmla="*/ 76356 h 362968"/>
                <a:gd name="connsiteX6" fmla="*/ 488692 w 499028"/>
                <a:gd name="connsiteY6" fmla="*/ 187192 h 362968"/>
                <a:gd name="connsiteX7" fmla="*/ 357074 w 499028"/>
                <a:gd name="connsiteY7" fmla="*/ 360374 h 362968"/>
                <a:gd name="connsiteX0" fmla="*/ 357074 w 589704"/>
                <a:gd name="connsiteY0" fmla="*/ 360175 h 362769"/>
                <a:gd name="connsiteX1" fmla="*/ 301656 w 589704"/>
                <a:gd name="connsiteY1" fmla="*/ 283975 h 362769"/>
                <a:gd name="connsiteX2" fmla="*/ 163111 w 589704"/>
                <a:gd name="connsiteY2" fmla="*/ 186993 h 362769"/>
                <a:gd name="connsiteX3" fmla="*/ 3783 w 589704"/>
                <a:gd name="connsiteY3" fmla="*/ 3420 h 362769"/>
                <a:gd name="connsiteX4" fmla="*/ 332829 w 589704"/>
                <a:gd name="connsiteY4" fmla="*/ 65766 h 362769"/>
                <a:gd name="connsiteX5" fmla="*/ 585673 w 589704"/>
                <a:gd name="connsiteY5" fmla="*/ 44984 h 362769"/>
                <a:gd name="connsiteX6" fmla="*/ 488692 w 589704"/>
                <a:gd name="connsiteY6" fmla="*/ 186993 h 362769"/>
                <a:gd name="connsiteX7" fmla="*/ 357074 w 589704"/>
                <a:gd name="connsiteY7" fmla="*/ 360175 h 362769"/>
                <a:gd name="connsiteX0" fmla="*/ 357074 w 590961"/>
                <a:gd name="connsiteY0" fmla="*/ 360175 h 361074"/>
                <a:gd name="connsiteX1" fmla="*/ 301656 w 590961"/>
                <a:gd name="connsiteY1" fmla="*/ 283975 h 361074"/>
                <a:gd name="connsiteX2" fmla="*/ 163111 w 590961"/>
                <a:gd name="connsiteY2" fmla="*/ 186993 h 361074"/>
                <a:gd name="connsiteX3" fmla="*/ 3783 w 590961"/>
                <a:gd name="connsiteY3" fmla="*/ 3420 h 361074"/>
                <a:gd name="connsiteX4" fmla="*/ 332829 w 590961"/>
                <a:gd name="connsiteY4" fmla="*/ 65766 h 361074"/>
                <a:gd name="connsiteX5" fmla="*/ 585673 w 590961"/>
                <a:gd name="connsiteY5" fmla="*/ 44984 h 361074"/>
                <a:gd name="connsiteX6" fmla="*/ 512937 w 590961"/>
                <a:gd name="connsiteY6" fmla="*/ 232021 h 361074"/>
                <a:gd name="connsiteX7" fmla="*/ 357074 w 590961"/>
                <a:gd name="connsiteY7" fmla="*/ 360175 h 361074"/>
                <a:gd name="connsiteX0" fmla="*/ 356998 w 590885"/>
                <a:gd name="connsiteY0" fmla="*/ 360175 h 360801"/>
                <a:gd name="connsiteX1" fmla="*/ 280798 w 590885"/>
                <a:gd name="connsiteY1" fmla="*/ 277048 h 360801"/>
                <a:gd name="connsiteX2" fmla="*/ 163035 w 590885"/>
                <a:gd name="connsiteY2" fmla="*/ 186993 h 360801"/>
                <a:gd name="connsiteX3" fmla="*/ 3707 w 590885"/>
                <a:gd name="connsiteY3" fmla="*/ 3420 h 360801"/>
                <a:gd name="connsiteX4" fmla="*/ 332753 w 590885"/>
                <a:gd name="connsiteY4" fmla="*/ 65766 h 360801"/>
                <a:gd name="connsiteX5" fmla="*/ 585597 w 590885"/>
                <a:gd name="connsiteY5" fmla="*/ 44984 h 360801"/>
                <a:gd name="connsiteX6" fmla="*/ 512861 w 590885"/>
                <a:gd name="connsiteY6" fmla="*/ 232021 h 360801"/>
                <a:gd name="connsiteX7" fmla="*/ 356998 w 590885"/>
                <a:gd name="connsiteY7" fmla="*/ 360175 h 360801"/>
                <a:gd name="connsiteX0" fmla="*/ 489813 w 589756"/>
                <a:gd name="connsiteY0" fmla="*/ 584045 h 584211"/>
                <a:gd name="connsiteX1" fmla="*/ 280798 w 589756"/>
                <a:gd name="connsiteY1" fmla="*/ 277048 h 584211"/>
                <a:gd name="connsiteX2" fmla="*/ 163035 w 589756"/>
                <a:gd name="connsiteY2" fmla="*/ 186993 h 584211"/>
                <a:gd name="connsiteX3" fmla="*/ 3707 w 589756"/>
                <a:gd name="connsiteY3" fmla="*/ 3420 h 584211"/>
                <a:gd name="connsiteX4" fmla="*/ 332753 w 589756"/>
                <a:gd name="connsiteY4" fmla="*/ 65766 h 584211"/>
                <a:gd name="connsiteX5" fmla="*/ 585597 w 589756"/>
                <a:gd name="connsiteY5" fmla="*/ 44984 h 584211"/>
                <a:gd name="connsiteX6" fmla="*/ 512861 w 589756"/>
                <a:gd name="connsiteY6" fmla="*/ 232021 h 584211"/>
                <a:gd name="connsiteX7" fmla="*/ 489813 w 589756"/>
                <a:gd name="connsiteY7" fmla="*/ 584045 h 584211"/>
                <a:gd name="connsiteX0" fmla="*/ 489813 w 591204"/>
                <a:gd name="connsiteY0" fmla="*/ 584045 h 587700"/>
                <a:gd name="connsiteX1" fmla="*/ 280798 w 591204"/>
                <a:gd name="connsiteY1" fmla="*/ 277048 h 587700"/>
                <a:gd name="connsiteX2" fmla="*/ 163035 w 591204"/>
                <a:gd name="connsiteY2" fmla="*/ 186993 h 587700"/>
                <a:gd name="connsiteX3" fmla="*/ 3707 w 591204"/>
                <a:gd name="connsiteY3" fmla="*/ 3420 h 587700"/>
                <a:gd name="connsiteX4" fmla="*/ 332753 w 591204"/>
                <a:gd name="connsiteY4" fmla="*/ 65766 h 587700"/>
                <a:gd name="connsiteX5" fmla="*/ 585597 w 591204"/>
                <a:gd name="connsiteY5" fmla="*/ 44984 h 587700"/>
                <a:gd name="connsiteX6" fmla="*/ 489813 w 591204"/>
                <a:gd name="connsiteY6" fmla="*/ 584045 h 587700"/>
                <a:gd name="connsiteX0" fmla="*/ 489813 w 862841"/>
                <a:gd name="connsiteY0" fmla="*/ 585701 h 585851"/>
                <a:gd name="connsiteX1" fmla="*/ 280798 w 862841"/>
                <a:gd name="connsiteY1" fmla="*/ 278704 h 585851"/>
                <a:gd name="connsiteX2" fmla="*/ 163035 w 862841"/>
                <a:gd name="connsiteY2" fmla="*/ 188649 h 585851"/>
                <a:gd name="connsiteX3" fmla="*/ 3707 w 862841"/>
                <a:gd name="connsiteY3" fmla="*/ 5076 h 585851"/>
                <a:gd name="connsiteX4" fmla="*/ 332753 w 862841"/>
                <a:gd name="connsiteY4" fmla="*/ 67422 h 585851"/>
                <a:gd name="connsiteX5" fmla="*/ 861234 w 862841"/>
                <a:gd name="connsiteY5" fmla="*/ 235936 h 585851"/>
                <a:gd name="connsiteX6" fmla="*/ 489813 w 862841"/>
                <a:gd name="connsiteY6" fmla="*/ 585701 h 585851"/>
                <a:gd name="connsiteX0" fmla="*/ 498716 w 871744"/>
                <a:gd name="connsiteY0" fmla="*/ 580626 h 580776"/>
                <a:gd name="connsiteX1" fmla="*/ 289701 w 871744"/>
                <a:gd name="connsiteY1" fmla="*/ 273629 h 580776"/>
                <a:gd name="connsiteX2" fmla="*/ 171938 w 871744"/>
                <a:gd name="connsiteY2" fmla="*/ 183574 h 580776"/>
                <a:gd name="connsiteX3" fmla="*/ 12610 w 871744"/>
                <a:gd name="connsiteY3" fmla="*/ 1 h 580776"/>
                <a:gd name="connsiteX4" fmla="*/ 534168 w 871744"/>
                <a:gd name="connsiteY4" fmla="*/ 183066 h 580776"/>
                <a:gd name="connsiteX5" fmla="*/ 870137 w 871744"/>
                <a:gd name="connsiteY5" fmla="*/ 230861 h 580776"/>
                <a:gd name="connsiteX6" fmla="*/ 498716 w 871744"/>
                <a:gd name="connsiteY6" fmla="*/ 580626 h 580776"/>
                <a:gd name="connsiteX0" fmla="*/ 499176 w 872164"/>
                <a:gd name="connsiteY0" fmla="*/ 580626 h 582187"/>
                <a:gd name="connsiteX1" fmla="*/ 339470 w 872164"/>
                <a:gd name="connsiteY1" fmla="*/ 352410 h 582187"/>
                <a:gd name="connsiteX2" fmla="*/ 172398 w 872164"/>
                <a:gd name="connsiteY2" fmla="*/ 183574 h 582187"/>
                <a:gd name="connsiteX3" fmla="*/ 13070 w 872164"/>
                <a:gd name="connsiteY3" fmla="*/ 1 h 582187"/>
                <a:gd name="connsiteX4" fmla="*/ 534628 w 872164"/>
                <a:gd name="connsiteY4" fmla="*/ 183066 h 582187"/>
                <a:gd name="connsiteX5" fmla="*/ 870597 w 872164"/>
                <a:gd name="connsiteY5" fmla="*/ 230861 h 582187"/>
                <a:gd name="connsiteX6" fmla="*/ 499176 w 872164"/>
                <a:gd name="connsiteY6" fmla="*/ 580626 h 582187"/>
                <a:gd name="connsiteX0" fmla="*/ 490429 w 863417"/>
                <a:gd name="connsiteY0" fmla="*/ 603795 h 605356"/>
                <a:gd name="connsiteX1" fmla="*/ 330723 w 863417"/>
                <a:gd name="connsiteY1" fmla="*/ 375579 h 605356"/>
                <a:gd name="connsiteX2" fmla="*/ 163651 w 863417"/>
                <a:gd name="connsiteY2" fmla="*/ 206743 h 605356"/>
                <a:gd name="connsiteX3" fmla="*/ 4323 w 863417"/>
                <a:gd name="connsiteY3" fmla="*/ 23170 h 605356"/>
                <a:gd name="connsiteX4" fmla="*/ 525881 w 863417"/>
                <a:gd name="connsiteY4" fmla="*/ 206235 h 605356"/>
                <a:gd name="connsiteX5" fmla="*/ 861850 w 863417"/>
                <a:gd name="connsiteY5" fmla="*/ 254030 h 605356"/>
                <a:gd name="connsiteX6" fmla="*/ 490429 w 863417"/>
                <a:gd name="connsiteY6" fmla="*/ 603795 h 605356"/>
                <a:gd name="connsiteX0" fmla="*/ 503079 w 876067"/>
                <a:gd name="connsiteY0" fmla="*/ 591667 h 593228"/>
                <a:gd name="connsiteX1" fmla="*/ 343373 w 876067"/>
                <a:gd name="connsiteY1" fmla="*/ 363451 h 593228"/>
                <a:gd name="connsiteX2" fmla="*/ 176301 w 876067"/>
                <a:gd name="connsiteY2" fmla="*/ 194615 h 593228"/>
                <a:gd name="connsiteX3" fmla="*/ 16973 w 876067"/>
                <a:gd name="connsiteY3" fmla="*/ 11042 h 593228"/>
                <a:gd name="connsiteX4" fmla="*/ 538531 w 876067"/>
                <a:gd name="connsiteY4" fmla="*/ 194107 h 593228"/>
                <a:gd name="connsiteX5" fmla="*/ 874500 w 876067"/>
                <a:gd name="connsiteY5" fmla="*/ 241902 h 593228"/>
                <a:gd name="connsiteX6" fmla="*/ 503079 w 876067"/>
                <a:gd name="connsiteY6" fmla="*/ 591667 h 593228"/>
                <a:gd name="connsiteX0" fmla="*/ 503079 w 876067"/>
                <a:gd name="connsiteY0" fmla="*/ 591667 h 593228"/>
                <a:gd name="connsiteX1" fmla="*/ 343373 w 876067"/>
                <a:gd name="connsiteY1" fmla="*/ 363451 h 593228"/>
                <a:gd name="connsiteX2" fmla="*/ 176301 w 876067"/>
                <a:gd name="connsiteY2" fmla="*/ 194615 h 593228"/>
                <a:gd name="connsiteX3" fmla="*/ 16973 w 876067"/>
                <a:gd name="connsiteY3" fmla="*/ 11042 h 593228"/>
                <a:gd name="connsiteX4" fmla="*/ 538531 w 876067"/>
                <a:gd name="connsiteY4" fmla="*/ 194107 h 593228"/>
                <a:gd name="connsiteX5" fmla="*/ 874500 w 876067"/>
                <a:gd name="connsiteY5" fmla="*/ 241902 h 593228"/>
                <a:gd name="connsiteX6" fmla="*/ 503079 w 876067"/>
                <a:gd name="connsiteY6" fmla="*/ 591667 h 593228"/>
                <a:gd name="connsiteX0" fmla="*/ 486106 w 859094"/>
                <a:gd name="connsiteY0" fmla="*/ 591667 h 593228"/>
                <a:gd name="connsiteX1" fmla="*/ 326400 w 859094"/>
                <a:gd name="connsiteY1" fmla="*/ 363451 h 593228"/>
                <a:gd name="connsiteX2" fmla="*/ 159328 w 859094"/>
                <a:gd name="connsiteY2" fmla="*/ 194615 h 593228"/>
                <a:gd name="connsiteX3" fmla="*/ 0 w 859094"/>
                <a:gd name="connsiteY3" fmla="*/ 11042 h 593228"/>
                <a:gd name="connsiteX4" fmla="*/ 521558 w 859094"/>
                <a:gd name="connsiteY4" fmla="*/ 194107 h 593228"/>
                <a:gd name="connsiteX5" fmla="*/ 857527 w 859094"/>
                <a:gd name="connsiteY5" fmla="*/ 241902 h 593228"/>
                <a:gd name="connsiteX6" fmla="*/ 486106 w 859094"/>
                <a:gd name="connsiteY6" fmla="*/ 591667 h 593228"/>
                <a:gd name="connsiteX0" fmla="*/ 486106 w 859094"/>
                <a:gd name="connsiteY0" fmla="*/ 587345 h 588906"/>
                <a:gd name="connsiteX1" fmla="*/ 326400 w 859094"/>
                <a:gd name="connsiteY1" fmla="*/ 359129 h 588906"/>
                <a:gd name="connsiteX2" fmla="*/ 159328 w 859094"/>
                <a:gd name="connsiteY2" fmla="*/ 190293 h 588906"/>
                <a:gd name="connsiteX3" fmla="*/ 0 w 859094"/>
                <a:gd name="connsiteY3" fmla="*/ 6720 h 588906"/>
                <a:gd name="connsiteX4" fmla="*/ 521558 w 859094"/>
                <a:gd name="connsiteY4" fmla="*/ 189785 h 588906"/>
                <a:gd name="connsiteX5" fmla="*/ 857527 w 859094"/>
                <a:gd name="connsiteY5" fmla="*/ 237580 h 588906"/>
                <a:gd name="connsiteX6" fmla="*/ 486106 w 859094"/>
                <a:gd name="connsiteY6" fmla="*/ 587345 h 588906"/>
                <a:gd name="connsiteX0" fmla="*/ 486106 w 859094"/>
                <a:gd name="connsiteY0" fmla="*/ 587345 h 588906"/>
                <a:gd name="connsiteX1" fmla="*/ 326400 w 859094"/>
                <a:gd name="connsiteY1" fmla="*/ 359129 h 588906"/>
                <a:gd name="connsiteX2" fmla="*/ 159328 w 859094"/>
                <a:gd name="connsiteY2" fmla="*/ 190293 h 588906"/>
                <a:gd name="connsiteX3" fmla="*/ 0 w 859094"/>
                <a:gd name="connsiteY3" fmla="*/ 6720 h 588906"/>
                <a:gd name="connsiteX4" fmla="*/ 521558 w 859094"/>
                <a:gd name="connsiteY4" fmla="*/ 189785 h 588906"/>
                <a:gd name="connsiteX5" fmla="*/ 857527 w 859094"/>
                <a:gd name="connsiteY5" fmla="*/ 237580 h 588906"/>
                <a:gd name="connsiteX6" fmla="*/ 486106 w 859094"/>
                <a:gd name="connsiteY6" fmla="*/ 587345 h 588906"/>
                <a:gd name="connsiteX0" fmla="*/ 486106 w 859094"/>
                <a:gd name="connsiteY0" fmla="*/ 587345 h 588852"/>
                <a:gd name="connsiteX1" fmla="*/ 326400 w 859094"/>
                <a:gd name="connsiteY1" fmla="*/ 359129 h 588852"/>
                <a:gd name="connsiteX2" fmla="*/ 173969 w 859094"/>
                <a:gd name="connsiteY2" fmla="*/ 234122 h 588852"/>
                <a:gd name="connsiteX3" fmla="*/ 0 w 859094"/>
                <a:gd name="connsiteY3" fmla="*/ 6720 h 588852"/>
                <a:gd name="connsiteX4" fmla="*/ 521558 w 859094"/>
                <a:gd name="connsiteY4" fmla="*/ 189785 h 588852"/>
                <a:gd name="connsiteX5" fmla="*/ 857527 w 859094"/>
                <a:gd name="connsiteY5" fmla="*/ 237580 h 588852"/>
                <a:gd name="connsiteX6" fmla="*/ 486106 w 859094"/>
                <a:gd name="connsiteY6" fmla="*/ 587345 h 588852"/>
                <a:gd name="connsiteX0" fmla="*/ 486106 w 859088"/>
                <a:gd name="connsiteY0" fmla="*/ 587345 h 590668"/>
                <a:gd name="connsiteX1" fmla="*/ 334146 w 859088"/>
                <a:gd name="connsiteY1" fmla="*/ 403621 h 590668"/>
                <a:gd name="connsiteX2" fmla="*/ 173969 w 859088"/>
                <a:gd name="connsiteY2" fmla="*/ 234122 h 590668"/>
                <a:gd name="connsiteX3" fmla="*/ 0 w 859088"/>
                <a:gd name="connsiteY3" fmla="*/ 6720 h 590668"/>
                <a:gd name="connsiteX4" fmla="*/ 521558 w 859088"/>
                <a:gd name="connsiteY4" fmla="*/ 189785 h 590668"/>
                <a:gd name="connsiteX5" fmla="*/ 857527 w 859088"/>
                <a:gd name="connsiteY5" fmla="*/ 237580 h 590668"/>
                <a:gd name="connsiteX6" fmla="*/ 486106 w 859088"/>
                <a:gd name="connsiteY6" fmla="*/ 587345 h 590668"/>
                <a:gd name="connsiteX0" fmla="*/ 486106 w 851758"/>
                <a:gd name="connsiteY0" fmla="*/ 587345 h 589908"/>
                <a:gd name="connsiteX1" fmla="*/ 334146 w 851758"/>
                <a:gd name="connsiteY1" fmla="*/ 403621 h 589908"/>
                <a:gd name="connsiteX2" fmla="*/ 173969 w 851758"/>
                <a:gd name="connsiteY2" fmla="*/ 234122 h 589908"/>
                <a:gd name="connsiteX3" fmla="*/ 0 w 851758"/>
                <a:gd name="connsiteY3" fmla="*/ 6720 h 589908"/>
                <a:gd name="connsiteX4" fmla="*/ 521558 w 851758"/>
                <a:gd name="connsiteY4" fmla="*/ 189785 h 589908"/>
                <a:gd name="connsiteX5" fmla="*/ 850167 w 851758"/>
                <a:gd name="connsiteY5" fmla="*/ 260613 h 589908"/>
                <a:gd name="connsiteX6" fmla="*/ 486106 w 851758"/>
                <a:gd name="connsiteY6" fmla="*/ 587345 h 589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1758" h="589908">
                  <a:moveTo>
                    <a:pt x="486106" y="587345"/>
                  </a:moveTo>
                  <a:cubicBezTo>
                    <a:pt x="400103" y="611180"/>
                    <a:pt x="386169" y="462491"/>
                    <a:pt x="334146" y="403621"/>
                  </a:cubicBezTo>
                  <a:cubicBezTo>
                    <a:pt x="282123" y="344751"/>
                    <a:pt x="229660" y="300272"/>
                    <a:pt x="173969" y="234122"/>
                  </a:cubicBezTo>
                  <a:cubicBezTo>
                    <a:pt x="118278" y="167972"/>
                    <a:pt x="43489" y="146463"/>
                    <a:pt x="0" y="6720"/>
                  </a:cubicBezTo>
                  <a:cubicBezTo>
                    <a:pt x="87434" y="-37713"/>
                    <a:pt x="378637" y="151308"/>
                    <a:pt x="521558" y="189785"/>
                  </a:cubicBezTo>
                  <a:cubicBezTo>
                    <a:pt x="664479" y="228262"/>
                    <a:pt x="827076" y="250222"/>
                    <a:pt x="850167" y="260613"/>
                  </a:cubicBezTo>
                  <a:cubicBezTo>
                    <a:pt x="876344" y="346993"/>
                    <a:pt x="572109" y="563510"/>
                    <a:pt x="486106" y="587345"/>
                  </a:cubicBezTo>
                  <a:close/>
                </a:path>
              </a:pathLst>
            </a:custGeom>
            <a:gradFill flip="none" rotWithShape="1">
              <a:gsLst>
                <a:gs pos="13000">
                  <a:srgbClr val="C47761"/>
                </a:gs>
                <a:gs pos="39000">
                  <a:srgbClr val="905A45"/>
                </a:gs>
                <a:gs pos="69000">
                  <a:srgbClr val="823F2E"/>
                </a:gs>
              </a:gsLst>
              <a:lin ang="24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" name="Freeform 270">
              <a:extLst>
                <a:ext uri="{FF2B5EF4-FFF2-40B4-BE49-F238E27FC236}">
                  <a16:creationId xmlns:a16="http://schemas.microsoft.com/office/drawing/2014/main" id="{BA5FE40B-273D-1448-A942-70C466A9B240}"/>
                </a:ext>
              </a:extLst>
            </p:cNvPr>
            <p:cNvSpPr/>
            <p:nvPr/>
          </p:nvSpPr>
          <p:spPr>
            <a:xfrm>
              <a:off x="8266968" y="3929806"/>
              <a:ext cx="290355" cy="234585"/>
            </a:xfrm>
            <a:custGeom>
              <a:avLst/>
              <a:gdLst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5943 w 509335"/>
                <a:gd name="connsiteY0" fmla="*/ 213473 h 451229"/>
                <a:gd name="connsiteX1" fmla="*/ 18135 w 509335"/>
                <a:gd name="connsiteY1" fmla="*/ 353681 h 451229"/>
                <a:gd name="connsiteX2" fmla="*/ 103479 w 509335"/>
                <a:gd name="connsiteY2" fmla="*/ 451217 h 451229"/>
                <a:gd name="connsiteX3" fmla="*/ 341223 w 509335"/>
                <a:gd name="connsiteY3" fmla="*/ 347585 h 451229"/>
                <a:gd name="connsiteX4" fmla="*/ 481431 w 509335"/>
                <a:gd name="connsiteY4" fmla="*/ 250049 h 451229"/>
                <a:gd name="connsiteX5" fmla="*/ 505815 w 509335"/>
                <a:gd name="connsiteY5" fmla="*/ 158609 h 451229"/>
                <a:gd name="connsiteX6" fmla="*/ 432663 w 509335"/>
                <a:gd name="connsiteY6" fmla="*/ 113 h 451229"/>
                <a:gd name="connsiteX7" fmla="*/ 310743 w 509335"/>
                <a:gd name="connsiteY7" fmla="*/ 134225 h 451229"/>
                <a:gd name="connsiteX8" fmla="*/ 5943 w 509335"/>
                <a:gd name="connsiteY8" fmla="*/ 213473 h 45122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360 h 451116"/>
                <a:gd name="connsiteX1" fmla="*/ 18135 w 509335"/>
                <a:gd name="connsiteY1" fmla="*/ 353568 h 451116"/>
                <a:gd name="connsiteX2" fmla="*/ 103479 w 509335"/>
                <a:gd name="connsiteY2" fmla="*/ 451104 h 451116"/>
                <a:gd name="connsiteX3" fmla="*/ 341223 w 509335"/>
                <a:gd name="connsiteY3" fmla="*/ 347472 h 451116"/>
                <a:gd name="connsiteX4" fmla="*/ 481431 w 509335"/>
                <a:gd name="connsiteY4" fmla="*/ 249936 h 451116"/>
                <a:gd name="connsiteX5" fmla="*/ 505815 w 509335"/>
                <a:gd name="connsiteY5" fmla="*/ 158496 h 451116"/>
                <a:gd name="connsiteX6" fmla="*/ 432663 w 509335"/>
                <a:gd name="connsiteY6" fmla="*/ 0 h 451116"/>
                <a:gd name="connsiteX7" fmla="*/ 270283 w 509335"/>
                <a:gd name="connsiteY7" fmla="*/ 174572 h 451116"/>
                <a:gd name="connsiteX8" fmla="*/ 5943 w 509335"/>
                <a:gd name="connsiteY8" fmla="*/ 213360 h 451116"/>
                <a:gd name="connsiteX0" fmla="*/ 5943 w 509335"/>
                <a:gd name="connsiteY0" fmla="*/ 213360 h 451116"/>
                <a:gd name="connsiteX1" fmla="*/ 18135 w 509335"/>
                <a:gd name="connsiteY1" fmla="*/ 353568 h 451116"/>
                <a:gd name="connsiteX2" fmla="*/ 103479 w 509335"/>
                <a:gd name="connsiteY2" fmla="*/ 451104 h 451116"/>
                <a:gd name="connsiteX3" fmla="*/ 341223 w 509335"/>
                <a:gd name="connsiteY3" fmla="*/ 347472 h 451116"/>
                <a:gd name="connsiteX4" fmla="*/ 481431 w 509335"/>
                <a:gd name="connsiteY4" fmla="*/ 249936 h 451116"/>
                <a:gd name="connsiteX5" fmla="*/ 505815 w 509335"/>
                <a:gd name="connsiteY5" fmla="*/ 158496 h 451116"/>
                <a:gd name="connsiteX6" fmla="*/ 432663 w 509335"/>
                <a:gd name="connsiteY6" fmla="*/ 0 h 451116"/>
                <a:gd name="connsiteX7" fmla="*/ 270283 w 509335"/>
                <a:gd name="connsiteY7" fmla="*/ 174572 h 451116"/>
                <a:gd name="connsiteX8" fmla="*/ 5943 w 509335"/>
                <a:gd name="connsiteY8" fmla="*/ 213360 h 451116"/>
                <a:gd name="connsiteX0" fmla="*/ 5943 w 520128"/>
                <a:gd name="connsiteY0" fmla="*/ 213360 h 451116"/>
                <a:gd name="connsiteX1" fmla="*/ 18135 w 520128"/>
                <a:gd name="connsiteY1" fmla="*/ 353568 h 451116"/>
                <a:gd name="connsiteX2" fmla="*/ 103479 w 520128"/>
                <a:gd name="connsiteY2" fmla="*/ 451104 h 451116"/>
                <a:gd name="connsiteX3" fmla="*/ 341223 w 520128"/>
                <a:gd name="connsiteY3" fmla="*/ 347472 h 451116"/>
                <a:gd name="connsiteX4" fmla="*/ 481431 w 520128"/>
                <a:gd name="connsiteY4" fmla="*/ 249936 h 451116"/>
                <a:gd name="connsiteX5" fmla="*/ 517953 w 520128"/>
                <a:gd name="connsiteY5" fmla="*/ 109944 h 451116"/>
                <a:gd name="connsiteX6" fmla="*/ 432663 w 520128"/>
                <a:gd name="connsiteY6" fmla="*/ 0 h 451116"/>
                <a:gd name="connsiteX7" fmla="*/ 270283 w 520128"/>
                <a:gd name="connsiteY7" fmla="*/ 174572 h 451116"/>
                <a:gd name="connsiteX8" fmla="*/ 5943 w 520128"/>
                <a:gd name="connsiteY8" fmla="*/ 213360 h 451116"/>
                <a:gd name="connsiteX0" fmla="*/ 5943 w 520128"/>
                <a:gd name="connsiteY0" fmla="*/ 213360 h 451116"/>
                <a:gd name="connsiteX1" fmla="*/ 18135 w 520128"/>
                <a:gd name="connsiteY1" fmla="*/ 353568 h 451116"/>
                <a:gd name="connsiteX2" fmla="*/ 103479 w 520128"/>
                <a:gd name="connsiteY2" fmla="*/ 451104 h 451116"/>
                <a:gd name="connsiteX3" fmla="*/ 341223 w 520128"/>
                <a:gd name="connsiteY3" fmla="*/ 347472 h 451116"/>
                <a:gd name="connsiteX4" fmla="*/ 481431 w 520128"/>
                <a:gd name="connsiteY4" fmla="*/ 249936 h 451116"/>
                <a:gd name="connsiteX5" fmla="*/ 517953 w 520128"/>
                <a:gd name="connsiteY5" fmla="*/ 109944 h 451116"/>
                <a:gd name="connsiteX6" fmla="*/ 432663 w 520128"/>
                <a:gd name="connsiteY6" fmla="*/ 0 h 451116"/>
                <a:gd name="connsiteX7" fmla="*/ 270283 w 520128"/>
                <a:gd name="connsiteY7" fmla="*/ 174572 h 451116"/>
                <a:gd name="connsiteX8" fmla="*/ 5943 w 520128"/>
                <a:gd name="connsiteY8" fmla="*/ 213360 h 451116"/>
                <a:gd name="connsiteX0" fmla="*/ 5943 w 520128"/>
                <a:gd name="connsiteY0" fmla="*/ 213360 h 476461"/>
                <a:gd name="connsiteX1" fmla="*/ 18135 w 520128"/>
                <a:gd name="connsiteY1" fmla="*/ 353568 h 476461"/>
                <a:gd name="connsiteX2" fmla="*/ 103479 w 520128"/>
                <a:gd name="connsiteY2" fmla="*/ 451104 h 476461"/>
                <a:gd name="connsiteX3" fmla="*/ 226585 w 520128"/>
                <a:gd name="connsiteY3" fmla="*/ 470902 h 476461"/>
                <a:gd name="connsiteX4" fmla="*/ 341223 w 520128"/>
                <a:gd name="connsiteY4" fmla="*/ 347472 h 476461"/>
                <a:gd name="connsiteX5" fmla="*/ 481431 w 520128"/>
                <a:gd name="connsiteY5" fmla="*/ 249936 h 476461"/>
                <a:gd name="connsiteX6" fmla="*/ 517953 w 520128"/>
                <a:gd name="connsiteY6" fmla="*/ 109944 h 476461"/>
                <a:gd name="connsiteX7" fmla="*/ 432663 w 520128"/>
                <a:gd name="connsiteY7" fmla="*/ 0 h 476461"/>
                <a:gd name="connsiteX8" fmla="*/ 270283 w 520128"/>
                <a:gd name="connsiteY8" fmla="*/ 174572 h 476461"/>
                <a:gd name="connsiteX9" fmla="*/ 5943 w 520128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8793"/>
                <a:gd name="connsiteY0" fmla="*/ 217406 h 480507"/>
                <a:gd name="connsiteX1" fmla="*/ 18135 w 518793"/>
                <a:gd name="connsiteY1" fmla="*/ 357614 h 480507"/>
                <a:gd name="connsiteX2" fmla="*/ 103479 w 518793"/>
                <a:gd name="connsiteY2" fmla="*/ 455150 h 480507"/>
                <a:gd name="connsiteX3" fmla="*/ 226585 w 518793"/>
                <a:gd name="connsiteY3" fmla="*/ 474948 h 480507"/>
                <a:gd name="connsiteX4" fmla="*/ 365499 w 518793"/>
                <a:gd name="connsiteY4" fmla="*/ 331288 h 480507"/>
                <a:gd name="connsiteX5" fmla="*/ 481431 w 518793"/>
                <a:gd name="connsiteY5" fmla="*/ 253982 h 480507"/>
                <a:gd name="connsiteX6" fmla="*/ 517953 w 518793"/>
                <a:gd name="connsiteY6" fmla="*/ 113990 h 480507"/>
                <a:gd name="connsiteX7" fmla="*/ 452893 w 518793"/>
                <a:gd name="connsiteY7" fmla="*/ 0 h 480507"/>
                <a:gd name="connsiteX8" fmla="*/ 270283 w 518793"/>
                <a:gd name="connsiteY8" fmla="*/ 178618 h 480507"/>
                <a:gd name="connsiteX9" fmla="*/ 5943 w 518793"/>
                <a:gd name="connsiteY9" fmla="*/ 217406 h 480507"/>
                <a:gd name="connsiteX0" fmla="*/ 5943 w 518793"/>
                <a:gd name="connsiteY0" fmla="*/ 217406 h 480507"/>
                <a:gd name="connsiteX1" fmla="*/ 18135 w 518793"/>
                <a:gd name="connsiteY1" fmla="*/ 357614 h 480507"/>
                <a:gd name="connsiteX2" fmla="*/ 103479 w 518793"/>
                <a:gd name="connsiteY2" fmla="*/ 455150 h 480507"/>
                <a:gd name="connsiteX3" fmla="*/ 226585 w 518793"/>
                <a:gd name="connsiteY3" fmla="*/ 474948 h 480507"/>
                <a:gd name="connsiteX4" fmla="*/ 365499 w 518793"/>
                <a:gd name="connsiteY4" fmla="*/ 331288 h 480507"/>
                <a:gd name="connsiteX5" fmla="*/ 481431 w 518793"/>
                <a:gd name="connsiteY5" fmla="*/ 253982 h 480507"/>
                <a:gd name="connsiteX6" fmla="*/ 517953 w 518793"/>
                <a:gd name="connsiteY6" fmla="*/ 113990 h 480507"/>
                <a:gd name="connsiteX7" fmla="*/ 452893 w 518793"/>
                <a:gd name="connsiteY7" fmla="*/ 0 h 480507"/>
                <a:gd name="connsiteX8" fmla="*/ 270283 w 518793"/>
                <a:gd name="connsiteY8" fmla="*/ 178618 h 480507"/>
                <a:gd name="connsiteX9" fmla="*/ 5943 w 518793"/>
                <a:gd name="connsiteY9" fmla="*/ 217406 h 480507"/>
                <a:gd name="connsiteX0" fmla="*/ 5943 w 518682"/>
                <a:gd name="connsiteY0" fmla="*/ 217406 h 480507"/>
                <a:gd name="connsiteX1" fmla="*/ 18135 w 518682"/>
                <a:gd name="connsiteY1" fmla="*/ 357614 h 480507"/>
                <a:gd name="connsiteX2" fmla="*/ 103479 w 518682"/>
                <a:gd name="connsiteY2" fmla="*/ 455150 h 480507"/>
                <a:gd name="connsiteX3" fmla="*/ 226585 w 518682"/>
                <a:gd name="connsiteY3" fmla="*/ 474948 h 480507"/>
                <a:gd name="connsiteX4" fmla="*/ 385729 w 518682"/>
                <a:gd name="connsiteY4" fmla="*/ 315104 h 480507"/>
                <a:gd name="connsiteX5" fmla="*/ 481431 w 518682"/>
                <a:gd name="connsiteY5" fmla="*/ 253982 h 480507"/>
                <a:gd name="connsiteX6" fmla="*/ 517953 w 518682"/>
                <a:gd name="connsiteY6" fmla="*/ 113990 h 480507"/>
                <a:gd name="connsiteX7" fmla="*/ 452893 w 518682"/>
                <a:gd name="connsiteY7" fmla="*/ 0 h 480507"/>
                <a:gd name="connsiteX8" fmla="*/ 270283 w 518682"/>
                <a:gd name="connsiteY8" fmla="*/ 178618 h 480507"/>
                <a:gd name="connsiteX9" fmla="*/ 5943 w 518682"/>
                <a:gd name="connsiteY9" fmla="*/ 217406 h 480507"/>
                <a:gd name="connsiteX0" fmla="*/ 5943 w 518682"/>
                <a:gd name="connsiteY0" fmla="*/ 217406 h 480507"/>
                <a:gd name="connsiteX1" fmla="*/ 18135 w 518682"/>
                <a:gd name="connsiteY1" fmla="*/ 357614 h 480507"/>
                <a:gd name="connsiteX2" fmla="*/ 103479 w 518682"/>
                <a:gd name="connsiteY2" fmla="*/ 455150 h 480507"/>
                <a:gd name="connsiteX3" fmla="*/ 226585 w 518682"/>
                <a:gd name="connsiteY3" fmla="*/ 474948 h 480507"/>
                <a:gd name="connsiteX4" fmla="*/ 385729 w 518682"/>
                <a:gd name="connsiteY4" fmla="*/ 315104 h 480507"/>
                <a:gd name="connsiteX5" fmla="*/ 481431 w 518682"/>
                <a:gd name="connsiteY5" fmla="*/ 253982 h 480507"/>
                <a:gd name="connsiteX6" fmla="*/ 517953 w 518682"/>
                <a:gd name="connsiteY6" fmla="*/ 113990 h 480507"/>
                <a:gd name="connsiteX7" fmla="*/ 452893 w 518682"/>
                <a:gd name="connsiteY7" fmla="*/ 0 h 480507"/>
                <a:gd name="connsiteX8" fmla="*/ 270283 w 518682"/>
                <a:gd name="connsiteY8" fmla="*/ 178618 h 480507"/>
                <a:gd name="connsiteX9" fmla="*/ 5943 w 518682"/>
                <a:gd name="connsiteY9" fmla="*/ 217406 h 480507"/>
                <a:gd name="connsiteX0" fmla="*/ 4331 w 517070"/>
                <a:gd name="connsiteY0" fmla="*/ 217406 h 480507"/>
                <a:gd name="connsiteX1" fmla="*/ 24615 w 517070"/>
                <a:gd name="connsiteY1" fmla="*/ 394028 h 480507"/>
                <a:gd name="connsiteX2" fmla="*/ 101867 w 517070"/>
                <a:gd name="connsiteY2" fmla="*/ 455150 h 480507"/>
                <a:gd name="connsiteX3" fmla="*/ 224973 w 517070"/>
                <a:gd name="connsiteY3" fmla="*/ 474948 h 480507"/>
                <a:gd name="connsiteX4" fmla="*/ 384117 w 517070"/>
                <a:gd name="connsiteY4" fmla="*/ 315104 h 480507"/>
                <a:gd name="connsiteX5" fmla="*/ 479819 w 517070"/>
                <a:gd name="connsiteY5" fmla="*/ 253982 h 480507"/>
                <a:gd name="connsiteX6" fmla="*/ 516341 w 517070"/>
                <a:gd name="connsiteY6" fmla="*/ 113990 h 480507"/>
                <a:gd name="connsiteX7" fmla="*/ 451281 w 517070"/>
                <a:gd name="connsiteY7" fmla="*/ 0 h 480507"/>
                <a:gd name="connsiteX8" fmla="*/ 268671 w 517070"/>
                <a:gd name="connsiteY8" fmla="*/ 178618 h 480507"/>
                <a:gd name="connsiteX9" fmla="*/ 4331 w 517070"/>
                <a:gd name="connsiteY9" fmla="*/ 217406 h 480507"/>
                <a:gd name="connsiteX0" fmla="*/ 4331 w 528580"/>
                <a:gd name="connsiteY0" fmla="*/ 105132 h 368233"/>
                <a:gd name="connsiteX1" fmla="*/ 24615 w 528580"/>
                <a:gd name="connsiteY1" fmla="*/ 281754 h 368233"/>
                <a:gd name="connsiteX2" fmla="*/ 101867 w 528580"/>
                <a:gd name="connsiteY2" fmla="*/ 342876 h 368233"/>
                <a:gd name="connsiteX3" fmla="*/ 224973 w 528580"/>
                <a:gd name="connsiteY3" fmla="*/ 362674 h 368233"/>
                <a:gd name="connsiteX4" fmla="*/ 384117 w 528580"/>
                <a:gd name="connsiteY4" fmla="*/ 202830 h 368233"/>
                <a:gd name="connsiteX5" fmla="*/ 479819 w 528580"/>
                <a:gd name="connsiteY5" fmla="*/ 141708 h 368233"/>
                <a:gd name="connsiteX6" fmla="*/ 516341 w 528580"/>
                <a:gd name="connsiteY6" fmla="*/ 1716 h 368233"/>
                <a:gd name="connsiteX7" fmla="*/ 268671 w 528580"/>
                <a:gd name="connsiteY7" fmla="*/ 66344 h 368233"/>
                <a:gd name="connsiteX8" fmla="*/ 4331 w 528580"/>
                <a:gd name="connsiteY8" fmla="*/ 105132 h 368233"/>
                <a:gd name="connsiteX0" fmla="*/ 4331 w 484090"/>
                <a:gd name="connsiteY0" fmla="*/ 38788 h 301889"/>
                <a:gd name="connsiteX1" fmla="*/ 24615 w 484090"/>
                <a:gd name="connsiteY1" fmla="*/ 215410 h 301889"/>
                <a:gd name="connsiteX2" fmla="*/ 101867 w 484090"/>
                <a:gd name="connsiteY2" fmla="*/ 276532 h 301889"/>
                <a:gd name="connsiteX3" fmla="*/ 224973 w 484090"/>
                <a:gd name="connsiteY3" fmla="*/ 296330 h 301889"/>
                <a:gd name="connsiteX4" fmla="*/ 384117 w 484090"/>
                <a:gd name="connsiteY4" fmla="*/ 136486 h 301889"/>
                <a:gd name="connsiteX5" fmla="*/ 479819 w 484090"/>
                <a:gd name="connsiteY5" fmla="*/ 75364 h 301889"/>
                <a:gd name="connsiteX6" fmla="*/ 268671 w 484090"/>
                <a:gd name="connsiteY6" fmla="*/ 0 h 301889"/>
                <a:gd name="connsiteX7" fmla="*/ 4331 w 484090"/>
                <a:gd name="connsiteY7" fmla="*/ 38788 h 301889"/>
                <a:gd name="connsiteX0" fmla="*/ 4331 w 384723"/>
                <a:gd name="connsiteY0" fmla="*/ 38788 h 301889"/>
                <a:gd name="connsiteX1" fmla="*/ 24615 w 384723"/>
                <a:gd name="connsiteY1" fmla="*/ 215410 h 301889"/>
                <a:gd name="connsiteX2" fmla="*/ 101867 w 384723"/>
                <a:gd name="connsiteY2" fmla="*/ 276532 h 301889"/>
                <a:gd name="connsiteX3" fmla="*/ 224973 w 384723"/>
                <a:gd name="connsiteY3" fmla="*/ 296330 h 301889"/>
                <a:gd name="connsiteX4" fmla="*/ 384117 w 384723"/>
                <a:gd name="connsiteY4" fmla="*/ 136486 h 301889"/>
                <a:gd name="connsiteX5" fmla="*/ 268671 w 384723"/>
                <a:gd name="connsiteY5" fmla="*/ 0 h 301889"/>
                <a:gd name="connsiteX6" fmla="*/ 4331 w 384723"/>
                <a:gd name="connsiteY6" fmla="*/ 38788 h 301889"/>
                <a:gd name="connsiteX0" fmla="*/ 4331 w 364752"/>
                <a:gd name="connsiteY0" fmla="*/ 38788 h 301889"/>
                <a:gd name="connsiteX1" fmla="*/ 24615 w 364752"/>
                <a:gd name="connsiteY1" fmla="*/ 215410 h 301889"/>
                <a:gd name="connsiteX2" fmla="*/ 101867 w 364752"/>
                <a:gd name="connsiteY2" fmla="*/ 276532 h 301889"/>
                <a:gd name="connsiteX3" fmla="*/ 224973 w 364752"/>
                <a:gd name="connsiteY3" fmla="*/ 296330 h 301889"/>
                <a:gd name="connsiteX4" fmla="*/ 363886 w 364752"/>
                <a:gd name="connsiteY4" fmla="*/ 156716 h 301889"/>
                <a:gd name="connsiteX5" fmla="*/ 268671 w 364752"/>
                <a:gd name="connsiteY5" fmla="*/ 0 h 301889"/>
                <a:gd name="connsiteX6" fmla="*/ 4331 w 364752"/>
                <a:gd name="connsiteY6" fmla="*/ 38788 h 301889"/>
                <a:gd name="connsiteX0" fmla="*/ 4331 w 364752"/>
                <a:gd name="connsiteY0" fmla="*/ 38788 h 301889"/>
                <a:gd name="connsiteX1" fmla="*/ 24615 w 364752"/>
                <a:gd name="connsiteY1" fmla="*/ 215410 h 301889"/>
                <a:gd name="connsiteX2" fmla="*/ 101867 w 364752"/>
                <a:gd name="connsiteY2" fmla="*/ 276532 h 301889"/>
                <a:gd name="connsiteX3" fmla="*/ 224973 w 364752"/>
                <a:gd name="connsiteY3" fmla="*/ 296330 h 301889"/>
                <a:gd name="connsiteX4" fmla="*/ 363886 w 364752"/>
                <a:gd name="connsiteY4" fmla="*/ 156716 h 301889"/>
                <a:gd name="connsiteX5" fmla="*/ 268671 w 364752"/>
                <a:gd name="connsiteY5" fmla="*/ 0 h 301889"/>
                <a:gd name="connsiteX6" fmla="*/ 4331 w 364752"/>
                <a:gd name="connsiteY6" fmla="*/ 38788 h 301889"/>
                <a:gd name="connsiteX0" fmla="*/ 4331 w 364535"/>
                <a:gd name="connsiteY0" fmla="*/ 38788 h 301889"/>
                <a:gd name="connsiteX1" fmla="*/ 24615 w 364535"/>
                <a:gd name="connsiteY1" fmla="*/ 215410 h 301889"/>
                <a:gd name="connsiteX2" fmla="*/ 101867 w 364535"/>
                <a:gd name="connsiteY2" fmla="*/ 276532 h 301889"/>
                <a:gd name="connsiteX3" fmla="*/ 224973 w 364535"/>
                <a:gd name="connsiteY3" fmla="*/ 296330 h 301889"/>
                <a:gd name="connsiteX4" fmla="*/ 363886 w 364535"/>
                <a:gd name="connsiteY4" fmla="*/ 156716 h 301889"/>
                <a:gd name="connsiteX5" fmla="*/ 268671 w 364535"/>
                <a:gd name="connsiteY5" fmla="*/ 0 h 301889"/>
                <a:gd name="connsiteX6" fmla="*/ 4331 w 364535"/>
                <a:gd name="connsiteY6" fmla="*/ 38788 h 301889"/>
                <a:gd name="connsiteX0" fmla="*/ 4714 w 364918"/>
                <a:gd name="connsiteY0" fmla="*/ 38788 h 305168"/>
                <a:gd name="connsiteX1" fmla="*/ 24998 w 364918"/>
                <a:gd name="connsiteY1" fmla="*/ 215410 h 305168"/>
                <a:gd name="connsiteX2" fmla="*/ 118125 w 364918"/>
                <a:gd name="connsiteY2" fmla="*/ 292407 h 305168"/>
                <a:gd name="connsiteX3" fmla="*/ 225356 w 364918"/>
                <a:gd name="connsiteY3" fmla="*/ 296330 h 305168"/>
                <a:gd name="connsiteX4" fmla="*/ 364269 w 364918"/>
                <a:gd name="connsiteY4" fmla="*/ 156716 h 305168"/>
                <a:gd name="connsiteX5" fmla="*/ 269054 w 364918"/>
                <a:gd name="connsiteY5" fmla="*/ 0 h 305168"/>
                <a:gd name="connsiteX6" fmla="*/ 4714 w 364918"/>
                <a:gd name="connsiteY6" fmla="*/ 38788 h 305168"/>
                <a:gd name="connsiteX0" fmla="*/ 2925 w 363129"/>
                <a:gd name="connsiteY0" fmla="*/ 38788 h 305168"/>
                <a:gd name="connsiteX1" fmla="*/ 39084 w 363129"/>
                <a:gd name="connsiteY1" fmla="*/ 224935 h 305168"/>
                <a:gd name="connsiteX2" fmla="*/ 116336 w 363129"/>
                <a:gd name="connsiteY2" fmla="*/ 292407 h 305168"/>
                <a:gd name="connsiteX3" fmla="*/ 223567 w 363129"/>
                <a:gd name="connsiteY3" fmla="*/ 296330 h 305168"/>
                <a:gd name="connsiteX4" fmla="*/ 362480 w 363129"/>
                <a:gd name="connsiteY4" fmla="*/ 156716 h 305168"/>
                <a:gd name="connsiteX5" fmla="*/ 267265 w 363129"/>
                <a:gd name="connsiteY5" fmla="*/ 0 h 305168"/>
                <a:gd name="connsiteX6" fmla="*/ 2925 w 363129"/>
                <a:gd name="connsiteY6" fmla="*/ 38788 h 305168"/>
                <a:gd name="connsiteX0" fmla="*/ 2925 w 363129"/>
                <a:gd name="connsiteY0" fmla="*/ 64188 h 305168"/>
                <a:gd name="connsiteX1" fmla="*/ 39084 w 363129"/>
                <a:gd name="connsiteY1" fmla="*/ 224935 h 305168"/>
                <a:gd name="connsiteX2" fmla="*/ 116336 w 363129"/>
                <a:gd name="connsiteY2" fmla="*/ 292407 h 305168"/>
                <a:gd name="connsiteX3" fmla="*/ 223567 w 363129"/>
                <a:gd name="connsiteY3" fmla="*/ 296330 h 305168"/>
                <a:gd name="connsiteX4" fmla="*/ 362480 w 363129"/>
                <a:gd name="connsiteY4" fmla="*/ 156716 h 305168"/>
                <a:gd name="connsiteX5" fmla="*/ 267265 w 363129"/>
                <a:gd name="connsiteY5" fmla="*/ 0 h 305168"/>
                <a:gd name="connsiteX6" fmla="*/ 2925 w 363129"/>
                <a:gd name="connsiteY6" fmla="*/ 64188 h 305168"/>
                <a:gd name="connsiteX0" fmla="*/ 2528 w 362732"/>
                <a:gd name="connsiteY0" fmla="*/ 64188 h 305168"/>
                <a:gd name="connsiteX1" fmla="*/ 45037 w 362732"/>
                <a:gd name="connsiteY1" fmla="*/ 234460 h 305168"/>
                <a:gd name="connsiteX2" fmla="*/ 115939 w 362732"/>
                <a:gd name="connsiteY2" fmla="*/ 292407 h 305168"/>
                <a:gd name="connsiteX3" fmla="*/ 223170 w 362732"/>
                <a:gd name="connsiteY3" fmla="*/ 296330 h 305168"/>
                <a:gd name="connsiteX4" fmla="*/ 362083 w 362732"/>
                <a:gd name="connsiteY4" fmla="*/ 156716 h 305168"/>
                <a:gd name="connsiteX5" fmla="*/ 266868 w 362732"/>
                <a:gd name="connsiteY5" fmla="*/ 0 h 305168"/>
                <a:gd name="connsiteX6" fmla="*/ 2528 w 362732"/>
                <a:gd name="connsiteY6" fmla="*/ 64188 h 305168"/>
                <a:gd name="connsiteX0" fmla="*/ 2528 w 362732"/>
                <a:gd name="connsiteY0" fmla="*/ 64188 h 305168"/>
                <a:gd name="connsiteX1" fmla="*/ 45037 w 362732"/>
                <a:gd name="connsiteY1" fmla="*/ 234460 h 305168"/>
                <a:gd name="connsiteX2" fmla="*/ 115939 w 362732"/>
                <a:gd name="connsiteY2" fmla="*/ 292407 h 305168"/>
                <a:gd name="connsiteX3" fmla="*/ 223170 w 362732"/>
                <a:gd name="connsiteY3" fmla="*/ 296330 h 305168"/>
                <a:gd name="connsiteX4" fmla="*/ 362083 w 362732"/>
                <a:gd name="connsiteY4" fmla="*/ 156716 h 305168"/>
                <a:gd name="connsiteX5" fmla="*/ 266868 w 362732"/>
                <a:gd name="connsiteY5" fmla="*/ 0 h 305168"/>
                <a:gd name="connsiteX6" fmla="*/ 2528 w 362732"/>
                <a:gd name="connsiteY6" fmla="*/ 64188 h 305168"/>
                <a:gd name="connsiteX0" fmla="*/ 2528 w 362732"/>
                <a:gd name="connsiteY0" fmla="*/ 64390 h 305370"/>
                <a:gd name="connsiteX1" fmla="*/ 45037 w 362732"/>
                <a:gd name="connsiteY1" fmla="*/ 234662 h 305370"/>
                <a:gd name="connsiteX2" fmla="*/ 115939 w 362732"/>
                <a:gd name="connsiteY2" fmla="*/ 292609 h 305370"/>
                <a:gd name="connsiteX3" fmla="*/ 223170 w 362732"/>
                <a:gd name="connsiteY3" fmla="*/ 296532 h 305370"/>
                <a:gd name="connsiteX4" fmla="*/ 362083 w 362732"/>
                <a:gd name="connsiteY4" fmla="*/ 156918 h 305370"/>
                <a:gd name="connsiteX5" fmla="*/ 266868 w 362732"/>
                <a:gd name="connsiteY5" fmla="*/ 202 h 305370"/>
                <a:gd name="connsiteX6" fmla="*/ 2528 w 362732"/>
                <a:gd name="connsiteY6" fmla="*/ 64390 h 305370"/>
                <a:gd name="connsiteX0" fmla="*/ 2528 w 362083"/>
                <a:gd name="connsiteY0" fmla="*/ 64390 h 305370"/>
                <a:gd name="connsiteX1" fmla="*/ 45037 w 362083"/>
                <a:gd name="connsiteY1" fmla="*/ 234662 h 305370"/>
                <a:gd name="connsiteX2" fmla="*/ 115939 w 362083"/>
                <a:gd name="connsiteY2" fmla="*/ 292609 h 305370"/>
                <a:gd name="connsiteX3" fmla="*/ 223170 w 362083"/>
                <a:gd name="connsiteY3" fmla="*/ 296532 h 305370"/>
                <a:gd name="connsiteX4" fmla="*/ 362083 w 362083"/>
                <a:gd name="connsiteY4" fmla="*/ 156918 h 305370"/>
                <a:gd name="connsiteX5" fmla="*/ 266868 w 362083"/>
                <a:gd name="connsiteY5" fmla="*/ 202 h 305370"/>
                <a:gd name="connsiteX6" fmla="*/ 2528 w 362083"/>
                <a:gd name="connsiteY6" fmla="*/ 64390 h 305370"/>
                <a:gd name="connsiteX0" fmla="*/ 2924 w 362479"/>
                <a:gd name="connsiteY0" fmla="*/ 64390 h 305370"/>
                <a:gd name="connsiteX1" fmla="*/ 39083 w 362479"/>
                <a:gd name="connsiteY1" fmla="*/ 237837 h 305370"/>
                <a:gd name="connsiteX2" fmla="*/ 116335 w 362479"/>
                <a:gd name="connsiteY2" fmla="*/ 292609 h 305370"/>
                <a:gd name="connsiteX3" fmla="*/ 223566 w 362479"/>
                <a:gd name="connsiteY3" fmla="*/ 296532 h 305370"/>
                <a:gd name="connsiteX4" fmla="*/ 362479 w 362479"/>
                <a:gd name="connsiteY4" fmla="*/ 156918 h 305370"/>
                <a:gd name="connsiteX5" fmla="*/ 267264 w 362479"/>
                <a:gd name="connsiteY5" fmla="*/ 202 h 305370"/>
                <a:gd name="connsiteX6" fmla="*/ 2924 w 362479"/>
                <a:gd name="connsiteY6" fmla="*/ 64390 h 305370"/>
                <a:gd name="connsiteX0" fmla="*/ 0 w 359555"/>
                <a:gd name="connsiteY0" fmla="*/ 64390 h 305370"/>
                <a:gd name="connsiteX1" fmla="*/ 36159 w 359555"/>
                <a:gd name="connsiteY1" fmla="*/ 237837 h 305370"/>
                <a:gd name="connsiteX2" fmla="*/ 113411 w 359555"/>
                <a:gd name="connsiteY2" fmla="*/ 292609 h 305370"/>
                <a:gd name="connsiteX3" fmla="*/ 220642 w 359555"/>
                <a:gd name="connsiteY3" fmla="*/ 296532 h 305370"/>
                <a:gd name="connsiteX4" fmla="*/ 359555 w 359555"/>
                <a:gd name="connsiteY4" fmla="*/ 156918 h 305370"/>
                <a:gd name="connsiteX5" fmla="*/ 264340 w 359555"/>
                <a:gd name="connsiteY5" fmla="*/ 202 h 305370"/>
                <a:gd name="connsiteX6" fmla="*/ 0 w 359555"/>
                <a:gd name="connsiteY6" fmla="*/ 64390 h 305370"/>
                <a:gd name="connsiteX0" fmla="*/ 0 w 359555"/>
                <a:gd name="connsiteY0" fmla="*/ 64390 h 305370"/>
                <a:gd name="connsiteX1" fmla="*/ 36159 w 359555"/>
                <a:gd name="connsiteY1" fmla="*/ 237837 h 305370"/>
                <a:gd name="connsiteX2" fmla="*/ 113411 w 359555"/>
                <a:gd name="connsiteY2" fmla="*/ 292609 h 305370"/>
                <a:gd name="connsiteX3" fmla="*/ 220642 w 359555"/>
                <a:gd name="connsiteY3" fmla="*/ 296532 h 305370"/>
                <a:gd name="connsiteX4" fmla="*/ 359555 w 359555"/>
                <a:gd name="connsiteY4" fmla="*/ 156918 h 305370"/>
                <a:gd name="connsiteX5" fmla="*/ 264340 w 359555"/>
                <a:gd name="connsiteY5" fmla="*/ 202 h 305370"/>
                <a:gd name="connsiteX6" fmla="*/ 0 w 359555"/>
                <a:gd name="connsiteY6" fmla="*/ 64390 h 30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555" h="305370">
                  <a:moveTo>
                    <a:pt x="0" y="64390"/>
                  </a:moveTo>
                  <a:cubicBezTo>
                    <a:pt x="3521" y="174918"/>
                    <a:pt x="17257" y="199801"/>
                    <a:pt x="36159" y="237837"/>
                  </a:cubicBezTo>
                  <a:cubicBezTo>
                    <a:pt x="55061" y="275873"/>
                    <a:pt x="82041" y="283169"/>
                    <a:pt x="113411" y="292609"/>
                  </a:cubicBezTo>
                  <a:cubicBezTo>
                    <a:pt x="144781" y="302050"/>
                    <a:pt x="181018" y="313804"/>
                    <a:pt x="220642" y="296532"/>
                  </a:cubicBezTo>
                  <a:cubicBezTo>
                    <a:pt x="260266" y="279260"/>
                    <a:pt x="296851" y="234206"/>
                    <a:pt x="359555" y="156918"/>
                  </a:cubicBezTo>
                  <a:cubicBezTo>
                    <a:pt x="354138" y="110705"/>
                    <a:pt x="311454" y="60991"/>
                    <a:pt x="264340" y="202"/>
                  </a:cubicBezTo>
                  <a:cubicBezTo>
                    <a:pt x="125800" y="-2974"/>
                    <a:pt x="73662" y="31860"/>
                    <a:pt x="0" y="64390"/>
                  </a:cubicBezTo>
                  <a:close/>
                </a:path>
              </a:pathLst>
            </a:custGeom>
            <a:gradFill>
              <a:gsLst>
                <a:gs pos="42000">
                  <a:srgbClr val="D3B28A">
                    <a:alpha val="50000"/>
                  </a:srgbClr>
                </a:gs>
                <a:gs pos="84000">
                  <a:srgbClr val="EAC59B">
                    <a:alpha val="0"/>
                  </a:srgb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3" name="Freeform 271">
              <a:extLst>
                <a:ext uri="{FF2B5EF4-FFF2-40B4-BE49-F238E27FC236}">
                  <a16:creationId xmlns:a16="http://schemas.microsoft.com/office/drawing/2014/main" id="{939431E0-ABF5-3A4B-AB23-C2B2BBBCAF50}"/>
                </a:ext>
              </a:extLst>
            </p:cNvPr>
            <p:cNvSpPr/>
            <p:nvPr/>
          </p:nvSpPr>
          <p:spPr>
            <a:xfrm>
              <a:off x="8490541" y="3800657"/>
              <a:ext cx="193957" cy="234076"/>
            </a:xfrm>
            <a:custGeom>
              <a:avLst/>
              <a:gdLst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5943 w 509335"/>
                <a:gd name="connsiteY0" fmla="*/ 213473 h 451229"/>
                <a:gd name="connsiteX1" fmla="*/ 18135 w 509335"/>
                <a:gd name="connsiteY1" fmla="*/ 353681 h 451229"/>
                <a:gd name="connsiteX2" fmla="*/ 103479 w 509335"/>
                <a:gd name="connsiteY2" fmla="*/ 451217 h 451229"/>
                <a:gd name="connsiteX3" fmla="*/ 341223 w 509335"/>
                <a:gd name="connsiteY3" fmla="*/ 347585 h 451229"/>
                <a:gd name="connsiteX4" fmla="*/ 481431 w 509335"/>
                <a:gd name="connsiteY4" fmla="*/ 250049 h 451229"/>
                <a:gd name="connsiteX5" fmla="*/ 505815 w 509335"/>
                <a:gd name="connsiteY5" fmla="*/ 158609 h 451229"/>
                <a:gd name="connsiteX6" fmla="*/ 432663 w 509335"/>
                <a:gd name="connsiteY6" fmla="*/ 113 h 451229"/>
                <a:gd name="connsiteX7" fmla="*/ 310743 w 509335"/>
                <a:gd name="connsiteY7" fmla="*/ 134225 h 451229"/>
                <a:gd name="connsiteX8" fmla="*/ 5943 w 509335"/>
                <a:gd name="connsiteY8" fmla="*/ 213473 h 45122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360 h 451116"/>
                <a:gd name="connsiteX1" fmla="*/ 18135 w 509335"/>
                <a:gd name="connsiteY1" fmla="*/ 353568 h 451116"/>
                <a:gd name="connsiteX2" fmla="*/ 103479 w 509335"/>
                <a:gd name="connsiteY2" fmla="*/ 451104 h 451116"/>
                <a:gd name="connsiteX3" fmla="*/ 341223 w 509335"/>
                <a:gd name="connsiteY3" fmla="*/ 347472 h 451116"/>
                <a:gd name="connsiteX4" fmla="*/ 481431 w 509335"/>
                <a:gd name="connsiteY4" fmla="*/ 249936 h 451116"/>
                <a:gd name="connsiteX5" fmla="*/ 505815 w 509335"/>
                <a:gd name="connsiteY5" fmla="*/ 158496 h 451116"/>
                <a:gd name="connsiteX6" fmla="*/ 432663 w 509335"/>
                <a:gd name="connsiteY6" fmla="*/ 0 h 451116"/>
                <a:gd name="connsiteX7" fmla="*/ 270283 w 509335"/>
                <a:gd name="connsiteY7" fmla="*/ 174572 h 451116"/>
                <a:gd name="connsiteX8" fmla="*/ 5943 w 509335"/>
                <a:gd name="connsiteY8" fmla="*/ 213360 h 451116"/>
                <a:gd name="connsiteX0" fmla="*/ 5943 w 509335"/>
                <a:gd name="connsiteY0" fmla="*/ 213360 h 451116"/>
                <a:gd name="connsiteX1" fmla="*/ 18135 w 509335"/>
                <a:gd name="connsiteY1" fmla="*/ 353568 h 451116"/>
                <a:gd name="connsiteX2" fmla="*/ 103479 w 509335"/>
                <a:gd name="connsiteY2" fmla="*/ 451104 h 451116"/>
                <a:gd name="connsiteX3" fmla="*/ 341223 w 509335"/>
                <a:gd name="connsiteY3" fmla="*/ 347472 h 451116"/>
                <a:gd name="connsiteX4" fmla="*/ 481431 w 509335"/>
                <a:gd name="connsiteY4" fmla="*/ 249936 h 451116"/>
                <a:gd name="connsiteX5" fmla="*/ 505815 w 509335"/>
                <a:gd name="connsiteY5" fmla="*/ 158496 h 451116"/>
                <a:gd name="connsiteX6" fmla="*/ 432663 w 509335"/>
                <a:gd name="connsiteY6" fmla="*/ 0 h 451116"/>
                <a:gd name="connsiteX7" fmla="*/ 270283 w 509335"/>
                <a:gd name="connsiteY7" fmla="*/ 174572 h 451116"/>
                <a:gd name="connsiteX8" fmla="*/ 5943 w 509335"/>
                <a:gd name="connsiteY8" fmla="*/ 213360 h 451116"/>
                <a:gd name="connsiteX0" fmla="*/ 5943 w 520128"/>
                <a:gd name="connsiteY0" fmla="*/ 213360 h 451116"/>
                <a:gd name="connsiteX1" fmla="*/ 18135 w 520128"/>
                <a:gd name="connsiteY1" fmla="*/ 353568 h 451116"/>
                <a:gd name="connsiteX2" fmla="*/ 103479 w 520128"/>
                <a:gd name="connsiteY2" fmla="*/ 451104 h 451116"/>
                <a:gd name="connsiteX3" fmla="*/ 341223 w 520128"/>
                <a:gd name="connsiteY3" fmla="*/ 347472 h 451116"/>
                <a:gd name="connsiteX4" fmla="*/ 481431 w 520128"/>
                <a:gd name="connsiteY4" fmla="*/ 249936 h 451116"/>
                <a:gd name="connsiteX5" fmla="*/ 517953 w 520128"/>
                <a:gd name="connsiteY5" fmla="*/ 109944 h 451116"/>
                <a:gd name="connsiteX6" fmla="*/ 432663 w 520128"/>
                <a:gd name="connsiteY6" fmla="*/ 0 h 451116"/>
                <a:gd name="connsiteX7" fmla="*/ 270283 w 520128"/>
                <a:gd name="connsiteY7" fmla="*/ 174572 h 451116"/>
                <a:gd name="connsiteX8" fmla="*/ 5943 w 520128"/>
                <a:gd name="connsiteY8" fmla="*/ 213360 h 451116"/>
                <a:gd name="connsiteX0" fmla="*/ 5943 w 520128"/>
                <a:gd name="connsiteY0" fmla="*/ 213360 h 451116"/>
                <a:gd name="connsiteX1" fmla="*/ 18135 w 520128"/>
                <a:gd name="connsiteY1" fmla="*/ 353568 h 451116"/>
                <a:gd name="connsiteX2" fmla="*/ 103479 w 520128"/>
                <a:gd name="connsiteY2" fmla="*/ 451104 h 451116"/>
                <a:gd name="connsiteX3" fmla="*/ 341223 w 520128"/>
                <a:gd name="connsiteY3" fmla="*/ 347472 h 451116"/>
                <a:gd name="connsiteX4" fmla="*/ 481431 w 520128"/>
                <a:gd name="connsiteY4" fmla="*/ 249936 h 451116"/>
                <a:gd name="connsiteX5" fmla="*/ 517953 w 520128"/>
                <a:gd name="connsiteY5" fmla="*/ 109944 h 451116"/>
                <a:gd name="connsiteX6" fmla="*/ 432663 w 520128"/>
                <a:gd name="connsiteY6" fmla="*/ 0 h 451116"/>
                <a:gd name="connsiteX7" fmla="*/ 270283 w 520128"/>
                <a:gd name="connsiteY7" fmla="*/ 174572 h 451116"/>
                <a:gd name="connsiteX8" fmla="*/ 5943 w 520128"/>
                <a:gd name="connsiteY8" fmla="*/ 213360 h 451116"/>
                <a:gd name="connsiteX0" fmla="*/ 5943 w 520128"/>
                <a:gd name="connsiteY0" fmla="*/ 213360 h 476461"/>
                <a:gd name="connsiteX1" fmla="*/ 18135 w 520128"/>
                <a:gd name="connsiteY1" fmla="*/ 353568 h 476461"/>
                <a:gd name="connsiteX2" fmla="*/ 103479 w 520128"/>
                <a:gd name="connsiteY2" fmla="*/ 451104 h 476461"/>
                <a:gd name="connsiteX3" fmla="*/ 226585 w 520128"/>
                <a:gd name="connsiteY3" fmla="*/ 470902 h 476461"/>
                <a:gd name="connsiteX4" fmla="*/ 341223 w 520128"/>
                <a:gd name="connsiteY4" fmla="*/ 347472 h 476461"/>
                <a:gd name="connsiteX5" fmla="*/ 481431 w 520128"/>
                <a:gd name="connsiteY5" fmla="*/ 249936 h 476461"/>
                <a:gd name="connsiteX6" fmla="*/ 517953 w 520128"/>
                <a:gd name="connsiteY6" fmla="*/ 109944 h 476461"/>
                <a:gd name="connsiteX7" fmla="*/ 432663 w 520128"/>
                <a:gd name="connsiteY7" fmla="*/ 0 h 476461"/>
                <a:gd name="connsiteX8" fmla="*/ 270283 w 520128"/>
                <a:gd name="connsiteY8" fmla="*/ 174572 h 476461"/>
                <a:gd name="connsiteX9" fmla="*/ 5943 w 520128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8793"/>
                <a:gd name="connsiteY0" fmla="*/ 217406 h 480507"/>
                <a:gd name="connsiteX1" fmla="*/ 18135 w 518793"/>
                <a:gd name="connsiteY1" fmla="*/ 357614 h 480507"/>
                <a:gd name="connsiteX2" fmla="*/ 103479 w 518793"/>
                <a:gd name="connsiteY2" fmla="*/ 455150 h 480507"/>
                <a:gd name="connsiteX3" fmla="*/ 226585 w 518793"/>
                <a:gd name="connsiteY3" fmla="*/ 474948 h 480507"/>
                <a:gd name="connsiteX4" fmla="*/ 365499 w 518793"/>
                <a:gd name="connsiteY4" fmla="*/ 331288 h 480507"/>
                <a:gd name="connsiteX5" fmla="*/ 481431 w 518793"/>
                <a:gd name="connsiteY5" fmla="*/ 253982 h 480507"/>
                <a:gd name="connsiteX6" fmla="*/ 517953 w 518793"/>
                <a:gd name="connsiteY6" fmla="*/ 113990 h 480507"/>
                <a:gd name="connsiteX7" fmla="*/ 452893 w 518793"/>
                <a:gd name="connsiteY7" fmla="*/ 0 h 480507"/>
                <a:gd name="connsiteX8" fmla="*/ 270283 w 518793"/>
                <a:gd name="connsiteY8" fmla="*/ 178618 h 480507"/>
                <a:gd name="connsiteX9" fmla="*/ 5943 w 518793"/>
                <a:gd name="connsiteY9" fmla="*/ 217406 h 480507"/>
                <a:gd name="connsiteX0" fmla="*/ 5943 w 518793"/>
                <a:gd name="connsiteY0" fmla="*/ 217406 h 480507"/>
                <a:gd name="connsiteX1" fmla="*/ 18135 w 518793"/>
                <a:gd name="connsiteY1" fmla="*/ 357614 h 480507"/>
                <a:gd name="connsiteX2" fmla="*/ 103479 w 518793"/>
                <a:gd name="connsiteY2" fmla="*/ 455150 h 480507"/>
                <a:gd name="connsiteX3" fmla="*/ 226585 w 518793"/>
                <a:gd name="connsiteY3" fmla="*/ 474948 h 480507"/>
                <a:gd name="connsiteX4" fmla="*/ 365499 w 518793"/>
                <a:gd name="connsiteY4" fmla="*/ 331288 h 480507"/>
                <a:gd name="connsiteX5" fmla="*/ 481431 w 518793"/>
                <a:gd name="connsiteY5" fmla="*/ 253982 h 480507"/>
                <a:gd name="connsiteX6" fmla="*/ 517953 w 518793"/>
                <a:gd name="connsiteY6" fmla="*/ 113990 h 480507"/>
                <a:gd name="connsiteX7" fmla="*/ 452893 w 518793"/>
                <a:gd name="connsiteY7" fmla="*/ 0 h 480507"/>
                <a:gd name="connsiteX8" fmla="*/ 270283 w 518793"/>
                <a:gd name="connsiteY8" fmla="*/ 178618 h 480507"/>
                <a:gd name="connsiteX9" fmla="*/ 5943 w 518793"/>
                <a:gd name="connsiteY9" fmla="*/ 217406 h 480507"/>
                <a:gd name="connsiteX0" fmla="*/ 5943 w 518682"/>
                <a:gd name="connsiteY0" fmla="*/ 217406 h 480507"/>
                <a:gd name="connsiteX1" fmla="*/ 18135 w 518682"/>
                <a:gd name="connsiteY1" fmla="*/ 357614 h 480507"/>
                <a:gd name="connsiteX2" fmla="*/ 103479 w 518682"/>
                <a:gd name="connsiteY2" fmla="*/ 455150 h 480507"/>
                <a:gd name="connsiteX3" fmla="*/ 226585 w 518682"/>
                <a:gd name="connsiteY3" fmla="*/ 474948 h 480507"/>
                <a:gd name="connsiteX4" fmla="*/ 385729 w 518682"/>
                <a:gd name="connsiteY4" fmla="*/ 315104 h 480507"/>
                <a:gd name="connsiteX5" fmla="*/ 481431 w 518682"/>
                <a:gd name="connsiteY5" fmla="*/ 253982 h 480507"/>
                <a:gd name="connsiteX6" fmla="*/ 517953 w 518682"/>
                <a:gd name="connsiteY6" fmla="*/ 113990 h 480507"/>
                <a:gd name="connsiteX7" fmla="*/ 452893 w 518682"/>
                <a:gd name="connsiteY7" fmla="*/ 0 h 480507"/>
                <a:gd name="connsiteX8" fmla="*/ 270283 w 518682"/>
                <a:gd name="connsiteY8" fmla="*/ 178618 h 480507"/>
                <a:gd name="connsiteX9" fmla="*/ 5943 w 518682"/>
                <a:gd name="connsiteY9" fmla="*/ 217406 h 480507"/>
                <a:gd name="connsiteX0" fmla="*/ 5943 w 518682"/>
                <a:gd name="connsiteY0" fmla="*/ 217406 h 480507"/>
                <a:gd name="connsiteX1" fmla="*/ 18135 w 518682"/>
                <a:gd name="connsiteY1" fmla="*/ 357614 h 480507"/>
                <a:gd name="connsiteX2" fmla="*/ 103479 w 518682"/>
                <a:gd name="connsiteY2" fmla="*/ 455150 h 480507"/>
                <a:gd name="connsiteX3" fmla="*/ 226585 w 518682"/>
                <a:gd name="connsiteY3" fmla="*/ 474948 h 480507"/>
                <a:gd name="connsiteX4" fmla="*/ 385729 w 518682"/>
                <a:gd name="connsiteY4" fmla="*/ 315104 h 480507"/>
                <a:gd name="connsiteX5" fmla="*/ 481431 w 518682"/>
                <a:gd name="connsiteY5" fmla="*/ 253982 h 480507"/>
                <a:gd name="connsiteX6" fmla="*/ 517953 w 518682"/>
                <a:gd name="connsiteY6" fmla="*/ 113990 h 480507"/>
                <a:gd name="connsiteX7" fmla="*/ 452893 w 518682"/>
                <a:gd name="connsiteY7" fmla="*/ 0 h 480507"/>
                <a:gd name="connsiteX8" fmla="*/ 270283 w 518682"/>
                <a:gd name="connsiteY8" fmla="*/ 178618 h 480507"/>
                <a:gd name="connsiteX9" fmla="*/ 5943 w 518682"/>
                <a:gd name="connsiteY9" fmla="*/ 217406 h 480507"/>
                <a:gd name="connsiteX0" fmla="*/ 4331 w 517070"/>
                <a:gd name="connsiteY0" fmla="*/ 217406 h 480507"/>
                <a:gd name="connsiteX1" fmla="*/ 24615 w 517070"/>
                <a:gd name="connsiteY1" fmla="*/ 394028 h 480507"/>
                <a:gd name="connsiteX2" fmla="*/ 101867 w 517070"/>
                <a:gd name="connsiteY2" fmla="*/ 455150 h 480507"/>
                <a:gd name="connsiteX3" fmla="*/ 224973 w 517070"/>
                <a:gd name="connsiteY3" fmla="*/ 474948 h 480507"/>
                <a:gd name="connsiteX4" fmla="*/ 384117 w 517070"/>
                <a:gd name="connsiteY4" fmla="*/ 315104 h 480507"/>
                <a:gd name="connsiteX5" fmla="*/ 479819 w 517070"/>
                <a:gd name="connsiteY5" fmla="*/ 253982 h 480507"/>
                <a:gd name="connsiteX6" fmla="*/ 516341 w 517070"/>
                <a:gd name="connsiteY6" fmla="*/ 113990 h 480507"/>
                <a:gd name="connsiteX7" fmla="*/ 451281 w 517070"/>
                <a:gd name="connsiteY7" fmla="*/ 0 h 480507"/>
                <a:gd name="connsiteX8" fmla="*/ 268671 w 517070"/>
                <a:gd name="connsiteY8" fmla="*/ 178618 h 480507"/>
                <a:gd name="connsiteX9" fmla="*/ 4331 w 517070"/>
                <a:gd name="connsiteY9" fmla="*/ 217406 h 480507"/>
                <a:gd name="connsiteX0" fmla="*/ 4331 w 517070"/>
                <a:gd name="connsiteY0" fmla="*/ 217406 h 457987"/>
                <a:gd name="connsiteX1" fmla="*/ 24615 w 517070"/>
                <a:gd name="connsiteY1" fmla="*/ 394028 h 457987"/>
                <a:gd name="connsiteX2" fmla="*/ 101867 w 517070"/>
                <a:gd name="connsiteY2" fmla="*/ 455150 h 457987"/>
                <a:gd name="connsiteX3" fmla="*/ 384117 w 517070"/>
                <a:gd name="connsiteY3" fmla="*/ 315104 h 457987"/>
                <a:gd name="connsiteX4" fmla="*/ 479819 w 517070"/>
                <a:gd name="connsiteY4" fmla="*/ 253982 h 457987"/>
                <a:gd name="connsiteX5" fmla="*/ 516341 w 517070"/>
                <a:gd name="connsiteY5" fmla="*/ 113990 h 457987"/>
                <a:gd name="connsiteX6" fmla="*/ 451281 w 517070"/>
                <a:gd name="connsiteY6" fmla="*/ 0 h 457987"/>
                <a:gd name="connsiteX7" fmla="*/ 268671 w 517070"/>
                <a:gd name="connsiteY7" fmla="*/ 178618 h 457987"/>
                <a:gd name="connsiteX8" fmla="*/ 4331 w 517070"/>
                <a:gd name="connsiteY8" fmla="*/ 217406 h 457987"/>
                <a:gd name="connsiteX0" fmla="*/ 18356 w 531095"/>
                <a:gd name="connsiteY0" fmla="*/ 217406 h 396405"/>
                <a:gd name="connsiteX1" fmla="*/ 38640 w 531095"/>
                <a:gd name="connsiteY1" fmla="*/ 394028 h 396405"/>
                <a:gd name="connsiteX2" fmla="*/ 398142 w 531095"/>
                <a:gd name="connsiteY2" fmla="*/ 315104 h 396405"/>
                <a:gd name="connsiteX3" fmla="*/ 493844 w 531095"/>
                <a:gd name="connsiteY3" fmla="*/ 253982 h 396405"/>
                <a:gd name="connsiteX4" fmla="*/ 530366 w 531095"/>
                <a:gd name="connsiteY4" fmla="*/ 113990 h 396405"/>
                <a:gd name="connsiteX5" fmla="*/ 465306 w 531095"/>
                <a:gd name="connsiteY5" fmla="*/ 0 h 396405"/>
                <a:gd name="connsiteX6" fmla="*/ 282696 w 531095"/>
                <a:gd name="connsiteY6" fmla="*/ 178618 h 396405"/>
                <a:gd name="connsiteX7" fmla="*/ 18356 w 531095"/>
                <a:gd name="connsiteY7" fmla="*/ 217406 h 396405"/>
                <a:gd name="connsiteX0" fmla="*/ 0 w 512739"/>
                <a:gd name="connsiteY0" fmla="*/ 217406 h 315823"/>
                <a:gd name="connsiteX1" fmla="*/ 379786 w 512739"/>
                <a:gd name="connsiteY1" fmla="*/ 315104 h 315823"/>
                <a:gd name="connsiteX2" fmla="*/ 475488 w 512739"/>
                <a:gd name="connsiteY2" fmla="*/ 253982 h 315823"/>
                <a:gd name="connsiteX3" fmla="*/ 512010 w 512739"/>
                <a:gd name="connsiteY3" fmla="*/ 113990 h 315823"/>
                <a:gd name="connsiteX4" fmla="*/ 446950 w 512739"/>
                <a:gd name="connsiteY4" fmla="*/ 0 h 315823"/>
                <a:gd name="connsiteX5" fmla="*/ 264340 w 512739"/>
                <a:gd name="connsiteY5" fmla="*/ 178618 h 315823"/>
                <a:gd name="connsiteX6" fmla="*/ 0 w 512739"/>
                <a:gd name="connsiteY6" fmla="*/ 217406 h 315823"/>
                <a:gd name="connsiteX0" fmla="*/ 944 w 249343"/>
                <a:gd name="connsiteY0" fmla="*/ 178618 h 317460"/>
                <a:gd name="connsiteX1" fmla="*/ 116390 w 249343"/>
                <a:gd name="connsiteY1" fmla="*/ 315104 h 317460"/>
                <a:gd name="connsiteX2" fmla="*/ 212092 w 249343"/>
                <a:gd name="connsiteY2" fmla="*/ 253982 h 317460"/>
                <a:gd name="connsiteX3" fmla="*/ 248614 w 249343"/>
                <a:gd name="connsiteY3" fmla="*/ 113990 h 317460"/>
                <a:gd name="connsiteX4" fmla="*/ 183554 w 249343"/>
                <a:gd name="connsiteY4" fmla="*/ 0 h 317460"/>
                <a:gd name="connsiteX5" fmla="*/ 944 w 249343"/>
                <a:gd name="connsiteY5" fmla="*/ 178618 h 317460"/>
                <a:gd name="connsiteX0" fmla="*/ 1243 w 225366"/>
                <a:gd name="connsiteY0" fmla="*/ 154342 h 317460"/>
                <a:gd name="connsiteX1" fmla="*/ 92413 w 225366"/>
                <a:gd name="connsiteY1" fmla="*/ 315104 h 317460"/>
                <a:gd name="connsiteX2" fmla="*/ 188115 w 225366"/>
                <a:gd name="connsiteY2" fmla="*/ 253982 h 317460"/>
                <a:gd name="connsiteX3" fmla="*/ 224637 w 225366"/>
                <a:gd name="connsiteY3" fmla="*/ 113990 h 317460"/>
                <a:gd name="connsiteX4" fmla="*/ 159577 w 225366"/>
                <a:gd name="connsiteY4" fmla="*/ 0 h 317460"/>
                <a:gd name="connsiteX5" fmla="*/ 1243 w 225366"/>
                <a:gd name="connsiteY5" fmla="*/ 154342 h 317460"/>
                <a:gd name="connsiteX0" fmla="*/ 1243 w 225366"/>
                <a:gd name="connsiteY0" fmla="*/ 154342 h 317460"/>
                <a:gd name="connsiteX1" fmla="*/ 92413 w 225366"/>
                <a:gd name="connsiteY1" fmla="*/ 315104 h 317460"/>
                <a:gd name="connsiteX2" fmla="*/ 188115 w 225366"/>
                <a:gd name="connsiteY2" fmla="*/ 253982 h 317460"/>
                <a:gd name="connsiteX3" fmla="*/ 224637 w 225366"/>
                <a:gd name="connsiteY3" fmla="*/ 113990 h 317460"/>
                <a:gd name="connsiteX4" fmla="*/ 159577 w 225366"/>
                <a:gd name="connsiteY4" fmla="*/ 0 h 317460"/>
                <a:gd name="connsiteX5" fmla="*/ 1243 w 225366"/>
                <a:gd name="connsiteY5" fmla="*/ 154342 h 317460"/>
                <a:gd name="connsiteX0" fmla="*/ 1243 w 224922"/>
                <a:gd name="connsiteY0" fmla="*/ 150296 h 313414"/>
                <a:gd name="connsiteX1" fmla="*/ 92413 w 224922"/>
                <a:gd name="connsiteY1" fmla="*/ 311058 h 313414"/>
                <a:gd name="connsiteX2" fmla="*/ 188115 w 224922"/>
                <a:gd name="connsiteY2" fmla="*/ 249936 h 313414"/>
                <a:gd name="connsiteX3" fmla="*/ 224637 w 224922"/>
                <a:gd name="connsiteY3" fmla="*/ 109944 h 313414"/>
                <a:gd name="connsiteX4" fmla="*/ 171715 w 224922"/>
                <a:gd name="connsiteY4" fmla="*/ 0 h 313414"/>
                <a:gd name="connsiteX5" fmla="*/ 1243 w 224922"/>
                <a:gd name="connsiteY5" fmla="*/ 150296 h 313414"/>
                <a:gd name="connsiteX0" fmla="*/ 1243 w 224922"/>
                <a:gd name="connsiteY0" fmla="*/ 150296 h 311058"/>
                <a:gd name="connsiteX1" fmla="*/ 92413 w 224922"/>
                <a:gd name="connsiteY1" fmla="*/ 311058 h 311058"/>
                <a:gd name="connsiteX2" fmla="*/ 188115 w 224922"/>
                <a:gd name="connsiteY2" fmla="*/ 249936 h 311058"/>
                <a:gd name="connsiteX3" fmla="*/ 224637 w 224922"/>
                <a:gd name="connsiteY3" fmla="*/ 109944 h 311058"/>
                <a:gd name="connsiteX4" fmla="*/ 171715 w 224922"/>
                <a:gd name="connsiteY4" fmla="*/ 0 h 311058"/>
                <a:gd name="connsiteX5" fmla="*/ 1243 w 224922"/>
                <a:gd name="connsiteY5" fmla="*/ 150296 h 311058"/>
                <a:gd name="connsiteX0" fmla="*/ 1632 w 225311"/>
                <a:gd name="connsiteY0" fmla="*/ 150296 h 311058"/>
                <a:gd name="connsiteX1" fmla="*/ 92802 w 225311"/>
                <a:gd name="connsiteY1" fmla="*/ 311058 h 311058"/>
                <a:gd name="connsiteX2" fmla="*/ 188504 w 225311"/>
                <a:gd name="connsiteY2" fmla="*/ 249936 h 311058"/>
                <a:gd name="connsiteX3" fmla="*/ 225026 w 225311"/>
                <a:gd name="connsiteY3" fmla="*/ 109944 h 311058"/>
                <a:gd name="connsiteX4" fmla="*/ 172104 w 225311"/>
                <a:gd name="connsiteY4" fmla="*/ 0 h 311058"/>
                <a:gd name="connsiteX5" fmla="*/ 1632 w 225311"/>
                <a:gd name="connsiteY5" fmla="*/ 150296 h 311058"/>
                <a:gd name="connsiteX0" fmla="*/ 1632 w 227169"/>
                <a:gd name="connsiteY0" fmla="*/ 150296 h 311058"/>
                <a:gd name="connsiteX1" fmla="*/ 92802 w 227169"/>
                <a:gd name="connsiteY1" fmla="*/ 311058 h 311058"/>
                <a:gd name="connsiteX2" fmla="*/ 204379 w 227169"/>
                <a:gd name="connsiteY2" fmla="*/ 234061 h 311058"/>
                <a:gd name="connsiteX3" fmla="*/ 225026 w 227169"/>
                <a:gd name="connsiteY3" fmla="*/ 109944 h 311058"/>
                <a:gd name="connsiteX4" fmla="*/ 172104 w 227169"/>
                <a:gd name="connsiteY4" fmla="*/ 0 h 311058"/>
                <a:gd name="connsiteX5" fmla="*/ 1632 w 227169"/>
                <a:gd name="connsiteY5" fmla="*/ 150296 h 311058"/>
                <a:gd name="connsiteX0" fmla="*/ 1632 w 235826"/>
                <a:gd name="connsiteY0" fmla="*/ 150296 h 311058"/>
                <a:gd name="connsiteX1" fmla="*/ 92802 w 235826"/>
                <a:gd name="connsiteY1" fmla="*/ 311058 h 311058"/>
                <a:gd name="connsiteX2" fmla="*/ 204379 w 235826"/>
                <a:gd name="connsiteY2" fmla="*/ 234061 h 311058"/>
                <a:gd name="connsiteX3" fmla="*/ 234551 w 235826"/>
                <a:gd name="connsiteY3" fmla="*/ 122644 h 311058"/>
                <a:gd name="connsiteX4" fmla="*/ 172104 w 235826"/>
                <a:gd name="connsiteY4" fmla="*/ 0 h 311058"/>
                <a:gd name="connsiteX5" fmla="*/ 1632 w 235826"/>
                <a:gd name="connsiteY5" fmla="*/ 150296 h 311058"/>
                <a:gd name="connsiteX0" fmla="*/ 1632 w 235650"/>
                <a:gd name="connsiteY0" fmla="*/ 143946 h 304708"/>
                <a:gd name="connsiteX1" fmla="*/ 92802 w 235650"/>
                <a:gd name="connsiteY1" fmla="*/ 304708 h 304708"/>
                <a:gd name="connsiteX2" fmla="*/ 204379 w 235650"/>
                <a:gd name="connsiteY2" fmla="*/ 227711 h 304708"/>
                <a:gd name="connsiteX3" fmla="*/ 234551 w 235650"/>
                <a:gd name="connsiteY3" fmla="*/ 116294 h 304708"/>
                <a:gd name="connsiteX4" fmla="*/ 175279 w 235650"/>
                <a:gd name="connsiteY4" fmla="*/ 0 h 304708"/>
                <a:gd name="connsiteX5" fmla="*/ 1632 w 235650"/>
                <a:gd name="connsiteY5" fmla="*/ 143946 h 304708"/>
                <a:gd name="connsiteX0" fmla="*/ 1632 w 235650"/>
                <a:gd name="connsiteY0" fmla="*/ 143946 h 304708"/>
                <a:gd name="connsiteX1" fmla="*/ 92802 w 235650"/>
                <a:gd name="connsiteY1" fmla="*/ 304708 h 304708"/>
                <a:gd name="connsiteX2" fmla="*/ 204379 w 235650"/>
                <a:gd name="connsiteY2" fmla="*/ 227711 h 304708"/>
                <a:gd name="connsiteX3" fmla="*/ 234551 w 235650"/>
                <a:gd name="connsiteY3" fmla="*/ 116294 h 304708"/>
                <a:gd name="connsiteX4" fmla="*/ 175279 w 235650"/>
                <a:gd name="connsiteY4" fmla="*/ 0 h 304708"/>
                <a:gd name="connsiteX5" fmla="*/ 1632 w 235650"/>
                <a:gd name="connsiteY5" fmla="*/ 143946 h 304708"/>
                <a:gd name="connsiteX0" fmla="*/ 0 w 234018"/>
                <a:gd name="connsiteY0" fmla="*/ 143946 h 304708"/>
                <a:gd name="connsiteX1" fmla="*/ 91170 w 234018"/>
                <a:gd name="connsiteY1" fmla="*/ 304708 h 304708"/>
                <a:gd name="connsiteX2" fmla="*/ 202747 w 234018"/>
                <a:gd name="connsiteY2" fmla="*/ 227711 h 304708"/>
                <a:gd name="connsiteX3" fmla="*/ 232919 w 234018"/>
                <a:gd name="connsiteY3" fmla="*/ 116294 h 304708"/>
                <a:gd name="connsiteX4" fmla="*/ 173647 w 234018"/>
                <a:gd name="connsiteY4" fmla="*/ 0 h 304708"/>
                <a:gd name="connsiteX5" fmla="*/ 0 w 234018"/>
                <a:gd name="connsiteY5" fmla="*/ 143946 h 304708"/>
                <a:gd name="connsiteX0" fmla="*/ 0 w 240368"/>
                <a:gd name="connsiteY0" fmla="*/ 169346 h 304708"/>
                <a:gd name="connsiteX1" fmla="*/ 97520 w 240368"/>
                <a:gd name="connsiteY1" fmla="*/ 304708 h 304708"/>
                <a:gd name="connsiteX2" fmla="*/ 209097 w 240368"/>
                <a:gd name="connsiteY2" fmla="*/ 227711 h 304708"/>
                <a:gd name="connsiteX3" fmla="*/ 239269 w 240368"/>
                <a:gd name="connsiteY3" fmla="*/ 116294 h 304708"/>
                <a:gd name="connsiteX4" fmla="*/ 179997 w 240368"/>
                <a:gd name="connsiteY4" fmla="*/ 0 h 304708"/>
                <a:gd name="connsiteX5" fmla="*/ 0 w 240368"/>
                <a:gd name="connsiteY5" fmla="*/ 169346 h 304708"/>
                <a:gd name="connsiteX0" fmla="*/ 0 w 240368"/>
                <a:gd name="connsiteY0" fmla="*/ 169346 h 304708"/>
                <a:gd name="connsiteX1" fmla="*/ 97520 w 240368"/>
                <a:gd name="connsiteY1" fmla="*/ 304708 h 304708"/>
                <a:gd name="connsiteX2" fmla="*/ 209097 w 240368"/>
                <a:gd name="connsiteY2" fmla="*/ 227711 h 304708"/>
                <a:gd name="connsiteX3" fmla="*/ 239269 w 240368"/>
                <a:gd name="connsiteY3" fmla="*/ 116294 h 304708"/>
                <a:gd name="connsiteX4" fmla="*/ 179997 w 240368"/>
                <a:gd name="connsiteY4" fmla="*/ 0 h 304708"/>
                <a:gd name="connsiteX5" fmla="*/ 0 w 240368"/>
                <a:gd name="connsiteY5" fmla="*/ 169346 h 304708"/>
                <a:gd name="connsiteX0" fmla="*/ 0 w 240368"/>
                <a:gd name="connsiteY0" fmla="*/ 169346 h 304708"/>
                <a:gd name="connsiteX1" fmla="*/ 97520 w 240368"/>
                <a:gd name="connsiteY1" fmla="*/ 304708 h 304708"/>
                <a:gd name="connsiteX2" fmla="*/ 209097 w 240368"/>
                <a:gd name="connsiteY2" fmla="*/ 227711 h 304708"/>
                <a:gd name="connsiteX3" fmla="*/ 239269 w 240368"/>
                <a:gd name="connsiteY3" fmla="*/ 116294 h 304708"/>
                <a:gd name="connsiteX4" fmla="*/ 179997 w 240368"/>
                <a:gd name="connsiteY4" fmla="*/ 0 h 304708"/>
                <a:gd name="connsiteX5" fmla="*/ 0 w 240368"/>
                <a:gd name="connsiteY5" fmla="*/ 169346 h 304708"/>
                <a:gd name="connsiteX0" fmla="*/ 0 w 240182"/>
                <a:gd name="connsiteY0" fmla="*/ 169346 h 304708"/>
                <a:gd name="connsiteX1" fmla="*/ 119745 w 240182"/>
                <a:gd name="connsiteY1" fmla="*/ 304708 h 304708"/>
                <a:gd name="connsiteX2" fmla="*/ 209097 w 240182"/>
                <a:gd name="connsiteY2" fmla="*/ 227711 h 304708"/>
                <a:gd name="connsiteX3" fmla="*/ 239269 w 240182"/>
                <a:gd name="connsiteY3" fmla="*/ 116294 h 304708"/>
                <a:gd name="connsiteX4" fmla="*/ 179997 w 240182"/>
                <a:gd name="connsiteY4" fmla="*/ 0 h 304708"/>
                <a:gd name="connsiteX5" fmla="*/ 0 w 240182"/>
                <a:gd name="connsiteY5" fmla="*/ 169346 h 304708"/>
                <a:gd name="connsiteX0" fmla="*/ 0 w 240182"/>
                <a:gd name="connsiteY0" fmla="*/ 169346 h 304708"/>
                <a:gd name="connsiteX1" fmla="*/ 119745 w 240182"/>
                <a:gd name="connsiteY1" fmla="*/ 304708 h 304708"/>
                <a:gd name="connsiteX2" fmla="*/ 209097 w 240182"/>
                <a:gd name="connsiteY2" fmla="*/ 227711 h 304708"/>
                <a:gd name="connsiteX3" fmla="*/ 239269 w 240182"/>
                <a:gd name="connsiteY3" fmla="*/ 116294 h 304708"/>
                <a:gd name="connsiteX4" fmla="*/ 179997 w 240182"/>
                <a:gd name="connsiteY4" fmla="*/ 0 h 304708"/>
                <a:gd name="connsiteX5" fmla="*/ 0 w 240182"/>
                <a:gd name="connsiteY5" fmla="*/ 169346 h 304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182" h="304708">
                  <a:moveTo>
                    <a:pt x="0" y="169346"/>
                  </a:moveTo>
                  <a:cubicBezTo>
                    <a:pt x="33256" y="247263"/>
                    <a:pt x="65504" y="288972"/>
                    <a:pt x="119745" y="304708"/>
                  </a:cubicBezTo>
                  <a:cubicBezTo>
                    <a:pt x="193036" y="279169"/>
                    <a:pt x="189176" y="259113"/>
                    <a:pt x="209097" y="227711"/>
                  </a:cubicBezTo>
                  <a:cubicBezTo>
                    <a:pt x="229018" y="196309"/>
                    <a:pt x="244119" y="154246"/>
                    <a:pt x="239269" y="116294"/>
                  </a:cubicBezTo>
                  <a:cubicBezTo>
                    <a:pt x="234419" y="78342"/>
                    <a:pt x="229564" y="67930"/>
                    <a:pt x="179997" y="0"/>
                  </a:cubicBezTo>
                  <a:cubicBezTo>
                    <a:pt x="83928" y="44489"/>
                    <a:pt x="35704" y="109528"/>
                    <a:pt x="0" y="169346"/>
                  </a:cubicBezTo>
                  <a:close/>
                </a:path>
              </a:pathLst>
            </a:custGeom>
            <a:gradFill>
              <a:gsLst>
                <a:gs pos="34000">
                  <a:srgbClr val="D3B28A">
                    <a:alpha val="50000"/>
                  </a:srgbClr>
                </a:gs>
                <a:gs pos="75000">
                  <a:srgbClr val="EAC59B">
                    <a:alpha val="0"/>
                  </a:srgbClr>
                </a:gs>
              </a:gsLst>
              <a:lin ang="15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" name="Freeform 272">
              <a:extLst>
                <a:ext uri="{FF2B5EF4-FFF2-40B4-BE49-F238E27FC236}">
                  <a16:creationId xmlns:a16="http://schemas.microsoft.com/office/drawing/2014/main" id="{E610B1EE-58C5-554C-8AAE-373E37BD1029}"/>
                </a:ext>
              </a:extLst>
            </p:cNvPr>
            <p:cNvSpPr/>
            <p:nvPr/>
          </p:nvSpPr>
          <p:spPr>
            <a:xfrm>
              <a:off x="7258118" y="3854004"/>
              <a:ext cx="1386194" cy="1094585"/>
            </a:xfrm>
            <a:custGeom>
              <a:avLst/>
              <a:gdLst>
                <a:gd name="connsiteX0" fmla="*/ 1708210 w 1723654"/>
                <a:gd name="connsiteY0" fmla="*/ 741601 h 1475264"/>
                <a:gd name="connsiteX1" fmla="*/ 1451271 w 1723654"/>
                <a:gd name="connsiteY1" fmla="*/ 628246 h 1475264"/>
                <a:gd name="connsiteX2" fmla="*/ 1307687 w 1723654"/>
                <a:gd name="connsiteY2" fmla="*/ 477105 h 1475264"/>
                <a:gd name="connsiteX3" fmla="*/ 1269902 w 1723654"/>
                <a:gd name="connsiteY3" fmla="*/ 424206 h 1475264"/>
                <a:gd name="connsiteX4" fmla="*/ 1194332 w 1723654"/>
                <a:gd name="connsiteY4" fmla="*/ 371307 h 1475264"/>
                <a:gd name="connsiteX5" fmla="*/ 1073419 w 1723654"/>
                <a:gd name="connsiteY5" fmla="*/ 152153 h 1475264"/>
                <a:gd name="connsiteX6" fmla="*/ 861823 w 1723654"/>
                <a:gd name="connsiteY6" fmla="*/ 8570 h 1475264"/>
                <a:gd name="connsiteX7" fmla="*/ 514200 w 1723654"/>
                <a:gd name="connsiteY7" fmla="*/ 23684 h 1475264"/>
                <a:gd name="connsiteX8" fmla="*/ 166576 w 1723654"/>
                <a:gd name="connsiteY8" fmla="*/ 84140 h 1475264"/>
                <a:gd name="connsiteX9" fmla="*/ 322 w 1723654"/>
                <a:gd name="connsiteY9" fmla="*/ 424206 h 1475264"/>
                <a:gd name="connsiteX10" fmla="*/ 204362 w 1723654"/>
                <a:gd name="connsiteY10" fmla="*/ 870070 h 1475264"/>
                <a:gd name="connsiteX11" fmla="*/ 597327 w 1723654"/>
                <a:gd name="connsiteY11" fmla="*/ 1164794 h 1475264"/>
                <a:gd name="connsiteX12" fmla="*/ 937393 w 1723654"/>
                <a:gd name="connsiteY12" fmla="*/ 1331049 h 1475264"/>
                <a:gd name="connsiteX13" fmla="*/ 1156547 w 1723654"/>
                <a:gd name="connsiteY13" fmla="*/ 1383948 h 1475264"/>
                <a:gd name="connsiteX14" fmla="*/ 1473942 w 1723654"/>
                <a:gd name="connsiteY14" fmla="*/ 1429290 h 1475264"/>
                <a:gd name="connsiteX15" fmla="*/ 1625082 w 1723654"/>
                <a:gd name="connsiteY15" fmla="*/ 1474632 h 1475264"/>
                <a:gd name="connsiteX16" fmla="*/ 1647753 w 1723654"/>
                <a:gd name="connsiteY16" fmla="*/ 1451961 h 1475264"/>
                <a:gd name="connsiteX17" fmla="*/ 1526841 w 1723654"/>
                <a:gd name="connsiteY17" fmla="*/ 1399062 h 1475264"/>
                <a:gd name="connsiteX18" fmla="*/ 1186775 w 1723654"/>
                <a:gd name="connsiteY18" fmla="*/ 1338606 h 1475264"/>
                <a:gd name="connsiteX19" fmla="*/ 1035634 w 1723654"/>
                <a:gd name="connsiteY19" fmla="*/ 1285707 h 1475264"/>
                <a:gd name="connsiteX20" fmla="*/ 771138 w 1723654"/>
                <a:gd name="connsiteY20" fmla="*/ 1195023 h 1475264"/>
                <a:gd name="connsiteX21" fmla="*/ 363059 w 1723654"/>
                <a:gd name="connsiteY21" fmla="*/ 945641 h 1475264"/>
                <a:gd name="connsiteX22" fmla="*/ 106120 w 1723654"/>
                <a:gd name="connsiteY22" fmla="*/ 635803 h 1475264"/>
                <a:gd name="connsiteX23" fmla="*/ 68335 w 1723654"/>
                <a:gd name="connsiteY23" fmla="*/ 401535 h 1475264"/>
                <a:gd name="connsiteX24" fmla="*/ 174134 w 1723654"/>
                <a:gd name="connsiteY24" fmla="*/ 159710 h 1475264"/>
                <a:gd name="connsiteX25" fmla="*/ 423515 w 1723654"/>
                <a:gd name="connsiteY25" fmla="*/ 76583 h 1475264"/>
                <a:gd name="connsiteX26" fmla="*/ 786253 w 1723654"/>
                <a:gd name="connsiteY26" fmla="*/ 76583 h 1475264"/>
                <a:gd name="connsiteX27" fmla="*/ 967621 w 1723654"/>
                <a:gd name="connsiteY27" fmla="*/ 114368 h 1475264"/>
                <a:gd name="connsiteX28" fmla="*/ 1148990 w 1723654"/>
                <a:gd name="connsiteY28" fmla="*/ 378864 h 1475264"/>
                <a:gd name="connsiteX29" fmla="*/ 1232117 w 1723654"/>
                <a:gd name="connsiteY29" fmla="*/ 461991 h 1475264"/>
                <a:gd name="connsiteX30" fmla="*/ 1413486 w 1723654"/>
                <a:gd name="connsiteY30" fmla="*/ 643360 h 1475264"/>
                <a:gd name="connsiteX31" fmla="*/ 1647753 w 1723654"/>
                <a:gd name="connsiteY31" fmla="*/ 786943 h 1475264"/>
                <a:gd name="connsiteX32" fmla="*/ 1685538 w 1723654"/>
                <a:gd name="connsiteY32" fmla="*/ 802057 h 1475264"/>
                <a:gd name="connsiteX33" fmla="*/ 1708210 w 1723654"/>
                <a:gd name="connsiteY33" fmla="*/ 741601 h 1475264"/>
                <a:gd name="connsiteX0" fmla="*/ 1708575 w 1724019"/>
                <a:gd name="connsiteY0" fmla="*/ 741601 h 1475264"/>
                <a:gd name="connsiteX1" fmla="*/ 1451636 w 1724019"/>
                <a:gd name="connsiteY1" fmla="*/ 628246 h 1475264"/>
                <a:gd name="connsiteX2" fmla="*/ 1308052 w 1724019"/>
                <a:gd name="connsiteY2" fmla="*/ 477105 h 1475264"/>
                <a:gd name="connsiteX3" fmla="*/ 1270267 w 1724019"/>
                <a:gd name="connsiteY3" fmla="*/ 424206 h 1475264"/>
                <a:gd name="connsiteX4" fmla="*/ 1194697 w 1724019"/>
                <a:gd name="connsiteY4" fmla="*/ 371307 h 1475264"/>
                <a:gd name="connsiteX5" fmla="*/ 1073784 w 1724019"/>
                <a:gd name="connsiteY5" fmla="*/ 152153 h 1475264"/>
                <a:gd name="connsiteX6" fmla="*/ 862188 w 1724019"/>
                <a:gd name="connsiteY6" fmla="*/ 8570 h 1475264"/>
                <a:gd name="connsiteX7" fmla="*/ 514565 w 1724019"/>
                <a:gd name="connsiteY7" fmla="*/ 23684 h 1475264"/>
                <a:gd name="connsiteX8" fmla="*/ 166941 w 1724019"/>
                <a:gd name="connsiteY8" fmla="*/ 84140 h 1475264"/>
                <a:gd name="connsiteX9" fmla="*/ 687 w 1724019"/>
                <a:gd name="connsiteY9" fmla="*/ 424206 h 1475264"/>
                <a:gd name="connsiteX10" fmla="*/ 223777 w 1724019"/>
                <a:gd name="connsiteY10" fmla="*/ 873245 h 1475264"/>
                <a:gd name="connsiteX11" fmla="*/ 597692 w 1724019"/>
                <a:gd name="connsiteY11" fmla="*/ 1164794 h 1475264"/>
                <a:gd name="connsiteX12" fmla="*/ 937758 w 1724019"/>
                <a:gd name="connsiteY12" fmla="*/ 1331049 h 1475264"/>
                <a:gd name="connsiteX13" fmla="*/ 1156912 w 1724019"/>
                <a:gd name="connsiteY13" fmla="*/ 1383948 h 1475264"/>
                <a:gd name="connsiteX14" fmla="*/ 1474307 w 1724019"/>
                <a:gd name="connsiteY14" fmla="*/ 1429290 h 1475264"/>
                <a:gd name="connsiteX15" fmla="*/ 1625447 w 1724019"/>
                <a:gd name="connsiteY15" fmla="*/ 1474632 h 1475264"/>
                <a:gd name="connsiteX16" fmla="*/ 1648118 w 1724019"/>
                <a:gd name="connsiteY16" fmla="*/ 1451961 h 1475264"/>
                <a:gd name="connsiteX17" fmla="*/ 1527206 w 1724019"/>
                <a:gd name="connsiteY17" fmla="*/ 1399062 h 1475264"/>
                <a:gd name="connsiteX18" fmla="*/ 1187140 w 1724019"/>
                <a:gd name="connsiteY18" fmla="*/ 1338606 h 1475264"/>
                <a:gd name="connsiteX19" fmla="*/ 1035999 w 1724019"/>
                <a:gd name="connsiteY19" fmla="*/ 1285707 h 1475264"/>
                <a:gd name="connsiteX20" fmla="*/ 771503 w 1724019"/>
                <a:gd name="connsiteY20" fmla="*/ 1195023 h 1475264"/>
                <a:gd name="connsiteX21" fmla="*/ 363424 w 1724019"/>
                <a:gd name="connsiteY21" fmla="*/ 945641 h 1475264"/>
                <a:gd name="connsiteX22" fmla="*/ 106485 w 1724019"/>
                <a:gd name="connsiteY22" fmla="*/ 635803 h 1475264"/>
                <a:gd name="connsiteX23" fmla="*/ 68700 w 1724019"/>
                <a:gd name="connsiteY23" fmla="*/ 401535 h 1475264"/>
                <a:gd name="connsiteX24" fmla="*/ 174499 w 1724019"/>
                <a:gd name="connsiteY24" fmla="*/ 159710 h 1475264"/>
                <a:gd name="connsiteX25" fmla="*/ 423880 w 1724019"/>
                <a:gd name="connsiteY25" fmla="*/ 76583 h 1475264"/>
                <a:gd name="connsiteX26" fmla="*/ 786618 w 1724019"/>
                <a:gd name="connsiteY26" fmla="*/ 76583 h 1475264"/>
                <a:gd name="connsiteX27" fmla="*/ 967986 w 1724019"/>
                <a:gd name="connsiteY27" fmla="*/ 114368 h 1475264"/>
                <a:gd name="connsiteX28" fmla="*/ 1149355 w 1724019"/>
                <a:gd name="connsiteY28" fmla="*/ 378864 h 1475264"/>
                <a:gd name="connsiteX29" fmla="*/ 1232482 w 1724019"/>
                <a:gd name="connsiteY29" fmla="*/ 461991 h 1475264"/>
                <a:gd name="connsiteX30" fmla="*/ 1413851 w 1724019"/>
                <a:gd name="connsiteY30" fmla="*/ 643360 h 1475264"/>
                <a:gd name="connsiteX31" fmla="*/ 1648118 w 1724019"/>
                <a:gd name="connsiteY31" fmla="*/ 786943 h 1475264"/>
                <a:gd name="connsiteX32" fmla="*/ 1685903 w 1724019"/>
                <a:gd name="connsiteY32" fmla="*/ 802057 h 1475264"/>
                <a:gd name="connsiteX33" fmla="*/ 1708575 w 1724019"/>
                <a:gd name="connsiteY33" fmla="*/ 741601 h 1475264"/>
                <a:gd name="connsiteX0" fmla="*/ 1705420 w 1720864"/>
                <a:gd name="connsiteY0" fmla="*/ 741601 h 1475264"/>
                <a:gd name="connsiteX1" fmla="*/ 1448481 w 1720864"/>
                <a:gd name="connsiteY1" fmla="*/ 628246 h 1475264"/>
                <a:gd name="connsiteX2" fmla="*/ 1304897 w 1720864"/>
                <a:gd name="connsiteY2" fmla="*/ 477105 h 1475264"/>
                <a:gd name="connsiteX3" fmla="*/ 1267112 w 1720864"/>
                <a:gd name="connsiteY3" fmla="*/ 424206 h 1475264"/>
                <a:gd name="connsiteX4" fmla="*/ 1191542 w 1720864"/>
                <a:gd name="connsiteY4" fmla="*/ 371307 h 1475264"/>
                <a:gd name="connsiteX5" fmla="*/ 1070629 w 1720864"/>
                <a:gd name="connsiteY5" fmla="*/ 152153 h 1475264"/>
                <a:gd name="connsiteX6" fmla="*/ 859033 w 1720864"/>
                <a:gd name="connsiteY6" fmla="*/ 8570 h 1475264"/>
                <a:gd name="connsiteX7" fmla="*/ 511410 w 1720864"/>
                <a:gd name="connsiteY7" fmla="*/ 23684 h 1475264"/>
                <a:gd name="connsiteX8" fmla="*/ 163786 w 1720864"/>
                <a:gd name="connsiteY8" fmla="*/ 84140 h 1475264"/>
                <a:gd name="connsiteX9" fmla="*/ 707 w 1720864"/>
                <a:gd name="connsiteY9" fmla="*/ 519456 h 1475264"/>
                <a:gd name="connsiteX10" fmla="*/ 220622 w 1720864"/>
                <a:gd name="connsiteY10" fmla="*/ 873245 h 1475264"/>
                <a:gd name="connsiteX11" fmla="*/ 594537 w 1720864"/>
                <a:gd name="connsiteY11" fmla="*/ 1164794 h 1475264"/>
                <a:gd name="connsiteX12" fmla="*/ 934603 w 1720864"/>
                <a:gd name="connsiteY12" fmla="*/ 1331049 h 1475264"/>
                <a:gd name="connsiteX13" fmla="*/ 1153757 w 1720864"/>
                <a:gd name="connsiteY13" fmla="*/ 1383948 h 1475264"/>
                <a:gd name="connsiteX14" fmla="*/ 1471152 w 1720864"/>
                <a:gd name="connsiteY14" fmla="*/ 1429290 h 1475264"/>
                <a:gd name="connsiteX15" fmla="*/ 1622292 w 1720864"/>
                <a:gd name="connsiteY15" fmla="*/ 1474632 h 1475264"/>
                <a:gd name="connsiteX16" fmla="*/ 1644963 w 1720864"/>
                <a:gd name="connsiteY16" fmla="*/ 1451961 h 1475264"/>
                <a:gd name="connsiteX17" fmla="*/ 1524051 w 1720864"/>
                <a:gd name="connsiteY17" fmla="*/ 1399062 h 1475264"/>
                <a:gd name="connsiteX18" fmla="*/ 1183985 w 1720864"/>
                <a:gd name="connsiteY18" fmla="*/ 1338606 h 1475264"/>
                <a:gd name="connsiteX19" fmla="*/ 1032844 w 1720864"/>
                <a:gd name="connsiteY19" fmla="*/ 1285707 h 1475264"/>
                <a:gd name="connsiteX20" fmla="*/ 768348 w 1720864"/>
                <a:gd name="connsiteY20" fmla="*/ 1195023 h 1475264"/>
                <a:gd name="connsiteX21" fmla="*/ 360269 w 1720864"/>
                <a:gd name="connsiteY21" fmla="*/ 945641 h 1475264"/>
                <a:gd name="connsiteX22" fmla="*/ 103330 w 1720864"/>
                <a:gd name="connsiteY22" fmla="*/ 635803 h 1475264"/>
                <a:gd name="connsiteX23" fmla="*/ 65545 w 1720864"/>
                <a:gd name="connsiteY23" fmla="*/ 401535 h 1475264"/>
                <a:gd name="connsiteX24" fmla="*/ 171344 w 1720864"/>
                <a:gd name="connsiteY24" fmla="*/ 159710 h 1475264"/>
                <a:gd name="connsiteX25" fmla="*/ 420725 w 1720864"/>
                <a:gd name="connsiteY25" fmla="*/ 76583 h 1475264"/>
                <a:gd name="connsiteX26" fmla="*/ 783463 w 1720864"/>
                <a:gd name="connsiteY26" fmla="*/ 76583 h 1475264"/>
                <a:gd name="connsiteX27" fmla="*/ 964831 w 1720864"/>
                <a:gd name="connsiteY27" fmla="*/ 114368 h 1475264"/>
                <a:gd name="connsiteX28" fmla="*/ 1146200 w 1720864"/>
                <a:gd name="connsiteY28" fmla="*/ 378864 h 1475264"/>
                <a:gd name="connsiteX29" fmla="*/ 1229327 w 1720864"/>
                <a:gd name="connsiteY29" fmla="*/ 461991 h 1475264"/>
                <a:gd name="connsiteX30" fmla="*/ 1410696 w 1720864"/>
                <a:gd name="connsiteY30" fmla="*/ 643360 h 1475264"/>
                <a:gd name="connsiteX31" fmla="*/ 1644963 w 1720864"/>
                <a:gd name="connsiteY31" fmla="*/ 786943 h 1475264"/>
                <a:gd name="connsiteX32" fmla="*/ 1682748 w 1720864"/>
                <a:gd name="connsiteY32" fmla="*/ 802057 h 1475264"/>
                <a:gd name="connsiteX33" fmla="*/ 1705420 w 1720864"/>
                <a:gd name="connsiteY33" fmla="*/ 741601 h 1475264"/>
                <a:gd name="connsiteX0" fmla="*/ 1718341 w 1733785"/>
                <a:gd name="connsiteY0" fmla="*/ 741601 h 1475264"/>
                <a:gd name="connsiteX1" fmla="*/ 1461402 w 1733785"/>
                <a:gd name="connsiteY1" fmla="*/ 628246 h 1475264"/>
                <a:gd name="connsiteX2" fmla="*/ 1317818 w 1733785"/>
                <a:gd name="connsiteY2" fmla="*/ 477105 h 1475264"/>
                <a:gd name="connsiteX3" fmla="*/ 1280033 w 1733785"/>
                <a:gd name="connsiteY3" fmla="*/ 424206 h 1475264"/>
                <a:gd name="connsiteX4" fmla="*/ 1204463 w 1733785"/>
                <a:gd name="connsiteY4" fmla="*/ 371307 h 1475264"/>
                <a:gd name="connsiteX5" fmla="*/ 1083550 w 1733785"/>
                <a:gd name="connsiteY5" fmla="*/ 152153 h 1475264"/>
                <a:gd name="connsiteX6" fmla="*/ 871954 w 1733785"/>
                <a:gd name="connsiteY6" fmla="*/ 8570 h 1475264"/>
                <a:gd name="connsiteX7" fmla="*/ 524331 w 1733785"/>
                <a:gd name="connsiteY7" fmla="*/ 23684 h 1475264"/>
                <a:gd name="connsiteX8" fmla="*/ 176707 w 1733785"/>
                <a:gd name="connsiteY8" fmla="*/ 84140 h 1475264"/>
                <a:gd name="connsiteX9" fmla="*/ 40130 w 1733785"/>
                <a:gd name="connsiteY9" fmla="*/ 251444 h 1475264"/>
                <a:gd name="connsiteX10" fmla="*/ 13628 w 1733785"/>
                <a:gd name="connsiteY10" fmla="*/ 519456 h 1475264"/>
                <a:gd name="connsiteX11" fmla="*/ 233543 w 1733785"/>
                <a:gd name="connsiteY11" fmla="*/ 873245 h 1475264"/>
                <a:gd name="connsiteX12" fmla="*/ 607458 w 1733785"/>
                <a:gd name="connsiteY12" fmla="*/ 1164794 h 1475264"/>
                <a:gd name="connsiteX13" fmla="*/ 947524 w 1733785"/>
                <a:gd name="connsiteY13" fmla="*/ 1331049 h 1475264"/>
                <a:gd name="connsiteX14" fmla="*/ 1166678 w 1733785"/>
                <a:gd name="connsiteY14" fmla="*/ 1383948 h 1475264"/>
                <a:gd name="connsiteX15" fmla="*/ 1484073 w 1733785"/>
                <a:gd name="connsiteY15" fmla="*/ 1429290 h 1475264"/>
                <a:gd name="connsiteX16" fmla="*/ 1635213 w 1733785"/>
                <a:gd name="connsiteY16" fmla="*/ 1474632 h 1475264"/>
                <a:gd name="connsiteX17" fmla="*/ 1657884 w 1733785"/>
                <a:gd name="connsiteY17" fmla="*/ 1451961 h 1475264"/>
                <a:gd name="connsiteX18" fmla="*/ 1536972 w 1733785"/>
                <a:gd name="connsiteY18" fmla="*/ 1399062 h 1475264"/>
                <a:gd name="connsiteX19" fmla="*/ 1196906 w 1733785"/>
                <a:gd name="connsiteY19" fmla="*/ 1338606 h 1475264"/>
                <a:gd name="connsiteX20" fmla="*/ 1045765 w 1733785"/>
                <a:gd name="connsiteY20" fmla="*/ 1285707 h 1475264"/>
                <a:gd name="connsiteX21" fmla="*/ 781269 w 1733785"/>
                <a:gd name="connsiteY21" fmla="*/ 1195023 h 1475264"/>
                <a:gd name="connsiteX22" fmla="*/ 373190 w 1733785"/>
                <a:gd name="connsiteY22" fmla="*/ 945641 h 1475264"/>
                <a:gd name="connsiteX23" fmla="*/ 116251 w 1733785"/>
                <a:gd name="connsiteY23" fmla="*/ 635803 h 1475264"/>
                <a:gd name="connsiteX24" fmla="*/ 78466 w 1733785"/>
                <a:gd name="connsiteY24" fmla="*/ 401535 h 1475264"/>
                <a:gd name="connsiteX25" fmla="*/ 184265 w 1733785"/>
                <a:gd name="connsiteY25" fmla="*/ 159710 h 1475264"/>
                <a:gd name="connsiteX26" fmla="*/ 433646 w 1733785"/>
                <a:gd name="connsiteY26" fmla="*/ 76583 h 1475264"/>
                <a:gd name="connsiteX27" fmla="*/ 796384 w 1733785"/>
                <a:gd name="connsiteY27" fmla="*/ 76583 h 1475264"/>
                <a:gd name="connsiteX28" fmla="*/ 977752 w 1733785"/>
                <a:gd name="connsiteY28" fmla="*/ 114368 h 1475264"/>
                <a:gd name="connsiteX29" fmla="*/ 1159121 w 1733785"/>
                <a:gd name="connsiteY29" fmla="*/ 378864 h 1475264"/>
                <a:gd name="connsiteX30" fmla="*/ 1242248 w 1733785"/>
                <a:gd name="connsiteY30" fmla="*/ 461991 h 1475264"/>
                <a:gd name="connsiteX31" fmla="*/ 1423617 w 1733785"/>
                <a:gd name="connsiteY31" fmla="*/ 643360 h 1475264"/>
                <a:gd name="connsiteX32" fmla="*/ 1657884 w 1733785"/>
                <a:gd name="connsiteY32" fmla="*/ 786943 h 1475264"/>
                <a:gd name="connsiteX33" fmla="*/ 1695669 w 1733785"/>
                <a:gd name="connsiteY33" fmla="*/ 802057 h 1475264"/>
                <a:gd name="connsiteX34" fmla="*/ 1718341 w 1733785"/>
                <a:gd name="connsiteY34" fmla="*/ 741601 h 1475264"/>
                <a:gd name="connsiteX0" fmla="*/ 1712757 w 1728201"/>
                <a:gd name="connsiteY0" fmla="*/ 741601 h 1475264"/>
                <a:gd name="connsiteX1" fmla="*/ 1455818 w 1728201"/>
                <a:gd name="connsiteY1" fmla="*/ 628246 h 1475264"/>
                <a:gd name="connsiteX2" fmla="*/ 1312234 w 1728201"/>
                <a:gd name="connsiteY2" fmla="*/ 477105 h 1475264"/>
                <a:gd name="connsiteX3" fmla="*/ 1274449 w 1728201"/>
                <a:gd name="connsiteY3" fmla="*/ 424206 h 1475264"/>
                <a:gd name="connsiteX4" fmla="*/ 1198879 w 1728201"/>
                <a:gd name="connsiteY4" fmla="*/ 371307 h 1475264"/>
                <a:gd name="connsiteX5" fmla="*/ 1077966 w 1728201"/>
                <a:gd name="connsiteY5" fmla="*/ 152153 h 1475264"/>
                <a:gd name="connsiteX6" fmla="*/ 866370 w 1728201"/>
                <a:gd name="connsiteY6" fmla="*/ 8570 h 1475264"/>
                <a:gd name="connsiteX7" fmla="*/ 518747 w 1728201"/>
                <a:gd name="connsiteY7" fmla="*/ 23684 h 1475264"/>
                <a:gd name="connsiteX8" fmla="*/ 171123 w 1728201"/>
                <a:gd name="connsiteY8" fmla="*/ 84140 h 1475264"/>
                <a:gd name="connsiteX9" fmla="*/ 34546 w 1728201"/>
                <a:gd name="connsiteY9" fmla="*/ 251444 h 1475264"/>
                <a:gd name="connsiteX10" fmla="*/ 8044 w 1728201"/>
                <a:gd name="connsiteY10" fmla="*/ 519456 h 1475264"/>
                <a:gd name="connsiteX11" fmla="*/ 227959 w 1728201"/>
                <a:gd name="connsiteY11" fmla="*/ 873245 h 1475264"/>
                <a:gd name="connsiteX12" fmla="*/ 601874 w 1728201"/>
                <a:gd name="connsiteY12" fmla="*/ 1164794 h 1475264"/>
                <a:gd name="connsiteX13" fmla="*/ 941940 w 1728201"/>
                <a:gd name="connsiteY13" fmla="*/ 1331049 h 1475264"/>
                <a:gd name="connsiteX14" fmla="*/ 1161094 w 1728201"/>
                <a:gd name="connsiteY14" fmla="*/ 1383948 h 1475264"/>
                <a:gd name="connsiteX15" fmla="*/ 1478489 w 1728201"/>
                <a:gd name="connsiteY15" fmla="*/ 1429290 h 1475264"/>
                <a:gd name="connsiteX16" fmla="*/ 1629629 w 1728201"/>
                <a:gd name="connsiteY16" fmla="*/ 1474632 h 1475264"/>
                <a:gd name="connsiteX17" fmla="*/ 1652300 w 1728201"/>
                <a:gd name="connsiteY17" fmla="*/ 1451961 h 1475264"/>
                <a:gd name="connsiteX18" fmla="*/ 1531388 w 1728201"/>
                <a:gd name="connsiteY18" fmla="*/ 1399062 h 1475264"/>
                <a:gd name="connsiteX19" fmla="*/ 1191322 w 1728201"/>
                <a:gd name="connsiteY19" fmla="*/ 1338606 h 1475264"/>
                <a:gd name="connsiteX20" fmla="*/ 1040181 w 1728201"/>
                <a:gd name="connsiteY20" fmla="*/ 1285707 h 1475264"/>
                <a:gd name="connsiteX21" fmla="*/ 775685 w 1728201"/>
                <a:gd name="connsiteY21" fmla="*/ 1195023 h 1475264"/>
                <a:gd name="connsiteX22" fmla="*/ 367606 w 1728201"/>
                <a:gd name="connsiteY22" fmla="*/ 945641 h 1475264"/>
                <a:gd name="connsiteX23" fmla="*/ 110667 w 1728201"/>
                <a:gd name="connsiteY23" fmla="*/ 635803 h 1475264"/>
                <a:gd name="connsiteX24" fmla="*/ 72882 w 1728201"/>
                <a:gd name="connsiteY24" fmla="*/ 401535 h 1475264"/>
                <a:gd name="connsiteX25" fmla="*/ 178681 w 1728201"/>
                <a:gd name="connsiteY25" fmla="*/ 159710 h 1475264"/>
                <a:gd name="connsiteX26" fmla="*/ 428062 w 1728201"/>
                <a:gd name="connsiteY26" fmla="*/ 76583 h 1475264"/>
                <a:gd name="connsiteX27" fmla="*/ 790800 w 1728201"/>
                <a:gd name="connsiteY27" fmla="*/ 76583 h 1475264"/>
                <a:gd name="connsiteX28" fmla="*/ 972168 w 1728201"/>
                <a:gd name="connsiteY28" fmla="*/ 114368 h 1475264"/>
                <a:gd name="connsiteX29" fmla="*/ 1153537 w 1728201"/>
                <a:gd name="connsiteY29" fmla="*/ 378864 h 1475264"/>
                <a:gd name="connsiteX30" fmla="*/ 1236664 w 1728201"/>
                <a:gd name="connsiteY30" fmla="*/ 461991 h 1475264"/>
                <a:gd name="connsiteX31" fmla="*/ 1418033 w 1728201"/>
                <a:gd name="connsiteY31" fmla="*/ 643360 h 1475264"/>
                <a:gd name="connsiteX32" fmla="*/ 1652300 w 1728201"/>
                <a:gd name="connsiteY32" fmla="*/ 786943 h 1475264"/>
                <a:gd name="connsiteX33" fmla="*/ 1690085 w 1728201"/>
                <a:gd name="connsiteY33" fmla="*/ 802057 h 1475264"/>
                <a:gd name="connsiteX34" fmla="*/ 1712757 w 1728201"/>
                <a:gd name="connsiteY34" fmla="*/ 741601 h 1475264"/>
                <a:gd name="connsiteX0" fmla="*/ 1712757 w 1728201"/>
                <a:gd name="connsiteY0" fmla="*/ 741601 h 1475264"/>
                <a:gd name="connsiteX1" fmla="*/ 1455818 w 1728201"/>
                <a:gd name="connsiteY1" fmla="*/ 628246 h 1475264"/>
                <a:gd name="connsiteX2" fmla="*/ 1312234 w 1728201"/>
                <a:gd name="connsiteY2" fmla="*/ 477105 h 1475264"/>
                <a:gd name="connsiteX3" fmla="*/ 1274449 w 1728201"/>
                <a:gd name="connsiteY3" fmla="*/ 424206 h 1475264"/>
                <a:gd name="connsiteX4" fmla="*/ 1198879 w 1728201"/>
                <a:gd name="connsiteY4" fmla="*/ 371307 h 1475264"/>
                <a:gd name="connsiteX5" fmla="*/ 1077966 w 1728201"/>
                <a:gd name="connsiteY5" fmla="*/ 152153 h 1475264"/>
                <a:gd name="connsiteX6" fmla="*/ 866370 w 1728201"/>
                <a:gd name="connsiteY6" fmla="*/ 8570 h 1475264"/>
                <a:gd name="connsiteX7" fmla="*/ 518747 w 1728201"/>
                <a:gd name="connsiteY7" fmla="*/ 23684 h 1475264"/>
                <a:gd name="connsiteX8" fmla="*/ 171123 w 1728201"/>
                <a:gd name="connsiteY8" fmla="*/ 84140 h 1475264"/>
                <a:gd name="connsiteX9" fmla="*/ 34546 w 1728201"/>
                <a:gd name="connsiteY9" fmla="*/ 251444 h 1475264"/>
                <a:gd name="connsiteX10" fmla="*/ 8044 w 1728201"/>
                <a:gd name="connsiteY10" fmla="*/ 519456 h 1475264"/>
                <a:gd name="connsiteX11" fmla="*/ 227959 w 1728201"/>
                <a:gd name="connsiteY11" fmla="*/ 873245 h 1475264"/>
                <a:gd name="connsiteX12" fmla="*/ 601874 w 1728201"/>
                <a:gd name="connsiteY12" fmla="*/ 1164794 h 1475264"/>
                <a:gd name="connsiteX13" fmla="*/ 941940 w 1728201"/>
                <a:gd name="connsiteY13" fmla="*/ 1331049 h 1475264"/>
                <a:gd name="connsiteX14" fmla="*/ 1161094 w 1728201"/>
                <a:gd name="connsiteY14" fmla="*/ 1383948 h 1475264"/>
                <a:gd name="connsiteX15" fmla="*/ 1478489 w 1728201"/>
                <a:gd name="connsiteY15" fmla="*/ 1429290 h 1475264"/>
                <a:gd name="connsiteX16" fmla="*/ 1629629 w 1728201"/>
                <a:gd name="connsiteY16" fmla="*/ 1474632 h 1475264"/>
                <a:gd name="connsiteX17" fmla="*/ 1652300 w 1728201"/>
                <a:gd name="connsiteY17" fmla="*/ 1451961 h 1475264"/>
                <a:gd name="connsiteX18" fmla="*/ 1531388 w 1728201"/>
                <a:gd name="connsiteY18" fmla="*/ 1399062 h 1475264"/>
                <a:gd name="connsiteX19" fmla="*/ 1191322 w 1728201"/>
                <a:gd name="connsiteY19" fmla="*/ 1338606 h 1475264"/>
                <a:gd name="connsiteX20" fmla="*/ 1040181 w 1728201"/>
                <a:gd name="connsiteY20" fmla="*/ 1285707 h 1475264"/>
                <a:gd name="connsiteX21" fmla="*/ 775685 w 1728201"/>
                <a:gd name="connsiteY21" fmla="*/ 1195023 h 1475264"/>
                <a:gd name="connsiteX22" fmla="*/ 367606 w 1728201"/>
                <a:gd name="connsiteY22" fmla="*/ 945641 h 1475264"/>
                <a:gd name="connsiteX23" fmla="*/ 110667 w 1728201"/>
                <a:gd name="connsiteY23" fmla="*/ 635803 h 1475264"/>
                <a:gd name="connsiteX24" fmla="*/ 72882 w 1728201"/>
                <a:gd name="connsiteY24" fmla="*/ 401535 h 1475264"/>
                <a:gd name="connsiteX25" fmla="*/ 197731 w 1728201"/>
                <a:gd name="connsiteY25" fmla="*/ 166060 h 1475264"/>
                <a:gd name="connsiteX26" fmla="*/ 428062 w 1728201"/>
                <a:gd name="connsiteY26" fmla="*/ 76583 h 1475264"/>
                <a:gd name="connsiteX27" fmla="*/ 790800 w 1728201"/>
                <a:gd name="connsiteY27" fmla="*/ 76583 h 1475264"/>
                <a:gd name="connsiteX28" fmla="*/ 972168 w 1728201"/>
                <a:gd name="connsiteY28" fmla="*/ 114368 h 1475264"/>
                <a:gd name="connsiteX29" fmla="*/ 1153537 w 1728201"/>
                <a:gd name="connsiteY29" fmla="*/ 378864 h 1475264"/>
                <a:gd name="connsiteX30" fmla="*/ 1236664 w 1728201"/>
                <a:gd name="connsiteY30" fmla="*/ 461991 h 1475264"/>
                <a:gd name="connsiteX31" fmla="*/ 1418033 w 1728201"/>
                <a:gd name="connsiteY31" fmla="*/ 643360 h 1475264"/>
                <a:gd name="connsiteX32" fmla="*/ 1652300 w 1728201"/>
                <a:gd name="connsiteY32" fmla="*/ 786943 h 1475264"/>
                <a:gd name="connsiteX33" fmla="*/ 1690085 w 1728201"/>
                <a:gd name="connsiteY33" fmla="*/ 802057 h 1475264"/>
                <a:gd name="connsiteX34" fmla="*/ 1712757 w 1728201"/>
                <a:gd name="connsiteY34" fmla="*/ 741601 h 1475264"/>
                <a:gd name="connsiteX0" fmla="*/ 1712757 w 1728201"/>
                <a:gd name="connsiteY0" fmla="*/ 741601 h 1475264"/>
                <a:gd name="connsiteX1" fmla="*/ 1455818 w 1728201"/>
                <a:gd name="connsiteY1" fmla="*/ 628246 h 1475264"/>
                <a:gd name="connsiteX2" fmla="*/ 1312234 w 1728201"/>
                <a:gd name="connsiteY2" fmla="*/ 477105 h 1475264"/>
                <a:gd name="connsiteX3" fmla="*/ 1274449 w 1728201"/>
                <a:gd name="connsiteY3" fmla="*/ 424206 h 1475264"/>
                <a:gd name="connsiteX4" fmla="*/ 1198879 w 1728201"/>
                <a:gd name="connsiteY4" fmla="*/ 371307 h 1475264"/>
                <a:gd name="connsiteX5" fmla="*/ 1077966 w 1728201"/>
                <a:gd name="connsiteY5" fmla="*/ 152153 h 1475264"/>
                <a:gd name="connsiteX6" fmla="*/ 866370 w 1728201"/>
                <a:gd name="connsiteY6" fmla="*/ 8570 h 1475264"/>
                <a:gd name="connsiteX7" fmla="*/ 518747 w 1728201"/>
                <a:gd name="connsiteY7" fmla="*/ 23684 h 1475264"/>
                <a:gd name="connsiteX8" fmla="*/ 171123 w 1728201"/>
                <a:gd name="connsiteY8" fmla="*/ 84140 h 1475264"/>
                <a:gd name="connsiteX9" fmla="*/ 34546 w 1728201"/>
                <a:gd name="connsiteY9" fmla="*/ 251444 h 1475264"/>
                <a:gd name="connsiteX10" fmla="*/ 8044 w 1728201"/>
                <a:gd name="connsiteY10" fmla="*/ 519456 h 1475264"/>
                <a:gd name="connsiteX11" fmla="*/ 227959 w 1728201"/>
                <a:gd name="connsiteY11" fmla="*/ 873245 h 1475264"/>
                <a:gd name="connsiteX12" fmla="*/ 601874 w 1728201"/>
                <a:gd name="connsiteY12" fmla="*/ 1164794 h 1475264"/>
                <a:gd name="connsiteX13" fmla="*/ 941940 w 1728201"/>
                <a:gd name="connsiteY13" fmla="*/ 1331049 h 1475264"/>
                <a:gd name="connsiteX14" fmla="*/ 1161094 w 1728201"/>
                <a:gd name="connsiteY14" fmla="*/ 1383948 h 1475264"/>
                <a:gd name="connsiteX15" fmla="*/ 1478489 w 1728201"/>
                <a:gd name="connsiteY15" fmla="*/ 1429290 h 1475264"/>
                <a:gd name="connsiteX16" fmla="*/ 1629629 w 1728201"/>
                <a:gd name="connsiteY16" fmla="*/ 1474632 h 1475264"/>
                <a:gd name="connsiteX17" fmla="*/ 1652300 w 1728201"/>
                <a:gd name="connsiteY17" fmla="*/ 1451961 h 1475264"/>
                <a:gd name="connsiteX18" fmla="*/ 1531388 w 1728201"/>
                <a:gd name="connsiteY18" fmla="*/ 1399062 h 1475264"/>
                <a:gd name="connsiteX19" fmla="*/ 1191322 w 1728201"/>
                <a:gd name="connsiteY19" fmla="*/ 1338606 h 1475264"/>
                <a:gd name="connsiteX20" fmla="*/ 1040181 w 1728201"/>
                <a:gd name="connsiteY20" fmla="*/ 1285707 h 1475264"/>
                <a:gd name="connsiteX21" fmla="*/ 775685 w 1728201"/>
                <a:gd name="connsiteY21" fmla="*/ 1195023 h 1475264"/>
                <a:gd name="connsiteX22" fmla="*/ 367606 w 1728201"/>
                <a:gd name="connsiteY22" fmla="*/ 945641 h 1475264"/>
                <a:gd name="connsiteX23" fmla="*/ 110667 w 1728201"/>
                <a:gd name="connsiteY23" fmla="*/ 635803 h 1475264"/>
                <a:gd name="connsiteX24" fmla="*/ 72882 w 1728201"/>
                <a:gd name="connsiteY24" fmla="*/ 401535 h 1475264"/>
                <a:gd name="connsiteX25" fmla="*/ 197731 w 1728201"/>
                <a:gd name="connsiteY25" fmla="*/ 166060 h 1475264"/>
                <a:gd name="connsiteX26" fmla="*/ 428062 w 1728201"/>
                <a:gd name="connsiteY26" fmla="*/ 76583 h 1475264"/>
                <a:gd name="connsiteX27" fmla="*/ 790800 w 1728201"/>
                <a:gd name="connsiteY27" fmla="*/ 76583 h 1475264"/>
                <a:gd name="connsiteX28" fmla="*/ 972168 w 1728201"/>
                <a:gd name="connsiteY28" fmla="*/ 130243 h 1475264"/>
                <a:gd name="connsiteX29" fmla="*/ 1153537 w 1728201"/>
                <a:gd name="connsiteY29" fmla="*/ 378864 h 1475264"/>
                <a:gd name="connsiteX30" fmla="*/ 1236664 w 1728201"/>
                <a:gd name="connsiteY30" fmla="*/ 461991 h 1475264"/>
                <a:gd name="connsiteX31" fmla="*/ 1418033 w 1728201"/>
                <a:gd name="connsiteY31" fmla="*/ 643360 h 1475264"/>
                <a:gd name="connsiteX32" fmla="*/ 1652300 w 1728201"/>
                <a:gd name="connsiteY32" fmla="*/ 786943 h 1475264"/>
                <a:gd name="connsiteX33" fmla="*/ 1690085 w 1728201"/>
                <a:gd name="connsiteY33" fmla="*/ 802057 h 1475264"/>
                <a:gd name="connsiteX34" fmla="*/ 1712757 w 1728201"/>
                <a:gd name="connsiteY34" fmla="*/ 741601 h 1475264"/>
                <a:gd name="connsiteX0" fmla="*/ 1705996 w 1721440"/>
                <a:gd name="connsiteY0" fmla="*/ 741601 h 1475264"/>
                <a:gd name="connsiteX1" fmla="*/ 1449057 w 1721440"/>
                <a:gd name="connsiteY1" fmla="*/ 628246 h 1475264"/>
                <a:gd name="connsiteX2" fmla="*/ 1305473 w 1721440"/>
                <a:gd name="connsiteY2" fmla="*/ 477105 h 1475264"/>
                <a:gd name="connsiteX3" fmla="*/ 1267688 w 1721440"/>
                <a:gd name="connsiteY3" fmla="*/ 424206 h 1475264"/>
                <a:gd name="connsiteX4" fmla="*/ 1192118 w 1721440"/>
                <a:gd name="connsiteY4" fmla="*/ 371307 h 1475264"/>
                <a:gd name="connsiteX5" fmla="*/ 1071205 w 1721440"/>
                <a:gd name="connsiteY5" fmla="*/ 152153 h 1475264"/>
                <a:gd name="connsiteX6" fmla="*/ 859609 w 1721440"/>
                <a:gd name="connsiteY6" fmla="*/ 8570 h 1475264"/>
                <a:gd name="connsiteX7" fmla="*/ 511986 w 1721440"/>
                <a:gd name="connsiteY7" fmla="*/ 23684 h 1475264"/>
                <a:gd name="connsiteX8" fmla="*/ 164362 w 1721440"/>
                <a:gd name="connsiteY8" fmla="*/ 84140 h 1475264"/>
                <a:gd name="connsiteX9" fmla="*/ 27785 w 1721440"/>
                <a:gd name="connsiteY9" fmla="*/ 251444 h 1475264"/>
                <a:gd name="connsiteX10" fmla="*/ 1283 w 1721440"/>
                <a:gd name="connsiteY10" fmla="*/ 519456 h 1475264"/>
                <a:gd name="connsiteX11" fmla="*/ 50011 w 1721440"/>
                <a:gd name="connsiteY11" fmla="*/ 661019 h 1475264"/>
                <a:gd name="connsiteX12" fmla="*/ 221198 w 1721440"/>
                <a:gd name="connsiteY12" fmla="*/ 873245 h 1475264"/>
                <a:gd name="connsiteX13" fmla="*/ 595113 w 1721440"/>
                <a:gd name="connsiteY13" fmla="*/ 1164794 h 1475264"/>
                <a:gd name="connsiteX14" fmla="*/ 935179 w 1721440"/>
                <a:gd name="connsiteY14" fmla="*/ 1331049 h 1475264"/>
                <a:gd name="connsiteX15" fmla="*/ 1154333 w 1721440"/>
                <a:gd name="connsiteY15" fmla="*/ 1383948 h 1475264"/>
                <a:gd name="connsiteX16" fmla="*/ 1471728 w 1721440"/>
                <a:gd name="connsiteY16" fmla="*/ 1429290 h 1475264"/>
                <a:gd name="connsiteX17" fmla="*/ 1622868 w 1721440"/>
                <a:gd name="connsiteY17" fmla="*/ 1474632 h 1475264"/>
                <a:gd name="connsiteX18" fmla="*/ 1645539 w 1721440"/>
                <a:gd name="connsiteY18" fmla="*/ 1451961 h 1475264"/>
                <a:gd name="connsiteX19" fmla="*/ 1524627 w 1721440"/>
                <a:gd name="connsiteY19" fmla="*/ 1399062 h 1475264"/>
                <a:gd name="connsiteX20" fmla="*/ 1184561 w 1721440"/>
                <a:gd name="connsiteY20" fmla="*/ 1338606 h 1475264"/>
                <a:gd name="connsiteX21" fmla="*/ 1033420 w 1721440"/>
                <a:gd name="connsiteY21" fmla="*/ 1285707 h 1475264"/>
                <a:gd name="connsiteX22" fmla="*/ 768924 w 1721440"/>
                <a:gd name="connsiteY22" fmla="*/ 1195023 h 1475264"/>
                <a:gd name="connsiteX23" fmla="*/ 360845 w 1721440"/>
                <a:gd name="connsiteY23" fmla="*/ 945641 h 1475264"/>
                <a:gd name="connsiteX24" fmla="*/ 103906 w 1721440"/>
                <a:gd name="connsiteY24" fmla="*/ 635803 h 1475264"/>
                <a:gd name="connsiteX25" fmla="*/ 66121 w 1721440"/>
                <a:gd name="connsiteY25" fmla="*/ 401535 h 1475264"/>
                <a:gd name="connsiteX26" fmla="*/ 190970 w 1721440"/>
                <a:gd name="connsiteY26" fmla="*/ 166060 h 1475264"/>
                <a:gd name="connsiteX27" fmla="*/ 421301 w 1721440"/>
                <a:gd name="connsiteY27" fmla="*/ 76583 h 1475264"/>
                <a:gd name="connsiteX28" fmla="*/ 784039 w 1721440"/>
                <a:gd name="connsiteY28" fmla="*/ 76583 h 1475264"/>
                <a:gd name="connsiteX29" fmla="*/ 965407 w 1721440"/>
                <a:gd name="connsiteY29" fmla="*/ 130243 h 1475264"/>
                <a:gd name="connsiteX30" fmla="*/ 1146776 w 1721440"/>
                <a:gd name="connsiteY30" fmla="*/ 378864 h 1475264"/>
                <a:gd name="connsiteX31" fmla="*/ 1229903 w 1721440"/>
                <a:gd name="connsiteY31" fmla="*/ 461991 h 1475264"/>
                <a:gd name="connsiteX32" fmla="*/ 1411272 w 1721440"/>
                <a:gd name="connsiteY32" fmla="*/ 643360 h 1475264"/>
                <a:gd name="connsiteX33" fmla="*/ 1645539 w 1721440"/>
                <a:gd name="connsiteY33" fmla="*/ 786943 h 1475264"/>
                <a:gd name="connsiteX34" fmla="*/ 1683324 w 1721440"/>
                <a:gd name="connsiteY34" fmla="*/ 802057 h 1475264"/>
                <a:gd name="connsiteX35" fmla="*/ 1705996 w 1721440"/>
                <a:gd name="connsiteY35" fmla="*/ 741601 h 1475264"/>
                <a:gd name="connsiteX0" fmla="*/ 1714873 w 1730317"/>
                <a:gd name="connsiteY0" fmla="*/ 741601 h 1475264"/>
                <a:gd name="connsiteX1" fmla="*/ 1457934 w 1730317"/>
                <a:gd name="connsiteY1" fmla="*/ 628246 h 1475264"/>
                <a:gd name="connsiteX2" fmla="*/ 1314350 w 1730317"/>
                <a:gd name="connsiteY2" fmla="*/ 477105 h 1475264"/>
                <a:gd name="connsiteX3" fmla="*/ 1276565 w 1730317"/>
                <a:gd name="connsiteY3" fmla="*/ 424206 h 1475264"/>
                <a:gd name="connsiteX4" fmla="*/ 1200995 w 1730317"/>
                <a:gd name="connsiteY4" fmla="*/ 371307 h 1475264"/>
                <a:gd name="connsiteX5" fmla="*/ 1080082 w 1730317"/>
                <a:gd name="connsiteY5" fmla="*/ 152153 h 1475264"/>
                <a:gd name="connsiteX6" fmla="*/ 868486 w 1730317"/>
                <a:gd name="connsiteY6" fmla="*/ 8570 h 1475264"/>
                <a:gd name="connsiteX7" fmla="*/ 520863 w 1730317"/>
                <a:gd name="connsiteY7" fmla="*/ 23684 h 1475264"/>
                <a:gd name="connsiteX8" fmla="*/ 173239 w 1730317"/>
                <a:gd name="connsiteY8" fmla="*/ 84140 h 1475264"/>
                <a:gd name="connsiteX9" fmla="*/ 36662 w 1730317"/>
                <a:gd name="connsiteY9" fmla="*/ 251444 h 1475264"/>
                <a:gd name="connsiteX10" fmla="*/ 635 w 1730317"/>
                <a:gd name="connsiteY10" fmla="*/ 481356 h 1475264"/>
                <a:gd name="connsiteX11" fmla="*/ 58888 w 1730317"/>
                <a:gd name="connsiteY11" fmla="*/ 661019 h 1475264"/>
                <a:gd name="connsiteX12" fmla="*/ 230075 w 1730317"/>
                <a:gd name="connsiteY12" fmla="*/ 873245 h 1475264"/>
                <a:gd name="connsiteX13" fmla="*/ 603990 w 1730317"/>
                <a:gd name="connsiteY13" fmla="*/ 1164794 h 1475264"/>
                <a:gd name="connsiteX14" fmla="*/ 944056 w 1730317"/>
                <a:gd name="connsiteY14" fmla="*/ 1331049 h 1475264"/>
                <a:gd name="connsiteX15" fmla="*/ 1163210 w 1730317"/>
                <a:gd name="connsiteY15" fmla="*/ 1383948 h 1475264"/>
                <a:gd name="connsiteX16" fmla="*/ 1480605 w 1730317"/>
                <a:gd name="connsiteY16" fmla="*/ 1429290 h 1475264"/>
                <a:gd name="connsiteX17" fmla="*/ 1631745 w 1730317"/>
                <a:gd name="connsiteY17" fmla="*/ 1474632 h 1475264"/>
                <a:gd name="connsiteX18" fmla="*/ 1654416 w 1730317"/>
                <a:gd name="connsiteY18" fmla="*/ 1451961 h 1475264"/>
                <a:gd name="connsiteX19" fmla="*/ 1533504 w 1730317"/>
                <a:gd name="connsiteY19" fmla="*/ 1399062 h 1475264"/>
                <a:gd name="connsiteX20" fmla="*/ 1193438 w 1730317"/>
                <a:gd name="connsiteY20" fmla="*/ 1338606 h 1475264"/>
                <a:gd name="connsiteX21" fmla="*/ 1042297 w 1730317"/>
                <a:gd name="connsiteY21" fmla="*/ 1285707 h 1475264"/>
                <a:gd name="connsiteX22" fmla="*/ 777801 w 1730317"/>
                <a:gd name="connsiteY22" fmla="*/ 1195023 h 1475264"/>
                <a:gd name="connsiteX23" fmla="*/ 369722 w 1730317"/>
                <a:gd name="connsiteY23" fmla="*/ 945641 h 1475264"/>
                <a:gd name="connsiteX24" fmla="*/ 112783 w 1730317"/>
                <a:gd name="connsiteY24" fmla="*/ 635803 h 1475264"/>
                <a:gd name="connsiteX25" fmla="*/ 74998 w 1730317"/>
                <a:gd name="connsiteY25" fmla="*/ 401535 h 1475264"/>
                <a:gd name="connsiteX26" fmla="*/ 199847 w 1730317"/>
                <a:gd name="connsiteY26" fmla="*/ 166060 h 1475264"/>
                <a:gd name="connsiteX27" fmla="*/ 430178 w 1730317"/>
                <a:gd name="connsiteY27" fmla="*/ 76583 h 1475264"/>
                <a:gd name="connsiteX28" fmla="*/ 792916 w 1730317"/>
                <a:gd name="connsiteY28" fmla="*/ 76583 h 1475264"/>
                <a:gd name="connsiteX29" fmla="*/ 974284 w 1730317"/>
                <a:gd name="connsiteY29" fmla="*/ 130243 h 1475264"/>
                <a:gd name="connsiteX30" fmla="*/ 1155653 w 1730317"/>
                <a:gd name="connsiteY30" fmla="*/ 378864 h 1475264"/>
                <a:gd name="connsiteX31" fmla="*/ 1238780 w 1730317"/>
                <a:gd name="connsiteY31" fmla="*/ 461991 h 1475264"/>
                <a:gd name="connsiteX32" fmla="*/ 1420149 w 1730317"/>
                <a:gd name="connsiteY32" fmla="*/ 643360 h 1475264"/>
                <a:gd name="connsiteX33" fmla="*/ 1654416 w 1730317"/>
                <a:gd name="connsiteY33" fmla="*/ 786943 h 1475264"/>
                <a:gd name="connsiteX34" fmla="*/ 1692201 w 1730317"/>
                <a:gd name="connsiteY34" fmla="*/ 802057 h 1475264"/>
                <a:gd name="connsiteX35" fmla="*/ 1714873 w 1730317"/>
                <a:gd name="connsiteY35" fmla="*/ 741601 h 1475264"/>
                <a:gd name="connsiteX0" fmla="*/ 1714873 w 1730317"/>
                <a:gd name="connsiteY0" fmla="*/ 741601 h 1475264"/>
                <a:gd name="connsiteX1" fmla="*/ 1457934 w 1730317"/>
                <a:gd name="connsiteY1" fmla="*/ 628246 h 1475264"/>
                <a:gd name="connsiteX2" fmla="*/ 1314350 w 1730317"/>
                <a:gd name="connsiteY2" fmla="*/ 477105 h 1475264"/>
                <a:gd name="connsiteX3" fmla="*/ 1276565 w 1730317"/>
                <a:gd name="connsiteY3" fmla="*/ 424206 h 1475264"/>
                <a:gd name="connsiteX4" fmla="*/ 1200995 w 1730317"/>
                <a:gd name="connsiteY4" fmla="*/ 371307 h 1475264"/>
                <a:gd name="connsiteX5" fmla="*/ 1080082 w 1730317"/>
                <a:gd name="connsiteY5" fmla="*/ 152153 h 1475264"/>
                <a:gd name="connsiteX6" fmla="*/ 868486 w 1730317"/>
                <a:gd name="connsiteY6" fmla="*/ 8570 h 1475264"/>
                <a:gd name="connsiteX7" fmla="*/ 520863 w 1730317"/>
                <a:gd name="connsiteY7" fmla="*/ 23684 h 1475264"/>
                <a:gd name="connsiteX8" fmla="*/ 173239 w 1730317"/>
                <a:gd name="connsiteY8" fmla="*/ 84140 h 1475264"/>
                <a:gd name="connsiteX9" fmla="*/ 36662 w 1730317"/>
                <a:gd name="connsiteY9" fmla="*/ 251444 h 1475264"/>
                <a:gd name="connsiteX10" fmla="*/ 635 w 1730317"/>
                <a:gd name="connsiteY10" fmla="*/ 481356 h 1475264"/>
                <a:gd name="connsiteX11" fmla="*/ 58888 w 1730317"/>
                <a:gd name="connsiteY11" fmla="*/ 661019 h 1475264"/>
                <a:gd name="connsiteX12" fmla="*/ 230075 w 1730317"/>
                <a:gd name="connsiteY12" fmla="*/ 873245 h 1475264"/>
                <a:gd name="connsiteX13" fmla="*/ 603990 w 1730317"/>
                <a:gd name="connsiteY13" fmla="*/ 1164794 h 1475264"/>
                <a:gd name="connsiteX14" fmla="*/ 886906 w 1730317"/>
                <a:gd name="connsiteY14" fmla="*/ 1296124 h 1475264"/>
                <a:gd name="connsiteX15" fmla="*/ 1163210 w 1730317"/>
                <a:gd name="connsiteY15" fmla="*/ 1383948 h 1475264"/>
                <a:gd name="connsiteX16" fmla="*/ 1480605 w 1730317"/>
                <a:gd name="connsiteY16" fmla="*/ 1429290 h 1475264"/>
                <a:gd name="connsiteX17" fmla="*/ 1631745 w 1730317"/>
                <a:gd name="connsiteY17" fmla="*/ 1474632 h 1475264"/>
                <a:gd name="connsiteX18" fmla="*/ 1654416 w 1730317"/>
                <a:gd name="connsiteY18" fmla="*/ 1451961 h 1475264"/>
                <a:gd name="connsiteX19" fmla="*/ 1533504 w 1730317"/>
                <a:gd name="connsiteY19" fmla="*/ 1399062 h 1475264"/>
                <a:gd name="connsiteX20" fmla="*/ 1193438 w 1730317"/>
                <a:gd name="connsiteY20" fmla="*/ 1338606 h 1475264"/>
                <a:gd name="connsiteX21" fmla="*/ 1042297 w 1730317"/>
                <a:gd name="connsiteY21" fmla="*/ 1285707 h 1475264"/>
                <a:gd name="connsiteX22" fmla="*/ 777801 w 1730317"/>
                <a:gd name="connsiteY22" fmla="*/ 1195023 h 1475264"/>
                <a:gd name="connsiteX23" fmla="*/ 369722 w 1730317"/>
                <a:gd name="connsiteY23" fmla="*/ 945641 h 1475264"/>
                <a:gd name="connsiteX24" fmla="*/ 112783 w 1730317"/>
                <a:gd name="connsiteY24" fmla="*/ 635803 h 1475264"/>
                <a:gd name="connsiteX25" fmla="*/ 74998 w 1730317"/>
                <a:gd name="connsiteY25" fmla="*/ 401535 h 1475264"/>
                <a:gd name="connsiteX26" fmla="*/ 199847 w 1730317"/>
                <a:gd name="connsiteY26" fmla="*/ 166060 h 1475264"/>
                <a:gd name="connsiteX27" fmla="*/ 430178 w 1730317"/>
                <a:gd name="connsiteY27" fmla="*/ 76583 h 1475264"/>
                <a:gd name="connsiteX28" fmla="*/ 792916 w 1730317"/>
                <a:gd name="connsiteY28" fmla="*/ 76583 h 1475264"/>
                <a:gd name="connsiteX29" fmla="*/ 974284 w 1730317"/>
                <a:gd name="connsiteY29" fmla="*/ 130243 h 1475264"/>
                <a:gd name="connsiteX30" fmla="*/ 1155653 w 1730317"/>
                <a:gd name="connsiteY30" fmla="*/ 378864 h 1475264"/>
                <a:gd name="connsiteX31" fmla="*/ 1238780 w 1730317"/>
                <a:gd name="connsiteY31" fmla="*/ 461991 h 1475264"/>
                <a:gd name="connsiteX32" fmla="*/ 1420149 w 1730317"/>
                <a:gd name="connsiteY32" fmla="*/ 643360 h 1475264"/>
                <a:gd name="connsiteX33" fmla="*/ 1654416 w 1730317"/>
                <a:gd name="connsiteY33" fmla="*/ 786943 h 1475264"/>
                <a:gd name="connsiteX34" fmla="*/ 1692201 w 1730317"/>
                <a:gd name="connsiteY34" fmla="*/ 802057 h 1475264"/>
                <a:gd name="connsiteX35" fmla="*/ 1714873 w 1730317"/>
                <a:gd name="connsiteY35" fmla="*/ 741601 h 1475264"/>
                <a:gd name="connsiteX0" fmla="*/ 1714873 w 1730317"/>
                <a:gd name="connsiteY0" fmla="*/ 741601 h 1475264"/>
                <a:gd name="connsiteX1" fmla="*/ 1457934 w 1730317"/>
                <a:gd name="connsiteY1" fmla="*/ 628246 h 1475264"/>
                <a:gd name="connsiteX2" fmla="*/ 1314350 w 1730317"/>
                <a:gd name="connsiteY2" fmla="*/ 477105 h 1475264"/>
                <a:gd name="connsiteX3" fmla="*/ 1276565 w 1730317"/>
                <a:gd name="connsiteY3" fmla="*/ 424206 h 1475264"/>
                <a:gd name="connsiteX4" fmla="*/ 1200995 w 1730317"/>
                <a:gd name="connsiteY4" fmla="*/ 371307 h 1475264"/>
                <a:gd name="connsiteX5" fmla="*/ 1080082 w 1730317"/>
                <a:gd name="connsiteY5" fmla="*/ 152153 h 1475264"/>
                <a:gd name="connsiteX6" fmla="*/ 868486 w 1730317"/>
                <a:gd name="connsiteY6" fmla="*/ 8570 h 1475264"/>
                <a:gd name="connsiteX7" fmla="*/ 520863 w 1730317"/>
                <a:gd name="connsiteY7" fmla="*/ 23684 h 1475264"/>
                <a:gd name="connsiteX8" fmla="*/ 173239 w 1730317"/>
                <a:gd name="connsiteY8" fmla="*/ 84140 h 1475264"/>
                <a:gd name="connsiteX9" fmla="*/ 36662 w 1730317"/>
                <a:gd name="connsiteY9" fmla="*/ 251444 h 1475264"/>
                <a:gd name="connsiteX10" fmla="*/ 635 w 1730317"/>
                <a:gd name="connsiteY10" fmla="*/ 481356 h 1475264"/>
                <a:gd name="connsiteX11" fmla="*/ 58888 w 1730317"/>
                <a:gd name="connsiteY11" fmla="*/ 661019 h 1475264"/>
                <a:gd name="connsiteX12" fmla="*/ 230075 w 1730317"/>
                <a:gd name="connsiteY12" fmla="*/ 873245 h 1475264"/>
                <a:gd name="connsiteX13" fmla="*/ 603990 w 1730317"/>
                <a:gd name="connsiteY13" fmla="*/ 1164794 h 1475264"/>
                <a:gd name="connsiteX14" fmla="*/ 886906 w 1730317"/>
                <a:gd name="connsiteY14" fmla="*/ 1296124 h 1475264"/>
                <a:gd name="connsiteX15" fmla="*/ 1163210 w 1730317"/>
                <a:gd name="connsiteY15" fmla="*/ 1383948 h 1475264"/>
                <a:gd name="connsiteX16" fmla="*/ 1480605 w 1730317"/>
                <a:gd name="connsiteY16" fmla="*/ 1429290 h 1475264"/>
                <a:gd name="connsiteX17" fmla="*/ 1631745 w 1730317"/>
                <a:gd name="connsiteY17" fmla="*/ 1474632 h 1475264"/>
                <a:gd name="connsiteX18" fmla="*/ 1654416 w 1730317"/>
                <a:gd name="connsiteY18" fmla="*/ 1451961 h 1475264"/>
                <a:gd name="connsiteX19" fmla="*/ 1533504 w 1730317"/>
                <a:gd name="connsiteY19" fmla="*/ 1399062 h 1475264"/>
                <a:gd name="connsiteX20" fmla="*/ 1193438 w 1730317"/>
                <a:gd name="connsiteY20" fmla="*/ 1338606 h 1475264"/>
                <a:gd name="connsiteX21" fmla="*/ 1042297 w 1730317"/>
                <a:gd name="connsiteY21" fmla="*/ 1285707 h 1475264"/>
                <a:gd name="connsiteX22" fmla="*/ 777801 w 1730317"/>
                <a:gd name="connsiteY22" fmla="*/ 1195023 h 1475264"/>
                <a:gd name="connsiteX23" fmla="*/ 369722 w 1730317"/>
                <a:gd name="connsiteY23" fmla="*/ 945641 h 1475264"/>
                <a:gd name="connsiteX24" fmla="*/ 112783 w 1730317"/>
                <a:gd name="connsiteY24" fmla="*/ 635803 h 1475264"/>
                <a:gd name="connsiteX25" fmla="*/ 74998 w 1730317"/>
                <a:gd name="connsiteY25" fmla="*/ 401535 h 1475264"/>
                <a:gd name="connsiteX26" fmla="*/ 199847 w 1730317"/>
                <a:gd name="connsiteY26" fmla="*/ 166060 h 1475264"/>
                <a:gd name="connsiteX27" fmla="*/ 430178 w 1730317"/>
                <a:gd name="connsiteY27" fmla="*/ 76583 h 1475264"/>
                <a:gd name="connsiteX28" fmla="*/ 792916 w 1730317"/>
                <a:gd name="connsiteY28" fmla="*/ 76583 h 1475264"/>
                <a:gd name="connsiteX29" fmla="*/ 974284 w 1730317"/>
                <a:gd name="connsiteY29" fmla="*/ 130243 h 1475264"/>
                <a:gd name="connsiteX30" fmla="*/ 1155653 w 1730317"/>
                <a:gd name="connsiteY30" fmla="*/ 378864 h 1475264"/>
                <a:gd name="connsiteX31" fmla="*/ 1238780 w 1730317"/>
                <a:gd name="connsiteY31" fmla="*/ 461991 h 1475264"/>
                <a:gd name="connsiteX32" fmla="*/ 1420149 w 1730317"/>
                <a:gd name="connsiteY32" fmla="*/ 643360 h 1475264"/>
                <a:gd name="connsiteX33" fmla="*/ 1654416 w 1730317"/>
                <a:gd name="connsiteY33" fmla="*/ 786943 h 1475264"/>
                <a:gd name="connsiteX34" fmla="*/ 1692201 w 1730317"/>
                <a:gd name="connsiteY34" fmla="*/ 802057 h 1475264"/>
                <a:gd name="connsiteX35" fmla="*/ 1714873 w 1730317"/>
                <a:gd name="connsiteY35" fmla="*/ 741601 h 1475264"/>
                <a:gd name="connsiteX0" fmla="*/ 1714873 w 1730317"/>
                <a:gd name="connsiteY0" fmla="*/ 741601 h 1475264"/>
                <a:gd name="connsiteX1" fmla="*/ 1457934 w 1730317"/>
                <a:gd name="connsiteY1" fmla="*/ 628246 h 1475264"/>
                <a:gd name="connsiteX2" fmla="*/ 1314350 w 1730317"/>
                <a:gd name="connsiteY2" fmla="*/ 477105 h 1475264"/>
                <a:gd name="connsiteX3" fmla="*/ 1276565 w 1730317"/>
                <a:gd name="connsiteY3" fmla="*/ 424206 h 1475264"/>
                <a:gd name="connsiteX4" fmla="*/ 1200995 w 1730317"/>
                <a:gd name="connsiteY4" fmla="*/ 371307 h 1475264"/>
                <a:gd name="connsiteX5" fmla="*/ 1080082 w 1730317"/>
                <a:gd name="connsiteY5" fmla="*/ 152153 h 1475264"/>
                <a:gd name="connsiteX6" fmla="*/ 868486 w 1730317"/>
                <a:gd name="connsiteY6" fmla="*/ 8570 h 1475264"/>
                <a:gd name="connsiteX7" fmla="*/ 520863 w 1730317"/>
                <a:gd name="connsiteY7" fmla="*/ 23684 h 1475264"/>
                <a:gd name="connsiteX8" fmla="*/ 173239 w 1730317"/>
                <a:gd name="connsiteY8" fmla="*/ 84140 h 1475264"/>
                <a:gd name="connsiteX9" fmla="*/ 36662 w 1730317"/>
                <a:gd name="connsiteY9" fmla="*/ 251444 h 1475264"/>
                <a:gd name="connsiteX10" fmla="*/ 635 w 1730317"/>
                <a:gd name="connsiteY10" fmla="*/ 481356 h 1475264"/>
                <a:gd name="connsiteX11" fmla="*/ 58888 w 1730317"/>
                <a:gd name="connsiteY11" fmla="*/ 661019 h 1475264"/>
                <a:gd name="connsiteX12" fmla="*/ 230075 w 1730317"/>
                <a:gd name="connsiteY12" fmla="*/ 873245 h 1475264"/>
                <a:gd name="connsiteX13" fmla="*/ 603990 w 1730317"/>
                <a:gd name="connsiteY13" fmla="*/ 1164794 h 1475264"/>
                <a:gd name="connsiteX14" fmla="*/ 886906 w 1730317"/>
                <a:gd name="connsiteY14" fmla="*/ 1296124 h 1475264"/>
                <a:gd name="connsiteX15" fmla="*/ 1150510 w 1730317"/>
                <a:gd name="connsiteY15" fmla="*/ 1383948 h 1475264"/>
                <a:gd name="connsiteX16" fmla="*/ 1480605 w 1730317"/>
                <a:gd name="connsiteY16" fmla="*/ 1429290 h 1475264"/>
                <a:gd name="connsiteX17" fmla="*/ 1631745 w 1730317"/>
                <a:gd name="connsiteY17" fmla="*/ 1474632 h 1475264"/>
                <a:gd name="connsiteX18" fmla="*/ 1654416 w 1730317"/>
                <a:gd name="connsiteY18" fmla="*/ 1451961 h 1475264"/>
                <a:gd name="connsiteX19" fmla="*/ 1533504 w 1730317"/>
                <a:gd name="connsiteY19" fmla="*/ 1399062 h 1475264"/>
                <a:gd name="connsiteX20" fmla="*/ 1193438 w 1730317"/>
                <a:gd name="connsiteY20" fmla="*/ 1338606 h 1475264"/>
                <a:gd name="connsiteX21" fmla="*/ 1042297 w 1730317"/>
                <a:gd name="connsiteY21" fmla="*/ 1285707 h 1475264"/>
                <a:gd name="connsiteX22" fmla="*/ 777801 w 1730317"/>
                <a:gd name="connsiteY22" fmla="*/ 1195023 h 1475264"/>
                <a:gd name="connsiteX23" fmla="*/ 369722 w 1730317"/>
                <a:gd name="connsiteY23" fmla="*/ 945641 h 1475264"/>
                <a:gd name="connsiteX24" fmla="*/ 112783 w 1730317"/>
                <a:gd name="connsiteY24" fmla="*/ 635803 h 1475264"/>
                <a:gd name="connsiteX25" fmla="*/ 74998 w 1730317"/>
                <a:gd name="connsiteY25" fmla="*/ 401535 h 1475264"/>
                <a:gd name="connsiteX26" fmla="*/ 199847 w 1730317"/>
                <a:gd name="connsiteY26" fmla="*/ 166060 h 1475264"/>
                <a:gd name="connsiteX27" fmla="*/ 430178 w 1730317"/>
                <a:gd name="connsiteY27" fmla="*/ 76583 h 1475264"/>
                <a:gd name="connsiteX28" fmla="*/ 792916 w 1730317"/>
                <a:gd name="connsiteY28" fmla="*/ 76583 h 1475264"/>
                <a:gd name="connsiteX29" fmla="*/ 974284 w 1730317"/>
                <a:gd name="connsiteY29" fmla="*/ 130243 h 1475264"/>
                <a:gd name="connsiteX30" fmla="*/ 1155653 w 1730317"/>
                <a:gd name="connsiteY30" fmla="*/ 378864 h 1475264"/>
                <a:gd name="connsiteX31" fmla="*/ 1238780 w 1730317"/>
                <a:gd name="connsiteY31" fmla="*/ 461991 h 1475264"/>
                <a:gd name="connsiteX32" fmla="*/ 1420149 w 1730317"/>
                <a:gd name="connsiteY32" fmla="*/ 643360 h 1475264"/>
                <a:gd name="connsiteX33" fmla="*/ 1654416 w 1730317"/>
                <a:gd name="connsiteY33" fmla="*/ 786943 h 1475264"/>
                <a:gd name="connsiteX34" fmla="*/ 1692201 w 1730317"/>
                <a:gd name="connsiteY34" fmla="*/ 802057 h 1475264"/>
                <a:gd name="connsiteX35" fmla="*/ 1714873 w 1730317"/>
                <a:gd name="connsiteY35" fmla="*/ 741601 h 1475264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886906 w 1730317"/>
                <a:gd name="connsiteY14" fmla="*/ 1296124 h 1476425"/>
                <a:gd name="connsiteX15" fmla="*/ 1150510 w 1730317"/>
                <a:gd name="connsiteY15" fmla="*/ 138394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12783 w 1730317"/>
                <a:gd name="connsiteY24" fmla="*/ 63580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0510 w 1730317"/>
                <a:gd name="connsiteY15" fmla="*/ 138394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12783 w 1730317"/>
                <a:gd name="connsiteY24" fmla="*/ 63580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0510 w 1730317"/>
                <a:gd name="connsiteY15" fmla="*/ 138394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12783 w 1730317"/>
                <a:gd name="connsiteY24" fmla="*/ 63580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12783 w 1730317"/>
                <a:gd name="connsiteY24" fmla="*/ 63580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25483 w 1730317"/>
                <a:gd name="connsiteY24" fmla="*/ 65485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44533 w 1730317"/>
                <a:gd name="connsiteY24" fmla="*/ 66755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44533 w 1730317"/>
                <a:gd name="connsiteY24" fmla="*/ 66755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44533 w 1730317"/>
                <a:gd name="connsiteY24" fmla="*/ 66755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44533 w 1730317"/>
                <a:gd name="connsiteY24" fmla="*/ 66755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276565 w 1730317"/>
                <a:gd name="connsiteY2" fmla="*/ 424206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38780 w 1730317"/>
                <a:gd name="connsiteY30" fmla="*/ 461991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38780 w 1730317"/>
                <a:gd name="connsiteY30" fmla="*/ 461991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38780 w 1730317"/>
                <a:gd name="connsiteY30" fmla="*/ 461991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83230 w 1730317"/>
                <a:gd name="connsiteY30" fmla="*/ 487391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45130 w 1730317"/>
                <a:gd name="connsiteY30" fmla="*/ 477866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45130 w 1730317"/>
                <a:gd name="connsiteY30" fmla="*/ 477866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76880 w 1730317"/>
                <a:gd name="connsiteY30" fmla="*/ 484216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76880 w 1730317"/>
                <a:gd name="connsiteY30" fmla="*/ 484216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549"/>
                <a:gd name="connsiteY0" fmla="*/ 741601 h 1476425"/>
                <a:gd name="connsiteX1" fmla="*/ 1454759 w 1730549"/>
                <a:gd name="connsiteY1" fmla="*/ 609196 h 1476425"/>
                <a:gd name="connsiteX2" fmla="*/ 1301965 w 1730549"/>
                <a:gd name="connsiteY2" fmla="*/ 440081 h 1476425"/>
                <a:gd name="connsiteX3" fmla="*/ 1200995 w 1730549"/>
                <a:gd name="connsiteY3" fmla="*/ 371307 h 1476425"/>
                <a:gd name="connsiteX4" fmla="*/ 1080082 w 1730549"/>
                <a:gd name="connsiteY4" fmla="*/ 152153 h 1476425"/>
                <a:gd name="connsiteX5" fmla="*/ 868486 w 1730549"/>
                <a:gd name="connsiteY5" fmla="*/ 8570 h 1476425"/>
                <a:gd name="connsiteX6" fmla="*/ 520863 w 1730549"/>
                <a:gd name="connsiteY6" fmla="*/ 23684 h 1476425"/>
                <a:gd name="connsiteX7" fmla="*/ 173239 w 1730549"/>
                <a:gd name="connsiteY7" fmla="*/ 84140 h 1476425"/>
                <a:gd name="connsiteX8" fmla="*/ 36662 w 1730549"/>
                <a:gd name="connsiteY8" fmla="*/ 251444 h 1476425"/>
                <a:gd name="connsiteX9" fmla="*/ 635 w 1730549"/>
                <a:gd name="connsiteY9" fmla="*/ 481356 h 1476425"/>
                <a:gd name="connsiteX10" fmla="*/ 58888 w 1730549"/>
                <a:gd name="connsiteY10" fmla="*/ 661019 h 1476425"/>
                <a:gd name="connsiteX11" fmla="*/ 230075 w 1730549"/>
                <a:gd name="connsiteY11" fmla="*/ 873245 h 1476425"/>
                <a:gd name="connsiteX12" fmla="*/ 603990 w 1730549"/>
                <a:gd name="connsiteY12" fmla="*/ 1164794 h 1476425"/>
                <a:gd name="connsiteX13" fmla="*/ 925006 w 1730549"/>
                <a:gd name="connsiteY13" fmla="*/ 1299299 h 1476425"/>
                <a:gd name="connsiteX14" fmla="*/ 1153685 w 1730549"/>
                <a:gd name="connsiteY14" fmla="*/ 1377598 h 1476425"/>
                <a:gd name="connsiteX15" fmla="*/ 1455205 w 1730549"/>
                <a:gd name="connsiteY15" fmla="*/ 1407065 h 1476425"/>
                <a:gd name="connsiteX16" fmla="*/ 1631745 w 1730549"/>
                <a:gd name="connsiteY16" fmla="*/ 1474632 h 1476425"/>
                <a:gd name="connsiteX17" fmla="*/ 1654416 w 1730549"/>
                <a:gd name="connsiteY17" fmla="*/ 1451961 h 1476425"/>
                <a:gd name="connsiteX18" fmla="*/ 1533504 w 1730549"/>
                <a:gd name="connsiteY18" fmla="*/ 1399062 h 1476425"/>
                <a:gd name="connsiteX19" fmla="*/ 1193438 w 1730549"/>
                <a:gd name="connsiteY19" fmla="*/ 1338606 h 1476425"/>
                <a:gd name="connsiteX20" fmla="*/ 1042297 w 1730549"/>
                <a:gd name="connsiteY20" fmla="*/ 1285707 h 1476425"/>
                <a:gd name="connsiteX21" fmla="*/ 777801 w 1730549"/>
                <a:gd name="connsiteY21" fmla="*/ 1195023 h 1476425"/>
                <a:gd name="connsiteX22" fmla="*/ 369722 w 1730549"/>
                <a:gd name="connsiteY22" fmla="*/ 945641 h 1476425"/>
                <a:gd name="connsiteX23" fmla="*/ 144533 w 1730549"/>
                <a:gd name="connsiteY23" fmla="*/ 667553 h 1476425"/>
                <a:gd name="connsiteX24" fmla="*/ 74998 w 1730549"/>
                <a:gd name="connsiteY24" fmla="*/ 401535 h 1476425"/>
                <a:gd name="connsiteX25" fmla="*/ 199847 w 1730549"/>
                <a:gd name="connsiteY25" fmla="*/ 166060 h 1476425"/>
                <a:gd name="connsiteX26" fmla="*/ 430178 w 1730549"/>
                <a:gd name="connsiteY26" fmla="*/ 76583 h 1476425"/>
                <a:gd name="connsiteX27" fmla="*/ 792916 w 1730549"/>
                <a:gd name="connsiteY27" fmla="*/ 76583 h 1476425"/>
                <a:gd name="connsiteX28" fmla="*/ 974284 w 1730549"/>
                <a:gd name="connsiteY28" fmla="*/ 130243 h 1476425"/>
                <a:gd name="connsiteX29" fmla="*/ 1155653 w 1730549"/>
                <a:gd name="connsiteY29" fmla="*/ 378864 h 1476425"/>
                <a:gd name="connsiteX30" fmla="*/ 1276880 w 1730549"/>
                <a:gd name="connsiteY30" fmla="*/ 484216 h 1476425"/>
                <a:gd name="connsiteX31" fmla="*/ 1420149 w 1730549"/>
                <a:gd name="connsiteY31" fmla="*/ 643360 h 1476425"/>
                <a:gd name="connsiteX32" fmla="*/ 1654416 w 1730549"/>
                <a:gd name="connsiteY32" fmla="*/ 786943 h 1476425"/>
                <a:gd name="connsiteX33" fmla="*/ 1692201 w 1730549"/>
                <a:gd name="connsiteY33" fmla="*/ 802057 h 1476425"/>
                <a:gd name="connsiteX34" fmla="*/ 1714873 w 1730549"/>
                <a:gd name="connsiteY34" fmla="*/ 741601 h 1476425"/>
                <a:gd name="connsiteX0" fmla="*/ 1714873 w 1730549"/>
                <a:gd name="connsiteY0" fmla="*/ 741601 h 1476425"/>
                <a:gd name="connsiteX1" fmla="*/ 1454759 w 1730549"/>
                <a:gd name="connsiteY1" fmla="*/ 609196 h 1476425"/>
                <a:gd name="connsiteX2" fmla="*/ 1301965 w 1730549"/>
                <a:gd name="connsiteY2" fmla="*/ 440081 h 1476425"/>
                <a:gd name="connsiteX3" fmla="*/ 1200995 w 1730549"/>
                <a:gd name="connsiteY3" fmla="*/ 371307 h 1476425"/>
                <a:gd name="connsiteX4" fmla="*/ 1080082 w 1730549"/>
                <a:gd name="connsiteY4" fmla="*/ 152153 h 1476425"/>
                <a:gd name="connsiteX5" fmla="*/ 868486 w 1730549"/>
                <a:gd name="connsiteY5" fmla="*/ 8570 h 1476425"/>
                <a:gd name="connsiteX6" fmla="*/ 520863 w 1730549"/>
                <a:gd name="connsiteY6" fmla="*/ 23684 h 1476425"/>
                <a:gd name="connsiteX7" fmla="*/ 173239 w 1730549"/>
                <a:gd name="connsiteY7" fmla="*/ 84140 h 1476425"/>
                <a:gd name="connsiteX8" fmla="*/ 36662 w 1730549"/>
                <a:gd name="connsiteY8" fmla="*/ 251444 h 1476425"/>
                <a:gd name="connsiteX9" fmla="*/ 635 w 1730549"/>
                <a:gd name="connsiteY9" fmla="*/ 481356 h 1476425"/>
                <a:gd name="connsiteX10" fmla="*/ 58888 w 1730549"/>
                <a:gd name="connsiteY10" fmla="*/ 661019 h 1476425"/>
                <a:gd name="connsiteX11" fmla="*/ 230075 w 1730549"/>
                <a:gd name="connsiteY11" fmla="*/ 873245 h 1476425"/>
                <a:gd name="connsiteX12" fmla="*/ 603990 w 1730549"/>
                <a:gd name="connsiteY12" fmla="*/ 1164794 h 1476425"/>
                <a:gd name="connsiteX13" fmla="*/ 925006 w 1730549"/>
                <a:gd name="connsiteY13" fmla="*/ 1299299 h 1476425"/>
                <a:gd name="connsiteX14" fmla="*/ 1153685 w 1730549"/>
                <a:gd name="connsiteY14" fmla="*/ 1377598 h 1476425"/>
                <a:gd name="connsiteX15" fmla="*/ 1455205 w 1730549"/>
                <a:gd name="connsiteY15" fmla="*/ 1407065 h 1476425"/>
                <a:gd name="connsiteX16" fmla="*/ 1631745 w 1730549"/>
                <a:gd name="connsiteY16" fmla="*/ 1474632 h 1476425"/>
                <a:gd name="connsiteX17" fmla="*/ 1654416 w 1730549"/>
                <a:gd name="connsiteY17" fmla="*/ 1451961 h 1476425"/>
                <a:gd name="connsiteX18" fmla="*/ 1533504 w 1730549"/>
                <a:gd name="connsiteY18" fmla="*/ 1399062 h 1476425"/>
                <a:gd name="connsiteX19" fmla="*/ 1193438 w 1730549"/>
                <a:gd name="connsiteY19" fmla="*/ 1338606 h 1476425"/>
                <a:gd name="connsiteX20" fmla="*/ 1042297 w 1730549"/>
                <a:gd name="connsiteY20" fmla="*/ 1285707 h 1476425"/>
                <a:gd name="connsiteX21" fmla="*/ 777801 w 1730549"/>
                <a:gd name="connsiteY21" fmla="*/ 1195023 h 1476425"/>
                <a:gd name="connsiteX22" fmla="*/ 369722 w 1730549"/>
                <a:gd name="connsiteY22" fmla="*/ 945641 h 1476425"/>
                <a:gd name="connsiteX23" fmla="*/ 144533 w 1730549"/>
                <a:gd name="connsiteY23" fmla="*/ 667553 h 1476425"/>
                <a:gd name="connsiteX24" fmla="*/ 74998 w 1730549"/>
                <a:gd name="connsiteY24" fmla="*/ 401535 h 1476425"/>
                <a:gd name="connsiteX25" fmla="*/ 199847 w 1730549"/>
                <a:gd name="connsiteY25" fmla="*/ 166060 h 1476425"/>
                <a:gd name="connsiteX26" fmla="*/ 430178 w 1730549"/>
                <a:gd name="connsiteY26" fmla="*/ 76583 h 1476425"/>
                <a:gd name="connsiteX27" fmla="*/ 792916 w 1730549"/>
                <a:gd name="connsiteY27" fmla="*/ 76583 h 1476425"/>
                <a:gd name="connsiteX28" fmla="*/ 974284 w 1730549"/>
                <a:gd name="connsiteY28" fmla="*/ 130243 h 1476425"/>
                <a:gd name="connsiteX29" fmla="*/ 1155653 w 1730549"/>
                <a:gd name="connsiteY29" fmla="*/ 378864 h 1476425"/>
                <a:gd name="connsiteX30" fmla="*/ 1276880 w 1730549"/>
                <a:gd name="connsiteY30" fmla="*/ 484216 h 1476425"/>
                <a:gd name="connsiteX31" fmla="*/ 1420149 w 1730549"/>
                <a:gd name="connsiteY31" fmla="*/ 643360 h 1476425"/>
                <a:gd name="connsiteX32" fmla="*/ 1654416 w 1730549"/>
                <a:gd name="connsiteY32" fmla="*/ 786943 h 1476425"/>
                <a:gd name="connsiteX33" fmla="*/ 1692201 w 1730549"/>
                <a:gd name="connsiteY33" fmla="*/ 802057 h 1476425"/>
                <a:gd name="connsiteX34" fmla="*/ 1714873 w 1730549"/>
                <a:gd name="connsiteY34" fmla="*/ 741601 h 1476425"/>
                <a:gd name="connsiteX0" fmla="*/ 1714873 w 1717092"/>
                <a:gd name="connsiteY0" fmla="*/ 741601 h 1476425"/>
                <a:gd name="connsiteX1" fmla="*/ 1454759 w 1717092"/>
                <a:gd name="connsiteY1" fmla="*/ 609196 h 1476425"/>
                <a:gd name="connsiteX2" fmla="*/ 1301965 w 1717092"/>
                <a:gd name="connsiteY2" fmla="*/ 440081 h 1476425"/>
                <a:gd name="connsiteX3" fmla="*/ 1200995 w 1717092"/>
                <a:gd name="connsiteY3" fmla="*/ 371307 h 1476425"/>
                <a:gd name="connsiteX4" fmla="*/ 1080082 w 1717092"/>
                <a:gd name="connsiteY4" fmla="*/ 152153 h 1476425"/>
                <a:gd name="connsiteX5" fmla="*/ 868486 w 1717092"/>
                <a:gd name="connsiteY5" fmla="*/ 8570 h 1476425"/>
                <a:gd name="connsiteX6" fmla="*/ 520863 w 1717092"/>
                <a:gd name="connsiteY6" fmla="*/ 23684 h 1476425"/>
                <a:gd name="connsiteX7" fmla="*/ 173239 w 1717092"/>
                <a:gd name="connsiteY7" fmla="*/ 84140 h 1476425"/>
                <a:gd name="connsiteX8" fmla="*/ 36662 w 1717092"/>
                <a:gd name="connsiteY8" fmla="*/ 251444 h 1476425"/>
                <a:gd name="connsiteX9" fmla="*/ 635 w 1717092"/>
                <a:gd name="connsiteY9" fmla="*/ 481356 h 1476425"/>
                <a:gd name="connsiteX10" fmla="*/ 58888 w 1717092"/>
                <a:gd name="connsiteY10" fmla="*/ 661019 h 1476425"/>
                <a:gd name="connsiteX11" fmla="*/ 230075 w 1717092"/>
                <a:gd name="connsiteY11" fmla="*/ 873245 h 1476425"/>
                <a:gd name="connsiteX12" fmla="*/ 603990 w 1717092"/>
                <a:gd name="connsiteY12" fmla="*/ 1164794 h 1476425"/>
                <a:gd name="connsiteX13" fmla="*/ 925006 w 1717092"/>
                <a:gd name="connsiteY13" fmla="*/ 1299299 h 1476425"/>
                <a:gd name="connsiteX14" fmla="*/ 1153685 w 1717092"/>
                <a:gd name="connsiteY14" fmla="*/ 1377598 h 1476425"/>
                <a:gd name="connsiteX15" fmla="*/ 1455205 w 1717092"/>
                <a:gd name="connsiteY15" fmla="*/ 1407065 h 1476425"/>
                <a:gd name="connsiteX16" fmla="*/ 1631745 w 1717092"/>
                <a:gd name="connsiteY16" fmla="*/ 1474632 h 1476425"/>
                <a:gd name="connsiteX17" fmla="*/ 1654416 w 1717092"/>
                <a:gd name="connsiteY17" fmla="*/ 1451961 h 1476425"/>
                <a:gd name="connsiteX18" fmla="*/ 1533504 w 1717092"/>
                <a:gd name="connsiteY18" fmla="*/ 1399062 h 1476425"/>
                <a:gd name="connsiteX19" fmla="*/ 1193438 w 1717092"/>
                <a:gd name="connsiteY19" fmla="*/ 1338606 h 1476425"/>
                <a:gd name="connsiteX20" fmla="*/ 1042297 w 1717092"/>
                <a:gd name="connsiteY20" fmla="*/ 1285707 h 1476425"/>
                <a:gd name="connsiteX21" fmla="*/ 777801 w 1717092"/>
                <a:gd name="connsiteY21" fmla="*/ 1195023 h 1476425"/>
                <a:gd name="connsiteX22" fmla="*/ 369722 w 1717092"/>
                <a:gd name="connsiteY22" fmla="*/ 945641 h 1476425"/>
                <a:gd name="connsiteX23" fmla="*/ 144533 w 1717092"/>
                <a:gd name="connsiteY23" fmla="*/ 667553 h 1476425"/>
                <a:gd name="connsiteX24" fmla="*/ 74998 w 1717092"/>
                <a:gd name="connsiteY24" fmla="*/ 401535 h 1476425"/>
                <a:gd name="connsiteX25" fmla="*/ 199847 w 1717092"/>
                <a:gd name="connsiteY25" fmla="*/ 166060 h 1476425"/>
                <a:gd name="connsiteX26" fmla="*/ 430178 w 1717092"/>
                <a:gd name="connsiteY26" fmla="*/ 76583 h 1476425"/>
                <a:gd name="connsiteX27" fmla="*/ 792916 w 1717092"/>
                <a:gd name="connsiteY27" fmla="*/ 76583 h 1476425"/>
                <a:gd name="connsiteX28" fmla="*/ 974284 w 1717092"/>
                <a:gd name="connsiteY28" fmla="*/ 130243 h 1476425"/>
                <a:gd name="connsiteX29" fmla="*/ 1155653 w 1717092"/>
                <a:gd name="connsiteY29" fmla="*/ 378864 h 1476425"/>
                <a:gd name="connsiteX30" fmla="*/ 1276880 w 1717092"/>
                <a:gd name="connsiteY30" fmla="*/ 484216 h 1476425"/>
                <a:gd name="connsiteX31" fmla="*/ 1420149 w 1717092"/>
                <a:gd name="connsiteY31" fmla="*/ 643360 h 1476425"/>
                <a:gd name="connsiteX32" fmla="*/ 1654416 w 1717092"/>
                <a:gd name="connsiteY32" fmla="*/ 786943 h 1476425"/>
                <a:gd name="connsiteX33" fmla="*/ 1692201 w 1717092"/>
                <a:gd name="connsiteY33" fmla="*/ 802057 h 1476425"/>
                <a:gd name="connsiteX34" fmla="*/ 1714873 w 1717092"/>
                <a:gd name="connsiteY34" fmla="*/ 741601 h 1476425"/>
                <a:gd name="connsiteX0" fmla="*/ 1714873 w 1717092"/>
                <a:gd name="connsiteY0" fmla="*/ 741601 h 1476425"/>
                <a:gd name="connsiteX1" fmla="*/ 1454759 w 1717092"/>
                <a:gd name="connsiteY1" fmla="*/ 609196 h 1476425"/>
                <a:gd name="connsiteX2" fmla="*/ 1301965 w 1717092"/>
                <a:gd name="connsiteY2" fmla="*/ 440081 h 1476425"/>
                <a:gd name="connsiteX3" fmla="*/ 1200995 w 1717092"/>
                <a:gd name="connsiteY3" fmla="*/ 371307 h 1476425"/>
                <a:gd name="connsiteX4" fmla="*/ 1080082 w 1717092"/>
                <a:gd name="connsiteY4" fmla="*/ 152153 h 1476425"/>
                <a:gd name="connsiteX5" fmla="*/ 868486 w 1717092"/>
                <a:gd name="connsiteY5" fmla="*/ 8570 h 1476425"/>
                <a:gd name="connsiteX6" fmla="*/ 520863 w 1717092"/>
                <a:gd name="connsiteY6" fmla="*/ 23684 h 1476425"/>
                <a:gd name="connsiteX7" fmla="*/ 173239 w 1717092"/>
                <a:gd name="connsiteY7" fmla="*/ 84140 h 1476425"/>
                <a:gd name="connsiteX8" fmla="*/ 36662 w 1717092"/>
                <a:gd name="connsiteY8" fmla="*/ 251444 h 1476425"/>
                <a:gd name="connsiteX9" fmla="*/ 635 w 1717092"/>
                <a:gd name="connsiteY9" fmla="*/ 481356 h 1476425"/>
                <a:gd name="connsiteX10" fmla="*/ 58888 w 1717092"/>
                <a:gd name="connsiteY10" fmla="*/ 661019 h 1476425"/>
                <a:gd name="connsiteX11" fmla="*/ 230075 w 1717092"/>
                <a:gd name="connsiteY11" fmla="*/ 873245 h 1476425"/>
                <a:gd name="connsiteX12" fmla="*/ 603990 w 1717092"/>
                <a:gd name="connsiteY12" fmla="*/ 1164794 h 1476425"/>
                <a:gd name="connsiteX13" fmla="*/ 925006 w 1717092"/>
                <a:gd name="connsiteY13" fmla="*/ 1299299 h 1476425"/>
                <a:gd name="connsiteX14" fmla="*/ 1153685 w 1717092"/>
                <a:gd name="connsiteY14" fmla="*/ 1377598 h 1476425"/>
                <a:gd name="connsiteX15" fmla="*/ 1455205 w 1717092"/>
                <a:gd name="connsiteY15" fmla="*/ 1407065 h 1476425"/>
                <a:gd name="connsiteX16" fmla="*/ 1631745 w 1717092"/>
                <a:gd name="connsiteY16" fmla="*/ 1474632 h 1476425"/>
                <a:gd name="connsiteX17" fmla="*/ 1654416 w 1717092"/>
                <a:gd name="connsiteY17" fmla="*/ 1451961 h 1476425"/>
                <a:gd name="connsiteX18" fmla="*/ 1533504 w 1717092"/>
                <a:gd name="connsiteY18" fmla="*/ 1399062 h 1476425"/>
                <a:gd name="connsiteX19" fmla="*/ 1193438 w 1717092"/>
                <a:gd name="connsiteY19" fmla="*/ 1338606 h 1476425"/>
                <a:gd name="connsiteX20" fmla="*/ 1042297 w 1717092"/>
                <a:gd name="connsiteY20" fmla="*/ 1285707 h 1476425"/>
                <a:gd name="connsiteX21" fmla="*/ 777801 w 1717092"/>
                <a:gd name="connsiteY21" fmla="*/ 1195023 h 1476425"/>
                <a:gd name="connsiteX22" fmla="*/ 369722 w 1717092"/>
                <a:gd name="connsiteY22" fmla="*/ 945641 h 1476425"/>
                <a:gd name="connsiteX23" fmla="*/ 144533 w 1717092"/>
                <a:gd name="connsiteY23" fmla="*/ 667553 h 1476425"/>
                <a:gd name="connsiteX24" fmla="*/ 74998 w 1717092"/>
                <a:gd name="connsiteY24" fmla="*/ 401535 h 1476425"/>
                <a:gd name="connsiteX25" fmla="*/ 199847 w 1717092"/>
                <a:gd name="connsiteY25" fmla="*/ 166060 h 1476425"/>
                <a:gd name="connsiteX26" fmla="*/ 430178 w 1717092"/>
                <a:gd name="connsiteY26" fmla="*/ 76583 h 1476425"/>
                <a:gd name="connsiteX27" fmla="*/ 792916 w 1717092"/>
                <a:gd name="connsiteY27" fmla="*/ 76583 h 1476425"/>
                <a:gd name="connsiteX28" fmla="*/ 974284 w 1717092"/>
                <a:gd name="connsiteY28" fmla="*/ 130243 h 1476425"/>
                <a:gd name="connsiteX29" fmla="*/ 1155653 w 1717092"/>
                <a:gd name="connsiteY29" fmla="*/ 378864 h 1476425"/>
                <a:gd name="connsiteX30" fmla="*/ 1276880 w 1717092"/>
                <a:gd name="connsiteY30" fmla="*/ 484216 h 1476425"/>
                <a:gd name="connsiteX31" fmla="*/ 1420149 w 1717092"/>
                <a:gd name="connsiteY31" fmla="*/ 643360 h 1476425"/>
                <a:gd name="connsiteX32" fmla="*/ 1654416 w 1717092"/>
                <a:gd name="connsiteY32" fmla="*/ 786943 h 1476425"/>
                <a:gd name="connsiteX33" fmla="*/ 1692201 w 1717092"/>
                <a:gd name="connsiteY33" fmla="*/ 802057 h 1476425"/>
                <a:gd name="connsiteX34" fmla="*/ 1714873 w 1717092"/>
                <a:gd name="connsiteY34" fmla="*/ 741601 h 1476425"/>
                <a:gd name="connsiteX0" fmla="*/ 1714873 w 1726387"/>
                <a:gd name="connsiteY0" fmla="*/ 741601 h 1476425"/>
                <a:gd name="connsiteX1" fmla="*/ 1454759 w 1726387"/>
                <a:gd name="connsiteY1" fmla="*/ 609196 h 1476425"/>
                <a:gd name="connsiteX2" fmla="*/ 1301965 w 1726387"/>
                <a:gd name="connsiteY2" fmla="*/ 440081 h 1476425"/>
                <a:gd name="connsiteX3" fmla="*/ 1200995 w 1726387"/>
                <a:gd name="connsiteY3" fmla="*/ 371307 h 1476425"/>
                <a:gd name="connsiteX4" fmla="*/ 1080082 w 1726387"/>
                <a:gd name="connsiteY4" fmla="*/ 152153 h 1476425"/>
                <a:gd name="connsiteX5" fmla="*/ 868486 w 1726387"/>
                <a:gd name="connsiteY5" fmla="*/ 8570 h 1476425"/>
                <a:gd name="connsiteX6" fmla="*/ 520863 w 1726387"/>
                <a:gd name="connsiteY6" fmla="*/ 23684 h 1476425"/>
                <a:gd name="connsiteX7" fmla="*/ 173239 w 1726387"/>
                <a:gd name="connsiteY7" fmla="*/ 84140 h 1476425"/>
                <a:gd name="connsiteX8" fmla="*/ 36662 w 1726387"/>
                <a:gd name="connsiteY8" fmla="*/ 251444 h 1476425"/>
                <a:gd name="connsiteX9" fmla="*/ 635 w 1726387"/>
                <a:gd name="connsiteY9" fmla="*/ 481356 h 1476425"/>
                <a:gd name="connsiteX10" fmla="*/ 58888 w 1726387"/>
                <a:gd name="connsiteY10" fmla="*/ 661019 h 1476425"/>
                <a:gd name="connsiteX11" fmla="*/ 230075 w 1726387"/>
                <a:gd name="connsiteY11" fmla="*/ 873245 h 1476425"/>
                <a:gd name="connsiteX12" fmla="*/ 603990 w 1726387"/>
                <a:gd name="connsiteY12" fmla="*/ 1164794 h 1476425"/>
                <a:gd name="connsiteX13" fmla="*/ 925006 w 1726387"/>
                <a:gd name="connsiteY13" fmla="*/ 1299299 h 1476425"/>
                <a:gd name="connsiteX14" fmla="*/ 1153685 w 1726387"/>
                <a:gd name="connsiteY14" fmla="*/ 1377598 h 1476425"/>
                <a:gd name="connsiteX15" fmla="*/ 1455205 w 1726387"/>
                <a:gd name="connsiteY15" fmla="*/ 1407065 h 1476425"/>
                <a:gd name="connsiteX16" fmla="*/ 1631745 w 1726387"/>
                <a:gd name="connsiteY16" fmla="*/ 1474632 h 1476425"/>
                <a:gd name="connsiteX17" fmla="*/ 1654416 w 1726387"/>
                <a:gd name="connsiteY17" fmla="*/ 1451961 h 1476425"/>
                <a:gd name="connsiteX18" fmla="*/ 1533504 w 1726387"/>
                <a:gd name="connsiteY18" fmla="*/ 1399062 h 1476425"/>
                <a:gd name="connsiteX19" fmla="*/ 1193438 w 1726387"/>
                <a:gd name="connsiteY19" fmla="*/ 1338606 h 1476425"/>
                <a:gd name="connsiteX20" fmla="*/ 1042297 w 1726387"/>
                <a:gd name="connsiteY20" fmla="*/ 1285707 h 1476425"/>
                <a:gd name="connsiteX21" fmla="*/ 777801 w 1726387"/>
                <a:gd name="connsiteY21" fmla="*/ 1195023 h 1476425"/>
                <a:gd name="connsiteX22" fmla="*/ 369722 w 1726387"/>
                <a:gd name="connsiteY22" fmla="*/ 945641 h 1476425"/>
                <a:gd name="connsiteX23" fmla="*/ 144533 w 1726387"/>
                <a:gd name="connsiteY23" fmla="*/ 667553 h 1476425"/>
                <a:gd name="connsiteX24" fmla="*/ 74998 w 1726387"/>
                <a:gd name="connsiteY24" fmla="*/ 401535 h 1476425"/>
                <a:gd name="connsiteX25" fmla="*/ 199847 w 1726387"/>
                <a:gd name="connsiteY25" fmla="*/ 166060 h 1476425"/>
                <a:gd name="connsiteX26" fmla="*/ 430178 w 1726387"/>
                <a:gd name="connsiteY26" fmla="*/ 76583 h 1476425"/>
                <a:gd name="connsiteX27" fmla="*/ 792916 w 1726387"/>
                <a:gd name="connsiteY27" fmla="*/ 76583 h 1476425"/>
                <a:gd name="connsiteX28" fmla="*/ 974284 w 1726387"/>
                <a:gd name="connsiteY28" fmla="*/ 130243 h 1476425"/>
                <a:gd name="connsiteX29" fmla="*/ 1155653 w 1726387"/>
                <a:gd name="connsiteY29" fmla="*/ 378864 h 1476425"/>
                <a:gd name="connsiteX30" fmla="*/ 1276880 w 1726387"/>
                <a:gd name="connsiteY30" fmla="*/ 484216 h 1476425"/>
                <a:gd name="connsiteX31" fmla="*/ 1420149 w 1726387"/>
                <a:gd name="connsiteY31" fmla="*/ 643360 h 1476425"/>
                <a:gd name="connsiteX32" fmla="*/ 1654416 w 1726387"/>
                <a:gd name="connsiteY32" fmla="*/ 786943 h 1476425"/>
                <a:gd name="connsiteX33" fmla="*/ 1714873 w 1726387"/>
                <a:gd name="connsiteY33" fmla="*/ 741601 h 1476425"/>
                <a:gd name="connsiteX0" fmla="*/ 1714873 w 1730672"/>
                <a:gd name="connsiteY0" fmla="*/ 741601 h 1476425"/>
                <a:gd name="connsiteX1" fmla="*/ 1454759 w 1730672"/>
                <a:gd name="connsiteY1" fmla="*/ 609196 h 1476425"/>
                <a:gd name="connsiteX2" fmla="*/ 1301965 w 1730672"/>
                <a:gd name="connsiteY2" fmla="*/ 440081 h 1476425"/>
                <a:gd name="connsiteX3" fmla="*/ 1200995 w 1730672"/>
                <a:gd name="connsiteY3" fmla="*/ 371307 h 1476425"/>
                <a:gd name="connsiteX4" fmla="*/ 1080082 w 1730672"/>
                <a:gd name="connsiteY4" fmla="*/ 152153 h 1476425"/>
                <a:gd name="connsiteX5" fmla="*/ 868486 w 1730672"/>
                <a:gd name="connsiteY5" fmla="*/ 8570 h 1476425"/>
                <a:gd name="connsiteX6" fmla="*/ 520863 w 1730672"/>
                <a:gd name="connsiteY6" fmla="*/ 23684 h 1476425"/>
                <a:gd name="connsiteX7" fmla="*/ 173239 w 1730672"/>
                <a:gd name="connsiteY7" fmla="*/ 84140 h 1476425"/>
                <a:gd name="connsiteX8" fmla="*/ 36662 w 1730672"/>
                <a:gd name="connsiteY8" fmla="*/ 251444 h 1476425"/>
                <a:gd name="connsiteX9" fmla="*/ 635 w 1730672"/>
                <a:gd name="connsiteY9" fmla="*/ 481356 h 1476425"/>
                <a:gd name="connsiteX10" fmla="*/ 58888 w 1730672"/>
                <a:gd name="connsiteY10" fmla="*/ 661019 h 1476425"/>
                <a:gd name="connsiteX11" fmla="*/ 230075 w 1730672"/>
                <a:gd name="connsiteY11" fmla="*/ 873245 h 1476425"/>
                <a:gd name="connsiteX12" fmla="*/ 603990 w 1730672"/>
                <a:gd name="connsiteY12" fmla="*/ 1164794 h 1476425"/>
                <a:gd name="connsiteX13" fmla="*/ 925006 w 1730672"/>
                <a:gd name="connsiteY13" fmla="*/ 1299299 h 1476425"/>
                <a:gd name="connsiteX14" fmla="*/ 1153685 w 1730672"/>
                <a:gd name="connsiteY14" fmla="*/ 1377598 h 1476425"/>
                <a:gd name="connsiteX15" fmla="*/ 1455205 w 1730672"/>
                <a:gd name="connsiteY15" fmla="*/ 1407065 h 1476425"/>
                <a:gd name="connsiteX16" fmla="*/ 1631745 w 1730672"/>
                <a:gd name="connsiteY16" fmla="*/ 1474632 h 1476425"/>
                <a:gd name="connsiteX17" fmla="*/ 1654416 w 1730672"/>
                <a:gd name="connsiteY17" fmla="*/ 1451961 h 1476425"/>
                <a:gd name="connsiteX18" fmla="*/ 1533504 w 1730672"/>
                <a:gd name="connsiteY18" fmla="*/ 1399062 h 1476425"/>
                <a:gd name="connsiteX19" fmla="*/ 1193438 w 1730672"/>
                <a:gd name="connsiteY19" fmla="*/ 1338606 h 1476425"/>
                <a:gd name="connsiteX20" fmla="*/ 1042297 w 1730672"/>
                <a:gd name="connsiteY20" fmla="*/ 1285707 h 1476425"/>
                <a:gd name="connsiteX21" fmla="*/ 777801 w 1730672"/>
                <a:gd name="connsiteY21" fmla="*/ 1195023 h 1476425"/>
                <a:gd name="connsiteX22" fmla="*/ 369722 w 1730672"/>
                <a:gd name="connsiteY22" fmla="*/ 945641 h 1476425"/>
                <a:gd name="connsiteX23" fmla="*/ 144533 w 1730672"/>
                <a:gd name="connsiteY23" fmla="*/ 667553 h 1476425"/>
                <a:gd name="connsiteX24" fmla="*/ 74998 w 1730672"/>
                <a:gd name="connsiteY24" fmla="*/ 401535 h 1476425"/>
                <a:gd name="connsiteX25" fmla="*/ 199847 w 1730672"/>
                <a:gd name="connsiteY25" fmla="*/ 166060 h 1476425"/>
                <a:gd name="connsiteX26" fmla="*/ 430178 w 1730672"/>
                <a:gd name="connsiteY26" fmla="*/ 76583 h 1476425"/>
                <a:gd name="connsiteX27" fmla="*/ 792916 w 1730672"/>
                <a:gd name="connsiteY27" fmla="*/ 76583 h 1476425"/>
                <a:gd name="connsiteX28" fmla="*/ 974284 w 1730672"/>
                <a:gd name="connsiteY28" fmla="*/ 130243 h 1476425"/>
                <a:gd name="connsiteX29" fmla="*/ 1155653 w 1730672"/>
                <a:gd name="connsiteY29" fmla="*/ 378864 h 1476425"/>
                <a:gd name="connsiteX30" fmla="*/ 1276880 w 1730672"/>
                <a:gd name="connsiteY30" fmla="*/ 484216 h 1476425"/>
                <a:gd name="connsiteX31" fmla="*/ 1420149 w 1730672"/>
                <a:gd name="connsiteY31" fmla="*/ 643360 h 1476425"/>
                <a:gd name="connsiteX32" fmla="*/ 1676641 w 1730672"/>
                <a:gd name="connsiteY32" fmla="*/ 780593 h 1476425"/>
                <a:gd name="connsiteX33" fmla="*/ 1714873 w 1730672"/>
                <a:gd name="connsiteY33" fmla="*/ 741601 h 1476425"/>
                <a:gd name="connsiteX0" fmla="*/ 1714873 w 1730672"/>
                <a:gd name="connsiteY0" fmla="*/ 741601 h 1476425"/>
                <a:gd name="connsiteX1" fmla="*/ 1454759 w 1730672"/>
                <a:gd name="connsiteY1" fmla="*/ 609196 h 1476425"/>
                <a:gd name="connsiteX2" fmla="*/ 1301965 w 1730672"/>
                <a:gd name="connsiteY2" fmla="*/ 440081 h 1476425"/>
                <a:gd name="connsiteX3" fmla="*/ 1200995 w 1730672"/>
                <a:gd name="connsiteY3" fmla="*/ 371307 h 1476425"/>
                <a:gd name="connsiteX4" fmla="*/ 1080082 w 1730672"/>
                <a:gd name="connsiteY4" fmla="*/ 152153 h 1476425"/>
                <a:gd name="connsiteX5" fmla="*/ 868486 w 1730672"/>
                <a:gd name="connsiteY5" fmla="*/ 8570 h 1476425"/>
                <a:gd name="connsiteX6" fmla="*/ 520863 w 1730672"/>
                <a:gd name="connsiteY6" fmla="*/ 23684 h 1476425"/>
                <a:gd name="connsiteX7" fmla="*/ 173239 w 1730672"/>
                <a:gd name="connsiteY7" fmla="*/ 84140 h 1476425"/>
                <a:gd name="connsiteX8" fmla="*/ 36662 w 1730672"/>
                <a:gd name="connsiteY8" fmla="*/ 251444 h 1476425"/>
                <a:gd name="connsiteX9" fmla="*/ 635 w 1730672"/>
                <a:gd name="connsiteY9" fmla="*/ 481356 h 1476425"/>
                <a:gd name="connsiteX10" fmla="*/ 58888 w 1730672"/>
                <a:gd name="connsiteY10" fmla="*/ 661019 h 1476425"/>
                <a:gd name="connsiteX11" fmla="*/ 230075 w 1730672"/>
                <a:gd name="connsiteY11" fmla="*/ 873245 h 1476425"/>
                <a:gd name="connsiteX12" fmla="*/ 603990 w 1730672"/>
                <a:gd name="connsiteY12" fmla="*/ 1164794 h 1476425"/>
                <a:gd name="connsiteX13" fmla="*/ 925006 w 1730672"/>
                <a:gd name="connsiteY13" fmla="*/ 1299299 h 1476425"/>
                <a:gd name="connsiteX14" fmla="*/ 1153685 w 1730672"/>
                <a:gd name="connsiteY14" fmla="*/ 1377598 h 1476425"/>
                <a:gd name="connsiteX15" fmla="*/ 1455205 w 1730672"/>
                <a:gd name="connsiteY15" fmla="*/ 1407065 h 1476425"/>
                <a:gd name="connsiteX16" fmla="*/ 1631745 w 1730672"/>
                <a:gd name="connsiteY16" fmla="*/ 1474632 h 1476425"/>
                <a:gd name="connsiteX17" fmla="*/ 1654416 w 1730672"/>
                <a:gd name="connsiteY17" fmla="*/ 1451961 h 1476425"/>
                <a:gd name="connsiteX18" fmla="*/ 1533504 w 1730672"/>
                <a:gd name="connsiteY18" fmla="*/ 1399062 h 1476425"/>
                <a:gd name="connsiteX19" fmla="*/ 1193438 w 1730672"/>
                <a:gd name="connsiteY19" fmla="*/ 1338606 h 1476425"/>
                <a:gd name="connsiteX20" fmla="*/ 1042297 w 1730672"/>
                <a:gd name="connsiteY20" fmla="*/ 1285707 h 1476425"/>
                <a:gd name="connsiteX21" fmla="*/ 777801 w 1730672"/>
                <a:gd name="connsiteY21" fmla="*/ 1195023 h 1476425"/>
                <a:gd name="connsiteX22" fmla="*/ 369722 w 1730672"/>
                <a:gd name="connsiteY22" fmla="*/ 945641 h 1476425"/>
                <a:gd name="connsiteX23" fmla="*/ 144533 w 1730672"/>
                <a:gd name="connsiteY23" fmla="*/ 667553 h 1476425"/>
                <a:gd name="connsiteX24" fmla="*/ 74998 w 1730672"/>
                <a:gd name="connsiteY24" fmla="*/ 401535 h 1476425"/>
                <a:gd name="connsiteX25" fmla="*/ 199847 w 1730672"/>
                <a:gd name="connsiteY25" fmla="*/ 166060 h 1476425"/>
                <a:gd name="connsiteX26" fmla="*/ 430178 w 1730672"/>
                <a:gd name="connsiteY26" fmla="*/ 76583 h 1476425"/>
                <a:gd name="connsiteX27" fmla="*/ 792916 w 1730672"/>
                <a:gd name="connsiteY27" fmla="*/ 76583 h 1476425"/>
                <a:gd name="connsiteX28" fmla="*/ 974284 w 1730672"/>
                <a:gd name="connsiteY28" fmla="*/ 130243 h 1476425"/>
                <a:gd name="connsiteX29" fmla="*/ 1155653 w 1730672"/>
                <a:gd name="connsiteY29" fmla="*/ 378864 h 1476425"/>
                <a:gd name="connsiteX30" fmla="*/ 1276880 w 1730672"/>
                <a:gd name="connsiteY30" fmla="*/ 484216 h 1476425"/>
                <a:gd name="connsiteX31" fmla="*/ 1420149 w 1730672"/>
                <a:gd name="connsiteY31" fmla="*/ 643360 h 1476425"/>
                <a:gd name="connsiteX32" fmla="*/ 1676641 w 1730672"/>
                <a:gd name="connsiteY32" fmla="*/ 780593 h 1476425"/>
                <a:gd name="connsiteX33" fmla="*/ 1714873 w 1730672"/>
                <a:gd name="connsiteY33" fmla="*/ 741601 h 1476425"/>
                <a:gd name="connsiteX0" fmla="*/ 1714873 w 1730672"/>
                <a:gd name="connsiteY0" fmla="*/ 741601 h 1476425"/>
                <a:gd name="connsiteX1" fmla="*/ 1454759 w 1730672"/>
                <a:gd name="connsiteY1" fmla="*/ 609196 h 1476425"/>
                <a:gd name="connsiteX2" fmla="*/ 1301965 w 1730672"/>
                <a:gd name="connsiteY2" fmla="*/ 440081 h 1476425"/>
                <a:gd name="connsiteX3" fmla="*/ 1200995 w 1730672"/>
                <a:gd name="connsiteY3" fmla="*/ 371307 h 1476425"/>
                <a:gd name="connsiteX4" fmla="*/ 1080082 w 1730672"/>
                <a:gd name="connsiteY4" fmla="*/ 152153 h 1476425"/>
                <a:gd name="connsiteX5" fmla="*/ 868486 w 1730672"/>
                <a:gd name="connsiteY5" fmla="*/ 8570 h 1476425"/>
                <a:gd name="connsiteX6" fmla="*/ 520863 w 1730672"/>
                <a:gd name="connsiteY6" fmla="*/ 23684 h 1476425"/>
                <a:gd name="connsiteX7" fmla="*/ 173239 w 1730672"/>
                <a:gd name="connsiteY7" fmla="*/ 84140 h 1476425"/>
                <a:gd name="connsiteX8" fmla="*/ 36662 w 1730672"/>
                <a:gd name="connsiteY8" fmla="*/ 251444 h 1476425"/>
                <a:gd name="connsiteX9" fmla="*/ 635 w 1730672"/>
                <a:gd name="connsiteY9" fmla="*/ 481356 h 1476425"/>
                <a:gd name="connsiteX10" fmla="*/ 58888 w 1730672"/>
                <a:gd name="connsiteY10" fmla="*/ 661019 h 1476425"/>
                <a:gd name="connsiteX11" fmla="*/ 230075 w 1730672"/>
                <a:gd name="connsiteY11" fmla="*/ 873245 h 1476425"/>
                <a:gd name="connsiteX12" fmla="*/ 603990 w 1730672"/>
                <a:gd name="connsiteY12" fmla="*/ 1164794 h 1476425"/>
                <a:gd name="connsiteX13" fmla="*/ 925006 w 1730672"/>
                <a:gd name="connsiteY13" fmla="*/ 1299299 h 1476425"/>
                <a:gd name="connsiteX14" fmla="*/ 1153685 w 1730672"/>
                <a:gd name="connsiteY14" fmla="*/ 1377598 h 1476425"/>
                <a:gd name="connsiteX15" fmla="*/ 1455205 w 1730672"/>
                <a:gd name="connsiteY15" fmla="*/ 1407065 h 1476425"/>
                <a:gd name="connsiteX16" fmla="*/ 1631745 w 1730672"/>
                <a:gd name="connsiteY16" fmla="*/ 1474632 h 1476425"/>
                <a:gd name="connsiteX17" fmla="*/ 1654416 w 1730672"/>
                <a:gd name="connsiteY17" fmla="*/ 1451961 h 1476425"/>
                <a:gd name="connsiteX18" fmla="*/ 1533504 w 1730672"/>
                <a:gd name="connsiteY18" fmla="*/ 1399062 h 1476425"/>
                <a:gd name="connsiteX19" fmla="*/ 1193438 w 1730672"/>
                <a:gd name="connsiteY19" fmla="*/ 1338606 h 1476425"/>
                <a:gd name="connsiteX20" fmla="*/ 1042297 w 1730672"/>
                <a:gd name="connsiteY20" fmla="*/ 1285707 h 1476425"/>
                <a:gd name="connsiteX21" fmla="*/ 777801 w 1730672"/>
                <a:gd name="connsiteY21" fmla="*/ 1195023 h 1476425"/>
                <a:gd name="connsiteX22" fmla="*/ 369722 w 1730672"/>
                <a:gd name="connsiteY22" fmla="*/ 945641 h 1476425"/>
                <a:gd name="connsiteX23" fmla="*/ 144533 w 1730672"/>
                <a:gd name="connsiteY23" fmla="*/ 667553 h 1476425"/>
                <a:gd name="connsiteX24" fmla="*/ 74998 w 1730672"/>
                <a:gd name="connsiteY24" fmla="*/ 401535 h 1476425"/>
                <a:gd name="connsiteX25" fmla="*/ 199847 w 1730672"/>
                <a:gd name="connsiteY25" fmla="*/ 166060 h 1476425"/>
                <a:gd name="connsiteX26" fmla="*/ 430178 w 1730672"/>
                <a:gd name="connsiteY26" fmla="*/ 76583 h 1476425"/>
                <a:gd name="connsiteX27" fmla="*/ 792916 w 1730672"/>
                <a:gd name="connsiteY27" fmla="*/ 76583 h 1476425"/>
                <a:gd name="connsiteX28" fmla="*/ 974284 w 1730672"/>
                <a:gd name="connsiteY28" fmla="*/ 130243 h 1476425"/>
                <a:gd name="connsiteX29" fmla="*/ 1155653 w 1730672"/>
                <a:gd name="connsiteY29" fmla="*/ 378864 h 1476425"/>
                <a:gd name="connsiteX30" fmla="*/ 1276880 w 1730672"/>
                <a:gd name="connsiteY30" fmla="*/ 484216 h 1476425"/>
                <a:gd name="connsiteX31" fmla="*/ 1420149 w 1730672"/>
                <a:gd name="connsiteY31" fmla="*/ 643360 h 1476425"/>
                <a:gd name="connsiteX32" fmla="*/ 1676641 w 1730672"/>
                <a:gd name="connsiteY32" fmla="*/ 780593 h 1476425"/>
                <a:gd name="connsiteX33" fmla="*/ 1714873 w 1730672"/>
                <a:gd name="connsiteY33" fmla="*/ 741601 h 1476425"/>
                <a:gd name="connsiteX0" fmla="*/ 1714873 w 1726721"/>
                <a:gd name="connsiteY0" fmla="*/ 741601 h 1476425"/>
                <a:gd name="connsiteX1" fmla="*/ 1454759 w 1726721"/>
                <a:gd name="connsiteY1" fmla="*/ 609196 h 1476425"/>
                <a:gd name="connsiteX2" fmla="*/ 1301965 w 1726721"/>
                <a:gd name="connsiteY2" fmla="*/ 440081 h 1476425"/>
                <a:gd name="connsiteX3" fmla="*/ 1200995 w 1726721"/>
                <a:gd name="connsiteY3" fmla="*/ 371307 h 1476425"/>
                <a:gd name="connsiteX4" fmla="*/ 1080082 w 1726721"/>
                <a:gd name="connsiteY4" fmla="*/ 152153 h 1476425"/>
                <a:gd name="connsiteX5" fmla="*/ 868486 w 1726721"/>
                <a:gd name="connsiteY5" fmla="*/ 8570 h 1476425"/>
                <a:gd name="connsiteX6" fmla="*/ 520863 w 1726721"/>
                <a:gd name="connsiteY6" fmla="*/ 23684 h 1476425"/>
                <a:gd name="connsiteX7" fmla="*/ 173239 w 1726721"/>
                <a:gd name="connsiteY7" fmla="*/ 84140 h 1476425"/>
                <a:gd name="connsiteX8" fmla="*/ 36662 w 1726721"/>
                <a:gd name="connsiteY8" fmla="*/ 251444 h 1476425"/>
                <a:gd name="connsiteX9" fmla="*/ 635 w 1726721"/>
                <a:gd name="connsiteY9" fmla="*/ 481356 h 1476425"/>
                <a:gd name="connsiteX10" fmla="*/ 58888 w 1726721"/>
                <a:gd name="connsiteY10" fmla="*/ 661019 h 1476425"/>
                <a:gd name="connsiteX11" fmla="*/ 230075 w 1726721"/>
                <a:gd name="connsiteY11" fmla="*/ 873245 h 1476425"/>
                <a:gd name="connsiteX12" fmla="*/ 603990 w 1726721"/>
                <a:gd name="connsiteY12" fmla="*/ 1164794 h 1476425"/>
                <a:gd name="connsiteX13" fmla="*/ 925006 w 1726721"/>
                <a:gd name="connsiteY13" fmla="*/ 1299299 h 1476425"/>
                <a:gd name="connsiteX14" fmla="*/ 1153685 w 1726721"/>
                <a:gd name="connsiteY14" fmla="*/ 1377598 h 1476425"/>
                <a:gd name="connsiteX15" fmla="*/ 1455205 w 1726721"/>
                <a:gd name="connsiteY15" fmla="*/ 1407065 h 1476425"/>
                <a:gd name="connsiteX16" fmla="*/ 1631745 w 1726721"/>
                <a:gd name="connsiteY16" fmla="*/ 1474632 h 1476425"/>
                <a:gd name="connsiteX17" fmla="*/ 1654416 w 1726721"/>
                <a:gd name="connsiteY17" fmla="*/ 1451961 h 1476425"/>
                <a:gd name="connsiteX18" fmla="*/ 1533504 w 1726721"/>
                <a:gd name="connsiteY18" fmla="*/ 1399062 h 1476425"/>
                <a:gd name="connsiteX19" fmla="*/ 1193438 w 1726721"/>
                <a:gd name="connsiteY19" fmla="*/ 1338606 h 1476425"/>
                <a:gd name="connsiteX20" fmla="*/ 1042297 w 1726721"/>
                <a:gd name="connsiteY20" fmla="*/ 1285707 h 1476425"/>
                <a:gd name="connsiteX21" fmla="*/ 777801 w 1726721"/>
                <a:gd name="connsiteY21" fmla="*/ 1195023 h 1476425"/>
                <a:gd name="connsiteX22" fmla="*/ 369722 w 1726721"/>
                <a:gd name="connsiteY22" fmla="*/ 945641 h 1476425"/>
                <a:gd name="connsiteX23" fmla="*/ 144533 w 1726721"/>
                <a:gd name="connsiteY23" fmla="*/ 667553 h 1476425"/>
                <a:gd name="connsiteX24" fmla="*/ 74998 w 1726721"/>
                <a:gd name="connsiteY24" fmla="*/ 401535 h 1476425"/>
                <a:gd name="connsiteX25" fmla="*/ 199847 w 1726721"/>
                <a:gd name="connsiteY25" fmla="*/ 166060 h 1476425"/>
                <a:gd name="connsiteX26" fmla="*/ 430178 w 1726721"/>
                <a:gd name="connsiteY26" fmla="*/ 76583 h 1476425"/>
                <a:gd name="connsiteX27" fmla="*/ 792916 w 1726721"/>
                <a:gd name="connsiteY27" fmla="*/ 76583 h 1476425"/>
                <a:gd name="connsiteX28" fmla="*/ 974284 w 1726721"/>
                <a:gd name="connsiteY28" fmla="*/ 130243 h 1476425"/>
                <a:gd name="connsiteX29" fmla="*/ 1155653 w 1726721"/>
                <a:gd name="connsiteY29" fmla="*/ 378864 h 1476425"/>
                <a:gd name="connsiteX30" fmla="*/ 1276880 w 1726721"/>
                <a:gd name="connsiteY30" fmla="*/ 484216 h 1476425"/>
                <a:gd name="connsiteX31" fmla="*/ 1420149 w 1726721"/>
                <a:gd name="connsiteY31" fmla="*/ 643360 h 1476425"/>
                <a:gd name="connsiteX32" fmla="*/ 1676641 w 1726721"/>
                <a:gd name="connsiteY32" fmla="*/ 780593 h 1476425"/>
                <a:gd name="connsiteX33" fmla="*/ 1714873 w 1726721"/>
                <a:gd name="connsiteY33" fmla="*/ 741601 h 1476425"/>
                <a:gd name="connsiteX0" fmla="*/ 1714873 w 1724614"/>
                <a:gd name="connsiteY0" fmla="*/ 741601 h 1476425"/>
                <a:gd name="connsiteX1" fmla="*/ 1454759 w 1724614"/>
                <a:gd name="connsiteY1" fmla="*/ 609196 h 1476425"/>
                <a:gd name="connsiteX2" fmla="*/ 1301965 w 1724614"/>
                <a:gd name="connsiteY2" fmla="*/ 440081 h 1476425"/>
                <a:gd name="connsiteX3" fmla="*/ 1200995 w 1724614"/>
                <a:gd name="connsiteY3" fmla="*/ 371307 h 1476425"/>
                <a:gd name="connsiteX4" fmla="*/ 1080082 w 1724614"/>
                <a:gd name="connsiteY4" fmla="*/ 152153 h 1476425"/>
                <a:gd name="connsiteX5" fmla="*/ 868486 w 1724614"/>
                <a:gd name="connsiteY5" fmla="*/ 8570 h 1476425"/>
                <a:gd name="connsiteX6" fmla="*/ 520863 w 1724614"/>
                <a:gd name="connsiteY6" fmla="*/ 23684 h 1476425"/>
                <a:gd name="connsiteX7" fmla="*/ 173239 w 1724614"/>
                <a:gd name="connsiteY7" fmla="*/ 84140 h 1476425"/>
                <a:gd name="connsiteX8" fmla="*/ 36662 w 1724614"/>
                <a:gd name="connsiteY8" fmla="*/ 251444 h 1476425"/>
                <a:gd name="connsiteX9" fmla="*/ 635 w 1724614"/>
                <a:gd name="connsiteY9" fmla="*/ 481356 h 1476425"/>
                <a:gd name="connsiteX10" fmla="*/ 58888 w 1724614"/>
                <a:gd name="connsiteY10" fmla="*/ 661019 h 1476425"/>
                <a:gd name="connsiteX11" fmla="*/ 230075 w 1724614"/>
                <a:gd name="connsiteY11" fmla="*/ 873245 h 1476425"/>
                <a:gd name="connsiteX12" fmla="*/ 603990 w 1724614"/>
                <a:gd name="connsiteY12" fmla="*/ 1164794 h 1476425"/>
                <a:gd name="connsiteX13" fmla="*/ 925006 w 1724614"/>
                <a:gd name="connsiteY13" fmla="*/ 1299299 h 1476425"/>
                <a:gd name="connsiteX14" fmla="*/ 1153685 w 1724614"/>
                <a:gd name="connsiteY14" fmla="*/ 1377598 h 1476425"/>
                <a:gd name="connsiteX15" fmla="*/ 1455205 w 1724614"/>
                <a:gd name="connsiteY15" fmla="*/ 1407065 h 1476425"/>
                <a:gd name="connsiteX16" fmla="*/ 1631745 w 1724614"/>
                <a:gd name="connsiteY16" fmla="*/ 1474632 h 1476425"/>
                <a:gd name="connsiteX17" fmla="*/ 1654416 w 1724614"/>
                <a:gd name="connsiteY17" fmla="*/ 1451961 h 1476425"/>
                <a:gd name="connsiteX18" fmla="*/ 1533504 w 1724614"/>
                <a:gd name="connsiteY18" fmla="*/ 1399062 h 1476425"/>
                <a:gd name="connsiteX19" fmla="*/ 1193438 w 1724614"/>
                <a:gd name="connsiteY19" fmla="*/ 1338606 h 1476425"/>
                <a:gd name="connsiteX20" fmla="*/ 1042297 w 1724614"/>
                <a:gd name="connsiteY20" fmla="*/ 1285707 h 1476425"/>
                <a:gd name="connsiteX21" fmla="*/ 777801 w 1724614"/>
                <a:gd name="connsiteY21" fmla="*/ 1195023 h 1476425"/>
                <a:gd name="connsiteX22" fmla="*/ 369722 w 1724614"/>
                <a:gd name="connsiteY22" fmla="*/ 945641 h 1476425"/>
                <a:gd name="connsiteX23" fmla="*/ 144533 w 1724614"/>
                <a:gd name="connsiteY23" fmla="*/ 667553 h 1476425"/>
                <a:gd name="connsiteX24" fmla="*/ 74998 w 1724614"/>
                <a:gd name="connsiteY24" fmla="*/ 401535 h 1476425"/>
                <a:gd name="connsiteX25" fmla="*/ 199847 w 1724614"/>
                <a:gd name="connsiteY25" fmla="*/ 166060 h 1476425"/>
                <a:gd name="connsiteX26" fmla="*/ 430178 w 1724614"/>
                <a:gd name="connsiteY26" fmla="*/ 76583 h 1476425"/>
                <a:gd name="connsiteX27" fmla="*/ 792916 w 1724614"/>
                <a:gd name="connsiteY27" fmla="*/ 76583 h 1476425"/>
                <a:gd name="connsiteX28" fmla="*/ 974284 w 1724614"/>
                <a:gd name="connsiteY28" fmla="*/ 130243 h 1476425"/>
                <a:gd name="connsiteX29" fmla="*/ 1155653 w 1724614"/>
                <a:gd name="connsiteY29" fmla="*/ 378864 h 1476425"/>
                <a:gd name="connsiteX30" fmla="*/ 1276880 w 1724614"/>
                <a:gd name="connsiteY30" fmla="*/ 484216 h 1476425"/>
                <a:gd name="connsiteX31" fmla="*/ 1420149 w 1724614"/>
                <a:gd name="connsiteY31" fmla="*/ 643360 h 1476425"/>
                <a:gd name="connsiteX32" fmla="*/ 1660766 w 1724614"/>
                <a:gd name="connsiteY32" fmla="*/ 882193 h 1476425"/>
                <a:gd name="connsiteX33" fmla="*/ 1714873 w 1724614"/>
                <a:gd name="connsiteY33" fmla="*/ 741601 h 1476425"/>
                <a:gd name="connsiteX0" fmla="*/ 1714873 w 1726234"/>
                <a:gd name="connsiteY0" fmla="*/ 741601 h 1476425"/>
                <a:gd name="connsiteX1" fmla="*/ 1454759 w 1726234"/>
                <a:gd name="connsiteY1" fmla="*/ 609196 h 1476425"/>
                <a:gd name="connsiteX2" fmla="*/ 1301965 w 1726234"/>
                <a:gd name="connsiteY2" fmla="*/ 440081 h 1476425"/>
                <a:gd name="connsiteX3" fmla="*/ 1200995 w 1726234"/>
                <a:gd name="connsiteY3" fmla="*/ 371307 h 1476425"/>
                <a:gd name="connsiteX4" fmla="*/ 1080082 w 1726234"/>
                <a:gd name="connsiteY4" fmla="*/ 152153 h 1476425"/>
                <a:gd name="connsiteX5" fmla="*/ 868486 w 1726234"/>
                <a:gd name="connsiteY5" fmla="*/ 8570 h 1476425"/>
                <a:gd name="connsiteX6" fmla="*/ 520863 w 1726234"/>
                <a:gd name="connsiteY6" fmla="*/ 23684 h 1476425"/>
                <a:gd name="connsiteX7" fmla="*/ 173239 w 1726234"/>
                <a:gd name="connsiteY7" fmla="*/ 84140 h 1476425"/>
                <a:gd name="connsiteX8" fmla="*/ 36662 w 1726234"/>
                <a:gd name="connsiteY8" fmla="*/ 251444 h 1476425"/>
                <a:gd name="connsiteX9" fmla="*/ 635 w 1726234"/>
                <a:gd name="connsiteY9" fmla="*/ 481356 h 1476425"/>
                <a:gd name="connsiteX10" fmla="*/ 58888 w 1726234"/>
                <a:gd name="connsiteY10" fmla="*/ 661019 h 1476425"/>
                <a:gd name="connsiteX11" fmla="*/ 230075 w 1726234"/>
                <a:gd name="connsiteY11" fmla="*/ 873245 h 1476425"/>
                <a:gd name="connsiteX12" fmla="*/ 603990 w 1726234"/>
                <a:gd name="connsiteY12" fmla="*/ 1164794 h 1476425"/>
                <a:gd name="connsiteX13" fmla="*/ 925006 w 1726234"/>
                <a:gd name="connsiteY13" fmla="*/ 1299299 h 1476425"/>
                <a:gd name="connsiteX14" fmla="*/ 1153685 w 1726234"/>
                <a:gd name="connsiteY14" fmla="*/ 1377598 h 1476425"/>
                <a:gd name="connsiteX15" fmla="*/ 1455205 w 1726234"/>
                <a:gd name="connsiteY15" fmla="*/ 1407065 h 1476425"/>
                <a:gd name="connsiteX16" fmla="*/ 1631745 w 1726234"/>
                <a:gd name="connsiteY16" fmla="*/ 1474632 h 1476425"/>
                <a:gd name="connsiteX17" fmla="*/ 1654416 w 1726234"/>
                <a:gd name="connsiteY17" fmla="*/ 1451961 h 1476425"/>
                <a:gd name="connsiteX18" fmla="*/ 1533504 w 1726234"/>
                <a:gd name="connsiteY18" fmla="*/ 1399062 h 1476425"/>
                <a:gd name="connsiteX19" fmla="*/ 1193438 w 1726234"/>
                <a:gd name="connsiteY19" fmla="*/ 1338606 h 1476425"/>
                <a:gd name="connsiteX20" fmla="*/ 1042297 w 1726234"/>
                <a:gd name="connsiteY20" fmla="*/ 1285707 h 1476425"/>
                <a:gd name="connsiteX21" fmla="*/ 777801 w 1726234"/>
                <a:gd name="connsiteY21" fmla="*/ 1195023 h 1476425"/>
                <a:gd name="connsiteX22" fmla="*/ 369722 w 1726234"/>
                <a:gd name="connsiteY22" fmla="*/ 945641 h 1476425"/>
                <a:gd name="connsiteX23" fmla="*/ 144533 w 1726234"/>
                <a:gd name="connsiteY23" fmla="*/ 667553 h 1476425"/>
                <a:gd name="connsiteX24" fmla="*/ 74998 w 1726234"/>
                <a:gd name="connsiteY24" fmla="*/ 401535 h 1476425"/>
                <a:gd name="connsiteX25" fmla="*/ 199847 w 1726234"/>
                <a:gd name="connsiteY25" fmla="*/ 166060 h 1476425"/>
                <a:gd name="connsiteX26" fmla="*/ 430178 w 1726234"/>
                <a:gd name="connsiteY26" fmla="*/ 76583 h 1476425"/>
                <a:gd name="connsiteX27" fmla="*/ 792916 w 1726234"/>
                <a:gd name="connsiteY27" fmla="*/ 76583 h 1476425"/>
                <a:gd name="connsiteX28" fmla="*/ 974284 w 1726234"/>
                <a:gd name="connsiteY28" fmla="*/ 130243 h 1476425"/>
                <a:gd name="connsiteX29" fmla="*/ 1155653 w 1726234"/>
                <a:gd name="connsiteY29" fmla="*/ 378864 h 1476425"/>
                <a:gd name="connsiteX30" fmla="*/ 1276880 w 1726234"/>
                <a:gd name="connsiteY30" fmla="*/ 484216 h 1476425"/>
                <a:gd name="connsiteX31" fmla="*/ 1420149 w 1726234"/>
                <a:gd name="connsiteY31" fmla="*/ 643360 h 1476425"/>
                <a:gd name="connsiteX32" fmla="*/ 1673466 w 1726234"/>
                <a:gd name="connsiteY32" fmla="*/ 859968 h 1476425"/>
                <a:gd name="connsiteX33" fmla="*/ 1714873 w 1726234"/>
                <a:gd name="connsiteY33" fmla="*/ 741601 h 1476425"/>
                <a:gd name="connsiteX0" fmla="*/ 1714873 w 1729120"/>
                <a:gd name="connsiteY0" fmla="*/ 741601 h 1476425"/>
                <a:gd name="connsiteX1" fmla="*/ 1454759 w 1729120"/>
                <a:gd name="connsiteY1" fmla="*/ 609196 h 1476425"/>
                <a:gd name="connsiteX2" fmla="*/ 1301965 w 1729120"/>
                <a:gd name="connsiteY2" fmla="*/ 440081 h 1476425"/>
                <a:gd name="connsiteX3" fmla="*/ 1200995 w 1729120"/>
                <a:gd name="connsiteY3" fmla="*/ 371307 h 1476425"/>
                <a:gd name="connsiteX4" fmla="*/ 1080082 w 1729120"/>
                <a:gd name="connsiteY4" fmla="*/ 152153 h 1476425"/>
                <a:gd name="connsiteX5" fmla="*/ 868486 w 1729120"/>
                <a:gd name="connsiteY5" fmla="*/ 8570 h 1476425"/>
                <a:gd name="connsiteX6" fmla="*/ 520863 w 1729120"/>
                <a:gd name="connsiteY6" fmla="*/ 23684 h 1476425"/>
                <a:gd name="connsiteX7" fmla="*/ 173239 w 1729120"/>
                <a:gd name="connsiteY7" fmla="*/ 84140 h 1476425"/>
                <a:gd name="connsiteX8" fmla="*/ 36662 w 1729120"/>
                <a:gd name="connsiteY8" fmla="*/ 251444 h 1476425"/>
                <a:gd name="connsiteX9" fmla="*/ 635 w 1729120"/>
                <a:gd name="connsiteY9" fmla="*/ 481356 h 1476425"/>
                <a:gd name="connsiteX10" fmla="*/ 58888 w 1729120"/>
                <a:gd name="connsiteY10" fmla="*/ 661019 h 1476425"/>
                <a:gd name="connsiteX11" fmla="*/ 230075 w 1729120"/>
                <a:gd name="connsiteY11" fmla="*/ 873245 h 1476425"/>
                <a:gd name="connsiteX12" fmla="*/ 603990 w 1729120"/>
                <a:gd name="connsiteY12" fmla="*/ 1164794 h 1476425"/>
                <a:gd name="connsiteX13" fmla="*/ 925006 w 1729120"/>
                <a:gd name="connsiteY13" fmla="*/ 1299299 h 1476425"/>
                <a:gd name="connsiteX14" fmla="*/ 1153685 w 1729120"/>
                <a:gd name="connsiteY14" fmla="*/ 1377598 h 1476425"/>
                <a:gd name="connsiteX15" fmla="*/ 1455205 w 1729120"/>
                <a:gd name="connsiteY15" fmla="*/ 1407065 h 1476425"/>
                <a:gd name="connsiteX16" fmla="*/ 1631745 w 1729120"/>
                <a:gd name="connsiteY16" fmla="*/ 1474632 h 1476425"/>
                <a:gd name="connsiteX17" fmla="*/ 1654416 w 1729120"/>
                <a:gd name="connsiteY17" fmla="*/ 1451961 h 1476425"/>
                <a:gd name="connsiteX18" fmla="*/ 1533504 w 1729120"/>
                <a:gd name="connsiteY18" fmla="*/ 1399062 h 1476425"/>
                <a:gd name="connsiteX19" fmla="*/ 1193438 w 1729120"/>
                <a:gd name="connsiteY19" fmla="*/ 1338606 h 1476425"/>
                <a:gd name="connsiteX20" fmla="*/ 1042297 w 1729120"/>
                <a:gd name="connsiteY20" fmla="*/ 1285707 h 1476425"/>
                <a:gd name="connsiteX21" fmla="*/ 777801 w 1729120"/>
                <a:gd name="connsiteY21" fmla="*/ 1195023 h 1476425"/>
                <a:gd name="connsiteX22" fmla="*/ 369722 w 1729120"/>
                <a:gd name="connsiteY22" fmla="*/ 945641 h 1476425"/>
                <a:gd name="connsiteX23" fmla="*/ 144533 w 1729120"/>
                <a:gd name="connsiteY23" fmla="*/ 667553 h 1476425"/>
                <a:gd name="connsiteX24" fmla="*/ 74998 w 1729120"/>
                <a:gd name="connsiteY24" fmla="*/ 401535 h 1476425"/>
                <a:gd name="connsiteX25" fmla="*/ 199847 w 1729120"/>
                <a:gd name="connsiteY25" fmla="*/ 166060 h 1476425"/>
                <a:gd name="connsiteX26" fmla="*/ 430178 w 1729120"/>
                <a:gd name="connsiteY26" fmla="*/ 76583 h 1476425"/>
                <a:gd name="connsiteX27" fmla="*/ 792916 w 1729120"/>
                <a:gd name="connsiteY27" fmla="*/ 76583 h 1476425"/>
                <a:gd name="connsiteX28" fmla="*/ 974284 w 1729120"/>
                <a:gd name="connsiteY28" fmla="*/ 130243 h 1476425"/>
                <a:gd name="connsiteX29" fmla="*/ 1155653 w 1729120"/>
                <a:gd name="connsiteY29" fmla="*/ 378864 h 1476425"/>
                <a:gd name="connsiteX30" fmla="*/ 1276880 w 1729120"/>
                <a:gd name="connsiteY30" fmla="*/ 484216 h 1476425"/>
                <a:gd name="connsiteX31" fmla="*/ 1420149 w 1729120"/>
                <a:gd name="connsiteY31" fmla="*/ 643360 h 1476425"/>
                <a:gd name="connsiteX32" fmla="*/ 1689341 w 1729120"/>
                <a:gd name="connsiteY32" fmla="*/ 805993 h 1476425"/>
                <a:gd name="connsiteX33" fmla="*/ 1714873 w 1729120"/>
                <a:gd name="connsiteY33" fmla="*/ 741601 h 1476425"/>
                <a:gd name="connsiteX0" fmla="*/ 1714873 w 1733595"/>
                <a:gd name="connsiteY0" fmla="*/ 741601 h 1476425"/>
                <a:gd name="connsiteX1" fmla="*/ 1454759 w 1733595"/>
                <a:gd name="connsiteY1" fmla="*/ 609196 h 1476425"/>
                <a:gd name="connsiteX2" fmla="*/ 1301965 w 1733595"/>
                <a:gd name="connsiteY2" fmla="*/ 440081 h 1476425"/>
                <a:gd name="connsiteX3" fmla="*/ 1200995 w 1733595"/>
                <a:gd name="connsiteY3" fmla="*/ 371307 h 1476425"/>
                <a:gd name="connsiteX4" fmla="*/ 1080082 w 1733595"/>
                <a:gd name="connsiteY4" fmla="*/ 152153 h 1476425"/>
                <a:gd name="connsiteX5" fmla="*/ 868486 w 1733595"/>
                <a:gd name="connsiteY5" fmla="*/ 8570 h 1476425"/>
                <a:gd name="connsiteX6" fmla="*/ 520863 w 1733595"/>
                <a:gd name="connsiteY6" fmla="*/ 23684 h 1476425"/>
                <a:gd name="connsiteX7" fmla="*/ 173239 w 1733595"/>
                <a:gd name="connsiteY7" fmla="*/ 84140 h 1476425"/>
                <a:gd name="connsiteX8" fmla="*/ 36662 w 1733595"/>
                <a:gd name="connsiteY8" fmla="*/ 251444 h 1476425"/>
                <a:gd name="connsiteX9" fmla="*/ 635 w 1733595"/>
                <a:gd name="connsiteY9" fmla="*/ 481356 h 1476425"/>
                <a:gd name="connsiteX10" fmla="*/ 58888 w 1733595"/>
                <a:gd name="connsiteY10" fmla="*/ 661019 h 1476425"/>
                <a:gd name="connsiteX11" fmla="*/ 230075 w 1733595"/>
                <a:gd name="connsiteY11" fmla="*/ 873245 h 1476425"/>
                <a:gd name="connsiteX12" fmla="*/ 603990 w 1733595"/>
                <a:gd name="connsiteY12" fmla="*/ 1164794 h 1476425"/>
                <a:gd name="connsiteX13" fmla="*/ 925006 w 1733595"/>
                <a:gd name="connsiteY13" fmla="*/ 1299299 h 1476425"/>
                <a:gd name="connsiteX14" fmla="*/ 1153685 w 1733595"/>
                <a:gd name="connsiteY14" fmla="*/ 1377598 h 1476425"/>
                <a:gd name="connsiteX15" fmla="*/ 1455205 w 1733595"/>
                <a:gd name="connsiteY15" fmla="*/ 1407065 h 1476425"/>
                <a:gd name="connsiteX16" fmla="*/ 1631745 w 1733595"/>
                <a:gd name="connsiteY16" fmla="*/ 1474632 h 1476425"/>
                <a:gd name="connsiteX17" fmla="*/ 1654416 w 1733595"/>
                <a:gd name="connsiteY17" fmla="*/ 1451961 h 1476425"/>
                <a:gd name="connsiteX18" fmla="*/ 1533504 w 1733595"/>
                <a:gd name="connsiteY18" fmla="*/ 1399062 h 1476425"/>
                <a:gd name="connsiteX19" fmla="*/ 1193438 w 1733595"/>
                <a:gd name="connsiteY19" fmla="*/ 1338606 h 1476425"/>
                <a:gd name="connsiteX20" fmla="*/ 1042297 w 1733595"/>
                <a:gd name="connsiteY20" fmla="*/ 1285707 h 1476425"/>
                <a:gd name="connsiteX21" fmla="*/ 777801 w 1733595"/>
                <a:gd name="connsiteY21" fmla="*/ 1195023 h 1476425"/>
                <a:gd name="connsiteX22" fmla="*/ 369722 w 1733595"/>
                <a:gd name="connsiteY22" fmla="*/ 945641 h 1476425"/>
                <a:gd name="connsiteX23" fmla="*/ 144533 w 1733595"/>
                <a:gd name="connsiteY23" fmla="*/ 667553 h 1476425"/>
                <a:gd name="connsiteX24" fmla="*/ 74998 w 1733595"/>
                <a:gd name="connsiteY24" fmla="*/ 401535 h 1476425"/>
                <a:gd name="connsiteX25" fmla="*/ 199847 w 1733595"/>
                <a:gd name="connsiteY25" fmla="*/ 166060 h 1476425"/>
                <a:gd name="connsiteX26" fmla="*/ 430178 w 1733595"/>
                <a:gd name="connsiteY26" fmla="*/ 76583 h 1476425"/>
                <a:gd name="connsiteX27" fmla="*/ 792916 w 1733595"/>
                <a:gd name="connsiteY27" fmla="*/ 76583 h 1476425"/>
                <a:gd name="connsiteX28" fmla="*/ 974284 w 1733595"/>
                <a:gd name="connsiteY28" fmla="*/ 130243 h 1476425"/>
                <a:gd name="connsiteX29" fmla="*/ 1155653 w 1733595"/>
                <a:gd name="connsiteY29" fmla="*/ 378864 h 1476425"/>
                <a:gd name="connsiteX30" fmla="*/ 1276880 w 1733595"/>
                <a:gd name="connsiteY30" fmla="*/ 484216 h 1476425"/>
                <a:gd name="connsiteX31" fmla="*/ 1420149 w 1733595"/>
                <a:gd name="connsiteY31" fmla="*/ 643360 h 1476425"/>
                <a:gd name="connsiteX32" fmla="*/ 1705216 w 1733595"/>
                <a:gd name="connsiteY32" fmla="*/ 783768 h 1476425"/>
                <a:gd name="connsiteX33" fmla="*/ 1714873 w 1733595"/>
                <a:gd name="connsiteY33" fmla="*/ 741601 h 1476425"/>
                <a:gd name="connsiteX0" fmla="*/ 1714873 w 1733595"/>
                <a:gd name="connsiteY0" fmla="*/ 741601 h 1476425"/>
                <a:gd name="connsiteX1" fmla="*/ 1454759 w 1733595"/>
                <a:gd name="connsiteY1" fmla="*/ 609196 h 1476425"/>
                <a:gd name="connsiteX2" fmla="*/ 1301965 w 1733595"/>
                <a:gd name="connsiteY2" fmla="*/ 440081 h 1476425"/>
                <a:gd name="connsiteX3" fmla="*/ 1200995 w 1733595"/>
                <a:gd name="connsiteY3" fmla="*/ 371307 h 1476425"/>
                <a:gd name="connsiteX4" fmla="*/ 1080082 w 1733595"/>
                <a:gd name="connsiteY4" fmla="*/ 152153 h 1476425"/>
                <a:gd name="connsiteX5" fmla="*/ 868486 w 1733595"/>
                <a:gd name="connsiteY5" fmla="*/ 8570 h 1476425"/>
                <a:gd name="connsiteX6" fmla="*/ 520863 w 1733595"/>
                <a:gd name="connsiteY6" fmla="*/ 23684 h 1476425"/>
                <a:gd name="connsiteX7" fmla="*/ 173239 w 1733595"/>
                <a:gd name="connsiteY7" fmla="*/ 84140 h 1476425"/>
                <a:gd name="connsiteX8" fmla="*/ 36662 w 1733595"/>
                <a:gd name="connsiteY8" fmla="*/ 251444 h 1476425"/>
                <a:gd name="connsiteX9" fmla="*/ 635 w 1733595"/>
                <a:gd name="connsiteY9" fmla="*/ 481356 h 1476425"/>
                <a:gd name="connsiteX10" fmla="*/ 58888 w 1733595"/>
                <a:gd name="connsiteY10" fmla="*/ 661019 h 1476425"/>
                <a:gd name="connsiteX11" fmla="*/ 230075 w 1733595"/>
                <a:gd name="connsiteY11" fmla="*/ 873245 h 1476425"/>
                <a:gd name="connsiteX12" fmla="*/ 603990 w 1733595"/>
                <a:gd name="connsiteY12" fmla="*/ 1164794 h 1476425"/>
                <a:gd name="connsiteX13" fmla="*/ 925006 w 1733595"/>
                <a:gd name="connsiteY13" fmla="*/ 1299299 h 1476425"/>
                <a:gd name="connsiteX14" fmla="*/ 1153685 w 1733595"/>
                <a:gd name="connsiteY14" fmla="*/ 1377598 h 1476425"/>
                <a:gd name="connsiteX15" fmla="*/ 1455205 w 1733595"/>
                <a:gd name="connsiteY15" fmla="*/ 1407065 h 1476425"/>
                <a:gd name="connsiteX16" fmla="*/ 1631745 w 1733595"/>
                <a:gd name="connsiteY16" fmla="*/ 1474632 h 1476425"/>
                <a:gd name="connsiteX17" fmla="*/ 1654416 w 1733595"/>
                <a:gd name="connsiteY17" fmla="*/ 1451961 h 1476425"/>
                <a:gd name="connsiteX18" fmla="*/ 1533504 w 1733595"/>
                <a:gd name="connsiteY18" fmla="*/ 1399062 h 1476425"/>
                <a:gd name="connsiteX19" fmla="*/ 1193438 w 1733595"/>
                <a:gd name="connsiteY19" fmla="*/ 1338606 h 1476425"/>
                <a:gd name="connsiteX20" fmla="*/ 1042297 w 1733595"/>
                <a:gd name="connsiteY20" fmla="*/ 1285707 h 1476425"/>
                <a:gd name="connsiteX21" fmla="*/ 777801 w 1733595"/>
                <a:gd name="connsiteY21" fmla="*/ 1195023 h 1476425"/>
                <a:gd name="connsiteX22" fmla="*/ 369722 w 1733595"/>
                <a:gd name="connsiteY22" fmla="*/ 945641 h 1476425"/>
                <a:gd name="connsiteX23" fmla="*/ 144533 w 1733595"/>
                <a:gd name="connsiteY23" fmla="*/ 667553 h 1476425"/>
                <a:gd name="connsiteX24" fmla="*/ 74998 w 1733595"/>
                <a:gd name="connsiteY24" fmla="*/ 401535 h 1476425"/>
                <a:gd name="connsiteX25" fmla="*/ 199847 w 1733595"/>
                <a:gd name="connsiteY25" fmla="*/ 166060 h 1476425"/>
                <a:gd name="connsiteX26" fmla="*/ 430178 w 1733595"/>
                <a:gd name="connsiteY26" fmla="*/ 76583 h 1476425"/>
                <a:gd name="connsiteX27" fmla="*/ 792916 w 1733595"/>
                <a:gd name="connsiteY27" fmla="*/ 76583 h 1476425"/>
                <a:gd name="connsiteX28" fmla="*/ 974284 w 1733595"/>
                <a:gd name="connsiteY28" fmla="*/ 130243 h 1476425"/>
                <a:gd name="connsiteX29" fmla="*/ 1155653 w 1733595"/>
                <a:gd name="connsiteY29" fmla="*/ 378864 h 1476425"/>
                <a:gd name="connsiteX30" fmla="*/ 1276880 w 1733595"/>
                <a:gd name="connsiteY30" fmla="*/ 484216 h 1476425"/>
                <a:gd name="connsiteX31" fmla="*/ 1420149 w 1733595"/>
                <a:gd name="connsiteY31" fmla="*/ 643360 h 1476425"/>
                <a:gd name="connsiteX32" fmla="*/ 1705216 w 1733595"/>
                <a:gd name="connsiteY32" fmla="*/ 783768 h 1476425"/>
                <a:gd name="connsiteX33" fmla="*/ 1714873 w 1733595"/>
                <a:gd name="connsiteY33" fmla="*/ 741601 h 1476425"/>
                <a:gd name="connsiteX0" fmla="*/ 1714873 w 1726861"/>
                <a:gd name="connsiteY0" fmla="*/ 741601 h 1476425"/>
                <a:gd name="connsiteX1" fmla="*/ 1454759 w 1726861"/>
                <a:gd name="connsiteY1" fmla="*/ 609196 h 1476425"/>
                <a:gd name="connsiteX2" fmla="*/ 1301965 w 1726861"/>
                <a:gd name="connsiteY2" fmla="*/ 440081 h 1476425"/>
                <a:gd name="connsiteX3" fmla="*/ 1200995 w 1726861"/>
                <a:gd name="connsiteY3" fmla="*/ 371307 h 1476425"/>
                <a:gd name="connsiteX4" fmla="*/ 1080082 w 1726861"/>
                <a:gd name="connsiteY4" fmla="*/ 152153 h 1476425"/>
                <a:gd name="connsiteX5" fmla="*/ 868486 w 1726861"/>
                <a:gd name="connsiteY5" fmla="*/ 8570 h 1476425"/>
                <a:gd name="connsiteX6" fmla="*/ 520863 w 1726861"/>
                <a:gd name="connsiteY6" fmla="*/ 23684 h 1476425"/>
                <a:gd name="connsiteX7" fmla="*/ 173239 w 1726861"/>
                <a:gd name="connsiteY7" fmla="*/ 84140 h 1476425"/>
                <a:gd name="connsiteX8" fmla="*/ 36662 w 1726861"/>
                <a:gd name="connsiteY8" fmla="*/ 251444 h 1476425"/>
                <a:gd name="connsiteX9" fmla="*/ 635 w 1726861"/>
                <a:gd name="connsiteY9" fmla="*/ 481356 h 1476425"/>
                <a:gd name="connsiteX10" fmla="*/ 58888 w 1726861"/>
                <a:gd name="connsiteY10" fmla="*/ 661019 h 1476425"/>
                <a:gd name="connsiteX11" fmla="*/ 230075 w 1726861"/>
                <a:gd name="connsiteY11" fmla="*/ 873245 h 1476425"/>
                <a:gd name="connsiteX12" fmla="*/ 603990 w 1726861"/>
                <a:gd name="connsiteY12" fmla="*/ 1164794 h 1476425"/>
                <a:gd name="connsiteX13" fmla="*/ 925006 w 1726861"/>
                <a:gd name="connsiteY13" fmla="*/ 1299299 h 1476425"/>
                <a:gd name="connsiteX14" fmla="*/ 1153685 w 1726861"/>
                <a:gd name="connsiteY14" fmla="*/ 1377598 h 1476425"/>
                <a:gd name="connsiteX15" fmla="*/ 1455205 w 1726861"/>
                <a:gd name="connsiteY15" fmla="*/ 1407065 h 1476425"/>
                <a:gd name="connsiteX16" fmla="*/ 1631745 w 1726861"/>
                <a:gd name="connsiteY16" fmla="*/ 1474632 h 1476425"/>
                <a:gd name="connsiteX17" fmla="*/ 1654416 w 1726861"/>
                <a:gd name="connsiteY17" fmla="*/ 1451961 h 1476425"/>
                <a:gd name="connsiteX18" fmla="*/ 1533504 w 1726861"/>
                <a:gd name="connsiteY18" fmla="*/ 1399062 h 1476425"/>
                <a:gd name="connsiteX19" fmla="*/ 1193438 w 1726861"/>
                <a:gd name="connsiteY19" fmla="*/ 1338606 h 1476425"/>
                <a:gd name="connsiteX20" fmla="*/ 1042297 w 1726861"/>
                <a:gd name="connsiteY20" fmla="*/ 1285707 h 1476425"/>
                <a:gd name="connsiteX21" fmla="*/ 777801 w 1726861"/>
                <a:gd name="connsiteY21" fmla="*/ 1195023 h 1476425"/>
                <a:gd name="connsiteX22" fmla="*/ 369722 w 1726861"/>
                <a:gd name="connsiteY22" fmla="*/ 945641 h 1476425"/>
                <a:gd name="connsiteX23" fmla="*/ 144533 w 1726861"/>
                <a:gd name="connsiteY23" fmla="*/ 667553 h 1476425"/>
                <a:gd name="connsiteX24" fmla="*/ 74998 w 1726861"/>
                <a:gd name="connsiteY24" fmla="*/ 401535 h 1476425"/>
                <a:gd name="connsiteX25" fmla="*/ 199847 w 1726861"/>
                <a:gd name="connsiteY25" fmla="*/ 166060 h 1476425"/>
                <a:gd name="connsiteX26" fmla="*/ 430178 w 1726861"/>
                <a:gd name="connsiteY26" fmla="*/ 76583 h 1476425"/>
                <a:gd name="connsiteX27" fmla="*/ 792916 w 1726861"/>
                <a:gd name="connsiteY27" fmla="*/ 76583 h 1476425"/>
                <a:gd name="connsiteX28" fmla="*/ 974284 w 1726861"/>
                <a:gd name="connsiteY28" fmla="*/ 130243 h 1476425"/>
                <a:gd name="connsiteX29" fmla="*/ 1155653 w 1726861"/>
                <a:gd name="connsiteY29" fmla="*/ 378864 h 1476425"/>
                <a:gd name="connsiteX30" fmla="*/ 1276880 w 1726861"/>
                <a:gd name="connsiteY30" fmla="*/ 484216 h 1476425"/>
                <a:gd name="connsiteX31" fmla="*/ 1420149 w 1726861"/>
                <a:gd name="connsiteY31" fmla="*/ 643360 h 1476425"/>
                <a:gd name="connsiteX32" fmla="*/ 1705216 w 1726861"/>
                <a:gd name="connsiteY32" fmla="*/ 783768 h 1476425"/>
                <a:gd name="connsiteX33" fmla="*/ 1714873 w 1726861"/>
                <a:gd name="connsiteY33" fmla="*/ 741601 h 1476425"/>
                <a:gd name="connsiteX0" fmla="*/ 1714873 w 1726861"/>
                <a:gd name="connsiteY0" fmla="*/ 741601 h 1476425"/>
                <a:gd name="connsiteX1" fmla="*/ 1454759 w 1726861"/>
                <a:gd name="connsiteY1" fmla="*/ 609196 h 1476425"/>
                <a:gd name="connsiteX2" fmla="*/ 1301965 w 1726861"/>
                <a:gd name="connsiteY2" fmla="*/ 440081 h 1476425"/>
                <a:gd name="connsiteX3" fmla="*/ 1200995 w 1726861"/>
                <a:gd name="connsiteY3" fmla="*/ 371307 h 1476425"/>
                <a:gd name="connsiteX4" fmla="*/ 1080082 w 1726861"/>
                <a:gd name="connsiteY4" fmla="*/ 152153 h 1476425"/>
                <a:gd name="connsiteX5" fmla="*/ 868486 w 1726861"/>
                <a:gd name="connsiteY5" fmla="*/ 8570 h 1476425"/>
                <a:gd name="connsiteX6" fmla="*/ 520863 w 1726861"/>
                <a:gd name="connsiteY6" fmla="*/ 23684 h 1476425"/>
                <a:gd name="connsiteX7" fmla="*/ 173239 w 1726861"/>
                <a:gd name="connsiteY7" fmla="*/ 84140 h 1476425"/>
                <a:gd name="connsiteX8" fmla="*/ 36662 w 1726861"/>
                <a:gd name="connsiteY8" fmla="*/ 251444 h 1476425"/>
                <a:gd name="connsiteX9" fmla="*/ 635 w 1726861"/>
                <a:gd name="connsiteY9" fmla="*/ 481356 h 1476425"/>
                <a:gd name="connsiteX10" fmla="*/ 58888 w 1726861"/>
                <a:gd name="connsiteY10" fmla="*/ 661019 h 1476425"/>
                <a:gd name="connsiteX11" fmla="*/ 230075 w 1726861"/>
                <a:gd name="connsiteY11" fmla="*/ 873245 h 1476425"/>
                <a:gd name="connsiteX12" fmla="*/ 603990 w 1726861"/>
                <a:gd name="connsiteY12" fmla="*/ 1164794 h 1476425"/>
                <a:gd name="connsiteX13" fmla="*/ 925006 w 1726861"/>
                <a:gd name="connsiteY13" fmla="*/ 1299299 h 1476425"/>
                <a:gd name="connsiteX14" fmla="*/ 1153685 w 1726861"/>
                <a:gd name="connsiteY14" fmla="*/ 1377598 h 1476425"/>
                <a:gd name="connsiteX15" fmla="*/ 1455205 w 1726861"/>
                <a:gd name="connsiteY15" fmla="*/ 1407065 h 1476425"/>
                <a:gd name="connsiteX16" fmla="*/ 1631745 w 1726861"/>
                <a:gd name="connsiteY16" fmla="*/ 1474632 h 1476425"/>
                <a:gd name="connsiteX17" fmla="*/ 1654416 w 1726861"/>
                <a:gd name="connsiteY17" fmla="*/ 1451961 h 1476425"/>
                <a:gd name="connsiteX18" fmla="*/ 1533504 w 1726861"/>
                <a:gd name="connsiteY18" fmla="*/ 1399062 h 1476425"/>
                <a:gd name="connsiteX19" fmla="*/ 1193438 w 1726861"/>
                <a:gd name="connsiteY19" fmla="*/ 1338606 h 1476425"/>
                <a:gd name="connsiteX20" fmla="*/ 1042297 w 1726861"/>
                <a:gd name="connsiteY20" fmla="*/ 1285707 h 1476425"/>
                <a:gd name="connsiteX21" fmla="*/ 777801 w 1726861"/>
                <a:gd name="connsiteY21" fmla="*/ 1195023 h 1476425"/>
                <a:gd name="connsiteX22" fmla="*/ 369722 w 1726861"/>
                <a:gd name="connsiteY22" fmla="*/ 945641 h 1476425"/>
                <a:gd name="connsiteX23" fmla="*/ 144533 w 1726861"/>
                <a:gd name="connsiteY23" fmla="*/ 667553 h 1476425"/>
                <a:gd name="connsiteX24" fmla="*/ 74998 w 1726861"/>
                <a:gd name="connsiteY24" fmla="*/ 401535 h 1476425"/>
                <a:gd name="connsiteX25" fmla="*/ 199847 w 1726861"/>
                <a:gd name="connsiteY25" fmla="*/ 166060 h 1476425"/>
                <a:gd name="connsiteX26" fmla="*/ 430178 w 1726861"/>
                <a:gd name="connsiteY26" fmla="*/ 76583 h 1476425"/>
                <a:gd name="connsiteX27" fmla="*/ 792916 w 1726861"/>
                <a:gd name="connsiteY27" fmla="*/ 76583 h 1476425"/>
                <a:gd name="connsiteX28" fmla="*/ 974284 w 1726861"/>
                <a:gd name="connsiteY28" fmla="*/ 130243 h 1476425"/>
                <a:gd name="connsiteX29" fmla="*/ 1155653 w 1726861"/>
                <a:gd name="connsiteY29" fmla="*/ 378864 h 1476425"/>
                <a:gd name="connsiteX30" fmla="*/ 1276880 w 1726861"/>
                <a:gd name="connsiteY30" fmla="*/ 484216 h 1476425"/>
                <a:gd name="connsiteX31" fmla="*/ 1420149 w 1726861"/>
                <a:gd name="connsiteY31" fmla="*/ 643360 h 1476425"/>
                <a:gd name="connsiteX32" fmla="*/ 1705216 w 1726861"/>
                <a:gd name="connsiteY32" fmla="*/ 783768 h 1476425"/>
                <a:gd name="connsiteX33" fmla="*/ 1714873 w 1726861"/>
                <a:gd name="connsiteY33" fmla="*/ 741601 h 1476425"/>
                <a:gd name="connsiteX0" fmla="*/ 1714873 w 1726861"/>
                <a:gd name="connsiteY0" fmla="*/ 741601 h 1476425"/>
                <a:gd name="connsiteX1" fmla="*/ 1454759 w 1726861"/>
                <a:gd name="connsiteY1" fmla="*/ 609196 h 1476425"/>
                <a:gd name="connsiteX2" fmla="*/ 1301965 w 1726861"/>
                <a:gd name="connsiteY2" fmla="*/ 440081 h 1476425"/>
                <a:gd name="connsiteX3" fmla="*/ 1200995 w 1726861"/>
                <a:gd name="connsiteY3" fmla="*/ 371307 h 1476425"/>
                <a:gd name="connsiteX4" fmla="*/ 1080082 w 1726861"/>
                <a:gd name="connsiteY4" fmla="*/ 152153 h 1476425"/>
                <a:gd name="connsiteX5" fmla="*/ 868486 w 1726861"/>
                <a:gd name="connsiteY5" fmla="*/ 8570 h 1476425"/>
                <a:gd name="connsiteX6" fmla="*/ 520863 w 1726861"/>
                <a:gd name="connsiteY6" fmla="*/ 23684 h 1476425"/>
                <a:gd name="connsiteX7" fmla="*/ 173239 w 1726861"/>
                <a:gd name="connsiteY7" fmla="*/ 84140 h 1476425"/>
                <a:gd name="connsiteX8" fmla="*/ 36662 w 1726861"/>
                <a:gd name="connsiteY8" fmla="*/ 251444 h 1476425"/>
                <a:gd name="connsiteX9" fmla="*/ 635 w 1726861"/>
                <a:gd name="connsiteY9" fmla="*/ 481356 h 1476425"/>
                <a:gd name="connsiteX10" fmla="*/ 58888 w 1726861"/>
                <a:gd name="connsiteY10" fmla="*/ 661019 h 1476425"/>
                <a:gd name="connsiteX11" fmla="*/ 230075 w 1726861"/>
                <a:gd name="connsiteY11" fmla="*/ 873245 h 1476425"/>
                <a:gd name="connsiteX12" fmla="*/ 603990 w 1726861"/>
                <a:gd name="connsiteY12" fmla="*/ 1164794 h 1476425"/>
                <a:gd name="connsiteX13" fmla="*/ 925006 w 1726861"/>
                <a:gd name="connsiteY13" fmla="*/ 1299299 h 1476425"/>
                <a:gd name="connsiteX14" fmla="*/ 1153685 w 1726861"/>
                <a:gd name="connsiteY14" fmla="*/ 1377598 h 1476425"/>
                <a:gd name="connsiteX15" fmla="*/ 1455205 w 1726861"/>
                <a:gd name="connsiteY15" fmla="*/ 1407065 h 1476425"/>
                <a:gd name="connsiteX16" fmla="*/ 1631745 w 1726861"/>
                <a:gd name="connsiteY16" fmla="*/ 1474632 h 1476425"/>
                <a:gd name="connsiteX17" fmla="*/ 1654416 w 1726861"/>
                <a:gd name="connsiteY17" fmla="*/ 1451961 h 1476425"/>
                <a:gd name="connsiteX18" fmla="*/ 1533504 w 1726861"/>
                <a:gd name="connsiteY18" fmla="*/ 1399062 h 1476425"/>
                <a:gd name="connsiteX19" fmla="*/ 1193438 w 1726861"/>
                <a:gd name="connsiteY19" fmla="*/ 1338606 h 1476425"/>
                <a:gd name="connsiteX20" fmla="*/ 1042297 w 1726861"/>
                <a:gd name="connsiteY20" fmla="*/ 1285707 h 1476425"/>
                <a:gd name="connsiteX21" fmla="*/ 777801 w 1726861"/>
                <a:gd name="connsiteY21" fmla="*/ 1195023 h 1476425"/>
                <a:gd name="connsiteX22" fmla="*/ 369722 w 1726861"/>
                <a:gd name="connsiteY22" fmla="*/ 945641 h 1476425"/>
                <a:gd name="connsiteX23" fmla="*/ 144533 w 1726861"/>
                <a:gd name="connsiteY23" fmla="*/ 667553 h 1476425"/>
                <a:gd name="connsiteX24" fmla="*/ 74998 w 1726861"/>
                <a:gd name="connsiteY24" fmla="*/ 401535 h 1476425"/>
                <a:gd name="connsiteX25" fmla="*/ 199847 w 1726861"/>
                <a:gd name="connsiteY25" fmla="*/ 166060 h 1476425"/>
                <a:gd name="connsiteX26" fmla="*/ 430178 w 1726861"/>
                <a:gd name="connsiteY26" fmla="*/ 76583 h 1476425"/>
                <a:gd name="connsiteX27" fmla="*/ 792916 w 1726861"/>
                <a:gd name="connsiteY27" fmla="*/ 76583 h 1476425"/>
                <a:gd name="connsiteX28" fmla="*/ 974284 w 1726861"/>
                <a:gd name="connsiteY28" fmla="*/ 130243 h 1476425"/>
                <a:gd name="connsiteX29" fmla="*/ 1155653 w 1726861"/>
                <a:gd name="connsiteY29" fmla="*/ 378864 h 1476425"/>
                <a:gd name="connsiteX30" fmla="*/ 1276880 w 1726861"/>
                <a:gd name="connsiteY30" fmla="*/ 484216 h 1476425"/>
                <a:gd name="connsiteX31" fmla="*/ 1420149 w 1726861"/>
                <a:gd name="connsiteY31" fmla="*/ 627485 h 1476425"/>
                <a:gd name="connsiteX32" fmla="*/ 1705216 w 1726861"/>
                <a:gd name="connsiteY32" fmla="*/ 783768 h 1476425"/>
                <a:gd name="connsiteX33" fmla="*/ 1714873 w 1726861"/>
                <a:gd name="connsiteY33" fmla="*/ 741601 h 1476425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193438 w 1726861"/>
                <a:gd name="connsiteY19" fmla="*/ 1338606 h 1476582"/>
                <a:gd name="connsiteX20" fmla="*/ 1042297 w 1726861"/>
                <a:gd name="connsiteY20" fmla="*/ 1285707 h 1476582"/>
                <a:gd name="connsiteX21" fmla="*/ 777801 w 1726861"/>
                <a:gd name="connsiteY21" fmla="*/ 1195023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234713 w 1726861"/>
                <a:gd name="connsiteY19" fmla="*/ 1351306 h 1476582"/>
                <a:gd name="connsiteX20" fmla="*/ 1042297 w 1726861"/>
                <a:gd name="connsiteY20" fmla="*/ 1285707 h 1476582"/>
                <a:gd name="connsiteX21" fmla="*/ 777801 w 1726861"/>
                <a:gd name="connsiteY21" fmla="*/ 1195023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234713 w 1726861"/>
                <a:gd name="connsiteY19" fmla="*/ 1351306 h 1476582"/>
                <a:gd name="connsiteX20" fmla="*/ 1042297 w 1726861"/>
                <a:gd name="connsiteY20" fmla="*/ 1285707 h 1476582"/>
                <a:gd name="connsiteX21" fmla="*/ 777801 w 1726861"/>
                <a:gd name="connsiteY21" fmla="*/ 1195023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250588 w 1726861"/>
                <a:gd name="connsiteY19" fmla="*/ 1341781 h 1476582"/>
                <a:gd name="connsiteX20" fmla="*/ 1042297 w 1726861"/>
                <a:gd name="connsiteY20" fmla="*/ 1285707 h 1476582"/>
                <a:gd name="connsiteX21" fmla="*/ 777801 w 1726861"/>
                <a:gd name="connsiteY21" fmla="*/ 1195023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250588 w 1726861"/>
                <a:gd name="connsiteY19" fmla="*/ 1344956 h 1476582"/>
                <a:gd name="connsiteX20" fmla="*/ 1042297 w 1726861"/>
                <a:gd name="connsiteY20" fmla="*/ 1285707 h 1476582"/>
                <a:gd name="connsiteX21" fmla="*/ 777801 w 1726861"/>
                <a:gd name="connsiteY21" fmla="*/ 1195023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250588 w 1726861"/>
                <a:gd name="connsiteY19" fmla="*/ 1344956 h 1476582"/>
                <a:gd name="connsiteX20" fmla="*/ 1042297 w 1726861"/>
                <a:gd name="connsiteY20" fmla="*/ 1285707 h 1476582"/>
                <a:gd name="connsiteX21" fmla="*/ 723826 w 1726861"/>
                <a:gd name="connsiteY21" fmla="*/ 1179148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2521 h 1477502"/>
                <a:gd name="connsiteX1" fmla="*/ 1454759 w 1726861"/>
                <a:gd name="connsiteY1" fmla="*/ 610116 h 1477502"/>
                <a:gd name="connsiteX2" fmla="*/ 1301965 w 1726861"/>
                <a:gd name="connsiteY2" fmla="*/ 441001 h 1477502"/>
                <a:gd name="connsiteX3" fmla="*/ 1200995 w 1726861"/>
                <a:gd name="connsiteY3" fmla="*/ 372227 h 1477502"/>
                <a:gd name="connsiteX4" fmla="*/ 1080082 w 1726861"/>
                <a:gd name="connsiteY4" fmla="*/ 153073 h 1477502"/>
                <a:gd name="connsiteX5" fmla="*/ 868486 w 1726861"/>
                <a:gd name="connsiteY5" fmla="*/ 9490 h 1477502"/>
                <a:gd name="connsiteX6" fmla="*/ 485938 w 1726861"/>
                <a:gd name="connsiteY6" fmla="*/ 21429 h 1477502"/>
                <a:gd name="connsiteX7" fmla="*/ 173239 w 1726861"/>
                <a:gd name="connsiteY7" fmla="*/ 85060 h 1477502"/>
                <a:gd name="connsiteX8" fmla="*/ 36662 w 1726861"/>
                <a:gd name="connsiteY8" fmla="*/ 252364 h 1477502"/>
                <a:gd name="connsiteX9" fmla="*/ 635 w 1726861"/>
                <a:gd name="connsiteY9" fmla="*/ 482276 h 1477502"/>
                <a:gd name="connsiteX10" fmla="*/ 58888 w 1726861"/>
                <a:gd name="connsiteY10" fmla="*/ 661939 h 1477502"/>
                <a:gd name="connsiteX11" fmla="*/ 230075 w 1726861"/>
                <a:gd name="connsiteY11" fmla="*/ 874165 h 1477502"/>
                <a:gd name="connsiteX12" fmla="*/ 603990 w 1726861"/>
                <a:gd name="connsiteY12" fmla="*/ 1165714 h 1477502"/>
                <a:gd name="connsiteX13" fmla="*/ 925006 w 1726861"/>
                <a:gd name="connsiteY13" fmla="*/ 1300219 h 1477502"/>
                <a:gd name="connsiteX14" fmla="*/ 1153685 w 1726861"/>
                <a:gd name="connsiteY14" fmla="*/ 1378518 h 1477502"/>
                <a:gd name="connsiteX15" fmla="*/ 1455205 w 1726861"/>
                <a:gd name="connsiteY15" fmla="*/ 1407985 h 1477502"/>
                <a:gd name="connsiteX16" fmla="*/ 1631745 w 1726861"/>
                <a:gd name="connsiteY16" fmla="*/ 1475552 h 1477502"/>
                <a:gd name="connsiteX17" fmla="*/ 1654416 w 1726861"/>
                <a:gd name="connsiteY17" fmla="*/ 1452881 h 1477502"/>
                <a:gd name="connsiteX18" fmla="*/ 1520804 w 1726861"/>
                <a:gd name="connsiteY18" fmla="*/ 1387282 h 1477502"/>
                <a:gd name="connsiteX19" fmla="*/ 1250588 w 1726861"/>
                <a:gd name="connsiteY19" fmla="*/ 1345876 h 1477502"/>
                <a:gd name="connsiteX20" fmla="*/ 1042297 w 1726861"/>
                <a:gd name="connsiteY20" fmla="*/ 1286627 h 1477502"/>
                <a:gd name="connsiteX21" fmla="*/ 723826 w 1726861"/>
                <a:gd name="connsiteY21" fmla="*/ 1180068 h 1477502"/>
                <a:gd name="connsiteX22" fmla="*/ 369722 w 1726861"/>
                <a:gd name="connsiteY22" fmla="*/ 946561 h 1477502"/>
                <a:gd name="connsiteX23" fmla="*/ 144533 w 1726861"/>
                <a:gd name="connsiteY23" fmla="*/ 668473 h 1477502"/>
                <a:gd name="connsiteX24" fmla="*/ 74998 w 1726861"/>
                <a:gd name="connsiteY24" fmla="*/ 402455 h 1477502"/>
                <a:gd name="connsiteX25" fmla="*/ 199847 w 1726861"/>
                <a:gd name="connsiteY25" fmla="*/ 166980 h 1477502"/>
                <a:gd name="connsiteX26" fmla="*/ 430178 w 1726861"/>
                <a:gd name="connsiteY26" fmla="*/ 77503 h 1477502"/>
                <a:gd name="connsiteX27" fmla="*/ 792916 w 1726861"/>
                <a:gd name="connsiteY27" fmla="*/ 77503 h 1477502"/>
                <a:gd name="connsiteX28" fmla="*/ 974284 w 1726861"/>
                <a:gd name="connsiteY28" fmla="*/ 131163 h 1477502"/>
                <a:gd name="connsiteX29" fmla="*/ 1155653 w 1726861"/>
                <a:gd name="connsiteY29" fmla="*/ 379784 h 1477502"/>
                <a:gd name="connsiteX30" fmla="*/ 1276880 w 1726861"/>
                <a:gd name="connsiteY30" fmla="*/ 485136 h 1477502"/>
                <a:gd name="connsiteX31" fmla="*/ 1420149 w 1726861"/>
                <a:gd name="connsiteY31" fmla="*/ 628405 h 1477502"/>
                <a:gd name="connsiteX32" fmla="*/ 1705216 w 1726861"/>
                <a:gd name="connsiteY32" fmla="*/ 784688 h 1477502"/>
                <a:gd name="connsiteX33" fmla="*/ 1714873 w 1726861"/>
                <a:gd name="connsiteY33" fmla="*/ 742521 h 1477502"/>
                <a:gd name="connsiteX0" fmla="*/ 1714873 w 1726861"/>
                <a:gd name="connsiteY0" fmla="*/ 742628 h 1477609"/>
                <a:gd name="connsiteX1" fmla="*/ 1454759 w 1726861"/>
                <a:gd name="connsiteY1" fmla="*/ 610223 h 1477609"/>
                <a:gd name="connsiteX2" fmla="*/ 1301965 w 1726861"/>
                <a:gd name="connsiteY2" fmla="*/ 441108 h 1477609"/>
                <a:gd name="connsiteX3" fmla="*/ 1200995 w 1726861"/>
                <a:gd name="connsiteY3" fmla="*/ 372334 h 1477609"/>
                <a:gd name="connsiteX4" fmla="*/ 1080082 w 1726861"/>
                <a:gd name="connsiteY4" fmla="*/ 153180 h 1477609"/>
                <a:gd name="connsiteX5" fmla="*/ 868486 w 1726861"/>
                <a:gd name="connsiteY5" fmla="*/ 9597 h 1477609"/>
                <a:gd name="connsiteX6" fmla="*/ 485938 w 1726861"/>
                <a:gd name="connsiteY6" fmla="*/ 21536 h 1477609"/>
                <a:gd name="connsiteX7" fmla="*/ 179589 w 1726861"/>
                <a:gd name="connsiteY7" fmla="*/ 88342 h 1477609"/>
                <a:gd name="connsiteX8" fmla="*/ 36662 w 1726861"/>
                <a:gd name="connsiteY8" fmla="*/ 252471 h 1477609"/>
                <a:gd name="connsiteX9" fmla="*/ 635 w 1726861"/>
                <a:gd name="connsiteY9" fmla="*/ 482383 h 1477609"/>
                <a:gd name="connsiteX10" fmla="*/ 58888 w 1726861"/>
                <a:gd name="connsiteY10" fmla="*/ 662046 h 1477609"/>
                <a:gd name="connsiteX11" fmla="*/ 230075 w 1726861"/>
                <a:gd name="connsiteY11" fmla="*/ 874272 h 1477609"/>
                <a:gd name="connsiteX12" fmla="*/ 603990 w 1726861"/>
                <a:gd name="connsiteY12" fmla="*/ 1165821 h 1477609"/>
                <a:gd name="connsiteX13" fmla="*/ 925006 w 1726861"/>
                <a:gd name="connsiteY13" fmla="*/ 1300326 h 1477609"/>
                <a:gd name="connsiteX14" fmla="*/ 1153685 w 1726861"/>
                <a:gd name="connsiteY14" fmla="*/ 1378625 h 1477609"/>
                <a:gd name="connsiteX15" fmla="*/ 1455205 w 1726861"/>
                <a:gd name="connsiteY15" fmla="*/ 1408092 h 1477609"/>
                <a:gd name="connsiteX16" fmla="*/ 1631745 w 1726861"/>
                <a:gd name="connsiteY16" fmla="*/ 1475659 h 1477609"/>
                <a:gd name="connsiteX17" fmla="*/ 1654416 w 1726861"/>
                <a:gd name="connsiteY17" fmla="*/ 1452988 h 1477609"/>
                <a:gd name="connsiteX18" fmla="*/ 1520804 w 1726861"/>
                <a:gd name="connsiteY18" fmla="*/ 1387389 h 1477609"/>
                <a:gd name="connsiteX19" fmla="*/ 1250588 w 1726861"/>
                <a:gd name="connsiteY19" fmla="*/ 1345983 h 1477609"/>
                <a:gd name="connsiteX20" fmla="*/ 1042297 w 1726861"/>
                <a:gd name="connsiteY20" fmla="*/ 1286734 h 1477609"/>
                <a:gd name="connsiteX21" fmla="*/ 723826 w 1726861"/>
                <a:gd name="connsiteY21" fmla="*/ 1180175 h 1477609"/>
                <a:gd name="connsiteX22" fmla="*/ 369722 w 1726861"/>
                <a:gd name="connsiteY22" fmla="*/ 946668 h 1477609"/>
                <a:gd name="connsiteX23" fmla="*/ 144533 w 1726861"/>
                <a:gd name="connsiteY23" fmla="*/ 668580 h 1477609"/>
                <a:gd name="connsiteX24" fmla="*/ 74998 w 1726861"/>
                <a:gd name="connsiteY24" fmla="*/ 402562 h 1477609"/>
                <a:gd name="connsiteX25" fmla="*/ 199847 w 1726861"/>
                <a:gd name="connsiteY25" fmla="*/ 167087 h 1477609"/>
                <a:gd name="connsiteX26" fmla="*/ 430178 w 1726861"/>
                <a:gd name="connsiteY26" fmla="*/ 77610 h 1477609"/>
                <a:gd name="connsiteX27" fmla="*/ 792916 w 1726861"/>
                <a:gd name="connsiteY27" fmla="*/ 77610 h 1477609"/>
                <a:gd name="connsiteX28" fmla="*/ 974284 w 1726861"/>
                <a:gd name="connsiteY28" fmla="*/ 131270 h 1477609"/>
                <a:gd name="connsiteX29" fmla="*/ 1155653 w 1726861"/>
                <a:gd name="connsiteY29" fmla="*/ 379891 h 1477609"/>
                <a:gd name="connsiteX30" fmla="*/ 1276880 w 1726861"/>
                <a:gd name="connsiteY30" fmla="*/ 485243 h 1477609"/>
                <a:gd name="connsiteX31" fmla="*/ 1420149 w 1726861"/>
                <a:gd name="connsiteY31" fmla="*/ 628512 h 1477609"/>
                <a:gd name="connsiteX32" fmla="*/ 1705216 w 1726861"/>
                <a:gd name="connsiteY32" fmla="*/ 784795 h 1477609"/>
                <a:gd name="connsiteX33" fmla="*/ 1714873 w 1726861"/>
                <a:gd name="connsiteY33" fmla="*/ 742628 h 1477609"/>
                <a:gd name="connsiteX0" fmla="*/ 1714873 w 1726861"/>
                <a:gd name="connsiteY0" fmla="*/ 742628 h 1453220"/>
                <a:gd name="connsiteX1" fmla="*/ 1454759 w 1726861"/>
                <a:gd name="connsiteY1" fmla="*/ 610223 h 1453220"/>
                <a:gd name="connsiteX2" fmla="*/ 1301965 w 1726861"/>
                <a:gd name="connsiteY2" fmla="*/ 441108 h 1453220"/>
                <a:gd name="connsiteX3" fmla="*/ 1200995 w 1726861"/>
                <a:gd name="connsiteY3" fmla="*/ 372334 h 1453220"/>
                <a:gd name="connsiteX4" fmla="*/ 1080082 w 1726861"/>
                <a:gd name="connsiteY4" fmla="*/ 153180 h 1453220"/>
                <a:gd name="connsiteX5" fmla="*/ 868486 w 1726861"/>
                <a:gd name="connsiteY5" fmla="*/ 9597 h 1453220"/>
                <a:gd name="connsiteX6" fmla="*/ 485938 w 1726861"/>
                <a:gd name="connsiteY6" fmla="*/ 21536 h 1453220"/>
                <a:gd name="connsiteX7" fmla="*/ 179589 w 1726861"/>
                <a:gd name="connsiteY7" fmla="*/ 88342 h 1453220"/>
                <a:gd name="connsiteX8" fmla="*/ 36662 w 1726861"/>
                <a:gd name="connsiteY8" fmla="*/ 252471 h 1453220"/>
                <a:gd name="connsiteX9" fmla="*/ 635 w 1726861"/>
                <a:gd name="connsiteY9" fmla="*/ 482383 h 1453220"/>
                <a:gd name="connsiteX10" fmla="*/ 58888 w 1726861"/>
                <a:gd name="connsiteY10" fmla="*/ 662046 h 1453220"/>
                <a:gd name="connsiteX11" fmla="*/ 230075 w 1726861"/>
                <a:gd name="connsiteY11" fmla="*/ 874272 h 1453220"/>
                <a:gd name="connsiteX12" fmla="*/ 603990 w 1726861"/>
                <a:gd name="connsiteY12" fmla="*/ 1165821 h 1453220"/>
                <a:gd name="connsiteX13" fmla="*/ 925006 w 1726861"/>
                <a:gd name="connsiteY13" fmla="*/ 1300326 h 1453220"/>
                <a:gd name="connsiteX14" fmla="*/ 1153685 w 1726861"/>
                <a:gd name="connsiteY14" fmla="*/ 1378625 h 1453220"/>
                <a:gd name="connsiteX15" fmla="*/ 1455205 w 1726861"/>
                <a:gd name="connsiteY15" fmla="*/ 1408092 h 1453220"/>
                <a:gd name="connsiteX16" fmla="*/ 1654416 w 1726861"/>
                <a:gd name="connsiteY16" fmla="*/ 1452988 h 1453220"/>
                <a:gd name="connsiteX17" fmla="*/ 1520804 w 1726861"/>
                <a:gd name="connsiteY17" fmla="*/ 1387389 h 1453220"/>
                <a:gd name="connsiteX18" fmla="*/ 1250588 w 1726861"/>
                <a:gd name="connsiteY18" fmla="*/ 1345983 h 1453220"/>
                <a:gd name="connsiteX19" fmla="*/ 1042297 w 1726861"/>
                <a:gd name="connsiteY19" fmla="*/ 1286734 h 1453220"/>
                <a:gd name="connsiteX20" fmla="*/ 723826 w 1726861"/>
                <a:gd name="connsiteY20" fmla="*/ 1180175 h 1453220"/>
                <a:gd name="connsiteX21" fmla="*/ 369722 w 1726861"/>
                <a:gd name="connsiteY21" fmla="*/ 946668 h 1453220"/>
                <a:gd name="connsiteX22" fmla="*/ 144533 w 1726861"/>
                <a:gd name="connsiteY22" fmla="*/ 668580 h 1453220"/>
                <a:gd name="connsiteX23" fmla="*/ 74998 w 1726861"/>
                <a:gd name="connsiteY23" fmla="*/ 402562 h 1453220"/>
                <a:gd name="connsiteX24" fmla="*/ 199847 w 1726861"/>
                <a:gd name="connsiteY24" fmla="*/ 167087 h 1453220"/>
                <a:gd name="connsiteX25" fmla="*/ 430178 w 1726861"/>
                <a:gd name="connsiteY25" fmla="*/ 77610 h 1453220"/>
                <a:gd name="connsiteX26" fmla="*/ 792916 w 1726861"/>
                <a:gd name="connsiteY26" fmla="*/ 77610 h 1453220"/>
                <a:gd name="connsiteX27" fmla="*/ 974284 w 1726861"/>
                <a:gd name="connsiteY27" fmla="*/ 131270 h 1453220"/>
                <a:gd name="connsiteX28" fmla="*/ 1155653 w 1726861"/>
                <a:gd name="connsiteY28" fmla="*/ 379891 h 1453220"/>
                <a:gd name="connsiteX29" fmla="*/ 1276880 w 1726861"/>
                <a:gd name="connsiteY29" fmla="*/ 485243 h 1453220"/>
                <a:gd name="connsiteX30" fmla="*/ 1420149 w 1726861"/>
                <a:gd name="connsiteY30" fmla="*/ 628512 h 1453220"/>
                <a:gd name="connsiteX31" fmla="*/ 1705216 w 1726861"/>
                <a:gd name="connsiteY31" fmla="*/ 784795 h 1453220"/>
                <a:gd name="connsiteX32" fmla="*/ 1714873 w 1726861"/>
                <a:gd name="connsiteY32" fmla="*/ 742628 h 1453220"/>
                <a:gd name="connsiteX0" fmla="*/ 1714873 w 1726861"/>
                <a:gd name="connsiteY0" fmla="*/ 742628 h 1434332"/>
                <a:gd name="connsiteX1" fmla="*/ 1454759 w 1726861"/>
                <a:gd name="connsiteY1" fmla="*/ 610223 h 1434332"/>
                <a:gd name="connsiteX2" fmla="*/ 1301965 w 1726861"/>
                <a:gd name="connsiteY2" fmla="*/ 441108 h 1434332"/>
                <a:gd name="connsiteX3" fmla="*/ 1200995 w 1726861"/>
                <a:gd name="connsiteY3" fmla="*/ 372334 h 1434332"/>
                <a:gd name="connsiteX4" fmla="*/ 1080082 w 1726861"/>
                <a:gd name="connsiteY4" fmla="*/ 153180 h 1434332"/>
                <a:gd name="connsiteX5" fmla="*/ 868486 w 1726861"/>
                <a:gd name="connsiteY5" fmla="*/ 9597 h 1434332"/>
                <a:gd name="connsiteX6" fmla="*/ 485938 w 1726861"/>
                <a:gd name="connsiteY6" fmla="*/ 21536 h 1434332"/>
                <a:gd name="connsiteX7" fmla="*/ 179589 w 1726861"/>
                <a:gd name="connsiteY7" fmla="*/ 88342 h 1434332"/>
                <a:gd name="connsiteX8" fmla="*/ 36662 w 1726861"/>
                <a:gd name="connsiteY8" fmla="*/ 252471 h 1434332"/>
                <a:gd name="connsiteX9" fmla="*/ 635 w 1726861"/>
                <a:gd name="connsiteY9" fmla="*/ 482383 h 1434332"/>
                <a:gd name="connsiteX10" fmla="*/ 58888 w 1726861"/>
                <a:gd name="connsiteY10" fmla="*/ 662046 h 1434332"/>
                <a:gd name="connsiteX11" fmla="*/ 230075 w 1726861"/>
                <a:gd name="connsiteY11" fmla="*/ 874272 h 1434332"/>
                <a:gd name="connsiteX12" fmla="*/ 603990 w 1726861"/>
                <a:gd name="connsiteY12" fmla="*/ 1165821 h 1434332"/>
                <a:gd name="connsiteX13" fmla="*/ 925006 w 1726861"/>
                <a:gd name="connsiteY13" fmla="*/ 1300326 h 1434332"/>
                <a:gd name="connsiteX14" fmla="*/ 1153685 w 1726861"/>
                <a:gd name="connsiteY14" fmla="*/ 1378625 h 1434332"/>
                <a:gd name="connsiteX15" fmla="*/ 1455205 w 1726861"/>
                <a:gd name="connsiteY15" fmla="*/ 1408092 h 1434332"/>
                <a:gd name="connsiteX16" fmla="*/ 1622666 w 1726861"/>
                <a:gd name="connsiteY16" fmla="*/ 1433938 h 1434332"/>
                <a:gd name="connsiteX17" fmla="*/ 1520804 w 1726861"/>
                <a:gd name="connsiteY17" fmla="*/ 1387389 h 1434332"/>
                <a:gd name="connsiteX18" fmla="*/ 1250588 w 1726861"/>
                <a:gd name="connsiteY18" fmla="*/ 1345983 h 1434332"/>
                <a:gd name="connsiteX19" fmla="*/ 1042297 w 1726861"/>
                <a:gd name="connsiteY19" fmla="*/ 1286734 h 1434332"/>
                <a:gd name="connsiteX20" fmla="*/ 723826 w 1726861"/>
                <a:gd name="connsiteY20" fmla="*/ 1180175 h 1434332"/>
                <a:gd name="connsiteX21" fmla="*/ 369722 w 1726861"/>
                <a:gd name="connsiteY21" fmla="*/ 946668 h 1434332"/>
                <a:gd name="connsiteX22" fmla="*/ 144533 w 1726861"/>
                <a:gd name="connsiteY22" fmla="*/ 668580 h 1434332"/>
                <a:gd name="connsiteX23" fmla="*/ 74998 w 1726861"/>
                <a:gd name="connsiteY23" fmla="*/ 402562 h 1434332"/>
                <a:gd name="connsiteX24" fmla="*/ 199847 w 1726861"/>
                <a:gd name="connsiteY24" fmla="*/ 167087 h 1434332"/>
                <a:gd name="connsiteX25" fmla="*/ 430178 w 1726861"/>
                <a:gd name="connsiteY25" fmla="*/ 77610 h 1434332"/>
                <a:gd name="connsiteX26" fmla="*/ 792916 w 1726861"/>
                <a:gd name="connsiteY26" fmla="*/ 77610 h 1434332"/>
                <a:gd name="connsiteX27" fmla="*/ 974284 w 1726861"/>
                <a:gd name="connsiteY27" fmla="*/ 131270 h 1434332"/>
                <a:gd name="connsiteX28" fmla="*/ 1155653 w 1726861"/>
                <a:gd name="connsiteY28" fmla="*/ 379891 h 1434332"/>
                <a:gd name="connsiteX29" fmla="*/ 1276880 w 1726861"/>
                <a:gd name="connsiteY29" fmla="*/ 485243 h 1434332"/>
                <a:gd name="connsiteX30" fmla="*/ 1420149 w 1726861"/>
                <a:gd name="connsiteY30" fmla="*/ 628512 h 1434332"/>
                <a:gd name="connsiteX31" fmla="*/ 1705216 w 1726861"/>
                <a:gd name="connsiteY31" fmla="*/ 784795 h 1434332"/>
                <a:gd name="connsiteX32" fmla="*/ 1714873 w 1726861"/>
                <a:gd name="connsiteY32" fmla="*/ 742628 h 1434332"/>
                <a:gd name="connsiteX0" fmla="*/ 1714873 w 1726861"/>
                <a:gd name="connsiteY0" fmla="*/ 742628 h 1434232"/>
                <a:gd name="connsiteX1" fmla="*/ 1454759 w 1726861"/>
                <a:gd name="connsiteY1" fmla="*/ 610223 h 1434232"/>
                <a:gd name="connsiteX2" fmla="*/ 1301965 w 1726861"/>
                <a:gd name="connsiteY2" fmla="*/ 441108 h 1434232"/>
                <a:gd name="connsiteX3" fmla="*/ 1200995 w 1726861"/>
                <a:gd name="connsiteY3" fmla="*/ 372334 h 1434232"/>
                <a:gd name="connsiteX4" fmla="*/ 1080082 w 1726861"/>
                <a:gd name="connsiteY4" fmla="*/ 153180 h 1434232"/>
                <a:gd name="connsiteX5" fmla="*/ 868486 w 1726861"/>
                <a:gd name="connsiteY5" fmla="*/ 9597 h 1434232"/>
                <a:gd name="connsiteX6" fmla="*/ 485938 w 1726861"/>
                <a:gd name="connsiteY6" fmla="*/ 21536 h 1434232"/>
                <a:gd name="connsiteX7" fmla="*/ 179589 w 1726861"/>
                <a:gd name="connsiteY7" fmla="*/ 88342 h 1434232"/>
                <a:gd name="connsiteX8" fmla="*/ 36662 w 1726861"/>
                <a:gd name="connsiteY8" fmla="*/ 252471 h 1434232"/>
                <a:gd name="connsiteX9" fmla="*/ 635 w 1726861"/>
                <a:gd name="connsiteY9" fmla="*/ 482383 h 1434232"/>
                <a:gd name="connsiteX10" fmla="*/ 58888 w 1726861"/>
                <a:gd name="connsiteY10" fmla="*/ 662046 h 1434232"/>
                <a:gd name="connsiteX11" fmla="*/ 230075 w 1726861"/>
                <a:gd name="connsiteY11" fmla="*/ 874272 h 1434232"/>
                <a:gd name="connsiteX12" fmla="*/ 603990 w 1726861"/>
                <a:gd name="connsiteY12" fmla="*/ 1165821 h 1434232"/>
                <a:gd name="connsiteX13" fmla="*/ 925006 w 1726861"/>
                <a:gd name="connsiteY13" fmla="*/ 1300326 h 1434232"/>
                <a:gd name="connsiteX14" fmla="*/ 1153685 w 1726861"/>
                <a:gd name="connsiteY14" fmla="*/ 1378625 h 1434232"/>
                <a:gd name="connsiteX15" fmla="*/ 1455205 w 1726861"/>
                <a:gd name="connsiteY15" fmla="*/ 1408092 h 1434232"/>
                <a:gd name="connsiteX16" fmla="*/ 1622666 w 1726861"/>
                <a:gd name="connsiteY16" fmla="*/ 1433938 h 1434232"/>
                <a:gd name="connsiteX17" fmla="*/ 1492229 w 1726861"/>
                <a:gd name="connsiteY17" fmla="*/ 1390564 h 1434232"/>
                <a:gd name="connsiteX18" fmla="*/ 1250588 w 1726861"/>
                <a:gd name="connsiteY18" fmla="*/ 1345983 h 1434232"/>
                <a:gd name="connsiteX19" fmla="*/ 1042297 w 1726861"/>
                <a:gd name="connsiteY19" fmla="*/ 1286734 h 1434232"/>
                <a:gd name="connsiteX20" fmla="*/ 723826 w 1726861"/>
                <a:gd name="connsiteY20" fmla="*/ 1180175 h 1434232"/>
                <a:gd name="connsiteX21" fmla="*/ 369722 w 1726861"/>
                <a:gd name="connsiteY21" fmla="*/ 946668 h 1434232"/>
                <a:gd name="connsiteX22" fmla="*/ 144533 w 1726861"/>
                <a:gd name="connsiteY22" fmla="*/ 668580 h 1434232"/>
                <a:gd name="connsiteX23" fmla="*/ 74998 w 1726861"/>
                <a:gd name="connsiteY23" fmla="*/ 402562 h 1434232"/>
                <a:gd name="connsiteX24" fmla="*/ 199847 w 1726861"/>
                <a:gd name="connsiteY24" fmla="*/ 167087 h 1434232"/>
                <a:gd name="connsiteX25" fmla="*/ 430178 w 1726861"/>
                <a:gd name="connsiteY25" fmla="*/ 77610 h 1434232"/>
                <a:gd name="connsiteX26" fmla="*/ 792916 w 1726861"/>
                <a:gd name="connsiteY26" fmla="*/ 77610 h 1434232"/>
                <a:gd name="connsiteX27" fmla="*/ 974284 w 1726861"/>
                <a:gd name="connsiteY27" fmla="*/ 131270 h 1434232"/>
                <a:gd name="connsiteX28" fmla="*/ 1155653 w 1726861"/>
                <a:gd name="connsiteY28" fmla="*/ 379891 h 1434232"/>
                <a:gd name="connsiteX29" fmla="*/ 1276880 w 1726861"/>
                <a:gd name="connsiteY29" fmla="*/ 485243 h 1434232"/>
                <a:gd name="connsiteX30" fmla="*/ 1420149 w 1726861"/>
                <a:gd name="connsiteY30" fmla="*/ 628512 h 1434232"/>
                <a:gd name="connsiteX31" fmla="*/ 1705216 w 1726861"/>
                <a:gd name="connsiteY31" fmla="*/ 784795 h 1434232"/>
                <a:gd name="connsiteX32" fmla="*/ 1714873 w 1726861"/>
                <a:gd name="connsiteY32" fmla="*/ 742628 h 1434232"/>
                <a:gd name="connsiteX0" fmla="*/ 1714873 w 1726861"/>
                <a:gd name="connsiteY0" fmla="*/ 742628 h 1434232"/>
                <a:gd name="connsiteX1" fmla="*/ 1454759 w 1726861"/>
                <a:gd name="connsiteY1" fmla="*/ 610223 h 1434232"/>
                <a:gd name="connsiteX2" fmla="*/ 1301965 w 1726861"/>
                <a:gd name="connsiteY2" fmla="*/ 441108 h 1434232"/>
                <a:gd name="connsiteX3" fmla="*/ 1200995 w 1726861"/>
                <a:gd name="connsiteY3" fmla="*/ 372334 h 1434232"/>
                <a:gd name="connsiteX4" fmla="*/ 1080082 w 1726861"/>
                <a:gd name="connsiteY4" fmla="*/ 153180 h 1434232"/>
                <a:gd name="connsiteX5" fmla="*/ 868486 w 1726861"/>
                <a:gd name="connsiteY5" fmla="*/ 9597 h 1434232"/>
                <a:gd name="connsiteX6" fmla="*/ 485938 w 1726861"/>
                <a:gd name="connsiteY6" fmla="*/ 21536 h 1434232"/>
                <a:gd name="connsiteX7" fmla="*/ 179589 w 1726861"/>
                <a:gd name="connsiteY7" fmla="*/ 88342 h 1434232"/>
                <a:gd name="connsiteX8" fmla="*/ 36662 w 1726861"/>
                <a:gd name="connsiteY8" fmla="*/ 252471 h 1434232"/>
                <a:gd name="connsiteX9" fmla="*/ 635 w 1726861"/>
                <a:gd name="connsiteY9" fmla="*/ 482383 h 1434232"/>
                <a:gd name="connsiteX10" fmla="*/ 58888 w 1726861"/>
                <a:gd name="connsiteY10" fmla="*/ 662046 h 1434232"/>
                <a:gd name="connsiteX11" fmla="*/ 230075 w 1726861"/>
                <a:gd name="connsiteY11" fmla="*/ 874272 h 1434232"/>
                <a:gd name="connsiteX12" fmla="*/ 591290 w 1726861"/>
                <a:gd name="connsiteY12" fmla="*/ 1168996 h 1434232"/>
                <a:gd name="connsiteX13" fmla="*/ 925006 w 1726861"/>
                <a:gd name="connsiteY13" fmla="*/ 1300326 h 1434232"/>
                <a:gd name="connsiteX14" fmla="*/ 1153685 w 1726861"/>
                <a:gd name="connsiteY14" fmla="*/ 1378625 h 1434232"/>
                <a:gd name="connsiteX15" fmla="*/ 1455205 w 1726861"/>
                <a:gd name="connsiteY15" fmla="*/ 1408092 h 1434232"/>
                <a:gd name="connsiteX16" fmla="*/ 1622666 w 1726861"/>
                <a:gd name="connsiteY16" fmla="*/ 1433938 h 1434232"/>
                <a:gd name="connsiteX17" fmla="*/ 1492229 w 1726861"/>
                <a:gd name="connsiteY17" fmla="*/ 1390564 h 1434232"/>
                <a:gd name="connsiteX18" fmla="*/ 1250588 w 1726861"/>
                <a:gd name="connsiteY18" fmla="*/ 1345983 h 1434232"/>
                <a:gd name="connsiteX19" fmla="*/ 1042297 w 1726861"/>
                <a:gd name="connsiteY19" fmla="*/ 1286734 h 1434232"/>
                <a:gd name="connsiteX20" fmla="*/ 723826 w 1726861"/>
                <a:gd name="connsiteY20" fmla="*/ 1180175 h 1434232"/>
                <a:gd name="connsiteX21" fmla="*/ 369722 w 1726861"/>
                <a:gd name="connsiteY21" fmla="*/ 946668 h 1434232"/>
                <a:gd name="connsiteX22" fmla="*/ 144533 w 1726861"/>
                <a:gd name="connsiteY22" fmla="*/ 668580 h 1434232"/>
                <a:gd name="connsiteX23" fmla="*/ 74998 w 1726861"/>
                <a:gd name="connsiteY23" fmla="*/ 402562 h 1434232"/>
                <a:gd name="connsiteX24" fmla="*/ 199847 w 1726861"/>
                <a:gd name="connsiteY24" fmla="*/ 167087 h 1434232"/>
                <a:gd name="connsiteX25" fmla="*/ 430178 w 1726861"/>
                <a:gd name="connsiteY25" fmla="*/ 77610 h 1434232"/>
                <a:gd name="connsiteX26" fmla="*/ 792916 w 1726861"/>
                <a:gd name="connsiteY26" fmla="*/ 77610 h 1434232"/>
                <a:gd name="connsiteX27" fmla="*/ 974284 w 1726861"/>
                <a:gd name="connsiteY27" fmla="*/ 131270 h 1434232"/>
                <a:gd name="connsiteX28" fmla="*/ 1155653 w 1726861"/>
                <a:gd name="connsiteY28" fmla="*/ 379891 h 1434232"/>
                <a:gd name="connsiteX29" fmla="*/ 1276880 w 1726861"/>
                <a:gd name="connsiteY29" fmla="*/ 485243 h 1434232"/>
                <a:gd name="connsiteX30" fmla="*/ 1420149 w 1726861"/>
                <a:gd name="connsiteY30" fmla="*/ 628512 h 1434232"/>
                <a:gd name="connsiteX31" fmla="*/ 1705216 w 1726861"/>
                <a:gd name="connsiteY31" fmla="*/ 784795 h 1434232"/>
                <a:gd name="connsiteX32" fmla="*/ 1714873 w 1726861"/>
                <a:gd name="connsiteY32" fmla="*/ 742628 h 1434232"/>
                <a:gd name="connsiteX0" fmla="*/ 1714873 w 1726861"/>
                <a:gd name="connsiteY0" fmla="*/ 742628 h 1434232"/>
                <a:gd name="connsiteX1" fmla="*/ 1454759 w 1726861"/>
                <a:gd name="connsiteY1" fmla="*/ 610223 h 1434232"/>
                <a:gd name="connsiteX2" fmla="*/ 1301965 w 1726861"/>
                <a:gd name="connsiteY2" fmla="*/ 441108 h 1434232"/>
                <a:gd name="connsiteX3" fmla="*/ 1200995 w 1726861"/>
                <a:gd name="connsiteY3" fmla="*/ 372334 h 1434232"/>
                <a:gd name="connsiteX4" fmla="*/ 1080082 w 1726861"/>
                <a:gd name="connsiteY4" fmla="*/ 153180 h 1434232"/>
                <a:gd name="connsiteX5" fmla="*/ 868486 w 1726861"/>
                <a:gd name="connsiteY5" fmla="*/ 9597 h 1434232"/>
                <a:gd name="connsiteX6" fmla="*/ 485938 w 1726861"/>
                <a:gd name="connsiteY6" fmla="*/ 21536 h 1434232"/>
                <a:gd name="connsiteX7" fmla="*/ 179589 w 1726861"/>
                <a:gd name="connsiteY7" fmla="*/ 88342 h 1434232"/>
                <a:gd name="connsiteX8" fmla="*/ 36662 w 1726861"/>
                <a:gd name="connsiteY8" fmla="*/ 252471 h 1434232"/>
                <a:gd name="connsiteX9" fmla="*/ 635 w 1726861"/>
                <a:gd name="connsiteY9" fmla="*/ 482383 h 1434232"/>
                <a:gd name="connsiteX10" fmla="*/ 58888 w 1726861"/>
                <a:gd name="connsiteY10" fmla="*/ 662046 h 1434232"/>
                <a:gd name="connsiteX11" fmla="*/ 230075 w 1726861"/>
                <a:gd name="connsiteY11" fmla="*/ 874272 h 1434232"/>
                <a:gd name="connsiteX12" fmla="*/ 591290 w 1726861"/>
                <a:gd name="connsiteY12" fmla="*/ 1168996 h 1434232"/>
                <a:gd name="connsiteX13" fmla="*/ 905956 w 1726861"/>
                <a:gd name="connsiteY13" fmla="*/ 1303501 h 1434232"/>
                <a:gd name="connsiteX14" fmla="*/ 1153685 w 1726861"/>
                <a:gd name="connsiteY14" fmla="*/ 1378625 h 1434232"/>
                <a:gd name="connsiteX15" fmla="*/ 1455205 w 1726861"/>
                <a:gd name="connsiteY15" fmla="*/ 1408092 h 1434232"/>
                <a:gd name="connsiteX16" fmla="*/ 1622666 w 1726861"/>
                <a:gd name="connsiteY16" fmla="*/ 1433938 h 1434232"/>
                <a:gd name="connsiteX17" fmla="*/ 1492229 w 1726861"/>
                <a:gd name="connsiteY17" fmla="*/ 1390564 h 1434232"/>
                <a:gd name="connsiteX18" fmla="*/ 1250588 w 1726861"/>
                <a:gd name="connsiteY18" fmla="*/ 1345983 h 1434232"/>
                <a:gd name="connsiteX19" fmla="*/ 1042297 w 1726861"/>
                <a:gd name="connsiteY19" fmla="*/ 1286734 h 1434232"/>
                <a:gd name="connsiteX20" fmla="*/ 723826 w 1726861"/>
                <a:gd name="connsiteY20" fmla="*/ 1180175 h 1434232"/>
                <a:gd name="connsiteX21" fmla="*/ 369722 w 1726861"/>
                <a:gd name="connsiteY21" fmla="*/ 946668 h 1434232"/>
                <a:gd name="connsiteX22" fmla="*/ 144533 w 1726861"/>
                <a:gd name="connsiteY22" fmla="*/ 668580 h 1434232"/>
                <a:gd name="connsiteX23" fmla="*/ 74998 w 1726861"/>
                <a:gd name="connsiteY23" fmla="*/ 402562 h 1434232"/>
                <a:gd name="connsiteX24" fmla="*/ 199847 w 1726861"/>
                <a:gd name="connsiteY24" fmla="*/ 167087 h 1434232"/>
                <a:gd name="connsiteX25" fmla="*/ 430178 w 1726861"/>
                <a:gd name="connsiteY25" fmla="*/ 77610 h 1434232"/>
                <a:gd name="connsiteX26" fmla="*/ 792916 w 1726861"/>
                <a:gd name="connsiteY26" fmla="*/ 77610 h 1434232"/>
                <a:gd name="connsiteX27" fmla="*/ 974284 w 1726861"/>
                <a:gd name="connsiteY27" fmla="*/ 131270 h 1434232"/>
                <a:gd name="connsiteX28" fmla="*/ 1155653 w 1726861"/>
                <a:gd name="connsiteY28" fmla="*/ 379891 h 1434232"/>
                <a:gd name="connsiteX29" fmla="*/ 1276880 w 1726861"/>
                <a:gd name="connsiteY29" fmla="*/ 485243 h 1434232"/>
                <a:gd name="connsiteX30" fmla="*/ 1420149 w 1726861"/>
                <a:gd name="connsiteY30" fmla="*/ 628512 h 1434232"/>
                <a:gd name="connsiteX31" fmla="*/ 1705216 w 1726861"/>
                <a:gd name="connsiteY31" fmla="*/ 784795 h 1434232"/>
                <a:gd name="connsiteX32" fmla="*/ 1714873 w 1726861"/>
                <a:gd name="connsiteY32" fmla="*/ 742628 h 1434232"/>
                <a:gd name="connsiteX0" fmla="*/ 1714873 w 1721016"/>
                <a:gd name="connsiteY0" fmla="*/ 742628 h 1434232"/>
                <a:gd name="connsiteX1" fmla="*/ 1454759 w 1721016"/>
                <a:gd name="connsiteY1" fmla="*/ 610223 h 1434232"/>
                <a:gd name="connsiteX2" fmla="*/ 1301965 w 1721016"/>
                <a:gd name="connsiteY2" fmla="*/ 441108 h 1434232"/>
                <a:gd name="connsiteX3" fmla="*/ 1200995 w 1721016"/>
                <a:gd name="connsiteY3" fmla="*/ 372334 h 1434232"/>
                <a:gd name="connsiteX4" fmla="*/ 1080082 w 1721016"/>
                <a:gd name="connsiteY4" fmla="*/ 153180 h 1434232"/>
                <a:gd name="connsiteX5" fmla="*/ 868486 w 1721016"/>
                <a:gd name="connsiteY5" fmla="*/ 9597 h 1434232"/>
                <a:gd name="connsiteX6" fmla="*/ 485938 w 1721016"/>
                <a:gd name="connsiteY6" fmla="*/ 21536 h 1434232"/>
                <a:gd name="connsiteX7" fmla="*/ 179589 w 1721016"/>
                <a:gd name="connsiteY7" fmla="*/ 88342 h 1434232"/>
                <a:gd name="connsiteX8" fmla="*/ 36662 w 1721016"/>
                <a:gd name="connsiteY8" fmla="*/ 252471 h 1434232"/>
                <a:gd name="connsiteX9" fmla="*/ 635 w 1721016"/>
                <a:gd name="connsiteY9" fmla="*/ 482383 h 1434232"/>
                <a:gd name="connsiteX10" fmla="*/ 58888 w 1721016"/>
                <a:gd name="connsiteY10" fmla="*/ 662046 h 1434232"/>
                <a:gd name="connsiteX11" fmla="*/ 230075 w 1721016"/>
                <a:gd name="connsiteY11" fmla="*/ 874272 h 1434232"/>
                <a:gd name="connsiteX12" fmla="*/ 591290 w 1721016"/>
                <a:gd name="connsiteY12" fmla="*/ 1168996 h 1434232"/>
                <a:gd name="connsiteX13" fmla="*/ 905956 w 1721016"/>
                <a:gd name="connsiteY13" fmla="*/ 1303501 h 1434232"/>
                <a:gd name="connsiteX14" fmla="*/ 1153685 w 1721016"/>
                <a:gd name="connsiteY14" fmla="*/ 1378625 h 1434232"/>
                <a:gd name="connsiteX15" fmla="*/ 1455205 w 1721016"/>
                <a:gd name="connsiteY15" fmla="*/ 1408092 h 1434232"/>
                <a:gd name="connsiteX16" fmla="*/ 1622666 w 1721016"/>
                <a:gd name="connsiteY16" fmla="*/ 1433938 h 1434232"/>
                <a:gd name="connsiteX17" fmla="*/ 1492229 w 1721016"/>
                <a:gd name="connsiteY17" fmla="*/ 1390564 h 1434232"/>
                <a:gd name="connsiteX18" fmla="*/ 1250588 w 1721016"/>
                <a:gd name="connsiteY18" fmla="*/ 1345983 h 1434232"/>
                <a:gd name="connsiteX19" fmla="*/ 1042297 w 1721016"/>
                <a:gd name="connsiteY19" fmla="*/ 1286734 h 1434232"/>
                <a:gd name="connsiteX20" fmla="*/ 723826 w 1721016"/>
                <a:gd name="connsiteY20" fmla="*/ 1180175 h 1434232"/>
                <a:gd name="connsiteX21" fmla="*/ 369722 w 1721016"/>
                <a:gd name="connsiteY21" fmla="*/ 946668 h 1434232"/>
                <a:gd name="connsiteX22" fmla="*/ 144533 w 1721016"/>
                <a:gd name="connsiteY22" fmla="*/ 668580 h 1434232"/>
                <a:gd name="connsiteX23" fmla="*/ 74998 w 1721016"/>
                <a:gd name="connsiteY23" fmla="*/ 402562 h 1434232"/>
                <a:gd name="connsiteX24" fmla="*/ 199847 w 1721016"/>
                <a:gd name="connsiteY24" fmla="*/ 167087 h 1434232"/>
                <a:gd name="connsiteX25" fmla="*/ 430178 w 1721016"/>
                <a:gd name="connsiteY25" fmla="*/ 77610 h 1434232"/>
                <a:gd name="connsiteX26" fmla="*/ 792916 w 1721016"/>
                <a:gd name="connsiteY26" fmla="*/ 77610 h 1434232"/>
                <a:gd name="connsiteX27" fmla="*/ 974284 w 1721016"/>
                <a:gd name="connsiteY27" fmla="*/ 131270 h 1434232"/>
                <a:gd name="connsiteX28" fmla="*/ 1155653 w 1721016"/>
                <a:gd name="connsiteY28" fmla="*/ 379891 h 1434232"/>
                <a:gd name="connsiteX29" fmla="*/ 1276880 w 1721016"/>
                <a:gd name="connsiteY29" fmla="*/ 485243 h 1434232"/>
                <a:gd name="connsiteX30" fmla="*/ 1420149 w 1721016"/>
                <a:gd name="connsiteY30" fmla="*/ 628512 h 1434232"/>
                <a:gd name="connsiteX31" fmla="*/ 1682991 w 1721016"/>
                <a:gd name="connsiteY31" fmla="*/ 787970 h 1434232"/>
                <a:gd name="connsiteX32" fmla="*/ 1714873 w 1721016"/>
                <a:gd name="connsiteY32" fmla="*/ 742628 h 1434232"/>
                <a:gd name="connsiteX0" fmla="*/ 1682991 w 1683133"/>
                <a:gd name="connsiteY0" fmla="*/ 787970 h 1434232"/>
                <a:gd name="connsiteX1" fmla="*/ 1454759 w 1683133"/>
                <a:gd name="connsiteY1" fmla="*/ 610223 h 1434232"/>
                <a:gd name="connsiteX2" fmla="*/ 1301965 w 1683133"/>
                <a:gd name="connsiteY2" fmla="*/ 441108 h 1434232"/>
                <a:gd name="connsiteX3" fmla="*/ 1200995 w 1683133"/>
                <a:gd name="connsiteY3" fmla="*/ 372334 h 1434232"/>
                <a:gd name="connsiteX4" fmla="*/ 1080082 w 1683133"/>
                <a:gd name="connsiteY4" fmla="*/ 153180 h 1434232"/>
                <a:gd name="connsiteX5" fmla="*/ 868486 w 1683133"/>
                <a:gd name="connsiteY5" fmla="*/ 9597 h 1434232"/>
                <a:gd name="connsiteX6" fmla="*/ 485938 w 1683133"/>
                <a:gd name="connsiteY6" fmla="*/ 21536 h 1434232"/>
                <a:gd name="connsiteX7" fmla="*/ 179589 w 1683133"/>
                <a:gd name="connsiteY7" fmla="*/ 88342 h 1434232"/>
                <a:gd name="connsiteX8" fmla="*/ 36662 w 1683133"/>
                <a:gd name="connsiteY8" fmla="*/ 252471 h 1434232"/>
                <a:gd name="connsiteX9" fmla="*/ 635 w 1683133"/>
                <a:gd name="connsiteY9" fmla="*/ 482383 h 1434232"/>
                <a:gd name="connsiteX10" fmla="*/ 58888 w 1683133"/>
                <a:gd name="connsiteY10" fmla="*/ 662046 h 1434232"/>
                <a:gd name="connsiteX11" fmla="*/ 230075 w 1683133"/>
                <a:gd name="connsiteY11" fmla="*/ 874272 h 1434232"/>
                <a:gd name="connsiteX12" fmla="*/ 591290 w 1683133"/>
                <a:gd name="connsiteY12" fmla="*/ 1168996 h 1434232"/>
                <a:gd name="connsiteX13" fmla="*/ 905956 w 1683133"/>
                <a:gd name="connsiteY13" fmla="*/ 1303501 h 1434232"/>
                <a:gd name="connsiteX14" fmla="*/ 1153685 w 1683133"/>
                <a:gd name="connsiteY14" fmla="*/ 1378625 h 1434232"/>
                <a:gd name="connsiteX15" fmla="*/ 1455205 w 1683133"/>
                <a:gd name="connsiteY15" fmla="*/ 1408092 h 1434232"/>
                <a:gd name="connsiteX16" fmla="*/ 1622666 w 1683133"/>
                <a:gd name="connsiteY16" fmla="*/ 1433938 h 1434232"/>
                <a:gd name="connsiteX17" fmla="*/ 1492229 w 1683133"/>
                <a:gd name="connsiteY17" fmla="*/ 1390564 h 1434232"/>
                <a:gd name="connsiteX18" fmla="*/ 1250588 w 1683133"/>
                <a:gd name="connsiteY18" fmla="*/ 1345983 h 1434232"/>
                <a:gd name="connsiteX19" fmla="*/ 1042297 w 1683133"/>
                <a:gd name="connsiteY19" fmla="*/ 1286734 h 1434232"/>
                <a:gd name="connsiteX20" fmla="*/ 723826 w 1683133"/>
                <a:gd name="connsiteY20" fmla="*/ 1180175 h 1434232"/>
                <a:gd name="connsiteX21" fmla="*/ 369722 w 1683133"/>
                <a:gd name="connsiteY21" fmla="*/ 946668 h 1434232"/>
                <a:gd name="connsiteX22" fmla="*/ 144533 w 1683133"/>
                <a:gd name="connsiteY22" fmla="*/ 668580 h 1434232"/>
                <a:gd name="connsiteX23" fmla="*/ 74998 w 1683133"/>
                <a:gd name="connsiteY23" fmla="*/ 402562 h 1434232"/>
                <a:gd name="connsiteX24" fmla="*/ 199847 w 1683133"/>
                <a:gd name="connsiteY24" fmla="*/ 167087 h 1434232"/>
                <a:gd name="connsiteX25" fmla="*/ 430178 w 1683133"/>
                <a:gd name="connsiteY25" fmla="*/ 77610 h 1434232"/>
                <a:gd name="connsiteX26" fmla="*/ 792916 w 1683133"/>
                <a:gd name="connsiteY26" fmla="*/ 77610 h 1434232"/>
                <a:gd name="connsiteX27" fmla="*/ 974284 w 1683133"/>
                <a:gd name="connsiteY27" fmla="*/ 131270 h 1434232"/>
                <a:gd name="connsiteX28" fmla="*/ 1155653 w 1683133"/>
                <a:gd name="connsiteY28" fmla="*/ 379891 h 1434232"/>
                <a:gd name="connsiteX29" fmla="*/ 1276880 w 1683133"/>
                <a:gd name="connsiteY29" fmla="*/ 485243 h 1434232"/>
                <a:gd name="connsiteX30" fmla="*/ 1420149 w 1683133"/>
                <a:gd name="connsiteY30" fmla="*/ 628512 h 1434232"/>
                <a:gd name="connsiteX31" fmla="*/ 1682991 w 1683133"/>
                <a:gd name="connsiteY31" fmla="*/ 787970 h 1434232"/>
                <a:gd name="connsiteX0" fmla="*/ 1682991 w 1683133"/>
                <a:gd name="connsiteY0" fmla="*/ 787970 h 1424874"/>
                <a:gd name="connsiteX1" fmla="*/ 1454759 w 1683133"/>
                <a:gd name="connsiteY1" fmla="*/ 610223 h 1424874"/>
                <a:gd name="connsiteX2" fmla="*/ 1301965 w 1683133"/>
                <a:gd name="connsiteY2" fmla="*/ 441108 h 1424874"/>
                <a:gd name="connsiteX3" fmla="*/ 1200995 w 1683133"/>
                <a:gd name="connsiteY3" fmla="*/ 372334 h 1424874"/>
                <a:gd name="connsiteX4" fmla="*/ 1080082 w 1683133"/>
                <a:gd name="connsiteY4" fmla="*/ 153180 h 1424874"/>
                <a:gd name="connsiteX5" fmla="*/ 868486 w 1683133"/>
                <a:gd name="connsiteY5" fmla="*/ 9597 h 1424874"/>
                <a:gd name="connsiteX6" fmla="*/ 485938 w 1683133"/>
                <a:gd name="connsiteY6" fmla="*/ 21536 h 1424874"/>
                <a:gd name="connsiteX7" fmla="*/ 179589 w 1683133"/>
                <a:gd name="connsiteY7" fmla="*/ 88342 h 1424874"/>
                <a:gd name="connsiteX8" fmla="*/ 36662 w 1683133"/>
                <a:gd name="connsiteY8" fmla="*/ 252471 h 1424874"/>
                <a:gd name="connsiteX9" fmla="*/ 635 w 1683133"/>
                <a:gd name="connsiteY9" fmla="*/ 482383 h 1424874"/>
                <a:gd name="connsiteX10" fmla="*/ 58888 w 1683133"/>
                <a:gd name="connsiteY10" fmla="*/ 662046 h 1424874"/>
                <a:gd name="connsiteX11" fmla="*/ 230075 w 1683133"/>
                <a:gd name="connsiteY11" fmla="*/ 874272 h 1424874"/>
                <a:gd name="connsiteX12" fmla="*/ 591290 w 1683133"/>
                <a:gd name="connsiteY12" fmla="*/ 1168996 h 1424874"/>
                <a:gd name="connsiteX13" fmla="*/ 905956 w 1683133"/>
                <a:gd name="connsiteY13" fmla="*/ 1303501 h 1424874"/>
                <a:gd name="connsiteX14" fmla="*/ 1153685 w 1683133"/>
                <a:gd name="connsiteY14" fmla="*/ 1378625 h 1424874"/>
                <a:gd name="connsiteX15" fmla="*/ 1455205 w 1683133"/>
                <a:gd name="connsiteY15" fmla="*/ 1408092 h 1424874"/>
                <a:gd name="connsiteX16" fmla="*/ 1606791 w 1683133"/>
                <a:gd name="connsiteY16" fmla="*/ 1424413 h 1424874"/>
                <a:gd name="connsiteX17" fmla="*/ 1492229 w 1683133"/>
                <a:gd name="connsiteY17" fmla="*/ 1390564 h 1424874"/>
                <a:gd name="connsiteX18" fmla="*/ 1250588 w 1683133"/>
                <a:gd name="connsiteY18" fmla="*/ 1345983 h 1424874"/>
                <a:gd name="connsiteX19" fmla="*/ 1042297 w 1683133"/>
                <a:gd name="connsiteY19" fmla="*/ 1286734 h 1424874"/>
                <a:gd name="connsiteX20" fmla="*/ 723826 w 1683133"/>
                <a:gd name="connsiteY20" fmla="*/ 1180175 h 1424874"/>
                <a:gd name="connsiteX21" fmla="*/ 369722 w 1683133"/>
                <a:gd name="connsiteY21" fmla="*/ 946668 h 1424874"/>
                <a:gd name="connsiteX22" fmla="*/ 144533 w 1683133"/>
                <a:gd name="connsiteY22" fmla="*/ 668580 h 1424874"/>
                <a:gd name="connsiteX23" fmla="*/ 74998 w 1683133"/>
                <a:gd name="connsiteY23" fmla="*/ 402562 h 1424874"/>
                <a:gd name="connsiteX24" fmla="*/ 199847 w 1683133"/>
                <a:gd name="connsiteY24" fmla="*/ 167087 h 1424874"/>
                <a:gd name="connsiteX25" fmla="*/ 430178 w 1683133"/>
                <a:gd name="connsiteY25" fmla="*/ 77610 h 1424874"/>
                <a:gd name="connsiteX26" fmla="*/ 792916 w 1683133"/>
                <a:gd name="connsiteY26" fmla="*/ 77610 h 1424874"/>
                <a:gd name="connsiteX27" fmla="*/ 974284 w 1683133"/>
                <a:gd name="connsiteY27" fmla="*/ 131270 h 1424874"/>
                <a:gd name="connsiteX28" fmla="*/ 1155653 w 1683133"/>
                <a:gd name="connsiteY28" fmla="*/ 379891 h 1424874"/>
                <a:gd name="connsiteX29" fmla="*/ 1276880 w 1683133"/>
                <a:gd name="connsiteY29" fmla="*/ 485243 h 1424874"/>
                <a:gd name="connsiteX30" fmla="*/ 1420149 w 1683133"/>
                <a:gd name="connsiteY30" fmla="*/ 628512 h 1424874"/>
                <a:gd name="connsiteX31" fmla="*/ 1682991 w 1683133"/>
                <a:gd name="connsiteY31" fmla="*/ 787970 h 1424874"/>
                <a:gd name="connsiteX0" fmla="*/ 1707470 w 1707612"/>
                <a:gd name="connsiteY0" fmla="*/ 787970 h 1424874"/>
                <a:gd name="connsiteX1" fmla="*/ 1479238 w 1707612"/>
                <a:gd name="connsiteY1" fmla="*/ 610223 h 1424874"/>
                <a:gd name="connsiteX2" fmla="*/ 1326444 w 1707612"/>
                <a:gd name="connsiteY2" fmla="*/ 441108 h 1424874"/>
                <a:gd name="connsiteX3" fmla="*/ 1225474 w 1707612"/>
                <a:gd name="connsiteY3" fmla="*/ 372334 h 1424874"/>
                <a:gd name="connsiteX4" fmla="*/ 1104561 w 1707612"/>
                <a:gd name="connsiteY4" fmla="*/ 153180 h 1424874"/>
                <a:gd name="connsiteX5" fmla="*/ 892965 w 1707612"/>
                <a:gd name="connsiteY5" fmla="*/ 9597 h 1424874"/>
                <a:gd name="connsiteX6" fmla="*/ 510417 w 1707612"/>
                <a:gd name="connsiteY6" fmla="*/ 21536 h 1424874"/>
                <a:gd name="connsiteX7" fmla="*/ 204068 w 1707612"/>
                <a:gd name="connsiteY7" fmla="*/ 88342 h 1424874"/>
                <a:gd name="connsiteX8" fmla="*/ 61141 w 1707612"/>
                <a:gd name="connsiteY8" fmla="*/ 252471 h 1424874"/>
                <a:gd name="connsiteX9" fmla="*/ 305 w 1707612"/>
                <a:gd name="connsiteY9" fmla="*/ 514281 h 1424874"/>
                <a:gd name="connsiteX10" fmla="*/ 83367 w 1707612"/>
                <a:gd name="connsiteY10" fmla="*/ 662046 h 1424874"/>
                <a:gd name="connsiteX11" fmla="*/ 254554 w 1707612"/>
                <a:gd name="connsiteY11" fmla="*/ 874272 h 1424874"/>
                <a:gd name="connsiteX12" fmla="*/ 615769 w 1707612"/>
                <a:gd name="connsiteY12" fmla="*/ 1168996 h 1424874"/>
                <a:gd name="connsiteX13" fmla="*/ 930435 w 1707612"/>
                <a:gd name="connsiteY13" fmla="*/ 1303501 h 1424874"/>
                <a:gd name="connsiteX14" fmla="*/ 1178164 w 1707612"/>
                <a:gd name="connsiteY14" fmla="*/ 1378625 h 1424874"/>
                <a:gd name="connsiteX15" fmla="*/ 1479684 w 1707612"/>
                <a:gd name="connsiteY15" fmla="*/ 1408092 h 1424874"/>
                <a:gd name="connsiteX16" fmla="*/ 1631270 w 1707612"/>
                <a:gd name="connsiteY16" fmla="*/ 1424413 h 1424874"/>
                <a:gd name="connsiteX17" fmla="*/ 1516708 w 1707612"/>
                <a:gd name="connsiteY17" fmla="*/ 1390564 h 1424874"/>
                <a:gd name="connsiteX18" fmla="*/ 1275067 w 1707612"/>
                <a:gd name="connsiteY18" fmla="*/ 1345983 h 1424874"/>
                <a:gd name="connsiteX19" fmla="*/ 1066776 w 1707612"/>
                <a:gd name="connsiteY19" fmla="*/ 1286734 h 1424874"/>
                <a:gd name="connsiteX20" fmla="*/ 748305 w 1707612"/>
                <a:gd name="connsiteY20" fmla="*/ 1180175 h 1424874"/>
                <a:gd name="connsiteX21" fmla="*/ 394201 w 1707612"/>
                <a:gd name="connsiteY21" fmla="*/ 946668 h 1424874"/>
                <a:gd name="connsiteX22" fmla="*/ 169012 w 1707612"/>
                <a:gd name="connsiteY22" fmla="*/ 668580 h 1424874"/>
                <a:gd name="connsiteX23" fmla="*/ 99477 w 1707612"/>
                <a:gd name="connsiteY23" fmla="*/ 402562 h 1424874"/>
                <a:gd name="connsiteX24" fmla="*/ 224326 w 1707612"/>
                <a:gd name="connsiteY24" fmla="*/ 167087 h 1424874"/>
                <a:gd name="connsiteX25" fmla="*/ 454657 w 1707612"/>
                <a:gd name="connsiteY25" fmla="*/ 77610 h 1424874"/>
                <a:gd name="connsiteX26" fmla="*/ 817395 w 1707612"/>
                <a:gd name="connsiteY26" fmla="*/ 77610 h 1424874"/>
                <a:gd name="connsiteX27" fmla="*/ 998763 w 1707612"/>
                <a:gd name="connsiteY27" fmla="*/ 131270 h 1424874"/>
                <a:gd name="connsiteX28" fmla="*/ 1180132 w 1707612"/>
                <a:gd name="connsiteY28" fmla="*/ 379891 h 1424874"/>
                <a:gd name="connsiteX29" fmla="*/ 1301359 w 1707612"/>
                <a:gd name="connsiteY29" fmla="*/ 485243 h 1424874"/>
                <a:gd name="connsiteX30" fmla="*/ 1444628 w 1707612"/>
                <a:gd name="connsiteY30" fmla="*/ 628512 h 1424874"/>
                <a:gd name="connsiteX31" fmla="*/ 1707470 w 1707612"/>
                <a:gd name="connsiteY31" fmla="*/ 787970 h 1424874"/>
                <a:gd name="connsiteX0" fmla="*/ 1708317 w 1708459"/>
                <a:gd name="connsiteY0" fmla="*/ 787970 h 1424874"/>
                <a:gd name="connsiteX1" fmla="*/ 1480085 w 1708459"/>
                <a:gd name="connsiteY1" fmla="*/ 610223 h 1424874"/>
                <a:gd name="connsiteX2" fmla="*/ 1327291 w 1708459"/>
                <a:gd name="connsiteY2" fmla="*/ 441108 h 1424874"/>
                <a:gd name="connsiteX3" fmla="*/ 1226321 w 1708459"/>
                <a:gd name="connsiteY3" fmla="*/ 372334 h 1424874"/>
                <a:gd name="connsiteX4" fmla="*/ 1105408 w 1708459"/>
                <a:gd name="connsiteY4" fmla="*/ 153180 h 1424874"/>
                <a:gd name="connsiteX5" fmla="*/ 893812 w 1708459"/>
                <a:gd name="connsiteY5" fmla="*/ 9597 h 1424874"/>
                <a:gd name="connsiteX6" fmla="*/ 511264 w 1708459"/>
                <a:gd name="connsiteY6" fmla="*/ 21536 h 1424874"/>
                <a:gd name="connsiteX7" fmla="*/ 204915 w 1708459"/>
                <a:gd name="connsiteY7" fmla="*/ 88342 h 1424874"/>
                <a:gd name="connsiteX8" fmla="*/ 61988 w 1708459"/>
                <a:gd name="connsiteY8" fmla="*/ 252471 h 1424874"/>
                <a:gd name="connsiteX9" fmla="*/ 1152 w 1708459"/>
                <a:gd name="connsiteY9" fmla="*/ 514281 h 1424874"/>
                <a:gd name="connsiteX10" fmla="*/ 41684 w 1708459"/>
                <a:gd name="connsiteY10" fmla="*/ 743563 h 1424874"/>
                <a:gd name="connsiteX11" fmla="*/ 255401 w 1708459"/>
                <a:gd name="connsiteY11" fmla="*/ 874272 h 1424874"/>
                <a:gd name="connsiteX12" fmla="*/ 616616 w 1708459"/>
                <a:gd name="connsiteY12" fmla="*/ 1168996 h 1424874"/>
                <a:gd name="connsiteX13" fmla="*/ 931282 w 1708459"/>
                <a:gd name="connsiteY13" fmla="*/ 1303501 h 1424874"/>
                <a:gd name="connsiteX14" fmla="*/ 1179011 w 1708459"/>
                <a:gd name="connsiteY14" fmla="*/ 1378625 h 1424874"/>
                <a:gd name="connsiteX15" fmla="*/ 1480531 w 1708459"/>
                <a:gd name="connsiteY15" fmla="*/ 1408092 h 1424874"/>
                <a:gd name="connsiteX16" fmla="*/ 1632117 w 1708459"/>
                <a:gd name="connsiteY16" fmla="*/ 1424413 h 1424874"/>
                <a:gd name="connsiteX17" fmla="*/ 1517555 w 1708459"/>
                <a:gd name="connsiteY17" fmla="*/ 1390564 h 1424874"/>
                <a:gd name="connsiteX18" fmla="*/ 1275914 w 1708459"/>
                <a:gd name="connsiteY18" fmla="*/ 1345983 h 1424874"/>
                <a:gd name="connsiteX19" fmla="*/ 1067623 w 1708459"/>
                <a:gd name="connsiteY19" fmla="*/ 1286734 h 1424874"/>
                <a:gd name="connsiteX20" fmla="*/ 749152 w 1708459"/>
                <a:gd name="connsiteY20" fmla="*/ 1180175 h 1424874"/>
                <a:gd name="connsiteX21" fmla="*/ 395048 w 1708459"/>
                <a:gd name="connsiteY21" fmla="*/ 946668 h 1424874"/>
                <a:gd name="connsiteX22" fmla="*/ 169859 w 1708459"/>
                <a:gd name="connsiteY22" fmla="*/ 668580 h 1424874"/>
                <a:gd name="connsiteX23" fmla="*/ 100324 w 1708459"/>
                <a:gd name="connsiteY23" fmla="*/ 402562 h 1424874"/>
                <a:gd name="connsiteX24" fmla="*/ 225173 w 1708459"/>
                <a:gd name="connsiteY24" fmla="*/ 167087 h 1424874"/>
                <a:gd name="connsiteX25" fmla="*/ 455504 w 1708459"/>
                <a:gd name="connsiteY25" fmla="*/ 77610 h 1424874"/>
                <a:gd name="connsiteX26" fmla="*/ 818242 w 1708459"/>
                <a:gd name="connsiteY26" fmla="*/ 77610 h 1424874"/>
                <a:gd name="connsiteX27" fmla="*/ 999610 w 1708459"/>
                <a:gd name="connsiteY27" fmla="*/ 131270 h 1424874"/>
                <a:gd name="connsiteX28" fmla="*/ 1180979 w 1708459"/>
                <a:gd name="connsiteY28" fmla="*/ 379891 h 1424874"/>
                <a:gd name="connsiteX29" fmla="*/ 1302206 w 1708459"/>
                <a:gd name="connsiteY29" fmla="*/ 485243 h 1424874"/>
                <a:gd name="connsiteX30" fmla="*/ 1445475 w 1708459"/>
                <a:gd name="connsiteY30" fmla="*/ 628512 h 1424874"/>
                <a:gd name="connsiteX31" fmla="*/ 1708317 w 1708459"/>
                <a:gd name="connsiteY31" fmla="*/ 787970 h 1424874"/>
                <a:gd name="connsiteX0" fmla="*/ 1707620 w 1707762"/>
                <a:gd name="connsiteY0" fmla="*/ 787970 h 1424874"/>
                <a:gd name="connsiteX1" fmla="*/ 1479388 w 1707762"/>
                <a:gd name="connsiteY1" fmla="*/ 610223 h 1424874"/>
                <a:gd name="connsiteX2" fmla="*/ 1326594 w 1707762"/>
                <a:gd name="connsiteY2" fmla="*/ 441108 h 1424874"/>
                <a:gd name="connsiteX3" fmla="*/ 1225624 w 1707762"/>
                <a:gd name="connsiteY3" fmla="*/ 372334 h 1424874"/>
                <a:gd name="connsiteX4" fmla="*/ 1104711 w 1707762"/>
                <a:gd name="connsiteY4" fmla="*/ 153180 h 1424874"/>
                <a:gd name="connsiteX5" fmla="*/ 893115 w 1707762"/>
                <a:gd name="connsiteY5" fmla="*/ 9597 h 1424874"/>
                <a:gd name="connsiteX6" fmla="*/ 510567 w 1707762"/>
                <a:gd name="connsiteY6" fmla="*/ 21536 h 1424874"/>
                <a:gd name="connsiteX7" fmla="*/ 204218 w 1707762"/>
                <a:gd name="connsiteY7" fmla="*/ 88342 h 1424874"/>
                <a:gd name="connsiteX8" fmla="*/ 61291 w 1707762"/>
                <a:gd name="connsiteY8" fmla="*/ 252471 h 1424874"/>
                <a:gd name="connsiteX9" fmla="*/ 455 w 1707762"/>
                <a:gd name="connsiteY9" fmla="*/ 514281 h 1424874"/>
                <a:gd name="connsiteX10" fmla="*/ 40987 w 1707762"/>
                <a:gd name="connsiteY10" fmla="*/ 743563 h 1424874"/>
                <a:gd name="connsiteX11" fmla="*/ 169644 w 1707762"/>
                <a:gd name="connsiteY11" fmla="*/ 1030216 h 1424874"/>
                <a:gd name="connsiteX12" fmla="*/ 615919 w 1707762"/>
                <a:gd name="connsiteY12" fmla="*/ 1168996 h 1424874"/>
                <a:gd name="connsiteX13" fmla="*/ 930585 w 1707762"/>
                <a:gd name="connsiteY13" fmla="*/ 1303501 h 1424874"/>
                <a:gd name="connsiteX14" fmla="*/ 1178314 w 1707762"/>
                <a:gd name="connsiteY14" fmla="*/ 1378625 h 1424874"/>
                <a:gd name="connsiteX15" fmla="*/ 1479834 w 1707762"/>
                <a:gd name="connsiteY15" fmla="*/ 1408092 h 1424874"/>
                <a:gd name="connsiteX16" fmla="*/ 1631420 w 1707762"/>
                <a:gd name="connsiteY16" fmla="*/ 1424413 h 1424874"/>
                <a:gd name="connsiteX17" fmla="*/ 1516858 w 1707762"/>
                <a:gd name="connsiteY17" fmla="*/ 1390564 h 1424874"/>
                <a:gd name="connsiteX18" fmla="*/ 1275217 w 1707762"/>
                <a:gd name="connsiteY18" fmla="*/ 1345983 h 1424874"/>
                <a:gd name="connsiteX19" fmla="*/ 1066926 w 1707762"/>
                <a:gd name="connsiteY19" fmla="*/ 1286734 h 1424874"/>
                <a:gd name="connsiteX20" fmla="*/ 748455 w 1707762"/>
                <a:gd name="connsiteY20" fmla="*/ 1180175 h 1424874"/>
                <a:gd name="connsiteX21" fmla="*/ 394351 w 1707762"/>
                <a:gd name="connsiteY21" fmla="*/ 946668 h 1424874"/>
                <a:gd name="connsiteX22" fmla="*/ 169162 w 1707762"/>
                <a:gd name="connsiteY22" fmla="*/ 668580 h 1424874"/>
                <a:gd name="connsiteX23" fmla="*/ 99627 w 1707762"/>
                <a:gd name="connsiteY23" fmla="*/ 402562 h 1424874"/>
                <a:gd name="connsiteX24" fmla="*/ 224476 w 1707762"/>
                <a:gd name="connsiteY24" fmla="*/ 167087 h 1424874"/>
                <a:gd name="connsiteX25" fmla="*/ 454807 w 1707762"/>
                <a:gd name="connsiteY25" fmla="*/ 77610 h 1424874"/>
                <a:gd name="connsiteX26" fmla="*/ 817545 w 1707762"/>
                <a:gd name="connsiteY26" fmla="*/ 77610 h 1424874"/>
                <a:gd name="connsiteX27" fmla="*/ 998913 w 1707762"/>
                <a:gd name="connsiteY27" fmla="*/ 131270 h 1424874"/>
                <a:gd name="connsiteX28" fmla="*/ 1180282 w 1707762"/>
                <a:gd name="connsiteY28" fmla="*/ 379891 h 1424874"/>
                <a:gd name="connsiteX29" fmla="*/ 1301509 w 1707762"/>
                <a:gd name="connsiteY29" fmla="*/ 485243 h 1424874"/>
                <a:gd name="connsiteX30" fmla="*/ 1444778 w 1707762"/>
                <a:gd name="connsiteY30" fmla="*/ 628512 h 1424874"/>
                <a:gd name="connsiteX31" fmla="*/ 1707620 w 1707762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618662 w 1710505"/>
                <a:gd name="connsiteY12" fmla="*/ 1168996 h 1424874"/>
                <a:gd name="connsiteX13" fmla="*/ 933328 w 1710505"/>
                <a:gd name="connsiteY13" fmla="*/ 1303501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97094 w 1710505"/>
                <a:gd name="connsiteY21" fmla="*/ 946668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618662 w 1710505"/>
                <a:gd name="connsiteY12" fmla="*/ 1168996 h 1424874"/>
                <a:gd name="connsiteX13" fmla="*/ 933328 w 1710505"/>
                <a:gd name="connsiteY13" fmla="*/ 1303501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97094 w 1710505"/>
                <a:gd name="connsiteY21" fmla="*/ 946668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933328 w 1710505"/>
                <a:gd name="connsiteY13" fmla="*/ 1303501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97094 w 1710505"/>
                <a:gd name="connsiteY21" fmla="*/ 946668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97094 w 1710505"/>
                <a:gd name="connsiteY21" fmla="*/ 946668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97094 w 1710505"/>
                <a:gd name="connsiteY21" fmla="*/ 946668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01401 w 1710505"/>
                <a:gd name="connsiteY21" fmla="*/ 1003375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01401 w 1710505"/>
                <a:gd name="connsiteY21" fmla="*/ 1003375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01401 w 1710505"/>
                <a:gd name="connsiteY21" fmla="*/ 1003375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591710 w 1710505"/>
                <a:gd name="connsiteY20" fmla="*/ 1183719 h 1424874"/>
                <a:gd name="connsiteX21" fmla="*/ 301401 w 1710505"/>
                <a:gd name="connsiteY21" fmla="*/ 1003375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591710 w 1710505"/>
                <a:gd name="connsiteY20" fmla="*/ 1183719 h 1424874"/>
                <a:gd name="connsiteX21" fmla="*/ 280136 w 1710505"/>
                <a:gd name="connsiteY21" fmla="*/ 1006919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524370 w 1710505"/>
                <a:gd name="connsiteY20" fmla="*/ 1173086 h 1424874"/>
                <a:gd name="connsiteX21" fmla="*/ 280136 w 1710505"/>
                <a:gd name="connsiteY21" fmla="*/ 1006919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524370 w 1710505"/>
                <a:gd name="connsiteY20" fmla="*/ 1173086 h 1424874"/>
                <a:gd name="connsiteX21" fmla="*/ 280136 w 1710505"/>
                <a:gd name="connsiteY21" fmla="*/ 1006919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503105 w 1710505"/>
                <a:gd name="connsiteY20" fmla="*/ 1169542 h 1424874"/>
                <a:gd name="connsiteX21" fmla="*/ 280136 w 1710505"/>
                <a:gd name="connsiteY21" fmla="*/ 1006919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828664 w 1710505"/>
                <a:gd name="connsiteY19" fmla="*/ 1240660 h 1424874"/>
                <a:gd name="connsiteX20" fmla="*/ 503105 w 1710505"/>
                <a:gd name="connsiteY20" fmla="*/ 1169542 h 1424874"/>
                <a:gd name="connsiteX21" fmla="*/ 280136 w 1710505"/>
                <a:gd name="connsiteY21" fmla="*/ 1006919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6421 w 1716563"/>
                <a:gd name="connsiteY0" fmla="*/ 787970 h 1424874"/>
                <a:gd name="connsiteX1" fmla="*/ 1488189 w 1716563"/>
                <a:gd name="connsiteY1" fmla="*/ 610223 h 1424874"/>
                <a:gd name="connsiteX2" fmla="*/ 1335395 w 1716563"/>
                <a:gd name="connsiteY2" fmla="*/ 441108 h 1424874"/>
                <a:gd name="connsiteX3" fmla="*/ 1234425 w 1716563"/>
                <a:gd name="connsiteY3" fmla="*/ 372334 h 1424874"/>
                <a:gd name="connsiteX4" fmla="*/ 1113512 w 1716563"/>
                <a:gd name="connsiteY4" fmla="*/ 153180 h 1424874"/>
                <a:gd name="connsiteX5" fmla="*/ 901916 w 1716563"/>
                <a:gd name="connsiteY5" fmla="*/ 9597 h 1424874"/>
                <a:gd name="connsiteX6" fmla="*/ 476838 w 1716563"/>
                <a:gd name="connsiteY6" fmla="*/ 21536 h 1424874"/>
                <a:gd name="connsiteX7" fmla="*/ 213019 w 1716563"/>
                <a:gd name="connsiteY7" fmla="*/ 88342 h 1424874"/>
                <a:gd name="connsiteX8" fmla="*/ 70092 w 1716563"/>
                <a:gd name="connsiteY8" fmla="*/ 252471 h 1424874"/>
                <a:gd name="connsiteX9" fmla="*/ 2167 w 1716563"/>
                <a:gd name="connsiteY9" fmla="*/ 510736 h 1424874"/>
                <a:gd name="connsiteX10" fmla="*/ 32067 w 1716563"/>
                <a:gd name="connsiteY10" fmla="*/ 747107 h 1424874"/>
                <a:gd name="connsiteX11" fmla="*/ 178445 w 1716563"/>
                <a:gd name="connsiteY11" fmla="*/ 1030216 h 1424874"/>
                <a:gd name="connsiteX12" fmla="*/ 454599 w 1716563"/>
                <a:gd name="connsiteY12" fmla="*/ 1257600 h 1424874"/>
                <a:gd name="connsiteX13" fmla="*/ 843693 w 1716563"/>
                <a:gd name="connsiteY13" fmla="*/ 1328310 h 1424874"/>
                <a:gd name="connsiteX14" fmla="*/ 1187115 w 1716563"/>
                <a:gd name="connsiteY14" fmla="*/ 1378625 h 1424874"/>
                <a:gd name="connsiteX15" fmla="*/ 1488635 w 1716563"/>
                <a:gd name="connsiteY15" fmla="*/ 1408092 h 1424874"/>
                <a:gd name="connsiteX16" fmla="*/ 1640221 w 1716563"/>
                <a:gd name="connsiteY16" fmla="*/ 1424413 h 1424874"/>
                <a:gd name="connsiteX17" fmla="*/ 1525659 w 1716563"/>
                <a:gd name="connsiteY17" fmla="*/ 1390564 h 1424874"/>
                <a:gd name="connsiteX18" fmla="*/ 1284018 w 1716563"/>
                <a:gd name="connsiteY18" fmla="*/ 1345983 h 1424874"/>
                <a:gd name="connsiteX19" fmla="*/ 834722 w 1716563"/>
                <a:gd name="connsiteY19" fmla="*/ 1240660 h 1424874"/>
                <a:gd name="connsiteX20" fmla="*/ 509163 w 1716563"/>
                <a:gd name="connsiteY20" fmla="*/ 1169542 h 1424874"/>
                <a:gd name="connsiteX21" fmla="*/ 286194 w 1716563"/>
                <a:gd name="connsiteY21" fmla="*/ 1006919 h 1424874"/>
                <a:gd name="connsiteX22" fmla="*/ 117712 w 1716563"/>
                <a:gd name="connsiteY22" fmla="*/ 696934 h 1424874"/>
                <a:gd name="connsiteX23" fmla="*/ 108428 w 1716563"/>
                <a:gd name="connsiteY23" fmla="*/ 402562 h 1424874"/>
                <a:gd name="connsiteX24" fmla="*/ 233277 w 1716563"/>
                <a:gd name="connsiteY24" fmla="*/ 167087 h 1424874"/>
                <a:gd name="connsiteX25" fmla="*/ 463608 w 1716563"/>
                <a:gd name="connsiteY25" fmla="*/ 77610 h 1424874"/>
                <a:gd name="connsiteX26" fmla="*/ 826346 w 1716563"/>
                <a:gd name="connsiteY26" fmla="*/ 77610 h 1424874"/>
                <a:gd name="connsiteX27" fmla="*/ 1007714 w 1716563"/>
                <a:gd name="connsiteY27" fmla="*/ 131270 h 1424874"/>
                <a:gd name="connsiteX28" fmla="*/ 1189083 w 1716563"/>
                <a:gd name="connsiteY28" fmla="*/ 379891 h 1424874"/>
                <a:gd name="connsiteX29" fmla="*/ 1310310 w 1716563"/>
                <a:gd name="connsiteY29" fmla="*/ 485243 h 1424874"/>
                <a:gd name="connsiteX30" fmla="*/ 1453579 w 1716563"/>
                <a:gd name="connsiteY30" fmla="*/ 628512 h 1424874"/>
                <a:gd name="connsiteX31" fmla="*/ 1716421 w 1716563"/>
                <a:gd name="connsiteY31" fmla="*/ 787970 h 1424874"/>
                <a:gd name="connsiteX0" fmla="*/ 1716421 w 1716563"/>
                <a:gd name="connsiteY0" fmla="*/ 787970 h 1424874"/>
                <a:gd name="connsiteX1" fmla="*/ 1488189 w 1716563"/>
                <a:gd name="connsiteY1" fmla="*/ 610223 h 1424874"/>
                <a:gd name="connsiteX2" fmla="*/ 1335395 w 1716563"/>
                <a:gd name="connsiteY2" fmla="*/ 441108 h 1424874"/>
                <a:gd name="connsiteX3" fmla="*/ 1234425 w 1716563"/>
                <a:gd name="connsiteY3" fmla="*/ 336892 h 1424874"/>
                <a:gd name="connsiteX4" fmla="*/ 1113512 w 1716563"/>
                <a:gd name="connsiteY4" fmla="*/ 153180 h 1424874"/>
                <a:gd name="connsiteX5" fmla="*/ 901916 w 1716563"/>
                <a:gd name="connsiteY5" fmla="*/ 9597 h 1424874"/>
                <a:gd name="connsiteX6" fmla="*/ 476838 w 1716563"/>
                <a:gd name="connsiteY6" fmla="*/ 21536 h 1424874"/>
                <a:gd name="connsiteX7" fmla="*/ 213019 w 1716563"/>
                <a:gd name="connsiteY7" fmla="*/ 88342 h 1424874"/>
                <a:gd name="connsiteX8" fmla="*/ 70092 w 1716563"/>
                <a:gd name="connsiteY8" fmla="*/ 252471 h 1424874"/>
                <a:gd name="connsiteX9" fmla="*/ 2167 w 1716563"/>
                <a:gd name="connsiteY9" fmla="*/ 510736 h 1424874"/>
                <a:gd name="connsiteX10" fmla="*/ 32067 w 1716563"/>
                <a:gd name="connsiteY10" fmla="*/ 747107 h 1424874"/>
                <a:gd name="connsiteX11" fmla="*/ 178445 w 1716563"/>
                <a:gd name="connsiteY11" fmla="*/ 1030216 h 1424874"/>
                <a:gd name="connsiteX12" fmla="*/ 454599 w 1716563"/>
                <a:gd name="connsiteY12" fmla="*/ 1257600 h 1424874"/>
                <a:gd name="connsiteX13" fmla="*/ 843693 w 1716563"/>
                <a:gd name="connsiteY13" fmla="*/ 1328310 h 1424874"/>
                <a:gd name="connsiteX14" fmla="*/ 1187115 w 1716563"/>
                <a:gd name="connsiteY14" fmla="*/ 1378625 h 1424874"/>
                <a:gd name="connsiteX15" fmla="*/ 1488635 w 1716563"/>
                <a:gd name="connsiteY15" fmla="*/ 1408092 h 1424874"/>
                <a:gd name="connsiteX16" fmla="*/ 1640221 w 1716563"/>
                <a:gd name="connsiteY16" fmla="*/ 1424413 h 1424874"/>
                <a:gd name="connsiteX17" fmla="*/ 1525659 w 1716563"/>
                <a:gd name="connsiteY17" fmla="*/ 1390564 h 1424874"/>
                <a:gd name="connsiteX18" fmla="*/ 1284018 w 1716563"/>
                <a:gd name="connsiteY18" fmla="*/ 1345983 h 1424874"/>
                <a:gd name="connsiteX19" fmla="*/ 834722 w 1716563"/>
                <a:gd name="connsiteY19" fmla="*/ 1240660 h 1424874"/>
                <a:gd name="connsiteX20" fmla="*/ 509163 w 1716563"/>
                <a:gd name="connsiteY20" fmla="*/ 1169542 h 1424874"/>
                <a:gd name="connsiteX21" fmla="*/ 286194 w 1716563"/>
                <a:gd name="connsiteY21" fmla="*/ 1006919 h 1424874"/>
                <a:gd name="connsiteX22" fmla="*/ 117712 w 1716563"/>
                <a:gd name="connsiteY22" fmla="*/ 696934 h 1424874"/>
                <a:gd name="connsiteX23" fmla="*/ 108428 w 1716563"/>
                <a:gd name="connsiteY23" fmla="*/ 402562 h 1424874"/>
                <a:gd name="connsiteX24" fmla="*/ 233277 w 1716563"/>
                <a:gd name="connsiteY24" fmla="*/ 167087 h 1424874"/>
                <a:gd name="connsiteX25" fmla="*/ 463608 w 1716563"/>
                <a:gd name="connsiteY25" fmla="*/ 77610 h 1424874"/>
                <a:gd name="connsiteX26" fmla="*/ 826346 w 1716563"/>
                <a:gd name="connsiteY26" fmla="*/ 77610 h 1424874"/>
                <a:gd name="connsiteX27" fmla="*/ 1007714 w 1716563"/>
                <a:gd name="connsiteY27" fmla="*/ 131270 h 1424874"/>
                <a:gd name="connsiteX28" fmla="*/ 1189083 w 1716563"/>
                <a:gd name="connsiteY28" fmla="*/ 379891 h 1424874"/>
                <a:gd name="connsiteX29" fmla="*/ 1310310 w 1716563"/>
                <a:gd name="connsiteY29" fmla="*/ 485243 h 1424874"/>
                <a:gd name="connsiteX30" fmla="*/ 1453579 w 1716563"/>
                <a:gd name="connsiteY30" fmla="*/ 628512 h 1424874"/>
                <a:gd name="connsiteX31" fmla="*/ 1716421 w 1716563"/>
                <a:gd name="connsiteY31" fmla="*/ 787970 h 1424874"/>
                <a:gd name="connsiteX0" fmla="*/ 1716421 w 1716563"/>
                <a:gd name="connsiteY0" fmla="*/ 787970 h 1424874"/>
                <a:gd name="connsiteX1" fmla="*/ 1488189 w 1716563"/>
                <a:gd name="connsiteY1" fmla="*/ 610223 h 1424874"/>
                <a:gd name="connsiteX2" fmla="*/ 1335395 w 1716563"/>
                <a:gd name="connsiteY2" fmla="*/ 441108 h 1424874"/>
                <a:gd name="connsiteX3" fmla="*/ 1234425 w 1716563"/>
                <a:gd name="connsiteY3" fmla="*/ 336892 h 1424874"/>
                <a:gd name="connsiteX4" fmla="*/ 1113512 w 1716563"/>
                <a:gd name="connsiteY4" fmla="*/ 153180 h 1424874"/>
                <a:gd name="connsiteX5" fmla="*/ 901916 w 1716563"/>
                <a:gd name="connsiteY5" fmla="*/ 9597 h 1424874"/>
                <a:gd name="connsiteX6" fmla="*/ 476838 w 1716563"/>
                <a:gd name="connsiteY6" fmla="*/ 21536 h 1424874"/>
                <a:gd name="connsiteX7" fmla="*/ 213019 w 1716563"/>
                <a:gd name="connsiteY7" fmla="*/ 88342 h 1424874"/>
                <a:gd name="connsiteX8" fmla="*/ 70092 w 1716563"/>
                <a:gd name="connsiteY8" fmla="*/ 252471 h 1424874"/>
                <a:gd name="connsiteX9" fmla="*/ 2167 w 1716563"/>
                <a:gd name="connsiteY9" fmla="*/ 510736 h 1424874"/>
                <a:gd name="connsiteX10" fmla="*/ 32067 w 1716563"/>
                <a:gd name="connsiteY10" fmla="*/ 747107 h 1424874"/>
                <a:gd name="connsiteX11" fmla="*/ 178445 w 1716563"/>
                <a:gd name="connsiteY11" fmla="*/ 1030216 h 1424874"/>
                <a:gd name="connsiteX12" fmla="*/ 454599 w 1716563"/>
                <a:gd name="connsiteY12" fmla="*/ 1257600 h 1424874"/>
                <a:gd name="connsiteX13" fmla="*/ 843693 w 1716563"/>
                <a:gd name="connsiteY13" fmla="*/ 1328310 h 1424874"/>
                <a:gd name="connsiteX14" fmla="*/ 1187115 w 1716563"/>
                <a:gd name="connsiteY14" fmla="*/ 1378625 h 1424874"/>
                <a:gd name="connsiteX15" fmla="*/ 1488635 w 1716563"/>
                <a:gd name="connsiteY15" fmla="*/ 1408092 h 1424874"/>
                <a:gd name="connsiteX16" fmla="*/ 1640221 w 1716563"/>
                <a:gd name="connsiteY16" fmla="*/ 1424413 h 1424874"/>
                <a:gd name="connsiteX17" fmla="*/ 1525659 w 1716563"/>
                <a:gd name="connsiteY17" fmla="*/ 1390564 h 1424874"/>
                <a:gd name="connsiteX18" fmla="*/ 1284018 w 1716563"/>
                <a:gd name="connsiteY18" fmla="*/ 1345983 h 1424874"/>
                <a:gd name="connsiteX19" fmla="*/ 834722 w 1716563"/>
                <a:gd name="connsiteY19" fmla="*/ 1240660 h 1424874"/>
                <a:gd name="connsiteX20" fmla="*/ 509163 w 1716563"/>
                <a:gd name="connsiteY20" fmla="*/ 1169542 h 1424874"/>
                <a:gd name="connsiteX21" fmla="*/ 286194 w 1716563"/>
                <a:gd name="connsiteY21" fmla="*/ 1006919 h 1424874"/>
                <a:gd name="connsiteX22" fmla="*/ 117712 w 1716563"/>
                <a:gd name="connsiteY22" fmla="*/ 696934 h 1424874"/>
                <a:gd name="connsiteX23" fmla="*/ 108428 w 1716563"/>
                <a:gd name="connsiteY23" fmla="*/ 402562 h 1424874"/>
                <a:gd name="connsiteX24" fmla="*/ 233277 w 1716563"/>
                <a:gd name="connsiteY24" fmla="*/ 167087 h 1424874"/>
                <a:gd name="connsiteX25" fmla="*/ 463608 w 1716563"/>
                <a:gd name="connsiteY25" fmla="*/ 77610 h 1424874"/>
                <a:gd name="connsiteX26" fmla="*/ 826346 w 1716563"/>
                <a:gd name="connsiteY26" fmla="*/ 77610 h 1424874"/>
                <a:gd name="connsiteX27" fmla="*/ 1007714 w 1716563"/>
                <a:gd name="connsiteY27" fmla="*/ 131270 h 1424874"/>
                <a:gd name="connsiteX28" fmla="*/ 1210348 w 1716563"/>
                <a:gd name="connsiteY28" fmla="*/ 369259 h 1424874"/>
                <a:gd name="connsiteX29" fmla="*/ 1310310 w 1716563"/>
                <a:gd name="connsiteY29" fmla="*/ 485243 h 1424874"/>
                <a:gd name="connsiteX30" fmla="*/ 1453579 w 1716563"/>
                <a:gd name="connsiteY30" fmla="*/ 628512 h 1424874"/>
                <a:gd name="connsiteX31" fmla="*/ 1716421 w 1716563"/>
                <a:gd name="connsiteY31" fmla="*/ 787970 h 1424874"/>
                <a:gd name="connsiteX0" fmla="*/ 1716421 w 1716563"/>
                <a:gd name="connsiteY0" fmla="*/ 787970 h 1424874"/>
                <a:gd name="connsiteX1" fmla="*/ 1488189 w 1716563"/>
                <a:gd name="connsiteY1" fmla="*/ 610223 h 1424874"/>
                <a:gd name="connsiteX2" fmla="*/ 1335395 w 1716563"/>
                <a:gd name="connsiteY2" fmla="*/ 441108 h 1424874"/>
                <a:gd name="connsiteX3" fmla="*/ 1234425 w 1716563"/>
                <a:gd name="connsiteY3" fmla="*/ 336892 h 1424874"/>
                <a:gd name="connsiteX4" fmla="*/ 1113512 w 1716563"/>
                <a:gd name="connsiteY4" fmla="*/ 153180 h 1424874"/>
                <a:gd name="connsiteX5" fmla="*/ 901916 w 1716563"/>
                <a:gd name="connsiteY5" fmla="*/ 9597 h 1424874"/>
                <a:gd name="connsiteX6" fmla="*/ 476838 w 1716563"/>
                <a:gd name="connsiteY6" fmla="*/ 21536 h 1424874"/>
                <a:gd name="connsiteX7" fmla="*/ 213019 w 1716563"/>
                <a:gd name="connsiteY7" fmla="*/ 88342 h 1424874"/>
                <a:gd name="connsiteX8" fmla="*/ 70092 w 1716563"/>
                <a:gd name="connsiteY8" fmla="*/ 252471 h 1424874"/>
                <a:gd name="connsiteX9" fmla="*/ 2167 w 1716563"/>
                <a:gd name="connsiteY9" fmla="*/ 510736 h 1424874"/>
                <a:gd name="connsiteX10" fmla="*/ 32067 w 1716563"/>
                <a:gd name="connsiteY10" fmla="*/ 747107 h 1424874"/>
                <a:gd name="connsiteX11" fmla="*/ 178445 w 1716563"/>
                <a:gd name="connsiteY11" fmla="*/ 1030216 h 1424874"/>
                <a:gd name="connsiteX12" fmla="*/ 454599 w 1716563"/>
                <a:gd name="connsiteY12" fmla="*/ 1257600 h 1424874"/>
                <a:gd name="connsiteX13" fmla="*/ 843693 w 1716563"/>
                <a:gd name="connsiteY13" fmla="*/ 1328310 h 1424874"/>
                <a:gd name="connsiteX14" fmla="*/ 1187115 w 1716563"/>
                <a:gd name="connsiteY14" fmla="*/ 1378625 h 1424874"/>
                <a:gd name="connsiteX15" fmla="*/ 1488635 w 1716563"/>
                <a:gd name="connsiteY15" fmla="*/ 1408092 h 1424874"/>
                <a:gd name="connsiteX16" fmla="*/ 1640221 w 1716563"/>
                <a:gd name="connsiteY16" fmla="*/ 1424413 h 1424874"/>
                <a:gd name="connsiteX17" fmla="*/ 1525659 w 1716563"/>
                <a:gd name="connsiteY17" fmla="*/ 1390564 h 1424874"/>
                <a:gd name="connsiteX18" fmla="*/ 1284018 w 1716563"/>
                <a:gd name="connsiteY18" fmla="*/ 1345983 h 1424874"/>
                <a:gd name="connsiteX19" fmla="*/ 834722 w 1716563"/>
                <a:gd name="connsiteY19" fmla="*/ 1240660 h 1424874"/>
                <a:gd name="connsiteX20" fmla="*/ 509163 w 1716563"/>
                <a:gd name="connsiteY20" fmla="*/ 1169542 h 1424874"/>
                <a:gd name="connsiteX21" fmla="*/ 286194 w 1716563"/>
                <a:gd name="connsiteY21" fmla="*/ 1006919 h 1424874"/>
                <a:gd name="connsiteX22" fmla="*/ 117712 w 1716563"/>
                <a:gd name="connsiteY22" fmla="*/ 696934 h 1424874"/>
                <a:gd name="connsiteX23" fmla="*/ 108428 w 1716563"/>
                <a:gd name="connsiteY23" fmla="*/ 402562 h 1424874"/>
                <a:gd name="connsiteX24" fmla="*/ 233277 w 1716563"/>
                <a:gd name="connsiteY24" fmla="*/ 167087 h 1424874"/>
                <a:gd name="connsiteX25" fmla="*/ 463608 w 1716563"/>
                <a:gd name="connsiteY25" fmla="*/ 77610 h 1424874"/>
                <a:gd name="connsiteX26" fmla="*/ 794449 w 1716563"/>
                <a:gd name="connsiteY26" fmla="*/ 70521 h 1424874"/>
                <a:gd name="connsiteX27" fmla="*/ 1007714 w 1716563"/>
                <a:gd name="connsiteY27" fmla="*/ 131270 h 1424874"/>
                <a:gd name="connsiteX28" fmla="*/ 1210348 w 1716563"/>
                <a:gd name="connsiteY28" fmla="*/ 369259 h 1424874"/>
                <a:gd name="connsiteX29" fmla="*/ 1310310 w 1716563"/>
                <a:gd name="connsiteY29" fmla="*/ 485243 h 1424874"/>
                <a:gd name="connsiteX30" fmla="*/ 1453579 w 1716563"/>
                <a:gd name="connsiteY30" fmla="*/ 628512 h 1424874"/>
                <a:gd name="connsiteX31" fmla="*/ 1716421 w 1716563"/>
                <a:gd name="connsiteY31" fmla="*/ 787970 h 142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716563" h="1424874">
                  <a:moveTo>
                    <a:pt x="1716421" y="787970"/>
                  </a:moveTo>
                  <a:cubicBezTo>
                    <a:pt x="1722189" y="784922"/>
                    <a:pt x="1551693" y="668033"/>
                    <a:pt x="1488189" y="610223"/>
                  </a:cubicBezTo>
                  <a:cubicBezTo>
                    <a:pt x="1424685" y="552413"/>
                    <a:pt x="1377689" y="486663"/>
                    <a:pt x="1335395" y="441108"/>
                  </a:cubicBezTo>
                  <a:cubicBezTo>
                    <a:pt x="1293101" y="395553"/>
                    <a:pt x="1271405" y="384880"/>
                    <a:pt x="1234425" y="336892"/>
                  </a:cubicBezTo>
                  <a:cubicBezTo>
                    <a:pt x="1197445" y="288904"/>
                    <a:pt x="1168930" y="207729"/>
                    <a:pt x="1113512" y="153180"/>
                  </a:cubicBezTo>
                  <a:cubicBezTo>
                    <a:pt x="1058094" y="98631"/>
                    <a:pt x="1008028" y="31538"/>
                    <a:pt x="901916" y="9597"/>
                  </a:cubicBezTo>
                  <a:cubicBezTo>
                    <a:pt x="795804" y="-12344"/>
                    <a:pt x="591654" y="8412"/>
                    <a:pt x="476838" y="21536"/>
                  </a:cubicBezTo>
                  <a:cubicBezTo>
                    <a:pt x="362022" y="34660"/>
                    <a:pt x="280810" y="49853"/>
                    <a:pt x="213019" y="88342"/>
                  </a:cubicBezTo>
                  <a:cubicBezTo>
                    <a:pt x="145228" y="126831"/>
                    <a:pt x="105234" y="182072"/>
                    <a:pt x="70092" y="252471"/>
                  </a:cubicBezTo>
                  <a:cubicBezTo>
                    <a:pt x="34950" y="322870"/>
                    <a:pt x="8504" y="428297"/>
                    <a:pt x="2167" y="510736"/>
                  </a:cubicBezTo>
                  <a:cubicBezTo>
                    <a:pt x="-4170" y="593175"/>
                    <a:pt x="2687" y="660527"/>
                    <a:pt x="32067" y="747107"/>
                  </a:cubicBezTo>
                  <a:cubicBezTo>
                    <a:pt x="61447" y="833687"/>
                    <a:pt x="108023" y="945134"/>
                    <a:pt x="178445" y="1030216"/>
                  </a:cubicBezTo>
                  <a:cubicBezTo>
                    <a:pt x="248867" y="1115298"/>
                    <a:pt x="343724" y="1207918"/>
                    <a:pt x="454599" y="1257600"/>
                  </a:cubicBezTo>
                  <a:cubicBezTo>
                    <a:pt x="565474" y="1307282"/>
                    <a:pt x="767682" y="1315228"/>
                    <a:pt x="843693" y="1328310"/>
                  </a:cubicBezTo>
                  <a:cubicBezTo>
                    <a:pt x="919704" y="1341392"/>
                    <a:pt x="1079625" y="1365328"/>
                    <a:pt x="1187115" y="1378625"/>
                  </a:cubicBezTo>
                  <a:cubicBezTo>
                    <a:pt x="1294605" y="1391922"/>
                    <a:pt x="1413117" y="1400461"/>
                    <a:pt x="1488635" y="1408092"/>
                  </a:cubicBezTo>
                  <a:cubicBezTo>
                    <a:pt x="1564153" y="1415723"/>
                    <a:pt x="1634050" y="1427334"/>
                    <a:pt x="1640221" y="1424413"/>
                  </a:cubicBezTo>
                  <a:cubicBezTo>
                    <a:pt x="1646392" y="1421492"/>
                    <a:pt x="1585026" y="1403636"/>
                    <a:pt x="1525659" y="1390564"/>
                  </a:cubicBezTo>
                  <a:cubicBezTo>
                    <a:pt x="1466292" y="1377492"/>
                    <a:pt x="1399174" y="1370967"/>
                    <a:pt x="1284018" y="1345983"/>
                  </a:cubicBezTo>
                  <a:cubicBezTo>
                    <a:pt x="1168862" y="1320999"/>
                    <a:pt x="963865" y="1270067"/>
                    <a:pt x="834722" y="1240660"/>
                  </a:cubicBezTo>
                  <a:cubicBezTo>
                    <a:pt x="705579" y="1211253"/>
                    <a:pt x="600584" y="1208499"/>
                    <a:pt x="509163" y="1169542"/>
                  </a:cubicBezTo>
                  <a:cubicBezTo>
                    <a:pt x="417742" y="1130585"/>
                    <a:pt x="351436" y="1085687"/>
                    <a:pt x="286194" y="1006919"/>
                  </a:cubicBezTo>
                  <a:cubicBezTo>
                    <a:pt x="220952" y="928151"/>
                    <a:pt x="147340" y="797660"/>
                    <a:pt x="117712" y="696934"/>
                  </a:cubicBezTo>
                  <a:cubicBezTo>
                    <a:pt x="88084" y="596208"/>
                    <a:pt x="89167" y="490870"/>
                    <a:pt x="108428" y="402562"/>
                  </a:cubicBezTo>
                  <a:cubicBezTo>
                    <a:pt x="127689" y="314254"/>
                    <a:pt x="174080" y="221246"/>
                    <a:pt x="233277" y="167087"/>
                  </a:cubicBezTo>
                  <a:cubicBezTo>
                    <a:pt x="292474" y="112928"/>
                    <a:pt x="370079" y="93704"/>
                    <a:pt x="463608" y="77610"/>
                  </a:cubicBezTo>
                  <a:cubicBezTo>
                    <a:pt x="557137" y="61516"/>
                    <a:pt x="703765" y="61578"/>
                    <a:pt x="794449" y="70521"/>
                  </a:cubicBezTo>
                  <a:cubicBezTo>
                    <a:pt x="885133" y="79464"/>
                    <a:pt x="938398" y="81480"/>
                    <a:pt x="1007714" y="131270"/>
                  </a:cubicBezTo>
                  <a:cubicBezTo>
                    <a:pt x="1077030" y="181060"/>
                    <a:pt x="1159915" y="310264"/>
                    <a:pt x="1210348" y="369259"/>
                  </a:cubicBezTo>
                  <a:cubicBezTo>
                    <a:pt x="1260781" y="428254"/>
                    <a:pt x="1266227" y="443806"/>
                    <a:pt x="1310310" y="485243"/>
                  </a:cubicBezTo>
                  <a:cubicBezTo>
                    <a:pt x="1354393" y="526680"/>
                    <a:pt x="1385894" y="578058"/>
                    <a:pt x="1453579" y="628512"/>
                  </a:cubicBezTo>
                  <a:cubicBezTo>
                    <a:pt x="1521264" y="678966"/>
                    <a:pt x="1716421" y="787970"/>
                    <a:pt x="1716421" y="787970"/>
                  </a:cubicBezTo>
                  <a:close/>
                </a:path>
              </a:pathLst>
            </a:custGeom>
            <a:solidFill>
              <a:srgbClr val="F8E4D8"/>
            </a:solidFill>
            <a:ln w="3175">
              <a:solidFill>
                <a:srgbClr val="D3B2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7" name="Freeform 273">
              <a:extLst>
                <a:ext uri="{FF2B5EF4-FFF2-40B4-BE49-F238E27FC236}">
                  <a16:creationId xmlns:a16="http://schemas.microsoft.com/office/drawing/2014/main" id="{04E08618-D874-954B-ACB2-D18ADAA6C01D}"/>
                </a:ext>
              </a:extLst>
            </p:cNvPr>
            <p:cNvSpPr/>
            <p:nvPr/>
          </p:nvSpPr>
          <p:spPr>
            <a:xfrm>
              <a:off x="8222634" y="4266862"/>
              <a:ext cx="178034" cy="628241"/>
            </a:xfrm>
            <a:custGeom>
              <a:avLst/>
              <a:gdLst>
                <a:gd name="connsiteX0" fmla="*/ 151616 w 224989"/>
                <a:gd name="connsiteY0" fmla="*/ 4461 h 850939"/>
                <a:gd name="connsiteX1" fmla="*/ 219629 w 224989"/>
                <a:gd name="connsiteY1" fmla="*/ 155602 h 850939"/>
                <a:gd name="connsiteX2" fmla="*/ 212072 w 224989"/>
                <a:gd name="connsiteY2" fmla="*/ 488111 h 850939"/>
                <a:gd name="connsiteX3" fmla="*/ 144059 w 224989"/>
                <a:gd name="connsiteY3" fmla="*/ 782835 h 850939"/>
                <a:gd name="connsiteX4" fmla="*/ 98717 w 224989"/>
                <a:gd name="connsiteY4" fmla="*/ 850848 h 850939"/>
                <a:gd name="connsiteX5" fmla="*/ 68489 w 224989"/>
                <a:gd name="connsiteY5" fmla="*/ 797949 h 850939"/>
                <a:gd name="connsiteX6" fmla="*/ 476 w 224989"/>
                <a:gd name="connsiteY6" fmla="*/ 820620 h 850939"/>
                <a:gd name="connsiteX7" fmla="*/ 106274 w 224989"/>
                <a:gd name="connsiteY7" fmla="*/ 616580 h 850939"/>
                <a:gd name="connsiteX8" fmla="*/ 151616 w 224989"/>
                <a:gd name="connsiteY8" fmla="*/ 299185 h 850939"/>
                <a:gd name="connsiteX9" fmla="*/ 121388 w 224989"/>
                <a:gd name="connsiteY9" fmla="*/ 102703 h 850939"/>
                <a:gd name="connsiteX10" fmla="*/ 76046 w 224989"/>
                <a:gd name="connsiteY10" fmla="*/ 42246 h 850939"/>
                <a:gd name="connsiteX11" fmla="*/ 151616 w 224989"/>
                <a:gd name="connsiteY11" fmla="*/ 4461 h 850939"/>
                <a:gd name="connsiteX0" fmla="*/ 151156 w 224529"/>
                <a:gd name="connsiteY0" fmla="*/ 4461 h 854494"/>
                <a:gd name="connsiteX1" fmla="*/ 219169 w 224529"/>
                <a:gd name="connsiteY1" fmla="*/ 155602 h 854494"/>
                <a:gd name="connsiteX2" fmla="*/ 211612 w 224529"/>
                <a:gd name="connsiteY2" fmla="*/ 488111 h 854494"/>
                <a:gd name="connsiteX3" fmla="*/ 143599 w 224529"/>
                <a:gd name="connsiteY3" fmla="*/ 782835 h 854494"/>
                <a:gd name="connsiteX4" fmla="*/ 98257 w 224529"/>
                <a:gd name="connsiteY4" fmla="*/ 850848 h 854494"/>
                <a:gd name="connsiteX5" fmla="*/ 16 w 224529"/>
                <a:gd name="connsiteY5" fmla="*/ 820620 h 854494"/>
                <a:gd name="connsiteX6" fmla="*/ 105814 w 224529"/>
                <a:gd name="connsiteY6" fmla="*/ 616580 h 854494"/>
                <a:gd name="connsiteX7" fmla="*/ 151156 w 224529"/>
                <a:gd name="connsiteY7" fmla="*/ 299185 h 854494"/>
                <a:gd name="connsiteX8" fmla="*/ 120928 w 224529"/>
                <a:gd name="connsiteY8" fmla="*/ 102703 h 854494"/>
                <a:gd name="connsiteX9" fmla="*/ 75586 w 224529"/>
                <a:gd name="connsiteY9" fmla="*/ 42246 h 854494"/>
                <a:gd name="connsiteX10" fmla="*/ 151156 w 224529"/>
                <a:gd name="connsiteY10" fmla="*/ 4461 h 854494"/>
                <a:gd name="connsiteX0" fmla="*/ 151156 w 224529"/>
                <a:gd name="connsiteY0" fmla="*/ 9520 h 859553"/>
                <a:gd name="connsiteX1" fmla="*/ 219169 w 224529"/>
                <a:gd name="connsiteY1" fmla="*/ 160661 h 859553"/>
                <a:gd name="connsiteX2" fmla="*/ 211612 w 224529"/>
                <a:gd name="connsiteY2" fmla="*/ 493170 h 859553"/>
                <a:gd name="connsiteX3" fmla="*/ 143599 w 224529"/>
                <a:gd name="connsiteY3" fmla="*/ 787894 h 859553"/>
                <a:gd name="connsiteX4" fmla="*/ 98257 w 224529"/>
                <a:gd name="connsiteY4" fmla="*/ 855907 h 859553"/>
                <a:gd name="connsiteX5" fmla="*/ 16 w 224529"/>
                <a:gd name="connsiteY5" fmla="*/ 825679 h 859553"/>
                <a:gd name="connsiteX6" fmla="*/ 105814 w 224529"/>
                <a:gd name="connsiteY6" fmla="*/ 621639 h 859553"/>
                <a:gd name="connsiteX7" fmla="*/ 151156 w 224529"/>
                <a:gd name="connsiteY7" fmla="*/ 304244 h 859553"/>
                <a:gd name="connsiteX8" fmla="*/ 75586 w 224529"/>
                <a:gd name="connsiteY8" fmla="*/ 47305 h 859553"/>
                <a:gd name="connsiteX9" fmla="*/ 151156 w 224529"/>
                <a:gd name="connsiteY9" fmla="*/ 9520 h 859553"/>
                <a:gd name="connsiteX0" fmla="*/ 151156 w 224529"/>
                <a:gd name="connsiteY0" fmla="*/ 11396 h 861429"/>
                <a:gd name="connsiteX1" fmla="*/ 219169 w 224529"/>
                <a:gd name="connsiteY1" fmla="*/ 162537 h 861429"/>
                <a:gd name="connsiteX2" fmla="*/ 211612 w 224529"/>
                <a:gd name="connsiteY2" fmla="*/ 495046 h 861429"/>
                <a:gd name="connsiteX3" fmla="*/ 143599 w 224529"/>
                <a:gd name="connsiteY3" fmla="*/ 789770 h 861429"/>
                <a:gd name="connsiteX4" fmla="*/ 98257 w 224529"/>
                <a:gd name="connsiteY4" fmla="*/ 857783 h 861429"/>
                <a:gd name="connsiteX5" fmla="*/ 16 w 224529"/>
                <a:gd name="connsiteY5" fmla="*/ 827555 h 861429"/>
                <a:gd name="connsiteX6" fmla="*/ 105814 w 224529"/>
                <a:gd name="connsiteY6" fmla="*/ 623515 h 861429"/>
                <a:gd name="connsiteX7" fmla="*/ 141631 w 224529"/>
                <a:gd name="connsiteY7" fmla="*/ 353745 h 861429"/>
                <a:gd name="connsiteX8" fmla="*/ 75586 w 224529"/>
                <a:gd name="connsiteY8" fmla="*/ 49181 h 861429"/>
                <a:gd name="connsiteX9" fmla="*/ 151156 w 224529"/>
                <a:gd name="connsiteY9" fmla="*/ 11396 h 861429"/>
                <a:gd name="connsiteX0" fmla="*/ 151156 w 224529"/>
                <a:gd name="connsiteY0" fmla="*/ 11396 h 861429"/>
                <a:gd name="connsiteX1" fmla="*/ 219169 w 224529"/>
                <a:gd name="connsiteY1" fmla="*/ 162537 h 861429"/>
                <a:gd name="connsiteX2" fmla="*/ 211612 w 224529"/>
                <a:gd name="connsiteY2" fmla="*/ 495046 h 861429"/>
                <a:gd name="connsiteX3" fmla="*/ 143599 w 224529"/>
                <a:gd name="connsiteY3" fmla="*/ 789770 h 861429"/>
                <a:gd name="connsiteX4" fmla="*/ 98257 w 224529"/>
                <a:gd name="connsiteY4" fmla="*/ 857783 h 861429"/>
                <a:gd name="connsiteX5" fmla="*/ 16 w 224529"/>
                <a:gd name="connsiteY5" fmla="*/ 827555 h 861429"/>
                <a:gd name="connsiteX6" fmla="*/ 105814 w 224529"/>
                <a:gd name="connsiteY6" fmla="*/ 623515 h 861429"/>
                <a:gd name="connsiteX7" fmla="*/ 141631 w 224529"/>
                <a:gd name="connsiteY7" fmla="*/ 353745 h 861429"/>
                <a:gd name="connsiteX8" fmla="*/ 75586 w 224529"/>
                <a:gd name="connsiteY8" fmla="*/ 49181 h 861429"/>
                <a:gd name="connsiteX9" fmla="*/ 151156 w 224529"/>
                <a:gd name="connsiteY9" fmla="*/ 11396 h 861429"/>
                <a:gd name="connsiteX0" fmla="*/ 151156 w 224529"/>
                <a:gd name="connsiteY0" fmla="*/ 2675 h 852708"/>
                <a:gd name="connsiteX1" fmla="*/ 219169 w 224529"/>
                <a:gd name="connsiteY1" fmla="*/ 153816 h 852708"/>
                <a:gd name="connsiteX2" fmla="*/ 211612 w 224529"/>
                <a:gd name="connsiteY2" fmla="*/ 486325 h 852708"/>
                <a:gd name="connsiteX3" fmla="*/ 143599 w 224529"/>
                <a:gd name="connsiteY3" fmla="*/ 781049 h 852708"/>
                <a:gd name="connsiteX4" fmla="*/ 98257 w 224529"/>
                <a:gd name="connsiteY4" fmla="*/ 849062 h 852708"/>
                <a:gd name="connsiteX5" fmla="*/ 16 w 224529"/>
                <a:gd name="connsiteY5" fmla="*/ 818834 h 852708"/>
                <a:gd name="connsiteX6" fmla="*/ 105814 w 224529"/>
                <a:gd name="connsiteY6" fmla="*/ 614794 h 852708"/>
                <a:gd name="connsiteX7" fmla="*/ 141631 w 224529"/>
                <a:gd name="connsiteY7" fmla="*/ 345024 h 852708"/>
                <a:gd name="connsiteX8" fmla="*/ 75586 w 224529"/>
                <a:gd name="connsiteY8" fmla="*/ 40460 h 852708"/>
                <a:gd name="connsiteX9" fmla="*/ 151156 w 224529"/>
                <a:gd name="connsiteY9" fmla="*/ 2675 h 852708"/>
                <a:gd name="connsiteX0" fmla="*/ 151156 w 224529"/>
                <a:gd name="connsiteY0" fmla="*/ 2675 h 852708"/>
                <a:gd name="connsiteX1" fmla="*/ 219169 w 224529"/>
                <a:gd name="connsiteY1" fmla="*/ 153816 h 852708"/>
                <a:gd name="connsiteX2" fmla="*/ 211612 w 224529"/>
                <a:gd name="connsiteY2" fmla="*/ 486325 h 852708"/>
                <a:gd name="connsiteX3" fmla="*/ 143599 w 224529"/>
                <a:gd name="connsiteY3" fmla="*/ 781049 h 852708"/>
                <a:gd name="connsiteX4" fmla="*/ 98257 w 224529"/>
                <a:gd name="connsiteY4" fmla="*/ 849062 h 852708"/>
                <a:gd name="connsiteX5" fmla="*/ 16 w 224529"/>
                <a:gd name="connsiteY5" fmla="*/ 818834 h 852708"/>
                <a:gd name="connsiteX6" fmla="*/ 105814 w 224529"/>
                <a:gd name="connsiteY6" fmla="*/ 614794 h 852708"/>
                <a:gd name="connsiteX7" fmla="*/ 141631 w 224529"/>
                <a:gd name="connsiteY7" fmla="*/ 345024 h 852708"/>
                <a:gd name="connsiteX8" fmla="*/ 75586 w 224529"/>
                <a:gd name="connsiteY8" fmla="*/ 40460 h 852708"/>
                <a:gd name="connsiteX9" fmla="*/ 151156 w 224529"/>
                <a:gd name="connsiteY9" fmla="*/ 2675 h 852708"/>
                <a:gd name="connsiteX0" fmla="*/ 151156 w 224529"/>
                <a:gd name="connsiteY0" fmla="*/ 2675 h 852708"/>
                <a:gd name="connsiteX1" fmla="*/ 219169 w 224529"/>
                <a:gd name="connsiteY1" fmla="*/ 153816 h 852708"/>
                <a:gd name="connsiteX2" fmla="*/ 211612 w 224529"/>
                <a:gd name="connsiteY2" fmla="*/ 486325 h 852708"/>
                <a:gd name="connsiteX3" fmla="*/ 143599 w 224529"/>
                <a:gd name="connsiteY3" fmla="*/ 781049 h 852708"/>
                <a:gd name="connsiteX4" fmla="*/ 98257 w 224529"/>
                <a:gd name="connsiteY4" fmla="*/ 849062 h 852708"/>
                <a:gd name="connsiteX5" fmla="*/ 16 w 224529"/>
                <a:gd name="connsiteY5" fmla="*/ 818834 h 852708"/>
                <a:gd name="connsiteX6" fmla="*/ 105814 w 224529"/>
                <a:gd name="connsiteY6" fmla="*/ 614794 h 852708"/>
                <a:gd name="connsiteX7" fmla="*/ 141631 w 224529"/>
                <a:gd name="connsiteY7" fmla="*/ 345024 h 852708"/>
                <a:gd name="connsiteX8" fmla="*/ 75586 w 224529"/>
                <a:gd name="connsiteY8" fmla="*/ 40460 h 852708"/>
                <a:gd name="connsiteX9" fmla="*/ 151156 w 224529"/>
                <a:gd name="connsiteY9" fmla="*/ 2675 h 852708"/>
                <a:gd name="connsiteX0" fmla="*/ 151156 w 224529"/>
                <a:gd name="connsiteY0" fmla="*/ 0 h 850033"/>
                <a:gd name="connsiteX1" fmla="*/ 219169 w 224529"/>
                <a:gd name="connsiteY1" fmla="*/ 151141 h 850033"/>
                <a:gd name="connsiteX2" fmla="*/ 211612 w 224529"/>
                <a:gd name="connsiteY2" fmla="*/ 483650 h 850033"/>
                <a:gd name="connsiteX3" fmla="*/ 143599 w 224529"/>
                <a:gd name="connsiteY3" fmla="*/ 778374 h 850033"/>
                <a:gd name="connsiteX4" fmla="*/ 98257 w 224529"/>
                <a:gd name="connsiteY4" fmla="*/ 846387 h 850033"/>
                <a:gd name="connsiteX5" fmla="*/ 16 w 224529"/>
                <a:gd name="connsiteY5" fmla="*/ 816159 h 850033"/>
                <a:gd name="connsiteX6" fmla="*/ 105814 w 224529"/>
                <a:gd name="connsiteY6" fmla="*/ 612119 h 850033"/>
                <a:gd name="connsiteX7" fmla="*/ 141631 w 224529"/>
                <a:gd name="connsiteY7" fmla="*/ 342349 h 850033"/>
                <a:gd name="connsiteX8" fmla="*/ 75586 w 224529"/>
                <a:gd name="connsiteY8" fmla="*/ 37785 h 850033"/>
                <a:gd name="connsiteX9" fmla="*/ 151156 w 224529"/>
                <a:gd name="connsiteY9" fmla="*/ 0 h 850033"/>
                <a:gd name="connsiteX0" fmla="*/ 167031 w 223364"/>
                <a:gd name="connsiteY0" fmla="*/ 0 h 830983"/>
                <a:gd name="connsiteX1" fmla="*/ 219169 w 223364"/>
                <a:gd name="connsiteY1" fmla="*/ 132091 h 830983"/>
                <a:gd name="connsiteX2" fmla="*/ 211612 w 223364"/>
                <a:gd name="connsiteY2" fmla="*/ 464600 h 830983"/>
                <a:gd name="connsiteX3" fmla="*/ 143599 w 223364"/>
                <a:gd name="connsiteY3" fmla="*/ 759324 h 830983"/>
                <a:gd name="connsiteX4" fmla="*/ 98257 w 223364"/>
                <a:gd name="connsiteY4" fmla="*/ 827337 h 830983"/>
                <a:gd name="connsiteX5" fmla="*/ 16 w 223364"/>
                <a:gd name="connsiteY5" fmla="*/ 797109 h 830983"/>
                <a:gd name="connsiteX6" fmla="*/ 105814 w 223364"/>
                <a:gd name="connsiteY6" fmla="*/ 593069 h 830983"/>
                <a:gd name="connsiteX7" fmla="*/ 141631 w 223364"/>
                <a:gd name="connsiteY7" fmla="*/ 323299 h 830983"/>
                <a:gd name="connsiteX8" fmla="*/ 75586 w 223364"/>
                <a:gd name="connsiteY8" fmla="*/ 18735 h 830983"/>
                <a:gd name="connsiteX9" fmla="*/ 167031 w 223364"/>
                <a:gd name="connsiteY9" fmla="*/ 0 h 830983"/>
                <a:gd name="connsiteX0" fmla="*/ 167031 w 223364"/>
                <a:gd name="connsiteY0" fmla="*/ 0 h 830983"/>
                <a:gd name="connsiteX1" fmla="*/ 219169 w 223364"/>
                <a:gd name="connsiteY1" fmla="*/ 132091 h 830983"/>
                <a:gd name="connsiteX2" fmla="*/ 211612 w 223364"/>
                <a:gd name="connsiteY2" fmla="*/ 464600 h 830983"/>
                <a:gd name="connsiteX3" fmla="*/ 143599 w 223364"/>
                <a:gd name="connsiteY3" fmla="*/ 759324 h 830983"/>
                <a:gd name="connsiteX4" fmla="*/ 98257 w 223364"/>
                <a:gd name="connsiteY4" fmla="*/ 827337 h 830983"/>
                <a:gd name="connsiteX5" fmla="*/ 16 w 223364"/>
                <a:gd name="connsiteY5" fmla="*/ 797109 h 830983"/>
                <a:gd name="connsiteX6" fmla="*/ 105814 w 223364"/>
                <a:gd name="connsiteY6" fmla="*/ 593069 h 830983"/>
                <a:gd name="connsiteX7" fmla="*/ 141631 w 223364"/>
                <a:gd name="connsiteY7" fmla="*/ 323299 h 830983"/>
                <a:gd name="connsiteX8" fmla="*/ 97811 w 223364"/>
                <a:gd name="connsiteY8" fmla="*/ 37785 h 830983"/>
                <a:gd name="connsiteX9" fmla="*/ 167031 w 223364"/>
                <a:gd name="connsiteY9" fmla="*/ 0 h 830983"/>
                <a:gd name="connsiteX0" fmla="*/ 167031 w 223364"/>
                <a:gd name="connsiteY0" fmla="*/ 0 h 830983"/>
                <a:gd name="connsiteX1" fmla="*/ 219169 w 223364"/>
                <a:gd name="connsiteY1" fmla="*/ 132091 h 830983"/>
                <a:gd name="connsiteX2" fmla="*/ 211612 w 223364"/>
                <a:gd name="connsiteY2" fmla="*/ 464600 h 830983"/>
                <a:gd name="connsiteX3" fmla="*/ 143599 w 223364"/>
                <a:gd name="connsiteY3" fmla="*/ 759324 h 830983"/>
                <a:gd name="connsiteX4" fmla="*/ 98257 w 223364"/>
                <a:gd name="connsiteY4" fmla="*/ 827337 h 830983"/>
                <a:gd name="connsiteX5" fmla="*/ 16 w 223364"/>
                <a:gd name="connsiteY5" fmla="*/ 797109 h 830983"/>
                <a:gd name="connsiteX6" fmla="*/ 105814 w 223364"/>
                <a:gd name="connsiteY6" fmla="*/ 593069 h 830983"/>
                <a:gd name="connsiteX7" fmla="*/ 141631 w 223364"/>
                <a:gd name="connsiteY7" fmla="*/ 323299 h 830983"/>
                <a:gd name="connsiteX8" fmla="*/ 97811 w 223364"/>
                <a:gd name="connsiteY8" fmla="*/ 37785 h 830983"/>
                <a:gd name="connsiteX9" fmla="*/ 167031 w 223364"/>
                <a:gd name="connsiteY9" fmla="*/ 0 h 830983"/>
                <a:gd name="connsiteX0" fmla="*/ 167031 w 223364"/>
                <a:gd name="connsiteY0" fmla="*/ 0 h 830983"/>
                <a:gd name="connsiteX1" fmla="*/ 219169 w 223364"/>
                <a:gd name="connsiteY1" fmla="*/ 132091 h 830983"/>
                <a:gd name="connsiteX2" fmla="*/ 211612 w 223364"/>
                <a:gd name="connsiteY2" fmla="*/ 464600 h 830983"/>
                <a:gd name="connsiteX3" fmla="*/ 143599 w 223364"/>
                <a:gd name="connsiteY3" fmla="*/ 759324 h 830983"/>
                <a:gd name="connsiteX4" fmla="*/ 98257 w 223364"/>
                <a:gd name="connsiteY4" fmla="*/ 827337 h 830983"/>
                <a:gd name="connsiteX5" fmla="*/ 16 w 223364"/>
                <a:gd name="connsiteY5" fmla="*/ 797109 h 830983"/>
                <a:gd name="connsiteX6" fmla="*/ 105814 w 223364"/>
                <a:gd name="connsiteY6" fmla="*/ 593069 h 830983"/>
                <a:gd name="connsiteX7" fmla="*/ 141631 w 223364"/>
                <a:gd name="connsiteY7" fmla="*/ 323299 h 830983"/>
                <a:gd name="connsiteX8" fmla="*/ 97811 w 223364"/>
                <a:gd name="connsiteY8" fmla="*/ 37785 h 830983"/>
                <a:gd name="connsiteX9" fmla="*/ 167031 w 223364"/>
                <a:gd name="connsiteY9" fmla="*/ 0 h 830983"/>
                <a:gd name="connsiteX0" fmla="*/ 167046 w 223379"/>
                <a:gd name="connsiteY0" fmla="*/ 0 h 832655"/>
                <a:gd name="connsiteX1" fmla="*/ 219184 w 223379"/>
                <a:gd name="connsiteY1" fmla="*/ 132091 h 832655"/>
                <a:gd name="connsiteX2" fmla="*/ 211627 w 223379"/>
                <a:gd name="connsiteY2" fmla="*/ 464600 h 832655"/>
                <a:gd name="connsiteX3" fmla="*/ 143614 w 223379"/>
                <a:gd name="connsiteY3" fmla="*/ 759324 h 832655"/>
                <a:gd name="connsiteX4" fmla="*/ 98272 w 223379"/>
                <a:gd name="connsiteY4" fmla="*/ 827337 h 832655"/>
                <a:gd name="connsiteX5" fmla="*/ 31 w 223379"/>
                <a:gd name="connsiteY5" fmla="*/ 797109 h 832655"/>
                <a:gd name="connsiteX6" fmla="*/ 109004 w 223379"/>
                <a:gd name="connsiteY6" fmla="*/ 551794 h 832655"/>
                <a:gd name="connsiteX7" fmla="*/ 141646 w 223379"/>
                <a:gd name="connsiteY7" fmla="*/ 323299 h 832655"/>
                <a:gd name="connsiteX8" fmla="*/ 97826 w 223379"/>
                <a:gd name="connsiteY8" fmla="*/ 37785 h 832655"/>
                <a:gd name="connsiteX9" fmla="*/ 167046 w 223379"/>
                <a:gd name="connsiteY9" fmla="*/ 0 h 832655"/>
                <a:gd name="connsiteX0" fmla="*/ 167046 w 223379"/>
                <a:gd name="connsiteY0" fmla="*/ 0 h 832655"/>
                <a:gd name="connsiteX1" fmla="*/ 219184 w 223379"/>
                <a:gd name="connsiteY1" fmla="*/ 132091 h 832655"/>
                <a:gd name="connsiteX2" fmla="*/ 211627 w 223379"/>
                <a:gd name="connsiteY2" fmla="*/ 490000 h 832655"/>
                <a:gd name="connsiteX3" fmla="*/ 143614 w 223379"/>
                <a:gd name="connsiteY3" fmla="*/ 759324 h 832655"/>
                <a:gd name="connsiteX4" fmla="*/ 98272 w 223379"/>
                <a:gd name="connsiteY4" fmla="*/ 827337 h 832655"/>
                <a:gd name="connsiteX5" fmla="*/ 31 w 223379"/>
                <a:gd name="connsiteY5" fmla="*/ 797109 h 832655"/>
                <a:gd name="connsiteX6" fmla="*/ 109004 w 223379"/>
                <a:gd name="connsiteY6" fmla="*/ 551794 h 832655"/>
                <a:gd name="connsiteX7" fmla="*/ 141646 w 223379"/>
                <a:gd name="connsiteY7" fmla="*/ 323299 h 832655"/>
                <a:gd name="connsiteX8" fmla="*/ 97826 w 223379"/>
                <a:gd name="connsiteY8" fmla="*/ 37785 h 832655"/>
                <a:gd name="connsiteX9" fmla="*/ 167046 w 223379"/>
                <a:gd name="connsiteY9" fmla="*/ 0 h 832655"/>
                <a:gd name="connsiteX0" fmla="*/ 167046 w 221211"/>
                <a:gd name="connsiteY0" fmla="*/ 0 h 832655"/>
                <a:gd name="connsiteX1" fmla="*/ 216009 w 221211"/>
                <a:gd name="connsiteY1" fmla="*/ 147966 h 832655"/>
                <a:gd name="connsiteX2" fmla="*/ 211627 w 221211"/>
                <a:gd name="connsiteY2" fmla="*/ 490000 h 832655"/>
                <a:gd name="connsiteX3" fmla="*/ 143614 w 221211"/>
                <a:gd name="connsiteY3" fmla="*/ 759324 h 832655"/>
                <a:gd name="connsiteX4" fmla="*/ 98272 w 221211"/>
                <a:gd name="connsiteY4" fmla="*/ 827337 h 832655"/>
                <a:gd name="connsiteX5" fmla="*/ 31 w 221211"/>
                <a:gd name="connsiteY5" fmla="*/ 797109 h 832655"/>
                <a:gd name="connsiteX6" fmla="*/ 109004 w 221211"/>
                <a:gd name="connsiteY6" fmla="*/ 551794 h 832655"/>
                <a:gd name="connsiteX7" fmla="*/ 141646 w 221211"/>
                <a:gd name="connsiteY7" fmla="*/ 323299 h 832655"/>
                <a:gd name="connsiteX8" fmla="*/ 97826 w 221211"/>
                <a:gd name="connsiteY8" fmla="*/ 37785 h 832655"/>
                <a:gd name="connsiteX9" fmla="*/ 167046 w 221211"/>
                <a:gd name="connsiteY9" fmla="*/ 0 h 832655"/>
                <a:gd name="connsiteX0" fmla="*/ 167046 w 221211"/>
                <a:gd name="connsiteY0" fmla="*/ 0 h 832655"/>
                <a:gd name="connsiteX1" fmla="*/ 216009 w 221211"/>
                <a:gd name="connsiteY1" fmla="*/ 147966 h 832655"/>
                <a:gd name="connsiteX2" fmla="*/ 211627 w 221211"/>
                <a:gd name="connsiteY2" fmla="*/ 490000 h 832655"/>
                <a:gd name="connsiteX3" fmla="*/ 143614 w 221211"/>
                <a:gd name="connsiteY3" fmla="*/ 759324 h 832655"/>
                <a:gd name="connsiteX4" fmla="*/ 98272 w 221211"/>
                <a:gd name="connsiteY4" fmla="*/ 827337 h 832655"/>
                <a:gd name="connsiteX5" fmla="*/ 31 w 221211"/>
                <a:gd name="connsiteY5" fmla="*/ 797109 h 832655"/>
                <a:gd name="connsiteX6" fmla="*/ 109004 w 221211"/>
                <a:gd name="connsiteY6" fmla="*/ 551794 h 832655"/>
                <a:gd name="connsiteX7" fmla="*/ 141646 w 221211"/>
                <a:gd name="connsiteY7" fmla="*/ 323299 h 832655"/>
                <a:gd name="connsiteX8" fmla="*/ 97826 w 221211"/>
                <a:gd name="connsiteY8" fmla="*/ 37785 h 832655"/>
                <a:gd name="connsiteX9" fmla="*/ 167046 w 221211"/>
                <a:gd name="connsiteY9" fmla="*/ 0 h 832655"/>
                <a:gd name="connsiteX0" fmla="*/ 167046 w 221211"/>
                <a:gd name="connsiteY0" fmla="*/ 0 h 832655"/>
                <a:gd name="connsiteX1" fmla="*/ 216009 w 221211"/>
                <a:gd name="connsiteY1" fmla="*/ 147966 h 832655"/>
                <a:gd name="connsiteX2" fmla="*/ 211627 w 221211"/>
                <a:gd name="connsiteY2" fmla="*/ 490000 h 832655"/>
                <a:gd name="connsiteX3" fmla="*/ 143614 w 221211"/>
                <a:gd name="connsiteY3" fmla="*/ 759324 h 832655"/>
                <a:gd name="connsiteX4" fmla="*/ 98272 w 221211"/>
                <a:gd name="connsiteY4" fmla="*/ 827337 h 832655"/>
                <a:gd name="connsiteX5" fmla="*/ 31 w 221211"/>
                <a:gd name="connsiteY5" fmla="*/ 797109 h 832655"/>
                <a:gd name="connsiteX6" fmla="*/ 109004 w 221211"/>
                <a:gd name="connsiteY6" fmla="*/ 551794 h 832655"/>
                <a:gd name="connsiteX7" fmla="*/ 141646 w 221211"/>
                <a:gd name="connsiteY7" fmla="*/ 323299 h 832655"/>
                <a:gd name="connsiteX8" fmla="*/ 97826 w 221211"/>
                <a:gd name="connsiteY8" fmla="*/ 37785 h 832655"/>
                <a:gd name="connsiteX9" fmla="*/ 167046 w 221211"/>
                <a:gd name="connsiteY9" fmla="*/ 0 h 832655"/>
                <a:gd name="connsiteX0" fmla="*/ 167015 w 221180"/>
                <a:gd name="connsiteY0" fmla="*/ 0 h 827724"/>
                <a:gd name="connsiteX1" fmla="*/ 215978 w 221180"/>
                <a:gd name="connsiteY1" fmla="*/ 147966 h 827724"/>
                <a:gd name="connsiteX2" fmla="*/ 211596 w 221180"/>
                <a:gd name="connsiteY2" fmla="*/ 490000 h 827724"/>
                <a:gd name="connsiteX3" fmla="*/ 143583 w 221180"/>
                <a:gd name="connsiteY3" fmla="*/ 759324 h 827724"/>
                <a:gd name="connsiteX4" fmla="*/ 98241 w 221180"/>
                <a:gd name="connsiteY4" fmla="*/ 827337 h 827724"/>
                <a:gd name="connsiteX5" fmla="*/ 0 w 221180"/>
                <a:gd name="connsiteY5" fmla="*/ 797109 h 827724"/>
                <a:gd name="connsiteX6" fmla="*/ 108973 w 221180"/>
                <a:gd name="connsiteY6" fmla="*/ 551794 h 827724"/>
                <a:gd name="connsiteX7" fmla="*/ 141615 w 221180"/>
                <a:gd name="connsiteY7" fmla="*/ 323299 h 827724"/>
                <a:gd name="connsiteX8" fmla="*/ 97795 w 221180"/>
                <a:gd name="connsiteY8" fmla="*/ 37785 h 827724"/>
                <a:gd name="connsiteX9" fmla="*/ 167015 w 221180"/>
                <a:gd name="connsiteY9" fmla="*/ 0 h 827724"/>
                <a:gd name="connsiteX0" fmla="*/ 157490 w 211655"/>
                <a:gd name="connsiteY0" fmla="*/ 0 h 827417"/>
                <a:gd name="connsiteX1" fmla="*/ 206453 w 211655"/>
                <a:gd name="connsiteY1" fmla="*/ 147966 h 827417"/>
                <a:gd name="connsiteX2" fmla="*/ 202071 w 211655"/>
                <a:gd name="connsiteY2" fmla="*/ 490000 h 827417"/>
                <a:gd name="connsiteX3" fmla="*/ 134058 w 211655"/>
                <a:gd name="connsiteY3" fmla="*/ 759324 h 827417"/>
                <a:gd name="connsiteX4" fmla="*/ 88716 w 211655"/>
                <a:gd name="connsiteY4" fmla="*/ 827337 h 827417"/>
                <a:gd name="connsiteX5" fmla="*/ 0 w 211655"/>
                <a:gd name="connsiteY5" fmla="*/ 778059 h 827417"/>
                <a:gd name="connsiteX6" fmla="*/ 99448 w 211655"/>
                <a:gd name="connsiteY6" fmla="*/ 551794 h 827417"/>
                <a:gd name="connsiteX7" fmla="*/ 132090 w 211655"/>
                <a:gd name="connsiteY7" fmla="*/ 323299 h 827417"/>
                <a:gd name="connsiteX8" fmla="*/ 88270 w 211655"/>
                <a:gd name="connsiteY8" fmla="*/ 37785 h 827417"/>
                <a:gd name="connsiteX9" fmla="*/ 157490 w 211655"/>
                <a:gd name="connsiteY9" fmla="*/ 0 h 827417"/>
                <a:gd name="connsiteX0" fmla="*/ 157490 w 211655"/>
                <a:gd name="connsiteY0" fmla="*/ 0 h 827417"/>
                <a:gd name="connsiteX1" fmla="*/ 206453 w 211655"/>
                <a:gd name="connsiteY1" fmla="*/ 147966 h 827417"/>
                <a:gd name="connsiteX2" fmla="*/ 202071 w 211655"/>
                <a:gd name="connsiteY2" fmla="*/ 490000 h 827417"/>
                <a:gd name="connsiteX3" fmla="*/ 134058 w 211655"/>
                <a:gd name="connsiteY3" fmla="*/ 759324 h 827417"/>
                <a:gd name="connsiteX4" fmla="*/ 88716 w 211655"/>
                <a:gd name="connsiteY4" fmla="*/ 827337 h 827417"/>
                <a:gd name="connsiteX5" fmla="*/ 0 w 211655"/>
                <a:gd name="connsiteY5" fmla="*/ 778059 h 827417"/>
                <a:gd name="connsiteX6" fmla="*/ 99448 w 211655"/>
                <a:gd name="connsiteY6" fmla="*/ 551794 h 827417"/>
                <a:gd name="connsiteX7" fmla="*/ 132090 w 211655"/>
                <a:gd name="connsiteY7" fmla="*/ 323299 h 827417"/>
                <a:gd name="connsiteX8" fmla="*/ 88270 w 211655"/>
                <a:gd name="connsiteY8" fmla="*/ 37785 h 827417"/>
                <a:gd name="connsiteX9" fmla="*/ 157490 w 211655"/>
                <a:gd name="connsiteY9" fmla="*/ 0 h 827417"/>
                <a:gd name="connsiteX0" fmla="*/ 157490 w 211655"/>
                <a:gd name="connsiteY0" fmla="*/ 0 h 827417"/>
                <a:gd name="connsiteX1" fmla="*/ 206453 w 211655"/>
                <a:gd name="connsiteY1" fmla="*/ 147966 h 827417"/>
                <a:gd name="connsiteX2" fmla="*/ 202071 w 211655"/>
                <a:gd name="connsiteY2" fmla="*/ 490000 h 827417"/>
                <a:gd name="connsiteX3" fmla="*/ 134058 w 211655"/>
                <a:gd name="connsiteY3" fmla="*/ 759324 h 827417"/>
                <a:gd name="connsiteX4" fmla="*/ 88716 w 211655"/>
                <a:gd name="connsiteY4" fmla="*/ 827337 h 827417"/>
                <a:gd name="connsiteX5" fmla="*/ 0 w 211655"/>
                <a:gd name="connsiteY5" fmla="*/ 778059 h 827417"/>
                <a:gd name="connsiteX6" fmla="*/ 99448 w 211655"/>
                <a:gd name="connsiteY6" fmla="*/ 551794 h 827417"/>
                <a:gd name="connsiteX7" fmla="*/ 132090 w 211655"/>
                <a:gd name="connsiteY7" fmla="*/ 323299 h 827417"/>
                <a:gd name="connsiteX8" fmla="*/ 88270 w 211655"/>
                <a:gd name="connsiteY8" fmla="*/ 37785 h 827417"/>
                <a:gd name="connsiteX9" fmla="*/ 157490 w 211655"/>
                <a:gd name="connsiteY9" fmla="*/ 0 h 827417"/>
                <a:gd name="connsiteX0" fmla="*/ 157490 w 214446"/>
                <a:gd name="connsiteY0" fmla="*/ 0 h 827417"/>
                <a:gd name="connsiteX1" fmla="*/ 206453 w 214446"/>
                <a:gd name="connsiteY1" fmla="*/ 147966 h 827417"/>
                <a:gd name="connsiteX2" fmla="*/ 202071 w 214446"/>
                <a:gd name="connsiteY2" fmla="*/ 490000 h 827417"/>
                <a:gd name="connsiteX3" fmla="*/ 88716 w 214446"/>
                <a:gd name="connsiteY3" fmla="*/ 827337 h 827417"/>
                <a:gd name="connsiteX4" fmla="*/ 0 w 214446"/>
                <a:gd name="connsiteY4" fmla="*/ 778059 h 827417"/>
                <a:gd name="connsiteX5" fmla="*/ 99448 w 214446"/>
                <a:gd name="connsiteY5" fmla="*/ 551794 h 827417"/>
                <a:gd name="connsiteX6" fmla="*/ 132090 w 214446"/>
                <a:gd name="connsiteY6" fmla="*/ 323299 h 827417"/>
                <a:gd name="connsiteX7" fmla="*/ 88270 w 214446"/>
                <a:gd name="connsiteY7" fmla="*/ 37785 h 827417"/>
                <a:gd name="connsiteX8" fmla="*/ 157490 w 214446"/>
                <a:gd name="connsiteY8" fmla="*/ 0 h 827417"/>
                <a:gd name="connsiteX0" fmla="*/ 157490 w 214446"/>
                <a:gd name="connsiteY0" fmla="*/ 0 h 827337"/>
                <a:gd name="connsiteX1" fmla="*/ 206453 w 214446"/>
                <a:gd name="connsiteY1" fmla="*/ 147966 h 827337"/>
                <a:gd name="connsiteX2" fmla="*/ 202071 w 214446"/>
                <a:gd name="connsiteY2" fmla="*/ 490000 h 827337"/>
                <a:gd name="connsiteX3" fmla="*/ 88716 w 214446"/>
                <a:gd name="connsiteY3" fmla="*/ 827337 h 827337"/>
                <a:gd name="connsiteX4" fmla="*/ 0 w 214446"/>
                <a:gd name="connsiteY4" fmla="*/ 778059 h 827337"/>
                <a:gd name="connsiteX5" fmla="*/ 99448 w 214446"/>
                <a:gd name="connsiteY5" fmla="*/ 551794 h 827337"/>
                <a:gd name="connsiteX6" fmla="*/ 132090 w 214446"/>
                <a:gd name="connsiteY6" fmla="*/ 323299 h 827337"/>
                <a:gd name="connsiteX7" fmla="*/ 88270 w 214446"/>
                <a:gd name="connsiteY7" fmla="*/ 37785 h 827337"/>
                <a:gd name="connsiteX8" fmla="*/ 157490 w 214446"/>
                <a:gd name="connsiteY8" fmla="*/ 0 h 827337"/>
                <a:gd name="connsiteX0" fmla="*/ 157490 w 214446"/>
                <a:gd name="connsiteY0" fmla="*/ 0 h 827337"/>
                <a:gd name="connsiteX1" fmla="*/ 206453 w 214446"/>
                <a:gd name="connsiteY1" fmla="*/ 147966 h 827337"/>
                <a:gd name="connsiteX2" fmla="*/ 202071 w 214446"/>
                <a:gd name="connsiteY2" fmla="*/ 490000 h 827337"/>
                <a:gd name="connsiteX3" fmla="*/ 88716 w 214446"/>
                <a:gd name="connsiteY3" fmla="*/ 827337 h 827337"/>
                <a:gd name="connsiteX4" fmla="*/ 0 w 214446"/>
                <a:gd name="connsiteY4" fmla="*/ 778059 h 827337"/>
                <a:gd name="connsiteX5" fmla="*/ 99448 w 214446"/>
                <a:gd name="connsiteY5" fmla="*/ 551794 h 827337"/>
                <a:gd name="connsiteX6" fmla="*/ 132090 w 214446"/>
                <a:gd name="connsiteY6" fmla="*/ 323299 h 827337"/>
                <a:gd name="connsiteX7" fmla="*/ 88270 w 214446"/>
                <a:gd name="connsiteY7" fmla="*/ 37785 h 827337"/>
                <a:gd name="connsiteX8" fmla="*/ 157490 w 214446"/>
                <a:gd name="connsiteY8" fmla="*/ 0 h 827337"/>
                <a:gd name="connsiteX0" fmla="*/ 157490 w 214446"/>
                <a:gd name="connsiteY0" fmla="*/ 0 h 827337"/>
                <a:gd name="connsiteX1" fmla="*/ 206453 w 214446"/>
                <a:gd name="connsiteY1" fmla="*/ 147966 h 827337"/>
                <a:gd name="connsiteX2" fmla="*/ 202071 w 214446"/>
                <a:gd name="connsiteY2" fmla="*/ 490000 h 827337"/>
                <a:gd name="connsiteX3" fmla="*/ 88716 w 214446"/>
                <a:gd name="connsiteY3" fmla="*/ 827337 h 827337"/>
                <a:gd name="connsiteX4" fmla="*/ 0 w 214446"/>
                <a:gd name="connsiteY4" fmla="*/ 778059 h 827337"/>
                <a:gd name="connsiteX5" fmla="*/ 99448 w 214446"/>
                <a:gd name="connsiteY5" fmla="*/ 551794 h 827337"/>
                <a:gd name="connsiteX6" fmla="*/ 132090 w 214446"/>
                <a:gd name="connsiteY6" fmla="*/ 323299 h 827337"/>
                <a:gd name="connsiteX7" fmla="*/ 88270 w 214446"/>
                <a:gd name="connsiteY7" fmla="*/ 37785 h 827337"/>
                <a:gd name="connsiteX8" fmla="*/ 157490 w 214446"/>
                <a:gd name="connsiteY8" fmla="*/ 0 h 827337"/>
                <a:gd name="connsiteX0" fmla="*/ 157490 w 214446"/>
                <a:gd name="connsiteY0" fmla="*/ 0 h 827337"/>
                <a:gd name="connsiteX1" fmla="*/ 206453 w 214446"/>
                <a:gd name="connsiteY1" fmla="*/ 147966 h 827337"/>
                <a:gd name="connsiteX2" fmla="*/ 202071 w 214446"/>
                <a:gd name="connsiteY2" fmla="*/ 490000 h 827337"/>
                <a:gd name="connsiteX3" fmla="*/ 88716 w 214446"/>
                <a:gd name="connsiteY3" fmla="*/ 827337 h 827337"/>
                <a:gd name="connsiteX4" fmla="*/ 0 w 214446"/>
                <a:gd name="connsiteY4" fmla="*/ 778059 h 827337"/>
                <a:gd name="connsiteX5" fmla="*/ 99448 w 214446"/>
                <a:gd name="connsiteY5" fmla="*/ 551794 h 827337"/>
                <a:gd name="connsiteX6" fmla="*/ 135265 w 214446"/>
                <a:gd name="connsiteY6" fmla="*/ 297899 h 827337"/>
                <a:gd name="connsiteX7" fmla="*/ 88270 w 214446"/>
                <a:gd name="connsiteY7" fmla="*/ 37785 h 827337"/>
                <a:gd name="connsiteX8" fmla="*/ 157490 w 214446"/>
                <a:gd name="connsiteY8" fmla="*/ 0 h 827337"/>
                <a:gd name="connsiteX0" fmla="*/ 157490 w 214446"/>
                <a:gd name="connsiteY0" fmla="*/ 0 h 827337"/>
                <a:gd name="connsiteX1" fmla="*/ 206453 w 214446"/>
                <a:gd name="connsiteY1" fmla="*/ 147966 h 827337"/>
                <a:gd name="connsiteX2" fmla="*/ 202071 w 214446"/>
                <a:gd name="connsiteY2" fmla="*/ 490000 h 827337"/>
                <a:gd name="connsiteX3" fmla="*/ 88716 w 214446"/>
                <a:gd name="connsiteY3" fmla="*/ 827337 h 827337"/>
                <a:gd name="connsiteX4" fmla="*/ 0 w 214446"/>
                <a:gd name="connsiteY4" fmla="*/ 778059 h 827337"/>
                <a:gd name="connsiteX5" fmla="*/ 99448 w 214446"/>
                <a:gd name="connsiteY5" fmla="*/ 551794 h 827337"/>
                <a:gd name="connsiteX6" fmla="*/ 135265 w 214446"/>
                <a:gd name="connsiteY6" fmla="*/ 297899 h 827337"/>
                <a:gd name="connsiteX7" fmla="*/ 88270 w 214446"/>
                <a:gd name="connsiteY7" fmla="*/ 37785 h 827337"/>
                <a:gd name="connsiteX8" fmla="*/ 157490 w 214446"/>
                <a:gd name="connsiteY8" fmla="*/ 0 h 827337"/>
                <a:gd name="connsiteX0" fmla="*/ 157490 w 216208"/>
                <a:gd name="connsiteY0" fmla="*/ 0 h 827337"/>
                <a:gd name="connsiteX1" fmla="*/ 206453 w 216208"/>
                <a:gd name="connsiteY1" fmla="*/ 147966 h 827337"/>
                <a:gd name="connsiteX2" fmla="*/ 214954 w 216208"/>
                <a:gd name="connsiteY2" fmla="*/ 216425 h 827337"/>
                <a:gd name="connsiteX3" fmla="*/ 202071 w 216208"/>
                <a:gd name="connsiteY3" fmla="*/ 490000 h 827337"/>
                <a:gd name="connsiteX4" fmla="*/ 88716 w 216208"/>
                <a:gd name="connsiteY4" fmla="*/ 827337 h 827337"/>
                <a:gd name="connsiteX5" fmla="*/ 0 w 216208"/>
                <a:gd name="connsiteY5" fmla="*/ 778059 h 827337"/>
                <a:gd name="connsiteX6" fmla="*/ 99448 w 216208"/>
                <a:gd name="connsiteY6" fmla="*/ 551794 h 827337"/>
                <a:gd name="connsiteX7" fmla="*/ 135265 w 216208"/>
                <a:gd name="connsiteY7" fmla="*/ 297899 h 827337"/>
                <a:gd name="connsiteX8" fmla="*/ 88270 w 216208"/>
                <a:gd name="connsiteY8" fmla="*/ 37785 h 827337"/>
                <a:gd name="connsiteX9" fmla="*/ 157490 w 216208"/>
                <a:gd name="connsiteY9" fmla="*/ 0 h 827337"/>
                <a:gd name="connsiteX0" fmla="*/ 157490 w 216565"/>
                <a:gd name="connsiteY0" fmla="*/ 0 h 830512"/>
                <a:gd name="connsiteX1" fmla="*/ 206453 w 216565"/>
                <a:gd name="connsiteY1" fmla="*/ 147966 h 830512"/>
                <a:gd name="connsiteX2" fmla="*/ 214954 w 216565"/>
                <a:gd name="connsiteY2" fmla="*/ 216425 h 830512"/>
                <a:gd name="connsiteX3" fmla="*/ 202071 w 216565"/>
                <a:gd name="connsiteY3" fmla="*/ 490000 h 830512"/>
                <a:gd name="connsiteX4" fmla="*/ 82366 w 216565"/>
                <a:gd name="connsiteY4" fmla="*/ 830512 h 830512"/>
                <a:gd name="connsiteX5" fmla="*/ 0 w 216565"/>
                <a:gd name="connsiteY5" fmla="*/ 778059 h 830512"/>
                <a:gd name="connsiteX6" fmla="*/ 99448 w 216565"/>
                <a:gd name="connsiteY6" fmla="*/ 551794 h 830512"/>
                <a:gd name="connsiteX7" fmla="*/ 135265 w 216565"/>
                <a:gd name="connsiteY7" fmla="*/ 297899 h 830512"/>
                <a:gd name="connsiteX8" fmla="*/ 88270 w 216565"/>
                <a:gd name="connsiteY8" fmla="*/ 37785 h 830512"/>
                <a:gd name="connsiteX9" fmla="*/ 157490 w 216565"/>
                <a:gd name="connsiteY9" fmla="*/ 0 h 830512"/>
                <a:gd name="connsiteX0" fmla="*/ 157490 w 219993"/>
                <a:gd name="connsiteY0" fmla="*/ 0 h 830512"/>
                <a:gd name="connsiteX1" fmla="*/ 214954 w 219993"/>
                <a:gd name="connsiteY1" fmla="*/ 216425 h 830512"/>
                <a:gd name="connsiteX2" fmla="*/ 202071 w 219993"/>
                <a:gd name="connsiteY2" fmla="*/ 490000 h 830512"/>
                <a:gd name="connsiteX3" fmla="*/ 82366 w 219993"/>
                <a:gd name="connsiteY3" fmla="*/ 830512 h 830512"/>
                <a:gd name="connsiteX4" fmla="*/ 0 w 219993"/>
                <a:gd name="connsiteY4" fmla="*/ 778059 h 830512"/>
                <a:gd name="connsiteX5" fmla="*/ 99448 w 219993"/>
                <a:gd name="connsiteY5" fmla="*/ 551794 h 830512"/>
                <a:gd name="connsiteX6" fmla="*/ 135265 w 219993"/>
                <a:gd name="connsiteY6" fmla="*/ 297899 h 830512"/>
                <a:gd name="connsiteX7" fmla="*/ 88270 w 219993"/>
                <a:gd name="connsiteY7" fmla="*/ 37785 h 830512"/>
                <a:gd name="connsiteX8" fmla="*/ 157490 w 219993"/>
                <a:gd name="connsiteY8" fmla="*/ 0 h 830512"/>
                <a:gd name="connsiteX0" fmla="*/ 157490 w 219842"/>
                <a:gd name="connsiteY0" fmla="*/ 0 h 830512"/>
                <a:gd name="connsiteX1" fmla="*/ 214954 w 219842"/>
                <a:gd name="connsiteY1" fmla="*/ 216425 h 830512"/>
                <a:gd name="connsiteX2" fmla="*/ 202071 w 219842"/>
                <a:gd name="connsiteY2" fmla="*/ 490000 h 830512"/>
                <a:gd name="connsiteX3" fmla="*/ 85541 w 219842"/>
                <a:gd name="connsiteY3" fmla="*/ 830512 h 830512"/>
                <a:gd name="connsiteX4" fmla="*/ 0 w 219842"/>
                <a:gd name="connsiteY4" fmla="*/ 778059 h 830512"/>
                <a:gd name="connsiteX5" fmla="*/ 99448 w 219842"/>
                <a:gd name="connsiteY5" fmla="*/ 551794 h 830512"/>
                <a:gd name="connsiteX6" fmla="*/ 135265 w 219842"/>
                <a:gd name="connsiteY6" fmla="*/ 297899 h 830512"/>
                <a:gd name="connsiteX7" fmla="*/ 88270 w 219842"/>
                <a:gd name="connsiteY7" fmla="*/ 37785 h 830512"/>
                <a:gd name="connsiteX8" fmla="*/ 157490 w 219842"/>
                <a:gd name="connsiteY8" fmla="*/ 0 h 830512"/>
                <a:gd name="connsiteX0" fmla="*/ 157490 w 220304"/>
                <a:gd name="connsiteY0" fmla="*/ 0 h 833687"/>
                <a:gd name="connsiteX1" fmla="*/ 214954 w 220304"/>
                <a:gd name="connsiteY1" fmla="*/ 216425 h 833687"/>
                <a:gd name="connsiteX2" fmla="*/ 202071 w 220304"/>
                <a:gd name="connsiteY2" fmla="*/ 490000 h 833687"/>
                <a:gd name="connsiteX3" fmla="*/ 76016 w 220304"/>
                <a:gd name="connsiteY3" fmla="*/ 833687 h 833687"/>
                <a:gd name="connsiteX4" fmla="*/ 0 w 220304"/>
                <a:gd name="connsiteY4" fmla="*/ 778059 h 833687"/>
                <a:gd name="connsiteX5" fmla="*/ 99448 w 220304"/>
                <a:gd name="connsiteY5" fmla="*/ 551794 h 833687"/>
                <a:gd name="connsiteX6" fmla="*/ 135265 w 220304"/>
                <a:gd name="connsiteY6" fmla="*/ 297899 h 833687"/>
                <a:gd name="connsiteX7" fmla="*/ 88270 w 220304"/>
                <a:gd name="connsiteY7" fmla="*/ 37785 h 833687"/>
                <a:gd name="connsiteX8" fmla="*/ 157490 w 220304"/>
                <a:gd name="connsiteY8" fmla="*/ 0 h 833687"/>
                <a:gd name="connsiteX0" fmla="*/ 157490 w 220464"/>
                <a:gd name="connsiteY0" fmla="*/ 0 h 827337"/>
                <a:gd name="connsiteX1" fmla="*/ 214954 w 220464"/>
                <a:gd name="connsiteY1" fmla="*/ 216425 h 827337"/>
                <a:gd name="connsiteX2" fmla="*/ 202071 w 220464"/>
                <a:gd name="connsiteY2" fmla="*/ 490000 h 827337"/>
                <a:gd name="connsiteX3" fmla="*/ 72841 w 220464"/>
                <a:gd name="connsiteY3" fmla="*/ 827337 h 827337"/>
                <a:gd name="connsiteX4" fmla="*/ 0 w 220464"/>
                <a:gd name="connsiteY4" fmla="*/ 778059 h 827337"/>
                <a:gd name="connsiteX5" fmla="*/ 99448 w 220464"/>
                <a:gd name="connsiteY5" fmla="*/ 551794 h 827337"/>
                <a:gd name="connsiteX6" fmla="*/ 135265 w 220464"/>
                <a:gd name="connsiteY6" fmla="*/ 297899 h 827337"/>
                <a:gd name="connsiteX7" fmla="*/ 88270 w 220464"/>
                <a:gd name="connsiteY7" fmla="*/ 37785 h 827337"/>
                <a:gd name="connsiteX8" fmla="*/ 157490 w 220464"/>
                <a:gd name="connsiteY8" fmla="*/ 0 h 827337"/>
                <a:gd name="connsiteX0" fmla="*/ 173365 w 220464"/>
                <a:gd name="connsiteY0" fmla="*/ 0 h 817812"/>
                <a:gd name="connsiteX1" fmla="*/ 214954 w 220464"/>
                <a:gd name="connsiteY1" fmla="*/ 206900 h 817812"/>
                <a:gd name="connsiteX2" fmla="*/ 202071 w 220464"/>
                <a:gd name="connsiteY2" fmla="*/ 480475 h 817812"/>
                <a:gd name="connsiteX3" fmla="*/ 72841 w 220464"/>
                <a:gd name="connsiteY3" fmla="*/ 817812 h 817812"/>
                <a:gd name="connsiteX4" fmla="*/ 0 w 220464"/>
                <a:gd name="connsiteY4" fmla="*/ 768534 h 817812"/>
                <a:gd name="connsiteX5" fmla="*/ 99448 w 220464"/>
                <a:gd name="connsiteY5" fmla="*/ 542269 h 817812"/>
                <a:gd name="connsiteX6" fmla="*/ 135265 w 220464"/>
                <a:gd name="connsiteY6" fmla="*/ 288374 h 817812"/>
                <a:gd name="connsiteX7" fmla="*/ 88270 w 220464"/>
                <a:gd name="connsiteY7" fmla="*/ 28260 h 817812"/>
                <a:gd name="connsiteX8" fmla="*/ 173365 w 220464"/>
                <a:gd name="connsiteY8" fmla="*/ 0 h 817812"/>
                <a:gd name="connsiteX0" fmla="*/ 173365 w 220464"/>
                <a:gd name="connsiteY0" fmla="*/ 0 h 817812"/>
                <a:gd name="connsiteX1" fmla="*/ 214954 w 220464"/>
                <a:gd name="connsiteY1" fmla="*/ 206900 h 817812"/>
                <a:gd name="connsiteX2" fmla="*/ 202071 w 220464"/>
                <a:gd name="connsiteY2" fmla="*/ 480475 h 817812"/>
                <a:gd name="connsiteX3" fmla="*/ 72841 w 220464"/>
                <a:gd name="connsiteY3" fmla="*/ 817812 h 817812"/>
                <a:gd name="connsiteX4" fmla="*/ 0 w 220464"/>
                <a:gd name="connsiteY4" fmla="*/ 768534 h 817812"/>
                <a:gd name="connsiteX5" fmla="*/ 99448 w 220464"/>
                <a:gd name="connsiteY5" fmla="*/ 542269 h 817812"/>
                <a:gd name="connsiteX6" fmla="*/ 135265 w 220464"/>
                <a:gd name="connsiteY6" fmla="*/ 288374 h 817812"/>
                <a:gd name="connsiteX7" fmla="*/ 88270 w 220464"/>
                <a:gd name="connsiteY7" fmla="*/ 28260 h 817812"/>
                <a:gd name="connsiteX8" fmla="*/ 173365 w 220464"/>
                <a:gd name="connsiteY8" fmla="*/ 0 h 81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0464" h="817812">
                  <a:moveTo>
                    <a:pt x="173365" y="0"/>
                  </a:moveTo>
                  <a:cubicBezTo>
                    <a:pt x="197654" y="77398"/>
                    <a:pt x="207524" y="125233"/>
                    <a:pt x="214954" y="206900"/>
                  </a:cubicBezTo>
                  <a:cubicBezTo>
                    <a:pt x="222384" y="288567"/>
                    <a:pt x="225756" y="378656"/>
                    <a:pt x="202071" y="480475"/>
                  </a:cubicBezTo>
                  <a:cubicBezTo>
                    <a:pt x="178386" y="582294"/>
                    <a:pt x="103344" y="760277"/>
                    <a:pt x="72841" y="817812"/>
                  </a:cubicBezTo>
                  <a:cubicBezTo>
                    <a:pt x="66373" y="798709"/>
                    <a:pt x="58536" y="731908"/>
                    <a:pt x="0" y="768534"/>
                  </a:cubicBezTo>
                  <a:cubicBezTo>
                    <a:pt x="58939" y="690860"/>
                    <a:pt x="76904" y="622296"/>
                    <a:pt x="99448" y="542269"/>
                  </a:cubicBezTo>
                  <a:cubicBezTo>
                    <a:pt x="121992" y="462242"/>
                    <a:pt x="137128" y="348642"/>
                    <a:pt x="135265" y="288374"/>
                  </a:cubicBezTo>
                  <a:cubicBezTo>
                    <a:pt x="133402" y="228106"/>
                    <a:pt x="118433" y="107543"/>
                    <a:pt x="88270" y="28260"/>
                  </a:cubicBezTo>
                  <a:cubicBezTo>
                    <a:pt x="147007" y="37877"/>
                    <a:pt x="143084" y="38257"/>
                    <a:pt x="173365" y="0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50000">
                  <a:schemeClr val="bg1">
                    <a:lumMod val="95000"/>
                  </a:schemeClr>
                </a:gs>
              </a:gsLst>
              <a:lin ang="2700000" scaled="1"/>
            </a:gradFill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038CD20E-FC5D-D049-8E72-53032C23B2D5}"/>
                </a:ext>
              </a:extLst>
            </p:cNvPr>
            <p:cNvSpPr/>
            <p:nvPr/>
          </p:nvSpPr>
          <p:spPr>
            <a:xfrm rot="705570">
              <a:off x="8215496" y="4846786"/>
              <a:ext cx="74083" cy="62087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610428FF-0965-A143-B441-8DCE7D20BC14}"/>
                </a:ext>
              </a:extLst>
            </p:cNvPr>
            <p:cNvSpPr/>
            <p:nvPr/>
          </p:nvSpPr>
          <p:spPr>
            <a:xfrm rot="20509046">
              <a:off x="8289907" y="4241399"/>
              <a:ext cx="74083" cy="62087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3" name="Freeform 276">
              <a:extLst>
                <a:ext uri="{FF2B5EF4-FFF2-40B4-BE49-F238E27FC236}">
                  <a16:creationId xmlns:a16="http://schemas.microsoft.com/office/drawing/2014/main" id="{B0821AE5-1FDD-D34F-A7B9-E532C0575407}"/>
                </a:ext>
              </a:extLst>
            </p:cNvPr>
            <p:cNvSpPr/>
            <p:nvPr/>
          </p:nvSpPr>
          <p:spPr>
            <a:xfrm>
              <a:off x="7158775" y="3842310"/>
              <a:ext cx="2270104" cy="1701059"/>
            </a:xfrm>
            <a:custGeom>
              <a:avLst/>
              <a:gdLst>
                <a:gd name="connsiteX0" fmla="*/ 636007 w 2734485"/>
                <a:gd name="connsiteY0" fmla="*/ 2811 h 2209274"/>
                <a:gd name="connsiteX1" fmla="*/ 266891 w 2734485"/>
                <a:gd name="connsiteY1" fmla="*/ 53145 h 2209274"/>
                <a:gd name="connsiteX2" fmla="*/ 31999 w 2734485"/>
                <a:gd name="connsiteY2" fmla="*/ 313203 h 2209274"/>
                <a:gd name="connsiteX3" fmla="*/ 40388 w 2734485"/>
                <a:gd name="connsiteY3" fmla="*/ 657152 h 2209274"/>
                <a:gd name="connsiteX4" fmla="*/ 384337 w 2734485"/>
                <a:gd name="connsiteY4" fmla="*/ 1059824 h 2209274"/>
                <a:gd name="connsiteX5" fmla="*/ 669563 w 2734485"/>
                <a:gd name="connsiteY5" fmla="*/ 1328271 h 2209274"/>
                <a:gd name="connsiteX6" fmla="*/ 1122568 w 2734485"/>
                <a:gd name="connsiteY6" fmla="*/ 1445717 h 2209274"/>
                <a:gd name="connsiteX7" fmla="*/ 1223236 w 2734485"/>
                <a:gd name="connsiteY7" fmla="*/ 1546385 h 2209274"/>
                <a:gd name="connsiteX8" fmla="*/ 1340682 w 2734485"/>
                <a:gd name="connsiteY8" fmla="*/ 1747721 h 2209274"/>
                <a:gd name="connsiteX9" fmla="*/ 1852410 w 2734485"/>
                <a:gd name="connsiteY9" fmla="*/ 2083281 h 2209274"/>
                <a:gd name="connsiteX10" fmla="*/ 2716477 w 2734485"/>
                <a:gd name="connsiteY10" fmla="*/ 2209115 h 2209274"/>
                <a:gd name="connsiteX11" fmla="*/ 2406084 w 2734485"/>
                <a:gd name="connsiteY11" fmla="*/ 2108447 h 2209274"/>
                <a:gd name="connsiteX12" fmla="*/ 2020190 w 2734485"/>
                <a:gd name="connsiteY12" fmla="*/ 2058114 h 2209274"/>
                <a:gd name="connsiteX13" fmla="*/ 1575574 w 2734485"/>
                <a:gd name="connsiteY13" fmla="*/ 1814833 h 2209274"/>
                <a:gd name="connsiteX14" fmla="*/ 1349071 w 2734485"/>
                <a:gd name="connsiteY14" fmla="*/ 1605108 h 2209274"/>
                <a:gd name="connsiteX15" fmla="*/ 1248403 w 2734485"/>
                <a:gd name="connsiteY15" fmla="*/ 1395383 h 2209274"/>
                <a:gd name="connsiteX16" fmla="*/ 1181291 w 2734485"/>
                <a:gd name="connsiteY16" fmla="*/ 1345049 h 2209274"/>
                <a:gd name="connsiteX17" fmla="*/ 736675 w 2734485"/>
                <a:gd name="connsiteY17" fmla="*/ 1185659 h 2209274"/>
                <a:gd name="connsiteX18" fmla="*/ 283669 w 2734485"/>
                <a:gd name="connsiteY18" fmla="*/ 808154 h 2209274"/>
                <a:gd name="connsiteX19" fmla="*/ 115889 w 2734485"/>
                <a:gd name="connsiteY19" fmla="*/ 472594 h 2209274"/>
                <a:gd name="connsiteX20" fmla="*/ 216557 w 2734485"/>
                <a:gd name="connsiteY20" fmla="*/ 128646 h 2209274"/>
                <a:gd name="connsiteX21" fmla="*/ 493394 w 2734485"/>
                <a:gd name="connsiteY21" fmla="*/ 19589 h 2209274"/>
                <a:gd name="connsiteX22" fmla="*/ 636007 w 2734485"/>
                <a:gd name="connsiteY22" fmla="*/ 2811 h 2209274"/>
                <a:gd name="connsiteX0" fmla="*/ 629574 w 2728052"/>
                <a:gd name="connsiteY0" fmla="*/ 2811 h 2209274"/>
                <a:gd name="connsiteX1" fmla="*/ 260458 w 2728052"/>
                <a:gd name="connsiteY1" fmla="*/ 53145 h 2209274"/>
                <a:gd name="connsiteX2" fmla="*/ 38266 w 2728052"/>
                <a:gd name="connsiteY2" fmla="*/ 313203 h 2209274"/>
                <a:gd name="connsiteX3" fmla="*/ 33955 w 2728052"/>
                <a:gd name="connsiteY3" fmla="*/ 657152 h 2209274"/>
                <a:gd name="connsiteX4" fmla="*/ 377904 w 2728052"/>
                <a:gd name="connsiteY4" fmla="*/ 1059824 h 2209274"/>
                <a:gd name="connsiteX5" fmla="*/ 663130 w 2728052"/>
                <a:gd name="connsiteY5" fmla="*/ 1328271 h 2209274"/>
                <a:gd name="connsiteX6" fmla="*/ 1116135 w 2728052"/>
                <a:gd name="connsiteY6" fmla="*/ 1445717 h 2209274"/>
                <a:gd name="connsiteX7" fmla="*/ 1216803 w 2728052"/>
                <a:gd name="connsiteY7" fmla="*/ 1546385 h 2209274"/>
                <a:gd name="connsiteX8" fmla="*/ 1334249 w 2728052"/>
                <a:gd name="connsiteY8" fmla="*/ 1747721 h 2209274"/>
                <a:gd name="connsiteX9" fmla="*/ 1845977 w 2728052"/>
                <a:gd name="connsiteY9" fmla="*/ 2083281 h 2209274"/>
                <a:gd name="connsiteX10" fmla="*/ 2710044 w 2728052"/>
                <a:gd name="connsiteY10" fmla="*/ 2209115 h 2209274"/>
                <a:gd name="connsiteX11" fmla="*/ 2399651 w 2728052"/>
                <a:gd name="connsiteY11" fmla="*/ 2108447 h 2209274"/>
                <a:gd name="connsiteX12" fmla="*/ 2013757 w 2728052"/>
                <a:gd name="connsiteY12" fmla="*/ 2058114 h 2209274"/>
                <a:gd name="connsiteX13" fmla="*/ 1569141 w 2728052"/>
                <a:gd name="connsiteY13" fmla="*/ 1814833 h 2209274"/>
                <a:gd name="connsiteX14" fmla="*/ 1342638 w 2728052"/>
                <a:gd name="connsiteY14" fmla="*/ 1605108 h 2209274"/>
                <a:gd name="connsiteX15" fmla="*/ 1241970 w 2728052"/>
                <a:gd name="connsiteY15" fmla="*/ 1395383 h 2209274"/>
                <a:gd name="connsiteX16" fmla="*/ 1174858 w 2728052"/>
                <a:gd name="connsiteY16" fmla="*/ 1345049 h 2209274"/>
                <a:gd name="connsiteX17" fmla="*/ 730242 w 2728052"/>
                <a:gd name="connsiteY17" fmla="*/ 1185659 h 2209274"/>
                <a:gd name="connsiteX18" fmla="*/ 277236 w 2728052"/>
                <a:gd name="connsiteY18" fmla="*/ 808154 h 2209274"/>
                <a:gd name="connsiteX19" fmla="*/ 109456 w 2728052"/>
                <a:gd name="connsiteY19" fmla="*/ 472594 h 2209274"/>
                <a:gd name="connsiteX20" fmla="*/ 210124 w 2728052"/>
                <a:gd name="connsiteY20" fmla="*/ 128646 h 2209274"/>
                <a:gd name="connsiteX21" fmla="*/ 486961 w 2728052"/>
                <a:gd name="connsiteY21" fmla="*/ 19589 h 2209274"/>
                <a:gd name="connsiteX22" fmla="*/ 629574 w 2728052"/>
                <a:gd name="connsiteY22" fmla="*/ 2811 h 2209274"/>
                <a:gd name="connsiteX0" fmla="*/ 610632 w 2709110"/>
                <a:gd name="connsiteY0" fmla="*/ 2811 h 2209274"/>
                <a:gd name="connsiteX1" fmla="*/ 241516 w 2709110"/>
                <a:gd name="connsiteY1" fmla="*/ 53145 h 2209274"/>
                <a:gd name="connsiteX2" fmla="*/ 19324 w 2709110"/>
                <a:gd name="connsiteY2" fmla="*/ 313203 h 2209274"/>
                <a:gd name="connsiteX3" fmla="*/ 49938 w 2709110"/>
                <a:gd name="connsiteY3" fmla="*/ 679377 h 2209274"/>
                <a:gd name="connsiteX4" fmla="*/ 358962 w 2709110"/>
                <a:gd name="connsiteY4" fmla="*/ 1059824 h 2209274"/>
                <a:gd name="connsiteX5" fmla="*/ 644188 w 2709110"/>
                <a:gd name="connsiteY5" fmla="*/ 1328271 h 2209274"/>
                <a:gd name="connsiteX6" fmla="*/ 1097193 w 2709110"/>
                <a:gd name="connsiteY6" fmla="*/ 1445717 h 2209274"/>
                <a:gd name="connsiteX7" fmla="*/ 1197861 w 2709110"/>
                <a:gd name="connsiteY7" fmla="*/ 1546385 h 2209274"/>
                <a:gd name="connsiteX8" fmla="*/ 1315307 w 2709110"/>
                <a:gd name="connsiteY8" fmla="*/ 1747721 h 2209274"/>
                <a:gd name="connsiteX9" fmla="*/ 1827035 w 2709110"/>
                <a:gd name="connsiteY9" fmla="*/ 2083281 h 2209274"/>
                <a:gd name="connsiteX10" fmla="*/ 2691102 w 2709110"/>
                <a:gd name="connsiteY10" fmla="*/ 2209115 h 2209274"/>
                <a:gd name="connsiteX11" fmla="*/ 2380709 w 2709110"/>
                <a:gd name="connsiteY11" fmla="*/ 2108447 h 2209274"/>
                <a:gd name="connsiteX12" fmla="*/ 1994815 w 2709110"/>
                <a:gd name="connsiteY12" fmla="*/ 2058114 h 2209274"/>
                <a:gd name="connsiteX13" fmla="*/ 1550199 w 2709110"/>
                <a:gd name="connsiteY13" fmla="*/ 1814833 h 2209274"/>
                <a:gd name="connsiteX14" fmla="*/ 1323696 w 2709110"/>
                <a:gd name="connsiteY14" fmla="*/ 1605108 h 2209274"/>
                <a:gd name="connsiteX15" fmla="*/ 1223028 w 2709110"/>
                <a:gd name="connsiteY15" fmla="*/ 1395383 h 2209274"/>
                <a:gd name="connsiteX16" fmla="*/ 1155916 w 2709110"/>
                <a:gd name="connsiteY16" fmla="*/ 1345049 h 2209274"/>
                <a:gd name="connsiteX17" fmla="*/ 711300 w 2709110"/>
                <a:gd name="connsiteY17" fmla="*/ 1185659 h 2209274"/>
                <a:gd name="connsiteX18" fmla="*/ 258294 w 2709110"/>
                <a:gd name="connsiteY18" fmla="*/ 808154 h 2209274"/>
                <a:gd name="connsiteX19" fmla="*/ 90514 w 2709110"/>
                <a:gd name="connsiteY19" fmla="*/ 472594 h 2209274"/>
                <a:gd name="connsiteX20" fmla="*/ 191182 w 2709110"/>
                <a:gd name="connsiteY20" fmla="*/ 128646 h 2209274"/>
                <a:gd name="connsiteX21" fmla="*/ 468019 w 2709110"/>
                <a:gd name="connsiteY21" fmla="*/ 19589 h 2209274"/>
                <a:gd name="connsiteX22" fmla="*/ 610632 w 2709110"/>
                <a:gd name="connsiteY22" fmla="*/ 2811 h 2209274"/>
                <a:gd name="connsiteX0" fmla="*/ 610632 w 2709110"/>
                <a:gd name="connsiteY0" fmla="*/ 2811 h 2209274"/>
                <a:gd name="connsiteX1" fmla="*/ 241516 w 2709110"/>
                <a:gd name="connsiteY1" fmla="*/ 53145 h 2209274"/>
                <a:gd name="connsiteX2" fmla="*/ 19324 w 2709110"/>
                <a:gd name="connsiteY2" fmla="*/ 313203 h 2209274"/>
                <a:gd name="connsiteX3" fmla="*/ 49938 w 2709110"/>
                <a:gd name="connsiteY3" fmla="*/ 679377 h 2209274"/>
                <a:gd name="connsiteX4" fmla="*/ 358962 w 2709110"/>
                <a:gd name="connsiteY4" fmla="*/ 1059824 h 2209274"/>
                <a:gd name="connsiteX5" fmla="*/ 625138 w 2709110"/>
                <a:gd name="connsiteY5" fmla="*/ 1306046 h 2209274"/>
                <a:gd name="connsiteX6" fmla="*/ 1097193 w 2709110"/>
                <a:gd name="connsiteY6" fmla="*/ 1445717 h 2209274"/>
                <a:gd name="connsiteX7" fmla="*/ 1197861 w 2709110"/>
                <a:gd name="connsiteY7" fmla="*/ 1546385 h 2209274"/>
                <a:gd name="connsiteX8" fmla="*/ 1315307 w 2709110"/>
                <a:gd name="connsiteY8" fmla="*/ 1747721 h 2209274"/>
                <a:gd name="connsiteX9" fmla="*/ 1827035 w 2709110"/>
                <a:gd name="connsiteY9" fmla="*/ 2083281 h 2209274"/>
                <a:gd name="connsiteX10" fmla="*/ 2691102 w 2709110"/>
                <a:gd name="connsiteY10" fmla="*/ 2209115 h 2209274"/>
                <a:gd name="connsiteX11" fmla="*/ 2380709 w 2709110"/>
                <a:gd name="connsiteY11" fmla="*/ 2108447 h 2209274"/>
                <a:gd name="connsiteX12" fmla="*/ 1994815 w 2709110"/>
                <a:gd name="connsiteY12" fmla="*/ 2058114 h 2209274"/>
                <a:gd name="connsiteX13" fmla="*/ 1550199 w 2709110"/>
                <a:gd name="connsiteY13" fmla="*/ 1814833 h 2209274"/>
                <a:gd name="connsiteX14" fmla="*/ 1323696 w 2709110"/>
                <a:gd name="connsiteY14" fmla="*/ 1605108 h 2209274"/>
                <a:gd name="connsiteX15" fmla="*/ 1223028 w 2709110"/>
                <a:gd name="connsiteY15" fmla="*/ 1395383 h 2209274"/>
                <a:gd name="connsiteX16" fmla="*/ 1155916 w 2709110"/>
                <a:gd name="connsiteY16" fmla="*/ 1345049 h 2209274"/>
                <a:gd name="connsiteX17" fmla="*/ 711300 w 2709110"/>
                <a:gd name="connsiteY17" fmla="*/ 1185659 h 2209274"/>
                <a:gd name="connsiteX18" fmla="*/ 258294 w 2709110"/>
                <a:gd name="connsiteY18" fmla="*/ 808154 h 2209274"/>
                <a:gd name="connsiteX19" fmla="*/ 90514 w 2709110"/>
                <a:gd name="connsiteY19" fmla="*/ 472594 h 2209274"/>
                <a:gd name="connsiteX20" fmla="*/ 191182 w 2709110"/>
                <a:gd name="connsiteY20" fmla="*/ 128646 h 2209274"/>
                <a:gd name="connsiteX21" fmla="*/ 468019 w 2709110"/>
                <a:gd name="connsiteY21" fmla="*/ 19589 h 2209274"/>
                <a:gd name="connsiteX22" fmla="*/ 610632 w 2709110"/>
                <a:gd name="connsiteY22" fmla="*/ 2811 h 2209274"/>
                <a:gd name="connsiteX0" fmla="*/ 610632 w 2709110"/>
                <a:gd name="connsiteY0" fmla="*/ 2811 h 2209274"/>
                <a:gd name="connsiteX1" fmla="*/ 241516 w 2709110"/>
                <a:gd name="connsiteY1" fmla="*/ 53145 h 2209274"/>
                <a:gd name="connsiteX2" fmla="*/ 19324 w 2709110"/>
                <a:gd name="connsiteY2" fmla="*/ 313203 h 2209274"/>
                <a:gd name="connsiteX3" fmla="*/ 49938 w 2709110"/>
                <a:gd name="connsiteY3" fmla="*/ 679377 h 2209274"/>
                <a:gd name="connsiteX4" fmla="*/ 358962 w 2709110"/>
                <a:gd name="connsiteY4" fmla="*/ 1059824 h 2209274"/>
                <a:gd name="connsiteX5" fmla="*/ 625138 w 2709110"/>
                <a:gd name="connsiteY5" fmla="*/ 1306046 h 2209274"/>
                <a:gd name="connsiteX6" fmla="*/ 1097193 w 2709110"/>
                <a:gd name="connsiteY6" fmla="*/ 1445717 h 2209274"/>
                <a:gd name="connsiteX7" fmla="*/ 1197861 w 2709110"/>
                <a:gd name="connsiteY7" fmla="*/ 1546385 h 2209274"/>
                <a:gd name="connsiteX8" fmla="*/ 1315307 w 2709110"/>
                <a:gd name="connsiteY8" fmla="*/ 1747721 h 2209274"/>
                <a:gd name="connsiteX9" fmla="*/ 1827035 w 2709110"/>
                <a:gd name="connsiteY9" fmla="*/ 2083281 h 2209274"/>
                <a:gd name="connsiteX10" fmla="*/ 2691102 w 2709110"/>
                <a:gd name="connsiteY10" fmla="*/ 2209115 h 2209274"/>
                <a:gd name="connsiteX11" fmla="*/ 2380709 w 2709110"/>
                <a:gd name="connsiteY11" fmla="*/ 2108447 h 2209274"/>
                <a:gd name="connsiteX12" fmla="*/ 1994815 w 2709110"/>
                <a:gd name="connsiteY12" fmla="*/ 2058114 h 2209274"/>
                <a:gd name="connsiteX13" fmla="*/ 1550199 w 2709110"/>
                <a:gd name="connsiteY13" fmla="*/ 1814833 h 2209274"/>
                <a:gd name="connsiteX14" fmla="*/ 1323696 w 2709110"/>
                <a:gd name="connsiteY14" fmla="*/ 1605108 h 2209274"/>
                <a:gd name="connsiteX15" fmla="*/ 1223028 w 2709110"/>
                <a:gd name="connsiteY15" fmla="*/ 1395383 h 2209274"/>
                <a:gd name="connsiteX16" fmla="*/ 1155916 w 2709110"/>
                <a:gd name="connsiteY16" fmla="*/ 1345049 h 2209274"/>
                <a:gd name="connsiteX17" fmla="*/ 711300 w 2709110"/>
                <a:gd name="connsiteY17" fmla="*/ 1185659 h 2209274"/>
                <a:gd name="connsiteX18" fmla="*/ 258294 w 2709110"/>
                <a:gd name="connsiteY18" fmla="*/ 808154 h 2209274"/>
                <a:gd name="connsiteX19" fmla="*/ 90514 w 2709110"/>
                <a:gd name="connsiteY19" fmla="*/ 472594 h 2209274"/>
                <a:gd name="connsiteX20" fmla="*/ 191182 w 2709110"/>
                <a:gd name="connsiteY20" fmla="*/ 128646 h 2209274"/>
                <a:gd name="connsiteX21" fmla="*/ 468019 w 2709110"/>
                <a:gd name="connsiteY21" fmla="*/ 19589 h 2209274"/>
                <a:gd name="connsiteX22" fmla="*/ 610632 w 2709110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1099062 w 2710979"/>
                <a:gd name="connsiteY6" fmla="*/ 1445717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1099062 w 2710979"/>
                <a:gd name="connsiteY6" fmla="*/ 1445717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1099062 w 2710979"/>
                <a:gd name="connsiteY6" fmla="*/ 1445717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883162 w 2710979"/>
                <a:gd name="connsiteY6" fmla="*/ 1410792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883162 w 2710979"/>
                <a:gd name="connsiteY6" fmla="*/ 1410792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3855 w 2710979"/>
                <a:gd name="connsiteY7" fmla="*/ 14447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3855 w 2710979"/>
                <a:gd name="connsiteY7" fmla="*/ 14447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67980 w 2710979"/>
                <a:gd name="connsiteY7" fmla="*/ 142573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67980 w 2710979"/>
                <a:gd name="connsiteY7" fmla="*/ 142573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0680 w 2710979"/>
                <a:gd name="connsiteY7" fmla="*/ 142573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0680 w 2710979"/>
                <a:gd name="connsiteY7" fmla="*/ 142573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7030 w 2710979"/>
                <a:gd name="connsiteY7" fmla="*/ 142573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7030 w 2710979"/>
                <a:gd name="connsiteY7" fmla="*/ 1425735 h 2209274"/>
                <a:gd name="connsiteX8" fmla="*/ 1339401 w 2710979"/>
                <a:gd name="connsiteY8" fmla="*/ 1731846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7030 w 2710979"/>
                <a:gd name="connsiteY7" fmla="*/ 1425735 h 2209274"/>
                <a:gd name="connsiteX8" fmla="*/ 1339401 w 2710979"/>
                <a:gd name="connsiteY8" fmla="*/ 1731846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7030 w 2710979"/>
                <a:gd name="connsiteY7" fmla="*/ 1425735 h 2209274"/>
                <a:gd name="connsiteX8" fmla="*/ 1339401 w 2710979"/>
                <a:gd name="connsiteY8" fmla="*/ 1731846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500"/>
                <a:gd name="connsiteY0" fmla="*/ 2811 h 2209576"/>
                <a:gd name="connsiteX1" fmla="*/ 243385 w 2710500"/>
                <a:gd name="connsiteY1" fmla="*/ 53145 h 2209576"/>
                <a:gd name="connsiteX2" fmla="*/ 21193 w 2710500"/>
                <a:gd name="connsiteY2" fmla="*/ 313203 h 2209576"/>
                <a:gd name="connsiteX3" fmla="*/ 51807 w 2710500"/>
                <a:gd name="connsiteY3" fmla="*/ 679377 h 2209576"/>
                <a:gd name="connsiteX4" fmla="*/ 398931 w 2710500"/>
                <a:gd name="connsiteY4" fmla="*/ 1078874 h 2209576"/>
                <a:gd name="connsiteX5" fmla="*/ 627007 w 2710500"/>
                <a:gd name="connsiteY5" fmla="*/ 1306046 h 2209576"/>
                <a:gd name="connsiteX6" fmla="*/ 943487 w 2710500"/>
                <a:gd name="connsiteY6" fmla="*/ 1413967 h 2209576"/>
                <a:gd name="connsiteX7" fmla="*/ 1187030 w 2710500"/>
                <a:gd name="connsiteY7" fmla="*/ 1425735 h 2209576"/>
                <a:gd name="connsiteX8" fmla="*/ 1339401 w 2710500"/>
                <a:gd name="connsiteY8" fmla="*/ 1731846 h 2209576"/>
                <a:gd name="connsiteX9" fmla="*/ 1838429 w 2710500"/>
                <a:gd name="connsiteY9" fmla="*/ 2064231 h 2209576"/>
                <a:gd name="connsiteX10" fmla="*/ 2692971 w 2710500"/>
                <a:gd name="connsiteY10" fmla="*/ 2209115 h 2209576"/>
                <a:gd name="connsiteX11" fmla="*/ 2382578 w 2710500"/>
                <a:gd name="connsiteY11" fmla="*/ 2108447 h 2209576"/>
                <a:gd name="connsiteX12" fmla="*/ 1996684 w 2710500"/>
                <a:gd name="connsiteY12" fmla="*/ 2058114 h 2209576"/>
                <a:gd name="connsiteX13" fmla="*/ 1552068 w 2710500"/>
                <a:gd name="connsiteY13" fmla="*/ 1814833 h 2209576"/>
                <a:gd name="connsiteX14" fmla="*/ 1325565 w 2710500"/>
                <a:gd name="connsiteY14" fmla="*/ 1605108 h 2209576"/>
                <a:gd name="connsiteX15" fmla="*/ 1224897 w 2710500"/>
                <a:gd name="connsiteY15" fmla="*/ 1395383 h 2209576"/>
                <a:gd name="connsiteX16" fmla="*/ 1157785 w 2710500"/>
                <a:gd name="connsiteY16" fmla="*/ 1345049 h 2209576"/>
                <a:gd name="connsiteX17" fmla="*/ 713169 w 2710500"/>
                <a:gd name="connsiteY17" fmla="*/ 1185659 h 2209576"/>
                <a:gd name="connsiteX18" fmla="*/ 260163 w 2710500"/>
                <a:gd name="connsiteY18" fmla="*/ 808154 h 2209576"/>
                <a:gd name="connsiteX19" fmla="*/ 92383 w 2710500"/>
                <a:gd name="connsiteY19" fmla="*/ 472594 h 2209576"/>
                <a:gd name="connsiteX20" fmla="*/ 193051 w 2710500"/>
                <a:gd name="connsiteY20" fmla="*/ 128646 h 2209576"/>
                <a:gd name="connsiteX21" fmla="*/ 469888 w 2710500"/>
                <a:gd name="connsiteY21" fmla="*/ 19589 h 2209576"/>
                <a:gd name="connsiteX22" fmla="*/ 612501 w 2710500"/>
                <a:gd name="connsiteY22" fmla="*/ 2811 h 2209576"/>
                <a:gd name="connsiteX0" fmla="*/ 612501 w 2728800"/>
                <a:gd name="connsiteY0" fmla="*/ 2811 h 2203256"/>
                <a:gd name="connsiteX1" fmla="*/ 243385 w 2728800"/>
                <a:gd name="connsiteY1" fmla="*/ 53145 h 2203256"/>
                <a:gd name="connsiteX2" fmla="*/ 21193 w 2728800"/>
                <a:gd name="connsiteY2" fmla="*/ 313203 h 2203256"/>
                <a:gd name="connsiteX3" fmla="*/ 51807 w 2728800"/>
                <a:gd name="connsiteY3" fmla="*/ 679377 h 2203256"/>
                <a:gd name="connsiteX4" fmla="*/ 398931 w 2728800"/>
                <a:gd name="connsiteY4" fmla="*/ 1078874 h 2203256"/>
                <a:gd name="connsiteX5" fmla="*/ 627007 w 2728800"/>
                <a:gd name="connsiteY5" fmla="*/ 1306046 h 2203256"/>
                <a:gd name="connsiteX6" fmla="*/ 943487 w 2728800"/>
                <a:gd name="connsiteY6" fmla="*/ 1413967 h 2203256"/>
                <a:gd name="connsiteX7" fmla="*/ 1187030 w 2728800"/>
                <a:gd name="connsiteY7" fmla="*/ 1425735 h 2203256"/>
                <a:gd name="connsiteX8" fmla="*/ 1339401 w 2728800"/>
                <a:gd name="connsiteY8" fmla="*/ 1731846 h 2203256"/>
                <a:gd name="connsiteX9" fmla="*/ 1838429 w 2728800"/>
                <a:gd name="connsiteY9" fmla="*/ 2064231 h 2203256"/>
                <a:gd name="connsiteX10" fmla="*/ 2712021 w 2728800"/>
                <a:gd name="connsiteY10" fmla="*/ 2202765 h 2203256"/>
                <a:gd name="connsiteX11" fmla="*/ 2382578 w 2728800"/>
                <a:gd name="connsiteY11" fmla="*/ 2108447 h 2203256"/>
                <a:gd name="connsiteX12" fmla="*/ 1996684 w 2728800"/>
                <a:gd name="connsiteY12" fmla="*/ 2058114 h 2203256"/>
                <a:gd name="connsiteX13" fmla="*/ 1552068 w 2728800"/>
                <a:gd name="connsiteY13" fmla="*/ 1814833 h 2203256"/>
                <a:gd name="connsiteX14" fmla="*/ 1325565 w 2728800"/>
                <a:gd name="connsiteY14" fmla="*/ 1605108 h 2203256"/>
                <a:gd name="connsiteX15" fmla="*/ 1224897 w 2728800"/>
                <a:gd name="connsiteY15" fmla="*/ 1395383 h 2203256"/>
                <a:gd name="connsiteX16" fmla="*/ 1157785 w 2728800"/>
                <a:gd name="connsiteY16" fmla="*/ 1345049 h 2203256"/>
                <a:gd name="connsiteX17" fmla="*/ 713169 w 2728800"/>
                <a:gd name="connsiteY17" fmla="*/ 1185659 h 2203256"/>
                <a:gd name="connsiteX18" fmla="*/ 260163 w 2728800"/>
                <a:gd name="connsiteY18" fmla="*/ 808154 h 2203256"/>
                <a:gd name="connsiteX19" fmla="*/ 92383 w 2728800"/>
                <a:gd name="connsiteY19" fmla="*/ 472594 h 2203256"/>
                <a:gd name="connsiteX20" fmla="*/ 193051 w 2728800"/>
                <a:gd name="connsiteY20" fmla="*/ 128646 h 2203256"/>
                <a:gd name="connsiteX21" fmla="*/ 469888 w 2728800"/>
                <a:gd name="connsiteY21" fmla="*/ 19589 h 2203256"/>
                <a:gd name="connsiteX22" fmla="*/ 612501 w 2728800"/>
                <a:gd name="connsiteY22" fmla="*/ 2811 h 2203256"/>
                <a:gd name="connsiteX0" fmla="*/ 612501 w 2728800"/>
                <a:gd name="connsiteY0" fmla="*/ 2811 h 2203256"/>
                <a:gd name="connsiteX1" fmla="*/ 243385 w 2728800"/>
                <a:gd name="connsiteY1" fmla="*/ 53145 h 2203256"/>
                <a:gd name="connsiteX2" fmla="*/ 21193 w 2728800"/>
                <a:gd name="connsiteY2" fmla="*/ 313203 h 2203256"/>
                <a:gd name="connsiteX3" fmla="*/ 51807 w 2728800"/>
                <a:gd name="connsiteY3" fmla="*/ 679377 h 2203256"/>
                <a:gd name="connsiteX4" fmla="*/ 398931 w 2728800"/>
                <a:gd name="connsiteY4" fmla="*/ 1078874 h 2203256"/>
                <a:gd name="connsiteX5" fmla="*/ 627007 w 2728800"/>
                <a:gd name="connsiteY5" fmla="*/ 1306046 h 2203256"/>
                <a:gd name="connsiteX6" fmla="*/ 943487 w 2728800"/>
                <a:gd name="connsiteY6" fmla="*/ 1413967 h 2203256"/>
                <a:gd name="connsiteX7" fmla="*/ 1187030 w 2728800"/>
                <a:gd name="connsiteY7" fmla="*/ 1425735 h 2203256"/>
                <a:gd name="connsiteX8" fmla="*/ 1339401 w 2728800"/>
                <a:gd name="connsiteY8" fmla="*/ 1731846 h 2203256"/>
                <a:gd name="connsiteX9" fmla="*/ 1838429 w 2728800"/>
                <a:gd name="connsiteY9" fmla="*/ 2064231 h 2203256"/>
                <a:gd name="connsiteX10" fmla="*/ 2712021 w 2728800"/>
                <a:gd name="connsiteY10" fmla="*/ 2202765 h 2203256"/>
                <a:gd name="connsiteX11" fmla="*/ 2382578 w 2728800"/>
                <a:gd name="connsiteY11" fmla="*/ 2108447 h 2203256"/>
                <a:gd name="connsiteX12" fmla="*/ 1996684 w 2728800"/>
                <a:gd name="connsiteY12" fmla="*/ 2058114 h 2203256"/>
                <a:gd name="connsiteX13" fmla="*/ 1552068 w 2728800"/>
                <a:gd name="connsiteY13" fmla="*/ 1814833 h 2203256"/>
                <a:gd name="connsiteX14" fmla="*/ 1325565 w 2728800"/>
                <a:gd name="connsiteY14" fmla="*/ 1605108 h 2203256"/>
                <a:gd name="connsiteX15" fmla="*/ 1224897 w 2728800"/>
                <a:gd name="connsiteY15" fmla="*/ 1395383 h 2203256"/>
                <a:gd name="connsiteX16" fmla="*/ 1157785 w 2728800"/>
                <a:gd name="connsiteY16" fmla="*/ 1345049 h 2203256"/>
                <a:gd name="connsiteX17" fmla="*/ 713169 w 2728800"/>
                <a:gd name="connsiteY17" fmla="*/ 1185659 h 2203256"/>
                <a:gd name="connsiteX18" fmla="*/ 260163 w 2728800"/>
                <a:gd name="connsiteY18" fmla="*/ 808154 h 2203256"/>
                <a:gd name="connsiteX19" fmla="*/ 92383 w 2728800"/>
                <a:gd name="connsiteY19" fmla="*/ 472594 h 2203256"/>
                <a:gd name="connsiteX20" fmla="*/ 193051 w 2728800"/>
                <a:gd name="connsiteY20" fmla="*/ 128646 h 2203256"/>
                <a:gd name="connsiteX21" fmla="*/ 469888 w 2728800"/>
                <a:gd name="connsiteY21" fmla="*/ 19589 h 2203256"/>
                <a:gd name="connsiteX22" fmla="*/ 612501 w 2728800"/>
                <a:gd name="connsiteY22" fmla="*/ 2811 h 2203256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82578 w 2712021"/>
                <a:gd name="connsiteY11" fmla="*/ 2108447 h 2202765"/>
                <a:gd name="connsiteX12" fmla="*/ 1996684 w 2712021"/>
                <a:gd name="connsiteY12" fmla="*/ 2058114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85753 w 2712021"/>
                <a:gd name="connsiteY11" fmla="*/ 2137022 h 2202765"/>
                <a:gd name="connsiteX12" fmla="*/ 1996684 w 2712021"/>
                <a:gd name="connsiteY12" fmla="*/ 2058114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85753 w 2712021"/>
                <a:gd name="connsiteY11" fmla="*/ 2137022 h 2202765"/>
                <a:gd name="connsiteX12" fmla="*/ 1996684 w 2712021"/>
                <a:gd name="connsiteY12" fmla="*/ 2058114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96684 w 2712021"/>
                <a:gd name="connsiteY12" fmla="*/ 2058114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96684 w 2712021"/>
                <a:gd name="connsiteY12" fmla="*/ 2058114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95383 h 2202765"/>
                <a:gd name="connsiteX16" fmla="*/ 713169 w 2712021"/>
                <a:gd name="connsiteY16" fmla="*/ 1185659 h 2202765"/>
                <a:gd name="connsiteX17" fmla="*/ 260163 w 2712021"/>
                <a:gd name="connsiteY17" fmla="*/ 808154 h 2202765"/>
                <a:gd name="connsiteX18" fmla="*/ 92383 w 2712021"/>
                <a:gd name="connsiteY18" fmla="*/ 472594 h 2202765"/>
                <a:gd name="connsiteX19" fmla="*/ 193051 w 2712021"/>
                <a:gd name="connsiteY19" fmla="*/ 128646 h 2202765"/>
                <a:gd name="connsiteX20" fmla="*/ 469888 w 2712021"/>
                <a:gd name="connsiteY20" fmla="*/ 19589 h 2202765"/>
                <a:gd name="connsiteX21" fmla="*/ 612501 w 2712021"/>
                <a:gd name="connsiteY21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95383 h 2202765"/>
                <a:gd name="connsiteX16" fmla="*/ 713169 w 2712021"/>
                <a:gd name="connsiteY16" fmla="*/ 1185659 h 2202765"/>
                <a:gd name="connsiteX17" fmla="*/ 260163 w 2712021"/>
                <a:gd name="connsiteY17" fmla="*/ 808154 h 2202765"/>
                <a:gd name="connsiteX18" fmla="*/ 92383 w 2712021"/>
                <a:gd name="connsiteY18" fmla="*/ 472594 h 2202765"/>
                <a:gd name="connsiteX19" fmla="*/ 193051 w 2712021"/>
                <a:gd name="connsiteY19" fmla="*/ 128646 h 2202765"/>
                <a:gd name="connsiteX20" fmla="*/ 469888 w 2712021"/>
                <a:gd name="connsiteY20" fmla="*/ 19589 h 2202765"/>
                <a:gd name="connsiteX21" fmla="*/ 612501 w 2712021"/>
                <a:gd name="connsiteY21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95383 h 2202765"/>
                <a:gd name="connsiteX16" fmla="*/ 713169 w 2712021"/>
                <a:gd name="connsiteY16" fmla="*/ 1185659 h 2202765"/>
                <a:gd name="connsiteX17" fmla="*/ 260163 w 2712021"/>
                <a:gd name="connsiteY17" fmla="*/ 808154 h 2202765"/>
                <a:gd name="connsiteX18" fmla="*/ 92383 w 2712021"/>
                <a:gd name="connsiteY18" fmla="*/ 472594 h 2202765"/>
                <a:gd name="connsiteX19" fmla="*/ 193051 w 2712021"/>
                <a:gd name="connsiteY19" fmla="*/ 128646 h 2202765"/>
                <a:gd name="connsiteX20" fmla="*/ 469888 w 2712021"/>
                <a:gd name="connsiteY20" fmla="*/ 19589 h 2202765"/>
                <a:gd name="connsiteX21" fmla="*/ 612501 w 2712021"/>
                <a:gd name="connsiteY21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82683 h 2202765"/>
                <a:gd name="connsiteX16" fmla="*/ 713169 w 2712021"/>
                <a:gd name="connsiteY16" fmla="*/ 1185659 h 2202765"/>
                <a:gd name="connsiteX17" fmla="*/ 260163 w 2712021"/>
                <a:gd name="connsiteY17" fmla="*/ 808154 h 2202765"/>
                <a:gd name="connsiteX18" fmla="*/ 92383 w 2712021"/>
                <a:gd name="connsiteY18" fmla="*/ 472594 h 2202765"/>
                <a:gd name="connsiteX19" fmla="*/ 193051 w 2712021"/>
                <a:gd name="connsiteY19" fmla="*/ 128646 h 2202765"/>
                <a:gd name="connsiteX20" fmla="*/ 469888 w 2712021"/>
                <a:gd name="connsiteY20" fmla="*/ 19589 h 2202765"/>
                <a:gd name="connsiteX21" fmla="*/ 612501 w 2712021"/>
                <a:gd name="connsiteY21" fmla="*/ 2811 h 2202765"/>
                <a:gd name="connsiteX0" fmla="*/ 612501 w 2712021"/>
                <a:gd name="connsiteY0" fmla="*/ 966 h 2200920"/>
                <a:gd name="connsiteX1" fmla="*/ 243385 w 2712021"/>
                <a:gd name="connsiteY1" fmla="*/ 51300 h 2200920"/>
                <a:gd name="connsiteX2" fmla="*/ 21193 w 2712021"/>
                <a:gd name="connsiteY2" fmla="*/ 311358 h 2200920"/>
                <a:gd name="connsiteX3" fmla="*/ 51807 w 2712021"/>
                <a:gd name="connsiteY3" fmla="*/ 677532 h 2200920"/>
                <a:gd name="connsiteX4" fmla="*/ 398931 w 2712021"/>
                <a:gd name="connsiteY4" fmla="*/ 1077029 h 2200920"/>
                <a:gd name="connsiteX5" fmla="*/ 627007 w 2712021"/>
                <a:gd name="connsiteY5" fmla="*/ 1304201 h 2200920"/>
                <a:gd name="connsiteX6" fmla="*/ 943487 w 2712021"/>
                <a:gd name="connsiteY6" fmla="*/ 1412122 h 2200920"/>
                <a:gd name="connsiteX7" fmla="*/ 1187030 w 2712021"/>
                <a:gd name="connsiteY7" fmla="*/ 1423890 h 2200920"/>
                <a:gd name="connsiteX8" fmla="*/ 1339401 w 2712021"/>
                <a:gd name="connsiteY8" fmla="*/ 1730001 h 2200920"/>
                <a:gd name="connsiteX9" fmla="*/ 1838429 w 2712021"/>
                <a:gd name="connsiteY9" fmla="*/ 2062386 h 2200920"/>
                <a:gd name="connsiteX10" fmla="*/ 2712021 w 2712021"/>
                <a:gd name="connsiteY10" fmla="*/ 2200920 h 2200920"/>
                <a:gd name="connsiteX11" fmla="*/ 2398453 w 2712021"/>
                <a:gd name="connsiteY11" fmla="*/ 2128827 h 2200920"/>
                <a:gd name="connsiteX12" fmla="*/ 1987159 w 2712021"/>
                <a:gd name="connsiteY12" fmla="*/ 2059444 h 2200920"/>
                <a:gd name="connsiteX13" fmla="*/ 1574293 w 2712021"/>
                <a:gd name="connsiteY13" fmla="*/ 1854263 h 2200920"/>
                <a:gd name="connsiteX14" fmla="*/ 1341440 w 2712021"/>
                <a:gd name="connsiteY14" fmla="*/ 1619138 h 2200920"/>
                <a:gd name="connsiteX15" fmla="*/ 1243947 w 2712021"/>
                <a:gd name="connsiteY15" fmla="*/ 1380838 h 2200920"/>
                <a:gd name="connsiteX16" fmla="*/ 713169 w 2712021"/>
                <a:gd name="connsiteY16" fmla="*/ 1183814 h 2200920"/>
                <a:gd name="connsiteX17" fmla="*/ 260163 w 2712021"/>
                <a:gd name="connsiteY17" fmla="*/ 806309 h 2200920"/>
                <a:gd name="connsiteX18" fmla="*/ 92383 w 2712021"/>
                <a:gd name="connsiteY18" fmla="*/ 470749 h 2200920"/>
                <a:gd name="connsiteX19" fmla="*/ 193051 w 2712021"/>
                <a:gd name="connsiteY19" fmla="*/ 126801 h 2200920"/>
                <a:gd name="connsiteX20" fmla="*/ 469888 w 2712021"/>
                <a:gd name="connsiteY20" fmla="*/ 17744 h 2200920"/>
                <a:gd name="connsiteX21" fmla="*/ 612501 w 2712021"/>
                <a:gd name="connsiteY21" fmla="*/ 966 h 2200920"/>
                <a:gd name="connsiteX0" fmla="*/ 612501 w 2712021"/>
                <a:gd name="connsiteY0" fmla="*/ 387 h 2200341"/>
                <a:gd name="connsiteX1" fmla="*/ 243385 w 2712021"/>
                <a:gd name="connsiteY1" fmla="*/ 50721 h 2200341"/>
                <a:gd name="connsiteX2" fmla="*/ 21193 w 2712021"/>
                <a:gd name="connsiteY2" fmla="*/ 310779 h 2200341"/>
                <a:gd name="connsiteX3" fmla="*/ 51807 w 2712021"/>
                <a:gd name="connsiteY3" fmla="*/ 676953 h 2200341"/>
                <a:gd name="connsiteX4" fmla="*/ 398931 w 2712021"/>
                <a:gd name="connsiteY4" fmla="*/ 1076450 h 2200341"/>
                <a:gd name="connsiteX5" fmla="*/ 627007 w 2712021"/>
                <a:gd name="connsiteY5" fmla="*/ 1303622 h 2200341"/>
                <a:gd name="connsiteX6" fmla="*/ 943487 w 2712021"/>
                <a:gd name="connsiteY6" fmla="*/ 1411543 h 2200341"/>
                <a:gd name="connsiteX7" fmla="*/ 1187030 w 2712021"/>
                <a:gd name="connsiteY7" fmla="*/ 1423311 h 2200341"/>
                <a:gd name="connsiteX8" fmla="*/ 1339401 w 2712021"/>
                <a:gd name="connsiteY8" fmla="*/ 1729422 h 2200341"/>
                <a:gd name="connsiteX9" fmla="*/ 1838429 w 2712021"/>
                <a:gd name="connsiteY9" fmla="*/ 2061807 h 2200341"/>
                <a:gd name="connsiteX10" fmla="*/ 2712021 w 2712021"/>
                <a:gd name="connsiteY10" fmla="*/ 2200341 h 2200341"/>
                <a:gd name="connsiteX11" fmla="*/ 2398453 w 2712021"/>
                <a:gd name="connsiteY11" fmla="*/ 2128248 h 2200341"/>
                <a:gd name="connsiteX12" fmla="*/ 1987159 w 2712021"/>
                <a:gd name="connsiteY12" fmla="*/ 2058865 h 2200341"/>
                <a:gd name="connsiteX13" fmla="*/ 1574293 w 2712021"/>
                <a:gd name="connsiteY13" fmla="*/ 1853684 h 2200341"/>
                <a:gd name="connsiteX14" fmla="*/ 1341440 w 2712021"/>
                <a:gd name="connsiteY14" fmla="*/ 1618559 h 2200341"/>
                <a:gd name="connsiteX15" fmla="*/ 1243947 w 2712021"/>
                <a:gd name="connsiteY15" fmla="*/ 1380259 h 2200341"/>
                <a:gd name="connsiteX16" fmla="*/ 713169 w 2712021"/>
                <a:gd name="connsiteY16" fmla="*/ 1183235 h 2200341"/>
                <a:gd name="connsiteX17" fmla="*/ 260163 w 2712021"/>
                <a:gd name="connsiteY17" fmla="*/ 805730 h 2200341"/>
                <a:gd name="connsiteX18" fmla="*/ 92383 w 2712021"/>
                <a:gd name="connsiteY18" fmla="*/ 470170 h 2200341"/>
                <a:gd name="connsiteX19" fmla="*/ 193051 w 2712021"/>
                <a:gd name="connsiteY19" fmla="*/ 126222 h 2200341"/>
                <a:gd name="connsiteX20" fmla="*/ 466713 w 2712021"/>
                <a:gd name="connsiteY20" fmla="*/ 26690 h 2200341"/>
                <a:gd name="connsiteX21" fmla="*/ 612501 w 2712021"/>
                <a:gd name="connsiteY21" fmla="*/ 387 h 2200341"/>
                <a:gd name="connsiteX0" fmla="*/ 612501 w 2712021"/>
                <a:gd name="connsiteY0" fmla="*/ 429 h 2200383"/>
                <a:gd name="connsiteX1" fmla="*/ 243385 w 2712021"/>
                <a:gd name="connsiteY1" fmla="*/ 50763 h 2200383"/>
                <a:gd name="connsiteX2" fmla="*/ 21193 w 2712021"/>
                <a:gd name="connsiteY2" fmla="*/ 310821 h 2200383"/>
                <a:gd name="connsiteX3" fmla="*/ 51807 w 2712021"/>
                <a:gd name="connsiteY3" fmla="*/ 676995 h 2200383"/>
                <a:gd name="connsiteX4" fmla="*/ 398931 w 2712021"/>
                <a:gd name="connsiteY4" fmla="*/ 1076492 h 2200383"/>
                <a:gd name="connsiteX5" fmla="*/ 627007 w 2712021"/>
                <a:gd name="connsiteY5" fmla="*/ 1303664 h 2200383"/>
                <a:gd name="connsiteX6" fmla="*/ 943487 w 2712021"/>
                <a:gd name="connsiteY6" fmla="*/ 1411585 h 2200383"/>
                <a:gd name="connsiteX7" fmla="*/ 1187030 w 2712021"/>
                <a:gd name="connsiteY7" fmla="*/ 1423353 h 2200383"/>
                <a:gd name="connsiteX8" fmla="*/ 1339401 w 2712021"/>
                <a:gd name="connsiteY8" fmla="*/ 1729464 h 2200383"/>
                <a:gd name="connsiteX9" fmla="*/ 1838429 w 2712021"/>
                <a:gd name="connsiteY9" fmla="*/ 2061849 h 2200383"/>
                <a:gd name="connsiteX10" fmla="*/ 2712021 w 2712021"/>
                <a:gd name="connsiteY10" fmla="*/ 2200383 h 2200383"/>
                <a:gd name="connsiteX11" fmla="*/ 2398453 w 2712021"/>
                <a:gd name="connsiteY11" fmla="*/ 2128290 h 2200383"/>
                <a:gd name="connsiteX12" fmla="*/ 1987159 w 2712021"/>
                <a:gd name="connsiteY12" fmla="*/ 2058907 h 2200383"/>
                <a:gd name="connsiteX13" fmla="*/ 1574293 w 2712021"/>
                <a:gd name="connsiteY13" fmla="*/ 1853726 h 2200383"/>
                <a:gd name="connsiteX14" fmla="*/ 1341440 w 2712021"/>
                <a:gd name="connsiteY14" fmla="*/ 1618601 h 2200383"/>
                <a:gd name="connsiteX15" fmla="*/ 1243947 w 2712021"/>
                <a:gd name="connsiteY15" fmla="*/ 1380301 h 2200383"/>
                <a:gd name="connsiteX16" fmla="*/ 713169 w 2712021"/>
                <a:gd name="connsiteY16" fmla="*/ 1183277 h 2200383"/>
                <a:gd name="connsiteX17" fmla="*/ 260163 w 2712021"/>
                <a:gd name="connsiteY17" fmla="*/ 805772 h 2200383"/>
                <a:gd name="connsiteX18" fmla="*/ 92383 w 2712021"/>
                <a:gd name="connsiteY18" fmla="*/ 470212 h 2200383"/>
                <a:gd name="connsiteX19" fmla="*/ 193051 w 2712021"/>
                <a:gd name="connsiteY19" fmla="*/ 126264 h 2200383"/>
                <a:gd name="connsiteX20" fmla="*/ 466713 w 2712021"/>
                <a:gd name="connsiteY20" fmla="*/ 26732 h 2200383"/>
                <a:gd name="connsiteX21" fmla="*/ 612501 w 2712021"/>
                <a:gd name="connsiteY21" fmla="*/ 429 h 2200383"/>
                <a:gd name="connsiteX0" fmla="*/ 614078 w 2713598"/>
                <a:gd name="connsiteY0" fmla="*/ 763 h 2200717"/>
                <a:gd name="connsiteX1" fmla="*/ 267187 w 2713598"/>
                <a:gd name="connsiteY1" fmla="*/ 60622 h 2200717"/>
                <a:gd name="connsiteX2" fmla="*/ 22770 w 2713598"/>
                <a:gd name="connsiteY2" fmla="*/ 311155 h 2200717"/>
                <a:gd name="connsiteX3" fmla="*/ 53384 w 2713598"/>
                <a:gd name="connsiteY3" fmla="*/ 677329 h 2200717"/>
                <a:gd name="connsiteX4" fmla="*/ 400508 w 2713598"/>
                <a:gd name="connsiteY4" fmla="*/ 1076826 h 2200717"/>
                <a:gd name="connsiteX5" fmla="*/ 628584 w 2713598"/>
                <a:gd name="connsiteY5" fmla="*/ 1303998 h 2200717"/>
                <a:gd name="connsiteX6" fmla="*/ 945064 w 2713598"/>
                <a:gd name="connsiteY6" fmla="*/ 1411919 h 2200717"/>
                <a:gd name="connsiteX7" fmla="*/ 1188607 w 2713598"/>
                <a:gd name="connsiteY7" fmla="*/ 1423687 h 2200717"/>
                <a:gd name="connsiteX8" fmla="*/ 1340978 w 2713598"/>
                <a:gd name="connsiteY8" fmla="*/ 1729798 h 2200717"/>
                <a:gd name="connsiteX9" fmla="*/ 1840006 w 2713598"/>
                <a:gd name="connsiteY9" fmla="*/ 2062183 h 2200717"/>
                <a:gd name="connsiteX10" fmla="*/ 2713598 w 2713598"/>
                <a:gd name="connsiteY10" fmla="*/ 2200717 h 2200717"/>
                <a:gd name="connsiteX11" fmla="*/ 2400030 w 2713598"/>
                <a:gd name="connsiteY11" fmla="*/ 2128624 h 2200717"/>
                <a:gd name="connsiteX12" fmla="*/ 1988736 w 2713598"/>
                <a:gd name="connsiteY12" fmla="*/ 2059241 h 2200717"/>
                <a:gd name="connsiteX13" fmla="*/ 1575870 w 2713598"/>
                <a:gd name="connsiteY13" fmla="*/ 1854060 h 2200717"/>
                <a:gd name="connsiteX14" fmla="*/ 1343017 w 2713598"/>
                <a:gd name="connsiteY14" fmla="*/ 1618935 h 2200717"/>
                <a:gd name="connsiteX15" fmla="*/ 1245524 w 2713598"/>
                <a:gd name="connsiteY15" fmla="*/ 1380635 h 2200717"/>
                <a:gd name="connsiteX16" fmla="*/ 714746 w 2713598"/>
                <a:gd name="connsiteY16" fmla="*/ 1183611 h 2200717"/>
                <a:gd name="connsiteX17" fmla="*/ 261740 w 2713598"/>
                <a:gd name="connsiteY17" fmla="*/ 806106 h 2200717"/>
                <a:gd name="connsiteX18" fmla="*/ 93960 w 2713598"/>
                <a:gd name="connsiteY18" fmla="*/ 470546 h 2200717"/>
                <a:gd name="connsiteX19" fmla="*/ 194628 w 2713598"/>
                <a:gd name="connsiteY19" fmla="*/ 126598 h 2200717"/>
                <a:gd name="connsiteX20" fmla="*/ 468290 w 2713598"/>
                <a:gd name="connsiteY20" fmla="*/ 27066 h 2200717"/>
                <a:gd name="connsiteX21" fmla="*/ 614078 w 2713598"/>
                <a:gd name="connsiteY21" fmla="*/ 763 h 2200717"/>
                <a:gd name="connsiteX0" fmla="*/ 614078 w 2713598"/>
                <a:gd name="connsiteY0" fmla="*/ 763 h 2200717"/>
                <a:gd name="connsiteX1" fmla="*/ 267187 w 2713598"/>
                <a:gd name="connsiteY1" fmla="*/ 60622 h 2200717"/>
                <a:gd name="connsiteX2" fmla="*/ 22770 w 2713598"/>
                <a:gd name="connsiteY2" fmla="*/ 311155 h 2200717"/>
                <a:gd name="connsiteX3" fmla="*/ 53384 w 2713598"/>
                <a:gd name="connsiteY3" fmla="*/ 677329 h 2200717"/>
                <a:gd name="connsiteX4" fmla="*/ 400508 w 2713598"/>
                <a:gd name="connsiteY4" fmla="*/ 1076826 h 2200717"/>
                <a:gd name="connsiteX5" fmla="*/ 628584 w 2713598"/>
                <a:gd name="connsiteY5" fmla="*/ 1303998 h 2200717"/>
                <a:gd name="connsiteX6" fmla="*/ 945064 w 2713598"/>
                <a:gd name="connsiteY6" fmla="*/ 1411919 h 2200717"/>
                <a:gd name="connsiteX7" fmla="*/ 1188607 w 2713598"/>
                <a:gd name="connsiteY7" fmla="*/ 1423687 h 2200717"/>
                <a:gd name="connsiteX8" fmla="*/ 1340978 w 2713598"/>
                <a:gd name="connsiteY8" fmla="*/ 1729798 h 2200717"/>
                <a:gd name="connsiteX9" fmla="*/ 1840006 w 2713598"/>
                <a:gd name="connsiteY9" fmla="*/ 2062183 h 2200717"/>
                <a:gd name="connsiteX10" fmla="*/ 2713598 w 2713598"/>
                <a:gd name="connsiteY10" fmla="*/ 2200717 h 2200717"/>
                <a:gd name="connsiteX11" fmla="*/ 2400030 w 2713598"/>
                <a:gd name="connsiteY11" fmla="*/ 2128624 h 2200717"/>
                <a:gd name="connsiteX12" fmla="*/ 1988736 w 2713598"/>
                <a:gd name="connsiteY12" fmla="*/ 2059241 h 2200717"/>
                <a:gd name="connsiteX13" fmla="*/ 1575870 w 2713598"/>
                <a:gd name="connsiteY13" fmla="*/ 1854060 h 2200717"/>
                <a:gd name="connsiteX14" fmla="*/ 1343017 w 2713598"/>
                <a:gd name="connsiteY14" fmla="*/ 1618935 h 2200717"/>
                <a:gd name="connsiteX15" fmla="*/ 1245524 w 2713598"/>
                <a:gd name="connsiteY15" fmla="*/ 1380635 h 2200717"/>
                <a:gd name="connsiteX16" fmla="*/ 714746 w 2713598"/>
                <a:gd name="connsiteY16" fmla="*/ 1183611 h 2200717"/>
                <a:gd name="connsiteX17" fmla="*/ 261740 w 2713598"/>
                <a:gd name="connsiteY17" fmla="*/ 806106 h 2200717"/>
                <a:gd name="connsiteX18" fmla="*/ 93960 w 2713598"/>
                <a:gd name="connsiteY18" fmla="*/ 470546 h 2200717"/>
                <a:gd name="connsiteX19" fmla="*/ 194628 w 2713598"/>
                <a:gd name="connsiteY19" fmla="*/ 126598 h 2200717"/>
                <a:gd name="connsiteX20" fmla="*/ 468290 w 2713598"/>
                <a:gd name="connsiteY20" fmla="*/ 27066 h 2200717"/>
                <a:gd name="connsiteX21" fmla="*/ 614078 w 2713598"/>
                <a:gd name="connsiteY21" fmla="*/ 763 h 2200717"/>
                <a:gd name="connsiteX0" fmla="*/ 614078 w 2713598"/>
                <a:gd name="connsiteY0" fmla="*/ 1785 h 2201739"/>
                <a:gd name="connsiteX1" fmla="*/ 267187 w 2713598"/>
                <a:gd name="connsiteY1" fmla="*/ 61644 h 2201739"/>
                <a:gd name="connsiteX2" fmla="*/ 22770 w 2713598"/>
                <a:gd name="connsiteY2" fmla="*/ 312177 h 2201739"/>
                <a:gd name="connsiteX3" fmla="*/ 53384 w 2713598"/>
                <a:gd name="connsiteY3" fmla="*/ 678351 h 2201739"/>
                <a:gd name="connsiteX4" fmla="*/ 400508 w 2713598"/>
                <a:gd name="connsiteY4" fmla="*/ 1077848 h 2201739"/>
                <a:gd name="connsiteX5" fmla="*/ 628584 w 2713598"/>
                <a:gd name="connsiteY5" fmla="*/ 1305020 h 2201739"/>
                <a:gd name="connsiteX6" fmla="*/ 945064 w 2713598"/>
                <a:gd name="connsiteY6" fmla="*/ 1412941 h 2201739"/>
                <a:gd name="connsiteX7" fmla="*/ 1188607 w 2713598"/>
                <a:gd name="connsiteY7" fmla="*/ 1424709 h 2201739"/>
                <a:gd name="connsiteX8" fmla="*/ 1340978 w 2713598"/>
                <a:gd name="connsiteY8" fmla="*/ 1730820 h 2201739"/>
                <a:gd name="connsiteX9" fmla="*/ 1840006 w 2713598"/>
                <a:gd name="connsiteY9" fmla="*/ 2063205 h 2201739"/>
                <a:gd name="connsiteX10" fmla="*/ 2713598 w 2713598"/>
                <a:gd name="connsiteY10" fmla="*/ 2201739 h 2201739"/>
                <a:gd name="connsiteX11" fmla="*/ 2400030 w 2713598"/>
                <a:gd name="connsiteY11" fmla="*/ 2129646 h 2201739"/>
                <a:gd name="connsiteX12" fmla="*/ 1988736 w 2713598"/>
                <a:gd name="connsiteY12" fmla="*/ 2060263 h 2201739"/>
                <a:gd name="connsiteX13" fmla="*/ 1575870 w 2713598"/>
                <a:gd name="connsiteY13" fmla="*/ 1855082 h 2201739"/>
                <a:gd name="connsiteX14" fmla="*/ 1343017 w 2713598"/>
                <a:gd name="connsiteY14" fmla="*/ 1619957 h 2201739"/>
                <a:gd name="connsiteX15" fmla="*/ 1245524 w 2713598"/>
                <a:gd name="connsiteY15" fmla="*/ 1381657 h 2201739"/>
                <a:gd name="connsiteX16" fmla="*/ 714746 w 2713598"/>
                <a:gd name="connsiteY16" fmla="*/ 1184633 h 2201739"/>
                <a:gd name="connsiteX17" fmla="*/ 261740 w 2713598"/>
                <a:gd name="connsiteY17" fmla="*/ 807128 h 2201739"/>
                <a:gd name="connsiteX18" fmla="*/ 93960 w 2713598"/>
                <a:gd name="connsiteY18" fmla="*/ 471568 h 2201739"/>
                <a:gd name="connsiteX19" fmla="*/ 191453 w 2713598"/>
                <a:gd name="connsiteY19" fmla="*/ 149845 h 2201739"/>
                <a:gd name="connsiteX20" fmla="*/ 468290 w 2713598"/>
                <a:gd name="connsiteY20" fmla="*/ 28088 h 2201739"/>
                <a:gd name="connsiteX21" fmla="*/ 614078 w 2713598"/>
                <a:gd name="connsiteY21" fmla="*/ 1785 h 2201739"/>
                <a:gd name="connsiteX0" fmla="*/ 606203 w 2705723"/>
                <a:gd name="connsiteY0" fmla="*/ 1785 h 2201739"/>
                <a:gd name="connsiteX1" fmla="*/ 259312 w 2705723"/>
                <a:gd name="connsiteY1" fmla="*/ 61644 h 2201739"/>
                <a:gd name="connsiteX2" fmla="*/ 146557 w 2705723"/>
                <a:gd name="connsiteY2" fmla="*/ 137902 h 2201739"/>
                <a:gd name="connsiteX3" fmla="*/ 14895 w 2705723"/>
                <a:gd name="connsiteY3" fmla="*/ 312177 h 2201739"/>
                <a:gd name="connsiteX4" fmla="*/ 45509 w 2705723"/>
                <a:gd name="connsiteY4" fmla="*/ 678351 h 2201739"/>
                <a:gd name="connsiteX5" fmla="*/ 392633 w 2705723"/>
                <a:gd name="connsiteY5" fmla="*/ 1077848 h 2201739"/>
                <a:gd name="connsiteX6" fmla="*/ 620709 w 2705723"/>
                <a:gd name="connsiteY6" fmla="*/ 1305020 h 2201739"/>
                <a:gd name="connsiteX7" fmla="*/ 937189 w 2705723"/>
                <a:gd name="connsiteY7" fmla="*/ 1412941 h 2201739"/>
                <a:gd name="connsiteX8" fmla="*/ 1180732 w 2705723"/>
                <a:gd name="connsiteY8" fmla="*/ 1424709 h 2201739"/>
                <a:gd name="connsiteX9" fmla="*/ 1333103 w 2705723"/>
                <a:gd name="connsiteY9" fmla="*/ 1730820 h 2201739"/>
                <a:gd name="connsiteX10" fmla="*/ 1832131 w 2705723"/>
                <a:gd name="connsiteY10" fmla="*/ 2063205 h 2201739"/>
                <a:gd name="connsiteX11" fmla="*/ 2705723 w 2705723"/>
                <a:gd name="connsiteY11" fmla="*/ 2201739 h 2201739"/>
                <a:gd name="connsiteX12" fmla="*/ 2392155 w 2705723"/>
                <a:gd name="connsiteY12" fmla="*/ 2129646 h 2201739"/>
                <a:gd name="connsiteX13" fmla="*/ 1980861 w 2705723"/>
                <a:gd name="connsiteY13" fmla="*/ 2060263 h 2201739"/>
                <a:gd name="connsiteX14" fmla="*/ 1567995 w 2705723"/>
                <a:gd name="connsiteY14" fmla="*/ 1855082 h 2201739"/>
                <a:gd name="connsiteX15" fmla="*/ 1335142 w 2705723"/>
                <a:gd name="connsiteY15" fmla="*/ 1619957 h 2201739"/>
                <a:gd name="connsiteX16" fmla="*/ 1237649 w 2705723"/>
                <a:gd name="connsiteY16" fmla="*/ 1381657 h 2201739"/>
                <a:gd name="connsiteX17" fmla="*/ 706871 w 2705723"/>
                <a:gd name="connsiteY17" fmla="*/ 1184633 h 2201739"/>
                <a:gd name="connsiteX18" fmla="*/ 253865 w 2705723"/>
                <a:gd name="connsiteY18" fmla="*/ 807128 h 2201739"/>
                <a:gd name="connsiteX19" fmla="*/ 86085 w 2705723"/>
                <a:gd name="connsiteY19" fmla="*/ 471568 h 2201739"/>
                <a:gd name="connsiteX20" fmla="*/ 183578 w 2705723"/>
                <a:gd name="connsiteY20" fmla="*/ 149845 h 2201739"/>
                <a:gd name="connsiteX21" fmla="*/ 460415 w 2705723"/>
                <a:gd name="connsiteY21" fmla="*/ 28088 h 2201739"/>
                <a:gd name="connsiteX22" fmla="*/ 606203 w 2705723"/>
                <a:gd name="connsiteY22" fmla="*/ 1785 h 2201739"/>
                <a:gd name="connsiteX0" fmla="*/ 614078 w 2713598"/>
                <a:gd name="connsiteY0" fmla="*/ 1785 h 2201739"/>
                <a:gd name="connsiteX1" fmla="*/ 267187 w 2713598"/>
                <a:gd name="connsiteY1" fmla="*/ 61644 h 2201739"/>
                <a:gd name="connsiteX2" fmla="*/ 22770 w 2713598"/>
                <a:gd name="connsiteY2" fmla="*/ 312177 h 2201739"/>
                <a:gd name="connsiteX3" fmla="*/ 53384 w 2713598"/>
                <a:gd name="connsiteY3" fmla="*/ 678351 h 2201739"/>
                <a:gd name="connsiteX4" fmla="*/ 400508 w 2713598"/>
                <a:gd name="connsiteY4" fmla="*/ 1077848 h 2201739"/>
                <a:gd name="connsiteX5" fmla="*/ 628584 w 2713598"/>
                <a:gd name="connsiteY5" fmla="*/ 1305020 h 2201739"/>
                <a:gd name="connsiteX6" fmla="*/ 945064 w 2713598"/>
                <a:gd name="connsiteY6" fmla="*/ 1412941 h 2201739"/>
                <a:gd name="connsiteX7" fmla="*/ 1188607 w 2713598"/>
                <a:gd name="connsiteY7" fmla="*/ 1424709 h 2201739"/>
                <a:gd name="connsiteX8" fmla="*/ 1340978 w 2713598"/>
                <a:gd name="connsiteY8" fmla="*/ 1730820 h 2201739"/>
                <a:gd name="connsiteX9" fmla="*/ 1840006 w 2713598"/>
                <a:gd name="connsiteY9" fmla="*/ 2063205 h 2201739"/>
                <a:gd name="connsiteX10" fmla="*/ 2713598 w 2713598"/>
                <a:gd name="connsiteY10" fmla="*/ 2201739 h 2201739"/>
                <a:gd name="connsiteX11" fmla="*/ 2400030 w 2713598"/>
                <a:gd name="connsiteY11" fmla="*/ 2129646 h 2201739"/>
                <a:gd name="connsiteX12" fmla="*/ 1988736 w 2713598"/>
                <a:gd name="connsiteY12" fmla="*/ 2060263 h 2201739"/>
                <a:gd name="connsiteX13" fmla="*/ 1575870 w 2713598"/>
                <a:gd name="connsiteY13" fmla="*/ 1855082 h 2201739"/>
                <a:gd name="connsiteX14" fmla="*/ 1343017 w 2713598"/>
                <a:gd name="connsiteY14" fmla="*/ 1619957 h 2201739"/>
                <a:gd name="connsiteX15" fmla="*/ 1245524 w 2713598"/>
                <a:gd name="connsiteY15" fmla="*/ 1381657 h 2201739"/>
                <a:gd name="connsiteX16" fmla="*/ 714746 w 2713598"/>
                <a:gd name="connsiteY16" fmla="*/ 1184633 h 2201739"/>
                <a:gd name="connsiteX17" fmla="*/ 261740 w 2713598"/>
                <a:gd name="connsiteY17" fmla="*/ 807128 h 2201739"/>
                <a:gd name="connsiteX18" fmla="*/ 93960 w 2713598"/>
                <a:gd name="connsiteY18" fmla="*/ 471568 h 2201739"/>
                <a:gd name="connsiteX19" fmla="*/ 191453 w 2713598"/>
                <a:gd name="connsiteY19" fmla="*/ 149845 h 2201739"/>
                <a:gd name="connsiteX20" fmla="*/ 468290 w 2713598"/>
                <a:gd name="connsiteY20" fmla="*/ 28088 h 2201739"/>
                <a:gd name="connsiteX21" fmla="*/ 614078 w 2713598"/>
                <a:gd name="connsiteY21" fmla="*/ 1785 h 2201739"/>
                <a:gd name="connsiteX0" fmla="*/ 614078 w 2713598"/>
                <a:gd name="connsiteY0" fmla="*/ 2240 h 2202194"/>
                <a:gd name="connsiteX1" fmla="*/ 267187 w 2713598"/>
                <a:gd name="connsiteY1" fmla="*/ 62099 h 2202194"/>
                <a:gd name="connsiteX2" fmla="*/ 22770 w 2713598"/>
                <a:gd name="connsiteY2" fmla="*/ 312632 h 2202194"/>
                <a:gd name="connsiteX3" fmla="*/ 53384 w 2713598"/>
                <a:gd name="connsiteY3" fmla="*/ 678806 h 2202194"/>
                <a:gd name="connsiteX4" fmla="*/ 400508 w 2713598"/>
                <a:gd name="connsiteY4" fmla="*/ 1078303 h 2202194"/>
                <a:gd name="connsiteX5" fmla="*/ 628584 w 2713598"/>
                <a:gd name="connsiteY5" fmla="*/ 1305475 h 2202194"/>
                <a:gd name="connsiteX6" fmla="*/ 945064 w 2713598"/>
                <a:gd name="connsiteY6" fmla="*/ 1413396 h 2202194"/>
                <a:gd name="connsiteX7" fmla="*/ 1188607 w 2713598"/>
                <a:gd name="connsiteY7" fmla="*/ 1425164 h 2202194"/>
                <a:gd name="connsiteX8" fmla="*/ 1340978 w 2713598"/>
                <a:gd name="connsiteY8" fmla="*/ 1731275 h 2202194"/>
                <a:gd name="connsiteX9" fmla="*/ 1840006 w 2713598"/>
                <a:gd name="connsiteY9" fmla="*/ 2063660 h 2202194"/>
                <a:gd name="connsiteX10" fmla="*/ 2713598 w 2713598"/>
                <a:gd name="connsiteY10" fmla="*/ 2202194 h 2202194"/>
                <a:gd name="connsiteX11" fmla="*/ 2400030 w 2713598"/>
                <a:gd name="connsiteY11" fmla="*/ 2130101 h 2202194"/>
                <a:gd name="connsiteX12" fmla="*/ 1988736 w 2713598"/>
                <a:gd name="connsiteY12" fmla="*/ 2060718 h 2202194"/>
                <a:gd name="connsiteX13" fmla="*/ 1575870 w 2713598"/>
                <a:gd name="connsiteY13" fmla="*/ 1855537 h 2202194"/>
                <a:gd name="connsiteX14" fmla="*/ 1343017 w 2713598"/>
                <a:gd name="connsiteY14" fmla="*/ 1620412 h 2202194"/>
                <a:gd name="connsiteX15" fmla="*/ 1245524 w 2713598"/>
                <a:gd name="connsiteY15" fmla="*/ 1382112 h 2202194"/>
                <a:gd name="connsiteX16" fmla="*/ 714746 w 2713598"/>
                <a:gd name="connsiteY16" fmla="*/ 1185088 h 2202194"/>
                <a:gd name="connsiteX17" fmla="*/ 261740 w 2713598"/>
                <a:gd name="connsiteY17" fmla="*/ 807583 h 2202194"/>
                <a:gd name="connsiteX18" fmla="*/ 93960 w 2713598"/>
                <a:gd name="connsiteY18" fmla="*/ 472023 h 2202194"/>
                <a:gd name="connsiteX19" fmla="*/ 178753 w 2713598"/>
                <a:gd name="connsiteY19" fmla="*/ 172525 h 2202194"/>
                <a:gd name="connsiteX20" fmla="*/ 468290 w 2713598"/>
                <a:gd name="connsiteY20" fmla="*/ 28543 h 2202194"/>
                <a:gd name="connsiteX21" fmla="*/ 614078 w 2713598"/>
                <a:gd name="connsiteY21" fmla="*/ 2240 h 2202194"/>
                <a:gd name="connsiteX0" fmla="*/ 614078 w 2713598"/>
                <a:gd name="connsiteY0" fmla="*/ 2240 h 2202194"/>
                <a:gd name="connsiteX1" fmla="*/ 267187 w 2713598"/>
                <a:gd name="connsiteY1" fmla="*/ 62099 h 2202194"/>
                <a:gd name="connsiteX2" fmla="*/ 22770 w 2713598"/>
                <a:gd name="connsiteY2" fmla="*/ 312632 h 2202194"/>
                <a:gd name="connsiteX3" fmla="*/ 53384 w 2713598"/>
                <a:gd name="connsiteY3" fmla="*/ 678806 h 2202194"/>
                <a:gd name="connsiteX4" fmla="*/ 400508 w 2713598"/>
                <a:gd name="connsiteY4" fmla="*/ 1078303 h 2202194"/>
                <a:gd name="connsiteX5" fmla="*/ 628584 w 2713598"/>
                <a:gd name="connsiteY5" fmla="*/ 1305475 h 2202194"/>
                <a:gd name="connsiteX6" fmla="*/ 945064 w 2713598"/>
                <a:gd name="connsiteY6" fmla="*/ 1413396 h 2202194"/>
                <a:gd name="connsiteX7" fmla="*/ 1188607 w 2713598"/>
                <a:gd name="connsiteY7" fmla="*/ 1425164 h 2202194"/>
                <a:gd name="connsiteX8" fmla="*/ 1340978 w 2713598"/>
                <a:gd name="connsiteY8" fmla="*/ 1731275 h 2202194"/>
                <a:gd name="connsiteX9" fmla="*/ 1840006 w 2713598"/>
                <a:gd name="connsiteY9" fmla="*/ 2063660 h 2202194"/>
                <a:gd name="connsiteX10" fmla="*/ 2713598 w 2713598"/>
                <a:gd name="connsiteY10" fmla="*/ 2202194 h 2202194"/>
                <a:gd name="connsiteX11" fmla="*/ 2400030 w 2713598"/>
                <a:gd name="connsiteY11" fmla="*/ 2130101 h 2202194"/>
                <a:gd name="connsiteX12" fmla="*/ 1988736 w 2713598"/>
                <a:gd name="connsiteY12" fmla="*/ 2060718 h 2202194"/>
                <a:gd name="connsiteX13" fmla="*/ 1575870 w 2713598"/>
                <a:gd name="connsiteY13" fmla="*/ 1855537 h 2202194"/>
                <a:gd name="connsiteX14" fmla="*/ 1343017 w 2713598"/>
                <a:gd name="connsiteY14" fmla="*/ 1620412 h 2202194"/>
                <a:gd name="connsiteX15" fmla="*/ 1245524 w 2713598"/>
                <a:gd name="connsiteY15" fmla="*/ 1382112 h 2202194"/>
                <a:gd name="connsiteX16" fmla="*/ 714746 w 2713598"/>
                <a:gd name="connsiteY16" fmla="*/ 1185088 h 2202194"/>
                <a:gd name="connsiteX17" fmla="*/ 261740 w 2713598"/>
                <a:gd name="connsiteY17" fmla="*/ 807583 h 2202194"/>
                <a:gd name="connsiteX18" fmla="*/ 93960 w 2713598"/>
                <a:gd name="connsiteY18" fmla="*/ 472023 h 2202194"/>
                <a:gd name="connsiteX19" fmla="*/ 178753 w 2713598"/>
                <a:gd name="connsiteY19" fmla="*/ 172525 h 2202194"/>
                <a:gd name="connsiteX20" fmla="*/ 468290 w 2713598"/>
                <a:gd name="connsiteY20" fmla="*/ 28543 h 2202194"/>
                <a:gd name="connsiteX21" fmla="*/ 614078 w 2713598"/>
                <a:gd name="connsiteY21" fmla="*/ 2240 h 2202194"/>
                <a:gd name="connsiteX0" fmla="*/ 614078 w 2713598"/>
                <a:gd name="connsiteY0" fmla="*/ 1495 h 2201449"/>
                <a:gd name="connsiteX1" fmla="*/ 267187 w 2713598"/>
                <a:gd name="connsiteY1" fmla="*/ 61354 h 2201449"/>
                <a:gd name="connsiteX2" fmla="*/ 22770 w 2713598"/>
                <a:gd name="connsiteY2" fmla="*/ 311887 h 2201449"/>
                <a:gd name="connsiteX3" fmla="*/ 53384 w 2713598"/>
                <a:gd name="connsiteY3" fmla="*/ 678061 h 2201449"/>
                <a:gd name="connsiteX4" fmla="*/ 400508 w 2713598"/>
                <a:gd name="connsiteY4" fmla="*/ 1077558 h 2201449"/>
                <a:gd name="connsiteX5" fmla="*/ 628584 w 2713598"/>
                <a:gd name="connsiteY5" fmla="*/ 1304730 h 2201449"/>
                <a:gd name="connsiteX6" fmla="*/ 945064 w 2713598"/>
                <a:gd name="connsiteY6" fmla="*/ 1412651 h 2201449"/>
                <a:gd name="connsiteX7" fmla="*/ 1188607 w 2713598"/>
                <a:gd name="connsiteY7" fmla="*/ 1424419 h 2201449"/>
                <a:gd name="connsiteX8" fmla="*/ 1340978 w 2713598"/>
                <a:gd name="connsiteY8" fmla="*/ 1730530 h 2201449"/>
                <a:gd name="connsiteX9" fmla="*/ 1840006 w 2713598"/>
                <a:gd name="connsiteY9" fmla="*/ 2062915 h 2201449"/>
                <a:gd name="connsiteX10" fmla="*/ 2713598 w 2713598"/>
                <a:gd name="connsiteY10" fmla="*/ 2201449 h 2201449"/>
                <a:gd name="connsiteX11" fmla="*/ 2400030 w 2713598"/>
                <a:gd name="connsiteY11" fmla="*/ 2129356 h 2201449"/>
                <a:gd name="connsiteX12" fmla="*/ 1988736 w 2713598"/>
                <a:gd name="connsiteY12" fmla="*/ 2059973 h 2201449"/>
                <a:gd name="connsiteX13" fmla="*/ 1575870 w 2713598"/>
                <a:gd name="connsiteY13" fmla="*/ 1854792 h 2201449"/>
                <a:gd name="connsiteX14" fmla="*/ 1343017 w 2713598"/>
                <a:gd name="connsiteY14" fmla="*/ 1619667 h 2201449"/>
                <a:gd name="connsiteX15" fmla="*/ 1245524 w 2713598"/>
                <a:gd name="connsiteY15" fmla="*/ 1381367 h 2201449"/>
                <a:gd name="connsiteX16" fmla="*/ 714746 w 2713598"/>
                <a:gd name="connsiteY16" fmla="*/ 1184343 h 2201449"/>
                <a:gd name="connsiteX17" fmla="*/ 261740 w 2713598"/>
                <a:gd name="connsiteY17" fmla="*/ 806838 h 2201449"/>
                <a:gd name="connsiteX18" fmla="*/ 93960 w 2713598"/>
                <a:gd name="connsiteY18" fmla="*/ 471278 h 2201449"/>
                <a:gd name="connsiteX19" fmla="*/ 197803 w 2713598"/>
                <a:gd name="connsiteY19" fmla="*/ 130505 h 2201449"/>
                <a:gd name="connsiteX20" fmla="*/ 468290 w 2713598"/>
                <a:gd name="connsiteY20" fmla="*/ 27798 h 2201449"/>
                <a:gd name="connsiteX21" fmla="*/ 614078 w 2713598"/>
                <a:gd name="connsiteY21" fmla="*/ 1495 h 2201449"/>
                <a:gd name="connsiteX0" fmla="*/ 614078 w 2713598"/>
                <a:gd name="connsiteY0" fmla="*/ 1495 h 2201449"/>
                <a:gd name="connsiteX1" fmla="*/ 267187 w 2713598"/>
                <a:gd name="connsiteY1" fmla="*/ 61354 h 2201449"/>
                <a:gd name="connsiteX2" fmla="*/ 22770 w 2713598"/>
                <a:gd name="connsiteY2" fmla="*/ 311887 h 2201449"/>
                <a:gd name="connsiteX3" fmla="*/ 53384 w 2713598"/>
                <a:gd name="connsiteY3" fmla="*/ 678061 h 2201449"/>
                <a:gd name="connsiteX4" fmla="*/ 400508 w 2713598"/>
                <a:gd name="connsiteY4" fmla="*/ 1077558 h 2201449"/>
                <a:gd name="connsiteX5" fmla="*/ 628584 w 2713598"/>
                <a:gd name="connsiteY5" fmla="*/ 1304730 h 2201449"/>
                <a:gd name="connsiteX6" fmla="*/ 945064 w 2713598"/>
                <a:gd name="connsiteY6" fmla="*/ 1412651 h 2201449"/>
                <a:gd name="connsiteX7" fmla="*/ 1188607 w 2713598"/>
                <a:gd name="connsiteY7" fmla="*/ 1424419 h 2201449"/>
                <a:gd name="connsiteX8" fmla="*/ 1340978 w 2713598"/>
                <a:gd name="connsiteY8" fmla="*/ 1730530 h 2201449"/>
                <a:gd name="connsiteX9" fmla="*/ 1840006 w 2713598"/>
                <a:gd name="connsiteY9" fmla="*/ 2062915 h 2201449"/>
                <a:gd name="connsiteX10" fmla="*/ 2713598 w 2713598"/>
                <a:gd name="connsiteY10" fmla="*/ 2201449 h 2201449"/>
                <a:gd name="connsiteX11" fmla="*/ 2400030 w 2713598"/>
                <a:gd name="connsiteY11" fmla="*/ 2129356 h 2201449"/>
                <a:gd name="connsiteX12" fmla="*/ 1988736 w 2713598"/>
                <a:gd name="connsiteY12" fmla="*/ 2059973 h 2201449"/>
                <a:gd name="connsiteX13" fmla="*/ 1575870 w 2713598"/>
                <a:gd name="connsiteY13" fmla="*/ 1854792 h 2201449"/>
                <a:gd name="connsiteX14" fmla="*/ 1343017 w 2713598"/>
                <a:gd name="connsiteY14" fmla="*/ 1619667 h 2201449"/>
                <a:gd name="connsiteX15" fmla="*/ 1245524 w 2713598"/>
                <a:gd name="connsiteY15" fmla="*/ 1381367 h 2201449"/>
                <a:gd name="connsiteX16" fmla="*/ 714746 w 2713598"/>
                <a:gd name="connsiteY16" fmla="*/ 1184343 h 2201449"/>
                <a:gd name="connsiteX17" fmla="*/ 261740 w 2713598"/>
                <a:gd name="connsiteY17" fmla="*/ 806838 h 2201449"/>
                <a:gd name="connsiteX18" fmla="*/ 93960 w 2713598"/>
                <a:gd name="connsiteY18" fmla="*/ 471278 h 2201449"/>
                <a:gd name="connsiteX19" fmla="*/ 197803 w 2713598"/>
                <a:gd name="connsiteY19" fmla="*/ 130505 h 2201449"/>
                <a:gd name="connsiteX20" fmla="*/ 468290 w 2713598"/>
                <a:gd name="connsiteY20" fmla="*/ 27798 h 2201449"/>
                <a:gd name="connsiteX21" fmla="*/ 614078 w 2713598"/>
                <a:gd name="connsiteY21" fmla="*/ 1495 h 2201449"/>
                <a:gd name="connsiteX0" fmla="*/ 614078 w 2713598"/>
                <a:gd name="connsiteY0" fmla="*/ 554 h 2200508"/>
                <a:gd name="connsiteX1" fmla="*/ 267187 w 2713598"/>
                <a:gd name="connsiteY1" fmla="*/ 60413 h 2200508"/>
                <a:gd name="connsiteX2" fmla="*/ 22770 w 2713598"/>
                <a:gd name="connsiteY2" fmla="*/ 310946 h 2200508"/>
                <a:gd name="connsiteX3" fmla="*/ 53384 w 2713598"/>
                <a:gd name="connsiteY3" fmla="*/ 677120 h 2200508"/>
                <a:gd name="connsiteX4" fmla="*/ 400508 w 2713598"/>
                <a:gd name="connsiteY4" fmla="*/ 1076617 h 2200508"/>
                <a:gd name="connsiteX5" fmla="*/ 628584 w 2713598"/>
                <a:gd name="connsiteY5" fmla="*/ 1303789 h 2200508"/>
                <a:gd name="connsiteX6" fmla="*/ 945064 w 2713598"/>
                <a:gd name="connsiteY6" fmla="*/ 1411710 h 2200508"/>
                <a:gd name="connsiteX7" fmla="*/ 1188607 w 2713598"/>
                <a:gd name="connsiteY7" fmla="*/ 1423478 h 2200508"/>
                <a:gd name="connsiteX8" fmla="*/ 1340978 w 2713598"/>
                <a:gd name="connsiteY8" fmla="*/ 1729589 h 2200508"/>
                <a:gd name="connsiteX9" fmla="*/ 1840006 w 2713598"/>
                <a:gd name="connsiteY9" fmla="*/ 2061974 h 2200508"/>
                <a:gd name="connsiteX10" fmla="*/ 2713598 w 2713598"/>
                <a:gd name="connsiteY10" fmla="*/ 2200508 h 2200508"/>
                <a:gd name="connsiteX11" fmla="*/ 2400030 w 2713598"/>
                <a:gd name="connsiteY11" fmla="*/ 2128415 h 2200508"/>
                <a:gd name="connsiteX12" fmla="*/ 1988736 w 2713598"/>
                <a:gd name="connsiteY12" fmla="*/ 2059032 h 2200508"/>
                <a:gd name="connsiteX13" fmla="*/ 1575870 w 2713598"/>
                <a:gd name="connsiteY13" fmla="*/ 1853851 h 2200508"/>
                <a:gd name="connsiteX14" fmla="*/ 1343017 w 2713598"/>
                <a:gd name="connsiteY14" fmla="*/ 1618726 h 2200508"/>
                <a:gd name="connsiteX15" fmla="*/ 1245524 w 2713598"/>
                <a:gd name="connsiteY15" fmla="*/ 1380426 h 2200508"/>
                <a:gd name="connsiteX16" fmla="*/ 714746 w 2713598"/>
                <a:gd name="connsiteY16" fmla="*/ 1183402 h 2200508"/>
                <a:gd name="connsiteX17" fmla="*/ 261740 w 2713598"/>
                <a:gd name="connsiteY17" fmla="*/ 805897 h 2200508"/>
                <a:gd name="connsiteX18" fmla="*/ 93960 w 2713598"/>
                <a:gd name="connsiteY18" fmla="*/ 470337 h 2200508"/>
                <a:gd name="connsiteX19" fmla="*/ 197803 w 2713598"/>
                <a:gd name="connsiteY19" fmla="*/ 129564 h 2200508"/>
                <a:gd name="connsiteX20" fmla="*/ 404790 w 2713598"/>
                <a:gd name="connsiteY20" fmla="*/ 36382 h 2200508"/>
                <a:gd name="connsiteX21" fmla="*/ 614078 w 2713598"/>
                <a:gd name="connsiteY21" fmla="*/ 554 h 2200508"/>
                <a:gd name="connsiteX0" fmla="*/ 607728 w 2713598"/>
                <a:gd name="connsiteY0" fmla="*/ 723 h 2194327"/>
                <a:gd name="connsiteX1" fmla="*/ 267187 w 2713598"/>
                <a:gd name="connsiteY1" fmla="*/ 54232 h 2194327"/>
                <a:gd name="connsiteX2" fmla="*/ 22770 w 2713598"/>
                <a:gd name="connsiteY2" fmla="*/ 304765 h 2194327"/>
                <a:gd name="connsiteX3" fmla="*/ 53384 w 2713598"/>
                <a:gd name="connsiteY3" fmla="*/ 670939 h 2194327"/>
                <a:gd name="connsiteX4" fmla="*/ 400508 w 2713598"/>
                <a:gd name="connsiteY4" fmla="*/ 1070436 h 2194327"/>
                <a:gd name="connsiteX5" fmla="*/ 628584 w 2713598"/>
                <a:gd name="connsiteY5" fmla="*/ 1297608 h 2194327"/>
                <a:gd name="connsiteX6" fmla="*/ 945064 w 2713598"/>
                <a:gd name="connsiteY6" fmla="*/ 1405529 h 2194327"/>
                <a:gd name="connsiteX7" fmla="*/ 1188607 w 2713598"/>
                <a:gd name="connsiteY7" fmla="*/ 1417297 h 2194327"/>
                <a:gd name="connsiteX8" fmla="*/ 1340978 w 2713598"/>
                <a:gd name="connsiteY8" fmla="*/ 1723408 h 2194327"/>
                <a:gd name="connsiteX9" fmla="*/ 1840006 w 2713598"/>
                <a:gd name="connsiteY9" fmla="*/ 2055793 h 2194327"/>
                <a:gd name="connsiteX10" fmla="*/ 2713598 w 2713598"/>
                <a:gd name="connsiteY10" fmla="*/ 2194327 h 2194327"/>
                <a:gd name="connsiteX11" fmla="*/ 2400030 w 2713598"/>
                <a:gd name="connsiteY11" fmla="*/ 2122234 h 2194327"/>
                <a:gd name="connsiteX12" fmla="*/ 1988736 w 2713598"/>
                <a:gd name="connsiteY12" fmla="*/ 2052851 h 2194327"/>
                <a:gd name="connsiteX13" fmla="*/ 1575870 w 2713598"/>
                <a:gd name="connsiteY13" fmla="*/ 1847670 h 2194327"/>
                <a:gd name="connsiteX14" fmla="*/ 1343017 w 2713598"/>
                <a:gd name="connsiteY14" fmla="*/ 1612545 h 2194327"/>
                <a:gd name="connsiteX15" fmla="*/ 1245524 w 2713598"/>
                <a:gd name="connsiteY15" fmla="*/ 1374245 h 2194327"/>
                <a:gd name="connsiteX16" fmla="*/ 714746 w 2713598"/>
                <a:gd name="connsiteY16" fmla="*/ 1177221 h 2194327"/>
                <a:gd name="connsiteX17" fmla="*/ 261740 w 2713598"/>
                <a:gd name="connsiteY17" fmla="*/ 799716 h 2194327"/>
                <a:gd name="connsiteX18" fmla="*/ 93960 w 2713598"/>
                <a:gd name="connsiteY18" fmla="*/ 464156 h 2194327"/>
                <a:gd name="connsiteX19" fmla="*/ 197803 w 2713598"/>
                <a:gd name="connsiteY19" fmla="*/ 123383 h 2194327"/>
                <a:gd name="connsiteX20" fmla="*/ 404790 w 2713598"/>
                <a:gd name="connsiteY20" fmla="*/ 30201 h 2194327"/>
                <a:gd name="connsiteX21" fmla="*/ 607728 w 2713598"/>
                <a:gd name="connsiteY21" fmla="*/ 723 h 2194327"/>
                <a:gd name="connsiteX0" fmla="*/ 607728 w 2713598"/>
                <a:gd name="connsiteY0" fmla="*/ 765 h 2194369"/>
                <a:gd name="connsiteX1" fmla="*/ 267187 w 2713598"/>
                <a:gd name="connsiteY1" fmla="*/ 54274 h 2194369"/>
                <a:gd name="connsiteX2" fmla="*/ 22770 w 2713598"/>
                <a:gd name="connsiteY2" fmla="*/ 304807 h 2194369"/>
                <a:gd name="connsiteX3" fmla="*/ 53384 w 2713598"/>
                <a:gd name="connsiteY3" fmla="*/ 670981 h 2194369"/>
                <a:gd name="connsiteX4" fmla="*/ 400508 w 2713598"/>
                <a:gd name="connsiteY4" fmla="*/ 1070478 h 2194369"/>
                <a:gd name="connsiteX5" fmla="*/ 628584 w 2713598"/>
                <a:gd name="connsiteY5" fmla="*/ 1297650 h 2194369"/>
                <a:gd name="connsiteX6" fmla="*/ 945064 w 2713598"/>
                <a:gd name="connsiteY6" fmla="*/ 1405571 h 2194369"/>
                <a:gd name="connsiteX7" fmla="*/ 1188607 w 2713598"/>
                <a:gd name="connsiteY7" fmla="*/ 1417339 h 2194369"/>
                <a:gd name="connsiteX8" fmla="*/ 1340978 w 2713598"/>
                <a:gd name="connsiteY8" fmla="*/ 1723450 h 2194369"/>
                <a:gd name="connsiteX9" fmla="*/ 1840006 w 2713598"/>
                <a:gd name="connsiteY9" fmla="*/ 2055835 h 2194369"/>
                <a:gd name="connsiteX10" fmla="*/ 2713598 w 2713598"/>
                <a:gd name="connsiteY10" fmla="*/ 2194369 h 2194369"/>
                <a:gd name="connsiteX11" fmla="*/ 2400030 w 2713598"/>
                <a:gd name="connsiteY11" fmla="*/ 2122276 h 2194369"/>
                <a:gd name="connsiteX12" fmla="*/ 1988736 w 2713598"/>
                <a:gd name="connsiteY12" fmla="*/ 2052893 h 2194369"/>
                <a:gd name="connsiteX13" fmla="*/ 1575870 w 2713598"/>
                <a:gd name="connsiteY13" fmla="*/ 1847712 h 2194369"/>
                <a:gd name="connsiteX14" fmla="*/ 1343017 w 2713598"/>
                <a:gd name="connsiteY14" fmla="*/ 1612587 h 2194369"/>
                <a:gd name="connsiteX15" fmla="*/ 1245524 w 2713598"/>
                <a:gd name="connsiteY15" fmla="*/ 1374287 h 2194369"/>
                <a:gd name="connsiteX16" fmla="*/ 714746 w 2713598"/>
                <a:gd name="connsiteY16" fmla="*/ 1177263 h 2194369"/>
                <a:gd name="connsiteX17" fmla="*/ 261740 w 2713598"/>
                <a:gd name="connsiteY17" fmla="*/ 799758 h 2194369"/>
                <a:gd name="connsiteX18" fmla="*/ 93960 w 2713598"/>
                <a:gd name="connsiteY18" fmla="*/ 464198 h 2194369"/>
                <a:gd name="connsiteX19" fmla="*/ 194628 w 2713598"/>
                <a:gd name="connsiteY19" fmla="*/ 129775 h 2194369"/>
                <a:gd name="connsiteX20" fmla="*/ 404790 w 2713598"/>
                <a:gd name="connsiteY20" fmla="*/ 30243 h 2194369"/>
                <a:gd name="connsiteX21" fmla="*/ 607728 w 2713598"/>
                <a:gd name="connsiteY21" fmla="*/ 765 h 2194369"/>
                <a:gd name="connsiteX0" fmla="*/ 607728 w 2713598"/>
                <a:gd name="connsiteY0" fmla="*/ 765 h 2194369"/>
                <a:gd name="connsiteX1" fmla="*/ 267187 w 2713598"/>
                <a:gd name="connsiteY1" fmla="*/ 54274 h 2194369"/>
                <a:gd name="connsiteX2" fmla="*/ 22770 w 2713598"/>
                <a:gd name="connsiteY2" fmla="*/ 304807 h 2194369"/>
                <a:gd name="connsiteX3" fmla="*/ 53384 w 2713598"/>
                <a:gd name="connsiteY3" fmla="*/ 670981 h 2194369"/>
                <a:gd name="connsiteX4" fmla="*/ 400508 w 2713598"/>
                <a:gd name="connsiteY4" fmla="*/ 1070478 h 2194369"/>
                <a:gd name="connsiteX5" fmla="*/ 628584 w 2713598"/>
                <a:gd name="connsiteY5" fmla="*/ 1297650 h 2194369"/>
                <a:gd name="connsiteX6" fmla="*/ 945064 w 2713598"/>
                <a:gd name="connsiteY6" fmla="*/ 1405571 h 2194369"/>
                <a:gd name="connsiteX7" fmla="*/ 1188607 w 2713598"/>
                <a:gd name="connsiteY7" fmla="*/ 1417339 h 2194369"/>
                <a:gd name="connsiteX8" fmla="*/ 1340978 w 2713598"/>
                <a:gd name="connsiteY8" fmla="*/ 1723450 h 2194369"/>
                <a:gd name="connsiteX9" fmla="*/ 1840006 w 2713598"/>
                <a:gd name="connsiteY9" fmla="*/ 2055835 h 2194369"/>
                <a:gd name="connsiteX10" fmla="*/ 2713598 w 2713598"/>
                <a:gd name="connsiteY10" fmla="*/ 2194369 h 2194369"/>
                <a:gd name="connsiteX11" fmla="*/ 2400030 w 2713598"/>
                <a:gd name="connsiteY11" fmla="*/ 2122276 h 2194369"/>
                <a:gd name="connsiteX12" fmla="*/ 1988736 w 2713598"/>
                <a:gd name="connsiteY12" fmla="*/ 2052893 h 2194369"/>
                <a:gd name="connsiteX13" fmla="*/ 1575870 w 2713598"/>
                <a:gd name="connsiteY13" fmla="*/ 1847712 h 2194369"/>
                <a:gd name="connsiteX14" fmla="*/ 1343017 w 2713598"/>
                <a:gd name="connsiteY14" fmla="*/ 1612587 h 2194369"/>
                <a:gd name="connsiteX15" fmla="*/ 1245524 w 2713598"/>
                <a:gd name="connsiteY15" fmla="*/ 1374287 h 2194369"/>
                <a:gd name="connsiteX16" fmla="*/ 714746 w 2713598"/>
                <a:gd name="connsiteY16" fmla="*/ 1177263 h 2194369"/>
                <a:gd name="connsiteX17" fmla="*/ 261740 w 2713598"/>
                <a:gd name="connsiteY17" fmla="*/ 799758 h 2194369"/>
                <a:gd name="connsiteX18" fmla="*/ 93960 w 2713598"/>
                <a:gd name="connsiteY18" fmla="*/ 464198 h 2194369"/>
                <a:gd name="connsiteX19" fmla="*/ 194628 w 2713598"/>
                <a:gd name="connsiteY19" fmla="*/ 129775 h 2194369"/>
                <a:gd name="connsiteX20" fmla="*/ 404790 w 2713598"/>
                <a:gd name="connsiteY20" fmla="*/ 30243 h 2194369"/>
                <a:gd name="connsiteX21" fmla="*/ 607728 w 2713598"/>
                <a:gd name="connsiteY21" fmla="*/ 765 h 2194369"/>
                <a:gd name="connsiteX0" fmla="*/ 607728 w 2743876"/>
                <a:gd name="connsiteY0" fmla="*/ 765 h 2188314"/>
                <a:gd name="connsiteX1" fmla="*/ 267187 w 2743876"/>
                <a:gd name="connsiteY1" fmla="*/ 54274 h 2188314"/>
                <a:gd name="connsiteX2" fmla="*/ 22770 w 2743876"/>
                <a:gd name="connsiteY2" fmla="*/ 304807 h 2188314"/>
                <a:gd name="connsiteX3" fmla="*/ 53384 w 2743876"/>
                <a:gd name="connsiteY3" fmla="*/ 670981 h 2188314"/>
                <a:gd name="connsiteX4" fmla="*/ 400508 w 2743876"/>
                <a:gd name="connsiteY4" fmla="*/ 1070478 h 2188314"/>
                <a:gd name="connsiteX5" fmla="*/ 628584 w 2743876"/>
                <a:gd name="connsiteY5" fmla="*/ 1297650 h 2188314"/>
                <a:gd name="connsiteX6" fmla="*/ 945064 w 2743876"/>
                <a:gd name="connsiteY6" fmla="*/ 1405571 h 2188314"/>
                <a:gd name="connsiteX7" fmla="*/ 1188607 w 2743876"/>
                <a:gd name="connsiteY7" fmla="*/ 1417339 h 2188314"/>
                <a:gd name="connsiteX8" fmla="*/ 1340978 w 2743876"/>
                <a:gd name="connsiteY8" fmla="*/ 1723450 h 2188314"/>
                <a:gd name="connsiteX9" fmla="*/ 1840006 w 2743876"/>
                <a:gd name="connsiteY9" fmla="*/ 2055835 h 2188314"/>
                <a:gd name="connsiteX10" fmla="*/ 2743876 w 2743876"/>
                <a:gd name="connsiteY10" fmla="*/ 2188314 h 2188314"/>
                <a:gd name="connsiteX11" fmla="*/ 2400030 w 2743876"/>
                <a:gd name="connsiteY11" fmla="*/ 2122276 h 2188314"/>
                <a:gd name="connsiteX12" fmla="*/ 1988736 w 2743876"/>
                <a:gd name="connsiteY12" fmla="*/ 2052893 h 2188314"/>
                <a:gd name="connsiteX13" fmla="*/ 1575870 w 2743876"/>
                <a:gd name="connsiteY13" fmla="*/ 1847712 h 2188314"/>
                <a:gd name="connsiteX14" fmla="*/ 1343017 w 2743876"/>
                <a:gd name="connsiteY14" fmla="*/ 1612587 h 2188314"/>
                <a:gd name="connsiteX15" fmla="*/ 1245524 w 2743876"/>
                <a:gd name="connsiteY15" fmla="*/ 1374287 h 2188314"/>
                <a:gd name="connsiteX16" fmla="*/ 714746 w 2743876"/>
                <a:gd name="connsiteY16" fmla="*/ 1177263 h 2188314"/>
                <a:gd name="connsiteX17" fmla="*/ 261740 w 2743876"/>
                <a:gd name="connsiteY17" fmla="*/ 799758 h 2188314"/>
                <a:gd name="connsiteX18" fmla="*/ 93960 w 2743876"/>
                <a:gd name="connsiteY18" fmla="*/ 464198 h 2188314"/>
                <a:gd name="connsiteX19" fmla="*/ 194628 w 2743876"/>
                <a:gd name="connsiteY19" fmla="*/ 129775 h 2188314"/>
                <a:gd name="connsiteX20" fmla="*/ 404790 w 2743876"/>
                <a:gd name="connsiteY20" fmla="*/ 30243 h 2188314"/>
                <a:gd name="connsiteX21" fmla="*/ 607728 w 2743876"/>
                <a:gd name="connsiteY21" fmla="*/ 765 h 2188314"/>
                <a:gd name="connsiteX0" fmla="*/ 607728 w 2743876"/>
                <a:gd name="connsiteY0" fmla="*/ 765 h 2188314"/>
                <a:gd name="connsiteX1" fmla="*/ 267187 w 2743876"/>
                <a:gd name="connsiteY1" fmla="*/ 54274 h 2188314"/>
                <a:gd name="connsiteX2" fmla="*/ 22770 w 2743876"/>
                <a:gd name="connsiteY2" fmla="*/ 304807 h 2188314"/>
                <a:gd name="connsiteX3" fmla="*/ 53384 w 2743876"/>
                <a:gd name="connsiteY3" fmla="*/ 670981 h 2188314"/>
                <a:gd name="connsiteX4" fmla="*/ 400508 w 2743876"/>
                <a:gd name="connsiteY4" fmla="*/ 1070478 h 2188314"/>
                <a:gd name="connsiteX5" fmla="*/ 628584 w 2743876"/>
                <a:gd name="connsiteY5" fmla="*/ 1297650 h 2188314"/>
                <a:gd name="connsiteX6" fmla="*/ 945064 w 2743876"/>
                <a:gd name="connsiteY6" fmla="*/ 1405571 h 2188314"/>
                <a:gd name="connsiteX7" fmla="*/ 1188607 w 2743876"/>
                <a:gd name="connsiteY7" fmla="*/ 1417339 h 2188314"/>
                <a:gd name="connsiteX8" fmla="*/ 1340978 w 2743876"/>
                <a:gd name="connsiteY8" fmla="*/ 1723450 h 2188314"/>
                <a:gd name="connsiteX9" fmla="*/ 1840006 w 2743876"/>
                <a:gd name="connsiteY9" fmla="*/ 2055835 h 2188314"/>
                <a:gd name="connsiteX10" fmla="*/ 2743876 w 2743876"/>
                <a:gd name="connsiteY10" fmla="*/ 2188314 h 2188314"/>
                <a:gd name="connsiteX11" fmla="*/ 2400030 w 2743876"/>
                <a:gd name="connsiteY11" fmla="*/ 2122276 h 2188314"/>
                <a:gd name="connsiteX12" fmla="*/ 1988736 w 2743876"/>
                <a:gd name="connsiteY12" fmla="*/ 2052893 h 2188314"/>
                <a:gd name="connsiteX13" fmla="*/ 1575870 w 2743876"/>
                <a:gd name="connsiteY13" fmla="*/ 1847712 h 2188314"/>
                <a:gd name="connsiteX14" fmla="*/ 1343017 w 2743876"/>
                <a:gd name="connsiteY14" fmla="*/ 1612587 h 2188314"/>
                <a:gd name="connsiteX15" fmla="*/ 1245524 w 2743876"/>
                <a:gd name="connsiteY15" fmla="*/ 1374287 h 2188314"/>
                <a:gd name="connsiteX16" fmla="*/ 714746 w 2743876"/>
                <a:gd name="connsiteY16" fmla="*/ 1177263 h 2188314"/>
                <a:gd name="connsiteX17" fmla="*/ 261740 w 2743876"/>
                <a:gd name="connsiteY17" fmla="*/ 799758 h 2188314"/>
                <a:gd name="connsiteX18" fmla="*/ 93960 w 2743876"/>
                <a:gd name="connsiteY18" fmla="*/ 464198 h 2188314"/>
                <a:gd name="connsiteX19" fmla="*/ 194628 w 2743876"/>
                <a:gd name="connsiteY19" fmla="*/ 129775 h 2188314"/>
                <a:gd name="connsiteX20" fmla="*/ 404790 w 2743876"/>
                <a:gd name="connsiteY20" fmla="*/ 30243 h 2188314"/>
                <a:gd name="connsiteX21" fmla="*/ 607728 w 2743876"/>
                <a:gd name="connsiteY21" fmla="*/ 765 h 2188314"/>
                <a:gd name="connsiteX0" fmla="*/ 655353 w 2743876"/>
                <a:gd name="connsiteY0" fmla="*/ 765 h 2188314"/>
                <a:gd name="connsiteX1" fmla="*/ 267187 w 2743876"/>
                <a:gd name="connsiteY1" fmla="*/ 54274 h 2188314"/>
                <a:gd name="connsiteX2" fmla="*/ 22770 w 2743876"/>
                <a:gd name="connsiteY2" fmla="*/ 304807 h 2188314"/>
                <a:gd name="connsiteX3" fmla="*/ 53384 w 2743876"/>
                <a:gd name="connsiteY3" fmla="*/ 670981 h 2188314"/>
                <a:gd name="connsiteX4" fmla="*/ 400508 w 2743876"/>
                <a:gd name="connsiteY4" fmla="*/ 1070478 h 2188314"/>
                <a:gd name="connsiteX5" fmla="*/ 628584 w 2743876"/>
                <a:gd name="connsiteY5" fmla="*/ 1297650 h 2188314"/>
                <a:gd name="connsiteX6" fmla="*/ 945064 w 2743876"/>
                <a:gd name="connsiteY6" fmla="*/ 1405571 h 2188314"/>
                <a:gd name="connsiteX7" fmla="*/ 1188607 w 2743876"/>
                <a:gd name="connsiteY7" fmla="*/ 1417339 h 2188314"/>
                <a:gd name="connsiteX8" fmla="*/ 1340978 w 2743876"/>
                <a:gd name="connsiteY8" fmla="*/ 1723450 h 2188314"/>
                <a:gd name="connsiteX9" fmla="*/ 1840006 w 2743876"/>
                <a:gd name="connsiteY9" fmla="*/ 2055835 h 2188314"/>
                <a:gd name="connsiteX10" fmla="*/ 2743876 w 2743876"/>
                <a:gd name="connsiteY10" fmla="*/ 2188314 h 2188314"/>
                <a:gd name="connsiteX11" fmla="*/ 2400030 w 2743876"/>
                <a:gd name="connsiteY11" fmla="*/ 2122276 h 2188314"/>
                <a:gd name="connsiteX12" fmla="*/ 1988736 w 2743876"/>
                <a:gd name="connsiteY12" fmla="*/ 2052893 h 2188314"/>
                <a:gd name="connsiteX13" fmla="*/ 1575870 w 2743876"/>
                <a:gd name="connsiteY13" fmla="*/ 1847712 h 2188314"/>
                <a:gd name="connsiteX14" fmla="*/ 1343017 w 2743876"/>
                <a:gd name="connsiteY14" fmla="*/ 1612587 h 2188314"/>
                <a:gd name="connsiteX15" fmla="*/ 1245524 w 2743876"/>
                <a:gd name="connsiteY15" fmla="*/ 1374287 h 2188314"/>
                <a:gd name="connsiteX16" fmla="*/ 714746 w 2743876"/>
                <a:gd name="connsiteY16" fmla="*/ 1177263 h 2188314"/>
                <a:gd name="connsiteX17" fmla="*/ 261740 w 2743876"/>
                <a:gd name="connsiteY17" fmla="*/ 799758 h 2188314"/>
                <a:gd name="connsiteX18" fmla="*/ 93960 w 2743876"/>
                <a:gd name="connsiteY18" fmla="*/ 464198 h 2188314"/>
                <a:gd name="connsiteX19" fmla="*/ 194628 w 2743876"/>
                <a:gd name="connsiteY19" fmla="*/ 129775 h 2188314"/>
                <a:gd name="connsiteX20" fmla="*/ 404790 w 2743876"/>
                <a:gd name="connsiteY20" fmla="*/ 30243 h 2188314"/>
                <a:gd name="connsiteX21" fmla="*/ 655353 w 2743876"/>
                <a:gd name="connsiteY21" fmla="*/ 765 h 2188314"/>
                <a:gd name="connsiteX0" fmla="*/ 655353 w 2743876"/>
                <a:gd name="connsiteY0" fmla="*/ 511 h 2188060"/>
                <a:gd name="connsiteX1" fmla="*/ 267187 w 2743876"/>
                <a:gd name="connsiteY1" fmla="*/ 54020 h 2188060"/>
                <a:gd name="connsiteX2" fmla="*/ 22770 w 2743876"/>
                <a:gd name="connsiteY2" fmla="*/ 304553 h 2188060"/>
                <a:gd name="connsiteX3" fmla="*/ 53384 w 2743876"/>
                <a:gd name="connsiteY3" fmla="*/ 670727 h 2188060"/>
                <a:gd name="connsiteX4" fmla="*/ 400508 w 2743876"/>
                <a:gd name="connsiteY4" fmla="*/ 1070224 h 2188060"/>
                <a:gd name="connsiteX5" fmla="*/ 628584 w 2743876"/>
                <a:gd name="connsiteY5" fmla="*/ 1297396 h 2188060"/>
                <a:gd name="connsiteX6" fmla="*/ 945064 w 2743876"/>
                <a:gd name="connsiteY6" fmla="*/ 1405317 h 2188060"/>
                <a:gd name="connsiteX7" fmla="*/ 1188607 w 2743876"/>
                <a:gd name="connsiteY7" fmla="*/ 1417085 h 2188060"/>
                <a:gd name="connsiteX8" fmla="*/ 1340978 w 2743876"/>
                <a:gd name="connsiteY8" fmla="*/ 1723196 h 2188060"/>
                <a:gd name="connsiteX9" fmla="*/ 1840006 w 2743876"/>
                <a:gd name="connsiteY9" fmla="*/ 2055581 h 2188060"/>
                <a:gd name="connsiteX10" fmla="*/ 2743876 w 2743876"/>
                <a:gd name="connsiteY10" fmla="*/ 2188060 h 2188060"/>
                <a:gd name="connsiteX11" fmla="*/ 2400030 w 2743876"/>
                <a:gd name="connsiteY11" fmla="*/ 2122022 h 2188060"/>
                <a:gd name="connsiteX12" fmla="*/ 1988736 w 2743876"/>
                <a:gd name="connsiteY12" fmla="*/ 2052639 h 2188060"/>
                <a:gd name="connsiteX13" fmla="*/ 1575870 w 2743876"/>
                <a:gd name="connsiteY13" fmla="*/ 1847458 h 2188060"/>
                <a:gd name="connsiteX14" fmla="*/ 1343017 w 2743876"/>
                <a:gd name="connsiteY14" fmla="*/ 1612333 h 2188060"/>
                <a:gd name="connsiteX15" fmla="*/ 1245524 w 2743876"/>
                <a:gd name="connsiteY15" fmla="*/ 1374033 h 2188060"/>
                <a:gd name="connsiteX16" fmla="*/ 714746 w 2743876"/>
                <a:gd name="connsiteY16" fmla="*/ 1177009 h 2188060"/>
                <a:gd name="connsiteX17" fmla="*/ 261740 w 2743876"/>
                <a:gd name="connsiteY17" fmla="*/ 799504 h 2188060"/>
                <a:gd name="connsiteX18" fmla="*/ 93960 w 2743876"/>
                <a:gd name="connsiteY18" fmla="*/ 463944 h 2188060"/>
                <a:gd name="connsiteX19" fmla="*/ 194628 w 2743876"/>
                <a:gd name="connsiteY19" fmla="*/ 129521 h 2188060"/>
                <a:gd name="connsiteX20" fmla="*/ 436540 w 2743876"/>
                <a:gd name="connsiteY20" fmla="*/ 33164 h 2188060"/>
                <a:gd name="connsiteX21" fmla="*/ 655353 w 2743876"/>
                <a:gd name="connsiteY21" fmla="*/ 511 h 2188060"/>
                <a:gd name="connsiteX0" fmla="*/ 739824 w 2828347"/>
                <a:gd name="connsiteY0" fmla="*/ 511 h 2188060"/>
                <a:gd name="connsiteX1" fmla="*/ 351658 w 2828347"/>
                <a:gd name="connsiteY1" fmla="*/ 54020 h 2188060"/>
                <a:gd name="connsiteX2" fmla="*/ 107241 w 2828347"/>
                <a:gd name="connsiteY2" fmla="*/ 304553 h 2188060"/>
                <a:gd name="connsiteX3" fmla="*/ 20897 w 2828347"/>
                <a:gd name="connsiteY3" fmla="*/ 769964 h 2188060"/>
                <a:gd name="connsiteX4" fmla="*/ 484979 w 2828347"/>
                <a:gd name="connsiteY4" fmla="*/ 1070224 h 2188060"/>
                <a:gd name="connsiteX5" fmla="*/ 713055 w 2828347"/>
                <a:gd name="connsiteY5" fmla="*/ 1297396 h 2188060"/>
                <a:gd name="connsiteX6" fmla="*/ 1029535 w 2828347"/>
                <a:gd name="connsiteY6" fmla="*/ 1405317 h 2188060"/>
                <a:gd name="connsiteX7" fmla="*/ 1273078 w 2828347"/>
                <a:gd name="connsiteY7" fmla="*/ 1417085 h 2188060"/>
                <a:gd name="connsiteX8" fmla="*/ 1425449 w 2828347"/>
                <a:gd name="connsiteY8" fmla="*/ 1723196 h 2188060"/>
                <a:gd name="connsiteX9" fmla="*/ 1924477 w 2828347"/>
                <a:gd name="connsiteY9" fmla="*/ 2055581 h 2188060"/>
                <a:gd name="connsiteX10" fmla="*/ 2828347 w 2828347"/>
                <a:gd name="connsiteY10" fmla="*/ 2188060 h 2188060"/>
                <a:gd name="connsiteX11" fmla="*/ 2484501 w 2828347"/>
                <a:gd name="connsiteY11" fmla="*/ 2122022 h 2188060"/>
                <a:gd name="connsiteX12" fmla="*/ 2073207 w 2828347"/>
                <a:gd name="connsiteY12" fmla="*/ 2052639 h 2188060"/>
                <a:gd name="connsiteX13" fmla="*/ 1660341 w 2828347"/>
                <a:gd name="connsiteY13" fmla="*/ 1847458 h 2188060"/>
                <a:gd name="connsiteX14" fmla="*/ 1427488 w 2828347"/>
                <a:gd name="connsiteY14" fmla="*/ 1612333 h 2188060"/>
                <a:gd name="connsiteX15" fmla="*/ 1329995 w 2828347"/>
                <a:gd name="connsiteY15" fmla="*/ 1374033 h 2188060"/>
                <a:gd name="connsiteX16" fmla="*/ 799217 w 2828347"/>
                <a:gd name="connsiteY16" fmla="*/ 1177009 h 2188060"/>
                <a:gd name="connsiteX17" fmla="*/ 346211 w 2828347"/>
                <a:gd name="connsiteY17" fmla="*/ 799504 h 2188060"/>
                <a:gd name="connsiteX18" fmla="*/ 178431 w 2828347"/>
                <a:gd name="connsiteY18" fmla="*/ 463944 h 2188060"/>
                <a:gd name="connsiteX19" fmla="*/ 279099 w 2828347"/>
                <a:gd name="connsiteY19" fmla="*/ 129521 h 2188060"/>
                <a:gd name="connsiteX20" fmla="*/ 521011 w 2828347"/>
                <a:gd name="connsiteY20" fmla="*/ 33164 h 2188060"/>
                <a:gd name="connsiteX21" fmla="*/ 739824 w 2828347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695228 w 2810520"/>
                <a:gd name="connsiteY5" fmla="*/ 1297396 h 2188060"/>
                <a:gd name="connsiteX6" fmla="*/ 1011708 w 2810520"/>
                <a:gd name="connsiteY6" fmla="*/ 1405317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328384 w 2810520"/>
                <a:gd name="connsiteY17" fmla="*/ 799504 h 2188060"/>
                <a:gd name="connsiteX18" fmla="*/ 160604 w 2810520"/>
                <a:gd name="connsiteY18" fmla="*/ 46394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1011708 w 2810520"/>
                <a:gd name="connsiteY6" fmla="*/ 1405317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328384 w 2810520"/>
                <a:gd name="connsiteY17" fmla="*/ 799504 h 2188060"/>
                <a:gd name="connsiteX18" fmla="*/ 160604 w 2810520"/>
                <a:gd name="connsiteY18" fmla="*/ 46394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908926 w 2810520"/>
                <a:gd name="connsiteY6" fmla="*/ 1451391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328384 w 2810520"/>
                <a:gd name="connsiteY17" fmla="*/ 799504 h 2188060"/>
                <a:gd name="connsiteX18" fmla="*/ 160604 w 2810520"/>
                <a:gd name="connsiteY18" fmla="*/ 46394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908926 w 2810520"/>
                <a:gd name="connsiteY6" fmla="*/ 1451391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328384 w 2810520"/>
                <a:gd name="connsiteY17" fmla="*/ 799504 h 2188060"/>
                <a:gd name="connsiteX18" fmla="*/ 160604 w 2810520"/>
                <a:gd name="connsiteY18" fmla="*/ 46394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908926 w 2810520"/>
                <a:gd name="connsiteY6" fmla="*/ 1451391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328384 w 2810520"/>
                <a:gd name="connsiteY17" fmla="*/ 799504 h 2188060"/>
                <a:gd name="connsiteX18" fmla="*/ 128706 w 2810520"/>
                <a:gd name="connsiteY18" fmla="*/ 50647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908926 w 2810520"/>
                <a:gd name="connsiteY6" fmla="*/ 1451391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225602 w 2810520"/>
                <a:gd name="connsiteY17" fmla="*/ 895197 h 2188060"/>
                <a:gd name="connsiteX18" fmla="*/ 128706 w 2810520"/>
                <a:gd name="connsiteY18" fmla="*/ 50647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908926 w 2810520"/>
                <a:gd name="connsiteY6" fmla="*/ 1451391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565195 w 2810520"/>
                <a:gd name="connsiteY16" fmla="*/ 1237260 h 2188060"/>
                <a:gd name="connsiteX17" fmla="*/ 225602 w 2810520"/>
                <a:gd name="connsiteY17" fmla="*/ 895197 h 2188060"/>
                <a:gd name="connsiteX18" fmla="*/ 128706 w 2810520"/>
                <a:gd name="connsiteY18" fmla="*/ 50647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725 h 2188274"/>
                <a:gd name="connsiteX1" fmla="*/ 333831 w 2810520"/>
                <a:gd name="connsiteY1" fmla="*/ 54234 h 2188274"/>
                <a:gd name="connsiteX2" fmla="*/ 89414 w 2810520"/>
                <a:gd name="connsiteY2" fmla="*/ 304767 h 2188274"/>
                <a:gd name="connsiteX3" fmla="*/ 3070 w 2810520"/>
                <a:gd name="connsiteY3" fmla="*/ 770178 h 2188274"/>
                <a:gd name="connsiteX4" fmla="*/ 183617 w 2810520"/>
                <a:gd name="connsiteY4" fmla="*/ 1116512 h 2188274"/>
                <a:gd name="connsiteX5" fmla="*/ 489665 w 2810520"/>
                <a:gd name="connsiteY5" fmla="*/ 1372037 h 2188274"/>
                <a:gd name="connsiteX6" fmla="*/ 908926 w 2810520"/>
                <a:gd name="connsiteY6" fmla="*/ 1451605 h 2188274"/>
                <a:gd name="connsiteX7" fmla="*/ 1255251 w 2810520"/>
                <a:gd name="connsiteY7" fmla="*/ 1417299 h 2188274"/>
                <a:gd name="connsiteX8" fmla="*/ 1407622 w 2810520"/>
                <a:gd name="connsiteY8" fmla="*/ 1723410 h 2188274"/>
                <a:gd name="connsiteX9" fmla="*/ 1906650 w 2810520"/>
                <a:gd name="connsiteY9" fmla="*/ 2055795 h 2188274"/>
                <a:gd name="connsiteX10" fmla="*/ 2810520 w 2810520"/>
                <a:gd name="connsiteY10" fmla="*/ 2188274 h 2188274"/>
                <a:gd name="connsiteX11" fmla="*/ 2466674 w 2810520"/>
                <a:gd name="connsiteY11" fmla="*/ 2122236 h 2188274"/>
                <a:gd name="connsiteX12" fmla="*/ 2055380 w 2810520"/>
                <a:gd name="connsiteY12" fmla="*/ 2052853 h 2188274"/>
                <a:gd name="connsiteX13" fmla="*/ 1642514 w 2810520"/>
                <a:gd name="connsiteY13" fmla="*/ 1847672 h 2188274"/>
                <a:gd name="connsiteX14" fmla="*/ 1409661 w 2810520"/>
                <a:gd name="connsiteY14" fmla="*/ 1612547 h 2188274"/>
                <a:gd name="connsiteX15" fmla="*/ 1312168 w 2810520"/>
                <a:gd name="connsiteY15" fmla="*/ 1374247 h 2188274"/>
                <a:gd name="connsiteX16" fmla="*/ 565195 w 2810520"/>
                <a:gd name="connsiteY16" fmla="*/ 1237474 h 2188274"/>
                <a:gd name="connsiteX17" fmla="*/ 225602 w 2810520"/>
                <a:gd name="connsiteY17" fmla="*/ 895411 h 2188274"/>
                <a:gd name="connsiteX18" fmla="*/ 128706 w 2810520"/>
                <a:gd name="connsiteY18" fmla="*/ 506688 h 2188274"/>
                <a:gd name="connsiteX19" fmla="*/ 236462 w 2810520"/>
                <a:gd name="connsiteY19" fmla="*/ 165177 h 2188274"/>
                <a:gd name="connsiteX20" fmla="*/ 503184 w 2810520"/>
                <a:gd name="connsiteY20" fmla="*/ 33378 h 2188274"/>
                <a:gd name="connsiteX21" fmla="*/ 721997 w 2810520"/>
                <a:gd name="connsiteY21" fmla="*/ 725 h 2188274"/>
                <a:gd name="connsiteX0" fmla="*/ 721997 w 2810520"/>
                <a:gd name="connsiteY0" fmla="*/ 725 h 2188274"/>
                <a:gd name="connsiteX1" fmla="*/ 333831 w 2810520"/>
                <a:gd name="connsiteY1" fmla="*/ 54234 h 2188274"/>
                <a:gd name="connsiteX2" fmla="*/ 89414 w 2810520"/>
                <a:gd name="connsiteY2" fmla="*/ 304767 h 2188274"/>
                <a:gd name="connsiteX3" fmla="*/ 3070 w 2810520"/>
                <a:gd name="connsiteY3" fmla="*/ 770178 h 2188274"/>
                <a:gd name="connsiteX4" fmla="*/ 183617 w 2810520"/>
                <a:gd name="connsiteY4" fmla="*/ 1116512 h 2188274"/>
                <a:gd name="connsiteX5" fmla="*/ 489665 w 2810520"/>
                <a:gd name="connsiteY5" fmla="*/ 1372037 h 2188274"/>
                <a:gd name="connsiteX6" fmla="*/ 908926 w 2810520"/>
                <a:gd name="connsiteY6" fmla="*/ 1451605 h 2188274"/>
                <a:gd name="connsiteX7" fmla="*/ 1255251 w 2810520"/>
                <a:gd name="connsiteY7" fmla="*/ 1417299 h 2188274"/>
                <a:gd name="connsiteX8" fmla="*/ 1407622 w 2810520"/>
                <a:gd name="connsiteY8" fmla="*/ 1723410 h 2188274"/>
                <a:gd name="connsiteX9" fmla="*/ 1906650 w 2810520"/>
                <a:gd name="connsiteY9" fmla="*/ 2055795 h 2188274"/>
                <a:gd name="connsiteX10" fmla="*/ 2810520 w 2810520"/>
                <a:gd name="connsiteY10" fmla="*/ 2188274 h 2188274"/>
                <a:gd name="connsiteX11" fmla="*/ 2466674 w 2810520"/>
                <a:gd name="connsiteY11" fmla="*/ 2122236 h 2188274"/>
                <a:gd name="connsiteX12" fmla="*/ 2055380 w 2810520"/>
                <a:gd name="connsiteY12" fmla="*/ 2052853 h 2188274"/>
                <a:gd name="connsiteX13" fmla="*/ 1642514 w 2810520"/>
                <a:gd name="connsiteY13" fmla="*/ 1847672 h 2188274"/>
                <a:gd name="connsiteX14" fmla="*/ 1409661 w 2810520"/>
                <a:gd name="connsiteY14" fmla="*/ 1612547 h 2188274"/>
                <a:gd name="connsiteX15" fmla="*/ 1312168 w 2810520"/>
                <a:gd name="connsiteY15" fmla="*/ 1374247 h 2188274"/>
                <a:gd name="connsiteX16" fmla="*/ 565195 w 2810520"/>
                <a:gd name="connsiteY16" fmla="*/ 1237474 h 2188274"/>
                <a:gd name="connsiteX17" fmla="*/ 225602 w 2810520"/>
                <a:gd name="connsiteY17" fmla="*/ 895411 h 2188274"/>
                <a:gd name="connsiteX18" fmla="*/ 128706 w 2810520"/>
                <a:gd name="connsiteY18" fmla="*/ 506688 h 2188274"/>
                <a:gd name="connsiteX19" fmla="*/ 236462 w 2810520"/>
                <a:gd name="connsiteY19" fmla="*/ 165177 h 2188274"/>
                <a:gd name="connsiteX20" fmla="*/ 503184 w 2810520"/>
                <a:gd name="connsiteY20" fmla="*/ 33378 h 2188274"/>
                <a:gd name="connsiteX21" fmla="*/ 721997 w 2810520"/>
                <a:gd name="connsiteY21" fmla="*/ 725 h 2188274"/>
                <a:gd name="connsiteX0" fmla="*/ 721997 w 2810520"/>
                <a:gd name="connsiteY0" fmla="*/ 725 h 2188274"/>
                <a:gd name="connsiteX1" fmla="*/ 333831 w 2810520"/>
                <a:gd name="connsiteY1" fmla="*/ 54234 h 2188274"/>
                <a:gd name="connsiteX2" fmla="*/ 89414 w 2810520"/>
                <a:gd name="connsiteY2" fmla="*/ 304767 h 2188274"/>
                <a:gd name="connsiteX3" fmla="*/ 3070 w 2810520"/>
                <a:gd name="connsiteY3" fmla="*/ 674485 h 2188274"/>
                <a:gd name="connsiteX4" fmla="*/ 183617 w 2810520"/>
                <a:gd name="connsiteY4" fmla="*/ 1116512 h 2188274"/>
                <a:gd name="connsiteX5" fmla="*/ 489665 w 2810520"/>
                <a:gd name="connsiteY5" fmla="*/ 1372037 h 2188274"/>
                <a:gd name="connsiteX6" fmla="*/ 908926 w 2810520"/>
                <a:gd name="connsiteY6" fmla="*/ 1451605 h 2188274"/>
                <a:gd name="connsiteX7" fmla="*/ 1255251 w 2810520"/>
                <a:gd name="connsiteY7" fmla="*/ 1417299 h 2188274"/>
                <a:gd name="connsiteX8" fmla="*/ 1407622 w 2810520"/>
                <a:gd name="connsiteY8" fmla="*/ 1723410 h 2188274"/>
                <a:gd name="connsiteX9" fmla="*/ 1906650 w 2810520"/>
                <a:gd name="connsiteY9" fmla="*/ 2055795 h 2188274"/>
                <a:gd name="connsiteX10" fmla="*/ 2810520 w 2810520"/>
                <a:gd name="connsiteY10" fmla="*/ 2188274 h 2188274"/>
                <a:gd name="connsiteX11" fmla="*/ 2466674 w 2810520"/>
                <a:gd name="connsiteY11" fmla="*/ 2122236 h 2188274"/>
                <a:gd name="connsiteX12" fmla="*/ 2055380 w 2810520"/>
                <a:gd name="connsiteY12" fmla="*/ 2052853 h 2188274"/>
                <a:gd name="connsiteX13" fmla="*/ 1642514 w 2810520"/>
                <a:gd name="connsiteY13" fmla="*/ 1847672 h 2188274"/>
                <a:gd name="connsiteX14" fmla="*/ 1409661 w 2810520"/>
                <a:gd name="connsiteY14" fmla="*/ 1612547 h 2188274"/>
                <a:gd name="connsiteX15" fmla="*/ 1312168 w 2810520"/>
                <a:gd name="connsiteY15" fmla="*/ 1374247 h 2188274"/>
                <a:gd name="connsiteX16" fmla="*/ 565195 w 2810520"/>
                <a:gd name="connsiteY16" fmla="*/ 1237474 h 2188274"/>
                <a:gd name="connsiteX17" fmla="*/ 225602 w 2810520"/>
                <a:gd name="connsiteY17" fmla="*/ 895411 h 2188274"/>
                <a:gd name="connsiteX18" fmla="*/ 128706 w 2810520"/>
                <a:gd name="connsiteY18" fmla="*/ 506688 h 2188274"/>
                <a:gd name="connsiteX19" fmla="*/ 236462 w 2810520"/>
                <a:gd name="connsiteY19" fmla="*/ 165177 h 2188274"/>
                <a:gd name="connsiteX20" fmla="*/ 503184 w 2810520"/>
                <a:gd name="connsiteY20" fmla="*/ 33378 h 2188274"/>
                <a:gd name="connsiteX21" fmla="*/ 721997 w 2810520"/>
                <a:gd name="connsiteY21" fmla="*/ 725 h 2188274"/>
                <a:gd name="connsiteX0" fmla="*/ 721997 w 2810520"/>
                <a:gd name="connsiteY0" fmla="*/ 725 h 2188274"/>
                <a:gd name="connsiteX1" fmla="*/ 333831 w 2810520"/>
                <a:gd name="connsiteY1" fmla="*/ 54234 h 2188274"/>
                <a:gd name="connsiteX2" fmla="*/ 89414 w 2810520"/>
                <a:gd name="connsiteY2" fmla="*/ 304767 h 2188274"/>
                <a:gd name="connsiteX3" fmla="*/ 3070 w 2810520"/>
                <a:gd name="connsiteY3" fmla="*/ 674485 h 2188274"/>
                <a:gd name="connsiteX4" fmla="*/ 183617 w 2810520"/>
                <a:gd name="connsiteY4" fmla="*/ 1116512 h 2188274"/>
                <a:gd name="connsiteX5" fmla="*/ 489665 w 2810520"/>
                <a:gd name="connsiteY5" fmla="*/ 1372037 h 2188274"/>
                <a:gd name="connsiteX6" fmla="*/ 908926 w 2810520"/>
                <a:gd name="connsiteY6" fmla="*/ 1451605 h 2188274"/>
                <a:gd name="connsiteX7" fmla="*/ 1255251 w 2810520"/>
                <a:gd name="connsiteY7" fmla="*/ 1417299 h 2188274"/>
                <a:gd name="connsiteX8" fmla="*/ 1407622 w 2810520"/>
                <a:gd name="connsiteY8" fmla="*/ 1723410 h 2188274"/>
                <a:gd name="connsiteX9" fmla="*/ 1906650 w 2810520"/>
                <a:gd name="connsiteY9" fmla="*/ 2055795 h 2188274"/>
                <a:gd name="connsiteX10" fmla="*/ 2810520 w 2810520"/>
                <a:gd name="connsiteY10" fmla="*/ 2188274 h 2188274"/>
                <a:gd name="connsiteX11" fmla="*/ 2466674 w 2810520"/>
                <a:gd name="connsiteY11" fmla="*/ 2122236 h 2188274"/>
                <a:gd name="connsiteX12" fmla="*/ 2055380 w 2810520"/>
                <a:gd name="connsiteY12" fmla="*/ 2052853 h 2188274"/>
                <a:gd name="connsiteX13" fmla="*/ 1642514 w 2810520"/>
                <a:gd name="connsiteY13" fmla="*/ 1847672 h 2188274"/>
                <a:gd name="connsiteX14" fmla="*/ 1409661 w 2810520"/>
                <a:gd name="connsiteY14" fmla="*/ 1612547 h 2188274"/>
                <a:gd name="connsiteX15" fmla="*/ 1312168 w 2810520"/>
                <a:gd name="connsiteY15" fmla="*/ 1374247 h 2188274"/>
                <a:gd name="connsiteX16" fmla="*/ 565195 w 2810520"/>
                <a:gd name="connsiteY16" fmla="*/ 1237474 h 2188274"/>
                <a:gd name="connsiteX17" fmla="*/ 225602 w 2810520"/>
                <a:gd name="connsiteY17" fmla="*/ 895411 h 2188274"/>
                <a:gd name="connsiteX18" fmla="*/ 128706 w 2810520"/>
                <a:gd name="connsiteY18" fmla="*/ 506688 h 2188274"/>
                <a:gd name="connsiteX19" fmla="*/ 236462 w 2810520"/>
                <a:gd name="connsiteY19" fmla="*/ 165177 h 2188274"/>
                <a:gd name="connsiteX20" fmla="*/ 503184 w 2810520"/>
                <a:gd name="connsiteY20" fmla="*/ 33378 h 2188274"/>
                <a:gd name="connsiteX21" fmla="*/ 721997 w 2810520"/>
                <a:gd name="connsiteY21" fmla="*/ 725 h 2188274"/>
                <a:gd name="connsiteX0" fmla="*/ 720100 w 2808623"/>
                <a:gd name="connsiteY0" fmla="*/ 725 h 2188274"/>
                <a:gd name="connsiteX1" fmla="*/ 331934 w 2808623"/>
                <a:gd name="connsiteY1" fmla="*/ 54234 h 2188274"/>
                <a:gd name="connsiteX2" fmla="*/ 87517 w 2808623"/>
                <a:gd name="connsiteY2" fmla="*/ 304767 h 2188274"/>
                <a:gd name="connsiteX3" fmla="*/ 1173 w 2808623"/>
                <a:gd name="connsiteY3" fmla="*/ 674485 h 2188274"/>
                <a:gd name="connsiteX4" fmla="*/ 181720 w 2808623"/>
                <a:gd name="connsiteY4" fmla="*/ 1116512 h 2188274"/>
                <a:gd name="connsiteX5" fmla="*/ 487768 w 2808623"/>
                <a:gd name="connsiteY5" fmla="*/ 1372037 h 2188274"/>
                <a:gd name="connsiteX6" fmla="*/ 907029 w 2808623"/>
                <a:gd name="connsiteY6" fmla="*/ 1451605 h 2188274"/>
                <a:gd name="connsiteX7" fmla="*/ 1253354 w 2808623"/>
                <a:gd name="connsiteY7" fmla="*/ 1417299 h 2188274"/>
                <a:gd name="connsiteX8" fmla="*/ 1405725 w 2808623"/>
                <a:gd name="connsiteY8" fmla="*/ 1723410 h 2188274"/>
                <a:gd name="connsiteX9" fmla="*/ 1904753 w 2808623"/>
                <a:gd name="connsiteY9" fmla="*/ 2055795 h 2188274"/>
                <a:gd name="connsiteX10" fmla="*/ 2808623 w 2808623"/>
                <a:gd name="connsiteY10" fmla="*/ 2188274 h 2188274"/>
                <a:gd name="connsiteX11" fmla="*/ 2464777 w 2808623"/>
                <a:gd name="connsiteY11" fmla="*/ 2122236 h 2188274"/>
                <a:gd name="connsiteX12" fmla="*/ 2053483 w 2808623"/>
                <a:gd name="connsiteY12" fmla="*/ 2052853 h 2188274"/>
                <a:gd name="connsiteX13" fmla="*/ 1640617 w 2808623"/>
                <a:gd name="connsiteY13" fmla="*/ 1847672 h 2188274"/>
                <a:gd name="connsiteX14" fmla="*/ 1407764 w 2808623"/>
                <a:gd name="connsiteY14" fmla="*/ 1612547 h 2188274"/>
                <a:gd name="connsiteX15" fmla="*/ 1310271 w 2808623"/>
                <a:gd name="connsiteY15" fmla="*/ 1374247 h 2188274"/>
                <a:gd name="connsiteX16" fmla="*/ 563298 w 2808623"/>
                <a:gd name="connsiteY16" fmla="*/ 1237474 h 2188274"/>
                <a:gd name="connsiteX17" fmla="*/ 223705 w 2808623"/>
                <a:gd name="connsiteY17" fmla="*/ 895411 h 2188274"/>
                <a:gd name="connsiteX18" fmla="*/ 126809 w 2808623"/>
                <a:gd name="connsiteY18" fmla="*/ 506688 h 2188274"/>
                <a:gd name="connsiteX19" fmla="*/ 234565 w 2808623"/>
                <a:gd name="connsiteY19" fmla="*/ 165177 h 2188274"/>
                <a:gd name="connsiteX20" fmla="*/ 501287 w 2808623"/>
                <a:gd name="connsiteY20" fmla="*/ 33378 h 2188274"/>
                <a:gd name="connsiteX21" fmla="*/ 720100 w 2808623"/>
                <a:gd name="connsiteY21" fmla="*/ 725 h 2188274"/>
                <a:gd name="connsiteX0" fmla="*/ 720984 w 2809507"/>
                <a:gd name="connsiteY0" fmla="*/ 725 h 2188274"/>
                <a:gd name="connsiteX1" fmla="*/ 332818 w 2809507"/>
                <a:gd name="connsiteY1" fmla="*/ 54234 h 2188274"/>
                <a:gd name="connsiteX2" fmla="*/ 88401 w 2809507"/>
                <a:gd name="connsiteY2" fmla="*/ 304767 h 2188274"/>
                <a:gd name="connsiteX3" fmla="*/ 2057 w 2809507"/>
                <a:gd name="connsiteY3" fmla="*/ 674485 h 2188274"/>
                <a:gd name="connsiteX4" fmla="*/ 161339 w 2809507"/>
                <a:gd name="connsiteY4" fmla="*/ 1102335 h 2188274"/>
                <a:gd name="connsiteX5" fmla="*/ 488652 w 2809507"/>
                <a:gd name="connsiteY5" fmla="*/ 1372037 h 2188274"/>
                <a:gd name="connsiteX6" fmla="*/ 907913 w 2809507"/>
                <a:gd name="connsiteY6" fmla="*/ 1451605 h 2188274"/>
                <a:gd name="connsiteX7" fmla="*/ 1254238 w 2809507"/>
                <a:gd name="connsiteY7" fmla="*/ 1417299 h 2188274"/>
                <a:gd name="connsiteX8" fmla="*/ 1406609 w 2809507"/>
                <a:gd name="connsiteY8" fmla="*/ 1723410 h 2188274"/>
                <a:gd name="connsiteX9" fmla="*/ 1905637 w 2809507"/>
                <a:gd name="connsiteY9" fmla="*/ 2055795 h 2188274"/>
                <a:gd name="connsiteX10" fmla="*/ 2809507 w 2809507"/>
                <a:gd name="connsiteY10" fmla="*/ 2188274 h 2188274"/>
                <a:gd name="connsiteX11" fmla="*/ 2465661 w 2809507"/>
                <a:gd name="connsiteY11" fmla="*/ 2122236 h 2188274"/>
                <a:gd name="connsiteX12" fmla="*/ 2054367 w 2809507"/>
                <a:gd name="connsiteY12" fmla="*/ 2052853 h 2188274"/>
                <a:gd name="connsiteX13" fmla="*/ 1641501 w 2809507"/>
                <a:gd name="connsiteY13" fmla="*/ 1847672 h 2188274"/>
                <a:gd name="connsiteX14" fmla="*/ 1408648 w 2809507"/>
                <a:gd name="connsiteY14" fmla="*/ 1612547 h 2188274"/>
                <a:gd name="connsiteX15" fmla="*/ 1311155 w 2809507"/>
                <a:gd name="connsiteY15" fmla="*/ 1374247 h 2188274"/>
                <a:gd name="connsiteX16" fmla="*/ 564182 w 2809507"/>
                <a:gd name="connsiteY16" fmla="*/ 1237474 h 2188274"/>
                <a:gd name="connsiteX17" fmla="*/ 224589 w 2809507"/>
                <a:gd name="connsiteY17" fmla="*/ 895411 h 2188274"/>
                <a:gd name="connsiteX18" fmla="*/ 127693 w 2809507"/>
                <a:gd name="connsiteY18" fmla="*/ 506688 h 2188274"/>
                <a:gd name="connsiteX19" fmla="*/ 235449 w 2809507"/>
                <a:gd name="connsiteY19" fmla="*/ 165177 h 2188274"/>
                <a:gd name="connsiteX20" fmla="*/ 502171 w 2809507"/>
                <a:gd name="connsiteY20" fmla="*/ 33378 h 2188274"/>
                <a:gd name="connsiteX21" fmla="*/ 720984 w 2809507"/>
                <a:gd name="connsiteY21" fmla="*/ 725 h 2188274"/>
                <a:gd name="connsiteX0" fmla="*/ 720984 w 2809507"/>
                <a:gd name="connsiteY0" fmla="*/ 1031 h 2188580"/>
                <a:gd name="connsiteX1" fmla="*/ 332818 w 2809507"/>
                <a:gd name="connsiteY1" fmla="*/ 54540 h 2188580"/>
                <a:gd name="connsiteX2" fmla="*/ 88401 w 2809507"/>
                <a:gd name="connsiteY2" fmla="*/ 305073 h 2188580"/>
                <a:gd name="connsiteX3" fmla="*/ 2057 w 2809507"/>
                <a:gd name="connsiteY3" fmla="*/ 674791 h 2188580"/>
                <a:gd name="connsiteX4" fmla="*/ 161339 w 2809507"/>
                <a:gd name="connsiteY4" fmla="*/ 1102641 h 2188580"/>
                <a:gd name="connsiteX5" fmla="*/ 488652 w 2809507"/>
                <a:gd name="connsiteY5" fmla="*/ 1372343 h 2188580"/>
                <a:gd name="connsiteX6" fmla="*/ 907913 w 2809507"/>
                <a:gd name="connsiteY6" fmla="*/ 1451911 h 2188580"/>
                <a:gd name="connsiteX7" fmla="*/ 1254238 w 2809507"/>
                <a:gd name="connsiteY7" fmla="*/ 1417605 h 2188580"/>
                <a:gd name="connsiteX8" fmla="*/ 1406609 w 2809507"/>
                <a:gd name="connsiteY8" fmla="*/ 1723716 h 2188580"/>
                <a:gd name="connsiteX9" fmla="*/ 1905637 w 2809507"/>
                <a:gd name="connsiteY9" fmla="*/ 2056101 h 2188580"/>
                <a:gd name="connsiteX10" fmla="*/ 2809507 w 2809507"/>
                <a:gd name="connsiteY10" fmla="*/ 2188580 h 2188580"/>
                <a:gd name="connsiteX11" fmla="*/ 2465661 w 2809507"/>
                <a:gd name="connsiteY11" fmla="*/ 2122542 h 2188580"/>
                <a:gd name="connsiteX12" fmla="*/ 2054367 w 2809507"/>
                <a:gd name="connsiteY12" fmla="*/ 2053159 h 2188580"/>
                <a:gd name="connsiteX13" fmla="*/ 1641501 w 2809507"/>
                <a:gd name="connsiteY13" fmla="*/ 1847978 h 2188580"/>
                <a:gd name="connsiteX14" fmla="*/ 1408648 w 2809507"/>
                <a:gd name="connsiteY14" fmla="*/ 1612853 h 2188580"/>
                <a:gd name="connsiteX15" fmla="*/ 1311155 w 2809507"/>
                <a:gd name="connsiteY15" fmla="*/ 1374553 h 2188580"/>
                <a:gd name="connsiteX16" fmla="*/ 564182 w 2809507"/>
                <a:gd name="connsiteY16" fmla="*/ 1237780 h 2188580"/>
                <a:gd name="connsiteX17" fmla="*/ 224589 w 2809507"/>
                <a:gd name="connsiteY17" fmla="*/ 895717 h 2188580"/>
                <a:gd name="connsiteX18" fmla="*/ 127693 w 2809507"/>
                <a:gd name="connsiteY18" fmla="*/ 506994 h 2188580"/>
                <a:gd name="connsiteX19" fmla="*/ 231905 w 2809507"/>
                <a:gd name="connsiteY19" fmla="*/ 193836 h 2188580"/>
                <a:gd name="connsiteX20" fmla="*/ 502171 w 2809507"/>
                <a:gd name="connsiteY20" fmla="*/ 33684 h 2188580"/>
                <a:gd name="connsiteX21" fmla="*/ 720984 w 2809507"/>
                <a:gd name="connsiteY21" fmla="*/ 1031 h 2188580"/>
                <a:gd name="connsiteX0" fmla="*/ 720984 w 2809507"/>
                <a:gd name="connsiteY0" fmla="*/ 651 h 2188200"/>
                <a:gd name="connsiteX1" fmla="*/ 332818 w 2809507"/>
                <a:gd name="connsiteY1" fmla="*/ 54160 h 2188200"/>
                <a:gd name="connsiteX2" fmla="*/ 88401 w 2809507"/>
                <a:gd name="connsiteY2" fmla="*/ 304693 h 2188200"/>
                <a:gd name="connsiteX3" fmla="*/ 2057 w 2809507"/>
                <a:gd name="connsiteY3" fmla="*/ 674411 h 2188200"/>
                <a:gd name="connsiteX4" fmla="*/ 161339 w 2809507"/>
                <a:gd name="connsiteY4" fmla="*/ 1102261 h 2188200"/>
                <a:gd name="connsiteX5" fmla="*/ 488652 w 2809507"/>
                <a:gd name="connsiteY5" fmla="*/ 1371963 h 2188200"/>
                <a:gd name="connsiteX6" fmla="*/ 907913 w 2809507"/>
                <a:gd name="connsiteY6" fmla="*/ 1451531 h 2188200"/>
                <a:gd name="connsiteX7" fmla="*/ 1254238 w 2809507"/>
                <a:gd name="connsiteY7" fmla="*/ 1417225 h 2188200"/>
                <a:gd name="connsiteX8" fmla="*/ 1406609 w 2809507"/>
                <a:gd name="connsiteY8" fmla="*/ 1723336 h 2188200"/>
                <a:gd name="connsiteX9" fmla="*/ 1905637 w 2809507"/>
                <a:gd name="connsiteY9" fmla="*/ 2055721 h 2188200"/>
                <a:gd name="connsiteX10" fmla="*/ 2809507 w 2809507"/>
                <a:gd name="connsiteY10" fmla="*/ 2188200 h 2188200"/>
                <a:gd name="connsiteX11" fmla="*/ 2465661 w 2809507"/>
                <a:gd name="connsiteY11" fmla="*/ 2122162 h 2188200"/>
                <a:gd name="connsiteX12" fmla="*/ 2054367 w 2809507"/>
                <a:gd name="connsiteY12" fmla="*/ 2052779 h 2188200"/>
                <a:gd name="connsiteX13" fmla="*/ 1641501 w 2809507"/>
                <a:gd name="connsiteY13" fmla="*/ 1847598 h 2188200"/>
                <a:gd name="connsiteX14" fmla="*/ 1408648 w 2809507"/>
                <a:gd name="connsiteY14" fmla="*/ 1612473 h 2188200"/>
                <a:gd name="connsiteX15" fmla="*/ 1311155 w 2809507"/>
                <a:gd name="connsiteY15" fmla="*/ 1374173 h 2188200"/>
                <a:gd name="connsiteX16" fmla="*/ 564182 w 2809507"/>
                <a:gd name="connsiteY16" fmla="*/ 1237400 h 2188200"/>
                <a:gd name="connsiteX17" fmla="*/ 224589 w 2809507"/>
                <a:gd name="connsiteY17" fmla="*/ 895337 h 2188200"/>
                <a:gd name="connsiteX18" fmla="*/ 127693 w 2809507"/>
                <a:gd name="connsiteY18" fmla="*/ 506614 h 2188200"/>
                <a:gd name="connsiteX19" fmla="*/ 231905 w 2809507"/>
                <a:gd name="connsiteY19" fmla="*/ 193456 h 2188200"/>
                <a:gd name="connsiteX20" fmla="*/ 392301 w 2809507"/>
                <a:gd name="connsiteY20" fmla="*/ 72290 h 2188200"/>
                <a:gd name="connsiteX21" fmla="*/ 720984 w 2809507"/>
                <a:gd name="connsiteY21" fmla="*/ 651 h 2188200"/>
                <a:gd name="connsiteX0" fmla="*/ 720984 w 2809507"/>
                <a:gd name="connsiteY0" fmla="*/ 651 h 2188200"/>
                <a:gd name="connsiteX1" fmla="*/ 332818 w 2809507"/>
                <a:gd name="connsiteY1" fmla="*/ 54160 h 2188200"/>
                <a:gd name="connsiteX2" fmla="*/ 88401 w 2809507"/>
                <a:gd name="connsiteY2" fmla="*/ 304693 h 2188200"/>
                <a:gd name="connsiteX3" fmla="*/ 2057 w 2809507"/>
                <a:gd name="connsiteY3" fmla="*/ 674411 h 2188200"/>
                <a:gd name="connsiteX4" fmla="*/ 161339 w 2809507"/>
                <a:gd name="connsiteY4" fmla="*/ 1102261 h 2188200"/>
                <a:gd name="connsiteX5" fmla="*/ 488652 w 2809507"/>
                <a:gd name="connsiteY5" fmla="*/ 1371963 h 2188200"/>
                <a:gd name="connsiteX6" fmla="*/ 907913 w 2809507"/>
                <a:gd name="connsiteY6" fmla="*/ 1451531 h 2188200"/>
                <a:gd name="connsiteX7" fmla="*/ 1254238 w 2809507"/>
                <a:gd name="connsiteY7" fmla="*/ 1417225 h 2188200"/>
                <a:gd name="connsiteX8" fmla="*/ 1406609 w 2809507"/>
                <a:gd name="connsiteY8" fmla="*/ 1723336 h 2188200"/>
                <a:gd name="connsiteX9" fmla="*/ 1905637 w 2809507"/>
                <a:gd name="connsiteY9" fmla="*/ 2055721 h 2188200"/>
                <a:gd name="connsiteX10" fmla="*/ 2809507 w 2809507"/>
                <a:gd name="connsiteY10" fmla="*/ 2188200 h 2188200"/>
                <a:gd name="connsiteX11" fmla="*/ 2465661 w 2809507"/>
                <a:gd name="connsiteY11" fmla="*/ 2122162 h 2188200"/>
                <a:gd name="connsiteX12" fmla="*/ 2054367 w 2809507"/>
                <a:gd name="connsiteY12" fmla="*/ 2052779 h 2188200"/>
                <a:gd name="connsiteX13" fmla="*/ 1641501 w 2809507"/>
                <a:gd name="connsiteY13" fmla="*/ 1847598 h 2188200"/>
                <a:gd name="connsiteX14" fmla="*/ 1408648 w 2809507"/>
                <a:gd name="connsiteY14" fmla="*/ 1612473 h 2188200"/>
                <a:gd name="connsiteX15" fmla="*/ 1311155 w 2809507"/>
                <a:gd name="connsiteY15" fmla="*/ 1374173 h 2188200"/>
                <a:gd name="connsiteX16" fmla="*/ 564182 w 2809507"/>
                <a:gd name="connsiteY16" fmla="*/ 1237400 h 2188200"/>
                <a:gd name="connsiteX17" fmla="*/ 224589 w 2809507"/>
                <a:gd name="connsiteY17" fmla="*/ 895337 h 2188200"/>
                <a:gd name="connsiteX18" fmla="*/ 127693 w 2809507"/>
                <a:gd name="connsiteY18" fmla="*/ 506614 h 2188200"/>
                <a:gd name="connsiteX19" fmla="*/ 231905 w 2809507"/>
                <a:gd name="connsiteY19" fmla="*/ 193456 h 2188200"/>
                <a:gd name="connsiteX20" fmla="*/ 392301 w 2809507"/>
                <a:gd name="connsiteY20" fmla="*/ 72290 h 2188200"/>
                <a:gd name="connsiteX21" fmla="*/ 720984 w 2809507"/>
                <a:gd name="connsiteY21" fmla="*/ 651 h 2188200"/>
                <a:gd name="connsiteX0" fmla="*/ 929989 w 2809507"/>
                <a:gd name="connsiteY0" fmla="*/ 365 h 2199111"/>
                <a:gd name="connsiteX1" fmla="*/ 332818 w 2809507"/>
                <a:gd name="connsiteY1" fmla="*/ 65071 h 2199111"/>
                <a:gd name="connsiteX2" fmla="*/ 88401 w 2809507"/>
                <a:gd name="connsiteY2" fmla="*/ 315604 h 2199111"/>
                <a:gd name="connsiteX3" fmla="*/ 2057 w 2809507"/>
                <a:gd name="connsiteY3" fmla="*/ 685322 h 2199111"/>
                <a:gd name="connsiteX4" fmla="*/ 161339 w 2809507"/>
                <a:gd name="connsiteY4" fmla="*/ 1113172 h 2199111"/>
                <a:gd name="connsiteX5" fmla="*/ 488652 w 2809507"/>
                <a:gd name="connsiteY5" fmla="*/ 1382874 h 2199111"/>
                <a:gd name="connsiteX6" fmla="*/ 907913 w 2809507"/>
                <a:gd name="connsiteY6" fmla="*/ 1462442 h 2199111"/>
                <a:gd name="connsiteX7" fmla="*/ 1254238 w 2809507"/>
                <a:gd name="connsiteY7" fmla="*/ 1428136 h 2199111"/>
                <a:gd name="connsiteX8" fmla="*/ 1406609 w 2809507"/>
                <a:gd name="connsiteY8" fmla="*/ 1734247 h 2199111"/>
                <a:gd name="connsiteX9" fmla="*/ 1905637 w 2809507"/>
                <a:gd name="connsiteY9" fmla="*/ 2066632 h 2199111"/>
                <a:gd name="connsiteX10" fmla="*/ 2809507 w 2809507"/>
                <a:gd name="connsiteY10" fmla="*/ 2199111 h 2199111"/>
                <a:gd name="connsiteX11" fmla="*/ 2465661 w 2809507"/>
                <a:gd name="connsiteY11" fmla="*/ 2133073 h 2199111"/>
                <a:gd name="connsiteX12" fmla="*/ 2054367 w 2809507"/>
                <a:gd name="connsiteY12" fmla="*/ 2063690 h 2199111"/>
                <a:gd name="connsiteX13" fmla="*/ 1641501 w 2809507"/>
                <a:gd name="connsiteY13" fmla="*/ 1858509 h 2199111"/>
                <a:gd name="connsiteX14" fmla="*/ 1408648 w 2809507"/>
                <a:gd name="connsiteY14" fmla="*/ 1623384 h 2199111"/>
                <a:gd name="connsiteX15" fmla="*/ 1311155 w 2809507"/>
                <a:gd name="connsiteY15" fmla="*/ 1385084 h 2199111"/>
                <a:gd name="connsiteX16" fmla="*/ 564182 w 2809507"/>
                <a:gd name="connsiteY16" fmla="*/ 1248311 h 2199111"/>
                <a:gd name="connsiteX17" fmla="*/ 224589 w 2809507"/>
                <a:gd name="connsiteY17" fmla="*/ 906248 h 2199111"/>
                <a:gd name="connsiteX18" fmla="*/ 127693 w 2809507"/>
                <a:gd name="connsiteY18" fmla="*/ 517525 h 2199111"/>
                <a:gd name="connsiteX19" fmla="*/ 231905 w 2809507"/>
                <a:gd name="connsiteY19" fmla="*/ 204367 h 2199111"/>
                <a:gd name="connsiteX20" fmla="*/ 392301 w 2809507"/>
                <a:gd name="connsiteY20" fmla="*/ 83201 h 2199111"/>
                <a:gd name="connsiteX21" fmla="*/ 929989 w 2809507"/>
                <a:gd name="connsiteY21" fmla="*/ 365 h 2199111"/>
                <a:gd name="connsiteX0" fmla="*/ 929989 w 2809507"/>
                <a:gd name="connsiteY0" fmla="*/ 17303 h 2216049"/>
                <a:gd name="connsiteX1" fmla="*/ 589093 w 2809507"/>
                <a:gd name="connsiteY1" fmla="*/ 5164 h 2216049"/>
                <a:gd name="connsiteX2" fmla="*/ 332818 w 2809507"/>
                <a:gd name="connsiteY2" fmla="*/ 82009 h 2216049"/>
                <a:gd name="connsiteX3" fmla="*/ 88401 w 2809507"/>
                <a:gd name="connsiteY3" fmla="*/ 332542 h 2216049"/>
                <a:gd name="connsiteX4" fmla="*/ 2057 w 2809507"/>
                <a:gd name="connsiteY4" fmla="*/ 702260 h 2216049"/>
                <a:gd name="connsiteX5" fmla="*/ 161339 w 2809507"/>
                <a:gd name="connsiteY5" fmla="*/ 1130110 h 2216049"/>
                <a:gd name="connsiteX6" fmla="*/ 488652 w 2809507"/>
                <a:gd name="connsiteY6" fmla="*/ 1399812 h 2216049"/>
                <a:gd name="connsiteX7" fmla="*/ 907913 w 2809507"/>
                <a:gd name="connsiteY7" fmla="*/ 1479380 h 2216049"/>
                <a:gd name="connsiteX8" fmla="*/ 1254238 w 2809507"/>
                <a:gd name="connsiteY8" fmla="*/ 1445074 h 2216049"/>
                <a:gd name="connsiteX9" fmla="*/ 1406609 w 2809507"/>
                <a:gd name="connsiteY9" fmla="*/ 1751185 h 2216049"/>
                <a:gd name="connsiteX10" fmla="*/ 1905637 w 2809507"/>
                <a:gd name="connsiteY10" fmla="*/ 2083570 h 2216049"/>
                <a:gd name="connsiteX11" fmla="*/ 2809507 w 2809507"/>
                <a:gd name="connsiteY11" fmla="*/ 2216049 h 2216049"/>
                <a:gd name="connsiteX12" fmla="*/ 2465661 w 2809507"/>
                <a:gd name="connsiteY12" fmla="*/ 2150011 h 2216049"/>
                <a:gd name="connsiteX13" fmla="*/ 2054367 w 2809507"/>
                <a:gd name="connsiteY13" fmla="*/ 2080628 h 2216049"/>
                <a:gd name="connsiteX14" fmla="*/ 1641501 w 2809507"/>
                <a:gd name="connsiteY14" fmla="*/ 1875447 h 2216049"/>
                <a:gd name="connsiteX15" fmla="*/ 1408648 w 2809507"/>
                <a:gd name="connsiteY15" fmla="*/ 1640322 h 2216049"/>
                <a:gd name="connsiteX16" fmla="*/ 1311155 w 2809507"/>
                <a:gd name="connsiteY16" fmla="*/ 1402022 h 2216049"/>
                <a:gd name="connsiteX17" fmla="*/ 564182 w 2809507"/>
                <a:gd name="connsiteY17" fmla="*/ 1265249 h 2216049"/>
                <a:gd name="connsiteX18" fmla="*/ 224589 w 2809507"/>
                <a:gd name="connsiteY18" fmla="*/ 923186 h 2216049"/>
                <a:gd name="connsiteX19" fmla="*/ 127693 w 2809507"/>
                <a:gd name="connsiteY19" fmla="*/ 534463 h 2216049"/>
                <a:gd name="connsiteX20" fmla="*/ 231905 w 2809507"/>
                <a:gd name="connsiteY20" fmla="*/ 221305 h 2216049"/>
                <a:gd name="connsiteX21" fmla="*/ 392301 w 2809507"/>
                <a:gd name="connsiteY21" fmla="*/ 100139 h 2216049"/>
                <a:gd name="connsiteX22" fmla="*/ 929989 w 2809507"/>
                <a:gd name="connsiteY22" fmla="*/ 17303 h 2216049"/>
                <a:gd name="connsiteX0" fmla="*/ 929792 w 2809310"/>
                <a:gd name="connsiteY0" fmla="*/ 17303 h 2216049"/>
                <a:gd name="connsiteX1" fmla="*/ 588896 w 2809310"/>
                <a:gd name="connsiteY1" fmla="*/ 5164 h 2216049"/>
                <a:gd name="connsiteX2" fmla="*/ 295298 w 2809310"/>
                <a:gd name="connsiteY2" fmla="*/ 85741 h 2216049"/>
                <a:gd name="connsiteX3" fmla="*/ 88204 w 2809310"/>
                <a:gd name="connsiteY3" fmla="*/ 332542 h 2216049"/>
                <a:gd name="connsiteX4" fmla="*/ 1860 w 2809310"/>
                <a:gd name="connsiteY4" fmla="*/ 702260 h 2216049"/>
                <a:gd name="connsiteX5" fmla="*/ 161142 w 2809310"/>
                <a:gd name="connsiteY5" fmla="*/ 1130110 h 2216049"/>
                <a:gd name="connsiteX6" fmla="*/ 488455 w 2809310"/>
                <a:gd name="connsiteY6" fmla="*/ 1399812 h 2216049"/>
                <a:gd name="connsiteX7" fmla="*/ 907716 w 2809310"/>
                <a:gd name="connsiteY7" fmla="*/ 1479380 h 2216049"/>
                <a:gd name="connsiteX8" fmla="*/ 1254041 w 2809310"/>
                <a:gd name="connsiteY8" fmla="*/ 1445074 h 2216049"/>
                <a:gd name="connsiteX9" fmla="*/ 1406412 w 2809310"/>
                <a:gd name="connsiteY9" fmla="*/ 1751185 h 2216049"/>
                <a:gd name="connsiteX10" fmla="*/ 1905440 w 2809310"/>
                <a:gd name="connsiteY10" fmla="*/ 2083570 h 2216049"/>
                <a:gd name="connsiteX11" fmla="*/ 2809310 w 2809310"/>
                <a:gd name="connsiteY11" fmla="*/ 2216049 h 2216049"/>
                <a:gd name="connsiteX12" fmla="*/ 2465464 w 2809310"/>
                <a:gd name="connsiteY12" fmla="*/ 2150011 h 2216049"/>
                <a:gd name="connsiteX13" fmla="*/ 2054170 w 2809310"/>
                <a:gd name="connsiteY13" fmla="*/ 2080628 h 2216049"/>
                <a:gd name="connsiteX14" fmla="*/ 1641304 w 2809310"/>
                <a:gd name="connsiteY14" fmla="*/ 1875447 h 2216049"/>
                <a:gd name="connsiteX15" fmla="*/ 1408451 w 2809310"/>
                <a:gd name="connsiteY15" fmla="*/ 1640322 h 2216049"/>
                <a:gd name="connsiteX16" fmla="*/ 1310958 w 2809310"/>
                <a:gd name="connsiteY16" fmla="*/ 1402022 h 2216049"/>
                <a:gd name="connsiteX17" fmla="*/ 563985 w 2809310"/>
                <a:gd name="connsiteY17" fmla="*/ 1265249 h 2216049"/>
                <a:gd name="connsiteX18" fmla="*/ 224392 w 2809310"/>
                <a:gd name="connsiteY18" fmla="*/ 923186 h 2216049"/>
                <a:gd name="connsiteX19" fmla="*/ 127496 w 2809310"/>
                <a:gd name="connsiteY19" fmla="*/ 534463 h 2216049"/>
                <a:gd name="connsiteX20" fmla="*/ 231708 w 2809310"/>
                <a:gd name="connsiteY20" fmla="*/ 221305 h 2216049"/>
                <a:gd name="connsiteX21" fmla="*/ 392104 w 2809310"/>
                <a:gd name="connsiteY21" fmla="*/ 100139 h 2216049"/>
                <a:gd name="connsiteX22" fmla="*/ 929792 w 2809310"/>
                <a:gd name="connsiteY22" fmla="*/ 17303 h 2216049"/>
                <a:gd name="connsiteX0" fmla="*/ 929792 w 2809310"/>
                <a:gd name="connsiteY0" fmla="*/ 17303 h 2216049"/>
                <a:gd name="connsiteX1" fmla="*/ 588896 w 2809310"/>
                <a:gd name="connsiteY1" fmla="*/ 5164 h 2216049"/>
                <a:gd name="connsiteX2" fmla="*/ 295298 w 2809310"/>
                <a:gd name="connsiteY2" fmla="*/ 85741 h 2216049"/>
                <a:gd name="connsiteX3" fmla="*/ 88204 w 2809310"/>
                <a:gd name="connsiteY3" fmla="*/ 332542 h 2216049"/>
                <a:gd name="connsiteX4" fmla="*/ 1860 w 2809310"/>
                <a:gd name="connsiteY4" fmla="*/ 702260 h 2216049"/>
                <a:gd name="connsiteX5" fmla="*/ 161142 w 2809310"/>
                <a:gd name="connsiteY5" fmla="*/ 1130110 h 2216049"/>
                <a:gd name="connsiteX6" fmla="*/ 488455 w 2809310"/>
                <a:gd name="connsiteY6" fmla="*/ 1399812 h 2216049"/>
                <a:gd name="connsiteX7" fmla="*/ 907716 w 2809310"/>
                <a:gd name="connsiteY7" fmla="*/ 1479380 h 2216049"/>
                <a:gd name="connsiteX8" fmla="*/ 1254041 w 2809310"/>
                <a:gd name="connsiteY8" fmla="*/ 1445074 h 2216049"/>
                <a:gd name="connsiteX9" fmla="*/ 1406412 w 2809310"/>
                <a:gd name="connsiteY9" fmla="*/ 1751185 h 2216049"/>
                <a:gd name="connsiteX10" fmla="*/ 1905440 w 2809310"/>
                <a:gd name="connsiteY10" fmla="*/ 2083570 h 2216049"/>
                <a:gd name="connsiteX11" fmla="*/ 2809310 w 2809310"/>
                <a:gd name="connsiteY11" fmla="*/ 2216049 h 2216049"/>
                <a:gd name="connsiteX12" fmla="*/ 2465464 w 2809310"/>
                <a:gd name="connsiteY12" fmla="*/ 2150011 h 2216049"/>
                <a:gd name="connsiteX13" fmla="*/ 2054170 w 2809310"/>
                <a:gd name="connsiteY13" fmla="*/ 2080628 h 2216049"/>
                <a:gd name="connsiteX14" fmla="*/ 1641304 w 2809310"/>
                <a:gd name="connsiteY14" fmla="*/ 1875447 h 2216049"/>
                <a:gd name="connsiteX15" fmla="*/ 1408451 w 2809310"/>
                <a:gd name="connsiteY15" fmla="*/ 1640322 h 2216049"/>
                <a:gd name="connsiteX16" fmla="*/ 1310958 w 2809310"/>
                <a:gd name="connsiteY16" fmla="*/ 1402022 h 2216049"/>
                <a:gd name="connsiteX17" fmla="*/ 563985 w 2809310"/>
                <a:gd name="connsiteY17" fmla="*/ 1265249 h 2216049"/>
                <a:gd name="connsiteX18" fmla="*/ 224392 w 2809310"/>
                <a:gd name="connsiteY18" fmla="*/ 923186 h 2216049"/>
                <a:gd name="connsiteX19" fmla="*/ 127496 w 2809310"/>
                <a:gd name="connsiteY19" fmla="*/ 534463 h 2216049"/>
                <a:gd name="connsiteX20" fmla="*/ 227975 w 2809310"/>
                <a:gd name="connsiteY20" fmla="*/ 251163 h 2216049"/>
                <a:gd name="connsiteX21" fmla="*/ 392104 w 2809310"/>
                <a:gd name="connsiteY21" fmla="*/ 100139 h 2216049"/>
                <a:gd name="connsiteX22" fmla="*/ 929792 w 2809310"/>
                <a:gd name="connsiteY22" fmla="*/ 17303 h 2216049"/>
                <a:gd name="connsiteX0" fmla="*/ 929792 w 2809310"/>
                <a:gd name="connsiteY0" fmla="*/ 17440 h 2216186"/>
                <a:gd name="connsiteX1" fmla="*/ 588896 w 2809310"/>
                <a:gd name="connsiteY1" fmla="*/ 5301 h 2216186"/>
                <a:gd name="connsiteX2" fmla="*/ 295298 w 2809310"/>
                <a:gd name="connsiteY2" fmla="*/ 85878 h 2216186"/>
                <a:gd name="connsiteX3" fmla="*/ 88204 w 2809310"/>
                <a:gd name="connsiteY3" fmla="*/ 332679 h 2216186"/>
                <a:gd name="connsiteX4" fmla="*/ 1860 w 2809310"/>
                <a:gd name="connsiteY4" fmla="*/ 702397 h 2216186"/>
                <a:gd name="connsiteX5" fmla="*/ 161142 w 2809310"/>
                <a:gd name="connsiteY5" fmla="*/ 1130247 h 2216186"/>
                <a:gd name="connsiteX6" fmla="*/ 488455 w 2809310"/>
                <a:gd name="connsiteY6" fmla="*/ 1399949 h 2216186"/>
                <a:gd name="connsiteX7" fmla="*/ 907716 w 2809310"/>
                <a:gd name="connsiteY7" fmla="*/ 1479517 h 2216186"/>
                <a:gd name="connsiteX8" fmla="*/ 1254041 w 2809310"/>
                <a:gd name="connsiteY8" fmla="*/ 1445211 h 2216186"/>
                <a:gd name="connsiteX9" fmla="*/ 1406412 w 2809310"/>
                <a:gd name="connsiteY9" fmla="*/ 1751322 h 2216186"/>
                <a:gd name="connsiteX10" fmla="*/ 1905440 w 2809310"/>
                <a:gd name="connsiteY10" fmla="*/ 2083707 h 2216186"/>
                <a:gd name="connsiteX11" fmla="*/ 2809310 w 2809310"/>
                <a:gd name="connsiteY11" fmla="*/ 2216186 h 2216186"/>
                <a:gd name="connsiteX12" fmla="*/ 2465464 w 2809310"/>
                <a:gd name="connsiteY12" fmla="*/ 2150148 h 2216186"/>
                <a:gd name="connsiteX13" fmla="*/ 2054170 w 2809310"/>
                <a:gd name="connsiteY13" fmla="*/ 2080765 h 2216186"/>
                <a:gd name="connsiteX14" fmla="*/ 1641304 w 2809310"/>
                <a:gd name="connsiteY14" fmla="*/ 1875584 h 2216186"/>
                <a:gd name="connsiteX15" fmla="*/ 1408451 w 2809310"/>
                <a:gd name="connsiteY15" fmla="*/ 1640459 h 2216186"/>
                <a:gd name="connsiteX16" fmla="*/ 1310958 w 2809310"/>
                <a:gd name="connsiteY16" fmla="*/ 1402159 h 2216186"/>
                <a:gd name="connsiteX17" fmla="*/ 563985 w 2809310"/>
                <a:gd name="connsiteY17" fmla="*/ 1265386 h 2216186"/>
                <a:gd name="connsiteX18" fmla="*/ 224392 w 2809310"/>
                <a:gd name="connsiteY18" fmla="*/ 923323 h 2216186"/>
                <a:gd name="connsiteX19" fmla="*/ 127496 w 2809310"/>
                <a:gd name="connsiteY19" fmla="*/ 534600 h 2216186"/>
                <a:gd name="connsiteX20" fmla="*/ 227975 w 2809310"/>
                <a:gd name="connsiteY20" fmla="*/ 251300 h 2216186"/>
                <a:gd name="connsiteX21" fmla="*/ 410765 w 2809310"/>
                <a:gd name="connsiteY21" fmla="*/ 104008 h 2216186"/>
                <a:gd name="connsiteX22" fmla="*/ 929792 w 2809310"/>
                <a:gd name="connsiteY22" fmla="*/ 17440 h 2216186"/>
                <a:gd name="connsiteX0" fmla="*/ 929792 w 2809310"/>
                <a:gd name="connsiteY0" fmla="*/ 15604 h 2214350"/>
                <a:gd name="connsiteX1" fmla="*/ 588896 w 2809310"/>
                <a:gd name="connsiteY1" fmla="*/ 3465 h 2214350"/>
                <a:gd name="connsiteX2" fmla="*/ 295298 w 2809310"/>
                <a:gd name="connsiteY2" fmla="*/ 84042 h 2214350"/>
                <a:gd name="connsiteX3" fmla="*/ 88204 w 2809310"/>
                <a:gd name="connsiteY3" fmla="*/ 330843 h 2214350"/>
                <a:gd name="connsiteX4" fmla="*/ 1860 w 2809310"/>
                <a:gd name="connsiteY4" fmla="*/ 700561 h 2214350"/>
                <a:gd name="connsiteX5" fmla="*/ 161142 w 2809310"/>
                <a:gd name="connsiteY5" fmla="*/ 1128411 h 2214350"/>
                <a:gd name="connsiteX6" fmla="*/ 488455 w 2809310"/>
                <a:gd name="connsiteY6" fmla="*/ 1398113 h 2214350"/>
                <a:gd name="connsiteX7" fmla="*/ 907716 w 2809310"/>
                <a:gd name="connsiteY7" fmla="*/ 1477681 h 2214350"/>
                <a:gd name="connsiteX8" fmla="*/ 1254041 w 2809310"/>
                <a:gd name="connsiteY8" fmla="*/ 1443375 h 2214350"/>
                <a:gd name="connsiteX9" fmla="*/ 1406412 w 2809310"/>
                <a:gd name="connsiteY9" fmla="*/ 1749486 h 2214350"/>
                <a:gd name="connsiteX10" fmla="*/ 1905440 w 2809310"/>
                <a:gd name="connsiteY10" fmla="*/ 2081871 h 2214350"/>
                <a:gd name="connsiteX11" fmla="*/ 2809310 w 2809310"/>
                <a:gd name="connsiteY11" fmla="*/ 2214350 h 2214350"/>
                <a:gd name="connsiteX12" fmla="*/ 2465464 w 2809310"/>
                <a:gd name="connsiteY12" fmla="*/ 2148312 h 2214350"/>
                <a:gd name="connsiteX13" fmla="*/ 2054170 w 2809310"/>
                <a:gd name="connsiteY13" fmla="*/ 2078929 h 2214350"/>
                <a:gd name="connsiteX14" fmla="*/ 1641304 w 2809310"/>
                <a:gd name="connsiteY14" fmla="*/ 1873748 h 2214350"/>
                <a:gd name="connsiteX15" fmla="*/ 1408451 w 2809310"/>
                <a:gd name="connsiteY15" fmla="*/ 1638623 h 2214350"/>
                <a:gd name="connsiteX16" fmla="*/ 1310958 w 2809310"/>
                <a:gd name="connsiteY16" fmla="*/ 1400323 h 2214350"/>
                <a:gd name="connsiteX17" fmla="*/ 563985 w 2809310"/>
                <a:gd name="connsiteY17" fmla="*/ 1263550 h 2214350"/>
                <a:gd name="connsiteX18" fmla="*/ 224392 w 2809310"/>
                <a:gd name="connsiteY18" fmla="*/ 921487 h 2214350"/>
                <a:gd name="connsiteX19" fmla="*/ 127496 w 2809310"/>
                <a:gd name="connsiteY19" fmla="*/ 532764 h 2214350"/>
                <a:gd name="connsiteX20" fmla="*/ 227975 w 2809310"/>
                <a:gd name="connsiteY20" fmla="*/ 249464 h 2214350"/>
                <a:gd name="connsiteX21" fmla="*/ 410765 w 2809310"/>
                <a:gd name="connsiteY21" fmla="*/ 102172 h 2214350"/>
                <a:gd name="connsiteX22" fmla="*/ 641147 w 2809310"/>
                <a:gd name="connsiteY22" fmla="*/ 37055 h 2214350"/>
                <a:gd name="connsiteX23" fmla="*/ 929792 w 2809310"/>
                <a:gd name="connsiteY23" fmla="*/ 15604 h 2214350"/>
                <a:gd name="connsiteX0" fmla="*/ 929792 w 2809310"/>
                <a:gd name="connsiteY0" fmla="*/ 15604 h 2214350"/>
                <a:gd name="connsiteX1" fmla="*/ 588896 w 2809310"/>
                <a:gd name="connsiteY1" fmla="*/ 3465 h 2214350"/>
                <a:gd name="connsiteX2" fmla="*/ 295298 w 2809310"/>
                <a:gd name="connsiteY2" fmla="*/ 84042 h 2214350"/>
                <a:gd name="connsiteX3" fmla="*/ 88204 w 2809310"/>
                <a:gd name="connsiteY3" fmla="*/ 330843 h 2214350"/>
                <a:gd name="connsiteX4" fmla="*/ 1860 w 2809310"/>
                <a:gd name="connsiteY4" fmla="*/ 700561 h 2214350"/>
                <a:gd name="connsiteX5" fmla="*/ 161142 w 2809310"/>
                <a:gd name="connsiteY5" fmla="*/ 1128411 h 2214350"/>
                <a:gd name="connsiteX6" fmla="*/ 488455 w 2809310"/>
                <a:gd name="connsiteY6" fmla="*/ 1398113 h 2214350"/>
                <a:gd name="connsiteX7" fmla="*/ 907716 w 2809310"/>
                <a:gd name="connsiteY7" fmla="*/ 1477681 h 2214350"/>
                <a:gd name="connsiteX8" fmla="*/ 1254041 w 2809310"/>
                <a:gd name="connsiteY8" fmla="*/ 1443375 h 2214350"/>
                <a:gd name="connsiteX9" fmla="*/ 1406412 w 2809310"/>
                <a:gd name="connsiteY9" fmla="*/ 1749486 h 2214350"/>
                <a:gd name="connsiteX10" fmla="*/ 1905440 w 2809310"/>
                <a:gd name="connsiteY10" fmla="*/ 2081871 h 2214350"/>
                <a:gd name="connsiteX11" fmla="*/ 2809310 w 2809310"/>
                <a:gd name="connsiteY11" fmla="*/ 2214350 h 2214350"/>
                <a:gd name="connsiteX12" fmla="*/ 2465464 w 2809310"/>
                <a:gd name="connsiteY12" fmla="*/ 2148312 h 2214350"/>
                <a:gd name="connsiteX13" fmla="*/ 2054170 w 2809310"/>
                <a:gd name="connsiteY13" fmla="*/ 2078929 h 2214350"/>
                <a:gd name="connsiteX14" fmla="*/ 1641304 w 2809310"/>
                <a:gd name="connsiteY14" fmla="*/ 1873748 h 2214350"/>
                <a:gd name="connsiteX15" fmla="*/ 1408451 w 2809310"/>
                <a:gd name="connsiteY15" fmla="*/ 1638623 h 2214350"/>
                <a:gd name="connsiteX16" fmla="*/ 1310958 w 2809310"/>
                <a:gd name="connsiteY16" fmla="*/ 1400323 h 2214350"/>
                <a:gd name="connsiteX17" fmla="*/ 563985 w 2809310"/>
                <a:gd name="connsiteY17" fmla="*/ 1263550 h 2214350"/>
                <a:gd name="connsiteX18" fmla="*/ 224392 w 2809310"/>
                <a:gd name="connsiteY18" fmla="*/ 921487 h 2214350"/>
                <a:gd name="connsiteX19" fmla="*/ 127496 w 2809310"/>
                <a:gd name="connsiteY19" fmla="*/ 532764 h 2214350"/>
                <a:gd name="connsiteX20" fmla="*/ 227975 w 2809310"/>
                <a:gd name="connsiteY20" fmla="*/ 249464 h 2214350"/>
                <a:gd name="connsiteX21" fmla="*/ 388372 w 2809310"/>
                <a:gd name="connsiteY21" fmla="*/ 105904 h 2214350"/>
                <a:gd name="connsiteX22" fmla="*/ 641147 w 2809310"/>
                <a:gd name="connsiteY22" fmla="*/ 37055 h 2214350"/>
                <a:gd name="connsiteX23" fmla="*/ 929792 w 2809310"/>
                <a:gd name="connsiteY23" fmla="*/ 15604 h 2214350"/>
                <a:gd name="connsiteX0" fmla="*/ 931616 w 2811134"/>
                <a:gd name="connsiteY0" fmla="*/ 15604 h 2214350"/>
                <a:gd name="connsiteX1" fmla="*/ 590720 w 2811134"/>
                <a:gd name="connsiteY1" fmla="*/ 3465 h 2214350"/>
                <a:gd name="connsiteX2" fmla="*/ 297122 w 2811134"/>
                <a:gd name="connsiteY2" fmla="*/ 84042 h 2214350"/>
                <a:gd name="connsiteX3" fmla="*/ 71367 w 2811134"/>
                <a:gd name="connsiteY3" fmla="*/ 323379 h 2214350"/>
                <a:gd name="connsiteX4" fmla="*/ 3684 w 2811134"/>
                <a:gd name="connsiteY4" fmla="*/ 700561 h 2214350"/>
                <a:gd name="connsiteX5" fmla="*/ 162966 w 2811134"/>
                <a:gd name="connsiteY5" fmla="*/ 1128411 h 2214350"/>
                <a:gd name="connsiteX6" fmla="*/ 490279 w 2811134"/>
                <a:gd name="connsiteY6" fmla="*/ 1398113 h 2214350"/>
                <a:gd name="connsiteX7" fmla="*/ 909540 w 2811134"/>
                <a:gd name="connsiteY7" fmla="*/ 1477681 h 2214350"/>
                <a:gd name="connsiteX8" fmla="*/ 1255865 w 2811134"/>
                <a:gd name="connsiteY8" fmla="*/ 1443375 h 2214350"/>
                <a:gd name="connsiteX9" fmla="*/ 1408236 w 2811134"/>
                <a:gd name="connsiteY9" fmla="*/ 1749486 h 2214350"/>
                <a:gd name="connsiteX10" fmla="*/ 1907264 w 2811134"/>
                <a:gd name="connsiteY10" fmla="*/ 2081871 h 2214350"/>
                <a:gd name="connsiteX11" fmla="*/ 2811134 w 2811134"/>
                <a:gd name="connsiteY11" fmla="*/ 2214350 h 2214350"/>
                <a:gd name="connsiteX12" fmla="*/ 2467288 w 2811134"/>
                <a:gd name="connsiteY12" fmla="*/ 2148312 h 2214350"/>
                <a:gd name="connsiteX13" fmla="*/ 2055994 w 2811134"/>
                <a:gd name="connsiteY13" fmla="*/ 2078929 h 2214350"/>
                <a:gd name="connsiteX14" fmla="*/ 1643128 w 2811134"/>
                <a:gd name="connsiteY14" fmla="*/ 1873748 h 2214350"/>
                <a:gd name="connsiteX15" fmla="*/ 1410275 w 2811134"/>
                <a:gd name="connsiteY15" fmla="*/ 1638623 h 2214350"/>
                <a:gd name="connsiteX16" fmla="*/ 1312782 w 2811134"/>
                <a:gd name="connsiteY16" fmla="*/ 1400323 h 2214350"/>
                <a:gd name="connsiteX17" fmla="*/ 565809 w 2811134"/>
                <a:gd name="connsiteY17" fmla="*/ 1263550 h 2214350"/>
                <a:gd name="connsiteX18" fmla="*/ 226216 w 2811134"/>
                <a:gd name="connsiteY18" fmla="*/ 921487 h 2214350"/>
                <a:gd name="connsiteX19" fmla="*/ 129320 w 2811134"/>
                <a:gd name="connsiteY19" fmla="*/ 532764 h 2214350"/>
                <a:gd name="connsiteX20" fmla="*/ 229799 w 2811134"/>
                <a:gd name="connsiteY20" fmla="*/ 249464 h 2214350"/>
                <a:gd name="connsiteX21" fmla="*/ 390196 w 2811134"/>
                <a:gd name="connsiteY21" fmla="*/ 105904 h 2214350"/>
                <a:gd name="connsiteX22" fmla="*/ 642971 w 2811134"/>
                <a:gd name="connsiteY22" fmla="*/ 37055 h 2214350"/>
                <a:gd name="connsiteX23" fmla="*/ 931616 w 2811134"/>
                <a:gd name="connsiteY23" fmla="*/ 15604 h 22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11134" h="2214350">
                  <a:moveTo>
                    <a:pt x="931616" y="15604"/>
                  </a:moveTo>
                  <a:cubicBezTo>
                    <a:pt x="922908" y="10006"/>
                    <a:pt x="690248" y="-7319"/>
                    <a:pt x="590720" y="3465"/>
                  </a:cubicBezTo>
                  <a:cubicBezTo>
                    <a:pt x="491192" y="14249"/>
                    <a:pt x="383681" y="30723"/>
                    <a:pt x="297122" y="84042"/>
                  </a:cubicBezTo>
                  <a:cubicBezTo>
                    <a:pt x="210563" y="137361"/>
                    <a:pt x="120273" y="220626"/>
                    <a:pt x="71367" y="323379"/>
                  </a:cubicBezTo>
                  <a:cubicBezTo>
                    <a:pt x="22461" y="426132"/>
                    <a:pt x="-11582" y="566389"/>
                    <a:pt x="3684" y="700561"/>
                  </a:cubicBezTo>
                  <a:cubicBezTo>
                    <a:pt x="18950" y="834733"/>
                    <a:pt x="81867" y="1012152"/>
                    <a:pt x="162966" y="1128411"/>
                  </a:cubicBezTo>
                  <a:cubicBezTo>
                    <a:pt x="244065" y="1244670"/>
                    <a:pt x="365850" y="1339901"/>
                    <a:pt x="490279" y="1398113"/>
                  </a:cubicBezTo>
                  <a:cubicBezTo>
                    <a:pt x="614708" y="1456325"/>
                    <a:pt x="781942" y="1470137"/>
                    <a:pt x="909540" y="1477681"/>
                  </a:cubicBezTo>
                  <a:cubicBezTo>
                    <a:pt x="1037138" y="1485225"/>
                    <a:pt x="1137024" y="1469708"/>
                    <a:pt x="1255865" y="1443375"/>
                  </a:cubicBezTo>
                  <a:cubicBezTo>
                    <a:pt x="1267347" y="1575201"/>
                    <a:pt x="1299670" y="1643070"/>
                    <a:pt x="1408236" y="1749486"/>
                  </a:cubicBezTo>
                  <a:cubicBezTo>
                    <a:pt x="1516803" y="1855902"/>
                    <a:pt x="1673448" y="2004394"/>
                    <a:pt x="1907264" y="2081871"/>
                  </a:cubicBezTo>
                  <a:cubicBezTo>
                    <a:pt x="2141080" y="2159348"/>
                    <a:pt x="2720443" y="2206981"/>
                    <a:pt x="2811134" y="2214350"/>
                  </a:cubicBezTo>
                  <a:cubicBezTo>
                    <a:pt x="2593915" y="2164569"/>
                    <a:pt x="2593145" y="2170882"/>
                    <a:pt x="2467288" y="2148312"/>
                  </a:cubicBezTo>
                  <a:cubicBezTo>
                    <a:pt x="2341431" y="2125742"/>
                    <a:pt x="2152079" y="2105640"/>
                    <a:pt x="2055994" y="2078929"/>
                  </a:cubicBezTo>
                  <a:cubicBezTo>
                    <a:pt x="1959909" y="2052218"/>
                    <a:pt x="1750748" y="1947132"/>
                    <a:pt x="1643128" y="1873748"/>
                  </a:cubicBezTo>
                  <a:cubicBezTo>
                    <a:pt x="1535508" y="1800364"/>
                    <a:pt x="1465333" y="1717527"/>
                    <a:pt x="1410275" y="1638623"/>
                  </a:cubicBezTo>
                  <a:cubicBezTo>
                    <a:pt x="1355217" y="1559719"/>
                    <a:pt x="1337041" y="1493937"/>
                    <a:pt x="1312782" y="1400323"/>
                  </a:cubicBezTo>
                  <a:cubicBezTo>
                    <a:pt x="1182670" y="1346819"/>
                    <a:pt x="746903" y="1343356"/>
                    <a:pt x="565809" y="1263550"/>
                  </a:cubicBezTo>
                  <a:cubicBezTo>
                    <a:pt x="384715" y="1183744"/>
                    <a:pt x="298964" y="1043285"/>
                    <a:pt x="226216" y="921487"/>
                  </a:cubicBezTo>
                  <a:cubicBezTo>
                    <a:pt x="153468" y="799689"/>
                    <a:pt x="128723" y="644768"/>
                    <a:pt x="129320" y="532764"/>
                  </a:cubicBezTo>
                  <a:cubicBezTo>
                    <a:pt x="129917" y="420760"/>
                    <a:pt x="191691" y="289524"/>
                    <a:pt x="229799" y="249464"/>
                  </a:cubicBezTo>
                  <a:cubicBezTo>
                    <a:pt x="251441" y="218413"/>
                    <a:pt x="321334" y="141305"/>
                    <a:pt x="390196" y="105904"/>
                  </a:cubicBezTo>
                  <a:cubicBezTo>
                    <a:pt x="459058" y="70503"/>
                    <a:pt x="556467" y="51483"/>
                    <a:pt x="642971" y="37055"/>
                  </a:cubicBezTo>
                  <a:cubicBezTo>
                    <a:pt x="729475" y="22627"/>
                    <a:pt x="940325" y="21202"/>
                    <a:pt x="931616" y="1560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A87161"/>
                </a:gs>
                <a:gs pos="50000">
                  <a:srgbClr val="7C5040"/>
                </a:gs>
                <a:gs pos="100000">
                  <a:srgbClr val="E2A69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3B46771D-76A9-BD4E-8E90-DF1260C1BFBD}"/>
                </a:ext>
              </a:extLst>
            </p:cNvPr>
            <p:cNvGrpSpPr/>
            <p:nvPr/>
          </p:nvGrpSpPr>
          <p:grpSpPr>
            <a:xfrm>
              <a:off x="7558581" y="4345017"/>
              <a:ext cx="1447803" cy="508985"/>
              <a:chOff x="7558581" y="2329784"/>
              <a:chExt cx="1447803" cy="508985"/>
            </a:xfrm>
          </p:grpSpPr>
          <p:sp>
            <p:nvSpPr>
              <p:cNvPr id="103" name="角丸四角形 115">
                <a:extLst>
                  <a:ext uri="{FF2B5EF4-FFF2-40B4-BE49-F238E27FC236}">
                    <a16:creationId xmlns:a16="http://schemas.microsoft.com/office/drawing/2014/main" id="{42F1DC7C-FEAD-6840-A050-E80D42E6F5E6}"/>
                  </a:ext>
                </a:extLst>
              </p:cNvPr>
              <p:cNvSpPr/>
              <p:nvPr/>
            </p:nvSpPr>
            <p:spPr>
              <a:xfrm rot="16699459">
                <a:off x="7955273" y="2493105"/>
                <a:ext cx="27655" cy="73841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4" name="角丸四角形 116">
                <a:extLst>
                  <a:ext uri="{FF2B5EF4-FFF2-40B4-BE49-F238E27FC236}">
                    <a16:creationId xmlns:a16="http://schemas.microsoft.com/office/drawing/2014/main" id="{2190F175-0AEF-0242-A84F-1EB92DD66FE1}"/>
                  </a:ext>
                </a:extLst>
              </p:cNvPr>
              <p:cNvSpPr/>
              <p:nvPr/>
            </p:nvSpPr>
            <p:spPr>
              <a:xfrm rot="15758932">
                <a:off x="7751544" y="2505566"/>
                <a:ext cx="27655" cy="58143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角丸四角形 118">
                <a:extLst>
                  <a:ext uri="{FF2B5EF4-FFF2-40B4-BE49-F238E27FC236}">
                    <a16:creationId xmlns:a16="http://schemas.microsoft.com/office/drawing/2014/main" id="{BD124D2C-0410-7B43-8A2A-8C82AD0B9BFC}"/>
                  </a:ext>
                </a:extLst>
              </p:cNvPr>
              <p:cNvSpPr/>
              <p:nvPr/>
            </p:nvSpPr>
            <p:spPr>
              <a:xfrm rot="15810065">
                <a:off x="7804100" y="2499410"/>
                <a:ext cx="27655" cy="5814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6" name="角丸四角形 119">
                <a:extLst>
                  <a:ext uri="{FF2B5EF4-FFF2-40B4-BE49-F238E27FC236}">
                    <a16:creationId xmlns:a16="http://schemas.microsoft.com/office/drawing/2014/main" id="{527BAD65-6C45-3A4A-A534-0937ED6C90BA}"/>
                  </a:ext>
                </a:extLst>
              </p:cNvPr>
              <p:cNvSpPr/>
              <p:nvPr/>
            </p:nvSpPr>
            <p:spPr>
              <a:xfrm rot="15964846">
                <a:off x="7853066" y="2494220"/>
                <a:ext cx="27655" cy="58143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7" name="角丸四角形 121">
                <a:extLst>
                  <a:ext uri="{FF2B5EF4-FFF2-40B4-BE49-F238E27FC236}">
                    <a16:creationId xmlns:a16="http://schemas.microsoft.com/office/drawing/2014/main" id="{5521A8AB-BCCB-444C-B4D3-49B6495A2482}"/>
                  </a:ext>
                </a:extLst>
              </p:cNvPr>
              <p:cNvSpPr/>
              <p:nvPr/>
            </p:nvSpPr>
            <p:spPr>
              <a:xfrm rot="16416588">
                <a:off x="7898377" y="2493704"/>
                <a:ext cx="27655" cy="5814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8" name="フリーフォーム 122">
                <a:extLst>
                  <a:ext uri="{FF2B5EF4-FFF2-40B4-BE49-F238E27FC236}">
                    <a16:creationId xmlns:a16="http://schemas.microsoft.com/office/drawing/2014/main" id="{F63A26DE-AE69-1444-A7D9-F5CD2BAB7656}"/>
                  </a:ext>
                </a:extLst>
              </p:cNvPr>
              <p:cNvSpPr/>
              <p:nvPr/>
            </p:nvSpPr>
            <p:spPr>
              <a:xfrm rot="19836379">
                <a:off x="7575979" y="2554469"/>
                <a:ext cx="165077" cy="45205"/>
              </a:xfrm>
              <a:custGeom>
                <a:avLst/>
                <a:gdLst>
                  <a:gd name="connsiteX0" fmla="*/ 678656 w 847725"/>
                  <a:gd name="connsiteY0" fmla="*/ 0 h 497681"/>
                  <a:gd name="connsiteX1" fmla="*/ 221456 w 847725"/>
                  <a:gd name="connsiteY1" fmla="*/ 92869 h 497681"/>
                  <a:gd name="connsiteX2" fmla="*/ 0 w 847725"/>
                  <a:gd name="connsiteY2" fmla="*/ 316706 h 497681"/>
                  <a:gd name="connsiteX3" fmla="*/ 42863 w 847725"/>
                  <a:gd name="connsiteY3" fmla="*/ 490538 h 497681"/>
                  <a:gd name="connsiteX4" fmla="*/ 230981 w 847725"/>
                  <a:gd name="connsiteY4" fmla="*/ 497681 h 497681"/>
                  <a:gd name="connsiteX5" fmla="*/ 609600 w 847725"/>
                  <a:gd name="connsiteY5" fmla="*/ 454819 h 497681"/>
                  <a:gd name="connsiteX6" fmla="*/ 847725 w 847725"/>
                  <a:gd name="connsiteY6" fmla="*/ 366713 h 497681"/>
                  <a:gd name="connsiteX7" fmla="*/ 769144 w 847725"/>
                  <a:gd name="connsiteY7" fmla="*/ 100013 h 497681"/>
                  <a:gd name="connsiteX8" fmla="*/ 678656 w 847725"/>
                  <a:gd name="connsiteY8" fmla="*/ 0 h 497681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769144 w 847725"/>
                  <a:gd name="connsiteY7" fmla="*/ 130970 h 528638"/>
                  <a:gd name="connsiteX8" fmla="*/ 814387 w 847725"/>
                  <a:gd name="connsiteY8" fmla="*/ 0 h 528638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835819 w 847725"/>
                  <a:gd name="connsiteY7" fmla="*/ 121445 h 528638"/>
                  <a:gd name="connsiteX8" fmla="*/ 814387 w 847725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609600 w 835819"/>
                  <a:gd name="connsiteY5" fmla="*/ 485776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1495"/>
                  <a:gd name="connsiteX1" fmla="*/ 221456 w 835819"/>
                  <a:gd name="connsiteY1" fmla="*/ 123826 h 521495"/>
                  <a:gd name="connsiteX2" fmla="*/ 0 w 835819"/>
                  <a:gd name="connsiteY2" fmla="*/ 347663 h 521495"/>
                  <a:gd name="connsiteX3" fmla="*/ 42863 w 835819"/>
                  <a:gd name="connsiteY3" fmla="*/ 521495 h 521495"/>
                  <a:gd name="connsiteX4" fmla="*/ 109537 w 835819"/>
                  <a:gd name="connsiteY4" fmla="*/ 431007 h 521495"/>
                  <a:gd name="connsiteX5" fmla="*/ 485775 w 835819"/>
                  <a:gd name="connsiteY5" fmla="*/ 185738 h 521495"/>
                  <a:gd name="connsiteX6" fmla="*/ 726281 w 835819"/>
                  <a:gd name="connsiteY6" fmla="*/ 126208 h 521495"/>
                  <a:gd name="connsiteX7" fmla="*/ 835819 w 835819"/>
                  <a:gd name="connsiteY7" fmla="*/ 121445 h 521495"/>
                  <a:gd name="connsiteX8" fmla="*/ 814387 w 835819"/>
                  <a:gd name="connsiteY8" fmla="*/ 0 h 521495"/>
                  <a:gd name="connsiteX0" fmla="*/ 814387 w 835819"/>
                  <a:gd name="connsiteY0" fmla="*/ 0 h 521495"/>
                  <a:gd name="connsiteX1" fmla="*/ 514350 w 835819"/>
                  <a:gd name="connsiteY1" fmla="*/ 59533 h 521495"/>
                  <a:gd name="connsiteX2" fmla="*/ 221456 w 835819"/>
                  <a:gd name="connsiteY2" fmla="*/ 123826 h 521495"/>
                  <a:gd name="connsiteX3" fmla="*/ 0 w 835819"/>
                  <a:gd name="connsiteY3" fmla="*/ 347663 h 521495"/>
                  <a:gd name="connsiteX4" fmla="*/ 42863 w 835819"/>
                  <a:gd name="connsiteY4" fmla="*/ 521495 h 521495"/>
                  <a:gd name="connsiteX5" fmla="*/ 109537 w 835819"/>
                  <a:gd name="connsiteY5" fmla="*/ 431007 h 521495"/>
                  <a:gd name="connsiteX6" fmla="*/ 485775 w 835819"/>
                  <a:gd name="connsiteY6" fmla="*/ 185738 h 521495"/>
                  <a:gd name="connsiteX7" fmla="*/ 726281 w 835819"/>
                  <a:gd name="connsiteY7" fmla="*/ 126208 h 521495"/>
                  <a:gd name="connsiteX8" fmla="*/ 835819 w 835819"/>
                  <a:gd name="connsiteY8" fmla="*/ 121445 h 521495"/>
                  <a:gd name="connsiteX9" fmla="*/ 814387 w 835819"/>
                  <a:gd name="connsiteY9" fmla="*/ 0 h 521495"/>
                  <a:gd name="connsiteX0" fmla="*/ 814387 w 835819"/>
                  <a:gd name="connsiteY0" fmla="*/ 0 h 521495"/>
                  <a:gd name="connsiteX1" fmla="*/ 635794 w 835819"/>
                  <a:gd name="connsiteY1" fmla="*/ 40483 h 521495"/>
                  <a:gd name="connsiteX2" fmla="*/ 514350 w 835819"/>
                  <a:gd name="connsiteY2" fmla="*/ 59533 h 521495"/>
                  <a:gd name="connsiteX3" fmla="*/ 221456 w 835819"/>
                  <a:gd name="connsiteY3" fmla="*/ 123826 h 521495"/>
                  <a:gd name="connsiteX4" fmla="*/ 0 w 835819"/>
                  <a:gd name="connsiteY4" fmla="*/ 347663 h 521495"/>
                  <a:gd name="connsiteX5" fmla="*/ 42863 w 835819"/>
                  <a:gd name="connsiteY5" fmla="*/ 521495 h 521495"/>
                  <a:gd name="connsiteX6" fmla="*/ 109537 w 835819"/>
                  <a:gd name="connsiteY6" fmla="*/ 431007 h 521495"/>
                  <a:gd name="connsiteX7" fmla="*/ 485775 w 835819"/>
                  <a:gd name="connsiteY7" fmla="*/ 185738 h 521495"/>
                  <a:gd name="connsiteX8" fmla="*/ 726281 w 835819"/>
                  <a:gd name="connsiteY8" fmla="*/ 126208 h 521495"/>
                  <a:gd name="connsiteX9" fmla="*/ 835819 w 835819"/>
                  <a:gd name="connsiteY9" fmla="*/ 121445 h 521495"/>
                  <a:gd name="connsiteX10" fmla="*/ 814387 w 835819"/>
                  <a:gd name="connsiteY10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221456 w 835819"/>
                  <a:gd name="connsiteY4" fmla="*/ 123826 h 521495"/>
                  <a:gd name="connsiteX5" fmla="*/ 0 w 835819"/>
                  <a:gd name="connsiteY5" fmla="*/ 347663 h 521495"/>
                  <a:gd name="connsiteX6" fmla="*/ 42863 w 835819"/>
                  <a:gd name="connsiteY6" fmla="*/ 521495 h 521495"/>
                  <a:gd name="connsiteX7" fmla="*/ 109537 w 835819"/>
                  <a:gd name="connsiteY7" fmla="*/ 431007 h 521495"/>
                  <a:gd name="connsiteX8" fmla="*/ 485775 w 835819"/>
                  <a:gd name="connsiteY8" fmla="*/ 185738 h 521495"/>
                  <a:gd name="connsiteX9" fmla="*/ 726281 w 835819"/>
                  <a:gd name="connsiteY9" fmla="*/ 126208 h 521495"/>
                  <a:gd name="connsiteX10" fmla="*/ 835819 w 835819"/>
                  <a:gd name="connsiteY10" fmla="*/ 121445 h 521495"/>
                  <a:gd name="connsiteX11" fmla="*/ 814387 w 835819"/>
                  <a:gd name="connsiteY11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0 w 835819"/>
                  <a:gd name="connsiteY6" fmla="*/ 347663 h 521495"/>
                  <a:gd name="connsiteX7" fmla="*/ 42863 w 835819"/>
                  <a:gd name="connsiteY7" fmla="*/ 521495 h 521495"/>
                  <a:gd name="connsiteX8" fmla="*/ 109537 w 835819"/>
                  <a:gd name="connsiteY8" fmla="*/ 431007 h 521495"/>
                  <a:gd name="connsiteX9" fmla="*/ 485775 w 835819"/>
                  <a:gd name="connsiteY9" fmla="*/ 185738 h 521495"/>
                  <a:gd name="connsiteX10" fmla="*/ 726281 w 835819"/>
                  <a:gd name="connsiteY10" fmla="*/ 126208 h 521495"/>
                  <a:gd name="connsiteX11" fmla="*/ 835819 w 835819"/>
                  <a:gd name="connsiteY11" fmla="*/ 121445 h 521495"/>
                  <a:gd name="connsiteX12" fmla="*/ 814387 w 835819"/>
                  <a:gd name="connsiteY12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0 w 835819"/>
                  <a:gd name="connsiteY7" fmla="*/ 347663 h 521495"/>
                  <a:gd name="connsiteX8" fmla="*/ 42863 w 835819"/>
                  <a:gd name="connsiteY8" fmla="*/ 521495 h 521495"/>
                  <a:gd name="connsiteX9" fmla="*/ 109537 w 835819"/>
                  <a:gd name="connsiteY9" fmla="*/ 431007 h 521495"/>
                  <a:gd name="connsiteX10" fmla="*/ 485775 w 835819"/>
                  <a:gd name="connsiteY10" fmla="*/ 185738 h 521495"/>
                  <a:gd name="connsiteX11" fmla="*/ 726281 w 835819"/>
                  <a:gd name="connsiteY11" fmla="*/ 126208 h 521495"/>
                  <a:gd name="connsiteX12" fmla="*/ 835819 w 835819"/>
                  <a:gd name="connsiteY12" fmla="*/ 121445 h 521495"/>
                  <a:gd name="connsiteX13" fmla="*/ 814387 w 835819"/>
                  <a:gd name="connsiteY13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485775 w 835819"/>
                  <a:gd name="connsiteY11" fmla="*/ 185738 h 521495"/>
                  <a:gd name="connsiteX12" fmla="*/ 726281 w 835819"/>
                  <a:gd name="connsiteY12" fmla="*/ 126208 h 521495"/>
                  <a:gd name="connsiteX13" fmla="*/ 835819 w 835819"/>
                  <a:gd name="connsiteY13" fmla="*/ 121445 h 521495"/>
                  <a:gd name="connsiteX14" fmla="*/ 814387 w 835819"/>
                  <a:gd name="connsiteY14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326231 w 835819"/>
                  <a:gd name="connsiteY11" fmla="*/ 257177 h 521495"/>
                  <a:gd name="connsiteX12" fmla="*/ 485775 w 835819"/>
                  <a:gd name="connsiteY12" fmla="*/ 185738 h 521495"/>
                  <a:gd name="connsiteX13" fmla="*/ 726281 w 835819"/>
                  <a:gd name="connsiteY13" fmla="*/ 126208 h 521495"/>
                  <a:gd name="connsiteX14" fmla="*/ 835819 w 835819"/>
                  <a:gd name="connsiteY14" fmla="*/ 121445 h 521495"/>
                  <a:gd name="connsiteX15" fmla="*/ 814387 w 835819"/>
                  <a:gd name="connsiteY15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221456 w 835819"/>
                  <a:gd name="connsiteY11" fmla="*/ 330996 h 521495"/>
                  <a:gd name="connsiteX12" fmla="*/ 326231 w 835819"/>
                  <a:gd name="connsiteY12" fmla="*/ 257177 h 521495"/>
                  <a:gd name="connsiteX13" fmla="*/ 485775 w 835819"/>
                  <a:gd name="connsiteY13" fmla="*/ 185738 h 521495"/>
                  <a:gd name="connsiteX14" fmla="*/ 726281 w 835819"/>
                  <a:gd name="connsiteY14" fmla="*/ 126208 h 521495"/>
                  <a:gd name="connsiteX15" fmla="*/ 835819 w 835819"/>
                  <a:gd name="connsiteY15" fmla="*/ 121445 h 521495"/>
                  <a:gd name="connsiteX16" fmla="*/ 814387 w 835819"/>
                  <a:gd name="connsiteY16" fmla="*/ 0 h 521495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309561 w 1035843"/>
                  <a:gd name="connsiteY10" fmla="*/ 431007 h 966789"/>
                  <a:gd name="connsiteX11" fmla="*/ 421480 w 1035843"/>
                  <a:gd name="connsiteY11" fmla="*/ 330996 h 966789"/>
                  <a:gd name="connsiteX12" fmla="*/ 526255 w 1035843"/>
                  <a:gd name="connsiteY12" fmla="*/ 257177 h 966789"/>
                  <a:gd name="connsiteX13" fmla="*/ 685799 w 1035843"/>
                  <a:gd name="connsiteY13" fmla="*/ 185738 h 966789"/>
                  <a:gd name="connsiteX14" fmla="*/ 926305 w 1035843"/>
                  <a:gd name="connsiteY14" fmla="*/ 126208 h 966789"/>
                  <a:gd name="connsiteX15" fmla="*/ 1035843 w 1035843"/>
                  <a:gd name="connsiteY15" fmla="*/ 121445 h 966789"/>
                  <a:gd name="connsiteX16" fmla="*/ 1014411 w 1035843"/>
                  <a:gd name="connsiteY1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211930 w 1035843"/>
                  <a:gd name="connsiteY10" fmla="*/ 602458 h 966789"/>
                  <a:gd name="connsiteX11" fmla="*/ 309561 w 1035843"/>
                  <a:gd name="connsiteY11" fmla="*/ 431007 h 966789"/>
                  <a:gd name="connsiteX12" fmla="*/ 421480 w 1035843"/>
                  <a:gd name="connsiteY12" fmla="*/ 330996 h 966789"/>
                  <a:gd name="connsiteX13" fmla="*/ 526255 w 1035843"/>
                  <a:gd name="connsiteY13" fmla="*/ 257177 h 966789"/>
                  <a:gd name="connsiteX14" fmla="*/ 685799 w 1035843"/>
                  <a:gd name="connsiteY14" fmla="*/ 185738 h 966789"/>
                  <a:gd name="connsiteX15" fmla="*/ 926305 w 1035843"/>
                  <a:gd name="connsiteY15" fmla="*/ 126208 h 966789"/>
                  <a:gd name="connsiteX16" fmla="*/ 1035843 w 1035843"/>
                  <a:gd name="connsiteY16" fmla="*/ 121445 h 966789"/>
                  <a:gd name="connsiteX17" fmla="*/ 1014411 w 1035843"/>
                  <a:gd name="connsiteY17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95249 w 1035843"/>
                  <a:gd name="connsiteY10" fmla="*/ 809627 h 966789"/>
                  <a:gd name="connsiteX11" fmla="*/ 211930 w 1035843"/>
                  <a:gd name="connsiteY11" fmla="*/ 602458 h 966789"/>
                  <a:gd name="connsiteX12" fmla="*/ 309561 w 1035843"/>
                  <a:gd name="connsiteY12" fmla="*/ 431007 h 966789"/>
                  <a:gd name="connsiteX13" fmla="*/ 421480 w 1035843"/>
                  <a:gd name="connsiteY13" fmla="*/ 330996 h 966789"/>
                  <a:gd name="connsiteX14" fmla="*/ 526255 w 1035843"/>
                  <a:gd name="connsiteY14" fmla="*/ 257177 h 966789"/>
                  <a:gd name="connsiteX15" fmla="*/ 685799 w 1035843"/>
                  <a:gd name="connsiteY15" fmla="*/ 185738 h 966789"/>
                  <a:gd name="connsiteX16" fmla="*/ 926305 w 1035843"/>
                  <a:gd name="connsiteY16" fmla="*/ 126208 h 966789"/>
                  <a:gd name="connsiteX17" fmla="*/ 1035843 w 1035843"/>
                  <a:gd name="connsiteY17" fmla="*/ 121445 h 966789"/>
                  <a:gd name="connsiteX18" fmla="*/ 1014411 w 1035843"/>
                  <a:gd name="connsiteY18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0 w 1035843"/>
                  <a:gd name="connsiteY10" fmla="*/ 966789 h 966789"/>
                  <a:gd name="connsiteX11" fmla="*/ 95249 w 1035843"/>
                  <a:gd name="connsiteY11" fmla="*/ 809627 h 966789"/>
                  <a:gd name="connsiteX12" fmla="*/ 211930 w 1035843"/>
                  <a:gd name="connsiteY12" fmla="*/ 602458 h 966789"/>
                  <a:gd name="connsiteX13" fmla="*/ 309561 w 1035843"/>
                  <a:gd name="connsiteY13" fmla="*/ 431007 h 966789"/>
                  <a:gd name="connsiteX14" fmla="*/ 421480 w 1035843"/>
                  <a:gd name="connsiteY14" fmla="*/ 330996 h 966789"/>
                  <a:gd name="connsiteX15" fmla="*/ 526255 w 1035843"/>
                  <a:gd name="connsiteY15" fmla="*/ 257177 h 966789"/>
                  <a:gd name="connsiteX16" fmla="*/ 685799 w 1035843"/>
                  <a:gd name="connsiteY16" fmla="*/ 185738 h 966789"/>
                  <a:gd name="connsiteX17" fmla="*/ 926305 w 1035843"/>
                  <a:gd name="connsiteY17" fmla="*/ 126208 h 966789"/>
                  <a:gd name="connsiteX18" fmla="*/ 1035843 w 1035843"/>
                  <a:gd name="connsiteY18" fmla="*/ 121445 h 966789"/>
                  <a:gd name="connsiteX19" fmla="*/ 1014411 w 1035843"/>
                  <a:gd name="connsiteY19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140493 w 1035843"/>
                  <a:gd name="connsiteY10" fmla="*/ 528639 h 966789"/>
                  <a:gd name="connsiteX11" fmla="*/ 0 w 1035843"/>
                  <a:gd name="connsiteY11" fmla="*/ 966789 h 966789"/>
                  <a:gd name="connsiteX12" fmla="*/ 95249 w 1035843"/>
                  <a:gd name="connsiteY12" fmla="*/ 809627 h 966789"/>
                  <a:gd name="connsiteX13" fmla="*/ 211930 w 1035843"/>
                  <a:gd name="connsiteY13" fmla="*/ 602458 h 966789"/>
                  <a:gd name="connsiteX14" fmla="*/ 309561 w 1035843"/>
                  <a:gd name="connsiteY14" fmla="*/ 431007 h 966789"/>
                  <a:gd name="connsiteX15" fmla="*/ 421480 w 1035843"/>
                  <a:gd name="connsiteY15" fmla="*/ 330996 h 966789"/>
                  <a:gd name="connsiteX16" fmla="*/ 526255 w 1035843"/>
                  <a:gd name="connsiteY16" fmla="*/ 257177 h 966789"/>
                  <a:gd name="connsiteX17" fmla="*/ 685799 w 1035843"/>
                  <a:gd name="connsiteY17" fmla="*/ 185738 h 966789"/>
                  <a:gd name="connsiteX18" fmla="*/ 926305 w 1035843"/>
                  <a:gd name="connsiteY18" fmla="*/ 126208 h 966789"/>
                  <a:gd name="connsiteX19" fmla="*/ 1035843 w 1035843"/>
                  <a:gd name="connsiteY19" fmla="*/ 121445 h 966789"/>
                  <a:gd name="connsiteX20" fmla="*/ 1014411 w 1035843"/>
                  <a:gd name="connsiteY20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0 w 1035843"/>
                  <a:gd name="connsiteY12" fmla="*/ 966789 h 966789"/>
                  <a:gd name="connsiteX13" fmla="*/ 95249 w 1035843"/>
                  <a:gd name="connsiteY13" fmla="*/ 809627 h 966789"/>
                  <a:gd name="connsiteX14" fmla="*/ 211930 w 1035843"/>
                  <a:gd name="connsiteY14" fmla="*/ 602458 h 966789"/>
                  <a:gd name="connsiteX15" fmla="*/ 309561 w 1035843"/>
                  <a:gd name="connsiteY15" fmla="*/ 431007 h 966789"/>
                  <a:gd name="connsiteX16" fmla="*/ 421480 w 1035843"/>
                  <a:gd name="connsiteY16" fmla="*/ 330996 h 966789"/>
                  <a:gd name="connsiteX17" fmla="*/ 526255 w 1035843"/>
                  <a:gd name="connsiteY17" fmla="*/ 257177 h 966789"/>
                  <a:gd name="connsiteX18" fmla="*/ 685799 w 1035843"/>
                  <a:gd name="connsiteY18" fmla="*/ 185738 h 966789"/>
                  <a:gd name="connsiteX19" fmla="*/ 926305 w 1035843"/>
                  <a:gd name="connsiteY19" fmla="*/ 126208 h 966789"/>
                  <a:gd name="connsiteX20" fmla="*/ 1035843 w 1035843"/>
                  <a:gd name="connsiteY20" fmla="*/ 121445 h 966789"/>
                  <a:gd name="connsiteX21" fmla="*/ 1014411 w 1035843"/>
                  <a:gd name="connsiteY21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95249 w 1035843"/>
                  <a:gd name="connsiteY14" fmla="*/ 809627 h 966789"/>
                  <a:gd name="connsiteX15" fmla="*/ 211930 w 1035843"/>
                  <a:gd name="connsiteY15" fmla="*/ 602458 h 966789"/>
                  <a:gd name="connsiteX16" fmla="*/ 309561 w 1035843"/>
                  <a:gd name="connsiteY16" fmla="*/ 431007 h 966789"/>
                  <a:gd name="connsiteX17" fmla="*/ 421480 w 1035843"/>
                  <a:gd name="connsiteY17" fmla="*/ 330996 h 966789"/>
                  <a:gd name="connsiteX18" fmla="*/ 526255 w 1035843"/>
                  <a:gd name="connsiteY18" fmla="*/ 257177 h 966789"/>
                  <a:gd name="connsiteX19" fmla="*/ 685799 w 1035843"/>
                  <a:gd name="connsiteY19" fmla="*/ 185738 h 966789"/>
                  <a:gd name="connsiteX20" fmla="*/ 926305 w 1035843"/>
                  <a:gd name="connsiteY20" fmla="*/ 126208 h 966789"/>
                  <a:gd name="connsiteX21" fmla="*/ 1035843 w 1035843"/>
                  <a:gd name="connsiteY21" fmla="*/ 121445 h 966789"/>
                  <a:gd name="connsiteX22" fmla="*/ 1014411 w 1035843"/>
                  <a:gd name="connsiteY22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211930 w 1035843"/>
                  <a:gd name="connsiteY16" fmla="*/ 602458 h 966789"/>
                  <a:gd name="connsiteX17" fmla="*/ 309561 w 1035843"/>
                  <a:gd name="connsiteY17" fmla="*/ 431007 h 966789"/>
                  <a:gd name="connsiteX18" fmla="*/ 421480 w 1035843"/>
                  <a:gd name="connsiteY18" fmla="*/ 330996 h 966789"/>
                  <a:gd name="connsiteX19" fmla="*/ 526255 w 1035843"/>
                  <a:gd name="connsiteY19" fmla="*/ 257177 h 966789"/>
                  <a:gd name="connsiteX20" fmla="*/ 685799 w 1035843"/>
                  <a:gd name="connsiteY20" fmla="*/ 185738 h 966789"/>
                  <a:gd name="connsiteX21" fmla="*/ 926305 w 1035843"/>
                  <a:gd name="connsiteY21" fmla="*/ 126208 h 966789"/>
                  <a:gd name="connsiteX22" fmla="*/ 1035843 w 1035843"/>
                  <a:gd name="connsiteY22" fmla="*/ 121445 h 966789"/>
                  <a:gd name="connsiteX23" fmla="*/ 1014411 w 1035843"/>
                  <a:gd name="connsiteY23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138112 w 1035843"/>
                  <a:gd name="connsiteY16" fmla="*/ 733427 h 966789"/>
                  <a:gd name="connsiteX17" fmla="*/ 211930 w 1035843"/>
                  <a:gd name="connsiteY17" fmla="*/ 602458 h 966789"/>
                  <a:gd name="connsiteX18" fmla="*/ 309561 w 1035843"/>
                  <a:gd name="connsiteY18" fmla="*/ 431007 h 966789"/>
                  <a:gd name="connsiteX19" fmla="*/ 421480 w 1035843"/>
                  <a:gd name="connsiteY19" fmla="*/ 330996 h 966789"/>
                  <a:gd name="connsiteX20" fmla="*/ 526255 w 1035843"/>
                  <a:gd name="connsiteY20" fmla="*/ 257177 h 966789"/>
                  <a:gd name="connsiteX21" fmla="*/ 685799 w 1035843"/>
                  <a:gd name="connsiteY21" fmla="*/ 185738 h 966789"/>
                  <a:gd name="connsiteX22" fmla="*/ 926305 w 1035843"/>
                  <a:gd name="connsiteY22" fmla="*/ 126208 h 966789"/>
                  <a:gd name="connsiteX23" fmla="*/ 1035843 w 1035843"/>
                  <a:gd name="connsiteY23" fmla="*/ 121445 h 966789"/>
                  <a:gd name="connsiteX24" fmla="*/ 1014411 w 1035843"/>
                  <a:gd name="connsiteY24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0 w 1035843"/>
                  <a:gd name="connsiteY14" fmla="*/ 966789 h 966789"/>
                  <a:gd name="connsiteX15" fmla="*/ 40480 w 1035843"/>
                  <a:gd name="connsiteY15" fmla="*/ 900114 h 966789"/>
                  <a:gd name="connsiteX16" fmla="*/ 95249 w 1035843"/>
                  <a:gd name="connsiteY16" fmla="*/ 809627 h 966789"/>
                  <a:gd name="connsiteX17" fmla="*/ 138112 w 1035843"/>
                  <a:gd name="connsiteY17" fmla="*/ 733427 h 966789"/>
                  <a:gd name="connsiteX18" fmla="*/ 211930 w 1035843"/>
                  <a:gd name="connsiteY18" fmla="*/ 602458 h 966789"/>
                  <a:gd name="connsiteX19" fmla="*/ 309561 w 1035843"/>
                  <a:gd name="connsiteY19" fmla="*/ 431007 h 966789"/>
                  <a:gd name="connsiteX20" fmla="*/ 421480 w 1035843"/>
                  <a:gd name="connsiteY20" fmla="*/ 330996 h 966789"/>
                  <a:gd name="connsiteX21" fmla="*/ 526255 w 1035843"/>
                  <a:gd name="connsiteY21" fmla="*/ 257177 h 966789"/>
                  <a:gd name="connsiteX22" fmla="*/ 685799 w 1035843"/>
                  <a:gd name="connsiteY22" fmla="*/ 185738 h 966789"/>
                  <a:gd name="connsiteX23" fmla="*/ 926305 w 1035843"/>
                  <a:gd name="connsiteY23" fmla="*/ 126208 h 966789"/>
                  <a:gd name="connsiteX24" fmla="*/ 1035843 w 1035843"/>
                  <a:gd name="connsiteY24" fmla="*/ 121445 h 966789"/>
                  <a:gd name="connsiteX25" fmla="*/ 1014411 w 1035843"/>
                  <a:gd name="connsiteY25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0480 w 1035843"/>
                  <a:gd name="connsiteY16" fmla="*/ 900114 h 966789"/>
                  <a:gd name="connsiteX17" fmla="*/ 95249 w 1035843"/>
                  <a:gd name="connsiteY17" fmla="*/ 809627 h 966789"/>
                  <a:gd name="connsiteX18" fmla="*/ 138112 w 1035843"/>
                  <a:gd name="connsiteY18" fmla="*/ 733427 h 966789"/>
                  <a:gd name="connsiteX19" fmla="*/ 211930 w 1035843"/>
                  <a:gd name="connsiteY19" fmla="*/ 602458 h 966789"/>
                  <a:gd name="connsiteX20" fmla="*/ 309561 w 1035843"/>
                  <a:gd name="connsiteY20" fmla="*/ 431007 h 966789"/>
                  <a:gd name="connsiteX21" fmla="*/ 421480 w 1035843"/>
                  <a:gd name="connsiteY21" fmla="*/ 330996 h 966789"/>
                  <a:gd name="connsiteX22" fmla="*/ 526255 w 1035843"/>
                  <a:gd name="connsiteY22" fmla="*/ 257177 h 966789"/>
                  <a:gd name="connsiteX23" fmla="*/ 685799 w 1035843"/>
                  <a:gd name="connsiteY23" fmla="*/ 185738 h 966789"/>
                  <a:gd name="connsiteX24" fmla="*/ 926305 w 1035843"/>
                  <a:gd name="connsiteY24" fmla="*/ 126208 h 966789"/>
                  <a:gd name="connsiteX25" fmla="*/ 1035843 w 1035843"/>
                  <a:gd name="connsiteY25" fmla="*/ 121445 h 966789"/>
                  <a:gd name="connsiteX26" fmla="*/ 1014411 w 1035843"/>
                  <a:gd name="connsiteY2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2862 w 1035843"/>
                  <a:gd name="connsiteY16" fmla="*/ 826296 h 966789"/>
                  <a:gd name="connsiteX17" fmla="*/ 40480 w 1035843"/>
                  <a:gd name="connsiteY17" fmla="*/ 900114 h 966789"/>
                  <a:gd name="connsiteX18" fmla="*/ 95249 w 1035843"/>
                  <a:gd name="connsiteY18" fmla="*/ 809627 h 966789"/>
                  <a:gd name="connsiteX19" fmla="*/ 138112 w 1035843"/>
                  <a:gd name="connsiteY19" fmla="*/ 733427 h 966789"/>
                  <a:gd name="connsiteX20" fmla="*/ 211930 w 1035843"/>
                  <a:gd name="connsiteY20" fmla="*/ 602458 h 966789"/>
                  <a:gd name="connsiteX21" fmla="*/ 309561 w 1035843"/>
                  <a:gd name="connsiteY21" fmla="*/ 431007 h 966789"/>
                  <a:gd name="connsiteX22" fmla="*/ 421480 w 1035843"/>
                  <a:gd name="connsiteY22" fmla="*/ 330996 h 966789"/>
                  <a:gd name="connsiteX23" fmla="*/ 526255 w 1035843"/>
                  <a:gd name="connsiteY23" fmla="*/ 257177 h 966789"/>
                  <a:gd name="connsiteX24" fmla="*/ 685799 w 1035843"/>
                  <a:gd name="connsiteY24" fmla="*/ 185738 h 966789"/>
                  <a:gd name="connsiteX25" fmla="*/ 926305 w 1035843"/>
                  <a:gd name="connsiteY25" fmla="*/ 126208 h 966789"/>
                  <a:gd name="connsiteX26" fmla="*/ 1035843 w 1035843"/>
                  <a:gd name="connsiteY26" fmla="*/ 121445 h 966789"/>
                  <a:gd name="connsiteX27" fmla="*/ 1014411 w 1035843"/>
                  <a:gd name="connsiteY27" fmla="*/ 0 h 966789"/>
                  <a:gd name="connsiteX0" fmla="*/ 1126330 w 1147762"/>
                  <a:gd name="connsiteY0" fmla="*/ 0 h 1193008"/>
                  <a:gd name="connsiteX1" fmla="*/ 1059656 w 1147762"/>
                  <a:gd name="connsiteY1" fmla="*/ 19052 h 1193008"/>
                  <a:gd name="connsiteX2" fmla="*/ 947737 w 1147762"/>
                  <a:gd name="connsiteY2" fmla="*/ 40483 h 1193008"/>
                  <a:gd name="connsiteX3" fmla="*/ 826293 w 1147762"/>
                  <a:gd name="connsiteY3" fmla="*/ 59533 h 1193008"/>
                  <a:gd name="connsiteX4" fmla="*/ 685799 w 1147762"/>
                  <a:gd name="connsiteY4" fmla="*/ 88108 h 1193008"/>
                  <a:gd name="connsiteX5" fmla="*/ 626268 w 1147762"/>
                  <a:gd name="connsiteY5" fmla="*/ 97633 h 1193008"/>
                  <a:gd name="connsiteX6" fmla="*/ 533399 w 1147762"/>
                  <a:gd name="connsiteY6" fmla="*/ 123826 h 1193008"/>
                  <a:gd name="connsiteX7" fmla="*/ 488156 w 1147762"/>
                  <a:gd name="connsiteY7" fmla="*/ 166689 h 1193008"/>
                  <a:gd name="connsiteX8" fmla="*/ 395287 w 1147762"/>
                  <a:gd name="connsiteY8" fmla="*/ 264321 h 1193008"/>
                  <a:gd name="connsiteX9" fmla="*/ 311943 w 1147762"/>
                  <a:gd name="connsiteY9" fmla="*/ 347663 h 1193008"/>
                  <a:gd name="connsiteX10" fmla="*/ 276224 w 1147762"/>
                  <a:gd name="connsiteY10" fmla="*/ 459583 h 1193008"/>
                  <a:gd name="connsiteX11" fmla="*/ 252412 w 1147762"/>
                  <a:gd name="connsiteY11" fmla="*/ 528639 h 1193008"/>
                  <a:gd name="connsiteX12" fmla="*/ 230981 w 1147762"/>
                  <a:gd name="connsiteY12" fmla="*/ 595314 h 1193008"/>
                  <a:gd name="connsiteX13" fmla="*/ 190499 w 1147762"/>
                  <a:gd name="connsiteY13" fmla="*/ 711996 h 1193008"/>
                  <a:gd name="connsiteX14" fmla="*/ 178593 w 1147762"/>
                  <a:gd name="connsiteY14" fmla="*/ 745333 h 1193008"/>
                  <a:gd name="connsiteX15" fmla="*/ 111919 w 1147762"/>
                  <a:gd name="connsiteY15" fmla="*/ 966789 h 1193008"/>
                  <a:gd name="connsiteX16" fmla="*/ 0 w 1147762"/>
                  <a:gd name="connsiteY16" fmla="*/ 1193008 h 1193008"/>
                  <a:gd name="connsiteX17" fmla="*/ 152399 w 1147762"/>
                  <a:gd name="connsiteY17" fmla="*/ 900114 h 1193008"/>
                  <a:gd name="connsiteX18" fmla="*/ 207168 w 1147762"/>
                  <a:gd name="connsiteY18" fmla="*/ 809627 h 1193008"/>
                  <a:gd name="connsiteX19" fmla="*/ 250031 w 1147762"/>
                  <a:gd name="connsiteY19" fmla="*/ 733427 h 1193008"/>
                  <a:gd name="connsiteX20" fmla="*/ 323849 w 1147762"/>
                  <a:gd name="connsiteY20" fmla="*/ 602458 h 1193008"/>
                  <a:gd name="connsiteX21" fmla="*/ 421480 w 1147762"/>
                  <a:gd name="connsiteY21" fmla="*/ 431007 h 1193008"/>
                  <a:gd name="connsiteX22" fmla="*/ 533399 w 1147762"/>
                  <a:gd name="connsiteY22" fmla="*/ 330996 h 1193008"/>
                  <a:gd name="connsiteX23" fmla="*/ 638174 w 1147762"/>
                  <a:gd name="connsiteY23" fmla="*/ 257177 h 1193008"/>
                  <a:gd name="connsiteX24" fmla="*/ 797718 w 1147762"/>
                  <a:gd name="connsiteY24" fmla="*/ 185738 h 1193008"/>
                  <a:gd name="connsiteX25" fmla="*/ 1038224 w 1147762"/>
                  <a:gd name="connsiteY25" fmla="*/ 126208 h 1193008"/>
                  <a:gd name="connsiteX26" fmla="*/ 1147762 w 1147762"/>
                  <a:gd name="connsiteY26" fmla="*/ 121445 h 1193008"/>
                  <a:gd name="connsiteX27" fmla="*/ 1126330 w 1147762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242886 w 1212055"/>
                  <a:gd name="connsiteY14" fmla="*/ 745333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123825 w 1212055"/>
                  <a:gd name="connsiteY17" fmla="*/ 1085851 h 1193008"/>
                  <a:gd name="connsiteX18" fmla="*/ 216692 w 1212055"/>
                  <a:gd name="connsiteY18" fmla="*/ 900114 h 1193008"/>
                  <a:gd name="connsiteX19" fmla="*/ 271461 w 1212055"/>
                  <a:gd name="connsiteY19" fmla="*/ 809627 h 1193008"/>
                  <a:gd name="connsiteX20" fmla="*/ 314324 w 1212055"/>
                  <a:gd name="connsiteY20" fmla="*/ 733427 h 1193008"/>
                  <a:gd name="connsiteX21" fmla="*/ 388142 w 1212055"/>
                  <a:gd name="connsiteY21" fmla="*/ 602458 h 1193008"/>
                  <a:gd name="connsiteX22" fmla="*/ 485773 w 1212055"/>
                  <a:gd name="connsiteY22" fmla="*/ 431007 h 1193008"/>
                  <a:gd name="connsiteX23" fmla="*/ 597692 w 1212055"/>
                  <a:gd name="connsiteY23" fmla="*/ 330996 h 1193008"/>
                  <a:gd name="connsiteX24" fmla="*/ 702467 w 1212055"/>
                  <a:gd name="connsiteY24" fmla="*/ 257177 h 1193008"/>
                  <a:gd name="connsiteX25" fmla="*/ 862011 w 1212055"/>
                  <a:gd name="connsiteY25" fmla="*/ 185738 h 1193008"/>
                  <a:gd name="connsiteX26" fmla="*/ 1102517 w 1212055"/>
                  <a:gd name="connsiteY26" fmla="*/ 126208 h 1193008"/>
                  <a:gd name="connsiteX27" fmla="*/ 1212055 w 1212055"/>
                  <a:gd name="connsiteY27" fmla="*/ 121445 h 1193008"/>
                  <a:gd name="connsiteX28" fmla="*/ 1190623 w 1212055"/>
                  <a:gd name="connsiteY28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85725 w 1212055"/>
                  <a:gd name="connsiteY17" fmla="*/ 1154907 h 1193008"/>
                  <a:gd name="connsiteX18" fmla="*/ 123825 w 1212055"/>
                  <a:gd name="connsiteY18" fmla="*/ 1085851 h 1193008"/>
                  <a:gd name="connsiteX19" fmla="*/ 216692 w 1212055"/>
                  <a:gd name="connsiteY19" fmla="*/ 900114 h 1193008"/>
                  <a:gd name="connsiteX20" fmla="*/ 271461 w 1212055"/>
                  <a:gd name="connsiteY20" fmla="*/ 809627 h 1193008"/>
                  <a:gd name="connsiteX21" fmla="*/ 314324 w 1212055"/>
                  <a:gd name="connsiteY21" fmla="*/ 733427 h 1193008"/>
                  <a:gd name="connsiteX22" fmla="*/ 388142 w 1212055"/>
                  <a:gd name="connsiteY22" fmla="*/ 602458 h 1193008"/>
                  <a:gd name="connsiteX23" fmla="*/ 485773 w 1212055"/>
                  <a:gd name="connsiteY23" fmla="*/ 431007 h 1193008"/>
                  <a:gd name="connsiteX24" fmla="*/ 597692 w 1212055"/>
                  <a:gd name="connsiteY24" fmla="*/ 330996 h 1193008"/>
                  <a:gd name="connsiteX25" fmla="*/ 702467 w 1212055"/>
                  <a:gd name="connsiteY25" fmla="*/ 257177 h 1193008"/>
                  <a:gd name="connsiteX26" fmla="*/ 862011 w 1212055"/>
                  <a:gd name="connsiteY26" fmla="*/ 185738 h 1193008"/>
                  <a:gd name="connsiteX27" fmla="*/ 1102517 w 1212055"/>
                  <a:gd name="connsiteY27" fmla="*/ 126208 h 1193008"/>
                  <a:gd name="connsiteX28" fmla="*/ 1212055 w 1212055"/>
                  <a:gd name="connsiteY28" fmla="*/ 121445 h 1193008"/>
                  <a:gd name="connsiteX29" fmla="*/ 1190623 w 1212055"/>
                  <a:gd name="connsiteY29" fmla="*/ 0 h 1193008"/>
                  <a:gd name="connsiteX0" fmla="*/ 1235868 w 1257300"/>
                  <a:gd name="connsiteY0" fmla="*/ 0 h 2150271"/>
                  <a:gd name="connsiteX1" fmla="*/ 1169194 w 1257300"/>
                  <a:gd name="connsiteY1" fmla="*/ 19052 h 2150271"/>
                  <a:gd name="connsiteX2" fmla="*/ 1057275 w 1257300"/>
                  <a:gd name="connsiteY2" fmla="*/ 40483 h 2150271"/>
                  <a:gd name="connsiteX3" fmla="*/ 935831 w 1257300"/>
                  <a:gd name="connsiteY3" fmla="*/ 59533 h 2150271"/>
                  <a:gd name="connsiteX4" fmla="*/ 795337 w 1257300"/>
                  <a:gd name="connsiteY4" fmla="*/ 88108 h 2150271"/>
                  <a:gd name="connsiteX5" fmla="*/ 735806 w 1257300"/>
                  <a:gd name="connsiteY5" fmla="*/ 97633 h 2150271"/>
                  <a:gd name="connsiteX6" fmla="*/ 642937 w 1257300"/>
                  <a:gd name="connsiteY6" fmla="*/ 123826 h 2150271"/>
                  <a:gd name="connsiteX7" fmla="*/ 597694 w 1257300"/>
                  <a:gd name="connsiteY7" fmla="*/ 166689 h 2150271"/>
                  <a:gd name="connsiteX8" fmla="*/ 504825 w 1257300"/>
                  <a:gd name="connsiteY8" fmla="*/ 264321 h 2150271"/>
                  <a:gd name="connsiteX9" fmla="*/ 421481 w 1257300"/>
                  <a:gd name="connsiteY9" fmla="*/ 347663 h 2150271"/>
                  <a:gd name="connsiteX10" fmla="*/ 385762 w 1257300"/>
                  <a:gd name="connsiteY10" fmla="*/ 459583 h 2150271"/>
                  <a:gd name="connsiteX11" fmla="*/ 361950 w 1257300"/>
                  <a:gd name="connsiteY11" fmla="*/ 528639 h 2150271"/>
                  <a:gd name="connsiteX12" fmla="*/ 340519 w 1257300"/>
                  <a:gd name="connsiteY12" fmla="*/ 595314 h 2150271"/>
                  <a:gd name="connsiteX13" fmla="*/ 188119 w 1257300"/>
                  <a:gd name="connsiteY13" fmla="*/ 678658 h 2150271"/>
                  <a:gd name="connsiteX14" fmla="*/ 140493 w 1257300"/>
                  <a:gd name="connsiteY14" fmla="*/ 759620 h 2150271"/>
                  <a:gd name="connsiteX15" fmla="*/ 45245 w 1257300"/>
                  <a:gd name="connsiteY15" fmla="*/ 1004889 h 2150271"/>
                  <a:gd name="connsiteX16" fmla="*/ 0 w 1257300"/>
                  <a:gd name="connsiteY16" fmla="*/ 2150271 h 2150271"/>
                  <a:gd name="connsiteX17" fmla="*/ 130970 w 1257300"/>
                  <a:gd name="connsiteY17" fmla="*/ 1154907 h 2150271"/>
                  <a:gd name="connsiteX18" fmla="*/ 169070 w 1257300"/>
                  <a:gd name="connsiteY18" fmla="*/ 1085851 h 2150271"/>
                  <a:gd name="connsiteX19" fmla="*/ 261937 w 1257300"/>
                  <a:gd name="connsiteY19" fmla="*/ 900114 h 2150271"/>
                  <a:gd name="connsiteX20" fmla="*/ 316706 w 1257300"/>
                  <a:gd name="connsiteY20" fmla="*/ 809627 h 2150271"/>
                  <a:gd name="connsiteX21" fmla="*/ 359569 w 1257300"/>
                  <a:gd name="connsiteY21" fmla="*/ 733427 h 2150271"/>
                  <a:gd name="connsiteX22" fmla="*/ 433387 w 1257300"/>
                  <a:gd name="connsiteY22" fmla="*/ 602458 h 2150271"/>
                  <a:gd name="connsiteX23" fmla="*/ 531018 w 1257300"/>
                  <a:gd name="connsiteY23" fmla="*/ 431007 h 2150271"/>
                  <a:gd name="connsiteX24" fmla="*/ 642937 w 1257300"/>
                  <a:gd name="connsiteY24" fmla="*/ 330996 h 2150271"/>
                  <a:gd name="connsiteX25" fmla="*/ 747712 w 1257300"/>
                  <a:gd name="connsiteY25" fmla="*/ 257177 h 2150271"/>
                  <a:gd name="connsiteX26" fmla="*/ 907256 w 1257300"/>
                  <a:gd name="connsiteY26" fmla="*/ 185738 h 2150271"/>
                  <a:gd name="connsiteX27" fmla="*/ 1147762 w 1257300"/>
                  <a:gd name="connsiteY27" fmla="*/ 126208 h 2150271"/>
                  <a:gd name="connsiteX28" fmla="*/ 1257300 w 1257300"/>
                  <a:gd name="connsiteY28" fmla="*/ 121445 h 2150271"/>
                  <a:gd name="connsiteX29" fmla="*/ 1235868 w 1257300"/>
                  <a:gd name="connsiteY29" fmla="*/ 0 h 2150271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116682 w 1243012"/>
                  <a:gd name="connsiteY17" fmla="*/ 1154907 h 2824165"/>
                  <a:gd name="connsiteX18" fmla="*/ 154782 w 1243012"/>
                  <a:gd name="connsiteY18" fmla="*/ 1085851 h 2824165"/>
                  <a:gd name="connsiteX19" fmla="*/ 247649 w 1243012"/>
                  <a:gd name="connsiteY19" fmla="*/ 900114 h 2824165"/>
                  <a:gd name="connsiteX20" fmla="*/ 302418 w 1243012"/>
                  <a:gd name="connsiteY20" fmla="*/ 809627 h 2824165"/>
                  <a:gd name="connsiteX21" fmla="*/ 345281 w 1243012"/>
                  <a:gd name="connsiteY21" fmla="*/ 733427 h 2824165"/>
                  <a:gd name="connsiteX22" fmla="*/ 419099 w 1243012"/>
                  <a:gd name="connsiteY22" fmla="*/ 602458 h 2824165"/>
                  <a:gd name="connsiteX23" fmla="*/ 516730 w 1243012"/>
                  <a:gd name="connsiteY23" fmla="*/ 431007 h 2824165"/>
                  <a:gd name="connsiteX24" fmla="*/ 628649 w 1243012"/>
                  <a:gd name="connsiteY24" fmla="*/ 330996 h 2824165"/>
                  <a:gd name="connsiteX25" fmla="*/ 733424 w 1243012"/>
                  <a:gd name="connsiteY25" fmla="*/ 257177 h 2824165"/>
                  <a:gd name="connsiteX26" fmla="*/ 892968 w 1243012"/>
                  <a:gd name="connsiteY26" fmla="*/ 185738 h 2824165"/>
                  <a:gd name="connsiteX27" fmla="*/ 1133474 w 1243012"/>
                  <a:gd name="connsiteY27" fmla="*/ 126208 h 2824165"/>
                  <a:gd name="connsiteX28" fmla="*/ 1243012 w 1243012"/>
                  <a:gd name="connsiteY28" fmla="*/ 121445 h 2824165"/>
                  <a:gd name="connsiteX29" fmla="*/ 1221580 w 1243012"/>
                  <a:gd name="connsiteY2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116682 w 1243012"/>
                  <a:gd name="connsiteY18" fmla="*/ 1154907 h 2824165"/>
                  <a:gd name="connsiteX19" fmla="*/ 154782 w 1243012"/>
                  <a:gd name="connsiteY19" fmla="*/ 1085851 h 2824165"/>
                  <a:gd name="connsiteX20" fmla="*/ 247649 w 1243012"/>
                  <a:gd name="connsiteY20" fmla="*/ 900114 h 2824165"/>
                  <a:gd name="connsiteX21" fmla="*/ 302418 w 1243012"/>
                  <a:gd name="connsiteY21" fmla="*/ 809627 h 2824165"/>
                  <a:gd name="connsiteX22" fmla="*/ 345281 w 1243012"/>
                  <a:gd name="connsiteY22" fmla="*/ 733427 h 2824165"/>
                  <a:gd name="connsiteX23" fmla="*/ 419099 w 1243012"/>
                  <a:gd name="connsiteY23" fmla="*/ 602458 h 2824165"/>
                  <a:gd name="connsiteX24" fmla="*/ 516730 w 1243012"/>
                  <a:gd name="connsiteY24" fmla="*/ 431007 h 2824165"/>
                  <a:gd name="connsiteX25" fmla="*/ 628649 w 1243012"/>
                  <a:gd name="connsiteY25" fmla="*/ 330996 h 2824165"/>
                  <a:gd name="connsiteX26" fmla="*/ 733424 w 1243012"/>
                  <a:gd name="connsiteY26" fmla="*/ 257177 h 2824165"/>
                  <a:gd name="connsiteX27" fmla="*/ 892968 w 1243012"/>
                  <a:gd name="connsiteY27" fmla="*/ 185738 h 2824165"/>
                  <a:gd name="connsiteX28" fmla="*/ 1133474 w 1243012"/>
                  <a:gd name="connsiteY28" fmla="*/ 126208 h 2824165"/>
                  <a:gd name="connsiteX29" fmla="*/ 1243012 w 1243012"/>
                  <a:gd name="connsiteY29" fmla="*/ 121445 h 2824165"/>
                  <a:gd name="connsiteX30" fmla="*/ 1221580 w 1243012"/>
                  <a:gd name="connsiteY3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116682 w 1243012"/>
                  <a:gd name="connsiteY19" fmla="*/ 1154907 h 2824165"/>
                  <a:gd name="connsiteX20" fmla="*/ 154782 w 1243012"/>
                  <a:gd name="connsiteY20" fmla="*/ 1085851 h 2824165"/>
                  <a:gd name="connsiteX21" fmla="*/ 247649 w 1243012"/>
                  <a:gd name="connsiteY21" fmla="*/ 900114 h 2824165"/>
                  <a:gd name="connsiteX22" fmla="*/ 302418 w 1243012"/>
                  <a:gd name="connsiteY22" fmla="*/ 809627 h 2824165"/>
                  <a:gd name="connsiteX23" fmla="*/ 345281 w 1243012"/>
                  <a:gd name="connsiteY23" fmla="*/ 733427 h 2824165"/>
                  <a:gd name="connsiteX24" fmla="*/ 419099 w 1243012"/>
                  <a:gd name="connsiteY24" fmla="*/ 602458 h 2824165"/>
                  <a:gd name="connsiteX25" fmla="*/ 516730 w 1243012"/>
                  <a:gd name="connsiteY25" fmla="*/ 431007 h 2824165"/>
                  <a:gd name="connsiteX26" fmla="*/ 628649 w 1243012"/>
                  <a:gd name="connsiteY26" fmla="*/ 330996 h 2824165"/>
                  <a:gd name="connsiteX27" fmla="*/ 733424 w 1243012"/>
                  <a:gd name="connsiteY27" fmla="*/ 257177 h 2824165"/>
                  <a:gd name="connsiteX28" fmla="*/ 892968 w 1243012"/>
                  <a:gd name="connsiteY28" fmla="*/ 185738 h 2824165"/>
                  <a:gd name="connsiteX29" fmla="*/ 1133474 w 1243012"/>
                  <a:gd name="connsiteY29" fmla="*/ 126208 h 2824165"/>
                  <a:gd name="connsiteX30" fmla="*/ 1243012 w 1243012"/>
                  <a:gd name="connsiteY30" fmla="*/ 121445 h 2824165"/>
                  <a:gd name="connsiteX31" fmla="*/ 1221580 w 1243012"/>
                  <a:gd name="connsiteY3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50007 w 1243012"/>
                  <a:gd name="connsiteY19" fmla="*/ 2031207 h 2824165"/>
                  <a:gd name="connsiteX20" fmla="*/ 116682 w 1243012"/>
                  <a:gd name="connsiteY20" fmla="*/ 1154907 h 2824165"/>
                  <a:gd name="connsiteX21" fmla="*/ 154782 w 1243012"/>
                  <a:gd name="connsiteY21" fmla="*/ 1085851 h 2824165"/>
                  <a:gd name="connsiteX22" fmla="*/ 247649 w 1243012"/>
                  <a:gd name="connsiteY22" fmla="*/ 900114 h 2824165"/>
                  <a:gd name="connsiteX23" fmla="*/ 302418 w 1243012"/>
                  <a:gd name="connsiteY23" fmla="*/ 809627 h 2824165"/>
                  <a:gd name="connsiteX24" fmla="*/ 345281 w 1243012"/>
                  <a:gd name="connsiteY24" fmla="*/ 733427 h 2824165"/>
                  <a:gd name="connsiteX25" fmla="*/ 419099 w 1243012"/>
                  <a:gd name="connsiteY25" fmla="*/ 602458 h 2824165"/>
                  <a:gd name="connsiteX26" fmla="*/ 516730 w 1243012"/>
                  <a:gd name="connsiteY26" fmla="*/ 431007 h 2824165"/>
                  <a:gd name="connsiteX27" fmla="*/ 628649 w 1243012"/>
                  <a:gd name="connsiteY27" fmla="*/ 330996 h 2824165"/>
                  <a:gd name="connsiteX28" fmla="*/ 733424 w 1243012"/>
                  <a:gd name="connsiteY28" fmla="*/ 257177 h 2824165"/>
                  <a:gd name="connsiteX29" fmla="*/ 892968 w 1243012"/>
                  <a:gd name="connsiteY29" fmla="*/ 185738 h 2824165"/>
                  <a:gd name="connsiteX30" fmla="*/ 1133474 w 1243012"/>
                  <a:gd name="connsiteY30" fmla="*/ 126208 h 2824165"/>
                  <a:gd name="connsiteX31" fmla="*/ 1243012 w 1243012"/>
                  <a:gd name="connsiteY31" fmla="*/ 121445 h 2824165"/>
                  <a:gd name="connsiteX32" fmla="*/ 1221580 w 1243012"/>
                  <a:gd name="connsiteY3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38100 w 1243012"/>
                  <a:gd name="connsiteY18" fmla="*/ 2255045 h 2824165"/>
                  <a:gd name="connsiteX19" fmla="*/ 47625 w 1243012"/>
                  <a:gd name="connsiteY19" fmla="*/ 2128838 h 2824165"/>
                  <a:gd name="connsiteX20" fmla="*/ 50007 w 1243012"/>
                  <a:gd name="connsiteY20" fmla="*/ 2031207 h 2824165"/>
                  <a:gd name="connsiteX21" fmla="*/ 116682 w 1243012"/>
                  <a:gd name="connsiteY21" fmla="*/ 1154907 h 2824165"/>
                  <a:gd name="connsiteX22" fmla="*/ 154782 w 1243012"/>
                  <a:gd name="connsiteY22" fmla="*/ 1085851 h 2824165"/>
                  <a:gd name="connsiteX23" fmla="*/ 247649 w 1243012"/>
                  <a:gd name="connsiteY23" fmla="*/ 900114 h 2824165"/>
                  <a:gd name="connsiteX24" fmla="*/ 302418 w 1243012"/>
                  <a:gd name="connsiteY24" fmla="*/ 809627 h 2824165"/>
                  <a:gd name="connsiteX25" fmla="*/ 345281 w 1243012"/>
                  <a:gd name="connsiteY25" fmla="*/ 733427 h 2824165"/>
                  <a:gd name="connsiteX26" fmla="*/ 419099 w 1243012"/>
                  <a:gd name="connsiteY26" fmla="*/ 602458 h 2824165"/>
                  <a:gd name="connsiteX27" fmla="*/ 516730 w 1243012"/>
                  <a:gd name="connsiteY27" fmla="*/ 431007 h 2824165"/>
                  <a:gd name="connsiteX28" fmla="*/ 628649 w 1243012"/>
                  <a:gd name="connsiteY28" fmla="*/ 330996 h 2824165"/>
                  <a:gd name="connsiteX29" fmla="*/ 733424 w 1243012"/>
                  <a:gd name="connsiteY29" fmla="*/ 257177 h 2824165"/>
                  <a:gd name="connsiteX30" fmla="*/ 892968 w 1243012"/>
                  <a:gd name="connsiteY30" fmla="*/ 185738 h 2824165"/>
                  <a:gd name="connsiteX31" fmla="*/ 1133474 w 1243012"/>
                  <a:gd name="connsiteY31" fmla="*/ 126208 h 2824165"/>
                  <a:gd name="connsiteX32" fmla="*/ 1243012 w 1243012"/>
                  <a:gd name="connsiteY32" fmla="*/ 121445 h 2824165"/>
                  <a:gd name="connsiteX33" fmla="*/ 1221580 w 1243012"/>
                  <a:gd name="connsiteY3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1432 w 1243012"/>
                  <a:gd name="connsiteY17" fmla="*/ 2557463 h 2824165"/>
                  <a:gd name="connsiteX18" fmla="*/ 26194 w 1243012"/>
                  <a:gd name="connsiteY18" fmla="*/ 2466976 h 2824165"/>
                  <a:gd name="connsiteX19" fmla="*/ 38100 w 1243012"/>
                  <a:gd name="connsiteY19" fmla="*/ 2255045 h 2824165"/>
                  <a:gd name="connsiteX20" fmla="*/ 47625 w 1243012"/>
                  <a:gd name="connsiteY20" fmla="*/ 2128838 h 2824165"/>
                  <a:gd name="connsiteX21" fmla="*/ 50007 w 1243012"/>
                  <a:gd name="connsiteY21" fmla="*/ 2031207 h 2824165"/>
                  <a:gd name="connsiteX22" fmla="*/ 116682 w 1243012"/>
                  <a:gd name="connsiteY22" fmla="*/ 1154907 h 2824165"/>
                  <a:gd name="connsiteX23" fmla="*/ 154782 w 1243012"/>
                  <a:gd name="connsiteY23" fmla="*/ 1085851 h 2824165"/>
                  <a:gd name="connsiteX24" fmla="*/ 247649 w 1243012"/>
                  <a:gd name="connsiteY24" fmla="*/ 900114 h 2824165"/>
                  <a:gd name="connsiteX25" fmla="*/ 302418 w 1243012"/>
                  <a:gd name="connsiteY25" fmla="*/ 809627 h 2824165"/>
                  <a:gd name="connsiteX26" fmla="*/ 345281 w 1243012"/>
                  <a:gd name="connsiteY26" fmla="*/ 733427 h 2824165"/>
                  <a:gd name="connsiteX27" fmla="*/ 419099 w 1243012"/>
                  <a:gd name="connsiteY27" fmla="*/ 602458 h 2824165"/>
                  <a:gd name="connsiteX28" fmla="*/ 516730 w 1243012"/>
                  <a:gd name="connsiteY28" fmla="*/ 431007 h 2824165"/>
                  <a:gd name="connsiteX29" fmla="*/ 628649 w 1243012"/>
                  <a:gd name="connsiteY29" fmla="*/ 330996 h 2824165"/>
                  <a:gd name="connsiteX30" fmla="*/ 733424 w 1243012"/>
                  <a:gd name="connsiteY30" fmla="*/ 257177 h 2824165"/>
                  <a:gd name="connsiteX31" fmla="*/ 892968 w 1243012"/>
                  <a:gd name="connsiteY31" fmla="*/ 185738 h 2824165"/>
                  <a:gd name="connsiteX32" fmla="*/ 1133474 w 1243012"/>
                  <a:gd name="connsiteY32" fmla="*/ 126208 h 2824165"/>
                  <a:gd name="connsiteX33" fmla="*/ 1243012 w 1243012"/>
                  <a:gd name="connsiteY33" fmla="*/ 121445 h 2824165"/>
                  <a:gd name="connsiteX34" fmla="*/ 1221580 w 1243012"/>
                  <a:gd name="connsiteY3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0 w 1243012"/>
                  <a:gd name="connsiteY17" fmla="*/ 2824165 h 2824165"/>
                  <a:gd name="connsiteX18" fmla="*/ 21432 w 1243012"/>
                  <a:gd name="connsiteY18" fmla="*/ 2557463 h 2824165"/>
                  <a:gd name="connsiteX19" fmla="*/ 26194 w 1243012"/>
                  <a:gd name="connsiteY19" fmla="*/ 2466976 h 2824165"/>
                  <a:gd name="connsiteX20" fmla="*/ 38100 w 1243012"/>
                  <a:gd name="connsiteY20" fmla="*/ 2255045 h 2824165"/>
                  <a:gd name="connsiteX21" fmla="*/ 47625 w 1243012"/>
                  <a:gd name="connsiteY21" fmla="*/ 2128838 h 2824165"/>
                  <a:gd name="connsiteX22" fmla="*/ 50007 w 1243012"/>
                  <a:gd name="connsiteY22" fmla="*/ 2031207 h 2824165"/>
                  <a:gd name="connsiteX23" fmla="*/ 116682 w 1243012"/>
                  <a:gd name="connsiteY23" fmla="*/ 1154907 h 2824165"/>
                  <a:gd name="connsiteX24" fmla="*/ 154782 w 1243012"/>
                  <a:gd name="connsiteY24" fmla="*/ 1085851 h 2824165"/>
                  <a:gd name="connsiteX25" fmla="*/ 247649 w 1243012"/>
                  <a:gd name="connsiteY25" fmla="*/ 900114 h 2824165"/>
                  <a:gd name="connsiteX26" fmla="*/ 302418 w 1243012"/>
                  <a:gd name="connsiteY26" fmla="*/ 809627 h 2824165"/>
                  <a:gd name="connsiteX27" fmla="*/ 345281 w 1243012"/>
                  <a:gd name="connsiteY27" fmla="*/ 733427 h 2824165"/>
                  <a:gd name="connsiteX28" fmla="*/ 419099 w 1243012"/>
                  <a:gd name="connsiteY28" fmla="*/ 602458 h 2824165"/>
                  <a:gd name="connsiteX29" fmla="*/ 516730 w 1243012"/>
                  <a:gd name="connsiteY29" fmla="*/ 431007 h 2824165"/>
                  <a:gd name="connsiteX30" fmla="*/ 628649 w 1243012"/>
                  <a:gd name="connsiteY30" fmla="*/ 330996 h 2824165"/>
                  <a:gd name="connsiteX31" fmla="*/ 733424 w 1243012"/>
                  <a:gd name="connsiteY31" fmla="*/ 257177 h 2824165"/>
                  <a:gd name="connsiteX32" fmla="*/ 892968 w 1243012"/>
                  <a:gd name="connsiteY32" fmla="*/ 185738 h 2824165"/>
                  <a:gd name="connsiteX33" fmla="*/ 1133474 w 1243012"/>
                  <a:gd name="connsiteY33" fmla="*/ 126208 h 2824165"/>
                  <a:gd name="connsiteX34" fmla="*/ 1243012 w 1243012"/>
                  <a:gd name="connsiteY34" fmla="*/ 121445 h 2824165"/>
                  <a:gd name="connsiteX35" fmla="*/ 1221580 w 1243012"/>
                  <a:gd name="connsiteY3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4763 w 1243012"/>
                  <a:gd name="connsiteY17" fmla="*/ 2233613 h 2824165"/>
                  <a:gd name="connsiteX18" fmla="*/ 0 w 1243012"/>
                  <a:gd name="connsiteY18" fmla="*/ 2824165 h 2824165"/>
                  <a:gd name="connsiteX19" fmla="*/ 21432 w 1243012"/>
                  <a:gd name="connsiteY19" fmla="*/ 2557463 h 2824165"/>
                  <a:gd name="connsiteX20" fmla="*/ 26194 w 1243012"/>
                  <a:gd name="connsiteY20" fmla="*/ 2466976 h 2824165"/>
                  <a:gd name="connsiteX21" fmla="*/ 38100 w 1243012"/>
                  <a:gd name="connsiteY21" fmla="*/ 2255045 h 2824165"/>
                  <a:gd name="connsiteX22" fmla="*/ 47625 w 1243012"/>
                  <a:gd name="connsiteY22" fmla="*/ 2128838 h 2824165"/>
                  <a:gd name="connsiteX23" fmla="*/ 50007 w 1243012"/>
                  <a:gd name="connsiteY23" fmla="*/ 2031207 h 2824165"/>
                  <a:gd name="connsiteX24" fmla="*/ 116682 w 1243012"/>
                  <a:gd name="connsiteY24" fmla="*/ 1154907 h 2824165"/>
                  <a:gd name="connsiteX25" fmla="*/ 154782 w 1243012"/>
                  <a:gd name="connsiteY25" fmla="*/ 1085851 h 2824165"/>
                  <a:gd name="connsiteX26" fmla="*/ 247649 w 1243012"/>
                  <a:gd name="connsiteY26" fmla="*/ 900114 h 2824165"/>
                  <a:gd name="connsiteX27" fmla="*/ 302418 w 1243012"/>
                  <a:gd name="connsiteY27" fmla="*/ 809627 h 2824165"/>
                  <a:gd name="connsiteX28" fmla="*/ 345281 w 1243012"/>
                  <a:gd name="connsiteY28" fmla="*/ 733427 h 2824165"/>
                  <a:gd name="connsiteX29" fmla="*/ 419099 w 1243012"/>
                  <a:gd name="connsiteY29" fmla="*/ 602458 h 2824165"/>
                  <a:gd name="connsiteX30" fmla="*/ 516730 w 1243012"/>
                  <a:gd name="connsiteY30" fmla="*/ 431007 h 2824165"/>
                  <a:gd name="connsiteX31" fmla="*/ 628649 w 1243012"/>
                  <a:gd name="connsiteY31" fmla="*/ 330996 h 2824165"/>
                  <a:gd name="connsiteX32" fmla="*/ 733424 w 1243012"/>
                  <a:gd name="connsiteY32" fmla="*/ 257177 h 2824165"/>
                  <a:gd name="connsiteX33" fmla="*/ 892968 w 1243012"/>
                  <a:gd name="connsiteY33" fmla="*/ 185738 h 2824165"/>
                  <a:gd name="connsiteX34" fmla="*/ 1133474 w 1243012"/>
                  <a:gd name="connsiteY34" fmla="*/ 126208 h 2824165"/>
                  <a:gd name="connsiteX35" fmla="*/ 1243012 w 1243012"/>
                  <a:gd name="connsiteY35" fmla="*/ 121445 h 2824165"/>
                  <a:gd name="connsiteX36" fmla="*/ 1221580 w 1243012"/>
                  <a:gd name="connsiteY3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2045495 h 2824165"/>
                  <a:gd name="connsiteX17" fmla="*/ 9525 w 1243012"/>
                  <a:gd name="connsiteY17" fmla="*/ 2162176 h 2824165"/>
                  <a:gd name="connsiteX18" fmla="*/ 4763 w 1243012"/>
                  <a:gd name="connsiteY18" fmla="*/ 2233613 h 2824165"/>
                  <a:gd name="connsiteX19" fmla="*/ 0 w 1243012"/>
                  <a:gd name="connsiteY19" fmla="*/ 2824165 h 2824165"/>
                  <a:gd name="connsiteX20" fmla="*/ 21432 w 1243012"/>
                  <a:gd name="connsiteY20" fmla="*/ 2557463 h 2824165"/>
                  <a:gd name="connsiteX21" fmla="*/ 26194 w 1243012"/>
                  <a:gd name="connsiteY21" fmla="*/ 2466976 h 2824165"/>
                  <a:gd name="connsiteX22" fmla="*/ 38100 w 1243012"/>
                  <a:gd name="connsiteY22" fmla="*/ 2255045 h 2824165"/>
                  <a:gd name="connsiteX23" fmla="*/ 47625 w 1243012"/>
                  <a:gd name="connsiteY23" fmla="*/ 2128838 h 2824165"/>
                  <a:gd name="connsiteX24" fmla="*/ 50007 w 1243012"/>
                  <a:gd name="connsiteY24" fmla="*/ 2031207 h 2824165"/>
                  <a:gd name="connsiteX25" fmla="*/ 116682 w 1243012"/>
                  <a:gd name="connsiteY25" fmla="*/ 1154907 h 2824165"/>
                  <a:gd name="connsiteX26" fmla="*/ 154782 w 1243012"/>
                  <a:gd name="connsiteY26" fmla="*/ 1085851 h 2824165"/>
                  <a:gd name="connsiteX27" fmla="*/ 247649 w 1243012"/>
                  <a:gd name="connsiteY27" fmla="*/ 900114 h 2824165"/>
                  <a:gd name="connsiteX28" fmla="*/ 302418 w 1243012"/>
                  <a:gd name="connsiteY28" fmla="*/ 809627 h 2824165"/>
                  <a:gd name="connsiteX29" fmla="*/ 345281 w 1243012"/>
                  <a:gd name="connsiteY29" fmla="*/ 733427 h 2824165"/>
                  <a:gd name="connsiteX30" fmla="*/ 419099 w 1243012"/>
                  <a:gd name="connsiteY30" fmla="*/ 602458 h 2824165"/>
                  <a:gd name="connsiteX31" fmla="*/ 516730 w 1243012"/>
                  <a:gd name="connsiteY31" fmla="*/ 431007 h 2824165"/>
                  <a:gd name="connsiteX32" fmla="*/ 628649 w 1243012"/>
                  <a:gd name="connsiteY32" fmla="*/ 330996 h 2824165"/>
                  <a:gd name="connsiteX33" fmla="*/ 733424 w 1243012"/>
                  <a:gd name="connsiteY33" fmla="*/ 257177 h 2824165"/>
                  <a:gd name="connsiteX34" fmla="*/ 892968 w 1243012"/>
                  <a:gd name="connsiteY34" fmla="*/ 185738 h 2824165"/>
                  <a:gd name="connsiteX35" fmla="*/ 1133474 w 1243012"/>
                  <a:gd name="connsiteY35" fmla="*/ 126208 h 2824165"/>
                  <a:gd name="connsiteX36" fmla="*/ 1243012 w 1243012"/>
                  <a:gd name="connsiteY36" fmla="*/ 121445 h 2824165"/>
                  <a:gd name="connsiteX37" fmla="*/ 1221580 w 1243012"/>
                  <a:gd name="connsiteY3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1432 w 1243012"/>
                  <a:gd name="connsiteY16" fmla="*/ 1802607 h 2824165"/>
                  <a:gd name="connsiteX17" fmla="*/ 11907 w 1243012"/>
                  <a:gd name="connsiteY17" fmla="*/ 2045495 h 2824165"/>
                  <a:gd name="connsiteX18" fmla="*/ 9525 w 1243012"/>
                  <a:gd name="connsiteY18" fmla="*/ 2162176 h 2824165"/>
                  <a:gd name="connsiteX19" fmla="*/ 4763 w 1243012"/>
                  <a:gd name="connsiteY19" fmla="*/ 2233613 h 2824165"/>
                  <a:gd name="connsiteX20" fmla="*/ 0 w 1243012"/>
                  <a:gd name="connsiteY20" fmla="*/ 2824165 h 2824165"/>
                  <a:gd name="connsiteX21" fmla="*/ 21432 w 1243012"/>
                  <a:gd name="connsiteY21" fmla="*/ 2557463 h 2824165"/>
                  <a:gd name="connsiteX22" fmla="*/ 26194 w 1243012"/>
                  <a:gd name="connsiteY22" fmla="*/ 2466976 h 2824165"/>
                  <a:gd name="connsiteX23" fmla="*/ 38100 w 1243012"/>
                  <a:gd name="connsiteY23" fmla="*/ 2255045 h 2824165"/>
                  <a:gd name="connsiteX24" fmla="*/ 47625 w 1243012"/>
                  <a:gd name="connsiteY24" fmla="*/ 2128838 h 2824165"/>
                  <a:gd name="connsiteX25" fmla="*/ 50007 w 1243012"/>
                  <a:gd name="connsiteY25" fmla="*/ 2031207 h 2824165"/>
                  <a:gd name="connsiteX26" fmla="*/ 116682 w 1243012"/>
                  <a:gd name="connsiteY26" fmla="*/ 1154907 h 2824165"/>
                  <a:gd name="connsiteX27" fmla="*/ 154782 w 1243012"/>
                  <a:gd name="connsiteY27" fmla="*/ 1085851 h 2824165"/>
                  <a:gd name="connsiteX28" fmla="*/ 247649 w 1243012"/>
                  <a:gd name="connsiteY28" fmla="*/ 900114 h 2824165"/>
                  <a:gd name="connsiteX29" fmla="*/ 302418 w 1243012"/>
                  <a:gd name="connsiteY29" fmla="*/ 809627 h 2824165"/>
                  <a:gd name="connsiteX30" fmla="*/ 345281 w 1243012"/>
                  <a:gd name="connsiteY30" fmla="*/ 733427 h 2824165"/>
                  <a:gd name="connsiteX31" fmla="*/ 419099 w 1243012"/>
                  <a:gd name="connsiteY31" fmla="*/ 602458 h 2824165"/>
                  <a:gd name="connsiteX32" fmla="*/ 516730 w 1243012"/>
                  <a:gd name="connsiteY32" fmla="*/ 431007 h 2824165"/>
                  <a:gd name="connsiteX33" fmla="*/ 628649 w 1243012"/>
                  <a:gd name="connsiteY33" fmla="*/ 330996 h 2824165"/>
                  <a:gd name="connsiteX34" fmla="*/ 733424 w 1243012"/>
                  <a:gd name="connsiteY34" fmla="*/ 257177 h 2824165"/>
                  <a:gd name="connsiteX35" fmla="*/ 892968 w 1243012"/>
                  <a:gd name="connsiteY35" fmla="*/ 185738 h 2824165"/>
                  <a:gd name="connsiteX36" fmla="*/ 1133474 w 1243012"/>
                  <a:gd name="connsiteY36" fmla="*/ 126208 h 2824165"/>
                  <a:gd name="connsiteX37" fmla="*/ 1243012 w 1243012"/>
                  <a:gd name="connsiteY37" fmla="*/ 121445 h 2824165"/>
                  <a:gd name="connsiteX38" fmla="*/ 1221580 w 1243012"/>
                  <a:gd name="connsiteY3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3813 w 1243012"/>
                  <a:gd name="connsiteY16" fmla="*/ 1702595 h 2824165"/>
                  <a:gd name="connsiteX17" fmla="*/ 21432 w 1243012"/>
                  <a:gd name="connsiteY17" fmla="*/ 1802607 h 2824165"/>
                  <a:gd name="connsiteX18" fmla="*/ 11907 w 1243012"/>
                  <a:gd name="connsiteY18" fmla="*/ 2045495 h 2824165"/>
                  <a:gd name="connsiteX19" fmla="*/ 9525 w 1243012"/>
                  <a:gd name="connsiteY19" fmla="*/ 2162176 h 2824165"/>
                  <a:gd name="connsiteX20" fmla="*/ 4763 w 1243012"/>
                  <a:gd name="connsiteY20" fmla="*/ 2233613 h 2824165"/>
                  <a:gd name="connsiteX21" fmla="*/ 0 w 1243012"/>
                  <a:gd name="connsiteY21" fmla="*/ 2824165 h 2824165"/>
                  <a:gd name="connsiteX22" fmla="*/ 21432 w 1243012"/>
                  <a:gd name="connsiteY22" fmla="*/ 2557463 h 2824165"/>
                  <a:gd name="connsiteX23" fmla="*/ 26194 w 1243012"/>
                  <a:gd name="connsiteY23" fmla="*/ 2466976 h 2824165"/>
                  <a:gd name="connsiteX24" fmla="*/ 38100 w 1243012"/>
                  <a:gd name="connsiteY24" fmla="*/ 2255045 h 2824165"/>
                  <a:gd name="connsiteX25" fmla="*/ 47625 w 1243012"/>
                  <a:gd name="connsiteY25" fmla="*/ 2128838 h 2824165"/>
                  <a:gd name="connsiteX26" fmla="*/ 50007 w 1243012"/>
                  <a:gd name="connsiteY26" fmla="*/ 2031207 h 2824165"/>
                  <a:gd name="connsiteX27" fmla="*/ 116682 w 1243012"/>
                  <a:gd name="connsiteY27" fmla="*/ 1154907 h 2824165"/>
                  <a:gd name="connsiteX28" fmla="*/ 154782 w 1243012"/>
                  <a:gd name="connsiteY28" fmla="*/ 1085851 h 2824165"/>
                  <a:gd name="connsiteX29" fmla="*/ 247649 w 1243012"/>
                  <a:gd name="connsiteY29" fmla="*/ 900114 h 2824165"/>
                  <a:gd name="connsiteX30" fmla="*/ 302418 w 1243012"/>
                  <a:gd name="connsiteY30" fmla="*/ 809627 h 2824165"/>
                  <a:gd name="connsiteX31" fmla="*/ 345281 w 1243012"/>
                  <a:gd name="connsiteY31" fmla="*/ 733427 h 2824165"/>
                  <a:gd name="connsiteX32" fmla="*/ 419099 w 1243012"/>
                  <a:gd name="connsiteY32" fmla="*/ 602458 h 2824165"/>
                  <a:gd name="connsiteX33" fmla="*/ 516730 w 1243012"/>
                  <a:gd name="connsiteY33" fmla="*/ 431007 h 2824165"/>
                  <a:gd name="connsiteX34" fmla="*/ 628649 w 1243012"/>
                  <a:gd name="connsiteY34" fmla="*/ 330996 h 2824165"/>
                  <a:gd name="connsiteX35" fmla="*/ 733424 w 1243012"/>
                  <a:gd name="connsiteY35" fmla="*/ 257177 h 2824165"/>
                  <a:gd name="connsiteX36" fmla="*/ 892968 w 1243012"/>
                  <a:gd name="connsiteY36" fmla="*/ 185738 h 2824165"/>
                  <a:gd name="connsiteX37" fmla="*/ 1133474 w 1243012"/>
                  <a:gd name="connsiteY37" fmla="*/ 126208 h 2824165"/>
                  <a:gd name="connsiteX38" fmla="*/ 1243012 w 1243012"/>
                  <a:gd name="connsiteY38" fmla="*/ 121445 h 2824165"/>
                  <a:gd name="connsiteX39" fmla="*/ 1221580 w 1243012"/>
                  <a:gd name="connsiteY3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2045495 h 2824165"/>
                  <a:gd name="connsiteX20" fmla="*/ 9525 w 1243012"/>
                  <a:gd name="connsiteY20" fmla="*/ 2162176 h 2824165"/>
                  <a:gd name="connsiteX21" fmla="*/ 4763 w 1243012"/>
                  <a:gd name="connsiteY21" fmla="*/ 2233613 h 2824165"/>
                  <a:gd name="connsiteX22" fmla="*/ 0 w 1243012"/>
                  <a:gd name="connsiteY22" fmla="*/ 2824165 h 2824165"/>
                  <a:gd name="connsiteX23" fmla="*/ 21432 w 1243012"/>
                  <a:gd name="connsiteY23" fmla="*/ 2557463 h 2824165"/>
                  <a:gd name="connsiteX24" fmla="*/ 26194 w 1243012"/>
                  <a:gd name="connsiteY24" fmla="*/ 2466976 h 2824165"/>
                  <a:gd name="connsiteX25" fmla="*/ 38100 w 1243012"/>
                  <a:gd name="connsiteY25" fmla="*/ 2255045 h 2824165"/>
                  <a:gd name="connsiteX26" fmla="*/ 47625 w 1243012"/>
                  <a:gd name="connsiteY26" fmla="*/ 2128838 h 2824165"/>
                  <a:gd name="connsiteX27" fmla="*/ 50007 w 1243012"/>
                  <a:gd name="connsiteY27" fmla="*/ 2031207 h 2824165"/>
                  <a:gd name="connsiteX28" fmla="*/ 116682 w 1243012"/>
                  <a:gd name="connsiteY28" fmla="*/ 1154907 h 2824165"/>
                  <a:gd name="connsiteX29" fmla="*/ 154782 w 1243012"/>
                  <a:gd name="connsiteY29" fmla="*/ 1085851 h 2824165"/>
                  <a:gd name="connsiteX30" fmla="*/ 247649 w 1243012"/>
                  <a:gd name="connsiteY30" fmla="*/ 900114 h 2824165"/>
                  <a:gd name="connsiteX31" fmla="*/ 302418 w 1243012"/>
                  <a:gd name="connsiteY31" fmla="*/ 809627 h 2824165"/>
                  <a:gd name="connsiteX32" fmla="*/ 345281 w 1243012"/>
                  <a:gd name="connsiteY32" fmla="*/ 733427 h 2824165"/>
                  <a:gd name="connsiteX33" fmla="*/ 419099 w 1243012"/>
                  <a:gd name="connsiteY33" fmla="*/ 602458 h 2824165"/>
                  <a:gd name="connsiteX34" fmla="*/ 516730 w 1243012"/>
                  <a:gd name="connsiteY34" fmla="*/ 431007 h 2824165"/>
                  <a:gd name="connsiteX35" fmla="*/ 628649 w 1243012"/>
                  <a:gd name="connsiteY35" fmla="*/ 330996 h 2824165"/>
                  <a:gd name="connsiteX36" fmla="*/ 733424 w 1243012"/>
                  <a:gd name="connsiteY36" fmla="*/ 257177 h 2824165"/>
                  <a:gd name="connsiteX37" fmla="*/ 892968 w 1243012"/>
                  <a:gd name="connsiteY37" fmla="*/ 185738 h 2824165"/>
                  <a:gd name="connsiteX38" fmla="*/ 1133474 w 1243012"/>
                  <a:gd name="connsiteY38" fmla="*/ 126208 h 2824165"/>
                  <a:gd name="connsiteX39" fmla="*/ 1243012 w 1243012"/>
                  <a:gd name="connsiteY39" fmla="*/ 121445 h 2824165"/>
                  <a:gd name="connsiteX40" fmla="*/ 1221580 w 1243012"/>
                  <a:gd name="connsiteY4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1874045 h 2824165"/>
                  <a:gd name="connsiteX20" fmla="*/ 11907 w 1243012"/>
                  <a:gd name="connsiteY20" fmla="*/ 2045495 h 2824165"/>
                  <a:gd name="connsiteX21" fmla="*/ 9525 w 1243012"/>
                  <a:gd name="connsiteY21" fmla="*/ 2162176 h 2824165"/>
                  <a:gd name="connsiteX22" fmla="*/ 4763 w 1243012"/>
                  <a:gd name="connsiteY22" fmla="*/ 2233613 h 2824165"/>
                  <a:gd name="connsiteX23" fmla="*/ 0 w 1243012"/>
                  <a:gd name="connsiteY23" fmla="*/ 2824165 h 2824165"/>
                  <a:gd name="connsiteX24" fmla="*/ 21432 w 1243012"/>
                  <a:gd name="connsiteY24" fmla="*/ 2557463 h 2824165"/>
                  <a:gd name="connsiteX25" fmla="*/ 26194 w 1243012"/>
                  <a:gd name="connsiteY25" fmla="*/ 2466976 h 2824165"/>
                  <a:gd name="connsiteX26" fmla="*/ 38100 w 1243012"/>
                  <a:gd name="connsiteY26" fmla="*/ 2255045 h 2824165"/>
                  <a:gd name="connsiteX27" fmla="*/ 47625 w 1243012"/>
                  <a:gd name="connsiteY27" fmla="*/ 2128838 h 2824165"/>
                  <a:gd name="connsiteX28" fmla="*/ 50007 w 1243012"/>
                  <a:gd name="connsiteY28" fmla="*/ 2031207 h 2824165"/>
                  <a:gd name="connsiteX29" fmla="*/ 116682 w 1243012"/>
                  <a:gd name="connsiteY29" fmla="*/ 1154907 h 2824165"/>
                  <a:gd name="connsiteX30" fmla="*/ 154782 w 1243012"/>
                  <a:gd name="connsiteY30" fmla="*/ 1085851 h 2824165"/>
                  <a:gd name="connsiteX31" fmla="*/ 247649 w 1243012"/>
                  <a:gd name="connsiteY31" fmla="*/ 900114 h 2824165"/>
                  <a:gd name="connsiteX32" fmla="*/ 302418 w 1243012"/>
                  <a:gd name="connsiteY32" fmla="*/ 809627 h 2824165"/>
                  <a:gd name="connsiteX33" fmla="*/ 345281 w 1243012"/>
                  <a:gd name="connsiteY33" fmla="*/ 733427 h 2824165"/>
                  <a:gd name="connsiteX34" fmla="*/ 419099 w 1243012"/>
                  <a:gd name="connsiteY34" fmla="*/ 602458 h 2824165"/>
                  <a:gd name="connsiteX35" fmla="*/ 516730 w 1243012"/>
                  <a:gd name="connsiteY35" fmla="*/ 431007 h 2824165"/>
                  <a:gd name="connsiteX36" fmla="*/ 628649 w 1243012"/>
                  <a:gd name="connsiteY36" fmla="*/ 330996 h 2824165"/>
                  <a:gd name="connsiteX37" fmla="*/ 733424 w 1243012"/>
                  <a:gd name="connsiteY37" fmla="*/ 257177 h 2824165"/>
                  <a:gd name="connsiteX38" fmla="*/ 892968 w 1243012"/>
                  <a:gd name="connsiteY38" fmla="*/ 185738 h 2824165"/>
                  <a:gd name="connsiteX39" fmla="*/ 1133474 w 1243012"/>
                  <a:gd name="connsiteY39" fmla="*/ 126208 h 2824165"/>
                  <a:gd name="connsiteX40" fmla="*/ 1243012 w 1243012"/>
                  <a:gd name="connsiteY40" fmla="*/ 121445 h 2824165"/>
                  <a:gd name="connsiteX41" fmla="*/ 1221580 w 1243012"/>
                  <a:gd name="connsiteY4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6669 w 1243012"/>
                  <a:gd name="connsiteY16" fmla="*/ 1328738 h 2824165"/>
                  <a:gd name="connsiteX17" fmla="*/ 26194 w 1243012"/>
                  <a:gd name="connsiteY17" fmla="*/ 1619251 h 2824165"/>
                  <a:gd name="connsiteX18" fmla="*/ 23813 w 1243012"/>
                  <a:gd name="connsiteY18" fmla="*/ 1702595 h 2824165"/>
                  <a:gd name="connsiteX19" fmla="*/ 21432 w 1243012"/>
                  <a:gd name="connsiteY19" fmla="*/ 1802607 h 2824165"/>
                  <a:gd name="connsiteX20" fmla="*/ 11907 w 1243012"/>
                  <a:gd name="connsiteY20" fmla="*/ 1874045 h 2824165"/>
                  <a:gd name="connsiteX21" fmla="*/ 11907 w 1243012"/>
                  <a:gd name="connsiteY21" fmla="*/ 2045495 h 2824165"/>
                  <a:gd name="connsiteX22" fmla="*/ 9525 w 1243012"/>
                  <a:gd name="connsiteY22" fmla="*/ 2162176 h 2824165"/>
                  <a:gd name="connsiteX23" fmla="*/ 4763 w 1243012"/>
                  <a:gd name="connsiteY23" fmla="*/ 2233613 h 2824165"/>
                  <a:gd name="connsiteX24" fmla="*/ 0 w 1243012"/>
                  <a:gd name="connsiteY24" fmla="*/ 2824165 h 2824165"/>
                  <a:gd name="connsiteX25" fmla="*/ 21432 w 1243012"/>
                  <a:gd name="connsiteY25" fmla="*/ 2557463 h 2824165"/>
                  <a:gd name="connsiteX26" fmla="*/ 26194 w 1243012"/>
                  <a:gd name="connsiteY26" fmla="*/ 2466976 h 2824165"/>
                  <a:gd name="connsiteX27" fmla="*/ 38100 w 1243012"/>
                  <a:gd name="connsiteY27" fmla="*/ 2255045 h 2824165"/>
                  <a:gd name="connsiteX28" fmla="*/ 47625 w 1243012"/>
                  <a:gd name="connsiteY28" fmla="*/ 2128838 h 2824165"/>
                  <a:gd name="connsiteX29" fmla="*/ 50007 w 1243012"/>
                  <a:gd name="connsiteY29" fmla="*/ 2031207 h 2824165"/>
                  <a:gd name="connsiteX30" fmla="*/ 116682 w 1243012"/>
                  <a:gd name="connsiteY30" fmla="*/ 1154907 h 2824165"/>
                  <a:gd name="connsiteX31" fmla="*/ 154782 w 1243012"/>
                  <a:gd name="connsiteY31" fmla="*/ 1085851 h 2824165"/>
                  <a:gd name="connsiteX32" fmla="*/ 247649 w 1243012"/>
                  <a:gd name="connsiteY32" fmla="*/ 900114 h 2824165"/>
                  <a:gd name="connsiteX33" fmla="*/ 302418 w 1243012"/>
                  <a:gd name="connsiteY33" fmla="*/ 809627 h 2824165"/>
                  <a:gd name="connsiteX34" fmla="*/ 345281 w 1243012"/>
                  <a:gd name="connsiteY34" fmla="*/ 733427 h 2824165"/>
                  <a:gd name="connsiteX35" fmla="*/ 419099 w 1243012"/>
                  <a:gd name="connsiteY35" fmla="*/ 602458 h 2824165"/>
                  <a:gd name="connsiteX36" fmla="*/ 516730 w 1243012"/>
                  <a:gd name="connsiteY36" fmla="*/ 431007 h 2824165"/>
                  <a:gd name="connsiteX37" fmla="*/ 628649 w 1243012"/>
                  <a:gd name="connsiteY37" fmla="*/ 330996 h 2824165"/>
                  <a:gd name="connsiteX38" fmla="*/ 733424 w 1243012"/>
                  <a:gd name="connsiteY38" fmla="*/ 257177 h 2824165"/>
                  <a:gd name="connsiteX39" fmla="*/ 892968 w 1243012"/>
                  <a:gd name="connsiteY39" fmla="*/ 185738 h 2824165"/>
                  <a:gd name="connsiteX40" fmla="*/ 1133474 w 1243012"/>
                  <a:gd name="connsiteY40" fmla="*/ 126208 h 2824165"/>
                  <a:gd name="connsiteX41" fmla="*/ 1243012 w 1243012"/>
                  <a:gd name="connsiteY41" fmla="*/ 121445 h 2824165"/>
                  <a:gd name="connsiteX42" fmla="*/ 1221580 w 1243012"/>
                  <a:gd name="connsiteY4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16682 w 1243012"/>
                  <a:gd name="connsiteY31" fmla="*/ 1154907 h 2824165"/>
                  <a:gd name="connsiteX32" fmla="*/ 154782 w 1243012"/>
                  <a:gd name="connsiteY32" fmla="*/ 1085851 h 2824165"/>
                  <a:gd name="connsiteX33" fmla="*/ 247649 w 1243012"/>
                  <a:gd name="connsiteY33" fmla="*/ 900114 h 2824165"/>
                  <a:gd name="connsiteX34" fmla="*/ 302418 w 1243012"/>
                  <a:gd name="connsiteY34" fmla="*/ 809627 h 2824165"/>
                  <a:gd name="connsiteX35" fmla="*/ 345281 w 1243012"/>
                  <a:gd name="connsiteY35" fmla="*/ 733427 h 2824165"/>
                  <a:gd name="connsiteX36" fmla="*/ 419099 w 1243012"/>
                  <a:gd name="connsiteY36" fmla="*/ 602458 h 2824165"/>
                  <a:gd name="connsiteX37" fmla="*/ 516730 w 1243012"/>
                  <a:gd name="connsiteY37" fmla="*/ 431007 h 2824165"/>
                  <a:gd name="connsiteX38" fmla="*/ 628649 w 1243012"/>
                  <a:gd name="connsiteY38" fmla="*/ 330996 h 2824165"/>
                  <a:gd name="connsiteX39" fmla="*/ 733424 w 1243012"/>
                  <a:gd name="connsiteY39" fmla="*/ 257177 h 2824165"/>
                  <a:gd name="connsiteX40" fmla="*/ 892968 w 1243012"/>
                  <a:gd name="connsiteY40" fmla="*/ 185738 h 2824165"/>
                  <a:gd name="connsiteX41" fmla="*/ 1133474 w 1243012"/>
                  <a:gd name="connsiteY41" fmla="*/ 126208 h 2824165"/>
                  <a:gd name="connsiteX42" fmla="*/ 1243012 w 1243012"/>
                  <a:gd name="connsiteY42" fmla="*/ 121445 h 2824165"/>
                  <a:gd name="connsiteX43" fmla="*/ 1221580 w 1243012"/>
                  <a:gd name="connsiteY4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00013 w 1243012"/>
                  <a:gd name="connsiteY31" fmla="*/ 1385888 h 2824165"/>
                  <a:gd name="connsiteX32" fmla="*/ 116682 w 1243012"/>
                  <a:gd name="connsiteY32" fmla="*/ 1154907 h 2824165"/>
                  <a:gd name="connsiteX33" fmla="*/ 154782 w 1243012"/>
                  <a:gd name="connsiteY33" fmla="*/ 1085851 h 2824165"/>
                  <a:gd name="connsiteX34" fmla="*/ 247649 w 1243012"/>
                  <a:gd name="connsiteY34" fmla="*/ 900114 h 2824165"/>
                  <a:gd name="connsiteX35" fmla="*/ 302418 w 1243012"/>
                  <a:gd name="connsiteY35" fmla="*/ 809627 h 2824165"/>
                  <a:gd name="connsiteX36" fmla="*/ 345281 w 1243012"/>
                  <a:gd name="connsiteY36" fmla="*/ 733427 h 2824165"/>
                  <a:gd name="connsiteX37" fmla="*/ 419099 w 1243012"/>
                  <a:gd name="connsiteY37" fmla="*/ 602458 h 2824165"/>
                  <a:gd name="connsiteX38" fmla="*/ 516730 w 1243012"/>
                  <a:gd name="connsiteY38" fmla="*/ 431007 h 2824165"/>
                  <a:gd name="connsiteX39" fmla="*/ 628649 w 1243012"/>
                  <a:gd name="connsiteY39" fmla="*/ 330996 h 2824165"/>
                  <a:gd name="connsiteX40" fmla="*/ 733424 w 1243012"/>
                  <a:gd name="connsiteY40" fmla="*/ 257177 h 2824165"/>
                  <a:gd name="connsiteX41" fmla="*/ 892968 w 1243012"/>
                  <a:gd name="connsiteY41" fmla="*/ 185738 h 2824165"/>
                  <a:gd name="connsiteX42" fmla="*/ 1133474 w 1243012"/>
                  <a:gd name="connsiteY42" fmla="*/ 126208 h 2824165"/>
                  <a:gd name="connsiteX43" fmla="*/ 1243012 w 1243012"/>
                  <a:gd name="connsiteY43" fmla="*/ 121445 h 2824165"/>
                  <a:gd name="connsiteX44" fmla="*/ 1221580 w 1243012"/>
                  <a:gd name="connsiteY4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100013 w 1243012"/>
                  <a:gd name="connsiteY32" fmla="*/ 1385888 h 2824165"/>
                  <a:gd name="connsiteX33" fmla="*/ 116682 w 1243012"/>
                  <a:gd name="connsiteY33" fmla="*/ 1154907 h 2824165"/>
                  <a:gd name="connsiteX34" fmla="*/ 154782 w 1243012"/>
                  <a:gd name="connsiteY34" fmla="*/ 1085851 h 2824165"/>
                  <a:gd name="connsiteX35" fmla="*/ 247649 w 1243012"/>
                  <a:gd name="connsiteY35" fmla="*/ 900114 h 2824165"/>
                  <a:gd name="connsiteX36" fmla="*/ 302418 w 1243012"/>
                  <a:gd name="connsiteY36" fmla="*/ 809627 h 2824165"/>
                  <a:gd name="connsiteX37" fmla="*/ 345281 w 1243012"/>
                  <a:gd name="connsiteY37" fmla="*/ 733427 h 2824165"/>
                  <a:gd name="connsiteX38" fmla="*/ 419099 w 1243012"/>
                  <a:gd name="connsiteY38" fmla="*/ 602458 h 2824165"/>
                  <a:gd name="connsiteX39" fmla="*/ 516730 w 1243012"/>
                  <a:gd name="connsiteY39" fmla="*/ 431007 h 2824165"/>
                  <a:gd name="connsiteX40" fmla="*/ 628649 w 1243012"/>
                  <a:gd name="connsiteY40" fmla="*/ 330996 h 2824165"/>
                  <a:gd name="connsiteX41" fmla="*/ 733424 w 1243012"/>
                  <a:gd name="connsiteY41" fmla="*/ 257177 h 2824165"/>
                  <a:gd name="connsiteX42" fmla="*/ 892968 w 1243012"/>
                  <a:gd name="connsiteY42" fmla="*/ 185738 h 2824165"/>
                  <a:gd name="connsiteX43" fmla="*/ 1133474 w 1243012"/>
                  <a:gd name="connsiteY43" fmla="*/ 126208 h 2824165"/>
                  <a:gd name="connsiteX44" fmla="*/ 1243012 w 1243012"/>
                  <a:gd name="connsiteY44" fmla="*/ 121445 h 2824165"/>
                  <a:gd name="connsiteX45" fmla="*/ 1221580 w 1243012"/>
                  <a:gd name="connsiteY4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88107 w 1243012"/>
                  <a:gd name="connsiteY32" fmla="*/ 1552576 h 2824165"/>
                  <a:gd name="connsiteX33" fmla="*/ 100013 w 1243012"/>
                  <a:gd name="connsiteY33" fmla="*/ 1385888 h 2824165"/>
                  <a:gd name="connsiteX34" fmla="*/ 116682 w 1243012"/>
                  <a:gd name="connsiteY34" fmla="*/ 1154907 h 2824165"/>
                  <a:gd name="connsiteX35" fmla="*/ 154782 w 1243012"/>
                  <a:gd name="connsiteY35" fmla="*/ 1085851 h 2824165"/>
                  <a:gd name="connsiteX36" fmla="*/ 247649 w 1243012"/>
                  <a:gd name="connsiteY36" fmla="*/ 900114 h 2824165"/>
                  <a:gd name="connsiteX37" fmla="*/ 302418 w 1243012"/>
                  <a:gd name="connsiteY37" fmla="*/ 809627 h 2824165"/>
                  <a:gd name="connsiteX38" fmla="*/ 345281 w 1243012"/>
                  <a:gd name="connsiteY38" fmla="*/ 733427 h 2824165"/>
                  <a:gd name="connsiteX39" fmla="*/ 419099 w 1243012"/>
                  <a:gd name="connsiteY39" fmla="*/ 602458 h 2824165"/>
                  <a:gd name="connsiteX40" fmla="*/ 516730 w 1243012"/>
                  <a:gd name="connsiteY40" fmla="*/ 431007 h 2824165"/>
                  <a:gd name="connsiteX41" fmla="*/ 628649 w 1243012"/>
                  <a:gd name="connsiteY41" fmla="*/ 330996 h 2824165"/>
                  <a:gd name="connsiteX42" fmla="*/ 733424 w 1243012"/>
                  <a:gd name="connsiteY42" fmla="*/ 257177 h 2824165"/>
                  <a:gd name="connsiteX43" fmla="*/ 892968 w 1243012"/>
                  <a:gd name="connsiteY43" fmla="*/ 185738 h 2824165"/>
                  <a:gd name="connsiteX44" fmla="*/ 1133474 w 1243012"/>
                  <a:gd name="connsiteY44" fmla="*/ 126208 h 2824165"/>
                  <a:gd name="connsiteX45" fmla="*/ 1243012 w 1243012"/>
                  <a:gd name="connsiteY45" fmla="*/ 121445 h 2824165"/>
                  <a:gd name="connsiteX46" fmla="*/ 1221580 w 1243012"/>
                  <a:gd name="connsiteY4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76200 w 1243012"/>
                  <a:gd name="connsiteY32" fmla="*/ 1654970 h 2824165"/>
                  <a:gd name="connsiteX33" fmla="*/ 88107 w 1243012"/>
                  <a:gd name="connsiteY33" fmla="*/ 1552576 h 2824165"/>
                  <a:gd name="connsiteX34" fmla="*/ 100013 w 1243012"/>
                  <a:gd name="connsiteY34" fmla="*/ 1385888 h 2824165"/>
                  <a:gd name="connsiteX35" fmla="*/ 116682 w 1243012"/>
                  <a:gd name="connsiteY35" fmla="*/ 1154907 h 2824165"/>
                  <a:gd name="connsiteX36" fmla="*/ 154782 w 1243012"/>
                  <a:gd name="connsiteY36" fmla="*/ 1085851 h 2824165"/>
                  <a:gd name="connsiteX37" fmla="*/ 247649 w 1243012"/>
                  <a:gd name="connsiteY37" fmla="*/ 900114 h 2824165"/>
                  <a:gd name="connsiteX38" fmla="*/ 302418 w 1243012"/>
                  <a:gd name="connsiteY38" fmla="*/ 809627 h 2824165"/>
                  <a:gd name="connsiteX39" fmla="*/ 345281 w 1243012"/>
                  <a:gd name="connsiteY39" fmla="*/ 733427 h 2824165"/>
                  <a:gd name="connsiteX40" fmla="*/ 419099 w 1243012"/>
                  <a:gd name="connsiteY40" fmla="*/ 602458 h 2824165"/>
                  <a:gd name="connsiteX41" fmla="*/ 516730 w 1243012"/>
                  <a:gd name="connsiteY41" fmla="*/ 431007 h 2824165"/>
                  <a:gd name="connsiteX42" fmla="*/ 628649 w 1243012"/>
                  <a:gd name="connsiteY42" fmla="*/ 330996 h 2824165"/>
                  <a:gd name="connsiteX43" fmla="*/ 733424 w 1243012"/>
                  <a:gd name="connsiteY43" fmla="*/ 257177 h 2824165"/>
                  <a:gd name="connsiteX44" fmla="*/ 892968 w 1243012"/>
                  <a:gd name="connsiteY44" fmla="*/ 185738 h 2824165"/>
                  <a:gd name="connsiteX45" fmla="*/ 1133474 w 1243012"/>
                  <a:gd name="connsiteY45" fmla="*/ 126208 h 2824165"/>
                  <a:gd name="connsiteX46" fmla="*/ 1243012 w 1243012"/>
                  <a:gd name="connsiteY46" fmla="*/ 121445 h 2824165"/>
                  <a:gd name="connsiteX47" fmla="*/ 1221580 w 1243012"/>
                  <a:gd name="connsiteY4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8107 w 1243012"/>
                  <a:gd name="connsiteY34" fmla="*/ 1552576 h 2824165"/>
                  <a:gd name="connsiteX35" fmla="*/ 100013 w 1243012"/>
                  <a:gd name="connsiteY35" fmla="*/ 1385888 h 2824165"/>
                  <a:gd name="connsiteX36" fmla="*/ 116682 w 1243012"/>
                  <a:gd name="connsiteY36" fmla="*/ 1154907 h 2824165"/>
                  <a:gd name="connsiteX37" fmla="*/ 154782 w 1243012"/>
                  <a:gd name="connsiteY37" fmla="*/ 1085851 h 2824165"/>
                  <a:gd name="connsiteX38" fmla="*/ 247649 w 1243012"/>
                  <a:gd name="connsiteY38" fmla="*/ 900114 h 2824165"/>
                  <a:gd name="connsiteX39" fmla="*/ 302418 w 1243012"/>
                  <a:gd name="connsiteY39" fmla="*/ 809627 h 2824165"/>
                  <a:gd name="connsiteX40" fmla="*/ 345281 w 1243012"/>
                  <a:gd name="connsiteY40" fmla="*/ 733427 h 2824165"/>
                  <a:gd name="connsiteX41" fmla="*/ 419099 w 1243012"/>
                  <a:gd name="connsiteY41" fmla="*/ 602458 h 2824165"/>
                  <a:gd name="connsiteX42" fmla="*/ 516730 w 1243012"/>
                  <a:gd name="connsiteY42" fmla="*/ 431007 h 2824165"/>
                  <a:gd name="connsiteX43" fmla="*/ 628649 w 1243012"/>
                  <a:gd name="connsiteY43" fmla="*/ 330996 h 2824165"/>
                  <a:gd name="connsiteX44" fmla="*/ 733424 w 1243012"/>
                  <a:gd name="connsiteY44" fmla="*/ 257177 h 2824165"/>
                  <a:gd name="connsiteX45" fmla="*/ 892968 w 1243012"/>
                  <a:gd name="connsiteY45" fmla="*/ 185738 h 2824165"/>
                  <a:gd name="connsiteX46" fmla="*/ 1133474 w 1243012"/>
                  <a:gd name="connsiteY46" fmla="*/ 126208 h 2824165"/>
                  <a:gd name="connsiteX47" fmla="*/ 1243012 w 1243012"/>
                  <a:gd name="connsiteY47" fmla="*/ 121445 h 2824165"/>
                  <a:gd name="connsiteX48" fmla="*/ 1221580 w 1243012"/>
                  <a:gd name="connsiteY4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16682 w 1243012"/>
                  <a:gd name="connsiteY37" fmla="*/ 1154907 h 2824165"/>
                  <a:gd name="connsiteX38" fmla="*/ 154782 w 1243012"/>
                  <a:gd name="connsiteY38" fmla="*/ 1085851 h 2824165"/>
                  <a:gd name="connsiteX39" fmla="*/ 247649 w 1243012"/>
                  <a:gd name="connsiteY39" fmla="*/ 900114 h 2824165"/>
                  <a:gd name="connsiteX40" fmla="*/ 302418 w 1243012"/>
                  <a:gd name="connsiteY40" fmla="*/ 809627 h 2824165"/>
                  <a:gd name="connsiteX41" fmla="*/ 345281 w 1243012"/>
                  <a:gd name="connsiteY41" fmla="*/ 733427 h 2824165"/>
                  <a:gd name="connsiteX42" fmla="*/ 419099 w 1243012"/>
                  <a:gd name="connsiteY42" fmla="*/ 602458 h 2824165"/>
                  <a:gd name="connsiteX43" fmla="*/ 516730 w 1243012"/>
                  <a:gd name="connsiteY43" fmla="*/ 431007 h 2824165"/>
                  <a:gd name="connsiteX44" fmla="*/ 628649 w 1243012"/>
                  <a:gd name="connsiteY44" fmla="*/ 330996 h 2824165"/>
                  <a:gd name="connsiteX45" fmla="*/ 733424 w 1243012"/>
                  <a:gd name="connsiteY45" fmla="*/ 257177 h 2824165"/>
                  <a:gd name="connsiteX46" fmla="*/ 892968 w 1243012"/>
                  <a:gd name="connsiteY46" fmla="*/ 185738 h 2824165"/>
                  <a:gd name="connsiteX47" fmla="*/ 1133474 w 1243012"/>
                  <a:gd name="connsiteY47" fmla="*/ 126208 h 2824165"/>
                  <a:gd name="connsiteX48" fmla="*/ 1243012 w 1243012"/>
                  <a:gd name="connsiteY48" fmla="*/ 121445 h 2824165"/>
                  <a:gd name="connsiteX49" fmla="*/ 1221580 w 1243012"/>
                  <a:gd name="connsiteY4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247649 w 1243012"/>
                  <a:gd name="connsiteY40" fmla="*/ 900114 h 2824165"/>
                  <a:gd name="connsiteX41" fmla="*/ 302418 w 1243012"/>
                  <a:gd name="connsiteY41" fmla="*/ 809627 h 2824165"/>
                  <a:gd name="connsiteX42" fmla="*/ 345281 w 1243012"/>
                  <a:gd name="connsiteY42" fmla="*/ 733427 h 2824165"/>
                  <a:gd name="connsiteX43" fmla="*/ 419099 w 1243012"/>
                  <a:gd name="connsiteY43" fmla="*/ 602458 h 2824165"/>
                  <a:gd name="connsiteX44" fmla="*/ 516730 w 1243012"/>
                  <a:gd name="connsiteY44" fmla="*/ 431007 h 2824165"/>
                  <a:gd name="connsiteX45" fmla="*/ 628649 w 1243012"/>
                  <a:gd name="connsiteY45" fmla="*/ 330996 h 2824165"/>
                  <a:gd name="connsiteX46" fmla="*/ 733424 w 1243012"/>
                  <a:gd name="connsiteY46" fmla="*/ 257177 h 2824165"/>
                  <a:gd name="connsiteX47" fmla="*/ 892968 w 1243012"/>
                  <a:gd name="connsiteY47" fmla="*/ 185738 h 2824165"/>
                  <a:gd name="connsiteX48" fmla="*/ 1133474 w 1243012"/>
                  <a:gd name="connsiteY48" fmla="*/ 126208 h 2824165"/>
                  <a:gd name="connsiteX49" fmla="*/ 1243012 w 1243012"/>
                  <a:gd name="connsiteY49" fmla="*/ 121445 h 2824165"/>
                  <a:gd name="connsiteX50" fmla="*/ 1221580 w 1243012"/>
                  <a:gd name="connsiteY5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197644 w 1243012"/>
                  <a:gd name="connsiteY40" fmla="*/ 992982 h 2824165"/>
                  <a:gd name="connsiteX41" fmla="*/ 247649 w 1243012"/>
                  <a:gd name="connsiteY41" fmla="*/ 900114 h 2824165"/>
                  <a:gd name="connsiteX42" fmla="*/ 302418 w 1243012"/>
                  <a:gd name="connsiteY42" fmla="*/ 809627 h 2824165"/>
                  <a:gd name="connsiteX43" fmla="*/ 345281 w 1243012"/>
                  <a:gd name="connsiteY43" fmla="*/ 733427 h 2824165"/>
                  <a:gd name="connsiteX44" fmla="*/ 419099 w 1243012"/>
                  <a:gd name="connsiteY44" fmla="*/ 602458 h 2824165"/>
                  <a:gd name="connsiteX45" fmla="*/ 516730 w 1243012"/>
                  <a:gd name="connsiteY45" fmla="*/ 431007 h 2824165"/>
                  <a:gd name="connsiteX46" fmla="*/ 628649 w 1243012"/>
                  <a:gd name="connsiteY46" fmla="*/ 330996 h 2824165"/>
                  <a:gd name="connsiteX47" fmla="*/ 733424 w 1243012"/>
                  <a:gd name="connsiteY47" fmla="*/ 257177 h 2824165"/>
                  <a:gd name="connsiteX48" fmla="*/ 892968 w 1243012"/>
                  <a:gd name="connsiteY48" fmla="*/ 185738 h 2824165"/>
                  <a:gd name="connsiteX49" fmla="*/ 1133474 w 1243012"/>
                  <a:gd name="connsiteY49" fmla="*/ 126208 h 2824165"/>
                  <a:gd name="connsiteX50" fmla="*/ 1243012 w 1243012"/>
                  <a:gd name="connsiteY50" fmla="*/ 121445 h 2824165"/>
                  <a:gd name="connsiteX51" fmla="*/ 1221580 w 1243012"/>
                  <a:gd name="connsiteY5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80963 w 1243012"/>
                  <a:gd name="connsiteY15" fmla="*/ 888207 h 2824165"/>
                  <a:gd name="connsiteX16" fmla="*/ 30957 w 1243012"/>
                  <a:gd name="connsiteY16" fmla="*/ 1004889 h 2824165"/>
                  <a:gd name="connsiteX17" fmla="*/ 11907 w 1243012"/>
                  <a:gd name="connsiteY17" fmla="*/ 1185863 h 2824165"/>
                  <a:gd name="connsiteX18" fmla="*/ 16669 w 1243012"/>
                  <a:gd name="connsiteY18" fmla="*/ 1328738 h 2824165"/>
                  <a:gd name="connsiteX19" fmla="*/ 16669 w 1243012"/>
                  <a:gd name="connsiteY19" fmla="*/ 1443038 h 2824165"/>
                  <a:gd name="connsiteX20" fmla="*/ 26194 w 1243012"/>
                  <a:gd name="connsiteY20" fmla="*/ 1619251 h 2824165"/>
                  <a:gd name="connsiteX21" fmla="*/ 23813 w 1243012"/>
                  <a:gd name="connsiteY21" fmla="*/ 1702595 h 2824165"/>
                  <a:gd name="connsiteX22" fmla="*/ 21432 w 1243012"/>
                  <a:gd name="connsiteY22" fmla="*/ 1802607 h 2824165"/>
                  <a:gd name="connsiteX23" fmla="*/ 11907 w 1243012"/>
                  <a:gd name="connsiteY23" fmla="*/ 1874045 h 2824165"/>
                  <a:gd name="connsiteX24" fmla="*/ 11907 w 1243012"/>
                  <a:gd name="connsiteY24" fmla="*/ 2045495 h 2824165"/>
                  <a:gd name="connsiteX25" fmla="*/ 9525 w 1243012"/>
                  <a:gd name="connsiteY25" fmla="*/ 2162176 h 2824165"/>
                  <a:gd name="connsiteX26" fmla="*/ 4763 w 1243012"/>
                  <a:gd name="connsiteY26" fmla="*/ 2233613 h 2824165"/>
                  <a:gd name="connsiteX27" fmla="*/ 0 w 1243012"/>
                  <a:gd name="connsiteY27" fmla="*/ 2824165 h 2824165"/>
                  <a:gd name="connsiteX28" fmla="*/ 21432 w 1243012"/>
                  <a:gd name="connsiteY28" fmla="*/ 2557463 h 2824165"/>
                  <a:gd name="connsiteX29" fmla="*/ 26194 w 1243012"/>
                  <a:gd name="connsiteY29" fmla="*/ 2466976 h 2824165"/>
                  <a:gd name="connsiteX30" fmla="*/ 38100 w 1243012"/>
                  <a:gd name="connsiteY30" fmla="*/ 2255045 h 2824165"/>
                  <a:gd name="connsiteX31" fmla="*/ 47625 w 1243012"/>
                  <a:gd name="connsiteY31" fmla="*/ 2128838 h 2824165"/>
                  <a:gd name="connsiteX32" fmla="*/ 50007 w 1243012"/>
                  <a:gd name="connsiteY32" fmla="*/ 2031207 h 2824165"/>
                  <a:gd name="connsiteX33" fmla="*/ 64294 w 1243012"/>
                  <a:gd name="connsiteY33" fmla="*/ 1835945 h 2824165"/>
                  <a:gd name="connsiteX34" fmla="*/ 76200 w 1243012"/>
                  <a:gd name="connsiteY34" fmla="*/ 1654970 h 2824165"/>
                  <a:gd name="connsiteX35" fmla="*/ 83344 w 1243012"/>
                  <a:gd name="connsiteY35" fmla="*/ 1602582 h 2824165"/>
                  <a:gd name="connsiteX36" fmla="*/ 88107 w 1243012"/>
                  <a:gd name="connsiteY36" fmla="*/ 1552576 h 2824165"/>
                  <a:gd name="connsiteX37" fmla="*/ 100013 w 1243012"/>
                  <a:gd name="connsiteY37" fmla="*/ 1385888 h 2824165"/>
                  <a:gd name="connsiteX38" fmla="*/ 104775 w 1243012"/>
                  <a:gd name="connsiteY38" fmla="*/ 1271588 h 2824165"/>
                  <a:gd name="connsiteX39" fmla="*/ 116682 w 1243012"/>
                  <a:gd name="connsiteY39" fmla="*/ 1154907 h 2824165"/>
                  <a:gd name="connsiteX40" fmla="*/ 154782 w 1243012"/>
                  <a:gd name="connsiteY40" fmla="*/ 1085851 h 2824165"/>
                  <a:gd name="connsiteX41" fmla="*/ 197644 w 1243012"/>
                  <a:gd name="connsiteY41" fmla="*/ 992982 h 2824165"/>
                  <a:gd name="connsiteX42" fmla="*/ 247649 w 1243012"/>
                  <a:gd name="connsiteY42" fmla="*/ 900114 h 2824165"/>
                  <a:gd name="connsiteX43" fmla="*/ 302418 w 1243012"/>
                  <a:gd name="connsiteY43" fmla="*/ 809627 h 2824165"/>
                  <a:gd name="connsiteX44" fmla="*/ 345281 w 1243012"/>
                  <a:gd name="connsiteY44" fmla="*/ 733427 h 2824165"/>
                  <a:gd name="connsiteX45" fmla="*/ 419099 w 1243012"/>
                  <a:gd name="connsiteY45" fmla="*/ 602458 h 2824165"/>
                  <a:gd name="connsiteX46" fmla="*/ 516730 w 1243012"/>
                  <a:gd name="connsiteY46" fmla="*/ 431007 h 2824165"/>
                  <a:gd name="connsiteX47" fmla="*/ 628649 w 1243012"/>
                  <a:gd name="connsiteY47" fmla="*/ 330996 h 2824165"/>
                  <a:gd name="connsiteX48" fmla="*/ 733424 w 1243012"/>
                  <a:gd name="connsiteY48" fmla="*/ 257177 h 2824165"/>
                  <a:gd name="connsiteX49" fmla="*/ 892968 w 1243012"/>
                  <a:gd name="connsiteY49" fmla="*/ 185738 h 2824165"/>
                  <a:gd name="connsiteX50" fmla="*/ 1133474 w 1243012"/>
                  <a:gd name="connsiteY50" fmla="*/ 126208 h 2824165"/>
                  <a:gd name="connsiteX51" fmla="*/ 1243012 w 1243012"/>
                  <a:gd name="connsiteY51" fmla="*/ 121445 h 2824165"/>
                  <a:gd name="connsiteX52" fmla="*/ 1221580 w 1243012"/>
                  <a:gd name="connsiteY5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266700 w 1243012"/>
                  <a:gd name="connsiteY13" fmla="*/ 631032 h 2824165"/>
                  <a:gd name="connsiteX14" fmla="*/ 173831 w 1243012"/>
                  <a:gd name="connsiteY14" fmla="*/ 678658 h 2824165"/>
                  <a:gd name="connsiteX15" fmla="*/ 126205 w 1243012"/>
                  <a:gd name="connsiteY15" fmla="*/ 759620 h 2824165"/>
                  <a:gd name="connsiteX16" fmla="*/ 80963 w 1243012"/>
                  <a:gd name="connsiteY16" fmla="*/ 888207 h 2824165"/>
                  <a:gd name="connsiteX17" fmla="*/ 30957 w 1243012"/>
                  <a:gd name="connsiteY17" fmla="*/ 1004889 h 2824165"/>
                  <a:gd name="connsiteX18" fmla="*/ 11907 w 1243012"/>
                  <a:gd name="connsiteY18" fmla="*/ 1185863 h 2824165"/>
                  <a:gd name="connsiteX19" fmla="*/ 16669 w 1243012"/>
                  <a:gd name="connsiteY19" fmla="*/ 1328738 h 2824165"/>
                  <a:gd name="connsiteX20" fmla="*/ 16669 w 1243012"/>
                  <a:gd name="connsiteY20" fmla="*/ 1443038 h 2824165"/>
                  <a:gd name="connsiteX21" fmla="*/ 26194 w 1243012"/>
                  <a:gd name="connsiteY21" fmla="*/ 1619251 h 2824165"/>
                  <a:gd name="connsiteX22" fmla="*/ 23813 w 1243012"/>
                  <a:gd name="connsiteY22" fmla="*/ 1702595 h 2824165"/>
                  <a:gd name="connsiteX23" fmla="*/ 21432 w 1243012"/>
                  <a:gd name="connsiteY23" fmla="*/ 1802607 h 2824165"/>
                  <a:gd name="connsiteX24" fmla="*/ 11907 w 1243012"/>
                  <a:gd name="connsiteY24" fmla="*/ 1874045 h 2824165"/>
                  <a:gd name="connsiteX25" fmla="*/ 11907 w 1243012"/>
                  <a:gd name="connsiteY25" fmla="*/ 2045495 h 2824165"/>
                  <a:gd name="connsiteX26" fmla="*/ 9525 w 1243012"/>
                  <a:gd name="connsiteY26" fmla="*/ 2162176 h 2824165"/>
                  <a:gd name="connsiteX27" fmla="*/ 4763 w 1243012"/>
                  <a:gd name="connsiteY27" fmla="*/ 2233613 h 2824165"/>
                  <a:gd name="connsiteX28" fmla="*/ 0 w 1243012"/>
                  <a:gd name="connsiteY28" fmla="*/ 2824165 h 2824165"/>
                  <a:gd name="connsiteX29" fmla="*/ 21432 w 1243012"/>
                  <a:gd name="connsiteY29" fmla="*/ 2557463 h 2824165"/>
                  <a:gd name="connsiteX30" fmla="*/ 26194 w 1243012"/>
                  <a:gd name="connsiteY30" fmla="*/ 2466976 h 2824165"/>
                  <a:gd name="connsiteX31" fmla="*/ 38100 w 1243012"/>
                  <a:gd name="connsiteY31" fmla="*/ 2255045 h 2824165"/>
                  <a:gd name="connsiteX32" fmla="*/ 47625 w 1243012"/>
                  <a:gd name="connsiteY32" fmla="*/ 2128838 h 2824165"/>
                  <a:gd name="connsiteX33" fmla="*/ 50007 w 1243012"/>
                  <a:gd name="connsiteY33" fmla="*/ 2031207 h 2824165"/>
                  <a:gd name="connsiteX34" fmla="*/ 64294 w 1243012"/>
                  <a:gd name="connsiteY34" fmla="*/ 1835945 h 2824165"/>
                  <a:gd name="connsiteX35" fmla="*/ 76200 w 1243012"/>
                  <a:gd name="connsiteY35" fmla="*/ 1654970 h 2824165"/>
                  <a:gd name="connsiteX36" fmla="*/ 83344 w 1243012"/>
                  <a:gd name="connsiteY36" fmla="*/ 1602582 h 2824165"/>
                  <a:gd name="connsiteX37" fmla="*/ 88107 w 1243012"/>
                  <a:gd name="connsiteY37" fmla="*/ 1552576 h 2824165"/>
                  <a:gd name="connsiteX38" fmla="*/ 100013 w 1243012"/>
                  <a:gd name="connsiteY38" fmla="*/ 1385888 h 2824165"/>
                  <a:gd name="connsiteX39" fmla="*/ 104775 w 1243012"/>
                  <a:gd name="connsiteY39" fmla="*/ 1271588 h 2824165"/>
                  <a:gd name="connsiteX40" fmla="*/ 116682 w 1243012"/>
                  <a:gd name="connsiteY40" fmla="*/ 1154907 h 2824165"/>
                  <a:gd name="connsiteX41" fmla="*/ 154782 w 1243012"/>
                  <a:gd name="connsiteY41" fmla="*/ 1085851 h 2824165"/>
                  <a:gd name="connsiteX42" fmla="*/ 197644 w 1243012"/>
                  <a:gd name="connsiteY42" fmla="*/ 992982 h 2824165"/>
                  <a:gd name="connsiteX43" fmla="*/ 247649 w 1243012"/>
                  <a:gd name="connsiteY43" fmla="*/ 900114 h 2824165"/>
                  <a:gd name="connsiteX44" fmla="*/ 302418 w 1243012"/>
                  <a:gd name="connsiteY44" fmla="*/ 809627 h 2824165"/>
                  <a:gd name="connsiteX45" fmla="*/ 345281 w 1243012"/>
                  <a:gd name="connsiteY45" fmla="*/ 733427 h 2824165"/>
                  <a:gd name="connsiteX46" fmla="*/ 419099 w 1243012"/>
                  <a:gd name="connsiteY46" fmla="*/ 602458 h 2824165"/>
                  <a:gd name="connsiteX47" fmla="*/ 516730 w 1243012"/>
                  <a:gd name="connsiteY47" fmla="*/ 431007 h 2824165"/>
                  <a:gd name="connsiteX48" fmla="*/ 628649 w 1243012"/>
                  <a:gd name="connsiteY48" fmla="*/ 330996 h 2824165"/>
                  <a:gd name="connsiteX49" fmla="*/ 733424 w 1243012"/>
                  <a:gd name="connsiteY49" fmla="*/ 257177 h 2824165"/>
                  <a:gd name="connsiteX50" fmla="*/ 892968 w 1243012"/>
                  <a:gd name="connsiteY50" fmla="*/ 185738 h 2824165"/>
                  <a:gd name="connsiteX51" fmla="*/ 1133474 w 1243012"/>
                  <a:gd name="connsiteY51" fmla="*/ 126208 h 2824165"/>
                  <a:gd name="connsiteX52" fmla="*/ 1243012 w 1243012"/>
                  <a:gd name="connsiteY52" fmla="*/ 121445 h 2824165"/>
                  <a:gd name="connsiteX53" fmla="*/ 1221580 w 1243012"/>
                  <a:gd name="connsiteY53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667 w 1243679"/>
                  <a:gd name="connsiteY29" fmla="*/ 2824165 h 2824165"/>
                  <a:gd name="connsiteX30" fmla="*/ 22099 w 1243679"/>
                  <a:gd name="connsiteY30" fmla="*/ 2557463 h 2824165"/>
                  <a:gd name="connsiteX31" fmla="*/ 26861 w 1243679"/>
                  <a:gd name="connsiteY31" fmla="*/ 2466976 h 2824165"/>
                  <a:gd name="connsiteX32" fmla="*/ 38767 w 1243679"/>
                  <a:gd name="connsiteY32" fmla="*/ 2255045 h 2824165"/>
                  <a:gd name="connsiteX33" fmla="*/ 48292 w 1243679"/>
                  <a:gd name="connsiteY33" fmla="*/ 2128838 h 2824165"/>
                  <a:gd name="connsiteX34" fmla="*/ 50674 w 1243679"/>
                  <a:gd name="connsiteY34" fmla="*/ 2031207 h 2824165"/>
                  <a:gd name="connsiteX35" fmla="*/ 64961 w 1243679"/>
                  <a:gd name="connsiteY35" fmla="*/ 1835945 h 2824165"/>
                  <a:gd name="connsiteX36" fmla="*/ 76867 w 1243679"/>
                  <a:gd name="connsiteY36" fmla="*/ 1654970 h 2824165"/>
                  <a:gd name="connsiteX37" fmla="*/ 84011 w 1243679"/>
                  <a:gd name="connsiteY37" fmla="*/ 1602582 h 2824165"/>
                  <a:gd name="connsiteX38" fmla="*/ 88774 w 1243679"/>
                  <a:gd name="connsiteY38" fmla="*/ 1552576 h 2824165"/>
                  <a:gd name="connsiteX39" fmla="*/ 100680 w 1243679"/>
                  <a:gd name="connsiteY39" fmla="*/ 1385888 h 2824165"/>
                  <a:gd name="connsiteX40" fmla="*/ 105442 w 1243679"/>
                  <a:gd name="connsiteY40" fmla="*/ 1271588 h 2824165"/>
                  <a:gd name="connsiteX41" fmla="*/ 117349 w 1243679"/>
                  <a:gd name="connsiteY41" fmla="*/ 1154907 h 2824165"/>
                  <a:gd name="connsiteX42" fmla="*/ 155449 w 1243679"/>
                  <a:gd name="connsiteY42" fmla="*/ 1085851 h 2824165"/>
                  <a:gd name="connsiteX43" fmla="*/ 198311 w 1243679"/>
                  <a:gd name="connsiteY43" fmla="*/ 992982 h 2824165"/>
                  <a:gd name="connsiteX44" fmla="*/ 248316 w 1243679"/>
                  <a:gd name="connsiteY44" fmla="*/ 900114 h 2824165"/>
                  <a:gd name="connsiteX45" fmla="*/ 303085 w 1243679"/>
                  <a:gd name="connsiteY45" fmla="*/ 809627 h 2824165"/>
                  <a:gd name="connsiteX46" fmla="*/ 345948 w 1243679"/>
                  <a:gd name="connsiteY46" fmla="*/ 733427 h 2824165"/>
                  <a:gd name="connsiteX47" fmla="*/ 419766 w 1243679"/>
                  <a:gd name="connsiteY47" fmla="*/ 602458 h 2824165"/>
                  <a:gd name="connsiteX48" fmla="*/ 517397 w 1243679"/>
                  <a:gd name="connsiteY48" fmla="*/ 431007 h 2824165"/>
                  <a:gd name="connsiteX49" fmla="*/ 629316 w 1243679"/>
                  <a:gd name="connsiteY49" fmla="*/ 330996 h 2824165"/>
                  <a:gd name="connsiteX50" fmla="*/ 734091 w 1243679"/>
                  <a:gd name="connsiteY50" fmla="*/ 257177 h 2824165"/>
                  <a:gd name="connsiteX51" fmla="*/ 893635 w 1243679"/>
                  <a:gd name="connsiteY51" fmla="*/ 185738 h 2824165"/>
                  <a:gd name="connsiteX52" fmla="*/ 1134141 w 1243679"/>
                  <a:gd name="connsiteY52" fmla="*/ 126208 h 2824165"/>
                  <a:gd name="connsiteX53" fmla="*/ 1243679 w 1243679"/>
                  <a:gd name="connsiteY53" fmla="*/ 121445 h 2824165"/>
                  <a:gd name="connsiteX54" fmla="*/ 1222247 w 1243679"/>
                  <a:gd name="connsiteY54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5431 w 1243679"/>
                  <a:gd name="connsiteY29" fmla="*/ 2486026 h 2824165"/>
                  <a:gd name="connsiteX30" fmla="*/ 667 w 1243679"/>
                  <a:gd name="connsiteY30" fmla="*/ 2824165 h 2824165"/>
                  <a:gd name="connsiteX31" fmla="*/ 22099 w 1243679"/>
                  <a:gd name="connsiteY31" fmla="*/ 2557463 h 2824165"/>
                  <a:gd name="connsiteX32" fmla="*/ 26861 w 1243679"/>
                  <a:gd name="connsiteY32" fmla="*/ 2466976 h 2824165"/>
                  <a:gd name="connsiteX33" fmla="*/ 38767 w 1243679"/>
                  <a:gd name="connsiteY33" fmla="*/ 2255045 h 2824165"/>
                  <a:gd name="connsiteX34" fmla="*/ 48292 w 1243679"/>
                  <a:gd name="connsiteY34" fmla="*/ 2128838 h 2824165"/>
                  <a:gd name="connsiteX35" fmla="*/ 50674 w 1243679"/>
                  <a:gd name="connsiteY35" fmla="*/ 2031207 h 2824165"/>
                  <a:gd name="connsiteX36" fmla="*/ 64961 w 1243679"/>
                  <a:gd name="connsiteY36" fmla="*/ 1835945 h 2824165"/>
                  <a:gd name="connsiteX37" fmla="*/ 76867 w 1243679"/>
                  <a:gd name="connsiteY37" fmla="*/ 1654970 h 2824165"/>
                  <a:gd name="connsiteX38" fmla="*/ 84011 w 1243679"/>
                  <a:gd name="connsiteY38" fmla="*/ 1602582 h 2824165"/>
                  <a:gd name="connsiteX39" fmla="*/ 88774 w 1243679"/>
                  <a:gd name="connsiteY39" fmla="*/ 1552576 h 2824165"/>
                  <a:gd name="connsiteX40" fmla="*/ 100680 w 1243679"/>
                  <a:gd name="connsiteY40" fmla="*/ 1385888 h 2824165"/>
                  <a:gd name="connsiteX41" fmla="*/ 105442 w 1243679"/>
                  <a:gd name="connsiteY41" fmla="*/ 1271588 h 2824165"/>
                  <a:gd name="connsiteX42" fmla="*/ 117349 w 1243679"/>
                  <a:gd name="connsiteY42" fmla="*/ 1154907 h 2824165"/>
                  <a:gd name="connsiteX43" fmla="*/ 155449 w 1243679"/>
                  <a:gd name="connsiteY43" fmla="*/ 1085851 h 2824165"/>
                  <a:gd name="connsiteX44" fmla="*/ 198311 w 1243679"/>
                  <a:gd name="connsiteY44" fmla="*/ 992982 h 2824165"/>
                  <a:gd name="connsiteX45" fmla="*/ 248316 w 1243679"/>
                  <a:gd name="connsiteY45" fmla="*/ 900114 h 2824165"/>
                  <a:gd name="connsiteX46" fmla="*/ 303085 w 1243679"/>
                  <a:gd name="connsiteY46" fmla="*/ 809627 h 2824165"/>
                  <a:gd name="connsiteX47" fmla="*/ 345948 w 1243679"/>
                  <a:gd name="connsiteY47" fmla="*/ 733427 h 2824165"/>
                  <a:gd name="connsiteX48" fmla="*/ 419766 w 1243679"/>
                  <a:gd name="connsiteY48" fmla="*/ 602458 h 2824165"/>
                  <a:gd name="connsiteX49" fmla="*/ 517397 w 1243679"/>
                  <a:gd name="connsiteY49" fmla="*/ 431007 h 2824165"/>
                  <a:gd name="connsiteX50" fmla="*/ 629316 w 1243679"/>
                  <a:gd name="connsiteY50" fmla="*/ 330996 h 2824165"/>
                  <a:gd name="connsiteX51" fmla="*/ 734091 w 1243679"/>
                  <a:gd name="connsiteY51" fmla="*/ 257177 h 2824165"/>
                  <a:gd name="connsiteX52" fmla="*/ 893635 w 1243679"/>
                  <a:gd name="connsiteY52" fmla="*/ 185738 h 2824165"/>
                  <a:gd name="connsiteX53" fmla="*/ 1134141 w 1243679"/>
                  <a:gd name="connsiteY53" fmla="*/ 126208 h 2824165"/>
                  <a:gd name="connsiteX54" fmla="*/ 1243679 w 1243679"/>
                  <a:gd name="connsiteY54" fmla="*/ 121445 h 2824165"/>
                  <a:gd name="connsiteX55" fmla="*/ 1222247 w 1243679"/>
                  <a:gd name="connsiteY55" fmla="*/ 0 h 2824165"/>
                  <a:gd name="connsiteX0" fmla="*/ 1222659 w 1244091"/>
                  <a:gd name="connsiteY0" fmla="*/ 0 h 2824939"/>
                  <a:gd name="connsiteX1" fmla="*/ 1155985 w 1244091"/>
                  <a:gd name="connsiteY1" fmla="*/ 19052 h 2824939"/>
                  <a:gd name="connsiteX2" fmla="*/ 1044066 w 1244091"/>
                  <a:gd name="connsiteY2" fmla="*/ 40483 h 2824939"/>
                  <a:gd name="connsiteX3" fmla="*/ 922622 w 1244091"/>
                  <a:gd name="connsiteY3" fmla="*/ 59533 h 2824939"/>
                  <a:gd name="connsiteX4" fmla="*/ 782128 w 1244091"/>
                  <a:gd name="connsiteY4" fmla="*/ 88108 h 2824939"/>
                  <a:gd name="connsiteX5" fmla="*/ 722597 w 1244091"/>
                  <a:gd name="connsiteY5" fmla="*/ 97633 h 2824939"/>
                  <a:gd name="connsiteX6" fmla="*/ 629728 w 1244091"/>
                  <a:gd name="connsiteY6" fmla="*/ 123826 h 2824939"/>
                  <a:gd name="connsiteX7" fmla="*/ 584485 w 1244091"/>
                  <a:gd name="connsiteY7" fmla="*/ 166689 h 2824939"/>
                  <a:gd name="connsiteX8" fmla="*/ 491616 w 1244091"/>
                  <a:gd name="connsiteY8" fmla="*/ 264321 h 2824939"/>
                  <a:gd name="connsiteX9" fmla="*/ 408272 w 1244091"/>
                  <a:gd name="connsiteY9" fmla="*/ 347663 h 2824939"/>
                  <a:gd name="connsiteX10" fmla="*/ 372553 w 1244091"/>
                  <a:gd name="connsiteY10" fmla="*/ 459583 h 2824939"/>
                  <a:gd name="connsiteX11" fmla="*/ 348741 w 1244091"/>
                  <a:gd name="connsiteY11" fmla="*/ 528639 h 2824939"/>
                  <a:gd name="connsiteX12" fmla="*/ 327310 w 1244091"/>
                  <a:gd name="connsiteY12" fmla="*/ 595314 h 2824939"/>
                  <a:gd name="connsiteX13" fmla="*/ 267779 w 1244091"/>
                  <a:gd name="connsiteY13" fmla="*/ 631032 h 2824939"/>
                  <a:gd name="connsiteX14" fmla="*/ 174910 w 1244091"/>
                  <a:gd name="connsiteY14" fmla="*/ 678658 h 2824939"/>
                  <a:gd name="connsiteX15" fmla="*/ 127284 w 1244091"/>
                  <a:gd name="connsiteY15" fmla="*/ 759620 h 2824939"/>
                  <a:gd name="connsiteX16" fmla="*/ 82042 w 1244091"/>
                  <a:gd name="connsiteY16" fmla="*/ 888207 h 2824939"/>
                  <a:gd name="connsiteX17" fmla="*/ 32036 w 1244091"/>
                  <a:gd name="connsiteY17" fmla="*/ 1004889 h 2824939"/>
                  <a:gd name="connsiteX18" fmla="*/ 12986 w 1244091"/>
                  <a:gd name="connsiteY18" fmla="*/ 1185863 h 2824939"/>
                  <a:gd name="connsiteX19" fmla="*/ 17748 w 1244091"/>
                  <a:gd name="connsiteY19" fmla="*/ 1328738 h 2824939"/>
                  <a:gd name="connsiteX20" fmla="*/ 17748 w 1244091"/>
                  <a:gd name="connsiteY20" fmla="*/ 1443038 h 2824939"/>
                  <a:gd name="connsiteX21" fmla="*/ 27273 w 1244091"/>
                  <a:gd name="connsiteY21" fmla="*/ 1619251 h 2824939"/>
                  <a:gd name="connsiteX22" fmla="*/ 24892 w 1244091"/>
                  <a:gd name="connsiteY22" fmla="*/ 1702595 h 2824939"/>
                  <a:gd name="connsiteX23" fmla="*/ 22511 w 1244091"/>
                  <a:gd name="connsiteY23" fmla="*/ 1802607 h 2824939"/>
                  <a:gd name="connsiteX24" fmla="*/ 12986 w 1244091"/>
                  <a:gd name="connsiteY24" fmla="*/ 1874045 h 2824939"/>
                  <a:gd name="connsiteX25" fmla="*/ 12986 w 1244091"/>
                  <a:gd name="connsiteY25" fmla="*/ 2045495 h 2824939"/>
                  <a:gd name="connsiteX26" fmla="*/ 10604 w 1244091"/>
                  <a:gd name="connsiteY26" fmla="*/ 2162176 h 2824939"/>
                  <a:gd name="connsiteX27" fmla="*/ 5842 w 1244091"/>
                  <a:gd name="connsiteY27" fmla="*/ 2233613 h 2824939"/>
                  <a:gd name="connsiteX28" fmla="*/ 5842 w 1244091"/>
                  <a:gd name="connsiteY28" fmla="*/ 2326482 h 2824939"/>
                  <a:gd name="connsiteX29" fmla="*/ 5843 w 1244091"/>
                  <a:gd name="connsiteY29" fmla="*/ 2486026 h 2824939"/>
                  <a:gd name="connsiteX30" fmla="*/ 3462 w 1244091"/>
                  <a:gd name="connsiteY30" fmla="*/ 2633663 h 2824939"/>
                  <a:gd name="connsiteX31" fmla="*/ 1079 w 1244091"/>
                  <a:gd name="connsiteY31" fmla="*/ 2824165 h 2824939"/>
                  <a:gd name="connsiteX32" fmla="*/ 22511 w 1244091"/>
                  <a:gd name="connsiteY32" fmla="*/ 2557463 h 2824939"/>
                  <a:gd name="connsiteX33" fmla="*/ 27273 w 1244091"/>
                  <a:gd name="connsiteY33" fmla="*/ 2466976 h 2824939"/>
                  <a:gd name="connsiteX34" fmla="*/ 39179 w 1244091"/>
                  <a:gd name="connsiteY34" fmla="*/ 2255045 h 2824939"/>
                  <a:gd name="connsiteX35" fmla="*/ 48704 w 1244091"/>
                  <a:gd name="connsiteY35" fmla="*/ 2128838 h 2824939"/>
                  <a:gd name="connsiteX36" fmla="*/ 51086 w 1244091"/>
                  <a:gd name="connsiteY36" fmla="*/ 2031207 h 2824939"/>
                  <a:gd name="connsiteX37" fmla="*/ 65373 w 1244091"/>
                  <a:gd name="connsiteY37" fmla="*/ 1835945 h 2824939"/>
                  <a:gd name="connsiteX38" fmla="*/ 77279 w 1244091"/>
                  <a:gd name="connsiteY38" fmla="*/ 1654970 h 2824939"/>
                  <a:gd name="connsiteX39" fmla="*/ 84423 w 1244091"/>
                  <a:gd name="connsiteY39" fmla="*/ 1602582 h 2824939"/>
                  <a:gd name="connsiteX40" fmla="*/ 89186 w 1244091"/>
                  <a:gd name="connsiteY40" fmla="*/ 1552576 h 2824939"/>
                  <a:gd name="connsiteX41" fmla="*/ 101092 w 1244091"/>
                  <a:gd name="connsiteY41" fmla="*/ 1385888 h 2824939"/>
                  <a:gd name="connsiteX42" fmla="*/ 105854 w 1244091"/>
                  <a:gd name="connsiteY42" fmla="*/ 1271588 h 2824939"/>
                  <a:gd name="connsiteX43" fmla="*/ 117761 w 1244091"/>
                  <a:gd name="connsiteY43" fmla="*/ 1154907 h 2824939"/>
                  <a:gd name="connsiteX44" fmla="*/ 155861 w 1244091"/>
                  <a:gd name="connsiteY44" fmla="*/ 1085851 h 2824939"/>
                  <a:gd name="connsiteX45" fmla="*/ 198723 w 1244091"/>
                  <a:gd name="connsiteY45" fmla="*/ 992982 h 2824939"/>
                  <a:gd name="connsiteX46" fmla="*/ 248728 w 1244091"/>
                  <a:gd name="connsiteY46" fmla="*/ 900114 h 2824939"/>
                  <a:gd name="connsiteX47" fmla="*/ 303497 w 1244091"/>
                  <a:gd name="connsiteY47" fmla="*/ 809627 h 2824939"/>
                  <a:gd name="connsiteX48" fmla="*/ 346360 w 1244091"/>
                  <a:gd name="connsiteY48" fmla="*/ 733427 h 2824939"/>
                  <a:gd name="connsiteX49" fmla="*/ 420178 w 1244091"/>
                  <a:gd name="connsiteY49" fmla="*/ 602458 h 2824939"/>
                  <a:gd name="connsiteX50" fmla="*/ 517809 w 1244091"/>
                  <a:gd name="connsiteY50" fmla="*/ 431007 h 2824939"/>
                  <a:gd name="connsiteX51" fmla="*/ 629728 w 1244091"/>
                  <a:gd name="connsiteY51" fmla="*/ 330996 h 2824939"/>
                  <a:gd name="connsiteX52" fmla="*/ 734503 w 1244091"/>
                  <a:gd name="connsiteY52" fmla="*/ 257177 h 2824939"/>
                  <a:gd name="connsiteX53" fmla="*/ 894047 w 1244091"/>
                  <a:gd name="connsiteY53" fmla="*/ 185738 h 2824939"/>
                  <a:gd name="connsiteX54" fmla="*/ 1134553 w 1244091"/>
                  <a:gd name="connsiteY54" fmla="*/ 126208 h 2824939"/>
                  <a:gd name="connsiteX55" fmla="*/ 1244091 w 1244091"/>
                  <a:gd name="connsiteY55" fmla="*/ 121445 h 2824939"/>
                  <a:gd name="connsiteX56" fmla="*/ 1222659 w 1244091"/>
                  <a:gd name="connsiteY56" fmla="*/ 0 h 2824939"/>
                  <a:gd name="connsiteX0" fmla="*/ 1246333 w 1267765"/>
                  <a:gd name="connsiteY0" fmla="*/ 0 h 2825483"/>
                  <a:gd name="connsiteX1" fmla="*/ 1179659 w 1267765"/>
                  <a:gd name="connsiteY1" fmla="*/ 19052 h 2825483"/>
                  <a:gd name="connsiteX2" fmla="*/ 1067740 w 1267765"/>
                  <a:gd name="connsiteY2" fmla="*/ 40483 h 2825483"/>
                  <a:gd name="connsiteX3" fmla="*/ 946296 w 1267765"/>
                  <a:gd name="connsiteY3" fmla="*/ 59533 h 2825483"/>
                  <a:gd name="connsiteX4" fmla="*/ 805802 w 1267765"/>
                  <a:gd name="connsiteY4" fmla="*/ 88108 h 2825483"/>
                  <a:gd name="connsiteX5" fmla="*/ 746271 w 1267765"/>
                  <a:gd name="connsiteY5" fmla="*/ 97633 h 2825483"/>
                  <a:gd name="connsiteX6" fmla="*/ 653402 w 1267765"/>
                  <a:gd name="connsiteY6" fmla="*/ 123826 h 2825483"/>
                  <a:gd name="connsiteX7" fmla="*/ 608159 w 1267765"/>
                  <a:gd name="connsiteY7" fmla="*/ 166689 h 2825483"/>
                  <a:gd name="connsiteX8" fmla="*/ 515290 w 1267765"/>
                  <a:gd name="connsiteY8" fmla="*/ 264321 h 2825483"/>
                  <a:gd name="connsiteX9" fmla="*/ 431946 w 1267765"/>
                  <a:gd name="connsiteY9" fmla="*/ 347663 h 2825483"/>
                  <a:gd name="connsiteX10" fmla="*/ 396227 w 1267765"/>
                  <a:gd name="connsiteY10" fmla="*/ 459583 h 2825483"/>
                  <a:gd name="connsiteX11" fmla="*/ 372415 w 1267765"/>
                  <a:gd name="connsiteY11" fmla="*/ 528639 h 2825483"/>
                  <a:gd name="connsiteX12" fmla="*/ 350984 w 1267765"/>
                  <a:gd name="connsiteY12" fmla="*/ 595314 h 2825483"/>
                  <a:gd name="connsiteX13" fmla="*/ 291453 w 1267765"/>
                  <a:gd name="connsiteY13" fmla="*/ 631032 h 2825483"/>
                  <a:gd name="connsiteX14" fmla="*/ 198584 w 1267765"/>
                  <a:gd name="connsiteY14" fmla="*/ 678658 h 2825483"/>
                  <a:gd name="connsiteX15" fmla="*/ 150958 w 1267765"/>
                  <a:gd name="connsiteY15" fmla="*/ 759620 h 2825483"/>
                  <a:gd name="connsiteX16" fmla="*/ 105716 w 1267765"/>
                  <a:gd name="connsiteY16" fmla="*/ 888207 h 2825483"/>
                  <a:gd name="connsiteX17" fmla="*/ 55710 w 1267765"/>
                  <a:gd name="connsiteY17" fmla="*/ 1004889 h 2825483"/>
                  <a:gd name="connsiteX18" fmla="*/ 36660 w 1267765"/>
                  <a:gd name="connsiteY18" fmla="*/ 1185863 h 2825483"/>
                  <a:gd name="connsiteX19" fmla="*/ 41422 w 1267765"/>
                  <a:gd name="connsiteY19" fmla="*/ 1328738 h 2825483"/>
                  <a:gd name="connsiteX20" fmla="*/ 41422 w 1267765"/>
                  <a:gd name="connsiteY20" fmla="*/ 1443038 h 2825483"/>
                  <a:gd name="connsiteX21" fmla="*/ 50947 w 1267765"/>
                  <a:gd name="connsiteY21" fmla="*/ 1619251 h 2825483"/>
                  <a:gd name="connsiteX22" fmla="*/ 48566 w 1267765"/>
                  <a:gd name="connsiteY22" fmla="*/ 1702595 h 2825483"/>
                  <a:gd name="connsiteX23" fmla="*/ 46185 w 1267765"/>
                  <a:gd name="connsiteY23" fmla="*/ 1802607 h 2825483"/>
                  <a:gd name="connsiteX24" fmla="*/ 36660 w 1267765"/>
                  <a:gd name="connsiteY24" fmla="*/ 1874045 h 2825483"/>
                  <a:gd name="connsiteX25" fmla="*/ 36660 w 1267765"/>
                  <a:gd name="connsiteY25" fmla="*/ 2045495 h 2825483"/>
                  <a:gd name="connsiteX26" fmla="*/ 34278 w 1267765"/>
                  <a:gd name="connsiteY26" fmla="*/ 2162176 h 2825483"/>
                  <a:gd name="connsiteX27" fmla="*/ 29516 w 1267765"/>
                  <a:gd name="connsiteY27" fmla="*/ 2233613 h 2825483"/>
                  <a:gd name="connsiteX28" fmla="*/ 29516 w 1267765"/>
                  <a:gd name="connsiteY28" fmla="*/ 2326482 h 2825483"/>
                  <a:gd name="connsiteX29" fmla="*/ 29517 w 1267765"/>
                  <a:gd name="connsiteY29" fmla="*/ 2486026 h 2825483"/>
                  <a:gd name="connsiteX30" fmla="*/ 27136 w 1267765"/>
                  <a:gd name="connsiteY30" fmla="*/ 2633663 h 2825483"/>
                  <a:gd name="connsiteX31" fmla="*/ 24753 w 1267765"/>
                  <a:gd name="connsiteY31" fmla="*/ 2824165 h 2825483"/>
                  <a:gd name="connsiteX32" fmla="*/ 46185 w 1267765"/>
                  <a:gd name="connsiteY32" fmla="*/ 2557463 h 2825483"/>
                  <a:gd name="connsiteX33" fmla="*/ 50947 w 1267765"/>
                  <a:gd name="connsiteY33" fmla="*/ 2466976 h 2825483"/>
                  <a:gd name="connsiteX34" fmla="*/ 62853 w 1267765"/>
                  <a:gd name="connsiteY34" fmla="*/ 2255045 h 2825483"/>
                  <a:gd name="connsiteX35" fmla="*/ 72378 w 1267765"/>
                  <a:gd name="connsiteY35" fmla="*/ 2128838 h 2825483"/>
                  <a:gd name="connsiteX36" fmla="*/ 74760 w 1267765"/>
                  <a:gd name="connsiteY36" fmla="*/ 2031207 h 2825483"/>
                  <a:gd name="connsiteX37" fmla="*/ 89047 w 1267765"/>
                  <a:gd name="connsiteY37" fmla="*/ 1835945 h 2825483"/>
                  <a:gd name="connsiteX38" fmla="*/ 100953 w 1267765"/>
                  <a:gd name="connsiteY38" fmla="*/ 1654970 h 2825483"/>
                  <a:gd name="connsiteX39" fmla="*/ 108097 w 1267765"/>
                  <a:gd name="connsiteY39" fmla="*/ 1602582 h 2825483"/>
                  <a:gd name="connsiteX40" fmla="*/ 112860 w 1267765"/>
                  <a:gd name="connsiteY40" fmla="*/ 1552576 h 2825483"/>
                  <a:gd name="connsiteX41" fmla="*/ 124766 w 1267765"/>
                  <a:gd name="connsiteY41" fmla="*/ 1385888 h 2825483"/>
                  <a:gd name="connsiteX42" fmla="*/ 129528 w 1267765"/>
                  <a:gd name="connsiteY42" fmla="*/ 1271588 h 2825483"/>
                  <a:gd name="connsiteX43" fmla="*/ 141435 w 1267765"/>
                  <a:gd name="connsiteY43" fmla="*/ 1154907 h 2825483"/>
                  <a:gd name="connsiteX44" fmla="*/ 179535 w 1267765"/>
                  <a:gd name="connsiteY44" fmla="*/ 1085851 h 2825483"/>
                  <a:gd name="connsiteX45" fmla="*/ 222397 w 1267765"/>
                  <a:gd name="connsiteY45" fmla="*/ 992982 h 2825483"/>
                  <a:gd name="connsiteX46" fmla="*/ 272402 w 1267765"/>
                  <a:gd name="connsiteY46" fmla="*/ 900114 h 2825483"/>
                  <a:gd name="connsiteX47" fmla="*/ 327171 w 1267765"/>
                  <a:gd name="connsiteY47" fmla="*/ 809627 h 2825483"/>
                  <a:gd name="connsiteX48" fmla="*/ 370034 w 1267765"/>
                  <a:gd name="connsiteY48" fmla="*/ 733427 h 2825483"/>
                  <a:gd name="connsiteX49" fmla="*/ 443852 w 1267765"/>
                  <a:gd name="connsiteY49" fmla="*/ 602458 h 2825483"/>
                  <a:gd name="connsiteX50" fmla="*/ 541483 w 1267765"/>
                  <a:gd name="connsiteY50" fmla="*/ 431007 h 2825483"/>
                  <a:gd name="connsiteX51" fmla="*/ 653402 w 1267765"/>
                  <a:gd name="connsiteY51" fmla="*/ 330996 h 2825483"/>
                  <a:gd name="connsiteX52" fmla="*/ 758177 w 1267765"/>
                  <a:gd name="connsiteY52" fmla="*/ 257177 h 2825483"/>
                  <a:gd name="connsiteX53" fmla="*/ 917721 w 1267765"/>
                  <a:gd name="connsiteY53" fmla="*/ 185738 h 2825483"/>
                  <a:gd name="connsiteX54" fmla="*/ 1158227 w 1267765"/>
                  <a:gd name="connsiteY54" fmla="*/ 126208 h 2825483"/>
                  <a:gd name="connsiteX55" fmla="*/ 1267765 w 1267765"/>
                  <a:gd name="connsiteY55" fmla="*/ 121445 h 2825483"/>
                  <a:gd name="connsiteX56" fmla="*/ 1246333 w 1267765"/>
                  <a:gd name="connsiteY56" fmla="*/ 0 h 2825483"/>
                  <a:gd name="connsiteX0" fmla="*/ 1312552 w 1333984"/>
                  <a:gd name="connsiteY0" fmla="*/ 0 h 2839185"/>
                  <a:gd name="connsiteX1" fmla="*/ 1245878 w 1333984"/>
                  <a:gd name="connsiteY1" fmla="*/ 19052 h 2839185"/>
                  <a:gd name="connsiteX2" fmla="*/ 1133959 w 1333984"/>
                  <a:gd name="connsiteY2" fmla="*/ 40483 h 2839185"/>
                  <a:gd name="connsiteX3" fmla="*/ 1012515 w 1333984"/>
                  <a:gd name="connsiteY3" fmla="*/ 59533 h 2839185"/>
                  <a:gd name="connsiteX4" fmla="*/ 872021 w 1333984"/>
                  <a:gd name="connsiteY4" fmla="*/ 88108 h 2839185"/>
                  <a:gd name="connsiteX5" fmla="*/ 812490 w 1333984"/>
                  <a:gd name="connsiteY5" fmla="*/ 97633 h 2839185"/>
                  <a:gd name="connsiteX6" fmla="*/ 719621 w 1333984"/>
                  <a:gd name="connsiteY6" fmla="*/ 123826 h 2839185"/>
                  <a:gd name="connsiteX7" fmla="*/ 674378 w 1333984"/>
                  <a:gd name="connsiteY7" fmla="*/ 166689 h 2839185"/>
                  <a:gd name="connsiteX8" fmla="*/ 581509 w 1333984"/>
                  <a:gd name="connsiteY8" fmla="*/ 264321 h 2839185"/>
                  <a:gd name="connsiteX9" fmla="*/ 498165 w 1333984"/>
                  <a:gd name="connsiteY9" fmla="*/ 347663 h 2839185"/>
                  <a:gd name="connsiteX10" fmla="*/ 462446 w 1333984"/>
                  <a:gd name="connsiteY10" fmla="*/ 459583 h 2839185"/>
                  <a:gd name="connsiteX11" fmla="*/ 438634 w 1333984"/>
                  <a:gd name="connsiteY11" fmla="*/ 528639 h 2839185"/>
                  <a:gd name="connsiteX12" fmla="*/ 417203 w 1333984"/>
                  <a:gd name="connsiteY12" fmla="*/ 595314 h 2839185"/>
                  <a:gd name="connsiteX13" fmla="*/ 357672 w 1333984"/>
                  <a:gd name="connsiteY13" fmla="*/ 631032 h 2839185"/>
                  <a:gd name="connsiteX14" fmla="*/ 264803 w 1333984"/>
                  <a:gd name="connsiteY14" fmla="*/ 678658 h 2839185"/>
                  <a:gd name="connsiteX15" fmla="*/ 217177 w 1333984"/>
                  <a:gd name="connsiteY15" fmla="*/ 759620 h 2839185"/>
                  <a:gd name="connsiteX16" fmla="*/ 171935 w 1333984"/>
                  <a:gd name="connsiteY16" fmla="*/ 888207 h 2839185"/>
                  <a:gd name="connsiteX17" fmla="*/ 121929 w 1333984"/>
                  <a:gd name="connsiteY17" fmla="*/ 1004889 h 2839185"/>
                  <a:gd name="connsiteX18" fmla="*/ 102879 w 1333984"/>
                  <a:gd name="connsiteY18" fmla="*/ 1185863 h 2839185"/>
                  <a:gd name="connsiteX19" fmla="*/ 107641 w 1333984"/>
                  <a:gd name="connsiteY19" fmla="*/ 1328738 h 2839185"/>
                  <a:gd name="connsiteX20" fmla="*/ 107641 w 1333984"/>
                  <a:gd name="connsiteY20" fmla="*/ 1443038 h 2839185"/>
                  <a:gd name="connsiteX21" fmla="*/ 117166 w 1333984"/>
                  <a:gd name="connsiteY21" fmla="*/ 1619251 h 2839185"/>
                  <a:gd name="connsiteX22" fmla="*/ 114785 w 1333984"/>
                  <a:gd name="connsiteY22" fmla="*/ 1702595 h 2839185"/>
                  <a:gd name="connsiteX23" fmla="*/ 112404 w 1333984"/>
                  <a:gd name="connsiteY23" fmla="*/ 1802607 h 2839185"/>
                  <a:gd name="connsiteX24" fmla="*/ 102879 w 1333984"/>
                  <a:gd name="connsiteY24" fmla="*/ 1874045 h 2839185"/>
                  <a:gd name="connsiteX25" fmla="*/ 102879 w 1333984"/>
                  <a:gd name="connsiteY25" fmla="*/ 2045495 h 2839185"/>
                  <a:gd name="connsiteX26" fmla="*/ 100497 w 1333984"/>
                  <a:gd name="connsiteY26" fmla="*/ 2162176 h 2839185"/>
                  <a:gd name="connsiteX27" fmla="*/ 95735 w 1333984"/>
                  <a:gd name="connsiteY27" fmla="*/ 2233613 h 2839185"/>
                  <a:gd name="connsiteX28" fmla="*/ 95735 w 1333984"/>
                  <a:gd name="connsiteY28" fmla="*/ 2326482 h 2839185"/>
                  <a:gd name="connsiteX29" fmla="*/ 95736 w 1333984"/>
                  <a:gd name="connsiteY29" fmla="*/ 2486026 h 2839185"/>
                  <a:gd name="connsiteX30" fmla="*/ 14774 w 1333984"/>
                  <a:gd name="connsiteY30" fmla="*/ 2750345 h 2839185"/>
                  <a:gd name="connsiteX31" fmla="*/ 90972 w 1333984"/>
                  <a:gd name="connsiteY31" fmla="*/ 2824165 h 2839185"/>
                  <a:gd name="connsiteX32" fmla="*/ 112404 w 1333984"/>
                  <a:gd name="connsiteY32" fmla="*/ 2557463 h 2839185"/>
                  <a:gd name="connsiteX33" fmla="*/ 117166 w 1333984"/>
                  <a:gd name="connsiteY33" fmla="*/ 2466976 h 2839185"/>
                  <a:gd name="connsiteX34" fmla="*/ 129072 w 1333984"/>
                  <a:gd name="connsiteY34" fmla="*/ 2255045 h 2839185"/>
                  <a:gd name="connsiteX35" fmla="*/ 138597 w 1333984"/>
                  <a:gd name="connsiteY35" fmla="*/ 2128838 h 2839185"/>
                  <a:gd name="connsiteX36" fmla="*/ 140979 w 1333984"/>
                  <a:gd name="connsiteY36" fmla="*/ 2031207 h 2839185"/>
                  <a:gd name="connsiteX37" fmla="*/ 155266 w 1333984"/>
                  <a:gd name="connsiteY37" fmla="*/ 1835945 h 2839185"/>
                  <a:gd name="connsiteX38" fmla="*/ 167172 w 1333984"/>
                  <a:gd name="connsiteY38" fmla="*/ 1654970 h 2839185"/>
                  <a:gd name="connsiteX39" fmla="*/ 174316 w 1333984"/>
                  <a:gd name="connsiteY39" fmla="*/ 1602582 h 2839185"/>
                  <a:gd name="connsiteX40" fmla="*/ 179079 w 1333984"/>
                  <a:gd name="connsiteY40" fmla="*/ 1552576 h 2839185"/>
                  <a:gd name="connsiteX41" fmla="*/ 190985 w 1333984"/>
                  <a:gd name="connsiteY41" fmla="*/ 1385888 h 2839185"/>
                  <a:gd name="connsiteX42" fmla="*/ 195747 w 1333984"/>
                  <a:gd name="connsiteY42" fmla="*/ 1271588 h 2839185"/>
                  <a:gd name="connsiteX43" fmla="*/ 207654 w 1333984"/>
                  <a:gd name="connsiteY43" fmla="*/ 1154907 h 2839185"/>
                  <a:gd name="connsiteX44" fmla="*/ 245754 w 1333984"/>
                  <a:gd name="connsiteY44" fmla="*/ 1085851 h 2839185"/>
                  <a:gd name="connsiteX45" fmla="*/ 288616 w 1333984"/>
                  <a:gd name="connsiteY45" fmla="*/ 992982 h 2839185"/>
                  <a:gd name="connsiteX46" fmla="*/ 338621 w 1333984"/>
                  <a:gd name="connsiteY46" fmla="*/ 900114 h 2839185"/>
                  <a:gd name="connsiteX47" fmla="*/ 393390 w 1333984"/>
                  <a:gd name="connsiteY47" fmla="*/ 809627 h 2839185"/>
                  <a:gd name="connsiteX48" fmla="*/ 436253 w 1333984"/>
                  <a:gd name="connsiteY48" fmla="*/ 733427 h 2839185"/>
                  <a:gd name="connsiteX49" fmla="*/ 510071 w 1333984"/>
                  <a:gd name="connsiteY49" fmla="*/ 602458 h 2839185"/>
                  <a:gd name="connsiteX50" fmla="*/ 607702 w 1333984"/>
                  <a:gd name="connsiteY50" fmla="*/ 431007 h 2839185"/>
                  <a:gd name="connsiteX51" fmla="*/ 719621 w 1333984"/>
                  <a:gd name="connsiteY51" fmla="*/ 330996 h 2839185"/>
                  <a:gd name="connsiteX52" fmla="*/ 824396 w 1333984"/>
                  <a:gd name="connsiteY52" fmla="*/ 257177 h 2839185"/>
                  <a:gd name="connsiteX53" fmla="*/ 983940 w 1333984"/>
                  <a:gd name="connsiteY53" fmla="*/ 185738 h 2839185"/>
                  <a:gd name="connsiteX54" fmla="*/ 1224446 w 1333984"/>
                  <a:gd name="connsiteY54" fmla="*/ 126208 h 2839185"/>
                  <a:gd name="connsiteX55" fmla="*/ 1333984 w 1333984"/>
                  <a:gd name="connsiteY55" fmla="*/ 121445 h 2839185"/>
                  <a:gd name="connsiteX56" fmla="*/ 1312552 w 1333984"/>
                  <a:gd name="connsiteY56" fmla="*/ 0 h 2839185"/>
                  <a:gd name="connsiteX0" fmla="*/ 1297778 w 1319210"/>
                  <a:gd name="connsiteY0" fmla="*/ 0 h 2825427"/>
                  <a:gd name="connsiteX1" fmla="*/ 1231104 w 1319210"/>
                  <a:gd name="connsiteY1" fmla="*/ 19052 h 2825427"/>
                  <a:gd name="connsiteX2" fmla="*/ 1119185 w 1319210"/>
                  <a:gd name="connsiteY2" fmla="*/ 40483 h 2825427"/>
                  <a:gd name="connsiteX3" fmla="*/ 997741 w 1319210"/>
                  <a:gd name="connsiteY3" fmla="*/ 59533 h 2825427"/>
                  <a:gd name="connsiteX4" fmla="*/ 857247 w 1319210"/>
                  <a:gd name="connsiteY4" fmla="*/ 88108 h 2825427"/>
                  <a:gd name="connsiteX5" fmla="*/ 797716 w 1319210"/>
                  <a:gd name="connsiteY5" fmla="*/ 97633 h 2825427"/>
                  <a:gd name="connsiteX6" fmla="*/ 704847 w 1319210"/>
                  <a:gd name="connsiteY6" fmla="*/ 123826 h 2825427"/>
                  <a:gd name="connsiteX7" fmla="*/ 659604 w 1319210"/>
                  <a:gd name="connsiteY7" fmla="*/ 166689 h 2825427"/>
                  <a:gd name="connsiteX8" fmla="*/ 566735 w 1319210"/>
                  <a:gd name="connsiteY8" fmla="*/ 264321 h 2825427"/>
                  <a:gd name="connsiteX9" fmla="*/ 483391 w 1319210"/>
                  <a:gd name="connsiteY9" fmla="*/ 347663 h 2825427"/>
                  <a:gd name="connsiteX10" fmla="*/ 447672 w 1319210"/>
                  <a:gd name="connsiteY10" fmla="*/ 459583 h 2825427"/>
                  <a:gd name="connsiteX11" fmla="*/ 423860 w 1319210"/>
                  <a:gd name="connsiteY11" fmla="*/ 528639 h 2825427"/>
                  <a:gd name="connsiteX12" fmla="*/ 402429 w 1319210"/>
                  <a:gd name="connsiteY12" fmla="*/ 595314 h 2825427"/>
                  <a:gd name="connsiteX13" fmla="*/ 342898 w 1319210"/>
                  <a:gd name="connsiteY13" fmla="*/ 631032 h 2825427"/>
                  <a:gd name="connsiteX14" fmla="*/ 250029 w 1319210"/>
                  <a:gd name="connsiteY14" fmla="*/ 678658 h 2825427"/>
                  <a:gd name="connsiteX15" fmla="*/ 202403 w 1319210"/>
                  <a:gd name="connsiteY15" fmla="*/ 759620 h 2825427"/>
                  <a:gd name="connsiteX16" fmla="*/ 157161 w 1319210"/>
                  <a:gd name="connsiteY16" fmla="*/ 888207 h 2825427"/>
                  <a:gd name="connsiteX17" fmla="*/ 107155 w 1319210"/>
                  <a:gd name="connsiteY17" fmla="*/ 1004889 h 2825427"/>
                  <a:gd name="connsiteX18" fmla="*/ 88105 w 1319210"/>
                  <a:gd name="connsiteY18" fmla="*/ 1185863 h 2825427"/>
                  <a:gd name="connsiteX19" fmla="*/ 92867 w 1319210"/>
                  <a:gd name="connsiteY19" fmla="*/ 1328738 h 2825427"/>
                  <a:gd name="connsiteX20" fmla="*/ 92867 w 1319210"/>
                  <a:gd name="connsiteY20" fmla="*/ 1443038 h 2825427"/>
                  <a:gd name="connsiteX21" fmla="*/ 102392 w 1319210"/>
                  <a:gd name="connsiteY21" fmla="*/ 1619251 h 2825427"/>
                  <a:gd name="connsiteX22" fmla="*/ 100011 w 1319210"/>
                  <a:gd name="connsiteY22" fmla="*/ 1702595 h 2825427"/>
                  <a:gd name="connsiteX23" fmla="*/ 97630 w 1319210"/>
                  <a:gd name="connsiteY23" fmla="*/ 1802607 h 2825427"/>
                  <a:gd name="connsiteX24" fmla="*/ 88105 w 1319210"/>
                  <a:gd name="connsiteY24" fmla="*/ 1874045 h 2825427"/>
                  <a:gd name="connsiteX25" fmla="*/ 88105 w 1319210"/>
                  <a:gd name="connsiteY25" fmla="*/ 2045495 h 2825427"/>
                  <a:gd name="connsiteX26" fmla="*/ 85723 w 1319210"/>
                  <a:gd name="connsiteY26" fmla="*/ 2162176 h 2825427"/>
                  <a:gd name="connsiteX27" fmla="*/ 80961 w 1319210"/>
                  <a:gd name="connsiteY27" fmla="*/ 2233613 h 2825427"/>
                  <a:gd name="connsiteX28" fmla="*/ 80961 w 1319210"/>
                  <a:gd name="connsiteY28" fmla="*/ 2326482 h 2825427"/>
                  <a:gd name="connsiteX29" fmla="*/ 80962 w 1319210"/>
                  <a:gd name="connsiteY29" fmla="*/ 2486026 h 2825427"/>
                  <a:gd name="connsiteX30" fmla="*/ 0 w 1319210"/>
                  <a:gd name="connsiteY30" fmla="*/ 2750345 h 2825427"/>
                  <a:gd name="connsiteX31" fmla="*/ 76198 w 1319210"/>
                  <a:gd name="connsiteY31" fmla="*/ 2824165 h 2825427"/>
                  <a:gd name="connsiteX32" fmla="*/ 97630 w 1319210"/>
                  <a:gd name="connsiteY32" fmla="*/ 2557463 h 2825427"/>
                  <a:gd name="connsiteX33" fmla="*/ 102392 w 1319210"/>
                  <a:gd name="connsiteY33" fmla="*/ 2466976 h 2825427"/>
                  <a:gd name="connsiteX34" fmla="*/ 114298 w 1319210"/>
                  <a:gd name="connsiteY34" fmla="*/ 2255045 h 2825427"/>
                  <a:gd name="connsiteX35" fmla="*/ 123823 w 1319210"/>
                  <a:gd name="connsiteY35" fmla="*/ 2128838 h 2825427"/>
                  <a:gd name="connsiteX36" fmla="*/ 126205 w 1319210"/>
                  <a:gd name="connsiteY36" fmla="*/ 2031207 h 2825427"/>
                  <a:gd name="connsiteX37" fmla="*/ 140492 w 1319210"/>
                  <a:gd name="connsiteY37" fmla="*/ 1835945 h 2825427"/>
                  <a:gd name="connsiteX38" fmla="*/ 152398 w 1319210"/>
                  <a:gd name="connsiteY38" fmla="*/ 1654970 h 2825427"/>
                  <a:gd name="connsiteX39" fmla="*/ 159542 w 1319210"/>
                  <a:gd name="connsiteY39" fmla="*/ 1602582 h 2825427"/>
                  <a:gd name="connsiteX40" fmla="*/ 164305 w 1319210"/>
                  <a:gd name="connsiteY40" fmla="*/ 1552576 h 2825427"/>
                  <a:gd name="connsiteX41" fmla="*/ 176211 w 1319210"/>
                  <a:gd name="connsiteY41" fmla="*/ 1385888 h 2825427"/>
                  <a:gd name="connsiteX42" fmla="*/ 180973 w 1319210"/>
                  <a:gd name="connsiteY42" fmla="*/ 1271588 h 2825427"/>
                  <a:gd name="connsiteX43" fmla="*/ 192880 w 1319210"/>
                  <a:gd name="connsiteY43" fmla="*/ 1154907 h 2825427"/>
                  <a:gd name="connsiteX44" fmla="*/ 230980 w 1319210"/>
                  <a:gd name="connsiteY44" fmla="*/ 1085851 h 2825427"/>
                  <a:gd name="connsiteX45" fmla="*/ 273842 w 1319210"/>
                  <a:gd name="connsiteY45" fmla="*/ 992982 h 2825427"/>
                  <a:gd name="connsiteX46" fmla="*/ 323847 w 1319210"/>
                  <a:gd name="connsiteY46" fmla="*/ 900114 h 2825427"/>
                  <a:gd name="connsiteX47" fmla="*/ 378616 w 1319210"/>
                  <a:gd name="connsiteY47" fmla="*/ 809627 h 2825427"/>
                  <a:gd name="connsiteX48" fmla="*/ 421479 w 1319210"/>
                  <a:gd name="connsiteY48" fmla="*/ 733427 h 2825427"/>
                  <a:gd name="connsiteX49" fmla="*/ 495297 w 1319210"/>
                  <a:gd name="connsiteY49" fmla="*/ 602458 h 2825427"/>
                  <a:gd name="connsiteX50" fmla="*/ 592928 w 1319210"/>
                  <a:gd name="connsiteY50" fmla="*/ 431007 h 2825427"/>
                  <a:gd name="connsiteX51" fmla="*/ 704847 w 1319210"/>
                  <a:gd name="connsiteY51" fmla="*/ 330996 h 2825427"/>
                  <a:gd name="connsiteX52" fmla="*/ 809622 w 1319210"/>
                  <a:gd name="connsiteY52" fmla="*/ 257177 h 2825427"/>
                  <a:gd name="connsiteX53" fmla="*/ 969166 w 1319210"/>
                  <a:gd name="connsiteY53" fmla="*/ 185738 h 2825427"/>
                  <a:gd name="connsiteX54" fmla="*/ 1209672 w 1319210"/>
                  <a:gd name="connsiteY54" fmla="*/ 126208 h 2825427"/>
                  <a:gd name="connsiteX55" fmla="*/ 1319210 w 1319210"/>
                  <a:gd name="connsiteY55" fmla="*/ 121445 h 2825427"/>
                  <a:gd name="connsiteX56" fmla="*/ 1297778 w 1319210"/>
                  <a:gd name="connsiteY56" fmla="*/ 0 h 2825427"/>
                  <a:gd name="connsiteX0" fmla="*/ 1288253 w 1309685"/>
                  <a:gd name="connsiteY0" fmla="*/ 0 h 2829107"/>
                  <a:gd name="connsiteX1" fmla="*/ 1221579 w 1309685"/>
                  <a:gd name="connsiteY1" fmla="*/ 19052 h 2829107"/>
                  <a:gd name="connsiteX2" fmla="*/ 1109660 w 1309685"/>
                  <a:gd name="connsiteY2" fmla="*/ 40483 h 2829107"/>
                  <a:gd name="connsiteX3" fmla="*/ 988216 w 1309685"/>
                  <a:gd name="connsiteY3" fmla="*/ 59533 h 2829107"/>
                  <a:gd name="connsiteX4" fmla="*/ 847722 w 1309685"/>
                  <a:gd name="connsiteY4" fmla="*/ 88108 h 2829107"/>
                  <a:gd name="connsiteX5" fmla="*/ 788191 w 1309685"/>
                  <a:gd name="connsiteY5" fmla="*/ 97633 h 2829107"/>
                  <a:gd name="connsiteX6" fmla="*/ 695322 w 1309685"/>
                  <a:gd name="connsiteY6" fmla="*/ 123826 h 2829107"/>
                  <a:gd name="connsiteX7" fmla="*/ 650079 w 1309685"/>
                  <a:gd name="connsiteY7" fmla="*/ 166689 h 2829107"/>
                  <a:gd name="connsiteX8" fmla="*/ 557210 w 1309685"/>
                  <a:gd name="connsiteY8" fmla="*/ 264321 h 2829107"/>
                  <a:gd name="connsiteX9" fmla="*/ 473866 w 1309685"/>
                  <a:gd name="connsiteY9" fmla="*/ 347663 h 2829107"/>
                  <a:gd name="connsiteX10" fmla="*/ 438147 w 1309685"/>
                  <a:gd name="connsiteY10" fmla="*/ 459583 h 2829107"/>
                  <a:gd name="connsiteX11" fmla="*/ 414335 w 1309685"/>
                  <a:gd name="connsiteY11" fmla="*/ 528639 h 2829107"/>
                  <a:gd name="connsiteX12" fmla="*/ 392904 w 1309685"/>
                  <a:gd name="connsiteY12" fmla="*/ 595314 h 2829107"/>
                  <a:gd name="connsiteX13" fmla="*/ 333373 w 1309685"/>
                  <a:gd name="connsiteY13" fmla="*/ 631032 h 2829107"/>
                  <a:gd name="connsiteX14" fmla="*/ 240504 w 1309685"/>
                  <a:gd name="connsiteY14" fmla="*/ 678658 h 2829107"/>
                  <a:gd name="connsiteX15" fmla="*/ 192878 w 1309685"/>
                  <a:gd name="connsiteY15" fmla="*/ 759620 h 2829107"/>
                  <a:gd name="connsiteX16" fmla="*/ 147636 w 1309685"/>
                  <a:gd name="connsiteY16" fmla="*/ 888207 h 2829107"/>
                  <a:gd name="connsiteX17" fmla="*/ 97630 w 1309685"/>
                  <a:gd name="connsiteY17" fmla="*/ 1004889 h 2829107"/>
                  <a:gd name="connsiteX18" fmla="*/ 78580 w 1309685"/>
                  <a:gd name="connsiteY18" fmla="*/ 1185863 h 2829107"/>
                  <a:gd name="connsiteX19" fmla="*/ 83342 w 1309685"/>
                  <a:gd name="connsiteY19" fmla="*/ 1328738 h 2829107"/>
                  <a:gd name="connsiteX20" fmla="*/ 83342 w 1309685"/>
                  <a:gd name="connsiteY20" fmla="*/ 1443038 h 2829107"/>
                  <a:gd name="connsiteX21" fmla="*/ 92867 w 1309685"/>
                  <a:gd name="connsiteY21" fmla="*/ 1619251 h 2829107"/>
                  <a:gd name="connsiteX22" fmla="*/ 90486 w 1309685"/>
                  <a:gd name="connsiteY22" fmla="*/ 1702595 h 2829107"/>
                  <a:gd name="connsiteX23" fmla="*/ 88105 w 1309685"/>
                  <a:gd name="connsiteY23" fmla="*/ 1802607 h 2829107"/>
                  <a:gd name="connsiteX24" fmla="*/ 78580 w 1309685"/>
                  <a:gd name="connsiteY24" fmla="*/ 1874045 h 2829107"/>
                  <a:gd name="connsiteX25" fmla="*/ 78580 w 1309685"/>
                  <a:gd name="connsiteY25" fmla="*/ 2045495 h 2829107"/>
                  <a:gd name="connsiteX26" fmla="*/ 76198 w 1309685"/>
                  <a:gd name="connsiteY26" fmla="*/ 2162176 h 2829107"/>
                  <a:gd name="connsiteX27" fmla="*/ 71436 w 1309685"/>
                  <a:gd name="connsiteY27" fmla="*/ 2233613 h 2829107"/>
                  <a:gd name="connsiteX28" fmla="*/ 71436 w 1309685"/>
                  <a:gd name="connsiteY28" fmla="*/ 2326482 h 2829107"/>
                  <a:gd name="connsiteX29" fmla="*/ 71437 w 1309685"/>
                  <a:gd name="connsiteY29" fmla="*/ 2486026 h 2829107"/>
                  <a:gd name="connsiteX30" fmla="*/ 0 w 1309685"/>
                  <a:gd name="connsiteY30" fmla="*/ 2821782 h 2829107"/>
                  <a:gd name="connsiteX31" fmla="*/ 66673 w 1309685"/>
                  <a:gd name="connsiteY31" fmla="*/ 2824165 h 2829107"/>
                  <a:gd name="connsiteX32" fmla="*/ 88105 w 1309685"/>
                  <a:gd name="connsiteY32" fmla="*/ 2557463 h 2829107"/>
                  <a:gd name="connsiteX33" fmla="*/ 92867 w 1309685"/>
                  <a:gd name="connsiteY33" fmla="*/ 2466976 h 2829107"/>
                  <a:gd name="connsiteX34" fmla="*/ 104773 w 1309685"/>
                  <a:gd name="connsiteY34" fmla="*/ 2255045 h 2829107"/>
                  <a:gd name="connsiteX35" fmla="*/ 114298 w 1309685"/>
                  <a:gd name="connsiteY35" fmla="*/ 2128838 h 2829107"/>
                  <a:gd name="connsiteX36" fmla="*/ 116680 w 1309685"/>
                  <a:gd name="connsiteY36" fmla="*/ 2031207 h 2829107"/>
                  <a:gd name="connsiteX37" fmla="*/ 130967 w 1309685"/>
                  <a:gd name="connsiteY37" fmla="*/ 1835945 h 2829107"/>
                  <a:gd name="connsiteX38" fmla="*/ 142873 w 1309685"/>
                  <a:gd name="connsiteY38" fmla="*/ 1654970 h 2829107"/>
                  <a:gd name="connsiteX39" fmla="*/ 150017 w 1309685"/>
                  <a:gd name="connsiteY39" fmla="*/ 1602582 h 2829107"/>
                  <a:gd name="connsiteX40" fmla="*/ 154780 w 1309685"/>
                  <a:gd name="connsiteY40" fmla="*/ 1552576 h 2829107"/>
                  <a:gd name="connsiteX41" fmla="*/ 166686 w 1309685"/>
                  <a:gd name="connsiteY41" fmla="*/ 1385888 h 2829107"/>
                  <a:gd name="connsiteX42" fmla="*/ 171448 w 1309685"/>
                  <a:gd name="connsiteY42" fmla="*/ 1271588 h 2829107"/>
                  <a:gd name="connsiteX43" fmla="*/ 183355 w 1309685"/>
                  <a:gd name="connsiteY43" fmla="*/ 1154907 h 2829107"/>
                  <a:gd name="connsiteX44" fmla="*/ 221455 w 1309685"/>
                  <a:gd name="connsiteY44" fmla="*/ 1085851 h 2829107"/>
                  <a:gd name="connsiteX45" fmla="*/ 264317 w 1309685"/>
                  <a:gd name="connsiteY45" fmla="*/ 992982 h 2829107"/>
                  <a:gd name="connsiteX46" fmla="*/ 314322 w 1309685"/>
                  <a:gd name="connsiteY46" fmla="*/ 900114 h 2829107"/>
                  <a:gd name="connsiteX47" fmla="*/ 369091 w 1309685"/>
                  <a:gd name="connsiteY47" fmla="*/ 809627 h 2829107"/>
                  <a:gd name="connsiteX48" fmla="*/ 411954 w 1309685"/>
                  <a:gd name="connsiteY48" fmla="*/ 733427 h 2829107"/>
                  <a:gd name="connsiteX49" fmla="*/ 485772 w 1309685"/>
                  <a:gd name="connsiteY49" fmla="*/ 602458 h 2829107"/>
                  <a:gd name="connsiteX50" fmla="*/ 583403 w 1309685"/>
                  <a:gd name="connsiteY50" fmla="*/ 431007 h 2829107"/>
                  <a:gd name="connsiteX51" fmla="*/ 695322 w 1309685"/>
                  <a:gd name="connsiteY51" fmla="*/ 330996 h 2829107"/>
                  <a:gd name="connsiteX52" fmla="*/ 800097 w 1309685"/>
                  <a:gd name="connsiteY52" fmla="*/ 257177 h 2829107"/>
                  <a:gd name="connsiteX53" fmla="*/ 959641 w 1309685"/>
                  <a:gd name="connsiteY53" fmla="*/ 185738 h 2829107"/>
                  <a:gd name="connsiteX54" fmla="*/ 1200147 w 1309685"/>
                  <a:gd name="connsiteY54" fmla="*/ 126208 h 2829107"/>
                  <a:gd name="connsiteX55" fmla="*/ 1309685 w 1309685"/>
                  <a:gd name="connsiteY55" fmla="*/ 121445 h 2829107"/>
                  <a:gd name="connsiteX56" fmla="*/ 1288253 w 1309685"/>
                  <a:gd name="connsiteY56" fmla="*/ 0 h 2829107"/>
                  <a:gd name="connsiteX0" fmla="*/ 1314451 w 1335883"/>
                  <a:gd name="connsiteY0" fmla="*/ 0 h 2829107"/>
                  <a:gd name="connsiteX1" fmla="*/ 1247777 w 1335883"/>
                  <a:gd name="connsiteY1" fmla="*/ 19052 h 2829107"/>
                  <a:gd name="connsiteX2" fmla="*/ 1135858 w 1335883"/>
                  <a:gd name="connsiteY2" fmla="*/ 40483 h 2829107"/>
                  <a:gd name="connsiteX3" fmla="*/ 1014414 w 1335883"/>
                  <a:gd name="connsiteY3" fmla="*/ 59533 h 2829107"/>
                  <a:gd name="connsiteX4" fmla="*/ 873920 w 1335883"/>
                  <a:gd name="connsiteY4" fmla="*/ 88108 h 2829107"/>
                  <a:gd name="connsiteX5" fmla="*/ 814389 w 1335883"/>
                  <a:gd name="connsiteY5" fmla="*/ 97633 h 2829107"/>
                  <a:gd name="connsiteX6" fmla="*/ 721520 w 1335883"/>
                  <a:gd name="connsiteY6" fmla="*/ 123826 h 2829107"/>
                  <a:gd name="connsiteX7" fmla="*/ 676277 w 1335883"/>
                  <a:gd name="connsiteY7" fmla="*/ 166689 h 2829107"/>
                  <a:gd name="connsiteX8" fmla="*/ 583408 w 1335883"/>
                  <a:gd name="connsiteY8" fmla="*/ 264321 h 2829107"/>
                  <a:gd name="connsiteX9" fmla="*/ 500064 w 1335883"/>
                  <a:gd name="connsiteY9" fmla="*/ 347663 h 2829107"/>
                  <a:gd name="connsiteX10" fmla="*/ 464345 w 1335883"/>
                  <a:gd name="connsiteY10" fmla="*/ 459583 h 2829107"/>
                  <a:gd name="connsiteX11" fmla="*/ 440533 w 1335883"/>
                  <a:gd name="connsiteY11" fmla="*/ 528639 h 2829107"/>
                  <a:gd name="connsiteX12" fmla="*/ 419102 w 1335883"/>
                  <a:gd name="connsiteY12" fmla="*/ 595314 h 2829107"/>
                  <a:gd name="connsiteX13" fmla="*/ 359571 w 1335883"/>
                  <a:gd name="connsiteY13" fmla="*/ 631032 h 2829107"/>
                  <a:gd name="connsiteX14" fmla="*/ 266702 w 1335883"/>
                  <a:gd name="connsiteY14" fmla="*/ 678658 h 2829107"/>
                  <a:gd name="connsiteX15" fmla="*/ 219076 w 1335883"/>
                  <a:gd name="connsiteY15" fmla="*/ 759620 h 2829107"/>
                  <a:gd name="connsiteX16" fmla="*/ 173834 w 1335883"/>
                  <a:gd name="connsiteY16" fmla="*/ 888207 h 2829107"/>
                  <a:gd name="connsiteX17" fmla="*/ 123828 w 1335883"/>
                  <a:gd name="connsiteY17" fmla="*/ 1004889 h 2829107"/>
                  <a:gd name="connsiteX18" fmla="*/ 104778 w 1335883"/>
                  <a:gd name="connsiteY18" fmla="*/ 1185863 h 2829107"/>
                  <a:gd name="connsiteX19" fmla="*/ 109540 w 1335883"/>
                  <a:gd name="connsiteY19" fmla="*/ 1328738 h 2829107"/>
                  <a:gd name="connsiteX20" fmla="*/ 109540 w 1335883"/>
                  <a:gd name="connsiteY20" fmla="*/ 1443038 h 2829107"/>
                  <a:gd name="connsiteX21" fmla="*/ 119065 w 1335883"/>
                  <a:gd name="connsiteY21" fmla="*/ 1619251 h 2829107"/>
                  <a:gd name="connsiteX22" fmla="*/ 116684 w 1335883"/>
                  <a:gd name="connsiteY22" fmla="*/ 1702595 h 2829107"/>
                  <a:gd name="connsiteX23" fmla="*/ 114303 w 1335883"/>
                  <a:gd name="connsiteY23" fmla="*/ 1802607 h 2829107"/>
                  <a:gd name="connsiteX24" fmla="*/ 104778 w 1335883"/>
                  <a:gd name="connsiteY24" fmla="*/ 1874045 h 2829107"/>
                  <a:gd name="connsiteX25" fmla="*/ 104778 w 1335883"/>
                  <a:gd name="connsiteY25" fmla="*/ 2045495 h 2829107"/>
                  <a:gd name="connsiteX26" fmla="*/ 102396 w 1335883"/>
                  <a:gd name="connsiteY26" fmla="*/ 2162176 h 2829107"/>
                  <a:gd name="connsiteX27" fmla="*/ 97634 w 1335883"/>
                  <a:gd name="connsiteY27" fmla="*/ 2233613 h 2829107"/>
                  <a:gd name="connsiteX28" fmla="*/ 97634 w 1335883"/>
                  <a:gd name="connsiteY28" fmla="*/ 2326482 h 2829107"/>
                  <a:gd name="connsiteX29" fmla="*/ 4 w 1335883"/>
                  <a:gd name="connsiteY29" fmla="*/ 2521745 h 2829107"/>
                  <a:gd name="connsiteX30" fmla="*/ 26198 w 1335883"/>
                  <a:gd name="connsiteY30" fmla="*/ 2821782 h 2829107"/>
                  <a:gd name="connsiteX31" fmla="*/ 92871 w 1335883"/>
                  <a:gd name="connsiteY31" fmla="*/ 2824165 h 2829107"/>
                  <a:gd name="connsiteX32" fmla="*/ 114303 w 1335883"/>
                  <a:gd name="connsiteY32" fmla="*/ 2557463 h 2829107"/>
                  <a:gd name="connsiteX33" fmla="*/ 119065 w 1335883"/>
                  <a:gd name="connsiteY33" fmla="*/ 2466976 h 2829107"/>
                  <a:gd name="connsiteX34" fmla="*/ 130971 w 1335883"/>
                  <a:gd name="connsiteY34" fmla="*/ 2255045 h 2829107"/>
                  <a:gd name="connsiteX35" fmla="*/ 140496 w 1335883"/>
                  <a:gd name="connsiteY35" fmla="*/ 2128838 h 2829107"/>
                  <a:gd name="connsiteX36" fmla="*/ 142878 w 1335883"/>
                  <a:gd name="connsiteY36" fmla="*/ 2031207 h 2829107"/>
                  <a:gd name="connsiteX37" fmla="*/ 157165 w 1335883"/>
                  <a:gd name="connsiteY37" fmla="*/ 1835945 h 2829107"/>
                  <a:gd name="connsiteX38" fmla="*/ 169071 w 1335883"/>
                  <a:gd name="connsiteY38" fmla="*/ 1654970 h 2829107"/>
                  <a:gd name="connsiteX39" fmla="*/ 176215 w 1335883"/>
                  <a:gd name="connsiteY39" fmla="*/ 1602582 h 2829107"/>
                  <a:gd name="connsiteX40" fmla="*/ 180978 w 1335883"/>
                  <a:gd name="connsiteY40" fmla="*/ 1552576 h 2829107"/>
                  <a:gd name="connsiteX41" fmla="*/ 192884 w 1335883"/>
                  <a:gd name="connsiteY41" fmla="*/ 1385888 h 2829107"/>
                  <a:gd name="connsiteX42" fmla="*/ 197646 w 1335883"/>
                  <a:gd name="connsiteY42" fmla="*/ 1271588 h 2829107"/>
                  <a:gd name="connsiteX43" fmla="*/ 209553 w 1335883"/>
                  <a:gd name="connsiteY43" fmla="*/ 1154907 h 2829107"/>
                  <a:gd name="connsiteX44" fmla="*/ 247653 w 1335883"/>
                  <a:gd name="connsiteY44" fmla="*/ 1085851 h 2829107"/>
                  <a:gd name="connsiteX45" fmla="*/ 290515 w 1335883"/>
                  <a:gd name="connsiteY45" fmla="*/ 992982 h 2829107"/>
                  <a:gd name="connsiteX46" fmla="*/ 340520 w 1335883"/>
                  <a:gd name="connsiteY46" fmla="*/ 900114 h 2829107"/>
                  <a:gd name="connsiteX47" fmla="*/ 395289 w 1335883"/>
                  <a:gd name="connsiteY47" fmla="*/ 809627 h 2829107"/>
                  <a:gd name="connsiteX48" fmla="*/ 438152 w 1335883"/>
                  <a:gd name="connsiteY48" fmla="*/ 733427 h 2829107"/>
                  <a:gd name="connsiteX49" fmla="*/ 511970 w 1335883"/>
                  <a:gd name="connsiteY49" fmla="*/ 602458 h 2829107"/>
                  <a:gd name="connsiteX50" fmla="*/ 609601 w 1335883"/>
                  <a:gd name="connsiteY50" fmla="*/ 431007 h 2829107"/>
                  <a:gd name="connsiteX51" fmla="*/ 721520 w 1335883"/>
                  <a:gd name="connsiteY51" fmla="*/ 330996 h 2829107"/>
                  <a:gd name="connsiteX52" fmla="*/ 826295 w 1335883"/>
                  <a:gd name="connsiteY52" fmla="*/ 257177 h 2829107"/>
                  <a:gd name="connsiteX53" fmla="*/ 985839 w 1335883"/>
                  <a:gd name="connsiteY53" fmla="*/ 185738 h 2829107"/>
                  <a:gd name="connsiteX54" fmla="*/ 1226345 w 1335883"/>
                  <a:gd name="connsiteY54" fmla="*/ 126208 h 2829107"/>
                  <a:gd name="connsiteX55" fmla="*/ 1335883 w 1335883"/>
                  <a:gd name="connsiteY55" fmla="*/ 121445 h 2829107"/>
                  <a:gd name="connsiteX56" fmla="*/ 1314451 w 1335883"/>
                  <a:gd name="connsiteY56" fmla="*/ 0 h 2829107"/>
                  <a:gd name="connsiteX0" fmla="*/ 1340642 w 1362074"/>
                  <a:gd name="connsiteY0" fmla="*/ 0 h 2829107"/>
                  <a:gd name="connsiteX1" fmla="*/ 1273968 w 1362074"/>
                  <a:gd name="connsiteY1" fmla="*/ 19052 h 2829107"/>
                  <a:gd name="connsiteX2" fmla="*/ 1162049 w 1362074"/>
                  <a:gd name="connsiteY2" fmla="*/ 40483 h 2829107"/>
                  <a:gd name="connsiteX3" fmla="*/ 1040605 w 1362074"/>
                  <a:gd name="connsiteY3" fmla="*/ 59533 h 2829107"/>
                  <a:gd name="connsiteX4" fmla="*/ 900111 w 1362074"/>
                  <a:gd name="connsiteY4" fmla="*/ 88108 h 2829107"/>
                  <a:gd name="connsiteX5" fmla="*/ 840580 w 1362074"/>
                  <a:gd name="connsiteY5" fmla="*/ 97633 h 2829107"/>
                  <a:gd name="connsiteX6" fmla="*/ 747711 w 1362074"/>
                  <a:gd name="connsiteY6" fmla="*/ 123826 h 2829107"/>
                  <a:gd name="connsiteX7" fmla="*/ 702468 w 1362074"/>
                  <a:gd name="connsiteY7" fmla="*/ 166689 h 2829107"/>
                  <a:gd name="connsiteX8" fmla="*/ 609599 w 1362074"/>
                  <a:gd name="connsiteY8" fmla="*/ 264321 h 2829107"/>
                  <a:gd name="connsiteX9" fmla="*/ 526255 w 1362074"/>
                  <a:gd name="connsiteY9" fmla="*/ 347663 h 2829107"/>
                  <a:gd name="connsiteX10" fmla="*/ 490536 w 1362074"/>
                  <a:gd name="connsiteY10" fmla="*/ 459583 h 2829107"/>
                  <a:gd name="connsiteX11" fmla="*/ 466724 w 1362074"/>
                  <a:gd name="connsiteY11" fmla="*/ 528639 h 2829107"/>
                  <a:gd name="connsiteX12" fmla="*/ 445293 w 1362074"/>
                  <a:gd name="connsiteY12" fmla="*/ 595314 h 2829107"/>
                  <a:gd name="connsiteX13" fmla="*/ 385762 w 1362074"/>
                  <a:gd name="connsiteY13" fmla="*/ 631032 h 2829107"/>
                  <a:gd name="connsiteX14" fmla="*/ 292893 w 1362074"/>
                  <a:gd name="connsiteY14" fmla="*/ 678658 h 2829107"/>
                  <a:gd name="connsiteX15" fmla="*/ 245267 w 1362074"/>
                  <a:gd name="connsiteY15" fmla="*/ 759620 h 2829107"/>
                  <a:gd name="connsiteX16" fmla="*/ 200025 w 1362074"/>
                  <a:gd name="connsiteY16" fmla="*/ 888207 h 2829107"/>
                  <a:gd name="connsiteX17" fmla="*/ 150019 w 1362074"/>
                  <a:gd name="connsiteY17" fmla="*/ 1004889 h 2829107"/>
                  <a:gd name="connsiteX18" fmla="*/ 130969 w 1362074"/>
                  <a:gd name="connsiteY18" fmla="*/ 1185863 h 2829107"/>
                  <a:gd name="connsiteX19" fmla="*/ 135731 w 1362074"/>
                  <a:gd name="connsiteY19" fmla="*/ 1328738 h 2829107"/>
                  <a:gd name="connsiteX20" fmla="*/ 135731 w 1362074"/>
                  <a:gd name="connsiteY20" fmla="*/ 1443038 h 2829107"/>
                  <a:gd name="connsiteX21" fmla="*/ 145256 w 1362074"/>
                  <a:gd name="connsiteY21" fmla="*/ 1619251 h 2829107"/>
                  <a:gd name="connsiteX22" fmla="*/ 142875 w 1362074"/>
                  <a:gd name="connsiteY22" fmla="*/ 1702595 h 2829107"/>
                  <a:gd name="connsiteX23" fmla="*/ 140494 w 1362074"/>
                  <a:gd name="connsiteY23" fmla="*/ 1802607 h 2829107"/>
                  <a:gd name="connsiteX24" fmla="*/ 130969 w 1362074"/>
                  <a:gd name="connsiteY24" fmla="*/ 1874045 h 2829107"/>
                  <a:gd name="connsiteX25" fmla="*/ 130969 w 1362074"/>
                  <a:gd name="connsiteY25" fmla="*/ 2045495 h 2829107"/>
                  <a:gd name="connsiteX26" fmla="*/ 128587 w 1362074"/>
                  <a:gd name="connsiteY26" fmla="*/ 2162176 h 2829107"/>
                  <a:gd name="connsiteX27" fmla="*/ 123825 w 1362074"/>
                  <a:gd name="connsiteY27" fmla="*/ 2233613 h 2829107"/>
                  <a:gd name="connsiteX28" fmla="*/ 0 w 1362074"/>
                  <a:gd name="connsiteY28" fmla="*/ 2336007 h 2829107"/>
                  <a:gd name="connsiteX29" fmla="*/ 26195 w 1362074"/>
                  <a:gd name="connsiteY29" fmla="*/ 2521745 h 2829107"/>
                  <a:gd name="connsiteX30" fmla="*/ 52389 w 1362074"/>
                  <a:gd name="connsiteY30" fmla="*/ 2821782 h 2829107"/>
                  <a:gd name="connsiteX31" fmla="*/ 119062 w 1362074"/>
                  <a:gd name="connsiteY31" fmla="*/ 2824165 h 2829107"/>
                  <a:gd name="connsiteX32" fmla="*/ 140494 w 1362074"/>
                  <a:gd name="connsiteY32" fmla="*/ 2557463 h 2829107"/>
                  <a:gd name="connsiteX33" fmla="*/ 145256 w 1362074"/>
                  <a:gd name="connsiteY33" fmla="*/ 2466976 h 2829107"/>
                  <a:gd name="connsiteX34" fmla="*/ 157162 w 1362074"/>
                  <a:gd name="connsiteY34" fmla="*/ 2255045 h 2829107"/>
                  <a:gd name="connsiteX35" fmla="*/ 166687 w 1362074"/>
                  <a:gd name="connsiteY35" fmla="*/ 2128838 h 2829107"/>
                  <a:gd name="connsiteX36" fmla="*/ 169069 w 1362074"/>
                  <a:gd name="connsiteY36" fmla="*/ 2031207 h 2829107"/>
                  <a:gd name="connsiteX37" fmla="*/ 183356 w 1362074"/>
                  <a:gd name="connsiteY37" fmla="*/ 1835945 h 2829107"/>
                  <a:gd name="connsiteX38" fmla="*/ 195262 w 1362074"/>
                  <a:gd name="connsiteY38" fmla="*/ 1654970 h 2829107"/>
                  <a:gd name="connsiteX39" fmla="*/ 202406 w 1362074"/>
                  <a:gd name="connsiteY39" fmla="*/ 1602582 h 2829107"/>
                  <a:gd name="connsiteX40" fmla="*/ 207169 w 1362074"/>
                  <a:gd name="connsiteY40" fmla="*/ 1552576 h 2829107"/>
                  <a:gd name="connsiteX41" fmla="*/ 219075 w 1362074"/>
                  <a:gd name="connsiteY41" fmla="*/ 1385888 h 2829107"/>
                  <a:gd name="connsiteX42" fmla="*/ 223837 w 1362074"/>
                  <a:gd name="connsiteY42" fmla="*/ 1271588 h 2829107"/>
                  <a:gd name="connsiteX43" fmla="*/ 235744 w 1362074"/>
                  <a:gd name="connsiteY43" fmla="*/ 1154907 h 2829107"/>
                  <a:gd name="connsiteX44" fmla="*/ 273844 w 1362074"/>
                  <a:gd name="connsiteY44" fmla="*/ 1085851 h 2829107"/>
                  <a:gd name="connsiteX45" fmla="*/ 316706 w 1362074"/>
                  <a:gd name="connsiteY45" fmla="*/ 992982 h 2829107"/>
                  <a:gd name="connsiteX46" fmla="*/ 366711 w 1362074"/>
                  <a:gd name="connsiteY46" fmla="*/ 900114 h 2829107"/>
                  <a:gd name="connsiteX47" fmla="*/ 421480 w 1362074"/>
                  <a:gd name="connsiteY47" fmla="*/ 809627 h 2829107"/>
                  <a:gd name="connsiteX48" fmla="*/ 464343 w 1362074"/>
                  <a:gd name="connsiteY48" fmla="*/ 733427 h 2829107"/>
                  <a:gd name="connsiteX49" fmla="*/ 538161 w 1362074"/>
                  <a:gd name="connsiteY49" fmla="*/ 602458 h 2829107"/>
                  <a:gd name="connsiteX50" fmla="*/ 635792 w 1362074"/>
                  <a:gd name="connsiteY50" fmla="*/ 431007 h 2829107"/>
                  <a:gd name="connsiteX51" fmla="*/ 747711 w 1362074"/>
                  <a:gd name="connsiteY51" fmla="*/ 330996 h 2829107"/>
                  <a:gd name="connsiteX52" fmla="*/ 852486 w 1362074"/>
                  <a:gd name="connsiteY52" fmla="*/ 257177 h 2829107"/>
                  <a:gd name="connsiteX53" fmla="*/ 1012030 w 1362074"/>
                  <a:gd name="connsiteY53" fmla="*/ 185738 h 2829107"/>
                  <a:gd name="connsiteX54" fmla="*/ 1252536 w 1362074"/>
                  <a:gd name="connsiteY54" fmla="*/ 126208 h 2829107"/>
                  <a:gd name="connsiteX55" fmla="*/ 1362074 w 1362074"/>
                  <a:gd name="connsiteY55" fmla="*/ 121445 h 2829107"/>
                  <a:gd name="connsiteX56" fmla="*/ 1340642 w 1362074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31073 w 1364560"/>
                  <a:gd name="connsiteY26" fmla="*/ 2162176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2010 w 1364560"/>
                  <a:gd name="connsiteY26" fmla="*/ 2133601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71449 w 1366836"/>
                  <a:gd name="connsiteY35" fmla="*/ 2128838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3 w 1366836"/>
                  <a:gd name="connsiteY32" fmla="*/ 2562226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3 w 1366836"/>
                  <a:gd name="connsiteY33" fmla="*/ 2562226 h 2829107"/>
                  <a:gd name="connsiteX34" fmla="*/ 119062 w 1366836"/>
                  <a:gd name="connsiteY34" fmla="*/ 2476501 h 2829107"/>
                  <a:gd name="connsiteX35" fmla="*/ 109537 w 1366836"/>
                  <a:gd name="connsiteY35" fmla="*/ 2271714 h 2829107"/>
                  <a:gd name="connsiteX36" fmla="*/ 104774 w 1366836"/>
                  <a:gd name="connsiteY36" fmla="*/ 2133601 h 2829107"/>
                  <a:gd name="connsiteX37" fmla="*/ 173831 w 1366836"/>
                  <a:gd name="connsiteY37" fmla="*/ 2031207 h 2829107"/>
                  <a:gd name="connsiteX38" fmla="*/ 188118 w 1366836"/>
                  <a:gd name="connsiteY38" fmla="*/ 1835945 h 2829107"/>
                  <a:gd name="connsiteX39" fmla="*/ 200024 w 1366836"/>
                  <a:gd name="connsiteY39" fmla="*/ 1654970 h 2829107"/>
                  <a:gd name="connsiteX40" fmla="*/ 207168 w 1366836"/>
                  <a:gd name="connsiteY40" fmla="*/ 1602582 h 2829107"/>
                  <a:gd name="connsiteX41" fmla="*/ 211931 w 1366836"/>
                  <a:gd name="connsiteY41" fmla="*/ 1552576 h 2829107"/>
                  <a:gd name="connsiteX42" fmla="*/ 223837 w 1366836"/>
                  <a:gd name="connsiteY42" fmla="*/ 1385888 h 2829107"/>
                  <a:gd name="connsiteX43" fmla="*/ 228599 w 1366836"/>
                  <a:gd name="connsiteY43" fmla="*/ 1271588 h 2829107"/>
                  <a:gd name="connsiteX44" fmla="*/ 240506 w 1366836"/>
                  <a:gd name="connsiteY44" fmla="*/ 1154907 h 2829107"/>
                  <a:gd name="connsiteX45" fmla="*/ 278606 w 1366836"/>
                  <a:gd name="connsiteY45" fmla="*/ 1085851 h 2829107"/>
                  <a:gd name="connsiteX46" fmla="*/ 321468 w 1366836"/>
                  <a:gd name="connsiteY46" fmla="*/ 992982 h 2829107"/>
                  <a:gd name="connsiteX47" fmla="*/ 371473 w 1366836"/>
                  <a:gd name="connsiteY47" fmla="*/ 900114 h 2829107"/>
                  <a:gd name="connsiteX48" fmla="*/ 426242 w 1366836"/>
                  <a:gd name="connsiteY48" fmla="*/ 809627 h 2829107"/>
                  <a:gd name="connsiteX49" fmla="*/ 469105 w 1366836"/>
                  <a:gd name="connsiteY49" fmla="*/ 733427 h 2829107"/>
                  <a:gd name="connsiteX50" fmla="*/ 542923 w 1366836"/>
                  <a:gd name="connsiteY50" fmla="*/ 602458 h 2829107"/>
                  <a:gd name="connsiteX51" fmla="*/ 640554 w 1366836"/>
                  <a:gd name="connsiteY51" fmla="*/ 431007 h 2829107"/>
                  <a:gd name="connsiteX52" fmla="*/ 752473 w 1366836"/>
                  <a:gd name="connsiteY52" fmla="*/ 330996 h 2829107"/>
                  <a:gd name="connsiteX53" fmla="*/ 857248 w 1366836"/>
                  <a:gd name="connsiteY53" fmla="*/ 257177 h 2829107"/>
                  <a:gd name="connsiteX54" fmla="*/ 1016792 w 1366836"/>
                  <a:gd name="connsiteY54" fmla="*/ 185738 h 2829107"/>
                  <a:gd name="connsiteX55" fmla="*/ 1257298 w 1366836"/>
                  <a:gd name="connsiteY55" fmla="*/ 126208 h 2829107"/>
                  <a:gd name="connsiteX56" fmla="*/ 1366836 w 1366836"/>
                  <a:gd name="connsiteY56" fmla="*/ 121445 h 2829107"/>
                  <a:gd name="connsiteX57" fmla="*/ 1345404 w 1366836"/>
                  <a:gd name="connsiteY57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09537 w 1366836"/>
                  <a:gd name="connsiteY36" fmla="*/ 2271714 h 2829107"/>
                  <a:gd name="connsiteX37" fmla="*/ 104774 w 1366836"/>
                  <a:gd name="connsiteY37" fmla="*/ 2133601 h 2829107"/>
                  <a:gd name="connsiteX38" fmla="*/ 173831 w 1366836"/>
                  <a:gd name="connsiteY38" fmla="*/ 2031207 h 2829107"/>
                  <a:gd name="connsiteX39" fmla="*/ 188118 w 1366836"/>
                  <a:gd name="connsiteY39" fmla="*/ 1835945 h 2829107"/>
                  <a:gd name="connsiteX40" fmla="*/ 200024 w 1366836"/>
                  <a:gd name="connsiteY40" fmla="*/ 1654970 h 2829107"/>
                  <a:gd name="connsiteX41" fmla="*/ 207168 w 1366836"/>
                  <a:gd name="connsiteY41" fmla="*/ 1602582 h 2829107"/>
                  <a:gd name="connsiteX42" fmla="*/ 211931 w 1366836"/>
                  <a:gd name="connsiteY42" fmla="*/ 1552576 h 2829107"/>
                  <a:gd name="connsiteX43" fmla="*/ 223837 w 1366836"/>
                  <a:gd name="connsiteY43" fmla="*/ 1385888 h 2829107"/>
                  <a:gd name="connsiteX44" fmla="*/ 228599 w 1366836"/>
                  <a:gd name="connsiteY44" fmla="*/ 1271588 h 2829107"/>
                  <a:gd name="connsiteX45" fmla="*/ 240506 w 1366836"/>
                  <a:gd name="connsiteY45" fmla="*/ 1154907 h 2829107"/>
                  <a:gd name="connsiteX46" fmla="*/ 278606 w 1366836"/>
                  <a:gd name="connsiteY46" fmla="*/ 1085851 h 2829107"/>
                  <a:gd name="connsiteX47" fmla="*/ 321468 w 1366836"/>
                  <a:gd name="connsiteY47" fmla="*/ 992982 h 2829107"/>
                  <a:gd name="connsiteX48" fmla="*/ 371473 w 1366836"/>
                  <a:gd name="connsiteY48" fmla="*/ 900114 h 2829107"/>
                  <a:gd name="connsiteX49" fmla="*/ 426242 w 1366836"/>
                  <a:gd name="connsiteY49" fmla="*/ 809627 h 2829107"/>
                  <a:gd name="connsiteX50" fmla="*/ 469105 w 1366836"/>
                  <a:gd name="connsiteY50" fmla="*/ 733427 h 2829107"/>
                  <a:gd name="connsiteX51" fmla="*/ 542923 w 1366836"/>
                  <a:gd name="connsiteY51" fmla="*/ 602458 h 2829107"/>
                  <a:gd name="connsiteX52" fmla="*/ 640554 w 1366836"/>
                  <a:gd name="connsiteY52" fmla="*/ 431007 h 2829107"/>
                  <a:gd name="connsiteX53" fmla="*/ 752473 w 1366836"/>
                  <a:gd name="connsiteY53" fmla="*/ 330996 h 2829107"/>
                  <a:gd name="connsiteX54" fmla="*/ 857248 w 1366836"/>
                  <a:gd name="connsiteY54" fmla="*/ 257177 h 2829107"/>
                  <a:gd name="connsiteX55" fmla="*/ 1016792 w 1366836"/>
                  <a:gd name="connsiteY55" fmla="*/ 185738 h 2829107"/>
                  <a:gd name="connsiteX56" fmla="*/ 1257298 w 1366836"/>
                  <a:gd name="connsiteY56" fmla="*/ 126208 h 2829107"/>
                  <a:gd name="connsiteX57" fmla="*/ 1366836 w 1366836"/>
                  <a:gd name="connsiteY57" fmla="*/ 121445 h 2829107"/>
                  <a:gd name="connsiteX58" fmla="*/ 1345404 w 1366836"/>
                  <a:gd name="connsiteY58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4774 w 1366836"/>
                  <a:gd name="connsiteY38" fmla="*/ 2133601 h 2829107"/>
                  <a:gd name="connsiteX39" fmla="*/ 173831 w 1366836"/>
                  <a:gd name="connsiteY39" fmla="*/ 2031207 h 2829107"/>
                  <a:gd name="connsiteX40" fmla="*/ 188118 w 1366836"/>
                  <a:gd name="connsiteY40" fmla="*/ 1835945 h 2829107"/>
                  <a:gd name="connsiteX41" fmla="*/ 200024 w 1366836"/>
                  <a:gd name="connsiteY41" fmla="*/ 1654970 h 2829107"/>
                  <a:gd name="connsiteX42" fmla="*/ 207168 w 1366836"/>
                  <a:gd name="connsiteY42" fmla="*/ 1602582 h 2829107"/>
                  <a:gd name="connsiteX43" fmla="*/ 211931 w 1366836"/>
                  <a:gd name="connsiteY43" fmla="*/ 1552576 h 2829107"/>
                  <a:gd name="connsiteX44" fmla="*/ 223837 w 1366836"/>
                  <a:gd name="connsiteY44" fmla="*/ 1385888 h 2829107"/>
                  <a:gd name="connsiteX45" fmla="*/ 228599 w 1366836"/>
                  <a:gd name="connsiteY45" fmla="*/ 1271588 h 2829107"/>
                  <a:gd name="connsiteX46" fmla="*/ 240506 w 1366836"/>
                  <a:gd name="connsiteY46" fmla="*/ 1154907 h 2829107"/>
                  <a:gd name="connsiteX47" fmla="*/ 278606 w 1366836"/>
                  <a:gd name="connsiteY47" fmla="*/ 1085851 h 2829107"/>
                  <a:gd name="connsiteX48" fmla="*/ 321468 w 1366836"/>
                  <a:gd name="connsiteY48" fmla="*/ 992982 h 2829107"/>
                  <a:gd name="connsiteX49" fmla="*/ 371473 w 1366836"/>
                  <a:gd name="connsiteY49" fmla="*/ 900114 h 2829107"/>
                  <a:gd name="connsiteX50" fmla="*/ 426242 w 1366836"/>
                  <a:gd name="connsiteY50" fmla="*/ 809627 h 2829107"/>
                  <a:gd name="connsiteX51" fmla="*/ 469105 w 1366836"/>
                  <a:gd name="connsiteY51" fmla="*/ 733427 h 2829107"/>
                  <a:gd name="connsiteX52" fmla="*/ 542923 w 1366836"/>
                  <a:gd name="connsiteY52" fmla="*/ 602458 h 2829107"/>
                  <a:gd name="connsiteX53" fmla="*/ 640554 w 1366836"/>
                  <a:gd name="connsiteY53" fmla="*/ 431007 h 2829107"/>
                  <a:gd name="connsiteX54" fmla="*/ 752473 w 1366836"/>
                  <a:gd name="connsiteY54" fmla="*/ 330996 h 2829107"/>
                  <a:gd name="connsiteX55" fmla="*/ 857248 w 1366836"/>
                  <a:gd name="connsiteY55" fmla="*/ 257177 h 2829107"/>
                  <a:gd name="connsiteX56" fmla="*/ 1016792 w 1366836"/>
                  <a:gd name="connsiteY56" fmla="*/ 185738 h 2829107"/>
                  <a:gd name="connsiteX57" fmla="*/ 1257298 w 1366836"/>
                  <a:gd name="connsiteY57" fmla="*/ 126208 h 2829107"/>
                  <a:gd name="connsiteX58" fmla="*/ 1366836 w 1366836"/>
                  <a:gd name="connsiteY58" fmla="*/ 121445 h 2829107"/>
                  <a:gd name="connsiteX59" fmla="*/ 1345404 w 1366836"/>
                  <a:gd name="connsiteY59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9538 w 1366836"/>
                  <a:gd name="connsiteY38" fmla="*/ 2214563 h 2829107"/>
                  <a:gd name="connsiteX39" fmla="*/ 104774 w 1366836"/>
                  <a:gd name="connsiteY39" fmla="*/ 2133601 h 2829107"/>
                  <a:gd name="connsiteX40" fmla="*/ 173831 w 1366836"/>
                  <a:gd name="connsiteY40" fmla="*/ 2031207 h 2829107"/>
                  <a:gd name="connsiteX41" fmla="*/ 188118 w 1366836"/>
                  <a:gd name="connsiteY41" fmla="*/ 1835945 h 2829107"/>
                  <a:gd name="connsiteX42" fmla="*/ 200024 w 1366836"/>
                  <a:gd name="connsiteY42" fmla="*/ 1654970 h 2829107"/>
                  <a:gd name="connsiteX43" fmla="*/ 207168 w 1366836"/>
                  <a:gd name="connsiteY43" fmla="*/ 1602582 h 2829107"/>
                  <a:gd name="connsiteX44" fmla="*/ 211931 w 1366836"/>
                  <a:gd name="connsiteY44" fmla="*/ 1552576 h 2829107"/>
                  <a:gd name="connsiteX45" fmla="*/ 223837 w 1366836"/>
                  <a:gd name="connsiteY45" fmla="*/ 1385888 h 2829107"/>
                  <a:gd name="connsiteX46" fmla="*/ 228599 w 1366836"/>
                  <a:gd name="connsiteY46" fmla="*/ 1271588 h 2829107"/>
                  <a:gd name="connsiteX47" fmla="*/ 240506 w 1366836"/>
                  <a:gd name="connsiteY47" fmla="*/ 1154907 h 2829107"/>
                  <a:gd name="connsiteX48" fmla="*/ 278606 w 1366836"/>
                  <a:gd name="connsiteY48" fmla="*/ 1085851 h 2829107"/>
                  <a:gd name="connsiteX49" fmla="*/ 321468 w 1366836"/>
                  <a:gd name="connsiteY49" fmla="*/ 992982 h 2829107"/>
                  <a:gd name="connsiteX50" fmla="*/ 371473 w 1366836"/>
                  <a:gd name="connsiteY50" fmla="*/ 900114 h 2829107"/>
                  <a:gd name="connsiteX51" fmla="*/ 426242 w 1366836"/>
                  <a:gd name="connsiteY51" fmla="*/ 809627 h 2829107"/>
                  <a:gd name="connsiteX52" fmla="*/ 469105 w 1366836"/>
                  <a:gd name="connsiteY52" fmla="*/ 733427 h 2829107"/>
                  <a:gd name="connsiteX53" fmla="*/ 542923 w 1366836"/>
                  <a:gd name="connsiteY53" fmla="*/ 602458 h 2829107"/>
                  <a:gd name="connsiteX54" fmla="*/ 640554 w 1366836"/>
                  <a:gd name="connsiteY54" fmla="*/ 431007 h 2829107"/>
                  <a:gd name="connsiteX55" fmla="*/ 752473 w 1366836"/>
                  <a:gd name="connsiteY55" fmla="*/ 330996 h 2829107"/>
                  <a:gd name="connsiteX56" fmla="*/ 857248 w 1366836"/>
                  <a:gd name="connsiteY56" fmla="*/ 257177 h 2829107"/>
                  <a:gd name="connsiteX57" fmla="*/ 1016792 w 1366836"/>
                  <a:gd name="connsiteY57" fmla="*/ 185738 h 2829107"/>
                  <a:gd name="connsiteX58" fmla="*/ 1257298 w 1366836"/>
                  <a:gd name="connsiteY58" fmla="*/ 126208 h 2829107"/>
                  <a:gd name="connsiteX59" fmla="*/ 1366836 w 1366836"/>
                  <a:gd name="connsiteY59" fmla="*/ 121445 h 2829107"/>
                  <a:gd name="connsiteX60" fmla="*/ 1345404 w 1366836"/>
                  <a:gd name="connsiteY60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57151 w 1366836"/>
                  <a:gd name="connsiteY31" fmla="*/ 2821782 h 2829107"/>
                  <a:gd name="connsiteX32" fmla="*/ 123824 w 1366836"/>
                  <a:gd name="connsiteY32" fmla="*/ 2824165 h 2829107"/>
                  <a:gd name="connsiteX33" fmla="*/ 121444 w 1366836"/>
                  <a:gd name="connsiteY33" fmla="*/ 2712245 h 2829107"/>
                  <a:gd name="connsiteX34" fmla="*/ 121444 w 1366836"/>
                  <a:gd name="connsiteY34" fmla="*/ 2619376 h 2829107"/>
                  <a:gd name="connsiteX35" fmla="*/ 121443 w 1366836"/>
                  <a:gd name="connsiteY35" fmla="*/ 2562226 h 2829107"/>
                  <a:gd name="connsiteX36" fmla="*/ 119062 w 1366836"/>
                  <a:gd name="connsiteY36" fmla="*/ 2476501 h 2829107"/>
                  <a:gd name="connsiteX37" fmla="*/ 111919 w 1366836"/>
                  <a:gd name="connsiteY37" fmla="*/ 2393157 h 2829107"/>
                  <a:gd name="connsiteX38" fmla="*/ 109537 w 1366836"/>
                  <a:gd name="connsiteY38" fmla="*/ 2271714 h 2829107"/>
                  <a:gd name="connsiteX39" fmla="*/ 109538 w 1366836"/>
                  <a:gd name="connsiteY39" fmla="*/ 2214563 h 2829107"/>
                  <a:gd name="connsiteX40" fmla="*/ 104774 w 1366836"/>
                  <a:gd name="connsiteY40" fmla="*/ 2133601 h 2829107"/>
                  <a:gd name="connsiteX41" fmla="*/ 173831 w 1366836"/>
                  <a:gd name="connsiteY41" fmla="*/ 2031207 h 2829107"/>
                  <a:gd name="connsiteX42" fmla="*/ 188118 w 1366836"/>
                  <a:gd name="connsiteY42" fmla="*/ 1835945 h 2829107"/>
                  <a:gd name="connsiteX43" fmla="*/ 200024 w 1366836"/>
                  <a:gd name="connsiteY43" fmla="*/ 1654970 h 2829107"/>
                  <a:gd name="connsiteX44" fmla="*/ 207168 w 1366836"/>
                  <a:gd name="connsiteY44" fmla="*/ 1602582 h 2829107"/>
                  <a:gd name="connsiteX45" fmla="*/ 211931 w 1366836"/>
                  <a:gd name="connsiteY45" fmla="*/ 1552576 h 2829107"/>
                  <a:gd name="connsiteX46" fmla="*/ 223837 w 1366836"/>
                  <a:gd name="connsiteY46" fmla="*/ 1385888 h 2829107"/>
                  <a:gd name="connsiteX47" fmla="*/ 228599 w 1366836"/>
                  <a:gd name="connsiteY47" fmla="*/ 1271588 h 2829107"/>
                  <a:gd name="connsiteX48" fmla="*/ 240506 w 1366836"/>
                  <a:gd name="connsiteY48" fmla="*/ 1154907 h 2829107"/>
                  <a:gd name="connsiteX49" fmla="*/ 278606 w 1366836"/>
                  <a:gd name="connsiteY49" fmla="*/ 1085851 h 2829107"/>
                  <a:gd name="connsiteX50" fmla="*/ 321468 w 1366836"/>
                  <a:gd name="connsiteY50" fmla="*/ 992982 h 2829107"/>
                  <a:gd name="connsiteX51" fmla="*/ 371473 w 1366836"/>
                  <a:gd name="connsiteY51" fmla="*/ 900114 h 2829107"/>
                  <a:gd name="connsiteX52" fmla="*/ 426242 w 1366836"/>
                  <a:gd name="connsiteY52" fmla="*/ 809627 h 2829107"/>
                  <a:gd name="connsiteX53" fmla="*/ 469105 w 1366836"/>
                  <a:gd name="connsiteY53" fmla="*/ 733427 h 2829107"/>
                  <a:gd name="connsiteX54" fmla="*/ 542923 w 1366836"/>
                  <a:gd name="connsiteY54" fmla="*/ 602458 h 2829107"/>
                  <a:gd name="connsiteX55" fmla="*/ 640554 w 1366836"/>
                  <a:gd name="connsiteY55" fmla="*/ 431007 h 2829107"/>
                  <a:gd name="connsiteX56" fmla="*/ 752473 w 1366836"/>
                  <a:gd name="connsiteY56" fmla="*/ 330996 h 2829107"/>
                  <a:gd name="connsiteX57" fmla="*/ 857248 w 1366836"/>
                  <a:gd name="connsiteY57" fmla="*/ 257177 h 2829107"/>
                  <a:gd name="connsiteX58" fmla="*/ 1016792 w 1366836"/>
                  <a:gd name="connsiteY58" fmla="*/ 185738 h 2829107"/>
                  <a:gd name="connsiteX59" fmla="*/ 1257298 w 1366836"/>
                  <a:gd name="connsiteY59" fmla="*/ 126208 h 2829107"/>
                  <a:gd name="connsiteX60" fmla="*/ 1366836 w 1366836"/>
                  <a:gd name="connsiteY60" fmla="*/ 121445 h 2829107"/>
                  <a:gd name="connsiteX61" fmla="*/ 1345404 w 1366836"/>
                  <a:gd name="connsiteY61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57151 w 1366836"/>
                  <a:gd name="connsiteY32" fmla="*/ 2821782 h 2829107"/>
                  <a:gd name="connsiteX33" fmla="*/ 123824 w 1366836"/>
                  <a:gd name="connsiteY33" fmla="*/ 2824165 h 2829107"/>
                  <a:gd name="connsiteX34" fmla="*/ 121444 w 1366836"/>
                  <a:gd name="connsiteY34" fmla="*/ 2712245 h 2829107"/>
                  <a:gd name="connsiteX35" fmla="*/ 121444 w 1366836"/>
                  <a:gd name="connsiteY35" fmla="*/ 2619376 h 2829107"/>
                  <a:gd name="connsiteX36" fmla="*/ 121443 w 1366836"/>
                  <a:gd name="connsiteY36" fmla="*/ 2562226 h 2829107"/>
                  <a:gd name="connsiteX37" fmla="*/ 119062 w 1366836"/>
                  <a:gd name="connsiteY37" fmla="*/ 2476501 h 2829107"/>
                  <a:gd name="connsiteX38" fmla="*/ 111919 w 1366836"/>
                  <a:gd name="connsiteY38" fmla="*/ 2393157 h 2829107"/>
                  <a:gd name="connsiteX39" fmla="*/ 109537 w 1366836"/>
                  <a:gd name="connsiteY39" fmla="*/ 2271714 h 2829107"/>
                  <a:gd name="connsiteX40" fmla="*/ 109538 w 1366836"/>
                  <a:gd name="connsiteY40" fmla="*/ 2214563 h 2829107"/>
                  <a:gd name="connsiteX41" fmla="*/ 104774 w 1366836"/>
                  <a:gd name="connsiteY41" fmla="*/ 2133601 h 2829107"/>
                  <a:gd name="connsiteX42" fmla="*/ 173831 w 1366836"/>
                  <a:gd name="connsiteY42" fmla="*/ 2031207 h 2829107"/>
                  <a:gd name="connsiteX43" fmla="*/ 188118 w 1366836"/>
                  <a:gd name="connsiteY43" fmla="*/ 1835945 h 2829107"/>
                  <a:gd name="connsiteX44" fmla="*/ 200024 w 1366836"/>
                  <a:gd name="connsiteY44" fmla="*/ 1654970 h 2829107"/>
                  <a:gd name="connsiteX45" fmla="*/ 207168 w 1366836"/>
                  <a:gd name="connsiteY45" fmla="*/ 1602582 h 2829107"/>
                  <a:gd name="connsiteX46" fmla="*/ 211931 w 1366836"/>
                  <a:gd name="connsiteY46" fmla="*/ 1552576 h 2829107"/>
                  <a:gd name="connsiteX47" fmla="*/ 223837 w 1366836"/>
                  <a:gd name="connsiteY47" fmla="*/ 1385888 h 2829107"/>
                  <a:gd name="connsiteX48" fmla="*/ 228599 w 1366836"/>
                  <a:gd name="connsiteY48" fmla="*/ 1271588 h 2829107"/>
                  <a:gd name="connsiteX49" fmla="*/ 240506 w 1366836"/>
                  <a:gd name="connsiteY49" fmla="*/ 1154907 h 2829107"/>
                  <a:gd name="connsiteX50" fmla="*/ 278606 w 1366836"/>
                  <a:gd name="connsiteY50" fmla="*/ 1085851 h 2829107"/>
                  <a:gd name="connsiteX51" fmla="*/ 321468 w 1366836"/>
                  <a:gd name="connsiteY51" fmla="*/ 992982 h 2829107"/>
                  <a:gd name="connsiteX52" fmla="*/ 371473 w 1366836"/>
                  <a:gd name="connsiteY52" fmla="*/ 900114 h 2829107"/>
                  <a:gd name="connsiteX53" fmla="*/ 426242 w 1366836"/>
                  <a:gd name="connsiteY53" fmla="*/ 809627 h 2829107"/>
                  <a:gd name="connsiteX54" fmla="*/ 469105 w 1366836"/>
                  <a:gd name="connsiteY54" fmla="*/ 733427 h 2829107"/>
                  <a:gd name="connsiteX55" fmla="*/ 542923 w 1366836"/>
                  <a:gd name="connsiteY55" fmla="*/ 602458 h 2829107"/>
                  <a:gd name="connsiteX56" fmla="*/ 640554 w 1366836"/>
                  <a:gd name="connsiteY56" fmla="*/ 431007 h 2829107"/>
                  <a:gd name="connsiteX57" fmla="*/ 752473 w 1366836"/>
                  <a:gd name="connsiteY57" fmla="*/ 330996 h 2829107"/>
                  <a:gd name="connsiteX58" fmla="*/ 857248 w 1366836"/>
                  <a:gd name="connsiteY58" fmla="*/ 257177 h 2829107"/>
                  <a:gd name="connsiteX59" fmla="*/ 1016792 w 1366836"/>
                  <a:gd name="connsiteY59" fmla="*/ 185738 h 2829107"/>
                  <a:gd name="connsiteX60" fmla="*/ 1257298 w 1366836"/>
                  <a:gd name="connsiteY60" fmla="*/ 126208 h 2829107"/>
                  <a:gd name="connsiteX61" fmla="*/ 1366836 w 1366836"/>
                  <a:gd name="connsiteY61" fmla="*/ 121445 h 2829107"/>
                  <a:gd name="connsiteX62" fmla="*/ 1345404 w 1366836"/>
                  <a:gd name="connsiteY62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40482 w 1366836"/>
                  <a:gd name="connsiteY32" fmla="*/ 2776538 h 2829107"/>
                  <a:gd name="connsiteX33" fmla="*/ 57151 w 1366836"/>
                  <a:gd name="connsiteY33" fmla="*/ 2821782 h 2829107"/>
                  <a:gd name="connsiteX34" fmla="*/ 123824 w 1366836"/>
                  <a:gd name="connsiteY34" fmla="*/ 2824165 h 2829107"/>
                  <a:gd name="connsiteX35" fmla="*/ 121444 w 1366836"/>
                  <a:gd name="connsiteY35" fmla="*/ 2712245 h 2829107"/>
                  <a:gd name="connsiteX36" fmla="*/ 121444 w 1366836"/>
                  <a:gd name="connsiteY36" fmla="*/ 2619376 h 2829107"/>
                  <a:gd name="connsiteX37" fmla="*/ 121443 w 1366836"/>
                  <a:gd name="connsiteY37" fmla="*/ 2562226 h 2829107"/>
                  <a:gd name="connsiteX38" fmla="*/ 119062 w 1366836"/>
                  <a:gd name="connsiteY38" fmla="*/ 2476501 h 2829107"/>
                  <a:gd name="connsiteX39" fmla="*/ 111919 w 1366836"/>
                  <a:gd name="connsiteY39" fmla="*/ 2393157 h 2829107"/>
                  <a:gd name="connsiteX40" fmla="*/ 109537 w 1366836"/>
                  <a:gd name="connsiteY40" fmla="*/ 2271714 h 2829107"/>
                  <a:gd name="connsiteX41" fmla="*/ 109538 w 1366836"/>
                  <a:gd name="connsiteY41" fmla="*/ 2214563 h 2829107"/>
                  <a:gd name="connsiteX42" fmla="*/ 104774 w 1366836"/>
                  <a:gd name="connsiteY42" fmla="*/ 2133601 h 2829107"/>
                  <a:gd name="connsiteX43" fmla="*/ 173831 w 1366836"/>
                  <a:gd name="connsiteY43" fmla="*/ 2031207 h 2829107"/>
                  <a:gd name="connsiteX44" fmla="*/ 188118 w 1366836"/>
                  <a:gd name="connsiteY44" fmla="*/ 1835945 h 2829107"/>
                  <a:gd name="connsiteX45" fmla="*/ 200024 w 1366836"/>
                  <a:gd name="connsiteY45" fmla="*/ 1654970 h 2829107"/>
                  <a:gd name="connsiteX46" fmla="*/ 207168 w 1366836"/>
                  <a:gd name="connsiteY46" fmla="*/ 1602582 h 2829107"/>
                  <a:gd name="connsiteX47" fmla="*/ 211931 w 1366836"/>
                  <a:gd name="connsiteY47" fmla="*/ 1552576 h 2829107"/>
                  <a:gd name="connsiteX48" fmla="*/ 223837 w 1366836"/>
                  <a:gd name="connsiteY48" fmla="*/ 1385888 h 2829107"/>
                  <a:gd name="connsiteX49" fmla="*/ 228599 w 1366836"/>
                  <a:gd name="connsiteY49" fmla="*/ 1271588 h 2829107"/>
                  <a:gd name="connsiteX50" fmla="*/ 240506 w 1366836"/>
                  <a:gd name="connsiteY50" fmla="*/ 1154907 h 2829107"/>
                  <a:gd name="connsiteX51" fmla="*/ 278606 w 1366836"/>
                  <a:gd name="connsiteY51" fmla="*/ 1085851 h 2829107"/>
                  <a:gd name="connsiteX52" fmla="*/ 321468 w 1366836"/>
                  <a:gd name="connsiteY52" fmla="*/ 992982 h 2829107"/>
                  <a:gd name="connsiteX53" fmla="*/ 371473 w 1366836"/>
                  <a:gd name="connsiteY53" fmla="*/ 900114 h 2829107"/>
                  <a:gd name="connsiteX54" fmla="*/ 426242 w 1366836"/>
                  <a:gd name="connsiteY54" fmla="*/ 809627 h 2829107"/>
                  <a:gd name="connsiteX55" fmla="*/ 469105 w 1366836"/>
                  <a:gd name="connsiteY55" fmla="*/ 733427 h 2829107"/>
                  <a:gd name="connsiteX56" fmla="*/ 542923 w 1366836"/>
                  <a:gd name="connsiteY56" fmla="*/ 602458 h 2829107"/>
                  <a:gd name="connsiteX57" fmla="*/ 640554 w 1366836"/>
                  <a:gd name="connsiteY57" fmla="*/ 431007 h 2829107"/>
                  <a:gd name="connsiteX58" fmla="*/ 752473 w 1366836"/>
                  <a:gd name="connsiteY58" fmla="*/ 330996 h 2829107"/>
                  <a:gd name="connsiteX59" fmla="*/ 857248 w 1366836"/>
                  <a:gd name="connsiteY59" fmla="*/ 257177 h 2829107"/>
                  <a:gd name="connsiteX60" fmla="*/ 1016792 w 1366836"/>
                  <a:gd name="connsiteY60" fmla="*/ 185738 h 2829107"/>
                  <a:gd name="connsiteX61" fmla="*/ 1257298 w 1366836"/>
                  <a:gd name="connsiteY61" fmla="*/ 126208 h 2829107"/>
                  <a:gd name="connsiteX62" fmla="*/ 1366836 w 1366836"/>
                  <a:gd name="connsiteY62" fmla="*/ 121445 h 2829107"/>
                  <a:gd name="connsiteX63" fmla="*/ 1345404 w 1366836"/>
                  <a:gd name="connsiteY63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21430 w 1366836"/>
                  <a:gd name="connsiteY24" fmla="*/ 1940720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59545 w 1352550"/>
                  <a:gd name="connsiteY45" fmla="*/ 2031207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45282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8264 w 1352550"/>
                  <a:gd name="connsiteY67" fmla="*/ 50007 h 2829107"/>
                  <a:gd name="connsiteX68" fmla="*/ 1331118 w 1352550"/>
                  <a:gd name="connsiteY68" fmla="*/ 0 h 2829107"/>
                  <a:gd name="connsiteX0" fmla="*/ 1331118 w 1359696"/>
                  <a:gd name="connsiteY0" fmla="*/ 0 h 2829107"/>
                  <a:gd name="connsiteX1" fmla="*/ 1266825 w 1359696"/>
                  <a:gd name="connsiteY1" fmla="*/ 9527 h 2829107"/>
                  <a:gd name="connsiteX2" fmla="*/ 1154906 w 1359696"/>
                  <a:gd name="connsiteY2" fmla="*/ 28577 h 2829107"/>
                  <a:gd name="connsiteX3" fmla="*/ 1031081 w 1359696"/>
                  <a:gd name="connsiteY3" fmla="*/ 59533 h 2829107"/>
                  <a:gd name="connsiteX4" fmla="*/ 897730 w 1359696"/>
                  <a:gd name="connsiteY4" fmla="*/ 100014 h 2829107"/>
                  <a:gd name="connsiteX5" fmla="*/ 842963 w 1359696"/>
                  <a:gd name="connsiteY5" fmla="*/ 114301 h 2829107"/>
                  <a:gd name="connsiteX6" fmla="*/ 766762 w 1359696"/>
                  <a:gd name="connsiteY6" fmla="*/ 157162 h 2829107"/>
                  <a:gd name="connsiteX7" fmla="*/ 700088 w 1359696"/>
                  <a:gd name="connsiteY7" fmla="*/ 197645 h 2829107"/>
                  <a:gd name="connsiteX8" fmla="*/ 614364 w 1359696"/>
                  <a:gd name="connsiteY8" fmla="*/ 257176 h 2829107"/>
                  <a:gd name="connsiteX9" fmla="*/ 600075 w 1359696"/>
                  <a:gd name="connsiteY9" fmla="*/ 264321 h 2829107"/>
                  <a:gd name="connsiteX10" fmla="*/ 531019 w 1359696"/>
                  <a:gd name="connsiteY10" fmla="*/ 333376 h 2829107"/>
                  <a:gd name="connsiteX11" fmla="*/ 454817 w 1359696"/>
                  <a:gd name="connsiteY11" fmla="*/ 416720 h 2829107"/>
                  <a:gd name="connsiteX12" fmla="*/ 423863 w 1359696"/>
                  <a:gd name="connsiteY12" fmla="*/ 466727 h 2829107"/>
                  <a:gd name="connsiteX13" fmla="*/ 376238 w 1359696"/>
                  <a:gd name="connsiteY13" fmla="*/ 526258 h 2829107"/>
                  <a:gd name="connsiteX14" fmla="*/ 316707 w 1359696"/>
                  <a:gd name="connsiteY14" fmla="*/ 616745 h 2829107"/>
                  <a:gd name="connsiteX15" fmla="*/ 276226 w 1359696"/>
                  <a:gd name="connsiteY15" fmla="*/ 671514 h 2829107"/>
                  <a:gd name="connsiteX16" fmla="*/ 228599 w 1359696"/>
                  <a:gd name="connsiteY16" fmla="*/ 762001 h 2829107"/>
                  <a:gd name="connsiteX17" fmla="*/ 180976 w 1359696"/>
                  <a:gd name="connsiteY17" fmla="*/ 876300 h 2829107"/>
                  <a:gd name="connsiteX18" fmla="*/ 140495 w 1359696"/>
                  <a:gd name="connsiteY18" fmla="*/ 1004889 h 2829107"/>
                  <a:gd name="connsiteX19" fmla="*/ 95251 w 1359696"/>
                  <a:gd name="connsiteY19" fmla="*/ 1185863 h 2829107"/>
                  <a:gd name="connsiteX20" fmla="*/ 69057 w 1359696"/>
                  <a:gd name="connsiteY20" fmla="*/ 1312069 h 2829107"/>
                  <a:gd name="connsiteX21" fmla="*/ 42863 w 1359696"/>
                  <a:gd name="connsiteY21" fmla="*/ 1431132 h 2829107"/>
                  <a:gd name="connsiteX22" fmla="*/ 28577 w 1359696"/>
                  <a:gd name="connsiteY22" fmla="*/ 1526382 h 2829107"/>
                  <a:gd name="connsiteX23" fmla="*/ 19051 w 1359696"/>
                  <a:gd name="connsiteY23" fmla="*/ 1616870 h 2829107"/>
                  <a:gd name="connsiteX24" fmla="*/ 23814 w 1359696"/>
                  <a:gd name="connsiteY24" fmla="*/ 1700214 h 2829107"/>
                  <a:gd name="connsiteX25" fmla="*/ 23813 w 1359696"/>
                  <a:gd name="connsiteY25" fmla="*/ 1774032 h 2829107"/>
                  <a:gd name="connsiteX26" fmla="*/ 7144 w 1359696"/>
                  <a:gd name="connsiteY26" fmla="*/ 1940720 h 2829107"/>
                  <a:gd name="connsiteX27" fmla="*/ 9527 w 1359696"/>
                  <a:gd name="connsiteY27" fmla="*/ 2050257 h 2829107"/>
                  <a:gd name="connsiteX28" fmla="*/ 0 w 1359696"/>
                  <a:gd name="connsiteY28" fmla="*/ 2133601 h 2829107"/>
                  <a:gd name="connsiteX29" fmla="*/ 2383 w 1359696"/>
                  <a:gd name="connsiteY29" fmla="*/ 2224088 h 2829107"/>
                  <a:gd name="connsiteX30" fmla="*/ 1 w 1359696"/>
                  <a:gd name="connsiteY30" fmla="*/ 2328863 h 2829107"/>
                  <a:gd name="connsiteX31" fmla="*/ 9527 w 1359696"/>
                  <a:gd name="connsiteY31" fmla="*/ 2421732 h 2829107"/>
                  <a:gd name="connsiteX32" fmla="*/ 16671 w 1359696"/>
                  <a:gd name="connsiteY32" fmla="*/ 2521745 h 2829107"/>
                  <a:gd name="connsiteX33" fmla="*/ 23814 w 1359696"/>
                  <a:gd name="connsiteY33" fmla="*/ 2597945 h 2829107"/>
                  <a:gd name="connsiteX34" fmla="*/ 35720 w 1359696"/>
                  <a:gd name="connsiteY34" fmla="*/ 2700339 h 2829107"/>
                  <a:gd name="connsiteX35" fmla="*/ 38103 w 1359696"/>
                  <a:gd name="connsiteY35" fmla="*/ 2776538 h 2829107"/>
                  <a:gd name="connsiteX36" fmla="*/ 42865 w 1359696"/>
                  <a:gd name="connsiteY36" fmla="*/ 2821782 h 2829107"/>
                  <a:gd name="connsiteX37" fmla="*/ 109538 w 1359696"/>
                  <a:gd name="connsiteY37" fmla="*/ 2824165 h 2829107"/>
                  <a:gd name="connsiteX38" fmla="*/ 109539 w 1359696"/>
                  <a:gd name="connsiteY38" fmla="*/ 2764632 h 2829107"/>
                  <a:gd name="connsiteX39" fmla="*/ 107158 w 1359696"/>
                  <a:gd name="connsiteY39" fmla="*/ 2712245 h 2829107"/>
                  <a:gd name="connsiteX40" fmla="*/ 114301 w 1359696"/>
                  <a:gd name="connsiteY40" fmla="*/ 2619376 h 2829107"/>
                  <a:gd name="connsiteX41" fmla="*/ 114301 w 1359696"/>
                  <a:gd name="connsiteY41" fmla="*/ 2564607 h 2829107"/>
                  <a:gd name="connsiteX42" fmla="*/ 111920 w 1359696"/>
                  <a:gd name="connsiteY42" fmla="*/ 2481264 h 2829107"/>
                  <a:gd name="connsiteX43" fmla="*/ 114302 w 1359696"/>
                  <a:gd name="connsiteY43" fmla="*/ 2381251 h 2829107"/>
                  <a:gd name="connsiteX44" fmla="*/ 102395 w 1359696"/>
                  <a:gd name="connsiteY44" fmla="*/ 2295527 h 2829107"/>
                  <a:gd name="connsiteX45" fmla="*/ 95251 w 1359696"/>
                  <a:gd name="connsiteY45" fmla="*/ 2216945 h 2829107"/>
                  <a:gd name="connsiteX46" fmla="*/ 95251 w 1359696"/>
                  <a:gd name="connsiteY46" fmla="*/ 2133601 h 2829107"/>
                  <a:gd name="connsiteX47" fmla="*/ 102395 w 1359696"/>
                  <a:gd name="connsiteY47" fmla="*/ 2026444 h 2829107"/>
                  <a:gd name="connsiteX48" fmla="*/ 114300 w 1359696"/>
                  <a:gd name="connsiteY48" fmla="*/ 1852613 h 2829107"/>
                  <a:gd name="connsiteX49" fmla="*/ 126206 w 1359696"/>
                  <a:gd name="connsiteY49" fmla="*/ 1664495 h 2829107"/>
                  <a:gd name="connsiteX50" fmla="*/ 126207 w 1359696"/>
                  <a:gd name="connsiteY50" fmla="*/ 1595438 h 2829107"/>
                  <a:gd name="connsiteX51" fmla="*/ 142876 w 1359696"/>
                  <a:gd name="connsiteY51" fmla="*/ 1526382 h 2829107"/>
                  <a:gd name="connsiteX52" fmla="*/ 166689 w 1359696"/>
                  <a:gd name="connsiteY52" fmla="*/ 1388269 h 2829107"/>
                  <a:gd name="connsiteX53" fmla="*/ 204788 w 1359696"/>
                  <a:gd name="connsiteY53" fmla="*/ 1273969 h 2829107"/>
                  <a:gd name="connsiteX54" fmla="*/ 226220 w 1359696"/>
                  <a:gd name="connsiteY54" fmla="*/ 1154907 h 2829107"/>
                  <a:gd name="connsiteX55" fmla="*/ 259557 w 1359696"/>
                  <a:gd name="connsiteY55" fmla="*/ 1064420 h 2829107"/>
                  <a:gd name="connsiteX56" fmla="*/ 288132 w 1359696"/>
                  <a:gd name="connsiteY56" fmla="*/ 954882 h 2829107"/>
                  <a:gd name="connsiteX57" fmla="*/ 319087 w 1359696"/>
                  <a:gd name="connsiteY57" fmla="*/ 864395 h 2829107"/>
                  <a:gd name="connsiteX58" fmla="*/ 378618 w 1359696"/>
                  <a:gd name="connsiteY58" fmla="*/ 785814 h 2829107"/>
                  <a:gd name="connsiteX59" fmla="*/ 419100 w 1359696"/>
                  <a:gd name="connsiteY59" fmla="*/ 685802 h 2829107"/>
                  <a:gd name="connsiteX60" fmla="*/ 504825 w 1359696"/>
                  <a:gd name="connsiteY60" fmla="*/ 557214 h 2829107"/>
                  <a:gd name="connsiteX61" fmla="*/ 626268 w 1359696"/>
                  <a:gd name="connsiteY61" fmla="*/ 431007 h 2829107"/>
                  <a:gd name="connsiteX62" fmla="*/ 738187 w 1359696"/>
                  <a:gd name="connsiteY62" fmla="*/ 330996 h 2829107"/>
                  <a:gd name="connsiteX63" fmla="*/ 842962 w 1359696"/>
                  <a:gd name="connsiteY63" fmla="*/ 257177 h 2829107"/>
                  <a:gd name="connsiteX64" fmla="*/ 1002506 w 1359696"/>
                  <a:gd name="connsiteY64" fmla="*/ 185738 h 2829107"/>
                  <a:gd name="connsiteX65" fmla="*/ 1243012 w 1359696"/>
                  <a:gd name="connsiteY65" fmla="*/ 126208 h 2829107"/>
                  <a:gd name="connsiteX66" fmla="*/ 1352550 w 1359696"/>
                  <a:gd name="connsiteY66" fmla="*/ 121445 h 2829107"/>
                  <a:gd name="connsiteX67" fmla="*/ 1359696 w 1359696"/>
                  <a:gd name="connsiteY67" fmla="*/ 59532 h 2829107"/>
                  <a:gd name="connsiteX68" fmla="*/ 1331118 w 1359696"/>
                  <a:gd name="connsiteY68" fmla="*/ 0 h 2829107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14301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07158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147764 w 1359696"/>
                  <a:gd name="connsiteY65" fmla="*/ 140494 h 2821963"/>
                  <a:gd name="connsiteX66" fmla="*/ 1243012 w 1359696"/>
                  <a:gd name="connsiteY66" fmla="*/ 119064 h 2821963"/>
                  <a:gd name="connsiteX67" fmla="*/ 1352550 w 1359696"/>
                  <a:gd name="connsiteY67" fmla="*/ 107158 h 2821963"/>
                  <a:gd name="connsiteX68" fmla="*/ 1359696 w 1359696"/>
                  <a:gd name="connsiteY68" fmla="*/ 52388 h 2821963"/>
                  <a:gd name="connsiteX69" fmla="*/ 1340643 w 1359696"/>
                  <a:gd name="connsiteY69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064421 w 1359696"/>
                  <a:gd name="connsiteY65" fmla="*/ 164307 h 2821963"/>
                  <a:gd name="connsiteX66" fmla="*/ 1147764 w 1359696"/>
                  <a:gd name="connsiteY66" fmla="*/ 140494 h 2821963"/>
                  <a:gd name="connsiteX67" fmla="*/ 1243012 w 1359696"/>
                  <a:gd name="connsiteY67" fmla="*/ 119064 h 2821963"/>
                  <a:gd name="connsiteX68" fmla="*/ 1352550 w 1359696"/>
                  <a:gd name="connsiteY68" fmla="*/ 107158 h 2821963"/>
                  <a:gd name="connsiteX69" fmla="*/ 1359696 w 1359696"/>
                  <a:gd name="connsiteY69" fmla="*/ 52388 h 2821963"/>
                  <a:gd name="connsiteX70" fmla="*/ 1340643 w 1359696"/>
                  <a:gd name="connsiteY70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931071 w 1359696"/>
                  <a:gd name="connsiteY64" fmla="*/ 204788 h 2821963"/>
                  <a:gd name="connsiteX65" fmla="*/ 1002506 w 1359696"/>
                  <a:gd name="connsiteY65" fmla="*/ 178594 h 2821963"/>
                  <a:gd name="connsiteX66" fmla="*/ 1064421 w 1359696"/>
                  <a:gd name="connsiteY66" fmla="*/ 164307 h 2821963"/>
                  <a:gd name="connsiteX67" fmla="*/ 1147764 w 1359696"/>
                  <a:gd name="connsiteY67" fmla="*/ 140494 h 2821963"/>
                  <a:gd name="connsiteX68" fmla="*/ 1243012 w 1359696"/>
                  <a:gd name="connsiteY68" fmla="*/ 119064 h 2821963"/>
                  <a:gd name="connsiteX69" fmla="*/ 1352550 w 1359696"/>
                  <a:gd name="connsiteY69" fmla="*/ 107158 h 2821963"/>
                  <a:gd name="connsiteX70" fmla="*/ 1359696 w 1359696"/>
                  <a:gd name="connsiteY70" fmla="*/ 52388 h 2821963"/>
                  <a:gd name="connsiteX71" fmla="*/ 1340643 w 1359696"/>
                  <a:gd name="connsiteY71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897730 w 1359696"/>
                  <a:gd name="connsiteY5" fmla="*/ 92870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626268 w 1359696"/>
                  <a:gd name="connsiteY63" fmla="*/ 423863 h 2821963"/>
                  <a:gd name="connsiteX64" fmla="*/ 738187 w 1359696"/>
                  <a:gd name="connsiteY64" fmla="*/ 323852 h 2821963"/>
                  <a:gd name="connsiteX65" fmla="*/ 842962 w 1359696"/>
                  <a:gd name="connsiteY65" fmla="*/ 250033 h 2821963"/>
                  <a:gd name="connsiteX66" fmla="*/ 931071 w 1359696"/>
                  <a:gd name="connsiteY66" fmla="*/ 204788 h 2821963"/>
                  <a:gd name="connsiteX67" fmla="*/ 983456 w 1359696"/>
                  <a:gd name="connsiteY67" fmla="*/ 180975 h 2821963"/>
                  <a:gd name="connsiteX68" fmla="*/ 1059658 w 1359696"/>
                  <a:gd name="connsiteY68" fmla="*/ 152401 h 2821963"/>
                  <a:gd name="connsiteX69" fmla="*/ 1147764 w 1359696"/>
                  <a:gd name="connsiteY69" fmla="*/ 128588 h 2821963"/>
                  <a:gd name="connsiteX70" fmla="*/ 1243012 w 1359696"/>
                  <a:gd name="connsiteY70" fmla="*/ 119064 h 2821963"/>
                  <a:gd name="connsiteX71" fmla="*/ 1352550 w 1359696"/>
                  <a:gd name="connsiteY71" fmla="*/ 107158 h 2821963"/>
                  <a:gd name="connsiteX72" fmla="*/ 1359696 w 1359696"/>
                  <a:gd name="connsiteY72" fmla="*/ 52388 h 2821963"/>
                  <a:gd name="connsiteX73" fmla="*/ 1340643 w 1359696"/>
                  <a:gd name="connsiteY73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738187 w 1359696"/>
                  <a:gd name="connsiteY65" fmla="*/ 323852 h 2821963"/>
                  <a:gd name="connsiteX66" fmla="*/ 842962 w 1359696"/>
                  <a:gd name="connsiteY66" fmla="*/ 250033 h 2821963"/>
                  <a:gd name="connsiteX67" fmla="*/ 931071 w 1359696"/>
                  <a:gd name="connsiteY67" fmla="*/ 204788 h 2821963"/>
                  <a:gd name="connsiteX68" fmla="*/ 983456 w 1359696"/>
                  <a:gd name="connsiteY68" fmla="*/ 180975 h 2821963"/>
                  <a:gd name="connsiteX69" fmla="*/ 1059658 w 1359696"/>
                  <a:gd name="connsiteY69" fmla="*/ 152401 h 2821963"/>
                  <a:gd name="connsiteX70" fmla="*/ 1147764 w 1359696"/>
                  <a:gd name="connsiteY70" fmla="*/ 128588 h 2821963"/>
                  <a:gd name="connsiteX71" fmla="*/ 1243012 w 1359696"/>
                  <a:gd name="connsiteY71" fmla="*/ 119064 h 2821963"/>
                  <a:gd name="connsiteX72" fmla="*/ 1352550 w 1359696"/>
                  <a:gd name="connsiteY72" fmla="*/ 107158 h 2821963"/>
                  <a:gd name="connsiteX73" fmla="*/ 1359696 w 1359696"/>
                  <a:gd name="connsiteY73" fmla="*/ 52388 h 2821963"/>
                  <a:gd name="connsiteX74" fmla="*/ 1340643 w 1359696"/>
                  <a:gd name="connsiteY74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23826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23827 w 1359696"/>
                  <a:gd name="connsiteY39" fmla="*/ 2764631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1 w 1359696"/>
                  <a:gd name="connsiteY25" fmla="*/ 1795463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114300 w 1359696"/>
                  <a:gd name="connsiteY48" fmla="*/ 1845469 h 2823908"/>
                  <a:gd name="connsiteX49" fmla="*/ 126206 w 1359696"/>
                  <a:gd name="connsiteY49" fmla="*/ 1657351 h 2823908"/>
                  <a:gd name="connsiteX50" fmla="*/ 126207 w 1359696"/>
                  <a:gd name="connsiteY50" fmla="*/ 1588294 h 2823908"/>
                  <a:gd name="connsiteX51" fmla="*/ 142876 w 1359696"/>
                  <a:gd name="connsiteY51" fmla="*/ 1519238 h 2823908"/>
                  <a:gd name="connsiteX52" fmla="*/ 166689 w 1359696"/>
                  <a:gd name="connsiteY52" fmla="*/ 1381125 h 2823908"/>
                  <a:gd name="connsiteX53" fmla="*/ 200025 w 1359696"/>
                  <a:gd name="connsiteY53" fmla="*/ 1264443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226220 w 1359696"/>
                  <a:gd name="connsiteY53" fmla="*/ 1147763 h 2823908"/>
                  <a:gd name="connsiteX54" fmla="*/ 247651 w 1359696"/>
                  <a:gd name="connsiteY54" fmla="*/ 1057276 h 2823908"/>
                  <a:gd name="connsiteX55" fmla="*/ 285751 w 1359696"/>
                  <a:gd name="connsiteY55" fmla="*/ 947738 h 2823908"/>
                  <a:gd name="connsiteX56" fmla="*/ 319087 w 1359696"/>
                  <a:gd name="connsiteY56" fmla="*/ 857251 h 2823908"/>
                  <a:gd name="connsiteX57" fmla="*/ 364330 w 1359696"/>
                  <a:gd name="connsiteY57" fmla="*/ 764382 h 2823908"/>
                  <a:gd name="connsiteX58" fmla="*/ 414337 w 1359696"/>
                  <a:gd name="connsiteY58" fmla="*/ 678658 h 2823908"/>
                  <a:gd name="connsiteX59" fmla="*/ 464346 w 1359696"/>
                  <a:gd name="connsiteY59" fmla="*/ 611982 h 2823908"/>
                  <a:gd name="connsiteX60" fmla="*/ 504825 w 1359696"/>
                  <a:gd name="connsiteY60" fmla="*/ 550070 h 2823908"/>
                  <a:gd name="connsiteX61" fmla="*/ 573883 w 1359696"/>
                  <a:gd name="connsiteY61" fmla="*/ 478632 h 2823908"/>
                  <a:gd name="connsiteX62" fmla="*/ 626268 w 1359696"/>
                  <a:gd name="connsiteY62" fmla="*/ 423863 h 2823908"/>
                  <a:gd name="connsiteX63" fmla="*/ 685802 w 1359696"/>
                  <a:gd name="connsiteY63" fmla="*/ 371476 h 2823908"/>
                  <a:gd name="connsiteX64" fmla="*/ 738187 w 1359696"/>
                  <a:gd name="connsiteY64" fmla="*/ 323852 h 2823908"/>
                  <a:gd name="connsiteX65" fmla="*/ 842962 w 1359696"/>
                  <a:gd name="connsiteY65" fmla="*/ 250033 h 2823908"/>
                  <a:gd name="connsiteX66" fmla="*/ 931071 w 1359696"/>
                  <a:gd name="connsiteY66" fmla="*/ 204788 h 2823908"/>
                  <a:gd name="connsiteX67" fmla="*/ 983456 w 1359696"/>
                  <a:gd name="connsiteY67" fmla="*/ 180975 h 2823908"/>
                  <a:gd name="connsiteX68" fmla="*/ 1059658 w 1359696"/>
                  <a:gd name="connsiteY68" fmla="*/ 152401 h 2823908"/>
                  <a:gd name="connsiteX69" fmla="*/ 1147764 w 1359696"/>
                  <a:gd name="connsiteY69" fmla="*/ 128588 h 2823908"/>
                  <a:gd name="connsiteX70" fmla="*/ 1243012 w 1359696"/>
                  <a:gd name="connsiteY70" fmla="*/ 119064 h 2823908"/>
                  <a:gd name="connsiteX71" fmla="*/ 1352550 w 1359696"/>
                  <a:gd name="connsiteY71" fmla="*/ 107158 h 2823908"/>
                  <a:gd name="connsiteX72" fmla="*/ 1359696 w 1359696"/>
                  <a:gd name="connsiteY72" fmla="*/ 52388 h 2823908"/>
                  <a:gd name="connsiteX73" fmla="*/ 1340643 w 1359696"/>
                  <a:gd name="connsiteY7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226220 w 1359696"/>
                  <a:gd name="connsiteY52" fmla="*/ 1147763 h 2823908"/>
                  <a:gd name="connsiteX53" fmla="*/ 247651 w 1359696"/>
                  <a:gd name="connsiteY53" fmla="*/ 1057276 h 2823908"/>
                  <a:gd name="connsiteX54" fmla="*/ 285751 w 1359696"/>
                  <a:gd name="connsiteY54" fmla="*/ 947738 h 2823908"/>
                  <a:gd name="connsiteX55" fmla="*/ 319087 w 1359696"/>
                  <a:gd name="connsiteY55" fmla="*/ 857251 h 2823908"/>
                  <a:gd name="connsiteX56" fmla="*/ 364330 w 1359696"/>
                  <a:gd name="connsiteY56" fmla="*/ 764382 h 2823908"/>
                  <a:gd name="connsiteX57" fmla="*/ 414337 w 1359696"/>
                  <a:gd name="connsiteY57" fmla="*/ 678658 h 2823908"/>
                  <a:gd name="connsiteX58" fmla="*/ 464346 w 1359696"/>
                  <a:gd name="connsiteY58" fmla="*/ 611982 h 2823908"/>
                  <a:gd name="connsiteX59" fmla="*/ 504825 w 1359696"/>
                  <a:gd name="connsiteY59" fmla="*/ 550070 h 2823908"/>
                  <a:gd name="connsiteX60" fmla="*/ 573883 w 1359696"/>
                  <a:gd name="connsiteY60" fmla="*/ 478632 h 2823908"/>
                  <a:gd name="connsiteX61" fmla="*/ 626268 w 1359696"/>
                  <a:gd name="connsiteY61" fmla="*/ 423863 h 2823908"/>
                  <a:gd name="connsiteX62" fmla="*/ 685802 w 1359696"/>
                  <a:gd name="connsiteY62" fmla="*/ 371476 h 2823908"/>
                  <a:gd name="connsiteX63" fmla="*/ 738187 w 1359696"/>
                  <a:gd name="connsiteY63" fmla="*/ 323852 h 2823908"/>
                  <a:gd name="connsiteX64" fmla="*/ 842962 w 1359696"/>
                  <a:gd name="connsiteY64" fmla="*/ 250033 h 2823908"/>
                  <a:gd name="connsiteX65" fmla="*/ 931071 w 1359696"/>
                  <a:gd name="connsiteY65" fmla="*/ 204788 h 2823908"/>
                  <a:gd name="connsiteX66" fmla="*/ 983456 w 1359696"/>
                  <a:gd name="connsiteY66" fmla="*/ 180975 h 2823908"/>
                  <a:gd name="connsiteX67" fmla="*/ 1059658 w 1359696"/>
                  <a:gd name="connsiteY67" fmla="*/ 152401 h 2823908"/>
                  <a:gd name="connsiteX68" fmla="*/ 1147764 w 1359696"/>
                  <a:gd name="connsiteY68" fmla="*/ 128588 h 2823908"/>
                  <a:gd name="connsiteX69" fmla="*/ 1243012 w 1359696"/>
                  <a:gd name="connsiteY69" fmla="*/ 119064 h 2823908"/>
                  <a:gd name="connsiteX70" fmla="*/ 1352550 w 1359696"/>
                  <a:gd name="connsiteY70" fmla="*/ 107158 h 2823908"/>
                  <a:gd name="connsiteX71" fmla="*/ 1359696 w 1359696"/>
                  <a:gd name="connsiteY71" fmla="*/ 52388 h 2823908"/>
                  <a:gd name="connsiteX72" fmla="*/ 1340643 w 1359696"/>
                  <a:gd name="connsiteY72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226220 w 1359696"/>
                  <a:gd name="connsiteY51" fmla="*/ 1147763 h 2823908"/>
                  <a:gd name="connsiteX52" fmla="*/ 247651 w 1359696"/>
                  <a:gd name="connsiteY52" fmla="*/ 1057276 h 2823908"/>
                  <a:gd name="connsiteX53" fmla="*/ 285751 w 1359696"/>
                  <a:gd name="connsiteY53" fmla="*/ 947738 h 2823908"/>
                  <a:gd name="connsiteX54" fmla="*/ 319087 w 1359696"/>
                  <a:gd name="connsiteY54" fmla="*/ 857251 h 2823908"/>
                  <a:gd name="connsiteX55" fmla="*/ 364330 w 1359696"/>
                  <a:gd name="connsiteY55" fmla="*/ 764382 h 2823908"/>
                  <a:gd name="connsiteX56" fmla="*/ 414337 w 1359696"/>
                  <a:gd name="connsiteY56" fmla="*/ 678658 h 2823908"/>
                  <a:gd name="connsiteX57" fmla="*/ 464346 w 1359696"/>
                  <a:gd name="connsiteY57" fmla="*/ 611982 h 2823908"/>
                  <a:gd name="connsiteX58" fmla="*/ 504825 w 1359696"/>
                  <a:gd name="connsiteY58" fmla="*/ 550070 h 2823908"/>
                  <a:gd name="connsiteX59" fmla="*/ 573883 w 1359696"/>
                  <a:gd name="connsiteY59" fmla="*/ 478632 h 2823908"/>
                  <a:gd name="connsiteX60" fmla="*/ 626268 w 1359696"/>
                  <a:gd name="connsiteY60" fmla="*/ 423863 h 2823908"/>
                  <a:gd name="connsiteX61" fmla="*/ 685802 w 1359696"/>
                  <a:gd name="connsiteY61" fmla="*/ 371476 h 2823908"/>
                  <a:gd name="connsiteX62" fmla="*/ 738187 w 1359696"/>
                  <a:gd name="connsiteY62" fmla="*/ 323852 h 2823908"/>
                  <a:gd name="connsiteX63" fmla="*/ 842962 w 1359696"/>
                  <a:gd name="connsiteY63" fmla="*/ 250033 h 2823908"/>
                  <a:gd name="connsiteX64" fmla="*/ 931071 w 1359696"/>
                  <a:gd name="connsiteY64" fmla="*/ 204788 h 2823908"/>
                  <a:gd name="connsiteX65" fmla="*/ 983456 w 1359696"/>
                  <a:gd name="connsiteY65" fmla="*/ 180975 h 2823908"/>
                  <a:gd name="connsiteX66" fmla="*/ 1059658 w 1359696"/>
                  <a:gd name="connsiteY66" fmla="*/ 152401 h 2823908"/>
                  <a:gd name="connsiteX67" fmla="*/ 1147764 w 1359696"/>
                  <a:gd name="connsiteY67" fmla="*/ 128588 h 2823908"/>
                  <a:gd name="connsiteX68" fmla="*/ 1243012 w 1359696"/>
                  <a:gd name="connsiteY68" fmla="*/ 119064 h 2823908"/>
                  <a:gd name="connsiteX69" fmla="*/ 1352550 w 1359696"/>
                  <a:gd name="connsiteY69" fmla="*/ 107158 h 2823908"/>
                  <a:gd name="connsiteX70" fmla="*/ 1359696 w 1359696"/>
                  <a:gd name="connsiteY70" fmla="*/ 52388 h 2823908"/>
                  <a:gd name="connsiteX71" fmla="*/ 1340643 w 1359696"/>
                  <a:gd name="connsiteY71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226220 w 1359696"/>
                  <a:gd name="connsiteY50" fmla="*/ 1147763 h 2823908"/>
                  <a:gd name="connsiteX51" fmla="*/ 247651 w 1359696"/>
                  <a:gd name="connsiteY51" fmla="*/ 1057276 h 2823908"/>
                  <a:gd name="connsiteX52" fmla="*/ 285751 w 1359696"/>
                  <a:gd name="connsiteY52" fmla="*/ 947738 h 2823908"/>
                  <a:gd name="connsiteX53" fmla="*/ 319087 w 1359696"/>
                  <a:gd name="connsiteY53" fmla="*/ 857251 h 2823908"/>
                  <a:gd name="connsiteX54" fmla="*/ 364330 w 1359696"/>
                  <a:gd name="connsiteY54" fmla="*/ 764382 h 2823908"/>
                  <a:gd name="connsiteX55" fmla="*/ 414337 w 1359696"/>
                  <a:gd name="connsiteY55" fmla="*/ 678658 h 2823908"/>
                  <a:gd name="connsiteX56" fmla="*/ 464346 w 1359696"/>
                  <a:gd name="connsiteY56" fmla="*/ 611982 h 2823908"/>
                  <a:gd name="connsiteX57" fmla="*/ 504825 w 1359696"/>
                  <a:gd name="connsiteY57" fmla="*/ 550070 h 2823908"/>
                  <a:gd name="connsiteX58" fmla="*/ 573883 w 1359696"/>
                  <a:gd name="connsiteY58" fmla="*/ 478632 h 2823908"/>
                  <a:gd name="connsiteX59" fmla="*/ 626268 w 1359696"/>
                  <a:gd name="connsiteY59" fmla="*/ 423863 h 2823908"/>
                  <a:gd name="connsiteX60" fmla="*/ 685802 w 1359696"/>
                  <a:gd name="connsiteY60" fmla="*/ 371476 h 2823908"/>
                  <a:gd name="connsiteX61" fmla="*/ 738187 w 1359696"/>
                  <a:gd name="connsiteY61" fmla="*/ 323852 h 2823908"/>
                  <a:gd name="connsiteX62" fmla="*/ 842962 w 1359696"/>
                  <a:gd name="connsiteY62" fmla="*/ 250033 h 2823908"/>
                  <a:gd name="connsiteX63" fmla="*/ 931071 w 1359696"/>
                  <a:gd name="connsiteY63" fmla="*/ 204788 h 2823908"/>
                  <a:gd name="connsiteX64" fmla="*/ 983456 w 1359696"/>
                  <a:gd name="connsiteY64" fmla="*/ 180975 h 2823908"/>
                  <a:gd name="connsiteX65" fmla="*/ 1059658 w 1359696"/>
                  <a:gd name="connsiteY65" fmla="*/ 152401 h 2823908"/>
                  <a:gd name="connsiteX66" fmla="*/ 1147764 w 1359696"/>
                  <a:gd name="connsiteY66" fmla="*/ 128588 h 2823908"/>
                  <a:gd name="connsiteX67" fmla="*/ 1243012 w 1359696"/>
                  <a:gd name="connsiteY67" fmla="*/ 119064 h 2823908"/>
                  <a:gd name="connsiteX68" fmla="*/ 1352550 w 1359696"/>
                  <a:gd name="connsiteY68" fmla="*/ 107158 h 2823908"/>
                  <a:gd name="connsiteX69" fmla="*/ 1359696 w 1359696"/>
                  <a:gd name="connsiteY69" fmla="*/ 52388 h 2823908"/>
                  <a:gd name="connsiteX70" fmla="*/ 1340643 w 1359696"/>
                  <a:gd name="connsiteY70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697831 h 2823908"/>
                  <a:gd name="connsiteX25" fmla="*/ 14289 w 1359696"/>
                  <a:gd name="connsiteY25" fmla="*/ 1800226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226220 w 1359696"/>
                  <a:gd name="connsiteY48" fmla="*/ 1147763 h 2823908"/>
                  <a:gd name="connsiteX49" fmla="*/ 247651 w 1359696"/>
                  <a:gd name="connsiteY49" fmla="*/ 1057276 h 2823908"/>
                  <a:gd name="connsiteX50" fmla="*/ 285751 w 1359696"/>
                  <a:gd name="connsiteY50" fmla="*/ 947738 h 2823908"/>
                  <a:gd name="connsiteX51" fmla="*/ 319087 w 1359696"/>
                  <a:gd name="connsiteY51" fmla="*/ 857251 h 2823908"/>
                  <a:gd name="connsiteX52" fmla="*/ 364330 w 1359696"/>
                  <a:gd name="connsiteY52" fmla="*/ 764382 h 2823908"/>
                  <a:gd name="connsiteX53" fmla="*/ 414337 w 1359696"/>
                  <a:gd name="connsiteY53" fmla="*/ 678658 h 2823908"/>
                  <a:gd name="connsiteX54" fmla="*/ 464346 w 1359696"/>
                  <a:gd name="connsiteY54" fmla="*/ 611982 h 2823908"/>
                  <a:gd name="connsiteX55" fmla="*/ 504825 w 1359696"/>
                  <a:gd name="connsiteY55" fmla="*/ 550070 h 2823908"/>
                  <a:gd name="connsiteX56" fmla="*/ 573883 w 1359696"/>
                  <a:gd name="connsiteY56" fmla="*/ 478632 h 2823908"/>
                  <a:gd name="connsiteX57" fmla="*/ 626268 w 1359696"/>
                  <a:gd name="connsiteY57" fmla="*/ 423863 h 2823908"/>
                  <a:gd name="connsiteX58" fmla="*/ 685802 w 1359696"/>
                  <a:gd name="connsiteY58" fmla="*/ 371476 h 2823908"/>
                  <a:gd name="connsiteX59" fmla="*/ 738187 w 1359696"/>
                  <a:gd name="connsiteY59" fmla="*/ 323852 h 2823908"/>
                  <a:gd name="connsiteX60" fmla="*/ 842962 w 1359696"/>
                  <a:gd name="connsiteY60" fmla="*/ 250033 h 2823908"/>
                  <a:gd name="connsiteX61" fmla="*/ 931071 w 1359696"/>
                  <a:gd name="connsiteY61" fmla="*/ 204788 h 2823908"/>
                  <a:gd name="connsiteX62" fmla="*/ 983456 w 1359696"/>
                  <a:gd name="connsiteY62" fmla="*/ 180975 h 2823908"/>
                  <a:gd name="connsiteX63" fmla="*/ 1059658 w 1359696"/>
                  <a:gd name="connsiteY63" fmla="*/ 152401 h 2823908"/>
                  <a:gd name="connsiteX64" fmla="*/ 1147764 w 1359696"/>
                  <a:gd name="connsiteY64" fmla="*/ 128588 h 2823908"/>
                  <a:gd name="connsiteX65" fmla="*/ 1243012 w 1359696"/>
                  <a:gd name="connsiteY65" fmla="*/ 119064 h 2823908"/>
                  <a:gd name="connsiteX66" fmla="*/ 1352550 w 1359696"/>
                  <a:gd name="connsiteY66" fmla="*/ 107158 h 2823908"/>
                  <a:gd name="connsiteX67" fmla="*/ 1359696 w 1359696"/>
                  <a:gd name="connsiteY67" fmla="*/ 52388 h 2823908"/>
                  <a:gd name="connsiteX68" fmla="*/ 1340643 w 1359696"/>
                  <a:gd name="connsiteY68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800226 h 2823908"/>
                  <a:gd name="connsiteX25" fmla="*/ 9525 w 1359696"/>
                  <a:gd name="connsiteY25" fmla="*/ 1926433 h 2823908"/>
                  <a:gd name="connsiteX26" fmla="*/ 7145 w 1359696"/>
                  <a:gd name="connsiteY26" fmla="*/ 2045494 h 2823908"/>
                  <a:gd name="connsiteX27" fmla="*/ 0 w 1359696"/>
                  <a:gd name="connsiteY27" fmla="*/ 2126457 h 2823908"/>
                  <a:gd name="connsiteX28" fmla="*/ 2383 w 1359696"/>
                  <a:gd name="connsiteY28" fmla="*/ 2216944 h 2823908"/>
                  <a:gd name="connsiteX29" fmla="*/ 1 w 1359696"/>
                  <a:gd name="connsiteY29" fmla="*/ 2321719 h 2823908"/>
                  <a:gd name="connsiteX30" fmla="*/ 9527 w 1359696"/>
                  <a:gd name="connsiteY30" fmla="*/ 2414588 h 2823908"/>
                  <a:gd name="connsiteX31" fmla="*/ 16671 w 1359696"/>
                  <a:gd name="connsiteY31" fmla="*/ 2514601 h 2823908"/>
                  <a:gd name="connsiteX32" fmla="*/ 23814 w 1359696"/>
                  <a:gd name="connsiteY32" fmla="*/ 2590801 h 2823908"/>
                  <a:gd name="connsiteX33" fmla="*/ 28576 w 1359696"/>
                  <a:gd name="connsiteY33" fmla="*/ 2700339 h 2823908"/>
                  <a:gd name="connsiteX34" fmla="*/ 38103 w 1359696"/>
                  <a:gd name="connsiteY34" fmla="*/ 2769394 h 2823908"/>
                  <a:gd name="connsiteX35" fmla="*/ 42865 w 1359696"/>
                  <a:gd name="connsiteY35" fmla="*/ 2814638 h 2823908"/>
                  <a:gd name="connsiteX36" fmla="*/ 116682 w 1359696"/>
                  <a:gd name="connsiteY36" fmla="*/ 2819402 h 2823908"/>
                  <a:gd name="connsiteX37" fmla="*/ 123827 w 1359696"/>
                  <a:gd name="connsiteY37" fmla="*/ 2764631 h 2823908"/>
                  <a:gd name="connsiteX38" fmla="*/ 119064 w 1359696"/>
                  <a:gd name="connsiteY38" fmla="*/ 2707482 h 2823908"/>
                  <a:gd name="connsiteX39" fmla="*/ 114301 w 1359696"/>
                  <a:gd name="connsiteY39" fmla="*/ 2612232 h 2823908"/>
                  <a:gd name="connsiteX40" fmla="*/ 116683 w 1359696"/>
                  <a:gd name="connsiteY40" fmla="*/ 2562225 h 2823908"/>
                  <a:gd name="connsiteX41" fmla="*/ 111920 w 1359696"/>
                  <a:gd name="connsiteY41" fmla="*/ 2474120 h 2823908"/>
                  <a:gd name="connsiteX42" fmla="*/ 114302 w 1359696"/>
                  <a:gd name="connsiteY42" fmla="*/ 2376488 h 2823908"/>
                  <a:gd name="connsiteX43" fmla="*/ 109539 w 1359696"/>
                  <a:gd name="connsiteY43" fmla="*/ 2288383 h 2823908"/>
                  <a:gd name="connsiteX44" fmla="*/ 104776 w 1359696"/>
                  <a:gd name="connsiteY44" fmla="*/ 2209801 h 2823908"/>
                  <a:gd name="connsiteX45" fmla="*/ 104776 w 1359696"/>
                  <a:gd name="connsiteY45" fmla="*/ 2128838 h 2823908"/>
                  <a:gd name="connsiteX46" fmla="*/ 102395 w 1359696"/>
                  <a:gd name="connsiteY46" fmla="*/ 2019300 h 2823908"/>
                  <a:gd name="connsiteX47" fmla="*/ 226220 w 1359696"/>
                  <a:gd name="connsiteY47" fmla="*/ 1147763 h 2823908"/>
                  <a:gd name="connsiteX48" fmla="*/ 247651 w 1359696"/>
                  <a:gd name="connsiteY48" fmla="*/ 1057276 h 2823908"/>
                  <a:gd name="connsiteX49" fmla="*/ 285751 w 1359696"/>
                  <a:gd name="connsiteY49" fmla="*/ 947738 h 2823908"/>
                  <a:gd name="connsiteX50" fmla="*/ 319087 w 1359696"/>
                  <a:gd name="connsiteY50" fmla="*/ 857251 h 2823908"/>
                  <a:gd name="connsiteX51" fmla="*/ 364330 w 1359696"/>
                  <a:gd name="connsiteY51" fmla="*/ 764382 h 2823908"/>
                  <a:gd name="connsiteX52" fmla="*/ 414337 w 1359696"/>
                  <a:gd name="connsiteY52" fmla="*/ 678658 h 2823908"/>
                  <a:gd name="connsiteX53" fmla="*/ 464346 w 1359696"/>
                  <a:gd name="connsiteY53" fmla="*/ 611982 h 2823908"/>
                  <a:gd name="connsiteX54" fmla="*/ 504825 w 1359696"/>
                  <a:gd name="connsiteY54" fmla="*/ 550070 h 2823908"/>
                  <a:gd name="connsiteX55" fmla="*/ 573883 w 1359696"/>
                  <a:gd name="connsiteY55" fmla="*/ 478632 h 2823908"/>
                  <a:gd name="connsiteX56" fmla="*/ 626268 w 1359696"/>
                  <a:gd name="connsiteY56" fmla="*/ 423863 h 2823908"/>
                  <a:gd name="connsiteX57" fmla="*/ 685802 w 1359696"/>
                  <a:gd name="connsiteY57" fmla="*/ 371476 h 2823908"/>
                  <a:gd name="connsiteX58" fmla="*/ 738187 w 1359696"/>
                  <a:gd name="connsiteY58" fmla="*/ 323852 h 2823908"/>
                  <a:gd name="connsiteX59" fmla="*/ 842962 w 1359696"/>
                  <a:gd name="connsiteY59" fmla="*/ 250033 h 2823908"/>
                  <a:gd name="connsiteX60" fmla="*/ 931071 w 1359696"/>
                  <a:gd name="connsiteY60" fmla="*/ 204788 h 2823908"/>
                  <a:gd name="connsiteX61" fmla="*/ 983456 w 1359696"/>
                  <a:gd name="connsiteY61" fmla="*/ 180975 h 2823908"/>
                  <a:gd name="connsiteX62" fmla="*/ 1059658 w 1359696"/>
                  <a:gd name="connsiteY62" fmla="*/ 152401 h 2823908"/>
                  <a:gd name="connsiteX63" fmla="*/ 1147764 w 1359696"/>
                  <a:gd name="connsiteY63" fmla="*/ 128588 h 2823908"/>
                  <a:gd name="connsiteX64" fmla="*/ 1243012 w 1359696"/>
                  <a:gd name="connsiteY64" fmla="*/ 119064 h 2823908"/>
                  <a:gd name="connsiteX65" fmla="*/ 1352550 w 1359696"/>
                  <a:gd name="connsiteY65" fmla="*/ 107158 h 2823908"/>
                  <a:gd name="connsiteX66" fmla="*/ 1359696 w 1359696"/>
                  <a:gd name="connsiteY66" fmla="*/ 52388 h 2823908"/>
                  <a:gd name="connsiteX67" fmla="*/ 1340643 w 1359696"/>
                  <a:gd name="connsiteY67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9525 w 1359696"/>
                  <a:gd name="connsiteY24" fmla="*/ 1926433 h 2823908"/>
                  <a:gd name="connsiteX25" fmla="*/ 7145 w 1359696"/>
                  <a:gd name="connsiteY25" fmla="*/ 2045494 h 2823908"/>
                  <a:gd name="connsiteX26" fmla="*/ 0 w 1359696"/>
                  <a:gd name="connsiteY26" fmla="*/ 2126457 h 2823908"/>
                  <a:gd name="connsiteX27" fmla="*/ 2383 w 1359696"/>
                  <a:gd name="connsiteY27" fmla="*/ 2216944 h 2823908"/>
                  <a:gd name="connsiteX28" fmla="*/ 1 w 1359696"/>
                  <a:gd name="connsiteY28" fmla="*/ 2321719 h 2823908"/>
                  <a:gd name="connsiteX29" fmla="*/ 9527 w 1359696"/>
                  <a:gd name="connsiteY29" fmla="*/ 2414588 h 2823908"/>
                  <a:gd name="connsiteX30" fmla="*/ 16671 w 1359696"/>
                  <a:gd name="connsiteY30" fmla="*/ 2514601 h 2823908"/>
                  <a:gd name="connsiteX31" fmla="*/ 23814 w 1359696"/>
                  <a:gd name="connsiteY31" fmla="*/ 2590801 h 2823908"/>
                  <a:gd name="connsiteX32" fmla="*/ 28576 w 1359696"/>
                  <a:gd name="connsiteY32" fmla="*/ 2700339 h 2823908"/>
                  <a:gd name="connsiteX33" fmla="*/ 38103 w 1359696"/>
                  <a:gd name="connsiteY33" fmla="*/ 2769394 h 2823908"/>
                  <a:gd name="connsiteX34" fmla="*/ 42865 w 1359696"/>
                  <a:gd name="connsiteY34" fmla="*/ 2814638 h 2823908"/>
                  <a:gd name="connsiteX35" fmla="*/ 116682 w 1359696"/>
                  <a:gd name="connsiteY35" fmla="*/ 2819402 h 2823908"/>
                  <a:gd name="connsiteX36" fmla="*/ 123827 w 1359696"/>
                  <a:gd name="connsiteY36" fmla="*/ 2764631 h 2823908"/>
                  <a:gd name="connsiteX37" fmla="*/ 119064 w 1359696"/>
                  <a:gd name="connsiteY37" fmla="*/ 2707482 h 2823908"/>
                  <a:gd name="connsiteX38" fmla="*/ 114301 w 1359696"/>
                  <a:gd name="connsiteY38" fmla="*/ 2612232 h 2823908"/>
                  <a:gd name="connsiteX39" fmla="*/ 116683 w 1359696"/>
                  <a:gd name="connsiteY39" fmla="*/ 2562225 h 2823908"/>
                  <a:gd name="connsiteX40" fmla="*/ 111920 w 1359696"/>
                  <a:gd name="connsiteY40" fmla="*/ 2474120 h 2823908"/>
                  <a:gd name="connsiteX41" fmla="*/ 114302 w 1359696"/>
                  <a:gd name="connsiteY41" fmla="*/ 2376488 h 2823908"/>
                  <a:gd name="connsiteX42" fmla="*/ 109539 w 1359696"/>
                  <a:gd name="connsiteY42" fmla="*/ 2288383 h 2823908"/>
                  <a:gd name="connsiteX43" fmla="*/ 104776 w 1359696"/>
                  <a:gd name="connsiteY43" fmla="*/ 2209801 h 2823908"/>
                  <a:gd name="connsiteX44" fmla="*/ 104776 w 1359696"/>
                  <a:gd name="connsiteY44" fmla="*/ 2128838 h 2823908"/>
                  <a:gd name="connsiteX45" fmla="*/ 102395 w 1359696"/>
                  <a:gd name="connsiteY45" fmla="*/ 2019300 h 2823908"/>
                  <a:gd name="connsiteX46" fmla="*/ 226220 w 1359696"/>
                  <a:gd name="connsiteY46" fmla="*/ 1147763 h 2823908"/>
                  <a:gd name="connsiteX47" fmla="*/ 247651 w 1359696"/>
                  <a:gd name="connsiteY47" fmla="*/ 1057276 h 2823908"/>
                  <a:gd name="connsiteX48" fmla="*/ 285751 w 1359696"/>
                  <a:gd name="connsiteY48" fmla="*/ 947738 h 2823908"/>
                  <a:gd name="connsiteX49" fmla="*/ 319087 w 1359696"/>
                  <a:gd name="connsiteY49" fmla="*/ 857251 h 2823908"/>
                  <a:gd name="connsiteX50" fmla="*/ 364330 w 1359696"/>
                  <a:gd name="connsiteY50" fmla="*/ 764382 h 2823908"/>
                  <a:gd name="connsiteX51" fmla="*/ 414337 w 1359696"/>
                  <a:gd name="connsiteY51" fmla="*/ 678658 h 2823908"/>
                  <a:gd name="connsiteX52" fmla="*/ 464346 w 1359696"/>
                  <a:gd name="connsiteY52" fmla="*/ 611982 h 2823908"/>
                  <a:gd name="connsiteX53" fmla="*/ 504825 w 1359696"/>
                  <a:gd name="connsiteY53" fmla="*/ 550070 h 2823908"/>
                  <a:gd name="connsiteX54" fmla="*/ 573883 w 1359696"/>
                  <a:gd name="connsiteY54" fmla="*/ 478632 h 2823908"/>
                  <a:gd name="connsiteX55" fmla="*/ 626268 w 1359696"/>
                  <a:gd name="connsiteY55" fmla="*/ 423863 h 2823908"/>
                  <a:gd name="connsiteX56" fmla="*/ 685802 w 1359696"/>
                  <a:gd name="connsiteY56" fmla="*/ 371476 h 2823908"/>
                  <a:gd name="connsiteX57" fmla="*/ 738187 w 1359696"/>
                  <a:gd name="connsiteY57" fmla="*/ 323852 h 2823908"/>
                  <a:gd name="connsiteX58" fmla="*/ 842962 w 1359696"/>
                  <a:gd name="connsiteY58" fmla="*/ 250033 h 2823908"/>
                  <a:gd name="connsiteX59" fmla="*/ 931071 w 1359696"/>
                  <a:gd name="connsiteY59" fmla="*/ 204788 h 2823908"/>
                  <a:gd name="connsiteX60" fmla="*/ 983456 w 1359696"/>
                  <a:gd name="connsiteY60" fmla="*/ 180975 h 2823908"/>
                  <a:gd name="connsiteX61" fmla="*/ 1059658 w 1359696"/>
                  <a:gd name="connsiteY61" fmla="*/ 152401 h 2823908"/>
                  <a:gd name="connsiteX62" fmla="*/ 1147764 w 1359696"/>
                  <a:gd name="connsiteY62" fmla="*/ 128588 h 2823908"/>
                  <a:gd name="connsiteX63" fmla="*/ 1243012 w 1359696"/>
                  <a:gd name="connsiteY63" fmla="*/ 119064 h 2823908"/>
                  <a:gd name="connsiteX64" fmla="*/ 1352550 w 1359696"/>
                  <a:gd name="connsiteY64" fmla="*/ 107158 h 2823908"/>
                  <a:gd name="connsiteX65" fmla="*/ 1359696 w 1359696"/>
                  <a:gd name="connsiteY65" fmla="*/ 52388 h 2823908"/>
                  <a:gd name="connsiteX66" fmla="*/ 1340643 w 1359696"/>
                  <a:gd name="connsiteY66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7145 w 1359696"/>
                  <a:gd name="connsiteY24" fmla="*/ 2045494 h 2823908"/>
                  <a:gd name="connsiteX25" fmla="*/ 0 w 1359696"/>
                  <a:gd name="connsiteY25" fmla="*/ 2126457 h 2823908"/>
                  <a:gd name="connsiteX26" fmla="*/ 2383 w 1359696"/>
                  <a:gd name="connsiteY26" fmla="*/ 2216944 h 2823908"/>
                  <a:gd name="connsiteX27" fmla="*/ 1 w 1359696"/>
                  <a:gd name="connsiteY27" fmla="*/ 2321719 h 2823908"/>
                  <a:gd name="connsiteX28" fmla="*/ 9527 w 1359696"/>
                  <a:gd name="connsiteY28" fmla="*/ 2414588 h 2823908"/>
                  <a:gd name="connsiteX29" fmla="*/ 16671 w 1359696"/>
                  <a:gd name="connsiteY29" fmla="*/ 2514601 h 2823908"/>
                  <a:gd name="connsiteX30" fmla="*/ 23814 w 1359696"/>
                  <a:gd name="connsiteY30" fmla="*/ 2590801 h 2823908"/>
                  <a:gd name="connsiteX31" fmla="*/ 28576 w 1359696"/>
                  <a:gd name="connsiteY31" fmla="*/ 2700339 h 2823908"/>
                  <a:gd name="connsiteX32" fmla="*/ 38103 w 1359696"/>
                  <a:gd name="connsiteY32" fmla="*/ 2769394 h 2823908"/>
                  <a:gd name="connsiteX33" fmla="*/ 42865 w 1359696"/>
                  <a:gd name="connsiteY33" fmla="*/ 2814638 h 2823908"/>
                  <a:gd name="connsiteX34" fmla="*/ 116682 w 1359696"/>
                  <a:gd name="connsiteY34" fmla="*/ 2819402 h 2823908"/>
                  <a:gd name="connsiteX35" fmla="*/ 123827 w 1359696"/>
                  <a:gd name="connsiteY35" fmla="*/ 2764631 h 2823908"/>
                  <a:gd name="connsiteX36" fmla="*/ 119064 w 1359696"/>
                  <a:gd name="connsiteY36" fmla="*/ 2707482 h 2823908"/>
                  <a:gd name="connsiteX37" fmla="*/ 114301 w 1359696"/>
                  <a:gd name="connsiteY37" fmla="*/ 2612232 h 2823908"/>
                  <a:gd name="connsiteX38" fmla="*/ 116683 w 1359696"/>
                  <a:gd name="connsiteY38" fmla="*/ 2562225 h 2823908"/>
                  <a:gd name="connsiteX39" fmla="*/ 111920 w 1359696"/>
                  <a:gd name="connsiteY39" fmla="*/ 2474120 h 2823908"/>
                  <a:gd name="connsiteX40" fmla="*/ 114302 w 1359696"/>
                  <a:gd name="connsiteY40" fmla="*/ 2376488 h 2823908"/>
                  <a:gd name="connsiteX41" fmla="*/ 109539 w 1359696"/>
                  <a:gd name="connsiteY41" fmla="*/ 2288383 h 2823908"/>
                  <a:gd name="connsiteX42" fmla="*/ 104776 w 1359696"/>
                  <a:gd name="connsiteY42" fmla="*/ 2209801 h 2823908"/>
                  <a:gd name="connsiteX43" fmla="*/ 104776 w 1359696"/>
                  <a:gd name="connsiteY43" fmla="*/ 2128838 h 2823908"/>
                  <a:gd name="connsiteX44" fmla="*/ 102395 w 1359696"/>
                  <a:gd name="connsiteY44" fmla="*/ 2019300 h 2823908"/>
                  <a:gd name="connsiteX45" fmla="*/ 226220 w 1359696"/>
                  <a:gd name="connsiteY45" fmla="*/ 1147763 h 2823908"/>
                  <a:gd name="connsiteX46" fmla="*/ 247651 w 1359696"/>
                  <a:gd name="connsiteY46" fmla="*/ 1057276 h 2823908"/>
                  <a:gd name="connsiteX47" fmla="*/ 285751 w 1359696"/>
                  <a:gd name="connsiteY47" fmla="*/ 947738 h 2823908"/>
                  <a:gd name="connsiteX48" fmla="*/ 319087 w 1359696"/>
                  <a:gd name="connsiteY48" fmla="*/ 857251 h 2823908"/>
                  <a:gd name="connsiteX49" fmla="*/ 364330 w 1359696"/>
                  <a:gd name="connsiteY49" fmla="*/ 764382 h 2823908"/>
                  <a:gd name="connsiteX50" fmla="*/ 414337 w 1359696"/>
                  <a:gd name="connsiteY50" fmla="*/ 678658 h 2823908"/>
                  <a:gd name="connsiteX51" fmla="*/ 464346 w 1359696"/>
                  <a:gd name="connsiteY51" fmla="*/ 611982 h 2823908"/>
                  <a:gd name="connsiteX52" fmla="*/ 504825 w 1359696"/>
                  <a:gd name="connsiteY52" fmla="*/ 550070 h 2823908"/>
                  <a:gd name="connsiteX53" fmla="*/ 573883 w 1359696"/>
                  <a:gd name="connsiteY53" fmla="*/ 478632 h 2823908"/>
                  <a:gd name="connsiteX54" fmla="*/ 626268 w 1359696"/>
                  <a:gd name="connsiteY54" fmla="*/ 423863 h 2823908"/>
                  <a:gd name="connsiteX55" fmla="*/ 685802 w 1359696"/>
                  <a:gd name="connsiteY55" fmla="*/ 371476 h 2823908"/>
                  <a:gd name="connsiteX56" fmla="*/ 738187 w 1359696"/>
                  <a:gd name="connsiteY56" fmla="*/ 323852 h 2823908"/>
                  <a:gd name="connsiteX57" fmla="*/ 842962 w 1359696"/>
                  <a:gd name="connsiteY57" fmla="*/ 250033 h 2823908"/>
                  <a:gd name="connsiteX58" fmla="*/ 931071 w 1359696"/>
                  <a:gd name="connsiteY58" fmla="*/ 204788 h 2823908"/>
                  <a:gd name="connsiteX59" fmla="*/ 983456 w 1359696"/>
                  <a:gd name="connsiteY59" fmla="*/ 180975 h 2823908"/>
                  <a:gd name="connsiteX60" fmla="*/ 1059658 w 1359696"/>
                  <a:gd name="connsiteY60" fmla="*/ 152401 h 2823908"/>
                  <a:gd name="connsiteX61" fmla="*/ 1147764 w 1359696"/>
                  <a:gd name="connsiteY61" fmla="*/ 128588 h 2823908"/>
                  <a:gd name="connsiteX62" fmla="*/ 1243012 w 1359696"/>
                  <a:gd name="connsiteY62" fmla="*/ 119064 h 2823908"/>
                  <a:gd name="connsiteX63" fmla="*/ 1352550 w 1359696"/>
                  <a:gd name="connsiteY63" fmla="*/ 107158 h 2823908"/>
                  <a:gd name="connsiteX64" fmla="*/ 1359696 w 1359696"/>
                  <a:gd name="connsiteY64" fmla="*/ 52388 h 2823908"/>
                  <a:gd name="connsiteX65" fmla="*/ 1340643 w 1359696"/>
                  <a:gd name="connsiteY6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102395 w 1359696"/>
                  <a:gd name="connsiteY43" fmla="*/ 2019300 h 2823908"/>
                  <a:gd name="connsiteX44" fmla="*/ 226220 w 1359696"/>
                  <a:gd name="connsiteY44" fmla="*/ 1147763 h 2823908"/>
                  <a:gd name="connsiteX45" fmla="*/ 247651 w 1359696"/>
                  <a:gd name="connsiteY45" fmla="*/ 1057276 h 2823908"/>
                  <a:gd name="connsiteX46" fmla="*/ 285751 w 1359696"/>
                  <a:gd name="connsiteY46" fmla="*/ 947738 h 2823908"/>
                  <a:gd name="connsiteX47" fmla="*/ 319087 w 1359696"/>
                  <a:gd name="connsiteY47" fmla="*/ 857251 h 2823908"/>
                  <a:gd name="connsiteX48" fmla="*/ 364330 w 1359696"/>
                  <a:gd name="connsiteY48" fmla="*/ 764382 h 2823908"/>
                  <a:gd name="connsiteX49" fmla="*/ 414337 w 1359696"/>
                  <a:gd name="connsiteY49" fmla="*/ 678658 h 2823908"/>
                  <a:gd name="connsiteX50" fmla="*/ 464346 w 1359696"/>
                  <a:gd name="connsiteY50" fmla="*/ 611982 h 2823908"/>
                  <a:gd name="connsiteX51" fmla="*/ 504825 w 1359696"/>
                  <a:gd name="connsiteY51" fmla="*/ 550070 h 2823908"/>
                  <a:gd name="connsiteX52" fmla="*/ 573883 w 1359696"/>
                  <a:gd name="connsiteY52" fmla="*/ 478632 h 2823908"/>
                  <a:gd name="connsiteX53" fmla="*/ 626268 w 1359696"/>
                  <a:gd name="connsiteY53" fmla="*/ 423863 h 2823908"/>
                  <a:gd name="connsiteX54" fmla="*/ 685802 w 1359696"/>
                  <a:gd name="connsiteY54" fmla="*/ 371476 h 2823908"/>
                  <a:gd name="connsiteX55" fmla="*/ 738187 w 1359696"/>
                  <a:gd name="connsiteY55" fmla="*/ 323852 h 2823908"/>
                  <a:gd name="connsiteX56" fmla="*/ 842962 w 1359696"/>
                  <a:gd name="connsiteY56" fmla="*/ 250033 h 2823908"/>
                  <a:gd name="connsiteX57" fmla="*/ 931071 w 1359696"/>
                  <a:gd name="connsiteY57" fmla="*/ 204788 h 2823908"/>
                  <a:gd name="connsiteX58" fmla="*/ 983456 w 1359696"/>
                  <a:gd name="connsiteY58" fmla="*/ 180975 h 2823908"/>
                  <a:gd name="connsiteX59" fmla="*/ 1059658 w 1359696"/>
                  <a:gd name="connsiteY59" fmla="*/ 152401 h 2823908"/>
                  <a:gd name="connsiteX60" fmla="*/ 1147764 w 1359696"/>
                  <a:gd name="connsiteY60" fmla="*/ 128588 h 2823908"/>
                  <a:gd name="connsiteX61" fmla="*/ 1243012 w 1359696"/>
                  <a:gd name="connsiteY61" fmla="*/ 119064 h 2823908"/>
                  <a:gd name="connsiteX62" fmla="*/ 1352550 w 1359696"/>
                  <a:gd name="connsiteY62" fmla="*/ 107158 h 2823908"/>
                  <a:gd name="connsiteX63" fmla="*/ 1359696 w 1359696"/>
                  <a:gd name="connsiteY63" fmla="*/ 52388 h 2823908"/>
                  <a:gd name="connsiteX64" fmla="*/ 1340643 w 1359696"/>
                  <a:gd name="connsiteY6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226220 w 1359696"/>
                  <a:gd name="connsiteY43" fmla="*/ 1147763 h 2823908"/>
                  <a:gd name="connsiteX44" fmla="*/ 247651 w 1359696"/>
                  <a:gd name="connsiteY44" fmla="*/ 1057276 h 2823908"/>
                  <a:gd name="connsiteX45" fmla="*/ 285751 w 1359696"/>
                  <a:gd name="connsiteY45" fmla="*/ 947738 h 2823908"/>
                  <a:gd name="connsiteX46" fmla="*/ 319087 w 1359696"/>
                  <a:gd name="connsiteY46" fmla="*/ 857251 h 2823908"/>
                  <a:gd name="connsiteX47" fmla="*/ 364330 w 1359696"/>
                  <a:gd name="connsiteY47" fmla="*/ 764382 h 2823908"/>
                  <a:gd name="connsiteX48" fmla="*/ 414337 w 1359696"/>
                  <a:gd name="connsiteY48" fmla="*/ 678658 h 2823908"/>
                  <a:gd name="connsiteX49" fmla="*/ 464346 w 1359696"/>
                  <a:gd name="connsiteY49" fmla="*/ 611982 h 2823908"/>
                  <a:gd name="connsiteX50" fmla="*/ 504825 w 1359696"/>
                  <a:gd name="connsiteY50" fmla="*/ 550070 h 2823908"/>
                  <a:gd name="connsiteX51" fmla="*/ 573883 w 1359696"/>
                  <a:gd name="connsiteY51" fmla="*/ 478632 h 2823908"/>
                  <a:gd name="connsiteX52" fmla="*/ 626268 w 1359696"/>
                  <a:gd name="connsiteY52" fmla="*/ 423863 h 2823908"/>
                  <a:gd name="connsiteX53" fmla="*/ 685802 w 1359696"/>
                  <a:gd name="connsiteY53" fmla="*/ 371476 h 2823908"/>
                  <a:gd name="connsiteX54" fmla="*/ 738187 w 1359696"/>
                  <a:gd name="connsiteY54" fmla="*/ 323852 h 2823908"/>
                  <a:gd name="connsiteX55" fmla="*/ 842962 w 1359696"/>
                  <a:gd name="connsiteY55" fmla="*/ 250033 h 2823908"/>
                  <a:gd name="connsiteX56" fmla="*/ 931071 w 1359696"/>
                  <a:gd name="connsiteY56" fmla="*/ 204788 h 2823908"/>
                  <a:gd name="connsiteX57" fmla="*/ 983456 w 1359696"/>
                  <a:gd name="connsiteY57" fmla="*/ 180975 h 2823908"/>
                  <a:gd name="connsiteX58" fmla="*/ 1059658 w 1359696"/>
                  <a:gd name="connsiteY58" fmla="*/ 152401 h 2823908"/>
                  <a:gd name="connsiteX59" fmla="*/ 1147764 w 1359696"/>
                  <a:gd name="connsiteY59" fmla="*/ 128588 h 2823908"/>
                  <a:gd name="connsiteX60" fmla="*/ 1243012 w 1359696"/>
                  <a:gd name="connsiteY60" fmla="*/ 119064 h 2823908"/>
                  <a:gd name="connsiteX61" fmla="*/ 1352550 w 1359696"/>
                  <a:gd name="connsiteY61" fmla="*/ 107158 h 2823908"/>
                  <a:gd name="connsiteX62" fmla="*/ 1359696 w 1359696"/>
                  <a:gd name="connsiteY62" fmla="*/ 52388 h 2823908"/>
                  <a:gd name="connsiteX63" fmla="*/ 1340643 w 1359696"/>
                  <a:gd name="connsiteY6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19064 w 1359696"/>
                  <a:gd name="connsiteY34" fmla="*/ 2707482 h 2823908"/>
                  <a:gd name="connsiteX35" fmla="*/ 114301 w 1359696"/>
                  <a:gd name="connsiteY35" fmla="*/ 2612232 h 2823908"/>
                  <a:gd name="connsiteX36" fmla="*/ 116683 w 1359696"/>
                  <a:gd name="connsiteY36" fmla="*/ 2562225 h 2823908"/>
                  <a:gd name="connsiteX37" fmla="*/ 111920 w 1359696"/>
                  <a:gd name="connsiteY37" fmla="*/ 2474120 h 2823908"/>
                  <a:gd name="connsiteX38" fmla="*/ 114302 w 1359696"/>
                  <a:gd name="connsiteY38" fmla="*/ 2376488 h 2823908"/>
                  <a:gd name="connsiteX39" fmla="*/ 109539 w 1359696"/>
                  <a:gd name="connsiteY39" fmla="*/ 2288383 h 2823908"/>
                  <a:gd name="connsiteX40" fmla="*/ 104776 w 1359696"/>
                  <a:gd name="connsiteY40" fmla="*/ 2209801 h 2823908"/>
                  <a:gd name="connsiteX41" fmla="*/ 104776 w 1359696"/>
                  <a:gd name="connsiteY41" fmla="*/ 2128838 h 2823908"/>
                  <a:gd name="connsiteX42" fmla="*/ 226220 w 1359696"/>
                  <a:gd name="connsiteY42" fmla="*/ 1147763 h 2823908"/>
                  <a:gd name="connsiteX43" fmla="*/ 247651 w 1359696"/>
                  <a:gd name="connsiteY43" fmla="*/ 1057276 h 2823908"/>
                  <a:gd name="connsiteX44" fmla="*/ 285751 w 1359696"/>
                  <a:gd name="connsiteY44" fmla="*/ 947738 h 2823908"/>
                  <a:gd name="connsiteX45" fmla="*/ 319087 w 1359696"/>
                  <a:gd name="connsiteY45" fmla="*/ 857251 h 2823908"/>
                  <a:gd name="connsiteX46" fmla="*/ 364330 w 1359696"/>
                  <a:gd name="connsiteY46" fmla="*/ 764382 h 2823908"/>
                  <a:gd name="connsiteX47" fmla="*/ 414337 w 1359696"/>
                  <a:gd name="connsiteY47" fmla="*/ 678658 h 2823908"/>
                  <a:gd name="connsiteX48" fmla="*/ 464346 w 1359696"/>
                  <a:gd name="connsiteY48" fmla="*/ 611982 h 2823908"/>
                  <a:gd name="connsiteX49" fmla="*/ 504825 w 1359696"/>
                  <a:gd name="connsiteY49" fmla="*/ 550070 h 2823908"/>
                  <a:gd name="connsiteX50" fmla="*/ 573883 w 1359696"/>
                  <a:gd name="connsiteY50" fmla="*/ 478632 h 2823908"/>
                  <a:gd name="connsiteX51" fmla="*/ 626268 w 1359696"/>
                  <a:gd name="connsiteY51" fmla="*/ 423863 h 2823908"/>
                  <a:gd name="connsiteX52" fmla="*/ 685802 w 1359696"/>
                  <a:gd name="connsiteY52" fmla="*/ 371476 h 2823908"/>
                  <a:gd name="connsiteX53" fmla="*/ 738187 w 1359696"/>
                  <a:gd name="connsiteY53" fmla="*/ 323852 h 2823908"/>
                  <a:gd name="connsiteX54" fmla="*/ 842962 w 1359696"/>
                  <a:gd name="connsiteY54" fmla="*/ 250033 h 2823908"/>
                  <a:gd name="connsiteX55" fmla="*/ 931071 w 1359696"/>
                  <a:gd name="connsiteY55" fmla="*/ 204788 h 2823908"/>
                  <a:gd name="connsiteX56" fmla="*/ 983456 w 1359696"/>
                  <a:gd name="connsiteY56" fmla="*/ 180975 h 2823908"/>
                  <a:gd name="connsiteX57" fmla="*/ 1059658 w 1359696"/>
                  <a:gd name="connsiteY57" fmla="*/ 152401 h 2823908"/>
                  <a:gd name="connsiteX58" fmla="*/ 1147764 w 1359696"/>
                  <a:gd name="connsiteY58" fmla="*/ 128588 h 2823908"/>
                  <a:gd name="connsiteX59" fmla="*/ 1243012 w 1359696"/>
                  <a:gd name="connsiteY59" fmla="*/ 119064 h 2823908"/>
                  <a:gd name="connsiteX60" fmla="*/ 1352550 w 1359696"/>
                  <a:gd name="connsiteY60" fmla="*/ 107158 h 2823908"/>
                  <a:gd name="connsiteX61" fmla="*/ 1359696 w 1359696"/>
                  <a:gd name="connsiteY61" fmla="*/ 52388 h 2823908"/>
                  <a:gd name="connsiteX62" fmla="*/ 1340643 w 1359696"/>
                  <a:gd name="connsiteY62" fmla="*/ 0 h 2823908"/>
                  <a:gd name="connsiteX0" fmla="*/ 1340643 w 1359696"/>
                  <a:gd name="connsiteY0" fmla="*/ 0 h 2814638"/>
                  <a:gd name="connsiteX1" fmla="*/ 1266825 w 1359696"/>
                  <a:gd name="connsiteY1" fmla="*/ 2383 h 2814638"/>
                  <a:gd name="connsiteX2" fmla="*/ 1154906 w 1359696"/>
                  <a:gd name="connsiteY2" fmla="*/ 21433 h 2814638"/>
                  <a:gd name="connsiteX3" fmla="*/ 1042988 w 1359696"/>
                  <a:gd name="connsiteY3" fmla="*/ 40482 h 2814638"/>
                  <a:gd name="connsiteX4" fmla="*/ 973933 w 1359696"/>
                  <a:gd name="connsiteY4" fmla="*/ 61913 h 2814638"/>
                  <a:gd name="connsiteX5" fmla="*/ 904874 w 1359696"/>
                  <a:gd name="connsiteY5" fmla="*/ 83345 h 2814638"/>
                  <a:gd name="connsiteX6" fmla="*/ 842963 w 1359696"/>
                  <a:gd name="connsiteY6" fmla="*/ 107157 h 2814638"/>
                  <a:gd name="connsiteX7" fmla="*/ 766762 w 1359696"/>
                  <a:gd name="connsiteY7" fmla="*/ 150018 h 2814638"/>
                  <a:gd name="connsiteX8" fmla="*/ 700088 w 1359696"/>
                  <a:gd name="connsiteY8" fmla="*/ 190501 h 2814638"/>
                  <a:gd name="connsiteX9" fmla="*/ 623889 w 1359696"/>
                  <a:gd name="connsiteY9" fmla="*/ 242888 h 2814638"/>
                  <a:gd name="connsiteX10" fmla="*/ 588168 w 1359696"/>
                  <a:gd name="connsiteY10" fmla="*/ 273846 h 2814638"/>
                  <a:gd name="connsiteX11" fmla="*/ 531019 w 1359696"/>
                  <a:gd name="connsiteY11" fmla="*/ 326232 h 2814638"/>
                  <a:gd name="connsiteX12" fmla="*/ 457198 w 1359696"/>
                  <a:gd name="connsiteY12" fmla="*/ 402432 h 2814638"/>
                  <a:gd name="connsiteX13" fmla="*/ 419100 w 1359696"/>
                  <a:gd name="connsiteY13" fmla="*/ 450058 h 2814638"/>
                  <a:gd name="connsiteX14" fmla="*/ 361950 w 1359696"/>
                  <a:gd name="connsiteY14" fmla="*/ 521495 h 2814638"/>
                  <a:gd name="connsiteX15" fmla="*/ 309563 w 1359696"/>
                  <a:gd name="connsiteY15" fmla="*/ 607220 h 2814638"/>
                  <a:gd name="connsiteX16" fmla="*/ 276226 w 1359696"/>
                  <a:gd name="connsiteY16" fmla="*/ 664370 h 2814638"/>
                  <a:gd name="connsiteX17" fmla="*/ 228599 w 1359696"/>
                  <a:gd name="connsiteY17" fmla="*/ 754857 h 2814638"/>
                  <a:gd name="connsiteX18" fmla="*/ 180976 w 1359696"/>
                  <a:gd name="connsiteY18" fmla="*/ 869156 h 2814638"/>
                  <a:gd name="connsiteX19" fmla="*/ 140495 w 1359696"/>
                  <a:gd name="connsiteY19" fmla="*/ 997745 h 2814638"/>
                  <a:gd name="connsiteX20" fmla="*/ 95251 w 1359696"/>
                  <a:gd name="connsiteY20" fmla="*/ 1178719 h 2814638"/>
                  <a:gd name="connsiteX21" fmla="*/ 69057 w 1359696"/>
                  <a:gd name="connsiteY21" fmla="*/ 1304925 h 2814638"/>
                  <a:gd name="connsiteX22" fmla="*/ 42863 w 1359696"/>
                  <a:gd name="connsiteY22" fmla="*/ 1423988 h 2814638"/>
                  <a:gd name="connsiteX23" fmla="*/ 28577 w 1359696"/>
                  <a:gd name="connsiteY23" fmla="*/ 1519238 h 2814638"/>
                  <a:gd name="connsiteX24" fmla="*/ 0 w 1359696"/>
                  <a:gd name="connsiteY24" fmla="*/ 2126457 h 2814638"/>
                  <a:gd name="connsiteX25" fmla="*/ 2383 w 1359696"/>
                  <a:gd name="connsiteY25" fmla="*/ 2216944 h 2814638"/>
                  <a:gd name="connsiteX26" fmla="*/ 1 w 1359696"/>
                  <a:gd name="connsiteY26" fmla="*/ 2321719 h 2814638"/>
                  <a:gd name="connsiteX27" fmla="*/ 9527 w 1359696"/>
                  <a:gd name="connsiteY27" fmla="*/ 2414588 h 2814638"/>
                  <a:gd name="connsiteX28" fmla="*/ 16671 w 1359696"/>
                  <a:gd name="connsiteY28" fmla="*/ 2514601 h 2814638"/>
                  <a:gd name="connsiteX29" fmla="*/ 23814 w 1359696"/>
                  <a:gd name="connsiteY29" fmla="*/ 2590801 h 2814638"/>
                  <a:gd name="connsiteX30" fmla="*/ 28576 w 1359696"/>
                  <a:gd name="connsiteY30" fmla="*/ 2700339 h 2814638"/>
                  <a:gd name="connsiteX31" fmla="*/ 38103 w 1359696"/>
                  <a:gd name="connsiteY31" fmla="*/ 2769394 h 2814638"/>
                  <a:gd name="connsiteX32" fmla="*/ 42865 w 1359696"/>
                  <a:gd name="connsiteY32" fmla="*/ 2814638 h 2814638"/>
                  <a:gd name="connsiteX33" fmla="*/ 119064 w 1359696"/>
                  <a:gd name="connsiteY33" fmla="*/ 2707482 h 2814638"/>
                  <a:gd name="connsiteX34" fmla="*/ 114301 w 1359696"/>
                  <a:gd name="connsiteY34" fmla="*/ 2612232 h 2814638"/>
                  <a:gd name="connsiteX35" fmla="*/ 116683 w 1359696"/>
                  <a:gd name="connsiteY35" fmla="*/ 2562225 h 2814638"/>
                  <a:gd name="connsiteX36" fmla="*/ 111920 w 1359696"/>
                  <a:gd name="connsiteY36" fmla="*/ 2474120 h 2814638"/>
                  <a:gd name="connsiteX37" fmla="*/ 114302 w 1359696"/>
                  <a:gd name="connsiteY37" fmla="*/ 2376488 h 2814638"/>
                  <a:gd name="connsiteX38" fmla="*/ 109539 w 1359696"/>
                  <a:gd name="connsiteY38" fmla="*/ 2288383 h 2814638"/>
                  <a:gd name="connsiteX39" fmla="*/ 104776 w 1359696"/>
                  <a:gd name="connsiteY39" fmla="*/ 2209801 h 2814638"/>
                  <a:gd name="connsiteX40" fmla="*/ 104776 w 1359696"/>
                  <a:gd name="connsiteY40" fmla="*/ 2128838 h 2814638"/>
                  <a:gd name="connsiteX41" fmla="*/ 226220 w 1359696"/>
                  <a:gd name="connsiteY41" fmla="*/ 1147763 h 2814638"/>
                  <a:gd name="connsiteX42" fmla="*/ 247651 w 1359696"/>
                  <a:gd name="connsiteY42" fmla="*/ 1057276 h 2814638"/>
                  <a:gd name="connsiteX43" fmla="*/ 285751 w 1359696"/>
                  <a:gd name="connsiteY43" fmla="*/ 947738 h 2814638"/>
                  <a:gd name="connsiteX44" fmla="*/ 319087 w 1359696"/>
                  <a:gd name="connsiteY44" fmla="*/ 857251 h 2814638"/>
                  <a:gd name="connsiteX45" fmla="*/ 364330 w 1359696"/>
                  <a:gd name="connsiteY45" fmla="*/ 764382 h 2814638"/>
                  <a:gd name="connsiteX46" fmla="*/ 414337 w 1359696"/>
                  <a:gd name="connsiteY46" fmla="*/ 678658 h 2814638"/>
                  <a:gd name="connsiteX47" fmla="*/ 464346 w 1359696"/>
                  <a:gd name="connsiteY47" fmla="*/ 611982 h 2814638"/>
                  <a:gd name="connsiteX48" fmla="*/ 504825 w 1359696"/>
                  <a:gd name="connsiteY48" fmla="*/ 550070 h 2814638"/>
                  <a:gd name="connsiteX49" fmla="*/ 573883 w 1359696"/>
                  <a:gd name="connsiteY49" fmla="*/ 478632 h 2814638"/>
                  <a:gd name="connsiteX50" fmla="*/ 626268 w 1359696"/>
                  <a:gd name="connsiteY50" fmla="*/ 423863 h 2814638"/>
                  <a:gd name="connsiteX51" fmla="*/ 685802 w 1359696"/>
                  <a:gd name="connsiteY51" fmla="*/ 371476 h 2814638"/>
                  <a:gd name="connsiteX52" fmla="*/ 738187 w 1359696"/>
                  <a:gd name="connsiteY52" fmla="*/ 323852 h 2814638"/>
                  <a:gd name="connsiteX53" fmla="*/ 842962 w 1359696"/>
                  <a:gd name="connsiteY53" fmla="*/ 250033 h 2814638"/>
                  <a:gd name="connsiteX54" fmla="*/ 931071 w 1359696"/>
                  <a:gd name="connsiteY54" fmla="*/ 204788 h 2814638"/>
                  <a:gd name="connsiteX55" fmla="*/ 983456 w 1359696"/>
                  <a:gd name="connsiteY55" fmla="*/ 180975 h 2814638"/>
                  <a:gd name="connsiteX56" fmla="*/ 1059658 w 1359696"/>
                  <a:gd name="connsiteY56" fmla="*/ 152401 h 2814638"/>
                  <a:gd name="connsiteX57" fmla="*/ 1147764 w 1359696"/>
                  <a:gd name="connsiteY57" fmla="*/ 128588 h 2814638"/>
                  <a:gd name="connsiteX58" fmla="*/ 1243012 w 1359696"/>
                  <a:gd name="connsiteY58" fmla="*/ 119064 h 2814638"/>
                  <a:gd name="connsiteX59" fmla="*/ 1352550 w 1359696"/>
                  <a:gd name="connsiteY59" fmla="*/ 107158 h 2814638"/>
                  <a:gd name="connsiteX60" fmla="*/ 1359696 w 1359696"/>
                  <a:gd name="connsiteY60" fmla="*/ 52388 h 2814638"/>
                  <a:gd name="connsiteX61" fmla="*/ 1340643 w 1359696"/>
                  <a:gd name="connsiteY61" fmla="*/ 0 h 2814638"/>
                  <a:gd name="connsiteX0" fmla="*/ 1340643 w 1359696"/>
                  <a:gd name="connsiteY0" fmla="*/ 0 h 2769422"/>
                  <a:gd name="connsiteX1" fmla="*/ 1266825 w 1359696"/>
                  <a:gd name="connsiteY1" fmla="*/ 2383 h 2769422"/>
                  <a:gd name="connsiteX2" fmla="*/ 1154906 w 1359696"/>
                  <a:gd name="connsiteY2" fmla="*/ 21433 h 2769422"/>
                  <a:gd name="connsiteX3" fmla="*/ 1042988 w 1359696"/>
                  <a:gd name="connsiteY3" fmla="*/ 40482 h 2769422"/>
                  <a:gd name="connsiteX4" fmla="*/ 973933 w 1359696"/>
                  <a:gd name="connsiteY4" fmla="*/ 61913 h 2769422"/>
                  <a:gd name="connsiteX5" fmla="*/ 904874 w 1359696"/>
                  <a:gd name="connsiteY5" fmla="*/ 83345 h 2769422"/>
                  <a:gd name="connsiteX6" fmla="*/ 842963 w 1359696"/>
                  <a:gd name="connsiteY6" fmla="*/ 107157 h 2769422"/>
                  <a:gd name="connsiteX7" fmla="*/ 766762 w 1359696"/>
                  <a:gd name="connsiteY7" fmla="*/ 150018 h 2769422"/>
                  <a:gd name="connsiteX8" fmla="*/ 700088 w 1359696"/>
                  <a:gd name="connsiteY8" fmla="*/ 190501 h 2769422"/>
                  <a:gd name="connsiteX9" fmla="*/ 623889 w 1359696"/>
                  <a:gd name="connsiteY9" fmla="*/ 242888 h 2769422"/>
                  <a:gd name="connsiteX10" fmla="*/ 588168 w 1359696"/>
                  <a:gd name="connsiteY10" fmla="*/ 273846 h 2769422"/>
                  <a:gd name="connsiteX11" fmla="*/ 531019 w 1359696"/>
                  <a:gd name="connsiteY11" fmla="*/ 326232 h 2769422"/>
                  <a:gd name="connsiteX12" fmla="*/ 457198 w 1359696"/>
                  <a:gd name="connsiteY12" fmla="*/ 402432 h 2769422"/>
                  <a:gd name="connsiteX13" fmla="*/ 419100 w 1359696"/>
                  <a:gd name="connsiteY13" fmla="*/ 450058 h 2769422"/>
                  <a:gd name="connsiteX14" fmla="*/ 361950 w 1359696"/>
                  <a:gd name="connsiteY14" fmla="*/ 521495 h 2769422"/>
                  <a:gd name="connsiteX15" fmla="*/ 309563 w 1359696"/>
                  <a:gd name="connsiteY15" fmla="*/ 607220 h 2769422"/>
                  <a:gd name="connsiteX16" fmla="*/ 276226 w 1359696"/>
                  <a:gd name="connsiteY16" fmla="*/ 664370 h 2769422"/>
                  <a:gd name="connsiteX17" fmla="*/ 228599 w 1359696"/>
                  <a:gd name="connsiteY17" fmla="*/ 754857 h 2769422"/>
                  <a:gd name="connsiteX18" fmla="*/ 180976 w 1359696"/>
                  <a:gd name="connsiteY18" fmla="*/ 869156 h 2769422"/>
                  <a:gd name="connsiteX19" fmla="*/ 140495 w 1359696"/>
                  <a:gd name="connsiteY19" fmla="*/ 997745 h 2769422"/>
                  <a:gd name="connsiteX20" fmla="*/ 95251 w 1359696"/>
                  <a:gd name="connsiteY20" fmla="*/ 1178719 h 2769422"/>
                  <a:gd name="connsiteX21" fmla="*/ 69057 w 1359696"/>
                  <a:gd name="connsiteY21" fmla="*/ 1304925 h 2769422"/>
                  <a:gd name="connsiteX22" fmla="*/ 42863 w 1359696"/>
                  <a:gd name="connsiteY22" fmla="*/ 1423988 h 2769422"/>
                  <a:gd name="connsiteX23" fmla="*/ 28577 w 1359696"/>
                  <a:gd name="connsiteY23" fmla="*/ 1519238 h 2769422"/>
                  <a:gd name="connsiteX24" fmla="*/ 0 w 1359696"/>
                  <a:gd name="connsiteY24" fmla="*/ 2126457 h 2769422"/>
                  <a:gd name="connsiteX25" fmla="*/ 2383 w 1359696"/>
                  <a:gd name="connsiteY25" fmla="*/ 2216944 h 2769422"/>
                  <a:gd name="connsiteX26" fmla="*/ 1 w 1359696"/>
                  <a:gd name="connsiteY26" fmla="*/ 2321719 h 2769422"/>
                  <a:gd name="connsiteX27" fmla="*/ 9527 w 1359696"/>
                  <a:gd name="connsiteY27" fmla="*/ 2414588 h 2769422"/>
                  <a:gd name="connsiteX28" fmla="*/ 16671 w 1359696"/>
                  <a:gd name="connsiteY28" fmla="*/ 2514601 h 2769422"/>
                  <a:gd name="connsiteX29" fmla="*/ 23814 w 1359696"/>
                  <a:gd name="connsiteY29" fmla="*/ 2590801 h 2769422"/>
                  <a:gd name="connsiteX30" fmla="*/ 28576 w 1359696"/>
                  <a:gd name="connsiteY30" fmla="*/ 2700339 h 2769422"/>
                  <a:gd name="connsiteX31" fmla="*/ 38103 w 1359696"/>
                  <a:gd name="connsiteY31" fmla="*/ 2769394 h 2769422"/>
                  <a:gd name="connsiteX32" fmla="*/ 119064 w 1359696"/>
                  <a:gd name="connsiteY32" fmla="*/ 2707482 h 2769422"/>
                  <a:gd name="connsiteX33" fmla="*/ 114301 w 1359696"/>
                  <a:gd name="connsiteY33" fmla="*/ 2612232 h 2769422"/>
                  <a:gd name="connsiteX34" fmla="*/ 116683 w 1359696"/>
                  <a:gd name="connsiteY34" fmla="*/ 2562225 h 2769422"/>
                  <a:gd name="connsiteX35" fmla="*/ 111920 w 1359696"/>
                  <a:gd name="connsiteY35" fmla="*/ 2474120 h 2769422"/>
                  <a:gd name="connsiteX36" fmla="*/ 114302 w 1359696"/>
                  <a:gd name="connsiteY36" fmla="*/ 2376488 h 2769422"/>
                  <a:gd name="connsiteX37" fmla="*/ 109539 w 1359696"/>
                  <a:gd name="connsiteY37" fmla="*/ 2288383 h 2769422"/>
                  <a:gd name="connsiteX38" fmla="*/ 104776 w 1359696"/>
                  <a:gd name="connsiteY38" fmla="*/ 2209801 h 2769422"/>
                  <a:gd name="connsiteX39" fmla="*/ 104776 w 1359696"/>
                  <a:gd name="connsiteY39" fmla="*/ 2128838 h 2769422"/>
                  <a:gd name="connsiteX40" fmla="*/ 226220 w 1359696"/>
                  <a:gd name="connsiteY40" fmla="*/ 1147763 h 2769422"/>
                  <a:gd name="connsiteX41" fmla="*/ 247651 w 1359696"/>
                  <a:gd name="connsiteY41" fmla="*/ 1057276 h 2769422"/>
                  <a:gd name="connsiteX42" fmla="*/ 285751 w 1359696"/>
                  <a:gd name="connsiteY42" fmla="*/ 947738 h 2769422"/>
                  <a:gd name="connsiteX43" fmla="*/ 319087 w 1359696"/>
                  <a:gd name="connsiteY43" fmla="*/ 857251 h 2769422"/>
                  <a:gd name="connsiteX44" fmla="*/ 364330 w 1359696"/>
                  <a:gd name="connsiteY44" fmla="*/ 764382 h 2769422"/>
                  <a:gd name="connsiteX45" fmla="*/ 414337 w 1359696"/>
                  <a:gd name="connsiteY45" fmla="*/ 678658 h 2769422"/>
                  <a:gd name="connsiteX46" fmla="*/ 464346 w 1359696"/>
                  <a:gd name="connsiteY46" fmla="*/ 611982 h 2769422"/>
                  <a:gd name="connsiteX47" fmla="*/ 504825 w 1359696"/>
                  <a:gd name="connsiteY47" fmla="*/ 550070 h 2769422"/>
                  <a:gd name="connsiteX48" fmla="*/ 573883 w 1359696"/>
                  <a:gd name="connsiteY48" fmla="*/ 478632 h 2769422"/>
                  <a:gd name="connsiteX49" fmla="*/ 626268 w 1359696"/>
                  <a:gd name="connsiteY49" fmla="*/ 423863 h 2769422"/>
                  <a:gd name="connsiteX50" fmla="*/ 685802 w 1359696"/>
                  <a:gd name="connsiteY50" fmla="*/ 371476 h 2769422"/>
                  <a:gd name="connsiteX51" fmla="*/ 738187 w 1359696"/>
                  <a:gd name="connsiteY51" fmla="*/ 323852 h 2769422"/>
                  <a:gd name="connsiteX52" fmla="*/ 842962 w 1359696"/>
                  <a:gd name="connsiteY52" fmla="*/ 250033 h 2769422"/>
                  <a:gd name="connsiteX53" fmla="*/ 931071 w 1359696"/>
                  <a:gd name="connsiteY53" fmla="*/ 204788 h 2769422"/>
                  <a:gd name="connsiteX54" fmla="*/ 983456 w 1359696"/>
                  <a:gd name="connsiteY54" fmla="*/ 180975 h 2769422"/>
                  <a:gd name="connsiteX55" fmla="*/ 1059658 w 1359696"/>
                  <a:gd name="connsiteY55" fmla="*/ 152401 h 2769422"/>
                  <a:gd name="connsiteX56" fmla="*/ 1147764 w 1359696"/>
                  <a:gd name="connsiteY56" fmla="*/ 128588 h 2769422"/>
                  <a:gd name="connsiteX57" fmla="*/ 1243012 w 1359696"/>
                  <a:gd name="connsiteY57" fmla="*/ 119064 h 2769422"/>
                  <a:gd name="connsiteX58" fmla="*/ 1352550 w 1359696"/>
                  <a:gd name="connsiteY58" fmla="*/ 107158 h 2769422"/>
                  <a:gd name="connsiteX59" fmla="*/ 1359696 w 1359696"/>
                  <a:gd name="connsiteY59" fmla="*/ 52388 h 2769422"/>
                  <a:gd name="connsiteX60" fmla="*/ 1340643 w 1359696"/>
                  <a:gd name="connsiteY60" fmla="*/ 0 h 2769422"/>
                  <a:gd name="connsiteX0" fmla="*/ 1340643 w 1359696"/>
                  <a:gd name="connsiteY0" fmla="*/ 0 h 2771877"/>
                  <a:gd name="connsiteX1" fmla="*/ 1266825 w 1359696"/>
                  <a:gd name="connsiteY1" fmla="*/ 2383 h 2771877"/>
                  <a:gd name="connsiteX2" fmla="*/ 1154906 w 1359696"/>
                  <a:gd name="connsiteY2" fmla="*/ 21433 h 2771877"/>
                  <a:gd name="connsiteX3" fmla="*/ 1042988 w 1359696"/>
                  <a:gd name="connsiteY3" fmla="*/ 40482 h 2771877"/>
                  <a:gd name="connsiteX4" fmla="*/ 973933 w 1359696"/>
                  <a:gd name="connsiteY4" fmla="*/ 61913 h 2771877"/>
                  <a:gd name="connsiteX5" fmla="*/ 904874 w 1359696"/>
                  <a:gd name="connsiteY5" fmla="*/ 83345 h 2771877"/>
                  <a:gd name="connsiteX6" fmla="*/ 842963 w 1359696"/>
                  <a:gd name="connsiteY6" fmla="*/ 107157 h 2771877"/>
                  <a:gd name="connsiteX7" fmla="*/ 766762 w 1359696"/>
                  <a:gd name="connsiteY7" fmla="*/ 150018 h 2771877"/>
                  <a:gd name="connsiteX8" fmla="*/ 700088 w 1359696"/>
                  <a:gd name="connsiteY8" fmla="*/ 190501 h 2771877"/>
                  <a:gd name="connsiteX9" fmla="*/ 623889 w 1359696"/>
                  <a:gd name="connsiteY9" fmla="*/ 242888 h 2771877"/>
                  <a:gd name="connsiteX10" fmla="*/ 588168 w 1359696"/>
                  <a:gd name="connsiteY10" fmla="*/ 273846 h 2771877"/>
                  <a:gd name="connsiteX11" fmla="*/ 531019 w 1359696"/>
                  <a:gd name="connsiteY11" fmla="*/ 326232 h 2771877"/>
                  <a:gd name="connsiteX12" fmla="*/ 457198 w 1359696"/>
                  <a:gd name="connsiteY12" fmla="*/ 402432 h 2771877"/>
                  <a:gd name="connsiteX13" fmla="*/ 419100 w 1359696"/>
                  <a:gd name="connsiteY13" fmla="*/ 450058 h 2771877"/>
                  <a:gd name="connsiteX14" fmla="*/ 361950 w 1359696"/>
                  <a:gd name="connsiteY14" fmla="*/ 521495 h 2771877"/>
                  <a:gd name="connsiteX15" fmla="*/ 309563 w 1359696"/>
                  <a:gd name="connsiteY15" fmla="*/ 607220 h 2771877"/>
                  <a:gd name="connsiteX16" fmla="*/ 276226 w 1359696"/>
                  <a:gd name="connsiteY16" fmla="*/ 664370 h 2771877"/>
                  <a:gd name="connsiteX17" fmla="*/ 228599 w 1359696"/>
                  <a:gd name="connsiteY17" fmla="*/ 754857 h 2771877"/>
                  <a:gd name="connsiteX18" fmla="*/ 180976 w 1359696"/>
                  <a:gd name="connsiteY18" fmla="*/ 869156 h 2771877"/>
                  <a:gd name="connsiteX19" fmla="*/ 140495 w 1359696"/>
                  <a:gd name="connsiteY19" fmla="*/ 997745 h 2771877"/>
                  <a:gd name="connsiteX20" fmla="*/ 95251 w 1359696"/>
                  <a:gd name="connsiteY20" fmla="*/ 1178719 h 2771877"/>
                  <a:gd name="connsiteX21" fmla="*/ 69057 w 1359696"/>
                  <a:gd name="connsiteY21" fmla="*/ 1304925 h 2771877"/>
                  <a:gd name="connsiteX22" fmla="*/ 42863 w 1359696"/>
                  <a:gd name="connsiteY22" fmla="*/ 1423988 h 2771877"/>
                  <a:gd name="connsiteX23" fmla="*/ 28577 w 1359696"/>
                  <a:gd name="connsiteY23" fmla="*/ 1519238 h 2771877"/>
                  <a:gd name="connsiteX24" fmla="*/ 0 w 1359696"/>
                  <a:gd name="connsiteY24" fmla="*/ 2126457 h 2771877"/>
                  <a:gd name="connsiteX25" fmla="*/ 2383 w 1359696"/>
                  <a:gd name="connsiteY25" fmla="*/ 2216944 h 2771877"/>
                  <a:gd name="connsiteX26" fmla="*/ 1 w 1359696"/>
                  <a:gd name="connsiteY26" fmla="*/ 2321719 h 2771877"/>
                  <a:gd name="connsiteX27" fmla="*/ 9527 w 1359696"/>
                  <a:gd name="connsiteY27" fmla="*/ 2414588 h 2771877"/>
                  <a:gd name="connsiteX28" fmla="*/ 16671 w 1359696"/>
                  <a:gd name="connsiteY28" fmla="*/ 2514601 h 2771877"/>
                  <a:gd name="connsiteX29" fmla="*/ 23814 w 1359696"/>
                  <a:gd name="connsiteY29" fmla="*/ 2590801 h 2771877"/>
                  <a:gd name="connsiteX30" fmla="*/ 28576 w 1359696"/>
                  <a:gd name="connsiteY30" fmla="*/ 2700339 h 2771877"/>
                  <a:gd name="connsiteX31" fmla="*/ 38103 w 1359696"/>
                  <a:gd name="connsiteY31" fmla="*/ 2769394 h 2771877"/>
                  <a:gd name="connsiteX32" fmla="*/ 114301 w 1359696"/>
                  <a:gd name="connsiteY32" fmla="*/ 2612232 h 2771877"/>
                  <a:gd name="connsiteX33" fmla="*/ 116683 w 1359696"/>
                  <a:gd name="connsiteY33" fmla="*/ 2562225 h 2771877"/>
                  <a:gd name="connsiteX34" fmla="*/ 111920 w 1359696"/>
                  <a:gd name="connsiteY34" fmla="*/ 2474120 h 2771877"/>
                  <a:gd name="connsiteX35" fmla="*/ 114302 w 1359696"/>
                  <a:gd name="connsiteY35" fmla="*/ 2376488 h 2771877"/>
                  <a:gd name="connsiteX36" fmla="*/ 109539 w 1359696"/>
                  <a:gd name="connsiteY36" fmla="*/ 2288383 h 2771877"/>
                  <a:gd name="connsiteX37" fmla="*/ 104776 w 1359696"/>
                  <a:gd name="connsiteY37" fmla="*/ 2209801 h 2771877"/>
                  <a:gd name="connsiteX38" fmla="*/ 104776 w 1359696"/>
                  <a:gd name="connsiteY38" fmla="*/ 2128838 h 2771877"/>
                  <a:gd name="connsiteX39" fmla="*/ 226220 w 1359696"/>
                  <a:gd name="connsiteY39" fmla="*/ 1147763 h 2771877"/>
                  <a:gd name="connsiteX40" fmla="*/ 247651 w 1359696"/>
                  <a:gd name="connsiteY40" fmla="*/ 1057276 h 2771877"/>
                  <a:gd name="connsiteX41" fmla="*/ 285751 w 1359696"/>
                  <a:gd name="connsiteY41" fmla="*/ 947738 h 2771877"/>
                  <a:gd name="connsiteX42" fmla="*/ 319087 w 1359696"/>
                  <a:gd name="connsiteY42" fmla="*/ 857251 h 2771877"/>
                  <a:gd name="connsiteX43" fmla="*/ 364330 w 1359696"/>
                  <a:gd name="connsiteY43" fmla="*/ 764382 h 2771877"/>
                  <a:gd name="connsiteX44" fmla="*/ 414337 w 1359696"/>
                  <a:gd name="connsiteY44" fmla="*/ 678658 h 2771877"/>
                  <a:gd name="connsiteX45" fmla="*/ 464346 w 1359696"/>
                  <a:gd name="connsiteY45" fmla="*/ 611982 h 2771877"/>
                  <a:gd name="connsiteX46" fmla="*/ 504825 w 1359696"/>
                  <a:gd name="connsiteY46" fmla="*/ 550070 h 2771877"/>
                  <a:gd name="connsiteX47" fmla="*/ 573883 w 1359696"/>
                  <a:gd name="connsiteY47" fmla="*/ 478632 h 2771877"/>
                  <a:gd name="connsiteX48" fmla="*/ 626268 w 1359696"/>
                  <a:gd name="connsiteY48" fmla="*/ 423863 h 2771877"/>
                  <a:gd name="connsiteX49" fmla="*/ 685802 w 1359696"/>
                  <a:gd name="connsiteY49" fmla="*/ 371476 h 2771877"/>
                  <a:gd name="connsiteX50" fmla="*/ 738187 w 1359696"/>
                  <a:gd name="connsiteY50" fmla="*/ 323852 h 2771877"/>
                  <a:gd name="connsiteX51" fmla="*/ 842962 w 1359696"/>
                  <a:gd name="connsiteY51" fmla="*/ 250033 h 2771877"/>
                  <a:gd name="connsiteX52" fmla="*/ 931071 w 1359696"/>
                  <a:gd name="connsiteY52" fmla="*/ 204788 h 2771877"/>
                  <a:gd name="connsiteX53" fmla="*/ 983456 w 1359696"/>
                  <a:gd name="connsiteY53" fmla="*/ 180975 h 2771877"/>
                  <a:gd name="connsiteX54" fmla="*/ 1059658 w 1359696"/>
                  <a:gd name="connsiteY54" fmla="*/ 152401 h 2771877"/>
                  <a:gd name="connsiteX55" fmla="*/ 1147764 w 1359696"/>
                  <a:gd name="connsiteY55" fmla="*/ 128588 h 2771877"/>
                  <a:gd name="connsiteX56" fmla="*/ 1243012 w 1359696"/>
                  <a:gd name="connsiteY56" fmla="*/ 119064 h 2771877"/>
                  <a:gd name="connsiteX57" fmla="*/ 1352550 w 1359696"/>
                  <a:gd name="connsiteY57" fmla="*/ 107158 h 2771877"/>
                  <a:gd name="connsiteX58" fmla="*/ 1359696 w 1359696"/>
                  <a:gd name="connsiteY58" fmla="*/ 52388 h 2771877"/>
                  <a:gd name="connsiteX59" fmla="*/ 1340643 w 1359696"/>
                  <a:gd name="connsiteY59" fmla="*/ 0 h 2771877"/>
                  <a:gd name="connsiteX0" fmla="*/ 1340643 w 1359696"/>
                  <a:gd name="connsiteY0" fmla="*/ 0 h 2774390"/>
                  <a:gd name="connsiteX1" fmla="*/ 1266825 w 1359696"/>
                  <a:gd name="connsiteY1" fmla="*/ 2383 h 2774390"/>
                  <a:gd name="connsiteX2" fmla="*/ 1154906 w 1359696"/>
                  <a:gd name="connsiteY2" fmla="*/ 21433 h 2774390"/>
                  <a:gd name="connsiteX3" fmla="*/ 1042988 w 1359696"/>
                  <a:gd name="connsiteY3" fmla="*/ 40482 h 2774390"/>
                  <a:gd name="connsiteX4" fmla="*/ 973933 w 1359696"/>
                  <a:gd name="connsiteY4" fmla="*/ 61913 h 2774390"/>
                  <a:gd name="connsiteX5" fmla="*/ 904874 w 1359696"/>
                  <a:gd name="connsiteY5" fmla="*/ 83345 h 2774390"/>
                  <a:gd name="connsiteX6" fmla="*/ 842963 w 1359696"/>
                  <a:gd name="connsiteY6" fmla="*/ 107157 h 2774390"/>
                  <a:gd name="connsiteX7" fmla="*/ 766762 w 1359696"/>
                  <a:gd name="connsiteY7" fmla="*/ 150018 h 2774390"/>
                  <a:gd name="connsiteX8" fmla="*/ 700088 w 1359696"/>
                  <a:gd name="connsiteY8" fmla="*/ 190501 h 2774390"/>
                  <a:gd name="connsiteX9" fmla="*/ 623889 w 1359696"/>
                  <a:gd name="connsiteY9" fmla="*/ 242888 h 2774390"/>
                  <a:gd name="connsiteX10" fmla="*/ 588168 w 1359696"/>
                  <a:gd name="connsiteY10" fmla="*/ 273846 h 2774390"/>
                  <a:gd name="connsiteX11" fmla="*/ 531019 w 1359696"/>
                  <a:gd name="connsiteY11" fmla="*/ 326232 h 2774390"/>
                  <a:gd name="connsiteX12" fmla="*/ 457198 w 1359696"/>
                  <a:gd name="connsiteY12" fmla="*/ 402432 h 2774390"/>
                  <a:gd name="connsiteX13" fmla="*/ 419100 w 1359696"/>
                  <a:gd name="connsiteY13" fmla="*/ 450058 h 2774390"/>
                  <a:gd name="connsiteX14" fmla="*/ 361950 w 1359696"/>
                  <a:gd name="connsiteY14" fmla="*/ 521495 h 2774390"/>
                  <a:gd name="connsiteX15" fmla="*/ 309563 w 1359696"/>
                  <a:gd name="connsiteY15" fmla="*/ 607220 h 2774390"/>
                  <a:gd name="connsiteX16" fmla="*/ 276226 w 1359696"/>
                  <a:gd name="connsiteY16" fmla="*/ 664370 h 2774390"/>
                  <a:gd name="connsiteX17" fmla="*/ 228599 w 1359696"/>
                  <a:gd name="connsiteY17" fmla="*/ 754857 h 2774390"/>
                  <a:gd name="connsiteX18" fmla="*/ 180976 w 1359696"/>
                  <a:gd name="connsiteY18" fmla="*/ 869156 h 2774390"/>
                  <a:gd name="connsiteX19" fmla="*/ 140495 w 1359696"/>
                  <a:gd name="connsiteY19" fmla="*/ 997745 h 2774390"/>
                  <a:gd name="connsiteX20" fmla="*/ 95251 w 1359696"/>
                  <a:gd name="connsiteY20" fmla="*/ 1178719 h 2774390"/>
                  <a:gd name="connsiteX21" fmla="*/ 69057 w 1359696"/>
                  <a:gd name="connsiteY21" fmla="*/ 1304925 h 2774390"/>
                  <a:gd name="connsiteX22" fmla="*/ 42863 w 1359696"/>
                  <a:gd name="connsiteY22" fmla="*/ 1423988 h 2774390"/>
                  <a:gd name="connsiteX23" fmla="*/ 28577 w 1359696"/>
                  <a:gd name="connsiteY23" fmla="*/ 1519238 h 2774390"/>
                  <a:gd name="connsiteX24" fmla="*/ 0 w 1359696"/>
                  <a:gd name="connsiteY24" fmla="*/ 2126457 h 2774390"/>
                  <a:gd name="connsiteX25" fmla="*/ 2383 w 1359696"/>
                  <a:gd name="connsiteY25" fmla="*/ 2216944 h 2774390"/>
                  <a:gd name="connsiteX26" fmla="*/ 1 w 1359696"/>
                  <a:gd name="connsiteY26" fmla="*/ 2321719 h 2774390"/>
                  <a:gd name="connsiteX27" fmla="*/ 9527 w 1359696"/>
                  <a:gd name="connsiteY27" fmla="*/ 2414588 h 2774390"/>
                  <a:gd name="connsiteX28" fmla="*/ 16671 w 1359696"/>
                  <a:gd name="connsiteY28" fmla="*/ 2514601 h 2774390"/>
                  <a:gd name="connsiteX29" fmla="*/ 23814 w 1359696"/>
                  <a:gd name="connsiteY29" fmla="*/ 2590801 h 2774390"/>
                  <a:gd name="connsiteX30" fmla="*/ 28576 w 1359696"/>
                  <a:gd name="connsiteY30" fmla="*/ 2700339 h 2774390"/>
                  <a:gd name="connsiteX31" fmla="*/ 38103 w 1359696"/>
                  <a:gd name="connsiteY31" fmla="*/ 2769394 h 2774390"/>
                  <a:gd name="connsiteX32" fmla="*/ 116683 w 1359696"/>
                  <a:gd name="connsiteY32" fmla="*/ 2562225 h 2774390"/>
                  <a:gd name="connsiteX33" fmla="*/ 111920 w 1359696"/>
                  <a:gd name="connsiteY33" fmla="*/ 2474120 h 2774390"/>
                  <a:gd name="connsiteX34" fmla="*/ 114302 w 1359696"/>
                  <a:gd name="connsiteY34" fmla="*/ 2376488 h 2774390"/>
                  <a:gd name="connsiteX35" fmla="*/ 109539 w 1359696"/>
                  <a:gd name="connsiteY35" fmla="*/ 2288383 h 2774390"/>
                  <a:gd name="connsiteX36" fmla="*/ 104776 w 1359696"/>
                  <a:gd name="connsiteY36" fmla="*/ 2209801 h 2774390"/>
                  <a:gd name="connsiteX37" fmla="*/ 104776 w 1359696"/>
                  <a:gd name="connsiteY37" fmla="*/ 2128838 h 2774390"/>
                  <a:gd name="connsiteX38" fmla="*/ 226220 w 1359696"/>
                  <a:gd name="connsiteY38" fmla="*/ 1147763 h 2774390"/>
                  <a:gd name="connsiteX39" fmla="*/ 247651 w 1359696"/>
                  <a:gd name="connsiteY39" fmla="*/ 1057276 h 2774390"/>
                  <a:gd name="connsiteX40" fmla="*/ 285751 w 1359696"/>
                  <a:gd name="connsiteY40" fmla="*/ 947738 h 2774390"/>
                  <a:gd name="connsiteX41" fmla="*/ 319087 w 1359696"/>
                  <a:gd name="connsiteY41" fmla="*/ 857251 h 2774390"/>
                  <a:gd name="connsiteX42" fmla="*/ 364330 w 1359696"/>
                  <a:gd name="connsiteY42" fmla="*/ 764382 h 2774390"/>
                  <a:gd name="connsiteX43" fmla="*/ 414337 w 1359696"/>
                  <a:gd name="connsiteY43" fmla="*/ 678658 h 2774390"/>
                  <a:gd name="connsiteX44" fmla="*/ 464346 w 1359696"/>
                  <a:gd name="connsiteY44" fmla="*/ 611982 h 2774390"/>
                  <a:gd name="connsiteX45" fmla="*/ 504825 w 1359696"/>
                  <a:gd name="connsiteY45" fmla="*/ 550070 h 2774390"/>
                  <a:gd name="connsiteX46" fmla="*/ 573883 w 1359696"/>
                  <a:gd name="connsiteY46" fmla="*/ 478632 h 2774390"/>
                  <a:gd name="connsiteX47" fmla="*/ 626268 w 1359696"/>
                  <a:gd name="connsiteY47" fmla="*/ 423863 h 2774390"/>
                  <a:gd name="connsiteX48" fmla="*/ 685802 w 1359696"/>
                  <a:gd name="connsiteY48" fmla="*/ 371476 h 2774390"/>
                  <a:gd name="connsiteX49" fmla="*/ 738187 w 1359696"/>
                  <a:gd name="connsiteY49" fmla="*/ 323852 h 2774390"/>
                  <a:gd name="connsiteX50" fmla="*/ 842962 w 1359696"/>
                  <a:gd name="connsiteY50" fmla="*/ 250033 h 2774390"/>
                  <a:gd name="connsiteX51" fmla="*/ 931071 w 1359696"/>
                  <a:gd name="connsiteY51" fmla="*/ 204788 h 2774390"/>
                  <a:gd name="connsiteX52" fmla="*/ 983456 w 1359696"/>
                  <a:gd name="connsiteY52" fmla="*/ 180975 h 2774390"/>
                  <a:gd name="connsiteX53" fmla="*/ 1059658 w 1359696"/>
                  <a:gd name="connsiteY53" fmla="*/ 152401 h 2774390"/>
                  <a:gd name="connsiteX54" fmla="*/ 1147764 w 1359696"/>
                  <a:gd name="connsiteY54" fmla="*/ 128588 h 2774390"/>
                  <a:gd name="connsiteX55" fmla="*/ 1243012 w 1359696"/>
                  <a:gd name="connsiteY55" fmla="*/ 119064 h 2774390"/>
                  <a:gd name="connsiteX56" fmla="*/ 1352550 w 1359696"/>
                  <a:gd name="connsiteY56" fmla="*/ 107158 h 2774390"/>
                  <a:gd name="connsiteX57" fmla="*/ 1359696 w 1359696"/>
                  <a:gd name="connsiteY57" fmla="*/ 52388 h 2774390"/>
                  <a:gd name="connsiteX58" fmla="*/ 1340643 w 1359696"/>
                  <a:gd name="connsiteY58" fmla="*/ 0 h 2774390"/>
                  <a:gd name="connsiteX0" fmla="*/ 1340643 w 1359696"/>
                  <a:gd name="connsiteY0" fmla="*/ 0 h 2779573"/>
                  <a:gd name="connsiteX1" fmla="*/ 1266825 w 1359696"/>
                  <a:gd name="connsiteY1" fmla="*/ 2383 h 2779573"/>
                  <a:gd name="connsiteX2" fmla="*/ 1154906 w 1359696"/>
                  <a:gd name="connsiteY2" fmla="*/ 21433 h 2779573"/>
                  <a:gd name="connsiteX3" fmla="*/ 1042988 w 1359696"/>
                  <a:gd name="connsiteY3" fmla="*/ 40482 h 2779573"/>
                  <a:gd name="connsiteX4" fmla="*/ 973933 w 1359696"/>
                  <a:gd name="connsiteY4" fmla="*/ 61913 h 2779573"/>
                  <a:gd name="connsiteX5" fmla="*/ 904874 w 1359696"/>
                  <a:gd name="connsiteY5" fmla="*/ 83345 h 2779573"/>
                  <a:gd name="connsiteX6" fmla="*/ 842963 w 1359696"/>
                  <a:gd name="connsiteY6" fmla="*/ 107157 h 2779573"/>
                  <a:gd name="connsiteX7" fmla="*/ 766762 w 1359696"/>
                  <a:gd name="connsiteY7" fmla="*/ 150018 h 2779573"/>
                  <a:gd name="connsiteX8" fmla="*/ 700088 w 1359696"/>
                  <a:gd name="connsiteY8" fmla="*/ 190501 h 2779573"/>
                  <a:gd name="connsiteX9" fmla="*/ 623889 w 1359696"/>
                  <a:gd name="connsiteY9" fmla="*/ 242888 h 2779573"/>
                  <a:gd name="connsiteX10" fmla="*/ 588168 w 1359696"/>
                  <a:gd name="connsiteY10" fmla="*/ 273846 h 2779573"/>
                  <a:gd name="connsiteX11" fmla="*/ 531019 w 1359696"/>
                  <a:gd name="connsiteY11" fmla="*/ 326232 h 2779573"/>
                  <a:gd name="connsiteX12" fmla="*/ 457198 w 1359696"/>
                  <a:gd name="connsiteY12" fmla="*/ 402432 h 2779573"/>
                  <a:gd name="connsiteX13" fmla="*/ 419100 w 1359696"/>
                  <a:gd name="connsiteY13" fmla="*/ 450058 h 2779573"/>
                  <a:gd name="connsiteX14" fmla="*/ 361950 w 1359696"/>
                  <a:gd name="connsiteY14" fmla="*/ 521495 h 2779573"/>
                  <a:gd name="connsiteX15" fmla="*/ 309563 w 1359696"/>
                  <a:gd name="connsiteY15" fmla="*/ 607220 h 2779573"/>
                  <a:gd name="connsiteX16" fmla="*/ 276226 w 1359696"/>
                  <a:gd name="connsiteY16" fmla="*/ 664370 h 2779573"/>
                  <a:gd name="connsiteX17" fmla="*/ 228599 w 1359696"/>
                  <a:gd name="connsiteY17" fmla="*/ 754857 h 2779573"/>
                  <a:gd name="connsiteX18" fmla="*/ 180976 w 1359696"/>
                  <a:gd name="connsiteY18" fmla="*/ 869156 h 2779573"/>
                  <a:gd name="connsiteX19" fmla="*/ 140495 w 1359696"/>
                  <a:gd name="connsiteY19" fmla="*/ 997745 h 2779573"/>
                  <a:gd name="connsiteX20" fmla="*/ 95251 w 1359696"/>
                  <a:gd name="connsiteY20" fmla="*/ 1178719 h 2779573"/>
                  <a:gd name="connsiteX21" fmla="*/ 69057 w 1359696"/>
                  <a:gd name="connsiteY21" fmla="*/ 1304925 h 2779573"/>
                  <a:gd name="connsiteX22" fmla="*/ 42863 w 1359696"/>
                  <a:gd name="connsiteY22" fmla="*/ 1423988 h 2779573"/>
                  <a:gd name="connsiteX23" fmla="*/ 28577 w 1359696"/>
                  <a:gd name="connsiteY23" fmla="*/ 1519238 h 2779573"/>
                  <a:gd name="connsiteX24" fmla="*/ 0 w 1359696"/>
                  <a:gd name="connsiteY24" fmla="*/ 2126457 h 2779573"/>
                  <a:gd name="connsiteX25" fmla="*/ 2383 w 1359696"/>
                  <a:gd name="connsiteY25" fmla="*/ 2216944 h 2779573"/>
                  <a:gd name="connsiteX26" fmla="*/ 1 w 1359696"/>
                  <a:gd name="connsiteY26" fmla="*/ 2321719 h 2779573"/>
                  <a:gd name="connsiteX27" fmla="*/ 9527 w 1359696"/>
                  <a:gd name="connsiteY27" fmla="*/ 2414588 h 2779573"/>
                  <a:gd name="connsiteX28" fmla="*/ 16671 w 1359696"/>
                  <a:gd name="connsiteY28" fmla="*/ 2514601 h 2779573"/>
                  <a:gd name="connsiteX29" fmla="*/ 23814 w 1359696"/>
                  <a:gd name="connsiteY29" fmla="*/ 2590801 h 2779573"/>
                  <a:gd name="connsiteX30" fmla="*/ 28576 w 1359696"/>
                  <a:gd name="connsiteY30" fmla="*/ 2700339 h 2779573"/>
                  <a:gd name="connsiteX31" fmla="*/ 38103 w 1359696"/>
                  <a:gd name="connsiteY31" fmla="*/ 2769394 h 2779573"/>
                  <a:gd name="connsiteX32" fmla="*/ 111920 w 1359696"/>
                  <a:gd name="connsiteY32" fmla="*/ 2474120 h 2779573"/>
                  <a:gd name="connsiteX33" fmla="*/ 114302 w 1359696"/>
                  <a:gd name="connsiteY33" fmla="*/ 2376488 h 2779573"/>
                  <a:gd name="connsiteX34" fmla="*/ 109539 w 1359696"/>
                  <a:gd name="connsiteY34" fmla="*/ 2288383 h 2779573"/>
                  <a:gd name="connsiteX35" fmla="*/ 104776 w 1359696"/>
                  <a:gd name="connsiteY35" fmla="*/ 2209801 h 2779573"/>
                  <a:gd name="connsiteX36" fmla="*/ 104776 w 1359696"/>
                  <a:gd name="connsiteY36" fmla="*/ 2128838 h 2779573"/>
                  <a:gd name="connsiteX37" fmla="*/ 226220 w 1359696"/>
                  <a:gd name="connsiteY37" fmla="*/ 1147763 h 2779573"/>
                  <a:gd name="connsiteX38" fmla="*/ 247651 w 1359696"/>
                  <a:gd name="connsiteY38" fmla="*/ 1057276 h 2779573"/>
                  <a:gd name="connsiteX39" fmla="*/ 285751 w 1359696"/>
                  <a:gd name="connsiteY39" fmla="*/ 947738 h 2779573"/>
                  <a:gd name="connsiteX40" fmla="*/ 319087 w 1359696"/>
                  <a:gd name="connsiteY40" fmla="*/ 857251 h 2779573"/>
                  <a:gd name="connsiteX41" fmla="*/ 364330 w 1359696"/>
                  <a:gd name="connsiteY41" fmla="*/ 764382 h 2779573"/>
                  <a:gd name="connsiteX42" fmla="*/ 414337 w 1359696"/>
                  <a:gd name="connsiteY42" fmla="*/ 678658 h 2779573"/>
                  <a:gd name="connsiteX43" fmla="*/ 464346 w 1359696"/>
                  <a:gd name="connsiteY43" fmla="*/ 611982 h 2779573"/>
                  <a:gd name="connsiteX44" fmla="*/ 504825 w 1359696"/>
                  <a:gd name="connsiteY44" fmla="*/ 550070 h 2779573"/>
                  <a:gd name="connsiteX45" fmla="*/ 573883 w 1359696"/>
                  <a:gd name="connsiteY45" fmla="*/ 478632 h 2779573"/>
                  <a:gd name="connsiteX46" fmla="*/ 626268 w 1359696"/>
                  <a:gd name="connsiteY46" fmla="*/ 423863 h 2779573"/>
                  <a:gd name="connsiteX47" fmla="*/ 685802 w 1359696"/>
                  <a:gd name="connsiteY47" fmla="*/ 371476 h 2779573"/>
                  <a:gd name="connsiteX48" fmla="*/ 738187 w 1359696"/>
                  <a:gd name="connsiteY48" fmla="*/ 323852 h 2779573"/>
                  <a:gd name="connsiteX49" fmla="*/ 842962 w 1359696"/>
                  <a:gd name="connsiteY49" fmla="*/ 250033 h 2779573"/>
                  <a:gd name="connsiteX50" fmla="*/ 931071 w 1359696"/>
                  <a:gd name="connsiteY50" fmla="*/ 204788 h 2779573"/>
                  <a:gd name="connsiteX51" fmla="*/ 983456 w 1359696"/>
                  <a:gd name="connsiteY51" fmla="*/ 180975 h 2779573"/>
                  <a:gd name="connsiteX52" fmla="*/ 1059658 w 1359696"/>
                  <a:gd name="connsiteY52" fmla="*/ 152401 h 2779573"/>
                  <a:gd name="connsiteX53" fmla="*/ 1147764 w 1359696"/>
                  <a:gd name="connsiteY53" fmla="*/ 128588 h 2779573"/>
                  <a:gd name="connsiteX54" fmla="*/ 1243012 w 1359696"/>
                  <a:gd name="connsiteY54" fmla="*/ 119064 h 2779573"/>
                  <a:gd name="connsiteX55" fmla="*/ 1352550 w 1359696"/>
                  <a:gd name="connsiteY55" fmla="*/ 107158 h 2779573"/>
                  <a:gd name="connsiteX56" fmla="*/ 1359696 w 1359696"/>
                  <a:gd name="connsiteY56" fmla="*/ 52388 h 2779573"/>
                  <a:gd name="connsiteX57" fmla="*/ 1340643 w 1359696"/>
                  <a:gd name="connsiteY57" fmla="*/ 0 h 2779573"/>
                  <a:gd name="connsiteX0" fmla="*/ 1340643 w 1359696"/>
                  <a:gd name="connsiteY0" fmla="*/ 0 h 2785884"/>
                  <a:gd name="connsiteX1" fmla="*/ 1266825 w 1359696"/>
                  <a:gd name="connsiteY1" fmla="*/ 2383 h 2785884"/>
                  <a:gd name="connsiteX2" fmla="*/ 1154906 w 1359696"/>
                  <a:gd name="connsiteY2" fmla="*/ 21433 h 2785884"/>
                  <a:gd name="connsiteX3" fmla="*/ 1042988 w 1359696"/>
                  <a:gd name="connsiteY3" fmla="*/ 40482 h 2785884"/>
                  <a:gd name="connsiteX4" fmla="*/ 973933 w 1359696"/>
                  <a:gd name="connsiteY4" fmla="*/ 61913 h 2785884"/>
                  <a:gd name="connsiteX5" fmla="*/ 904874 w 1359696"/>
                  <a:gd name="connsiteY5" fmla="*/ 83345 h 2785884"/>
                  <a:gd name="connsiteX6" fmla="*/ 842963 w 1359696"/>
                  <a:gd name="connsiteY6" fmla="*/ 107157 h 2785884"/>
                  <a:gd name="connsiteX7" fmla="*/ 766762 w 1359696"/>
                  <a:gd name="connsiteY7" fmla="*/ 150018 h 2785884"/>
                  <a:gd name="connsiteX8" fmla="*/ 700088 w 1359696"/>
                  <a:gd name="connsiteY8" fmla="*/ 190501 h 2785884"/>
                  <a:gd name="connsiteX9" fmla="*/ 623889 w 1359696"/>
                  <a:gd name="connsiteY9" fmla="*/ 242888 h 2785884"/>
                  <a:gd name="connsiteX10" fmla="*/ 588168 w 1359696"/>
                  <a:gd name="connsiteY10" fmla="*/ 273846 h 2785884"/>
                  <a:gd name="connsiteX11" fmla="*/ 531019 w 1359696"/>
                  <a:gd name="connsiteY11" fmla="*/ 326232 h 2785884"/>
                  <a:gd name="connsiteX12" fmla="*/ 457198 w 1359696"/>
                  <a:gd name="connsiteY12" fmla="*/ 402432 h 2785884"/>
                  <a:gd name="connsiteX13" fmla="*/ 419100 w 1359696"/>
                  <a:gd name="connsiteY13" fmla="*/ 450058 h 2785884"/>
                  <a:gd name="connsiteX14" fmla="*/ 361950 w 1359696"/>
                  <a:gd name="connsiteY14" fmla="*/ 521495 h 2785884"/>
                  <a:gd name="connsiteX15" fmla="*/ 309563 w 1359696"/>
                  <a:gd name="connsiteY15" fmla="*/ 607220 h 2785884"/>
                  <a:gd name="connsiteX16" fmla="*/ 276226 w 1359696"/>
                  <a:gd name="connsiteY16" fmla="*/ 664370 h 2785884"/>
                  <a:gd name="connsiteX17" fmla="*/ 228599 w 1359696"/>
                  <a:gd name="connsiteY17" fmla="*/ 754857 h 2785884"/>
                  <a:gd name="connsiteX18" fmla="*/ 180976 w 1359696"/>
                  <a:gd name="connsiteY18" fmla="*/ 869156 h 2785884"/>
                  <a:gd name="connsiteX19" fmla="*/ 140495 w 1359696"/>
                  <a:gd name="connsiteY19" fmla="*/ 997745 h 2785884"/>
                  <a:gd name="connsiteX20" fmla="*/ 95251 w 1359696"/>
                  <a:gd name="connsiteY20" fmla="*/ 1178719 h 2785884"/>
                  <a:gd name="connsiteX21" fmla="*/ 69057 w 1359696"/>
                  <a:gd name="connsiteY21" fmla="*/ 1304925 h 2785884"/>
                  <a:gd name="connsiteX22" fmla="*/ 42863 w 1359696"/>
                  <a:gd name="connsiteY22" fmla="*/ 1423988 h 2785884"/>
                  <a:gd name="connsiteX23" fmla="*/ 28577 w 1359696"/>
                  <a:gd name="connsiteY23" fmla="*/ 1519238 h 2785884"/>
                  <a:gd name="connsiteX24" fmla="*/ 0 w 1359696"/>
                  <a:gd name="connsiteY24" fmla="*/ 2126457 h 2785884"/>
                  <a:gd name="connsiteX25" fmla="*/ 2383 w 1359696"/>
                  <a:gd name="connsiteY25" fmla="*/ 2216944 h 2785884"/>
                  <a:gd name="connsiteX26" fmla="*/ 1 w 1359696"/>
                  <a:gd name="connsiteY26" fmla="*/ 2321719 h 2785884"/>
                  <a:gd name="connsiteX27" fmla="*/ 9527 w 1359696"/>
                  <a:gd name="connsiteY27" fmla="*/ 2414588 h 2785884"/>
                  <a:gd name="connsiteX28" fmla="*/ 16671 w 1359696"/>
                  <a:gd name="connsiteY28" fmla="*/ 2514601 h 2785884"/>
                  <a:gd name="connsiteX29" fmla="*/ 23814 w 1359696"/>
                  <a:gd name="connsiteY29" fmla="*/ 2590801 h 2785884"/>
                  <a:gd name="connsiteX30" fmla="*/ 28576 w 1359696"/>
                  <a:gd name="connsiteY30" fmla="*/ 2700339 h 2785884"/>
                  <a:gd name="connsiteX31" fmla="*/ 38103 w 1359696"/>
                  <a:gd name="connsiteY31" fmla="*/ 2769394 h 2785884"/>
                  <a:gd name="connsiteX32" fmla="*/ 114302 w 1359696"/>
                  <a:gd name="connsiteY32" fmla="*/ 2376488 h 2785884"/>
                  <a:gd name="connsiteX33" fmla="*/ 109539 w 1359696"/>
                  <a:gd name="connsiteY33" fmla="*/ 2288383 h 2785884"/>
                  <a:gd name="connsiteX34" fmla="*/ 104776 w 1359696"/>
                  <a:gd name="connsiteY34" fmla="*/ 2209801 h 2785884"/>
                  <a:gd name="connsiteX35" fmla="*/ 104776 w 1359696"/>
                  <a:gd name="connsiteY35" fmla="*/ 2128838 h 2785884"/>
                  <a:gd name="connsiteX36" fmla="*/ 226220 w 1359696"/>
                  <a:gd name="connsiteY36" fmla="*/ 1147763 h 2785884"/>
                  <a:gd name="connsiteX37" fmla="*/ 247651 w 1359696"/>
                  <a:gd name="connsiteY37" fmla="*/ 1057276 h 2785884"/>
                  <a:gd name="connsiteX38" fmla="*/ 285751 w 1359696"/>
                  <a:gd name="connsiteY38" fmla="*/ 947738 h 2785884"/>
                  <a:gd name="connsiteX39" fmla="*/ 319087 w 1359696"/>
                  <a:gd name="connsiteY39" fmla="*/ 857251 h 2785884"/>
                  <a:gd name="connsiteX40" fmla="*/ 364330 w 1359696"/>
                  <a:gd name="connsiteY40" fmla="*/ 764382 h 2785884"/>
                  <a:gd name="connsiteX41" fmla="*/ 414337 w 1359696"/>
                  <a:gd name="connsiteY41" fmla="*/ 678658 h 2785884"/>
                  <a:gd name="connsiteX42" fmla="*/ 464346 w 1359696"/>
                  <a:gd name="connsiteY42" fmla="*/ 611982 h 2785884"/>
                  <a:gd name="connsiteX43" fmla="*/ 504825 w 1359696"/>
                  <a:gd name="connsiteY43" fmla="*/ 550070 h 2785884"/>
                  <a:gd name="connsiteX44" fmla="*/ 573883 w 1359696"/>
                  <a:gd name="connsiteY44" fmla="*/ 478632 h 2785884"/>
                  <a:gd name="connsiteX45" fmla="*/ 626268 w 1359696"/>
                  <a:gd name="connsiteY45" fmla="*/ 423863 h 2785884"/>
                  <a:gd name="connsiteX46" fmla="*/ 685802 w 1359696"/>
                  <a:gd name="connsiteY46" fmla="*/ 371476 h 2785884"/>
                  <a:gd name="connsiteX47" fmla="*/ 738187 w 1359696"/>
                  <a:gd name="connsiteY47" fmla="*/ 323852 h 2785884"/>
                  <a:gd name="connsiteX48" fmla="*/ 842962 w 1359696"/>
                  <a:gd name="connsiteY48" fmla="*/ 250033 h 2785884"/>
                  <a:gd name="connsiteX49" fmla="*/ 931071 w 1359696"/>
                  <a:gd name="connsiteY49" fmla="*/ 204788 h 2785884"/>
                  <a:gd name="connsiteX50" fmla="*/ 983456 w 1359696"/>
                  <a:gd name="connsiteY50" fmla="*/ 180975 h 2785884"/>
                  <a:gd name="connsiteX51" fmla="*/ 1059658 w 1359696"/>
                  <a:gd name="connsiteY51" fmla="*/ 152401 h 2785884"/>
                  <a:gd name="connsiteX52" fmla="*/ 1147764 w 1359696"/>
                  <a:gd name="connsiteY52" fmla="*/ 128588 h 2785884"/>
                  <a:gd name="connsiteX53" fmla="*/ 1243012 w 1359696"/>
                  <a:gd name="connsiteY53" fmla="*/ 119064 h 2785884"/>
                  <a:gd name="connsiteX54" fmla="*/ 1352550 w 1359696"/>
                  <a:gd name="connsiteY54" fmla="*/ 107158 h 2785884"/>
                  <a:gd name="connsiteX55" fmla="*/ 1359696 w 1359696"/>
                  <a:gd name="connsiteY55" fmla="*/ 52388 h 2785884"/>
                  <a:gd name="connsiteX56" fmla="*/ 1340643 w 1359696"/>
                  <a:gd name="connsiteY56" fmla="*/ 0 h 278588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56" fmla="*/ 114302 w 1359696"/>
                  <a:gd name="connsiteY56" fmla="*/ 2376488 h 2860834"/>
                  <a:gd name="connsiteX0" fmla="*/ 129543 w 1359696"/>
                  <a:gd name="connsiteY0" fmla="*/ 2860834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9527 w 1359696"/>
                  <a:gd name="connsiteY51" fmla="*/ 2414588 h 2700339"/>
                  <a:gd name="connsiteX52" fmla="*/ 16671 w 1359696"/>
                  <a:gd name="connsiteY52" fmla="*/ 2514601 h 2700339"/>
                  <a:gd name="connsiteX53" fmla="*/ 23814 w 1359696"/>
                  <a:gd name="connsiteY53" fmla="*/ 2590801 h 2700339"/>
                  <a:gd name="connsiteX54" fmla="*/ 28576 w 1359696"/>
                  <a:gd name="connsiteY54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16671 w 1359696"/>
                  <a:gd name="connsiteY51" fmla="*/ 2514601 h 2700339"/>
                  <a:gd name="connsiteX52" fmla="*/ 23814 w 1359696"/>
                  <a:gd name="connsiteY52" fmla="*/ 2590801 h 2700339"/>
                  <a:gd name="connsiteX53" fmla="*/ 28576 w 1359696"/>
                  <a:gd name="connsiteY53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23814 w 1359696"/>
                  <a:gd name="connsiteY51" fmla="*/ 2590801 h 2700339"/>
                  <a:gd name="connsiteX52" fmla="*/ 28576 w 1359696"/>
                  <a:gd name="connsiteY52" fmla="*/ 2700339 h 2700339"/>
                  <a:gd name="connsiteX0" fmla="*/ 28576 w 1359696"/>
                  <a:gd name="connsiteY0" fmla="*/ 2700339 h 2700414"/>
                  <a:gd name="connsiteX1" fmla="*/ 109539 w 1359696"/>
                  <a:gd name="connsiteY1" fmla="*/ 2288383 h 2700414"/>
                  <a:gd name="connsiteX2" fmla="*/ 104776 w 1359696"/>
                  <a:gd name="connsiteY2" fmla="*/ 2209801 h 2700414"/>
                  <a:gd name="connsiteX3" fmla="*/ 104776 w 1359696"/>
                  <a:gd name="connsiteY3" fmla="*/ 2128838 h 2700414"/>
                  <a:gd name="connsiteX4" fmla="*/ 226220 w 1359696"/>
                  <a:gd name="connsiteY4" fmla="*/ 1147763 h 2700414"/>
                  <a:gd name="connsiteX5" fmla="*/ 247651 w 1359696"/>
                  <a:gd name="connsiteY5" fmla="*/ 1057276 h 2700414"/>
                  <a:gd name="connsiteX6" fmla="*/ 285751 w 1359696"/>
                  <a:gd name="connsiteY6" fmla="*/ 947738 h 2700414"/>
                  <a:gd name="connsiteX7" fmla="*/ 319087 w 1359696"/>
                  <a:gd name="connsiteY7" fmla="*/ 857251 h 2700414"/>
                  <a:gd name="connsiteX8" fmla="*/ 364330 w 1359696"/>
                  <a:gd name="connsiteY8" fmla="*/ 764382 h 2700414"/>
                  <a:gd name="connsiteX9" fmla="*/ 414337 w 1359696"/>
                  <a:gd name="connsiteY9" fmla="*/ 678658 h 2700414"/>
                  <a:gd name="connsiteX10" fmla="*/ 464346 w 1359696"/>
                  <a:gd name="connsiteY10" fmla="*/ 611982 h 2700414"/>
                  <a:gd name="connsiteX11" fmla="*/ 504825 w 1359696"/>
                  <a:gd name="connsiteY11" fmla="*/ 550070 h 2700414"/>
                  <a:gd name="connsiteX12" fmla="*/ 573883 w 1359696"/>
                  <a:gd name="connsiteY12" fmla="*/ 478632 h 2700414"/>
                  <a:gd name="connsiteX13" fmla="*/ 626268 w 1359696"/>
                  <a:gd name="connsiteY13" fmla="*/ 423863 h 2700414"/>
                  <a:gd name="connsiteX14" fmla="*/ 685802 w 1359696"/>
                  <a:gd name="connsiteY14" fmla="*/ 371476 h 2700414"/>
                  <a:gd name="connsiteX15" fmla="*/ 738187 w 1359696"/>
                  <a:gd name="connsiteY15" fmla="*/ 323852 h 2700414"/>
                  <a:gd name="connsiteX16" fmla="*/ 842962 w 1359696"/>
                  <a:gd name="connsiteY16" fmla="*/ 250033 h 2700414"/>
                  <a:gd name="connsiteX17" fmla="*/ 931071 w 1359696"/>
                  <a:gd name="connsiteY17" fmla="*/ 204788 h 2700414"/>
                  <a:gd name="connsiteX18" fmla="*/ 983456 w 1359696"/>
                  <a:gd name="connsiteY18" fmla="*/ 180975 h 2700414"/>
                  <a:gd name="connsiteX19" fmla="*/ 1059658 w 1359696"/>
                  <a:gd name="connsiteY19" fmla="*/ 152401 h 2700414"/>
                  <a:gd name="connsiteX20" fmla="*/ 1147764 w 1359696"/>
                  <a:gd name="connsiteY20" fmla="*/ 128588 h 2700414"/>
                  <a:gd name="connsiteX21" fmla="*/ 1243012 w 1359696"/>
                  <a:gd name="connsiteY21" fmla="*/ 119064 h 2700414"/>
                  <a:gd name="connsiteX22" fmla="*/ 1352550 w 1359696"/>
                  <a:gd name="connsiteY22" fmla="*/ 107158 h 2700414"/>
                  <a:gd name="connsiteX23" fmla="*/ 1359696 w 1359696"/>
                  <a:gd name="connsiteY23" fmla="*/ 52388 h 2700414"/>
                  <a:gd name="connsiteX24" fmla="*/ 1340643 w 1359696"/>
                  <a:gd name="connsiteY24" fmla="*/ 0 h 2700414"/>
                  <a:gd name="connsiteX25" fmla="*/ 1266825 w 1359696"/>
                  <a:gd name="connsiteY25" fmla="*/ 2383 h 2700414"/>
                  <a:gd name="connsiteX26" fmla="*/ 1154906 w 1359696"/>
                  <a:gd name="connsiteY26" fmla="*/ 21433 h 2700414"/>
                  <a:gd name="connsiteX27" fmla="*/ 1042988 w 1359696"/>
                  <a:gd name="connsiteY27" fmla="*/ 40482 h 2700414"/>
                  <a:gd name="connsiteX28" fmla="*/ 973933 w 1359696"/>
                  <a:gd name="connsiteY28" fmla="*/ 61913 h 2700414"/>
                  <a:gd name="connsiteX29" fmla="*/ 904874 w 1359696"/>
                  <a:gd name="connsiteY29" fmla="*/ 83345 h 2700414"/>
                  <a:gd name="connsiteX30" fmla="*/ 842963 w 1359696"/>
                  <a:gd name="connsiteY30" fmla="*/ 107157 h 2700414"/>
                  <a:gd name="connsiteX31" fmla="*/ 766762 w 1359696"/>
                  <a:gd name="connsiteY31" fmla="*/ 150018 h 2700414"/>
                  <a:gd name="connsiteX32" fmla="*/ 700088 w 1359696"/>
                  <a:gd name="connsiteY32" fmla="*/ 190501 h 2700414"/>
                  <a:gd name="connsiteX33" fmla="*/ 623889 w 1359696"/>
                  <a:gd name="connsiteY33" fmla="*/ 242888 h 2700414"/>
                  <a:gd name="connsiteX34" fmla="*/ 588168 w 1359696"/>
                  <a:gd name="connsiteY34" fmla="*/ 273846 h 2700414"/>
                  <a:gd name="connsiteX35" fmla="*/ 531019 w 1359696"/>
                  <a:gd name="connsiteY35" fmla="*/ 326232 h 2700414"/>
                  <a:gd name="connsiteX36" fmla="*/ 457198 w 1359696"/>
                  <a:gd name="connsiteY36" fmla="*/ 402432 h 2700414"/>
                  <a:gd name="connsiteX37" fmla="*/ 419100 w 1359696"/>
                  <a:gd name="connsiteY37" fmla="*/ 450058 h 2700414"/>
                  <a:gd name="connsiteX38" fmla="*/ 361950 w 1359696"/>
                  <a:gd name="connsiteY38" fmla="*/ 521495 h 2700414"/>
                  <a:gd name="connsiteX39" fmla="*/ 309563 w 1359696"/>
                  <a:gd name="connsiteY39" fmla="*/ 607220 h 2700414"/>
                  <a:gd name="connsiteX40" fmla="*/ 276226 w 1359696"/>
                  <a:gd name="connsiteY40" fmla="*/ 664370 h 2700414"/>
                  <a:gd name="connsiteX41" fmla="*/ 228599 w 1359696"/>
                  <a:gd name="connsiteY41" fmla="*/ 754857 h 2700414"/>
                  <a:gd name="connsiteX42" fmla="*/ 180976 w 1359696"/>
                  <a:gd name="connsiteY42" fmla="*/ 869156 h 2700414"/>
                  <a:gd name="connsiteX43" fmla="*/ 140495 w 1359696"/>
                  <a:gd name="connsiteY43" fmla="*/ 997745 h 2700414"/>
                  <a:gd name="connsiteX44" fmla="*/ 95251 w 1359696"/>
                  <a:gd name="connsiteY44" fmla="*/ 1178719 h 2700414"/>
                  <a:gd name="connsiteX45" fmla="*/ 69057 w 1359696"/>
                  <a:gd name="connsiteY45" fmla="*/ 1304925 h 2700414"/>
                  <a:gd name="connsiteX46" fmla="*/ 42863 w 1359696"/>
                  <a:gd name="connsiteY46" fmla="*/ 1423988 h 2700414"/>
                  <a:gd name="connsiteX47" fmla="*/ 28577 w 1359696"/>
                  <a:gd name="connsiteY47" fmla="*/ 1519238 h 2700414"/>
                  <a:gd name="connsiteX48" fmla="*/ 0 w 1359696"/>
                  <a:gd name="connsiteY48" fmla="*/ 2126457 h 2700414"/>
                  <a:gd name="connsiteX49" fmla="*/ 2383 w 1359696"/>
                  <a:gd name="connsiteY49" fmla="*/ 2216944 h 2700414"/>
                  <a:gd name="connsiteX50" fmla="*/ 1 w 1359696"/>
                  <a:gd name="connsiteY50" fmla="*/ 2321719 h 2700414"/>
                  <a:gd name="connsiteX51" fmla="*/ 28576 w 1359696"/>
                  <a:gd name="connsiteY51" fmla="*/ 2700339 h 2700414"/>
                  <a:gd name="connsiteX0" fmla="*/ 1 w 1359696"/>
                  <a:gd name="connsiteY0" fmla="*/ 2321719 h 2324682"/>
                  <a:gd name="connsiteX1" fmla="*/ 109539 w 1359696"/>
                  <a:gd name="connsiteY1" fmla="*/ 2288383 h 2324682"/>
                  <a:gd name="connsiteX2" fmla="*/ 104776 w 1359696"/>
                  <a:gd name="connsiteY2" fmla="*/ 2209801 h 2324682"/>
                  <a:gd name="connsiteX3" fmla="*/ 104776 w 1359696"/>
                  <a:gd name="connsiteY3" fmla="*/ 2128838 h 2324682"/>
                  <a:gd name="connsiteX4" fmla="*/ 226220 w 1359696"/>
                  <a:gd name="connsiteY4" fmla="*/ 1147763 h 2324682"/>
                  <a:gd name="connsiteX5" fmla="*/ 247651 w 1359696"/>
                  <a:gd name="connsiteY5" fmla="*/ 1057276 h 2324682"/>
                  <a:gd name="connsiteX6" fmla="*/ 285751 w 1359696"/>
                  <a:gd name="connsiteY6" fmla="*/ 947738 h 2324682"/>
                  <a:gd name="connsiteX7" fmla="*/ 319087 w 1359696"/>
                  <a:gd name="connsiteY7" fmla="*/ 857251 h 2324682"/>
                  <a:gd name="connsiteX8" fmla="*/ 364330 w 1359696"/>
                  <a:gd name="connsiteY8" fmla="*/ 764382 h 2324682"/>
                  <a:gd name="connsiteX9" fmla="*/ 414337 w 1359696"/>
                  <a:gd name="connsiteY9" fmla="*/ 678658 h 2324682"/>
                  <a:gd name="connsiteX10" fmla="*/ 464346 w 1359696"/>
                  <a:gd name="connsiteY10" fmla="*/ 611982 h 2324682"/>
                  <a:gd name="connsiteX11" fmla="*/ 504825 w 1359696"/>
                  <a:gd name="connsiteY11" fmla="*/ 550070 h 2324682"/>
                  <a:gd name="connsiteX12" fmla="*/ 573883 w 1359696"/>
                  <a:gd name="connsiteY12" fmla="*/ 478632 h 2324682"/>
                  <a:gd name="connsiteX13" fmla="*/ 626268 w 1359696"/>
                  <a:gd name="connsiteY13" fmla="*/ 423863 h 2324682"/>
                  <a:gd name="connsiteX14" fmla="*/ 685802 w 1359696"/>
                  <a:gd name="connsiteY14" fmla="*/ 371476 h 2324682"/>
                  <a:gd name="connsiteX15" fmla="*/ 738187 w 1359696"/>
                  <a:gd name="connsiteY15" fmla="*/ 323852 h 2324682"/>
                  <a:gd name="connsiteX16" fmla="*/ 842962 w 1359696"/>
                  <a:gd name="connsiteY16" fmla="*/ 250033 h 2324682"/>
                  <a:gd name="connsiteX17" fmla="*/ 931071 w 1359696"/>
                  <a:gd name="connsiteY17" fmla="*/ 204788 h 2324682"/>
                  <a:gd name="connsiteX18" fmla="*/ 983456 w 1359696"/>
                  <a:gd name="connsiteY18" fmla="*/ 180975 h 2324682"/>
                  <a:gd name="connsiteX19" fmla="*/ 1059658 w 1359696"/>
                  <a:gd name="connsiteY19" fmla="*/ 152401 h 2324682"/>
                  <a:gd name="connsiteX20" fmla="*/ 1147764 w 1359696"/>
                  <a:gd name="connsiteY20" fmla="*/ 128588 h 2324682"/>
                  <a:gd name="connsiteX21" fmla="*/ 1243012 w 1359696"/>
                  <a:gd name="connsiteY21" fmla="*/ 119064 h 2324682"/>
                  <a:gd name="connsiteX22" fmla="*/ 1352550 w 1359696"/>
                  <a:gd name="connsiteY22" fmla="*/ 107158 h 2324682"/>
                  <a:gd name="connsiteX23" fmla="*/ 1359696 w 1359696"/>
                  <a:gd name="connsiteY23" fmla="*/ 52388 h 2324682"/>
                  <a:gd name="connsiteX24" fmla="*/ 1340643 w 1359696"/>
                  <a:gd name="connsiteY24" fmla="*/ 0 h 2324682"/>
                  <a:gd name="connsiteX25" fmla="*/ 1266825 w 1359696"/>
                  <a:gd name="connsiteY25" fmla="*/ 2383 h 2324682"/>
                  <a:gd name="connsiteX26" fmla="*/ 1154906 w 1359696"/>
                  <a:gd name="connsiteY26" fmla="*/ 21433 h 2324682"/>
                  <a:gd name="connsiteX27" fmla="*/ 1042988 w 1359696"/>
                  <a:gd name="connsiteY27" fmla="*/ 40482 h 2324682"/>
                  <a:gd name="connsiteX28" fmla="*/ 973933 w 1359696"/>
                  <a:gd name="connsiteY28" fmla="*/ 61913 h 2324682"/>
                  <a:gd name="connsiteX29" fmla="*/ 904874 w 1359696"/>
                  <a:gd name="connsiteY29" fmla="*/ 83345 h 2324682"/>
                  <a:gd name="connsiteX30" fmla="*/ 842963 w 1359696"/>
                  <a:gd name="connsiteY30" fmla="*/ 107157 h 2324682"/>
                  <a:gd name="connsiteX31" fmla="*/ 766762 w 1359696"/>
                  <a:gd name="connsiteY31" fmla="*/ 150018 h 2324682"/>
                  <a:gd name="connsiteX32" fmla="*/ 700088 w 1359696"/>
                  <a:gd name="connsiteY32" fmla="*/ 190501 h 2324682"/>
                  <a:gd name="connsiteX33" fmla="*/ 623889 w 1359696"/>
                  <a:gd name="connsiteY33" fmla="*/ 242888 h 2324682"/>
                  <a:gd name="connsiteX34" fmla="*/ 588168 w 1359696"/>
                  <a:gd name="connsiteY34" fmla="*/ 273846 h 2324682"/>
                  <a:gd name="connsiteX35" fmla="*/ 531019 w 1359696"/>
                  <a:gd name="connsiteY35" fmla="*/ 326232 h 2324682"/>
                  <a:gd name="connsiteX36" fmla="*/ 457198 w 1359696"/>
                  <a:gd name="connsiteY36" fmla="*/ 402432 h 2324682"/>
                  <a:gd name="connsiteX37" fmla="*/ 419100 w 1359696"/>
                  <a:gd name="connsiteY37" fmla="*/ 450058 h 2324682"/>
                  <a:gd name="connsiteX38" fmla="*/ 361950 w 1359696"/>
                  <a:gd name="connsiteY38" fmla="*/ 521495 h 2324682"/>
                  <a:gd name="connsiteX39" fmla="*/ 309563 w 1359696"/>
                  <a:gd name="connsiteY39" fmla="*/ 607220 h 2324682"/>
                  <a:gd name="connsiteX40" fmla="*/ 276226 w 1359696"/>
                  <a:gd name="connsiteY40" fmla="*/ 664370 h 2324682"/>
                  <a:gd name="connsiteX41" fmla="*/ 228599 w 1359696"/>
                  <a:gd name="connsiteY41" fmla="*/ 754857 h 2324682"/>
                  <a:gd name="connsiteX42" fmla="*/ 180976 w 1359696"/>
                  <a:gd name="connsiteY42" fmla="*/ 869156 h 2324682"/>
                  <a:gd name="connsiteX43" fmla="*/ 140495 w 1359696"/>
                  <a:gd name="connsiteY43" fmla="*/ 997745 h 2324682"/>
                  <a:gd name="connsiteX44" fmla="*/ 95251 w 1359696"/>
                  <a:gd name="connsiteY44" fmla="*/ 1178719 h 2324682"/>
                  <a:gd name="connsiteX45" fmla="*/ 69057 w 1359696"/>
                  <a:gd name="connsiteY45" fmla="*/ 1304925 h 2324682"/>
                  <a:gd name="connsiteX46" fmla="*/ 42863 w 1359696"/>
                  <a:gd name="connsiteY46" fmla="*/ 1423988 h 2324682"/>
                  <a:gd name="connsiteX47" fmla="*/ 28577 w 1359696"/>
                  <a:gd name="connsiteY47" fmla="*/ 1519238 h 2324682"/>
                  <a:gd name="connsiteX48" fmla="*/ 0 w 1359696"/>
                  <a:gd name="connsiteY48" fmla="*/ 2126457 h 2324682"/>
                  <a:gd name="connsiteX49" fmla="*/ 2383 w 1359696"/>
                  <a:gd name="connsiteY49" fmla="*/ 2216944 h 2324682"/>
                  <a:gd name="connsiteX50" fmla="*/ 1 w 1359696"/>
                  <a:gd name="connsiteY50" fmla="*/ 2321719 h 2324682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104776 w 1359696"/>
                  <a:gd name="connsiteY2" fmla="*/ 2128838 h 2321719"/>
                  <a:gd name="connsiteX3" fmla="*/ 226220 w 1359696"/>
                  <a:gd name="connsiteY3" fmla="*/ 1147763 h 2321719"/>
                  <a:gd name="connsiteX4" fmla="*/ 247651 w 1359696"/>
                  <a:gd name="connsiteY4" fmla="*/ 1057276 h 2321719"/>
                  <a:gd name="connsiteX5" fmla="*/ 285751 w 1359696"/>
                  <a:gd name="connsiteY5" fmla="*/ 947738 h 2321719"/>
                  <a:gd name="connsiteX6" fmla="*/ 319087 w 1359696"/>
                  <a:gd name="connsiteY6" fmla="*/ 857251 h 2321719"/>
                  <a:gd name="connsiteX7" fmla="*/ 364330 w 1359696"/>
                  <a:gd name="connsiteY7" fmla="*/ 764382 h 2321719"/>
                  <a:gd name="connsiteX8" fmla="*/ 414337 w 1359696"/>
                  <a:gd name="connsiteY8" fmla="*/ 678658 h 2321719"/>
                  <a:gd name="connsiteX9" fmla="*/ 464346 w 1359696"/>
                  <a:gd name="connsiteY9" fmla="*/ 611982 h 2321719"/>
                  <a:gd name="connsiteX10" fmla="*/ 504825 w 1359696"/>
                  <a:gd name="connsiteY10" fmla="*/ 550070 h 2321719"/>
                  <a:gd name="connsiteX11" fmla="*/ 573883 w 1359696"/>
                  <a:gd name="connsiteY11" fmla="*/ 478632 h 2321719"/>
                  <a:gd name="connsiteX12" fmla="*/ 626268 w 1359696"/>
                  <a:gd name="connsiteY12" fmla="*/ 423863 h 2321719"/>
                  <a:gd name="connsiteX13" fmla="*/ 685802 w 1359696"/>
                  <a:gd name="connsiteY13" fmla="*/ 371476 h 2321719"/>
                  <a:gd name="connsiteX14" fmla="*/ 738187 w 1359696"/>
                  <a:gd name="connsiteY14" fmla="*/ 323852 h 2321719"/>
                  <a:gd name="connsiteX15" fmla="*/ 842962 w 1359696"/>
                  <a:gd name="connsiteY15" fmla="*/ 250033 h 2321719"/>
                  <a:gd name="connsiteX16" fmla="*/ 931071 w 1359696"/>
                  <a:gd name="connsiteY16" fmla="*/ 204788 h 2321719"/>
                  <a:gd name="connsiteX17" fmla="*/ 983456 w 1359696"/>
                  <a:gd name="connsiteY17" fmla="*/ 180975 h 2321719"/>
                  <a:gd name="connsiteX18" fmla="*/ 1059658 w 1359696"/>
                  <a:gd name="connsiteY18" fmla="*/ 152401 h 2321719"/>
                  <a:gd name="connsiteX19" fmla="*/ 1147764 w 1359696"/>
                  <a:gd name="connsiteY19" fmla="*/ 128588 h 2321719"/>
                  <a:gd name="connsiteX20" fmla="*/ 1243012 w 1359696"/>
                  <a:gd name="connsiteY20" fmla="*/ 119064 h 2321719"/>
                  <a:gd name="connsiteX21" fmla="*/ 1352550 w 1359696"/>
                  <a:gd name="connsiteY21" fmla="*/ 107158 h 2321719"/>
                  <a:gd name="connsiteX22" fmla="*/ 1359696 w 1359696"/>
                  <a:gd name="connsiteY22" fmla="*/ 52388 h 2321719"/>
                  <a:gd name="connsiteX23" fmla="*/ 1340643 w 1359696"/>
                  <a:gd name="connsiteY23" fmla="*/ 0 h 2321719"/>
                  <a:gd name="connsiteX24" fmla="*/ 1266825 w 1359696"/>
                  <a:gd name="connsiteY24" fmla="*/ 2383 h 2321719"/>
                  <a:gd name="connsiteX25" fmla="*/ 1154906 w 1359696"/>
                  <a:gd name="connsiteY25" fmla="*/ 21433 h 2321719"/>
                  <a:gd name="connsiteX26" fmla="*/ 1042988 w 1359696"/>
                  <a:gd name="connsiteY26" fmla="*/ 40482 h 2321719"/>
                  <a:gd name="connsiteX27" fmla="*/ 973933 w 1359696"/>
                  <a:gd name="connsiteY27" fmla="*/ 61913 h 2321719"/>
                  <a:gd name="connsiteX28" fmla="*/ 904874 w 1359696"/>
                  <a:gd name="connsiteY28" fmla="*/ 83345 h 2321719"/>
                  <a:gd name="connsiteX29" fmla="*/ 842963 w 1359696"/>
                  <a:gd name="connsiteY29" fmla="*/ 107157 h 2321719"/>
                  <a:gd name="connsiteX30" fmla="*/ 766762 w 1359696"/>
                  <a:gd name="connsiteY30" fmla="*/ 150018 h 2321719"/>
                  <a:gd name="connsiteX31" fmla="*/ 700088 w 1359696"/>
                  <a:gd name="connsiteY31" fmla="*/ 190501 h 2321719"/>
                  <a:gd name="connsiteX32" fmla="*/ 623889 w 1359696"/>
                  <a:gd name="connsiteY32" fmla="*/ 242888 h 2321719"/>
                  <a:gd name="connsiteX33" fmla="*/ 588168 w 1359696"/>
                  <a:gd name="connsiteY33" fmla="*/ 273846 h 2321719"/>
                  <a:gd name="connsiteX34" fmla="*/ 531019 w 1359696"/>
                  <a:gd name="connsiteY34" fmla="*/ 326232 h 2321719"/>
                  <a:gd name="connsiteX35" fmla="*/ 457198 w 1359696"/>
                  <a:gd name="connsiteY35" fmla="*/ 402432 h 2321719"/>
                  <a:gd name="connsiteX36" fmla="*/ 419100 w 1359696"/>
                  <a:gd name="connsiteY36" fmla="*/ 450058 h 2321719"/>
                  <a:gd name="connsiteX37" fmla="*/ 361950 w 1359696"/>
                  <a:gd name="connsiteY37" fmla="*/ 521495 h 2321719"/>
                  <a:gd name="connsiteX38" fmla="*/ 309563 w 1359696"/>
                  <a:gd name="connsiteY38" fmla="*/ 607220 h 2321719"/>
                  <a:gd name="connsiteX39" fmla="*/ 276226 w 1359696"/>
                  <a:gd name="connsiteY39" fmla="*/ 664370 h 2321719"/>
                  <a:gd name="connsiteX40" fmla="*/ 228599 w 1359696"/>
                  <a:gd name="connsiteY40" fmla="*/ 754857 h 2321719"/>
                  <a:gd name="connsiteX41" fmla="*/ 180976 w 1359696"/>
                  <a:gd name="connsiteY41" fmla="*/ 869156 h 2321719"/>
                  <a:gd name="connsiteX42" fmla="*/ 140495 w 1359696"/>
                  <a:gd name="connsiteY42" fmla="*/ 997745 h 2321719"/>
                  <a:gd name="connsiteX43" fmla="*/ 95251 w 1359696"/>
                  <a:gd name="connsiteY43" fmla="*/ 1178719 h 2321719"/>
                  <a:gd name="connsiteX44" fmla="*/ 69057 w 1359696"/>
                  <a:gd name="connsiteY44" fmla="*/ 1304925 h 2321719"/>
                  <a:gd name="connsiteX45" fmla="*/ 42863 w 1359696"/>
                  <a:gd name="connsiteY45" fmla="*/ 1423988 h 2321719"/>
                  <a:gd name="connsiteX46" fmla="*/ 28577 w 1359696"/>
                  <a:gd name="connsiteY46" fmla="*/ 1519238 h 2321719"/>
                  <a:gd name="connsiteX47" fmla="*/ 0 w 1359696"/>
                  <a:gd name="connsiteY47" fmla="*/ 2126457 h 2321719"/>
                  <a:gd name="connsiteX48" fmla="*/ 2383 w 1359696"/>
                  <a:gd name="connsiteY48" fmla="*/ 2216944 h 2321719"/>
                  <a:gd name="connsiteX49" fmla="*/ 1 w 1359696"/>
                  <a:gd name="connsiteY49" fmla="*/ 2321719 h 2321719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226220 w 1359696"/>
                  <a:gd name="connsiteY2" fmla="*/ 1147763 h 2321719"/>
                  <a:gd name="connsiteX3" fmla="*/ 247651 w 1359696"/>
                  <a:gd name="connsiteY3" fmla="*/ 1057276 h 2321719"/>
                  <a:gd name="connsiteX4" fmla="*/ 285751 w 1359696"/>
                  <a:gd name="connsiteY4" fmla="*/ 947738 h 2321719"/>
                  <a:gd name="connsiteX5" fmla="*/ 319087 w 1359696"/>
                  <a:gd name="connsiteY5" fmla="*/ 857251 h 2321719"/>
                  <a:gd name="connsiteX6" fmla="*/ 364330 w 1359696"/>
                  <a:gd name="connsiteY6" fmla="*/ 764382 h 2321719"/>
                  <a:gd name="connsiteX7" fmla="*/ 414337 w 1359696"/>
                  <a:gd name="connsiteY7" fmla="*/ 678658 h 2321719"/>
                  <a:gd name="connsiteX8" fmla="*/ 464346 w 1359696"/>
                  <a:gd name="connsiteY8" fmla="*/ 611982 h 2321719"/>
                  <a:gd name="connsiteX9" fmla="*/ 504825 w 1359696"/>
                  <a:gd name="connsiteY9" fmla="*/ 550070 h 2321719"/>
                  <a:gd name="connsiteX10" fmla="*/ 573883 w 1359696"/>
                  <a:gd name="connsiteY10" fmla="*/ 478632 h 2321719"/>
                  <a:gd name="connsiteX11" fmla="*/ 626268 w 1359696"/>
                  <a:gd name="connsiteY11" fmla="*/ 423863 h 2321719"/>
                  <a:gd name="connsiteX12" fmla="*/ 685802 w 1359696"/>
                  <a:gd name="connsiteY12" fmla="*/ 371476 h 2321719"/>
                  <a:gd name="connsiteX13" fmla="*/ 738187 w 1359696"/>
                  <a:gd name="connsiteY13" fmla="*/ 323852 h 2321719"/>
                  <a:gd name="connsiteX14" fmla="*/ 842962 w 1359696"/>
                  <a:gd name="connsiteY14" fmla="*/ 250033 h 2321719"/>
                  <a:gd name="connsiteX15" fmla="*/ 931071 w 1359696"/>
                  <a:gd name="connsiteY15" fmla="*/ 204788 h 2321719"/>
                  <a:gd name="connsiteX16" fmla="*/ 983456 w 1359696"/>
                  <a:gd name="connsiteY16" fmla="*/ 180975 h 2321719"/>
                  <a:gd name="connsiteX17" fmla="*/ 1059658 w 1359696"/>
                  <a:gd name="connsiteY17" fmla="*/ 152401 h 2321719"/>
                  <a:gd name="connsiteX18" fmla="*/ 1147764 w 1359696"/>
                  <a:gd name="connsiteY18" fmla="*/ 128588 h 2321719"/>
                  <a:gd name="connsiteX19" fmla="*/ 1243012 w 1359696"/>
                  <a:gd name="connsiteY19" fmla="*/ 119064 h 2321719"/>
                  <a:gd name="connsiteX20" fmla="*/ 1352550 w 1359696"/>
                  <a:gd name="connsiteY20" fmla="*/ 107158 h 2321719"/>
                  <a:gd name="connsiteX21" fmla="*/ 1359696 w 1359696"/>
                  <a:gd name="connsiteY21" fmla="*/ 52388 h 2321719"/>
                  <a:gd name="connsiteX22" fmla="*/ 1340643 w 1359696"/>
                  <a:gd name="connsiteY22" fmla="*/ 0 h 2321719"/>
                  <a:gd name="connsiteX23" fmla="*/ 1266825 w 1359696"/>
                  <a:gd name="connsiteY23" fmla="*/ 2383 h 2321719"/>
                  <a:gd name="connsiteX24" fmla="*/ 1154906 w 1359696"/>
                  <a:gd name="connsiteY24" fmla="*/ 21433 h 2321719"/>
                  <a:gd name="connsiteX25" fmla="*/ 1042988 w 1359696"/>
                  <a:gd name="connsiteY25" fmla="*/ 40482 h 2321719"/>
                  <a:gd name="connsiteX26" fmla="*/ 973933 w 1359696"/>
                  <a:gd name="connsiteY26" fmla="*/ 61913 h 2321719"/>
                  <a:gd name="connsiteX27" fmla="*/ 904874 w 1359696"/>
                  <a:gd name="connsiteY27" fmla="*/ 83345 h 2321719"/>
                  <a:gd name="connsiteX28" fmla="*/ 842963 w 1359696"/>
                  <a:gd name="connsiteY28" fmla="*/ 107157 h 2321719"/>
                  <a:gd name="connsiteX29" fmla="*/ 766762 w 1359696"/>
                  <a:gd name="connsiteY29" fmla="*/ 150018 h 2321719"/>
                  <a:gd name="connsiteX30" fmla="*/ 700088 w 1359696"/>
                  <a:gd name="connsiteY30" fmla="*/ 190501 h 2321719"/>
                  <a:gd name="connsiteX31" fmla="*/ 623889 w 1359696"/>
                  <a:gd name="connsiteY31" fmla="*/ 242888 h 2321719"/>
                  <a:gd name="connsiteX32" fmla="*/ 588168 w 1359696"/>
                  <a:gd name="connsiteY32" fmla="*/ 273846 h 2321719"/>
                  <a:gd name="connsiteX33" fmla="*/ 531019 w 1359696"/>
                  <a:gd name="connsiteY33" fmla="*/ 326232 h 2321719"/>
                  <a:gd name="connsiteX34" fmla="*/ 457198 w 1359696"/>
                  <a:gd name="connsiteY34" fmla="*/ 402432 h 2321719"/>
                  <a:gd name="connsiteX35" fmla="*/ 419100 w 1359696"/>
                  <a:gd name="connsiteY35" fmla="*/ 450058 h 2321719"/>
                  <a:gd name="connsiteX36" fmla="*/ 361950 w 1359696"/>
                  <a:gd name="connsiteY36" fmla="*/ 521495 h 2321719"/>
                  <a:gd name="connsiteX37" fmla="*/ 309563 w 1359696"/>
                  <a:gd name="connsiteY37" fmla="*/ 607220 h 2321719"/>
                  <a:gd name="connsiteX38" fmla="*/ 276226 w 1359696"/>
                  <a:gd name="connsiteY38" fmla="*/ 664370 h 2321719"/>
                  <a:gd name="connsiteX39" fmla="*/ 228599 w 1359696"/>
                  <a:gd name="connsiteY39" fmla="*/ 754857 h 2321719"/>
                  <a:gd name="connsiteX40" fmla="*/ 180976 w 1359696"/>
                  <a:gd name="connsiteY40" fmla="*/ 869156 h 2321719"/>
                  <a:gd name="connsiteX41" fmla="*/ 140495 w 1359696"/>
                  <a:gd name="connsiteY41" fmla="*/ 997745 h 2321719"/>
                  <a:gd name="connsiteX42" fmla="*/ 95251 w 1359696"/>
                  <a:gd name="connsiteY42" fmla="*/ 1178719 h 2321719"/>
                  <a:gd name="connsiteX43" fmla="*/ 69057 w 1359696"/>
                  <a:gd name="connsiteY43" fmla="*/ 1304925 h 2321719"/>
                  <a:gd name="connsiteX44" fmla="*/ 42863 w 1359696"/>
                  <a:gd name="connsiteY44" fmla="*/ 1423988 h 2321719"/>
                  <a:gd name="connsiteX45" fmla="*/ 28577 w 1359696"/>
                  <a:gd name="connsiteY45" fmla="*/ 1519238 h 2321719"/>
                  <a:gd name="connsiteX46" fmla="*/ 0 w 1359696"/>
                  <a:gd name="connsiteY46" fmla="*/ 2126457 h 2321719"/>
                  <a:gd name="connsiteX47" fmla="*/ 2383 w 1359696"/>
                  <a:gd name="connsiteY47" fmla="*/ 2216944 h 2321719"/>
                  <a:gd name="connsiteX48" fmla="*/ 1 w 1359696"/>
                  <a:gd name="connsiteY48" fmla="*/ 2321719 h 2321719"/>
                  <a:gd name="connsiteX0" fmla="*/ 1 w 1359696"/>
                  <a:gd name="connsiteY0" fmla="*/ 2321719 h 2321719"/>
                  <a:gd name="connsiteX1" fmla="*/ 226220 w 1359696"/>
                  <a:gd name="connsiteY1" fmla="*/ 1147763 h 2321719"/>
                  <a:gd name="connsiteX2" fmla="*/ 247651 w 1359696"/>
                  <a:gd name="connsiteY2" fmla="*/ 1057276 h 2321719"/>
                  <a:gd name="connsiteX3" fmla="*/ 285751 w 1359696"/>
                  <a:gd name="connsiteY3" fmla="*/ 947738 h 2321719"/>
                  <a:gd name="connsiteX4" fmla="*/ 319087 w 1359696"/>
                  <a:gd name="connsiteY4" fmla="*/ 857251 h 2321719"/>
                  <a:gd name="connsiteX5" fmla="*/ 364330 w 1359696"/>
                  <a:gd name="connsiteY5" fmla="*/ 764382 h 2321719"/>
                  <a:gd name="connsiteX6" fmla="*/ 414337 w 1359696"/>
                  <a:gd name="connsiteY6" fmla="*/ 678658 h 2321719"/>
                  <a:gd name="connsiteX7" fmla="*/ 464346 w 1359696"/>
                  <a:gd name="connsiteY7" fmla="*/ 611982 h 2321719"/>
                  <a:gd name="connsiteX8" fmla="*/ 504825 w 1359696"/>
                  <a:gd name="connsiteY8" fmla="*/ 550070 h 2321719"/>
                  <a:gd name="connsiteX9" fmla="*/ 573883 w 1359696"/>
                  <a:gd name="connsiteY9" fmla="*/ 478632 h 2321719"/>
                  <a:gd name="connsiteX10" fmla="*/ 626268 w 1359696"/>
                  <a:gd name="connsiteY10" fmla="*/ 423863 h 2321719"/>
                  <a:gd name="connsiteX11" fmla="*/ 685802 w 1359696"/>
                  <a:gd name="connsiteY11" fmla="*/ 371476 h 2321719"/>
                  <a:gd name="connsiteX12" fmla="*/ 738187 w 1359696"/>
                  <a:gd name="connsiteY12" fmla="*/ 323852 h 2321719"/>
                  <a:gd name="connsiteX13" fmla="*/ 842962 w 1359696"/>
                  <a:gd name="connsiteY13" fmla="*/ 250033 h 2321719"/>
                  <a:gd name="connsiteX14" fmla="*/ 931071 w 1359696"/>
                  <a:gd name="connsiteY14" fmla="*/ 204788 h 2321719"/>
                  <a:gd name="connsiteX15" fmla="*/ 983456 w 1359696"/>
                  <a:gd name="connsiteY15" fmla="*/ 180975 h 2321719"/>
                  <a:gd name="connsiteX16" fmla="*/ 1059658 w 1359696"/>
                  <a:gd name="connsiteY16" fmla="*/ 152401 h 2321719"/>
                  <a:gd name="connsiteX17" fmla="*/ 1147764 w 1359696"/>
                  <a:gd name="connsiteY17" fmla="*/ 128588 h 2321719"/>
                  <a:gd name="connsiteX18" fmla="*/ 1243012 w 1359696"/>
                  <a:gd name="connsiteY18" fmla="*/ 119064 h 2321719"/>
                  <a:gd name="connsiteX19" fmla="*/ 1352550 w 1359696"/>
                  <a:gd name="connsiteY19" fmla="*/ 107158 h 2321719"/>
                  <a:gd name="connsiteX20" fmla="*/ 1359696 w 1359696"/>
                  <a:gd name="connsiteY20" fmla="*/ 52388 h 2321719"/>
                  <a:gd name="connsiteX21" fmla="*/ 1340643 w 1359696"/>
                  <a:gd name="connsiteY21" fmla="*/ 0 h 2321719"/>
                  <a:gd name="connsiteX22" fmla="*/ 1266825 w 1359696"/>
                  <a:gd name="connsiteY22" fmla="*/ 2383 h 2321719"/>
                  <a:gd name="connsiteX23" fmla="*/ 1154906 w 1359696"/>
                  <a:gd name="connsiteY23" fmla="*/ 21433 h 2321719"/>
                  <a:gd name="connsiteX24" fmla="*/ 1042988 w 1359696"/>
                  <a:gd name="connsiteY24" fmla="*/ 40482 h 2321719"/>
                  <a:gd name="connsiteX25" fmla="*/ 973933 w 1359696"/>
                  <a:gd name="connsiteY25" fmla="*/ 61913 h 2321719"/>
                  <a:gd name="connsiteX26" fmla="*/ 904874 w 1359696"/>
                  <a:gd name="connsiteY26" fmla="*/ 83345 h 2321719"/>
                  <a:gd name="connsiteX27" fmla="*/ 842963 w 1359696"/>
                  <a:gd name="connsiteY27" fmla="*/ 107157 h 2321719"/>
                  <a:gd name="connsiteX28" fmla="*/ 766762 w 1359696"/>
                  <a:gd name="connsiteY28" fmla="*/ 150018 h 2321719"/>
                  <a:gd name="connsiteX29" fmla="*/ 700088 w 1359696"/>
                  <a:gd name="connsiteY29" fmla="*/ 190501 h 2321719"/>
                  <a:gd name="connsiteX30" fmla="*/ 623889 w 1359696"/>
                  <a:gd name="connsiteY30" fmla="*/ 242888 h 2321719"/>
                  <a:gd name="connsiteX31" fmla="*/ 588168 w 1359696"/>
                  <a:gd name="connsiteY31" fmla="*/ 273846 h 2321719"/>
                  <a:gd name="connsiteX32" fmla="*/ 531019 w 1359696"/>
                  <a:gd name="connsiteY32" fmla="*/ 326232 h 2321719"/>
                  <a:gd name="connsiteX33" fmla="*/ 457198 w 1359696"/>
                  <a:gd name="connsiteY33" fmla="*/ 402432 h 2321719"/>
                  <a:gd name="connsiteX34" fmla="*/ 419100 w 1359696"/>
                  <a:gd name="connsiteY34" fmla="*/ 450058 h 2321719"/>
                  <a:gd name="connsiteX35" fmla="*/ 361950 w 1359696"/>
                  <a:gd name="connsiteY35" fmla="*/ 521495 h 2321719"/>
                  <a:gd name="connsiteX36" fmla="*/ 309563 w 1359696"/>
                  <a:gd name="connsiteY36" fmla="*/ 607220 h 2321719"/>
                  <a:gd name="connsiteX37" fmla="*/ 276226 w 1359696"/>
                  <a:gd name="connsiteY37" fmla="*/ 664370 h 2321719"/>
                  <a:gd name="connsiteX38" fmla="*/ 228599 w 1359696"/>
                  <a:gd name="connsiteY38" fmla="*/ 754857 h 2321719"/>
                  <a:gd name="connsiteX39" fmla="*/ 180976 w 1359696"/>
                  <a:gd name="connsiteY39" fmla="*/ 869156 h 2321719"/>
                  <a:gd name="connsiteX40" fmla="*/ 140495 w 1359696"/>
                  <a:gd name="connsiteY40" fmla="*/ 997745 h 2321719"/>
                  <a:gd name="connsiteX41" fmla="*/ 95251 w 1359696"/>
                  <a:gd name="connsiteY41" fmla="*/ 1178719 h 2321719"/>
                  <a:gd name="connsiteX42" fmla="*/ 69057 w 1359696"/>
                  <a:gd name="connsiteY42" fmla="*/ 1304925 h 2321719"/>
                  <a:gd name="connsiteX43" fmla="*/ 42863 w 1359696"/>
                  <a:gd name="connsiteY43" fmla="*/ 1423988 h 2321719"/>
                  <a:gd name="connsiteX44" fmla="*/ 28577 w 1359696"/>
                  <a:gd name="connsiteY44" fmla="*/ 1519238 h 2321719"/>
                  <a:gd name="connsiteX45" fmla="*/ 0 w 1359696"/>
                  <a:gd name="connsiteY45" fmla="*/ 2126457 h 2321719"/>
                  <a:gd name="connsiteX46" fmla="*/ 2383 w 1359696"/>
                  <a:gd name="connsiteY46" fmla="*/ 2216944 h 2321719"/>
                  <a:gd name="connsiteX47" fmla="*/ 1 w 1359696"/>
                  <a:gd name="connsiteY47" fmla="*/ 2321719 h 2321719"/>
                  <a:gd name="connsiteX0" fmla="*/ 17866 w 1377561"/>
                  <a:gd name="connsiteY0" fmla="*/ 2321719 h 2378834"/>
                  <a:gd name="connsiteX1" fmla="*/ 244085 w 1377561"/>
                  <a:gd name="connsiteY1" fmla="*/ 1147763 h 2378834"/>
                  <a:gd name="connsiteX2" fmla="*/ 265516 w 1377561"/>
                  <a:gd name="connsiteY2" fmla="*/ 1057276 h 2378834"/>
                  <a:gd name="connsiteX3" fmla="*/ 303616 w 1377561"/>
                  <a:gd name="connsiteY3" fmla="*/ 947738 h 2378834"/>
                  <a:gd name="connsiteX4" fmla="*/ 336952 w 1377561"/>
                  <a:gd name="connsiteY4" fmla="*/ 857251 h 2378834"/>
                  <a:gd name="connsiteX5" fmla="*/ 382195 w 1377561"/>
                  <a:gd name="connsiteY5" fmla="*/ 764382 h 2378834"/>
                  <a:gd name="connsiteX6" fmla="*/ 432202 w 1377561"/>
                  <a:gd name="connsiteY6" fmla="*/ 678658 h 2378834"/>
                  <a:gd name="connsiteX7" fmla="*/ 482211 w 1377561"/>
                  <a:gd name="connsiteY7" fmla="*/ 611982 h 2378834"/>
                  <a:gd name="connsiteX8" fmla="*/ 522690 w 1377561"/>
                  <a:gd name="connsiteY8" fmla="*/ 550070 h 2378834"/>
                  <a:gd name="connsiteX9" fmla="*/ 591748 w 1377561"/>
                  <a:gd name="connsiteY9" fmla="*/ 478632 h 2378834"/>
                  <a:gd name="connsiteX10" fmla="*/ 644133 w 1377561"/>
                  <a:gd name="connsiteY10" fmla="*/ 423863 h 2378834"/>
                  <a:gd name="connsiteX11" fmla="*/ 703667 w 1377561"/>
                  <a:gd name="connsiteY11" fmla="*/ 371476 h 2378834"/>
                  <a:gd name="connsiteX12" fmla="*/ 756052 w 1377561"/>
                  <a:gd name="connsiteY12" fmla="*/ 323852 h 2378834"/>
                  <a:gd name="connsiteX13" fmla="*/ 860827 w 1377561"/>
                  <a:gd name="connsiteY13" fmla="*/ 250033 h 2378834"/>
                  <a:gd name="connsiteX14" fmla="*/ 948936 w 1377561"/>
                  <a:gd name="connsiteY14" fmla="*/ 204788 h 2378834"/>
                  <a:gd name="connsiteX15" fmla="*/ 1001321 w 1377561"/>
                  <a:gd name="connsiteY15" fmla="*/ 180975 h 2378834"/>
                  <a:gd name="connsiteX16" fmla="*/ 1077523 w 1377561"/>
                  <a:gd name="connsiteY16" fmla="*/ 152401 h 2378834"/>
                  <a:gd name="connsiteX17" fmla="*/ 1165629 w 1377561"/>
                  <a:gd name="connsiteY17" fmla="*/ 128588 h 2378834"/>
                  <a:gd name="connsiteX18" fmla="*/ 1260877 w 1377561"/>
                  <a:gd name="connsiteY18" fmla="*/ 119064 h 2378834"/>
                  <a:gd name="connsiteX19" fmla="*/ 1370415 w 1377561"/>
                  <a:gd name="connsiteY19" fmla="*/ 107158 h 2378834"/>
                  <a:gd name="connsiteX20" fmla="*/ 1377561 w 1377561"/>
                  <a:gd name="connsiteY20" fmla="*/ 52388 h 2378834"/>
                  <a:gd name="connsiteX21" fmla="*/ 1358508 w 1377561"/>
                  <a:gd name="connsiteY21" fmla="*/ 0 h 2378834"/>
                  <a:gd name="connsiteX22" fmla="*/ 1284690 w 1377561"/>
                  <a:gd name="connsiteY22" fmla="*/ 2383 h 2378834"/>
                  <a:gd name="connsiteX23" fmla="*/ 1172771 w 1377561"/>
                  <a:gd name="connsiteY23" fmla="*/ 21433 h 2378834"/>
                  <a:gd name="connsiteX24" fmla="*/ 1060853 w 1377561"/>
                  <a:gd name="connsiteY24" fmla="*/ 40482 h 2378834"/>
                  <a:gd name="connsiteX25" fmla="*/ 991798 w 1377561"/>
                  <a:gd name="connsiteY25" fmla="*/ 61913 h 2378834"/>
                  <a:gd name="connsiteX26" fmla="*/ 922739 w 1377561"/>
                  <a:gd name="connsiteY26" fmla="*/ 83345 h 2378834"/>
                  <a:gd name="connsiteX27" fmla="*/ 860828 w 1377561"/>
                  <a:gd name="connsiteY27" fmla="*/ 107157 h 2378834"/>
                  <a:gd name="connsiteX28" fmla="*/ 784627 w 1377561"/>
                  <a:gd name="connsiteY28" fmla="*/ 150018 h 2378834"/>
                  <a:gd name="connsiteX29" fmla="*/ 717953 w 1377561"/>
                  <a:gd name="connsiteY29" fmla="*/ 190501 h 2378834"/>
                  <a:gd name="connsiteX30" fmla="*/ 641754 w 1377561"/>
                  <a:gd name="connsiteY30" fmla="*/ 242888 h 2378834"/>
                  <a:gd name="connsiteX31" fmla="*/ 606033 w 1377561"/>
                  <a:gd name="connsiteY31" fmla="*/ 273846 h 2378834"/>
                  <a:gd name="connsiteX32" fmla="*/ 548884 w 1377561"/>
                  <a:gd name="connsiteY32" fmla="*/ 326232 h 2378834"/>
                  <a:gd name="connsiteX33" fmla="*/ 475063 w 1377561"/>
                  <a:gd name="connsiteY33" fmla="*/ 402432 h 2378834"/>
                  <a:gd name="connsiteX34" fmla="*/ 436965 w 1377561"/>
                  <a:gd name="connsiteY34" fmla="*/ 450058 h 2378834"/>
                  <a:gd name="connsiteX35" fmla="*/ 379815 w 1377561"/>
                  <a:gd name="connsiteY35" fmla="*/ 521495 h 2378834"/>
                  <a:gd name="connsiteX36" fmla="*/ 327428 w 1377561"/>
                  <a:gd name="connsiteY36" fmla="*/ 607220 h 2378834"/>
                  <a:gd name="connsiteX37" fmla="*/ 294091 w 1377561"/>
                  <a:gd name="connsiteY37" fmla="*/ 664370 h 2378834"/>
                  <a:gd name="connsiteX38" fmla="*/ 246464 w 1377561"/>
                  <a:gd name="connsiteY38" fmla="*/ 754857 h 2378834"/>
                  <a:gd name="connsiteX39" fmla="*/ 198841 w 1377561"/>
                  <a:gd name="connsiteY39" fmla="*/ 869156 h 2378834"/>
                  <a:gd name="connsiteX40" fmla="*/ 158360 w 1377561"/>
                  <a:gd name="connsiteY40" fmla="*/ 997745 h 2378834"/>
                  <a:gd name="connsiteX41" fmla="*/ 113116 w 1377561"/>
                  <a:gd name="connsiteY41" fmla="*/ 1178719 h 2378834"/>
                  <a:gd name="connsiteX42" fmla="*/ 86922 w 1377561"/>
                  <a:gd name="connsiteY42" fmla="*/ 1304925 h 2378834"/>
                  <a:gd name="connsiteX43" fmla="*/ 60728 w 1377561"/>
                  <a:gd name="connsiteY43" fmla="*/ 1423988 h 2378834"/>
                  <a:gd name="connsiteX44" fmla="*/ 46442 w 1377561"/>
                  <a:gd name="connsiteY44" fmla="*/ 1519238 h 2378834"/>
                  <a:gd name="connsiteX45" fmla="*/ 17865 w 1377561"/>
                  <a:gd name="connsiteY45" fmla="*/ 2126457 h 2378834"/>
                  <a:gd name="connsiteX46" fmla="*/ 17866 w 1377561"/>
                  <a:gd name="connsiteY46" fmla="*/ 2321719 h 2378834"/>
                  <a:gd name="connsiteX0" fmla="*/ 0 w 1359696"/>
                  <a:gd name="connsiteY0" fmla="*/ 2126457 h 2126457"/>
                  <a:gd name="connsiteX1" fmla="*/ 226220 w 1359696"/>
                  <a:gd name="connsiteY1" fmla="*/ 1147763 h 2126457"/>
                  <a:gd name="connsiteX2" fmla="*/ 247651 w 1359696"/>
                  <a:gd name="connsiteY2" fmla="*/ 1057276 h 2126457"/>
                  <a:gd name="connsiteX3" fmla="*/ 285751 w 1359696"/>
                  <a:gd name="connsiteY3" fmla="*/ 947738 h 2126457"/>
                  <a:gd name="connsiteX4" fmla="*/ 319087 w 1359696"/>
                  <a:gd name="connsiteY4" fmla="*/ 857251 h 2126457"/>
                  <a:gd name="connsiteX5" fmla="*/ 364330 w 1359696"/>
                  <a:gd name="connsiteY5" fmla="*/ 764382 h 2126457"/>
                  <a:gd name="connsiteX6" fmla="*/ 414337 w 1359696"/>
                  <a:gd name="connsiteY6" fmla="*/ 678658 h 2126457"/>
                  <a:gd name="connsiteX7" fmla="*/ 464346 w 1359696"/>
                  <a:gd name="connsiteY7" fmla="*/ 611982 h 2126457"/>
                  <a:gd name="connsiteX8" fmla="*/ 504825 w 1359696"/>
                  <a:gd name="connsiteY8" fmla="*/ 550070 h 2126457"/>
                  <a:gd name="connsiteX9" fmla="*/ 573883 w 1359696"/>
                  <a:gd name="connsiteY9" fmla="*/ 478632 h 2126457"/>
                  <a:gd name="connsiteX10" fmla="*/ 626268 w 1359696"/>
                  <a:gd name="connsiteY10" fmla="*/ 423863 h 2126457"/>
                  <a:gd name="connsiteX11" fmla="*/ 685802 w 1359696"/>
                  <a:gd name="connsiteY11" fmla="*/ 371476 h 2126457"/>
                  <a:gd name="connsiteX12" fmla="*/ 738187 w 1359696"/>
                  <a:gd name="connsiteY12" fmla="*/ 323852 h 2126457"/>
                  <a:gd name="connsiteX13" fmla="*/ 842962 w 1359696"/>
                  <a:gd name="connsiteY13" fmla="*/ 250033 h 2126457"/>
                  <a:gd name="connsiteX14" fmla="*/ 931071 w 1359696"/>
                  <a:gd name="connsiteY14" fmla="*/ 204788 h 2126457"/>
                  <a:gd name="connsiteX15" fmla="*/ 983456 w 1359696"/>
                  <a:gd name="connsiteY15" fmla="*/ 180975 h 2126457"/>
                  <a:gd name="connsiteX16" fmla="*/ 1059658 w 1359696"/>
                  <a:gd name="connsiteY16" fmla="*/ 152401 h 2126457"/>
                  <a:gd name="connsiteX17" fmla="*/ 1147764 w 1359696"/>
                  <a:gd name="connsiteY17" fmla="*/ 128588 h 2126457"/>
                  <a:gd name="connsiteX18" fmla="*/ 1243012 w 1359696"/>
                  <a:gd name="connsiteY18" fmla="*/ 119064 h 2126457"/>
                  <a:gd name="connsiteX19" fmla="*/ 1352550 w 1359696"/>
                  <a:gd name="connsiteY19" fmla="*/ 107158 h 2126457"/>
                  <a:gd name="connsiteX20" fmla="*/ 1359696 w 1359696"/>
                  <a:gd name="connsiteY20" fmla="*/ 52388 h 2126457"/>
                  <a:gd name="connsiteX21" fmla="*/ 1340643 w 1359696"/>
                  <a:gd name="connsiteY21" fmla="*/ 0 h 2126457"/>
                  <a:gd name="connsiteX22" fmla="*/ 1266825 w 1359696"/>
                  <a:gd name="connsiteY22" fmla="*/ 2383 h 2126457"/>
                  <a:gd name="connsiteX23" fmla="*/ 1154906 w 1359696"/>
                  <a:gd name="connsiteY23" fmla="*/ 21433 h 2126457"/>
                  <a:gd name="connsiteX24" fmla="*/ 1042988 w 1359696"/>
                  <a:gd name="connsiteY24" fmla="*/ 40482 h 2126457"/>
                  <a:gd name="connsiteX25" fmla="*/ 973933 w 1359696"/>
                  <a:gd name="connsiteY25" fmla="*/ 61913 h 2126457"/>
                  <a:gd name="connsiteX26" fmla="*/ 904874 w 1359696"/>
                  <a:gd name="connsiteY26" fmla="*/ 83345 h 2126457"/>
                  <a:gd name="connsiteX27" fmla="*/ 842963 w 1359696"/>
                  <a:gd name="connsiteY27" fmla="*/ 107157 h 2126457"/>
                  <a:gd name="connsiteX28" fmla="*/ 766762 w 1359696"/>
                  <a:gd name="connsiteY28" fmla="*/ 150018 h 2126457"/>
                  <a:gd name="connsiteX29" fmla="*/ 700088 w 1359696"/>
                  <a:gd name="connsiteY29" fmla="*/ 190501 h 2126457"/>
                  <a:gd name="connsiteX30" fmla="*/ 623889 w 1359696"/>
                  <a:gd name="connsiteY30" fmla="*/ 242888 h 2126457"/>
                  <a:gd name="connsiteX31" fmla="*/ 588168 w 1359696"/>
                  <a:gd name="connsiteY31" fmla="*/ 273846 h 2126457"/>
                  <a:gd name="connsiteX32" fmla="*/ 531019 w 1359696"/>
                  <a:gd name="connsiteY32" fmla="*/ 326232 h 2126457"/>
                  <a:gd name="connsiteX33" fmla="*/ 457198 w 1359696"/>
                  <a:gd name="connsiteY33" fmla="*/ 402432 h 2126457"/>
                  <a:gd name="connsiteX34" fmla="*/ 419100 w 1359696"/>
                  <a:gd name="connsiteY34" fmla="*/ 450058 h 2126457"/>
                  <a:gd name="connsiteX35" fmla="*/ 361950 w 1359696"/>
                  <a:gd name="connsiteY35" fmla="*/ 521495 h 2126457"/>
                  <a:gd name="connsiteX36" fmla="*/ 309563 w 1359696"/>
                  <a:gd name="connsiteY36" fmla="*/ 607220 h 2126457"/>
                  <a:gd name="connsiteX37" fmla="*/ 276226 w 1359696"/>
                  <a:gd name="connsiteY37" fmla="*/ 664370 h 2126457"/>
                  <a:gd name="connsiteX38" fmla="*/ 228599 w 1359696"/>
                  <a:gd name="connsiteY38" fmla="*/ 754857 h 2126457"/>
                  <a:gd name="connsiteX39" fmla="*/ 180976 w 1359696"/>
                  <a:gd name="connsiteY39" fmla="*/ 869156 h 2126457"/>
                  <a:gd name="connsiteX40" fmla="*/ 140495 w 1359696"/>
                  <a:gd name="connsiteY40" fmla="*/ 997745 h 2126457"/>
                  <a:gd name="connsiteX41" fmla="*/ 95251 w 1359696"/>
                  <a:gd name="connsiteY41" fmla="*/ 1178719 h 2126457"/>
                  <a:gd name="connsiteX42" fmla="*/ 69057 w 1359696"/>
                  <a:gd name="connsiteY42" fmla="*/ 1304925 h 2126457"/>
                  <a:gd name="connsiteX43" fmla="*/ 42863 w 1359696"/>
                  <a:gd name="connsiteY43" fmla="*/ 1423988 h 2126457"/>
                  <a:gd name="connsiteX44" fmla="*/ 28577 w 1359696"/>
                  <a:gd name="connsiteY44" fmla="*/ 1519238 h 2126457"/>
                  <a:gd name="connsiteX45" fmla="*/ 0 w 1359696"/>
                  <a:gd name="connsiteY45" fmla="*/ 2126457 h 2126457"/>
                  <a:gd name="connsiteX0" fmla="*/ 11327 w 1342446"/>
                  <a:gd name="connsiteY0" fmla="*/ 1519238 h 1530816"/>
                  <a:gd name="connsiteX1" fmla="*/ 208970 w 1342446"/>
                  <a:gd name="connsiteY1" fmla="*/ 1147763 h 1530816"/>
                  <a:gd name="connsiteX2" fmla="*/ 230401 w 1342446"/>
                  <a:gd name="connsiteY2" fmla="*/ 1057276 h 1530816"/>
                  <a:gd name="connsiteX3" fmla="*/ 268501 w 1342446"/>
                  <a:gd name="connsiteY3" fmla="*/ 947738 h 1530816"/>
                  <a:gd name="connsiteX4" fmla="*/ 301837 w 1342446"/>
                  <a:gd name="connsiteY4" fmla="*/ 857251 h 1530816"/>
                  <a:gd name="connsiteX5" fmla="*/ 347080 w 1342446"/>
                  <a:gd name="connsiteY5" fmla="*/ 764382 h 1530816"/>
                  <a:gd name="connsiteX6" fmla="*/ 397087 w 1342446"/>
                  <a:gd name="connsiteY6" fmla="*/ 678658 h 1530816"/>
                  <a:gd name="connsiteX7" fmla="*/ 447096 w 1342446"/>
                  <a:gd name="connsiteY7" fmla="*/ 611982 h 1530816"/>
                  <a:gd name="connsiteX8" fmla="*/ 487575 w 1342446"/>
                  <a:gd name="connsiteY8" fmla="*/ 550070 h 1530816"/>
                  <a:gd name="connsiteX9" fmla="*/ 556633 w 1342446"/>
                  <a:gd name="connsiteY9" fmla="*/ 478632 h 1530816"/>
                  <a:gd name="connsiteX10" fmla="*/ 609018 w 1342446"/>
                  <a:gd name="connsiteY10" fmla="*/ 423863 h 1530816"/>
                  <a:gd name="connsiteX11" fmla="*/ 668552 w 1342446"/>
                  <a:gd name="connsiteY11" fmla="*/ 371476 h 1530816"/>
                  <a:gd name="connsiteX12" fmla="*/ 720937 w 1342446"/>
                  <a:gd name="connsiteY12" fmla="*/ 323852 h 1530816"/>
                  <a:gd name="connsiteX13" fmla="*/ 825712 w 1342446"/>
                  <a:gd name="connsiteY13" fmla="*/ 250033 h 1530816"/>
                  <a:gd name="connsiteX14" fmla="*/ 913821 w 1342446"/>
                  <a:gd name="connsiteY14" fmla="*/ 204788 h 1530816"/>
                  <a:gd name="connsiteX15" fmla="*/ 966206 w 1342446"/>
                  <a:gd name="connsiteY15" fmla="*/ 180975 h 1530816"/>
                  <a:gd name="connsiteX16" fmla="*/ 1042408 w 1342446"/>
                  <a:gd name="connsiteY16" fmla="*/ 152401 h 1530816"/>
                  <a:gd name="connsiteX17" fmla="*/ 1130514 w 1342446"/>
                  <a:gd name="connsiteY17" fmla="*/ 128588 h 1530816"/>
                  <a:gd name="connsiteX18" fmla="*/ 1225762 w 1342446"/>
                  <a:gd name="connsiteY18" fmla="*/ 119064 h 1530816"/>
                  <a:gd name="connsiteX19" fmla="*/ 1335300 w 1342446"/>
                  <a:gd name="connsiteY19" fmla="*/ 107158 h 1530816"/>
                  <a:gd name="connsiteX20" fmla="*/ 1342446 w 1342446"/>
                  <a:gd name="connsiteY20" fmla="*/ 52388 h 1530816"/>
                  <a:gd name="connsiteX21" fmla="*/ 1323393 w 1342446"/>
                  <a:gd name="connsiteY21" fmla="*/ 0 h 1530816"/>
                  <a:gd name="connsiteX22" fmla="*/ 1249575 w 1342446"/>
                  <a:gd name="connsiteY22" fmla="*/ 2383 h 1530816"/>
                  <a:gd name="connsiteX23" fmla="*/ 1137656 w 1342446"/>
                  <a:gd name="connsiteY23" fmla="*/ 21433 h 1530816"/>
                  <a:gd name="connsiteX24" fmla="*/ 1025738 w 1342446"/>
                  <a:gd name="connsiteY24" fmla="*/ 40482 h 1530816"/>
                  <a:gd name="connsiteX25" fmla="*/ 956683 w 1342446"/>
                  <a:gd name="connsiteY25" fmla="*/ 61913 h 1530816"/>
                  <a:gd name="connsiteX26" fmla="*/ 887624 w 1342446"/>
                  <a:gd name="connsiteY26" fmla="*/ 83345 h 1530816"/>
                  <a:gd name="connsiteX27" fmla="*/ 825713 w 1342446"/>
                  <a:gd name="connsiteY27" fmla="*/ 107157 h 1530816"/>
                  <a:gd name="connsiteX28" fmla="*/ 749512 w 1342446"/>
                  <a:gd name="connsiteY28" fmla="*/ 150018 h 1530816"/>
                  <a:gd name="connsiteX29" fmla="*/ 682838 w 1342446"/>
                  <a:gd name="connsiteY29" fmla="*/ 190501 h 1530816"/>
                  <a:gd name="connsiteX30" fmla="*/ 606639 w 1342446"/>
                  <a:gd name="connsiteY30" fmla="*/ 242888 h 1530816"/>
                  <a:gd name="connsiteX31" fmla="*/ 570918 w 1342446"/>
                  <a:gd name="connsiteY31" fmla="*/ 273846 h 1530816"/>
                  <a:gd name="connsiteX32" fmla="*/ 513769 w 1342446"/>
                  <a:gd name="connsiteY32" fmla="*/ 326232 h 1530816"/>
                  <a:gd name="connsiteX33" fmla="*/ 439948 w 1342446"/>
                  <a:gd name="connsiteY33" fmla="*/ 402432 h 1530816"/>
                  <a:gd name="connsiteX34" fmla="*/ 401850 w 1342446"/>
                  <a:gd name="connsiteY34" fmla="*/ 450058 h 1530816"/>
                  <a:gd name="connsiteX35" fmla="*/ 344700 w 1342446"/>
                  <a:gd name="connsiteY35" fmla="*/ 521495 h 1530816"/>
                  <a:gd name="connsiteX36" fmla="*/ 292313 w 1342446"/>
                  <a:gd name="connsiteY36" fmla="*/ 607220 h 1530816"/>
                  <a:gd name="connsiteX37" fmla="*/ 258976 w 1342446"/>
                  <a:gd name="connsiteY37" fmla="*/ 664370 h 1530816"/>
                  <a:gd name="connsiteX38" fmla="*/ 211349 w 1342446"/>
                  <a:gd name="connsiteY38" fmla="*/ 754857 h 1530816"/>
                  <a:gd name="connsiteX39" fmla="*/ 163726 w 1342446"/>
                  <a:gd name="connsiteY39" fmla="*/ 869156 h 1530816"/>
                  <a:gd name="connsiteX40" fmla="*/ 123245 w 1342446"/>
                  <a:gd name="connsiteY40" fmla="*/ 997745 h 1530816"/>
                  <a:gd name="connsiteX41" fmla="*/ 78001 w 1342446"/>
                  <a:gd name="connsiteY41" fmla="*/ 1178719 h 1530816"/>
                  <a:gd name="connsiteX42" fmla="*/ 51807 w 1342446"/>
                  <a:gd name="connsiteY42" fmla="*/ 1304925 h 1530816"/>
                  <a:gd name="connsiteX43" fmla="*/ 25613 w 1342446"/>
                  <a:gd name="connsiteY43" fmla="*/ 1423988 h 1530816"/>
                  <a:gd name="connsiteX44" fmla="*/ 11327 w 1342446"/>
                  <a:gd name="connsiteY44" fmla="*/ 1519238 h 1530816"/>
                  <a:gd name="connsiteX0" fmla="*/ 8266 w 1325099"/>
                  <a:gd name="connsiteY0" fmla="*/ 1423988 h 1428294"/>
                  <a:gd name="connsiteX1" fmla="*/ 191623 w 1325099"/>
                  <a:gd name="connsiteY1" fmla="*/ 1147763 h 1428294"/>
                  <a:gd name="connsiteX2" fmla="*/ 213054 w 1325099"/>
                  <a:gd name="connsiteY2" fmla="*/ 1057276 h 1428294"/>
                  <a:gd name="connsiteX3" fmla="*/ 251154 w 1325099"/>
                  <a:gd name="connsiteY3" fmla="*/ 947738 h 1428294"/>
                  <a:gd name="connsiteX4" fmla="*/ 284490 w 1325099"/>
                  <a:gd name="connsiteY4" fmla="*/ 857251 h 1428294"/>
                  <a:gd name="connsiteX5" fmla="*/ 329733 w 1325099"/>
                  <a:gd name="connsiteY5" fmla="*/ 764382 h 1428294"/>
                  <a:gd name="connsiteX6" fmla="*/ 379740 w 1325099"/>
                  <a:gd name="connsiteY6" fmla="*/ 678658 h 1428294"/>
                  <a:gd name="connsiteX7" fmla="*/ 429749 w 1325099"/>
                  <a:gd name="connsiteY7" fmla="*/ 611982 h 1428294"/>
                  <a:gd name="connsiteX8" fmla="*/ 470228 w 1325099"/>
                  <a:gd name="connsiteY8" fmla="*/ 550070 h 1428294"/>
                  <a:gd name="connsiteX9" fmla="*/ 539286 w 1325099"/>
                  <a:gd name="connsiteY9" fmla="*/ 478632 h 1428294"/>
                  <a:gd name="connsiteX10" fmla="*/ 591671 w 1325099"/>
                  <a:gd name="connsiteY10" fmla="*/ 423863 h 1428294"/>
                  <a:gd name="connsiteX11" fmla="*/ 651205 w 1325099"/>
                  <a:gd name="connsiteY11" fmla="*/ 371476 h 1428294"/>
                  <a:gd name="connsiteX12" fmla="*/ 703590 w 1325099"/>
                  <a:gd name="connsiteY12" fmla="*/ 323852 h 1428294"/>
                  <a:gd name="connsiteX13" fmla="*/ 808365 w 1325099"/>
                  <a:gd name="connsiteY13" fmla="*/ 250033 h 1428294"/>
                  <a:gd name="connsiteX14" fmla="*/ 896474 w 1325099"/>
                  <a:gd name="connsiteY14" fmla="*/ 204788 h 1428294"/>
                  <a:gd name="connsiteX15" fmla="*/ 948859 w 1325099"/>
                  <a:gd name="connsiteY15" fmla="*/ 180975 h 1428294"/>
                  <a:gd name="connsiteX16" fmla="*/ 1025061 w 1325099"/>
                  <a:gd name="connsiteY16" fmla="*/ 152401 h 1428294"/>
                  <a:gd name="connsiteX17" fmla="*/ 1113167 w 1325099"/>
                  <a:gd name="connsiteY17" fmla="*/ 128588 h 1428294"/>
                  <a:gd name="connsiteX18" fmla="*/ 1208415 w 1325099"/>
                  <a:gd name="connsiteY18" fmla="*/ 119064 h 1428294"/>
                  <a:gd name="connsiteX19" fmla="*/ 1317953 w 1325099"/>
                  <a:gd name="connsiteY19" fmla="*/ 107158 h 1428294"/>
                  <a:gd name="connsiteX20" fmla="*/ 1325099 w 1325099"/>
                  <a:gd name="connsiteY20" fmla="*/ 52388 h 1428294"/>
                  <a:gd name="connsiteX21" fmla="*/ 1306046 w 1325099"/>
                  <a:gd name="connsiteY21" fmla="*/ 0 h 1428294"/>
                  <a:gd name="connsiteX22" fmla="*/ 1232228 w 1325099"/>
                  <a:gd name="connsiteY22" fmla="*/ 2383 h 1428294"/>
                  <a:gd name="connsiteX23" fmla="*/ 1120309 w 1325099"/>
                  <a:gd name="connsiteY23" fmla="*/ 21433 h 1428294"/>
                  <a:gd name="connsiteX24" fmla="*/ 1008391 w 1325099"/>
                  <a:gd name="connsiteY24" fmla="*/ 40482 h 1428294"/>
                  <a:gd name="connsiteX25" fmla="*/ 939336 w 1325099"/>
                  <a:gd name="connsiteY25" fmla="*/ 61913 h 1428294"/>
                  <a:gd name="connsiteX26" fmla="*/ 870277 w 1325099"/>
                  <a:gd name="connsiteY26" fmla="*/ 83345 h 1428294"/>
                  <a:gd name="connsiteX27" fmla="*/ 808366 w 1325099"/>
                  <a:gd name="connsiteY27" fmla="*/ 107157 h 1428294"/>
                  <a:gd name="connsiteX28" fmla="*/ 732165 w 1325099"/>
                  <a:gd name="connsiteY28" fmla="*/ 150018 h 1428294"/>
                  <a:gd name="connsiteX29" fmla="*/ 665491 w 1325099"/>
                  <a:gd name="connsiteY29" fmla="*/ 190501 h 1428294"/>
                  <a:gd name="connsiteX30" fmla="*/ 589292 w 1325099"/>
                  <a:gd name="connsiteY30" fmla="*/ 242888 h 1428294"/>
                  <a:gd name="connsiteX31" fmla="*/ 553571 w 1325099"/>
                  <a:gd name="connsiteY31" fmla="*/ 273846 h 1428294"/>
                  <a:gd name="connsiteX32" fmla="*/ 496422 w 1325099"/>
                  <a:gd name="connsiteY32" fmla="*/ 326232 h 1428294"/>
                  <a:gd name="connsiteX33" fmla="*/ 422601 w 1325099"/>
                  <a:gd name="connsiteY33" fmla="*/ 402432 h 1428294"/>
                  <a:gd name="connsiteX34" fmla="*/ 384503 w 1325099"/>
                  <a:gd name="connsiteY34" fmla="*/ 450058 h 1428294"/>
                  <a:gd name="connsiteX35" fmla="*/ 327353 w 1325099"/>
                  <a:gd name="connsiteY35" fmla="*/ 521495 h 1428294"/>
                  <a:gd name="connsiteX36" fmla="*/ 274966 w 1325099"/>
                  <a:gd name="connsiteY36" fmla="*/ 607220 h 1428294"/>
                  <a:gd name="connsiteX37" fmla="*/ 241629 w 1325099"/>
                  <a:gd name="connsiteY37" fmla="*/ 664370 h 1428294"/>
                  <a:gd name="connsiteX38" fmla="*/ 194002 w 1325099"/>
                  <a:gd name="connsiteY38" fmla="*/ 754857 h 1428294"/>
                  <a:gd name="connsiteX39" fmla="*/ 146379 w 1325099"/>
                  <a:gd name="connsiteY39" fmla="*/ 869156 h 1428294"/>
                  <a:gd name="connsiteX40" fmla="*/ 105898 w 1325099"/>
                  <a:gd name="connsiteY40" fmla="*/ 997745 h 1428294"/>
                  <a:gd name="connsiteX41" fmla="*/ 60654 w 1325099"/>
                  <a:gd name="connsiteY41" fmla="*/ 1178719 h 1428294"/>
                  <a:gd name="connsiteX42" fmla="*/ 34460 w 1325099"/>
                  <a:gd name="connsiteY42" fmla="*/ 1304925 h 1428294"/>
                  <a:gd name="connsiteX43" fmla="*/ 8266 w 1325099"/>
                  <a:gd name="connsiteY43" fmla="*/ 1423988 h 1428294"/>
                  <a:gd name="connsiteX0" fmla="*/ 0 w 1290639"/>
                  <a:gd name="connsiteY0" fmla="*/ 1304925 h 1304925"/>
                  <a:gd name="connsiteX1" fmla="*/ 157163 w 1290639"/>
                  <a:gd name="connsiteY1" fmla="*/ 1147763 h 1304925"/>
                  <a:gd name="connsiteX2" fmla="*/ 178594 w 1290639"/>
                  <a:gd name="connsiteY2" fmla="*/ 1057276 h 1304925"/>
                  <a:gd name="connsiteX3" fmla="*/ 216694 w 1290639"/>
                  <a:gd name="connsiteY3" fmla="*/ 947738 h 1304925"/>
                  <a:gd name="connsiteX4" fmla="*/ 250030 w 1290639"/>
                  <a:gd name="connsiteY4" fmla="*/ 857251 h 1304925"/>
                  <a:gd name="connsiteX5" fmla="*/ 295273 w 1290639"/>
                  <a:gd name="connsiteY5" fmla="*/ 764382 h 1304925"/>
                  <a:gd name="connsiteX6" fmla="*/ 345280 w 1290639"/>
                  <a:gd name="connsiteY6" fmla="*/ 678658 h 1304925"/>
                  <a:gd name="connsiteX7" fmla="*/ 395289 w 1290639"/>
                  <a:gd name="connsiteY7" fmla="*/ 611982 h 1304925"/>
                  <a:gd name="connsiteX8" fmla="*/ 435768 w 1290639"/>
                  <a:gd name="connsiteY8" fmla="*/ 550070 h 1304925"/>
                  <a:gd name="connsiteX9" fmla="*/ 504826 w 1290639"/>
                  <a:gd name="connsiteY9" fmla="*/ 478632 h 1304925"/>
                  <a:gd name="connsiteX10" fmla="*/ 557211 w 1290639"/>
                  <a:gd name="connsiteY10" fmla="*/ 423863 h 1304925"/>
                  <a:gd name="connsiteX11" fmla="*/ 616745 w 1290639"/>
                  <a:gd name="connsiteY11" fmla="*/ 371476 h 1304925"/>
                  <a:gd name="connsiteX12" fmla="*/ 669130 w 1290639"/>
                  <a:gd name="connsiteY12" fmla="*/ 323852 h 1304925"/>
                  <a:gd name="connsiteX13" fmla="*/ 773905 w 1290639"/>
                  <a:gd name="connsiteY13" fmla="*/ 250033 h 1304925"/>
                  <a:gd name="connsiteX14" fmla="*/ 862014 w 1290639"/>
                  <a:gd name="connsiteY14" fmla="*/ 204788 h 1304925"/>
                  <a:gd name="connsiteX15" fmla="*/ 914399 w 1290639"/>
                  <a:gd name="connsiteY15" fmla="*/ 180975 h 1304925"/>
                  <a:gd name="connsiteX16" fmla="*/ 990601 w 1290639"/>
                  <a:gd name="connsiteY16" fmla="*/ 152401 h 1304925"/>
                  <a:gd name="connsiteX17" fmla="*/ 1078707 w 1290639"/>
                  <a:gd name="connsiteY17" fmla="*/ 128588 h 1304925"/>
                  <a:gd name="connsiteX18" fmla="*/ 1173955 w 1290639"/>
                  <a:gd name="connsiteY18" fmla="*/ 119064 h 1304925"/>
                  <a:gd name="connsiteX19" fmla="*/ 1283493 w 1290639"/>
                  <a:gd name="connsiteY19" fmla="*/ 107158 h 1304925"/>
                  <a:gd name="connsiteX20" fmla="*/ 1290639 w 1290639"/>
                  <a:gd name="connsiteY20" fmla="*/ 52388 h 1304925"/>
                  <a:gd name="connsiteX21" fmla="*/ 1271586 w 1290639"/>
                  <a:gd name="connsiteY21" fmla="*/ 0 h 1304925"/>
                  <a:gd name="connsiteX22" fmla="*/ 1197768 w 1290639"/>
                  <a:gd name="connsiteY22" fmla="*/ 2383 h 1304925"/>
                  <a:gd name="connsiteX23" fmla="*/ 1085849 w 1290639"/>
                  <a:gd name="connsiteY23" fmla="*/ 21433 h 1304925"/>
                  <a:gd name="connsiteX24" fmla="*/ 973931 w 1290639"/>
                  <a:gd name="connsiteY24" fmla="*/ 40482 h 1304925"/>
                  <a:gd name="connsiteX25" fmla="*/ 904876 w 1290639"/>
                  <a:gd name="connsiteY25" fmla="*/ 61913 h 1304925"/>
                  <a:gd name="connsiteX26" fmla="*/ 835817 w 1290639"/>
                  <a:gd name="connsiteY26" fmla="*/ 83345 h 1304925"/>
                  <a:gd name="connsiteX27" fmla="*/ 773906 w 1290639"/>
                  <a:gd name="connsiteY27" fmla="*/ 107157 h 1304925"/>
                  <a:gd name="connsiteX28" fmla="*/ 697705 w 1290639"/>
                  <a:gd name="connsiteY28" fmla="*/ 150018 h 1304925"/>
                  <a:gd name="connsiteX29" fmla="*/ 631031 w 1290639"/>
                  <a:gd name="connsiteY29" fmla="*/ 190501 h 1304925"/>
                  <a:gd name="connsiteX30" fmla="*/ 554832 w 1290639"/>
                  <a:gd name="connsiteY30" fmla="*/ 242888 h 1304925"/>
                  <a:gd name="connsiteX31" fmla="*/ 519111 w 1290639"/>
                  <a:gd name="connsiteY31" fmla="*/ 273846 h 1304925"/>
                  <a:gd name="connsiteX32" fmla="*/ 461962 w 1290639"/>
                  <a:gd name="connsiteY32" fmla="*/ 326232 h 1304925"/>
                  <a:gd name="connsiteX33" fmla="*/ 388141 w 1290639"/>
                  <a:gd name="connsiteY33" fmla="*/ 402432 h 1304925"/>
                  <a:gd name="connsiteX34" fmla="*/ 350043 w 1290639"/>
                  <a:gd name="connsiteY34" fmla="*/ 450058 h 1304925"/>
                  <a:gd name="connsiteX35" fmla="*/ 292893 w 1290639"/>
                  <a:gd name="connsiteY35" fmla="*/ 521495 h 1304925"/>
                  <a:gd name="connsiteX36" fmla="*/ 240506 w 1290639"/>
                  <a:gd name="connsiteY36" fmla="*/ 607220 h 1304925"/>
                  <a:gd name="connsiteX37" fmla="*/ 207169 w 1290639"/>
                  <a:gd name="connsiteY37" fmla="*/ 664370 h 1304925"/>
                  <a:gd name="connsiteX38" fmla="*/ 159542 w 1290639"/>
                  <a:gd name="connsiteY38" fmla="*/ 754857 h 1304925"/>
                  <a:gd name="connsiteX39" fmla="*/ 111919 w 1290639"/>
                  <a:gd name="connsiteY39" fmla="*/ 869156 h 1304925"/>
                  <a:gd name="connsiteX40" fmla="*/ 71438 w 1290639"/>
                  <a:gd name="connsiteY40" fmla="*/ 997745 h 1304925"/>
                  <a:gd name="connsiteX41" fmla="*/ 26194 w 1290639"/>
                  <a:gd name="connsiteY41" fmla="*/ 1178719 h 1304925"/>
                  <a:gd name="connsiteX42" fmla="*/ 0 w 1290639"/>
                  <a:gd name="connsiteY42" fmla="*/ 1304925 h 1304925"/>
                  <a:gd name="connsiteX0" fmla="*/ 0 w 1290639"/>
                  <a:gd name="connsiteY0" fmla="*/ 1304925 h 1304925"/>
                  <a:gd name="connsiteX1" fmla="*/ 178594 w 1290639"/>
                  <a:gd name="connsiteY1" fmla="*/ 1057276 h 1304925"/>
                  <a:gd name="connsiteX2" fmla="*/ 216694 w 1290639"/>
                  <a:gd name="connsiteY2" fmla="*/ 947738 h 1304925"/>
                  <a:gd name="connsiteX3" fmla="*/ 250030 w 1290639"/>
                  <a:gd name="connsiteY3" fmla="*/ 857251 h 1304925"/>
                  <a:gd name="connsiteX4" fmla="*/ 295273 w 1290639"/>
                  <a:gd name="connsiteY4" fmla="*/ 764382 h 1304925"/>
                  <a:gd name="connsiteX5" fmla="*/ 345280 w 1290639"/>
                  <a:gd name="connsiteY5" fmla="*/ 678658 h 1304925"/>
                  <a:gd name="connsiteX6" fmla="*/ 395289 w 1290639"/>
                  <a:gd name="connsiteY6" fmla="*/ 611982 h 1304925"/>
                  <a:gd name="connsiteX7" fmla="*/ 435768 w 1290639"/>
                  <a:gd name="connsiteY7" fmla="*/ 550070 h 1304925"/>
                  <a:gd name="connsiteX8" fmla="*/ 504826 w 1290639"/>
                  <a:gd name="connsiteY8" fmla="*/ 478632 h 1304925"/>
                  <a:gd name="connsiteX9" fmla="*/ 557211 w 1290639"/>
                  <a:gd name="connsiteY9" fmla="*/ 423863 h 1304925"/>
                  <a:gd name="connsiteX10" fmla="*/ 616745 w 1290639"/>
                  <a:gd name="connsiteY10" fmla="*/ 371476 h 1304925"/>
                  <a:gd name="connsiteX11" fmla="*/ 669130 w 1290639"/>
                  <a:gd name="connsiteY11" fmla="*/ 323852 h 1304925"/>
                  <a:gd name="connsiteX12" fmla="*/ 773905 w 1290639"/>
                  <a:gd name="connsiteY12" fmla="*/ 250033 h 1304925"/>
                  <a:gd name="connsiteX13" fmla="*/ 862014 w 1290639"/>
                  <a:gd name="connsiteY13" fmla="*/ 204788 h 1304925"/>
                  <a:gd name="connsiteX14" fmla="*/ 914399 w 1290639"/>
                  <a:gd name="connsiteY14" fmla="*/ 180975 h 1304925"/>
                  <a:gd name="connsiteX15" fmla="*/ 990601 w 1290639"/>
                  <a:gd name="connsiteY15" fmla="*/ 152401 h 1304925"/>
                  <a:gd name="connsiteX16" fmla="*/ 1078707 w 1290639"/>
                  <a:gd name="connsiteY16" fmla="*/ 128588 h 1304925"/>
                  <a:gd name="connsiteX17" fmla="*/ 1173955 w 1290639"/>
                  <a:gd name="connsiteY17" fmla="*/ 119064 h 1304925"/>
                  <a:gd name="connsiteX18" fmla="*/ 1283493 w 1290639"/>
                  <a:gd name="connsiteY18" fmla="*/ 107158 h 1304925"/>
                  <a:gd name="connsiteX19" fmla="*/ 1290639 w 1290639"/>
                  <a:gd name="connsiteY19" fmla="*/ 52388 h 1304925"/>
                  <a:gd name="connsiteX20" fmla="*/ 1271586 w 1290639"/>
                  <a:gd name="connsiteY20" fmla="*/ 0 h 1304925"/>
                  <a:gd name="connsiteX21" fmla="*/ 1197768 w 1290639"/>
                  <a:gd name="connsiteY21" fmla="*/ 2383 h 1304925"/>
                  <a:gd name="connsiteX22" fmla="*/ 1085849 w 1290639"/>
                  <a:gd name="connsiteY22" fmla="*/ 21433 h 1304925"/>
                  <a:gd name="connsiteX23" fmla="*/ 973931 w 1290639"/>
                  <a:gd name="connsiteY23" fmla="*/ 40482 h 1304925"/>
                  <a:gd name="connsiteX24" fmla="*/ 904876 w 1290639"/>
                  <a:gd name="connsiteY24" fmla="*/ 61913 h 1304925"/>
                  <a:gd name="connsiteX25" fmla="*/ 835817 w 1290639"/>
                  <a:gd name="connsiteY25" fmla="*/ 83345 h 1304925"/>
                  <a:gd name="connsiteX26" fmla="*/ 773906 w 1290639"/>
                  <a:gd name="connsiteY26" fmla="*/ 107157 h 1304925"/>
                  <a:gd name="connsiteX27" fmla="*/ 697705 w 1290639"/>
                  <a:gd name="connsiteY27" fmla="*/ 150018 h 1304925"/>
                  <a:gd name="connsiteX28" fmla="*/ 631031 w 1290639"/>
                  <a:gd name="connsiteY28" fmla="*/ 190501 h 1304925"/>
                  <a:gd name="connsiteX29" fmla="*/ 554832 w 1290639"/>
                  <a:gd name="connsiteY29" fmla="*/ 242888 h 1304925"/>
                  <a:gd name="connsiteX30" fmla="*/ 519111 w 1290639"/>
                  <a:gd name="connsiteY30" fmla="*/ 273846 h 1304925"/>
                  <a:gd name="connsiteX31" fmla="*/ 461962 w 1290639"/>
                  <a:gd name="connsiteY31" fmla="*/ 326232 h 1304925"/>
                  <a:gd name="connsiteX32" fmla="*/ 388141 w 1290639"/>
                  <a:gd name="connsiteY32" fmla="*/ 402432 h 1304925"/>
                  <a:gd name="connsiteX33" fmla="*/ 350043 w 1290639"/>
                  <a:gd name="connsiteY33" fmla="*/ 450058 h 1304925"/>
                  <a:gd name="connsiteX34" fmla="*/ 292893 w 1290639"/>
                  <a:gd name="connsiteY34" fmla="*/ 521495 h 1304925"/>
                  <a:gd name="connsiteX35" fmla="*/ 240506 w 1290639"/>
                  <a:gd name="connsiteY35" fmla="*/ 607220 h 1304925"/>
                  <a:gd name="connsiteX36" fmla="*/ 207169 w 1290639"/>
                  <a:gd name="connsiteY36" fmla="*/ 664370 h 1304925"/>
                  <a:gd name="connsiteX37" fmla="*/ 159542 w 1290639"/>
                  <a:gd name="connsiteY37" fmla="*/ 754857 h 1304925"/>
                  <a:gd name="connsiteX38" fmla="*/ 111919 w 1290639"/>
                  <a:gd name="connsiteY38" fmla="*/ 869156 h 1304925"/>
                  <a:gd name="connsiteX39" fmla="*/ 71438 w 1290639"/>
                  <a:gd name="connsiteY39" fmla="*/ 997745 h 1304925"/>
                  <a:gd name="connsiteX40" fmla="*/ 26194 w 1290639"/>
                  <a:gd name="connsiteY40" fmla="*/ 1178719 h 1304925"/>
                  <a:gd name="connsiteX41" fmla="*/ 0 w 1290639"/>
                  <a:gd name="connsiteY41" fmla="*/ 1304925 h 1304925"/>
                  <a:gd name="connsiteX0" fmla="*/ 2867 w 1293506"/>
                  <a:gd name="connsiteY0" fmla="*/ 1304925 h 1304925"/>
                  <a:gd name="connsiteX1" fmla="*/ 181461 w 1293506"/>
                  <a:gd name="connsiteY1" fmla="*/ 1057276 h 1304925"/>
                  <a:gd name="connsiteX2" fmla="*/ 219561 w 1293506"/>
                  <a:gd name="connsiteY2" fmla="*/ 947738 h 1304925"/>
                  <a:gd name="connsiteX3" fmla="*/ 252897 w 1293506"/>
                  <a:gd name="connsiteY3" fmla="*/ 857251 h 1304925"/>
                  <a:gd name="connsiteX4" fmla="*/ 298140 w 1293506"/>
                  <a:gd name="connsiteY4" fmla="*/ 764382 h 1304925"/>
                  <a:gd name="connsiteX5" fmla="*/ 348147 w 1293506"/>
                  <a:gd name="connsiteY5" fmla="*/ 678658 h 1304925"/>
                  <a:gd name="connsiteX6" fmla="*/ 398156 w 1293506"/>
                  <a:gd name="connsiteY6" fmla="*/ 611982 h 1304925"/>
                  <a:gd name="connsiteX7" fmla="*/ 438635 w 1293506"/>
                  <a:gd name="connsiteY7" fmla="*/ 550070 h 1304925"/>
                  <a:gd name="connsiteX8" fmla="*/ 507693 w 1293506"/>
                  <a:gd name="connsiteY8" fmla="*/ 478632 h 1304925"/>
                  <a:gd name="connsiteX9" fmla="*/ 560078 w 1293506"/>
                  <a:gd name="connsiteY9" fmla="*/ 423863 h 1304925"/>
                  <a:gd name="connsiteX10" fmla="*/ 619612 w 1293506"/>
                  <a:gd name="connsiteY10" fmla="*/ 371476 h 1304925"/>
                  <a:gd name="connsiteX11" fmla="*/ 671997 w 1293506"/>
                  <a:gd name="connsiteY11" fmla="*/ 323852 h 1304925"/>
                  <a:gd name="connsiteX12" fmla="*/ 776772 w 1293506"/>
                  <a:gd name="connsiteY12" fmla="*/ 250033 h 1304925"/>
                  <a:gd name="connsiteX13" fmla="*/ 864881 w 1293506"/>
                  <a:gd name="connsiteY13" fmla="*/ 204788 h 1304925"/>
                  <a:gd name="connsiteX14" fmla="*/ 917266 w 1293506"/>
                  <a:gd name="connsiteY14" fmla="*/ 180975 h 1304925"/>
                  <a:gd name="connsiteX15" fmla="*/ 993468 w 1293506"/>
                  <a:gd name="connsiteY15" fmla="*/ 152401 h 1304925"/>
                  <a:gd name="connsiteX16" fmla="*/ 1081574 w 1293506"/>
                  <a:gd name="connsiteY16" fmla="*/ 128588 h 1304925"/>
                  <a:gd name="connsiteX17" fmla="*/ 1176822 w 1293506"/>
                  <a:gd name="connsiteY17" fmla="*/ 119064 h 1304925"/>
                  <a:gd name="connsiteX18" fmla="*/ 1286360 w 1293506"/>
                  <a:gd name="connsiteY18" fmla="*/ 107158 h 1304925"/>
                  <a:gd name="connsiteX19" fmla="*/ 1293506 w 1293506"/>
                  <a:gd name="connsiteY19" fmla="*/ 52388 h 1304925"/>
                  <a:gd name="connsiteX20" fmla="*/ 1274453 w 1293506"/>
                  <a:gd name="connsiteY20" fmla="*/ 0 h 1304925"/>
                  <a:gd name="connsiteX21" fmla="*/ 1200635 w 1293506"/>
                  <a:gd name="connsiteY21" fmla="*/ 2383 h 1304925"/>
                  <a:gd name="connsiteX22" fmla="*/ 1088716 w 1293506"/>
                  <a:gd name="connsiteY22" fmla="*/ 21433 h 1304925"/>
                  <a:gd name="connsiteX23" fmla="*/ 976798 w 1293506"/>
                  <a:gd name="connsiteY23" fmla="*/ 40482 h 1304925"/>
                  <a:gd name="connsiteX24" fmla="*/ 907743 w 1293506"/>
                  <a:gd name="connsiteY24" fmla="*/ 61913 h 1304925"/>
                  <a:gd name="connsiteX25" fmla="*/ 838684 w 1293506"/>
                  <a:gd name="connsiteY25" fmla="*/ 83345 h 1304925"/>
                  <a:gd name="connsiteX26" fmla="*/ 776773 w 1293506"/>
                  <a:gd name="connsiteY26" fmla="*/ 107157 h 1304925"/>
                  <a:gd name="connsiteX27" fmla="*/ 700572 w 1293506"/>
                  <a:gd name="connsiteY27" fmla="*/ 150018 h 1304925"/>
                  <a:gd name="connsiteX28" fmla="*/ 633898 w 1293506"/>
                  <a:gd name="connsiteY28" fmla="*/ 190501 h 1304925"/>
                  <a:gd name="connsiteX29" fmla="*/ 557699 w 1293506"/>
                  <a:gd name="connsiteY29" fmla="*/ 242888 h 1304925"/>
                  <a:gd name="connsiteX30" fmla="*/ 521978 w 1293506"/>
                  <a:gd name="connsiteY30" fmla="*/ 273846 h 1304925"/>
                  <a:gd name="connsiteX31" fmla="*/ 464829 w 1293506"/>
                  <a:gd name="connsiteY31" fmla="*/ 326232 h 1304925"/>
                  <a:gd name="connsiteX32" fmla="*/ 391008 w 1293506"/>
                  <a:gd name="connsiteY32" fmla="*/ 402432 h 1304925"/>
                  <a:gd name="connsiteX33" fmla="*/ 352910 w 1293506"/>
                  <a:gd name="connsiteY33" fmla="*/ 450058 h 1304925"/>
                  <a:gd name="connsiteX34" fmla="*/ 295760 w 1293506"/>
                  <a:gd name="connsiteY34" fmla="*/ 521495 h 1304925"/>
                  <a:gd name="connsiteX35" fmla="*/ 243373 w 1293506"/>
                  <a:gd name="connsiteY35" fmla="*/ 607220 h 1304925"/>
                  <a:gd name="connsiteX36" fmla="*/ 210036 w 1293506"/>
                  <a:gd name="connsiteY36" fmla="*/ 664370 h 1304925"/>
                  <a:gd name="connsiteX37" fmla="*/ 162409 w 1293506"/>
                  <a:gd name="connsiteY37" fmla="*/ 754857 h 1304925"/>
                  <a:gd name="connsiteX38" fmla="*/ 114786 w 1293506"/>
                  <a:gd name="connsiteY38" fmla="*/ 869156 h 1304925"/>
                  <a:gd name="connsiteX39" fmla="*/ 74305 w 1293506"/>
                  <a:gd name="connsiteY39" fmla="*/ 997745 h 1304925"/>
                  <a:gd name="connsiteX40" fmla="*/ 2867 w 1293506"/>
                  <a:gd name="connsiteY40" fmla="*/ 1304925 h 1304925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78592 w 1219201"/>
                  <a:gd name="connsiteY3" fmla="*/ 857251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92069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09042 w 1219201"/>
                  <a:gd name="connsiteY2" fmla="*/ 932649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5550"/>
                  <a:gd name="connsiteX1" fmla="*/ 92067 w 1219201"/>
                  <a:gd name="connsiteY1" fmla="*/ 1054258 h 1055550"/>
                  <a:gd name="connsiteX2" fmla="*/ 109042 w 1219201"/>
                  <a:gd name="connsiteY2" fmla="*/ 932649 h 1055550"/>
                  <a:gd name="connsiteX3" fmla="*/ 145396 w 1219201"/>
                  <a:gd name="connsiteY3" fmla="*/ 839144 h 1055550"/>
                  <a:gd name="connsiteX4" fmla="*/ 196675 w 1219201"/>
                  <a:gd name="connsiteY4" fmla="*/ 740239 h 1055550"/>
                  <a:gd name="connsiteX5" fmla="*/ 255735 w 1219201"/>
                  <a:gd name="connsiteY5" fmla="*/ 657533 h 1055550"/>
                  <a:gd name="connsiteX6" fmla="*/ 299708 w 1219201"/>
                  <a:gd name="connsiteY6" fmla="*/ 593875 h 1055550"/>
                  <a:gd name="connsiteX7" fmla="*/ 346223 w 1219201"/>
                  <a:gd name="connsiteY7" fmla="*/ 519891 h 1055550"/>
                  <a:gd name="connsiteX8" fmla="*/ 421316 w 1219201"/>
                  <a:gd name="connsiteY8" fmla="*/ 436383 h 1055550"/>
                  <a:gd name="connsiteX9" fmla="*/ 470684 w 1219201"/>
                  <a:gd name="connsiteY9" fmla="*/ 390667 h 1055550"/>
                  <a:gd name="connsiteX10" fmla="*/ 545307 w 1219201"/>
                  <a:gd name="connsiteY10" fmla="*/ 329227 h 1055550"/>
                  <a:gd name="connsiteX11" fmla="*/ 600710 w 1219201"/>
                  <a:gd name="connsiteY11" fmla="*/ 287638 h 1055550"/>
                  <a:gd name="connsiteX12" fmla="*/ 699449 w 1219201"/>
                  <a:gd name="connsiteY12" fmla="*/ 222872 h 1055550"/>
                  <a:gd name="connsiteX13" fmla="*/ 793594 w 1219201"/>
                  <a:gd name="connsiteY13" fmla="*/ 168574 h 1055550"/>
                  <a:gd name="connsiteX14" fmla="*/ 839943 w 1219201"/>
                  <a:gd name="connsiteY14" fmla="*/ 162868 h 1055550"/>
                  <a:gd name="connsiteX15" fmla="*/ 919163 w 1219201"/>
                  <a:gd name="connsiteY15" fmla="*/ 128258 h 1055550"/>
                  <a:gd name="connsiteX16" fmla="*/ 1004251 w 1219201"/>
                  <a:gd name="connsiteY16" fmla="*/ 107462 h 1055550"/>
                  <a:gd name="connsiteX17" fmla="*/ 1102517 w 1219201"/>
                  <a:gd name="connsiteY17" fmla="*/ 100957 h 1055550"/>
                  <a:gd name="connsiteX18" fmla="*/ 1212055 w 1219201"/>
                  <a:gd name="connsiteY18" fmla="*/ 104140 h 1055550"/>
                  <a:gd name="connsiteX19" fmla="*/ 1219201 w 1219201"/>
                  <a:gd name="connsiteY19" fmla="*/ 52388 h 1055550"/>
                  <a:gd name="connsiteX20" fmla="*/ 1200148 w 1219201"/>
                  <a:gd name="connsiteY20" fmla="*/ 0 h 1055550"/>
                  <a:gd name="connsiteX21" fmla="*/ 1126330 w 1219201"/>
                  <a:gd name="connsiteY21" fmla="*/ 2383 h 1055550"/>
                  <a:gd name="connsiteX22" fmla="*/ 1014411 w 1219201"/>
                  <a:gd name="connsiteY22" fmla="*/ 21433 h 1055550"/>
                  <a:gd name="connsiteX23" fmla="*/ 902493 w 1219201"/>
                  <a:gd name="connsiteY23" fmla="*/ 40482 h 1055550"/>
                  <a:gd name="connsiteX24" fmla="*/ 833438 w 1219201"/>
                  <a:gd name="connsiteY24" fmla="*/ 61913 h 1055550"/>
                  <a:gd name="connsiteX25" fmla="*/ 764379 w 1219201"/>
                  <a:gd name="connsiteY25" fmla="*/ 83345 h 1055550"/>
                  <a:gd name="connsiteX26" fmla="*/ 702468 w 1219201"/>
                  <a:gd name="connsiteY26" fmla="*/ 107157 h 1055550"/>
                  <a:gd name="connsiteX27" fmla="*/ 626267 w 1219201"/>
                  <a:gd name="connsiteY27" fmla="*/ 150018 h 1055550"/>
                  <a:gd name="connsiteX28" fmla="*/ 559593 w 1219201"/>
                  <a:gd name="connsiteY28" fmla="*/ 190501 h 1055550"/>
                  <a:gd name="connsiteX29" fmla="*/ 483394 w 1219201"/>
                  <a:gd name="connsiteY29" fmla="*/ 242888 h 1055550"/>
                  <a:gd name="connsiteX30" fmla="*/ 447673 w 1219201"/>
                  <a:gd name="connsiteY30" fmla="*/ 273846 h 1055550"/>
                  <a:gd name="connsiteX31" fmla="*/ 390524 w 1219201"/>
                  <a:gd name="connsiteY31" fmla="*/ 326232 h 1055550"/>
                  <a:gd name="connsiteX32" fmla="*/ 316703 w 1219201"/>
                  <a:gd name="connsiteY32" fmla="*/ 402432 h 1055550"/>
                  <a:gd name="connsiteX33" fmla="*/ 278605 w 1219201"/>
                  <a:gd name="connsiteY33" fmla="*/ 450058 h 1055550"/>
                  <a:gd name="connsiteX34" fmla="*/ 221455 w 1219201"/>
                  <a:gd name="connsiteY34" fmla="*/ 521495 h 1055550"/>
                  <a:gd name="connsiteX35" fmla="*/ 169068 w 1219201"/>
                  <a:gd name="connsiteY35" fmla="*/ 607220 h 1055550"/>
                  <a:gd name="connsiteX36" fmla="*/ 135731 w 1219201"/>
                  <a:gd name="connsiteY36" fmla="*/ 664370 h 1055550"/>
                  <a:gd name="connsiteX37" fmla="*/ 88104 w 1219201"/>
                  <a:gd name="connsiteY37" fmla="*/ 754857 h 1055550"/>
                  <a:gd name="connsiteX38" fmla="*/ 40481 w 1219201"/>
                  <a:gd name="connsiteY38" fmla="*/ 869156 h 1055550"/>
                  <a:gd name="connsiteX39" fmla="*/ 0 w 1219201"/>
                  <a:gd name="connsiteY39" fmla="*/ 997745 h 1055550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46223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87637 w 1219201"/>
                  <a:gd name="connsiteY6" fmla="*/ 587839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96675 w 1219201"/>
                  <a:gd name="connsiteY2" fmla="*/ 740239 h 1052633"/>
                  <a:gd name="connsiteX3" fmla="*/ 255735 w 1219201"/>
                  <a:gd name="connsiteY3" fmla="*/ 657533 h 1052633"/>
                  <a:gd name="connsiteX4" fmla="*/ 287637 w 1219201"/>
                  <a:gd name="connsiteY4" fmla="*/ 587839 h 1052633"/>
                  <a:gd name="connsiteX5" fmla="*/ 337169 w 1219201"/>
                  <a:gd name="connsiteY5" fmla="*/ 519891 h 1052633"/>
                  <a:gd name="connsiteX6" fmla="*/ 421316 w 1219201"/>
                  <a:gd name="connsiteY6" fmla="*/ 436383 h 1052633"/>
                  <a:gd name="connsiteX7" fmla="*/ 470684 w 1219201"/>
                  <a:gd name="connsiteY7" fmla="*/ 390667 h 1052633"/>
                  <a:gd name="connsiteX8" fmla="*/ 545307 w 1219201"/>
                  <a:gd name="connsiteY8" fmla="*/ 329227 h 1052633"/>
                  <a:gd name="connsiteX9" fmla="*/ 600710 w 1219201"/>
                  <a:gd name="connsiteY9" fmla="*/ 287638 h 1052633"/>
                  <a:gd name="connsiteX10" fmla="*/ 699449 w 1219201"/>
                  <a:gd name="connsiteY10" fmla="*/ 222872 h 1052633"/>
                  <a:gd name="connsiteX11" fmla="*/ 793594 w 1219201"/>
                  <a:gd name="connsiteY11" fmla="*/ 168574 h 1052633"/>
                  <a:gd name="connsiteX12" fmla="*/ 839943 w 1219201"/>
                  <a:gd name="connsiteY12" fmla="*/ 162868 h 1052633"/>
                  <a:gd name="connsiteX13" fmla="*/ 919163 w 1219201"/>
                  <a:gd name="connsiteY13" fmla="*/ 128258 h 1052633"/>
                  <a:gd name="connsiteX14" fmla="*/ 1004251 w 1219201"/>
                  <a:gd name="connsiteY14" fmla="*/ 107462 h 1052633"/>
                  <a:gd name="connsiteX15" fmla="*/ 1102517 w 1219201"/>
                  <a:gd name="connsiteY15" fmla="*/ 100957 h 1052633"/>
                  <a:gd name="connsiteX16" fmla="*/ 1212055 w 1219201"/>
                  <a:gd name="connsiteY16" fmla="*/ 104140 h 1052633"/>
                  <a:gd name="connsiteX17" fmla="*/ 1219201 w 1219201"/>
                  <a:gd name="connsiteY17" fmla="*/ 52388 h 1052633"/>
                  <a:gd name="connsiteX18" fmla="*/ 1200148 w 1219201"/>
                  <a:gd name="connsiteY18" fmla="*/ 0 h 1052633"/>
                  <a:gd name="connsiteX19" fmla="*/ 1126330 w 1219201"/>
                  <a:gd name="connsiteY19" fmla="*/ 2383 h 1052633"/>
                  <a:gd name="connsiteX20" fmla="*/ 1014411 w 1219201"/>
                  <a:gd name="connsiteY20" fmla="*/ 21433 h 1052633"/>
                  <a:gd name="connsiteX21" fmla="*/ 902493 w 1219201"/>
                  <a:gd name="connsiteY21" fmla="*/ 40482 h 1052633"/>
                  <a:gd name="connsiteX22" fmla="*/ 833438 w 1219201"/>
                  <a:gd name="connsiteY22" fmla="*/ 61913 h 1052633"/>
                  <a:gd name="connsiteX23" fmla="*/ 764379 w 1219201"/>
                  <a:gd name="connsiteY23" fmla="*/ 83345 h 1052633"/>
                  <a:gd name="connsiteX24" fmla="*/ 702468 w 1219201"/>
                  <a:gd name="connsiteY24" fmla="*/ 107157 h 1052633"/>
                  <a:gd name="connsiteX25" fmla="*/ 626267 w 1219201"/>
                  <a:gd name="connsiteY25" fmla="*/ 150018 h 1052633"/>
                  <a:gd name="connsiteX26" fmla="*/ 559593 w 1219201"/>
                  <a:gd name="connsiteY26" fmla="*/ 190501 h 1052633"/>
                  <a:gd name="connsiteX27" fmla="*/ 483394 w 1219201"/>
                  <a:gd name="connsiteY27" fmla="*/ 242888 h 1052633"/>
                  <a:gd name="connsiteX28" fmla="*/ 447673 w 1219201"/>
                  <a:gd name="connsiteY28" fmla="*/ 273846 h 1052633"/>
                  <a:gd name="connsiteX29" fmla="*/ 390524 w 1219201"/>
                  <a:gd name="connsiteY29" fmla="*/ 326232 h 1052633"/>
                  <a:gd name="connsiteX30" fmla="*/ 316703 w 1219201"/>
                  <a:gd name="connsiteY30" fmla="*/ 402432 h 1052633"/>
                  <a:gd name="connsiteX31" fmla="*/ 278605 w 1219201"/>
                  <a:gd name="connsiteY31" fmla="*/ 450058 h 1052633"/>
                  <a:gd name="connsiteX32" fmla="*/ 221455 w 1219201"/>
                  <a:gd name="connsiteY32" fmla="*/ 521495 h 1052633"/>
                  <a:gd name="connsiteX33" fmla="*/ 169068 w 1219201"/>
                  <a:gd name="connsiteY33" fmla="*/ 607220 h 1052633"/>
                  <a:gd name="connsiteX34" fmla="*/ 135731 w 1219201"/>
                  <a:gd name="connsiteY34" fmla="*/ 664370 h 1052633"/>
                  <a:gd name="connsiteX35" fmla="*/ 88104 w 1219201"/>
                  <a:gd name="connsiteY35" fmla="*/ 754857 h 1052633"/>
                  <a:gd name="connsiteX36" fmla="*/ 40481 w 1219201"/>
                  <a:gd name="connsiteY36" fmla="*/ 869156 h 1052633"/>
                  <a:gd name="connsiteX37" fmla="*/ 0 w 1219201"/>
                  <a:gd name="connsiteY37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55735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0396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95086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35731 w 1219201"/>
                  <a:gd name="connsiteY33" fmla="*/ 664370 h 1051240"/>
                  <a:gd name="connsiteX34" fmla="*/ 88104 w 1219201"/>
                  <a:gd name="connsiteY34" fmla="*/ 754857 h 1051240"/>
                  <a:gd name="connsiteX35" fmla="*/ 40481 w 1219201"/>
                  <a:gd name="connsiteY35" fmla="*/ 869156 h 1051240"/>
                  <a:gd name="connsiteX36" fmla="*/ 0 w 1219201"/>
                  <a:gd name="connsiteY36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87637 w 1219201"/>
                  <a:gd name="connsiteY4" fmla="*/ 587839 h 1051240"/>
                  <a:gd name="connsiteX5" fmla="*/ 337169 w 1219201"/>
                  <a:gd name="connsiteY5" fmla="*/ 519891 h 1051240"/>
                  <a:gd name="connsiteX6" fmla="*/ 415280 w 1219201"/>
                  <a:gd name="connsiteY6" fmla="*/ 436383 h 1051240"/>
                  <a:gd name="connsiteX7" fmla="*/ 464648 w 1219201"/>
                  <a:gd name="connsiteY7" fmla="*/ 381613 h 1051240"/>
                  <a:gd name="connsiteX8" fmla="*/ 545307 w 1219201"/>
                  <a:gd name="connsiteY8" fmla="*/ 320174 h 1051240"/>
                  <a:gd name="connsiteX9" fmla="*/ 606746 w 1219201"/>
                  <a:gd name="connsiteY9" fmla="*/ 272549 h 1051240"/>
                  <a:gd name="connsiteX10" fmla="*/ 693414 w 1219201"/>
                  <a:gd name="connsiteY10" fmla="*/ 216836 h 1051240"/>
                  <a:gd name="connsiteX11" fmla="*/ 793594 w 1219201"/>
                  <a:gd name="connsiteY11" fmla="*/ 168574 h 1051240"/>
                  <a:gd name="connsiteX12" fmla="*/ 919163 w 1219201"/>
                  <a:gd name="connsiteY12" fmla="*/ 128258 h 1051240"/>
                  <a:gd name="connsiteX13" fmla="*/ 1004251 w 1219201"/>
                  <a:gd name="connsiteY13" fmla="*/ 107462 h 1051240"/>
                  <a:gd name="connsiteX14" fmla="*/ 1099499 w 1219201"/>
                  <a:gd name="connsiteY14" fmla="*/ 94921 h 1051240"/>
                  <a:gd name="connsiteX15" fmla="*/ 1196966 w 1219201"/>
                  <a:gd name="connsiteY15" fmla="*/ 92068 h 1051240"/>
                  <a:gd name="connsiteX16" fmla="*/ 1219201 w 1219201"/>
                  <a:gd name="connsiteY16" fmla="*/ 52388 h 1051240"/>
                  <a:gd name="connsiteX17" fmla="*/ 1200148 w 1219201"/>
                  <a:gd name="connsiteY17" fmla="*/ 0 h 1051240"/>
                  <a:gd name="connsiteX18" fmla="*/ 1126330 w 1219201"/>
                  <a:gd name="connsiteY18" fmla="*/ 2383 h 1051240"/>
                  <a:gd name="connsiteX19" fmla="*/ 1014411 w 1219201"/>
                  <a:gd name="connsiteY19" fmla="*/ 21433 h 1051240"/>
                  <a:gd name="connsiteX20" fmla="*/ 902493 w 1219201"/>
                  <a:gd name="connsiteY20" fmla="*/ 40482 h 1051240"/>
                  <a:gd name="connsiteX21" fmla="*/ 833438 w 1219201"/>
                  <a:gd name="connsiteY21" fmla="*/ 61913 h 1051240"/>
                  <a:gd name="connsiteX22" fmla="*/ 764379 w 1219201"/>
                  <a:gd name="connsiteY22" fmla="*/ 83345 h 1051240"/>
                  <a:gd name="connsiteX23" fmla="*/ 702468 w 1219201"/>
                  <a:gd name="connsiteY23" fmla="*/ 107157 h 1051240"/>
                  <a:gd name="connsiteX24" fmla="*/ 626267 w 1219201"/>
                  <a:gd name="connsiteY24" fmla="*/ 150018 h 1051240"/>
                  <a:gd name="connsiteX25" fmla="*/ 559593 w 1219201"/>
                  <a:gd name="connsiteY25" fmla="*/ 190501 h 1051240"/>
                  <a:gd name="connsiteX26" fmla="*/ 483394 w 1219201"/>
                  <a:gd name="connsiteY26" fmla="*/ 242888 h 1051240"/>
                  <a:gd name="connsiteX27" fmla="*/ 447673 w 1219201"/>
                  <a:gd name="connsiteY27" fmla="*/ 273846 h 1051240"/>
                  <a:gd name="connsiteX28" fmla="*/ 390524 w 1219201"/>
                  <a:gd name="connsiteY28" fmla="*/ 326232 h 1051240"/>
                  <a:gd name="connsiteX29" fmla="*/ 316703 w 1219201"/>
                  <a:gd name="connsiteY29" fmla="*/ 402432 h 1051240"/>
                  <a:gd name="connsiteX30" fmla="*/ 278605 w 1219201"/>
                  <a:gd name="connsiteY30" fmla="*/ 450058 h 1051240"/>
                  <a:gd name="connsiteX31" fmla="*/ 221455 w 1219201"/>
                  <a:gd name="connsiteY31" fmla="*/ 521495 h 1051240"/>
                  <a:gd name="connsiteX32" fmla="*/ 135731 w 1219201"/>
                  <a:gd name="connsiteY32" fmla="*/ 664370 h 1051240"/>
                  <a:gd name="connsiteX33" fmla="*/ 88104 w 1219201"/>
                  <a:gd name="connsiteY33" fmla="*/ 754857 h 1051240"/>
                  <a:gd name="connsiteX34" fmla="*/ 40481 w 1219201"/>
                  <a:gd name="connsiteY34" fmla="*/ 869156 h 1051240"/>
                  <a:gd name="connsiteX35" fmla="*/ 0 w 1219201"/>
                  <a:gd name="connsiteY35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135731 w 1219201"/>
                  <a:gd name="connsiteY31" fmla="*/ 664370 h 1051240"/>
                  <a:gd name="connsiteX32" fmla="*/ 88104 w 1219201"/>
                  <a:gd name="connsiteY32" fmla="*/ 754857 h 1051240"/>
                  <a:gd name="connsiteX33" fmla="*/ 40481 w 1219201"/>
                  <a:gd name="connsiteY33" fmla="*/ 869156 h 1051240"/>
                  <a:gd name="connsiteX34" fmla="*/ 0 w 1219201"/>
                  <a:gd name="connsiteY34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88104 w 1219201"/>
                  <a:gd name="connsiteY31" fmla="*/ 754857 h 1051240"/>
                  <a:gd name="connsiteX32" fmla="*/ 40481 w 1219201"/>
                  <a:gd name="connsiteY32" fmla="*/ 869156 h 1051240"/>
                  <a:gd name="connsiteX33" fmla="*/ 0 w 1219201"/>
                  <a:gd name="connsiteY33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40481 w 1219201"/>
                  <a:gd name="connsiteY31" fmla="*/ 869156 h 1051240"/>
                  <a:gd name="connsiteX32" fmla="*/ 0 w 1219201"/>
                  <a:gd name="connsiteY32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0 w 1219201"/>
                  <a:gd name="connsiteY31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287637 w 1219201"/>
                  <a:gd name="connsiteY2" fmla="*/ 587839 h 1051240"/>
                  <a:gd name="connsiteX3" fmla="*/ 337169 w 1219201"/>
                  <a:gd name="connsiteY3" fmla="*/ 519891 h 1051240"/>
                  <a:gd name="connsiteX4" fmla="*/ 415280 w 1219201"/>
                  <a:gd name="connsiteY4" fmla="*/ 436383 h 1051240"/>
                  <a:gd name="connsiteX5" fmla="*/ 464648 w 1219201"/>
                  <a:gd name="connsiteY5" fmla="*/ 381613 h 1051240"/>
                  <a:gd name="connsiteX6" fmla="*/ 545307 w 1219201"/>
                  <a:gd name="connsiteY6" fmla="*/ 320174 h 1051240"/>
                  <a:gd name="connsiteX7" fmla="*/ 606746 w 1219201"/>
                  <a:gd name="connsiteY7" fmla="*/ 272549 h 1051240"/>
                  <a:gd name="connsiteX8" fmla="*/ 693414 w 1219201"/>
                  <a:gd name="connsiteY8" fmla="*/ 216836 h 1051240"/>
                  <a:gd name="connsiteX9" fmla="*/ 793594 w 1219201"/>
                  <a:gd name="connsiteY9" fmla="*/ 168574 h 1051240"/>
                  <a:gd name="connsiteX10" fmla="*/ 919163 w 1219201"/>
                  <a:gd name="connsiteY10" fmla="*/ 128258 h 1051240"/>
                  <a:gd name="connsiteX11" fmla="*/ 1004251 w 1219201"/>
                  <a:gd name="connsiteY11" fmla="*/ 107462 h 1051240"/>
                  <a:gd name="connsiteX12" fmla="*/ 1099499 w 1219201"/>
                  <a:gd name="connsiteY12" fmla="*/ 94921 h 1051240"/>
                  <a:gd name="connsiteX13" fmla="*/ 1196966 w 1219201"/>
                  <a:gd name="connsiteY13" fmla="*/ 92068 h 1051240"/>
                  <a:gd name="connsiteX14" fmla="*/ 1219201 w 1219201"/>
                  <a:gd name="connsiteY14" fmla="*/ 52388 h 1051240"/>
                  <a:gd name="connsiteX15" fmla="*/ 1200148 w 1219201"/>
                  <a:gd name="connsiteY15" fmla="*/ 0 h 1051240"/>
                  <a:gd name="connsiteX16" fmla="*/ 1126330 w 1219201"/>
                  <a:gd name="connsiteY16" fmla="*/ 2383 h 1051240"/>
                  <a:gd name="connsiteX17" fmla="*/ 1014411 w 1219201"/>
                  <a:gd name="connsiteY17" fmla="*/ 21433 h 1051240"/>
                  <a:gd name="connsiteX18" fmla="*/ 902493 w 1219201"/>
                  <a:gd name="connsiteY18" fmla="*/ 40482 h 1051240"/>
                  <a:gd name="connsiteX19" fmla="*/ 833438 w 1219201"/>
                  <a:gd name="connsiteY19" fmla="*/ 61913 h 1051240"/>
                  <a:gd name="connsiteX20" fmla="*/ 764379 w 1219201"/>
                  <a:gd name="connsiteY20" fmla="*/ 83345 h 1051240"/>
                  <a:gd name="connsiteX21" fmla="*/ 702468 w 1219201"/>
                  <a:gd name="connsiteY21" fmla="*/ 107157 h 1051240"/>
                  <a:gd name="connsiteX22" fmla="*/ 626267 w 1219201"/>
                  <a:gd name="connsiteY22" fmla="*/ 150018 h 1051240"/>
                  <a:gd name="connsiteX23" fmla="*/ 559593 w 1219201"/>
                  <a:gd name="connsiteY23" fmla="*/ 190501 h 1051240"/>
                  <a:gd name="connsiteX24" fmla="*/ 483394 w 1219201"/>
                  <a:gd name="connsiteY24" fmla="*/ 242888 h 1051240"/>
                  <a:gd name="connsiteX25" fmla="*/ 447673 w 1219201"/>
                  <a:gd name="connsiteY25" fmla="*/ 273846 h 1051240"/>
                  <a:gd name="connsiteX26" fmla="*/ 390524 w 1219201"/>
                  <a:gd name="connsiteY26" fmla="*/ 326232 h 1051240"/>
                  <a:gd name="connsiteX27" fmla="*/ 316703 w 1219201"/>
                  <a:gd name="connsiteY27" fmla="*/ 402432 h 1051240"/>
                  <a:gd name="connsiteX28" fmla="*/ 278605 w 1219201"/>
                  <a:gd name="connsiteY28" fmla="*/ 450058 h 1051240"/>
                  <a:gd name="connsiteX29" fmla="*/ 221455 w 1219201"/>
                  <a:gd name="connsiteY29" fmla="*/ 521495 h 1051240"/>
                  <a:gd name="connsiteX30" fmla="*/ 0 w 1219201"/>
                  <a:gd name="connsiteY30" fmla="*/ 997745 h 1051240"/>
                  <a:gd name="connsiteX0" fmla="*/ 135424 w 1133170"/>
                  <a:gd name="connsiteY0" fmla="*/ 521495 h 1051240"/>
                  <a:gd name="connsiteX1" fmla="*/ 0 w 1133170"/>
                  <a:gd name="connsiteY1" fmla="*/ 1051240 h 1051240"/>
                  <a:gd name="connsiteX2" fmla="*/ 201606 w 1133170"/>
                  <a:gd name="connsiteY2" fmla="*/ 587839 h 1051240"/>
                  <a:gd name="connsiteX3" fmla="*/ 251138 w 1133170"/>
                  <a:gd name="connsiteY3" fmla="*/ 519891 h 1051240"/>
                  <a:gd name="connsiteX4" fmla="*/ 329249 w 1133170"/>
                  <a:gd name="connsiteY4" fmla="*/ 436383 h 1051240"/>
                  <a:gd name="connsiteX5" fmla="*/ 378617 w 1133170"/>
                  <a:gd name="connsiteY5" fmla="*/ 381613 h 1051240"/>
                  <a:gd name="connsiteX6" fmla="*/ 459276 w 1133170"/>
                  <a:gd name="connsiteY6" fmla="*/ 320174 h 1051240"/>
                  <a:gd name="connsiteX7" fmla="*/ 520715 w 1133170"/>
                  <a:gd name="connsiteY7" fmla="*/ 272549 h 1051240"/>
                  <a:gd name="connsiteX8" fmla="*/ 607383 w 1133170"/>
                  <a:gd name="connsiteY8" fmla="*/ 216836 h 1051240"/>
                  <a:gd name="connsiteX9" fmla="*/ 707563 w 1133170"/>
                  <a:gd name="connsiteY9" fmla="*/ 168574 h 1051240"/>
                  <a:gd name="connsiteX10" fmla="*/ 833132 w 1133170"/>
                  <a:gd name="connsiteY10" fmla="*/ 128258 h 1051240"/>
                  <a:gd name="connsiteX11" fmla="*/ 918220 w 1133170"/>
                  <a:gd name="connsiteY11" fmla="*/ 107462 h 1051240"/>
                  <a:gd name="connsiteX12" fmla="*/ 1013468 w 1133170"/>
                  <a:gd name="connsiteY12" fmla="*/ 94921 h 1051240"/>
                  <a:gd name="connsiteX13" fmla="*/ 1110935 w 1133170"/>
                  <a:gd name="connsiteY13" fmla="*/ 92068 h 1051240"/>
                  <a:gd name="connsiteX14" fmla="*/ 1133170 w 1133170"/>
                  <a:gd name="connsiteY14" fmla="*/ 52388 h 1051240"/>
                  <a:gd name="connsiteX15" fmla="*/ 1114117 w 1133170"/>
                  <a:gd name="connsiteY15" fmla="*/ 0 h 1051240"/>
                  <a:gd name="connsiteX16" fmla="*/ 1040299 w 1133170"/>
                  <a:gd name="connsiteY16" fmla="*/ 2383 h 1051240"/>
                  <a:gd name="connsiteX17" fmla="*/ 928380 w 1133170"/>
                  <a:gd name="connsiteY17" fmla="*/ 21433 h 1051240"/>
                  <a:gd name="connsiteX18" fmla="*/ 816462 w 1133170"/>
                  <a:gd name="connsiteY18" fmla="*/ 40482 h 1051240"/>
                  <a:gd name="connsiteX19" fmla="*/ 747407 w 1133170"/>
                  <a:gd name="connsiteY19" fmla="*/ 61913 h 1051240"/>
                  <a:gd name="connsiteX20" fmla="*/ 678348 w 1133170"/>
                  <a:gd name="connsiteY20" fmla="*/ 83345 h 1051240"/>
                  <a:gd name="connsiteX21" fmla="*/ 616437 w 1133170"/>
                  <a:gd name="connsiteY21" fmla="*/ 107157 h 1051240"/>
                  <a:gd name="connsiteX22" fmla="*/ 540236 w 1133170"/>
                  <a:gd name="connsiteY22" fmla="*/ 150018 h 1051240"/>
                  <a:gd name="connsiteX23" fmla="*/ 473562 w 1133170"/>
                  <a:gd name="connsiteY23" fmla="*/ 190501 h 1051240"/>
                  <a:gd name="connsiteX24" fmla="*/ 397363 w 1133170"/>
                  <a:gd name="connsiteY24" fmla="*/ 242888 h 1051240"/>
                  <a:gd name="connsiteX25" fmla="*/ 361642 w 1133170"/>
                  <a:gd name="connsiteY25" fmla="*/ 273846 h 1051240"/>
                  <a:gd name="connsiteX26" fmla="*/ 304493 w 1133170"/>
                  <a:gd name="connsiteY26" fmla="*/ 326232 h 1051240"/>
                  <a:gd name="connsiteX27" fmla="*/ 230672 w 1133170"/>
                  <a:gd name="connsiteY27" fmla="*/ 402432 h 1051240"/>
                  <a:gd name="connsiteX28" fmla="*/ 192574 w 1133170"/>
                  <a:gd name="connsiteY28" fmla="*/ 450058 h 1051240"/>
                  <a:gd name="connsiteX29" fmla="*/ 135424 w 1133170"/>
                  <a:gd name="connsiteY29" fmla="*/ 521495 h 1051240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15714 w 997746"/>
                  <a:gd name="connsiteY2" fmla="*/ 519891 h 587839"/>
                  <a:gd name="connsiteX3" fmla="*/ 193825 w 997746"/>
                  <a:gd name="connsiteY3" fmla="*/ 436383 h 587839"/>
                  <a:gd name="connsiteX4" fmla="*/ 243193 w 997746"/>
                  <a:gd name="connsiteY4" fmla="*/ 381613 h 587839"/>
                  <a:gd name="connsiteX5" fmla="*/ 323852 w 997746"/>
                  <a:gd name="connsiteY5" fmla="*/ 320174 h 587839"/>
                  <a:gd name="connsiteX6" fmla="*/ 385291 w 997746"/>
                  <a:gd name="connsiteY6" fmla="*/ 272549 h 587839"/>
                  <a:gd name="connsiteX7" fmla="*/ 471959 w 997746"/>
                  <a:gd name="connsiteY7" fmla="*/ 216836 h 587839"/>
                  <a:gd name="connsiteX8" fmla="*/ 572139 w 997746"/>
                  <a:gd name="connsiteY8" fmla="*/ 168574 h 587839"/>
                  <a:gd name="connsiteX9" fmla="*/ 697708 w 997746"/>
                  <a:gd name="connsiteY9" fmla="*/ 128258 h 587839"/>
                  <a:gd name="connsiteX10" fmla="*/ 782796 w 997746"/>
                  <a:gd name="connsiteY10" fmla="*/ 107462 h 587839"/>
                  <a:gd name="connsiteX11" fmla="*/ 878044 w 997746"/>
                  <a:gd name="connsiteY11" fmla="*/ 94921 h 587839"/>
                  <a:gd name="connsiteX12" fmla="*/ 975511 w 997746"/>
                  <a:gd name="connsiteY12" fmla="*/ 92068 h 587839"/>
                  <a:gd name="connsiteX13" fmla="*/ 997746 w 997746"/>
                  <a:gd name="connsiteY13" fmla="*/ 52388 h 587839"/>
                  <a:gd name="connsiteX14" fmla="*/ 978693 w 997746"/>
                  <a:gd name="connsiteY14" fmla="*/ 0 h 587839"/>
                  <a:gd name="connsiteX15" fmla="*/ 904875 w 997746"/>
                  <a:gd name="connsiteY15" fmla="*/ 2383 h 587839"/>
                  <a:gd name="connsiteX16" fmla="*/ 792956 w 997746"/>
                  <a:gd name="connsiteY16" fmla="*/ 21433 h 587839"/>
                  <a:gd name="connsiteX17" fmla="*/ 681038 w 997746"/>
                  <a:gd name="connsiteY17" fmla="*/ 40482 h 587839"/>
                  <a:gd name="connsiteX18" fmla="*/ 611983 w 997746"/>
                  <a:gd name="connsiteY18" fmla="*/ 61913 h 587839"/>
                  <a:gd name="connsiteX19" fmla="*/ 542924 w 997746"/>
                  <a:gd name="connsiteY19" fmla="*/ 83345 h 587839"/>
                  <a:gd name="connsiteX20" fmla="*/ 481013 w 997746"/>
                  <a:gd name="connsiteY20" fmla="*/ 107157 h 587839"/>
                  <a:gd name="connsiteX21" fmla="*/ 404812 w 997746"/>
                  <a:gd name="connsiteY21" fmla="*/ 150018 h 587839"/>
                  <a:gd name="connsiteX22" fmla="*/ 338138 w 997746"/>
                  <a:gd name="connsiteY22" fmla="*/ 190501 h 587839"/>
                  <a:gd name="connsiteX23" fmla="*/ 261939 w 997746"/>
                  <a:gd name="connsiteY23" fmla="*/ 242888 h 587839"/>
                  <a:gd name="connsiteX24" fmla="*/ 226218 w 997746"/>
                  <a:gd name="connsiteY24" fmla="*/ 273846 h 587839"/>
                  <a:gd name="connsiteX25" fmla="*/ 169069 w 997746"/>
                  <a:gd name="connsiteY25" fmla="*/ 326232 h 587839"/>
                  <a:gd name="connsiteX26" fmla="*/ 95248 w 997746"/>
                  <a:gd name="connsiteY26" fmla="*/ 402432 h 587839"/>
                  <a:gd name="connsiteX27" fmla="*/ 57150 w 997746"/>
                  <a:gd name="connsiteY27" fmla="*/ 450058 h 587839"/>
                  <a:gd name="connsiteX28" fmla="*/ 0 w 997746"/>
                  <a:gd name="connsiteY28" fmla="*/ 521495 h 587839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93825 w 997746"/>
                  <a:gd name="connsiteY2" fmla="*/ 436383 h 587839"/>
                  <a:gd name="connsiteX3" fmla="*/ 243193 w 997746"/>
                  <a:gd name="connsiteY3" fmla="*/ 381613 h 587839"/>
                  <a:gd name="connsiteX4" fmla="*/ 323852 w 997746"/>
                  <a:gd name="connsiteY4" fmla="*/ 320174 h 587839"/>
                  <a:gd name="connsiteX5" fmla="*/ 385291 w 997746"/>
                  <a:gd name="connsiteY5" fmla="*/ 272549 h 587839"/>
                  <a:gd name="connsiteX6" fmla="*/ 471959 w 997746"/>
                  <a:gd name="connsiteY6" fmla="*/ 216836 h 587839"/>
                  <a:gd name="connsiteX7" fmla="*/ 572139 w 997746"/>
                  <a:gd name="connsiteY7" fmla="*/ 168574 h 587839"/>
                  <a:gd name="connsiteX8" fmla="*/ 697708 w 997746"/>
                  <a:gd name="connsiteY8" fmla="*/ 128258 h 587839"/>
                  <a:gd name="connsiteX9" fmla="*/ 782796 w 997746"/>
                  <a:gd name="connsiteY9" fmla="*/ 107462 h 587839"/>
                  <a:gd name="connsiteX10" fmla="*/ 878044 w 997746"/>
                  <a:gd name="connsiteY10" fmla="*/ 94921 h 587839"/>
                  <a:gd name="connsiteX11" fmla="*/ 975511 w 997746"/>
                  <a:gd name="connsiteY11" fmla="*/ 92068 h 587839"/>
                  <a:gd name="connsiteX12" fmla="*/ 997746 w 997746"/>
                  <a:gd name="connsiteY12" fmla="*/ 52388 h 587839"/>
                  <a:gd name="connsiteX13" fmla="*/ 978693 w 997746"/>
                  <a:gd name="connsiteY13" fmla="*/ 0 h 587839"/>
                  <a:gd name="connsiteX14" fmla="*/ 904875 w 997746"/>
                  <a:gd name="connsiteY14" fmla="*/ 2383 h 587839"/>
                  <a:gd name="connsiteX15" fmla="*/ 792956 w 997746"/>
                  <a:gd name="connsiteY15" fmla="*/ 21433 h 587839"/>
                  <a:gd name="connsiteX16" fmla="*/ 681038 w 997746"/>
                  <a:gd name="connsiteY16" fmla="*/ 40482 h 587839"/>
                  <a:gd name="connsiteX17" fmla="*/ 611983 w 997746"/>
                  <a:gd name="connsiteY17" fmla="*/ 61913 h 587839"/>
                  <a:gd name="connsiteX18" fmla="*/ 542924 w 997746"/>
                  <a:gd name="connsiteY18" fmla="*/ 83345 h 587839"/>
                  <a:gd name="connsiteX19" fmla="*/ 481013 w 997746"/>
                  <a:gd name="connsiteY19" fmla="*/ 107157 h 587839"/>
                  <a:gd name="connsiteX20" fmla="*/ 404812 w 997746"/>
                  <a:gd name="connsiteY20" fmla="*/ 150018 h 587839"/>
                  <a:gd name="connsiteX21" fmla="*/ 338138 w 997746"/>
                  <a:gd name="connsiteY21" fmla="*/ 190501 h 587839"/>
                  <a:gd name="connsiteX22" fmla="*/ 261939 w 997746"/>
                  <a:gd name="connsiteY22" fmla="*/ 242888 h 587839"/>
                  <a:gd name="connsiteX23" fmla="*/ 226218 w 997746"/>
                  <a:gd name="connsiteY23" fmla="*/ 273846 h 587839"/>
                  <a:gd name="connsiteX24" fmla="*/ 169069 w 997746"/>
                  <a:gd name="connsiteY24" fmla="*/ 326232 h 587839"/>
                  <a:gd name="connsiteX25" fmla="*/ 95248 w 997746"/>
                  <a:gd name="connsiteY25" fmla="*/ 402432 h 587839"/>
                  <a:gd name="connsiteX26" fmla="*/ 57150 w 997746"/>
                  <a:gd name="connsiteY26" fmla="*/ 450058 h 587839"/>
                  <a:gd name="connsiteX27" fmla="*/ 0 w 997746"/>
                  <a:gd name="connsiteY27" fmla="*/ 521495 h 587839"/>
                  <a:gd name="connsiteX0" fmla="*/ 0 w 940596"/>
                  <a:gd name="connsiteY0" fmla="*/ 450058 h 587839"/>
                  <a:gd name="connsiteX1" fmla="*/ 9032 w 940596"/>
                  <a:gd name="connsiteY1" fmla="*/ 587839 h 587839"/>
                  <a:gd name="connsiteX2" fmla="*/ 136675 w 940596"/>
                  <a:gd name="connsiteY2" fmla="*/ 436383 h 587839"/>
                  <a:gd name="connsiteX3" fmla="*/ 186043 w 940596"/>
                  <a:gd name="connsiteY3" fmla="*/ 381613 h 587839"/>
                  <a:gd name="connsiteX4" fmla="*/ 266702 w 940596"/>
                  <a:gd name="connsiteY4" fmla="*/ 320174 h 587839"/>
                  <a:gd name="connsiteX5" fmla="*/ 328141 w 940596"/>
                  <a:gd name="connsiteY5" fmla="*/ 272549 h 587839"/>
                  <a:gd name="connsiteX6" fmla="*/ 414809 w 940596"/>
                  <a:gd name="connsiteY6" fmla="*/ 216836 h 587839"/>
                  <a:gd name="connsiteX7" fmla="*/ 514989 w 940596"/>
                  <a:gd name="connsiteY7" fmla="*/ 168574 h 587839"/>
                  <a:gd name="connsiteX8" fmla="*/ 640558 w 940596"/>
                  <a:gd name="connsiteY8" fmla="*/ 128258 h 587839"/>
                  <a:gd name="connsiteX9" fmla="*/ 725646 w 940596"/>
                  <a:gd name="connsiteY9" fmla="*/ 107462 h 587839"/>
                  <a:gd name="connsiteX10" fmla="*/ 820894 w 940596"/>
                  <a:gd name="connsiteY10" fmla="*/ 94921 h 587839"/>
                  <a:gd name="connsiteX11" fmla="*/ 918361 w 940596"/>
                  <a:gd name="connsiteY11" fmla="*/ 92068 h 587839"/>
                  <a:gd name="connsiteX12" fmla="*/ 940596 w 940596"/>
                  <a:gd name="connsiteY12" fmla="*/ 52388 h 587839"/>
                  <a:gd name="connsiteX13" fmla="*/ 921543 w 940596"/>
                  <a:gd name="connsiteY13" fmla="*/ 0 h 587839"/>
                  <a:gd name="connsiteX14" fmla="*/ 847725 w 940596"/>
                  <a:gd name="connsiteY14" fmla="*/ 2383 h 587839"/>
                  <a:gd name="connsiteX15" fmla="*/ 735806 w 940596"/>
                  <a:gd name="connsiteY15" fmla="*/ 21433 h 587839"/>
                  <a:gd name="connsiteX16" fmla="*/ 623888 w 940596"/>
                  <a:gd name="connsiteY16" fmla="*/ 40482 h 587839"/>
                  <a:gd name="connsiteX17" fmla="*/ 554833 w 940596"/>
                  <a:gd name="connsiteY17" fmla="*/ 61913 h 587839"/>
                  <a:gd name="connsiteX18" fmla="*/ 485774 w 940596"/>
                  <a:gd name="connsiteY18" fmla="*/ 83345 h 587839"/>
                  <a:gd name="connsiteX19" fmla="*/ 423863 w 940596"/>
                  <a:gd name="connsiteY19" fmla="*/ 107157 h 587839"/>
                  <a:gd name="connsiteX20" fmla="*/ 347662 w 940596"/>
                  <a:gd name="connsiteY20" fmla="*/ 150018 h 587839"/>
                  <a:gd name="connsiteX21" fmla="*/ 280988 w 940596"/>
                  <a:gd name="connsiteY21" fmla="*/ 190501 h 587839"/>
                  <a:gd name="connsiteX22" fmla="*/ 204789 w 940596"/>
                  <a:gd name="connsiteY22" fmla="*/ 242888 h 587839"/>
                  <a:gd name="connsiteX23" fmla="*/ 169068 w 940596"/>
                  <a:gd name="connsiteY23" fmla="*/ 273846 h 587839"/>
                  <a:gd name="connsiteX24" fmla="*/ 111919 w 940596"/>
                  <a:gd name="connsiteY24" fmla="*/ 326232 h 587839"/>
                  <a:gd name="connsiteX25" fmla="*/ 38098 w 940596"/>
                  <a:gd name="connsiteY25" fmla="*/ 402432 h 587839"/>
                  <a:gd name="connsiteX26" fmla="*/ 0 w 940596"/>
                  <a:gd name="connsiteY26" fmla="*/ 450058 h 587839"/>
                  <a:gd name="connsiteX0" fmla="*/ 0 w 940596"/>
                  <a:gd name="connsiteY0" fmla="*/ 450058 h 450058"/>
                  <a:gd name="connsiteX1" fmla="*/ 136675 w 940596"/>
                  <a:gd name="connsiteY1" fmla="*/ 436383 h 450058"/>
                  <a:gd name="connsiteX2" fmla="*/ 186043 w 940596"/>
                  <a:gd name="connsiteY2" fmla="*/ 381613 h 450058"/>
                  <a:gd name="connsiteX3" fmla="*/ 266702 w 940596"/>
                  <a:gd name="connsiteY3" fmla="*/ 320174 h 450058"/>
                  <a:gd name="connsiteX4" fmla="*/ 328141 w 940596"/>
                  <a:gd name="connsiteY4" fmla="*/ 272549 h 450058"/>
                  <a:gd name="connsiteX5" fmla="*/ 414809 w 940596"/>
                  <a:gd name="connsiteY5" fmla="*/ 216836 h 450058"/>
                  <a:gd name="connsiteX6" fmla="*/ 514989 w 940596"/>
                  <a:gd name="connsiteY6" fmla="*/ 168574 h 450058"/>
                  <a:gd name="connsiteX7" fmla="*/ 640558 w 940596"/>
                  <a:gd name="connsiteY7" fmla="*/ 128258 h 450058"/>
                  <a:gd name="connsiteX8" fmla="*/ 725646 w 940596"/>
                  <a:gd name="connsiteY8" fmla="*/ 107462 h 450058"/>
                  <a:gd name="connsiteX9" fmla="*/ 820894 w 940596"/>
                  <a:gd name="connsiteY9" fmla="*/ 94921 h 450058"/>
                  <a:gd name="connsiteX10" fmla="*/ 918361 w 940596"/>
                  <a:gd name="connsiteY10" fmla="*/ 92068 h 450058"/>
                  <a:gd name="connsiteX11" fmla="*/ 940596 w 940596"/>
                  <a:gd name="connsiteY11" fmla="*/ 52388 h 450058"/>
                  <a:gd name="connsiteX12" fmla="*/ 921543 w 940596"/>
                  <a:gd name="connsiteY12" fmla="*/ 0 h 450058"/>
                  <a:gd name="connsiteX13" fmla="*/ 847725 w 940596"/>
                  <a:gd name="connsiteY13" fmla="*/ 2383 h 450058"/>
                  <a:gd name="connsiteX14" fmla="*/ 735806 w 940596"/>
                  <a:gd name="connsiteY14" fmla="*/ 21433 h 450058"/>
                  <a:gd name="connsiteX15" fmla="*/ 623888 w 940596"/>
                  <a:gd name="connsiteY15" fmla="*/ 40482 h 450058"/>
                  <a:gd name="connsiteX16" fmla="*/ 554833 w 940596"/>
                  <a:gd name="connsiteY16" fmla="*/ 61913 h 450058"/>
                  <a:gd name="connsiteX17" fmla="*/ 485774 w 940596"/>
                  <a:gd name="connsiteY17" fmla="*/ 83345 h 450058"/>
                  <a:gd name="connsiteX18" fmla="*/ 423863 w 940596"/>
                  <a:gd name="connsiteY18" fmla="*/ 107157 h 450058"/>
                  <a:gd name="connsiteX19" fmla="*/ 347662 w 940596"/>
                  <a:gd name="connsiteY19" fmla="*/ 150018 h 450058"/>
                  <a:gd name="connsiteX20" fmla="*/ 280988 w 940596"/>
                  <a:gd name="connsiteY20" fmla="*/ 190501 h 450058"/>
                  <a:gd name="connsiteX21" fmla="*/ 204789 w 940596"/>
                  <a:gd name="connsiteY21" fmla="*/ 242888 h 450058"/>
                  <a:gd name="connsiteX22" fmla="*/ 169068 w 940596"/>
                  <a:gd name="connsiteY22" fmla="*/ 273846 h 450058"/>
                  <a:gd name="connsiteX23" fmla="*/ 111919 w 940596"/>
                  <a:gd name="connsiteY23" fmla="*/ 326232 h 450058"/>
                  <a:gd name="connsiteX24" fmla="*/ 38098 w 940596"/>
                  <a:gd name="connsiteY24" fmla="*/ 402432 h 450058"/>
                  <a:gd name="connsiteX25" fmla="*/ 0 w 940596"/>
                  <a:gd name="connsiteY25" fmla="*/ 450058 h 450058"/>
                  <a:gd name="connsiteX0" fmla="*/ 0 w 902498"/>
                  <a:gd name="connsiteY0" fmla="*/ 402432 h 436383"/>
                  <a:gd name="connsiteX1" fmla="*/ 98577 w 902498"/>
                  <a:gd name="connsiteY1" fmla="*/ 436383 h 436383"/>
                  <a:gd name="connsiteX2" fmla="*/ 147945 w 902498"/>
                  <a:gd name="connsiteY2" fmla="*/ 381613 h 436383"/>
                  <a:gd name="connsiteX3" fmla="*/ 228604 w 902498"/>
                  <a:gd name="connsiteY3" fmla="*/ 320174 h 436383"/>
                  <a:gd name="connsiteX4" fmla="*/ 290043 w 902498"/>
                  <a:gd name="connsiteY4" fmla="*/ 272549 h 436383"/>
                  <a:gd name="connsiteX5" fmla="*/ 376711 w 902498"/>
                  <a:gd name="connsiteY5" fmla="*/ 216836 h 436383"/>
                  <a:gd name="connsiteX6" fmla="*/ 476891 w 902498"/>
                  <a:gd name="connsiteY6" fmla="*/ 168574 h 436383"/>
                  <a:gd name="connsiteX7" fmla="*/ 602460 w 902498"/>
                  <a:gd name="connsiteY7" fmla="*/ 128258 h 436383"/>
                  <a:gd name="connsiteX8" fmla="*/ 687548 w 902498"/>
                  <a:gd name="connsiteY8" fmla="*/ 107462 h 436383"/>
                  <a:gd name="connsiteX9" fmla="*/ 782796 w 902498"/>
                  <a:gd name="connsiteY9" fmla="*/ 94921 h 436383"/>
                  <a:gd name="connsiteX10" fmla="*/ 880263 w 902498"/>
                  <a:gd name="connsiteY10" fmla="*/ 92068 h 436383"/>
                  <a:gd name="connsiteX11" fmla="*/ 902498 w 902498"/>
                  <a:gd name="connsiteY11" fmla="*/ 52388 h 436383"/>
                  <a:gd name="connsiteX12" fmla="*/ 883445 w 902498"/>
                  <a:gd name="connsiteY12" fmla="*/ 0 h 436383"/>
                  <a:gd name="connsiteX13" fmla="*/ 809627 w 902498"/>
                  <a:gd name="connsiteY13" fmla="*/ 2383 h 436383"/>
                  <a:gd name="connsiteX14" fmla="*/ 697708 w 902498"/>
                  <a:gd name="connsiteY14" fmla="*/ 21433 h 436383"/>
                  <a:gd name="connsiteX15" fmla="*/ 585790 w 902498"/>
                  <a:gd name="connsiteY15" fmla="*/ 40482 h 436383"/>
                  <a:gd name="connsiteX16" fmla="*/ 516735 w 902498"/>
                  <a:gd name="connsiteY16" fmla="*/ 61913 h 436383"/>
                  <a:gd name="connsiteX17" fmla="*/ 447676 w 902498"/>
                  <a:gd name="connsiteY17" fmla="*/ 83345 h 436383"/>
                  <a:gd name="connsiteX18" fmla="*/ 385765 w 902498"/>
                  <a:gd name="connsiteY18" fmla="*/ 107157 h 436383"/>
                  <a:gd name="connsiteX19" fmla="*/ 309564 w 902498"/>
                  <a:gd name="connsiteY19" fmla="*/ 150018 h 436383"/>
                  <a:gd name="connsiteX20" fmla="*/ 242890 w 902498"/>
                  <a:gd name="connsiteY20" fmla="*/ 190501 h 436383"/>
                  <a:gd name="connsiteX21" fmla="*/ 166691 w 902498"/>
                  <a:gd name="connsiteY21" fmla="*/ 242888 h 436383"/>
                  <a:gd name="connsiteX22" fmla="*/ 130970 w 902498"/>
                  <a:gd name="connsiteY22" fmla="*/ 273846 h 436383"/>
                  <a:gd name="connsiteX23" fmla="*/ 73821 w 902498"/>
                  <a:gd name="connsiteY23" fmla="*/ 326232 h 436383"/>
                  <a:gd name="connsiteX24" fmla="*/ 0 w 902498"/>
                  <a:gd name="connsiteY24" fmla="*/ 402432 h 436383"/>
                  <a:gd name="connsiteX0" fmla="*/ 0 w 828677"/>
                  <a:gd name="connsiteY0" fmla="*/ 326232 h 436383"/>
                  <a:gd name="connsiteX1" fmla="*/ 24756 w 828677"/>
                  <a:gd name="connsiteY1" fmla="*/ 436383 h 436383"/>
                  <a:gd name="connsiteX2" fmla="*/ 74124 w 828677"/>
                  <a:gd name="connsiteY2" fmla="*/ 381613 h 436383"/>
                  <a:gd name="connsiteX3" fmla="*/ 154783 w 828677"/>
                  <a:gd name="connsiteY3" fmla="*/ 320174 h 436383"/>
                  <a:gd name="connsiteX4" fmla="*/ 216222 w 828677"/>
                  <a:gd name="connsiteY4" fmla="*/ 272549 h 436383"/>
                  <a:gd name="connsiteX5" fmla="*/ 302890 w 828677"/>
                  <a:gd name="connsiteY5" fmla="*/ 216836 h 436383"/>
                  <a:gd name="connsiteX6" fmla="*/ 403070 w 828677"/>
                  <a:gd name="connsiteY6" fmla="*/ 168574 h 436383"/>
                  <a:gd name="connsiteX7" fmla="*/ 528639 w 828677"/>
                  <a:gd name="connsiteY7" fmla="*/ 128258 h 436383"/>
                  <a:gd name="connsiteX8" fmla="*/ 613727 w 828677"/>
                  <a:gd name="connsiteY8" fmla="*/ 107462 h 436383"/>
                  <a:gd name="connsiteX9" fmla="*/ 708975 w 828677"/>
                  <a:gd name="connsiteY9" fmla="*/ 94921 h 436383"/>
                  <a:gd name="connsiteX10" fmla="*/ 806442 w 828677"/>
                  <a:gd name="connsiteY10" fmla="*/ 92068 h 436383"/>
                  <a:gd name="connsiteX11" fmla="*/ 828677 w 828677"/>
                  <a:gd name="connsiteY11" fmla="*/ 52388 h 436383"/>
                  <a:gd name="connsiteX12" fmla="*/ 809624 w 828677"/>
                  <a:gd name="connsiteY12" fmla="*/ 0 h 436383"/>
                  <a:gd name="connsiteX13" fmla="*/ 735806 w 828677"/>
                  <a:gd name="connsiteY13" fmla="*/ 2383 h 436383"/>
                  <a:gd name="connsiteX14" fmla="*/ 623887 w 828677"/>
                  <a:gd name="connsiteY14" fmla="*/ 21433 h 436383"/>
                  <a:gd name="connsiteX15" fmla="*/ 511969 w 828677"/>
                  <a:gd name="connsiteY15" fmla="*/ 40482 h 436383"/>
                  <a:gd name="connsiteX16" fmla="*/ 442914 w 828677"/>
                  <a:gd name="connsiteY16" fmla="*/ 61913 h 436383"/>
                  <a:gd name="connsiteX17" fmla="*/ 373855 w 828677"/>
                  <a:gd name="connsiteY17" fmla="*/ 83345 h 436383"/>
                  <a:gd name="connsiteX18" fmla="*/ 311944 w 828677"/>
                  <a:gd name="connsiteY18" fmla="*/ 107157 h 436383"/>
                  <a:gd name="connsiteX19" fmla="*/ 235743 w 828677"/>
                  <a:gd name="connsiteY19" fmla="*/ 150018 h 436383"/>
                  <a:gd name="connsiteX20" fmla="*/ 169069 w 828677"/>
                  <a:gd name="connsiteY20" fmla="*/ 190501 h 436383"/>
                  <a:gd name="connsiteX21" fmla="*/ 92870 w 828677"/>
                  <a:gd name="connsiteY21" fmla="*/ 242888 h 436383"/>
                  <a:gd name="connsiteX22" fmla="*/ 57149 w 828677"/>
                  <a:gd name="connsiteY22" fmla="*/ 273846 h 436383"/>
                  <a:gd name="connsiteX23" fmla="*/ 0 w 828677"/>
                  <a:gd name="connsiteY23" fmla="*/ 326232 h 436383"/>
                  <a:gd name="connsiteX0" fmla="*/ 0 w 828677"/>
                  <a:gd name="connsiteY0" fmla="*/ 326232 h 381613"/>
                  <a:gd name="connsiteX1" fmla="*/ 74124 w 828677"/>
                  <a:gd name="connsiteY1" fmla="*/ 381613 h 381613"/>
                  <a:gd name="connsiteX2" fmla="*/ 154783 w 828677"/>
                  <a:gd name="connsiteY2" fmla="*/ 320174 h 381613"/>
                  <a:gd name="connsiteX3" fmla="*/ 216222 w 828677"/>
                  <a:gd name="connsiteY3" fmla="*/ 272549 h 381613"/>
                  <a:gd name="connsiteX4" fmla="*/ 302890 w 828677"/>
                  <a:gd name="connsiteY4" fmla="*/ 216836 h 381613"/>
                  <a:gd name="connsiteX5" fmla="*/ 403070 w 828677"/>
                  <a:gd name="connsiteY5" fmla="*/ 168574 h 381613"/>
                  <a:gd name="connsiteX6" fmla="*/ 528639 w 828677"/>
                  <a:gd name="connsiteY6" fmla="*/ 128258 h 381613"/>
                  <a:gd name="connsiteX7" fmla="*/ 613727 w 828677"/>
                  <a:gd name="connsiteY7" fmla="*/ 107462 h 381613"/>
                  <a:gd name="connsiteX8" fmla="*/ 708975 w 828677"/>
                  <a:gd name="connsiteY8" fmla="*/ 94921 h 381613"/>
                  <a:gd name="connsiteX9" fmla="*/ 806442 w 828677"/>
                  <a:gd name="connsiteY9" fmla="*/ 92068 h 381613"/>
                  <a:gd name="connsiteX10" fmla="*/ 828677 w 828677"/>
                  <a:gd name="connsiteY10" fmla="*/ 52388 h 381613"/>
                  <a:gd name="connsiteX11" fmla="*/ 809624 w 828677"/>
                  <a:gd name="connsiteY11" fmla="*/ 0 h 381613"/>
                  <a:gd name="connsiteX12" fmla="*/ 735806 w 828677"/>
                  <a:gd name="connsiteY12" fmla="*/ 2383 h 381613"/>
                  <a:gd name="connsiteX13" fmla="*/ 623887 w 828677"/>
                  <a:gd name="connsiteY13" fmla="*/ 21433 h 381613"/>
                  <a:gd name="connsiteX14" fmla="*/ 511969 w 828677"/>
                  <a:gd name="connsiteY14" fmla="*/ 40482 h 381613"/>
                  <a:gd name="connsiteX15" fmla="*/ 442914 w 828677"/>
                  <a:gd name="connsiteY15" fmla="*/ 61913 h 381613"/>
                  <a:gd name="connsiteX16" fmla="*/ 373855 w 828677"/>
                  <a:gd name="connsiteY16" fmla="*/ 83345 h 381613"/>
                  <a:gd name="connsiteX17" fmla="*/ 311944 w 828677"/>
                  <a:gd name="connsiteY17" fmla="*/ 107157 h 381613"/>
                  <a:gd name="connsiteX18" fmla="*/ 235743 w 828677"/>
                  <a:gd name="connsiteY18" fmla="*/ 150018 h 381613"/>
                  <a:gd name="connsiteX19" fmla="*/ 169069 w 828677"/>
                  <a:gd name="connsiteY19" fmla="*/ 190501 h 381613"/>
                  <a:gd name="connsiteX20" fmla="*/ 92870 w 828677"/>
                  <a:gd name="connsiteY20" fmla="*/ 242888 h 381613"/>
                  <a:gd name="connsiteX21" fmla="*/ 57149 w 828677"/>
                  <a:gd name="connsiteY21" fmla="*/ 273846 h 381613"/>
                  <a:gd name="connsiteX22" fmla="*/ 0 w 828677"/>
                  <a:gd name="connsiteY22" fmla="*/ 326232 h 381613"/>
                  <a:gd name="connsiteX0" fmla="*/ 0 w 771528"/>
                  <a:gd name="connsiteY0" fmla="*/ 273846 h 381613"/>
                  <a:gd name="connsiteX1" fmla="*/ 16975 w 771528"/>
                  <a:gd name="connsiteY1" fmla="*/ 381613 h 381613"/>
                  <a:gd name="connsiteX2" fmla="*/ 97634 w 771528"/>
                  <a:gd name="connsiteY2" fmla="*/ 320174 h 381613"/>
                  <a:gd name="connsiteX3" fmla="*/ 159073 w 771528"/>
                  <a:gd name="connsiteY3" fmla="*/ 272549 h 381613"/>
                  <a:gd name="connsiteX4" fmla="*/ 245741 w 771528"/>
                  <a:gd name="connsiteY4" fmla="*/ 216836 h 381613"/>
                  <a:gd name="connsiteX5" fmla="*/ 345921 w 771528"/>
                  <a:gd name="connsiteY5" fmla="*/ 168574 h 381613"/>
                  <a:gd name="connsiteX6" fmla="*/ 471490 w 771528"/>
                  <a:gd name="connsiteY6" fmla="*/ 128258 h 381613"/>
                  <a:gd name="connsiteX7" fmla="*/ 556578 w 771528"/>
                  <a:gd name="connsiteY7" fmla="*/ 107462 h 381613"/>
                  <a:gd name="connsiteX8" fmla="*/ 651826 w 771528"/>
                  <a:gd name="connsiteY8" fmla="*/ 94921 h 381613"/>
                  <a:gd name="connsiteX9" fmla="*/ 749293 w 771528"/>
                  <a:gd name="connsiteY9" fmla="*/ 92068 h 381613"/>
                  <a:gd name="connsiteX10" fmla="*/ 771528 w 771528"/>
                  <a:gd name="connsiteY10" fmla="*/ 52388 h 381613"/>
                  <a:gd name="connsiteX11" fmla="*/ 752475 w 771528"/>
                  <a:gd name="connsiteY11" fmla="*/ 0 h 381613"/>
                  <a:gd name="connsiteX12" fmla="*/ 678657 w 771528"/>
                  <a:gd name="connsiteY12" fmla="*/ 2383 h 381613"/>
                  <a:gd name="connsiteX13" fmla="*/ 566738 w 771528"/>
                  <a:gd name="connsiteY13" fmla="*/ 21433 h 381613"/>
                  <a:gd name="connsiteX14" fmla="*/ 454820 w 771528"/>
                  <a:gd name="connsiteY14" fmla="*/ 40482 h 381613"/>
                  <a:gd name="connsiteX15" fmla="*/ 385765 w 771528"/>
                  <a:gd name="connsiteY15" fmla="*/ 61913 h 381613"/>
                  <a:gd name="connsiteX16" fmla="*/ 316706 w 771528"/>
                  <a:gd name="connsiteY16" fmla="*/ 83345 h 381613"/>
                  <a:gd name="connsiteX17" fmla="*/ 254795 w 771528"/>
                  <a:gd name="connsiteY17" fmla="*/ 107157 h 381613"/>
                  <a:gd name="connsiteX18" fmla="*/ 178594 w 771528"/>
                  <a:gd name="connsiteY18" fmla="*/ 150018 h 381613"/>
                  <a:gd name="connsiteX19" fmla="*/ 111920 w 771528"/>
                  <a:gd name="connsiteY19" fmla="*/ 190501 h 381613"/>
                  <a:gd name="connsiteX20" fmla="*/ 35721 w 771528"/>
                  <a:gd name="connsiteY20" fmla="*/ 242888 h 381613"/>
                  <a:gd name="connsiteX21" fmla="*/ 0 w 771528"/>
                  <a:gd name="connsiteY21" fmla="*/ 273846 h 381613"/>
                  <a:gd name="connsiteX0" fmla="*/ 0 w 771528"/>
                  <a:gd name="connsiteY0" fmla="*/ 273846 h 320174"/>
                  <a:gd name="connsiteX1" fmla="*/ 97634 w 771528"/>
                  <a:gd name="connsiteY1" fmla="*/ 320174 h 320174"/>
                  <a:gd name="connsiteX2" fmla="*/ 159073 w 771528"/>
                  <a:gd name="connsiteY2" fmla="*/ 272549 h 320174"/>
                  <a:gd name="connsiteX3" fmla="*/ 245741 w 771528"/>
                  <a:gd name="connsiteY3" fmla="*/ 216836 h 320174"/>
                  <a:gd name="connsiteX4" fmla="*/ 345921 w 771528"/>
                  <a:gd name="connsiteY4" fmla="*/ 168574 h 320174"/>
                  <a:gd name="connsiteX5" fmla="*/ 471490 w 771528"/>
                  <a:gd name="connsiteY5" fmla="*/ 128258 h 320174"/>
                  <a:gd name="connsiteX6" fmla="*/ 556578 w 771528"/>
                  <a:gd name="connsiteY6" fmla="*/ 107462 h 320174"/>
                  <a:gd name="connsiteX7" fmla="*/ 651826 w 771528"/>
                  <a:gd name="connsiteY7" fmla="*/ 94921 h 320174"/>
                  <a:gd name="connsiteX8" fmla="*/ 749293 w 771528"/>
                  <a:gd name="connsiteY8" fmla="*/ 92068 h 320174"/>
                  <a:gd name="connsiteX9" fmla="*/ 771528 w 771528"/>
                  <a:gd name="connsiteY9" fmla="*/ 52388 h 320174"/>
                  <a:gd name="connsiteX10" fmla="*/ 752475 w 771528"/>
                  <a:gd name="connsiteY10" fmla="*/ 0 h 320174"/>
                  <a:gd name="connsiteX11" fmla="*/ 678657 w 771528"/>
                  <a:gd name="connsiteY11" fmla="*/ 2383 h 320174"/>
                  <a:gd name="connsiteX12" fmla="*/ 566738 w 771528"/>
                  <a:gd name="connsiteY12" fmla="*/ 21433 h 320174"/>
                  <a:gd name="connsiteX13" fmla="*/ 454820 w 771528"/>
                  <a:gd name="connsiteY13" fmla="*/ 40482 h 320174"/>
                  <a:gd name="connsiteX14" fmla="*/ 385765 w 771528"/>
                  <a:gd name="connsiteY14" fmla="*/ 61913 h 320174"/>
                  <a:gd name="connsiteX15" fmla="*/ 316706 w 771528"/>
                  <a:gd name="connsiteY15" fmla="*/ 83345 h 320174"/>
                  <a:gd name="connsiteX16" fmla="*/ 254795 w 771528"/>
                  <a:gd name="connsiteY16" fmla="*/ 107157 h 320174"/>
                  <a:gd name="connsiteX17" fmla="*/ 178594 w 771528"/>
                  <a:gd name="connsiteY17" fmla="*/ 150018 h 320174"/>
                  <a:gd name="connsiteX18" fmla="*/ 111920 w 771528"/>
                  <a:gd name="connsiteY18" fmla="*/ 190501 h 320174"/>
                  <a:gd name="connsiteX19" fmla="*/ 35721 w 771528"/>
                  <a:gd name="connsiteY19" fmla="*/ 242888 h 320174"/>
                  <a:gd name="connsiteX20" fmla="*/ 0 w 771528"/>
                  <a:gd name="connsiteY20" fmla="*/ 273846 h 320174"/>
                  <a:gd name="connsiteX0" fmla="*/ 0 w 771528"/>
                  <a:gd name="connsiteY0" fmla="*/ 273846 h 352390"/>
                  <a:gd name="connsiteX1" fmla="*/ 75201 w 771528"/>
                  <a:gd name="connsiteY1" fmla="*/ 352390 h 352390"/>
                  <a:gd name="connsiteX2" fmla="*/ 159073 w 771528"/>
                  <a:gd name="connsiteY2" fmla="*/ 272549 h 352390"/>
                  <a:gd name="connsiteX3" fmla="*/ 245741 w 771528"/>
                  <a:gd name="connsiteY3" fmla="*/ 216836 h 352390"/>
                  <a:gd name="connsiteX4" fmla="*/ 345921 w 771528"/>
                  <a:gd name="connsiteY4" fmla="*/ 168574 h 352390"/>
                  <a:gd name="connsiteX5" fmla="*/ 471490 w 771528"/>
                  <a:gd name="connsiteY5" fmla="*/ 128258 h 352390"/>
                  <a:gd name="connsiteX6" fmla="*/ 556578 w 771528"/>
                  <a:gd name="connsiteY6" fmla="*/ 107462 h 352390"/>
                  <a:gd name="connsiteX7" fmla="*/ 651826 w 771528"/>
                  <a:gd name="connsiteY7" fmla="*/ 94921 h 352390"/>
                  <a:gd name="connsiteX8" fmla="*/ 749293 w 771528"/>
                  <a:gd name="connsiteY8" fmla="*/ 92068 h 352390"/>
                  <a:gd name="connsiteX9" fmla="*/ 771528 w 771528"/>
                  <a:gd name="connsiteY9" fmla="*/ 52388 h 352390"/>
                  <a:gd name="connsiteX10" fmla="*/ 752475 w 771528"/>
                  <a:gd name="connsiteY10" fmla="*/ 0 h 352390"/>
                  <a:gd name="connsiteX11" fmla="*/ 678657 w 771528"/>
                  <a:gd name="connsiteY11" fmla="*/ 2383 h 352390"/>
                  <a:gd name="connsiteX12" fmla="*/ 566738 w 771528"/>
                  <a:gd name="connsiteY12" fmla="*/ 21433 h 352390"/>
                  <a:gd name="connsiteX13" fmla="*/ 454820 w 771528"/>
                  <a:gd name="connsiteY13" fmla="*/ 40482 h 352390"/>
                  <a:gd name="connsiteX14" fmla="*/ 385765 w 771528"/>
                  <a:gd name="connsiteY14" fmla="*/ 61913 h 352390"/>
                  <a:gd name="connsiteX15" fmla="*/ 316706 w 771528"/>
                  <a:gd name="connsiteY15" fmla="*/ 83345 h 352390"/>
                  <a:gd name="connsiteX16" fmla="*/ 254795 w 771528"/>
                  <a:gd name="connsiteY16" fmla="*/ 107157 h 352390"/>
                  <a:gd name="connsiteX17" fmla="*/ 178594 w 771528"/>
                  <a:gd name="connsiteY17" fmla="*/ 150018 h 352390"/>
                  <a:gd name="connsiteX18" fmla="*/ 111920 w 771528"/>
                  <a:gd name="connsiteY18" fmla="*/ 190501 h 352390"/>
                  <a:gd name="connsiteX19" fmla="*/ 35721 w 771528"/>
                  <a:gd name="connsiteY19" fmla="*/ 242888 h 352390"/>
                  <a:gd name="connsiteX20" fmla="*/ 0 w 771528"/>
                  <a:gd name="connsiteY20" fmla="*/ 273846 h 352390"/>
                  <a:gd name="connsiteX0" fmla="*/ 0 w 796797"/>
                  <a:gd name="connsiteY0" fmla="*/ 312982 h 353287"/>
                  <a:gd name="connsiteX1" fmla="*/ 100470 w 796797"/>
                  <a:gd name="connsiteY1" fmla="*/ 352390 h 353287"/>
                  <a:gd name="connsiteX2" fmla="*/ 184342 w 796797"/>
                  <a:gd name="connsiteY2" fmla="*/ 272549 h 353287"/>
                  <a:gd name="connsiteX3" fmla="*/ 271010 w 796797"/>
                  <a:gd name="connsiteY3" fmla="*/ 216836 h 353287"/>
                  <a:gd name="connsiteX4" fmla="*/ 371190 w 796797"/>
                  <a:gd name="connsiteY4" fmla="*/ 168574 h 353287"/>
                  <a:gd name="connsiteX5" fmla="*/ 496759 w 796797"/>
                  <a:gd name="connsiteY5" fmla="*/ 128258 h 353287"/>
                  <a:gd name="connsiteX6" fmla="*/ 581847 w 796797"/>
                  <a:gd name="connsiteY6" fmla="*/ 107462 h 353287"/>
                  <a:gd name="connsiteX7" fmla="*/ 677095 w 796797"/>
                  <a:gd name="connsiteY7" fmla="*/ 94921 h 353287"/>
                  <a:gd name="connsiteX8" fmla="*/ 774562 w 796797"/>
                  <a:gd name="connsiteY8" fmla="*/ 92068 h 353287"/>
                  <a:gd name="connsiteX9" fmla="*/ 796797 w 796797"/>
                  <a:gd name="connsiteY9" fmla="*/ 52388 h 353287"/>
                  <a:gd name="connsiteX10" fmla="*/ 777744 w 796797"/>
                  <a:gd name="connsiteY10" fmla="*/ 0 h 353287"/>
                  <a:gd name="connsiteX11" fmla="*/ 703926 w 796797"/>
                  <a:gd name="connsiteY11" fmla="*/ 2383 h 353287"/>
                  <a:gd name="connsiteX12" fmla="*/ 592007 w 796797"/>
                  <a:gd name="connsiteY12" fmla="*/ 21433 h 353287"/>
                  <a:gd name="connsiteX13" fmla="*/ 480089 w 796797"/>
                  <a:gd name="connsiteY13" fmla="*/ 40482 h 353287"/>
                  <a:gd name="connsiteX14" fmla="*/ 411034 w 796797"/>
                  <a:gd name="connsiteY14" fmla="*/ 61913 h 353287"/>
                  <a:gd name="connsiteX15" fmla="*/ 341975 w 796797"/>
                  <a:gd name="connsiteY15" fmla="*/ 83345 h 353287"/>
                  <a:gd name="connsiteX16" fmla="*/ 280064 w 796797"/>
                  <a:gd name="connsiteY16" fmla="*/ 107157 h 353287"/>
                  <a:gd name="connsiteX17" fmla="*/ 203863 w 796797"/>
                  <a:gd name="connsiteY17" fmla="*/ 150018 h 353287"/>
                  <a:gd name="connsiteX18" fmla="*/ 137189 w 796797"/>
                  <a:gd name="connsiteY18" fmla="*/ 190501 h 353287"/>
                  <a:gd name="connsiteX19" fmla="*/ 60990 w 796797"/>
                  <a:gd name="connsiteY19" fmla="*/ 242888 h 353287"/>
                  <a:gd name="connsiteX20" fmla="*/ 0 w 796797"/>
                  <a:gd name="connsiteY20" fmla="*/ 312982 h 353287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71190 w 796797"/>
                  <a:gd name="connsiteY5" fmla="*/ 168574 h 352390"/>
                  <a:gd name="connsiteX6" fmla="*/ 496759 w 796797"/>
                  <a:gd name="connsiteY6" fmla="*/ 128258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96759 w 796797"/>
                  <a:gd name="connsiteY6" fmla="*/ 128258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96797 w 796797"/>
                  <a:gd name="connsiteY9" fmla="*/ 52388 h 352390"/>
                  <a:gd name="connsiteX10" fmla="*/ 777744 w 796797"/>
                  <a:gd name="connsiteY10" fmla="*/ 0 h 352390"/>
                  <a:gd name="connsiteX11" fmla="*/ 703926 w 796797"/>
                  <a:gd name="connsiteY11" fmla="*/ 2383 h 352390"/>
                  <a:gd name="connsiteX12" fmla="*/ 592007 w 796797"/>
                  <a:gd name="connsiteY12" fmla="*/ 21433 h 352390"/>
                  <a:gd name="connsiteX13" fmla="*/ 480089 w 796797"/>
                  <a:gd name="connsiteY13" fmla="*/ 40482 h 352390"/>
                  <a:gd name="connsiteX14" fmla="*/ 411034 w 796797"/>
                  <a:gd name="connsiteY14" fmla="*/ 61913 h 352390"/>
                  <a:gd name="connsiteX15" fmla="*/ 341975 w 796797"/>
                  <a:gd name="connsiteY15" fmla="*/ 83345 h 352390"/>
                  <a:gd name="connsiteX16" fmla="*/ 280064 w 796797"/>
                  <a:gd name="connsiteY16" fmla="*/ 107157 h 352390"/>
                  <a:gd name="connsiteX17" fmla="*/ 203863 w 796797"/>
                  <a:gd name="connsiteY17" fmla="*/ 150018 h 352390"/>
                  <a:gd name="connsiteX18" fmla="*/ 137189 w 796797"/>
                  <a:gd name="connsiteY18" fmla="*/ 190501 h 352390"/>
                  <a:gd name="connsiteX19" fmla="*/ 60990 w 796797"/>
                  <a:gd name="connsiteY19" fmla="*/ 242888 h 352390"/>
                  <a:gd name="connsiteX20" fmla="*/ 0 w 796797"/>
                  <a:gd name="connsiteY20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54274 w 796797"/>
                  <a:gd name="connsiteY4" fmla="*/ 179011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96797 w 796797"/>
                  <a:gd name="connsiteY9" fmla="*/ 52388 h 352390"/>
                  <a:gd name="connsiteX10" fmla="*/ 777744 w 796797"/>
                  <a:gd name="connsiteY10" fmla="*/ 0 h 352390"/>
                  <a:gd name="connsiteX11" fmla="*/ 703926 w 796797"/>
                  <a:gd name="connsiteY11" fmla="*/ 2383 h 352390"/>
                  <a:gd name="connsiteX12" fmla="*/ 592007 w 796797"/>
                  <a:gd name="connsiteY12" fmla="*/ 21433 h 352390"/>
                  <a:gd name="connsiteX13" fmla="*/ 480089 w 796797"/>
                  <a:gd name="connsiteY13" fmla="*/ 40482 h 352390"/>
                  <a:gd name="connsiteX14" fmla="*/ 411034 w 796797"/>
                  <a:gd name="connsiteY14" fmla="*/ 61913 h 352390"/>
                  <a:gd name="connsiteX15" fmla="*/ 341975 w 796797"/>
                  <a:gd name="connsiteY15" fmla="*/ 83345 h 352390"/>
                  <a:gd name="connsiteX16" fmla="*/ 280064 w 796797"/>
                  <a:gd name="connsiteY16" fmla="*/ 107157 h 352390"/>
                  <a:gd name="connsiteX17" fmla="*/ 203863 w 796797"/>
                  <a:gd name="connsiteY17" fmla="*/ 150018 h 352390"/>
                  <a:gd name="connsiteX18" fmla="*/ 137189 w 796797"/>
                  <a:gd name="connsiteY18" fmla="*/ 190501 h 352390"/>
                  <a:gd name="connsiteX19" fmla="*/ 60990 w 796797"/>
                  <a:gd name="connsiteY19" fmla="*/ 242888 h 352390"/>
                  <a:gd name="connsiteX20" fmla="*/ 0 w 796797"/>
                  <a:gd name="connsiteY20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46262 w 796797"/>
                  <a:gd name="connsiteY3" fmla="*/ 244449 h 352390"/>
                  <a:gd name="connsiteX4" fmla="*/ 254274 w 796797"/>
                  <a:gd name="connsiteY4" fmla="*/ 179011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96797 w 796797"/>
                  <a:gd name="connsiteY9" fmla="*/ 52388 h 352390"/>
                  <a:gd name="connsiteX10" fmla="*/ 777744 w 796797"/>
                  <a:gd name="connsiteY10" fmla="*/ 0 h 352390"/>
                  <a:gd name="connsiteX11" fmla="*/ 703926 w 796797"/>
                  <a:gd name="connsiteY11" fmla="*/ 2383 h 352390"/>
                  <a:gd name="connsiteX12" fmla="*/ 592007 w 796797"/>
                  <a:gd name="connsiteY12" fmla="*/ 21433 h 352390"/>
                  <a:gd name="connsiteX13" fmla="*/ 480089 w 796797"/>
                  <a:gd name="connsiteY13" fmla="*/ 40482 h 352390"/>
                  <a:gd name="connsiteX14" fmla="*/ 411034 w 796797"/>
                  <a:gd name="connsiteY14" fmla="*/ 61913 h 352390"/>
                  <a:gd name="connsiteX15" fmla="*/ 341975 w 796797"/>
                  <a:gd name="connsiteY15" fmla="*/ 83345 h 352390"/>
                  <a:gd name="connsiteX16" fmla="*/ 280064 w 796797"/>
                  <a:gd name="connsiteY16" fmla="*/ 107157 h 352390"/>
                  <a:gd name="connsiteX17" fmla="*/ 203863 w 796797"/>
                  <a:gd name="connsiteY17" fmla="*/ 150018 h 352390"/>
                  <a:gd name="connsiteX18" fmla="*/ 137189 w 796797"/>
                  <a:gd name="connsiteY18" fmla="*/ 190501 h 352390"/>
                  <a:gd name="connsiteX19" fmla="*/ 60990 w 796797"/>
                  <a:gd name="connsiteY19" fmla="*/ 242888 h 352390"/>
                  <a:gd name="connsiteX20" fmla="*/ 0 w 796797"/>
                  <a:gd name="connsiteY20" fmla="*/ 312982 h 352390"/>
                  <a:gd name="connsiteX0" fmla="*/ 0 w 796797"/>
                  <a:gd name="connsiteY0" fmla="*/ 312982 h 354516"/>
                  <a:gd name="connsiteX1" fmla="*/ 100470 w 796797"/>
                  <a:gd name="connsiteY1" fmla="*/ 352390 h 354516"/>
                  <a:gd name="connsiteX2" fmla="*/ 146262 w 796797"/>
                  <a:gd name="connsiteY2" fmla="*/ 244449 h 354516"/>
                  <a:gd name="connsiteX3" fmla="*/ 254274 w 796797"/>
                  <a:gd name="connsiteY3" fmla="*/ 179011 h 354516"/>
                  <a:gd name="connsiteX4" fmla="*/ 360893 w 796797"/>
                  <a:gd name="connsiteY4" fmla="*/ 128742 h 354516"/>
                  <a:gd name="connsiteX5" fmla="*/ 479654 w 796797"/>
                  <a:gd name="connsiteY5" fmla="*/ 81324 h 354516"/>
                  <a:gd name="connsiteX6" fmla="*/ 567134 w 796797"/>
                  <a:gd name="connsiteY6" fmla="*/ 65932 h 354516"/>
                  <a:gd name="connsiteX7" fmla="*/ 677653 w 796797"/>
                  <a:gd name="connsiteY7" fmla="*/ 54781 h 354516"/>
                  <a:gd name="connsiteX8" fmla="*/ 796797 w 796797"/>
                  <a:gd name="connsiteY8" fmla="*/ 52388 h 354516"/>
                  <a:gd name="connsiteX9" fmla="*/ 777744 w 796797"/>
                  <a:gd name="connsiteY9" fmla="*/ 0 h 354516"/>
                  <a:gd name="connsiteX10" fmla="*/ 703926 w 796797"/>
                  <a:gd name="connsiteY10" fmla="*/ 2383 h 354516"/>
                  <a:gd name="connsiteX11" fmla="*/ 592007 w 796797"/>
                  <a:gd name="connsiteY11" fmla="*/ 21433 h 354516"/>
                  <a:gd name="connsiteX12" fmla="*/ 480089 w 796797"/>
                  <a:gd name="connsiteY12" fmla="*/ 40482 h 354516"/>
                  <a:gd name="connsiteX13" fmla="*/ 411034 w 796797"/>
                  <a:gd name="connsiteY13" fmla="*/ 61913 h 354516"/>
                  <a:gd name="connsiteX14" fmla="*/ 341975 w 796797"/>
                  <a:gd name="connsiteY14" fmla="*/ 83345 h 354516"/>
                  <a:gd name="connsiteX15" fmla="*/ 280064 w 796797"/>
                  <a:gd name="connsiteY15" fmla="*/ 107157 h 354516"/>
                  <a:gd name="connsiteX16" fmla="*/ 203863 w 796797"/>
                  <a:gd name="connsiteY16" fmla="*/ 150018 h 354516"/>
                  <a:gd name="connsiteX17" fmla="*/ 137189 w 796797"/>
                  <a:gd name="connsiteY17" fmla="*/ 190501 h 354516"/>
                  <a:gd name="connsiteX18" fmla="*/ 60990 w 796797"/>
                  <a:gd name="connsiteY18" fmla="*/ 242888 h 354516"/>
                  <a:gd name="connsiteX19" fmla="*/ 0 w 796797"/>
                  <a:gd name="connsiteY19" fmla="*/ 312982 h 354516"/>
                  <a:gd name="connsiteX0" fmla="*/ 0 w 796797"/>
                  <a:gd name="connsiteY0" fmla="*/ 312982 h 323485"/>
                  <a:gd name="connsiteX1" fmla="*/ 51168 w 796797"/>
                  <a:gd name="connsiteY1" fmla="*/ 315488 h 323485"/>
                  <a:gd name="connsiteX2" fmla="*/ 146262 w 796797"/>
                  <a:gd name="connsiteY2" fmla="*/ 244449 h 323485"/>
                  <a:gd name="connsiteX3" fmla="*/ 254274 w 796797"/>
                  <a:gd name="connsiteY3" fmla="*/ 179011 h 323485"/>
                  <a:gd name="connsiteX4" fmla="*/ 360893 w 796797"/>
                  <a:gd name="connsiteY4" fmla="*/ 128742 h 323485"/>
                  <a:gd name="connsiteX5" fmla="*/ 479654 w 796797"/>
                  <a:gd name="connsiteY5" fmla="*/ 81324 h 323485"/>
                  <a:gd name="connsiteX6" fmla="*/ 567134 w 796797"/>
                  <a:gd name="connsiteY6" fmla="*/ 65932 h 323485"/>
                  <a:gd name="connsiteX7" fmla="*/ 677653 w 796797"/>
                  <a:gd name="connsiteY7" fmla="*/ 54781 h 323485"/>
                  <a:gd name="connsiteX8" fmla="*/ 796797 w 796797"/>
                  <a:gd name="connsiteY8" fmla="*/ 52388 h 323485"/>
                  <a:gd name="connsiteX9" fmla="*/ 777744 w 796797"/>
                  <a:gd name="connsiteY9" fmla="*/ 0 h 323485"/>
                  <a:gd name="connsiteX10" fmla="*/ 703926 w 796797"/>
                  <a:gd name="connsiteY10" fmla="*/ 2383 h 323485"/>
                  <a:gd name="connsiteX11" fmla="*/ 592007 w 796797"/>
                  <a:gd name="connsiteY11" fmla="*/ 21433 h 323485"/>
                  <a:gd name="connsiteX12" fmla="*/ 480089 w 796797"/>
                  <a:gd name="connsiteY12" fmla="*/ 40482 h 323485"/>
                  <a:gd name="connsiteX13" fmla="*/ 411034 w 796797"/>
                  <a:gd name="connsiteY13" fmla="*/ 61913 h 323485"/>
                  <a:gd name="connsiteX14" fmla="*/ 341975 w 796797"/>
                  <a:gd name="connsiteY14" fmla="*/ 83345 h 323485"/>
                  <a:gd name="connsiteX15" fmla="*/ 280064 w 796797"/>
                  <a:gd name="connsiteY15" fmla="*/ 107157 h 323485"/>
                  <a:gd name="connsiteX16" fmla="*/ 203863 w 796797"/>
                  <a:gd name="connsiteY16" fmla="*/ 150018 h 323485"/>
                  <a:gd name="connsiteX17" fmla="*/ 137189 w 796797"/>
                  <a:gd name="connsiteY17" fmla="*/ 190501 h 323485"/>
                  <a:gd name="connsiteX18" fmla="*/ 60990 w 796797"/>
                  <a:gd name="connsiteY18" fmla="*/ 242888 h 323485"/>
                  <a:gd name="connsiteX19" fmla="*/ 0 w 796797"/>
                  <a:gd name="connsiteY19" fmla="*/ 312982 h 32348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86937 w 779871"/>
                  <a:gd name="connsiteY16" fmla="*/ 150018 h 319195"/>
                  <a:gd name="connsiteX17" fmla="*/ 120263 w 779871"/>
                  <a:gd name="connsiteY17" fmla="*/ 190501 h 319195"/>
                  <a:gd name="connsiteX18" fmla="*/ 44064 w 779871"/>
                  <a:gd name="connsiteY18" fmla="*/ 242888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86937 w 779871"/>
                  <a:gd name="connsiteY16" fmla="*/ 150018 h 319195"/>
                  <a:gd name="connsiteX17" fmla="*/ 120263 w 779871"/>
                  <a:gd name="connsiteY17" fmla="*/ 190501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86937 w 779871"/>
                  <a:gd name="connsiteY16" fmla="*/ 150018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9969 w 779871"/>
                  <a:gd name="connsiteY12" fmla="*/ 47584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7470 w 779871"/>
                  <a:gd name="connsiteY11" fmla="*/ 26838 h 319195"/>
                  <a:gd name="connsiteX12" fmla="*/ 469969 w 779871"/>
                  <a:gd name="connsiteY12" fmla="*/ 47584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94175 w 779871"/>
                  <a:gd name="connsiteY10" fmla="*/ 18593 h 319195"/>
                  <a:gd name="connsiteX11" fmla="*/ 577470 w 779871"/>
                  <a:gd name="connsiteY11" fmla="*/ 26838 h 319195"/>
                  <a:gd name="connsiteX12" fmla="*/ 469969 w 779871"/>
                  <a:gd name="connsiteY12" fmla="*/ 47584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292451 h 310086"/>
                  <a:gd name="connsiteX1" fmla="*/ 34242 w 779871"/>
                  <a:gd name="connsiteY1" fmla="*/ 306379 h 310086"/>
                  <a:gd name="connsiteX2" fmla="*/ 129336 w 779871"/>
                  <a:gd name="connsiteY2" fmla="*/ 235340 h 310086"/>
                  <a:gd name="connsiteX3" fmla="*/ 237348 w 779871"/>
                  <a:gd name="connsiteY3" fmla="*/ 169902 h 310086"/>
                  <a:gd name="connsiteX4" fmla="*/ 343967 w 779871"/>
                  <a:gd name="connsiteY4" fmla="*/ 119633 h 310086"/>
                  <a:gd name="connsiteX5" fmla="*/ 462728 w 779871"/>
                  <a:gd name="connsiteY5" fmla="*/ 72215 h 310086"/>
                  <a:gd name="connsiteX6" fmla="*/ 550208 w 779871"/>
                  <a:gd name="connsiteY6" fmla="*/ 56823 h 310086"/>
                  <a:gd name="connsiteX7" fmla="*/ 660727 w 779871"/>
                  <a:gd name="connsiteY7" fmla="*/ 45672 h 310086"/>
                  <a:gd name="connsiteX8" fmla="*/ 779871 w 779871"/>
                  <a:gd name="connsiteY8" fmla="*/ 43279 h 310086"/>
                  <a:gd name="connsiteX9" fmla="*/ 761185 w 779871"/>
                  <a:gd name="connsiteY9" fmla="*/ 0 h 310086"/>
                  <a:gd name="connsiteX10" fmla="*/ 694175 w 779871"/>
                  <a:gd name="connsiteY10" fmla="*/ 9484 h 310086"/>
                  <a:gd name="connsiteX11" fmla="*/ 577470 w 779871"/>
                  <a:gd name="connsiteY11" fmla="*/ 17729 h 310086"/>
                  <a:gd name="connsiteX12" fmla="*/ 469969 w 779871"/>
                  <a:gd name="connsiteY12" fmla="*/ 38475 h 310086"/>
                  <a:gd name="connsiteX13" fmla="*/ 394108 w 779871"/>
                  <a:gd name="connsiteY13" fmla="*/ 52805 h 310086"/>
                  <a:gd name="connsiteX14" fmla="*/ 338294 w 779871"/>
                  <a:gd name="connsiteY14" fmla="*/ 79332 h 310086"/>
                  <a:gd name="connsiteX15" fmla="*/ 270311 w 779871"/>
                  <a:gd name="connsiteY15" fmla="*/ 114259 h 310086"/>
                  <a:gd name="connsiteX16" fmla="*/ 191718 w 779871"/>
                  <a:gd name="connsiteY16" fmla="*/ 151716 h 310086"/>
                  <a:gd name="connsiteX17" fmla="*/ 129461 w 779871"/>
                  <a:gd name="connsiteY17" fmla="*/ 193898 h 310086"/>
                  <a:gd name="connsiteX18" fmla="*/ 50871 w 779871"/>
                  <a:gd name="connsiteY18" fmla="*/ 240881 h 310086"/>
                  <a:gd name="connsiteX19" fmla="*/ 0 w 779871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9969 w 775456"/>
                  <a:gd name="connsiteY12" fmla="*/ 38475 h 310086"/>
                  <a:gd name="connsiteX13" fmla="*/ 394108 w 775456"/>
                  <a:gd name="connsiteY13" fmla="*/ 52805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0871 w 775456"/>
                  <a:gd name="connsiteY18" fmla="*/ 240881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9969 w 775456"/>
                  <a:gd name="connsiteY12" fmla="*/ 38475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0871 w 775456"/>
                  <a:gd name="connsiteY18" fmla="*/ 240881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0871 w 775456"/>
                  <a:gd name="connsiteY18" fmla="*/ 240881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2240 w 775456"/>
                  <a:gd name="connsiteY18" fmla="*/ 243977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5772 w 775456"/>
                  <a:gd name="connsiteY17" fmla="*/ 195046 h 310086"/>
                  <a:gd name="connsiteX18" fmla="*/ 52240 w 775456"/>
                  <a:gd name="connsiteY18" fmla="*/ 243977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1261 w 775456"/>
                  <a:gd name="connsiteY15" fmla="*/ 106918 h 310086"/>
                  <a:gd name="connsiteX16" fmla="*/ 191718 w 775456"/>
                  <a:gd name="connsiteY16" fmla="*/ 151716 h 310086"/>
                  <a:gd name="connsiteX17" fmla="*/ 125772 w 775456"/>
                  <a:gd name="connsiteY17" fmla="*/ 195046 h 310086"/>
                  <a:gd name="connsiteX18" fmla="*/ 52240 w 775456"/>
                  <a:gd name="connsiteY18" fmla="*/ 243977 h 310086"/>
                  <a:gd name="connsiteX19" fmla="*/ 0 w 775456"/>
                  <a:gd name="connsiteY19" fmla="*/ 292451 h 310086"/>
                  <a:gd name="connsiteX0" fmla="*/ 0 w 775456"/>
                  <a:gd name="connsiteY0" fmla="*/ 287234 h 304869"/>
                  <a:gd name="connsiteX1" fmla="*/ 34242 w 775456"/>
                  <a:gd name="connsiteY1" fmla="*/ 301162 h 304869"/>
                  <a:gd name="connsiteX2" fmla="*/ 129336 w 775456"/>
                  <a:gd name="connsiteY2" fmla="*/ 230123 h 304869"/>
                  <a:gd name="connsiteX3" fmla="*/ 237348 w 775456"/>
                  <a:gd name="connsiteY3" fmla="*/ 164685 h 304869"/>
                  <a:gd name="connsiteX4" fmla="*/ 343967 w 775456"/>
                  <a:gd name="connsiteY4" fmla="*/ 114416 h 304869"/>
                  <a:gd name="connsiteX5" fmla="*/ 462728 w 775456"/>
                  <a:gd name="connsiteY5" fmla="*/ 66998 h 304869"/>
                  <a:gd name="connsiteX6" fmla="*/ 550208 w 775456"/>
                  <a:gd name="connsiteY6" fmla="*/ 51606 h 304869"/>
                  <a:gd name="connsiteX7" fmla="*/ 660727 w 775456"/>
                  <a:gd name="connsiteY7" fmla="*/ 40455 h 304869"/>
                  <a:gd name="connsiteX8" fmla="*/ 775456 w 775456"/>
                  <a:gd name="connsiteY8" fmla="*/ 36363 h 304869"/>
                  <a:gd name="connsiteX9" fmla="*/ 761395 w 775456"/>
                  <a:gd name="connsiteY9" fmla="*/ 0 h 304869"/>
                  <a:gd name="connsiteX10" fmla="*/ 694175 w 775456"/>
                  <a:gd name="connsiteY10" fmla="*/ 4267 h 304869"/>
                  <a:gd name="connsiteX11" fmla="*/ 577470 w 775456"/>
                  <a:gd name="connsiteY11" fmla="*/ 12512 h 304869"/>
                  <a:gd name="connsiteX12" fmla="*/ 466069 w 775456"/>
                  <a:gd name="connsiteY12" fmla="*/ 29187 h 304869"/>
                  <a:gd name="connsiteX13" fmla="*/ 395476 w 775456"/>
                  <a:gd name="connsiteY13" fmla="*/ 50684 h 304869"/>
                  <a:gd name="connsiteX14" fmla="*/ 338294 w 775456"/>
                  <a:gd name="connsiteY14" fmla="*/ 74115 h 304869"/>
                  <a:gd name="connsiteX15" fmla="*/ 271261 w 775456"/>
                  <a:gd name="connsiteY15" fmla="*/ 101701 h 304869"/>
                  <a:gd name="connsiteX16" fmla="*/ 191718 w 775456"/>
                  <a:gd name="connsiteY16" fmla="*/ 146499 h 304869"/>
                  <a:gd name="connsiteX17" fmla="*/ 125772 w 775456"/>
                  <a:gd name="connsiteY17" fmla="*/ 189829 h 304869"/>
                  <a:gd name="connsiteX18" fmla="*/ 52240 w 775456"/>
                  <a:gd name="connsiteY18" fmla="*/ 238760 h 304869"/>
                  <a:gd name="connsiteX19" fmla="*/ 0 w 775456"/>
                  <a:gd name="connsiteY19" fmla="*/ 287234 h 304869"/>
                  <a:gd name="connsiteX0" fmla="*/ 0 w 774296"/>
                  <a:gd name="connsiteY0" fmla="*/ 285110 h 304369"/>
                  <a:gd name="connsiteX1" fmla="*/ 33082 w 774296"/>
                  <a:gd name="connsiteY1" fmla="*/ 301162 h 304369"/>
                  <a:gd name="connsiteX2" fmla="*/ 128176 w 774296"/>
                  <a:gd name="connsiteY2" fmla="*/ 230123 h 304369"/>
                  <a:gd name="connsiteX3" fmla="*/ 236188 w 774296"/>
                  <a:gd name="connsiteY3" fmla="*/ 164685 h 304369"/>
                  <a:gd name="connsiteX4" fmla="*/ 342807 w 774296"/>
                  <a:gd name="connsiteY4" fmla="*/ 114416 h 304369"/>
                  <a:gd name="connsiteX5" fmla="*/ 461568 w 774296"/>
                  <a:gd name="connsiteY5" fmla="*/ 66998 h 304369"/>
                  <a:gd name="connsiteX6" fmla="*/ 549048 w 774296"/>
                  <a:gd name="connsiteY6" fmla="*/ 51606 h 304369"/>
                  <a:gd name="connsiteX7" fmla="*/ 659567 w 774296"/>
                  <a:gd name="connsiteY7" fmla="*/ 40455 h 304369"/>
                  <a:gd name="connsiteX8" fmla="*/ 774296 w 774296"/>
                  <a:gd name="connsiteY8" fmla="*/ 36363 h 304369"/>
                  <a:gd name="connsiteX9" fmla="*/ 760235 w 774296"/>
                  <a:gd name="connsiteY9" fmla="*/ 0 h 304369"/>
                  <a:gd name="connsiteX10" fmla="*/ 693015 w 774296"/>
                  <a:gd name="connsiteY10" fmla="*/ 4267 h 304369"/>
                  <a:gd name="connsiteX11" fmla="*/ 576310 w 774296"/>
                  <a:gd name="connsiteY11" fmla="*/ 12512 h 304369"/>
                  <a:gd name="connsiteX12" fmla="*/ 464909 w 774296"/>
                  <a:gd name="connsiteY12" fmla="*/ 29187 h 304369"/>
                  <a:gd name="connsiteX13" fmla="*/ 394316 w 774296"/>
                  <a:gd name="connsiteY13" fmla="*/ 50684 h 304369"/>
                  <a:gd name="connsiteX14" fmla="*/ 337134 w 774296"/>
                  <a:gd name="connsiteY14" fmla="*/ 74115 h 304369"/>
                  <a:gd name="connsiteX15" fmla="*/ 270101 w 774296"/>
                  <a:gd name="connsiteY15" fmla="*/ 101701 h 304369"/>
                  <a:gd name="connsiteX16" fmla="*/ 190558 w 774296"/>
                  <a:gd name="connsiteY16" fmla="*/ 146499 h 304369"/>
                  <a:gd name="connsiteX17" fmla="*/ 124612 w 774296"/>
                  <a:gd name="connsiteY17" fmla="*/ 189829 h 304369"/>
                  <a:gd name="connsiteX18" fmla="*/ 51080 w 774296"/>
                  <a:gd name="connsiteY18" fmla="*/ 238760 h 304369"/>
                  <a:gd name="connsiteX19" fmla="*/ 0 w 774296"/>
                  <a:gd name="connsiteY19" fmla="*/ 285110 h 304369"/>
                  <a:gd name="connsiteX0" fmla="*/ 0 w 774296"/>
                  <a:gd name="connsiteY0" fmla="*/ 285110 h 309268"/>
                  <a:gd name="connsiteX1" fmla="*/ 20854 w 774296"/>
                  <a:gd name="connsiteY1" fmla="*/ 306733 h 309268"/>
                  <a:gd name="connsiteX2" fmla="*/ 128176 w 774296"/>
                  <a:gd name="connsiteY2" fmla="*/ 230123 h 309268"/>
                  <a:gd name="connsiteX3" fmla="*/ 236188 w 774296"/>
                  <a:gd name="connsiteY3" fmla="*/ 164685 h 309268"/>
                  <a:gd name="connsiteX4" fmla="*/ 342807 w 774296"/>
                  <a:gd name="connsiteY4" fmla="*/ 114416 h 309268"/>
                  <a:gd name="connsiteX5" fmla="*/ 461568 w 774296"/>
                  <a:gd name="connsiteY5" fmla="*/ 66998 h 309268"/>
                  <a:gd name="connsiteX6" fmla="*/ 549048 w 774296"/>
                  <a:gd name="connsiteY6" fmla="*/ 51606 h 309268"/>
                  <a:gd name="connsiteX7" fmla="*/ 659567 w 774296"/>
                  <a:gd name="connsiteY7" fmla="*/ 40455 h 309268"/>
                  <a:gd name="connsiteX8" fmla="*/ 774296 w 774296"/>
                  <a:gd name="connsiteY8" fmla="*/ 36363 h 309268"/>
                  <a:gd name="connsiteX9" fmla="*/ 760235 w 774296"/>
                  <a:gd name="connsiteY9" fmla="*/ 0 h 309268"/>
                  <a:gd name="connsiteX10" fmla="*/ 693015 w 774296"/>
                  <a:gd name="connsiteY10" fmla="*/ 4267 h 309268"/>
                  <a:gd name="connsiteX11" fmla="*/ 576310 w 774296"/>
                  <a:gd name="connsiteY11" fmla="*/ 12512 h 309268"/>
                  <a:gd name="connsiteX12" fmla="*/ 464909 w 774296"/>
                  <a:gd name="connsiteY12" fmla="*/ 29187 h 309268"/>
                  <a:gd name="connsiteX13" fmla="*/ 394316 w 774296"/>
                  <a:gd name="connsiteY13" fmla="*/ 50684 h 309268"/>
                  <a:gd name="connsiteX14" fmla="*/ 337134 w 774296"/>
                  <a:gd name="connsiteY14" fmla="*/ 74115 h 309268"/>
                  <a:gd name="connsiteX15" fmla="*/ 270101 w 774296"/>
                  <a:gd name="connsiteY15" fmla="*/ 101701 h 309268"/>
                  <a:gd name="connsiteX16" fmla="*/ 190558 w 774296"/>
                  <a:gd name="connsiteY16" fmla="*/ 146499 h 309268"/>
                  <a:gd name="connsiteX17" fmla="*/ 124612 w 774296"/>
                  <a:gd name="connsiteY17" fmla="*/ 189829 h 309268"/>
                  <a:gd name="connsiteX18" fmla="*/ 51080 w 774296"/>
                  <a:gd name="connsiteY18" fmla="*/ 238760 h 309268"/>
                  <a:gd name="connsiteX19" fmla="*/ 0 w 774296"/>
                  <a:gd name="connsiteY19" fmla="*/ 285110 h 309268"/>
                  <a:gd name="connsiteX0" fmla="*/ 0 w 774296"/>
                  <a:gd name="connsiteY0" fmla="*/ 285110 h 309692"/>
                  <a:gd name="connsiteX1" fmla="*/ 20854 w 774296"/>
                  <a:gd name="connsiteY1" fmla="*/ 306733 h 309692"/>
                  <a:gd name="connsiteX2" fmla="*/ 128176 w 774296"/>
                  <a:gd name="connsiteY2" fmla="*/ 230123 h 309692"/>
                  <a:gd name="connsiteX3" fmla="*/ 236188 w 774296"/>
                  <a:gd name="connsiteY3" fmla="*/ 164685 h 309692"/>
                  <a:gd name="connsiteX4" fmla="*/ 342807 w 774296"/>
                  <a:gd name="connsiteY4" fmla="*/ 114416 h 309692"/>
                  <a:gd name="connsiteX5" fmla="*/ 461568 w 774296"/>
                  <a:gd name="connsiteY5" fmla="*/ 66998 h 309692"/>
                  <a:gd name="connsiteX6" fmla="*/ 549048 w 774296"/>
                  <a:gd name="connsiteY6" fmla="*/ 51606 h 309692"/>
                  <a:gd name="connsiteX7" fmla="*/ 659567 w 774296"/>
                  <a:gd name="connsiteY7" fmla="*/ 40455 h 309692"/>
                  <a:gd name="connsiteX8" fmla="*/ 774296 w 774296"/>
                  <a:gd name="connsiteY8" fmla="*/ 36363 h 309692"/>
                  <a:gd name="connsiteX9" fmla="*/ 760235 w 774296"/>
                  <a:gd name="connsiteY9" fmla="*/ 0 h 309692"/>
                  <a:gd name="connsiteX10" fmla="*/ 693015 w 774296"/>
                  <a:gd name="connsiteY10" fmla="*/ 4267 h 309692"/>
                  <a:gd name="connsiteX11" fmla="*/ 576310 w 774296"/>
                  <a:gd name="connsiteY11" fmla="*/ 12512 h 309692"/>
                  <a:gd name="connsiteX12" fmla="*/ 464909 w 774296"/>
                  <a:gd name="connsiteY12" fmla="*/ 29187 h 309692"/>
                  <a:gd name="connsiteX13" fmla="*/ 394316 w 774296"/>
                  <a:gd name="connsiteY13" fmla="*/ 50684 h 309692"/>
                  <a:gd name="connsiteX14" fmla="*/ 337134 w 774296"/>
                  <a:gd name="connsiteY14" fmla="*/ 74115 h 309692"/>
                  <a:gd name="connsiteX15" fmla="*/ 270101 w 774296"/>
                  <a:gd name="connsiteY15" fmla="*/ 101701 h 309692"/>
                  <a:gd name="connsiteX16" fmla="*/ 190558 w 774296"/>
                  <a:gd name="connsiteY16" fmla="*/ 146499 h 309692"/>
                  <a:gd name="connsiteX17" fmla="*/ 124612 w 774296"/>
                  <a:gd name="connsiteY17" fmla="*/ 189829 h 309692"/>
                  <a:gd name="connsiteX18" fmla="*/ 51080 w 774296"/>
                  <a:gd name="connsiteY18" fmla="*/ 238760 h 309692"/>
                  <a:gd name="connsiteX19" fmla="*/ 0 w 774296"/>
                  <a:gd name="connsiteY19" fmla="*/ 285110 h 309692"/>
                  <a:gd name="connsiteX0" fmla="*/ 0 w 785363"/>
                  <a:gd name="connsiteY0" fmla="*/ 288560 h 309881"/>
                  <a:gd name="connsiteX1" fmla="*/ 31921 w 785363"/>
                  <a:gd name="connsiteY1" fmla="*/ 306733 h 309881"/>
                  <a:gd name="connsiteX2" fmla="*/ 139243 w 785363"/>
                  <a:gd name="connsiteY2" fmla="*/ 230123 h 309881"/>
                  <a:gd name="connsiteX3" fmla="*/ 247255 w 785363"/>
                  <a:gd name="connsiteY3" fmla="*/ 164685 h 309881"/>
                  <a:gd name="connsiteX4" fmla="*/ 353874 w 785363"/>
                  <a:gd name="connsiteY4" fmla="*/ 114416 h 309881"/>
                  <a:gd name="connsiteX5" fmla="*/ 472635 w 785363"/>
                  <a:gd name="connsiteY5" fmla="*/ 66998 h 309881"/>
                  <a:gd name="connsiteX6" fmla="*/ 560115 w 785363"/>
                  <a:gd name="connsiteY6" fmla="*/ 51606 h 309881"/>
                  <a:gd name="connsiteX7" fmla="*/ 670634 w 785363"/>
                  <a:gd name="connsiteY7" fmla="*/ 40455 h 309881"/>
                  <a:gd name="connsiteX8" fmla="*/ 785363 w 785363"/>
                  <a:gd name="connsiteY8" fmla="*/ 36363 h 309881"/>
                  <a:gd name="connsiteX9" fmla="*/ 771302 w 785363"/>
                  <a:gd name="connsiteY9" fmla="*/ 0 h 309881"/>
                  <a:gd name="connsiteX10" fmla="*/ 704082 w 785363"/>
                  <a:gd name="connsiteY10" fmla="*/ 4267 h 309881"/>
                  <a:gd name="connsiteX11" fmla="*/ 587377 w 785363"/>
                  <a:gd name="connsiteY11" fmla="*/ 12512 h 309881"/>
                  <a:gd name="connsiteX12" fmla="*/ 475976 w 785363"/>
                  <a:gd name="connsiteY12" fmla="*/ 29187 h 309881"/>
                  <a:gd name="connsiteX13" fmla="*/ 405383 w 785363"/>
                  <a:gd name="connsiteY13" fmla="*/ 50684 h 309881"/>
                  <a:gd name="connsiteX14" fmla="*/ 348201 w 785363"/>
                  <a:gd name="connsiteY14" fmla="*/ 74115 h 309881"/>
                  <a:gd name="connsiteX15" fmla="*/ 281168 w 785363"/>
                  <a:gd name="connsiteY15" fmla="*/ 101701 h 309881"/>
                  <a:gd name="connsiteX16" fmla="*/ 201625 w 785363"/>
                  <a:gd name="connsiteY16" fmla="*/ 146499 h 309881"/>
                  <a:gd name="connsiteX17" fmla="*/ 135679 w 785363"/>
                  <a:gd name="connsiteY17" fmla="*/ 189829 h 309881"/>
                  <a:gd name="connsiteX18" fmla="*/ 62147 w 785363"/>
                  <a:gd name="connsiteY18" fmla="*/ 238760 h 309881"/>
                  <a:gd name="connsiteX19" fmla="*/ 0 w 785363"/>
                  <a:gd name="connsiteY19" fmla="*/ 288560 h 309881"/>
                  <a:gd name="connsiteX0" fmla="*/ 0 w 785363"/>
                  <a:gd name="connsiteY0" fmla="*/ 288560 h 310889"/>
                  <a:gd name="connsiteX1" fmla="*/ 28232 w 785363"/>
                  <a:gd name="connsiteY1" fmla="*/ 307884 h 310889"/>
                  <a:gd name="connsiteX2" fmla="*/ 139243 w 785363"/>
                  <a:gd name="connsiteY2" fmla="*/ 230123 h 310889"/>
                  <a:gd name="connsiteX3" fmla="*/ 247255 w 785363"/>
                  <a:gd name="connsiteY3" fmla="*/ 164685 h 310889"/>
                  <a:gd name="connsiteX4" fmla="*/ 353874 w 785363"/>
                  <a:gd name="connsiteY4" fmla="*/ 114416 h 310889"/>
                  <a:gd name="connsiteX5" fmla="*/ 472635 w 785363"/>
                  <a:gd name="connsiteY5" fmla="*/ 66998 h 310889"/>
                  <a:gd name="connsiteX6" fmla="*/ 560115 w 785363"/>
                  <a:gd name="connsiteY6" fmla="*/ 51606 h 310889"/>
                  <a:gd name="connsiteX7" fmla="*/ 670634 w 785363"/>
                  <a:gd name="connsiteY7" fmla="*/ 40455 h 310889"/>
                  <a:gd name="connsiteX8" fmla="*/ 785363 w 785363"/>
                  <a:gd name="connsiteY8" fmla="*/ 36363 h 310889"/>
                  <a:gd name="connsiteX9" fmla="*/ 771302 w 785363"/>
                  <a:gd name="connsiteY9" fmla="*/ 0 h 310889"/>
                  <a:gd name="connsiteX10" fmla="*/ 704082 w 785363"/>
                  <a:gd name="connsiteY10" fmla="*/ 4267 h 310889"/>
                  <a:gd name="connsiteX11" fmla="*/ 587377 w 785363"/>
                  <a:gd name="connsiteY11" fmla="*/ 12512 h 310889"/>
                  <a:gd name="connsiteX12" fmla="*/ 475976 w 785363"/>
                  <a:gd name="connsiteY12" fmla="*/ 29187 h 310889"/>
                  <a:gd name="connsiteX13" fmla="*/ 405383 w 785363"/>
                  <a:gd name="connsiteY13" fmla="*/ 50684 h 310889"/>
                  <a:gd name="connsiteX14" fmla="*/ 348201 w 785363"/>
                  <a:gd name="connsiteY14" fmla="*/ 74115 h 310889"/>
                  <a:gd name="connsiteX15" fmla="*/ 281168 w 785363"/>
                  <a:gd name="connsiteY15" fmla="*/ 101701 h 310889"/>
                  <a:gd name="connsiteX16" fmla="*/ 201625 w 785363"/>
                  <a:gd name="connsiteY16" fmla="*/ 146499 h 310889"/>
                  <a:gd name="connsiteX17" fmla="*/ 135679 w 785363"/>
                  <a:gd name="connsiteY17" fmla="*/ 189829 h 310889"/>
                  <a:gd name="connsiteX18" fmla="*/ 62147 w 785363"/>
                  <a:gd name="connsiteY18" fmla="*/ 238760 h 310889"/>
                  <a:gd name="connsiteX19" fmla="*/ 0 w 785363"/>
                  <a:gd name="connsiteY19" fmla="*/ 288560 h 310889"/>
                  <a:gd name="connsiteX0" fmla="*/ 33915 w 757131"/>
                  <a:gd name="connsiteY0" fmla="*/ 238760 h 307884"/>
                  <a:gd name="connsiteX1" fmla="*/ 0 w 757131"/>
                  <a:gd name="connsiteY1" fmla="*/ 307884 h 307884"/>
                  <a:gd name="connsiteX2" fmla="*/ 111011 w 757131"/>
                  <a:gd name="connsiteY2" fmla="*/ 230123 h 307884"/>
                  <a:gd name="connsiteX3" fmla="*/ 219023 w 757131"/>
                  <a:gd name="connsiteY3" fmla="*/ 164685 h 307884"/>
                  <a:gd name="connsiteX4" fmla="*/ 325642 w 757131"/>
                  <a:gd name="connsiteY4" fmla="*/ 114416 h 307884"/>
                  <a:gd name="connsiteX5" fmla="*/ 444403 w 757131"/>
                  <a:gd name="connsiteY5" fmla="*/ 66998 h 307884"/>
                  <a:gd name="connsiteX6" fmla="*/ 531883 w 757131"/>
                  <a:gd name="connsiteY6" fmla="*/ 51606 h 307884"/>
                  <a:gd name="connsiteX7" fmla="*/ 642402 w 757131"/>
                  <a:gd name="connsiteY7" fmla="*/ 40455 h 307884"/>
                  <a:gd name="connsiteX8" fmla="*/ 757131 w 757131"/>
                  <a:gd name="connsiteY8" fmla="*/ 36363 h 307884"/>
                  <a:gd name="connsiteX9" fmla="*/ 743070 w 757131"/>
                  <a:gd name="connsiteY9" fmla="*/ 0 h 307884"/>
                  <a:gd name="connsiteX10" fmla="*/ 675850 w 757131"/>
                  <a:gd name="connsiteY10" fmla="*/ 4267 h 307884"/>
                  <a:gd name="connsiteX11" fmla="*/ 559145 w 757131"/>
                  <a:gd name="connsiteY11" fmla="*/ 12512 h 307884"/>
                  <a:gd name="connsiteX12" fmla="*/ 447744 w 757131"/>
                  <a:gd name="connsiteY12" fmla="*/ 29187 h 307884"/>
                  <a:gd name="connsiteX13" fmla="*/ 377151 w 757131"/>
                  <a:gd name="connsiteY13" fmla="*/ 50684 h 307884"/>
                  <a:gd name="connsiteX14" fmla="*/ 319969 w 757131"/>
                  <a:gd name="connsiteY14" fmla="*/ 74115 h 307884"/>
                  <a:gd name="connsiteX15" fmla="*/ 252936 w 757131"/>
                  <a:gd name="connsiteY15" fmla="*/ 101701 h 307884"/>
                  <a:gd name="connsiteX16" fmla="*/ 173393 w 757131"/>
                  <a:gd name="connsiteY16" fmla="*/ 146499 h 307884"/>
                  <a:gd name="connsiteX17" fmla="*/ 107447 w 757131"/>
                  <a:gd name="connsiteY17" fmla="*/ 189829 h 307884"/>
                  <a:gd name="connsiteX18" fmla="*/ 33915 w 757131"/>
                  <a:gd name="connsiteY18" fmla="*/ 238760 h 307884"/>
                  <a:gd name="connsiteX0" fmla="*/ 0 w 723216"/>
                  <a:gd name="connsiteY0" fmla="*/ 238760 h 238760"/>
                  <a:gd name="connsiteX1" fmla="*/ 77096 w 723216"/>
                  <a:gd name="connsiteY1" fmla="*/ 230123 h 238760"/>
                  <a:gd name="connsiteX2" fmla="*/ 185108 w 723216"/>
                  <a:gd name="connsiteY2" fmla="*/ 164685 h 238760"/>
                  <a:gd name="connsiteX3" fmla="*/ 291727 w 723216"/>
                  <a:gd name="connsiteY3" fmla="*/ 114416 h 238760"/>
                  <a:gd name="connsiteX4" fmla="*/ 410488 w 723216"/>
                  <a:gd name="connsiteY4" fmla="*/ 66998 h 238760"/>
                  <a:gd name="connsiteX5" fmla="*/ 497968 w 723216"/>
                  <a:gd name="connsiteY5" fmla="*/ 51606 h 238760"/>
                  <a:gd name="connsiteX6" fmla="*/ 608487 w 723216"/>
                  <a:gd name="connsiteY6" fmla="*/ 40455 h 238760"/>
                  <a:gd name="connsiteX7" fmla="*/ 723216 w 723216"/>
                  <a:gd name="connsiteY7" fmla="*/ 36363 h 238760"/>
                  <a:gd name="connsiteX8" fmla="*/ 709155 w 723216"/>
                  <a:gd name="connsiteY8" fmla="*/ 0 h 238760"/>
                  <a:gd name="connsiteX9" fmla="*/ 641935 w 723216"/>
                  <a:gd name="connsiteY9" fmla="*/ 4267 h 238760"/>
                  <a:gd name="connsiteX10" fmla="*/ 525230 w 723216"/>
                  <a:gd name="connsiteY10" fmla="*/ 12512 h 238760"/>
                  <a:gd name="connsiteX11" fmla="*/ 413829 w 723216"/>
                  <a:gd name="connsiteY11" fmla="*/ 29187 h 238760"/>
                  <a:gd name="connsiteX12" fmla="*/ 343236 w 723216"/>
                  <a:gd name="connsiteY12" fmla="*/ 50684 h 238760"/>
                  <a:gd name="connsiteX13" fmla="*/ 286054 w 723216"/>
                  <a:gd name="connsiteY13" fmla="*/ 74115 h 238760"/>
                  <a:gd name="connsiteX14" fmla="*/ 219021 w 723216"/>
                  <a:gd name="connsiteY14" fmla="*/ 101701 h 238760"/>
                  <a:gd name="connsiteX15" fmla="*/ 139478 w 723216"/>
                  <a:gd name="connsiteY15" fmla="*/ 146499 h 238760"/>
                  <a:gd name="connsiteX16" fmla="*/ 73532 w 723216"/>
                  <a:gd name="connsiteY16" fmla="*/ 189829 h 238760"/>
                  <a:gd name="connsiteX17" fmla="*/ 0 w 723216"/>
                  <a:gd name="connsiteY17" fmla="*/ 238760 h 238760"/>
                  <a:gd name="connsiteX0" fmla="*/ 0 w 723216"/>
                  <a:gd name="connsiteY0" fmla="*/ 238760 h 238760"/>
                  <a:gd name="connsiteX1" fmla="*/ 77096 w 723216"/>
                  <a:gd name="connsiteY1" fmla="*/ 230123 h 238760"/>
                  <a:gd name="connsiteX2" fmla="*/ 121906 w 723216"/>
                  <a:gd name="connsiteY2" fmla="*/ 205974 h 238760"/>
                  <a:gd name="connsiteX3" fmla="*/ 185108 w 723216"/>
                  <a:gd name="connsiteY3" fmla="*/ 164685 h 238760"/>
                  <a:gd name="connsiteX4" fmla="*/ 291727 w 723216"/>
                  <a:gd name="connsiteY4" fmla="*/ 114416 h 238760"/>
                  <a:gd name="connsiteX5" fmla="*/ 410488 w 723216"/>
                  <a:gd name="connsiteY5" fmla="*/ 66998 h 238760"/>
                  <a:gd name="connsiteX6" fmla="*/ 497968 w 723216"/>
                  <a:gd name="connsiteY6" fmla="*/ 51606 h 238760"/>
                  <a:gd name="connsiteX7" fmla="*/ 608487 w 723216"/>
                  <a:gd name="connsiteY7" fmla="*/ 40455 h 238760"/>
                  <a:gd name="connsiteX8" fmla="*/ 723216 w 723216"/>
                  <a:gd name="connsiteY8" fmla="*/ 36363 h 238760"/>
                  <a:gd name="connsiteX9" fmla="*/ 709155 w 723216"/>
                  <a:gd name="connsiteY9" fmla="*/ 0 h 238760"/>
                  <a:gd name="connsiteX10" fmla="*/ 641935 w 723216"/>
                  <a:gd name="connsiteY10" fmla="*/ 4267 h 238760"/>
                  <a:gd name="connsiteX11" fmla="*/ 525230 w 723216"/>
                  <a:gd name="connsiteY11" fmla="*/ 12512 h 238760"/>
                  <a:gd name="connsiteX12" fmla="*/ 413829 w 723216"/>
                  <a:gd name="connsiteY12" fmla="*/ 29187 h 238760"/>
                  <a:gd name="connsiteX13" fmla="*/ 343236 w 723216"/>
                  <a:gd name="connsiteY13" fmla="*/ 50684 h 238760"/>
                  <a:gd name="connsiteX14" fmla="*/ 286054 w 723216"/>
                  <a:gd name="connsiteY14" fmla="*/ 74115 h 238760"/>
                  <a:gd name="connsiteX15" fmla="*/ 219021 w 723216"/>
                  <a:gd name="connsiteY15" fmla="*/ 101701 h 238760"/>
                  <a:gd name="connsiteX16" fmla="*/ 139478 w 723216"/>
                  <a:gd name="connsiteY16" fmla="*/ 146499 h 238760"/>
                  <a:gd name="connsiteX17" fmla="*/ 73532 w 723216"/>
                  <a:gd name="connsiteY17" fmla="*/ 189829 h 238760"/>
                  <a:gd name="connsiteX18" fmla="*/ 0 w 723216"/>
                  <a:gd name="connsiteY18" fmla="*/ 238760 h 238760"/>
                  <a:gd name="connsiteX0" fmla="*/ 0 w 723216"/>
                  <a:gd name="connsiteY0" fmla="*/ 238760 h 274332"/>
                  <a:gd name="connsiteX1" fmla="*/ 41374 w 723216"/>
                  <a:gd name="connsiteY1" fmla="*/ 274332 h 274332"/>
                  <a:gd name="connsiteX2" fmla="*/ 121906 w 723216"/>
                  <a:gd name="connsiteY2" fmla="*/ 205974 h 274332"/>
                  <a:gd name="connsiteX3" fmla="*/ 185108 w 723216"/>
                  <a:gd name="connsiteY3" fmla="*/ 164685 h 274332"/>
                  <a:gd name="connsiteX4" fmla="*/ 291727 w 723216"/>
                  <a:gd name="connsiteY4" fmla="*/ 114416 h 274332"/>
                  <a:gd name="connsiteX5" fmla="*/ 410488 w 723216"/>
                  <a:gd name="connsiteY5" fmla="*/ 66998 h 274332"/>
                  <a:gd name="connsiteX6" fmla="*/ 497968 w 723216"/>
                  <a:gd name="connsiteY6" fmla="*/ 51606 h 274332"/>
                  <a:gd name="connsiteX7" fmla="*/ 608487 w 723216"/>
                  <a:gd name="connsiteY7" fmla="*/ 40455 h 274332"/>
                  <a:gd name="connsiteX8" fmla="*/ 723216 w 723216"/>
                  <a:gd name="connsiteY8" fmla="*/ 36363 h 274332"/>
                  <a:gd name="connsiteX9" fmla="*/ 709155 w 723216"/>
                  <a:gd name="connsiteY9" fmla="*/ 0 h 274332"/>
                  <a:gd name="connsiteX10" fmla="*/ 641935 w 723216"/>
                  <a:gd name="connsiteY10" fmla="*/ 4267 h 274332"/>
                  <a:gd name="connsiteX11" fmla="*/ 525230 w 723216"/>
                  <a:gd name="connsiteY11" fmla="*/ 12512 h 274332"/>
                  <a:gd name="connsiteX12" fmla="*/ 413829 w 723216"/>
                  <a:gd name="connsiteY12" fmla="*/ 29187 h 274332"/>
                  <a:gd name="connsiteX13" fmla="*/ 343236 w 723216"/>
                  <a:gd name="connsiteY13" fmla="*/ 50684 h 274332"/>
                  <a:gd name="connsiteX14" fmla="*/ 286054 w 723216"/>
                  <a:gd name="connsiteY14" fmla="*/ 74115 h 274332"/>
                  <a:gd name="connsiteX15" fmla="*/ 219021 w 723216"/>
                  <a:gd name="connsiteY15" fmla="*/ 101701 h 274332"/>
                  <a:gd name="connsiteX16" fmla="*/ 139478 w 723216"/>
                  <a:gd name="connsiteY16" fmla="*/ 146499 h 274332"/>
                  <a:gd name="connsiteX17" fmla="*/ 73532 w 723216"/>
                  <a:gd name="connsiteY17" fmla="*/ 189829 h 274332"/>
                  <a:gd name="connsiteX18" fmla="*/ 0 w 723216"/>
                  <a:gd name="connsiteY18" fmla="*/ 238760 h 274332"/>
                  <a:gd name="connsiteX0" fmla="*/ 0 w 696826"/>
                  <a:gd name="connsiteY0" fmla="*/ 227385 h 274586"/>
                  <a:gd name="connsiteX1" fmla="*/ 14984 w 696826"/>
                  <a:gd name="connsiteY1" fmla="*/ 274332 h 274586"/>
                  <a:gd name="connsiteX2" fmla="*/ 95516 w 696826"/>
                  <a:gd name="connsiteY2" fmla="*/ 205974 h 274586"/>
                  <a:gd name="connsiteX3" fmla="*/ 158718 w 696826"/>
                  <a:gd name="connsiteY3" fmla="*/ 164685 h 274586"/>
                  <a:gd name="connsiteX4" fmla="*/ 265337 w 696826"/>
                  <a:gd name="connsiteY4" fmla="*/ 114416 h 274586"/>
                  <a:gd name="connsiteX5" fmla="*/ 384098 w 696826"/>
                  <a:gd name="connsiteY5" fmla="*/ 66998 h 274586"/>
                  <a:gd name="connsiteX6" fmla="*/ 471578 w 696826"/>
                  <a:gd name="connsiteY6" fmla="*/ 51606 h 274586"/>
                  <a:gd name="connsiteX7" fmla="*/ 582097 w 696826"/>
                  <a:gd name="connsiteY7" fmla="*/ 40455 h 274586"/>
                  <a:gd name="connsiteX8" fmla="*/ 696826 w 696826"/>
                  <a:gd name="connsiteY8" fmla="*/ 36363 h 274586"/>
                  <a:gd name="connsiteX9" fmla="*/ 682765 w 696826"/>
                  <a:gd name="connsiteY9" fmla="*/ 0 h 274586"/>
                  <a:gd name="connsiteX10" fmla="*/ 615545 w 696826"/>
                  <a:gd name="connsiteY10" fmla="*/ 4267 h 274586"/>
                  <a:gd name="connsiteX11" fmla="*/ 498840 w 696826"/>
                  <a:gd name="connsiteY11" fmla="*/ 12512 h 274586"/>
                  <a:gd name="connsiteX12" fmla="*/ 387439 w 696826"/>
                  <a:gd name="connsiteY12" fmla="*/ 29187 h 274586"/>
                  <a:gd name="connsiteX13" fmla="*/ 316846 w 696826"/>
                  <a:gd name="connsiteY13" fmla="*/ 50684 h 274586"/>
                  <a:gd name="connsiteX14" fmla="*/ 259664 w 696826"/>
                  <a:gd name="connsiteY14" fmla="*/ 74115 h 274586"/>
                  <a:gd name="connsiteX15" fmla="*/ 192631 w 696826"/>
                  <a:gd name="connsiteY15" fmla="*/ 101701 h 274586"/>
                  <a:gd name="connsiteX16" fmla="*/ 113088 w 696826"/>
                  <a:gd name="connsiteY16" fmla="*/ 146499 h 274586"/>
                  <a:gd name="connsiteX17" fmla="*/ 47142 w 696826"/>
                  <a:gd name="connsiteY17" fmla="*/ 189829 h 274586"/>
                  <a:gd name="connsiteX18" fmla="*/ 0 w 696826"/>
                  <a:gd name="connsiteY18" fmla="*/ 227385 h 274586"/>
                  <a:gd name="connsiteX0" fmla="*/ 0 w 696826"/>
                  <a:gd name="connsiteY0" fmla="*/ 227385 h 278875"/>
                  <a:gd name="connsiteX1" fmla="*/ 8796 w 696826"/>
                  <a:gd name="connsiteY1" fmla="*/ 278647 h 278875"/>
                  <a:gd name="connsiteX2" fmla="*/ 95516 w 696826"/>
                  <a:gd name="connsiteY2" fmla="*/ 205974 h 278875"/>
                  <a:gd name="connsiteX3" fmla="*/ 158718 w 696826"/>
                  <a:gd name="connsiteY3" fmla="*/ 164685 h 278875"/>
                  <a:gd name="connsiteX4" fmla="*/ 265337 w 696826"/>
                  <a:gd name="connsiteY4" fmla="*/ 114416 h 278875"/>
                  <a:gd name="connsiteX5" fmla="*/ 384098 w 696826"/>
                  <a:gd name="connsiteY5" fmla="*/ 66998 h 278875"/>
                  <a:gd name="connsiteX6" fmla="*/ 471578 w 696826"/>
                  <a:gd name="connsiteY6" fmla="*/ 51606 h 278875"/>
                  <a:gd name="connsiteX7" fmla="*/ 582097 w 696826"/>
                  <a:gd name="connsiteY7" fmla="*/ 40455 h 278875"/>
                  <a:gd name="connsiteX8" fmla="*/ 696826 w 696826"/>
                  <a:gd name="connsiteY8" fmla="*/ 36363 h 278875"/>
                  <a:gd name="connsiteX9" fmla="*/ 682765 w 696826"/>
                  <a:gd name="connsiteY9" fmla="*/ 0 h 278875"/>
                  <a:gd name="connsiteX10" fmla="*/ 615545 w 696826"/>
                  <a:gd name="connsiteY10" fmla="*/ 4267 h 278875"/>
                  <a:gd name="connsiteX11" fmla="*/ 498840 w 696826"/>
                  <a:gd name="connsiteY11" fmla="*/ 12512 h 278875"/>
                  <a:gd name="connsiteX12" fmla="*/ 387439 w 696826"/>
                  <a:gd name="connsiteY12" fmla="*/ 29187 h 278875"/>
                  <a:gd name="connsiteX13" fmla="*/ 316846 w 696826"/>
                  <a:gd name="connsiteY13" fmla="*/ 50684 h 278875"/>
                  <a:gd name="connsiteX14" fmla="*/ 259664 w 696826"/>
                  <a:gd name="connsiteY14" fmla="*/ 74115 h 278875"/>
                  <a:gd name="connsiteX15" fmla="*/ 192631 w 696826"/>
                  <a:gd name="connsiteY15" fmla="*/ 101701 h 278875"/>
                  <a:gd name="connsiteX16" fmla="*/ 113088 w 696826"/>
                  <a:gd name="connsiteY16" fmla="*/ 146499 h 278875"/>
                  <a:gd name="connsiteX17" fmla="*/ 47142 w 696826"/>
                  <a:gd name="connsiteY17" fmla="*/ 189829 h 278875"/>
                  <a:gd name="connsiteX18" fmla="*/ 0 w 696826"/>
                  <a:gd name="connsiteY18" fmla="*/ 227385 h 278875"/>
                  <a:gd name="connsiteX0" fmla="*/ 0 w 696826"/>
                  <a:gd name="connsiteY0" fmla="*/ 227385 h 273223"/>
                  <a:gd name="connsiteX1" fmla="*/ 21990 w 696826"/>
                  <a:gd name="connsiteY1" fmla="*/ 272959 h 273223"/>
                  <a:gd name="connsiteX2" fmla="*/ 95516 w 696826"/>
                  <a:gd name="connsiteY2" fmla="*/ 205974 h 273223"/>
                  <a:gd name="connsiteX3" fmla="*/ 158718 w 696826"/>
                  <a:gd name="connsiteY3" fmla="*/ 164685 h 273223"/>
                  <a:gd name="connsiteX4" fmla="*/ 265337 w 696826"/>
                  <a:gd name="connsiteY4" fmla="*/ 114416 h 273223"/>
                  <a:gd name="connsiteX5" fmla="*/ 384098 w 696826"/>
                  <a:gd name="connsiteY5" fmla="*/ 66998 h 273223"/>
                  <a:gd name="connsiteX6" fmla="*/ 471578 w 696826"/>
                  <a:gd name="connsiteY6" fmla="*/ 51606 h 273223"/>
                  <a:gd name="connsiteX7" fmla="*/ 582097 w 696826"/>
                  <a:gd name="connsiteY7" fmla="*/ 40455 h 273223"/>
                  <a:gd name="connsiteX8" fmla="*/ 696826 w 696826"/>
                  <a:gd name="connsiteY8" fmla="*/ 36363 h 273223"/>
                  <a:gd name="connsiteX9" fmla="*/ 682765 w 696826"/>
                  <a:gd name="connsiteY9" fmla="*/ 0 h 273223"/>
                  <a:gd name="connsiteX10" fmla="*/ 615545 w 696826"/>
                  <a:gd name="connsiteY10" fmla="*/ 4267 h 273223"/>
                  <a:gd name="connsiteX11" fmla="*/ 498840 w 696826"/>
                  <a:gd name="connsiteY11" fmla="*/ 12512 h 273223"/>
                  <a:gd name="connsiteX12" fmla="*/ 387439 w 696826"/>
                  <a:gd name="connsiteY12" fmla="*/ 29187 h 273223"/>
                  <a:gd name="connsiteX13" fmla="*/ 316846 w 696826"/>
                  <a:gd name="connsiteY13" fmla="*/ 50684 h 273223"/>
                  <a:gd name="connsiteX14" fmla="*/ 259664 w 696826"/>
                  <a:gd name="connsiteY14" fmla="*/ 74115 h 273223"/>
                  <a:gd name="connsiteX15" fmla="*/ 192631 w 696826"/>
                  <a:gd name="connsiteY15" fmla="*/ 101701 h 273223"/>
                  <a:gd name="connsiteX16" fmla="*/ 113088 w 696826"/>
                  <a:gd name="connsiteY16" fmla="*/ 146499 h 273223"/>
                  <a:gd name="connsiteX17" fmla="*/ 47142 w 696826"/>
                  <a:gd name="connsiteY17" fmla="*/ 189829 h 273223"/>
                  <a:gd name="connsiteX18" fmla="*/ 0 w 696826"/>
                  <a:gd name="connsiteY18" fmla="*/ 227385 h 273223"/>
                  <a:gd name="connsiteX0" fmla="*/ 0 w 696826"/>
                  <a:gd name="connsiteY0" fmla="*/ 227385 h 281116"/>
                  <a:gd name="connsiteX1" fmla="*/ 13116 w 696826"/>
                  <a:gd name="connsiteY1" fmla="*/ 280900 h 281116"/>
                  <a:gd name="connsiteX2" fmla="*/ 95516 w 696826"/>
                  <a:gd name="connsiteY2" fmla="*/ 205974 h 281116"/>
                  <a:gd name="connsiteX3" fmla="*/ 158718 w 696826"/>
                  <a:gd name="connsiteY3" fmla="*/ 164685 h 281116"/>
                  <a:gd name="connsiteX4" fmla="*/ 265337 w 696826"/>
                  <a:gd name="connsiteY4" fmla="*/ 114416 h 281116"/>
                  <a:gd name="connsiteX5" fmla="*/ 384098 w 696826"/>
                  <a:gd name="connsiteY5" fmla="*/ 66998 h 281116"/>
                  <a:gd name="connsiteX6" fmla="*/ 471578 w 696826"/>
                  <a:gd name="connsiteY6" fmla="*/ 51606 h 281116"/>
                  <a:gd name="connsiteX7" fmla="*/ 582097 w 696826"/>
                  <a:gd name="connsiteY7" fmla="*/ 40455 h 281116"/>
                  <a:gd name="connsiteX8" fmla="*/ 696826 w 696826"/>
                  <a:gd name="connsiteY8" fmla="*/ 36363 h 281116"/>
                  <a:gd name="connsiteX9" fmla="*/ 682765 w 696826"/>
                  <a:gd name="connsiteY9" fmla="*/ 0 h 281116"/>
                  <a:gd name="connsiteX10" fmla="*/ 615545 w 696826"/>
                  <a:gd name="connsiteY10" fmla="*/ 4267 h 281116"/>
                  <a:gd name="connsiteX11" fmla="*/ 498840 w 696826"/>
                  <a:gd name="connsiteY11" fmla="*/ 12512 h 281116"/>
                  <a:gd name="connsiteX12" fmla="*/ 387439 w 696826"/>
                  <a:gd name="connsiteY12" fmla="*/ 29187 h 281116"/>
                  <a:gd name="connsiteX13" fmla="*/ 316846 w 696826"/>
                  <a:gd name="connsiteY13" fmla="*/ 50684 h 281116"/>
                  <a:gd name="connsiteX14" fmla="*/ 259664 w 696826"/>
                  <a:gd name="connsiteY14" fmla="*/ 74115 h 281116"/>
                  <a:gd name="connsiteX15" fmla="*/ 192631 w 696826"/>
                  <a:gd name="connsiteY15" fmla="*/ 101701 h 281116"/>
                  <a:gd name="connsiteX16" fmla="*/ 113088 w 696826"/>
                  <a:gd name="connsiteY16" fmla="*/ 146499 h 281116"/>
                  <a:gd name="connsiteX17" fmla="*/ 47142 w 696826"/>
                  <a:gd name="connsiteY17" fmla="*/ 189829 h 281116"/>
                  <a:gd name="connsiteX18" fmla="*/ 0 w 696826"/>
                  <a:gd name="connsiteY18" fmla="*/ 227385 h 281116"/>
                  <a:gd name="connsiteX0" fmla="*/ 0 w 694370"/>
                  <a:gd name="connsiteY0" fmla="*/ 236205 h 281403"/>
                  <a:gd name="connsiteX1" fmla="*/ 10660 w 694370"/>
                  <a:gd name="connsiteY1" fmla="*/ 280900 h 281403"/>
                  <a:gd name="connsiteX2" fmla="*/ 93060 w 694370"/>
                  <a:gd name="connsiteY2" fmla="*/ 205974 h 281403"/>
                  <a:gd name="connsiteX3" fmla="*/ 156262 w 694370"/>
                  <a:gd name="connsiteY3" fmla="*/ 164685 h 281403"/>
                  <a:gd name="connsiteX4" fmla="*/ 262881 w 694370"/>
                  <a:gd name="connsiteY4" fmla="*/ 114416 h 281403"/>
                  <a:gd name="connsiteX5" fmla="*/ 381642 w 694370"/>
                  <a:gd name="connsiteY5" fmla="*/ 66998 h 281403"/>
                  <a:gd name="connsiteX6" fmla="*/ 469122 w 694370"/>
                  <a:gd name="connsiteY6" fmla="*/ 51606 h 281403"/>
                  <a:gd name="connsiteX7" fmla="*/ 579641 w 694370"/>
                  <a:gd name="connsiteY7" fmla="*/ 40455 h 281403"/>
                  <a:gd name="connsiteX8" fmla="*/ 694370 w 694370"/>
                  <a:gd name="connsiteY8" fmla="*/ 36363 h 281403"/>
                  <a:gd name="connsiteX9" fmla="*/ 680309 w 694370"/>
                  <a:gd name="connsiteY9" fmla="*/ 0 h 281403"/>
                  <a:gd name="connsiteX10" fmla="*/ 613089 w 694370"/>
                  <a:gd name="connsiteY10" fmla="*/ 4267 h 281403"/>
                  <a:gd name="connsiteX11" fmla="*/ 496384 w 694370"/>
                  <a:gd name="connsiteY11" fmla="*/ 12512 h 281403"/>
                  <a:gd name="connsiteX12" fmla="*/ 384983 w 694370"/>
                  <a:gd name="connsiteY12" fmla="*/ 29187 h 281403"/>
                  <a:gd name="connsiteX13" fmla="*/ 314390 w 694370"/>
                  <a:gd name="connsiteY13" fmla="*/ 50684 h 281403"/>
                  <a:gd name="connsiteX14" fmla="*/ 257208 w 694370"/>
                  <a:gd name="connsiteY14" fmla="*/ 74115 h 281403"/>
                  <a:gd name="connsiteX15" fmla="*/ 190175 w 694370"/>
                  <a:gd name="connsiteY15" fmla="*/ 101701 h 281403"/>
                  <a:gd name="connsiteX16" fmla="*/ 110632 w 694370"/>
                  <a:gd name="connsiteY16" fmla="*/ 146499 h 281403"/>
                  <a:gd name="connsiteX17" fmla="*/ 44686 w 694370"/>
                  <a:gd name="connsiteY17" fmla="*/ 189829 h 281403"/>
                  <a:gd name="connsiteX18" fmla="*/ 0 w 694370"/>
                  <a:gd name="connsiteY18" fmla="*/ 236205 h 281403"/>
                  <a:gd name="connsiteX0" fmla="*/ 0 w 696007"/>
                  <a:gd name="connsiteY0" fmla="*/ 230326 h 281194"/>
                  <a:gd name="connsiteX1" fmla="*/ 12297 w 696007"/>
                  <a:gd name="connsiteY1" fmla="*/ 280900 h 281194"/>
                  <a:gd name="connsiteX2" fmla="*/ 94697 w 696007"/>
                  <a:gd name="connsiteY2" fmla="*/ 205974 h 281194"/>
                  <a:gd name="connsiteX3" fmla="*/ 157899 w 696007"/>
                  <a:gd name="connsiteY3" fmla="*/ 164685 h 281194"/>
                  <a:gd name="connsiteX4" fmla="*/ 264518 w 696007"/>
                  <a:gd name="connsiteY4" fmla="*/ 114416 h 281194"/>
                  <a:gd name="connsiteX5" fmla="*/ 383279 w 696007"/>
                  <a:gd name="connsiteY5" fmla="*/ 66998 h 281194"/>
                  <a:gd name="connsiteX6" fmla="*/ 470759 w 696007"/>
                  <a:gd name="connsiteY6" fmla="*/ 51606 h 281194"/>
                  <a:gd name="connsiteX7" fmla="*/ 581278 w 696007"/>
                  <a:gd name="connsiteY7" fmla="*/ 40455 h 281194"/>
                  <a:gd name="connsiteX8" fmla="*/ 696007 w 696007"/>
                  <a:gd name="connsiteY8" fmla="*/ 36363 h 281194"/>
                  <a:gd name="connsiteX9" fmla="*/ 681946 w 696007"/>
                  <a:gd name="connsiteY9" fmla="*/ 0 h 281194"/>
                  <a:gd name="connsiteX10" fmla="*/ 614726 w 696007"/>
                  <a:gd name="connsiteY10" fmla="*/ 4267 h 281194"/>
                  <a:gd name="connsiteX11" fmla="*/ 498021 w 696007"/>
                  <a:gd name="connsiteY11" fmla="*/ 12512 h 281194"/>
                  <a:gd name="connsiteX12" fmla="*/ 386620 w 696007"/>
                  <a:gd name="connsiteY12" fmla="*/ 29187 h 281194"/>
                  <a:gd name="connsiteX13" fmla="*/ 316027 w 696007"/>
                  <a:gd name="connsiteY13" fmla="*/ 50684 h 281194"/>
                  <a:gd name="connsiteX14" fmla="*/ 258845 w 696007"/>
                  <a:gd name="connsiteY14" fmla="*/ 74115 h 281194"/>
                  <a:gd name="connsiteX15" fmla="*/ 191812 w 696007"/>
                  <a:gd name="connsiteY15" fmla="*/ 101701 h 281194"/>
                  <a:gd name="connsiteX16" fmla="*/ 112269 w 696007"/>
                  <a:gd name="connsiteY16" fmla="*/ 146499 h 281194"/>
                  <a:gd name="connsiteX17" fmla="*/ 46323 w 696007"/>
                  <a:gd name="connsiteY17" fmla="*/ 189829 h 281194"/>
                  <a:gd name="connsiteX18" fmla="*/ 0 w 696007"/>
                  <a:gd name="connsiteY18" fmla="*/ 230326 h 281194"/>
                  <a:gd name="connsiteX0" fmla="*/ 0 w 696007"/>
                  <a:gd name="connsiteY0" fmla="*/ 230326 h 274190"/>
                  <a:gd name="connsiteX1" fmla="*/ 32498 w 696007"/>
                  <a:gd name="connsiteY1" fmla="*/ 273837 h 274190"/>
                  <a:gd name="connsiteX2" fmla="*/ 94697 w 696007"/>
                  <a:gd name="connsiteY2" fmla="*/ 205974 h 274190"/>
                  <a:gd name="connsiteX3" fmla="*/ 157899 w 696007"/>
                  <a:gd name="connsiteY3" fmla="*/ 164685 h 274190"/>
                  <a:gd name="connsiteX4" fmla="*/ 264518 w 696007"/>
                  <a:gd name="connsiteY4" fmla="*/ 114416 h 274190"/>
                  <a:gd name="connsiteX5" fmla="*/ 383279 w 696007"/>
                  <a:gd name="connsiteY5" fmla="*/ 66998 h 274190"/>
                  <a:gd name="connsiteX6" fmla="*/ 470759 w 696007"/>
                  <a:gd name="connsiteY6" fmla="*/ 51606 h 274190"/>
                  <a:gd name="connsiteX7" fmla="*/ 581278 w 696007"/>
                  <a:gd name="connsiteY7" fmla="*/ 40455 h 274190"/>
                  <a:gd name="connsiteX8" fmla="*/ 696007 w 696007"/>
                  <a:gd name="connsiteY8" fmla="*/ 36363 h 274190"/>
                  <a:gd name="connsiteX9" fmla="*/ 681946 w 696007"/>
                  <a:gd name="connsiteY9" fmla="*/ 0 h 274190"/>
                  <a:gd name="connsiteX10" fmla="*/ 614726 w 696007"/>
                  <a:gd name="connsiteY10" fmla="*/ 4267 h 274190"/>
                  <a:gd name="connsiteX11" fmla="*/ 498021 w 696007"/>
                  <a:gd name="connsiteY11" fmla="*/ 12512 h 274190"/>
                  <a:gd name="connsiteX12" fmla="*/ 386620 w 696007"/>
                  <a:gd name="connsiteY12" fmla="*/ 29187 h 274190"/>
                  <a:gd name="connsiteX13" fmla="*/ 316027 w 696007"/>
                  <a:gd name="connsiteY13" fmla="*/ 50684 h 274190"/>
                  <a:gd name="connsiteX14" fmla="*/ 258845 w 696007"/>
                  <a:gd name="connsiteY14" fmla="*/ 74115 h 274190"/>
                  <a:gd name="connsiteX15" fmla="*/ 191812 w 696007"/>
                  <a:gd name="connsiteY15" fmla="*/ 101701 h 274190"/>
                  <a:gd name="connsiteX16" fmla="*/ 112269 w 696007"/>
                  <a:gd name="connsiteY16" fmla="*/ 146499 h 274190"/>
                  <a:gd name="connsiteX17" fmla="*/ 46323 w 696007"/>
                  <a:gd name="connsiteY17" fmla="*/ 189829 h 274190"/>
                  <a:gd name="connsiteX18" fmla="*/ 0 w 696007"/>
                  <a:gd name="connsiteY18" fmla="*/ 230326 h 274190"/>
                  <a:gd name="connsiteX0" fmla="*/ 0 w 696007"/>
                  <a:gd name="connsiteY0" fmla="*/ 230326 h 278464"/>
                  <a:gd name="connsiteX1" fmla="*/ 26309 w 696007"/>
                  <a:gd name="connsiteY1" fmla="*/ 278150 h 278464"/>
                  <a:gd name="connsiteX2" fmla="*/ 94697 w 696007"/>
                  <a:gd name="connsiteY2" fmla="*/ 205974 h 278464"/>
                  <a:gd name="connsiteX3" fmla="*/ 157899 w 696007"/>
                  <a:gd name="connsiteY3" fmla="*/ 164685 h 278464"/>
                  <a:gd name="connsiteX4" fmla="*/ 264518 w 696007"/>
                  <a:gd name="connsiteY4" fmla="*/ 114416 h 278464"/>
                  <a:gd name="connsiteX5" fmla="*/ 383279 w 696007"/>
                  <a:gd name="connsiteY5" fmla="*/ 66998 h 278464"/>
                  <a:gd name="connsiteX6" fmla="*/ 470759 w 696007"/>
                  <a:gd name="connsiteY6" fmla="*/ 51606 h 278464"/>
                  <a:gd name="connsiteX7" fmla="*/ 581278 w 696007"/>
                  <a:gd name="connsiteY7" fmla="*/ 40455 h 278464"/>
                  <a:gd name="connsiteX8" fmla="*/ 696007 w 696007"/>
                  <a:gd name="connsiteY8" fmla="*/ 36363 h 278464"/>
                  <a:gd name="connsiteX9" fmla="*/ 681946 w 696007"/>
                  <a:gd name="connsiteY9" fmla="*/ 0 h 278464"/>
                  <a:gd name="connsiteX10" fmla="*/ 614726 w 696007"/>
                  <a:gd name="connsiteY10" fmla="*/ 4267 h 278464"/>
                  <a:gd name="connsiteX11" fmla="*/ 498021 w 696007"/>
                  <a:gd name="connsiteY11" fmla="*/ 12512 h 278464"/>
                  <a:gd name="connsiteX12" fmla="*/ 386620 w 696007"/>
                  <a:gd name="connsiteY12" fmla="*/ 29187 h 278464"/>
                  <a:gd name="connsiteX13" fmla="*/ 316027 w 696007"/>
                  <a:gd name="connsiteY13" fmla="*/ 50684 h 278464"/>
                  <a:gd name="connsiteX14" fmla="*/ 258845 w 696007"/>
                  <a:gd name="connsiteY14" fmla="*/ 74115 h 278464"/>
                  <a:gd name="connsiteX15" fmla="*/ 191812 w 696007"/>
                  <a:gd name="connsiteY15" fmla="*/ 101701 h 278464"/>
                  <a:gd name="connsiteX16" fmla="*/ 112269 w 696007"/>
                  <a:gd name="connsiteY16" fmla="*/ 146499 h 278464"/>
                  <a:gd name="connsiteX17" fmla="*/ 46323 w 696007"/>
                  <a:gd name="connsiteY17" fmla="*/ 189829 h 278464"/>
                  <a:gd name="connsiteX18" fmla="*/ 0 w 696007"/>
                  <a:gd name="connsiteY18" fmla="*/ 230326 h 278464"/>
                  <a:gd name="connsiteX0" fmla="*/ 0 w 689704"/>
                  <a:gd name="connsiteY0" fmla="*/ 230326 h 278464"/>
                  <a:gd name="connsiteX1" fmla="*/ 26309 w 689704"/>
                  <a:gd name="connsiteY1" fmla="*/ 278150 h 278464"/>
                  <a:gd name="connsiteX2" fmla="*/ 94697 w 689704"/>
                  <a:gd name="connsiteY2" fmla="*/ 205974 h 278464"/>
                  <a:gd name="connsiteX3" fmla="*/ 157899 w 689704"/>
                  <a:gd name="connsiteY3" fmla="*/ 164685 h 278464"/>
                  <a:gd name="connsiteX4" fmla="*/ 264518 w 689704"/>
                  <a:gd name="connsiteY4" fmla="*/ 114416 h 278464"/>
                  <a:gd name="connsiteX5" fmla="*/ 383279 w 689704"/>
                  <a:gd name="connsiteY5" fmla="*/ 66998 h 278464"/>
                  <a:gd name="connsiteX6" fmla="*/ 470759 w 689704"/>
                  <a:gd name="connsiteY6" fmla="*/ 51606 h 278464"/>
                  <a:gd name="connsiteX7" fmla="*/ 581278 w 689704"/>
                  <a:gd name="connsiteY7" fmla="*/ 40455 h 278464"/>
                  <a:gd name="connsiteX8" fmla="*/ 689704 w 689704"/>
                  <a:gd name="connsiteY8" fmla="*/ 85560 h 278464"/>
                  <a:gd name="connsiteX9" fmla="*/ 681946 w 689704"/>
                  <a:gd name="connsiteY9" fmla="*/ 0 h 278464"/>
                  <a:gd name="connsiteX10" fmla="*/ 614726 w 689704"/>
                  <a:gd name="connsiteY10" fmla="*/ 4267 h 278464"/>
                  <a:gd name="connsiteX11" fmla="*/ 498021 w 689704"/>
                  <a:gd name="connsiteY11" fmla="*/ 12512 h 278464"/>
                  <a:gd name="connsiteX12" fmla="*/ 386620 w 689704"/>
                  <a:gd name="connsiteY12" fmla="*/ 29187 h 278464"/>
                  <a:gd name="connsiteX13" fmla="*/ 316027 w 689704"/>
                  <a:gd name="connsiteY13" fmla="*/ 50684 h 278464"/>
                  <a:gd name="connsiteX14" fmla="*/ 258845 w 689704"/>
                  <a:gd name="connsiteY14" fmla="*/ 74115 h 278464"/>
                  <a:gd name="connsiteX15" fmla="*/ 191812 w 689704"/>
                  <a:gd name="connsiteY15" fmla="*/ 101701 h 278464"/>
                  <a:gd name="connsiteX16" fmla="*/ 112269 w 689704"/>
                  <a:gd name="connsiteY16" fmla="*/ 146499 h 278464"/>
                  <a:gd name="connsiteX17" fmla="*/ 46323 w 689704"/>
                  <a:gd name="connsiteY17" fmla="*/ 189829 h 278464"/>
                  <a:gd name="connsiteX18" fmla="*/ 0 w 689704"/>
                  <a:gd name="connsiteY18" fmla="*/ 230326 h 278464"/>
                  <a:gd name="connsiteX0" fmla="*/ 0 w 689704"/>
                  <a:gd name="connsiteY0" fmla="*/ 226059 h 274197"/>
                  <a:gd name="connsiteX1" fmla="*/ 26309 w 689704"/>
                  <a:gd name="connsiteY1" fmla="*/ 273883 h 274197"/>
                  <a:gd name="connsiteX2" fmla="*/ 94697 w 689704"/>
                  <a:gd name="connsiteY2" fmla="*/ 201707 h 274197"/>
                  <a:gd name="connsiteX3" fmla="*/ 157899 w 689704"/>
                  <a:gd name="connsiteY3" fmla="*/ 160418 h 274197"/>
                  <a:gd name="connsiteX4" fmla="*/ 264518 w 689704"/>
                  <a:gd name="connsiteY4" fmla="*/ 110149 h 274197"/>
                  <a:gd name="connsiteX5" fmla="*/ 383279 w 689704"/>
                  <a:gd name="connsiteY5" fmla="*/ 62731 h 274197"/>
                  <a:gd name="connsiteX6" fmla="*/ 470759 w 689704"/>
                  <a:gd name="connsiteY6" fmla="*/ 47339 h 274197"/>
                  <a:gd name="connsiteX7" fmla="*/ 581278 w 689704"/>
                  <a:gd name="connsiteY7" fmla="*/ 36188 h 274197"/>
                  <a:gd name="connsiteX8" fmla="*/ 689704 w 689704"/>
                  <a:gd name="connsiteY8" fmla="*/ 81293 h 274197"/>
                  <a:gd name="connsiteX9" fmla="*/ 687290 w 689704"/>
                  <a:gd name="connsiteY9" fmla="*/ 35449 h 274197"/>
                  <a:gd name="connsiteX10" fmla="*/ 614726 w 689704"/>
                  <a:gd name="connsiteY10" fmla="*/ 0 h 274197"/>
                  <a:gd name="connsiteX11" fmla="*/ 498021 w 689704"/>
                  <a:gd name="connsiteY11" fmla="*/ 8245 h 274197"/>
                  <a:gd name="connsiteX12" fmla="*/ 386620 w 689704"/>
                  <a:gd name="connsiteY12" fmla="*/ 24920 h 274197"/>
                  <a:gd name="connsiteX13" fmla="*/ 316027 w 689704"/>
                  <a:gd name="connsiteY13" fmla="*/ 46417 h 274197"/>
                  <a:gd name="connsiteX14" fmla="*/ 258845 w 689704"/>
                  <a:gd name="connsiteY14" fmla="*/ 69848 h 274197"/>
                  <a:gd name="connsiteX15" fmla="*/ 191812 w 689704"/>
                  <a:gd name="connsiteY15" fmla="*/ 97434 h 274197"/>
                  <a:gd name="connsiteX16" fmla="*/ 112269 w 689704"/>
                  <a:gd name="connsiteY16" fmla="*/ 142232 h 274197"/>
                  <a:gd name="connsiteX17" fmla="*/ 46323 w 689704"/>
                  <a:gd name="connsiteY17" fmla="*/ 185562 h 274197"/>
                  <a:gd name="connsiteX18" fmla="*/ 0 w 689704"/>
                  <a:gd name="connsiteY18" fmla="*/ 226059 h 274197"/>
                  <a:gd name="connsiteX0" fmla="*/ 0 w 689704"/>
                  <a:gd name="connsiteY0" fmla="*/ 217814 h 265952"/>
                  <a:gd name="connsiteX1" fmla="*/ 26309 w 689704"/>
                  <a:gd name="connsiteY1" fmla="*/ 265638 h 265952"/>
                  <a:gd name="connsiteX2" fmla="*/ 94697 w 689704"/>
                  <a:gd name="connsiteY2" fmla="*/ 193462 h 265952"/>
                  <a:gd name="connsiteX3" fmla="*/ 157899 w 689704"/>
                  <a:gd name="connsiteY3" fmla="*/ 152173 h 265952"/>
                  <a:gd name="connsiteX4" fmla="*/ 264518 w 689704"/>
                  <a:gd name="connsiteY4" fmla="*/ 101904 h 265952"/>
                  <a:gd name="connsiteX5" fmla="*/ 383279 w 689704"/>
                  <a:gd name="connsiteY5" fmla="*/ 54486 h 265952"/>
                  <a:gd name="connsiteX6" fmla="*/ 470759 w 689704"/>
                  <a:gd name="connsiteY6" fmla="*/ 39094 h 265952"/>
                  <a:gd name="connsiteX7" fmla="*/ 581278 w 689704"/>
                  <a:gd name="connsiteY7" fmla="*/ 27943 h 265952"/>
                  <a:gd name="connsiteX8" fmla="*/ 689704 w 689704"/>
                  <a:gd name="connsiteY8" fmla="*/ 73048 h 265952"/>
                  <a:gd name="connsiteX9" fmla="*/ 687290 w 689704"/>
                  <a:gd name="connsiteY9" fmla="*/ 27204 h 265952"/>
                  <a:gd name="connsiteX10" fmla="*/ 619967 w 689704"/>
                  <a:gd name="connsiteY10" fmla="*/ 318 h 265952"/>
                  <a:gd name="connsiteX11" fmla="*/ 498021 w 689704"/>
                  <a:gd name="connsiteY11" fmla="*/ 0 h 265952"/>
                  <a:gd name="connsiteX12" fmla="*/ 386620 w 689704"/>
                  <a:gd name="connsiteY12" fmla="*/ 16675 h 265952"/>
                  <a:gd name="connsiteX13" fmla="*/ 316027 w 689704"/>
                  <a:gd name="connsiteY13" fmla="*/ 38172 h 265952"/>
                  <a:gd name="connsiteX14" fmla="*/ 258845 w 689704"/>
                  <a:gd name="connsiteY14" fmla="*/ 61603 h 265952"/>
                  <a:gd name="connsiteX15" fmla="*/ 191812 w 689704"/>
                  <a:gd name="connsiteY15" fmla="*/ 89189 h 265952"/>
                  <a:gd name="connsiteX16" fmla="*/ 112269 w 689704"/>
                  <a:gd name="connsiteY16" fmla="*/ 133987 h 265952"/>
                  <a:gd name="connsiteX17" fmla="*/ 46323 w 689704"/>
                  <a:gd name="connsiteY17" fmla="*/ 177317 h 265952"/>
                  <a:gd name="connsiteX18" fmla="*/ 0 w 689704"/>
                  <a:gd name="connsiteY18" fmla="*/ 217814 h 265952"/>
                  <a:gd name="connsiteX0" fmla="*/ 0 w 689704"/>
                  <a:gd name="connsiteY0" fmla="*/ 217814 h 265952"/>
                  <a:gd name="connsiteX1" fmla="*/ 26309 w 689704"/>
                  <a:gd name="connsiteY1" fmla="*/ 265638 h 265952"/>
                  <a:gd name="connsiteX2" fmla="*/ 94697 w 689704"/>
                  <a:gd name="connsiteY2" fmla="*/ 193462 h 265952"/>
                  <a:gd name="connsiteX3" fmla="*/ 157899 w 689704"/>
                  <a:gd name="connsiteY3" fmla="*/ 152173 h 265952"/>
                  <a:gd name="connsiteX4" fmla="*/ 264518 w 689704"/>
                  <a:gd name="connsiteY4" fmla="*/ 101904 h 265952"/>
                  <a:gd name="connsiteX5" fmla="*/ 383279 w 689704"/>
                  <a:gd name="connsiteY5" fmla="*/ 54486 h 265952"/>
                  <a:gd name="connsiteX6" fmla="*/ 470759 w 689704"/>
                  <a:gd name="connsiteY6" fmla="*/ 39094 h 265952"/>
                  <a:gd name="connsiteX7" fmla="*/ 576314 w 689704"/>
                  <a:gd name="connsiteY7" fmla="*/ 40906 h 265952"/>
                  <a:gd name="connsiteX8" fmla="*/ 689704 w 689704"/>
                  <a:gd name="connsiteY8" fmla="*/ 73048 h 265952"/>
                  <a:gd name="connsiteX9" fmla="*/ 687290 w 689704"/>
                  <a:gd name="connsiteY9" fmla="*/ 27204 h 265952"/>
                  <a:gd name="connsiteX10" fmla="*/ 619967 w 689704"/>
                  <a:gd name="connsiteY10" fmla="*/ 318 h 265952"/>
                  <a:gd name="connsiteX11" fmla="*/ 498021 w 689704"/>
                  <a:gd name="connsiteY11" fmla="*/ 0 h 265952"/>
                  <a:gd name="connsiteX12" fmla="*/ 386620 w 689704"/>
                  <a:gd name="connsiteY12" fmla="*/ 16675 h 265952"/>
                  <a:gd name="connsiteX13" fmla="*/ 316027 w 689704"/>
                  <a:gd name="connsiteY13" fmla="*/ 38172 h 265952"/>
                  <a:gd name="connsiteX14" fmla="*/ 258845 w 689704"/>
                  <a:gd name="connsiteY14" fmla="*/ 61603 h 265952"/>
                  <a:gd name="connsiteX15" fmla="*/ 191812 w 689704"/>
                  <a:gd name="connsiteY15" fmla="*/ 89189 h 265952"/>
                  <a:gd name="connsiteX16" fmla="*/ 112269 w 689704"/>
                  <a:gd name="connsiteY16" fmla="*/ 133987 h 265952"/>
                  <a:gd name="connsiteX17" fmla="*/ 46323 w 689704"/>
                  <a:gd name="connsiteY17" fmla="*/ 177317 h 265952"/>
                  <a:gd name="connsiteX18" fmla="*/ 0 w 689704"/>
                  <a:gd name="connsiteY18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89704 w 775750"/>
                  <a:gd name="connsiteY8" fmla="*/ 73048 h 265952"/>
                  <a:gd name="connsiteX9" fmla="*/ 775750 w 775750"/>
                  <a:gd name="connsiteY9" fmla="*/ 98584 h 265952"/>
                  <a:gd name="connsiteX10" fmla="*/ 619967 w 775750"/>
                  <a:gd name="connsiteY10" fmla="*/ 318 h 265952"/>
                  <a:gd name="connsiteX11" fmla="*/ 498021 w 775750"/>
                  <a:gd name="connsiteY11" fmla="*/ 0 h 265952"/>
                  <a:gd name="connsiteX12" fmla="*/ 386620 w 775750"/>
                  <a:gd name="connsiteY12" fmla="*/ 16675 h 265952"/>
                  <a:gd name="connsiteX13" fmla="*/ 316027 w 775750"/>
                  <a:gd name="connsiteY13" fmla="*/ 38172 h 265952"/>
                  <a:gd name="connsiteX14" fmla="*/ 258845 w 775750"/>
                  <a:gd name="connsiteY14" fmla="*/ 61603 h 265952"/>
                  <a:gd name="connsiteX15" fmla="*/ 191812 w 775750"/>
                  <a:gd name="connsiteY15" fmla="*/ 89189 h 265952"/>
                  <a:gd name="connsiteX16" fmla="*/ 112269 w 775750"/>
                  <a:gd name="connsiteY16" fmla="*/ 133987 h 265952"/>
                  <a:gd name="connsiteX17" fmla="*/ 46323 w 775750"/>
                  <a:gd name="connsiteY17" fmla="*/ 177317 h 265952"/>
                  <a:gd name="connsiteX18" fmla="*/ 0 w 775750"/>
                  <a:gd name="connsiteY18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731642 w 775750"/>
                  <a:gd name="connsiteY8" fmla="*/ 141560 h 265952"/>
                  <a:gd name="connsiteX9" fmla="*/ 775750 w 775750"/>
                  <a:gd name="connsiteY9" fmla="*/ 98584 h 265952"/>
                  <a:gd name="connsiteX10" fmla="*/ 619967 w 775750"/>
                  <a:gd name="connsiteY10" fmla="*/ 318 h 265952"/>
                  <a:gd name="connsiteX11" fmla="*/ 498021 w 775750"/>
                  <a:gd name="connsiteY11" fmla="*/ 0 h 265952"/>
                  <a:gd name="connsiteX12" fmla="*/ 386620 w 775750"/>
                  <a:gd name="connsiteY12" fmla="*/ 16675 h 265952"/>
                  <a:gd name="connsiteX13" fmla="*/ 316027 w 775750"/>
                  <a:gd name="connsiteY13" fmla="*/ 38172 h 265952"/>
                  <a:gd name="connsiteX14" fmla="*/ 258845 w 775750"/>
                  <a:gd name="connsiteY14" fmla="*/ 61603 h 265952"/>
                  <a:gd name="connsiteX15" fmla="*/ 191812 w 775750"/>
                  <a:gd name="connsiteY15" fmla="*/ 89189 h 265952"/>
                  <a:gd name="connsiteX16" fmla="*/ 112269 w 775750"/>
                  <a:gd name="connsiteY16" fmla="*/ 133987 h 265952"/>
                  <a:gd name="connsiteX17" fmla="*/ 46323 w 775750"/>
                  <a:gd name="connsiteY17" fmla="*/ 177317 h 265952"/>
                  <a:gd name="connsiteX18" fmla="*/ 0 w 775750"/>
                  <a:gd name="connsiteY18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731642 w 775750"/>
                  <a:gd name="connsiteY8" fmla="*/ 141560 h 265952"/>
                  <a:gd name="connsiteX9" fmla="*/ 775750 w 775750"/>
                  <a:gd name="connsiteY9" fmla="*/ 98584 h 265952"/>
                  <a:gd name="connsiteX10" fmla="*/ 723963 w 775750"/>
                  <a:gd name="connsiteY10" fmla="*/ 51294 h 265952"/>
                  <a:gd name="connsiteX11" fmla="*/ 619967 w 775750"/>
                  <a:gd name="connsiteY11" fmla="*/ 318 h 265952"/>
                  <a:gd name="connsiteX12" fmla="*/ 498021 w 775750"/>
                  <a:gd name="connsiteY12" fmla="*/ 0 h 265952"/>
                  <a:gd name="connsiteX13" fmla="*/ 386620 w 775750"/>
                  <a:gd name="connsiteY13" fmla="*/ 16675 h 265952"/>
                  <a:gd name="connsiteX14" fmla="*/ 316027 w 775750"/>
                  <a:gd name="connsiteY14" fmla="*/ 38172 h 265952"/>
                  <a:gd name="connsiteX15" fmla="*/ 258845 w 775750"/>
                  <a:gd name="connsiteY15" fmla="*/ 61603 h 265952"/>
                  <a:gd name="connsiteX16" fmla="*/ 191812 w 775750"/>
                  <a:gd name="connsiteY16" fmla="*/ 89189 h 265952"/>
                  <a:gd name="connsiteX17" fmla="*/ 112269 w 775750"/>
                  <a:gd name="connsiteY17" fmla="*/ 133987 h 265952"/>
                  <a:gd name="connsiteX18" fmla="*/ 46323 w 775750"/>
                  <a:gd name="connsiteY18" fmla="*/ 177317 h 265952"/>
                  <a:gd name="connsiteX19" fmla="*/ 0 w 775750"/>
                  <a:gd name="connsiteY19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731642 w 775750"/>
                  <a:gd name="connsiteY8" fmla="*/ 141560 h 265952"/>
                  <a:gd name="connsiteX9" fmla="*/ 775750 w 775750"/>
                  <a:gd name="connsiteY9" fmla="*/ 98584 h 265952"/>
                  <a:gd name="connsiteX10" fmla="*/ 723963 w 775750"/>
                  <a:gd name="connsiteY10" fmla="*/ 51294 h 265952"/>
                  <a:gd name="connsiteX11" fmla="*/ 677340 w 775750"/>
                  <a:gd name="connsiteY11" fmla="*/ 17272 h 265952"/>
                  <a:gd name="connsiteX12" fmla="*/ 619967 w 775750"/>
                  <a:gd name="connsiteY12" fmla="*/ 318 h 265952"/>
                  <a:gd name="connsiteX13" fmla="*/ 498021 w 775750"/>
                  <a:gd name="connsiteY13" fmla="*/ 0 h 265952"/>
                  <a:gd name="connsiteX14" fmla="*/ 386620 w 775750"/>
                  <a:gd name="connsiteY14" fmla="*/ 16675 h 265952"/>
                  <a:gd name="connsiteX15" fmla="*/ 316027 w 775750"/>
                  <a:gd name="connsiteY15" fmla="*/ 38172 h 265952"/>
                  <a:gd name="connsiteX16" fmla="*/ 258845 w 775750"/>
                  <a:gd name="connsiteY16" fmla="*/ 61603 h 265952"/>
                  <a:gd name="connsiteX17" fmla="*/ 191812 w 775750"/>
                  <a:gd name="connsiteY17" fmla="*/ 89189 h 265952"/>
                  <a:gd name="connsiteX18" fmla="*/ 112269 w 775750"/>
                  <a:gd name="connsiteY18" fmla="*/ 133987 h 265952"/>
                  <a:gd name="connsiteX19" fmla="*/ 46323 w 775750"/>
                  <a:gd name="connsiteY19" fmla="*/ 177317 h 265952"/>
                  <a:gd name="connsiteX20" fmla="*/ 0 w 775750"/>
                  <a:gd name="connsiteY20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88206 w 775750"/>
                  <a:gd name="connsiteY8" fmla="*/ 87081 h 265952"/>
                  <a:gd name="connsiteX9" fmla="*/ 731642 w 775750"/>
                  <a:gd name="connsiteY9" fmla="*/ 141560 h 265952"/>
                  <a:gd name="connsiteX10" fmla="*/ 775750 w 775750"/>
                  <a:gd name="connsiteY10" fmla="*/ 98584 h 265952"/>
                  <a:gd name="connsiteX11" fmla="*/ 723963 w 775750"/>
                  <a:gd name="connsiteY11" fmla="*/ 51294 h 265952"/>
                  <a:gd name="connsiteX12" fmla="*/ 677340 w 775750"/>
                  <a:gd name="connsiteY12" fmla="*/ 17272 h 265952"/>
                  <a:gd name="connsiteX13" fmla="*/ 619967 w 775750"/>
                  <a:gd name="connsiteY13" fmla="*/ 318 h 265952"/>
                  <a:gd name="connsiteX14" fmla="*/ 498021 w 775750"/>
                  <a:gd name="connsiteY14" fmla="*/ 0 h 265952"/>
                  <a:gd name="connsiteX15" fmla="*/ 386620 w 775750"/>
                  <a:gd name="connsiteY15" fmla="*/ 16675 h 265952"/>
                  <a:gd name="connsiteX16" fmla="*/ 316027 w 775750"/>
                  <a:gd name="connsiteY16" fmla="*/ 38172 h 265952"/>
                  <a:gd name="connsiteX17" fmla="*/ 258845 w 775750"/>
                  <a:gd name="connsiteY17" fmla="*/ 61603 h 265952"/>
                  <a:gd name="connsiteX18" fmla="*/ 191812 w 775750"/>
                  <a:gd name="connsiteY18" fmla="*/ 89189 h 265952"/>
                  <a:gd name="connsiteX19" fmla="*/ 112269 w 775750"/>
                  <a:gd name="connsiteY19" fmla="*/ 133987 h 265952"/>
                  <a:gd name="connsiteX20" fmla="*/ 46323 w 775750"/>
                  <a:gd name="connsiteY20" fmla="*/ 177317 h 265952"/>
                  <a:gd name="connsiteX21" fmla="*/ 0 w 775750"/>
                  <a:gd name="connsiteY21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7606 w 775750"/>
                  <a:gd name="connsiteY8" fmla="*/ 49042 h 265952"/>
                  <a:gd name="connsiteX9" fmla="*/ 688206 w 775750"/>
                  <a:gd name="connsiteY9" fmla="*/ 87081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963 w 775750"/>
                  <a:gd name="connsiteY12" fmla="*/ 51294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7606 w 775750"/>
                  <a:gd name="connsiteY8" fmla="*/ 49042 h 265952"/>
                  <a:gd name="connsiteX9" fmla="*/ 680077 w 775750"/>
                  <a:gd name="connsiteY9" fmla="*/ 88675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963 w 775750"/>
                  <a:gd name="connsiteY12" fmla="*/ 51294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0743 w 775750"/>
                  <a:gd name="connsiteY8" fmla="*/ 55184 h 265952"/>
                  <a:gd name="connsiteX9" fmla="*/ 680077 w 775750"/>
                  <a:gd name="connsiteY9" fmla="*/ 88675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963 w 775750"/>
                  <a:gd name="connsiteY12" fmla="*/ 51294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0743 w 775750"/>
                  <a:gd name="connsiteY8" fmla="*/ 55184 h 265952"/>
                  <a:gd name="connsiteX9" fmla="*/ 680077 w 775750"/>
                  <a:gd name="connsiteY9" fmla="*/ 88675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152 w 775750"/>
                  <a:gd name="connsiteY12" fmla="*/ 58647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77340 w 768255"/>
                  <a:gd name="connsiteY13" fmla="*/ 17272 h 265952"/>
                  <a:gd name="connsiteX14" fmla="*/ 619967 w 768255"/>
                  <a:gd name="connsiteY14" fmla="*/ 31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69845 w 768255"/>
                  <a:gd name="connsiteY13" fmla="*/ 21140 h 265952"/>
                  <a:gd name="connsiteX14" fmla="*/ 619967 w 768255"/>
                  <a:gd name="connsiteY14" fmla="*/ 31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69845 w 768255"/>
                  <a:gd name="connsiteY13" fmla="*/ 21140 h 265952"/>
                  <a:gd name="connsiteX14" fmla="*/ 615812 w 768255"/>
                  <a:gd name="connsiteY14" fmla="*/ 592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69845 w 768255"/>
                  <a:gd name="connsiteY13" fmla="*/ 21140 h 265952"/>
                  <a:gd name="connsiteX14" fmla="*/ 615812 w 768255"/>
                  <a:gd name="connsiteY14" fmla="*/ 592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0443 w 768255"/>
                  <a:gd name="connsiteY12" fmla="*/ 59178 h 265952"/>
                  <a:gd name="connsiteX13" fmla="*/ 669845 w 768255"/>
                  <a:gd name="connsiteY13" fmla="*/ 21140 h 265952"/>
                  <a:gd name="connsiteX14" fmla="*/ 615812 w 768255"/>
                  <a:gd name="connsiteY14" fmla="*/ 592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1392"/>
                  <a:gd name="connsiteY0" fmla="*/ 217814 h 265952"/>
                  <a:gd name="connsiteX1" fmla="*/ 26309 w 761392"/>
                  <a:gd name="connsiteY1" fmla="*/ 265638 h 265952"/>
                  <a:gd name="connsiteX2" fmla="*/ 94697 w 761392"/>
                  <a:gd name="connsiteY2" fmla="*/ 193462 h 265952"/>
                  <a:gd name="connsiteX3" fmla="*/ 157899 w 761392"/>
                  <a:gd name="connsiteY3" fmla="*/ 152173 h 265952"/>
                  <a:gd name="connsiteX4" fmla="*/ 264518 w 761392"/>
                  <a:gd name="connsiteY4" fmla="*/ 101904 h 265952"/>
                  <a:gd name="connsiteX5" fmla="*/ 383279 w 761392"/>
                  <a:gd name="connsiteY5" fmla="*/ 54486 h 265952"/>
                  <a:gd name="connsiteX6" fmla="*/ 470759 w 761392"/>
                  <a:gd name="connsiteY6" fmla="*/ 39094 h 265952"/>
                  <a:gd name="connsiteX7" fmla="*/ 576314 w 761392"/>
                  <a:gd name="connsiteY7" fmla="*/ 40906 h 265952"/>
                  <a:gd name="connsiteX8" fmla="*/ 630743 w 761392"/>
                  <a:gd name="connsiteY8" fmla="*/ 55184 h 265952"/>
                  <a:gd name="connsiteX9" fmla="*/ 680077 w 761392"/>
                  <a:gd name="connsiteY9" fmla="*/ 88675 h 265952"/>
                  <a:gd name="connsiteX10" fmla="*/ 731642 w 761392"/>
                  <a:gd name="connsiteY10" fmla="*/ 141560 h 265952"/>
                  <a:gd name="connsiteX11" fmla="*/ 761392 w 761392"/>
                  <a:gd name="connsiteY11" fmla="*/ 108595 h 265952"/>
                  <a:gd name="connsiteX12" fmla="*/ 720443 w 761392"/>
                  <a:gd name="connsiteY12" fmla="*/ 59178 h 265952"/>
                  <a:gd name="connsiteX13" fmla="*/ 669845 w 761392"/>
                  <a:gd name="connsiteY13" fmla="*/ 21140 h 265952"/>
                  <a:gd name="connsiteX14" fmla="*/ 615812 w 761392"/>
                  <a:gd name="connsiteY14" fmla="*/ 5928 h 265952"/>
                  <a:gd name="connsiteX15" fmla="*/ 498021 w 761392"/>
                  <a:gd name="connsiteY15" fmla="*/ 0 h 265952"/>
                  <a:gd name="connsiteX16" fmla="*/ 386620 w 761392"/>
                  <a:gd name="connsiteY16" fmla="*/ 16675 h 265952"/>
                  <a:gd name="connsiteX17" fmla="*/ 316027 w 761392"/>
                  <a:gd name="connsiteY17" fmla="*/ 38172 h 265952"/>
                  <a:gd name="connsiteX18" fmla="*/ 258845 w 761392"/>
                  <a:gd name="connsiteY18" fmla="*/ 61603 h 265952"/>
                  <a:gd name="connsiteX19" fmla="*/ 191812 w 761392"/>
                  <a:gd name="connsiteY19" fmla="*/ 89189 h 265952"/>
                  <a:gd name="connsiteX20" fmla="*/ 112269 w 761392"/>
                  <a:gd name="connsiteY20" fmla="*/ 133987 h 265952"/>
                  <a:gd name="connsiteX21" fmla="*/ 46323 w 761392"/>
                  <a:gd name="connsiteY21" fmla="*/ 177317 h 265952"/>
                  <a:gd name="connsiteX22" fmla="*/ 0 w 761392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31642 w 760759"/>
                  <a:gd name="connsiteY10" fmla="*/ 141560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60759 w 760759"/>
                  <a:gd name="connsiteY10" fmla="*/ 106321 h 265952"/>
                  <a:gd name="connsiteX11" fmla="*/ 720443 w 760759"/>
                  <a:gd name="connsiteY11" fmla="*/ 59178 h 265952"/>
                  <a:gd name="connsiteX12" fmla="*/ 669845 w 760759"/>
                  <a:gd name="connsiteY12" fmla="*/ 21140 h 265952"/>
                  <a:gd name="connsiteX13" fmla="*/ 615812 w 760759"/>
                  <a:gd name="connsiteY13" fmla="*/ 5928 h 265952"/>
                  <a:gd name="connsiteX14" fmla="*/ 498021 w 760759"/>
                  <a:gd name="connsiteY14" fmla="*/ 0 h 265952"/>
                  <a:gd name="connsiteX15" fmla="*/ 386620 w 760759"/>
                  <a:gd name="connsiteY15" fmla="*/ 16675 h 265952"/>
                  <a:gd name="connsiteX16" fmla="*/ 316027 w 760759"/>
                  <a:gd name="connsiteY16" fmla="*/ 38172 h 265952"/>
                  <a:gd name="connsiteX17" fmla="*/ 258845 w 760759"/>
                  <a:gd name="connsiteY17" fmla="*/ 61603 h 265952"/>
                  <a:gd name="connsiteX18" fmla="*/ 191812 w 760759"/>
                  <a:gd name="connsiteY18" fmla="*/ 89189 h 265952"/>
                  <a:gd name="connsiteX19" fmla="*/ 112269 w 760759"/>
                  <a:gd name="connsiteY19" fmla="*/ 133987 h 265952"/>
                  <a:gd name="connsiteX20" fmla="*/ 46323 w 760759"/>
                  <a:gd name="connsiteY20" fmla="*/ 177317 h 265952"/>
                  <a:gd name="connsiteX21" fmla="*/ 0 w 760759"/>
                  <a:gd name="connsiteY21" fmla="*/ 217814 h 265952"/>
                  <a:gd name="connsiteX0" fmla="*/ 0 w 720444"/>
                  <a:gd name="connsiteY0" fmla="*/ 217814 h 265952"/>
                  <a:gd name="connsiteX1" fmla="*/ 26309 w 720444"/>
                  <a:gd name="connsiteY1" fmla="*/ 265638 h 265952"/>
                  <a:gd name="connsiteX2" fmla="*/ 94697 w 720444"/>
                  <a:gd name="connsiteY2" fmla="*/ 193462 h 265952"/>
                  <a:gd name="connsiteX3" fmla="*/ 157899 w 720444"/>
                  <a:gd name="connsiteY3" fmla="*/ 152173 h 265952"/>
                  <a:gd name="connsiteX4" fmla="*/ 264518 w 720444"/>
                  <a:gd name="connsiteY4" fmla="*/ 101904 h 265952"/>
                  <a:gd name="connsiteX5" fmla="*/ 383279 w 720444"/>
                  <a:gd name="connsiteY5" fmla="*/ 54486 h 265952"/>
                  <a:gd name="connsiteX6" fmla="*/ 470759 w 720444"/>
                  <a:gd name="connsiteY6" fmla="*/ 39094 h 265952"/>
                  <a:gd name="connsiteX7" fmla="*/ 576314 w 720444"/>
                  <a:gd name="connsiteY7" fmla="*/ 40906 h 265952"/>
                  <a:gd name="connsiteX8" fmla="*/ 630743 w 720444"/>
                  <a:gd name="connsiteY8" fmla="*/ 55184 h 265952"/>
                  <a:gd name="connsiteX9" fmla="*/ 680077 w 720444"/>
                  <a:gd name="connsiteY9" fmla="*/ 88675 h 265952"/>
                  <a:gd name="connsiteX10" fmla="*/ 720443 w 720444"/>
                  <a:gd name="connsiteY10" fmla="*/ 59178 h 265952"/>
                  <a:gd name="connsiteX11" fmla="*/ 669845 w 720444"/>
                  <a:gd name="connsiteY11" fmla="*/ 21140 h 265952"/>
                  <a:gd name="connsiteX12" fmla="*/ 615812 w 720444"/>
                  <a:gd name="connsiteY12" fmla="*/ 5928 h 265952"/>
                  <a:gd name="connsiteX13" fmla="*/ 498021 w 720444"/>
                  <a:gd name="connsiteY13" fmla="*/ 0 h 265952"/>
                  <a:gd name="connsiteX14" fmla="*/ 386620 w 720444"/>
                  <a:gd name="connsiteY14" fmla="*/ 16675 h 265952"/>
                  <a:gd name="connsiteX15" fmla="*/ 316027 w 720444"/>
                  <a:gd name="connsiteY15" fmla="*/ 38172 h 265952"/>
                  <a:gd name="connsiteX16" fmla="*/ 258845 w 720444"/>
                  <a:gd name="connsiteY16" fmla="*/ 61603 h 265952"/>
                  <a:gd name="connsiteX17" fmla="*/ 191812 w 720444"/>
                  <a:gd name="connsiteY17" fmla="*/ 89189 h 265952"/>
                  <a:gd name="connsiteX18" fmla="*/ 112269 w 720444"/>
                  <a:gd name="connsiteY18" fmla="*/ 133987 h 265952"/>
                  <a:gd name="connsiteX19" fmla="*/ 46323 w 720444"/>
                  <a:gd name="connsiteY19" fmla="*/ 177317 h 265952"/>
                  <a:gd name="connsiteX20" fmla="*/ 0 w 720444"/>
                  <a:gd name="connsiteY20" fmla="*/ 217814 h 265952"/>
                  <a:gd name="connsiteX0" fmla="*/ 0 w 680077"/>
                  <a:gd name="connsiteY0" fmla="*/ 217814 h 265952"/>
                  <a:gd name="connsiteX1" fmla="*/ 26309 w 680077"/>
                  <a:gd name="connsiteY1" fmla="*/ 265638 h 265952"/>
                  <a:gd name="connsiteX2" fmla="*/ 94697 w 680077"/>
                  <a:gd name="connsiteY2" fmla="*/ 193462 h 265952"/>
                  <a:gd name="connsiteX3" fmla="*/ 157899 w 680077"/>
                  <a:gd name="connsiteY3" fmla="*/ 152173 h 265952"/>
                  <a:gd name="connsiteX4" fmla="*/ 264518 w 680077"/>
                  <a:gd name="connsiteY4" fmla="*/ 101904 h 265952"/>
                  <a:gd name="connsiteX5" fmla="*/ 383279 w 680077"/>
                  <a:gd name="connsiteY5" fmla="*/ 54486 h 265952"/>
                  <a:gd name="connsiteX6" fmla="*/ 470759 w 680077"/>
                  <a:gd name="connsiteY6" fmla="*/ 39094 h 265952"/>
                  <a:gd name="connsiteX7" fmla="*/ 576314 w 680077"/>
                  <a:gd name="connsiteY7" fmla="*/ 40906 h 265952"/>
                  <a:gd name="connsiteX8" fmla="*/ 630743 w 680077"/>
                  <a:gd name="connsiteY8" fmla="*/ 55184 h 265952"/>
                  <a:gd name="connsiteX9" fmla="*/ 680077 w 680077"/>
                  <a:gd name="connsiteY9" fmla="*/ 88675 h 265952"/>
                  <a:gd name="connsiteX10" fmla="*/ 669845 w 680077"/>
                  <a:gd name="connsiteY10" fmla="*/ 21140 h 265952"/>
                  <a:gd name="connsiteX11" fmla="*/ 615812 w 680077"/>
                  <a:gd name="connsiteY11" fmla="*/ 5928 h 265952"/>
                  <a:gd name="connsiteX12" fmla="*/ 498021 w 680077"/>
                  <a:gd name="connsiteY12" fmla="*/ 0 h 265952"/>
                  <a:gd name="connsiteX13" fmla="*/ 386620 w 680077"/>
                  <a:gd name="connsiteY13" fmla="*/ 16675 h 265952"/>
                  <a:gd name="connsiteX14" fmla="*/ 316027 w 680077"/>
                  <a:gd name="connsiteY14" fmla="*/ 38172 h 265952"/>
                  <a:gd name="connsiteX15" fmla="*/ 258845 w 680077"/>
                  <a:gd name="connsiteY15" fmla="*/ 61603 h 265952"/>
                  <a:gd name="connsiteX16" fmla="*/ 191812 w 680077"/>
                  <a:gd name="connsiteY16" fmla="*/ 89189 h 265952"/>
                  <a:gd name="connsiteX17" fmla="*/ 112269 w 680077"/>
                  <a:gd name="connsiteY17" fmla="*/ 133987 h 265952"/>
                  <a:gd name="connsiteX18" fmla="*/ 46323 w 680077"/>
                  <a:gd name="connsiteY18" fmla="*/ 177317 h 265952"/>
                  <a:gd name="connsiteX19" fmla="*/ 0 w 680077"/>
                  <a:gd name="connsiteY19" fmla="*/ 217814 h 265952"/>
                  <a:gd name="connsiteX0" fmla="*/ 0 w 670011"/>
                  <a:gd name="connsiteY0" fmla="*/ 217814 h 265952"/>
                  <a:gd name="connsiteX1" fmla="*/ 26309 w 670011"/>
                  <a:gd name="connsiteY1" fmla="*/ 265638 h 265952"/>
                  <a:gd name="connsiteX2" fmla="*/ 94697 w 670011"/>
                  <a:gd name="connsiteY2" fmla="*/ 193462 h 265952"/>
                  <a:gd name="connsiteX3" fmla="*/ 157899 w 670011"/>
                  <a:gd name="connsiteY3" fmla="*/ 152173 h 265952"/>
                  <a:gd name="connsiteX4" fmla="*/ 264518 w 670011"/>
                  <a:gd name="connsiteY4" fmla="*/ 101904 h 265952"/>
                  <a:gd name="connsiteX5" fmla="*/ 383279 w 670011"/>
                  <a:gd name="connsiteY5" fmla="*/ 54486 h 265952"/>
                  <a:gd name="connsiteX6" fmla="*/ 470759 w 670011"/>
                  <a:gd name="connsiteY6" fmla="*/ 39094 h 265952"/>
                  <a:gd name="connsiteX7" fmla="*/ 576314 w 670011"/>
                  <a:gd name="connsiteY7" fmla="*/ 40906 h 265952"/>
                  <a:gd name="connsiteX8" fmla="*/ 630743 w 670011"/>
                  <a:gd name="connsiteY8" fmla="*/ 55184 h 265952"/>
                  <a:gd name="connsiteX9" fmla="*/ 669845 w 670011"/>
                  <a:gd name="connsiteY9" fmla="*/ 21140 h 265952"/>
                  <a:gd name="connsiteX10" fmla="*/ 615812 w 670011"/>
                  <a:gd name="connsiteY10" fmla="*/ 5928 h 265952"/>
                  <a:gd name="connsiteX11" fmla="*/ 498021 w 670011"/>
                  <a:gd name="connsiteY11" fmla="*/ 0 h 265952"/>
                  <a:gd name="connsiteX12" fmla="*/ 386620 w 670011"/>
                  <a:gd name="connsiteY12" fmla="*/ 16675 h 265952"/>
                  <a:gd name="connsiteX13" fmla="*/ 316027 w 670011"/>
                  <a:gd name="connsiteY13" fmla="*/ 38172 h 265952"/>
                  <a:gd name="connsiteX14" fmla="*/ 258845 w 670011"/>
                  <a:gd name="connsiteY14" fmla="*/ 61603 h 265952"/>
                  <a:gd name="connsiteX15" fmla="*/ 191812 w 670011"/>
                  <a:gd name="connsiteY15" fmla="*/ 89189 h 265952"/>
                  <a:gd name="connsiteX16" fmla="*/ 112269 w 670011"/>
                  <a:gd name="connsiteY16" fmla="*/ 133987 h 265952"/>
                  <a:gd name="connsiteX17" fmla="*/ 46323 w 670011"/>
                  <a:gd name="connsiteY17" fmla="*/ 177317 h 265952"/>
                  <a:gd name="connsiteX18" fmla="*/ 0 w 670011"/>
                  <a:gd name="connsiteY18" fmla="*/ 217814 h 265952"/>
                  <a:gd name="connsiteX0" fmla="*/ 0 w 668076"/>
                  <a:gd name="connsiteY0" fmla="*/ 217814 h 265952"/>
                  <a:gd name="connsiteX1" fmla="*/ 26309 w 668076"/>
                  <a:gd name="connsiteY1" fmla="*/ 265638 h 265952"/>
                  <a:gd name="connsiteX2" fmla="*/ 94697 w 668076"/>
                  <a:gd name="connsiteY2" fmla="*/ 193462 h 265952"/>
                  <a:gd name="connsiteX3" fmla="*/ 157899 w 668076"/>
                  <a:gd name="connsiteY3" fmla="*/ 152173 h 265952"/>
                  <a:gd name="connsiteX4" fmla="*/ 264518 w 668076"/>
                  <a:gd name="connsiteY4" fmla="*/ 101904 h 265952"/>
                  <a:gd name="connsiteX5" fmla="*/ 383279 w 668076"/>
                  <a:gd name="connsiteY5" fmla="*/ 54486 h 265952"/>
                  <a:gd name="connsiteX6" fmla="*/ 470759 w 668076"/>
                  <a:gd name="connsiteY6" fmla="*/ 39094 h 265952"/>
                  <a:gd name="connsiteX7" fmla="*/ 576314 w 668076"/>
                  <a:gd name="connsiteY7" fmla="*/ 40906 h 265952"/>
                  <a:gd name="connsiteX8" fmla="*/ 630743 w 668076"/>
                  <a:gd name="connsiteY8" fmla="*/ 55184 h 265952"/>
                  <a:gd name="connsiteX9" fmla="*/ 667898 w 668076"/>
                  <a:gd name="connsiteY9" fmla="*/ 28340 h 265952"/>
                  <a:gd name="connsiteX10" fmla="*/ 615812 w 668076"/>
                  <a:gd name="connsiteY10" fmla="*/ 5928 h 265952"/>
                  <a:gd name="connsiteX11" fmla="*/ 498021 w 668076"/>
                  <a:gd name="connsiteY11" fmla="*/ 0 h 265952"/>
                  <a:gd name="connsiteX12" fmla="*/ 386620 w 668076"/>
                  <a:gd name="connsiteY12" fmla="*/ 16675 h 265952"/>
                  <a:gd name="connsiteX13" fmla="*/ 316027 w 668076"/>
                  <a:gd name="connsiteY13" fmla="*/ 38172 h 265952"/>
                  <a:gd name="connsiteX14" fmla="*/ 258845 w 668076"/>
                  <a:gd name="connsiteY14" fmla="*/ 61603 h 265952"/>
                  <a:gd name="connsiteX15" fmla="*/ 191812 w 668076"/>
                  <a:gd name="connsiteY15" fmla="*/ 89189 h 265952"/>
                  <a:gd name="connsiteX16" fmla="*/ 112269 w 668076"/>
                  <a:gd name="connsiteY16" fmla="*/ 133987 h 265952"/>
                  <a:gd name="connsiteX17" fmla="*/ 46323 w 668076"/>
                  <a:gd name="connsiteY17" fmla="*/ 177317 h 265952"/>
                  <a:gd name="connsiteX18" fmla="*/ 0 w 668076"/>
                  <a:gd name="connsiteY18" fmla="*/ 217814 h 265952"/>
                  <a:gd name="connsiteX0" fmla="*/ 0 w 668122"/>
                  <a:gd name="connsiteY0" fmla="*/ 217814 h 265952"/>
                  <a:gd name="connsiteX1" fmla="*/ 26309 w 668122"/>
                  <a:gd name="connsiteY1" fmla="*/ 265638 h 265952"/>
                  <a:gd name="connsiteX2" fmla="*/ 94697 w 668122"/>
                  <a:gd name="connsiteY2" fmla="*/ 193462 h 265952"/>
                  <a:gd name="connsiteX3" fmla="*/ 157899 w 668122"/>
                  <a:gd name="connsiteY3" fmla="*/ 152173 h 265952"/>
                  <a:gd name="connsiteX4" fmla="*/ 264518 w 668122"/>
                  <a:gd name="connsiteY4" fmla="*/ 101904 h 265952"/>
                  <a:gd name="connsiteX5" fmla="*/ 383279 w 668122"/>
                  <a:gd name="connsiteY5" fmla="*/ 54486 h 265952"/>
                  <a:gd name="connsiteX6" fmla="*/ 470759 w 668122"/>
                  <a:gd name="connsiteY6" fmla="*/ 39094 h 265952"/>
                  <a:gd name="connsiteX7" fmla="*/ 576314 w 668122"/>
                  <a:gd name="connsiteY7" fmla="*/ 40906 h 265952"/>
                  <a:gd name="connsiteX8" fmla="*/ 636008 w 668122"/>
                  <a:gd name="connsiteY8" fmla="*/ 52401 h 265952"/>
                  <a:gd name="connsiteX9" fmla="*/ 667898 w 668122"/>
                  <a:gd name="connsiteY9" fmla="*/ 28340 h 265952"/>
                  <a:gd name="connsiteX10" fmla="*/ 615812 w 668122"/>
                  <a:gd name="connsiteY10" fmla="*/ 5928 h 265952"/>
                  <a:gd name="connsiteX11" fmla="*/ 498021 w 668122"/>
                  <a:gd name="connsiteY11" fmla="*/ 0 h 265952"/>
                  <a:gd name="connsiteX12" fmla="*/ 386620 w 668122"/>
                  <a:gd name="connsiteY12" fmla="*/ 16675 h 265952"/>
                  <a:gd name="connsiteX13" fmla="*/ 316027 w 668122"/>
                  <a:gd name="connsiteY13" fmla="*/ 38172 h 265952"/>
                  <a:gd name="connsiteX14" fmla="*/ 258845 w 668122"/>
                  <a:gd name="connsiteY14" fmla="*/ 61603 h 265952"/>
                  <a:gd name="connsiteX15" fmla="*/ 191812 w 668122"/>
                  <a:gd name="connsiteY15" fmla="*/ 89189 h 265952"/>
                  <a:gd name="connsiteX16" fmla="*/ 112269 w 668122"/>
                  <a:gd name="connsiteY16" fmla="*/ 133987 h 265952"/>
                  <a:gd name="connsiteX17" fmla="*/ 46323 w 668122"/>
                  <a:gd name="connsiteY17" fmla="*/ 177317 h 265952"/>
                  <a:gd name="connsiteX18" fmla="*/ 0 w 668122"/>
                  <a:gd name="connsiteY18" fmla="*/ 217814 h 265952"/>
                  <a:gd name="connsiteX0" fmla="*/ 118730 w 786851"/>
                  <a:gd name="connsiteY0" fmla="*/ 217814 h 326975"/>
                  <a:gd name="connsiteX1" fmla="*/ 1256 w 786851"/>
                  <a:gd name="connsiteY1" fmla="*/ 326852 h 326975"/>
                  <a:gd name="connsiteX2" fmla="*/ 213427 w 786851"/>
                  <a:gd name="connsiteY2" fmla="*/ 193462 h 326975"/>
                  <a:gd name="connsiteX3" fmla="*/ 276629 w 786851"/>
                  <a:gd name="connsiteY3" fmla="*/ 152173 h 326975"/>
                  <a:gd name="connsiteX4" fmla="*/ 383248 w 786851"/>
                  <a:gd name="connsiteY4" fmla="*/ 101904 h 326975"/>
                  <a:gd name="connsiteX5" fmla="*/ 502009 w 786851"/>
                  <a:gd name="connsiteY5" fmla="*/ 54486 h 326975"/>
                  <a:gd name="connsiteX6" fmla="*/ 589489 w 786851"/>
                  <a:gd name="connsiteY6" fmla="*/ 39094 h 326975"/>
                  <a:gd name="connsiteX7" fmla="*/ 695044 w 786851"/>
                  <a:gd name="connsiteY7" fmla="*/ 40906 h 326975"/>
                  <a:gd name="connsiteX8" fmla="*/ 754738 w 786851"/>
                  <a:gd name="connsiteY8" fmla="*/ 52401 h 326975"/>
                  <a:gd name="connsiteX9" fmla="*/ 786628 w 786851"/>
                  <a:gd name="connsiteY9" fmla="*/ 28340 h 326975"/>
                  <a:gd name="connsiteX10" fmla="*/ 734542 w 786851"/>
                  <a:gd name="connsiteY10" fmla="*/ 5928 h 326975"/>
                  <a:gd name="connsiteX11" fmla="*/ 616751 w 786851"/>
                  <a:gd name="connsiteY11" fmla="*/ 0 h 326975"/>
                  <a:gd name="connsiteX12" fmla="*/ 505350 w 786851"/>
                  <a:gd name="connsiteY12" fmla="*/ 16675 h 326975"/>
                  <a:gd name="connsiteX13" fmla="*/ 434757 w 786851"/>
                  <a:gd name="connsiteY13" fmla="*/ 38172 h 326975"/>
                  <a:gd name="connsiteX14" fmla="*/ 377575 w 786851"/>
                  <a:gd name="connsiteY14" fmla="*/ 61603 h 326975"/>
                  <a:gd name="connsiteX15" fmla="*/ 310542 w 786851"/>
                  <a:gd name="connsiteY15" fmla="*/ 89189 h 326975"/>
                  <a:gd name="connsiteX16" fmla="*/ 230999 w 786851"/>
                  <a:gd name="connsiteY16" fmla="*/ 133987 h 326975"/>
                  <a:gd name="connsiteX17" fmla="*/ 165053 w 786851"/>
                  <a:gd name="connsiteY17" fmla="*/ 177317 h 326975"/>
                  <a:gd name="connsiteX18" fmla="*/ 118730 w 786851"/>
                  <a:gd name="connsiteY18" fmla="*/ 217814 h 326975"/>
                  <a:gd name="connsiteX0" fmla="*/ 0 w 951550"/>
                  <a:gd name="connsiteY0" fmla="*/ 351627 h 358170"/>
                  <a:gd name="connsiteX1" fmla="*/ 165955 w 951550"/>
                  <a:gd name="connsiteY1" fmla="*/ 326852 h 358170"/>
                  <a:gd name="connsiteX2" fmla="*/ 378126 w 951550"/>
                  <a:gd name="connsiteY2" fmla="*/ 193462 h 358170"/>
                  <a:gd name="connsiteX3" fmla="*/ 441328 w 951550"/>
                  <a:gd name="connsiteY3" fmla="*/ 152173 h 358170"/>
                  <a:gd name="connsiteX4" fmla="*/ 547947 w 951550"/>
                  <a:gd name="connsiteY4" fmla="*/ 101904 h 358170"/>
                  <a:gd name="connsiteX5" fmla="*/ 666708 w 951550"/>
                  <a:gd name="connsiteY5" fmla="*/ 54486 h 358170"/>
                  <a:gd name="connsiteX6" fmla="*/ 754188 w 951550"/>
                  <a:gd name="connsiteY6" fmla="*/ 39094 h 358170"/>
                  <a:gd name="connsiteX7" fmla="*/ 859743 w 951550"/>
                  <a:gd name="connsiteY7" fmla="*/ 40906 h 358170"/>
                  <a:gd name="connsiteX8" fmla="*/ 919437 w 951550"/>
                  <a:gd name="connsiteY8" fmla="*/ 52401 h 358170"/>
                  <a:gd name="connsiteX9" fmla="*/ 951327 w 951550"/>
                  <a:gd name="connsiteY9" fmla="*/ 28340 h 358170"/>
                  <a:gd name="connsiteX10" fmla="*/ 899241 w 951550"/>
                  <a:gd name="connsiteY10" fmla="*/ 5928 h 358170"/>
                  <a:gd name="connsiteX11" fmla="*/ 781450 w 951550"/>
                  <a:gd name="connsiteY11" fmla="*/ 0 h 358170"/>
                  <a:gd name="connsiteX12" fmla="*/ 670049 w 951550"/>
                  <a:gd name="connsiteY12" fmla="*/ 16675 h 358170"/>
                  <a:gd name="connsiteX13" fmla="*/ 599456 w 951550"/>
                  <a:gd name="connsiteY13" fmla="*/ 38172 h 358170"/>
                  <a:gd name="connsiteX14" fmla="*/ 542274 w 951550"/>
                  <a:gd name="connsiteY14" fmla="*/ 61603 h 358170"/>
                  <a:gd name="connsiteX15" fmla="*/ 475241 w 951550"/>
                  <a:gd name="connsiteY15" fmla="*/ 89189 h 358170"/>
                  <a:gd name="connsiteX16" fmla="*/ 395698 w 951550"/>
                  <a:gd name="connsiteY16" fmla="*/ 133987 h 358170"/>
                  <a:gd name="connsiteX17" fmla="*/ 329752 w 951550"/>
                  <a:gd name="connsiteY17" fmla="*/ 177317 h 358170"/>
                  <a:gd name="connsiteX18" fmla="*/ 0 w 951550"/>
                  <a:gd name="connsiteY18" fmla="*/ 351627 h 358170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379299 w 952723"/>
                  <a:gd name="connsiteY2" fmla="*/ 193462 h 378762"/>
                  <a:gd name="connsiteX3" fmla="*/ 442501 w 952723"/>
                  <a:gd name="connsiteY3" fmla="*/ 152173 h 378762"/>
                  <a:gd name="connsiteX4" fmla="*/ 549120 w 952723"/>
                  <a:gd name="connsiteY4" fmla="*/ 101904 h 378762"/>
                  <a:gd name="connsiteX5" fmla="*/ 667881 w 952723"/>
                  <a:gd name="connsiteY5" fmla="*/ 54486 h 378762"/>
                  <a:gd name="connsiteX6" fmla="*/ 755361 w 952723"/>
                  <a:gd name="connsiteY6" fmla="*/ 39094 h 378762"/>
                  <a:gd name="connsiteX7" fmla="*/ 860916 w 952723"/>
                  <a:gd name="connsiteY7" fmla="*/ 40906 h 378762"/>
                  <a:gd name="connsiteX8" fmla="*/ 920610 w 952723"/>
                  <a:gd name="connsiteY8" fmla="*/ 52401 h 378762"/>
                  <a:gd name="connsiteX9" fmla="*/ 952500 w 952723"/>
                  <a:gd name="connsiteY9" fmla="*/ 28340 h 378762"/>
                  <a:gd name="connsiteX10" fmla="*/ 900414 w 952723"/>
                  <a:gd name="connsiteY10" fmla="*/ 5928 h 378762"/>
                  <a:gd name="connsiteX11" fmla="*/ 782623 w 952723"/>
                  <a:gd name="connsiteY11" fmla="*/ 0 h 378762"/>
                  <a:gd name="connsiteX12" fmla="*/ 671222 w 952723"/>
                  <a:gd name="connsiteY12" fmla="*/ 16675 h 378762"/>
                  <a:gd name="connsiteX13" fmla="*/ 600629 w 952723"/>
                  <a:gd name="connsiteY13" fmla="*/ 38172 h 378762"/>
                  <a:gd name="connsiteX14" fmla="*/ 543447 w 952723"/>
                  <a:gd name="connsiteY14" fmla="*/ 61603 h 378762"/>
                  <a:gd name="connsiteX15" fmla="*/ 476414 w 952723"/>
                  <a:gd name="connsiteY15" fmla="*/ 89189 h 378762"/>
                  <a:gd name="connsiteX16" fmla="*/ 396871 w 952723"/>
                  <a:gd name="connsiteY16" fmla="*/ 133987 h 378762"/>
                  <a:gd name="connsiteX17" fmla="*/ 330925 w 952723"/>
                  <a:gd name="connsiteY17" fmla="*/ 177317 h 378762"/>
                  <a:gd name="connsiteX18" fmla="*/ 1173 w 952723"/>
                  <a:gd name="connsiteY18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379299 w 952723"/>
                  <a:gd name="connsiteY3" fmla="*/ 193462 h 378762"/>
                  <a:gd name="connsiteX4" fmla="*/ 442501 w 952723"/>
                  <a:gd name="connsiteY4" fmla="*/ 152173 h 378762"/>
                  <a:gd name="connsiteX5" fmla="*/ 549120 w 952723"/>
                  <a:gd name="connsiteY5" fmla="*/ 101904 h 378762"/>
                  <a:gd name="connsiteX6" fmla="*/ 667881 w 952723"/>
                  <a:gd name="connsiteY6" fmla="*/ 54486 h 378762"/>
                  <a:gd name="connsiteX7" fmla="*/ 755361 w 952723"/>
                  <a:gd name="connsiteY7" fmla="*/ 39094 h 378762"/>
                  <a:gd name="connsiteX8" fmla="*/ 860916 w 952723"/>
                  <a:gd name="connsiteY8" fmla="*/ 40906 h 378762"/>
                  <a:gd name="connsiteX9" fmla="*/ 920610 w 952723"/>
                  <a:gd name="connsiteY9" fmla="*/ 52401 h 378762"/>
                  <a:gd name="connsiteX10" fmla="*/ 952500 w 952723"/>
                  <a:gd name="connsiteY10" fmla="*/ 28340 h 378762"/>
                  <a:gd name="connsiteX11" fmla="*/ 900414 w 952723"/>
                  <a:gd name="connsiteY11" fmla="*/ 5928 h 378762"/>
                  <a:gd name="connsiteX12" fmla="*/ 782623 w 952723"/>
                  <a:gd name="connsiteY12" fmla="*/ 0 h 378762"/>
                  <a:gd name="connsiteX13" fmla="*/ 671222 w 952723"/>
                  <a:gd name="connsiteY13" fmla="*/ 16675 h 378762"/>
                  <a:gd name="connsiteX14" fmla="*/ 600629 w 952723"/>
                  <a:gd name="connsiteY14" fmla="*/ 38172 h 378762"/>
                  <a:gd name="connsiteX15" fmla="*/ 543447 w 952723"/>
                  <a:gd name="connsiteY15" fmla="*/ 61603 h 378762"/>
                  <a:gd name="connsiteX16" fmla="*/ 476414 w 952723"/>
                  <a:gd name="connsiteY16" fmla="*/ 89189 h 378762"/>
                  <a:gd name="connsiteX17" fmla="*/ 396871 w 952723"/>
                  <a:gd name="connsiteY17" fmla="*/ 133987 h 378762"/>
                  <a:gd name="connsiteX18" fmla="*/ 330925 w 952723"/>
                  <a:gd name="connsiteY18" fmla="*/ 177317 h 378762"/>
                  <a:gd name="connsiteX19" fmla="*/ 1173 w 952723"/>
                  <a:gd name="connsiteY19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379299 w 952723"/>
                  <a:gd name="connsiteY3" fmla="*/ 193462 h 378762"/>
                  <a:gd name="connsiteX4" fmla="*/ 442501 w 952723"/>
                  <a:gd name="connsiteY4" fmla="*/ 152173 h 378762"/>
                  <a:gd name="connsiteX5" fmla="*/ 549120 w 952723"/>
                  <a:gd name="connsiteY5" fmla="*/ 101904 h 378762"/>
                  <a:gd name="connsiteX6" fmla="*/ 667881 w 952723"/>
                  <a:gd name="connsiteY6" fmla="*/ 54486 h 378762"/>
                  <a:gd name="connsiteX7" fmla="*/ 755361 w 952723"/>
                  <a:gd name="connsiteY7" fmla="*/ 39094 h 378762"/>
                  <a:gd name="connsiteX8" fmla="*/ 860916 w 952723"/>
                  <a:gd name="connsiteY8" fmla="*/ 40906 h 378762"/>
                  <a:gd name="connsiteX9" fmla="*/ 920610 w 952723"/>
                  <a:gd name="connsiteY9" fmla="*/ 52401 h 378762"/>
                  <a:gd name="connsiteX10" fmla="*/ 952500 w 952723"/>
                  <a:gd name="connsiteY10" fmla="*/ 28340 h 378762"/>
                  <a:gd name="connsiteX11" fmla="*/ 900414 w 952723"/>
                  <a:gd name="connsiteY11" fmla="*/ 5928 h 378762"/>
                  <a:gd name="connsiteX12" fmla="*/ 782623 w 952723"/>
                  <a:gd name="connsiteY12" fmla="*/ 0 h 378762"/>
                  <a:gd name="connsiteX13" fmla="*/ 671222 w 952723"/>
                  <a:gd name="connsiteY13" fmla="*/ 16675 h 378762"/>
                  <a:gd name="connsiteX14" fmla="*/ 600629 w 952723"/>
                  <a:gd name="connsiteY14" fmla="*/ 38172 h 378762"/>
                  <a:gd name="connsiteX15" fmla="*/ 543447 w 952723"/>
                  <a:gd name="connsiteY15" fmla="*/ 61603 h 378762"/>
                  <a:gd name="connsiteX16" fmla="*/ 476414 w 952723"/>
                  <a:gd name="connsiteY16" fmla="*/ 89189 h 378762"/>
                  <a:gd name="connsiteX17" fmla="*/ 396871 w 952723"/>
                  <a:gd name="connsiteY17" fmla="*/ 133987 h 378762"/>
                  <a:gd name="connsiteX18" fmla="*/ 330925 w 952723"/>
                  <a:gd name="connsiteY18" fmla="*/ 177317 h 378762"/>
                  <a:gd name="connsiteX19" fmla="*/ 153281 w 952723"/>
                  <a:gd name="connsiteY19" fmla="*/ 261803 h 378762"/>
                  <a:gd name="connsiteX20" fmla="*/ 1173 w 952723"/>
                  <a:gd name="connsiteY20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379299 w 952723"/>
                  <a:gd name="connsiteY3" fmla="*/ 193462 h 378762"/>
                  <a:gd name="connsiteX4" fmla="*/ 442501 w 952723"/>
                  <a:gd name="connsiteY4" fmla="*/ 152173 h 378762"/>
                  <a:gd name="connsiteX5" fmla="*/ 549120 w 952723"/>
                  <a:gd name="connsiteY5" fmla="*/ 101904 h 378762"/>
                  <a:gd name="connsiteX6" fmla="*/ 667881 w 952723"/>
                  <a:gd name="connsiteY6" fmla="*/ 54486 h 378762"/>
                  <a:gd name="connsiteX7" fmla="*/ 755361 w 952723"/>
                  <a:gd name="connsiteY7" fmla="*/ 39094 h 378762"/>
                  <a:gd name="connsiteX8" fmla="*/ 860916 w 952723"/>
                  <a:gd name="connsiteY8" fmla="*/ 40906 h 378762"/>
                  <a:gd name="connsiteX9" fmla="*/ 920610 w 952723"/>
                  <a:gd name="connsiteY9" fmla="*/ 52401 h 378762"/>
                  <a:gd name="connsiteX10" fmla="*/ 952500 w 952723"/>
                  <a:gd name="connsiteY10" fmla="*/ 28340 h 378762"/>
                  <a:gd name="connsiteX11" fmla="*/ 900414 w 952723"/>
                  <a:gd name="connsiteY11" fmla="*/ 5928 h 378762"/>
                  <a:gd name="connsiteX12" fmla="*/ 782623 w 952723"/>
                  <a:gd name="connsiteY12" fmla="*/ 0 h 378762"/>
                  <a:gd name="connsiteX13" fmla="*/ 671222 w 952723"/>
                  <a:gd name="connsiteY13" fmla="*/ 16675 h 378762"/>
                  <a:gd name="connsiteX14" fmla="*/ 600629 w 952723"/>
                  <a:gd name="connsiteY14" fmla="*/ 38172 h 378762"/>
                  <a:gd name="connsiteX15" fmla="*/ 543447 w 952723"/>
                  <a:gd name="connsiteY15" fmla="*/ 61603 h 378762"/>
                  <a:gd name="connsiteX16" fmla="*/ 476414 w 952723"/>
                  <a:gd name="connsiteY16" fmla="*/ 89189 h 378762"/>
                  <a:gd name="connsiteX17" fmla="*/ 396871 w 952723"/>
                  <a:gd name="connsiteY17" fmla="*/ 133987 h 378762"/>
                  <a:gd name="connsiteX18" fmla="*/ 330925 w 952723"/>
                  <a:gd name="connsiteY18" fmla="*/ 177317 h 378762"/>
                  <a:gd name="connsiteX19" fmla="*/ 256349 w 952723"/>
                  <a:gd name="connsiteY19" fmla="*/ 211010 h 378762"/>
                  <a:gd name="connsiteX20" fmla="*/ 153281 w 952723"/>
                  <a:gd name="connsiteY20" fmla="*/ 261803 h 378762"/>
                  <a:gd name="connsiteX21" fmla="*/ 1173 w 952723"/>
                  <a:gd name="connsiteY21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9299 w 952723"/>
                  <a:gd name="connsiteY4" fmla="*/ 193462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30925 w 952723"/>
                  <a:gd name="connsiteY19" fmla="*/ 177317 h 378762"/>
                  <a:gd name="connsiteX20" fmla="*/ 256349 w 952723"/>
                  <a:gd name="connsiteY20" fmla="*/ 211010 h 378762"/>
                  <a:gd name="connsiteX21" fmla="*/ 153281 w 952723"/>
                  <a:gd name="connsiteY21" fmla="*/ 261803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9299 w 952723"/>
                  <a:gd name="connsiteY4" fmla="*/ 193462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30925 w 952723"/>
                  <a:gd name="connsiteY19" fmla="*/ 177317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9299 w 952723"/>
                  <a:gd name="connsiteY4" fmla="*/ 193462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27335 w 952723"/>
                  <a:gd name="connsiteY19" fmla="*/ 170576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6528 w 952723"/>
                  <a:gd name="connsiteY4" fmla="*/ 193693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27335 w 952723"/>
                  <a:gd name="connsiteY19" fmla="*/ 170576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6528 w 952723"/>
                  <a:gd name="connsiteY4" fmla="*/ 193693 h 378762"/>
                  <a:gd name="connsiteX5" fmla="*/ 450807 w 952723"/>
                  <a:gd name="connsiteY5" fmla="*/ 151484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27335 w 952723"/>
                  <a:gd name="connsiteY19" fmla="*/ 170576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0798 w 909417"/>
                  <a:gd name="connsiteY0" fmla="*/ 268774 h 367636"/>
                  <a:gd name="connsiteX1" fmla="*/ 0 w 909417"/>
                  <a:gd name="connsiteY1" fmla="*/ 367636 h 367636"/>
                  <a:gd name="connsiteX2" fmla="*/ 121266 w 909417"/>
                  <a:gd name="connsiteY2" fmla="*/ 310141 h 367636"/>
                  <a:gd name="connsiteX3" fmla="*/ 234588 w 909417"/>
                  <a:gd name="connsiteY3" fmla="*/ 251457 h 367636"/>
                  <a:gd name="connsiteX4" fmla="*/ 333222 w 909417"/>
                  <a:gd name="connsiteY4" fmla="*/ 193693 h 367636"/>
                  <a:gd name="connsiteX5" fmla="*/ 407501 w 909417"/>
                  <a:gd name="connsiteY5" fmla="*/ 151484 h 367636"/>
                  <a:gd name="connsiteX6" fmla="*/ 505814 w 909417"/>
                  <a:gd name="connsiteY6" fmla="*/ 101904 h 367636"/>
                  <a:gd name="connsiteX7" fmla="*/ 624575 w 909417"/>
                  <a:gd name="connsiteY7" fmla="*/ 54486 h 367636"/>
                  <a:gd name="connsiteX8" fmla="*/ 712055 w 909417"/>
                  <a:gd name="connsiteY8" fmla="*/ 39094 h 367636"/>
                  <a:gd name="connsiteX9" fmla="*/ 817610 w 909417"/>
                  <a:gd name="connsiteY9" fmla="*/ 40906 h 367636"/>
                  <a:gd name="connsiteX10" fmla="*/ 877304 w 909417"/>
                  <a:gd name="connsiteY10" fmla="*/ 52401 h 367636"/>
                  <a:gd name="connsiteX11" fmla="*/ 909194 w 909417"/>
                  <a:gd name="connsiteY11" fmla="*/ 28340 h 367636"/>
                  <a:gd name="connsiteX12" fmla="*/ 857108 w 909417"/>
                  <a:gd name="connsiteY12" fmla="*/ 5928 h 367636"/>
                  <a:gd name="connsiteX13" fmla="*/ 739317 w 909417"/>
                  <a:gd name="connsiteY13" fmla="*/ 0 h 367636"/>
                  <a:gd name="connsiteX14" fmla="*/ 627916 w 909417"/>
                  <a:gd name="connsiteY14" fmla="*/ 16675 h 367636"/>
                  <a:gd name="connsiteX15" fmla="*/ 557323 w 909417"/>
                  <a:gd name="connsiteY15" fmla="*/ 38172 h 367636"/>
                  <a:gd name="connsiteX16" fmla="*/ 500141 w 909417"/>
                  <a:gd name="connsiteY16" fmla="*/ 61603 h 367636"/>
                  <a:gd name="connsiteX17" fmla="*/ 433108 w 909417"/>
                  <a:gd name="connsiteY17" fmla="*/ 89189 h 367636"/>
                  <a:gd name="connsiteX18" fmla="*/ 353565 w 909417"/>
                  <a:gd name="connsiteY18" fmla="*/ 133987 h 367636"/>
                  <a:gd name="connsiteX19" fmla="*/ 284029 w 909417"/>
                  <a:gd name="connsiteY19" fmla="*/ 170576 h 367636"/>
                  <a:gd name="connsiteX20" fmla="*/ 213043 w 909417"/>
                  <a:gd name="connsiteY20" fmla="*/ 211010 h 367636"/>
                  <a:gd name="connsiteX21" fmla="*/ 110798 w 909417"/>
                  <a:gd name="connsiteY21" fmla="*/ 268774 h 367636"/>
                  <a:gd name="connsiteX0" fmla="*/ -1 w 798618"/>
                  <a:gd name="connsiteY0" fmla="*/ 268774 h 310141"/>
                  <a:gd name="connsiteX1" fmla="*/ 10467 w 798618"/>
                  <a:gd name="connsiteY1" fmla="*/ 310141 h 310141"/>
                  <a:gd name="connsiteX2" fmla="*/ 123789 w 798618"/>
                  <a:gd name="connsiteY2" fmla="*/ 251457 h 310141"/>
                  <a:gd name="connsiteX3" fmla="*/ 222423 w 798618"/>
                  <a:gd name="connsiteY3" fmla="*/ 193693 h 310141"/>
                  <a:gd name="connsiteX4" fmla="*/ 296702 w 798618"/>
                  <a:gd name="connsiteY4" fmla="*/ 151484 h 310141"/>
                  <a:gd name="connsiteX5" fmla="*/ 395015 w 798618"/>
                  <a:gd name="connsiteY5" fmla="*/ 101904 h 310141"/>
                  <a:gd name="connsiteX6" fmla="*/ 513776 w 798618"/>
                  <a:gd name="connsiteY6" fmla="*/ 54486 h 310141"/>
                  <a:gd name="connsiteX7" fmla="*/ 601256 w 798618"/>
                  <a:gd name="connsiteY7" fmla="*/ 39094 h 310141"/>
                  <a:gd name="connsiteX8" fmla="*/ 706811 w 798618"/>
                  <a:gd name="connsiteY8" fmla="*/ 40906 h 310141"/>
                  <a:gd name="connsiteX9" fmla="*/ 766505 w 798618"/>
                  <a:gd name="connsiteY9" fmla="*/ 52401 h 310141"/>
                  <a:gd name="connsiteX10" fmla="*/ 798395 w 798618"/>
                  <a:gd name="connsiteY10" fmla="*/ 28340 h 310141"/>
                  <a:gd name="connsiteX11" fmla="*/ 746309 w 798618"/>
                  <a:gd name="connsiteY11" fmla="*/ 5928 h 310141"/>
                  <a:gd name="connsiteX12" fmla="*/ 628518 w 798618"/>
                  <a:gd name="connsiteY12" fmla="*/ 0 h 310141"/>
                  <a:gd name="connsiteX13" fmla="*/ 517117 w 798618"/>
                  <a:gd name="connsiteY13" fmla="*/ 16675 h 310141"/>
                  <a:gd name="connsiteX14" fmla="*/ 446524 w 798618"/>
                  <a:gd name="connsiteY14" fmla="*/ 38172 h 310141"/>
                  <a:gd name="connsiteX15" fmla="*/ 389342 w 798618"/>
                  <a:gd name="connsiteY15" fmla="*/ 61603 h 310141"/>
                  <a:gd name="connsiteX16" fmla="*/ 322309 w 798618"/>
                  <a:gd name="connsiteY16" fmla="*/ 89189 h 310141"/>
                  <a:gd name="connsiteX17" fmla="*/ 242766 w 798618"/>
                  <a:gd name="connsiteY17" fmla="*/ 133987 h 310141"/>
                  <a:gd name="connsiteX18" fmla="*/ 173230 w 798618"/>
                  <a:gd name="connsiteY18" fmla="*/ 170576 h 310141"/>
                  <a:gd name="connsiteX19" fmla="*/ 102244 w 798618"/>
                  <a:gd name="connsiteY19" fmla="*/ 211010 h 310141"/>
                  <a:gd name="connsiteX20" fmla="*/ -1 w 798618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46525 w 798619"/>
                  <a:gd name="connsiteY14" fmla="*/ 38172 h 310141"/>
                  <a:gd name="connsiteX15" fmla="*/ 389343 w 798619"/>
                  <a:gd name="connsiteY15" fmla="*/ 61603 h 310141"/>
                  <a:gd name="connsiteX16" fmla="*/ 322310 w 798619"/>
                  <a:gd name="connsiteY16" fmla="*/ 89189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46525 w 798619"/>
                  <a:gd name="connsiteY14" fmla="*/ 38172 h 310141"/>
                  <a:gd name="connsiteX15" fmla="*/ 389343 w 798619"/>
                  <a:gd name="connsiteY15" fmla="*/ 61603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46525 w 798619"/>
                  <a:gd name="connsiteY14" fmla="*/ 38172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4194 w 798619"/>
                  <a:gd name="connsiteY5" fmla="*/ 94932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4194 w 798619"/>
                  <a:gd name="connsiteY5" fmla="*/ 94932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2915 w 798619"/>
                  <a:gd name="connsiteY14" fmla="*/ 21216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4194 w 798619"/>
                  <a:gd name="connsiteY5" fmla="*/ 94932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24056 w 798619"/>
                  <a:gd name="connsiteY13" fmla="*/ 4366 h 310141"/>
                  <a:gd name="connsiteX14" fmla="*/ 452915 w 798619"/>
                  <a:gd name="connsiteY14" fmla="*/ 21216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3777 w 798619"/>
                  <a:gd name="connsiteY6" fmla="*/ 61458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66323 w 798619"/>
                  <a:gd name="connsiteY18" fmla="*/ 166389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187 w 798619"/>
                  <a:gd name="connsiteY6" fmla="*/ 54716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66323 w 798619"/>
                  <a:gd name="connsiteY18" fmla="*/ 166389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66323 w 798619"/>
                  <a:gd name="connsiteY18" fmla="*/ 166389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423 w 798619"/>
                  <a:gd name="connsiteY16" fmla="*/ 5393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87562 w 798619"/>
                  <a:gd name="connsiteY15" fmla="*/ 29769 h 317113"/>
                  <a:gd name="connsiteX16" fmla="*/ 323423 w 798619"/>
                  <a:gd name="connsiteY16" fmla="*/ 5393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60119 w 798619"/>
                  <a:gd name="connsiteY14" fmla="*/ 5478 h 317113"/>
                  <a:gd name="connsiteX15" fmla="*/ 387562 w 798619"/>
                  <a:gd name="connsiteY15" fmla="*/ 29769 h 317113"/>
                  <a:gd name="connsiteX16" fmla="*/ 323423 w 798619"/>
                  <a:gd name="connsiteY16" fmla="*/ 5393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8906 h 320273"/>
                  <a:gd name="connsiteX1" fmla="*/ 10468 w 798619"/>
                  <a:gd name="connsiteY1" fmla="*/ 320273 h 320273"/>
                  <a:gd name="connsiteX2" fmla="*/ 119925 w 798619"/>
                  <a:gd name="connsiteY2" fmla="*/ 252523 h 320273"/>
                  <a:gd name="connsiteX3" fmla="*/ 218560 w 798619"/>
                  <a:gd name="connsiteY3" fmla="*/ 194759 h 320273"/>
                  <a:gd name="connsiteX4" fmla="*/ 295606 w 798619"/>
                  <a:gd name="connsiteY4" fmla="*/ 152321 h 320273"/>
                  <a:gd name="connsiteX5" fmla="*/ 394194 w 798619"/>
                  <a:gd name="connsiteY5" fmla="*/ 105064 h 320273"/>
                  <a:gd name="connsiteX6" fmla="*/ 510460 w 798619"/>
                  <a:gd name="connsiteY6" fmla="*/ 60199 h 320273"/>
                  <a:gd name="connsiteX7" fmla="*/ 601257 w 798619"/>
                  <a:gd name="connsiteY7" fmla="*/ 49226 h 320273"/>
                  <a:gd name="connsiteX8" fmla="*/ 706812 w 798619"/>
                  <a:gd name="connsiteY8" fmla="*/ 51038 h 320273"/>
                  <a:gd name="connsiteX9" fmla="*/ 766506 w 798619"/>
                  <a:gd name="connsiteY9" fmla="*/ 62533 h 320273"/>
                  <a:gd name="connsiteX10" fmla="*/ 798396 w 798619"/>
                  <a:gd name="connsiteY10" fmla="*/ 38472 h 320273"/>
                  <a:gd name="connsiteX11" fmla="*/ 746310 w 798619"/>
                  <a:gd name="connsiteY11" fmla="*/ 16060 h 320273"/>
                  <a:gd name="connsiteX12" fmla="*/ 627698 w 798619"/>
                  <a:gd name="connsiteY12" fmla="*/ 3160 h 320273"/>
                  <a:gd name="connsiteX13" fmla="*/ 532229 w 798619"/>
                  <a:gd name="connsiteY13" fmla="*/ 0 h 320273"/>
                  <a:gd name="connsiteX14" fmla="*/ 460119 w 798619"/>
                  <a:gd name="connsiteY14" fmla="*/ 8638 h 320273"/>
                  <a:gd name="connsiteX15" fmla="*/ 387562 w 798619"/>
                  <a:gd name="connsiteY15" fmla="*/ 32929 h 320273"/>
                  <a:gd name="connsiteX16" fmla="*/ 323423 w 798619"/>
                  <a:gd name="connsiteY16" fmla="*/ 57093 h 320273"/>
                  <a:gd name="connsiteX17" fmla="*/ 239474 w 798619"/>
                  <a:gd name="connsiteY17" fmla="*/ 92454 h 320273"/>
                  <a:gd name="connsiteX18" fmla="*/ 157217 w 798619"/>
                  <a:gd name="connsiteY18" fmla="*/ 148193 h 320273"/>
                  <a:gd name="connsiteX19" fmla="*/ 95611 w 798619"/>
                  <a:gd name="connsiteY19" fmla="*/ 212307 h 320273"/>
                  <a:gd name="connsiteX20" fmla="*/ 0 w 798619"/>
                  <a:gd name="connsiteY20" fmla="*/ 278906 h 320273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9925 w 798619"/>
                  <a:gd name="connsiteY2" fmla="*/ 260311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95611 w 798619"/>
                  <a:gd name="connsiteY19" fmla="*/ 220095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9925 w 798619"/>
                  <a:gd name="connsiteY2" fmla="*/ 260311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0626 w 798619"/>
                  <a:gd name="connsiteY19" fmla="*/ 204756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9925 w 798619"/>
                  <a:gd name="connsiteY2" fmla="*/ 260311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2259 w 798619"/>
                  <a:gd name="connsiteY5" fmla="*/ 96429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09169 w 798619"/>
                  <a:gd name="connsiteY6" fmla="*/ 57038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017 w 798619"/>
                  <a:gd name="connsiteY5" fmla="*/ 85887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84511 w 798619"/>
                  <a:gd name="connsiteY5" fmla="*/ 83800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84511 w 798619"/>
                  <a:gd name="connsiteY5" fmla="*/ 83800 h 328061"/>
                  <a:gd name="connsiteX6" fmla="*/ 505652 w 798619"/>
                  <a:gd name="connsiteY6" fmla="*/ 52350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84511 w 798619"/>
                  <a:gd name="connsiteY5" fmla="*/ 83800 h 328061"/>
                  <a:gd name="connsiteX6" fmla="*/ 505652 w 798619"/>
                  <a:gd name="connsiteY6" fmla="*/ 52350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14750 w 798619"/>
                  <a:gd name="connsiteY2" fmla="*/ 173007 h 328061"/>
                  <a:gd name="connsiteX3" fmla="*/ 288697 w 798619"/>
                  <a:gd name="connsiteY3" fmla="*/ 128063 h 328061"/>
                  <a:gd name="connsiteX4" fmla="*/ 384511 w 798619"/>
                  <a:gd name="connsiteY4" fmla="*/ 83800 h 328061"/>
                  <a:gd name="connsiteX5" fmla="*/ 505652 w 798619"/>
                  <a:gd name="connsiteY5" fmla="*/ 52350 h 328061"/>
                  <a:gd name="connsiteX6" fmla="*/ 602646 w 798619"/>
                  <a:gd name="connsiteY6" fmla="*/ 43627 h 328061"/>
                  <a:gd name="connsiteX7" fmla="*/ 706812 w 798619"/>
                  <a:gd name="connsiteY7" fmla="*/ 58826 h 328061"/>
                  <a:gd name="connsiteX8" fmla="*/ 766506 w 798619"/>
                  <a:gd name="connsiteY8" fmla="*/ 70321 h 328061"/>
                  <a:gd name="connsiteX9" fmla="*/ 798396 w 798619"/>
                  <a:gd name="connsiteY9" fmla="*/ 46260 h 328061"/>
                  <a:gd name="connsiteX10" fmla="*/ 746310 w 798619"/>
                  <a:gd name="connsiteY10" fmla="*/ 23848 h 328061"/>
                  <a:gd name="connsiteX11" fmla="*/ 626408 w 798619"/>
                  <a:gd name="connsiteY11" fmla="*/ 0 h 328061"/>
                  <a:gd name="connsiteX12" fmla="*/ 531907 w 798619"/>
                  <a:gd name="connsiteY12" fmla="*/ 5051 h 328061"/>
                  <a:gd name="connsiteX13" fmla="*/ 460119 w 798619"/>
                  <a:gd name="connsiteY13" fmla="*/ 16426 h 328061"/>
                  <a:gd name="connsiteX14" fmla="*/ 383976 w 798619"/>
                  <a:gd name="connsiteY14" fmla="*/ 38250 h 328061"/>
                  <a:gd name="connsiteX15" fmla="*/ 322456 w 798619"/>
                  <a:gd name="connsiteY15" fmla="*/ 56668 h 328061"/>
                  <a:gd name="connsiteX16" fmla="*/ 239474 w 798619"/>
                  <a:gd name="connsiteY16" fmla="*/ 100242 h 328061"/>
                  <a:gd name="connsiteX17" fmla="*/ 157217 w 798619"/>
                  <a:gd name="connsiteY17" fmla="*/ 155981 h 328061"/>
                  <a:gd name="connsiteX18" fmla="*/ 81595 w 798619"/>
                  <a:gd name="connsiteY18" fmla="*/ 212968 h 328061"/>
                  <a:gd name="connsiteX19" fmla="*/ 0 w 798619"/>
                  <a:gd name="connsiteY19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14750 w 798619"/>
                  <a:gd name="connsiteY2" fmla="*/ 173007 h 328061"/>
                  <a:gd name="connsiteX3" fmla="*/ 288697 w 798619"/>
                  <a:gd name="connsiteY3" fmla="*/ 128063 h 328061"/>
                  <a:gd name="connsiteX4" fmla="*/ 384511 w 798619"/>
                  <a:gd name="connsiteY4" fmla="*/ 83800 h 328061"/>
                  <a:gd name="connsiteX5" fmla="*/ 505652 w 798619"/>
                  <a:gd name="connsiteY5" fmla="*/ 52350 h 328061"/>
                  <a:gd name="connsiteX6" fmla="*/ 602646 w 798619"/>
                  <a:gd name="connsiteY6" fmla="*/ 43627 h 328061"/>
                  <a:gd name="connsiteX7" fmla="*/ 706812 w 798619"/>
                  <a:gd name="connsiteY7" fmla="*/ 58826 h 328061"/>
                  <a:gd name="connsiteX8" fmla="*/ 766506 w 798619"/>
                  <a:gd name="connsiteY8" fmla="*/ 70321 h 328061"/>
                  <a:gd name="connsiteX9" fmla="*/ 798396 w 798619"/>
                  <a:gd name="connsiteY9" fmla="*/ 46260 h 328061"/>
                  <a:gd name="connsiteX10" fmla="*/ 746310 w 798619"/>
                  <a:gd name="connsiteY10" fmla="*/ 23848 h 328061"/>
                  <a:gd name="connsiteX11" fmla="*/ 626408 w 798619"/>
                  <a:gd name="connsiteY11" fmla="*/ 0 h 328061"/>
                  <a:gd name="connsiteX12" fmla="*/ 531907 w 798619"/>
                  <a:gd name="connsiteY12" fmla="*/ 5051 h 328061"/>
                  <a:gd name="connsiteX13" fmla="*/ 460119 w 798619"/>
                  <a:gd name="connsiteY13" fmla="*/ 16426 h 328061"/>
                  <a:gd name="connsiteX14" fmla="*/ 383976 w 798619"/>
                  <a:gd name="connsiteY14" fmla="*/ 38250 h 328061"/>
                  <a:gd name="connsiteX15" fmla="*/ 322456 w 798619"/>
                  <a:gd name="connsiteY15" fmla="*/ 56668 h 328061"/>
                  <a:gd name="connsiteX16" fmla="*/ 239474 w 798619"/>
                  <a:gd name="connsiteY16" fmla="*/ 100242 h 328061"/>
                  <a:gd name="connsiteX17" fmla="*/ 81595 w 798619"/>
                  <a:gd name="connsiteY17" fmla="*/ 212968 h 328061"/>
                  <a:gd name="connsiteX18" fmla="*/ 0 w 798619"/>
                  <a:gd name="connsiteY18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14750 w 798619"/>
                  <a:gd name="connsiteY2" fmla="*/ 173007 h 328061"/>
                  <a:gd name="connsiteX3" fmla="*/ 288697 w 798619"/>
                  <a:gd name="connsiteY3" fmla="*/ 128063 h 328061"/>
                  <a:gd name="connsiteX4" fmla="*/ 384511 w 798619"/>
                  <a:gd name="connsiteY4" fmla="*/ 83800 h 328061"/>
                  <a:gd name="connsiteX5" fmla="*/ 505652 w 798619"/>
                  <a:gd name="connsiteY5" fmla="*/ 52350 h 328061"/>
                  <a:gd name="connsiteX6" fmla="*/ 602646 w 798619"/>
                  <a:gd name="connsiteY6" fmla="*/ 43627 h 328061"/>
                  <a:gd name="connsiteX7" fmla="*/ 706812 w 798619"/>
                  <a:gd name="connsiteY7" fmla="*/ 58826 h 328061"/>
                  <a:gd name="connsiteX8" fmla="*/ 766506 w 798619"/>
                  <a:gd name="connsiteY8" fmla="*/ 70321 h 328061"/>
                  <a:gd name="connsiteX9" fmla="*/ 798396 w 798619"/>
                  <a:gd name="connsiteY9" fmla="*/ 46260 h 328061"/>
                  <a:gd name="connsiteX10" fmla="*/ 746310 w 798619"/>
                  <a:gd name="connsiteY10" fmla="*/ 23848 h 328061"/>
                  <a:gd name="connsiteX11" fmla="*/ 626408 w 798619"/>
                  <a:gd name="connsiteY11" fmla="*/ 0 h 328061"/>
                  <a:gd name="connsiteX12" fmla="*/ 531907 w 798619"/>
                  <a:gd name="connsiteY12" fmla="*/ 5051 h 328061"/>
                  <a:gd name="connsiteX13" fmla="*/ 460119 w 798619"/>
                  <a:gd name="connsiteY13" fmla="*/ 16426 h 328061"/>
                  <a:gd name="connsiteX14" fmla="*/ 383976 w 798619"/>
                  <a:gd name="connsiteY14" fmla="*/ 38250 h 328061"/>
                  <a:gd name="connsiteX15" fmla="*/ 322456 w 798619"/>
                  <a:gd name="connsiteY15" fmla="*/ 56668 h 328061"/>
                  <a:gd name="connsiteX16" fmla="*/ 239474 w 798619"/>
                  <a:gd name="connsiteY16" fmla="*/ 100242 h 328061"/>
                  <a:gd name="connsiteX17" fmla="*/ 0 w 798619"/>
                  <a:gd name="connsiteY17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88697 w 798619"/>
                  <a:gd name="connsiteY2" fmla="*/ 128063 h 328061"/>
                  <a:gd name="connsiteX3" fmla="*/ 384511 w 798619"/>
                  <a:gd name="connsiteY3" fmla="*/ 83800 h 328061"/>
                  <a:gd name="connsiteX4" fmla="*/ 505652 w 798619"/>
                  <a:gd name="connsiteY4" fmla="*/ 52350 h 328061"/>
                  <a:gd name="connsiteX5" fmla="*/ 602646 w 798619"/>
                  <a:gd name="connsiteY5" fmla="*/ 43627 h 328061"/>
                  <a:gd name="connsiteX6" fmla="*/ 706812 w 798619"/>
                  <a:gd name="connsiteY6" fmla="*/ 58826 h 328061"/>
                  <a:gd name="connsiteX7" fmla="*/ 766506 w 798619"/>
                  <a:gd name="connsiteY7" fmla="*/ 70321 h 328061"/>
                  <a:gd name="connsiteX8" fmla="*/ 798396 w 798619"/>
                  <a:gd name="connsiteY8" fmla="*/ 46260 h 328061"/>
                  <a:gd name="connsiteX9" fmla="*/ 746310 w 798619"/>
                  <a:gd name="connsiteY9" fmla="*/ 23848 h 328061"/>
                  <a:gd name="connsiteX10" fmla="*/ 626408 w 798619"/>
                  <a:gd name="connsiteY10" fmla="*/ 0 h 328061"/>
                  <a:gd name="connsiteX11" fmla="*/ 531907 w 798619"/>
                  <a:gd name="connsiteY11" fmla="*/ 5051 h 328061"/>
                  <a:gd name="connsiteX12" fmla="*/ 460119 w 798619"/>
                  <a:gd name="connsiteY12" fmla="*/ 16426 h 328061"/>
                  <a:gd name="connsiteX13" fmla="*/ 383976 w 798619"/>
                  <a:gd name="connsiteY13" fmla="*/ 38250 h 328061"/>
                  <a:gd name="connsiteX14" fmla="*/ 322456 w 798619"/>
                  <a:gd name="connsiteY14" fmla="*/ 56668 h 328061"/>
                  <a:gd name="connsiteX15" fmla="*/ 239474 w 798619"/>
                  <a:gd name="connsiteY15" fmla="*/ 100242 h 328061"/>
                  <a:gd name="connsiteX16" fmla="*/ 0 w 798619"/>
                  <a:gd name="connsiteY16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88697 w 798619"/>
                  <a:gd name="connsiteY2" fmla="*/ 128063 h 328061"/>
                  <a:gd name="connsiteX3" fmla="*/ 384511 w 798619"/>
                  <a:gd name="connsiteY3" fmla="*/ 83800 h 328061"/>
                  <a:gd name="connsiteX4" fmla="*/ 505652 w 798619"/>
                  <a:gd name="connsiteY4" fmla="*/ 52350 h 328061"/>
                  <a:gd name="connsiteX5" fmla="*/ 602646 w 798619"/>
                  <a:gd name="connsiteY5" fmla="*/ 43627 h 328061"/>
                  <a:gd name="connsiteX6" fmla="*/ 706812 w 798619"/>
                  <a:gd name="connsiteY6" fmla="*/ 58826 h 328061"/>
                  <a:gd name="connsiteX7" fmla="*/ 766506 w 798619"/>
                  <a:gd name="connsiteY7" fmla="*/ 70321 h 328061"/>
                  <a:gd name="connsiteX8" fmla="*/ 798396 w 798619"/>
                  <a:gd name="connsiteY8" fmla="*/ 46260 h 328061"/>
                  <a:gd name="connsiteX9" fmla="*/ 746310 w 798619"/>
                  <a:gd name="connsiteY9" fmla="*/ 23848 h 328061"/>
                  <a:gd name="connsiteX10" fmla="*/ 626408 w 798619"/>
                  <a:gd name="connsiteY10" fmla="*/ 0 h 328061"/>
                  <a:gd name="connsiteX11" fmla="*/ 531907 w 798619"/>
                  <a:gd name="connsiteY11" fmla="*/ 5051 h 328061"/>
                  <a:gd name="connsiteX12" fmla="*/ 460119 w 798619"/>
                  <a:gd name="connsiteY12" fmla="*/ 16426 h 328061"/>
                  <a:gd name="connsiteX13" fmla="*/ 383976 w 798619"/>
                  <a:gd name="connsiteY13" fmla="*/ 38250 h 328061"/>
                  <a:gd name="connsiteX14" fmla="*/ 322456 w 798619"/>
                  <a:gd name="connsiteY14" fmla="*/ 56668 h 328061"/>
                  <a:gd name="connsiteX15" fmla="*/ 0 w 798619"/>
                  <a:gd name="connsiteY15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88697 w 798619"/>
                  <a:gd name="connsiteY2" fmla="*/ 128063 h 328061"/>
                  <a:gd name="connsiteX3" fmla="*/ 505652 w 798619"/>
                  <a:gd name="connsiteY3" fmla="*/ 52350 h 328061"/>
                  <a:gd name="connsiteX4" fmla="*/ 602646 w 798619"/>
                  <a:gd name="connsiteY4" fmla="*/ 43627 h 328061"/>
                  <a:gd name="connsiteX5" fmla="*/ 706812 w 798619"/>
                  <a:gd name="connsiteY5" fmla="*/ 58826 h 328061"/>
                  <a:gd name="connsiteX6" fmla="*/ 766506 w 798619"/>
                  <a:gd name="connsiteY6" fmla="*/ 70321 h 328061"/>
                  <a:gd name="connsiteX7" fmla="*/ 798396 w 798619"/>
                  <a:gd name="connsiteY7" fmla="*/ 46260 h 328061"/>
                  <a:gd name="connsiteX8" fmla="*/ 746310 w 798619"/>
                  <a:gd name="connsiteY8" fmla="*/ 23848 h 328061"/>
                  <a:gd name="connsiteX9" fmla="*/ 626408 w 798619"/>
                  <a:gd name="connsiteY9" fmla="*/ 0 h 328061"/>
                  <a:gd name="connsiteX10" fmla="*/ 531907 w 798619"/>
                  <a:gd name="connsiteY10" fmla="*/ 5051 h 328061"/>
                  <a:gd name="connsiteX11" fmla="*/ 460119 w 798619"/>
                  <a:gd name="connsiteY11" fmla="*/ 16426 h 328061"/>
                  <a:gd name="connsiteX12" fmla="*/ 383976 w 798619"/>
                  <a:gd name="connsiteY12" fmla="*/ 38250 h 328061"/>
                  <a:gd name="connsiteX13" fmla="*/ 322456 w 798619"/>
                  <a:gd name="connsiteY13" fmla="*/ 56668 h 328061"/>
                  <a:gd name="connsiteX14" fmla="*/ 0 w 798619"/>
                  <a:gd name="connsiteY14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505652 w 798619"/>
                  <a:gd name="connsiteY2" fmla="*/ 52350 h 328061"/>
                  <a:gd name="connsiteX3" fmla="*/ 602646 w 798619"/>
                  <a:gd name="connsiteY3" fmla="*/ 43627 h 328061"/>
                  <a:gd name="connsiteX4" fmla="*/ 706812 w 798619"/>
                  <a:gd name="connsiteY4" fmla="*/ 58826 h 328061"/>
                  <a:gd name="connsiteX5" fmla="*/ 766506 w 798619"/>
                  <a:gd name="connsiteY5" fmla="*/ 70321 h 328061"/>
                  <a:gd name="connsiteX6" fmla="*/ 798396 w 798619"/>
                  <a:gd name="connsiteY6" fmla="*/ 46260 h 328061"/>
                  <a:gd name="connsiteX7" fmla="*/ 746310 w 798619"/>
                  <a:gd name="connsiteY7" fmla="*/ 23848 h 328061"/>
                  <a:gd name="connsiteX8" fmla="*/ 626408 w 798619"/>
                  <a:gd name="connsiteY8" fmla="*/ 0 h 328061"/>
                  <a:gd name="connsiteX9" fmla="*/ 531907 w 798619"/>
                  <a:gd name="connsiteY9" fmla="*/ 5051 h 328061"/>
                  <a:gd name="connsiteX10" fmla="*/ 460119 w 798619"/>
                  <a:gd name="connsiteY10" fmla="*/ 16426 h 328061"/>
                  <a:gd name="connsiteX11" fmla="*/ 383976 w 798619"/>
                  <a:gd name="connsiteY11" fmla="*/ 38250 h 328061"/>
                  <a:gd name="connsiteX12" fmla="*/ 322456 w 798619"/>
                  <a:gd name="connsiteY12" fmla="*/ 56668 h 328061"/>
                  <a:gd name="connsiteX13" fmla="*/ 0 w 798619"/>
                  <a:gd name="connsiteY13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505652 w 798619"/>
                  <a:gd name="connsiteY2" fmla="*/ 52350 h 328061"/>
                  <a:gd name="connsiteX3" fmla="*/ 602646 w 798619"/>
                  <a:gd name="connsiteY3" fmla="*/ 43627 h 328061"/>
                  <a:gd name="connsiteX4" fmla="*/ 706812 w 798619"/>
                  <a:gd name="connsiteY4" fmla="*/ 58826 h 328061"/>
                  <a:gd name="connsiteX5" fmla="*/ 766506 w 798619"/>
                  <a:gd name="connsiteY5" fmla="*/ 70321 h 328061"/>
                  <a:gd name="connsiteX6" fmla="*/ 798396 w 798619"/>
                  <a:gd name="connsiteY6" fmla="*/ 46260 h 328061"/>
                  <a:gd name="connsiteX7" fmla="*/ 746310 w 798619"/>
                  <a:gd name="connsiteY7" fmla="*/ 23848 h 328061"/>
                  <a:gd name="connsiteX8" fmla="*/ 626408 w 798619"/>
                  <a:gd name="connsiteY8" fmla="*/ 0 h 328061"/>
                  <a:gd name="connsiteX9" fmla="*/ 531907 w 798619"/>
                  <a:gd name="connsiteY9" fmla="*/ 5051 h 328061"/>
                  <a:gd name="connsiteX10" fmla="*/ 460119 w 798619"/>
                  <a:gd name="connsiteY10" fmla="*/ 16426 h 328061"/>
                  <a:gd name="connsiteX11" fmla="*/ 383976 w 798619"/>
                  <a:gd name="connsiteY11" fmla="*/ 38250 h 328061"/>
                  <a:gd name="connsiteX12" fmla="*/ 0 w 798619"/>
                  <a:gd name="connsiteY12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505652 w 798619"/>
                  <a:gd name="connsiteY2" fmla="*/ 52350 h 328061"/>
                  <a:gd name="connsiteX3" fmla="*/ 602646 w 798619"/>
                  <a:gd name="connsiteY3" fmla="*/ 43627 h 328061"/>
                  <a:gd name="connsiteX4" fmla="*/ 706812 w 798619"/>
                  <a:gd name="connsiteY4" fmla="*/ 58826 h 328061"/>
                  <a:gd name="connsiteX5" fmla="*/ 766506 w 798619"/>
                  <a:gd name="connsiteY5" fmla="*/ 70321 h 328061"/>
                  <a:gd name="connsiteX6" fmla="*/ 798396 w 798619"/>
                  <a:gd name="connsiteY6" fmla="*/ 46260 h 328061"/>
                  <a:gd name="connsiteX7" fmla="*/ 746310 w 798619"/>
                  <a:gd name="connsiteY7" fmla="*/ 23848 h 328061"/>
                  <a:gd name="connsiteX8" fmla="*/ 626408 w 798619"/>
                  <a:gd name="connsiteY8" fmla="*/ 0 h 328061"/>
                  <a:gd name="connsiteX9" fmla="*/ 531907 w 798619"/>
                  <a:gd name="connsiteY9" fmla="*/ 5051 h 328061"/>
                  <a:gd name="connsiteX10" fmla="*/ 460119 w 798619"/>
                  <a:gd name="connsiteY10" fmla="*/ 16426 h 328061"/>
                  <a:gd name="connsiteX11" fmla="*/ 0 w 798619"/>
                  <a:gd name="connsiteY11" fmla="*/ 286694 h 328061"/>
                  <a:gd name="connsiteX0" fmla="*/ 318875 w 788151"/>
                  <a:gd name="connsiteY0" fmla="*/ 45832 h 328061"/>
                  <a:gd name="connsiteX1" fmla="*/ 0 w 788151"/>
                  <a:gd name="connsiteY1" fmla="*/ 328061 h 328061"/>
                  <a:gd name="connsiteX2" fmla="*/ 495184 w 788151"/>
                  <a:gd name="connsiteY2" fmla="*/ 52350 h 328061"/>
                  <a:gd name="connsiteX3" fmla="*/ 592178 w 788151"/>
                  <a:gd name="connsiteY3" fmla="*/ 43627 h 328061"/>
                  <a:gd name="connsiteX4" fmla="*/ 696344 w 788151"/>
                  <a:gd name="connsiteY4" fmla="*/ 58826 h 328061"/>
                  <a:gd name="connsiteX5" fmla="*/ 756038 w 788151"/>
                  <a:gd name="connsiteY5" fmla="*/ 70321 h 328061"/>
                  <a:gd name="connsiteX6" fmla="*/ 787928 w 788151"/>
                  <a:gd name="connsiteY6" fmla="*/ 46260 h 328061"/>
                  <a:gd name="connsiteX7" fmla="*/ 735842 w 788151"/>
                  <a:gd name="connsiteY7" fmla="*/ 23848 h 328061"/>
                  <a:gd name="connsiteX8" fmla="*/ 615940 w 788151"/>
                  <a:gd name="connsiteY8" fmla="*/ 0 h 328061"/>
                  <a:gd name="connsiteX9" fmla="*/ 521439 w 788151"/>
                  <a:gd name="connsiteY9" fmla="*/ 5051 h 328061"/>
                  <a:gd name="connsiteX10" fmla="*/ 449651 w 788151"/>
                  <a:gd name="connsiteY10" fmla="*/ 16426 h 328061"/>
                  <a:gd name="connsiteX11" fmla="*/ 318875 w 788151"/>
                  <a:gd name="connsiteY11" fmla="*/ 45832 h 328061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76309 w 469276"/>
                  <a:gd name="connsiteY2" fmla="*/ 52350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30776 w 469276"/>
                  <a:gd name="connsiteY10" fmla="*/ 16426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76309 w 469276"/>
                  <a:gd name="connsiteY2" fmla="*/ 52350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30776 w 469276"/>
                  <a:gd name="connsiteY10" fmla="*/ 16426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30776 w 469276"/>
                  <a:gd name="connsiteY10" fmla="*/ 16426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21318 w 469276"/>
                  <a:gd name="connsiteY2" fmla="*/ 5952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21318 w 469276"/>
                  <a:gd name="connsiteY2" fmla="*/ 5952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21318 w 469276"/>
                  <a:gd name="connsiteY2" fmla="*/ 7260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21318 w 469276"/>
                  <a:gd name="connsiteY2" fmla="*/ 7260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35265 w 469276"/>
                  <a:gd name="connsiteY2" fmla="*/ 50619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35265 w 469276"/>
                  <a:gd name="connsiteY2" fmla="*/ 50619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35265 w 469276"/>
                  <a:gd name="connsiteY2" fmla="*/ 50619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1642 w 469276"/>
                  <a:gd name="connsiteY2" fmla="*/ 57934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3597 w 469276"/>
                  <a:gd name="connsiteY2" fmla="*/ 4822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3597 w 469276"/>
                  <a:gd name="connsiteY2" fmla="*/ 4822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3597 w 469276"/>
                  <a:gd name="connsiteY2" fmla="*/ 4822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53597 w 469276"/>
                  <a:gd name="connsiteY2" fmla="*/ 48229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70595"/>
                  <a:gd name="connsiteY0" fmla="*/ 47743 h 103030"/>
                  <a:gd name="connsiteX1" fmla="*/ 10044 w 470595"/>
                  <a:gd name="connsiteY1" fmla="*/ 103030 h 103030"/>
                  <a:gd name="connsiteX2" fmla="*/ 121530 w 470595"/>
                  <a:gd name="connsiteY2" fmla="*/ 54477 h 103030"/>
                  <a:gd name="connsiteX3" fmla="*/ 274622 w 470595"/>
                  <a:gd name="connsiteY3" fmla="*/ 56709 h 103030"/>
                  <a:gd name="connsiteX4" fmla="*/ 378788 w 470595"/>
                  <a:gd name="connsiteY4" fmla="*/ 71908 h 103030"/>
                  <a:gd name="connsiteX5" fmla="*/ 438482 w 470595"/>
                  <a:gd name="connsiteY5" fmla="*/ 83403 h 103030"/>
                  <a:gd name="connsiteX6" fmla="*/ 470372 w 470595"/>
                  <a:gd name="connsiteY6" fmla="*/ 59342 h 103030"/>
                  <a:gd name="connsiteX7" fmla="*/ 418286 w 470595"/>
                  <a:gd name="connsiteY7" fmla="*/ 36930 h 103030"/>
                  <a:gd name="connsiteX8" fmla="*/ 298384 w 470595"/>
                  <a:gd name="connsiteY8" fmla="*/ 13082 h 103030"/>
                  <a:gd name="connsiteX9" fmla="*/ 202775 w 470595"/>
                  <a:gd name="connsiteY9" fmla="*/ 3 h 103030"/>
                  <a:gd name="connsiteX10" fmla="*/ 101088 w 470595"/>
                  <a:gd name="connsiteY10" fmla="*/ 12131 h 103030"/>
                  <a:gd name="connsiteX11" fmla="*/ 0 w 470595"/>
                  <a:gd name="connsiteY11" fmla="*/ 47743 h 103030"/>
                  <a:gd name="connsiteX0" fmla="*/ -1 w 467319"/>
                  <a:gd name="connsiteY0" fmla="*/ 49205 h 103030"/>
                  <a:gd name="connsiteX1" fmla="*/ 6768 w 467319"/>
                  <a:gd name="connsiteY1" fmla="*/ 103030 h 103030"/>
                  <a:gd name="connsiteX2" fmla="*/ 118254 w 467319"/>
                  <a:gd name="connsiteY2" fmla="*/ 54477 h 103030"/>
                  <a:gd name="connsiteX3" fmla="*/ 271346 w 467319"/>
                  <a:gd name="connsiteY3" fmla="*/ 56709 h 103030"/>
                  <a:gd name="connsiteX4" fmla="*/ 375512 w 467319"/>
                  <a:gd name="connsiteY4" fmla="*/ 71908 h 103030"/>
                  <a:gd name="connsiteX5" fmla="*/ 435206 w 467319"/>
                  <a:gd name="connsiteY5" fmla="*/ 83403 h 103030"/>
                  <a:gd name="connsiteX6" fmla="*/ 467096 w 467319"/>
                  <a:gd name="connsiteY6" fmla="*/ 59342 h 103030"/>
                  <a:gd name="connsiteX7" fmla="*/ 415010 w 467319"/>
                  <a:gd name="connsiteY7" fmla="*/ 36930 h 103030"/>
                  <a:gd name="connsiteX8" fmla="*/ 295108 w 467319"/>
                  <a:gd name="connsiteY8" fmla="*/ 13082 h 103030"/>
                  <a:gd name="connsiteX9" fmla="*/ 199499 w 467319"/>
                  <a:gd name="connsiteY9" fmla="*/ 3 h 103030"/>
                  <a:gd name="connsiteX10" fmla="*/ 97812 w 467319"/>
                  <a:gd name="connsiteY10" fmla="*/ 12131 h 103030"/>
                  <a:gd name="connsiteX11" fmla="*/ -1 w 467319"/>
                  <a:gd name="connsiteY11" fmla="*/ 49205 h 103030"/>
                  <a:gd name="connsiteX0" fmla="*/ 0 w 467320"/>
                  <a:gd name="connsiteY0" fmla="*/ 49205 h 103030"/>
                  <a:gd name="connsiteX1" fmla="*/ 6769 w 467320"/>
                  <a:gd name="connsiteY1" fmla="*/ 103030 h 103030"/>
                  <a:gd name="connsiteX2" fmla="*/ 118255 w 467320"/>
                  <a:gd name="connsiteY2" fmla="*/ 54477 h 103030"/>
                  <a:gd name="connsiteX3" fmla="*/ 271347 w 467320"/>
                  <a:gd name="connsiteY3" fmla="*/ 56709 h 103030"/>
                  <a:gd name="connsiteX4" fmla="*/ 375513 w 467320"/>
                  <a:gd name="connsiteY4" fmla="*/ 71908 h 103030"/>
                  <a:gd name="connsiteX5" fmla="*/ 435207 w 467320"/>
                  <a:gd name="connsiteY5" fmla="*/ 83403 h 103030"/>
                  <a:gd name="connsiteX6" fmla="*/ 467097 w 467320"/>
                  <a:gd name="connsiteY6" fmla="*/ 59342 h 103030"/>
                  <a:gd name="connsiteX7" fmla="*/ 415011 w 467320"/>
                  <a:gd name="connsiteY7" fmla="*/ 36930 h 103030"/>
                  <a:gd name="connsiteX8" fmla="*/ 295109 w 467320"/>
                  <a:gd name="connsiteY8" fmla="*/ 13082 h 103030"/>
                  <a:gd name="connsiteX9" fmla="*/ 199500 w 467320"/>
                  <a:gd name="connsiteY9" fmla="*/ 3 h 103030"/>
                  <a:gd name="connsiteX10" fmla="*/ 97813 w 467320"/>
                  <a:gd name="connsiteY10" fmla="*/ 12131 h 103030"/>
                  <a:gd name="connsiteX11" fmla="*/ 0 w 467320"/>
                  <a:gd name="connsiteY11" fmla="*/ 49205 h 103030"/>
                  <a:gd name="connsiteX0" fmla="*/ 0 w 443444"/>
                  <a:gd name="connsiteY0" fmla="*/ 49205 h 103030"/>
                  <a:gd name="connsiteX1" fmla="*/ 6769 w 443444"/>
                  <a:gd name="connsiteY1" fmla="*/ 103030 h 103030"/>
                  <a:gd name="connsiteX2" fmla="*/ 118255 w 443444"/>
                  <a:gd name="connsiteY2" fmla="*/ 54477 h 103030"/>
                  <a:gd name="connsiteX3" fmla="*/ 271347 w 443444"/>
                  <a:gd name="connsiteY3" fmla="*/ 56709 h 103030"/>
                  <a:gd name="connsiteX4" fmla="*/ 375513 w 443444"/>
                  <a:gd name="connsiteY4" fmla="*/ 71908 h 103030"/>
                  <a:gd name="connsiteX5" fmla="*/ 435207 w 443444"/>
                  <a:gd name="connsiteY5" fmla="*/ 83403 h 103030"/>
                  <a:gd name="connsiteX6" fmla="*/ 441368 w 443444"/>
                  <a:gd name="connsiteY6" fmla="*/ 86647 h 103030"/>
                  <a:gd name="connsiteX7" fmla="*/ 415011 w 443444"/>
                  <a:gd name="connsiteY7" fmla="*/ 36930 h 103030"/>
                  <a:gd name="connsiteX8" fmla="*/ 295109 w 443444"/>
                  <a:gd name="connsiteY8" fmla="*/ 13082 h 103030"/>
                  <a:gd name="connsiteX9" fmla="*/ 199500 w 443444"/>
                  <a:gd name="connsiteY9" fmla="*/ 3 h 103030"/>
                  <a:gd name="connsiteX10" fmla="*/ 97813 w 443444"/>
                  <a:gd name="connsiteY10" fmla="*/ 12131 h 103030"/>
                  <a:gd name="connsiteX11" fmla="*/ 0 w 443444"/>
                  <a:gd name="connsiteY11" fmla="*/ 49205 h 103030"/>
                  <a:gd name="connsiteX0" fmla="*/ 0 w 438165"/>
                  <a:gd name="connsiteY0" fmla="*/ 49205 h 103030"/>
                  <a:gd name="connsiteX1" fmla="*/ 6769 w 438165"/>
                  <a:gd name="connsiteY1" fmla="*/ 103030 h 103030"/>
                  <a:gd name="connsiteX2" fmla="*/ 118255 w 438165"/>
                  <a:gd name="connsiteY2" fmla="*/ 54477 h 103030"/>
                  <a:gd name="connsiteX3" fmla="*/ 271347 w 438165"/>
                  <a:gd name="connsiteY3" fmla="*/ 56709 h 103030"/>
                  <a:gd name="connsiteX4" fmla="*/ 375513 w 438165"/>
                  <a:gd name="connsiteY4" fmla="*/ 71908 h 103030"/>
                  <a:gd name="connsiteX5" fmla="*/ 435207 w 438165"/>
                  <a:gd name="connsiteY5" fmla="*/ 83403 h 103030"/>
                  <a:gd name="connsiteX6" fmla="*/ 415011 w 438165"/>
                  <a:gd name="connsiteY6" fmla="*/ 36930 h 103030"/>
                  <a:gd name="connsiteX7" fmla="*/ 295109 w 438165"/>
                  <a:gd name="connsiteY7" fmla="*/ 13082 h 103030"/>
                  <a:gd name="connsiteX8" fmla="*/ 199500 w 438165"/>
                  <a:gd name="connsiteY8" fmla="*/ 3 h 103030"/>
                  <a:gd name="connsiteX9" fmla="*/ 97813 w 438165"/>
                  <a:gd name="connsiteY9" fmla="*/ 12131 h 103030"/>
                  <a:gd name="connsiteX10" fmla="*/ 0 w 438165"/>
                  <a:gd name="connsiteY10" fmla="*/ 49205 h 103030"/>
                  <a:gd name="connsiteX0" fmla="*/ 0 w 418408"/>
                  <a:gd name="connsiteY0" fmla="*/ 49205 h 103030"/>
                  <a:gd name="connsiteX1" fmla="*/ 6769 w 418408"/>
                  <a:gd name="connsiteY1" fmla="*/ 103030 h 103030"/>
                  <a:gd name="connsiteX2" fmla="*/ 118255 w 418408"/>
                  <a:gd name="connsiteY2" fmla="*/ 54477 h 103030"/>
                  <a:gd name="connsiteX3" fmla="*/ 271347 w 418408"/>
                  <a:gd name="connsiteY3" fmla="*/ 56709 h 103030"/>
                  <a:gd name="connsiteX4" fmla="*/ 375513 w 418408"/>
                  <a:gd name="connsiteY4" fmla="*/ 71908 h 103030"/>
                  <a:gd name="connsiteX5" fmla="*/ 415011 w 418408"/>
                  <a:gd name="connsiteY5" fmla="*/ 36930 h 103030"/>
                  <a:gd name="connsiteX6" fmla="*/ 295109 w 418408"/>
                  <a:gd name="connsiteY6" fmla="*/ 13082 h 103030"/>
                  <a:gd name="connsiteX7" fmla="*/ 199500 w 418408"/>
                  <a:gd name="connsiteY7" fmla="*/ 3 h 103030"/>
                  <a:gd name="connsiteX8" fmla="*/ 97813 w 418408"/>
                  <a:gd name="connsiteY8" fmla="*/ 12131 h 103030"/>
                  <a:gd name="connsiteX9" fmla="*/ 0 w 418408"/>
                  <a:gd name="connsiteY9" fmla="*/ 49205 h 103030"/>
                  <a:gd name="connsiteX0" fmla="*/ 0 w 418408"/>
                  <a:gd name="connsiteY0" fmla="*/ 49205 h 103030"/>
                  <a:gd name="connsiteX1" fmla="*/ 6769 w 418408"/>
                  <a:gd name="connsiteY1" fmla="*/ 103030 h 103030"/>
                  <a:gd name="connsiteX2" fmla="*/ 118255 w 418408"/>
                  <a:gd name="connsiteY2" fmla="*/ 54477 h 103030"/>
                  <a:gd name="connsiteX3" fmla="*/ 271347 w 418408"/>
                  <a:gd name="connsiteY3" fmla="*/ 56709 h 103030"/>
                  <a:gd name="connsiteX4" fmla="*/ 375513 w 418408"/>
                  <a:gd name="connsiteY4" fmla="*/ 71908 h 103030"/>
                  <a:gd name="connsiteX5" fmla="*/ 415011 w 418408"/>
                  <a:gd name="connsiteY5" fmla="*/ 36930 h 103030"/>
                  <a:gd name="connsiteX6" fmla="*/ 295109 w 418408"/>
                  <a:gd name="connsiteY6" fmla="*/ 13082 h 103030"/>
                  <a:gd name="connsiteX7" fmla="*/ 199500 w 418408"/>
                  <a:gd name="connsiteY7" fmla="*/ 3 h 103030"/>
                  <a:gd name="connsiteX8" fmla="*/ 97813 w 418408"/>
                  <a:gd name="connsiteY8" fmla="*/ 12131 h 103030"/>
                  <a:gd name="connsiteX9" fmla="*/ 0 w 418408"/>
                  <a:gd name="connsiteY9" fmla="*/ 49205 h 103030"/>
                  <a:gd name="connsiteX0" fmla="*/ 0 w 416936"/>
                  <a:gd name="connsiteY0" fmla="*/ 49205 h 103030"/>
                  <a:gd name="connsiteX1" fmla="*/ 6769 w 416936"/>
                  <a:gd name="connsiteY1" fmla="*/ 103030 h 103030"/>
                  <a:gd name="connsiteX2" fmla="*/ 118255 w 416936"/>
                  <a:gd name="connsiteY2" fmla="*/ 54477 h 103030"/>
                  <a:gd name="connsiteX3" fmla="*/ 271347 w 416936"/>
                  <a:gd name="connsiteY3" fmla="*/ 56709 h 103030"/>
                  <a:gd name="connsiteX4" fmla="*/ 375513 w 416936"/>
                  <a:gd name="connsiteY4" fmla="*/ 71908 h 103030"/>
                  <a:gd name="connsiteX5" fmla="*/ 415011 w 416936"/>
                  <a:gd name="connsiteY5" fmla="*/ 36930 h 103030"/>
                  <a:gd name="connsiteX6" fmla="*/ 295109 w 416936"/>
                  <a:gd name="connsiteY6" fmla="*/ 13082 h 103030"/>
                  <a:gd name="connsiteX7" fmla="*/ 199500 w 416936"/>
                  <a:gd name="connsiteY7" fmla="*/ 3 h 103030"/>
                  <a:gd name="connsiteX8" fmla="*/ 97813 w 416936"/>
                  <a:gd name="connsiteY8" fmla="*/ 12131 h 103030"/>
                  <a:gd name="connsiteX9" fmla="*/ 0 w 416936"/>
                  <a:gd name="connsiteY9" fmla="*/ 49205 h 103030"/>
                  <a:gd name="connsiteX0" fmla="*/ 0 w 388680"/>
                  <a:gd name="connsiteY0" fmla="*/ 49205 h 103030"/>
                  <a:gd name="connsiteX1" fmla="*/ 6769 w 388680"/>
                  <a:gd name="connsiteY1" fmla="*/ 103030 h 103030"/>
                  <a:gd name="connsiteX2" fmla="*/ 118255 w 388680"/>
                  <a:gd name="connsiteY2" fmla="*/ 54477 h 103030"/>
                  <a:gd name="connsiteX3" fmla="*/ 271347 w 388680"/>
                  <a:gd name="connsiteY3" fmla="*/ 56709 h 103030"/>
                  <a:gd name="connsiteX4" fmla="*/ 375513 w 388680"/>
                  <a:gd name="connsiteY4" fmla="*/ 71908 h 103030"/>
                  <a:gd name="connsiteX5" fmla="*/ 385323 w 388680"/>
                  <a:gd name="connsiteY5" fmla="*/ 30723 h 103030"/>
                  <a:gd name="connsiteX6" fmla="*/ 295109 w 388680"/>
                  <a:gd name="connsiteY6" fmla="*/ 13082 h 103030"/>
                  <a:gd name="connsiteX7" fmla="*/ 199500 w 388680"/>
                  <a:gd name="connsiteY7" fmla="*/ 3 h 103030"/>
                  <a:gd name="connsiteX8" fmla="*/ 97813 w 388680"/>
                  <a:gd name="connsiteY8" fmla="*/ 12131 h 103030"/>
                  <a:gd name="connsiteX9" fmla="*/ 0 w 388680"/>
                  <a:gd name="connsiteY9" fmla="*/ 49205 h 103030"/>
                  <a:gd name="connsiteX0" fmla="*/ 0 w 385323"/>
                  <a:gd name="connsiteY0" fmla="*/ 49205 h 103030"/>
                  <a:gd name="connsiteX1" fmla="*/ 6769 w 385323"/>
                  <a:gd name="connsiteY1" fmla="*/ 103030 h 103030"/>
                  <a:gd name="connsiteX2" fmla="*/ 118255 w 385323"/>
                  <a:gd name="connsiteY2" fmla="*/ 54477 h 103030"/>
                  <a:gd name="connsiteX3" fmla="*/ 271347 w 385323"/>
                  <a:gd name="connsiteY3" fmla="*/ 56709 h 103030"/>
                  <a:gd name="connsiteX4" fmla="*/ 375513 w 385323"/>
                  <a:gd name="connsiteY4" fmla="*/ 71908 h 103030"/>
                  <a:gd name="connsiteX5" fmla="*/ 385323 w 385323"/>
                  <a:gd name="connsiteY5" fmla="*/ 30723 h 103030"/>
                  <a:gd name="connsiteX6" fmla="*/ 295109 w 385323"/>
                  <a:gd name="connsiteY6" fmla="*/ 13082 h 103030"/>
                  <a:gd name="connsiteX7" fmla="*/ 199500 w 385323"/>
                  <a:gd name="connsiteY7" fmla="*/ 3 h 103030"/>
                  <a:gd name="connsiteX8" fmla="*/ 97813 w 385323"/>
                  <a:gd name="connsiteY8" fmla="*/ 12131 h 103030"/>
                  <a:gd name="connsiteX9" fmla="*/ 0 w 385323"/>
                  <a:gd name="connsiteY9" fmla="*/ 49205 h 103030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75513 w 385323"/>
                  <a:gd name="connsiteY4" fmla="*/ 72357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79850 w 385323"/>
                  <a:gd name="connsiteY2" fmla="*/ 62459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79850 w 385323"/>
                  <a:gd name="connsiteY2" fmla="*/ 62459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06264 w 385323"/>
                  <a:gd name="connsiteY2" fmla="*/ 67203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06264 w 385323"/>
                  <a:gd name="connsiteY2" fmla="*/ 67203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5323" h="103479">
                    <a:moveTo>
                      <a:pt x="0" y="49654"/>
                    </a:moveTo>
                    <a:lnTo>
                      <a:pt x="6769" y="103479"/>
                    </a:lnTo>
                    <a:cubicBezTo>
                      <a:pt x="74570" y="69409"/>
                      <a:pt x="57204" y="74396"/>
                      <a:pt x="106264" y="67203"/>
                    </a:cubicBezTo>
                    <a:cubicBezTo>
                      <a:pt x="155324" y="60010"/>
                      <a:pt x="228180" y="54711"/>
                      <a:pt x="271347" y="57158"/>
                    </a:cubicBezTo>
                    <a:cubicBezTo>
                      <a:pt x="314514" y="59605"/>
                      <a:pt x="307616" y="66581"/>
                      <a:pt x="365264" y="81888"/>
                    </a:cubicBezTo>
                    <a:cubicBezTo>
                      <a:pt x="376956" y="44901"/>
                      <a:pt x="367976" y="69567"/>
                      <a:pt x="385323" y="31172"/>
                    </a:cubicBezTo>
                    <a:cubicBezTo>
                      <a:pt x="332467" y="10411"/>
                      <a:pt x="323384" y="10038"/>
                      <a:pt x="283752" y="4931"/>
                    </a:cubicBezTo>
                    <a:cubicBezTo>
                      <a:pt x="251882" y="571"/>
                      <a:pt x="230490" y="-823"/>
                      <a:pt x="199500" y="452"/>
                    </a:cubicBezTo>
                    <a:cubicBezTo>
                      <a:pt x="168510" y="1727"/>
                      <a:pt x="131574" y="5783"/>
                      <a:pt x="97813" y="12580"/>
                    </a:cubicBezTo>
                    <a:cubicBezTo>
                      <a:pt x="60190" y="26224"/>
                      <a:pt x="52891" y="25193"/>
                      <a:pt x="0" y="49654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角丸四角形 117">
                <a:extLst>
                  <a:ext uri="{FF2B5EF4-FFF2-40B4-BE49-F238E27FC236}">
                    <a16:creationId xmlns:a16="http://schemas.microsoft.com/office/drawing/2014/main" id="{6DB9BC66-DA90-0546-9753-AE086EE075E9}"/>
                  </a:ext>
                </a:extLst>
              </p:cNvPr>
              <p:cNvSpPr/>
              <p:nvPr/>
            </p:nvSpPr>
            <p:spPr>
              <a:xfrm rot="15357871">
                <a:off x="7705908" y="2514370"/>
                <a:ext cx="27655" cy="58143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フリーフォーム 177">
                <a:extLst>
                  <a:ext uri="{FF2B5EF4-FFF2-40B4-BE49-F238E27FC236}">
                    <a16:creationId xmlns:a16="http://schemas.microsoft.com/office/drawing/2014/main" id="{265978A2-E80D-E040-858D-CE8584E33067}"/>
                  </a:ext>
                </a:extLst>
              </p:cNvPr>
              <p:cNvSpPr/>
              <p:nvPr/>
            </p:nvSpPr>
            <p:spPr>
              <a:xfrm rot="19848486">
                <a:off x="7558581" y="2480217"/>
                <a:ext cx="422484" cy="165212"/>
              </a:xfrm>
              <a:custGeom>
                <a:avLst/>
                <a:gdLst>
                  <a:gd name="connsiteX0" fmla="*/ 678656 w 847725"/>
                  <a:gd name="connsiteY0" fmla="*/ 0 h 497681"/>
                  <a:gd name="connsiteX1" fmla="*/ 221456 w 847725"/>
                  <a:gd name="connsiteY1" fmla="*/ 92869 h 497681"/>
                  <a:gd name="connsiteX2" fmla="*/ 0 w 847725"/>
                  <a:gd name="connsiteY2" fmla="*/ 316706 h 497681"/>
                  <a:gd name="connsiteX3" fmla="*/ 42863 w 847725"/>
                  <a:gd name="connsiteY3" fmla="*/ 490538 h 497681"/>
                  <a:gd name="connsiteX4" fmla="*/ 230981 w 847725"/>
                  <a:gd name="connsiteY4" fmla="*/ 497681 h 497681"/>
                  <a:gd name="connsiteX5" fmla="*/ 609600 w 847725"/>
                  <a:gd name="connsiteY5" fmla="*/ 454819 h 497681"/>
                  <a:gd name="connsiteX6" fmla="*/ 847725 w 847725"/>
                  <a:gd name="connsiteY6" fmla="*/ 366713 h 497681"/>
                  <a:gd name="connsiteX7" fmla="*/ 769144 w 847725"/>
                  <a:gd name="connsiteY7" fmla="*/ 100013 h 497681"/>
                  <a:gd name="connsiteX8" fmla="*/ 678656 w 847725"/>
                  <a:gd name="connsiteY8" fmla="*/ 0 h 497681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769144 w 847725"/>
                  <a:gd name="connsiteY7" fmla="*/ 130970 h 528638"/>
                  <a:gd name="connsiteX8" fmla="*/ 814387 w 847725"/>
                  <a:gd name="connsiteY8" fmla="*/ 0 h 528638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835819 w 847725"/>
                  <a:gd name="connsiteY7" fmla="*/ 121445 h 528638"/>
                  <a:gd name="connsiteX8" fmla="*/ 814387 w 847725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609600 w 835819"/>
                  <a:gd name="connsiteY5" fmla="*/ 485776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1495"/>
                  <a:gd name="connsiteX1" fmla="*/ 221456 w 835819"/>
                  <a:gd name="connsiteY1" fmla="*/ 123826 h 521495"/>
                  <a:gd name="connsiteX2" fmla="*/ 0 w 835819"/>
                  <a:gd name="connsiteY2" fmla="*/ 347663 h 521495"/>
                  <a:gd name="connsiteX3" fmla="*/ 42863 w 835819"/>
                  <a:gd name="connsiteY3" fmla="*/ 521495 h 521495"/>
                  <a:gd name="connsiteX4" fmla="*/ 109537 w 835819"/>
                  <a:gd name="connsiteY4" fmla="*/ 431007 h 521495"/>
                  <a:gd name="connsiteX5" fmla="*/ 485775 w 835819"/>
                  <a:gd name="connsiteY5" fmla="*/ 185738 h 521495"/>
                  <a:gd name="connsiteX6" fmla="*/ 726281 w 835819"/>
                  <a:gd name="connsiteY6" fmla="*/ 126208 h 521495"/>
                  <a:gd name="connsiteX7" fmla="*/ 835819 w 835819"/>
                  <a:gd name="connsiteY7" fmla="*/ 121445 h 521495"/>
                  <a:gd name="connsiteX8" fmla="*/ 814387 w 835819"/>
                  <a:gd name="connsiteY8" fmla="*/ 0 h 521495"/>
                  <a:gd name="connsiteX0" fmla="*/ 814387 w 835819"/>
                  <a:gd name="connsiteY0" fmla="*/ 0 h 521495"/>
                  <a:gd name="connsiteX1" fmla="*/ 514350 w 835819"/>
                  <a:gd name="connsiteY1" fmla="*/ 59533 h 521495"/>
                  <a:gd name="connsiteX2" fmla="*/ 221456 w 835819"/>
                  <a:gd name="connsiteY2" fmla="*/ 123826 h 521495"/>
                  <a:gd name="connsiteX3" fmla="*/ 0 w 835819"/>
                  <a:gd name="connsiteY3" fmla="*/ 347663 h 521495"/>
                  <a:gd name="connsiteX4" fmla="*/ 42863 w 835819"/>
                  <a:gd name="connsiteY4" fmla="*/ 521495 h 521495"/>
                  <a:gd name="connsiteX5" fmla="*/ 109537 w 835819"/>
                  <a:gd name="connsiteY5" fmla="*/ 431007 h 521495"/>
                  <a:gd name="connsiteX6" fmla="*/ 485775 w 835819"/>
                  <a:gd name="connsiteY6" fmla="*/ 185738 h 521495"/>
                  <a:gd name="connsiteX7" fmla="*/ 726281 w 835819"/>
                  <a:gd name="connsiteY7" fmla="*/ 126208 h 521495"/>
                  <a:gd name="connsiteX8" fmla="*/ 835819 w 835819"/>
                  <a:gd name="connsiteY8" fmla="*/ 121445 h 521495"/>
                  <a:gd name="connsiteX9" fmla="*/ 814387 w 835819"/>
                  <a:gd name="connsiteY9" fmla="*/ 0 h 521495"/>
                  <a:gd name="connsiteX0" fmla="*/ 814387 w 835819"/>
                  <a:gd name="connsiteY0" fmla="*/ 0 h 521495"/>
                  <a:gd name="connsiteX1" fmla="*/ 635794 w 835819"/>
                  <a:gd name="connsiteY1" fmla="*/ 40483 h 521495"/>
                  <a:gd name="connsiteX2" fmla="*/ 514350 w 835819"/>
                  <a:gd name="connsiteY2" fmla="*/ 59533 h 521495"/>
                  <a:gd name="connsiteX3" fmla="*/ 221456 w 835819"/>
                  <a:gd name="connsiteY3" fmla="*/ 123826 h 521495"/>
                  <a:gd name="connsiteX4" fmla="*/ 0 w 835819"/>
                  <a:gd name="connsiteY4" fmla="*/ 347663 h 521495"/>
                  <a:gd name="connsiteX5" fmla="*/ 42863 w 835819"/>
                  <a:gd name="connsiteY5" fmla="*/ 521495 h 521495"/>
                  <a:gd name="connsiteX6" fmla="*/ 109537 w 835819"/>
                  <a:gd name="connsiteY6" fmla="*/ 431007 h 521495"/>
                  <a:gd name="connsiteX7" fmla="*/ 485775 w 835819"/>
                  <a:gd name="connsiteY7" fmla="*/ 185738 h 521495"/>
                  <a:gd name="connsiteX8" fmla="*/ 726281 w 835819"/>
                  <a:gd name="connsiteY8" fmla="*/ 126208 h 521495"/>
                  <a:gd name="connsiteX9" fmla="*/ 835819 w 835819"/>
                  <a:gd name="connsiteY9" fmla="*/ 121445 h 521495"/>
                  <a:gd name="connsiteX10" fmla="*/ 814387 w 835819"/>
                  <a:gd name="connsiteY10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221456 w 835819"/>
                  <a:gd name="connsiteY4" fmla="*/ 123826 h 521495"/>
                  <a:gd name="connsiteX5" fmla="*/ 0 w 835819"/>
                  <a:gd name="connsiteY5" fmla="*/ 347663 h 521495"/>
                  <a:gd name="connsiteX6" fmla="*/ 42863 w 835819"/>
                  <a:gd name="connsiteY6" fmla="*/ 521495 h 521495"/>
                  <a:gd name="connsiteX7" fmla="*/ 109537 w 835819"/>
                  <a:gd name="connsiteY7" fmla="*/ 431007 h 521495"/>
                  <a:gd name="connsiteX8" fmla="*/ 485775 w 835819"/>
                  <a:gd name="connsiteY8" fmla="*/ 185738 h 521495"/>
                  <a:gd name="connsiteX9" fmla="*/ 726281 w 835819"/>
                  <a:gd name="connsiteY9" fmla="*/ 126208 h 521495"/>
                  <a:gd name="connsiteX10" fmla="*/ 835819 w 835819"/>
                  <a:gd name="connsiteY10" fmla="*/ 121445 h 521495"/>
                  <a:gd name="connsiteX11" fmla="*/ 814387 w 835819"/>
                  <a:gd name="connsiteY11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0 w 835819"/>
                  <a:gd name="connsiteY6" fmla="*/ 347663 h 521495"/>
                  <a:gd name="connsiteX7" fmla="*/ 42863 w 835819"/>
                  <a:gd name="connsiteY7" fmla="*/ 521495 h 521495"/>
                  <a:gd name="connsiteX8" fmla="*/ 109537 w 835819"/>
                  <a:gd name="connsiteY8" fmla="*/ 431007 h 521495"/>
                  <a:gd name="connsiteX9" fmla="*/ 485775 w 835819"/>
                  <a:gd name="connsiteY9" fmla="*/ 185738 h 521495"/>
                  <a:gd name="connsiteX10" fmla="*/ 726281 w 835819"/>
                  <a:gd name="connsiteY10" fmla="*/ 126208 h 521495"/>
                  <a:gd name="connsiteX11" fmla="*/ 835819 w 835819"/>
                  <a:gd name="connsiteY11" fmla="*/ 121445 h 521495"/>
                  <a:gd name="connsiteX12" fmla="*/ 814387 w 835819"/>
                  <a:gd name="connsiteY12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0 w 835819"/>
                  <a:gd name="connsiteY7" fmla="*/ 347663 h 521495"/>
                  <a:gd name="connsiteX8" fmla="*/ 42863 w 835819"/>
                  <a:gd name="connsiteY8" fmla="*/ 521495 h 521495"/>
                  <a:gd name="connsiteX9" fmla="*/ 109537 w 835819"/>
                  <a:gd name="connsiteY9" fmla="*/ 431007 h 521495"/>
                  <a:gd name="connsiteX10" fmla="*/ 485775 w 835819"/>
                  <a:gd name="connsiteY10" fmla="*/ 185738 h 521495"/>
                  <a:gd name="connsiteX11" fmla="*/ 726281 w 835819"/>
                  <a:gd name="connsiteY11" fmla="*/ 126208 h 521495"/>
                  <a:gd name="connsiteX12" fmla="*/ 835819 w 835819"/>
                  <a:gd name="connsiteY12" fmla="*/ 121445 h 521495"/>
                  <a:gd name="connsiteX13" fmla="*/ 814387 w 835819"/>
                  <a:gd name="connsiteY13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485775 w 835819"/>
                  <a:gd name="connsiteY11" fmla="*/ 185738 h 521495"/>
                  <a:gd name="connsiteX12" fmla="*/ 726281 w 835819"/>
                  <a:gd name="connsiteY12" fmla="*/ 126208 h 521495"/>
                  <a:gd name="connsiteX13" fmla="*/ 835819 w 835819"/>
                  <a:gd name="connsiteY13" fmla="*/ 121445 h 521495"/>
                  <a:gd name="connsiteX14" fmla="*/ 814387 w 835819"/>
                  <a:gd name="connsiteY14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326231 w 835819"/>
                  <a:gd name="connsiteY11" fmla="*/ 257177 h 521495"/>
                  <a:gd name="connsiteX12" fmla="*/ 485775 w 835819"/>
                  <a:gd name="connsiteY12" fmla="*/ 185738 h 521495"/>
                  <a:gd name="connsiteX13" fmla="*/ 726281 w 835819"/>
                  <a:gd name="connsiteY13" fmla="*/ 126208 h 521495"/>
                  <a:gd name="connsiteX14" fmla="*/ 835819 w 835819"/>
                  <a:gd name="connsiteY14" fmla="*/ 121445 h 521495"/>
                  <a:gd name="connsiteX15" fmla="*/ 814387 w 835819"/>
                  <a:gd name="connsiteY15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221456 w 835819"/>
                  <a:gd name="connsiteY11" fmla="*/ 330996 h 521495"/>
                  <a:gd name="connsiteX12" fmla="*/ 326231 w 835819"/>
                  <a:gd name="connsiteY12" fmla="*/ 257177 h 521495"/>
                  <a:gd name="connsiteX13" fmla="*/ 485775 w 835819"/>
                  <a:gd name="connsiteY13" fmla="*/ 185738 h 521495"/>
                  <a:gd name="connsiteX14" fmla="*/ 726281 w 835819"/>
                  <a:gd name="connsiteY14" fmla="*/ 126208 h 521495"/>
                  <a:gd name="connsiteX15" fmla="*/ 835819 w 835819"/>
                  <a:gd name="connsiteY15" fmla="*/ 121445 h 521495"/>
                  <a:gd name="connsiteX16" fmla="*/ 814387 w 835819"/>
                  <a:gd name="connsiteY16" fmla="*/ 0 h 521495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309561 w 1035843"/>
                  <a:gd name="connsiteY10" fmla="*/ 431007 h 966789"/>
                  <a:gd name="connsiteX11" fmla="*/ 421480 w 1035843"/>
                  <a:gd name="connsiteY11" fmla="*/ 330996 h 966789"/>
                  <a:gd name="connsiteX12" fmla="*/ 526255 w 1035843"/>
                  <a:gd name="connsiteY12" fmla="*/ 257177 h 966789"/>
                  <a:gd name="connsiteX13" fmla="*/ 685799 w 1035843"/>
                  <a:gd name="connsiteY13" fmla="*/ 185738 h 966789"/>
                  <a:gd name="connsiteX14" fmla="*/ 926305 w 1035843"/>
                  <a:gd name="connsiteY14" fmla="*/ 126208 h 966789"/>
                  <a:gd name="connsiteX15" fmla="*/ 1035843 w 1035843"/>
                  <a:gd name="connsiteY15" fmla="*/ 121445 h 966789"/>
                  <a:gd name="connsiteX16" fmla="*/ 1014411 w 1035843"/>
                  <a:gd name="connsiteY1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211930 w 1035843"/>
                  <a:gd name="connsiteY10" fmla="*/ 602458 h 966789"/>
                  <a:gd name="connsiteX11" fmla="*/ 309561 w 1035843"/>
                  <a:gd name="connsiteY11" fmla="*/ 431007 h 966789"/>
                  <a:gd name="connsiteX12" fmla="*/ 421480 w 1035843"/>
                  <a:gd name="connsiteY12" fmla="*/ 330996 h 966789"/>
                  <a:gd name="connsiteX13" fmla="*/ 526255 w 1035843"/>
                  <a:gd name="connsiteY13" fmla="*/ 257177 h 966789"/>
                  <a:gd name="connsiteX14" fmla="*/ 685799 w 1035843"/>
                  <a:gd name="connsiteY14" fmla="*/ 185738 h 966789"/>
                  <a:gd name="connsiteX15" fmla="*/ 926305 w 1035843"/>
                  <a:gd name="connsiteY15" fmla="*/ 126208 h 966789"/>
                  <a:gd name="connsiteX16" fmla="*/ 1035843 w 1035843"/>
                  <a:gd name="connsiteY16" fmla="*/ 121445 h 966789"/>
                  <a:gd name="connsiteX17" fmla="*/ 1014411 w 1035843"/>
                  <a:gd name="connsiteY17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95249 w 1035843"/>
                  <a:gd name="connsiteY10" fmla="*/ 809627 h 966789"/>
                  <a:gd name="connsiteX11" fmla="*/ 211930 w 1035843"/>
                  <a:gd name="connsiteY11" fmla="*/ 602458 h 966789"/>
                  <a:gd name="connsiteX12" fmla="*/ 309561 w 1035843"/>
                  <a:gd name="connsiteY12" fmla="*/ 431007 h 966789"/>
                  <a:gd name="connsiteX13" fmla="*/ 421480 w 1035843"/>
                  <a:gd name="connsiteY13" fmla="*/ 330996 h 966789"/>
                  <a:gd name="connsiteX14" fmla="*/ 526255 w 1035843"/>
                  <a:gd name="connsiteY14" fmla="*/ 257177 h 966789"/>
                  <a:gd name="connsiteX15" fmla="*/ 685799 w 1035843"/>
                  <a:gd name="connsiteY15" fmla="*/ 185738 h 966789"/>
                  <a:gd name="connsiteX16" fmla="*/ 926305 w 1035843"/>
                  <a:gd name="connsiteY16" fmla="*/ 126208 h 966789"/>
                  <a:gd name="connsiteX17" fmla="*/ 1035843 w 1035843"/>
                  <a:gd name="connsiteY17" fmla="*/ 121445 h 966789"/>
                  <a:gd name="connsiteX18" fmla="*/ 1014411 w 1035843"/>
                  <a:gd name="connsiteY18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0 w 1035843"/>
                  <a:gd name="connsiteY10" fmla="*/ 966789 h 966789"/>
                  <a:gd name="connsiteX11" fmla="*/ 95249 w 1035843"/>
                  <a:gd name="connsiteY11" fmla="*/ 809627 h 966789"/>
                  <a:gd name="connsiteX12" fmla="*/ 211930 w 1035843"/>
                  <a:gd name="connsiteY12" fmla="*/ 602458 h 966789"/>
                  <a:gd name="connsiteX13" fmla="*/ 309561 w 1035843"/>
                  <a:gd name="connsiteY13" fmla="*/ 431007 h 966789"/>
                  <a:gd name="connsiteX14" fmla="*/ 421480 w 1035843"/>
                  <a:gd name="connsiteY14" fmla="*/ 330996 h 966789"/>
                  <a:gd name="connsiteX15" fmla="*/ 526255 w 1035843"/>
                  <a:gd name="connsiteY15" fmla="*/ 257177 h 966789"/>
                  <a:gd name="connsiteX16" fmla="*/ 685799 w 1035843"/>
                  <a:gd name="connsiteY16" fmla="*/ 185738 h 966789"/>
                  <a:gd name="connsiteX17" fmla="*/ 926305 w 1035843"/>
                  <a:gd name="connsiteY17" fmla="*/ 126208 h 966789"/>
                  <a:gd name="connsiteX18" fmla="*/ 1035843 w 1035843"/>
                  <a:gd name="connsiteY18" fmla="*/ 121445 h 966789"/>
                  <a:gd name="connsiteX19" fmla="*/ 1014411 w 1035843"/>
                  <a:gd name="connsiteY19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140493 w 1035843"/>
                  <a:gd name="connsiteY10" fmla="*/ 528639 h 966789"/>
                  <a:gd name="connsiteX11" fmla="*/ 0 w 1035843"/>
                  <a:gd name="connsiteY11" fmla="*/ 966789 h 966789"/>
                  <a:gd name="connsiteX12" fmla="*/ 95249 w 1035843"/>
                  <a:gd name="connsiteY12" fmla="*/ 809627 h 966789"/>
                  <a:gd name="connsiteX13" fmla="*/ 211930 w 1035843"/>
                  <a:gd name="connsiteY13" fmla="*/ 602458 h 966789"/>
                  <a:gd name="connsiteX14" fmla="*/ 309561 w 1035843"/>
                  <a:gd name="connsiteY14" fmla="*/ 431007 h 966789"/>
                  <a:gd name="connsiteX15" fmla="*/ 421480 w 1035843"/>
                  <a:gd name="connsiteY15" fmla="*/ 330996 h 966789"/>
                  <a:gd name="connsiteX16" fmla="*/ 526255 w 1035843"/>
                  <a:gd name="connsiteY16" fmla="*/ 257177 h 966789"/>
                  <a:gd name="connsiteX17" fmla="*/ 685799 w 1035843"/>
                  <a:gd name="connsiteY17" fmla="*/ 185738 h 966789"/>
                  <a:gd name="connsiteX18" fmla="*/ 926305 w 1035843"/>
                  <a:gd name="connsiteY18" fmla="*/ 126208 h 966789"/>
                  <a:gd name="connsiteX19" fmla="*/ 1035843 w 1035843"/>
                  <a:gd name="connsiteY19" fmla="*/ 121445 h 966789"/>
                  <a:gd name="connsiteX20" fmla="*/ 1014411 w 1035843"/>
                  <a:gd name="connsiteY20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0 w 1035843"/>
                  <a:gd name="connsiteY12" fmla="*/ 966789 h 966789"/>
                  <a:gd name="connsiteX13" fmla="*/ 95249 w 1035843"/>
                  <a:gd name="connsiteY13" fmla="*/ 809627 h 966789"/>
                  <a:gd name="connsiteX14" fmla="*/ 211930 w 1035843"/>
                  <a:gd name="connsiteY14" fmla="*/ 602458 h 966789"/>
                  <a:gd name="connsiteX15" fmla="*/ 309561 w 1035843"/>
                  <a:gd name="connsiteY15" fmla="*/ 431007 h 966789"/>
                  <a:gd name="connsiteX16" fmla="*/ 421480 w 1035843"/>
                  <a:gd name="connsiteY16" fmla="*/ 330996 h 966789"/>
                  <a:gd name="connsiteX17" fmla="*/ 526255 w 1035843"/>
                  <a:gd name="connsiteY17" fmla="*/ 257177 h 966789"/>
                  <a:gd name="connsiteX18" fmla="*/ 685799 w 1035843"/>
                  <a:gd name="connsiteY18" fmla="*/ 185738 h 966789"/>
                  <a:gd name="connsiteX19" fmla="*/ 926305 w 1035843"/>
                  <a:gd name="connsiteY19" fmla="*/ 126208 h 966789"/>
                  <a:gd name="connsiteX20" fmla="*/ 1035843 w 1035843"/>
                  <a:gd name="connsiteY20" fmla="*/ 121445 h 966789"/>
                  <a:gd name="connsiteX21" fmla="*/ 1014411 w 1035843"/>
                  <a:gd name="connsiteY21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95249 w 1035843"/>
                  <a:gd name="connsiteY14" fmla="*/ 809627 h 966789"/>
                  <a:gd name="connsiteX15" fmla="*/ 211930 w 1035843"/>
                  <a:gd name="connsiteY15" fmla="*/ 602458 h 966789"/>
                  <a:gd name="connsiteX16" fmla="*/ 309561 w 1035843"/>
                  <a:gd name="connsiteY16" fmla="*/ 431007 h 966789"/>
                  <a:gd name="connsiteX17" fmla="*/ 421480 w 1035843"/>
                  <a:gd name="connsiteY17" fmla="*/ 330996 h 966789"/>
                  <a:gd name="connsiteX18" fmla="*/ 526255 w 1035843"/>
                  <a:gd name="connsiteY18" fmla="*/ 257177 h 966789"/>
                  <a:gd name="connsiteX19" fmla="*/ 685799 w 1035843"/>
                  <a:gd name="connsiteY19" fmla="*/ 185738 h 966789"/>
                  <a:gd name="connsiteX20" fmla="*/ 926305 w 1035843"/>
                  <a:gd name="connsiteY20" fmla="*/ 126208 h 966789"/>
                  <a:gd name="connsiteX21" fmla="*/ 1035843 w 1035843"/>
                  <a:gd name="connsiteY21" fmla="*/ 121445 h 966789"/>
                  <a:gd name="connsiteX22" fmla="*/ 1014411 w 1035843"/>
                  <a:gd name="connsiteY22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211930 w 1035843"/>
                  <a:gd name="connsiteY16" fmla="*/ 602458 h 966789"/>
                  <a:gd name="connsiteX17" fmla="*/ 309561 w 1035843"/>
                  <a:gd name="connsiteY17" fmla="*/ 431007 h 966789"/>
                  <a:gd name="connsiteX18" fmla="*/ 421480 w 1035843"/>
                  <a:gd name="connsiteY18" fmla="*/ 330996 h 966789"/>
                  <a:gd name="connsiteX19" fmla="*/ 526255 w 1035843"/>
                  <a:gd name="connsiteY19" fmla="*/ 257177 h 966789"/>
                  <a:gd name="connsiteX20" fmla="*/ 685799 w 1035843"/>
                  <a:gd name="connsiteY20" fmla="*/ 185738 h 966789"/>
                  <a:gd name="connsiteX21" fmla="*/ 926305 w 1035843"/>
                  <a:gd name="connsiteY21" fmla="*/ 126208 h 966789"/>
                  <a:gd name="connsiteX22" fmla="*/ 1035843 w 1035843"/>
                  <a:gd name="connsiteY22" fmla="*/ 121445 h 966789"/>
                  <a:gd name="connsiteX23" fmla="*/ 1014411 w 1035843"/>
                  <a:gd name="connsiteY23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138112 w 1035843"/>
                  <a:gd name="connsiteY16" fmla="*/ 733427 h 966789"/>
                  <a:gd name="connsiteX17" fmla="*/ 211930 w 1035843"/>
                  <a:gd name="connsiteY17" fmla="*/ 602458 h 966789"/>
                  <a:gd name="connsiteX18" fmla="*/ 309561 w 1035843"/>
                  <a:gd name="connsiteY18" fmla="*/ 431007 h 966789"/>
                  <a:gd name="connsiteX19" fmla="*/ 421480 w 1035843"/>
                  <a:gd name="connsiteY19" fmla="*/ 330996 h 966789"/>
                  <a:gd name="connsiteX20" fmla="*/ 526255 w 1035843"/>
                  <a:gd name="connsiteY20" fmla="*/ 257177 h 966789"/>
                  <a:gd name="connsiteX21" fmla="*/ 685799 w 1035843"/>
                  <a:gd name="connsiteY21" fmla="*/ 185738 h 966789"/>
                  <a:gd name="connsiteX22" fmla="*/ 926305 w 1035843"/>
                  <a:gd name="connsiteY22" fmla="*/ 126208 h 966789"/>
                  <a:gd name="connsiteX23" fmla="*/ 1035843 w 1035843"/>
                  <a:gd name="connsiteY23" fmla="*/ 121445 h 966789"/>
                  <a:gd name="connsiteX24" fmla="*/ 1014411 w 1035843"/>
                  <a:gd name="connsiteY24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0 w 1035843"/>
                  <a:gd name="connsiteY14" fmla="*/ 966789 h 966789"/>
                  <a:gd name="connsiteX15" fmla="*/ 40480 w 1035843"/>
                  <a:gd name="connsiteY15" fmla="*/ 900114 h 966789"/>
                  <a:gd name="connsiteX16" fmla="*/ 95249 w 1035843"/>
                  <a:gd name="connsiteY16" fmla="*/ 809627 h 966789"/>
                  <a:gd name="connsiteX17" fmla="*/ 138112 w 1035843"/>
                  <a:gd name="connsiteY17" fmla="*/ 733427 h 966789"/>
                  <a:gd name="connsiteX18" fmla="*/ 211930 w 1035843"/>
                  <a:gd name="connsiteY18" fmla="*/ 602458 h 966789"/>
                  <a:gd name="connsiteX19" fmla="*/ 309561 w 1035843"/>
                  <a:gd name="connsiteY19" fmla="*/ 431007 h 966789"/>
                  <a:gd name="connsiteX20" fmla="*/ 421480 w 1035843"/>
                  <a:gd name="connsiteY20" fmla="*/ 330996 h 966789"/>
                  <a:gd name="connsiteX21" fmla="*/ 526255 w 1035843"/>
                  <a:gd name="connsiteY21" fmla="*/ 257177 h 966789"/>
                  <a:gd name="connsiteX22" fmla="*/ 685799 w 1035843"/>
                  <a:gd name="connsiteY22" fmla="*/ 185738 h 966789"/>
                  <a:gd name="connsiteX23" fmla="*/ 926305 w 1035843"/>
                  <a:gd name="connsiteY23" fmla="*/ 126208 h 966789"/>
                  <a:gd name="connsiteX24" fmla="*/ 1035843 w 1035843"/>
                  <a:gd name="connsiteY24" fmla="*/ 121445 h 966789"/>
                  <a:gd name="connsiteX25" fmla="*/ 1014411 w 1035843"/>
                  <a:gd name="connsiteY25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0480 w 1035843"/>
                  <a:gd name="connsiteY16" fmla="*/ 900114 h 966789"/>
                  <a:gd name="connsiteX17" fmla="*/ 95249 w 1035843"/>
                  <a:gd name="connsiteY17" fmla="*/ 809627 h 966789"/>
                  <a:gd name="connsiteX18" fmla="*/ 138112 w 1035843"/>
                  <a:gd name="connsiteY18" fmla="*/ 733427 h 966789"/>
                  <a:gd name="connsiteX19" fmla="*/ 211930 w 1035843"/>
                  <a:gd name="connsiteY19" fmla="*/ 602458 h 966789"/>
                  <a:gd name="connsiteX20" fmla="*/ 309561 w 1035843"/>
                  <a:gd name="connsiteY20" fmla="*/ 431007 h 966789"/>
                  <a:gd name="connsiteX21" fmla="*/ 421480 w 1035843"/>
                  <a:gd name="connsiteY21" fmla="*/ 330996 h 966789"/>
                  <a:gd name="connsiteX22" fmla="*/ 526255 w 1035843"/>
                  <a:gd name="connsiteY22" fmla="*/ 257177 h 966789"/>
                  <a:gd name="connsiteX23" fmla="*/ 685799 w 1035843"/>
                  <a:gd name="connsiteY23" fmla="*/ 185738 h 966789"/>
                  <a:gd name="connsiteX24" fmla="*/ 926305 w 1035843"/>
                  <a:gd name="connsiteY24" fmla="*/ 126208 h 966789"/>
                  <a:gd name="connsiteX25" fmla="*/ 1035843 w 1035843"/>
                  <a:gd name="connsiteY25" fmla="*/ 121445 h 966789"/>
                  <a:gd name="connsiteX26" fmla="*/ 1014411 w 1035843"/>
                  <a:gd name="connsiteY2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2862 w 1035843"/>
                  <a:gd name="connsiteY16" fmla="*/ 826296 h 966789"/>
                  <a:gd name="connsiteX17" fmla="*/ 40480 w 1035843"/>
                  <a:gd name="connsiteY17" fmla="*/ 900114 h 966789"/>
                  <a:gd name="connsiteX18" fmla="*/ 95249 w 1035843"/>
                  <a:gd name="connsiteY18" fmla="*/ 809627 h 966789"/>
                  <a:gd name="connsiteX19" fmla="*/ 138112 w 1035843"/>
                  <a:gd name="connsiteY19" fmla="*/ 733427 h 966789"/>
                  <a:gd name="connsiteX20" fmla="*/ 211930 w 1035843"/>
                  <a:gd name="connsiteY20" fmla="*/ 602458 h 966789"/>
                  <a:gd name="connsiteX21" fmla="*/ 309561 w 1035843"/>
                  <a:gd name="connsiteY21" fmla="*/ 431007 h 966789"/>
                  <a:gd name="connsiteX22" fmla="*/ 421480 w 1035843"/>
                  <a:gd name="connsiteY22" fmla="*/ 330996 h 966789"/>
                  <a:gd name="connsiteX23" fmla="*/ 526255 w 1035843"/>
                  <a:gd name="connsiteY23" fmla="*/ 257177 h 966789"/>
                  <a:gd name="connsiteX24" fmla="*/ 685799 w 1035843"/>
                  <a:gd name="connsiteY24" fmla="*/ 185738 h 966789"/>
                  <a:gd name="connsiteX25" fmla="*/ 926305 w 1035843"/>
                  <a:gd name="connsiteY25" fmla="*/ 126208 h 966789"/>
                  <a:gd name="connsiteX26" fmla="*/ 1035843 w 1035843"/>
                  <a:gd name="connsiteY26" fmla="*/ 121445 h 966789"/>
                  <a:gd name="connsiteX27" fmla="*/ 1014411 w 1035843"/>
                  <a:gd name="connsiteY27" fmla="*/ 0 h 966789"/>
                  <a:gd name="connsiteX0" fmla="*/ 1126330 w 1147762"/>
                  <a:gd name="connsiteY0" fmla="*/ 0 h 1193008"/>
                  <a:gd name="connsiteX1" fmla="*/ 1059656 w 1147762"/>
                  <a:gd name="connsiteY1" fmla="*/ 19052 h 1193008"/>
                  <a:gd name="connsiteX2" fmla="*/ 947737 w 1147762"/>
                  <a:gd name="connsiteY2" fmla="*/ 40483 h 1193008"/>
                  <a:gd name="connsiteX3" fmla="*/ 826293 w 1147762"/>
                  <a:gd name="connsiteY3" fmla="*/ 59533 h 1193008"/>
                  <a:gd name="connsiteX4" fmla="*/ 685799 w 1147762"/>
                  <a:gd name="connsiteY4" fmla="*/ 88108 h 1193008"/>
                  <a:gd name="connsiteX5" fmla="*/ 626268 w 1147762"/>
                  <a:gd name="connsiteY5" fmla="*/ 97633 h 1193008"/>
                  <a:gd name="connsiteX6" fmla="*/ 533399 w 1147762"/>
                  <a:gd name="connsiteY6" fmla="*/ 123826 h 1193008"/>
                  <a:gd name="connsiteX7" fmla="*/ 488156 w 1147762"/>
                  <a:gd name="connsiteY7" fmla="*/ 166689 h 1193008"/>
                  <a:gd name="connsiteX8" fmla="*/ 395287 w 1147762"/>
                  <a:gd name="connsiteY8" fmla="*/ 264321 h 1193008"/>
                  <a:gd name="connsiteX9" fmla="*/ 311943 w 1147762"/>
                  <a:gd name="connsiteY9" fmla="*/ 347663 h 1193008"/>
                  <a:gd name="connsiteX10" fmla="*/ 276224 w 1147762"/>
                  <a:gd name="connsiteY10" fmla="*/ 459583 h 1193008"/>
                  <a:gd name="connsiteX11" fmla="*/ 252412 w 1147762"/>
                  <a:gd name="connsiteY11" fmla="*/ 528639 h 1193008"/>
                  <a:gd name="connsiteX12" fmla="*/ 230981 w 1147762"/>
                  <a:gd name="connsiteY12" fmla="*/ 595314 h 1193008"/>
                  <a:gd name="connsiteX13" fmla="*/ 190499 w 1147762"/>
                  <a:gd name="connsiteY13" fmla="*/ 711996 h 1193008"/>
                  <a:gd name="connsiteX14" fmla="*/ 178593 w 1147762"/>
                  <a:gd name="connsiteY14" fmla="*/ 745333 h 1193008"/>
                  <a:gd name="connsiteX15" fmla="*/ 111919 w 1147762"/>
                  <a:gd name="connsiteY15" fmla="*/ 966789 h 1193008"/>
                  <a:gd name="connsiteX16" fmla="*/ 0 w 1147762"/>
                  <a:gd name="connsiteY16" fmla="*/ 1193008 h 1193008"/>
                  <a:gd name="connsiteX17" fmla="*/ 152399 w 1147762"/>
                  <a:gd name="connsiteY17" fmla="*/ 900114 h 1193008"/>
                  <a:gd name="connsiteX18" fmla="*/ 207168 w 1147762"/>
                  <a:gd name="connsiteY18" fmla="*/ 809627 h 1193008"/>
                  <a:gd name="connsiteX19" fmla="*/ 250031 w 1147762"/>
                  <a:gd name="connsiteY19" fmla="*/ 733427 h 1193008"/>
                  <a:gd name="connsiteX20" fmla="*/ 323849 w 1147762"/>
                  <a:gd name="connsiteY20" fmla="*/ 602458 h 1193008"/>
                  <a:gd name="connsiteX21" fmla="*/ 421480 w 1147762"/>
                  <a:gd name="connsiteY21" fmla="*/ 431007 h 1193008"/>
                  <a:gd name="connsiteX22" fmla="*/ 533399 w 1147762"/>
                  <a:gd name="connsiteY22" fmla="*/ 330996 h 1193008"/>
                  <a:gd name="connsiteX23" fmla="*/ 638174 w 1147762"/>
                  <a:gd name="connsiteY23" fmla="*/ 257177 h 1193008"/>
                  <a:gd name="connsiteX24" fmla="*/ 797718 w 1147762"/>
                  <a:gd name="connsiteY24" fmla="*/ 185738 h 1193008"/>
                  <a:gd name="connsiteX25" fmla="*/ 1038224 w 1147762"/>
                  <a:gd name="connsiteY25" fmla="*/ 126208 h 1193008"/>
                  <a:gd name="connsiteX26" fmla="*/ 1147762 w 1147762"/>
                  <a:gd name="connsiteY26" fmla="*/ 121445 h 1193008"/>
                  <a:gd name="connsiteX27" fmla="*/ 1126330 w 1147762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242886 w 1212055"/>
                  <a:gd name="connsiteY14" fmla="*/ 745333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123825 w 1212055"/>
                  <a:gd name="connsiteY17" fmla="*/ 1085851 h 1193008"/>
                  <a:gd name="connsiteX18" fmla="*/ 216692 w 1212055"/>
                  <a:gd name="connsiteY18" fmla="*/ 900114 h 1193008"/>
                  <a:gd name="connsiteX19" fmla="*/ 271461 w 1212055"/>
                  <a:gd name="connsiteY19" fmla="*/ 809627 h 1193008"/>
                  <a:gd name="connsiteX20" fmla="*/ 314324 w 1212055"/>
                  <a:gd name="connsiteY20" fmla="*/ 733427 h 1193008"/>
                  <a:gd name="connsiteX21" fmla="*/ 388142 w 1212055"/>
                  <a:gd name="connsiteY21" fmla="*/ 602458 h 1193008"/>
                  <a:gd name="connsiteX22" fmla="*/ 485773 w 1212055"/>
                  <a:gd name="connsiteY22" fmla="*/ 431007 h 1193008"/>
                  <a:gd name="connsiteX23" fmla="*/ 597692 w 1212055"/>
                  <a:gd name="connsiteY23" fmla="*/ 330996 h 1193008"/>
                  <a:gd name="connsiteX24" fmla="*/ 702467 w 1212055"/>
                  <a:gd name="connsiteY24" fmla="*/ 257177 h 1193008"/>
                  <a:gd name="connsiteX25" fmla="*/ 862011 w 1212055"/>
                  <a:gd name="connsiteY25" fmla="*/ 185738 h 1193008"/>
                  <a:gd name="connsiteX26" fmla="*/ 1102517 w 1212055"/>
                  <a:gd name="connsiteY26" fmla="*/ 126208 h 1193008"/>
                  <a:gd name="connsiteX27" fmla="*/ 1212055 w 1212055"/>
                  <a:gd name="connsiteY27" fmla="*/ 121445 h 1193008"/>
                  <a:gd name="connsiteX28" fmla="*/ 1190623 w 1212055"/>
                  <a:gd name="connsiteY28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85725 w 1212055"/>
                  <a:gd name="connsiteY17" fmla="*/ 1154907 h 1193008"/>
                  <a:gd name="connsiteX18" fmla="*/ 123825 w 1212055"/>
                  <a:gd name="connsiteY18" fmla="*/ 1085851 h 1193008"/>
                  <a:gd name="connsiteX19" fmla="*/ 216692 w 1212055"/>
                  <a:gd name="connsiteY19" fmla="*/ 900114 h 1193008"/>
                  <a:gd name="connsiteX20" fmla="*/ 271461 w 1212055"/>
                  <a:gd name="connsiteY20" fmla="*/ 809627 h 1193008"/>
                  <a:gd name="connsiteX21" fmla="*/ 314324 w 1212055"/>
                  <a:gd name="connsiteY21" fmla="*/ 733427 h 1193008"/>
                  <a:gd name="connsiteX22" fmla="*/ 388142 w 1212055"/>
                  <a:gd name="connsiteY22" fmla="*/ 602458 h 1193008"/>
                  <a:gd name="connsiteX23" fmla="*/ 485773 w 1212055"/>
                  <a:gd name="connsiteY23" fmla="*/ 431007 h 1193008"/>
                  <a:gd name="connsiteX24" fmla="*/ 597692 w 1212055"/>
                  <a:gd name="connsiteY24" fmla="*/ 330996 h 1193008"/>
                  <a:gd name="connsiteX25" fmla="*/ 702467 w 1212055"/>
                  <a:gd name="connsiteY25" fmla="*/ 257177 h 1193008"/>
                  <a:gd name="connsiteX26" fmla="*/ 862011 w 1212055"/>
                  <a:gd name="connsiteY26" fmla="*/ 185738 h 1193008"/>
                  <a:gd name="connsiteX27" fmla="*/ 1102517 w 1212055"/>
                  <a:gd name="connsiteY27" fmla="*/ 126208 h 1193008"/>
                  <a:gd name="connsiteX28" fmla="*/ 1212055 w 1212055"/>
                  <a:gd name="connsiteY28" fmla="*/ 121445 h 1193008"/>
                  <a:gd name="connsiteX29" fmla="*/ 1190623 w 1212055"/>
                  <a:gd name="connsiteY29" fmla="*/ 0 h 1193008"/>
                  <a:gd name="connsiteX0" fmla="*/ 1235868 w 1257300"/>
                  <a:gd name="connsiteY0" fmla="*/ 0 h 2150271"/>
                  <a:gd name="connsiteX1" fmla="*/ 1169194 w 1257300"/>
                  <a:gd name="connsiteY1" fmla="*/ 19052 h 2150271"/>
                  <a:gd name="connsiteX2" fmla="*/ 1057275 w 1257300"/>
                  <a:gd name="connsiteY2" fmla="*/ 40483 h 2150271"/>
                  <a:gd name="connsiteX3" fmla="*/ 935831 w 1257300"/>
                  <a:gd name="connsiteY3" fmla="*/ 59533 h 2150271"/>
                  <a:gd name="connsiteX4" fmla="*/ 795337 w 1257300"/>
                  <a:gd name="connsiteY4" fmla="*/ 88108 h 2150271"/>
                  <a:gd name="connsiteX5" fmla="*/ 735806 w 1257300"/>
                  <a:gd name="connsiteY5" fmla="*/ 97633 h 2150271"/>
                  <a:gd name="connsiteX6" fmla="*/ 642937 w 1257300"/>
                  <a:gd name="connsiteY6" fmla="*/ 123826 h 2150271"/>
                  <a:gd name="connsiteX7" fmla="*/ 597694 w 1257300"/>
                  <a:gd name="connsiteY7" fmla="*/ 166689 h 2150271"/>
                  <a:gd name="connsiteX8" fmla="*/ 504825 w 1257300"/>
                  <a:gd name="connsiteY8" fmla="*/ 264321 h 2150271"/>
                  <a:gd name="connsiteX9" fmla="*/ 421481 w 1257300"/>
                  <a:gd name="connsiteY9" fmla="*/ 347663 h 2150271"/>
                  <a:gd name="connsiteX10" fmla="*/ 385762 w 1257300"/>
                  <a:gd name="connsiteY10" fmla="*/ 459583 h 2150271"/>
                  <a:gd name="connsiteX11" fmla="*/ 361950 w 1257300"/>
                  <a:gd name="connsiteY11" fmla="*/ 528639 h 2150271"/>
                  <a:gd name="connsiteX12" fmla="*/ 340519 w 1257300"/>
                  <a:gd name="connsiteY12" fmla="*/ 595314 h 2150271"/>
                  <a:gd name="connsiteX13" fmla="*/ 188119 w 1257300"/>
                  <a:gd name="connsiteY13" fmla="*/ 678658 h 2150271"/>
                  <a:gd name="connsiteX14" fmla="*/ 140493 w 1257300"/>
                  <a:gd name="connsiteY14" fmla="*/ 759620 h 2150271"/>
                  <a:gd name="connsiteX15" fmla="*/ 45245 w 1257300"/>
                  <a:gd name="connsiteY15" fmla="*/ 1004889 h 2150271"/>
                  <a:gd name="connsiteX16" fmla="*/ 0 w 1257300"/>
                  <a:gd name="connsiteY16" fmla="*/ 2150271 h 2150271"/>
                  <a:gd name="connsiteX17" fmla="*/ 130970 w 1257300"/>
                  <a:gd name="connsiteY17" fmla="*/ 1154907 h 2150271"/>
                  <a:gd name="connsiteX18" fmla="*/ 169070 w 1257300"/>
                  <a:gd name="connsiteY18" fmla="*/ 1085851 h 2150271"/>
                  <a:gd name="connsiteX19" fmla="*/ 261937 w 1257300"/>
                  <a:gd name="connsiteY19" fmla="*/ 900114 h 2150271"/>
                  <a:gd name="connsiteX20" fmla="*/ 316706 w 1257300"/>
                  <a:gd name="connsiteY20" fmla="*/ 809627 h 2150271"/>
                  <a:gd name="connsiteX21" fmla="*/ 359569 w 1257300"/>
                  <a:gd name="connsiteY21" fmla="*/ 733427 h 2150271"/>
                  <a:gd name="connsiteX22" fmla="*/ 433387 w 1257300"/>
                  <a:gd name="connsiteY22" fmla="*/ 602458 h 2150271"/>
                  <a:gd name="connsiteX23" fmla="*/ 531018 w 1257300"/>
                  <a:gd name="connsiteY23" fmla="*/ 431007 h 2150271"/>
                  <a:gd name="connsiteX24" fmla="*/ 642937 w 1257300"/>
                  <a:gd name="connsiteY24" fmla="*/ 330996 h 2150271"/>
                  <a:gd name="connsiteX25" fmla="*/ 747712 w 1257300"/>
                  <a:gd name="connsiteY25" fmla="*/ 257177 h 2150271"/>
                  <a:gd name="connsiteX26" fmla="*/ 907256 w 1257300"/>
                  <a:gd name="connsiteY26" fmla="*/ 185738 h 2150271"/>
                  <a:gd name="connsiteX27" fmla="*/ 1147762 w 1257300"/>
                  <a:gd name="connsiteY27" fmla="*/ 126208 h 2150271"/>
                  <a:gd name="connsiteX28" fmla="*/ 1257300 w 1257300"/>
                  <a:gd name="connsiteY28" fmla="*/ 121445 h 2150271"/>
                  <a:gd name="connsiteX29" fmla="*/ 1235868 w 1257300"/>
                  <a:gd name="connsiteY29" fmla="*/ 0 h 2150271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116682 w 1243012"/>
                  <a:gd name="connsiteY17" fmla="*/ 1154907 h 2824165"/>
                  <a:gd name="connsiteX18" fmla="*/ 154782 w 1243012"/>
                  <a:gd name="connsiteY18" fmla="*/ 1085851 h 2824165"/>
                  <a:gd name="connsiteX19" fmla="*/ 247649 w 1243012"/>
                  <a:gd name="connsiteY19" fmla="*/ 900114 h 2824165"/>
                  <a:gd name="connsiteX20" fmla="*/ 302418 w 1243012"/>
                  <a:gd name="connsiteY20" fmla="*/ 809627 h 2824165"/>
                  <a:gd name="connsiteX21" fmla="*/ 345281 w 1243012"/>
                  <a:gd name="connsiteY21" fmla="*/ 733427 h 2824165"/>
                  <a:gd name="connsiteX22" fmla="*/ 419099 w 1243012"/>
                  <a:gd name="connsiteY22" fmla="*/ 602458 h 2824165"/>
                  <a:gd name="connsiteX23" fmla="*/ 516730 w 1243012"/>
                  <a:gd name="connsiteY23" fmla="*/ 431007 h 2824165"/>
                  <a:gd name="connsiteX24" fmla="*/ 628649 w 1243012"/>
                  <a:gd name="connsiteY24" fmla="*/ 330996 h 2824165"/>
                  <a:gd name="connsiteX25" fmla="*/ 733424 w 1243012"/>
                  <a:gd name="connsiteY25" fmla="*/ 257177 h 2824165"/>
                  <a:gd name="connsiteX26" fmla="*/ 892968 w 1243012"/>
                  <a:gd name="connsiteY26" fmla="*/ 185738 h 2824165"/>
                  <a:gd name="connsiteX27" fmla="*/ 1133474 w 1243012"/>
                  <a:gd name="connsiteY27" fmla="*/ 126208 h 2824165"/>
                  <a:gd name="connsiteX28" fmla="*/ 1243012 w 1243012"/>
                  <a:gd name="connsiteY28" fmla="*/ 121445 h 2824165"/>
                  <a:gd name="connsiteX29" fmla="*/ 1221580 w 1243012"/>
                  <a:gd name="connsiteY2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116682 w 1243012"/>
                  <a:gd name="connsiteY18" fmla="*/ 1154907 h 2824165"/>
                  <a:gd name="connsiteX19" fmla="*/ 154782 w 1243012"/>
                  <a:gd name="connsiteY19" fmla="*/ 1085851 h 2824165"/>
                  <a:gd name="connsiteX20" fmla="*/ 247649 w 1243012"/>
                  <a:gd name="connsiteY20" fmla="*/ 900114 h 2824165"/>
                  <a:gd name="connsiteX21" fmla="*/ 302418 w 1243012"/>
                  <a:gd name="connsiteY21" fmla="*/ 809627 h 2824165"/>
                  <a:gd name="connsiteX22" fmla="*/ 345281 w 1243012"/>
                  <a:gd name="connsiteY22" fmla="*/ 733427 h 2824165"/>
                  <a:gd name="connsiteX23" fmla="*/ 419099 w 1243012"/>
                  <a:gd name="connsiteY23" fmla="*/ 602458 h 2824165"/>
                  <a:gd name="connsiteX24" fmla="*/ 516730 w 1243012"/>
                  <a:gd name="connsiteY24" fmla="*/ 431007 h 2824165"/>
                  <a:gd name="connsiteX25" fmla="*/ 628649 w 1243012"/>
                  <a:gd name="connsiteY25" fmla="*/ 330996 h 2824165"/>
                  <a:gd name="connsiteX26" fmla="*/ 733424 w 1243012"/>
                  <a:gd name="connsiteY26" fmla="*/ 257177 h 2824165"/>
                  <a:gd name="connsiteX27" fmla="*/ 892968 w 1243012"/>
                  <a:gd name="connsiteY27" fmla="*/ 185738 h 2824165"/>
                  <a:gd name="connsiteX28" fmla="*/ 1133474 w 1243012"/>
                  <a:gd name="connsiteY28" fmla="*/ 126208 h 2824165"/>
                  <a:gd name="connsiteX29" fmla="*/ 1243012 w 1243012"/>
                  <a:gd name="connsiteY29" fmla="*/ 121445 h 2824165"/>
                  <a:gd name="connsiteX30" fmla="*/ 1221580 w 1243012"/>
                  <a:gd name="connsiteY3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116682 w 1243012"/>
                  <a:gd name="connsiteY19" fmla="*/ 1154907 h 2824165"/>
                  <a:gd name="connsiteX20" fmla="*/ 154782 w 1243012"/>
                  <a:gd name="connsiteY20" fmla="*/ 1085851 h 2824165"/>
                  <a:gd name="connsiteX21" fmla="*/ 247649 w 1243012"/>
                  <a:gd name="connsiteY21" fmla="*/ 900114 h 2824165"/>
                  <a:gd name="connsiteX22" fmla="*/ 302418 w 1243012"/>
                  <a:gd name="connsiteY22" fmla="*/ 809627 h 2824165"/>
                  <a:gd name="connsiteX23" fmla="*/ 345281 w 1243012"/>
                  <a:gd name="connsiteY23" fmla="*/ 733427 h 2824165"/>
                  <a:gd name="connsiteX24" fmla="*/ 419099 w 1243012"/>
                  <a:gd name="connsiteY24" fmla="*/ 602458 h 2824165"/>
                  <a:gd name="connsiteX25" fmla="*/ 516730 w 1243012"/>
                  <a:gd name="connsiteY25" fmla="*/ 431007 h 2824165"/>
                  <a:gd name="connsiteX26" fmla="*/ 628649 w 1243012"/>
                  <a:gd name="connsiteY26" fmla="*/ 330996 h 2824165"/>
                  <a:gd name="connsiteX27" fmla="*/ 733424 w 1243012"/>
                  <a:gd name="connsiteY27" fmla="*/ 257177 h 2824165"/>
                  <a:gd name="connsiteX28" fmla="*/ 892968 w 1243012"/>
                  <a:gd name="connsiteY28" fmla="*/ 185738 h 2824165"/>
                  <a:gd name="connsiteX29" fmla="*/ 1133474 w 1243012"/>
                  <a:gd name="connsiteY29" fmla="*/ 126208 h 2824165"/>
                  <a:gd name="connsiteX30" fmla="*/ 1243012 w 1243012"/>
                  <a:gd name="connsiteY30" fmla="*/ 121445 h 2824165"/>
                  <a:gd name="connsiteX31" fmla="*/ 1221580 w 1243012"/>
                  <a:gd name="connsiteY3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50007 w 1243012"/>
                  <a:gd name="connsiteY19" fmla="*/ 2031207 h 2824165"/>
                  <a:gd name="connsiteX20" fmla="*/ 116682 w 1243012"/>
                  <a:gd name="connsiteY20" fmla="*/ 1154907 h 2824165"/>
                  <a:gd name="connsiteX21" fmla="*/ 154782 w 1243012"/>
                  <a:gd name="connsiteY21" fmla="*/ 1085851 h 2824165"/>
                  <a:gd name="connsiteX22" fmla="*/ 247649 w 1243012"/>
                  <a:gd name="connsiteY22" fmla="*/ 900114 h 2824165"/>
                  <a:gd name="connsiteX23" fmla="*/ 302418 w 1243012"/>
                  <a:gd name="connsiteY23" fmla="*/ 809627 h 2824165"/>
                  <a:gd name="connsiteX24" fmla="*/ 345281 w 1243012"/>
                  <a:gd name="connsiteY24" fmla="*/ 733427 h 2824165"/>
                  <a:gd name="connsiteX25" fmla="*/ 419099 w 1243012"/>
                  <a:gd name="connsiteY25" fmla="*/ 602458 h 2824165"/>
                  <a:gd name="connsiteX26" fmla="*/ 516730 w 1243012"/>
                  <a:gd name="connsiteY26" fmla="*/ 431007 h 2824165"/>
                  <a:gd name="connsiteX27" fmla="*/ 628649 w 1243012"/>
                  <a:gd name="connsiteY27" fmla="*/ 330996 h 2824165"/>
                  <a:gd name="connsiteX28" fmla="*/ 733424 w 1243012"/>
                  <a:gd name="connsiteY28" fmla="*/ 257177 h 2824165"/>
                  <a:gd name="connsiteX29" fmla="*/ 892968 w 1243012"/>
                  <a:gd name="connsiteY29" fmla="*/ 185738 h 2824165"/>
                  <a:gd name="connsiteX30" fmla="*/ 1133474 w 1243012"/>
                  <a:gd name="connsiteY30" fmla="*/ 126208 h 2824165"/>
                  <a:gd name="connsiteX31" fmla="*/ 1243012 w 1243012"/>
                  <a:gd name="connsiteY31" fmla="*/ 121445 h 2824165"/>
                  <a:gd name="connsiteX32" fmla="*/ 1221580 w 1243012"/>
                  <a:gd name="connsiteY3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38100 w 1243012"/>
                  <a:gd name="connsiteY18" fmla="*/ 2255045 h 2824165"/>
                  <a:gd name="connsiteX19" fmla="*/ 47625 w 1243012"/>
                  <a:gd name="connsiteY19" fmla="*/ 2128838 h 2824165"/>
                  <a:gd name="connsiteX20" fmla="*/ 50007 w 1243012"/>
                  <a:gd name="connsiteY20" fmla="*/ 2031207 h 2824165"/>
                  <a:gd name="connsiteX21" fmla="*/ 116682 w 1243012"/>
                  <a:gd name="connsiteY21" fmla="*/ 1154907 h 2824165"/>
                  <a:gd name="connsiteX22" fmla="*/ 154782 w 1243012"/>
                  <a:gd name="connsiteY22" fmla="*/ 1085851 h 2824165"/>
                  <a:gd name="connsiteX23" fmla="*/ 247649 w 1243012"/>
                  <a:gd name="connsiteY23" fmla="*/ 900114 h 2824165"/>
                  <a:gd name="connsiteX24" fmla="*/ 302418 w 1243012"/>
                  <a:gd name="connsiteY24" fmla="*/ 809627 h 2824165"/>
                  <a:gd name="connsiteX25" fmla="*/ 345281 w 1243012"/>
                  <a:gd name="connsiteY25" fmla="*/ 733427 h 2824165"/>
                  <a:gd name="connsiteX26" fmla="*/ 419099 w 1243012"/>
                  <a:gd name="connsiteY26" fmla="*/ 602458 h 2824165"/>
                  <a:gd name="connsiteX27" fmla="*/ 516730 w 1243012"/>
                  <a:gd name="connsiteY27" fmla="*/ 431007 h 2824165"/>
                  <a:gd name="connsiteX28" fmla="*/ 628649 w 1243012"/>
                  <a:gd name="connsiteY28" fmla="*/ 330996 h 2824165"/>
                  <a:gd name="connsiteX29" fmla="*/ 733424 w 1243012"/>
                  <a:gd name="connsiteY29" fmla="*/ 257177 h 2824165"/>
                  <a:gd name="connsiteX30" fmla="*/ 892968 w 1243012"/>
                  <a:gd name="connsiteY30" fmla="*/ 185738 h 2824165"/>
                  <a:gd name="connsiteX31" fmla="*/ 1133474 w 1243012"/>
                  <a:gd name="connsiteY31" fmla="*/ 126208 h 2824165"/>
                  <a:gd name="connsiteX32" fmla="*/ 1243012 w 1243012"/>
                  <a:gd name="connsiteY32" fmla="*/ 121445 h 2824165"/>
                  <a:gd name="connsiteX33" fmla="*/ 1221580 w 1243012"/>
                  <a:gd name="connsiteY3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1432 w 1243012"/>
                  <a:gd name="connsiteY17" fmla="*/ 2557463 h 2824165"/>
                  <a:gd name="connsiteX18" fmla="*/ 26194 w 1243012"/>
                  <a:gd name="connsiteY18" fmla="*/ 2466976 h 2824165"/>
                  <a:gd name="connsiteX19" fmla="*/ 38100 w 1243012"/>
                  <a:gd name="connsiteY19" fmla="*/ 2255045 h 2824165"/>
                  <a:gd name="connsiteX20" fmla="*/ 47625 w 1243012"/>
                  <a:gd name="connsiteY20" fmla="*/ 2128838 h 2824165"/>
                  <a:gd name="connsiteX21" fmla="*/ 50007 w 1243012"/>
                  <a:gd name="connsiteY21" fmla="*/ 2031207 h 2824165"/>
                  <a:gd name="connsiteX22" fmla="*/ 116682 w 1243012"/>
                  <a:gd name="connsiteY22" fmla="*/ 1154907 h 2824165"/>
                  <a:gd name="connsiteX23" fmla="*/ 154782 w 1243012"/>
                  <a:gd name="connsiteY23" fmla="*/ 1085851 h 2824165"/>
                  <a:gd name="connsiteX24" fmla="*/ 247649 w 1243012"/>
                  <a:gd name="connsiteY24" fmla="*/ 900114 h 2824165"/>
                  <a:gd name="connsiteX25" fmla="*/ 302418 w 1243012"/>
                  <a:gd name="connsiteY25" fmla="*/ 809627 h 2824165"/>
                  <a:gd name="connsiteX26" fmla="*/ 345281 w 1243012"/>
                  <a:gd name="connsiteY26" fmla="*/ 733427 h 2824165"/>
                  <a:gd name="connsiteX27" fmla="*/ 419099 w 1243012"/>
                  <a:gd name="connsiteY27" fmla="*/ 602458 h 2824165"/>
                  <a:gd name="connsiteX28" fmla="*/ 516730 w 1243012"/>
                  <a:gd name="connsiteY28" fmla="*/ 431007 h 2824165"/>
                  <a:gd name="connsiteX29" fmla="*/ 628649 w 1243012"/>
                  <a:gd name="connsiteY29" fmla="*/ 330996 h 2824165"/>
                  <a:gd name="connsiteX30" fmla="*/ 733424 w 1243012"/>
                  <a:gd name="connsiteY30" fmla="*/ 257177 h 2824165"/>
                  <a:gd name="connsiteX31" fmla="*/ 892968 w 1243012"/>
                  <a:gd name="connsiteY31" fmla="*/ 185738 h 2824165"/>
                  <a:gd name="connsiteX32" fmla="*/ 1133474 w 1243012"/>
                  <a:gd name="connsiteY32" fmla="*/ 126208 h 2824165"/>
                  <a:gd name="connsiteX33" fmla="*/ 1243012 w 1243012"/>
                  <a:gd name="connsiteY33" fmla="*/ 121445 h 2824165"/>
                  <a:gd name="connsiteX34" fmla="*/ 1221580 w 1243012"/>
                  <a:gd name="connsiteY3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0 w 1243012"/>
                  <a:gd name="connsiteY17" fmla="*/ 2824165 h 2824165"/>
                  <a:gd name="connsiteX18" fmla="*/ 21432 w 1243012"/>
                  <a:gd name="connsiteY18" fmla="*/ 2557463 h 2824165"/>
                  <a:gd name="connsiteX19" fmla="*/ 26194 w 1243012"/>
                  <a:gd name="connsiteY19" fmla="*/ 2466976 h 2824165"/>
                  <a:gd name="connsiteX20" fmla="*/ 38100 w 1243012"/>
                  <a:gd name="connsiteY20" fmla="*/ 2255045 h 2824165"/>
                  <a:gd name="connsiteX21" fmla="*/ 47625 w 1243012"/>
                  <a:gd name="connsiteY21" fmla="*/ 2128838 h 2824165"/>
                  <a:gd name="connsiteX22" fmla="*/ 50007 w 1243012"/>
                  <a:gd name="connsiteY22" fmla="*/ 2031207 h 2824165"/>
                  <a:gd name="connsiteX23" fmla="*/ 116682 w 1243012"/>
                  <a:gd name="connsiteY23" fmla="*/ 1154907 h 2824165"/>
                  <a:gd name="connsiteX24" fmla="*/ 154782 w 1243012"/>
                  <a:gd name="connsiteY24" fmla="*/ 1085851 h 2824165"/>
                  <a:gd name="connsiteX25" fmla="*/ 247649 w 1243012"/>
                  <a:gd name="connsiteY25" fmla="*/ 900114 h 2824165"/>
                  <a:gd name="connsiteX26" fmla="*/ 302418 w 1243012"/>
                  <a:gd name="connsiteY26" fmla="*/ 809627 h 2824165"/>
                  <a:gd name="connsiteX27" fmla="*/ 345281 w 1243012"/>
                  <a:gd name="connsiteY27" fmla="*/ 733427 h 2824165"/>
                  <a:gd name="connsiteX28" fmla="*/ 419099 w 1243012"/>
                  <a:gd name="connsiteY28" fmla="*/ 602458 h 2824165"/>
                  <a:gd name="connsiteX29" fmla="*/ 516730 w 1243012"/>
                  <a:gd name="connsiteY29" fmla="*/ 431007 h 2824165"/>
                  <a:gd name="connsiteX30" fmla="*/ 628649 w 1243012"/>
                  <a:gd name="connsiteY30" fmla="*/ 330996 h 2824165"/>
                  <a:gd name="connsiteX31" fmla="*/ 733424 w 1243012"/>
                  <a:gd name="connsiteY31" fmla="*/ 257177 h 2824165"/>
                  <a:gd name="connsiteX32" fmla="*/ 892968 w 1243012"/>
                  <a:gd name="connsiteY32" fmla="*/ 185738 h 2824165"/>
                  <a:gd name="connsiteX33" fmla="*/ 1133474 w 1243012"/>
                  <a:gd name="connsiteY33" fmla="*/ 126208 h 2824165"/>
                  <a:gd name="connsiteX34" fmla="*/ 1243012 w 1243012"/>
                  <a:gd name="connsiteY34" fmla="*/ 121445 h 2824165"/>
                  <a:gd name="connsiteX35" fmla="*/ 1221580 w 1243012"/>
                  <a:gd name="connsiteY3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4763 w 1243012"/>
                  <a:gd name="connsiteY17" fmla="*/ 2233613 h 2824165"/>
                  <a:gd name="connsiteX18" fmla="*/ 0 w 1243012"/>
                  <a:gd name="connsiteY18" fmla="*/ 2824165 h 2824165"/>
                  <a:gd name="connsiteX19" fmla="*/ 21432 w 1243012"/>
                  <a:gd name="connsiteY19" fmla="*/ 2557463 h 2824165"/>
                  <a:gd name="connsiteX20" fmla="*/ 26194 w 1243012"/>
                  <a:gd name="connsiteY20" fmla="*/ 2466976 h 2824165"/>
                  <a:gd name="connsiteX21" fmla="*/ 38100 w 1243012"/>
                  <a:gd name="connsiteY21" fmla="*/ 2255045 h 2824165"/>
                  <a:gd name="connsiteX22" fmla="*/ 47625 w 1243012"/>
                  <a:gd name="connsiteY22" fmla="*/ 2128838 h 2824165"/>
                  <a:gd name="connsiteX23" fmla="*/ 50007 w 1243012"/>
                  <a:gd name="connsiteY23" fmla="*/ 2031207 h 2824165"/>
                  <a:gd name="connsiteX24" fmla="*/ 116682 w 1243012"/>
                  <a:gd name="connsiteY24" fmla="*/ 1154907 h 2824165"/>
                  <a:gd name="connsiteX25" fmla="*/ 154782 w 1243012"/>
                  <a:gd name="connsiteY25" fmla="*/ 1085851 h 2824165"/>
                  <a:gd name="connsiteX26" fmla="*/ 247649 w 1243012"/>
                  <a:gd name="connsiteY26" fmla="*/ 900114 h 2824165"/>
                  <a:gd name="connsiteX27" fmla="*/ 302418 w 1243012"/>
                  <a:gd name="connsiteY27" fmla="*/ 809627 h 2824165"/>
                  <a:gd name="connsiteX28" fmla="*/ 345281 w 1243012"/>
                  <a:gd name="connsiteY28" fmla="*/ 733427 h 2824165"/>
                  <a:gd name="connsiteX29" fmla="*/ 419099 w 1243012"/>
                  <a:gd name="connsiteY29" fmla="*/ 602458 h 2824165"/>
                  <a:gd name="connsiteX30" fmla="*/ 516730 w 1243012"/>
                  <a:gd name="connsiteY30" fmla="*/ 431007 h 2824165"/>
                  <a:gd name="connsiteX31" fmla="*/ 628649 w 1243012"/>
                  <a:gd name="connsiteY31" fmla="*/ 330996 h 2824165"/>
                  <a:gd name="connsiteX32" fmla="*/ 733424 w 1243012"/>
                  <a:gd name="connsiteY32" fmla="*/ 257177 h 2824165"/>
                  <a:gd name="connsiteX33" fmla="*/ 892968 w 1243012"/>
                  <a:gd name="connsiteY33" fmla="*/ 185738 h 2824165"/>
                  <a:gd name="connsiteX34" fmla="*/ 1133474 w 1243012"/>
                  <a:gd name="connsiteY34" fmla="*/ 126208 h 2824165"/>
                  <a:gd name="connsiteX35" fmla="*/ 1243012 w 1243012"/>
                  <a:gd name="connsiteY35" fmla="*/ 121445 h 2824165"/>
                  <a:gd name="connsiteX36" fmla="*/ 1221580 w 1243012"/>
                  <a:gd name="connsiteY3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2045495 h 2824165"/>
                  <a:gd name="connsiteX17" fmla="*/ 9525 w 1243012"/>
                  <a:gd name="connsiteY17" fmla="*/ 2162176 h 2824165"/>
                  <a:gd name="connsiteX18" fmla="*/ 4763 w 1243012"/>
                  <a:gd name="connsiteY18" fmla="*/ 2233613 h 2824165"/>
                  <a:gd name="connsiteX19" fmla="*/ 0 w 1243012"/>
                  <a:gd name="connsiteY19" fmla="*/ 2824165 h 2824165"/>
                  <a:gd name="connsiteX20" fmla="*/ 21432 w 1243012"/>
                  <a:gd name="connsiteY20" fmla="*/ 2557463 h 2824165"/>
                  <a:gd name="connsiteX21" fmla="*/ 26194 w 1243012"/>
                  <a:gd name="connsiteY21" fmla="*/ 2466976 h 2824165"/>
                  <a:gd name="connsiteX22" fmla="*/ 38100 w 1243012"/>
                  <a:gd name="connsiteY22" fmla="*/ 2255045 h 2824165"/>
                  <a:gd name="connsiteX23" fmla="*/ 47625 w 1243012"/>
                  <a:gd name="connsiteY23" fmla="*/ 2128838 h 2824165"/>
                  <a:gd name="connsiteX24" fmla="*/ 50007 w 1243012"/>
                  <a:gd name="connsiteY24" fmla="*/ 2031207 h 2824165"/>
                  <a:gd name="connsiteX25" fmla="*/ 116682 w 1243012"/>
                  <a:gd name="connsiteY25" fmla="*/ 1154907 h 2824165"/>
                  <a:gd name="connsiteX26" fmla="*/ 154782 w 1243012"/>
                  <a:gd name="connsiteY26" fmla="*/ 1085851 h 2824165"/>
                  <a:gd name="connsiteX27" fmla="*/ 247649 w 1243012"/>
                  <a:gd name="connsiteY27" fmla="*/ 900114 h 2824165"/>
                  <a:gd name="connsiteX28" fmla="*/ 302418 w 1243012"/>
                  <a:gd name="connsiteY28" fmla="*/ 809627 h 2824165"/>
                  <a:gd name="connsiteX29" fmla="*/ 345281 w 1243012"/>
                  <a:gd name="connsiteY29" fmla="*/ 733427 h 2824165"/>
                  <a:gd name="connsiteX30" fmla="*/ 419099 w 1243012"/>
                  <a:gd name="connsiteY30" fmla="*/ 602458 h 2824165"/>
                  <a:gd name="connsiteX31" fmla="*/ 516730 w 1243012"/>
                  <a:gd name="connsiteY31" fmla="*/ 431007 h 2824165"/>
                  <a:gd name="connsiteX32" fmla="*/ 628649 w 1243012"/>
                  <a:gd name="connsiteY32" fmla="*/ 330996 h 2824165"/>
                  <a:gd name="connsiteX33" fmla="*/ 733424 w 1243012"/>
                  <a:gd name="connsiteY33" fmla="*/ 257177 h 2824165"/>
                  <a:gd name="connsiteX34" fmla="*/ 892968 w 1243012"/>
                  <a:gd name="connsiteY34" fmla="*/ 185738 h 2824165"/>
                  <a:gd name="connsiteX35" fmla="*/ 1133474 w 1243012"/>
                  <a:gd name="connsiteY35" fmla="*/ 126208 h 2824165"/>
                  <a:gd name="connsiteX36" fmla="*/ 1243012 w 1243012"/>
                  <a:gd name="connsiteY36" fmla="*/ 121445 h 2824165"/>
                  <a:gd name="connsiteX37" fmla="*/ 1221580 w 1243012"/>
                  <a:gd name="connsiteY3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1432 w 1243012"/>
                  <a:gd name="connsiteY16" fmla="*/ 1802607 h 2824165"/>
                  <a:gd name="connsiteX17" fmla="*/ 11907 w 1243012"/>
                  <a:gd name="connsiteY17" fmla="*/ 2045495 h 2824165"/>
                  <a:gd name="connsiteX18" fmla="*/ 9525 w 1243012"/>
                  <a:gd name="connsiteY18" fmla="*/ 2162176 h 2824165"/>
                  <a:gd name="connsiteX19" fmla="*/ 4763 w 1243012"/>
                  <a:gd name="connsiteY19" fmla="*/ 2233613 h 2824165"/>
                  <a:gd name="connsiteX20" fmla="*/ 0 w 1243012"/>
                  <a:gd name="connsiteY20" fmla="*/ 2824165 h 2824165"/>
                  <a:gd name="connsiteX21" fmla="*/ 21432 w 1243012"/>
                  <a:gd name="connsiteY21" fmla="*/ 2557463 h 2824165"/>
                  <a:gd name="connsiteX22" fmla="*/ 26194 w 1243012"/>
                  <a:gd name="connsiteY22" fmla="*/ 2466976 h 2824165"/>
                  <a:gd name="connsiteX23" fmla="*/ 38100 w 1243012"/>
                  <a:gd name="connsiteY23" fmla="*/ 2255045 h 2824165"/>
                  <a:gd name="connsiteX24" fmla="*/ 47625 w 1243012"/>
                  <a:gd name="connsiteY24" fmla="*/ 2128838 h 2824165"/>
                  <a:gd name="connsiteX25" fmla="*/ 50007 w 1243012"/>
                  <a:gd name="connsiteY25" fmla="*/ 2031207 h 2824165"/>
                  <a:gd name="connsiteX26" fmla="*/ 116682 w 1243012"/>
                  <a:gd name="connsiteY26" fmla="*/ 1154907 h 2824165"/>
                  <a:gd name="connsiteX27" fmla="*/ 154782 w 1243012"/>
                  <a:gd name="connsiteY27" fmla="*/ 1085851 h 2824165"/>
                  <a:gd name="connsiteX28" fmla="*/ 247649 w 1243012"/>
                  <a:gd name="connsiteY28" fmla="*/ 900114 h 2824165"/>
                  <a:gd name="connsiteX29" fmla="*/ 302418 w 1243012"/>
                  <a:gd name="connsiteY29" fmla="*/ 809627 h 2824165"/>
                  <a:gd name="connsiteX30" fmla="*/ 345281 w 1243012"/>
                  <a:gd name="connsiteY30" fmla="*/ 733427 h 2824165"/>
                  <a:gd name="connsiteX31" fmla="*/ 419099 w 1243012"/>
                  <a:gd name="connsiteY31" fmla="*/ 602458 h 2824165"/>
                  <a:gd name="connsiteX32" fmla="*/ 516730 w 1243012"/>
                  <a:gd name="connsiteY32" fmla="*/ 431007 h 2824165"/>
                  <a:gd name="connsiteX33" fmla="*/ 628649 w 1243012"/>
                  <a:gd name="connsiteY33" fmla="*/ 330996 h 2824165"/>
                  <a:gd name="connsiteX34" fmla="*/ 733424 w 1243012"/>
                  <a:gd name="connsiteY34" fmla="*/ 257177 h 2824165"/>
                  <a:gd name="connsiteX35" fmla="*/ 892968 w 1243012"/>
                  <a:gd name="connsiteY35" fmla="*/ 185738 h 2824165"/>
                  <a:gd name="connsiteX36" fmla="*/ 1133474 w 1243012"/>
                  <a:gd name="connsiteY36" fmla="*/ 126208 h 2824165"/>
                  <a:gd name="connsiteX37" fmla="*/ 1243012 w 1243012"/>
                  <a:gd name="connsiteY37" fmla="*/ 121445 h 2824165"/>
                  <a:gd name="connsiteX38" fmla="*/ 1221580 w 1243012"/>
                  <a:gd name="connsiteY3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3813 w 1243012"/>
                  <a:gd name="connsiteY16" fmla="*/ 1702595 h 2824165"/>
                  <a:gd name="connsiteX17" fmla="*/ 21432 w 1243012"/>
                  <a:gd name="connsiteY17" fmla="*/ 1802607 h 2824165"/>
                  <a:gd name="connsiteX18" fmla="*/ 11907 w 1243012"/>
                  <a:gd name="connsiteY18" fmla="*/ 2045495 h 2824165"/>
                  <a:gd name="connsiteX19" fmla="*/ 9525 w 1243012"/>
                  <a:gd name="connsiteY19" fmla="*/ 2162176 h 2824165"/>
                  <a:gd name="connsiteX20" fmla="*/ 4763 w 1243012"/>
                  <a:gd name="connsiteY20" fmla="*/ 2233613 h 2824165"/>
                  <a:gd name="connsiteX21" fmla="*/ 0 w 1243012"/>
                  <a:gd name="connsiteY21" fmla="*/ 2824165 h 2824165"/>
                  <a:gd name="connsiteX22" fmla="*/ 21432 w 1243012"/>
                  <a:gd name="connsiteY22" fmla="*/ 2557463 h 2824165"/>
                  <a:gd name="connsiteX23" fmla="*/ 26194 w 1243012"/>
                  <a:gd name="connsiteY23" fmla="*/ 2466976 h 2824165"/>
                  <a:gd name="connsiteX24" fmla="*/ 38100 w 1243012"/>
                  <a:gd name="connsiteY24" fmla="*/ 2255045 h 2824165"/>
                  <a:gd name="connsiteX25" fmla="*/ 47625 w 1243012"/>
                  <a:gd name="connsiteY25" fmla="*/ 2128838 h 2824165"/>
                  <a:gd name="connsiteX26" fmla="*/ 50007 w 1243012"/>
                  <a:gd name="connsiteY26" fmla="*/ 2031207 h 2824165"/>
                  <a:gd name="connsiteX27" fmla="*/ 116682 w 1243012"/>
                  <a:gd name="connsiteY27" fmla="*/ 1154907 h 2824165"/>
                  <a:gd name="connsiteX28" fmla="*/ 154782 w 1243012"/>
                  <a:gd name="connsiteY28" fmla="*/ 1085851 h 2824165"/>
                  <a:gd name="connsiteX29" fmla="*/ 247649 w 1243012"/>
                  <a:gd name="connsiteY29" fmla="*/ 900114 h 2824165"/>
                  <a:gd name="connsiteX30" fmla="*/ 302418 w 1243012"/>
                  <a:gd name="connsiteY30" fmla="*/ 809627 h 2824165"/>
                  <a:gd name="connsiteX31" fmla="*/ 345281 w 1243012"/>
                  <a:gd name="connsiteY31" fmla="*/ 733427 h 2824165"/>
                  <a:gd name="connsiteX32" fmla="*/ 419099 w 1243012"/>
                  <a:gd name="connsiteY32" fmla="*/ 602458 h 2824165"/>
                  <a:gd name="connsiteX33" fmla="*/ 516730 w 1243012"/>
                  <a:gd name="connsiteY33" fmla="*/ 431007 h 2824165"/>
                  <a:gd name="connsiteX34" fmla="*/ 628649 w 1243012"/>
                  <a:gd name="connsiteY34" fmla="*/ 330996 h 2824165"/>
                  <a:gd name="connsiteX35" fmla="*/ 733424 w 1243012"/>
                  <a:gd name="connsiteY35" fmla="*/ 257177 h 2824165"/>
                  <a:gd name="connsiteX36" fmla="*/ 892968 w 1243012"/>
                  <a:gd name="connsiteY36" fmla="*/ 185738 h 2824165"/>
                  <a:gd name="connsiteX37" fmla="*/ 1133474 w 1243012"/>
                  <a:gd name="connsiteY37" fmla="*/ 126208 h 2824165"/>
                  <a:gd name="connsiteX38" fmla="*/ 1243012 w 1243012"/>
                  <a:gd name="connsiteY38" fmla="*/ 121445 h 2824165"/>
                  <a:gd name="connsiteX39" fmla="*/ 1221580 w 1243012"/>
                  <a:gd name="connsiteY3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2045495 h 2824165"/>
                  <a:gd name="connsiteX20" fmla="*/ 9525 w 1243012"/>
                  <a:gd name="connsiteY20" fmla="*/ 2162176 h 2824165"/>
                  <a:gd name="connsiteX21" fmla="*/ 4763 w 1243012"/>
                  <a:gd name="connsiteY21" fmla="*/ 2233613 h 2824165"/>
                  <a:gd name="connsiteX22" fmla="*/ 0 w 1243012"/>
                  <a:gd name="connsiteY22" fmla="*/ 2824165 h 2824165"/>
                  <a:gd name="connsiteX23" fmla="*/ 21432 w 1243012"/>
                  <a:gd name="connsiteY23" fmla="*/ 2557463 h 2824165"/>
                  <a:gd name="connsiteX24" fmla="*/ 26194 w 1243012"/>
                  <a:gd name="connsiteY24" fmla="*/ 2466976 h 2824165"/>
                  <a:gd name="connsiteX25" fmla="*/ 38100 w 1243012"/>
                  <a:gd name="connsiteY25" fmla="*/ 2255045 h 2824165"/>
                  <a:gd name="connsiteX26" fmla="*/ 47625 w 1243012"/>
                  <a:gd name="connsiteY26" fmla="*/ 2128838 h 2824165"/>
                  <a:gd name="connsiteX27" fmla="*/ 50007 w 1243012"/>
                  <a:gd name="connsiteY27" fmla="*/ 2031207 h 2824165"/>
                  <a:gd name="connsiteX28" fmla="*/ 116682 w 1243012"/>
                  <a:gd name="connsiteY28" fmla="*/ 1154907 h 2824165"/>
                  <a:gd name="connsiteX29" fmla="*/ 154782 w 1243012"/>
                  <a:gd name="connsiteY29" fmla="*/ 1085851 h 2824165"/>
                  <a:gd name="connsiteX30" fmla="*/ 247649 w 1243012"/>
                  <a:gd name="connsiteY30" fmla="*/ 900114 h 2824165"/>
                  <a:gd name="connsiteX31" fmla="*/ 302418 w 1243012"/>
                  <a:gd name="connsiteY31" fmla="*/ 809627 h 2824165"/>
                  <a:gd name="connsiteX32" fmla="*/ 345281 w 1243012"/>
                  <a:gd name="connsiteY32" fmla="*/ 733427 h 2824165"/>
                  <a:gd name="connsiteX33" fmla="*/ 419099 w 1243012"/>
                  <a:gd name="connsiteY33" fmla="*/ 602458 h 2824165"/>
                  <a:gd name="connsiteX34" fmla="*/ 516730 w 1243012"/>
                  <a:gd name="connsiteY34" fmla="*/ 431007 h 2824165"/>
                  <a:gd name="connsiteX35" fmla="*/ 628649 w 1243012"/>
                  <a:gd name="connsiteY35" fmla="*/ 330996 h 2824165"/>
                  <a:gd name="connsiteX36" fmla="*/ 733424 w 1243012"/>
                  <a:gd name="connsiteY36" fmla="*/ 257177 h 2824165"/>
                  <a:gd name="connsiteX37" fmla="*/ 892968 w 1243012"/>
                  <a:gd name="connsiteY37" fmla="*/ 185738 h 2824165"/>
                  <a:gd name="connsiteX38" fmla="*/ 1133474 w 1243012"/>
                  <a:gd name="connsiteY38" fmla="*/ 126208 h 2824165"/>
                  <a:gd name="connsiteX39" fmla="*/ 1243012 w 1243012"/>
                  <a:gd name="connsiteY39" fmla="*/ 121445 h 2824165"/>
                  <a:gd name="connsiteX40" fmla="*/ 1221580 w 1243012"/>
                  <a:gd name="connsiteY4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1874045 h 2824165"/>
                  <a:gd name="connsiteX20" fmla="*/ 11907 w 1243012"/>
                  <a:gd name="connsiteY20" fmla="*/ 2045495 h 2824165"/>
                  <a:gd name="connsiteX21" fmla="*/ 9525 w 1243012"/>
                  <a:gd name="connsiteY21" fmla="*/ 2162176 h 2824165"/>
                  <a:gd name="connsiteX22" fmla="*/ 4763 w 1243012"/>
                  <a:gd name="connsiteY22" fmla="*/ 2233613 h 2824165"/>
                  <a:gd name="connsiteX23" fmla="*/ 0 w 1243012"/>
                  <a:gd name="connsiteY23" fmla="*/ 2824165 h 2824165"/>
                  <a:gd name="connsiteX24" fmla="*/ 21432 w 1243012"/>
                  <a:gd name="connsiteY24" fmla="*/ 2557463 h 2824165"/>
                  <a:gd name="connsiteX25" fmla="*/ 26194 w 1243012"/>
                  <a:gd name="connsiteY25" fmla="*/ 2466976 h 2824165"/>
                  <a:gd name="connsiteX26" fmla="*/ 38100 w 1243012"/>
                  <a:gd name="connsiteY26" fmla="*/ 2255045 h 2824165"/>
                  <a:gd name="connsiteX27" fmla="*/ 47625 w 1243012"/>
                  <a:gd name="connsiteY27" fmla="*/ 2128838 h 2824165"/>
                  <a:gd name="connsiteX28" fmla="*/ 50007 w 1243012"/>
                  <a:gd name="connsiteY28" fmla="*/ 2031207 h 2824165"/>
                  <a:gd name="connsiteX29" fmla="*/ 116682 w 1243012"/>
                  <a:gd name="connsiteY29" fmla="*/ 1154907 h 2824165"/>
                  <a:gd name="connsiteX30" fmla="*/ 154782 w 1243012"/>
                  <a:gd name="connsiteY30" fmla="*/ 1085851 h 2824165"/>
                  <a:gd name="connsiteX31" fmla="*/ 247649 w 1243012"/>
                  <a:gd name="connsiteY31" fmla="*/ 900114 h 2824165"/>
                  <a:gd name="connsiteX32" fmla="*/ 302418 w 1243012"/>
                  <a:gd name="connsiteY32" fmla="*/ 809627 h 2824165"/>
                  <a:gd name="connsiteX33" fmla="*/ 345281 w 1243012"/>
                  <a:gd name="connsiteY33" fmla="*/ 733427 h 2824165"/>
                  <a:gd name="connsiteX34" fmla="*/ 419099 w 1243012"/>
                  <a:gd name="connsiteY34" fmla="*/ 602458 h 2824165"/>
                  <a:gd name="connsiteX35" fmla="*/ 516730 w 1243012"/>
                  <a:gd name="connsiteY35" fmla="*/ 431007 h 2824165"/>
                  <a:gd name="connsiteX36" fmla="*/ 628649 w 1243012"/>
                  <a:gd name="connsiteY36" fmla="*/ 330996 h 2824165"/>
                  <a:gd name="connsiteX37" fmla="*/ 733424 w 1243012"/>
                  <a:gd name="connsiteY37" fmla="*/ 257177 h 2824165"/>
                  <a:gd name="connsiteX38" fmla="*/ 892968 w 1243012"/>
                  <a:gd name="connsiteY38" fmla="*/ 185738 h 2824165"/>
                  <a:gd name="connsiteX39" fmla="*/ 1133474 w 1243012"/>
                  <a:gd name="connsiteY39" fmla="*/ 126208 h 2824165"/>
                  <a:gd name="connsiteX40" fmla="*/ 1243012 w 1243012"/>
                  <a:gd name="connsiteY40" fmla="*/ 121445 h 2824165"/>
                  <a:gd name="connsiteX41" fmla="*/ 1221580 w 1243012"/>
                  <a:gd name="connsiteY4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6669 w 1243012"/>
                  <a:gd name="connsiteY16" fmla="*/ 1328738 h 2824165"/>
                  <a:gd name="connsiteX17" fmla="*/ 26194 w 1243012"/>
                  <a:gd name="connsiteY17" fmla="*/ 1619251 h 2824165"/>
                  <a:gd name="connsiteX18" fmla="*/ 23813 w 1243012"/>
                  <a:gd name="connsiteY18" fmla="*/ 1702595 h 2824165"/>
                  <a:gd name="connsiteX19" fmla="*/ 21432 w 1243012"/>
                  <a:gd name="connsiteY19" fmla="*/ 1802607 h 2824165"/>
                  <a:gd name="connsiteX20" fmla="*/ 11907 w 1243012"/>
                  <a:gd name="connsiteY20" fmla="*/ 1874045 h 2824165"/>
                  <a:gd name="connsiteX21" fmla="*/ 11907 w 1243012"/>
                  <a:gd name="connsiteY21" fmla="*/ 2045495 h 2824165"/>
                  <a:gd name="connsiteX22" fmla="*/ 9525 w 1243012"/>
                  <a:gd name="connsiteY22" fmla="*/ 2162176 h 2824165"/>
                  <a:gd name="connsiteX23" fmla="*/ 4763 w 1243012"/>
                  <a:gd name="connsiteY23" fmla="*/ 2233613 h 2824165"/>
                  <a:gd name="connsiteX24" fmla="*/ 0 w 1243012"/>
                  <a:gd name="connsiteY24" fmla="*/ 2824165 h 2824165"/>
                  <a:gd name="connsiteX25" fmla="*/ 21432 w 1243012"/>
                  <a:gd name="connsiteY25" fmla="*/ 2557463 h 2824165"/>
                  <a:gd name="connsiteX26" fmla="*/ 26194 w 1243012"/>
                  <a:gd name="connsiteY26" fmla="*/ 2466976 h 2824165"/>
                  <a:gd name="connsiteX27" fmla="*/ 38100 w 1243012"/>
                  <a:gd name="connsiteY27" fmla="*/ 2255045 h 2824165"/>
                  <a:gd name="connsiteX28" fmla="*/ 47625 w 1243012"/>
                  <a:gd name="connsiteY28" fmla="*/ 2128838 h 2824165"/>
                  <a:gd name="connsiteX29" fmla="*/ 50007 w 1243012"/>
                  <a:gd name="connsiteY29" fmla="*/ 2031207 h 2824165"/>
                  <a:gd name="connsiteX30" fmla="*/ 116682 w 1243012"/>
                  <a:gd name="connsiteY30" fmla="*/ 1154907 h 2824165"/>
                  <a:gd name="connsiteX31" fmla="*/ 154782 w 1243012"/>
                  <a:gd name="connsiteY31" fmla="*/ 1085851 h 2824165"/>
                  <a:gd name="connsiteX32" fmla="*/ 247649 w 1243012"/>
                  <a:gd name="connsiteY32" fmla="*/ 900114 h 2824165"/>
                  <a:gd name="connsiteX33" fmla="*/ 302418 w 1243012"/>
                  <a:gd name="connsiteY33" fmla="*/ 809627 h 2824165"/>
                  <a:gd name="connsiteX34" fmla="*/ 345281 w 1243012"/>
                  <a:gd name="connsiteY34" fmla="*/ 733427 h 2824165"/>
                  <a:gd name="connsiteX35" fmla="*/ 419099 w 1243012"/>
                  <a:gd name="connsiteY35" fmla="*/ 602458 h 2824165"/>
                  <a:gd name="connsiteX36" fmla="*/ 516730 w 1243012"/>
                  <a:gd name="connsiteY36" fmla="*/ 431007 h 2824165"/>
                  <a:gd name="connsiteX37" fmla="*/ 628649 w 1243012"/>
                  <a:gd name="connsiteY37" fmla="*/ 330996 h 2824165"/>
                  <a:gd name="connsiteX38" fmla="*/ 733424 w 1243012"/>
                  <a:gd name="connsiteY38" fmla="*/ 257177 h 2824165"/>
                  <a:gd name="connsiteX39" fmla="*/ 892968 w 1243012"/>
                  <a:gd name="connsiteY39" fmla="*/ 185738 h 2824165"/>
                  <a:gd name="connsiteX40" fmla="*/ 1133474 w 1243012"/>
                  <a:gd name="connsiteY40" fmla="*/ 126208 h 2824165"/>
                  <a:gd name="connsiteX41" fmla="*/ 1243012 w 1243012"/>
                  <a:gd name="connsiteY41" fmla="*/ 121445 h 2824165"/>
                  <a:gd name="connsiteX42" fmla="*/ 1221580 w 1243012"/>
                  <a:gd name="connsiteY4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16682 w 1243012"/>
                  <a:gd name="connsiteY31" fmla="*/ 1154907 h 2824165"/>
                  <a:gd name="connsiteX32" fmla="*/ 154782 w 1243012"/>
                  <a:gd name="connsiteY32" fmla="*/ 1085851 h 2824165"/>
                  <a:gd name="connsiteX33" fmla="*/ 247649 w 1243012"/>
                  <a:gd name="connsiteY33" fmla="*/ 900114 h 2824165"/>
                  <a:gd name="connsiteX34" fmla="*/ 302418 w 1243012"/>
                  <a:gd name="connsiteY34" fmla="*/ 809627 h 2824165"/>
                  <a:gd name="connsiteX35" fmla="*/ 345281 w 1243012"/>
                  <a:gd name="connsiteY35" fmla="*/ 733427 h 2824165"/>
                  <a:gd name="connsiteX36" fmla="*/ 419099 w 1243012"/>
                  <a:gd name="connsiteY36" fmla="*/ 602458 h 2824165"/>
                  <a:gd name="connsiteX37" fmla="*/ 516730 w 1243012"/>
                  <a:gd name="connsiteY37" fmla="*/ 431007 h 2824165"/>
                  <a:gd name="connsiteX38" fmla="*/ 628649 w 1243012"/>
                  <a:gd name="connsiteY38" fmla="*/ 330996 h 2824165"/>
                  <a:gd name="connsiteX39" fmla="*/ 733424 w 1243012"/>
                  <a:gd name="connsiteY39" fmla="*/ 257177 h 2824165"/>
                  <a:gd name="connsiteX40" fmla="*/ 892968 w 1243012"/>
                  <a:gd name="connsiteY40" fmla="*/ 185738 h 2824165"/>
                  <a:gd name="connsiteX41" fmla="*/ 1133474 w 1243012"/>
                  <a:gd name="connsiteY41" fmla="*/ 126208 h 2824165"/>
                  <a:gd name="connsiteX42" fmla="*/ 1243012 w 1243012"/>
                  <a:gd name="connsiteY42" fmla="*/ 121445 h 2824165"/>
                  <a:gd name="connsiteX43" fmla="*/ 1221580 w 1243012"/>
                  <a:gd name="connsiteY4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00013 w 1243012"/>
                  <a:gd name="connsiteY31" fmla="*/ 1385888 h 2824165"/>
                  <a:gd name="connsiteX32" fmla="*/ 116682 w 1243012"/>
                  <a:gd name="connsiteY32" fmla="*/ 1154907 h 2824165"/>
                  <a:gd name="connsiteX33" fmla="*/ 154782 w 1243012"/>
                  <a:gd name="connsiteY33" fmla="*/ 1085851 h 2824165"/>
                  <a:gd name="connsiteX34" fmla="*/ 247649 w 1243012"/>
                  <a:gd name="connsiteY34" fmla="*/ 900114 h 2824165"/>
                  <a:gd name="connsiteX35" fmla="*/ 302418 w 1243012"/>
                  <a:gd name="connsiteY35" fmla="*/ 809627 h 2824165"/>
                  <a:gd name="connsiteX36" fmla="*/ 345281 w 1243012"/>
                  <a:gd name="connsiteY36" fmla="*/ 733427 h 2824165"/>
                  <a:gd name="connsiteX37" fmla="*/ 419099 w 1243012"/>
                  <a:gd name="connsiteY37" fmla="*/ 602458 h 2824165"/>
                  <a:gd name="connsiteX38" fmla="*/ 516730 w 1243012"/>
                  <a:gd name="connsiteY38" fmla="*/ 431007 h 2824165"/>
                  <a:gd name="connsiteX39" fmla="*/ 628649 w 1243012"/>
                  <a:gd name="connsiteY39" fmla="*/ 330996 h 2824165"/>
                  <a:gd name="connsiteX40" fmla="*/ 733424 w 1243012"/>
                  <a:gd name="connsiteY40" fmla="*/ 257177 h 2824165"/>
                  <a:gd name="connsiteX41" fmla="*/ 892968 w 1243012"/>
                  <a:gd name="connsiteY41" fmla="*/ 185738 h 2824165"/>
                  <a:gd name="connsiteX42" fmla="*/ 1133474 w 1243012"/>
                  <a:gd name="connsiteY42" fmla="*/ 126208 h 2824165"/>
                  <a:gd name="connsiteX43" fmla="*/ 1243012 w 1243012"/>
                  <a:gd name="connsiteY43" fmla="*/ 121445 h 2824165"/>
                  <a:gd name="connsiteX44" fmla="*/ 1221580 w 1243012"/>
                  <a:gd name="connsiteY4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100013 w 1243012"/>
                  <a:gd name="connsiteY32" fmla="*/ 1385888 h 2824165"/>
                  <a:gd name="connsiteX33" fmla="*/ 116682 w 1243012"/>
                  <a:gd name="connsiteY33" fmla="*/ 1154907 h 2824165"/>
                  <a:gd name="connsiteX34" fmla="*/ 154782 w 1243012"/>
                  <a:gd name="connsiteY34" fmla="*/ 1085851 h 2824165"/>
                  <a:gd name="connsiteX35" fmla="*/ 247649 w 1243012"/>
                  <a:gd name="connsiteY35" fmla="*/ 900114 h 2824165"/>
                  <a:gd name="connsiteX36" fmla="*/ 302418 w 1243012"/>
                  <a:gd name="connsiteY36" fmla="*/ 809627 h 2824165"/>
                  <a:gd name="connsiteX37" fmla="*/ 345281 w 1243012"/>
                  <a:gd name="connsiteY37" fmla="*/ 733427 h 2824165"/>
                  <a:gd name="connsiteX38" fmla="*/ 419099 w 1243012"/>
                  <a:gd name="connsiteY38" fmla="*/ 602458 h 2824165"/>
                  <a:gd name="connsiteX39" fmla="*/ 516730 w 1243012"/>
                  <a:gd name="connsiteY39" fmla="*/ 431007 h 2824165"/>
                  <a:gd name="connsiteX40" fmla="*/ 628649 w 1243012"/>
                  <a:gd name="connsiteY40" fmla="*/ 330996 h 2824165"/>
                  <a:gd name="connsiteX41" fmla="*/ 733424 w 1243012"/>
                  <a:gd name="connsiteY41" fmla="*/ 257177 h 2824165"/>
                  <a:gd name="connsiteX42" fmla="*/ 892968 w 1243012"/>
                  <a:gd name="connsiteY42" fmla="*/ 185738 h 2824165"/>
                  <a:gd name="connsiteX43" fmla="*/ 1133474 w 1243012"/>
                  <a:gd name="connsiteY43" fmla="*/ 126208 h 2824165"/>
                  <a:gd name="connsiteX44" fmla="*/ 1243012 w 1243012"/>
                  <a:gd name="connsiteY44" fmla="*/ 121445 h 2824165"/>
                  <a:gd name="connsiteX45" fmla="*/ 1221580 w 1243012"/>
                  <a:gd name="connsiteY4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88107 w 1243012"/>
                  <a:gd name="connsiteY32" fmla="*/ 1552576 h 2824165"/>
                  <a:gd name="connsiteX33" fmla="*/ 100013 w 1243012"/>
                  <a:gd name="connsiteY33" fmla="*/ 1385888 h 2824165"/>
                  <a:gd name="connsiteX34" fmla="*/ 116682 w 1243012"/>
                  <a:gd name="connsiteY34" fmla="*/ 1154907 h 2824165"/>
                  <a:gd name="connsiteX35" fmla="*/ 154782 w 1243012"/>
                  <a:gd name="connsiteY35" fmla="*/ 1085851 h 2824165"/>
                  <a:gd name="connsiteX36" fmla="*/ 247649 w 1243012"/>
                  <a:gd name="connsiteY36" fmla="*/ 900114 h 2824165"/>
                  <a:gd name="connsiteX37" fmla="*/ 302418 w 1243012"/>
                  <a:gd name="connsiteY37" fmla="*/ 809627 h 2824165"/>
                  <a:gd name="connsiteX38" fmla="*/ 345281 w 1243012"/>
                  <a:gd name="connsiteY38" fmla="*/ 733427 h 2824165"/>
                  <a:gd name="connsiteX39" fmla="*/ 419099 w 1243012"/>
                  <a:gd name="connsiteY39" fmla="*/ 602458 h 2824165"/>
                  <a:gd name="connsiteX40" fmla="*/ 516730 w 1243012"/>
                  <a:gd name="connsiteY40" fmla="*/ 431007 h 2824165"/>
                  <a:gd name="connsiteX41" fmla="*/ 628649 w 1243012"/>
                  <a:gd name="connsiteY41" fmla="*/ 330996 h 2824165"/>
                  <a:gd name="connsiteX42" fmla="*/ 733424 w 1243012"/>
                  <a:gd name="connsiteY42" fmla="*/ 257177 h 2824165"/>
                  <a:gd name="connsiteX43" fmla="*/ 892968 w 1243012"/>
                  <a:gd name="connsiteY43" fmla="*/ 185738 h 2824165"/>
                  <a:gd name="connsiteX44" fmla="*/ 1133474 w 1243012"/>
                  <a:gd name="connsiteY44" fmla="*/ 126208 h 2824165"/>
                  <a:gd name="connsiteX45" fmla="*/ 1243012 w 1243012"/>
                  <a:gd name="connsiteY45" fmla="*/ 121445 h 2824165"/>
                  <a:gd name="connsiteX46" fmla="*/ 1221580 w 1243012"/>
                  <a:gd name="connsiteY4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76200 w 1243012"/>
                  <a:gd name="connsiteY32" fmla="*/ 1654970 h 2824165"/>
                  <a:gd name="connsiteX33" fmla="*/ 88107 w 1243012"/>
                  <a:gd name="connsiteY33" fmla="*/ 1552576 h 2824165"/>
                  <a:gd name="connsiteX34" fmla="*/ 100013 w 1243012"/>
                  <a:gd name="connsiteY34" fmla="*/ 1385888 h 2824165"/>
                  <a:gd name="connsiteX35" fmla="*/ 116682 w 1243012"/>
                  <a:gd name="connsiteY35" fmla="*/ 1154907 h 2824165"/>
                  <a:gd name="connsiteX36" fmla="*/ 154782 w 1243012"/>
                  <a:gd name="connsiteY36" fmla="*/ 1085851 h 2824165"/>
                  <a:gd name="connsiteX37" fmla="*/ 247649 w 1243012"/>
                  <a:gd name="connsiteY37" fmla="*/ 900114 h 2824165"/>
                  <a:gd name="connsiteX38" fmla="*/ 302418 w 1243012"/>
                  <a:gd name="connsiteY38" fmla="*/ 809627 h 2824165"/>
                  <a:gd name="connsiteX39" fmla="*/ 345281 w 1243012"/>
                  <a:gd name="connsiteY39" fmla="*/ 733427 h 2824165"/>
                  <a:gd name="connsiteX40" fmla="*/ 419099 w 1243012"/>
                  <a:gd name="connsiteY40" fmla="*/ 602458 h 2824165"/>
                  <a:gd name="connsiteX41" fmla="*/ 516730 w 1243012"/>
                  <a:gd name="connsiteY41" fmla="*/ 431007 h 2824165"/>
                  <a:gd name="connsiteX42" fmla="*/ 628649 w 1243012"/>
                  <a:gd name="connsiteY42" fmla="*/ 330996 h 2824165"/>
                  <a:gd name="connsiteX43" fmla="*/ 733424 w 1243012"/>
                  <a:gd name="connsiteY43" fmla="*/ 257177 h 2824165"/>
                  <a:gd name="connsiteX44" fmla="*/ 892968 w 1243012"/>
                  <a:gd name="connsiteY44" fmla="*/ 185738 h 2824165"/>
                  <a:gd name="connsiteX45" fmla="*/ 1133474 w 1243012"/>
                  <a:gd name="connsiteY45" fmla="*/ 126208 h 2824165"/>
                  <a:gd name="connsiteX46" fmla="*/ 1243012 w 1243012"/>
                  <a:gd name="connsiteY46" fmla="*/ 121445 h 2824165"/>
                  <a:gd name="connsiteX47" fmla="*/ 1221580 w 1243012"/>
                  <a:gd name="connsiteY4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8107 w 1243012"/>
                  <a:gd name="connsiteY34" fmla="*/ 1552576 h 2824165"/>
                  <a:gd name="connsiteX35" fmla="*/ 100013 w 1243012"/>
                  <a:gd name="connsiteY35" fmla="*/ 1385888 h 2824165"/>
                  <a:gd name="connsiteX36" fmla="*/ 116682 w 1243012"/>
                  <a:gd name="connsiteY36" fmla="*/ 1154907 h 2824165"/>
                  <a:gd name="connsiteX37" fmla="*/ 154782 w 1243012"/>
                  <a:gd name="connsiteY37" fmla="*/ 1085851 h 2824165"/>
                  <a:gd name="connsiteX38" fmla="*/ 247649 w 1243012"/>
                  <a:gd name="connsiteY38" fmla="*/ 900114 h 2824165"/>
                  <a:gd name="connsiteX39" fmla="*/ 302418 w 1243012"/>
                  <a:gd name="connsiteY39" fmla="*/ 809627 h 2824165"/>
                  <a:gd name="connsiteX40" fmla="*/ 345281 w 1243012"/>
                  <a:gd name="connsiteY40" fmla="*/ 733427 h 2824165"/>
                  <a:gd name="connsiteX41" fmla="*/ 419099 w 1243012"/>
                  <a:gd name="connsiteY41" fmla="*/ 602458 h 2824165"/>
                  <a:gd name="connsiteX42" fmla="*/ 516730 w 1243012"/>
                  <a:gd name="connsiteY42" fmla="*/ 431007 h 2824165"/>
                  <a:gd name="connsiteX43" fmla="*/ 628649 w 1243012"/>
                  <a:gd name="connsiteY43" fmla="*/ 330996 h 2824165"/>
                  <a:gd name="connsiteX44" fmla="*/ 733424 w 1243012"/>
                  <a:gd name="connsiteY44" fmla="*/ 257177 h 2824165"/>
                  <a:gd name="connsiteX45" fmla="*/ 892968 w 1243012"/>
                  <a:gd name="connsiteY45" fmla="*/ 185738 h 2824165"/>
                  <a:gd name="connsiteX46" fmla="*/ 1133474 w 1243012"/>
                  <a:gd name="connsiteY46" fmla="*/ 126208 h 2824165"/>
                  <a:gd name="connsiteX47" fmla="*/ 1243012 w 1243012"/>
                  <a:gd name="connsiteY47" fmla="*/ 121445 h 2824165"/>
                  <a:gd name="connsiteX48" fmla="*/ 1221580 w 1243012"/>
                  <a:gd name="connsiteY4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16682 w 1243012"/>
                  <a:gd name="connsiteY37" fmla="*/ 1154907 h 2824165"/>
                  <a:gd name="connsiteX38" fmla="*/ 154782 w 1243012"/>
                  <a:gd name="connsiteY38" fmla="*/ 1085851 h 2824165"/>
                  <a:gd name="connsiteX39" fmla="*/ 247649 w 1243012"/>
                  <a:gd name="connsiteY39" fmla="*/ 900114 h 2824165"/>
                  <a:gd name="connsiteX40" fmla="*/ 302418 w 1243012"/>
                  <a:gd name="connsiteY40" fmla="*/ 809627 h 2824165"/>
                  <a:gd name="connsiteX41" fmla="*/ 345281 w 1243012"/>
                  <a:gd name="connsiteY41" fmla="*/ 733427 h 2824165"/>
                  <a:gd name="connsiteX42" fmla="*/ 419099 w 1243012"/>
                  <a:gd name="connsiteY42" fmla="*/ 602458 h 2824165"/>
                  <a:gd name="connsiteX43" fmla="*/ 516730 w 1243012"/>
                  <a:gd name="connsiteY43" fmla="*/ 431007 h 2824165"/>
                  <a:gd name="connsiteX44" fmla="*/ 628649 w 1243012"/>
                  <a:gd name="connsiteY44" fmla="*/ 330996 h 2824165"/>
                  <a:gd name="connsiteX45" fmla="*/ 733424 w 1243012"/>
                  <a:gd name="connsiteY45" fmla="*/ 257177 h 2824165"/>
                  <a:gd name="connsiteX46" fmla="*/ 892968 w 1243012"/>
                  <a:gd name="connsiteY46" fmla="*/ 185738 h 2824165"/>
                  <a:gd name="connsiteX47" fmla="*/ 1133474 w 1243012"/>
                  <a:gd name="connsiteY47" fmla="*/ 126208 h 2824165"/>
                  <a:gd name="connsiteX48" fmla="*/ 1243012 w 1243012"/>
                  <a:gd name="connsiteY48" fmla="*/ 121445 h 2824165"/>
                  <a:gd name="connsiteX49" fmla="*/ 1221580 w 1243012"/>
                  <a:gd name="connsiteY4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247649 w 1243012"/>
                  <a:gd name="connsiteY40" fmla="*/ 900114 h 2824165"/>
                  <a:gd name="connsiteX41" fmla="*/ 302418 w 1243012"/>
                  <a:gd name="connsiteY41" fmla="*/ 809627 h 2824165"/>
                  <a:gd name="connsiteX42" fmla="*/ 345281 w 1243012"/>
                  <a:gd name="connsiteY42" fmla="*/ 733427 h 2824165"/>
                  <a:gd name="connsiteX43" fmla="*/ 419099 w 1243012"/>
                  <a:gd name="connsiteY43" fmla="*/ 602458 h 2824165"/>
                  <a:gd name="connsiteX44" fmla="*/ 516730 w 1243012"/>
                  <a:gd name="connsiteY44" fmla="*/ 431007 h 2824165"/>
                  <a:gd name="connsiteX45" fmla="*/ 628649 w 1243012"/>
                  <a:gd name="connsiteY45" fmla="*/ 330996 h 2824165"/>
                  <a:gd name="connsiteX46" fmla="*/ 733424 w 1243012"/>
                  <a:gd name="connsiteY46" fmla="*/ 257177 h 2824165"/>
                  <a:gd name="connsiteX47" fmla="*/ 892968 w 1243012"/>
                  <a:gd name="connsiteY47" fmla="*/ 185738 h 2824165"/>
                  <a:gd name="connsiteX48" fmla="*/ 1133474 w 1243012"/>
                  <a:gd name="connsiteY48" fmla="*/ 126208 h 2824165"/>
                  <a:gd name="connsiteX49" fmla="*/ 1243012 w 1243012"/>
                  <a:gd name="connsiteY49" fmla="*/ 121445 h 2824165"/>
                  <a:gd name="connsiteX50" fmla="*/ 1221580 w 1243012"/>
                  <a:gd name="connsiteY5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197644 w 1243012"/>
                  <a:gd name="connsiteY40" fmla="*/ 992982 h 2824165"/>
                  <a:gd name="connsiteX41" fmla="*/ 247649 w 1243012"/>
                  <a:gd name="connsiteY41" fmla="*/ 900114 h 2824165"/>
                  <a:gd name="connsiteX42" fmla="*/ 302418 w 1243012"/>
                  <a:gd name="connsiteY42" fmla="*/ 809627 h 2824165"/>
                  <a:gd name="connsiteX43" fmla="*/ 345281 w 1243012"/>
                  <a:gd name="connsiteY43" fmla="*/ 733427 h 2824165"/>
                  <a:gd name="connsiteX44" fmla="*/ 419099 w 1243012"/>
                  <a:gd name="connsiteY44" fmla="*/ 602458 h 2824165"/>
                  <a:gd name="connsiteX45" fmla="*/ 516730 w 1243012"/>
                  <a:gd name="connsiteY45" fmla="*/ 431007 h 2824165"/>
                  <a:gd name="connsiteX46" fmla="*/ 628649 w 1243012"/>
                  <a:gd name="connsiteY46" fmla="*/ 330996 h 2824165"/>
                  <a:gd name="connsiteX47" fmla="*/ 733424 w 1243012"/>
                  <a:gd name="connsiteY47" fmla="*/ 257177 h 2824165"/>
                  <a:gd name="connsiteX48" fmla="*/ 892968 w 1243012"/>
                  <a:gd name="connsiteY48" fmla="*/ 185738 h 2824165"/>
                  <a:gd name="connsiteX49" fmla="*/ 1133474 w 1243012"/>
                  <a:gd name="connsiteY49" fmla="*/ 126208 h 2824165"/>
                  <a:gd name="connsiteX50" fmla="*/ 1243012 w 1243012"/>
                  <a:gd name="connsiteY50" fmla="*/ 121445 h 2824165"/>
                  <a:gd name="connsiteX51" fmla="*/ 1221580 w 1243012"/>
                  <a:gd name="connsiteY5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80963 w 1243012"/>
                  <a:gd name="connsiteY15" fmla="*/ 888207 h 2824165"/>
                  <a:gd name="connsiteX16" fmla="*/ 30957 w 1243012"/>
                  <a:gd name="connsiteY16" fmla="*/ 1004889 h 2824165"/>
                  <a:gd name="connsiteX17" fmla="*/ 11907 w 1243012"/>
                  <a:gd name="connsiteY17" fmla="*/ 1185863 h 2824165"/>
                  <a:gd name="connsiteX18" fmla="*/ 16669 w 1243012"/>
                  <a:gd name="connsiteY18" fmla="*/ 1328738 h 2824165"/>
                  <a:gd name="connsiteX19" fmla="*/ 16669 w 1243012"/>
                  <a:gd name="connsiteY19" fmla="*/ 1443038 h 2824165"/>
                  <a:gd name="connsiteX20" fmla="*/ 26194 w 1243012"/>
                  <a:gd name="connsiteY20" fmla="*/ 1619251 h 2824165"/>
                  <a:gd name="connsiteX21" fmla="*/ 23813 w 1243012"/>
                  <a:gd name="connsiteY21" fmla="*/ 1702595 h 2824165"/>
                  <a:gd name="connsiteX22" fmla="*/ 21432 w 1243012"/>
                  <a:gd name="connsiteY22" fmla="*/ 1802607 h 2824165"/>
                  <a:gd name="connsiteX23" fmla="*/ 11907 w 1243012"/>
                  <a:gd name="connsiteY23" fmla="*/ 1874045 h 2824165"/>
                  <a:gd name="connsiteX24" fmla="*/ 11907 w 1243012"/>
                  <a:gd name="connsiteY24" fmla="*/ 2045495 h 2824165"/>
                  <a:gd name="connsiteX25" fmla="*/ 9525 w 1243012"/>
                  <a:gd name="connsiteY25" fmla="*/ 2162176 h 2824165"/>
                  <a:gd name="connsiteX26" fmla="*/ 4763 w 1243012"/>
                  <a:gd name="connsiteY26" fmla="*/ 2233613 h 2824165"/>
                  <a:gd name="connsiteX27" fmla="*/ 0 w 1243012"/>
                  <a:gd name="connsiteY27" fmla="*/ 2824165 h 2824165"/>
                  <a:gd name="connsiteX28" fmla="*/ 21432 w 1243012"/>
                  <a:gd name="connsiteY28" fmla="*/ 2557463 h 2824165"/>
                  <a:gd name="connsiteX29" fmla="*/ 26194 w 1243012"/>
                  <a:gd name="connsiteY29" fmla="*/ 2466976 h 2824165"/>
                  <a:gd name="connsiteX30" fmla="*/ 38100 w 1243012"/>
                  <a:gd name="connsiteY30" fmla="*/ 2255045 h 2824165"/>
                  <a:gd name="connsiteX31" fmla="*/ 47625 w 1243012"/>
                  <a:gd name="connsiteY31" fmla="*/ 2128838 h 2824165"/>
                  <a:gd name="connsiteX32" fmla="*/ 50007 w 1243012"/>
                  <a:gd name="connsiteY32" fmla="*/ 2031207 h 2824165"/>
                  <a:gd name="connsiteX33" fmla="*/ 64294 w 1243012"/>
                  <a:gd name="connsiteY33" fmla="*/ 1835945 h 2824165"/>
                  <a:gd name="connsiteX34" fmla="*/ 76200 w 1243012"/>
                  <a:gd name="connsiteY34" fmla="*/ 1654970 h 2824165"/>
                  <a:gd name="connsiteX35" fmla="*/ 83344 w 1243012"/>
                  <a:gd name="connsiteY35" fmla="*/ 1602582 h 2824165"/>
                  <a:gd name="connsiteX36" fmla="*/ 88107 w 1243012"/>
                  <a:gd name="connsiteY36" fmla="*/ 1552576 h 2824165"/>
                  <a:gd name="connsiteX37" fmla="*/ 100013 w 1243012"/>
                  <a:gd name="connsiteY37" fmla="*/ 1385888 h 2824165"/>
                  <a:gd name="connsiteX38" fmla="*/ 104775 w 1243012"/>
                  <a:gd name="connsiteY38" fmla="*/ 1271588 h 2824165"/>
                  <a:gd name="connsiteX39" fmla="*/ 116682 w 1243012"/>
                  <a:gd name="connsiteY39" fmla="*/ 1154907 h 2824165"/>
                  <a:gd name="connsiteX40" fmla="*/ 154782 w 1243012"/>
                  <a:gd name="connsiteY40" fmla="*/ 1085851 h 2824165"/>
                  <a:gd name="connsiteX41" fmla="*/ 197644 w 1243012"/>
                  <a:gd name="connsiteY41" fmla="*/ 992982 h 2824165"/>
                  <a:gd name="connsiteX42" fmla="*/ 247649 w 1243012"/>
                  <a:gd name="connsiteY42" fmla="*/ 900114 h 2824165"/>
                  <a:gd name="connsiteX43" fmla="*/ 302418 w 1243012"/>
                  <a:gd name="connsiteY43" fmla="*/ 809627 h 2824165"/>
                  <a:gd name="connsiteX44" fmla="*/ 345281 w 1243012"/>
                  <a:gd name="connsiteY44" fmla="*/ 733427 h 2824165"/>
                  <a:gd name="connsiteX45" fmla="*/ 419099 w 1243012"/>
                  <a:gd name="connsiteY45" fmla="*/ 602458 h 2824165"/>
                  <a:gd name="connsiteX46" fmla="*/ 516730 w 1243012"/>
                  <a:gd name="connsiteY46" fmla="*/ 431007 h 2824165"/>
                  <a:gd name="connsiteX47" fmla="*/ 628649 w 1243012"/>
                  <a:gd name="connsiteY47" fmla="*/ 330996 h 2824165"/>
                  <a:gd name="connsiteX48" fmla="*/ 733424 w 1243012"/>
                  <a:gd name="connsiteY48" fmla="*/ 257177 h 2824165"/>
                  <a:gd name="connsiteX49" fmla="*/ 892968 w 1243012"/>
                  <a:gd name="connsiteY49" fmla="*/ 185738 h 2824165"/>
                  <a:gd name="connsiteX50" fmla="*/ 1133474 w 1243012"/>
                  <a:gd name="connsiteY50" fmla="*/ 126208 h 2824165"/>
                  <a:gd name="connsiteX51" fmla="*/ 1243012 w 1243012"/>
                  <a:gd name="connsiteY51" fmla="*/ 121445 h 2824165"/>
                  <a:gd name="connsiteX52" fmla="*/ 1221580 w 1243012"/>
                  <a:gd name="connsiteY5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266700 w 1243012"/>
                  <a:gd name="connsiteY13" fmla="*/ 631032 h 2824165"/>
                  <a:gd name="connsiteX14" fmla="*/ 173831 w 1243012"/>
                  <a:gd name="connsiteY14" fmla="*/ 678658 h 2824165"/>
                  <a:gd name="connsiteX15" fmla="*/ 126205 w 1243012"/>
                  <a:gd name="connsiteY15" fmla="*/ 759620 h 2824165"/>
                  <a:gd name="connsiteX16" fmla="*/ 80963 w 1243012"/>
                  <a:gd name="connsiteY16" fmla="*/ 888207 h 2824165"/>
                  <a:gd name="connsiteX17" fmla="*/ 30957 w 1243012"/>
                  <a:gd name="connsiteY17" fmla="*/ 1004889 h 2824165"/>
                  <a:gd name="connsiteX18" fmla="*/ 11907 w 1243012"/>
                  <a:gd name="connsiteY18" fmla="*/ 1185863 h 2824165"/>
                  <a:gd name="connsiteX19" fmla="*/ 16669 w 1243012"/>
                  <a:gd name="connsiteY19" fmla="*/ 1328738 h 2824165"/>
                  <a:gd name="connsiteX20" fmla="*/ 16669 w 1243012"/>
                  <a:gd name="connsiteY20" fmla="*/ 1443038 h 2824165"/>
                  <a:gd name="connsiteX21" fmla="*/ 26194 w 1243012"/>
                  <a:gd name="connsiteY21" fmla="*/ 1619251 h 2824165"/>
                  <a:gd name="connsiteX22" fmla="*/ 23813 w 1243012"/>
                  <a:gd name="connsiteY22" fmla="*/ 1702595 h 2824165"/>
                  <a:gd name="connsiteX23" fmla="*/ 21432 w 1243012"/>
                  <a:gd name="connsiteY23" fmla="*/ 1802607 h 2824165"/>
                  <a:gd name="connsiteX24" fmla="*/ 11907 w 1243012"/>
                  <a:gd name="connsiteY24" fmla="*/ 1874045 h 2824165"/>
                  <a:gd name="connsiteX25" fmla="*/ 11907 w 1243012"/>
                  <a:gd name="connsiteY25" fmla="*/ 2045495 h 2824165"/>
                  <a:gd name="connsiteX26" fmla="*/ 9525 w 1243012"/>
                  <a:gd name="connsiteY26" fmla="*/ 2162176 h 2824165"/>
                  <a:gd name="connsiteX27" fmla="*/ 4763 w 1243012"/>
                  <a:gd name="connsiteY27" fmla="*/ 2233613 h 2824165"/>
                  <a:gd name="connsiteX28" fmla="*/ 0 w 1243012"/>
                  <a:gd name="connsiteY28" fmla="*/ 2824165 h 2824165"/>
                  <a:gd name="connsiteX29" fmla="*/ 21432 w 1243012"/>
                  <a:gd name="connsiteY29" fmla="*/ 2557463 h 2824165"/>
                  <a:gd name="connsiteX30" fmla="*/ 26194 w 1243012"/>
                  <a:gd name="connsiteY30" fmla="*/ 2466976 h 2824165"/>
                  <a:gd name="connsiteX31" fmla="*/ 38100 w 1243012"/>
                  <a:gd name="connsiteY31" fmla="*/ 2255045 h 2824165"/>
                  <a:gd name="connsiteX32" fmla="*/ 47625 w 1243012"/>
                  <a:gd name="connsiteY32" fmla="*/ 2128838 h 2824165"/>
                  <a:gd name="connsiteX33" fmla="*/ 50007 w 1243012"/>
                  <a:gd name="connsiteY33" fmla="*/ 2031207 h 2824165"/>
                  <a:gd name="connsiteX34" fmla="*/ 64294 w 1243012"/>
                  <a:gd name="connsiteY34" fmla="*/ 1835945 h 2824165"/>
                  <a:gd name="connsiteX35" fmla="*/ 76200 w 1243012"/>
                  <a:gd name="connsiteY35" fmla="*/ 1654970 h 2824165"/>
                  <a:gd name="connsiteX36" fmla="*/ 83344 w 1243012"/>
                  <a:gd name="connsiteY36" fmla="*/ 1602582 h 2824165"/>
                  <a:gd name="connsiteX37" fmla="*/ 88107 w 1243012"/>
                  <a:gd name="connsiteY37" fmla="*/ 1552576 h 2824165"/>
                  <a:gd name="connsiteX38" fmla="*/ 100013 w 1243012"/>
                  <a:gd name="connsiteY38" fmla="*/ 1385888 h 2824165"/>
                  <a:gd name="connsiteX39" fmla="*/ 104775 w 1243012"/>
                  <a:gd name="connsiteY39" fmla="*/ 1271588 h 2824165"/>
                  <a:gd name="connsiteX40" fmla="*/ 116682 w 1243012"/>
                  <a:gd name="connsiteY40" fmla="*/ 1154907 h 2824165"/>
                  <a:gd name="connsiteX41" fmla="*/ 154782 w 1243012"/>
                  <a:gd name="connsiteY41" fmla="*/ 1085851 h 2824165"/>
                  <a:gd name="connsiteX42" fmla="*/ 197644 w 1243012"/>
                  <a:gd name="connsiteY42" fmla="*/ 992982 h 2824165"/>
                  <a:gd name="connsiteX43" fmla="*/ 247649 w 1243012"/>
                  <a:gd name="connsiteY43" fmla="*/ 900114 h 2824165"/>
                  <a:gd name="connsiteX44" fmla="*/ 302418 w 1243012"/>
                  <a:gd name="connsiteY44" fmla="*/ 809627 h 2824165"/>
                  <a:gd name="connsiteX45" fmla="*/ 345281 w 1243012"/>
                  <a:gd name="connsiteY45" fmla="*/ 733427 h 2824165"/>
                  <a:gd name="connsiteX46" fmla="*/ 419099 w 1243012"/>
                  <a:gd name="connsiteY46" fmla="*/ 602458 h 2824165"/>
                  <a:gd name="connsiteX47" fmla="*/ 516730 w 1243012"/>
                  <a:gd name="connsiteY47" fmla="*/ 431007 h 2824165"/>
                  <a:gd name="connsiteX48" fmla="*/ 628649 w 1243012"/>
                  <a:gd name="connsiteY48" fmla="*/ 330996 h 2824165"/>
                  <a:gd name="connsiteX49" fmla="*/ 733424 w 1243012"/>
                  <a:gd name="connsiteY49" fmla="*/ 257177 h 2824165"/>
                  <a:gd name="connsiteX50" fmla="*/ 892968 w 1243012"/>
                  <a:gd name="connsiteY50" fmla="*/ 185738 h 2824165"/>
                  <a:gd name="connsiteX51" fmla="*/ 1133474 w 1243012"/>
                  <a:gd name="connsiteY51" fmla="*/ 126208 h 2824165"/>
                  <a:gd name="connsiteX52" fmla="*/ 1243012 w 1243012"/>
                  <a:gd name="connsiteY52" fmla="*/ 121445 h 2824165"/>
                  <a:gd name="connsiteX53" fmla="*/ 1221580 w 1243012"/>
                  <a:gd name="connsiteY53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667 w 1243679"/>
                  <a:gd name="connsiteY29" fmla="*/ 2824165 h 2824165"/>
                  <a:gd name="connsiteX30" fmla="*/ 22099 w 1243679"/>
                  <a:gd name="connsiteY30" fmla="*/ 2557463 h 2824165"/>
                  <a:gd name="connsiteX31" fmla="*/ 26861 w 1243679"/>
                  <a:gd name="connsiteY31" fmla="*/ 2466976 h 2824165"/>
                  <a:gd name="connsiteX32" fmla="*/ 38767 w 1243679"/>
                  <a:gd name="connsiteY32" fmla="*/ 2255045 h 2824165"/>
                  <a:gd name="connsiteX33" fmla="*/ 48292 w 1243679"/>
                  <a:gd name="connsiteY33" fmla="*/ 2128838 h 2824165"/>
                  <a:gd name="connsiteX34" fmla="*/ 50674 w 1243679"/>
                  <a:gd name="connsiteY34" fmla="*/ 2031207 h 2824165"/>
                  <a:gd name="connsiteX35" fmla="*/ 64961 w 1243679"/>
                  <a:gd name="connsiteY35" fmla="*/ 1835945 h 2824165"/>
                  <a:gd name="connsiteX36" fmla="*/ 76867 w 1243679"/>
                  <a:gd name="connsiteY36" fmla="*/ 1654970 h 2824165"/>
                  <a:gd name="connsiteX37" fmla="*/ 84011 w 1243679"/>
                  <a:gd name="connsiteY37" fmla="*/ 1602582 h 2824165"/>
                  <a:gd name="connsiteX38" fmla="*/ 88774 w 1243679"/>
                  <a:gd name="connsiteY38" fmla="*/ 1552576 h 2824165"/>
                  <a:gd name="connsiteX39" fmla="*/ 100680 w 1243679"/>
                  <a:gd name="connsiteY39" fmla="*/ 1385888 h 2824165"/>
                  <a:gd name="connsiteX40" fmla="*/ 105442 w 1243679"/>
                  <a:gd name="connsiteY40" fmla="*/ 1271588 h 2824165"/>
                  <a:gd name="connsiteX41" fmla="*/ 117349 w 1243679"/>
                  <a:gd name="connsiteY41" fmla="*/ 1154907 h 2824165"/>
                  <a:gd name="connsiteX42" fmla="*/ 155449 w 1243679"/>
                  <a:gd name="connsiteY42" fmla="*/ 1085851 h 2824165"/>
                  <a:gd name="connsiteX43" fmla="*/ 198311 w 1243679"/>
                  <a:gd name="connsiteY43" fmla="*/ 992982 h 2824165"/>
                  <a:gd name="connsiteX44" fmla="*/ 248316 w 1243679"/>
                  <a:gd name="connsiteY44" fmla="*/ 900114 h 2824165"/>
                  <a:gd name="connsiteX45" fmla="*/ 303085 w 1243679"/>
                  <a:gd name="connsiteY45" fmla="*/ 809627 h 2824165"/>
                  <a:gd name="connsiteX46" fmla="*/ 345948 w 1243679"/>
                  <a:gd name="connsiteY46" fmla="*/ 733427 h 2824165"/>
                  <a:gd name="connsiteX47" fmla="*/ 419766 w 1243679"/>
                  <a:gd name="connsiteY47" fmla="*/ 602458 h 2824165"/>
                  <a:gd name="connsiteX48" fmla="*/ 517397 w 1243679"/>
                  <a:gd name="connsiteY48" fmla="*/ 431007 h 2824165"/>
                  <a:gd name="connsiteX49" fmla="*/ 629316 w 1243679"/>
                  <a:gd name="connsiteY49" fmla="*/ 330996 h 2824165"/>
                  <a:gd name="connsiteX50" fmla="*/ 734091 w 1243679"/>
                  <a:gd name="connsiteY50" fmla="*/ 257177 h 2824165"/>
                  <a:gd name="connsiteX51" fmla="*/ 893635 w 1243679"/>
                  <a:gd name="connsiteY51" fmla="*/ 185738 h 2824165"/>
                  <a:gd name="connsiteX52" fmla="*/ 1134141 w 1243679"/>
                  <a:gd name="connsiteY52" fmla="*/ 126208 h 2824165"/>
                  <a:gd name="connsiteX53" fmla="*/ 1243679 w 1243679"/>
                  <a:gd name="connsiteY53" fmla="*/ 121445 h 2824165"/>
                  <a:gd name="connsiteX54" fmla="*/ 1222247 w 1243679"/>
                  <a:gd name="connsiteY54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5431 w 1243679"/>
                  <a:gd name="connsiteY29" fmla="*/ 2486026 h 2824165"/>
                  <a:gd name="connsiteX30" fmla="*/ 667 w 1243679"/>
                  <a:gd name="connsiteY30" fmla="*/ 2824165 h 2824165"/>
                  <a:gd name="connsiteX31" fmla="*/ 22099 w 1243679"/>
                  <a:gd name="connsiteY31" fmla="*/ 2557463 h 2824165"/>
                  <a:gd name="connsiteX32" fmla="*/ 26861 w 1243679"/>
                  <a:gd name="connsiteY32" fmla="*/ 2466976 h 2824165"/>
                  <a:gd name="connsiteX33" fmla="*/ 38767 w 1243679"/>
                  <a:gd name="connsiteY33" fmla="*/ 2255045 h 2824165"/>
                  <a:gd name="connsiteX34" fmla="*/ 48292 w 1243679"/>
                  <a:gd name="connsiteY34" fmla="*/ 2128838 h 2824165"/>
                  <a:gd name="connsiteX35" fmla="*/ 50674 w 1243679"/>
                  <a:gd name="connsiteY35" fmla="*/ 2031207 h 2824165"/>
                  <a:gd name="connsiteX36" fmla="*/ 64961 w 1243679"/>
                  <a:gd name="connsiteY36" fmla="*/ 1835945 h 2824165"/>
                  <a:gd name="connsiteX37" fmla="*/ 76867 w 1243679"/>
                  <a:gd name="connsiteY37" fmla="*/ 1654970 h 2824165"/>
                  <a:gd name="connsiteX38" fmla="*/ 84011 w 1243679"/>
                  <a:gd name="connsiteY38" fmla="*/ 1602582 h 2824165"/>
                  <a:gd name="connsiteX39" fmla="*/ 88774 w 1243679"/>
                  <a:gd name="connsiteY39" fmla="*/ 1552576 h 2824165"/>
                  <a:gd name="connsiteX40" fmla="*/ 100680 w 1243679"/>
                  <a:gd name="connsiteY40" fmla="*/ 1385888 h 2824165"/>
                  <a:gd name="connsiteX41" fmla="*/ 105442 w 1243679"/>
                  <a:gd name="connsiteY41" fmla="*/ 1271588 h 2824165"/>
                  <a:gd name="connsiteX42" fmla="*/ 117349 w 1243679"/>
                  <a:gd name="connsiteY42" fmla="*/ 1154907 h 2824165"/>
                  <a:gd name="connsiteX43" fmla="*/ 155449 w 1243679"/>
                  <a:gd name="connsiteY43" fmla="*/ 1085851 h 2824165"/>
                  <a:gd name="connsiteX44" fmla="*/ 198311 w 1243679"/>
                  <a:gd name="connsiteY44" fmla="*/ 992982 h 2824165"/>
                  <a:gd name="connsiteX45" fmla="*/ 248316 w 1243679"/>
                  <a:gd name="connsiteY45" fmla="*/ 900114 h 2824165"/>
                  <a:gd name="connsiteX46" fmla="*/ 303085 w 1243679"/>
                  <a:gd name="connsiteY46" fmla="*/ 809627 h 2824165"/>
                  <a:gd name="connsiteX47" fmla="*/ 345948 w 1243679"/>
                  <a:gd name="connsiteY47" fmla="*/ 733427 h 2824165"/>
                  <a:gd name="connsiteX48" fmla="*/ 419766 w 1243679"/>
                  <a:gd name="connsiteY48" fmla="*/ 602458 h 2824165"/>
                  <a:gd name="connsiteX49" fmla="*/ 517397 w 1243679"/>
                  <a:gd name="connsiteY49" fmla="*/ 431007 h 2824165"/>
                  <a:gd name="connsiteX50" fmla="*/ 629316 w 1243679"/>
                  <a:gd name="connsiteY50" fmla="*/ 330996 h 2824165"/>
                  <a:gd name="connsiteX51" fmla="*/ 734091 w 1243679"/>
                  <a:gd name="connsiteY51" fmla="*/ 257177 h 2824165"/>
                  <a:gd name="connsiteX52" fmla="*/ 893635 w 1243679"/>
                  <a:gd name="connsiteY52" fmla="*/ 185738 h 2824165"/>
                  <a:gd name="connsiteX53" fmla="*/ 1134141 w 1243679"/>
                  <a:gd name="connsiteY53" fmla="*/ 126208 h 2824165"/>
                  <a:gd name="connsiteX54" fmla="*/ 1243679 w 1243679"/>
                  <a:gd name="connsiteY54" fmla="*/ 121445 h 2824165"/>
                  <a:gd name="connsiteX55" fmla="*/ 1222247 w 1243679"/>
                  <a:gd name="connsiteY55" fmla="*/ 0 h 2824165"/>
                  <a:gd name="connsiteX0" fmla="*/ 1222659 w 1244091"/>
                  <a:gd name="connsiteY0" fmla="*/ 0 h 2824939"/>
                  <a:gd name="connsiteX1" fmla="*/ 1155985 w 1244091"/>
                  <a:gd name="connsiteY1" fmla="*/ 19052 h 2824939"/>
                  <a:gd name="connsiteX2" fmla="*/ 1044066 w 1244091"/>
                  <a:gd name="connsiteY2" fmla="*/ 40483 h 2824939"/>
                  <a:gd name="connsiteX3" fmla="*/ 922622 w 1244091"/>
                  <a:gd name="connsiteY3" fmla="*/ 59533 h 2824939"/>
                  <a:gd name="connsiteX4" fmla="*/ 782128 w 1244091"/>
                  <a:gd name="connsiteY4" fmla="*/ 88108 h 2824939"/>
                  <a:gd name="connsiteX5" fmla="*/ 722597 w 1244091"/>
                  <a:gd name="connsiteY5" fmla="*/ 97633 h 2824939"/>
                  <a:gd name="connsiteX6" fmla="*/ 629728 w 1244091"/>
                  <a:gd name="connsiteY6" fmla="*/ 123826 h 2824939"/>
                  <a:gd name="connsiteX7" fmla="*/ 584485 w 1244091"/>
                  <a:gd name="connsiteY7" fmla="*/ 166689 h 2824939"/>
                  <a:gd name="connsiteX8" fmla="*/ 491616 w 1244091"/>
                  <a:gd name="connsiteY8" fmla="*/ 264321 h 2824939"/>
                  <a:gd name="connsiteX9" fmla="*/ 408272 w 1244091"/>
                  <a:gd name="connsiteY9" fmla="*/ 347663 h 2824939"/>
                  <a:gd name="connsiteX10" fmla="*/ 372553 w 1244091"/>
                  <a:gd name="connsiteY10" fmla="*/ 459583 h 2824939"/>
                  <a:gd name="connsiteX11" fmla="*/ 348741 w 1244091"/>
                  <a:gd name="connsiteY11" fmla="*/ 528639 h 2824939"/>
                  <a:gd name="connsiteX12" fmla="*/ 327310 w 1244091"/>
                  <a:gd name="connsiteY12" fmla="*/ 595314 h 2824939"/>
                  <a:gd name="connsiteX13" fmla="*/ 267779 w 1244091"/>
                  <a:gd name="connsiteY13" fmla="*/ 631032 h 2824939"/>
                  <a:gd name="connsiteX14" fmla="*/ 174910 w 1244091"/>
                  <a:gd name="connsiteY14" fmla="*/ 678658 h 2824939"/>
                  <a:gd name="connsiteX15" fmla="*/ 127284 w 1244091"/>
                  <a:gd name="connsiteY15" fmla="*/ 759620 h 2824939"/>
                  <a:gd name="connsiteX16" fmla="*/ 82042 w 1244091"/>
                  <a:gd name="connsiteY16" fmla="*/ 888207 h 2824939"/>
                  <a:gd name="connsiteX17" fmla="*/ 32036 w 1244091"/>
                  <a:gd name="connsiteY17" fmla="*/ 1004889 h 2824939"/>
                  <a:gd name="connsiteX18" fmla="*/ 12986 w 1244091"/>
                  <a:gd name="connsiteY18" fmla="*/ 1185863 h 2824939"/>
                  <a:gd name="connsiteX19" fmla="*/ 17748 w 1244091"/>
                  <a:gd name="connsiteY19" fmla="*/ 1328738 h 2824939"/>
                  <a:gd name="connsiteX20" fmla="*/ 17748 w 1244091"/>
                  <a:gd name="connsiteY20" fmla="*/ 1443038 h 2824939"/>
                  <a:gd name="connsiteX21" fmla="*/ 27273 w 1244091"/>
                  <a:gd name="connsiteY21" fmla="*/ 1619251 h 2824939"/>
                  <a:gd name="connsiteX22" fmla="*/ 24892 w 1244091"/>
                  <a:gd name="connsiteY22" fmla="*/ 1702595 h 2824939"/>
                  <a:gd name="connsiteX23" fmla="*/ 22511 w 1244091"/>
                  <a:gd name="connsiteY23" fmla="*/ 1802607 h 2824939"/>
                  <a:gd name="connsiteX24" fmla="*/ 12986 w 1244091"/>
                  <a:gd name="connsiteY24" fmla="*/ 1874045 h 2824939"/>
                  <a:gd name="connsiteX25" fmla="*/ 12986 w 1244091"/>
                  <a:gd name="connsiteY25" fmla="*/ 2045495 h 2824939"/>
                  <a:gd name="connsiteX26" fmla="*/ 10604 w 1244091"/>
                  <a:gd name="connsiteY26" fmla="*/ 2162176 h 2824939"/>
                  <a:gd name="connsiteX27" fmla="*/ 5842 w 1244091"/>
                  <a:gd name="connsiteY27" fmla="*/ 2233613 h 2824939"/>
                  <a:gd name="connsiteX28" fmla="*/ 5842 w 1244091"/>
                  <a:gd name="connsiteY28" fmla="*/ 2326482 h 2824939"/>
                  <a:gd name="connsiteX29" fmla="*/ 5843 w 1244091"/>
                  <a:gd name="connsiteY29" fmla="*/ 2486026 h 2824939"/>
                  <a:gd name="connsiteX30" fmla="*/ 3462 w 1244091"/>
                  <a:gd name="connsiteY30" fmla="*/ 2633663 h 2824939"/>
                  <a:gd name="connsiteX31" fmla="*/ 1079 w 1244091"/>
                  <a:gd name="connsiteY31" fmla="*/ 2824165 h 2824939"/>
                  <a:gd name="connsiteX32" fmla="*/ 22511 w 1244091"/>
                  <a:gd name="connsiteY32" fmla="*/ 2557463 h 2824939"/>
                  <a:gd name="connsiteX33" fmla="*/ 27273 w 1244091"/>
                  <a:gd name="connsiteY33" fmla="*/ 2466976 h 2824939"/>
                  <a:gd name="connsiteX34" fmla="*/ 39179 w 1244091"/>
                  <a:gd name="connsiteY34" fmla="*/ 2255045 h 2824939"/>
                  <a:gd name="connsiteX35" fmla="*/ 48704 w 1244091"/>
                  <a:gd name="connsiteY35" fmla="*/ 2128838 h 2824939"/>
                  <a:gd name="connsiteX36" fmla="*/ 51086 w 1244091"/>
                  <a:gd name="connsiteY36" fmla="*/ 2031207 h 2824939"/>
                  <a:gd name="connsiteX37" fmla="*/ 65373 w 1244091"/>
                  <a:gd name="connsiteY37" fmla="*/ 1835945 h 2824939"/>
                  <a:gd name="connsiteX38" fmla="*/ 77279 w 1244091"/>
                  <a:gd name="connsiteY38" fmla="*/ 1654970 h 2824939"/>
                  <a:gd name="connsiteX39" fmla="*/ 84423 w 1244091"/>
                  <a:gd name="connsiteY39" fmla="*/ 1602582 h 2824939"/>
                  <a:gd name="connsiteX40" fmla="*/ 89186 w 1244091"/>
                  <a:gd name="connsiteY40" fmla="*/ 1552576 h 2824939"/>
                  <a:gd name="connsiteX41" fmla="*/ 101092 w 1244091"/>
                  <a:gd name="connsiteY41" fmla="*/ 1385888 h 2824939"/>
                  <a:gd name="connsiteX42" fmla="*/ 105854 w 1244091"/>
                  <a:gd name="connsiteY42" fmla="*/ 1271588 h 2824939"/>
                  <a:gd name="connsiteX43" fmla="*/ 117761 w 1244091"/>
                  <a:gd name="connsiteY43" fmla="*/ 1154907 h 2824939"/>
                  <a:gd name="connsiteX44" fmla="*/ 155861 w 1244091"/>
                  <a:gd name="connsiteY44" fmla="*/ 1085851 h 2824939"/>
                  <a:gd name="connsiteX45" fmla="*/ 198723 w 1244091"/>
                  <a:gd name="connsiteY45" fmla="*/ 992982 h 2824939"/>
                  <a:gd name="connsiteX46" fmla="*/ 248728 w 1244091"/>
                  <a:gd name="connsiteY46" fmla="*/ 900114 h 2824939"/>
                  <a:gd name="connsiteX47" fmla="*/ 303497 w 1244091"/>
                  <a:gd name="connsiteY47" fmla="*/ 809627 h 2824939"/>
                  <a:gd name="connsiteX48" fmla="*/ 346360 w 1244091"/>
                  <a:gd name="connsiteY48" fmla="*/ 733427 h 2824939"/>
                  <a:gd name="connsiteX49" fmla="*/ 420178 w 1244091"/>
                  <a:gd name="connsiteY49" fmla="*/ 602458 h 2824939"/>
                  <a:gd name="connsiteX50" fmla="*/ 517809 w 1244091"/>
                  <a:gd name="connsiteY50" fmla="*/ 431007 h 2824939"/>
                  <a:gd name="connsiteX51" fmla="*/ 629728 w 1244091"/>
                  <a:gd name="connsiteY51" fmla="*/ 330996 h 2824939"/>
                  <a:gd name="connsiteX52" fmla="*/ 734503 w 1244091"/>
                  <a:gd name="connsiteY52" fmla="*/ 257177 h 2824939"/>
                  <a:gd name="connsiteX53" fmla="*/ 894047 w 1244091"/>
                  <a:gd name="connsiteY53" fmla="*/ 185738 h 2824939"/>
                  <a:gd name="connsiteX54" fmla="*/ 1134553 w 1244091"/>
                  <a:gd name="connsiteY54" fmla="*/ 126208 h 2824939"/>
                  <a:gd name="connsiteX55" fmla="*/ 1244091 w 1244091"/>
                  <a:gd name="connsiteY55" fmla="*/ 121445 h 2824939"/>
                  <a:gd name="connsiteX56" fmla="*/ 1222659 w 1244091"/>
                  <a:gd name="connsiteY56" fmla="*/ 0 h 2824939"/>
                  <a:gd name="connsiteX0" fmla="*/ 1246333 w 1267765"/>
                  <a:gd name="connsiteY0" fmla="*/ 0 h 2825483"/>
                  <a:gd name="connsiteX1" fmla="*/ 1179659 w 1267765"/>
                  <a:gd name="connsiteY1" fmla="*/ 19052 h 2825483"/>
                  <a:gd name="connsiteX2" fmla="*/ 1067740 w 1267765"/>
                  <a:gd name="connsiteY2" fmla="*/ 40483 h 2825483"/>
                  <a:gd name="connsiteX3" fmla="*/ 946296 w 1267765"/>
                  <a:gd name="connsiteY3" fmla="*/ 59533 h 2825483"/>
                  <a:gd name="connsiteX4" fmla="*/ 805802 w 1267765"/>
                  <a:gd name="connsiteY4" fmla="*/ 88108 h 2825483"/>
                  <a:gd name="connsiteX5" fmla="*/ 746271 w 1267765"/>
                  <a:gd name="connsiteY5" fmla="*/ 97633 h 2825483"/>
                  <a:gd name="connsiteX6" fmla="*/ 653402 w 1267765"/>
                  <a:gd name="connsiteY6" fmla="*/ 123826 h 2825483"/>
                  <a:gd name="connsiteX7" fmla="*/ 608159 w 1267765"/>
                  <a:gd name="connsiteY7" fmla="*/ 166689 h 2825483"/>
                  <a:gd name="connsiteX8" fmla="*/ 515290 w 1267765"/>
                  <a:gd name="connsiteY8" fmla="*/ 264321 h 2825483"/>
                  <a:gd name="connsiteX9" fmla="*/ 431946 w 1267765"/>
                  <a:gd name="connsiteY9" fmla="*/ 347663 h 2825483"/>
                  <a:gd name="connsiteX10" fmla="*/ 396227 w 1267765"/>
                  <a:gd name="connsiteY10" fmla="*/ 459583 h 2825483"/>
                  <a:gd name="connsiteX11" fmla="*/ 372415 w 1267765"/>
                  <a:gd name="connsiteY11" fmla="*/ 528639 h 2825483"/>
                  <a:gd name="connsiteX12" fmla="*/ 350984 w 1267765"/>
                  <a:gd name="connsiteY12" fmla="*/ 595314 h 2825483"/>
                  <a:gd name="connsiteX13" fmla="*/ 291453 w 1267765"/>
                  <a:gd name="connsiteY13" fmla="*/ 631032 h 2825483"/>
                  <a:gd name="connsiteX14" fmla="*/ 198584 w 1267765"/>
                  <a:gd name="connsiteY14" fmla="*/ 678658 h 2825483"/>
                  <a:gd name="connsiteX15" fmla="*/ 150958 w 1267765"/>
                  <a:gd name="connsiteY15" fmla="*/ 759620 h 2825483"/>
                  <a:gd name="connsiteX16" fmla="*/ 105716 w 1267765"/>
                  <a:gd name="connsiteY16" fmla="*/ 888207 h 2825483"/>
                  <a:gd name="connsiteX17" fmla="*/ 55710 w 1267765"/>
                  <a:gd name="connsiteY17" fmla="*/ 1004889 h 2825483"/>
                  <a:gd name="connsiteX18" fmla="*/ 36660 w 1267765"/>
                  <a:gd name="connsiteY18" fmla="*/ 1185863 h 2825483"/>
                  <a:gd name="connsiteX19" fmla="*/ 41422 w 1267765"/>
                  <a:gd name="connsiteY19" fmla="*/ 1328738 h 2825483"/>
                  <a:gd name="connsiteX20" fmla="*/ 41422 w 1267765"/>
                  <a:gd name="connsiteY20" fmla="*/ 1443038 h 2825483"/>
                  <a:gd name="connsiteX21" fmla="*/ 50947 w 1267765"/>
                  <a:gd name="connsiteY21" fmla="*/ 1619251 h 2825483"/>
                  <a:gd name="connsiteX22" fmla="*/ 48566 w 1267765"/>
                  <a:gd name="connsiteY22" fmla="*/ 1702595 h 2825483"/>
                  <a:gd name="connsiteX23" fmla="*/ 46185 w 1267765"/>
                  <a:gd name="connsiteY23" fmla="*/ 1802607 h 2825483"/>
                  <a:gd name="connsiteX24" fmla="*/ 36660 w 1267765"/>
                  <a:gd name="connsiteY24" fmla="*/ 1874045 h 2825483"/>
                  <a:gd name="connsiteX25" fmla="*/ 36660 w 1267765"/>
                  <a:gd name="connsiteY25" fmla="*/ 2045495 h 2825483"/>
                  <a:gd name="connsiteX26" fmla="*/ 34278 w 1267765"/>
                  <a:gd name="connsiteY26" fmla="*/ 2162176 h 2825483"/>
                  <a:gd name="connsiteX27" fmla="*/ 29516 w 1267765"/>
                  <a:gd name="connsiteY27" fmla="*/ 2233613 h 2825483"/>
                  <a:gd name="connsiteX28" fmla="*/ 29516 w 1267765"/>
                  <a:gd name="connsiteY28" fmla="*/ 2326482 h 2825483"/>
                  <a:gd name="connsiteX29" fmla="*/ 29517 w 1267765"/>
                  <a:gd name="connsiteY29" fmla="*/ 2486026 h 2825483"/>
                  <a:gd name="connsiteX30" fmla="*/ 27136 w 1267765"/>
                  <a:gd name="connsiteY30" fmla="*/ 2633663 h 2825483"/>
                  <a:gd name="connsiteX31" fmla="*/ 24753 w 1267765"/>
                  <a:gd name="connsiteY31" fmla="*/ 2824165 h 2825483"/>
                  <a:gd name="connsiteX32" fmla="*/ 46185 w 1267765"/>
                  <a:gd name="connsiteY32" fmla="*/ 2557463 h 2825483"/>
                  <a:gd name="connsiteX33" fmla="*/ 50947 w 1267765"/>
                  <a:gd name="connsiteY33" fmla="*/ 2466976 h 2825483"/>
                  <a:gd name="connsiteX34" fmla="*/ 62853 w 1267765"/>
                  <a:gd name="connsiteY34" fmla="*/ 2255045 h 2825483"/>
                  <a:gd name="connsiteX35" fmla="*/ 72378 w 1267765"/>
                  <a:gd name="connsiteY35" fmla="*/ 2128838 h 2825483"/>
                  <a:gd name="connsiteX36" fmla="*/ 74760 w 1267765"/>
                  <a:gd name="connsiteY36" fmla="*/ 2031207 h 2825483"/>
                  <a:gd name="connsiteX37" fmla="*/ 89047 w 1267765"/>
                  <a:gd name="connsiteY37" fmla="*/ 1835945 h 2825483"/>
                  <a:gd name="connsiteX38" fmla="*/ 100953 w 1267765"/>
                  <a:gd name="connsiteY38" fmla="*/ 1654970 h 2825483"/>
                  <a:gd name="connsiteX39" fmla="*/ 108097 w 1267765"/>
                  <a:gd name="connsiteY39" fmla="*/ 1602582 h 2825483"/>
                  <a:gd name="connsiteX40" fmla="*/ 112860 w 1267765"/>
                  <a:gd name="connsiteY40" fmla="*/ 1552576 h 2825483"/>
                  <a:gd name="connsiteX41" fmla="*/ 124766 w 1267765"/>
                  <a:gd name="connsiteY41" fmla="*/ 1385888 h 2825483"/>
                  <a:gd name="connsiteX42" fmla="*/ 129528 w 1267765"/>
                  <a:gd name="connsiteY42" fmla="*/ 1271588 h 2825483"/>
                  <a:gd name="connsiteX43" fmla="*/ 141435 w 1267765"/>
                  <a:gd name="connsiteY43" fmla="*/ 1154907 h 2825483"/>
                  <a:gd name="connsiteX44" fmla="*/ 179535 w 1267765"/>
                  <a:gd name="connsiteY44" fmla="*/ 1085851 h 2825483"/>
                  <a:gd name="connsiteX45" fmla="*/ 222397 w 1267765"/>
                  <a:gd name="connsiteY45" fmla="*/ 992982 h 2825483"/>
                  <a:gd name="connsiteX46" fmla="*/ 272402 w 1267765"/>
                  <a:gd name="connsiteY46" fmla="*/ 900114 h 2825483"/>
                  <a:gd name="connsiteX47" fmla="*/ 327171 w 1267765"/>
                  <a:gd name="connsiteY47" fmla="*/ 809627 h 2825483"/>
                  <a:gd name="connsiteX48" fmla="*/ 370034 w 1267765"/>
                  <a:gd name="connsiteY48" fmla="*/ 733427 h 2825483"/>
                  <a:gd name="connsiteX49" fmla="*/ 443852 w 1267765"/>
                  <a:gd name="connsiteY49" fmla="*/ 602458 h 2825483"/>
                  <a:gd name="connsiteX50" fmla="*/ 541483 w 1267765"/>
                  <a:gd name="connsiteY50" fmla="*/ 431007 h 2825483"/>
                  <a:gd name="connsiteX51" fmla="*/ 653402 w 1267765"/>
                  <a:gd name="connsiteY51" fmla="*/ 330996 h 2825483"/>
                  <a:gd name="connsiteX52" fmla="*/ 758177 w 1267765"/>
                  <a:gd name="connsiteY52" fmla="*/ 257177 h 2825483"/>
                  <a:gd name="connsiteX53" fmla="*/ 917721 w 1267765"/>
                  <a:gd name="connsiteY53" fmla="*/ 185738 h 2825483"/>
                  <a:gd name="connsiteX54" fmla="*/ 1158227 w 1267765"/>
                  <a:gd name="connsiteY54" fmla="*/ 126208 h 2825483"/>
                  <a:gd name="connsiteX55" fmla="*/ 1267765 w 1267765"/>
                  <a:gd name="connsiteY55" fmla="*/ 121445 h 2825483"/>
                  <a:gd name="connsiteX56" fmla="*/ 1246333 w 1267765"/>
                  <a:gd name="connsiteY56" fmla="*/ 0 h 2825483"/>
                  <a:gd name="connsiteX0" fmla="*/ 1312552 w 1333984"/>
                  <a:gd name="connsiteY0" fmla="*/ 0 h 2839185"/>
                  <a:gd name="connsiteX1" fmla="*/ 1245878 w 1333984"/>
                  <a:gd name="connsiteY1" fmla="*/ 19052 h 2839185"/>
                  <a:gd name="connsiteX2" fmla="*/ 1133959 w 1333984"/>
                  <a:gd name="connsiteY2" fmla="*/ 40483 h 2839185"/>
                  <a:gd name="connsiteX3" fmla="*/ 1012515 w 1333984"/>
                  <a:gd name="connsiteY3" fmla="*/ 59533 h 2839185"/>
                  <a:gd name="connsiteX4" fmla="*/ 872021 w 1333984"/>
                  <a:gd name="connsiteY4" fmla="*/ 88108 h 2839185"/>
                  <a:gd name="connsiteX5" fmla="*/ 812490 w 1333984"/>
                  <a:gd name="connsiteY5" fmla="*/ 97633 h 2839185"/>
                  <a:gd name="connsiteX6" fmla="*/ 719621 w 1333984"/>
                  <a:gd name="connsiteY6" fmla="*/ 123826 h 2839185"/>
                  <a:gd name="connsiteX7" fmla="*/ 674378 w 1333984"/>
                  <a:gd name="connsiteY7" fmla="*/ 166689 h 2839185"/>
                  <a:gd name="connsiteX8" fmla="*/ 581509 w 1333984"/>
                  <a:gd name="connsiteY8" fmla="*/ 264321 h 2839185"/>
                  <a:gd name="connsiteX9" fmla="*/ 498165 w 1333984"/>
                  <a:gd name="connsiteY9" fmla="*/ 347663 h 2839185"/>
                  <a:gd name="connsiteX10" fmla="*/ 462446 w 1333984"/>
                  <a:gd name="connsiteY10" fmla="*/ 459583 h 2839185"/>
                  <a:gd name="connsiteX11" fmla="*/ 438634 w 1333984"/>
                  <a:gd name="connsiteY11" fmla="*/ 528639 h 2839185"/>
                  <a:gd name="connsiteX12" fmla="*/ 417203 w 1333984"/>
                  <a:gd name="connsiteY12" fmla="*/ 595314 h 2839185"/>
                  <a:gd name="connsiteX13" fmla="*/ 357672 w 1333984"/>
                  <a:gd name="connsiteY13" fmla="*/ 631032 h 2839185"/>
                  <a:gd name="connsiteX14" fmla="*/ 264803 w 1333984"/>
                  <a:gd name="connsiteY14" fmla="*/ 678658 h 2839185"/>
                  <a:gd name="connsiteX15" fmla="*/ 217177 w 1333984"/>
                  <a:gd name="connsiteY15" fmla="*/ 759620 h 2839185"/>
                  <a:gd name="connsiteX16" fmla="*/ 171935 w 1333984"/>
                  <a:gd name="connsiteY16" fmla="*/ 888207 h 2839185"/>
                  <a:gd name="connsiteX17" fmla="*/ 121929 w 1333984"/>
                  <a:gd name="connsiteY17" fmla="*/ 1004889 h 2839185"/>
                  <a:gd name="connsiteX18" fmla="*/ 102879 w 1333984"/>
                  <a:gd name="connsiteY18" fmla="*/ 1185863 h 2839185"/>
                  <a:gd name="connsiteX19" fmla="*/ 107641 w 1333984"/>
                  <a:gd name="connsiteY19" fmla="*/ 1328738 h 2839185"/>
                  <a:gd name="connsiteX20" fmla="*/ 107641 w 1333984"/>
                  <a:gd name="connsiteY20" fmla="*/ 1443038 h 2839185"/>
                  <a:gd name="connsiteX21" fmla="*/ 117166 w 1333984"/>
                  <a:gd name="connsiteY21" fmla="*/ 1619251 h 2839185"/>
                  <a:gd name="connsiteX22" fmla="*/ 114785 w 1333984"/>
                  <a:gd name="connsiteY22" fmla="*/ 1702595 h 2839185"/>
                  <a:gd name="connsiteX23" fmla="*/ 112404 w 1333984"/>
                  <a:gd name="connsiteY23" fmla="*/ 1802607 h 2839185"/>
                  <a:gd name="connsiteX24" fmla="*/ 102879 w 1333984"/>
                  <a:gd name="connsiteY24" fmla="*/ 1874045 h 2839185"/>
                  <a:gd name="connsiteX25" fmla="*/ 102879 w 1333984"/>
                  <a:gd name="connsiteY25" fmla="*/ 2045495 h 2839185"/>
                  <a:gd name="connsiteX26" fmla="*/ 100497 w 1333984"/>
                  <a:gd name="connsiteY26" fmla="*/ 2162176 h 2839185"/>
                  <a:gd name="connsiteX27" fmla="*/ 95735 w 1333984"/>
                  <a:gd name="connsiteY27" fmla="*/ 2233613 h 2839185"/>
                  <a:gd name="connsiteX28" fmla="*/ 95735 w 1333984"/>
                  <a:gd name="connsiteY28" fmla="*/ 2326482 h 2839185"/>
                  <a:gd name="connsiteX29" fmla="*/ 95736 w 1333984"/>
                  <a:gd name="connsiteY29" fmla="*/ 2486026 h 2839185"/>
                  <a:gd name="connsiteX30" fmla="*/ 14774 w 1333984"/>
                  <a:gd name="connsiteY30" fmla="*/ 2750345 h 2839185"/>
                  <a:gd name="connsiteX31" fmla="*/ 90972 w 1333984"/>
                  <a:gd name="connsiteY31" fmla="*/ 2824165 h 2839185"/>
                  <a:gd name="connsiteX32" fmla="*/ 112404 w 1333984"/>
                  <a:gd name="connsiteY32" fmla="*/ 2557463 h 2839185"/>
                  <a:gd name="connsiteX33" fmla="*/ 117166 w 1333984"/>
                  <a:gd name="connsiteY33" fmla="*/ 2466976 h 2839185"/>
                  <a:gd name="connsiteX34" fmla="*/ 129072 w 1333984"/>
                  <a:gd name="connsiteY34" fmla="*/ 2255045 h 2839185"/>
                  <a:gd name="connsiteX35" fmla="*/ 138597 w 1333984"/>
                  <a:gd name="connsiteY35" fmla="*/ 2128838 h 2839185"/>
                  <a:gd name="connsiteX36" fmla="*/ 140979 w 1333984"/>
                  <a:gd name="connsiteY36" fmla="*/ 2031207 h 2839185"/>
                  <a:gd name="connsiteX37" fmla="*/ 155266 w 1333984"/>
                  <a:gd name="connsiteY37" fmla="*/ 1835945 h 2839185"/>
                  <a:gd name="connsiteX38" fmla="*/ 167172 w 1333984"/>
                  <a:gd name="connsiteY38" fmla="*/ 1654970 h 2839185"/>
                  <a:gd name="connsiteX39" fmla="*/ 174316 w 1333984"/>
                  <a:gd name="connsiteY39" fmla="*/ 1602582 h 2839185"/>
                  <a:gd name="connsiteX40" fmla="*/ 179079 w 1333984"/>
                  <a:gd name="connsiteY40" fmla="*/ 1552576 h 2839185"/>
                  <a:gd name="connsiteX41" fmla="*/ 190985 w 1333984"/>
                  <a:gd name="connsiteY41" fmla="*/ 1385888 h 2839185"/>
                  <a:gd name="connsiteX42" fmla="*/ 195747 w 1333984"/>
                  <a:gd name="connsiteY42" fmla="*/ 1271588 h 2839185"/>
                  <a:gd name="connsiteX43" fmla="*/ 207654 w 1333984"/>
                  <a:gd name="connsiteY43" fmla="*/ 1154907 h 2839185"/>
                  <a:gd name="connsiteX44" fmla="*/ 245754 w 1333984"/>
                  <a:gd name="connsiteY44" fmla="*/ 1085851 h 2839185"/>
                  <a:gd name="connsiteX45" fmla="*/ 288616 w 1333984"/>
                  <a:gd name="connsiteY45" fmla="*/ 992982 h 2839185"/>
                  <a:gd name="connsiteX46" fmla="*/ 338621 w 1333984"/>
                  <a:gd name="connsiteY46" fmla="*/ 900114 h 2839185"/>
                  <a:gd name="connsiteX47" fmla="*/ 393390 w 1333984"/>
                  <a:gd name="connsiteY47" fmla="*/ 809627 h 2839185"/>
                  <a:gd name="connsiteX48" fmla="*/ 436253 w 1333984"/>
                  <a:gd name="connsiteY48" fmla="*/ 733427 h 2839185"/>
                  <a:gd name="connsiteX49" fmla="*/ 510071 w 1333984"/>
                  <a:gd name="connsiteY49" fmla="*/ 602458 h 2839185"/>
                  <a:gd name="connsiteX50" fmla="*/ 607702 w 1333984"/>
                  <a:gd name="connsiteY50" fmla="*/ 431007 h 2839185"/>
                  <a:gd name="connsiteX51" fmla="*/ 719621 w 1333984"/>
                  <a:gd name="connsiteY51" fmla="*/ 330996 h 2839185"/>
                  <a:gd name="connsiteX52" fmla="*/ 824396 w 1333984"/>
                  <a:gd name="connsiteY52" fmla="*/ 257177 h 2839185"/>
                  <a:gd name="connsiteX53" fmla="*/ 983940 w 1333984"/>
                  <a:gd name="connsiteY53" fmla="*/ 185738 h 2839185"/>
                  <a:gd name="connsiteX54" fmla="*/ 1224446 w 1333984"/>
                  <a:gd name="connsiteY54" fmla="*/ 126208 h 2839185"/>
                  <a:gd name="connsiteX55" fmla="*/ 1333984 w 1333984"/>
                  <a:gd name="connsiteY55" fmla="*/ 121445 h 2839185"/>
                  <a:gd name="connsiteX56" fmla="*/ 1312552 w 1333984"/>
                  <a:gd name="connsiteY56" fmla="*/ 0 h 2839185"/>
                  <a:gd name="connsiteX0" fmla="*/ 1297778 w 1319210"/>
                  <a:gd name="connsiteY0" fmla="*/ 0 h 2825427"/>
                  <a:gd name="connsiteX1" fmla="*/ 1231104 w 1319210"/>
                  <a:gd name="connsiteY1" fmla="*/ 19052 h 2825427"/>
                  <a:gd name="connsiteX2" fmla="*/ 1119185 w 1319210"/>
                  <a:gd name="connsiteY2" fmla="*/ 40483 h 2825427"/>
                  <a:gd name="connsiteX3" fmla="*/ 997741 w 1319210"/>
                  <a:gd name="connsiteY3" fmla="*/ 59533 h 2825427"/>
                  <a:gd name="connsiteX4" fmla="*/ 857247 w 1319210"/>
                  <a:gd name="connsiteY4" fmla="*/ 88108 h 2825427"/>
                  <a:gd name="connsiteX5" fmla="*/ 797716 w 1319210"/>
                  <a:gd name="connsiteY5" fmla="*/ 97633 h 2825427"/>
                  <a:gd name="connsiteX6" fmla="*/ 704847 w 1319210"/>
                  <a:gd name="connsiteY6" fmla="*/ 123826 h 2825427"/>
                  <a:gd name="connsiteX7" fmla="*/ 659604 w 1319210"/>
                  <a:gd name="connsiteY7" fmla="*/ 166689 h 2825427"/>
                  <a:gd name="connsiteX8" fmla="*/ 566735 w 1319210"/>
                  <a:gd name="connsiteY8" fmla="*/ 264321 h 2825427"/>
                  <a:gd name="connsiteX9" fmla="*/ 483391 w 1319210"/>
                  <a:gd name="connsiteY9" fmla="*/ 347663 h 2825427"/>
                  <a:gd name="connsiteX10" fmla="*/ 447672 w 1319210"/>
                  <a:gd name="connsiteY10" fmla="*/ 459583 h 2825427"/>
                  <a:gd name="connsiteX11" fmla="*/ 423860 w 1319210"/>
                  <a:gd name="connsiteY11" fmla="*/ 528639 h 2825427"/>
                  <a:gd name="connsiteX12" fmla="*/ 402429 w 1319210"/>
                  <a:gd name="connsiteY12" fmla="*/ 595314 h 2825427"/>
                  <a:gd name="connsiteX13" fmla="*/ 342898 w 1319210"/>
                  <a:gd name="connsiteY13" fmla="*/ 631032 h 2825427"/>
                  <a:gd name="connsiteX14" fmla="*/ 250029 w 1319210"/>
                  <a:gd name="connsiteY14" fmla="*/ 678658 h 2825427"/>
                  <a:gd name="connsiteX15" fmla="*/ 202403 w 1319210"/>
                  <a:gd name="connsiteY15" fmla="*/ 759620 h 2825427"/>
                  <a:gd name="connsiteX16" fmla="*/ 157161 w 1319210"/>
                  <a:gd name="connsiteY16" fmla="*/ 888207 h 2825427"/>
                  <a:gd name="connsiteX17" fmla="*/ 107155 w 1319210"/>
                  <a:gd name="connsiteY17" fmla="*/ 1004889 h 2825427"/>
                  <a:gd name="connsiteX18" fmla="*/ 88105 w 1319210"/>
                  <a:gd name="connsiteY18" fmla="*/ 1185863 h 2825427"/>
                  <a:gd name="connsiteX19" fmla="*/ 92867 w 1319210"/>
                  <a:gd name="connsiteY19" fmla="*/ 1328738 h 2825427"/>
                  <a:gd name="connsiteX20" fmla="*/ 92867 w 1319210"/>
                  <a:gd name="connsiteY20" fmla="*/ 1443038 h 2825427"/>
                  <a:gd name="connsiteX21" fmla="*/ 102392 w 1319210"/>
                  <a:gd name="connsiteY21" fmla="*/ 1619251 h 2825427"/>
                  <a:gd name="connsiteX22" fmla="*/ 100011 w 1319210"/>
                  <a:gd name="connsiteY22" fmla="*/ 1702595 h 2825427"/>
                  <a:gd name="connsiteX23" fmla="*/ 97630 w 1319210"/>
                  <a:gd name="connsiteY23" fmla="*/ 1802607 h 2825427"/>
                  <a:gd name="connsiteX24" fmla="*/ 88105 w 1319210"/>
                  <a:gd name="connsiteY24" fmla="*/ 1874045 h 2825427"/>
                  <a:gd name="connsiteX25" fmla="*/ 88105 w 1319210"/>
                  <a:gd name="connsiteY25" fmla="*/ 2045495 h 2825427"/>
                  <a:gd name="connsiteX26" fmla="*/ 85723 w 1319210"/>
                  <a:gd name="connsiteY26" fmla="*/ 2162176 h 2825427"/>
                  <a:gd name="connsiteX27" fmla="*/ 80961 w 1319210"/>
                  <a:gd name="connsiteY27" fmla="*/ 2233613 h 2825427"/>
                  <a:gd name="connsiteX28" fmla="*/ 80961 w 1319210"/>
                  <a:gd name="connsiteY28" fmla="*/ 2326482 h 2825427"/>
                  <a:gd name="connsiteX29" fmla="*/ 80962 w 1319210"/>
                  <a:gd name="connsiteY29" fmla="*/ 2486026 h 2825427"/>
                  <a:gd name="connsiteX30" fmla="*/ 0 w 1319210"/>
                  <a:gd name="connsiteY30" fmla="*/ 2750345 h 2825427"/>
                  <a:gd name="connsiteX31" fmla="*/ 76198 w 1319210"/>
                  <a:gd name="connsiteY31" fmla="*/ 2824165 h 2825427"/>
                  <a:gd name="connsiteX32" fmla="*/ 97630 w 1319210"/>
                  <a:gd name="connsiteY32" fmla="*/ 2557463 h 2825427"/>
                  <a:gd name="connsiteX33" fmla="*/ 102392 w 1319210"/>
                  <a:gd name="connsiteY33" fmla="*/ 2466976 h 2825427"/>
                  <a:gd name="connsiteX34" fmla="*/ 114298 w 1319210"/>
                  <a:gd name="connsiteY34" fmla="*/ 2255045 h 2825427"/>
                  <a:gd name="connsiteX35" fmla="*/ 123823 w 1319210"/>
                  <a:gd name="connsiteY35" fmla="*/ 2128838 h 2825427"/>
                  <a:gd name="connsiteX36" fmla="*/ 126205 w 1319210"/>
                  <a:gd name="connsiteY36" fmla="*/ 2031207 h 2825427"/>
                  <a:gd name="connsiteX37" fmla="*/ 140492 w 1319210"/>
                  <a:gd name="connsiteY37" fmla="*/ 1835945 h 2825427"/>
                  <a:gd name="connsiteX38" fmla="*/ 152398 w 1319210"/>
                  <a:gd name="connsiteY38" fmla="*/ 1654970 h 2825427"/>
                  <a:gd name="connsiteX39" fmla="*/ 159542 w 1319210"/>
                  <a:gd name="connsiteY39" fmla="*/ 1602582 h 2825427"/>
                  <a:gd name="connsiteX40" fmla="*/ 164305 w 1319210"/>
                  <a:gd name="connsiteY40" fmla="*/ 1552576 h 2825427"/>
                  <a:gd name="connsiteX41" fmla="*/ 176211 w 1319210"/>
                  <a:gd name="connsiteY41" fmla="*/ 1385888 h 2825427"/>
                  <a:gd name="connsiteX42" fmla="*/ 180973 w 1319210"/>
                  <a:gd name="connsiteY42" fmla="*/ 1271588 h 2825427"/>
                  <a:gd name="connsiteX43" fmla="*/ 192880 w 1319210"/>
                  <a:gd name="connsiteY43" fmla="*/ 1154907 h 2825427"/>
                  <a:gd name="connsiteX44" fmla="*/ 230980 w 1319210"/>
                  <a:gd name="connsiteY44" fmla="*/ 1085851 h 2825427"/>
                  <a:gd name="connsiteX45" fmla="*/ 273842 w 1319210"/>
                  <a:gd name="connsiteY45" fmla="*/ 992982 h 2825427"/>
                  <a:gd name="connsiteX46" fmla="*/ 323847 w 1319210"/>
                  <a:gd name="connsiteY46" fmla="*/ 900114 h 2825427"/>
                  <a:gd name="connsiteX47" fmla="*/ 378616 w 1319210"/>
                  <a:gd name="connsiteY47" fmla="*/ 809627 h 2825427"/>
                  <a:gd name="connsiteX48" fmla="*/ 421479 w 1319210"/>
                  <a:gd name="connsiteY48" fmla="*/ 733427 h 2825427"/>
                  <a:gd name="connsiteX49" fmla="*/ 495297 w 1319210"/>
                  <a:gd name="connsiteY49" fmla="*/ 602458 h 2825427"/>
                  <a:gd name="connsiteX50" fmla="*/ 592928 w 1319210"/>
                  <a:gd name="connsiteY50" fmla="*/ 431007 h 2825427"/>
                  <a:gd name="connsiteX51" fmla="*/ 704847 w 1319210"/>
                  <a:gd name="connsiteY51" fmla="*/ 330996 h 2825427"/>
                  <a:gd name="connsiteX52" fmla="*/ 809622 w 1319210"/>
                  <a:gd name="connsiteY52" fmla="*/ 257177 h 2825427"/>
                  <a:gd name="connsiteX53" fmla="*/ 969166 w 1319210"/>
                  <a:gd name="connsiteY53" fmla="*/ 185738 h 2825427"/>
                  <a:gd name="connsiteX54" fmla="*/ 1209672 w 1319210"/>
                  <a:gd name="connsiteY54" fmla="*/ 126208 h 2825427"/>
                  <a:gd name="connsiteX55" fmla="*/ 1319210 w 1319210"/>
                  <a:gd name="connsiteY55" fmla="*/ 121445 h 2825427"/>
                  <a:gd name="connsiteX56" fmla="*/ 1297778 w 1319210"/>
                  <a:gd name="connsiteY56" fmla="*/ 0 h 2825427"/>
                  <a:gd name="connsiteX0" fmla="*/ 1288253 w 1309685"/>
                  <a:gd name="connsiteY0" fmla="*/ 0 h 2829107"/>
                  <a:gd name="connsiteX1" fmla="*/ 1221579 w 1309685"/>
                  <a:gd name="connsiteY1" fmla="*/ 19052 h 2829107"/>
                  <a:gd name="connsiteX2" fmla="*/ 1109660 w 1309685"/>
                  <a:gd name="connsiteY2" fmla="*/ 40483 h 2829107"/>
                  <a:gd name="connsiteX3" fmla="*/ 988216 w 1309685"/>
                  <a:gd name="connsiteY3" fmla="*/ 59533 h 2829107"/>
                  <a:gd name="connsiteX4" fmla="*/ 847722 w 1309685"/>
                  <a:gd name="connsiteY4" fmla="*/ 88108 h 2829107"/>
                  <a:gd name="connsiteX5" fmla="*/ 788191 w 1309685"/>
                  <a:gd name="connsiteY5" fmla="*/ 97633 h 2829107"/>
                  <a:gd name="connsiteX6" fmla="*/ 695322 w 1309685"/>
                  <a:gd name="connsiteY6" fmla="*/ 123826 h 2829107"/>
                  <a:gd name="connsiteX7" fmla="*/ 650079 w 1309685"/>
                  <a:gd name="connsiteY7" fmla="*/ 166689 h 2829107"/>
                  <a:gd name="connsiteX8" fmla="*/ 557210 w 1309685"/>
                  <a:gd name="connsiteY8" fmla="*/ 264321 h 2829107"/>
                  <a:gd name="connsiteX9" fmla="*/ 473866 w 1309685"/>
                  <a:gd name="connsiteY9" fmla="*/ 347663 h 2829107"/>
                  <a:gd name="connsiteX10" fmla="*/ 438147 w 1309685"/>
                  <a:gd name="connsiteY10" fmla="*/ 459583 h 2829107"/>
                  <a:gd name="connsiteX11" fmla="*/ 414335 w 1309685"/>
                  <a:gd name="connsiteY11" fmla="*/ 528639 h 2829107"/>
                  <a:gd name="connsiteX12" fmla="*/ 392904 w 1309685"/>
                  <a:gd name="connsiteY12" fmla="*/ 595314 h 2829107"/>
                  <a:gd name="connsiteX13" fmla="*/ 333373 w 1309685"/>
                  <a:gd name="connsiteY13" fmla="*/ 631032 h 2829107"/>
                  <a:gd name="connsiteX14" fmla="*/ 240504 w 1309685"/>
                  <a:gd name="connsiteY14" fmla="*/ 678658 h 2829107"/>
                  <a:gd name="connsiteX15" fmla="*/ 192878 w 1309685"/>
                  <a:gd name="connsiteY15" fmla="*/ 759620 h 2829107"/>
                  <a:gd name="connsiteX16" fmla="*/ 147636 w 1309685"/>
                  <a:gd name="connsiteY16" fmla="*/ 888207 h 2829107"/>
                  <a:gd name="connsiteX17" fmla="*/ 97630 w 1309685"/>
                  <a:gd name="connsiteY17" fmla="*/ 1004889 h 2829107"/>
                  <a:gd name="connsiteX18" fmla="*/ 78580 w 1309685"/>
                  <a:gd name="connsiteY18" fmla="*/ 1185863 h 2829107"/>
                  <a:gd name="connsiteX19" fmla="*/ 83342 w 1309685"/>
                  <a:gd name="connsiteY19" fmla="*/ 1328738 h 2829107"/>
                  <a:gd name="connsiteX20" fmla="*/ 83342 w 1309685"/>
                  <a:gd name="connsiteY20" fmla="*/ 1443038 h 2829107"/>
                  <a:gd name="connsiteX21" fmla="*/ 92867 w 1309685"/>
                  <a:gd name="connsiteY21" fmla="*/ 1619251 h 2829107"/>
                  <a:gd name="connsiteX22" fmla="*/ 90486 w 1309685"/>
                  <a:gd name="connsiteY22" fmla="*/ 1702595 h 2829107"/>
                  <a:gd name="connsiteX23" fmla="*/ 88105 w 1309685"/>
                  <a:gd name="connsiteY23" fmla="*/ 1802607 h 2829107"/>
                  <a:gd name="connsiteX24" fmla="*/ 78580 w 1309685"/>
                  <a:gd name="connsiteY24" fmla="*/ 1874045 h 2829107"/>
                  <a:gd name="connsiteX25" fmla="*/ 78580 w 1309685"/>
                  <a:gd name="connsiteY25" fmla="*/ 2045495 h 2829107"/>
                  <a:gd name="connsiteX26" fmla="*/ 76198 w 1309685"/>
                  <a:gd name="connsiteY26" fmla="*/ 2162176 h 2829107"/>
                  <a:gd name="connsiteX27" fmla="*/ 71436 w 1309685"/>
                  <a:gd name="connsiteY27" fmla="*/ 2233613 h 2829107"/>
                  <a:gd name="connsiteX28" fmla="*/ 71436 w 1309685"/>
                  <a:gd name="connsiteY28" fmla="*/ 2326482 h 2829107"/>
                  <a:gd name="connsiteX29" fmla="*/ 71437 w 1309685"/>
                  <a:gd name="connsiteY29" fmla="*/ 2486026 h 2829107"/>
                  <a:gd name="connsiteX30" fmla="*/ 0 w 1309685"/>
                  <a:gd name="connsiteY30" fmla="*/ 2821782 h 2829107"/>
                  <a:gd name="connsiteX31" fmla="*/ 66673 w 1309685"/>
                  <a:gd name="connsiteY31" fmla="*/ 2824165 h 2829107"/>
                  <a:gd name="connsiteX32" fmla="*/ 88105 w 1309685"/>
                  <a:gd name="connsiteY32" fmla="*/ 2557463 h 2829107"/>
                  <a:gd name="connsiteX33" fmla="*/ 92867 w 1309685"/>
                  <a:gd name="connsiteY33" fmla="*/ 2466976 h 2829107"/>
                  <a:gd name="connsiteX34" fmla="*/ 104773 w 1309685"/>
                  <a:gd name="connsiteY34" fmla="*/ 2255045 h 2829107"/>
                  <a:gd name="connsiteX35" fmla="*/ 114298 w 1309685"/>
                  <a:gd name="connsiteY35" fmla="*/ 2128838 h 2829107"/>
                  <a:gd name="connsiteX36" fmla="*/ 116680 w 1309685"/>
                  <a:gd name="connsiteY36" fmla="*/ 2031207 h 2829107"/>
                  <a:gd name="connsiteX37" fmla="*/ 130967 w 1309685"/>
                  <a:gd name="connsiteY37" fmla="*/ 1835945 h 2829107"/>
                  <a:gd name="connsiteX38" fmla="*/ 142873 w 1309685"/>
                  <a:gd name="connsiteY38" fmla="*/ 1654970 h 2829107"/>
                  <a:gd name="connsiteX39" fmla="*/ 150017 w 1309685"/>
                  <a:gd name="connsiteY39" fmla="*/ 1602582 h 2829107"/>
                  <a:gd name="connsiteX40" fmla="*/ 154780 w 1309685"/>
                  <a:gd name="connsiteY40" fmla="*/ 1552576 h 2829107"/>
                  <a:gd name="connsiteX41" fmla="*/ 166686 w 1309685"/>
                  <a:gd name="connsiteY41" fmla="*/ 1385888 h 2829107"/>
                  <a:gd name="connsiteX42" fmla="*/ 171448 w 1309685"/>
                  <a:gd name="connsiteY42" fmla="*/ 1271588 h 2829107"/>
                  <a:gd name="connsiteX43" fmla="*/ 183355 w 1309685"/>
                  <a:gd name="connsiteY43" fmla="*/ 1154907 h 2829107"/>
                  <a:gd name="connsiteX44" fmla="*/ 221455 w 1309685"/>
                  <a:gd name="connsiteY44" fmla="*/ 1085851 h 2829107"/>
                  <a:gd name="connsiteX45" fmla="*/ 264317 w 1309685"/>
                  <a:gd name="connsiteY45" fmla="*/ 992982 h 2829107"/>
                  <a:gd name="connsiteX46" fmla="*/ 314322 w 1309685"/>
                  <a:gd name="connsiteY46" fmla="*/ 900114 h 2829107"/>
                  <a:gd name="connsiteX47" fmla="*/ 369091 w 1309685"/>
                  <a:gd name="connsiteY47" fmla="*/ 809627 h 2829107"/>
                  <a:gd name="connsiteX48" fmla="*/ 411954 w 1309685"/>
                  <a:gd name="connsiteY48" fmla="*/ 733427 h 2829107"/>
                  <a:gd name="connsiteX49" fmla="*/ 485772 w 1309685"/>
                  <a:gd name="connsiteY49" fmla="*/ 602458 h 2829107"/>
                  <a:gd name="connsiteX50" fmla="*/ 583403 w 1309685"/>
                  <a:gd name="connsiteY50" fmla="*/ 431007 h 2829107"/>
                  <a:gd name="connsiteX51" fmla="*/ 695322 w 1309685"/>
                  <a:gd name="connsiteY51" fmla="*/ 330996 h 2829107"/>
                  <a:gd name="connsiteX52" fmla="*/ 800097 w 1309685"/>
                  <a:gd name="connsiteY52" fmla="*/ 257177 h 2829107"/>
                  <a:gd name="connsiteX53" fmla="*/ 959641 w 1309685"/>
                  <a:gd name="connsiteY53" fmla="*/ 185738 h 2829107"/>
                  <a:gd name="connsiteX54" fmla="*/ 1200147 w 1309685"/>
                  <a:gd name="connsiteY54" fmla="*/ 126208 h 2829107"/>
                  <a:gd name="connsiteX55" fmla="*/ 1309685 w 1309685"/>
                  <a:gd name="connsiteY55" fmla="*/ 121445 h 2829107"/>
                  <a:gd name="connsiteX56" fmla="*/ 1288253 w 1309685"/>
                  <a:gd name="connsiteY56" fmla="*/ 0 h 2829107"/>
                  <a:gd name="connsiteX0" fmla="*/ 1314451 w 1335883"/>
                  <a:gd name="connsiteY0" fmla="*/ 0 h 2829107"/>
                  <a:gd name="connsiteX1" fmla="*/ 1247777 w 1335883"/>
                  <a:gd name="connsiteY1" fmla="*/ 19052 h 2829107"/>
                  <a:gd name="connsiteX2" fmla="*/ 1135858 w 1335883"/>
                  <a:gd name="connsiteY2" fmla="*/ 40483 h 2829107"/>
                  <a:gd name="connsiteX3" fmla="*/ 1014414 w 1335883"/>
                  <a:gd name="connsiteY3" fmla="*/ 59533 h 2829107"/>
                  <a:gd name="connsiteX4" fmla="*/ 873920 w 1335883"/>
                  <a:gd name="connsiteY4" fmla="*/ 88108 h 2829107"/>
                  <a:gd name="connsiteX5" fmla="*/ 814389 w 1335883"/>
                  <a:gd name="connsiteY5" fmla="*/ 97633 h 2829107"/>
                  <a:gd name="connsiteX6" fmla="*/ 721520 w 1335883"/>
                  <a:gd name="connsiteY6" fmla="*/ 123826 h 2829107"/>
                  <a:gd name="connsiteX7" fmla="*/ 676277 w 1335883"/>
                  <a:gd name="connsiteY7" fmla="*/ 166689 h 2829107"/>
                  <a:gd name="connsiteX8" fmla="*/ 583408 w 1335883"/>
                  <a:gd name="connsiteY8" fmla="*/ 264321 h 2829107"/>
                  <a:gd name="connsiteX9" fmla="*/ 500064 w 1335883"/>
                  <a:gd name="connsiteY9" fmla="*/ 347663 h 2829107"/>
                  <a:gd name="connsiteX10" fmla="*/ 464345 w 1335883"/>
                  <a:gd name="connsiteY10" fmla="*/ 459583 h 2829107"/>
                  <a:gd name="connsiteX11" fmla="*/ 440533 w 1335883"/>
                  <a:gd name="connsiteY11" fmla="*/ 528639 h 2829107"/>
                  <a:gd name="connsiteX12" fmla="*/ 419102 w 1335883"/>
                  <a:gd name="connsiteY12" fmla="*/ 595314 h 2829107"/>
                  <a:gd name="connsiteX13" fmla="*/ 359571 w 1335883"/>
                  <a:gd name="connsiteY13" fmla="*/ 631032 h 2829107"/>
                  <a:gd name="connsiteX14" fmla="*/ 266702 w 1335883"/>
                  <a:gd name="connsiteY14" fmla="*/ 678658 h 2829107"/>
                  <a:gd name="connsiteX15" fmla="*/ 219076 w 1335883"/>
                  <a:gd name="connsiteY15" fmla="*/ 759620 h 2829107"/>
                  <a:gd name="connsiteX16" fmla="*/ 173834 w 1335883"/>
                  <a:gd name="connsiteY16" fmla="*/ 888207 h 2829107"/>
                  <a:gd name="connsiteX17" fmla="*/ 123828 w 1335883"/>
                  <a:gd name="connsiteY17" fmla="*/ 1004889 h 2829107"/>
                  <a:gd name="connsiteX18" fmla="*/ 104778 w 1335883"/>
                  <a:gd name="connsiteY18" fmla="*/ 1185863 h 2829107"/>
                  <a:gd name="connsiteX19" fmla="*/ 109540 w 1335883"/>
                  <a:gd name="connsiteY19" fmla="*/ 1328738 h 2829107"/>
                  <a:gd name="connsiteX20" fmla="*/ 109540 w 1335883"/>
                  <a:gd name="connsiteY20" fmla="*/ 1443038 h 2829107"/>
                  <a:gd name="connsiteX21" fmla="*/ 119065 w 1335883"/>
                  <a:gd name="connsiteY21" fmla="*/ 1619251 h 2829107"/>
                  <a:gd name="connsiteX22" fmla="*/ 116684 w 1335883"/>
                  <a:gd name="connsiteY22" fmla="*/ 1702595 h 2829107"/>
                  <a:gd name="connsiteX23" fmla="*/ 114303 w 1335883"/>
                  <a:gd name="connsiteY23" fmla="*/ 1802607 h 2829107"/>
                  <a:gd name="connsiteX24" fmla="*/ 104778 w 1335883"/>
                  <a:gd name="connsiteY24" fmla="*/ 1874045 h 2829107"/>
                  <a:gd name="connsiteX25" fmla="*/ 104778 w 1335883"/>
                  <a:gd name="connsiteY25" fmla="*/ 2045495 h 2829107"/>
                  <a:gd name="connsiteX26" fmla="*/ 102396 w 1335883"/>
                  <a:gd name="connsiteY26" fmla="*/ 2162176 h 2829107"/>
                  <a:gd name="connsiteX27" fmla="*/ 97634 w 1335883"/>
                  <a:gd name="connsiteY27" fmla="*/ 2233613 h 2829107"/>
                  <a:gd name="connsiteX28" fmla="*/ 97634 w 1335883"/>
                  <a:gd name="connsiteY28" fmla="*/ 2326482 h 2829107"/>
                  <a:gd name="connsiteX29" fmla="*/ 4 w 1335883"/>
                  <a:gd name="connsiteY29" fmla="*/ 2521745 h 2829107"/>
                  <a:gd name="connsiteX30" fmla="*/ 26198 w 1335883"/>
                  <a:gd name="connsiteY30" fmla="*/ 2821782 h 2829107"/>
                  <a:gd name="connsiteX31" fmla="*/ 92871 w 1335883"/>
                  <a:gd name="connsiteY31" fmla="*/ 2824165 h 2829107"/>
                  <a:gd name="connsiteX32" fmla="*/ 114303 w 1335883"/>
                  <a:gd name="connsiteY32" fmla="*/ 2557463 h 2829107"/>
                  <a:gd name="connsiteX33" fmla="*/ 119065 w 1335883"/>
                  <a:gd name="connsiteY33" fmla="*/ 2466976 h 2829107"/>
                  <a:gd name="connsiteX34" fmla="*/ 130971 w 1335883"/>
                  <a:gd name="connsiteY34" fmla="*/ 2255045 h 2829107"/>
                  <a:gd name="connsiteX35" fmla="*/ 140496 w 1335883"/>
                  <a:gd name="connsiteY35" fmla="*/ 2128838 h 2829107"/>
                  <a:gd name="connsiteX36" fmla="*/ 142878 w 1335883"/>
                  <a:gd name="connsiteY36" fmla="*/ 2031207 h 2829107"/>
                  <a:gd name="connsiteX37" fmla="*/ 157165 w 1335883"/>
                  <a:gd name="connsiteY37" fmla="*/ 1835945 h 2829107"/>
                  <a:gd name="connsiteX38" fmla="*/ 169071 w 1335883"/>
                  <a:gd name="connsiteY38" fmla="*/ 1654970 h 2829107"/>
                  <a:gd name="connsiteX39" fmla="*/ 176215 w 1335883"/>
                  <a:gd name="connsiteY39" fmla="*/ 1602582 h 2829107"/>
                  <a:gd name="connsiteX40" fmla="*/ 180978 w 1335883"/>
                  <a:gd name="connsiteY40" fmla="*/ 1552576 h 2829107"/>
                  <a:gd name="connsiteX41" fmla="*/ 192884 w 1335883"/>
                  <a:gd name="connsiteY41" fmla="*/ 1385888 h 2829107"/>
                  <a:gd name="connsiteX42" fmla="*/ 197646 w 1335883"/>
                  <a:gd name="connsiteY42" fmla="*/ 1271588 h 2829107"/>
                  <a:gd name="connsiteX43" fmla="*/ 209553 w 1335883"/>
                  <a:gd name="connsiteY43" fmla="*/ 1154907 h 2829107"/>
                  <a:gd name="connsiteX44" fmla="*/ 247653 w 1335883"/>
                  <a:gd name="connsiteY44" fmla="*/ 1085851 h 2829107"/>
                  <a:gd name="connsiteX45" fmla="*/ 290515 w 1335883"/>
                  <a:gd name="connsiteY45" fmla="*/ 992982 h 2829107"/>
                  <a:gd name="connsiteX46" fmla="*/ 340520 w 1335883"/>
                  <a:gd name="connsiteY46" fmla="*/ 900114 h 2829107"/>
                  <a:gd name="connsiteX47" fmla="*/ 395289 w 1335883"/>
                  <a:gd name="connsiteY47" fmla="*/ 809627 h 2829107"/>
                  <a:gd name="connsiteX48" fmla="*/ 438152 w 1335883"/>
                  <a:gd name="connsiteY48" fmla="*/ 733427 h 2829107"/>
                  <a:gd name="connsiteX49" fmla="*/ 511970 w 1335883"/>
                  <a:gd name="connsiteY49" fmla="*/ 602458 h 2829107"/>
                  <a:gd name="connsiteX50" fmla="*/ 609601 w 1335883"/>
                  <a:gd name="connsiteY50" fmla="*/ 431007 h 2829107"/>
                  <a:gd name="connsiteX51" fmla="*/ 721520 w 1335883"/>
                  <a:gd name="connsiteY51" fmla="*/ 330996 h 2829107"/>
                  <a:gd name="connsiteX52" fmla="*/ 826295 w 1335883"/>
                  <a:gd name="connsiteY52" fmla="*/ 257177 h 2829107"/>
                  <a:gd name="connsiteX53" fmla="*/ 985839 w 1335883"/>
                  <a:gd name="connsiteY53" fmla="*/ 185738 h 2829107"/>
                  <a:gd name="connsiteX54" fmla="*/ 1226345 w 1335883"/>
                  <a:gd name="connsiteY54" fmla="*/ 126208 h 2829107"/>
                  <a:gd name="connsiteX55" fmla="*/ 1335883 w 1335883"/>
                  <a:gd name="connsiteY55" fmla="*/ 121445 h 2829107"/>
                  <a:gd name="connsiteX56" fmla="*/ 1314451 w 1335883"/>
                  <a:gd name="connsiteY56" fmla="*/ 0 h 2829107"/>
                  <a:gd name="connsiteX0" fmla="*/ 1340642 w 1362074"/>
                  <a:gd name="connsiteY0" fmla="*/ 0 h 2829107"/>
                  <a:gd name="connsiteX1" fmla="*/ 1273968 w 1362074"/>
                  <a:gd name="connsiteY1" fmla="*/ 19052 h 2829107"/>
                  <a:gd name="connsiteX2" fmla="*/ 1162049 w 1362074"/>
                  <a:gd name="connsiteY2" fmla="*/ 40483 h 2829107"/>
                  <a:gd name="connsiteX3" fmla="*/ 1040605 w 1362074"/>
                  <a:gd name="connsiteY3" fmla="*/ 59533 h 2829107"/>
                  <a:gd name="connsiteX4" fmla="*/ 900111 w 1362074"/>
                  <a:gd name="connsiteY4" fmla="*/ 88108 h 2829107"/>
                  <a:gd name="connsiteX5" fmla="*/ 840580 w 1362074"/>
                  <a:gd name="connsiteY5" fmla="*/ 97633 h 2829107"/>
                  <a:gd name="connsiteX6" fmla="*/ 747711 w 1362074"/>
                  <a:gd name="connsiteY6" fmla="*/ 123826 h 2829107"/>
                  <a:gd name="connsiteX7" fmla="*/ 702468 w 1362074"/>
                  <a:gd name="connsiteY7" fmla="*/ 166689 h 2829107"/>
                  <a:gd name="connsiteX8" fmla="*/ 609599 w 1362074"/>
                  <a:gd name="connsiteY8" fmla="*/ 264321 h 2829107"/>
                  <a:gd name="connsiteX9" fmla="*/ 526255 w 1362074"/>
                  <a:gd name="connsiteY9" fmla="*/ 347663 h 2829107"/>
                  <a:gd name="connsiteX10" fmla="*/ 490536 w 1362074"/>
                  <a:gd name="connsiteY10" fmla="*/ 459583 h 2829107"/>
                  <a:gd name="connsiteX11" fmla="*/ 466724 w 1362074"/>
                  <a:gd name="connsiteY11" fmla="*/ 528639 h 2829107"/>
                  <a:gd name="connsiteX12" fmla="*/ 445293 w 1362074"/>
                  <a:gd name="connsiteY12" fmla="*/ 595314 h 2829107"/>
                  <a:gd name="connsiteX13" fmla="*/ 385762 w 1362074"/>
                  <a:gd name="connsiteY13" fmla="*/ 631032 h 2829107"/>
                  <a:gd name="connsiteX14" fmla="*/ 292893 w 1362074"/>
                  <a:gd name="connsiteY14" fmla="*/ 678658 h 2829107"/>
                  <a:gd name="connsiteX15" fmla="*/ 245267 w 1362074"/>
                  <a:gd name="connsiteY15" fmla="*/ 759620 h 2829107"/>
                  <a:gd name="connsiteX16" fmla="*/ 200025 w 1362074"/>
                  <a:gd name="connsiteY16" fmla="*/ 888207 h 2829107"/>
                  <a:gd name="connsiteX17" fmla="*/ 150019 w 1362074"/>
                  <a:gd name="connsiteY17" fmla="*/ 1004889 h 2829107"/>
                  <a:gd name="connsiteX18" fmla="*/ 130969 w 1362074"/>
                  <a:gd name="connsiteY18" fmla="*/ 1185863 h 2829107"/>
                  <a:gd name="connsiteX19" fmla="*/ 135731 w 1362074"/>
                  <a:gd name="connsiteY19" fmla="*/ 1328738 h 2829107"/>
                  <a:gd name="connsiteX20" fmla="*/ 135731 w 1362074"/>
                  <a:gd name="connsiteY20" fmla="*/ 1443038 h 2829107"/>
                  <a:gd name="connsiteX21" fmla="*/ 145256 w 1362074"/>
                  <a:gd name="connsiteY21" fmla="*/ 1619251 h 2829107"/>
                  <a:gd name="connsiteX22" fmla="*/ 142875 w 1362074"/>
                  <a:gd name="connsiteY22" fmla="*/ 1702595 h 2829107"/>
                  <a:gd name="connsiteX23" fmla="*/ 140494 w 1362074"/>
                  <a:gd name="connsiteY23" fmla="*/ 1802607 h 2829107"/>
                  <a:gd name="connsiteX24" fmla="*/ 130969 w 1362074"/>
                  <a:gd name="connsiteY24" fmla="*/ 1874045 h 2829107"/>
                  <a:gd name="connsiteX25" fmla="*/ 130969 w 1362074"/>
                  <a:gd name="connsiteY25" fmla="*/ 2045495 h 2829107"/>
                  <a:gd name="connsiteX26" fmla="*/ 128587 w 1362074"/>
                  <a:gd name="connsiteY26" fmla="*/ 2162176 h 2829107"/>
                  <a:gd name="connsiteX27" fmla="*/ 123825 w 1362074"/>
                  <a:gd name="connsiteY27" fmla="*/ 2233613 h 2829107"/>
                  <a:gd name="connsiteX28" fmla="*/ 0 w 1362074"/>
                  <a:gd name="connsiteY28" fmla="*/ 2336007 h 2829107"/>
                  <a:gd name="connsiteX29" fmla="*/ 26195 w 1362074"/>
                  <a:gd name="connsiteY29" fmla="*/ 2521745 h 2829107"/>
                  <a:gd name="connsiteX30" fmla="*/ 52389 w 1362074"/>
                  <a:gd name="connsiteY30" fmla="*/ 2821782 h 2829107"/>
                  <a:gd name="connsiteX31" fmla="*/ 119062 w 1362074"/>
                  <a:gd name="connsiteY31" fmla="*/ 2824165 h 2829107"/>
                  <a:gd name="connsiteX32" fmla="*/ 140494 w 1362074"/>
                  <a:gd name="connsiteY32" fmla="*/ 2557463 h 2829107"/>
                  <a:gd name="connsiteX33" fmla="*/ 145256 w 1362074"/>
                  <a:gd name="connsiteY33" fmla="*/ 2466976 h 2829107"/>
                  <a:gd name="connsiteX34" fmla="*/ 157162 w 1362074"/>
                  <a:gd name="connsiteY34" fmla="*/ 2255045 h 2829107"/>
                  <a:gd name="connsiteX35" fmla="*/ 166687 w 1362074"/>
                  <a:gd name="connsiteY35" fmla="*/ 2128838 h 2829107"/>
                  <a:gd name="connsiteX36" fmla="*/ 169069 w 1362074"/>
                  <a:gd name="connsiteY36" fmla="*/ 2031207 h 2829107"/>
                  <a:gd name="connsiteX37" fmla="*/ 183356 w 1362074"/>
                  <a:gd name="connsiteY37" fmla="*/ 1835945 h 2829107"/>
                  <a:gd name="connsiteX38" fmla="*/ 195262 w 1362074"/>
                  <a:gd name="connsiteY38" fmla="*/ 1654970 h 2829107"/>
                  <a:gd name="connsiteX39" fmla="*/ 202406 w 1362074"/>
                  <a:gd name="connsiteY39" fmla="*/ 1602582 h 2829107"/>
                  <a:gd name="connsiteX40" fmla="*/ 207169 w 1362074"/>
                  <a:gd name="connsiteY40" fmla="*/ 1552576 h 2829107"/>
                  <a:gd name="connsiteX41" fmla="*/ 219075 w 1362074"/>
                  <a:gd name="connsiteY41" fmla="*/ 1385888 h 2829107"/>
                  <a:gd name="connsiteX42" fmla="*/ 223837 w 1362074"/>
                  <a:gd name="connsiteY42" fmla="*/ 1271588 h 2829107"/>
                  <a:gd name="connsiteX43" fmla="*/ 235744 w 1362074"/>
                  <a:gd name="connsiteY43" fmla="*/ 1154907 h 2829107"/>
                  <a:gd name="connsiteX44" fmla="*/ 273844 w 1362074"/>
                  <a:gd name="connsiteY44" fmla="*/ 1085851 h 2829107"/>
                  <a:gd name="connsiteX45" fmla="*/ 316706 w 1362074"/>
                  <a:gd name="connsiteY45" fmla="*/ 992982 h 2829107"/>
                  <a:gd name="connsiteX46" fmla="*/ 366711 w 1362074"/>
                  <a:gd name="connsiteY46" fmla="*/ 900114 h 2829107"/>
                  <a:gd name="connsiteX47" fmla="*/ 421480 w 1362074"/>
                  <a:gd name="connsiteY47" fmla="*/ 809627 h 2829107"/>
                  <a:gd name="connsiteX48" fmla="*/ 464343 w 1362074"/>
                  <a:gd name="connsiteY48" fmla="*/ 733427 h 2829107"/>
                  <a:gd name="connsiteX49" fmla="*/ 538161 w 1362074"/>
                  <a:gd name="connsiteY49" fmla="*/ 602458 h 2829107"/>
                  <a:gd name="connsiteX50" fmla="*/ 635792 w 1362074"/>
                  <a:gd name="connsiteY50" fmla="*/ 431007 h 2829107"/>
                  <a:gd name="connsiteX51" fmla="*/ 747711 w 1362074"/>
                  <a:gd name="connsiteY51" fmla="*/ 330996 h 2829107"/>
                  <a:gd name="connsiteX52" fmla="*/ 852486 w 1362074"/>
                  <a:gd name="connsiteY52" fmla="*/ 257177 h 2829107"/>
                  <a:gd name="connsiteX53" fmla="*/ 1012030 w 1362074"/>
                  <a:gd name="connsiteY53" fmla="*/ 185738 h 2829107"/>
                  <a:gd name="connsiteX54" fmla="*/ 1252536 w 1362074"/>
                  <a:gd name="connsiteY54" fmla="*/ 126208 h 2829107"/>
                  <a:gd name="connsiteX55" fmla="*/ 1362074 w 1362074"/>
                  <a:gd name="connsiteY55" fmla="*/ 121445 h 2829107"/>
                  <a:gd name="connsiteX56" fmla="*/ 1340642 w 1362074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31073 w 1364560"/>
                  <a:gd name="connsiteY26" fmla="*/ 2162176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2010 w 1364560"/>
                  <a:gd name="connsiteY26" fmla="*/ 2133601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71449 w 1366836"/>
                  <a:gd name="connsiteY35" fmla="*/ 2128838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3 w 1366836"/>
                  <a:gd name="connsiteY32" fmla="*/ 2562226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3 w 1366836"/>
                  <a:gd name="connsiteY33" fmla="*/ 2562226 h 2829107"/>
                  <a:gd name="connsiteX34" fmla="*/ 119062 w 1366836"/>
                  <a:gd name="connsiteY34" fmla="*/ 2476501 h 2829107"/>
                  <a:gd name="connsiteX35" fmla="*/ 109537 w 1366836"/>
                  <a:gd name="connsiteY35" fmla="*/ 2271714 h 2829107"/>
                  <a:gd name="connsiteX36" fmla="*/ 104774 w 1366836"/>
                  <a:gd name="connsiteY36" fmla="*/ 2133601 h 2829107"/>
                  <a:gd name="connsiteX37" fmla="*/ 173831 w 1366836"/>
                  <a:gd name="connsiteY37" fmla="*/ 2031207 h 2829107"/>
                  <a:gd name="connsiteX38" fmla="*/ 188118 w 1366836"/>
                  <a:gd name="connsiteY38" fmla="*/ 1835945 h 2829107"/>
                  <a:gd name="connsiteX39" fmla="*/ 200024 w 1366836"/>
                  <a:gd name="connsiteY39" fmla="*/ 1654970 h 2829107"/>
                  <a:gd name="connsiteX40" fmla="*/ 207168 w 1366836"/>
                  <a:gd name="connsiteY40" fmla="*/ 1602582 h 2829107"/>
                  <a:gd name="connsiteX41" fmla="*/ 211931 w 1366836"/>
                  <a:gd name="connsiteY41" fmla="*/ 1552576 h 2829107"/>
                  <a:gd name="connsiteX42" fmla="*/ 223837 w 1366836"/>
                  <a:gd name="connsiteY42" fmla="*/ 1385888 h 2829107"/>
                  <a:gd name="connsiteX43" fmla="*/ 228599 w 1366836"/>
                  <a:gd name="connsiteY43" fmla="*/ 1271588 h 2829107"/>
                  <a:gd name="connsiteX44" fmla="*/ 240506 w 1366836"/>
                  <a:gd name="connsiteY44" fmla="*/ 1154907 h 2829107"/>
                  <a:gd name="connsiteX45" fmla="*/ 278606 w 1366836"/>
                  <a:gd name="connsiteY45" fmla="*/ 1085851 h 2829107"/>
                  <a:gd name="connsiteX46" fmla="*/ 321468 w 1366836"/>
                  <a:gd name="connsiteY46" fmla="*/ 992982 h 2829107"/>
                  <a:gd name="connsiteX47" fmla="*/ 371473 w 1366836"/>
                  <a:gd name="connsiteY47" fmla="*/ 900114 h 2829107"/>
                  <a:gd name="connsiteX48" fmla="*/ 426242 w 1366836"/>
                  <a:gd name="connsiteY48" fmla="*/ 809627 h 2829107"/>
                  <a:gd name="connsiteX49" fmla="*/ 469105 w 1366836"/>
                  <a:gd name="connsiteY49" fmla="*/ 733427 h 2829107"/>
                  <a:gd name="connsiteX50" fmla="*/ 542923 w 1366836"/>
                  <a:gd name="connsiteY50" fmla="*/ 602458 h 2829107"/>
                  <a:gd name="connsiteX51" fmla="*/ 640554 w 1366836"/>
                  <a:gd name="connsiteY51" fmla="*/ 431007 h 2829107"/>
                  <a:gd name="connsiteX52" fmla="*/ 752473 w 1366836"/>
                  <a:gd name="connsiteY52" fmla="*/ 330996 h 2829107"/>
                  <a:gd name="connsiteX53" fmla="*/ 857248 w 1366836"/>
                  <a:gd name="connsiteY53" fmla="*/ 257177 h 2829107"/>
                  <a:gd name="connsiteX54" fmla="*/ 1016792 w 1366836"/>
                  <a:gd name="connsiteY54" fmla="*/ 185738 h 2829107"/>
                  <a:gd name="connsiteX55" fmla="*/ 1257298 w 1366836"/>
                  <a:gd name="connsiteY55" fmla="*/ 126208 h 2829107"/>
                  <a:gd name="connsiteX56" fmla="*/ 1366836 w 1366836"/>
                  <a:gd name="connsiteY56" fmla="*/ 121445 h 2829107"/>
                  <a:gd name="connsiteX57" fmla="*/ 1345404 w 1366836"/>
                  <a:gd name="connsiteY57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09537 w 1366836"/>
                  <a:gd name="connsiteY36" fmla="*/ 2271714 h 2829107"/>
                  <a:gd name="connsiteX37" fmla="*/ 104774 w 1366836"/>
                  <a:gd name="connsiteY37" fmla="*/ 2133601 h 2829107"/>
                  <a:gd name="connsiteX38" fmla="*/ 173831 w 1366836"/>
                  <a:gd name="connsiteY38" fmla="*/ 2031207 h 2829107"/>
                  <a:gd name="connsiteX39" fmla="*/ 188118 w 1366836"/>
                  <a:gd name="connsiteY39" fmla="*/ 1835945 h 2829107"/>
                  <a:gd name="connsiteX40" fmla="*/ 200024 w 1366836"/>
                  <a:gd name="connsiteY40" fmla="*/ 1654970 h 2829107"/>
                  <a:gd name="connsiteX41" fmla="*/ 207168 w 1366836"/>
                  <a:gd name="connsiteY41" fmla="*/ 1602582 h 2829107"/>
                  <a:gd name="connsiteX42" fmla="*/ 211931 w 1366836"/>
                  <a:gd name="connsiteY42" fmla="*/ 1552576 h 2829107"/>
                  <a:gd name="connsiteX43" fmla="*/ 223837 w 1366836"/>
                  <a:gd name="connsiteY43" fmla="*/ 1385888 h 2829107"/>
                  <a:gd name="connsiteX44" fmla="*/ 228599 w 1366836"/>
                  <a:gd name="connsiteY44" fmla="*/ 1271588 h 2829107"/>
                  <a:gd name="connsiteX45" fmla="*/ 240506 w 1366836"/>
                  <a:gd name="connsiteY45" fmla="*/ 1154907 h 2829107"/>
                  <a:gd name="connsiteX46" fmla="*/ 278606 w 1366836"/>
                  <a:gd name="connsiteY46" fmla="*/ 1085851 h 2829107"/>
                  <a:gd name="connsiteX47" fmla="*/ 321468 w 1366836"/>
                  <a:gd name="connsiteY47" fmla="*/ 992982 h 2829107"/>
                  <a:gd name="connsiteX48" fmla="*/ 371473 w 1366836"/>
                  <a:gd name="connsiteY48" fmla="*/ 900114 h 2829107"/>
                  <a:gd name="connsiteX49" fmla="*/ 426242 w 1366836"/>
                  <a:gd name="connsiteY49" fmla="*/ 809627 h 2829107"/>
                  <a:gd name="connsiteX50" fmla="*/ 469105 w 1366836"/>
                  <a:gd name="connsiteY50" fmla="*/ 733427 h 2829107"/>
                  <a:gd name="connsiteX51" fmla="*/ 542923 w 1366836"/>
                  <a:gd name="connsiteY51" fmla="*/ 602458 h 2829107"/>
                  <a:gd name="connsiteX52" fmla="*/ 640554 w 1366836"/>
                  <a:gd name="connsiteY52" fmla="*/ 431007 h 2829107"/>
                  <a:gd name="connsiteX53" fmla="*/ 752473 w 1366836"/>
                  <a:gd name="connsiteY53" fmla="*/ 330996 h 2829107"/>
                  <a:gd name="connsiteX54" fmla="*/ 857248 w 1366836"/>
                  <a:gd name="connsiteY54" fmla="*/ 257177 h 2829107"/>
                  <a:gd name="connsiteX55" fmla="*/ 1016792 w 1366836"/>
                  <a:gd name="connsiteY55" fmla="*/ 185738 h 2829107"/>
                  <a:gd name="connsiteX56" fmla="*/ 1257298 w 1366836"/>
                  <a:gd name="connsiteY56" fmla="*/ 126208 h 2829107"/>
                  <a:gd name="connsiteX57" fmla="*/ 1366836 w 1366836"/>
                  <a:gd name="connsiteY57" fmla="*/ 121445 h 2829107"/>
                  <a:gd name="connsiteX58" fmla="*/ 1345404 w 1366836"/>
                  <a:gd name="connsiteY58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4774 w 1366836"/>
                  <a:gd name="connsiteY38" fmla="*/ 2133601 h 2829107"/>
                  <a:gd name="connsiteX39" fmla="*/ 173831 w 1366836"/>
                  <a:gd name="connsiteY39" fmla="*/ 2031207 h 2829107"/>
                  <a:gd name="connsiteX40" fmla="*/ 188118 w 1366836"/>
                  <a:gd name="connsiteY40" fmla="*/ 1835945 h 2829107"/>
                  <a:gd name="connsiteX41" fmla="*/ 200024 w 1366836"/>
                  <a:gd name="connsiteY41" fmla="*/ 1654970 h 2829107"/>
                  <a:gd name="connsiteX42" fmla="*/ 207168 w 1366836"/>
                  <a:gd name="connsiteY42" fmla="*/ 1602582 h 2829107"/>
                  <a:gd name="connsiteX43" fmla="*/ 211931 w 1366836"/>
                  <a:gd name="connsiteY43" fmla="*/ 1552576 h 2829107"/>
                  <a:gd name="connsiteX44" fmla="*/ 223837 w 1366836"/>
                  <a:gd name="connsiteY44" fmla="*/ 1385888 h 2829107"/>
                  <a:gd name="connsiteX45" fmla="*/ 228599 w 1366836"/>
                  <a:gd name="connsiteY45" fmla="*/ 1271588 h 2829107"/>
                  <a:gd name="connsiteX46" fmla="*/ 240506 w 1366836"/>
                  <a:gd name="connsiteY46" fmla="*/ 1154907 h 2829107"/>
                  <a:gd name="connsiteX47" fmla="*/ 278606 w 1366836"/>
                  <a:gd name="connsiteY47" fmla="*/ 1085851 h 2829107"/>
                  <a:gd name="connsiteX48" fmla="*/ 321468 w 1366836"/>
                  <a:gd name="connsiteY48" fmla="*/ 992982 h 2829107"/>
                  <a:gd name="connsiteX49" fmla="*/ 371473 w 1366836"/>
                  <a:gd name="connsiteY49" fmla="*/ 900114 h 2829107"/>
                  <a:gd name="connsiteX50" fmla="*/ 426242 w 1366836"/>
                  <a:gd name="connsiteY50" fmla="*/ 809627 h 2829107"/>
                  <a:gd name="connsiteX51" fmla="*/ 469105 w 1366836"/>
                  <a:gd name="connsiteY51" fmla="*/ 733427 h 2829107"/>
                  <a:gd name="connsiteX52" fmla="*/ 542923 w 1366836"/>
                  <a:gd name="connsiteY52" fmla="*/ 602458 h 2829107"/>
                  <a:gd name="connsiteX53" fmla="*/ 640554 w 1366836"/>
                  <a:gd name="connsiteY53" fmla="*/ 431007 h 2829107"/>
                  <a:gd name="connsiteX54" fmla="*/ 752473 w 1366836"/>
                  <a:gd name="connsiteY54" fmla="*/ 330996 h 2829107"/>
                  <a:gd name="connsiteX55" fmla="*/ 857248 w 1366836"/>
                  <a:gd name="connsiteY55" fmla="*/ 257177 h 2829107"/>
                  <a:gd name="connsiteX56" fmla="*/ 1016792 w 1366836"/>
                  <a:gd name="connsiteY56" fmla="*/ 185738 h 2829107"/>
                  <a:gd name="connsiteX57" fmla="*/ 1257298 w 1366836"/>
                  <a:gd name="connsiteY57" fmla="*/ 126208 h 2829107"/>
                  <a:gd name="connsiteX58" fmla="*/ 1366836 w 1366836"/>
                  <a:gd name="connsiteY58" fmla="*/ 121445 h 2829107"/>
                  <a:gd name="connsiteX59" fmla="*/ 1345404 w 1366836"/>
                  <a:gd name="connsiteY59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9538 w 1366836"/>
                  <a:gd name="connsiteY38" fmla="*/ 2214563 h 2829107"/>
                  <a:gd name="connsiteX39" fmla="*/ 104774 w 1366836"/>
                  <a:gd name="connsiteY39" fmla="*/ 2133601 h 2829107"/>
                  <a:gd name="connsiteX40" fmla="*/ 173831 w 1366836"/>
                  <a:gd name="connsiteY40" fmla="*/ 2031207 h 2829107"/>
                  <a:gd name="connsiteX41" fmla="*/ 188118 w 1366836"/>
                  <a:gd name="connsiteY41" fmla="*/ 1835945 h 2829107"/>
                  <a:gd name="connsiteX42" fmla="*/ 200024 w 1366836"/>
                  <a:gd name="connsiteY42" fmla="*/ 1654970 h 2829107"/>
                  <a:gd name="connsiteX43" fmla="*/ 207168 w 1366836"/>
                  <a:gd name="connsiteY43" fmla="*/ 1602582 h 2829107"/>
                  <a:gd name="connsiteX44" fmla="*/ 211931 w 1366836"/>
                  <a:gd name="connsiteY44" fmla="*/ 1552576 h 2829107"/>
                  <a:gd name="connsiteX45" fmla="*/ 223837 w 1366836"/>
                  <a:gd name="connsiteY45" fmla="*/ 1385888 h 2829107"/>
                  <a:gd name="connsiteX46" fmla="*/ 228599 w 1366836"/>
                  <a:gd name="connsiteY46" fmla="*/ 1271588 h 2829107"/>
                  <a:gd name="connsiteX47" fmla="*/ 240506 w 1366836"/>
                  <a:gd name="connsiteY47" fmla="*/ 1154907 h 2829107"/>
                  <a:gd name="connsiteX48" fmla="*/ 278606 w 1366836"/>
                  <a:gd name="connsiteY48" fmla="*/ 1085851 h 2829107"/>
                  <a:gd name="connsiteX49" fmla="*/ 321468 w 1366836"/>
                  <a:gd name="connsiteY49" fmla="*/ 992982 h 2829107"/>
                  <a:gd name="connsiteX50" fmla="*/ 371473 w 1366836"/>
                  <a:gd name="connsiteY50" fmla="*/ 900114 h 2829107"/>
                  <a:gd name="connsiteX51" fmla="*/ 426242 w 1366836"/>
                  <a:gd name="connsiteY51" fmla="*/ 809627 h 2829107"/>
                  <a:gd name="connsiteX52" fmla="*/ 469105 w 1366836"/>
                  <a:gd name="connsiteY52" fmla="*/ 733427 h 2829107"/>
                  <a:gd name="connsiteX53" fmla="*/ 542923 w 1366836"/>
                  <a:gd name="connsiteY53" fmla="*/ 602458 h 2829107"/>
                  <a:gd name="connsiteX54" fmla="*/ 640554 w 1366836"/>
                  <a:gd name="connsiteY54" fmla="*/ 431007 h 2829107"/>
                  <a:gd name="connsiteX55" fmla="*/ 752473 w 1366836"/>
                  <a:gd name="connsiteY55" fmla="*/ 330996 h 2829107"/>
                  <a:gd name="connsiteX56" fmla="*/ 857248 w 1366836"/>
                  <a:gd name="connsiteY56" fmla="*/ 257177 h 2829107"/>
                  <a:gd name="connsiteX57" fmla="*/ 1016792 w 1366836"/>
                  <a:gd name="connsiteY57" fmla="*/ 185738 h 2829107"/>
                  <a:gd name="connsiteX58" fmla="*/ 1257298 w 1366836"/>
                  <a:gd name="connsiteY58" fmla="*/ 126208 h 2829107"/>
                  <a:gd name="connsiteX59" fmla="*/ 1366836 w 1366836"/>
                  <a:gd name="connsiteY59" fmla="*/ 121445 h 2829107"/>
                  <a:gd name="connsiteX60" fmla="*/ 1345404 w 1366836"/>
                  <a:gd name="connsiteY60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57151 w 1366836"/>
                  <a:gd name="connsiteY31" fmla="*/ 2821782 h 2829107"/>
                  <a:gd name="connsiteX32" fmla="*/ 123824 w 1366836"/>
                  <a:gd name="connsiteY32" fmla="*/ 2824165 h 2829107"/>
                  <a:gd name="connsiteX33" fmla="*/ 121444 w 1366836"/>
                  <a:gd name="connsiteY33" fmla="*/ 2712245 h 2829107"/>
                  <a:gd name="connsiteX34" fmla="*/ 121444 w 1366836"/>
                  <a:gd name="connsiteY34" fmla="*/ 2619376 h 2829107"/>
                  <a:gd name="connsiteX35" fmla="*/ 121443 w 1366836"/>
                  <a:gd name="connsiteY35" fmla="*/ 2562226 h 2829107"/>
                  <a:gd name="connsiteX36" fmla="*/ 119062 w 1366836"/>
                  <a:gd name="connsiteY36" fmla="*/ 2476501 h 2829107"/>
                  <a:gd name="connsiteX37" fmla="*/ 111919 w 1366836"/>
                  <a:gd name="connsiteY37" fmla="*/ 2393157 h 2829107"/>
                  <a:gd name="connsiteX38" fmla="*/ 109537 w 1366836"/>
                  <a:gd name="connsiteY38" fmla="*/ 2271714 h 2829107"/>
                  <a:gd name="connsiteX39" fmla="*/ 109538 w 1366836"/>
                  <a:gd name="connsiteY39" fmla="*/ 2214563 h 2829107"/>
                  <a:gd name="connsiteX40" fmla="*/ 104774 w 1366836"/>
                  <a:gd name="connsiteY40" fmla="*/ 2133601 h 2829107"/>
                  <a:gd name="connsiteX41" fmla="*/ 173831 w 1366836"/>
                  <a:gd name="connsiteY41" fmla="*/ 2031207 h 2829107"/>
                  <a:gd name="connsiteX42" fmla="*/ 188118 w 1366836"/>
                  <a:gd name="connsiteY42" fmla="*/ 1835945 h 2829107"/>
                  <a:gd name="connsiteX43" fmla="*/ 200024 w 1366836"/>
                  <a:gd name="connsiteY43" fmla="*/ 1654970 h 2829107"/>
                  <a:gd name="connsiteX44" fmla="*/ 207168 w 1366836"/>
                  <a:gd name="connsiteY44" fmla="*/ 1602582 h 2829107"/>
                  <a:gd name="connsiteX45" fmla="*/ 211931 w 1366836"/>
                  <a:gd name="connsiteY45" fmla="*/ 1552576 h 2829107"/>
                  <a:gd name="connsiteX46" fmla="*/ 223837 w 1366836"/>
                  <a:gd name="connsiteY46" fmla="*/ 1385888 h 2829107"/>
                  <a:gd name="connsiteX47" fmla="*/ 228599 w 1366836"/>
                  <a:gd name="connsiteY47" fmla="*/ 1271588 h 2829107"/>
                  <a:gd name="connsiteX48" fmla="*/ 240506 w 1366836"/>
                  <a:gd name="connsiteY48" fmla="*/ 1154907 h 2829107"/>
                  <a:gd name="connsiteX49" fmla="*/ 278606 w 1366836"/>
                  <a:gd name="connsiteY49" fmla="*/ 1085851 h 2829107"/>
                  <a:gd name="connsiteX50" fmla="*/ 321468 w 1366836"/>
                  <a:gd name="connsiteY50" fmla="*/ 992982 h 2829107"/>
                  <a:gd name="connsiteX51" fmla="*/ 371473 w 1366836"/>
                  <a:gd name="connsiteY51" fmla="*/ 900114 h 2829107"/>
                  <a:gd name="connsiteX52" fmla="*/ 426242 w 1366836"/>
                  <a:gd name="connsiteY52" fmla="*/ 809627 h 2829107"/>
                  <a:gd name="connsiteX53" fmla="*/ 469105 w 1366836"/>
                  <a:gd name="connsiteY53" fmla="*/ 733427 h 2829107"/>
                  <a:gd name="connsiteX54" fmla="*/ 542923 w 1366836"/>
                  <a:gd name="connsiteY54" fmla="*/ 602458 h 2829107"/>
                  <a:gd name="connsiteX55" fmla="*/ 640554 w 1366836"/>
                  <a:gd name="connsiteY55" fmla="*/ 431007 h 2829107"/>
                  <a:gd name="connsiteX56" fmla="*/ 752473 w 1366836"/>
                  <a:gd name="connsiteY56" fmla="*/ 330996 h 2829107"/>
                  <a:gd name="connsiteX57" fmla="*/ 857248 w 1366836"/>
                  <a:gd name="connsiteY57" fmla="*/ 257177 h 2829107"/>
                  <a:gd name="connsiteX58" fmla="*/ 1016792 w 1366836"/>
                  <a:gd name="connsiteY58" fmla="*/ 185738 h 2829107"/>
                  <a:gd name="connsiteX59" fmla="*/ 1257298 w 1366836"/>
                  <a:gd name="connsiteY59" fmla="*/ 126208 h 2829107"/>
                  <a:gd name="connsiteX60" fmla="*/ 1366836 w 1366836"/>
                  <a:gd name="connsiteY60" fmla="*/ 121445 h 2829107"/>
                  <a:gd name="connsiteX61" fmla="*/ 1345404 w 1366836"/>
                  <a:gd name="connsiteY61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57151 w 1366836"/>
                  <a:gd name="connsiteY32" fmla="*/ 2821782 h 2829107"/>
                  <a:gd name="connsiteX33" fmla="*/ 123824 w 1366836"/>
                  <a:gd name="connsiteY33" fmla="*/ 2824165 h 2829107"/>
                  <a:gd name="connsiteX34" fmla="*/ 121444 w 1366836"/>
                  <a:gd name="connsiteY34" fmla="*/ 2712245 h 2829107"/>
                  <a:gd name="connsiteX35" fmla="*/ 121444 w 1366836"/>
                  <a:gd name="connsiteY35" fmla="*/ 2619376 h 2829107"/>
                  <a:gd name="connsiteX36" fmla="*/ 121443 w 1366836"/>
                  <a:gd name="connsiteY36" fmla="*/ 2562226 h 2829107"/>
                  <a:gd name="connsiteX37" fmla="*/ 119062 w 1366836"/>
                  <a:gd name="connsiteY37" fmla="*/ 2476501 h 2829107"/>
                  <a:gd name="connsiteX38" fmla="*/ 111919 w 1366836"/>
                  <a:gd name="connsiteY38" fmla="*/ 2393157 h 2829107"/>
                  <a:gd name="connsiteX39" fmla="*/ 109537 w 1366836"/>
                  <a:gd name="connsiteY39" fmla="*/ 2271714 h 2829107"/>
                  <a:gd name="connsiteX40" fmla="*/ 109538 w 1366836"/>
                  <a:gd name="connsiteY40" fmla="*/ 2214563 h 2829107"/>
                  <a:gd name="connsiteX41" fmla="*/ 104774 w 1366836"/>
                  <a:gd name="connsiteY41" fmla="*/ 2133601 h 2829107"/>
                  <a:gd name="connsiteX42" fmla="*/ 173831 w 1366836"/>
                  <a:gd name="connsiteY42" fmla="*/ 2031207 h 2829107"/>
                  <a:gd name="connsiteX43" fmla="*/ 188118 w 1366836"/>
                  <a:gd name="connsiteY43" fmla="*/ 1835945 h 2829107"/>
                  <a:gd name="connsiteX44" fmla="*/ 200024 w 1366836"/>
                  <a:gd name="connsiteY44" fmla="*/ 1654970 h 2829107"/>
                  <a:gd name="connsiteX45" fmla="*/ 207168 w 1366836"/>
                  <a:gd name="connsiteY45" fmla="*/ 1602582 h 2829107"/>
                  <a:gd name="connsiteX46" fmla="*/ 211931 w 1366836"/>
                  <a:gd name="connsiteY46" fmla="*/ 1552576 h 2829107"/>
                  <a:gd name="connsiteX47" fmla="*/ 223837 w 1366836"/>
                  <a:gd name="connsiteY47" fmla="*/ 1385888 h 2829107"/>
                  <a:gd name="connsiteX48" fmla="*/ 228599 w 1366836"/>
                  <a:gd name="connsiteY48" fmla="*/ 1271588 h 2829107"/>
                  <a:gd name="connsiteX49" fmla="*/ 240506 w 1366836"/>
                  <a:gd name="connsiteY49" fmla="*/ 1154907 h 2829107"/>
                  <a:gd name="connsiteX50" fmla="*/ 278606 w 1366836"/>
                  <a:gd name="connsiteY50" fmla="*/ 1085851 h 2829107"/>
                  <a:gd name="connsiteX51" fmla="*/ 321468 w 1366836"/>
                  <a:gd name="connsiteY51" fmla="*/ 992982 h 2829107"/>
                  <a:gd name="connsiteX52" fmla="*/ 371473 w 1366836"/>
                  <a:gd name="connsiteY52" fmla="*/ 900114 h 2829107"/>
                  <a:gd name="connsiteX53" fmla="*/ 426242 w 1366836"/>
                  <a:gd name="connsiteY53" fmla="*/ 809627 h 2829107"/>
                  <a:gd name="connsiteX54" fmla="*/ 469105 w 1366836"/>
                  <a:gd name="connsiteY54" fmla="*/ 733427 h 2829107"/>
                  <a:gd name="connsiteX55" fmla="*/ 542923 w 1366836"/>
                  <a:gd name="connsiteY55" fmla="*/ 602458 h 2829107"/>
                  <a:gd name="connsiteX56" fmla="*/ 640554 w 1366836"/>
                  <a:gd name="connsiteY56" fmla="*/ 431007 h 2829107"/>
                  <a:gd name="connsiteX57" fmla="*/ 752473 w 1366836"/>
                  <a:gd name="connsiteY57" fmla="*/ 330996 h 2829107"/>
                  <a:gd name="connsiteX58" fmla="*/ 857248 w 1366836"/>
                  <a:gd name="connsiteY58" fmla="*/ 257177 h 2829107"/>
                  <a:gd name="connsiteX59" fmla="*/ 1016792 w 1366836"/>
                  <a:gd name="connsiteY59" fmla="*/ 185738 h 2829107"/>
                  <a:gd name="connsiteX60" fmla="*/ 1257298 w 1366836"/>
                  <a:gd name="connsiteY60" fmla="*/ 126208 h 2829107"/>
                  <a:gd name="connsiteX61" fmla="*/ 1366836 w 1366836"/>
                  <a:gd name="connsiteY61" fmla="*/ 121445 h 2829107"/>
                  <a:gd name="connsiteX62" fmla="*/ 1345404 w 1366836"/>
                  <a:gd name="connsiteY62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40482 w 1366836"/>
                  <a:gd name="connsiteY32" fmla="*/ 2776538 h 2829107"/>
                  <a:gd name="connsiteX33" fmla="*/ 57151 w 1366836"/>
                  <a:gd name="connsiteY33" fmla="*/ 2821782 h 2829107"/>
                  <a:gd name="connsiteX34" fmla="*/ 123824 w 1366836"/>
                  <a:gd name="connsiteY34" fmla="*/ 2824165 h 2829107"/>
                  <a:gd name="connsiteX35" fmla="*/ 121444 w 1366836"/>
                  <a:gd name="connsiteY35" fmla="*/ 2712245 h 2829107"/>
                  <a:gd name="connsiteX36" fmla="*/ 121444 w 1366836"/>
                  <a:gd name="connsiteY36" fmla="*/ 2619376 h 2829107"/>
                  <a:gd name="connsiteX37" fmla="*/ 121443 w 1366836"/>
                  <a:gd name="connsiteY37" fmla="*/ 2562226 h 2829107"/>
                  <a:gd name="connsiteX38" fmla="*/ 119062 w 1366836"/>
                  <a:gd name="connsiteY38" fmla="*/ 2476501 h 2829107"/>
                  <a:gd name="connsiteX39" fmla="*/ 111919 w 1366836"/>
                  <a:gd name="connsiteY39" fmla="*/ 2393157 h 2829107"/>
                  <a:gd name="connsiteX40" fmla="*/ 109537 w 1366836"/>
                  <a:gd name="connsiteY40" fmla="*/ 2271714 h 2829107"/>
                  <a:gd name="connsiteX41" fmla="*/ 109538 w 1366836"/>
                  <a:gd name="connsiteY41" fmla="*/ 2214563 h 2829107"/>
                  <a:gd name="connsiteX42" fmla="*/ 104774 w 1366836"/>
                  <a:gd name="connsiteY42" fmla="*/ 2133601 h 2829107"/>
                  <a:gd name="connsiteX43" fmla="*/ 173831 w 1366836"/>
                  <a:gd name="connsiteY43" fmla="*/ 2031207 h 2829107"/>
                  <a:gd name="connsiteX44" fmla="*/ 188118 w 1366836"/>
                  <a:gd name="connsiteY44" fmla="*/ 1835945 h 2829107"/>
                  <a:gd name="connsiteX45" fmla="*/ 200024 w 1366836"/>
                  <a:gd name="connsiteY45" fmla="*/ 1654970 h 2829107"/>
                  <a:gd name="connsiteX46" fmla="*/ 207168 w 1366836"/>
                  <a:gd name="connsiteY46" fmla="*/ 1602582 h 2829107"/>
                  <a:gd name="connsiteX47" fmla="*/ 211931 w 1366836"/>
                  <a:gd name="connsiteY47" fmla="*/ 1552576 h 2829107"/>
                  <a:gd name="connsiteX48" fmla="*/ 223837 w 1366836"/>
                  <a:gd name="connsiteY48" fmla="*/ 1385888 h 2829107"/>
                  <a:gd name="connsiteX49" fmla="*/ 228599 w 1366836"/>
                  <a:gd name="connsiteY49" fmla="*/ 1271588 h 2829107"/>
                  <a:gd name="connsiteX50" fmla="*/ 240506 w 1366836"/>
                  <a:gd name="connsiteY50" fmla="*/ 1154907 h 2829107"/>
                  <a:gd name="connsiteX51" fmla="*/ 278606 w 1366836"/>
                  <a:gd name="connsiteY51" fmla="*/ 1085851 h 2829107"/>
                  <a:gd name="connsiteX52" fmla="*/ 321468 w 1366836"/>
                  <a:gd name="connsiteY52" fmla="*/ 992982 h 2829107"/>
                  <a:gd name="connsiteX53" fmla="*/ 371473 w 1366836"/>
                  <a:gd name="connsiteY53" fmla="*/ 900114 h 2829107"/>
                  <a:gd name="connsiteX54" fmla="*/ 426242 w 1366836"/>
                  <a:gd name="connsiteY54" fmla="*/ 809627 h 2829107"/>
                  <a:gd name="connsiteX55" fmla="*/ 469105 w 1366836"/>
                  <a:gd name="connsiteY55" fmla="*/ 733427 h 2829107"/>
                  <a:gd name="connsiteX56" fmla="*/ 542923 w 1366836"/>
                  <a:gd name="connsiteY56" fmla="*/ 602458 h 2829107"/>
                  <a:gd name="connsiteX57" fmla="*/ 640554 w 1366836"/>
                  <a:gd name="connsiteY57" fmla="*/ 431007 h 2829107"/>
                  <a:gd name="connsiteX58" fmla="*/ 752473 w 1366836"/>
                  <a:gd name="connsiteY58" fmla="*/ 330996 h 2829107"/>
                  <a:gd name="connsiteX59" fmla="*/ 857248 w 1366836"/>
                  <a:gd name="connsiteY59" fmla="*/ 257177 h 2829107"/>
                  <a:gd name="connsiteX60" fmla="*/ 1016792 w 1366836"/>
                  <a:gd name="connsiteY60" fmla="*/ 185738 h 2829107"/>
                  <a:gd name="connsiteX61" fmla="*/ 1257298 w 1366836"/>
                  <a:gd name="connsiteY61" fmla="*/ 126208 h 2829107"/>
                  <a:gd name="connsiteX62" fmla="*/ 1366836 w 1366836"/>
                  <a:gd name="connsiteY62" fmla="*/ 121445 h 2829107"/>
                  <a:gd name="connsiteX63" fmla="*/ 1345404 w 1366836"/>
                  <a:gd name="connsiteY63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21430 w 1366836"/>
                  <a:gd name="connsiteY24" fmla="*/ 1940720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59545 w 1352550"/>
                  <a:gd name="connsiteY45" fmla="*/ 2031207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45282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8264 w 1352550"/>
                  <a:gd name="connsiteY67" fmla="*/ 50007 h 2829107"/>
                  <a:gd name="connsiteX68" fmla="*/ 1331118 w 1352550"/>
                  <a:gd name="connsiteY68" fmla="*/ 0 h 2829107"/>
                  <a:gd name="connsiteX0" fmla="*/ 1331118 w 1359696"/>
                  <a:gd name="connsiteY0" fmla="*/ 0 h 2829107"/>
                  <a:gd name="connsiteX1" fmla="*/ 1266825 w 1359696"/>
                  <a:gd name="connsiteY1" fmla="*/ 9527 h 2829107"/>
                  <a:gd name="connsiteX2" fmla="*/ 1154906 w 1359696"/>
                  <a:gd name="connsiteY2" fmla="*/ 28577 h 2829107"/>
                  <a:gd name="connsiteX3" fmla="*/ 1031081 w 1359696"/>
                  <a:gd name="connsiteY3" fmla="*/ 59533 h 2829107"/>
                  <a:gd name="connsiteX4" fmla="*/ 897730 w 1359696"/>
                  <a:gd name="connsiteY4" fmla="*/ 100014 h 2829107"/>
                  <a:gd name="connsiteX5" fmla="*/ 842963 w 1359696"/>
                  <a:gd name="connsiteY5" fmla="*/ 114301 h 2829107"/>
                  <a:gd name="connsiteX6" fmla="*/ 766762 w 1359696"/>
                  <a:gd name="connsiteY6" fmla="*/ 157162 h 2829107"/>
                  <a:gd name="connsiteX7" fmla="*/ 700088 w 1359696"/>
                  <a:gd name="connsiteY7" fmla="*/ 197645 h 2829107"/>
                  <a:gd name="connsiteX8" fmla="*/ 614364 w 1359696"/>
                  <a:gd name="connsiteY8" fmla="*/ 257176 h 2829107"/>
                  <a:gd name="connsiteX9" fmla="*/ 600075 w 1359696"/>
                  <a:gd name="connsiteY9" fmla="*/ 264321 h 2829107"/>
                  <a:gd name="connsiteX10" fmla="*/ 531019 w 1359696"/>
                  <a:gd name="connsiteY10" fmla="*/ 333376 h 2829107"/>
                  <a:gd name="connsiteX11" fmla="*/ 454817 w 1359696"/>
                  <a:gd name="connsiteY11" fmla="*/ 416720 h 2829107"/>
                  <a:gd name="connsiteX12" fmla="*/ 423863 w 1359696"/>
                  <a:gd name="connsiteY12" fmla="*/ 466727 h 2829107"/>
                  <a:gd name="connsiteX13" fmla="*/ 376238 w 1359696"/>
                  <a:gd name="connsiteY13" fmla="*/ 526258 h 2829107"/>
                  <a:gd name="connsiteX14" fmla="*/ 316707 w 1359696"/>
                  <a:gd name="connsiteY14" fmla="*/ 616745 h 2829107"/>
                  <a:gd name="connsiteX15" fmla="*/ 276226 w 1359696"/>
                  <a:gd name="connsiteY15" fmla="*/ 671514 h 2829107"/>
                  <a:gd name="connsiteX16" fmla="*/ 228599 w 1359696"/>
                  <a:gd name="connsiteY16" fmla="*/ 762001 h 2829107"/>
                  <a:gd name="connsiteX17" fmla="*/ 180976 w 1359696"/>
                  <a:gd name="connsiteY17" fmla="*/ 876300 h 2829107"/>
                  <a:gd name="connsiteX18" fmla="*/ 140495 w 1359696"/>
                  <a:gd name="connsiteY18" fmla="*/ 1004889 h 2829107"/>
                  <a:gd name="connsiteX19" fmla="*/ 95251 w 1359696"/>
                  <a:gd name="connsiteY19" fmla="*/ 1185863 h 2829107"/>
                  <a:gd name="connsiteX20" fmla="*/ 69057 w 1359696"/>
                  <a:gd name="connsiteY20" fmla="*/ 1312069 h 2829107"/>
                  <a:gd name="connsiteX21" fmla="*/ 42863 w 1359696"/>
                  <a:gd name="connsiteY21" fmla="*/ 1431132 h 2829107"/>
                  <a:gd name="connsiteX22" fmla="*/ 28577 w 1359696"/>
                  <a:gd name="connsiteY22" fmla="*/ 1526382 h 2829107"/>
                  <a:gd name="connsiteX23" fmla="*/ 19051 w 1359696"/>
                  <a:gd name="connsiteY23" fmla="*/ 1616870 h 2829107"/>
                  <a:gd name="connsiteX24" fmla="*/ 23814 w 1359696"/>
                  <a:gd name="connsiteY24" fmla="*/ 1700214 h 2829107"/>
                  <a:gd name="connsiteX25" fmla="*/ 23813 w 1359696"/>
                  <a:gd name="connsiteY25" fmla="*/ 1774032 h 2829107"/>
                  <a:gd name="connsiteX26" fmla="*/ 7144 w 1359696"/>
                  <a:gd name="connsiteY26" fmla="*/ 1940720 h 2829107"/>
                  <a:gd name="connsiteX27" fmla="*/ 9527 w 1359696"/>
                  <a:gd name="connsiteY27" fmla="*/ 2050257 h 2829107"/>
                  <a:gd name="connsiteX28" fmla="*/ 0 w 1359696"/>
                  <a:gd name="connsiteY28" fmla="*/ 2133601 h 2829107"/>
                  <a:gd name="connsiteX29" fmla="*/ 2383 w 1359696"/>
                  <a:gd name="connsiteY29" fmla="*/ 2224088 h 2829107"/>
                  <a:gd name="connsiteX30" fmla="*/ 1 w 1359696"/>
                  <a:gd name="connsiteY30" fmla="*/ 2328863 h 2829107"/>
                  <a:gd name="connsiteX31" fmla="*/ 9527 w 1359696"/>
                  <a:gd name="connsiteY31" fmla="*/ 2421732 h 2829107"/>
                  <a:gd name="connsiteX32" fmla="*/ 16671 w 1359696"/>
                  <a:gd name="connsiteY32" fmla="*/ 2521745 h 2829107"/>
                  <a:gd name="connsiteX33" fmla="*/ 23814 w 1359696"/>
                  <a:gd name="connsiteY33" fmla="*/ 2597945 h 2829107"/>
                  <a:gd name="connsiteX34" fmla="*/ 35720 w 1359696"/>
                  <a:gd name="connsiteY34" fmla="*/ 2700339 h 2829107"/>
                  <a:gd name="connsiteX35" fmla="*/ 38103 w 1359696"/>
                  <a:gd name="connsiteY35" fmla="*/ 2776538 h 2829107"/>
                  <a:gd name="connsiteX36" fmla="*/ 42865 w 1359696"/>
                  <a:gd name="connsiteY36" fmla="*/ 2821782 h 2829107"/>
                  <a:gd name="connsiteX37" fmla="*/ 109538 w 1359696"/>
                  <a:gd name="connsiteY37" fmla="*/ 2824165 h 2829107"/>
                  <a:gd name="connsiteX38" fmla="*/ 109539 w 1359696"/>
                  <a:gd name="connsiteY38" fmla="*/ 2764632 h 2829107"/>
                  <a:gd name="connsiteX39" fmla="*/ 107158 w 1359696"/>
                  <a:gd name="connsiteY39" fmla="*/ 2712245 h 2829107"/>
                  <a:gd name="connsiteX40" fmla="*/ 114301 w 1359696"/>
                  <a:gd name="connsiteY40" fmla="*/ 2619376 h 2829107"/>
                  <a:gd name="connsiteX41" fmla="*/ 114301 w 1359696"/>
                  <a:gd name="connsiteY41" fmla="*/ 2564607 h 2829107"/>
                  <a:gd name="connsiteX42" fmla="*/ 111920 w 1359696"/>
                  <a:gd name="connsiteY42" fmla="*/ 2481264 h 2829107"/>
                  <a:gd name="connsiteX43" fmla="*/ 114302 w 1359696"/>
                  <a:gd name="connsiteY43" fmla="*/ 2381251 h 2829107"/>
                  <a:gd name="connsiteX44" fmla="*/ 102395 w 1359696"/>
                  <a:gd name="connsiteY44" fmla="*/ 2295527 h 2829107"/>
                  <a:gd name="connsiteX45" fmla="*/ 95251 w 1359696"/>
                  <a:gd name="connsiteY45" fmla="*/ 2216945 h 2829107"/>
                  <a:gd name="connsiteX46" fmla="*/ 95251 w 1359696"/>
                  <a:gd name="connsiteY46" fmla="*/ 2133601 h 2829107"/>
                  <a:gd name="connsiteX47" fmla="*/ 102395 w 1359696"/>
                  <a:gd name="connsiteY47" fmla="*/ 2026444 h 2829107"/>
                  <a:gd name="connsiteX48" fmla="*/ 114300 w 1359696"/>
                  <a:gd name="connsiteY48" fmla="*/ 1852613 h 2829107"/>
                  <a:gd name="connsiteX49" fmla="*/ 126206 w 1359696"/>
                  <a:gd name="connsiteY49" fmla="*/ 1664495 h 2829107"/>
                  <a:gd name="connsiteX50" fmla="*/ 126207 w 1359696"/>
                  <a:gd name="connsiteY50" fmla="*/ 1595438 h 2829107"/>
                  <a:gd name="connsiteX51" fmla="*/ 142876 w 1359696"/>
                  <a:gd name="connsiteY51" fmla="*/ 1526382 h 2829107"/>
                  <a:gd name="connsiteX52" fmla="*/ 166689 w 1359696"/>
                  <a:gd name="connsiteY52" fmla="*/ 1388269 h 2829107"/>
                  <a:gd name="connsiteX53" fmla="*/ 204788 w 1359696"/>
                  <a:gd name="connsiteY53" fmla="*/ 1273969 h 2829107"/>
                  <a:gd name="connsiteX54" fmla="*/ 226220 w 1359696"/>
                  <a:gd name="connsiteY54" fmla="*/ 1154907 h 2829107"/>
                  <a:gd name="connsiteX55" fmla="*/ 259557 w 1359696"/>
                  <a:gd name="connsiteY55" fmla="*/ 1064420 h 2829107"/>
                  <a:gd name="connsiteX56" fmla="*/ 288132 w 1359696"/>
                  <a:gd name="connsiteY56" fmla="*/ 954882 h 2829107"/>
                  <a:gd name="connsiteX57" fmla="*/ 319087 w 1359696"/>
                  <a:gd name="connsiteY57" fmla="*/ 864395 h 2829107"/>
                  <a:gd name="connsiteX58" fmla="*/ 378618 w 1359696"/>
                  <a:gd name="connsiteY58" fmla="*/ 785814 h 2829107"/>
                  <a:gd name="connsiteX59" fmla="*/ 419100 w 1359696"/>
                  <a:gd name="connsiteY59" fmla="*/ 685802 h 2829107"/>
                  <a:gd name="connsiteX60" fmla="*/ 504825 w 1359696"/>
                  <a:gd name="connsiteY60" fmla="*/ 557214 h 2829107"/>
                  <a:gd name="connsiteX61" fmla="*/ 626268 w 1359696"/>
                  <a:gd name="connsiteY61" fmla="*/ 431007 h 2829107"/>
                  <a:gd name="connsiteX62" fmla="*/ 738187 w 1359696"/>
                  <a:gd name="connsiteY62" fmla="*/ 330996 h 2829107"/>
                  <a:gd name="connsiteX63" fmla="*/ 842962 w 1359696"/>
                  <a:gd name="connsiteY63" fmla="*/ 257177 h 2829107"/>
                  <a:gd name="connsiteX64" fmla="*/ 1002506 w 1359696"/>
                  <a:gd name="connsiteY64" fmla="*/ 185738 h 2829107"/>
                  <a:gd name="connsiteX65" fmla="*/ 1243012 w 1359696"/>
                  <a:gd name="connsiteY65" fmla="*/ 126208 h 2829107"/>
                  <a:gd name="connsiteX66" fmla="*/ 1352550 w 1359696"/>
                  <a:gd name="connsiteY66" fmla="*/ 121445 h 2829107"/>
                  <a:gd name="connsiteX67" fmla="*/ 1359696 w 1359696"/>
                  <a:gd name="connsiteY67" fmla="*/ 59532 h 2829107"/>
                  <a:gd name="connsiteX68" fmla="*/ 1331118 w 1359696"/>
                  <a:gd name="connsiteY68" fmla="*/ 0 h 2829107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14301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07158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147764 w 1359696"/>
                  <a:gd name="connsiteY65" fmla="*/ 140494 h 2821963"/>
                  <a:gd name="connsiteX66" fmla="*/ 1243012 w 1359696"/>
                  <a:gd name="connsiteY66" fmla="*/ 119064 h 2821963"/>
                  <a:gd name="connsiteX67" fmla="*/ 1352550 w 1359696"/>
                  <a:gd name="connsiteY67" fmla="*/ 107158 h 2821963"/>
                  <a:gd name="connsiteX68" fmla="*/ 1359696 w 1359696"/>
                  <a:gd name="connsiteY68" fmla="*/ 52388 h 2821963"/>
                  <a:gd name="connsiteX69" fmla="*/ 1340643 w 1359696"/>
                  <a:gd name="connsiteY69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064421 w 1359696"/>
                  <a:gd name="connsiteY65" fmla="*/ 164307 h 2821963"/>
                  <a:gd name="connsiteX66" fmla="*/ 1147764 w 1359696"/>
                  <a:gd name="connsiteY66" fmla="*/ 140494 h 2821963"/>
                  <a:gd name="connsiteX67" fmla="*/ 1243012 w 1359696"/>
                  <a:gd name="connsiteY67" fmla="*/ 119064 h 2821963"/>
                  <a:gd name="connsiteX68" fmla="*/ 1352550 w 1359696"/>
                  <a:gd name="connsiteY68" fmla="*/ 107158 h 2821963"/>
                  <a:gd name="connsiteX69" fmla="*/ 1359696 w 1359696"/>
                  <a:gd name="connsiteY69" fmla="*/ 52388 h 2821963"/>
                  <a:gd name="connsiteX70" fmla="*/ 1340643 w 1359696"/>
                  <a:gd name="connsiteY70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931071 w 1359696"/>
                  <a:gd name="connsiteY64" fmla="*/ 204788 h 2821963"/>
                  <a:gd name="connsiteX65" fmla="*/ 1002506 w 1359696"/>
                  <a:gd name="connsiteY65" fmla="*/ 178594 h 2821963"/>
                  <a:gd name="connsiteX66" fmla="*/ 1064421 w 1359696"/>
                  <a:gd name="connsiteY66" fmla="*/ 164307 h 2821963"/>
                  <a:gd name="connsiteX67" fmla="*/ 1147764 w 1359696"/>
                  <a:gd name="connsiteY67" fmla="*/ 140494 h 2821963"/>
                  <a:gd name="connsiteX68" fmla="*/ 1243012 w 1359696"/>
                  <a:gd name="connsiteY68" fmla="*/ 119064 h 2821963"/>
                  <a:gd name="connsiteX69" fmla="*/ 1352550 w 1359696"/>
                  <a:gd name="connsiteY69" fmla="*/ 107158 h 2821963"/>
                  <a:gd name="connsiteX70" fmla="*/ 1359696 w 1359696"/>
                  <a:gd name="connsiteY70" fmla="*/ 52388 h 2821963"/>
                  <a:gd name="connsiteX71" fmla="*/ 1340643 w 1359696"/>
                  <a:gd name="connsiteY71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897730 w 1359696"/>
                  <a:gd name="connsiteY5" fmla="*/ 92870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626268 w 1359696"/>
                  <a:gd name="connsiteY63" fmla="*/ 423863 h 2821963"/>
                  <a:gd name="connsiteX64" fmla="*/ 738187 w 1359696"/>
                  <a:gd name="connsiteY64" fmla="*/ 323852 h 2821963"/>
                  <a:gd name="connsiteX65" fmla="*/ 842962 w 1359696"/>
                  <a:gd name="connsiteY65" fmla="*/ 250033 h 2821963"/>
                  <a:gd name="connsiteX66" fmla="*/ 931071 w 1359696"/>
                  <a:gd name="connsiteY66" fmla="*/ 204788 h 2821963"/>
                  <a:gd name="connsiteX67" fmla="*/ 983456 w 1359696"/>
                  <a:gd name="connsiteY67" fmla="*/ 180975 h 2821963"/>
                  <a:gd name="connsiteX68" fmla="*/ 1059658 w 1359696"/>
                  <a:gd name="connsiteY68" fmla="*/ 152401 h 2821963"/>
                  <a:gd name="connsiteX69" fmla="*/ 1147764 w 1359696"/>
                  <a:gd name="connsiteY69" fmla="*/ 128588 h 2821963"/>
                  <a:gd name="connsiteX70" fmla="*/ 1243012 w 1359696"/>
                  <a:gd name="connsiteY70" fmla="*/ 119064 h 2821963"/>
                  <a:gd name="connsiteX71" fmla="*/ 1352550 w 1359696"/>
                  <a:gd name="connsiteY71" fmla="*/ 107158 h 2821963"/>
                  <a:gd name="connsiteX72" fmla="*/ 1359696 w 1359696"/>
                  <a:gd name="connsiteY72" fmla="*/ 52388 h 2821963"/>
                  <a:gd name="connsiteX73" fmla="*/ 1340643 w 1359696"/>
                  <a:gd name="connsiteY73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738187 w 1359696"/>
                  <a:gd name="connsiteY65" fmla="*/ 323852 h 2821963"/>
                  <a:gd name="connsiteX66" fmla="*/ 842962 w 1359696"/>
                  <a:gd name="connsiteY66" fmla="*/ 250033 h 2821963"/>
                  <a:gd name="connsiteX67" fmla="*/ 931071 w 1359696"/>
                  <a:gd name="connsiteY67" fmla="*/ 204788 h 2821963"/>
                  <a:gd name="connsiteX68" fmla="*/ 983456 w 1359696"/>
                  <a:gd name="connsiteY68" fmla="*/ 180975 h 2821963"/>
                  <a:gd name="connsiteX69" fmla="*/ 1059658 w 1359696"/>
                  <a:gd name="connsiteY69" fmla="*/ 152401 h 2821963"/>
                  <a:gd name="connsiteX70" fmla="*/ 1147764 w 1359696"/>
                  <a:gd name="connsiteY70" fmla="*/ 128588 h 2821963"/>
                  <a:gd name="connsiteX71" fmla="*/ 1243012 w 1359696"/>
                  <a:gd name="connsiteY71" fmla="*/ 119064 h 2821963"/>
                  <a:gd name="connsiteX72" fmla="*/ 1352550 w 1359696"/>
                  <a:gd name="connsiteY72" fmla="*/ 107158 h 2821963"/>
                  <a:gd name="connsiteX73" fmla="*/ 1359696 w 1359696"/>
                  <a:gd name="connsiteY73" fmla="*/ 52388 h 2821963"/>
                  <a:gd name="connsiteX74" fmla="*/ 1340643 w 1359696"/>
                  <a:gd name="connsiteY74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23826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23827 w 1359696"/>
                  <a:gd name="connsiteY39" fmla="*/ 2764631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1 w 1359696"/>
                  <a:gd name="connsiteY25" fmla="*/ 1795463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114300 w 1359696"/>
                  <a:gd name="connsiteY48" fmla="*/ 1845469 h 2823908"/>
                  <a:gd name="connsiteX49" fmla="*/ 126206 w 1359696"/>
                  <a:gd name="connsiteY49" fmla="*/ 1657351 h 2823908"/>
                  <a:gd name="connsiteX50" fmla="*/ 126207 w 1359696"/>
                  <a:gd name="connsiteY50" fmla="*/ 1588294 h 2823908"/>
                  <a:gd name="connsiteX51" fmla="*/ 142876 w 1359696"/>
                  <a:gd name="connsiteY51" fmla="*/ 1519238 h 2823908"/>
                  <a:gd name="connsiteX52" fmla="*/ 166689 w 1359696"/>
                  <a:gd name="connsiteY52" fmla="*/ 1381125 h 2823908"/>
                  <a:gd name="connsiteX53" fmla="*/ 200025 w 1359696"/>
                  <a:gd name="connsiteY53" fmla="*/ 1264443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226220 w 1359696"/>
                  <a:gd name="connsiteY53" fmla="*/ 1147763 h 2823908"/>
                  <a:gd name="connsiteX54" fmla="*/ 247651 w 1359696"/>
                  <a:gd name="connsiteY54" fmla="*/ 1057276 h 2823908"/>
                  <a:gd name="connsiteX55" fmla="*/ 285751 w 1359696"/>
                  <a:gd name="connsiteY55" fmla="*/ 947738 h 2823908"/>
                  <a:gd name="connsiteX56" fmla="*/ 319087 w 1359696"/>
                  <a:gd name="connsiteY56" fmla="*/ 857251 h 2823908"/>
                  <a:gd name="connsiteX57" fmla="*/ 364330 w 1359696"/>
                  <a:gd name="connsiteY57" fmla="*/ 764382 h 2823908"/>
                  <a:gd name="connsiteX58" fmla="*/ 414337 w 1359696"/>
                  <a:gd name="connsiteY58" fmla="*/ 678658 h 2823908"/>
                  <a:gd name="connsiteX59" fmla="*/ 464346 w 1359696"/>
                  <a:gd name="connsiteY59" fmla="*/ 611982 h 2823908"/>
                  <a:gd name="connsiteX60" fmla="*/ 504825 w 1359696"/>
                  <a:gd name="connsiteY60" fmla="*/ 550070 h 2823908"/>
                  <a:gd name="connsiteX61" fmla="*/ 573883 w 1359696"/>
                  <a:gd name="connsiteY61" fmla="*/ 478632 h 2823908"/>
                  <a:gd name="connsiteX62" fmla="*/ 626268 w 1359696"/>
                  <a:gd name="connsiteY62" fmla="*/ 423863 h 2823908"/>
                  <a:gd name="connsiteX63" fmla="*/ 685802 w 1359696"/>
                  <a:gd name="connsiteY63" fmla="*/ 371476 h 2823908"/>
                  <a:gd name="connsiteX64" fmla="*/ 738187 w 1359696"/>
                  <a:gd name="connsiteY64" fmla="*/ 323852 h 2823908"/>
                  <a:gd name="connsiteX65" fmla="*/ 842962 w 1359696"/>
                  <a:gd name="connsiteY65" fmla="*/ 250033 h 2823908"/>
                  <a:gd name="connsiteX66" fmla="*/ 931071 w 1359696"/>
                  <a:gd name="connsiteY66" fmla="*/ 204788 h 2823908"/>
                  <a:gd name="connsiteX67" fmla="*/ 983456 w 1359696"/>
                  <a:gd name="connsiteY67" fmla="*/ 180975 h 2823908"/>
                  <a:gd name="connsiteX68" fmla="*/ 1059658 w 1359696"/>
                  <a:gd name="connsiteY68" fmla="*/ 152401 h 2823908"/>
                  <a:gd name="connsiteX69" fmla="*/ 1147764 w 1359696"/>
                  <a:gd name="connsiteY69" fmla="*/ 128588 h 2823908"/>
                  <a:gd name="connsiteX70" fmla="*/ 1243012 w 1359696"/>
                  <a:gd name="connsiteY70" fmla="*/ 119064 h 2823908"/>
                  <a:gd name="connsiteX71" fmla="*/ 1352550 w 1359696"/>
                  <a:gd name="connsiteY71" fmla="*/ 107158 h 2823908"/>
                  <a:gd name="connsiteX72" fmla="*/ 1359696 w 1359696"/>
                  <a:gd name="connsiteY72" fmla="*/ 52388 h 2823908"/>
                  <a:gd name="connsiteX73" fmla="*/ 1340643 w 1359696"/>
                  <a:gd name="connsiteY7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226220 w 1359696"/>
                  <a:gd name="connsiteY52" fmla="*/ 1147763 h 2823908"/>
                  <a:gd name="connsiteX53" fmla="*/ 247651 w 1359696"/>
                  <a:gd name="connsiteY53" fmla="*/ 1057276 h 2823908"/>
                  <a:gd name="connsiteX54" fmla="*/ 285751 w 1359696"/>
                  <a:gd name="connsiteY54" fmla="*/ 947738 h 2823908"/>
                  <a:gd name="connsiteX55" fmla="*/ 319087 w 1359696"/>
                  <a:gd name="connsiteY55" fmla="*/ 857251 h 2823908"/>
                  <a:gd name="connsiteX56" fmla="*/ 364330 w 1359696"/>
                  <a:gd name="connsiteY56" fmla="*/ 764382 h 2823908"/>
                  <a:gd name="connsiteX57" fmla="*/ 414337 w 1359696"/>
                  <a:gd name="connsiteY57" fmla="*/ 678658 h 2823908"/>
                  <a:gd name="connsiteX58" fmla="*/ 464346 w 1359696"/>
                  <a:gd name="connsiteY58" fmla="*/ 611982 h 2823908"/>
                  <a:gd name="connsiteX59" fmla="*/ 504825 w 1359696"/>
                  <a:gd name="connsiteY59" fmla="*/ 550070 h 2823908"/>
                  <a:gd name="connsiteX60" fmla="*/ 573883 w 1359696"/>
                  <a:gd name="connsiteY60" fmla="*/ 478632 h 2823908"/>
                  <a:gd name="connsiteX61" fmla="*/ 626268 w 1359696"/>
                  <a:gd name="connsiteY61" fmla="*/ 423863 h 2823908"/>
                  <a:gd name="connsiteX62" fmla="*/ 685802 w 1359696"/>
                  <a:gd name="connsiteY62" fmla="*/ 371476 h 2823908"/>
                  <a:gd name="connsiteX63" fmla="*/ 738187 w 1359696"/>
                  <a:gd name="connsiteY63" fmla="*/ 323852 h 2823908"/>
                  <a:gd name="connsiteX64" fmla="*/ 842962 w 1359696"/>
                  <a:gd name="connsiteY64" fmla="*/ 250033 h 2823908"/>
                  <a:gd name="connsiteX65" fmla="*/ 931071 w 1359696"/>
                  <a:gd name="connsiteY65" fmla="*/ 204788 h 2823908"/>
                  <a:gd name="connsiteX66" fmla="*/ 983456 w 1359696"/>
                  <a:gd name="connsiteY66" fmla="*/ 180975 h 2823908"/>
                  <a:gd name="connsiteX67" fmla="*/ 1059658 w 1359696"/>
                  <a:gd name="connsiteY67" fmla="*/ 152401 h 2823908"/>
                  <a:gd name="connsiteX68" fmla="*/ 1147764 w 1359696"/>
                  <a:gd name="connsiteY68" fmla="*/ 128588 h 2823908"/>
                  <a:gd name="connsiteX69" fmla="*/ 1243012 w 1359696"/>
                  <a:gd name="connsiteY69" fmla="*/ 119064 h 2823908"/>
                  <a:gd name="connsiteX70" fmla="*/ 1352550 w 1359696"/>
                  <a:gd name="connsiteY70" fmla="*/ 107158 h 2823908"/>
                  <a:gd name="connsiteX71" fmla="*/ 1359696 w 1359696"/>
                  <a:gd name="connsiteY71" fmla="*/ 52388 h 2823908"/>
                  <a:gd name="connsiteX72" fmla="*/ 1340643 w 1359696"/>
                  <a:gd name="connsiteY72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226220 w 1359696"/>
                  <a:gd name="connsiteY51" fmla="*/ 1147763 h 2823908"/>
                  <a:gd name="connsiteX52" fmla="*/ 247651 w 1359696"/>
                  <a:gd name="connsiteY52" fmla="*/ 1057276 h 2823908"/>
                  <a:gd name="connsiteX53" fmla="*/ 285751 w 1359696"/>
                  <a:gd name="connsiteY53" fmla="*/ 947738 h 2823908"/>
                  <a:gd name="connsiteX54" fmla="*/ 319087 w 1359696"/>
                  <a:gd name="connsiteY54" fmla="*/ 857251 h 2823908"/>
                  <a:gd name="connsiteX55" fmla="*/ 364330 w 1359696"/>
                  <a:gd name="connsiteY55" fmla="*/ 764382 h 2823908"/>
                  <a:gd name="connsiteX56" fmla="*/ 414337 w 1359696"/>
                  <a:gd name="connsiteY56" fmla="*/ 678658 h 2823908"/>
                  <a:gd name="connsiteX57" fmla="*/ 464346 w 1359696"/>
                  <a:gd name="connsiteY57" fmla="*/ 611982 h 2823908"/>
                  <a:gd name="connsiteX58" fmla="*/ 504825 w 1359696"/>
                  <a:gd name="connsiteY58" fmla="*/ 550070 h 2823908"/>
                  <a:gd name="connsiteX59" fmla="*/ 573883 w 1359696"/>
                  <a:gd name="connsiteY59" fmla="*/ 478632 h 2823908"/>
                  <a:gd name="connsiteX60" fmla="*/ 626268 w 1359696"/>
                  <a:gd name="connsiteY60" fmla="*/ 423863 h 2823908"/>
                  <a:gd name="connsiteX61" fmla="*/ 685802 w 1359696"/>
                  <a:gd name="connsiteY61" fmla="*/ 371476 h 2823908"/>
                  <a:gd name="connsiteX62" fmla="*/ 738187 w 1359696"/>
                  <a:gd name="connsiteY62" fmla="*/ 323852 h 2823908"/>
                  <a:gd name="connsiteX63" fmla="*/ 842962 w 1359696"/>
                  <a:gd name="connsiteY63" fmla="*/ 250033 h 2823908"/>
                  <a:gd name="connsiteX64" fmla="*/ 931071 w 1359696"/>
                  <a:gd name="connsiteY64" fmla="*/ 204788 h 2823908"/>
                  <a:gd name="connsiteX65" fmla="*/ 983456 w 1359696"/>
                  <a:gd name="connsiteY65" fmla="*/ 180975 h 2823908"/>
                  <a:gd name="connsiteX66" fmla="*/ 1059658 w 1359696"/>
                  <a:gd name="connsiteY66" fmla="*/ 152401 h 2823908"/>
                  <a:gd name="connsiteX67" fmla="*/ 1147764 w 1359696"/>
                  <a:gd name="connsiteY67" fmla="*/ 128588 h 2823908"/>
                  <a:gd name="connsiteX68" fmla="*/ 1243012 w 1359696"/>
                  <a:gd name="connsiteY68" fmla="*/ 119064 h 2823908"/>
                  <a:gd name="connsiteX69" fmla="*/ 1352550 w 1359696"/>
                  <a:gd name="connsiteY69" fmla="*/ 107158 h 2823908"/>
                  <a:gd name="connsiteX70" fmla="*/ 1359696 w 1359696"/>
                  <a:gd name="connsiteY70" fmla="*/ 52388 h 2823908"/>
                  <a:gd name="connsiteX71" fmla="*/ 1340643 w 1359696"/>
                  <a:gd name="connsiteY71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226220 w 1359696"/>
                  <a:gd name="connsiteY50" fmla="*/ 1147763 h 2823908"/>
                  <a:gd name="connsiteX51" fmla="*/ 247651 w 1359696"/>
                  <a:gd name="connsiteY51" fmla="*/ 1057276 h 2823908"/>
                  <a:gd name="connsiteX52" fmla="*/ 285751 w 1359696"/>
                  <a:gd name="connsiteY52" fmla="*/ 947738 h 2823908"/>
                  <a:gd name="connsiteX53" fmla="*/ 319087 w 1359696"/>
                  <a:gd name="connsiteY53" fmla="*/ 857251 h 2823908"/>
                  <a:gd name="connsiteX54" fmla="*/ 364330 w 1359696"/>
                  <a:gd name="connsiteY54" fmla="*/ 764382 h 2823908"/>
                  <a:gd name="connsiteX55" fmla="*/ 414337 w 1359696"/>
                  <a:gd name="connsiteY55" fmla="*/ 678658 h 2823908"/>
                  <a:gd name="connsiteX56" fmla="*/ 464346 w 1359696"/>
                  <a:gd name="connsiteY56" fmla="*/ 611982 h 2823908"/>
                  <a:gd name="connsiteX57" fmla="*/ 504825 w 1359696"/>
                  <a:gd name="connsiteY57" fmla="*/ 550070 h 2823908"/>
                  <a:gd name="connsiteX58" fmla="*/ 573883 w 1359696"/>
                  <a:gd name="connsiteY58" fmla="*/ 478632 h 2823908"/>
                  <a:gd name="connsiteX59" fmla="*/ 626268 w 1359696"/>
                  <a:gd name="connsiteY59" fmla="*/ 423863 h 2823908"/>
                  <a:gd name="connsiteX60" fmla="*/ 685802 w 1359696"/>
                  <a:gd name="connsiteY60" fmla="*/ 371476 h 2823908"/>
                  <a:gd name="connsiteX61" fmla="*/ 738187 w 1359696"/>
                  <a:gd name="connsiteY61" fmla="*/ 323852 h 2823908"/>
                  <a:gd name="connsiteX62" fmla="*/ 842962 w 1359696"/>
                  <a:gd name="connsiteY62" fmla="*/ 250033 h 2823908"/>
                  <a:gd name="connsiteX63" fmla="*/ 931071 w 1359696"/>
                  <a:gd name="connsiteY63" fmla="*/ 204788 h 2823908"/>
                  <a:gd name="connsiteX64" fmla="*/ 983456 w 1359696"/>
                  <a:gd name="connsiteY64" fmla="*/ 180975 h 2823908"/>
                  <a:gd name="connsiteX65" fmla="*/ 1059658 w 1359696"/>
                  <a:gd name="connsiteY65" fmla="*/ 152401 h 2823908"/>
                  <a:gd name="connsiteX66" fmla="*/ 1147764 w 1359696"/>
                  <a:gd name="connsiteY66" fmla="*/ 128588 h 2823908"/>
                  <a:gd name="connsiteX67" fmla="*/ 1243012 w 1359696"/>
                  <a:gd name="connsiteY67" fmla="*/ 119064 h 2823908"/>
                  <a:gd name="connsiteX68" fmla="*/ 1352550 w 1359696"/>
                  <a:gd name="connsiteY68" fmla="*/ 107158 h 2823908"/>
                  <a:gd name="connsiteX69" fmla="*/ 1359696 w 1359696"/>
                  <a:gd name="connsiteY69" fmla="*/ 52388 h 2823908"/>
                  <a:gd name="connsiteX70" fmla="*/ 1340643 w 1359696"/>
                  <a:gd name="connsiteY70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697831 h 2823908"/>
                  <a:gd name="connsiteX25" fmla="*/ 14289 w 1359696"/>
                  <a:gd name="connsiteY25" fmla="*/ 1800226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226220 w 1359696"/>
                  <a:gd name="connsiteY48" fmla="*/ 1147763 h 2823908"/>
                  <a:gd name="connsiteX49" fmla="*/ 247651 w 1359696"/>
                  <a:gd name="connsiteY49" fmla="*/ 1057276 h 2823908"/>
                  <a:gd name="connsiteX50" fmla="*/ 285751 w 1359696"/>
                  <a:gd name="connsiteY50" fmla="*/ 947738 h 2823908"/>
                  <a:gd name="connsiteX51" fmla="*/ 319087 w 1359696"/>
                  <a:gd name="connsiteY51" fmla="*/ 857251 h 2823908"/>
                  <a:gd name="connsiteX52" fmla="*/ 364330 w 1359696"/>
                  <a:gd name="connsiteY52" fmla="*/ 764382 h 2823908"/>
                  <a:gd name="connsiteX53" fmla="*/ 414337 w 1359696"/>
                  <a:gd name="connsiteY53" fmla="*/ 678658 h 2823908"/>
                  <a:gd name="connsiteX54" fmla="*/ 464346 w 1359696"/>
                  <a:gd name="connsiteY54" fmla="*/ 611982 h 2823908"/>
                  <a:gd name="connsiteX55" fmla="*/ 504825 w 1359696"/>
                  <a:gd name="connsiteY55" fmla="*/ 550070 h 2823908"/>
                  <a:gd name="connsiteX56" fmla="*/ 573883 w 1359696"/>
                  <a:gd name="connsiteY56" fmla="*/ 478632 h 2823908"/>
                  <a:gd name="connsiteX57" fmla="*/ 626268 w 1359696"/>
                  <a:gd name="connsiteY57" fmla="*/ 423863 h 2823908"/>
                  <a:gd name="connsiteX58" fmla="*/ 685802 w 1359696"/>
                  <a:gd name="connsiteY58" fmla="*/ 371476 h 2823908"/>
                  <a:gd name="connsiteX59" fmla="*/ 738187 w 1359696"/>
                  <a:gd name="connsiteY59" fmla="*/ 323852 h 2823908"/>
                  <a:gd name="connsiteX60" fmla="*/ 842962 w 1359696"/>
                  <a:gd name="connsiteY60" fmla="*/ 250033 h 2823908"/>
                  <a:gd name="connsiteX61" fmla="*/ 931071 w 1359696"/>
                  <a:gd name="connsiteY61" fmla="*/ 204788 h 2823908"/>
                  <a:gd name="connsiteX62" fmla="*/ 983456 w 1359696"/>
                  <a:gd name="connsiteY62" fmla="*/ 180975 h 2823908"/>
                  <a:gd name="connsiteX63" fmla="*/ 1059658 w 1359696"/>
                  <a:gd name="connsiteY63" fmla="*/ 152401 h 2823908"/>
                  <a:gd name="connsiteX64" fmla="*/ 1147764 w 1359696"/>
                  <a:gd name="connsiteY64" fmla="*/ 128588 h 2823908"/>
                  <a:gd name="connsiteX65" fmla="*/ 1243012 w 1359696"/>
                  <a:gd name="connsiteY65" fmla="*/ 119064 h 2823908"/>
                  <a:gd name="connsiteX66" fmla="*/ 1352550 w 1359696"/>
                  <a:gd name="connsiteY66" fmla="*/ 107158 h 2823908"/>
                  <a:gd name="connsiteX67" fmla="*/ 1359696 w 1359696"/>
                  <a:gd name="connsiteY67" fmla="*/ 52388 h 2823908"/>
                  <a:gd name="connsiteX68" fmla="*/ 1340643 w 1359696"/>
                  <a:gd name="connsiteY68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800226 h 2823908"/>
                  <a:gd name="connsiteX25" fmla="*/ 9525 w 1359696"/>
                  <a:gd name="connsiteY25" fmla="*/ 1926433 h 2823908"/>
                  <a:gd name="connsiteX26" fmla="*/ 7145 w 1359696"/>
                  <a:gd name="connsiteY26" fmla="*/ 2045494 h 2823908"/>
                  <a:gd name="connsiteX27" fmla="*/ 0 w 1359696"/>
                  <a:gd name="connsiteY27" fmla="*/ 2126457 h 2823908"/>
                  <a:gd name="connsiteX28" fmla="*/ 2383 w 1359696"/>
                  <a:gd name="connsiteY28" fmla="*/ 2216944 h 2823908"/>
                  <a:gd name="connsiteX29" fmla="*/ 1 w 1359696"/>
                  <a:gd name="connsiteY29" fmla="*/ 2321719 h 2823908"/>
                  <a:gd name="connsiteX30" fmla="*/ 9527 w 1359696"/>
                  <a:gd name="connsiteY30" fmla="*/ 2414588 h 2823908"/>
                  <a:gd name="connsiteX31" fmla="*/ 16671 w 1359696"/>
                  <a:gd name="connsiteY31" fmla="*/ 2514601 h 2823908"/>
                  <a:gd name="connsiteX32" fmla="*/ 23814 w 1359696"/>
                  <a:gd name="connsiteY32" fmla="*/ 2590801 h 2823908"/>
                  <a:gd name="connsiteX33" fmla="*/ 28576 w 1359696"/>
                  <a:gd name="connsiteY33" fmla="*/ 2700339 h 2823908"/>
                  <a:gd name="connsiteX34" fmla="*/ 38103 w 1359696"/>
                  <a:gd name="connsiteY34" fmla="*/ 2769394 h 2823908"/>
                  <a:gd name="connsiteX35" fmla="*/ 42865 w 1359696"/>
                  <a:gd name="connsiteY35" fmla="*/ 2814638 h 2823908"/>
                  <a:gd name="connsiteX36" fmla="*/ 116682 w 1359696"/>
                  <a:gd name="connsiteY36" fmla="*/ 2819402 h 2823908"/>
                  <a:gd name="connsiteX37" fmla="*/ 123827 w 1359696"/>
                  <a:gd name="connsiteY37" fmla="*/ 2764631 h 2823908"/>
                  <a:gd name="connsiteX38" fmla="*/ 119064 w 1359696"/>
                  <a:gd name="connsiteY38" fmla="*/ 2707482 h 2823908"/>
                  <a:gd name="connsiteX39" fmla="*/ 114301 w 1359696"/>
                  <a:gd name="connsiteY39" fmla="*/ 2612232 h 2823908"/>
                  <a:gd name="connsiteX40" fmla="*/ 116683 w 1359696"/>
                  <a:gd name="connsiteY40" fmla="*/ 2562225 h 2823908"/>
                  <a:gd name="connsiteX41" fmla="*/ 111920 w 1359696"/>
                  <a:gd name="connsiteY41" fmla="*/ 2474120 h 2823908"/>
                  <a:gd name="connsiteX42" fmla="*/ 114302 w 1359696"/>
                  <a:gd name="connsiteY42" fmla="*/ 2376488 h 2823908"/>
                  <a:gd name="connsiteX43" fmla="*/ 109539 w 1359696"/>
                  <a:gd name="connsiteY43" fmla="*/ 2288383 h 2823908"/>
                  <a:gd name="connsiteX44" fmla="*/ 104776 w 1359696"/>
                  <a:gd name="connsiteY44" fmla="*/ 2209801 h 2823908"/>
                  <a:gd name="connsiteX45" fmla="*/ 104776 w 1359696"/>
                  <a:gd name="connsiteY45" fmla="*/ 2128838 h 2823908"/>
                  <a:gd name="connsiteX46" fmla="*/ 102395 w 1359696"/>
                  <a:gd name="connsiteY46" fmla="*/ 2019300 h 2823908"/>
                  <a:gd name="connsiteX47" fmla="*/ 226220 w 1359696"/>
                  <a:gd name="connsiteY47" fmla="*/ 1147763 h 2823908"/>
                  <a:gd name="connsiteX48" fmla="*/ 247651 w 1359696"/>
                  <a:gd name="connsiteY48" fmla="*/ 1057276 h 2823908"/>
                  <a:gd name="connsiteX49" fmla="*/ 285751 w 1359696"/>
                  <a:gd name="connsiteY49" fmla="*/ 947738 h 2823908"/>
                  <a:gd name="connsiteX50" fmla="*/ 319087 w 1359696"/>
                  <a:gd name="connsiteY50" fmla="*/ 857251 h 2823908"/>
                  <a:gd name="connsiteX51" fmla="*/ 364330 w 1359696"/>
                  <a:gd name="connsiteY51" fmla="*/ 764382 h 2823908"/>
                  <a:gd name="connsiteX52" fmla="*/ 414337 w 1359696"/>
                  <a:gd name="connsiteY52" fmla="*/ 678658 h 2823908"/>
                  <a:gd name="connsiteX53" fmla="*/ 464346 w 1359696"/>
                  <a:gd name="connsiteY53" fmla="*/ 611982 h 2823908"/>
                  <a:gd name="connsiteX54" fmla="*/ 504825 w 1359696"/>
                  <a:gd name="connsiteY54" fmla="*/ 550070 h 2823908"/>
                  <a:gd name="connsiteX55" fmla="*/ 573883 w 1359696"/>
                  <a:gd name="connsiteY55" fmla="*/ 478632 h 2823908"/>
                  <a:gd name="connsiteX56" fmla="*/ 626268 w 1359696"/>
                  <a:gd name="connsiteY56" fmla="*/ 423863 h 2823908"/>
                  <a:gd name="connsiteX57" fmla="*/ 685802 w 1359696"/>
                  <a:gd name="connsiteY57" fmla="*/ 371476 h 2823908"/>
                  <a:gd name="connsiteX58" fmla="*/ 738187 w 1359696"/>
                  <a:gd name="connsiteY58" fmla="*/ 323852 h 2823908"/>
                  <a:gd name="connsiteX59" fmla="*/ 842962 w 1359696"/>
                  <a:gd name="connsiteY59" fmla="*/ 250033 h 2823908"/>
                  <a:gd name="connsiteX60" fmla="*/ 931071 w 1359696"/>
                  <a:gd name="connsiteY60" fmla="*/ 204788 h 2823908"/>
                  <a:gd name="connsiteX61" fmla="*/ 983456 w 1359696"/>
                  <a:gd name="connsiteY61" fmla="*/ 180975 h 2823908"/>
                  <a:gd name="connsiteX62" fmla="*/ 1059658 w 1359696"/>
                  <a:gd name="connsiteY62" fmla="*/ 152401 h 2823908"/>
                  <a:gd name="connsiteX63" fmla="*/ 1147764 w 1359696"/>
                  <a:gd name="connsiteY63" fmla="*/ 128588 h 2823908"/>
                  <a:gd name="connsiteX64" fmla="*/ 1243012 w 1359696"/>
                  <a:gd name="connsiteY64" fmla="*/ 119064 h 2823908"/>
                  <a:gd name="connsiteX65" fmla="*/ 1352550 w 1359696"/>
                  <a:gd name="connsiteY65" fmla="*/ 107158 h 2823908"/>
                  <a:gd name="connsiteX66" fmla="*/ 1359696 w 1359696"/>
                  <a:gd name="connsiteY66" fmla="*/ 52388 h 2823908"/>
                  <a:gd name="connsiteX67" fmla="*/ 1340643 w 1359696"/>
                  <a:gd name="connsiteY67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9525 w 1359696"/>
                  <a:gd name="connsiteY24" fmla="*/ 1926433 h 2823908"/>
                  <a:gd name="connsiteX25" fmla="*/ 7145 w 1359696"/>
                  <a:gd name="connsiteY25" fmla="*/ 2045494 h 2823908"/>
                  <a:gd name="connsiteX26" fmla="*/ 0 w 1359696"/>
                  <a:gd name="connsiteY26" fmla="*/ 2126457 h 2823908"/>
                  <a:gd name="connsiteX27" fmla="*/ 2383 w 1359696"/>
                  <a:gd name="connsiteY27" fmla="*/ 2216944 h 2823908"/>
                  <a:gd name="connsiteX28" fmla="*/ 1 w 1359696"/>
                  <a:gd name="connsiteY28" fmla="*/ 2321719 h 2823908"/>
                  <a:gd name="connsiteX29" fmla="*/ 9527 w 1359696"/>
                  <a:gd name="connsiteY29" fmla="*/ 2414588 h 2823908"/>
                  <a:gd name="connsiteX30" fmla="*/ 16671 w 1359696"/>
                  <a:gd name="connsiteY30" fmla="*/ 2514601 h 2823908"/>
                  <a:gd name="connsiteX31" fmla="*/ 23814 w 1359696"/>
                  <a:gd name="connsiteY31" fmla="*/ 2590801 h 2823908"/>
                  <a:gd name="connsiteX32" fmla="*/ 28576 w 1359696"/>
                  <a:gd name="connsiteY32" fmla="*/ 2700339 h 2823908"/>
                  <a:gd name="connsiteX33" fmla="*/ 38103 w 1359696"/>
                  <a:gd name="connsiteY33" fmla="*/ 2769394 h 2823908"/>
                  <a:gd name="connsiteX34" fmla="*/ 42865 w 1359696"/>
                  <a:gd name="connsiteY34" fmla="*/ 2814638 h 2823908"/>
                  <a:gd name="connsiteX35" fmla="*/ 116682 w 1359696"/>
                  <a:gd name="connsiteY35" fmla="*/ 2819402 h 2823908"/>
                  <a:gd name="connsiteX36" fmla="*/ 123827 w 1359696"/>
                  <a:gd name="connsiteY36" fmla="*/ 2764631 h 2823908"/>
                  <a:gd name="connsiteX37" fmla="*/ 119064 w 1359696"/>
                  <a:gd name="connsiteY37" fmla="*/ 2707482 h 2823908"/>
                  <a:gd name="connsiteX38" fmla="*/ 114301 w 1359696"/>
                  <a:gd name="connsiteY38" fmla="*/ 2612232 h 2823908"/>
                  <a:gd name="connsiteX39" fmla="*/ 116683 w 1359696"/>
                  <a:gd name="connsiteY39" fmla="*/ 2562225 h 2823908"/>
                  <a:gd name="connsiteX40" fmla="*/ 111920 w 1359696"/>
                  <a:gd name="connsiteY40" fmla="*/ 2474120 h 2823908"/>
                  <a:gd name="connsiteX41" fmla="*/ 114302 w 1359696"/>
                  <a:gd name="connsiteY41" fmla="*/ 2376488 h 2823908"/>
                  <a:gd name="connsiteX42" fmla="*/ 109539 w 1359696"/>
                  <a:gd name="connsiteY42" fmla="*/ 2288383 h 2823908"/>
                  <a:gd name="connsiteX43" fmla="*/ 104776 w 1359696"/>
                  <a:gd name="connsiteY43" fmla="*/ 2209801 h 2823908"/>
                  <a:gd name="connsiteX44" fmla="*/ 104776 w 1359696"/>
                  <a:gd name="connsiteY44" fmla="*/ 2128838 h 2823908"/>
                  <a:gd name="connsiteX45" fmla="*/ 102395 w 1359696"/>
                  <a:gd name="connsiteY45" fmla="*/ 2019300 h 2823908"/>
                  <a:gd name="connsiteX46" fmla="*/ 226220 w 1359696"/>
                  <a:gd name="connsiteY46" fmla="*/ 1147763 h 2823908"/>
                  <a:gd name="connsiteX47" fmla="*/ 247651 w 1359696"/>
                  <a:gd name="connsiteY47" fmla="*/ 1057276 h 2823908"/>
                  <a:gd name="connsiteX48" fmla="*/ 285751 w 1359696"/>
                  <a:gd name="connsiteY48" fmla="*/ 947738 h 2823908"/>
                  <a:gd name="connsiteX49" fmla="*/ 319087 w 1359696"/>
                  <a:gd name="connsiteY49" fmla="*/ 857251 h 2823908"/>
                  <a:gd name="connsiteX50" fmla="*/ 364330 w 1359696"/>
                  <a:gd name="connsiteY50" fmla="*/ 764382 h 2823908"/>
                  <a:gd name="connsiteX51" fmla="*/ 414337 w 1359696"/>
                  <a:gd name="connsiteY51" fmla="*/ 678658 h 2823908"/>
                  <a:gd name="connsiteX52" fmla="*/ 464346 w 1359696"/>
                  <a:gd name="connsiteY52" fmla="*/ 611982 h 2823908"/>
                  <a:gd name="connsiteX53" fmla="*/ 504825 w 1359696"/>
                  <a:gd name="connsiteY53" fmla="*/ 550070 h 2823908"/>
                  <a:gd name="connsiteX54" fmla="*/ 573883 w 1359696"/>
                  <a:gd name="connsiteY54" fmla="*/ 478632 h 2823908"/>
                  <a:gd name="connsiteX55" fmla="*/ 626268 w 1359696"/>
                  <a:gd name="connsiteY55" fmla="*/ 423863 h 2823908"/>
                  <a:gd name="connsiteX56" fmla="*/ 685802 w 1359696"/>
                  <a:gd name="connsiteY56" fmla="*/ 371476 h 2823908"/>
                  <a:gd name="connsiteX57" fmla="*/ 738187 w 1359696"/>
                  <a:gd name="connsiteY57" fmla="*/ 323852 h 2823908"/>
                  <a:gd name="connsiteX58" fmla="*/ 842962 w 1359696"/>
                  <a:gd name="connsiteY58" fmla="*/ 250033 h 2823908"/>
                  <a:gd name="connsiteX59" fmla="*/ 931071 w 1359696"/>
                  <a:gd name="connsiteY59" fmla="*/ 204788 h 2823908"/>
                  <a:gd name="connsiteX60" fmla="*/ 983456 w 1359696"/>
                  <a:gd name="connsiteY60" fmla="*/ 180975 h 2823908"/>
                  <a:gd name="connsiteX61" fmla="*/ 1059658 w 1359696"/>
                  <a:gd name="connsiteY61" fmla="*/ 152401 h 2823908"/>
                  <a:gd name="connsiteX62" fmla="*/ 1147764 w 1359696"/>
                  <a:gd name="connsiteY62" fmla="*/ 128588 h 2823908"/>
                  <a:gd name="connsiteX63" fmla="*/ 1243012 w 1359696"/>
                  <a:gd name="connsiteY63" fmla="*/ 119064 h 2823908"/>
                  <a:gd name="connsiteX64" fmla="*/ 1352550 w 1359696"/>
                  <a:gd name="connsiteY64" fmla="*/ 107158 h 2823908"/>
                  <a:gd name="connsiteX65" fmla="*/ 1359696 w 1359696"/>
                  <a:gd name="connsiteY65" fmla="*/ 52388 h 2823908"/>
                  <a:gd name="connsiteX66" fmla="*/ 1340643 w 1359696"/>
                  <a:gd name="connsiteY66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7145 w 1359696"/>
                  <a:gd name="connsiteY24" fmla="*/ 2045494 h 2823908"/>
                  <a:gd name="connsiteX25" fmla="*/ 0 w 1359696"/>
                  <a:gd name="connsiteY25" fmla="*/ 2126457 h 2823908"/>
                  <a:gd name="connsiteX26" fmla="*/ 2383 w 1359696"/>
                  <a:gd name="connsiteY26" fmla="*/ 2216944 h 2823908"/>
                  <a:gd name="connsiteX27" fmla="*/ 1 w 1359696"/>
                  <a:gd name="connsiteY27" fmla="*/ 2321719 h 2823908"/>
                  <a:gd name="connsiteX28" fmla="*/ 9527 w 1359696"/>
                  <a:gd name="connsiteY28" fmla="*/ 2414588 h 2823908"/>
                  <a:gd name="connsiteX29" fmla="*/ 16671 w 1359696"/>
                  <a:gd name="connsiteY29" fmla="*/ 2514601 h 2823908"/>
                  <a:gd name="connsiteX30" fmla="*/ 23814 w 1359696"/>
                  <a:gd name="connsiteY30" fmla="*/ 2590801 h 2823908"/>
                  <a:gd name="connsiteX31" fmla="*/ 28576 w 1359696"/>
                  <a:gd name="connsiteY31" fmla="*/ 2700339 h 2823908"/>
                  <a:gd name="connsiteX32" fmla="*/ 38103 w 1359696"/>
                  <a:gd name="connsiteY32" fmla="*/ 2769394 h 2823908"/>
                  <a:gd name="connsiteX33" fmla="*/ 42865 w 1359696"/>
                  <a:gd name="connsiteY33" fmla="*/ 2814638 h 2823908"/>
                  <a:gd name="connsiteX34" fmla="*/ 116682 w 1359696"/>
                  <a:gd name="connsiteY34" fmla="*/ 2819402 h 2823908"/>
                  <a:gd name="connsiteX35" fmla="*/ 123827 w 1359696"/>
                  <a:gd name="connsiteY35" fmla="*/ 2764631 h 2823908"/>
                  <a:gd name="connsiteX36" fmla="*/ 119064 w 1359696"/>
                  <a:gd name="connsiteY36" fmla="*/ 2707482 h 2823908"/>
                  <a:gd name="connsiteX37" fmla="*/ 114301 w 1359696"/>
                  <a:gd name="connsiteY37" fmla="*/ 2612232 h 2823908"/>
                  <a:gd name="connsiteX38" fmla="*/ 116683 w 1359696"/>
                  <a:gd name="connsiteY38" fmla="*/ 2562225 h 2823908"/>
                  <a:gd name="connsiteX39" fmla="*/ 111920 w 1359696"/>
                  <a:gd name="connsiteY39" fmla="*/ 2474120 h 2823908"/>
                  <a:gd name="connsiteX40" fmla="*/ 114302 w 1359696"/>
                  <a:gd name="connsiteY40" fmla="*/ 2376488 h 2823908"/>
                  <a:gd name="connsiteX41" fmla="*/ 109539 w 1359696"/>
                  <a:gd name="connsiteY41" fmla="*/ 2288383 h 2823908"/>
                  <a:gd name="connsiteX42" fmla="*/ 104776 w 1359696"/>
                  <a:gd name="connsiteY42" fmla="*/ 2209801 h 2823908"/>
                  <a:gd name="connsiteX43" fmla="*/ 104776 w 1359696"/>
                  <a:gd name="connsiteY43" fmla="*/ 2128838 h 2823908"/>
                  <a:gd name="connsiteX44" fmla="*/ 102395 w 1359696"/>
                  <a:gd name="connsiteY44" fmla="*/ 2019300 h 2823908"/>
                  <a:gd name="connsiteX45" fmla="*/ 226220 w 1359696"/>
                  <a:gd name="connsiteY45" fmla="*/ 1147763 h 2823908"/>
                  <a:gd name="connsiteX46" fmla="*/ 247651 w 1359696"/>
                  <a:gd name="connsiteY46" fmla="*/ 1057276 h 2823908"/>
                  <a:gd name="connsiteX47" fmla="*/ 285751 w 1359696"/>
                  <a:gd name="connsiteY47" fmla="*/ 947738 h 2823908"/>
                  <a:gd name="connsiteX48" fmla="*/ 319087 w 1359696"/>
                  <a:gd name="connsiteY48" fmla="*/ 857251 h 2823908"/>
                  <a:gd name="connsiteX49" fmla="*/ 364330 w 1359696"/>
                  <a:gd name="connsiteY49" fmla="*/ 764382 h 2823908"/>
                  <a:gd name="connsiteX50" fmla="*/ 414337 w 1359696"/>
                  <a:gd name="connsiteY50" fmla="*/ 678658 h 2823908"/>
                  <a:gd name="connsiteX51" fmla="*/ 464346 w 1359696"/>
                  <a:gd name="connsiteY51" fmla="*/ 611982 h 2823908"/>
                  <a:gd name="connsiteX52" fmla="*/ 504825 w 1359696"/>
                  <a:gd name="connsiteY52" fmla="*/ 550070 h 2823908"/>
                  <a:gd name="connsiteX53" fmla="*/ 573883 w 1359696"/>
                  <a:gd name="connsiteY53" fmla="*/ 478632 h 2823908"/>
                  <a:gd name="connsiteX54" fmla="*/ 626268 w 1359696"/>
                  <a:gd name="connsiteY54" fmla="*/ 423863 h 2823908"/>
                  <a:gd name="connsiteX55" fmla="*/ 685802 w 1359696"/>
                  <a:gd name="connsiteY55" fmla="*/ 371476 h 2823908"/>
                  <a:gd name="connsiteX56" fmla="*/ 738187 w 1359696"/>
                  <a:gd name="connsiteY56" fmla="*/ 323852 h 2823908"/>
                  <a:gd name="connsiteX57" fmla="*/ 842962 w 1359696"/>
                  <a:gd name="connsiteY57" fmla="*/ 250033 h 2823908"/>
                  <a:gd name="connsiteX58" fmla="*/ 931071 w 1359696"/>
                  <a:gd name="connsiteY58" fmla="*/ 204788 h 2823908"/>
                  <a:gd name="connsiteX59" fmla="*/ 983456 w 1359696"/>
                  <a:gd name="connsiteY59" fmla="*/ 180975 h 2823908"/>
                  <a:gd name="connsiteX60" fmla="*/ 1059658 w 1359696"/>
                  <a:gd name="connsiteY60" fmla="*/ 152401 h 2823908"/>
                  <a:gd name="connsiteX61" fmla="*/ 1147764 w 1359696"/>
                  <a:gd name="connsiteY61" fmla="*/ 128588 h 2823908"/>
                  <a:gd name="connsiteX62" fmla="*/ 1243012 w 1359696"/>
                  <a:gd name="connsiteY62" fmla="*/ 119064 h 2823908"/>
                  <a:gd name="connsiteX63" fmla="*/ 1352550 w 1359696"/>
                  <a:gd name="connsiteY63" fmla="*/ 107158 h 2823908"/>
                  <a:gd name="connsiteX64" fmla="*/ 1359696 w 1359696"/>
                  <a:gd name="connsiteY64" fmla="*/ 52388 h 2823908"/>
                  <a:gd name="connsiteX65" fmla="*/ 1340643 w 1359696"/>
                  <a:gd name="connsiteY6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102395 w 1359696"/>
                  <a:gd name="connsiteY43" fmla="*/ 2019300 h 2823908"/>
                  <a:gd name="connsiteX44" fmla="*/ 226220 w 1359696"/>
                  <a:gd name="connsiteY44" fmla="*/ 1147763 h 2823908"/>
                  <a:gd name="connsiteX45" fmla="*/ 247651 w 1359696"/>
                  <a:gd name="connsiteY45" fmla="*/ 1057276 h 2823908"/>
                  <a:gd name="connsiteX46" fmla="*/ 285751 w 1359696"/>
                  <a:gd name="connsiteY46" fmla="*/ 947738 h 2823908"/>
                  <a:gd name="connsiteX47" fmla="*/ 319087 w 1359696"/>
                  <a:gd name="connsiteY47" fmla="*/ 857251 h 2823908"/>
                  <a:gd name="connsiteX48" fmla="*/ 364330 w 1359696"/>
                  <a:gd name="connsiteY48" fmla="*/ 764382 h 2823908"/>
                  <a:gd name="connsiteX49" fmla="*/ 414337 w 1359696"/>
                  <a:gd name="connsiteY49" fmla="*/ 678658 h 2823908"/>
                  <a:gd name="connsiteX50" fmla="*/ 464346 w 1359696"/>
                  <a:gd name="connsiteY50" fmla="*/ 611982 h 2823908"/>
                  <a:gd name="connsiteX51" fmla="*/ 504825 w 1359696"/>
                  <a:gd name="connsiteY51" fmla="*/ 550070 h 2823908"/>
                  <a:gd name="connsiteX52" fmla="*/ 573883 w 1359696"/>
                  <a:gd name="connsiteY52" fmla="*/ 478632 h 2823908"/>
                  <a:gd name="connsiteX53" fmla="*/ 626268 w 1359696"/>
                  <a:gd name="connsiteY53" fmla="*/ 423863 h 2823908"/>
                  <a:gd name="connsiteX54" fmla="*/ 685802 w 1359696"/>
                  <a:gd name="connsiteY54" fmla="*/ 371476 h 2823908"/>
                  <a:gd name="connsiteX55" fmla="*/ 738187 w 1359696"/>
                  <a:gd name="connsiteY55" fmla="*/ 323852 h 2823908"/>
                  <a:gd name="connsiteX56" fmla="*/ 842962 w 1359696"/>
                  <a:gd name="connsiteY56" fmla="*/ 250033 h 2823908"/>
                  <a:gd name="connsiteX57" fmla="*/ 931071 w 1359696"/>
                  <a:gd name="connsiteY57" fmla="*/ 204788 h 2823908"/>
                  <a:gd name="connsiteX58" fmla="*/ 983456 w 1359696"/>
                  <a:gd name="connsiteY58" fmla="*/ 180975 h 2823908"/>
                  <a:gd name="connsiteX59" fmla="*/ 1059658 w 1359696"/>
                  <a:gd name="connsiteY59" fmla="*/ 152401 h 2823908"/>
                  <a:gd name="connsiteX60" fmla="*/ 1147764 w 1359696"/>
                  <a:gd name="connsiteY60" fmla="*/ 128588 h 2823908"/>
                  <a:gd name="connsiteX61" fmla="*/ 1243012 w 1359696"/>
                  <a:gd name="connsiteY61" fmla="*/ 119064 h 2823908"/>
                  <a:gd name="connsiteX62" fmla="*/ 1352550 w 1359696"/>
                  <a:gd name="connsiteY62" fmla="*/ 107158 h 2823908"/>
                  <a:gd name="connsiteX63" fmla="*/ 1359696 w 1359696"/>
                  <a:gd name="connsiteY63" fmla="*/ 52388 h 2823908"/>
                  <a:gd name="connsiteX64" fmla="*/ 1340643 w 1359696"/>
                  <a:gd name="connsiteY6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226220 w 1359696"/>
                  <a:gd name="connsiteY43" fmla="*/ 1147763 h 2823908"/>
                  <a:gd name="connsiteX44" fmla="*/ 247651 w 1359696"/>
                  <a:gd name="connsiteY44" fmla="*/ 1057276 h 2823908"/>
                  <a:gd name="connsiteX45" fmla="*/ 285751 w 1359696"/>
                  <a:gd name="connsiteY45" fmla="*/ 947738 h 2823908"/>
                  <a:gd name="connsiteX46" fmla="*/ 319087 w 1359696"/>
                  <a:gd name="connsiteY46" fmla="*/ 857251 h 2823908"/>
                  <a:gd name="connsiteX47" fmla="*/ 364330 w 1359696"/>
                  <a:gd name="connsiteY47" fmla="*/ 764382 h 2823908"/>
                  <a:gd name="connsiteX48" fmla="*/ 414337 w 1359696"/>
                  <a:gd name="connsiteY48" fmla="*/ 678658 h 2823908"/>
                  <a:gd name="connsiteX49" fmla="*/ 464346 w 1359696"/>
                  <a:gd name="connsiteY49" fmla="*/ 611982 h 2823908"/>
                  <a:gd name="connsiteX50" fmla="*/ 504825 w 1359696"/>
                  <a:gd name="connsiteY50" fmla="*/ 550070 h 2823908"/>
                  <a:gd name="connsiteX51" fmla="*/ 573883 w 1359696"/>
                  <a:gd name="connsiteY51" fmla="*/ 478632 h 2823908"/>
                  <a:gd name="connsiteX52" fmla="*/ 626268 w 1359696"/>
                  <a:gd name="connsiteY52" fmla="*/ 423863 h 2823908"/>
                  <a:gd name="connsiteX53" fmla="*/ 685802 w 1359696"/>
                  <a:gd name="connsiteY53" fmla="*/ 371476 h 2823908"/>
                  <a:gd name="connsiteX54" fmla="*/ 738187 w 1359696"/>
                  <a:gd name="connsiteY54" fmla="*/ 323852 h 2823908"/>
                  <a:gd name="connsiteX55" fmla="*/ 842962 w 1359696"/>
                  <a:gd name="connsiteY55" fmla="*/ 250033 h 2823908"/>
                  <a:gd name="connsiteX56" fmla="*/ 931071 w 1359696"/>
                  <a:gd name="connsiteY56" fmla="*/ 204788 h 2823908"/>
                  <a:gd name="connsiteX57" fmla="*/ 983456 w 1359696"/>
                  <a:gd name="connsiteY57" fmla="*/ 180975 h 2823908"/>
                  <a:gd name="connsiteX58" fmla="*/ 1059658 w 1359696"/>
                  <a:gd name="connsiteY58" fmla="*/ 152401 h 2823908"/>
                  <a:gd name="connsiteX59" fmla="*/ 1147764 w 1359696"/>
                  <a:gd name="connsiteY59" fmla="*/ 128588 h 2823908"/>
                  <a:gd name="connsiteX60" fmla="*/ 1243012 w 1359696"/>
                  <a:gd name="connsiteY60" fmla="*/ 119064 h 2823908"/>
                  <a:gd name="connsiteX61" fmla="*/ 1352550 w 1359696"/>
                  <a:gd name="connsiteY61" fmla="*/ 107158 h 2823908"/>
                  <a:gd name="connsiteX62" fmla="*/ 1359696 w 1359696"/>
                  <a:gd name="connsiteY62" fmla="*/ 52388 h 2823908"/>
                  <a:gd name="connsiteX63" fmla="*/ 1340643 w 1359696"/>
                  <a:gd name="connsiteY6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19064 w 1359696"/>
                  <a:gd name="connsiteY34" fmla="*/ 2707482 h 2823908"/>
                  <a:gd name="connsiteX35" fmla="*/ 114301 w 1359696"/>
                  <a:gd name="connsiteY35" fmla="*/ 2612232 h 2823908"/>
                  <a:gd name="connsiteX36" fmla="*/ 116683 w 1359696"/>
                  <a:gd name="connsiteY36" fmla="*/ 2562225 h 2823908"/>
                  <a:gd name="connsiteX37" fmla="*/ 111920 w 1359696"/>
                  <a:gd name="connsiteY37" fmla="*/ 2474120 h 2823908"/>
                  <a:gd name="connsiteX38" fmla="*/ 114302 w 1359696"/>
                  <a:gd name="connsiteY38" fmla="*/ 2376488 h 2823908"/>
                  <a:gd name="connsiteX39" fmla="*/ 109539 w 1359696"/>
                  <a:gd name="connsiteY39" fmla="*/ 2288383 h 2823908"/>
                  <a:gd name="connsiteX40" fmla="*/ 104776 w 1359696"/>
                  <a:gd name="connsiteY40" fmla="*/ 2209801 h 2823908"/>
                  <a:gd name="connsiteX41" fmla="*/ 104776 w 1359696"/>
                  <a:gd name="connsiteY41" fmla="*/ 2128838 h 2823908"/>
                  <a:gd name="connsiteX42" fmla="*/ 226220 w 1359696"/>
                  <a:gd name="connsiteY42" fmla="*/ 1147763 h 2823908"/>
                  <a:gd name="connsiteX43" fmla="*/ 247651 w 1359696"/>
                  <a:gd name="connsiteY43" fmla="*/ 1057276 h 2823908"/>
                  <a:gd name="connsiteX44" fmla="*/ 285751 w 1359696"/>
                  <a:gd name="connsiteY44" fmla="*/ 947738 h 2823908"/>
                  <a:gd name="connsiteX45" fmla="*/ 319087 w 1359696"/>
                  <a:gd name="connsiteY45" fmla="*/ 857251 h 2823908"/>
                  <a:gd name="connsiteX46" fmla="*/ 364330 w 1359696"/>
                  <a:gd name="connsiteY46" fmla="*/ 764382 h 2823908"/>
                  <a:gd name="connsiteX47" fmla="*/ 414337 w 1359696"/>
                  <a:gd name="connsiteY47" fmla="*/ 678658 h 2823908"/>
                  <a:gd name="connsiteX48" fmla="*/ 464346 w 1359696"/>
                  <a:gd name="connsiteY48" fmla="*/ 611982 h 2823908"/>
                  <a:gd name="connsiteX49" fmla="*/ 504825 w 1359696"/>
                  <a:gd name="connsiteY49" fmla="*/ 550070 h 2823908"/>
                  <a:gd name="connsiteX50" fmla="*/ 573883 w 1359696"/>
                  <a:gd name="connsiteY50" fmla="*/ 478632 h 2823908"/>
                  <a:gd name="connsiteX51" fmla="*/ 626268 w 1359696"/>
                  <a:gd name="connsiteY51" fmla="*/ 423863 h 2823908"/>
                  <a:gd name="connsiteX52" fmla="*/ 685802 w 1359696"/>
                  <a:gd name="connsiteY52" fmla="*/ 371476 h 2823908"/>
                  <a:gd name="connsiteX53" fmla="*/ 738187 w 1359696"/>
                  <a:gd name="connsiteY53" fmla="*/ 323852 h 2823908"/>
                  <a:gd name="connsiteX54" fmla="*/ 842962 w 1359696"/>
                  <a:gd name="connsiteY54" fmla="*/ 250033 h 2823908"/>
                  <a:gd name="connsiteX55" fmla="*/ 931071 w 1359696"/>
                  <a:gd name="connsiteY55" fmla="*/ 204788 h 2823908"/>
                  <a:gd name="connsiteX56" fmla="*/ 983456 w 1359696"/>
                  <a:gd name="connsiteY56" fmla="*/ 180975 h 2823908"/>
                  <a:gd name="connsiteX57" fmla="*/ 1059658 w 1359696"/>
                  <a:gd name="connsiteY57" fmla="*/ 152401 h 2823908"/>
                  <a:gd name="connsiteX58" fmla="*/ 1147764 w 1359696"/>
                  <a:gd name="connsiteY58" fmla="*/ 128588 h 2823908"/>
                  <a:gd name="connsiteX59" fmla="*/ 1243012 w 1359696"/>
                  <a:gd name="connsiteY59" fmla="*/ 119064 h 2823908"/>
                  <a:gd name="connsiteX60" fmla="*/ 1352550 w 1359696"/>
                  <a:gd name="connsiteY60" fmla="*/ 107158 h 2823908"/>
                  <a:gd name="connsiteX61" fmla="*/ 1359696 w 1359696"/>
                  <a:gd name="connsiteY61" fmla="*/ 52388 h 2823908"/>
                  <a:gd name="connsiteX62" fmla="*/ 1340643 w 1359696"/>
                  <a:gd name="connsiteY62" fmla="*/ 0 h 2823908"/>
                  <a:gd name="connsiteX0" fmla="*/ 1340643 w 1359696"/>
                  <a:gd name="connsiteY0" fmla="*/ 0 h 2814638"/>
                  <a:gd name="connsiteX1" fmla="*/ 1266825 w 1359696"/>
                  <a:gd name="connsiteY1" fmla="*/ 2383 h 2814638"/>
                  <a:gd name="connsiteX2" fmla="*/ 1154906 w 1359696"/>
                  <a:gd name="connsiteY2" fmla="*/ 21433 h 2814638"/>
                  <a:gd name="connsiteX3" fmla="*/ 1042988 w 1359696"/>
                  <a:gd name="connsiteY3" fmla="*/ 40482 h 2814638"/>
                  <a:gd name="connsiteX4" fmla="*/ 973933 w 1359696"/>
                  <a:gd name="connsiteY4" fmla="*/ 61913 h 2814638"/>
                  <a:gd name="connsiteX5" fmla="*/ 904874 w 1359696"/>
                  <a:gd name="connsiteY5" fmla="*/ 83345 h 2814638"/>
                  <a:gd name="connsiteX6" fmla="*/ 842963 w 1359696"/>
                  <a:gd name="connsiteY6" fmla="*/ 107157 h 2814638"/>
                  <a:gd name="connsiteX7" fmla="*/ 766762 w 1359696"/>
                  <a:gd name="connsiteY7" fmla="*/ 150018 h 2814638"/>
                  <a:gd name="connsiteX8" fmla="*/ 700088 w 1359696"/>
                  <a:gd name="connsiteY8" fmla="*/ 190501 h 2814638"/>
                  <a:gd name="connsiteX9" fmla="*/ 623889 w 1359696"/>
                  <a:gd name="connsiteY9" fmla="*/ 242888 h 2814638"/>
                  <a:gd name="connsiteX10" fmla="*/ 588168 w 1359696"/>
                  <a:gd name="connsiteY10" fmla="*/ 273846 h 2814638"/>
                  <a:gd name="connsiteX11" fmla="*/ 531019 w 1359696"/>
                  <a:gd name="connsiteY11" fmla="*/ 326232 h 2814638"/>
                  <a:gd name="connsiteX12" fmla="*/ 457198 w 1359696"/>
                  <a:gd name="connsiteY12" fmla="*/ 402432 h 2814638"/>
                  <a:gd name="connsiteX13" fmla="*/ 419100 w 1359696"/>
                  <a:gd name="connsiteY13" fmla="*/ 450058 h 2814638"/>
                  <a:gd name="connsiteX14" fmla="*/ 361950 w 1359696"/>
                  <a:gd name="connsiteY14" fmla="*/ 521495 h 2814638"/>
                  <a:gd name="connsiteX15" fmla="*/ 309563 w 1359696"/>
                  <a:gd name="connsiteY15" fmla="*/ 607220 h 2814638"/>
                  <a:gd name="connsiteX16" fmla="*/ 276226 w 1359696"/>
                  <a:gd name="connsiteY16" fmla="*/ 664370 h 2814638"/>
                  <a:gd name="connsiteX17" fmla="*/ 228599 w 1359696"/>
                  <a:gd name="connsiteY17" fmla="*/ 754857 h 2814638"/>
                  <a:gd name="connsiteX18" fmla="*/ 180976 w 1359696"/>
                  <a:gd name="connsiteY18" fmla="*/ 869156 h 2814638"/>
                  <a:gd name="connsiteX19" fmla="*/ 140495 w 1359696"/>
                  <a:gd name="connsiteY19" fmla="*/ 997745 h 2814638"/>
                  <a:gd name="connsiteX20" fmla="*/ 95251 w 1359696"/>
                  <a:gd name="connsiteY20" fmla="*/ 1178719 h 2814638"/>
                  <a:gd name="connsiteX21" fmla="*/ 69057 w 1359696"/>
                  <a:gd name="connsiteY21" fmla="*/ 1304925 h 2814638"/>
                  <a:gd name="connsiteX22" fmla="*/ 42863 w 1359696"/>
                  <a:gd name="connsiteY22" fmla="*/ 1423988 h 2814638"/>
                  <a:gd name="connsiteX23" fmla="*/ 28577 w 1359696"/>
                  <a:gd name="connsiteY23" fmla="*/ 1519238 h 2814638"/>
                  <a:gd name="connsiteX24" fmla="*/ 0 w 1359696"/>
                  <a:gd name="connsiteY24" fmla="*/ 2126457 h 2814638"/>
                  <a:gd name="connsiteX25" fmla="*/ 2383 w 1359696"/>
                  <a:gd name="connsiteY25" fmla="*/ 2216944 h 2814638"/>
                  <a:gd name="connsiteX26" fmla="*/ 1 w 1359696"/>
                  <a:gd name="connsiteY26" fmla="*/ 2321719 h 2814638"/>
                  <a:gd name="connsiteX27" fmla="*/ 9527 w 1359696"/>
                  <a:gd name="connsiteY27" fmla="*/ 2414588 h 2814638"/>
                  <a:gd name="connsiteX28" fmla="*/ 16671 w 1359696"/>
                  <a:gd name="connsiteY28" fmla="*/ 2514601 h 2814638"/>
                  <a:gd name="connsiteX29" fmla="*/ 23814 w 1359696"/>
                  <a:gd name="connsiteY29" fmla="*/ 2590801 h 2814638"/>
                  <a:gd name="connsiteX30" fmla="*/ 28576 w 1359696"/>
                  <a:gd name="connsiteY30" fmla="*/ 2700339 h 2814638"/>
                  <a:gd name="connsiteX31" fmla="*/ 38103 w 1359696"/>
                  <a:gd name="connsiteY31" fmla="*/ 2769394 h 2814638"/>
                  <a:gd name="connsiteX32" fmla="*/ 42865 w 1359696"/>
                  <a:gd name="connsiteY32" fmla="*/ 2814638 h 2814638"/>
                  <a:gd name="connsiteX33" fmla="*/ 119064 w 1359696"/>
                  <a:gd name="connsiteY33" fmla="*/ 2707482 h 2814638"/>
                  <a:gd name="connsiteX34" fmla="*/ 114301 w 1359696"/>
                  <a:gd name="connsiteY34" fmla="*/ 2612232 h 2814638"/>
                  <a:gd name="connsiteX35" fmla="*/ 116683 w 1359696"/>
                  <a:gd name="connsiteY35" fmla="*/ 2562225 h 2814638"/>
                  <a:gd name="connsiteX36" fmla="*/ 111920 w 1359696"/>
                  <a:gd name="connsiteY36" fmla="*/ 2474120 h 2814638"/>
                  <a:gd name="connsiteX37" fmla="*/ 114302 w 1359696"/>
                  <a:gd name="connsiteY37" fmla="*/ 2376488 h 2814638"/>
                  <a:gd name="connsiteX38" fmla="*/ 109539 w 1359696"/>
                  <a:gd name="connsiteY38" fmla="*/ 2288383 h 2814638"/>
                  <a:gd name="connsiteX39" fmla="*/ 104776 w 1359696"/>
                  <a:gd name="connsiteY39" fmla="*/ 2209801 h 2814638"/>
                  <a:gd name="connsiteX40" fmla="*/ 104776 w 1359696"/>
                  <a:gd name="connsiteY40" fmla="*/ 2128838 h 2814638"/>
                  <a:gd name="connsiteX41" fmla="*/ 226220 w 1359696"/>
                  <a:gd name="connsiteY41" fmla="*/ 1147763 h 2814638"/>
                  <a:gd name="connsiteX42" fmla="*/ 247651 w 1359696"/>
                  <a:gd name="connsiteY42" fmla="*/ 1057276 h 2814638"/>
                  <a:gd name="connsiteX43" fmla="*/ 285751 w 1359696"/>
                  <a:gd name="connsiteY43" fmla="*/ 947738 h 2814638"/>
                  <a:gd name="connsiteX44" fmla="*/ 319087 w 1359696"/>
                  <a:gd name="connsiteY44" fmla="*/ 857251 h 2814638"/>
                  <a:gd name="connsiteX45" fmla="*/ 364330 w 1359696"/>
                  <a:gd name="connsiteY45" fmla="*/ 764382 h 2814638"/>
                  <a:gd name="connsiteX46" fmla="*/ 414337 w 1359696"/>
                  <a:gd name="connsiteY46" fmla="*/ 678658 h 2814638"/>
                  <a:gd name="connsiteX47" fmla="*/ 464346 w 1359696"/>
                  <a:gd name="connsiteY47" fmla="*/ 611982 h 2814638"/>
                  <a:gd name="connsiteX48" fmla="*/ 504825 w 1359696"/>
                  <a:gd name="connsiteY48" fmla="*/ 550070 h 2814638"/>
                  <a:gd name="connsiteX49" fmla="*/ 573883 w 1359696"/>
                  <a:gd name="connsiteY49" fmla="*/ 478632 h 2814638"/>
                  <a:gd name="connsiteX50" fmla="*/ 626268 w 1359696"/>
                  <a:gd name="connsiteY50" fmla="*/ 423863 h 2814638"/>
                  <a:gd name="connsiteX51" fmla="*/ 685802 w 1359696"/>
                  <a:gd name="connsiteY51" fmla="*/ 371476 h 2814638"/>
                  <a:gd name="connsiteX52" fmla="*/ 738187 w 1359696"/>
                  <a:gd name="connsiteY52" fmla="*/ 323852 h 2814638"/>
                  <a:gd name="connsiteX53" fmla="*/ 842962 w 1359696"/>
                  <a:gd name="connsiteY53" fmla="*/ 250033 h 2814638"/>
                  <a:gd name="connsiteX54" fmla="*/ 931071 w 1359696"/>
                  <a:gd name="connsiteY54" fmla="*/ 204788 h 2814638"/>
                  <a:gd name="connsiteX55" fmla="*/ 983456 w 1359696"/>
                  <a:gd name="connsiteY55" fmla="*/ 180975 h 2814638"/>
                  <a:gd name="connsiteX56" fmla="*/ 1059658 w 1359696"/>
                  <a:gd name="connsiteY56" fmla="*/ 152401 h 2814638"/>
                  <a:gd name="connsiteX57" fmla="*/ 1147764 w 1359696"/>
                  <a:gd name="connsiteY57" fmla="*/ 128588 h 2814638"/>
                  <a:gd name="connsiteX58" fmla="*/ 1243012 w 1359696"/>
                  <a:gd name="connsiteY58" fmla="*/ 119064 h 2814638"/>
                  <a:gd name="connsiteX59" fmla="*/ 1352550 w 1359696"/>
                  <a:gd name="connsiteY59" fmla="*/ 107158 h 2814638"/>
                  <a:gd name="connsiteX60" fmla="*/ 1359696 w 1359696"/>
                  <a:gd name="connsiteY60" fmla="*/ 52388 h 2814638"/>
                  <a:gd name="connsiteX61" fmla="*/ 1340643 w 1359696"/>
                  <a:gd name="connsiteY61" fmla="*/ 0 h 2814638"/>
                  <a:gd name="connsiteX0" fmla="*/ 1340643 w 1359696"/>
                  <a:gd name="connsiteY0" fmla="*/ 0 h 2769422"/>
                  <a:gd name="connsiteX1" fmla="*/ 1266825 w 1359696"/>
                  <a:gd name="connsiteY1" fmla="*/ 2383 h 2769422"/>
                  <a:gd name="connsiteX2" fmla="*/ 1154906 w 1359696"/>
                  <a:gd name="connsiteY2" fmla="*/ 21433 h 2769422"/>
                  <a:gd name="connsiteX3" fmla="*/ 1042988 w 1359696"/>
                  <a:gd name="connsiteY3" fmla="*/ 40482 h 2769422"/>
                  <a:gd name="connsiteX4" fmla="*/ 973933 w 1359696"/>
                  <a:gd name="connsiteY4" fmla="*/ 61913 h 2769422"/>
                  <a:gd name="connsiteX5" fmla="*/ 904874 w 1359696"/>
                  <a:gd name="connsiteY5" fmla="*/ 83345 h 2769422"/>
                  <a:gd name="connsiteX6" fmla="*/ 842963 w 1359696"/>
                  <a:gd name="connsiteY6" fmla="*/ 107157 h 2769422"/>
                  <a:gd name="connsiteX7" fmla="*/ 766762 w 1359696"/>
                  <a:gd name="connsiteY7" fmla="*/ 150018 h 2769422"/>
                  <a:gd name="connsiteX8" fmla="*/ 700088 w 1359696"/>
                  <a:gd name="connsiteY8" fmla="*/ 190501 h 2769422"/>
                  <a:gd name="connsiteX9" fmla="*/ 623889 w 1359696"/>
                  <a:gd name="connsiteY9" fmla="*/ 242888 h 2769422"/>
                  <a:gd name="connsiteX10" fmla="*/ 588168 w 1359696"/>
                  <a:gd name="connsiteY10" fmla="*/ 273846 h 2769422"/>
                  <a:gd name="connsiteX11" fmla="*/ 531019 w 1359696"/>
                  <a:gd name="connsiteY11" fmla="*/ 326232 h 2769422"/>
                  <a:gd name="connsiteX12" fmla="*/ 457198 w 1359696"/>
                  <a:gd name="connsiteY12" fmla="*/ 402432 h 2769422"/>
                  <a:gd name="connsiteX13" fmla="*/ 419100 w 1359696"/>
                  <a:gd name="connsiteY13" fmla="*/ 450058 h 2769422"/>
                  <a:gd name="connsiteX14" fmla="*/ 361950 w 1359696"/>
                  <a:gd name="connsiteY14" fmla="*/ 521495 h 2769422"/>
                  <a:gd name="connsiteX15" fmla="*/ 309563 w 1359696"/>
                  <a:gd name="connsiteY15" fmla="*/ 607220 h 2769422"/>
                  <a:gd name="connsiteX16" fmla="*/ 276226 w 1359696"/>
                  <a:gd name="connsiteY16" fmla="*/ 664370 h 2769422"/>
                  <a:gd name="connsiteX17" fmla="*/ 228599 w 1359696"/>
                  <a:gd name="connsiteY17" fmla="*/ 754857 h 2769422"/>
                  <a:gd name="connsiteX18" fmla="*/ 180976 w 1359696"/>
                  <a:gd name="connsiteY18" fmla="*/ 869156 h 2769422"/>
                  <a:gd name="connsiteX19" fmla="*/ 140495 w 1359696"/>
                  <a:gd name="connsiteY19" fmla="*/ 997745 h 2769422"/>
                  <a:gd name="connsiteX20" fmla="*/ 95251 w 1359696"/>
                  <a:gd name="connsiteY20" fmla="*/ 1178719 h 2769422"/>
                  <a:gd name="connsiteX21" fmla="*/ 69057 w 1359696"/>
                  <a:gd name="connsiteY21" fmla="*/ 1304925 h 2769422"/>
                  <a:gd name="connsiteX22" fmla="*/ 42863 w 1359696"/>
                  <a:gd name="connsiteY22" fmla="*/ 1423988 h 2769422"/>
                  <a:gd name="connsiteX23" fmla="*/ 28577 w 1359696"/>
                  <a:gd name="connsiteY23" fmla="*/ 1519238 h 2769422"/>
                  <a:gd name="connsiteX24" fmla="*/ 0 w 1359696"/>
                  <a:gd name="connsiteY24" fmla="*/ 2126457 h 2769422"/>
                  <a:gd name="connsiteX25" fmla="*/ 2383 w 1359696"/>
                  <a:gd name="connsiteY25" fmla="*/ 2216944 h 2769422"/>
                  <a:gd name="connsiteX26" fmla="*/ 1 w 1359696"/>
                  <a:gd name="connsiteY26" fmla="*/ 2321719 h 2769422"/>
                  <a:gd name="connsiteX27" fmla="*/ 9527 w 1359696"/>
                  <a:gd name="connsiteY27" fmla="*/ 2414588 h 2769422"/>
                  <a:gd name="connsiteX28" fmla="*/ 16671 w 1359696"/>
                  <a:gd name="connsiteY28" fmla="*/ 2514601 h 2769422"/>
                  <a:gd name="connsiteX29" fmla="*/ 23814 w 1359696"/>
                  <a:gd name="connsiteY29" fmla="*/ 2590801 h 2769422"/>
                  <a:gd name="connsiteX30" fmla="*/ 28576 w 1359696"/>
                  <a:gd name="connsiteY30" fmla="*/ 2700339 h 2769422"/>
                  <a:gd name="connsiteX31" fmla="*/ 38103 w 1359696"/>
                  <a:gd name="connsiteY31" fmla="*/ 2769394 h 2769422"/>
                  <a:gd name="connsiteX32" fmla="*/ 119064 w 1359696"/>
                  <a:gd name="connsiteY32" fmla="*/ 2707482 h 2769422"/>
                  <a:gd name="connsiteX33" fmla="*/ 114301 w 1359696"/>
                  <a:gd name="connsiteY33" fmla="*/ 2612232 h 2769422"/>
                  <a:gd name="connsiteX34" fmla="*/ 116683 w 1359696"/>
                  <a:gd name="connsiteY34" fmla="*/ 2562225 h 2769422"/>
                  <a:gd name="connsiteX35" fmla="*/ 111920 w 1359696"/>
                  <a:gd name="connsiteY35" fmla="*/ 2474120 h 2769422"/>
                  <a:gd name="connsiteX36" fmla="*/ 114302 w 1359696"/>
                  <a:gd name="connsiteY36" fmla="*/ 2376488 h 2769422"/>
                  <a:gd name="connsiteX37" fmla="*/ 109539 w 1359696"/>
                  <a:gd name="connsiteY37" fmla="*/ 2288383 h 2769422"/>
                  <a:gd name="connsiteX38" fmla="*/ 104776 w 1359696"/>
                  <a:gd name="connsiteY38" fmla="*/ 2209801 h 2769422"/>
                  <a:gd name="connsiteX39" fmla="*/ 104776 w 1359696"/>
                  <a:gd name="connsiteY39" fmla="*/ 2128838 h 2769422"/>
                  <a:gd name="connsiteX40" fmla="*/ 226220 w 1359696"/>
                  <a:gd name="connsiteY40" fmla="*/ 1147763 h 2769422"/>
                  <a:gd name="connsiteX41" fmla="*/ 247651 w 1359696"/>
                  <a:gd name="connsiteY41" fmla="*/ 1057276 h 2769422"/>
                  <a:gd name="connsiteX42" fmla="*/ 285751 w 1359696"/>
                  <a:gd name="connsiteY42" fmla="*/ 947738 h 2769422"/>
                  <a:gd name="connsiteX43" fmla="*/ 319087 w 1359696"/>
                  <a:gd name="connsiteY43" fmla="*/ 857251 h 2769422"/>
                  <a:gd name="connsiteX44" fmla="*/ 364330 w 1359696"/>
                  <a:gd name="connsiteY44" fmla="*/ 764382 h 2769422"/>
                  <a:gd name="connsiteX45" fmla="*/ 414337 w 1359696"/>
                  <a:gd name="connsiteY45" fmla="*/ 678658 h 2769422"/>
                  <a:gd name="connsiteX46" fmla="*/ 464346 w 1359696"/>
                  <a:gd name="connsiteY46" fmla="*/ 611982 h 2769422"/>
                  <a:gd name="connsiteX47" fmla="*/ 504825 w 1359696"/>
                  <a:gd name="connsiteY47" fmla="*/ 550070 h 2769422"/>
                  <a:gd name="connsiteX48" fmla="*/ 573883 w 1359696"/>
                  <a:gd name="connsiteY48" fmla="*/ 478632 h 2769422"/>
                  <a:gd name="connsiteX49" fmla="*/ 626268 w 1359696"/>
                  <a:gd name="connsiteY49" fmla="*/ 423863 h 2769422"/>
                  <a:gd name="connsiteX50" fmla="*/ 685802 w 1359696"/>
                  <a:gd name="connsiteY50" fmla="*/ 371476 h 2769422"/>
                  <a:gd name="connsiteX51" fmla="*/ 738187 w 1359696"/>
                  <a:gd name="connsiteY51" fmla="*/ 323852 h 2769422"/>
                  <a:gd name="connsiteX52" fmla="*/ 842962 w 1359696"/>
                  <a:gd name="connsiteY52" fmla="*/ 250033 h 2769422"/>
                  <a:gd name="connsiteX53" fmla="*/ 931071 w 1359696"/>
                  <a:gd name="connsiteY53" fmla="*/ 204788 h 2769422"/>
                  <a:gd name="connsiteX54" fmla="*/ 983456 w 1359696"/>
                  <a:gd name="connsiteY54" fmla="*/ 180975 h 2769422"/>
                  <a:gd name="connsiteX55" fmla="*/ 1059658 w 1359696"/>
                  <a:gd name="connsiteY55" fmla="*/ 152401 h 2769422"/>
                  <a:gd name="connsiteX56" fmla="*/ 1147764 w 1359696"/>
                  <a:gd name="connsiteY56" fmla="*/ 128588 h 2769422"/>
                  <a:gd name="connsiteX57" fmla="*/ 1243012 w 1359696"/>
                  <a:gd name="connsiteY57" fmla="*/ 119064 h 2769422"/>
                  <a:gd name="connsiteX58" fmla="*/ 1352550 w 1359696"/>
                  <a:gd name="connsiteY58" fmla="*/ 107158 h 2769422"/>
                  <a:gd name="connsiteX59" fmla="*/ 1359696 w 1359696"/>
                  <a:gd name="connsiteY59" fmla="*/ 52388 h 2769422"/>
                  <a:gd name="connsiteX60" fmla="*/ 1340643 w 1359696"/>
                  <a:gd name="connsiteY60" fmla="*/ 0 h 2769422"/>
                  <a:gd name="connsiteX0" fmla="*/ 1340643 w 1359696"/>
                  <a:gd name="connsiteY0" fmla="*/ 0 h 2771877"/>
                  <a:gd name="connsiteX1" fmla="*/ 1266825 w 1359696"/>
                  <a:gd name="connsiteY1" fmla="*/ 2383 h 2771877"/>
                  <a:gd name="connsiteX2" fmla="*/ 1154906 w 1359696"/>
                  <a:gd name="connsiteY2" fmla="*/ 21433 h 2771877"/>
                  <a:gd name="connsiteX3" fmla="*/ 1042988 w 1359696"/>
                  <a:gd name="connsiteY3" fmla="*/ 40482 h 2771877"/>
                  <a:gd name="connsiteX4" fmla="*/ 973933 w 1359696"/>
                  <a:gd name="connsiteY4" fmla="*/ 61913 h 2771877"/>
                  <a:gd name="connsiteX5" fmla="*/ 904874 w 1359696"/>
                  <a:gd name="connsiteY5" fmla="*/ 83345 h 2771877"/>
                  <a:gd name="connsiteX6" fmla="*/ 842963 w 1359696"/>
                  <a:gd name="connsiteY6" fmla="*/ 107157 h 2771877"/>
                  <a:gd name="connsiteX7" fmla="*/ 766762 w 1359696"/>
                  <a:gd name="connsiteY7" fmla="*/ 150018 h 2771877"/>
                  <a:gd name="connsiteX8" fmla="*/ 700088 w 1359696"/>
                  <a:gd name="connsiteY8" fmla="*/ 190501 h 2771877"/>
                  <a:gd name="connsiteX9" fmla="*/ 623889 w 1359696"/>
                  <a:gd name="connsiteY9" fmla="*/ 242888 h 2771877"/>
                  <a:gd name="connsiteX10" fmla="*/ 588168 w 1359696"/>
                  <a:gd name="connsiteY10" fmla="*/ 273846 h 2771877"/>
                  <a:gd name="connsiteX11" fmla="*/ 531019 w 1359696"/>
                  <a:gd name="connsiteY11" fmla="*/ 326232 h 2771877"/>
                  <a:gd name="connsiteX12" fmla="*/ 457198 w 1359696"/>
                  <a:gd name="connsiteY12" fmla="*/ 402432 h 2771877"/>
                  <a:gd name="connsiteX13" fmla="*/ 419100 w 1359696"/>
                  <a:gd name="connsiteY13" fmla="*/ 450058 h 2771877"/>
                  <a:gd name="connsiteX14" fmla="*/ 361950 w 1359696"/>
                  <a:gd name="connsiteY14" fmla="*/ 521495 h 2771877"/>
                  <a:gd name="connsiteX15" fmla="*/ 309563 w 1359696"/>
                  <a:gd name="connsiteY15" fmla="*/ 607220 h 2771877"/>
                  <a:gd name="connsiteX16" fmla="*/ 276226 w 1359696"/>
                  <a:gd name="connsiteY16" fmla="*/ 664370 h 2771877"/>
                  <a:gd name="connsiteX17" fmla="*/ 228599 w 1359696"/>
                  <a:gd name="connsiteY17" fmla="*/ 754857 h 2771877"/>
                  <a:gd name="connsiteX18" fmla="*/ 180976 w 1359696"/>
                  <a:gd name="connsiteY18" fmla="*/ 869156 h 2771877"/>
                  <a:gd name="connsiteX19" fmla="*/ 140495 w 1359696"/>
                  <a:gd name="connsiteY19" fmla="*/ 997745 h 2771877"/>
                  <a:gd name="connsiteX20" fmla="*/ 95251 w 1359696"/>
                  <a:gd name="connsiteY20" fmla="*/ 1178719 h 2771877"/>
                  <a:gd name="connsiteX21" fmla="*/ 69057 w 1359696"/>
                  <a:gd name="connsiteY21" fmla="*/ 1304925 h 2771877"/>
                  <a:gd name="connsiteX22" fmla="*/ 42863 w 1359696"/>
                  <a:gd name="connsiteY22" fmla="*/ 1423988 h 2771877"/>
                  <a:gd name="connsiteX23" fmla="*/ 28577 w 1359696"/>
                  <a:gd name="connsiteY23" fmla="*/ 1519238 h 2771877"/>
                  <a:gd name="connsiteX24" fmla="*/ 0 w 1359696"/>
                  <a:gd name="connsiteY24" fmla="*/ 2126457 h 2771877"/>
                  <a:gd name="connsiteX25" fmla="*/ 2383 w 1359696"/>
                  <a:gd name="connsiteY25" fmla="*/ 2216944 h 2771877"/>
                  <a:gd name="connsiteX26" fmla="*/ 1 w 1359696"/>
                  <a:gd name="connsiteY26" fmla="*/ 2321719 h 2771877"/>
                  <a:gd name="connsiteX27" fmla="*/ 9527 w 1359696"/>
                  <a:gd name="connsiteY27" fmla="*/ 2414588 h 2771877"/>
                  <a:gd name="connsiteX28" fmla="*/ 16671 w 1359696"/>
                  <a:gd name="connsiteY28" fmla="*/ 2514601 h 2771877"/>
                  <a:gd name="connsiteX29" fmla="*/ 23814 w 1359696"/>
                  <a:gd name="connsiteY29" fmla="*/ 2590801 h 2771877"/>
                  <a:gd name="connsiteX30" fmla="*/ 28576 w 1359696"/>
                  <a:gd name="connsiteY30" fmla="*/ 2700339 h 2771877"/>
                  <a:gd name="connsiteX31" fmla="*/ 38103 w 1359696"/>
                  <a:gd name="connsiteY31" fmla="*/ 2769394 h 2771877"/>
                  <a:gd name="connsiteX32" fmla="*/ 114301 w 1359696"/>
                  <a:gd name="connsiteY32" fmla="*/ 2612232 h 2771877"/>
                  <a:gd name="connsiteX33" fmla="*/ 116683 w 1359696"/>
                  <a:gd name="connsiteY33" fmla="*/ 2562225 h 2771877"/>
                  <a:gd name="connsiteX34" fmla="*/ 111920 w 1359696"/>
                  <a:gd name="connsiteY34" fmla="*/ 2474120 h 2771877"/>
                  <a:gd name="connsiteX35" fmla="*/ 114302 w 1359696"/>
                  <a:gd name="connsiteY35" fmla="*/ 2376488 h 2771877"/>
                  <a:gd name="connsiteX36" fmla="*/ 109539 w 1359696"/>
                  <a:gd name="connsiteY36" fmla="*/ 2288383 h 2771877"/>
                  <a:gd name="connsiteX37" fmla="*/ 104776 w 1359696"/>
                  <a:gd name="connsiteY37" fmla="*/ 2209801 h 2771877"/>
                  <a:gd name="connsiteX38" fmla="*/ 104776 w 1359696"/>
                  <a:gd name="connsiteY38" fmla="*/ 2128838 h 2771877"/>
                  <a:gd name="connsiteX39" fmla="*/ 226220 w 1359696"/>
                  <a:gd name="connsiteY39" fmla="*/ 1147763 h 2771877"/>
                  <a:gd name="connsiteX40" fmla="*/ 247651 w 1359696"/>
                  <a:gd name="connsiteY40" fmla="*/ 1057276 h 2771877"/>
                  <a:gd name="connsiteX41" fmla="*/ 285751 w 1359696"/>
                  <a:gd name="connsiteY41" fmla="*/ 947738 h 2771877"/>
                  <a:gd name="connsiteX42" fmla="*/ 319087 w 1359696"/>
                  <a:gd name="connsiteY42" fmla="*/ 857251 h 2771877"/>
                  <a:gd name="connsiteX43" fmla="*/ 364330 w 1359696"/>
                  <a:gd name="connsiteY43" fmla="*/ 764382 h 2771877"/>
                  <a:gd name="connsiteX44" fmla="*/ 414337 w 1359696"/>
                  <a:gd name="connsiteY44" fmla="*/ 678658 h 2771877"/>
                  <a:gd name="connsiteX45" fmla="*/ 464346 w 1359696"/>
                  <a:gd name="connsiteY45" fmla="*/ 611982 h 2771877"/>
                  <a:gd name="connsiteX46" fmla="*/ 504825 w 1359696"/>
                  <a:gd name="connsiteY46" fmla="*/ 550070 h 2771877"/>
                  <a:gd name="connsiteX47" fmla="*/ 573883 w 1359696"/>
                  <a:gd name="connsiteY47" fmla="*/ 478632 h 2771877"/>
                  <a:gd name="connsiteX48" fmla="*/ 626268 w 1359696"/>
                  <a:gd name="connsiteY48" fmla="*/ 423863 h 2771877"/>
                  <a:gd name="connsiteX49" fmla="*/ 685802 w 1359696"/>
                  <a:gd name="connsiteY49" fmla="*/ 371476 h 2771877"/>
                  <a:gd name="connsiteX50" fmla="*/ 738187 w 1359696"/>
                  <a:gd name="connsiteY50" fmla="*/ 323852 h 2771877"/>
                  <a:gd name="connsiteX51" fmla="*/ 842962 w 1359696"/>
                  <a:gd name="connsiteY51" fmla="*/ 250033 h 2771877"/>
                  <a:gd name="connsiteX52" fmla="*/ 931071 w 1359696"/>
                  <a:gd name="connsiteY52" fmla="*/ 204788 h 2771877"/>
                  <a:gd name="connsiteX53" fmla="*/ 983456 w 1359696"/>
                  <a:gd name="connsiteY53" fmla="*/ 180975 h 2771877"/>
                  <a:gd name="connsiteX54" fmla="*/ 1059658 w 1359696"/>
                  <a:gd name="connsiteY54" fmla="*/ 152401 h 2771877"/>
                  <a:gd name="connsiteX55" fmla="*/ 1147764 w 1359696"/>
                  <a:gd name="connsiteY55" fmla="*/ 128588 h 2771877"/>
                  <a:gd name="connsiteX56" fmla="*/ 1243012 w 1359696"/>
                  <a:gd name="connsiteY56" fmla="*/ 119064 h 2771877"/>
                  <a:gd name="connsiteX57" fmla="*/ 1352550 w 1359696"/>
                  <a:gd name="connsiteY57" fmla="*/ 107158 h 2771877"/>
                  <a:gd name="connsiteX58" fmla="*/ 1359696 w 1359696"/>
                  <a:gd name="connsiteY58" fmla="*/ 52388 h 2771877"/>
                  <a:gd name="connsiteX59" fmla="*/ 1340643 w 1359696"/>
                  <a:gd name="connsiteY59" fmla="*/ 0 h 2771877"/>
                  <a:gd name="connsiteX0" fmla="*/ 1340643 w 1359696"/>
                  <a:gd name="connsiteY0" fmla="*/ 0 h 2774390"/>
                  <a:gd name="connsiteX1" fmla="*/ 1266825 w 1359696"/>
                  <a:gd name="connsiteY1" fmla="*/ 2383 h 2774390"/>
                  <a:gd name="connsiteX2" fmla="*/ 1154906 w 1359696"/>
                  <a:gd name="connsiteY2" fmla="*/ 21433 h 2774390"/>
                  <a:gd name="connsiteX3" fmla="*/ 1042988 w 1359696"/>
                  <a:gd name="connsiteY3" fmla="*/ 40482 h 2774390"/>
                  <a:gd name="connsiteX4" fmla="*/ 973933 w 1359696"/>
                  <a:gd name="connsiteY4" fmla="*/ 61913 h 2774390"/>
                  <a:gd name="connsiteX5" fmla="*/ 904874 w 1359696"/>
                  <a:gd name="connsiteY5" fmla="*/ 83345 h 2774390"/>
                  <a:gd name="connsiteX6" fmla="*/ 842963 w 1359696"/>
                  <a:gd name="connsiteY6" fmla="*/ 107157 h 2774390"/>
                  <a:gd name="connsiteX7" fmla="*/ 766762 w 1359696"/>
                  <a:gd name="connsiteY7" fmla="*/ 150018 h 2774390"/>
                  <a:gd name="connsiteX8" fmla="*/ 700088 w 1359696"/>
                  <a:gd name="connsiteY8" fmla="*/ 190501 h 2774390"/>
                  <a:gd name="connsiteX9" fmla="*/ 623889 w 1359696"/>
                  <a:gd name="connsiteY9" fmla="*/ 242888 h 2774390"/>
                  <a:gd name="connsiteX10" fmla="*/ 588168 w 1359696"/>
                  <a:gd name="connsiteY10" fmla="*/ 273846 h 2774390"/>
                  <a:gd name="connsiteX11" fmla="*/ 531019 w 1359696"/>
                  <a:gd name="connsiteY11" fmla="*/ 326232 h 2774390"/>
                  <a:gd name="connsiteX12" fmla="*/ 457198 w 1359696"/>
                  <a:gd name="connsiteY12" fmla="*/ 402432 h 2774390"/>
                  <a:gd name="connsiteX13" fmla="*/ 419100 w 1359696"/>
                  <a:gd name="connsiteY13" fmla="*/ 450058 h 2774390"/>
                  <a:gd name="connsiteX14" fmla="*/ 361950 w 1359696"/>
                  <a:gd name="connsiteY14" fmla="*/ 521495 h 2774390"/>
                  <a:gd name="connsiteX15" fmla="*/ 309563 w 1359696"/>
                  <a:gd name="connsiteY15" fmla="*/ 607220 h 2774390"/>
                  <a:gd name="connsiteX16" fmla="*/ 276226 w 1359696"/>
                  <a:gd name="connsiteY16" fmla="*/ 664370 h 2774390"/>
                  <a:gd name="connsiteX17" fmla="*/ 228599 w 1359696"/>
                  <a:gd name="connsiteY17" fmla="*/ 754857 h 2774390"/>
                  <a:gd name="connsiteX18" fmla="*/ 180976 w 1359696"/>
                  <a:gd name="connsiteY18" fmla="*/ 869156 h 2774390"/>
                  <a:gd name="connsiteX19" fmla="*/ 140495 w 1359696"/>
                  <a:gd name="connsiteY19" fmla="*/ 997745 h 2774390"/>
                  <a:gd name="connsiteX20" fmla="*/ 95251 w 1359696"/>
                  <a:gd name="connsiteY20" fmla="*/ 1178719 h 2774390"/>
                  <a:gd name="connsiteX21" fmla="*/ 69057 w 1359696"/>
                  <a:gd name="connsiteY21" fmla="*/ 1304925 h 2774390"/>
                  <a:gd name="connsiteX22" fmla="*/ 42863 w 1359696"/>
                  <a:gd name="connsiteY22" fmla="*/ 1423988 h 2774390"/>
                  <a:gd name="connsiteX23" fmla="*/ 28577 w 1359696"/>
                  <a:gd name="connsiteY23" fmla="*/ 1519238 h 2774390"/>
                  <a:gd name="connsiteX24" fmla="*/ 0 w 1359696"/>
                  <a:gd name="connsiteY24" fmla="*/ 2126457 h 2774390"/>
                  <a:gd name="connsiteX25" fmla="*/ 2383 w 1359696"/>
                  <a:gd name="connsiteY25" fmla="*/ 2216944 h 2774390"/>
                  <a:gd name="connsiteX26" fmla="*/ 1 w 1359696"/>
                  <a:gd name="connsiteY26" fmla="*/ 2321719 h 2774390"/>
                  <a:gd name="connsiteX27" fmla="*/ 9527 w 1359696"/>
                  <a:gd name="connsiteY27" fmla="*/ 2414588 h 2774390"/>
                  <a:gd name="connsiteX28" fmla="*/ 16671 w 1359696"/>
                  <a:gd name="connsiteY28" fmla="*/ 2514601 h 2774390"/>
                  <a:gd name="connsiteX29" fmla="*/ 23814 w 1359696"/>
                  <a:gd name="connsiteY29" fmla="*/ 2590801 h 2774390"/>
                  <a:gd name="connsiteX30" fmla="*/ 28576 w 1359696"/>
                  <a:gd name="connsiteY30" fmla="*/ 2700339 h 2774390"/>
                  <a:gd name="connsiteX31" fmla="*/ 38103 w 1359696"/>
                  <a:gd name="connsiteY31" fmla="*/ 2769394 h 2774390"/>
                  <a:gd name="connsiteX32" fmla="*/ 116683 w 1359696"/>
                  <a:gd name="connsiteY32" fmla="*/ 2562225 h 2774390"/>
                  <a:gd name="connsiteX33" fmla="*/ 111920 w 1359696"/>
                  <a:gd name="connsiteY33" fmla="*/ 2474120 h 2774390"/>
                  <a:gd name="connsiteX34" fmla="*/ 114302 w 1359696"/>
                  <a:gd name="connsiteY34" fmla="*/ 2376488 h 2774390"/>
                  <a:gd name="connsiteX35" fmla="*/ 109539 w 1359696"/>
                  <a:gd name="connsiteY35" fmla="*/ 2288383 h 2774390"/>
                  <a:gd name="connsiteX36" fmla="*/ 104776 w 1359696"/>
                  <a:gd name="connsiteY36" fmla="*/ 2209801 h 2774390"/>
                  <a:gd name="connsiteX37" fmla="*/ 104776 w 1359696"/>
                  <a:gd name="connsiteY37" fmla="*/ 2128838 h 2774390"/>
                  <a:gd name="connsiteX38" fmla="*/ 226220 w 1359696"/>
                  <a:gd name="connsiteY38" fmla="*/ 1147763 h 2774390"/>
                  <a:gd name="connsiteX39" fmla="*/ 247651 w 1359696"/>
                  <a:gd name="connsiteY39" fmla="*/ 1057276 h 2774390"/>
                  <a:gd name="connsiteX40" fmla="*/ 285751 w 1359696"/>
                  <a:gd name="connsiteY40" fmla="*/ 947738 h 2774390"/>
                  <a:gd name="connsiteX41" fmla="*/ 319087 w 1359696"/>
                  <a:gd name="connsiteY41" fmla="*/ 857251 h 2774390"/>
                  <a:gd name="connsiteX42" fmla="*/ 364330 w 1359696"/>
                  <a:gd name="connsiteY42" fmla="*/ 764382 h 2774390"/>
                  <a:gd name="connsiteX43" fmla="*/ 414337 w 1359696"/>
                  <a:gd name="connsiteY43" fmla="*/ 678658 h 2774390"/>
                  <a:gd name="connsiteX44" fmla="*/ 464346 w 1359696"/>
                  <a:gd name="connsiteY44" fmla="*/ 611982 h 2774390"/>
                  <a:gd name="connsiteX45" fmla="*/ 504825 w 1359696"/>
                  <a:gd name="connsiteY45" fmla="*/ 550070 h 2774390"/>
                  <a:gd name="connsiteX46" fmla="*/ 573883 w 1359696"/>
                  <a:gd name="connsiteY46" fmla="*/ 478632 h 2774390"/>
                  <a:gd name="connsiteX47" fmla="*/ 626268 w 1359696"/>
                  <a:gd name="connsiteY47" fmla="*/ 423863 h 2774390"/>
                  <a:gd name="connsiteX48" fmla="*/ 685802 w 1359696"/>
                  <a:gd name="connsiteY48" fmla="*/ 371476 h 2774390"/>
                  <a:gd name="connsiteX49" fmla="*/ 738187 w 1359696"/>
                  <a:gd name="connsiteY49" fmla="*/ 323852 h 2774390"/>
                  <a:gd name="connsiteX50" fmla="*/ 842962 w 1359696"/>
                  <a:gd name="connsiteY50" fmla="*/ 250033 h 2774390"/>
                  <a:gd name="connsiteX51" fmla="*/ 931071 w 1359696"/>
                  <a:gd name="connsiteY51" fmla="*/ 204788 h 2774390"/>
                  <a:gd name="connsiteX52" fmla="*/ 983456 w 1359696"/>
                  <a:gd name="connsiteY52" fmla="*/ 180975 h 2774390"/>
                  <a:gd name="connsiteX53" fmla="*/ 1059658 w 1359696"/>
                  <a:gd name="connsiteY53" fmla="*/ 152401 h 2774390"/>
                  <a:gd name="connsiteX54" fmla="*/ 1147764 w 1359696"/>
                  <a:gd name="connsiteY54" fmla="*/ 128588 h 2774390"/>
                  <a:gd name="connsiteX55" fmla="*/ 1243012 w 1359696"/>
                  <a:gd name="connsiteY55" fmla="*/ 119064 h 2774390"/>
                  <a:gd name="connsiteX56" fmla="*/ 1352550 w 1359696"/>
                  <a:gd name="connsiteY56" fmla="*/ 107158 h 2774390"/>
                  <a:gd name="connsiteX57" fmla="*/ 1359696 w 1359696"/>
                  <a:gd name="connsiteY57" fmla="*/ 52388 h 2774390"/>
                  <a:gd name="connsiteX58" fmla="*/ 1340643 w 1359696"/>
                  <a:gd name="connsiteY58" fmla="*/ 0 h 2774390"/>
                  <a:gd name="connsiteX0" fmla="*/ 1340643 w 1359696"/>
                  <a:gd name="connsiteY0" fmla="*/ 0 h 2779573"/>
                  <a:gd name="connsiteX1" fmla="*/ 1266825 w 1359696"/>
                  <a:gd name="connsiteY1" fmla="*/ 2383 h 2779573"/>
                  <a:gd name="connsiteX2" fmla="*/ 1154906 w 1359696"/>
                  <a:gd name="connsiteY2" fmla="*/ 21433 h 2779573"/>
                  <a:gd name="connsiteX3" fmla="*/ 1042988 w 1359696"/>
                  <a:gd name="connsiteY3" fmla="*/ 40482 h 2779573"/>
                  <a:gd name="connsiteX4" fmla="*/ 973933 w 1359696"/>
                  <a:gd name="connsiteY4" fmla="*/ 61913 h 2779573"/>
                  <a:gd name="connsiteX5" fmla="*/ 904874 w 1359696"/>
                  <a:gd name="connsiteY5" fmla="*/ 83345 h 2779573"/>
                  <a:gd name="connsiteX6" fmla="*/ 842963 w 1359696"/>
                  <a:gd name="connsiteY6" fmla="*/ 107157 h 2779573"/>
                  <a:gd name="connsiteX7" fmla="*/ 766762 w 1359696"/>
                  <a:gd name="connsiteY7" fmla="*/ 150018 h 2779573"/>
                  <a:gd name="connsiteX8" fmla="*/ 700088 w 1359696"/>
                  <a:gd name="connsiteY8" fmla="*/ 190501 h 2779573"/>
                  <a:gd name="connsiteX9" fmla="*/ 623889 w 1359696"/>
                  <a:gd name="connsiteY9" fmla="*/ 242888 h 2779573"/>
                  <a:gd name="connsiteX10" fmla="*/ 588168 w 1359696"/>
                  <a:gd name="connsiteY10" fmla="*/ 273846 h 2779573"/>
                  <a:gd name="connsiteX11" fmla="*/ 531019 w 1359696"/>
                  <a:gd name="connsiteY11" fmla="*/ 326232 h 2779573"/>
                  <a:gd name="connsiteX12" fmla="*/ 457198 w 1359696"/>
                  <a:gd name="connsiteY12" fmla="*/ 402432 h 2779573"/>
                  <a:gd name="connsiteX13" fmla="*/ 419100 w 1359696"/>
                  <a:gd name="connsiteY13" fmla="*/ 450058 h 2779573"/>
                  <a:gd name="connsiteX14" fmla="*/ 361950 w 1359696"/>
                  <a:gd name="connsiteY14" fmla="*/ 521495 h 2779573"/>
                  <a:gd name="connsiteX15" fmla="*/ 309563 w 1359696"/>
                  <a:gd name="connsiteY15" fmla="*/ 607220 h 2779573"/>
                  <a:gd name="connsiteX16" fmla="*/ 276226 w 1359696"/>
                  <a:gd name="connsiteY16" fmla="*/ 664370 h 2779573"/>
                  <a:gd name="connsiteX17" fmla="*/ 228599 w 1359696"/>
                  <a:gd name="connsiteY17" fmla="*/ 754857 h 2779573"/>
                  <a:gd name="connsiteX18" fmla="*/ 180976 w 1359696"/>
                  <a:gd name="connsiteY18" fmla="*/ 869156 h 2779573"/>
                  <a:gd name="connsiteX19" fmla="*/ 140495 w 1359696"/>
                  <a:gd name="connsiteY19" fmla="*/ 997745 h 2779573"/>
                  <a:gd name="connsiteX20" fmla="*/ 95251 w 1359696"/>
                  <a:gd name="connsiteY20" fmla="*/ 1178719 h 2779573"/>
                  <a:gd name="connsiteX21" fmla="*/ 69057 w 1359696"/>
                  <a:gd name="connsiteY21" fmla="*/ 1304925 h 2779573"/>
                  <a:gd name="connsiteX22" fmla="*/ 42863 w 1359696"/>
                  <a:gd name="connsiteY22" fmla="*/ 1423988 h 2779573"/>
                  <a:gd name="connsiteX23" fmla="*/ 28577 w 1359696"/>
                  <a:gd name="connsiteY23" fmla="*/ 1519238 h 2779573"/>
                  <a:gd name="connsiteX24" fmla="*/ 0 w 1359696"/>
                  <a:gd name="connsiteY24" fmla="*/ 2126457 h 2779573"/>
                  <a:gd name="connsiteX25" fmla="*/ 2383 w 1359696"/>
                  <a:gd name="connsiteY25" fmla="*/ 2216944 h 2779573"/>
                  <a:gd name="connsiteX26" fmla="*/ 1 w 1359696"/>
                  <a:gd name="connsiteY26" fmla="*/ 2321719 h 2779573"/>
                  <a:gd name="connsiteX27" fmla="*/ 9527 w 1359696"/>
                  <a:gd name="connsiteY27" fmla="*/ 2414588 h 2779573"/>
                  <a:gd name="connsiteX28" fmla="*/ 16671 w 1359696"/>
                  <a:gd name="connsiteY28" fmla="*/ 2514601 h 2779573"/>
                  <a:gd name="connsiteX29" fmla="*/ 23814 w 1359696"/>
                  <a:gd name="connsiteY29" fmla="*/ 2590801 h 2779573"/>
                  <a:gd name="connsiteX30" fmla="*/ 28576 w 1359696"/>
                  <a:gd name="connsiteY30" fmla="*/ 2700339 h 2779573"/>
                  <a:gd name="connsiteX31" fmla="*/ 38103 w 1359696"/>
                  <a:gd name="connsiteY31" fmla="*/ 2769394 h 2779573"/>
                  <a:gd name="connsiteX32" fmla="*/ 111920 w 1359696"/>
                  <a:gd name="connsiteY32" fmla="*/ 2474120 h 2779573"/>
                  <a:gd name="connsiteX33" fmla="*/ 114302 w 1359696"/>
                  <a:gd name="connsiteY33" fmla="*/ 2376488 h 2779573"/>
                  <a:gd name="connsiteX34" fmla="*/ 109539 w 1359696"/>
                  <a:gd name="connsiteY34" fmla="*/ 2288383 h 2779573"/>
                  <a:gd name="connsiteX35" fmla="*/ 104776 w 1359696"/>
                  <a:gd name="connsiteY35" fmla="*/ 2209801 h 2779573"/>
                  <a:gd name="connsiteX36" fmla="*/ 104776 w 1359696"/>
                  <a:gd name="connsiteY36" fmla="*/ 2128838 h 2779573"/>
                  <a:gd name="connsiteX37" fmla="*/ 226220 w 1359696"/>
                  <a:gd name="connsiteY37" fmla="*/ 1147763 h 2779573"/>
                  <a:gd name="connsiteX38" fmla="*/ 247651 w 1359696"/>
                  <a:gd name="connsiteY38" fmla="*/ 1057276 h 2779573"/>
                  <a:gd name="connsiteX39" fmla="*/ 285751 w 1359696"/>
                  <a:gd name="connsiteY39" fmla="*/ 947738 h 2779573"/>
                  <a:gd name="connsiteX40" fmla="*/ 319087 w 1359696"/>
                  <a:gd name="connsiteY40" fmla="*/ 857251 h 2779573"/>
                  <a:gd name="connsiteX41" fmla="*/ 364330 w 1359696"/>
                  <a:gd name="connsiteY41" fmla="*/ 764382 h 2779573"/>
                  <a:gd name="connsiteX42" fmla="*/ 414337 w 1359696"/>
                  <a:gd name="connsiteY42" fmla="*/ 678658 h 2779573"/>
                  <a:gd name="connsiteX43" fmla="*/ 464346 w 1359696"/>
                  <a:gd name="connsiteY43" fmla="*/ 611982 h 2779573"/>
                  <a:gd name="connsiteX44" fmla="*/ 504825 w 1359696"/>
                  <a:gd name="connsiteY44" fmla="*/ 550070 h 2779573"/>
                  <a:gd name="connsiteX45" fmla="*/ 573883 w 1359696"/>
                  <a:gd name="connsiteY45" fmla="*/ 478632 h 2779573"/>
                  <a:gd name="connsiteX46" fmla="*/ 626268 w 1359696"/>
                  <a:gd name="connsiteY46" fmla="*/ 423863 h 2779573"/>
                  <a:gd name="connsiteX47" fmla="*/ 685802 w 1359696"/>
                  <a:gd name="connsiteY47" fmla="*/ 371476 h 2779573"/>
                  <a:gd name="connsiteX48" fmla="*/ 738187 w 1359696"/>
                  <a:gd name="connsiteY48" fmla="*/ 323852 h 2779573"/>
                  <a:gd name="connsiteX49" fmla="*/ 842962 w 1359696"/>
                  <a:gd name="connsiteY49" fmla="*/ 250033 h 2779573"/>
                  <a:gd name="connsiteX50" fmla="*/ 931071 w 1359696"/>
                  <a:gd name="connsiteY50" fmla="*/ 204788 h 2779573"/>
                  <a:gd name="connsiteX51" fmla="*/ 983456 w 1359696"/>
                  <a:gd name="connsiteY51" fmla="*/ 180975 h 2779573"/>
                  <a:gd name="connsiteX52" fmla="*/ 1059658 w 1359696"/>
                  <a:gd name="connsiteY52" fmla="*/ 152401 h 2779573"/>
                  <a:gd name="connsiteX53" fmla="*/ 1147764 w 1359696"/>
                  <a:gd name="connsiteY53" fmla="*/ 128588 h 2779573"/>
                  <a:gd name="connsiteX54" fmla="*/ 1243012 w 1359696"/>
                  <a:gd name="connsiteY54" fmla="*/ 119064 h 2779573"/>
                  <a:gd name="connsiteX55" fmla="*/ 1352550 w 1359696"/>
                  <a:gd name="connsiteY55" fmla="*/ 107158 h 2779573"/>
                  <a:gd name="connsiteX56" fmla="*/ 1359696 w 1359696"/>
                  <a:gd name="connsiteY56" fmla="*/ 52388 h 2779573"/>
                  <a:gd name="connsiteX57" fmla="*/ 1340643 w 1359696"/>
                  <a:gd name="connsiteY57" fmla="*/ 0 h 2779573"/>
                  <a:gd name="connsiteX0" fmla="*/ 1340643 w 1359696"/>
                  <a:gd name="connsiteY0" fmla="*/ 0 h 2785884"/>
                  <a:gd name="connsiteX1" fmla="*/ 1266825 w 1359696"/>
                  <a:gd name="connsiteY1" fmla="*/ 2383 h 2785884"/>
                  <a:gd name="connsiteX2" fmla="*/ 1154906 w 1359696"/>
                  <a:gd name="connsiteY2" fmla="*/ 21433 h 2785884"/>
                  <a:gd name="connsiteX3" fmla="*/ 1042988 w 1359696"/>
                  <a:gd name="connsiteY3" fmla="*/ 40482 h 2785884"/>
                  <a:gd name="connsiteX4" fmla="*/ 973933 w 1359696"/>
                  <a:gd name="connsiteY4" fmla="*/ 61913 h 2785884"/>
                  <a:gd name="connsiteX5" fmla="*/ 904874 w 1359696"/>
                  <a:gd name="connsiteY5" fmla="*/ 83345 h 2785884"/>
                  <a:gd name="connsiteX6" fmla="*/ 842963 w 1359696"/>
                  <a:gd name="connsiteY6" fmla="*/ 107157 h 2785884"/>
                  <a:gd name="connsiteX7" fmla="*/ 766762 w 1359696"/>
                  <a:gd name="connsiteY7" fmla="*/ 150018 h 2785884"/>
                  <a:gd name="connsiteX8" fmla="*/ 700088 w 1359696"/>
                  <a:gd name="connsiteY8" fmla="*/ 190501 h 2785884"/>
                  <a:gd name="connsiteX9" fmla="*/ 623889 w 1359696"/>
                  <a:gd name="connsiteY9" fmla="*/ 242888 h 2785884"/>
                  <a:gd name="connsiteX10" fmla="*/ 588168 w 1359696"/>
                  <a:gd name="connsiteY10" fmla="*/ 273846 h 2785884"/>
                  <a:gd name="connsiteX11" fmla="*/ 531019 w 1359696"/>
                  <a:gd name="connsiteY11" fmla="*/ 326232 h 2785884"/>
                  <a:gd name="connsiteX12" fmla="*/ 457198 w 1359696"/>
                  <a:gd name="connsiteY12" fmla="*/ 402432 h 2785884"/>
                  <a:gd name="connsiteX13" fmla="*/ 419100 w 1359696"/>
                  <a:gd name="connsiteY13" fmla="*/ 450058 h 2785884"/>
                  <a:gd name="connsiteX14" fmla="*/ 361950 w 1359696"/>
                  <a:gd name="connsiteY14" fmla="*/ 521495 h 2785884"/>
                  <a:gd name="connsiteX15" fmla="*/ 309563 w 1359696"/>
                  <a:gd name="connsiteY15" fmla="*/ 607220 h 2785884"/>
                  <a:gd name="connsiteX16" fmla="*/ 276226 w 1359696"/>
                  <a:gd name="connsiteY16" fmla="*/ 664370 h 2785884"/>
                  <a:gd name="connsiteX17" fmla="*/ 228599 w 1359696"/>
                  <a:gd name="connsiteY17" fmla="*/ 754857 h 2785884"/>
                  <a:gd name="connsiteX18" fmla="*/ 180976 w 1359696"/>
                  <a:gd name="connsiteY18" fmla="*/ 869156 h 2785884"/>
                  <a:gd name="connsiteX19" fmla="*/ 140495 w 1359696"/>
                  <a:gd name="connsiteY19" fmla="*/ 997745 h 2785884"/>
                  <a:gd name="connsiteX20" fmla="*/ 95251 w 1359696"/>
                  <a:gd name="connsiteY20" fmla="*/ 1178719 h 2785884"/>
                  <a:gd name="connsiteX21" fmla="*/ 69057 w 1359696"/>
                  <a:gd name="connsiteY21" fmla="*/ 1304925 h 2785884"/>
                  <a:gd name="connsiteX22" fmla="*/ 42863 w 1359696"/>
                  <a:gd name="connsiteY22" fmla="*/ 1423988 h 2785884"/>
                  <a:gd name="connsiteX23" fmla="*/ 28577 w 1359696"/>
                  <a:gd name="connsiteY23" fmla="*/ 1519238 h 2785884"/>
                  <a:gd name="connsiteX24" fmla="*/ 0 w 1359696"/>
                  <a:gd name="connsiteY24" fmla="*/ 2126457 h 2785884"/>
                  <a:gd name="connsiteX25" fmla="*/ 2383 w 1359696"/>
                  <a:gd name="connsiteY25" fmla="*/ 2216944 h 2785884"/>
                  <a:gd name="connsiteX26" fmla="*/ 1 w 1359696"/>
                  <a:gd name="connsiteY26" fmla="*/ 2321719 h 2785884"/>
                  <a:gd name="connsiteX27" fmla="*/ 9527 w 1359696"/>
                  <a:gd name="connsiteY27" fmla="*/ 2414588 h 2785884"/>
                  <a:gd name="connsiteX28" fmla="*/ 16671 w 1359696"/>
                  <a:gd name="connsiteY28" fmla="*/ 2514601 h 2785884"/>
                  <a:gd name="connsiteX29" fmla="*/ 23814 w 1359696"/>
                  <a:gd name="connsiteY29" fmla="*/ 2590801 h 2785884"/>
                  <a:gd name="connsiteX30" fmla="*/ 28576 w 1359696"/>
                  <a:gd name="connsiteY30" fmla="*/ 2700339 h 2785884"/>
                  <a:gd name="connsiteX31" fmla="*/ 38103 w 1359696"/>
                  <a:gd name="connsiteY31" fmla="*/ 2769394 h 2785884"/>
                  <a:gd name="connsiteX32" fmla="*/ 114302 w 1359696"/>
                  <a:gd name="connsiteY32" fmla="*/ 2376488 h 2785884"/>
                  <a:gd name="connsiteX33" fmla="*/ 109539 w 1359696"/>
                  <a:gd name="connsiteY33" fmla="*/ 2288383 h 2785884"/>
                  <a:gd name="connsiteX34" fmla="*/ 104776 w 1359696"/>
                  <a:gd name="connsiteY34" fmla="*/ 2209801 h 2785884"/>
                  <a:gd name="connsiteX35" fmla="*/ 104776 w 1359696"/>
                  <a:gd name="connsiteY35" fmla="*/ 2128838 h 2785884"/>
                  <a:gd name="connsiteX36" fmla="*/ 226220 w 1359696"/>
                  <a:gd name="connsiteY36" fmla="*/ 1147763 h 2785884"/>
                  <a:gd name="connsiteX37" fmla="*/ 247651 w 1359696"/>
                  <a:gd name="connsiteY37" fmla="*/ 1057276 h 2785884"/>
                  <a:gd name="connsiteX38" fmla="*/ 285751 w 1359696"/>
                  <a:gd name="connsiteY38" fmla="*/ 947738 h 2785884"/>
                  <a:gd name="connsiteX39" fmla="*/ 319087 w 1359696"/>
                  <a:gd name="connsiteY39" fmla="*/ 857251 h 2785884"/>
                  <a:gd name="connsiteX40" fmla="*/ 364330 w 1359696"/>
                  <a:gd name="connsiteY40" fmla="*/ 764382 h 2785884"/>
                  <a:gd name="connsiteX41" fmla="*/ 414337 w 1359696"/>
                  <a:gd name="connsiteY41" fmla="*/ 678658 h 2785884"/>
                  <a:gd name="connsiteX42" fmla="*/ 464346 w 1359696"/>
                  <a:gd name="connsiteY42" fmla="*/ 611982 h 2785884"/>
                  <a:gd name="connsiteX43" fmla="*/ 504825 w 1359696"/>
                  <a:gd name="connsiteY43" fmla="*/ 550070 h 2785884"/>
                  <a:gd name="connsiteX44" fmla="*/ 573883 w 1359696"/>
                  <a:gd name="connsiteY44" fmla="*/ 478632 h 2785884"/>
                  <a:gd name="connsiteX45" fmla="*/ 626268 w 1359696"/>
                  <a:gd name="connsiteY45" fmla="*/ 423863 h 2785884"/>
                  <a:gd name="connsiteX46" fmla="*/ 685802 w 1359696"/>
                  <a:gd name="connsiteY46" fmla="*/ 371476 h 2785884"/>
                  <a:gd name="connsiteX47" fmla="*/ 738187 w 1359696"/>
                  <a:gd name="connsiteY47" fmla="*/ 323852 h 2785884"/>
                  <a:gd name="connsiteX48" fmla="*/ 842962 w 1359696"/>
                  <a:gd name="connsiteY48" fmla="*/ 250033 h 2785884"/>
                  <a:gd name="connsiteX49" fmla="*/ 931071 w 1359696"/>
                  <a:gd name="connsiteY49" fmla="*/ 204788 h 2785884"/>
                  <a:gd name="connsiteX50" fmla="*/ 983456 w 1359696"/>
                  <a:gd name="connsiteY50" fmla="*/ 180975 h 2785884"/>
                  <a:gd name="connsiteX51" fmla="*/ 1059658 w 1359696"/>
                  <a:gd name="connsiteY51" fmla="*/ 152401 h 2785884"/>
                  <a:gd name="connsiteX52" fmla="*/ 1147764 w 1359696"/>
                  <a:gd name="connsiteY52" fmla="*/ 128588 h 2785884"/>
                  <a:gd name="connsiteX53" fmla="*/ 1243012 w 1359696"/>
                  <a:gd name="connsiteY53" fmla="*/ 119064 h 2785884"/>
                  <a:gd name="connsiteX54" fmla="*/ 1352550 w 1359696"/>
                  <a:gd name="connsiteY54" fmla="*/ 107158 h 2785884"/>
                  <a:gd name="connsiteX55" fmla="*/ 1359696 w 1359696"/>
                  <a:gd name="connsiteY55" fmla="*/ 52388 h 2785884"/>
                  <a:gd name="connsiteX56" fmla="*/ 1340643 w 1359696"/>
                  <a:gd name="connsiteY56" fmla="*/ 0 h 278588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56" fmla="*/ 114302 w 1359696"/>
                  <a:gd name="connsiteY56" fmla="*/ 2376488 h 2860834"/>
                  <a:gd name="connsiteX0" fmla="*/ 129543 w 1359696"/>
                  <a:gd name="connsiteY0" fmla="*/ 2860834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9527 w 1359696"/>
                  <a:gd name="connsiteY51" fmla="*/ 2414588 h 2700339"/>
                  <a:gd name="connsiteX52" fmla="*/ 16671 w 1359696"/>
                  <a:gd name="connsiteY52" fmla="*/ 2514601 h 2700339"/>
                  <a:gd name="connsiteX53" fmla="*/ 23814 w 1359696"/>
                  <a:gd name="connsiteY53" fmla="*/ 2590801 h 2700339"/>
                  <a:gd name="connsiteX54" fmla="*/ 28576 w 1359696"/>
                  <a:gd name="connsiteY54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16671 w 1359696"/>
                  <a:gd name="connsiteY51" fmla="*/ 2514601 h 2700339"/>
                  <a:gd name="connsiteX52" fmla="*/ 23814 w 1359696"/>
                  <a:gd name="connsiteY52" fmla="*/ 2590801 h 2700339"/>
                  <a:gd name="connsiteX53" fmla="*/ 28576 w 1359696"/>
                  <a:gd name="connsiteY53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23814 w 1359696"/>
                  <a:gd name="connsiteY51" fmla="*/ 2590801 h 2700339"/>
                  <a:gd name="connsiteX52" fmla="*/ 28576 w 1359696"/>
                  <a:gd name="connsiteY52" fmla="*/ 2700339 h 2700339"/>
                  <a:gd name="connsiteX0" fmla="*/ 28576 w 1359696"/>
                  <a:gd name="connsiteY0" fmla="*/ 2700339 h 2700414"/>
                  <a:gd name="connsiteX1" fmla="*/ 109539 w 1359696"/>
                  <a:gd name="connsiteY1" fmla="*/ 2288383 h 2700414"/>
                  <a:gd name="connsiteX2" fmla="*/ 104776 w 1359696"/>
                  <a:gd name="connsiteY2" fmla="*/ 2209801 h 2700414"/>
                  <a:gd name="connsiteX3" fmla="*/ 104776 w 1359696"/>
                  <a:gd name="connsiteY3" fmla="*/ 2128838 h 2700414"/>
                  <a:gd name="connsiteX4" fmla="*/ 226220 w 1359696"/>
                  <a:gd name="connsiteY4" fmla="*/ 1147763 h 2700414"/>
                  <a:gd name="connsiteX5" fmla="*/ 247651 w 1359696"/>
                  <a:gd name="connsiteY5" fmla="*/ 1057276 h 2700414"/>
                  <a:gd name="connsiteX6" fmla="*/ 285751 w 1359696"/>
                  <a:gd name="connsiteY6" fmla="*/ 947738 h 2700414"/>
                  <a:gd name="connsiteX7" fmla="*/ 319087 w 1359696"/>
                  <a:gd name="connsiteY7" fmla="*/ 857251 h 2700414"/>
                  <a:gd name="connsiteX8" fmla="*/ 364330 w 1359696"/>
                  <a:gd name="connsiteY8" fmla="*/ 764382 h 2700414"/>
                  <a:gd name="connsiteX9" fmla="*/ 414337 w 1359696"/>
                  <a:gd name="connsiteY9" fmla="*/ 678658 h 2700414"/>
                  <a:gd name="connsiteX10" fmla="*/ 464346 w 1359696"/>
                  <a:gd name="connsiteY10" fmla="*/ 611982 h 2700414"/>
                  <a:gd name="connsiteX11" fmla="*/ 504825 w 1359696"/>
                  <a:gd name="connsiteY11" fmla="*/ 550070 h 2700414"/>
                  <a:gd name="connsiteX12" fmla="*/ 573883 w 1359696"/>
                  <a:gd name="connsiteY12" fmla="*/ 478632 h 2700414"/>
                  <a:gd name="connsiteX13" fmla="*/ 626268 w 1359696"/>
                  <a:gd name="connsiteY13" fmla="*/ 423863 h 2700414"/>
                  <a:gd name="connsiteX14" fmla="*/ 685802 w 1359696"/>
                  <a:gd name="connsiteY14" fmla="*/ 371476 h 2700414"/>
                  <a:gd name="connsiteX15" fmla="*/ 738187 w 1359696"/>
                  <a:gd name="connsiteY15" fmla="*/ 323852 h 2700414"/>
                  <a:gd name="connsiteX16" fmla="*/ 842962 w 1359696"/>
                  <a:gd name="connsiteY16" fmla="*/ 250033 h 2700414"/>
                  <a:gd name="connsiteX17" fmla="*/ 931071 w 1359696"/>
                  <a:gd name="connsiteY17" fmla="*/ 204788 h 2700414"/>
                  <a:gd name="connsiteX18" fmla="*/ 983456 w 1359696"/>
                  <a:gd name="connsiteY18" fmla="*/ 180975 h 2700414"/>
                  <a:gd name="connsiteX19" fmla="*/ 1059658 w 1359696"/>
                  <a:gd name="connsiteY19" fmla="*/ 152401 h 2700414"/>
                  <a:gd name="connsiteX20" fmla="*/ 1147764 w 1359696"/>
                  <a:gd name="connsiteY20" fmla="*/ 128588 h 2700414"/>
                  <a:gd name="connsiteX21" fmla="*/ 1243012 w 1359696"/>
                  <a:gd name="connsiteY21" fmla="*/ 119064 h 2700414"/>
                  <a:gd name="connsiteX22" fmla="*/ 1352550 w 1359696"/>
                  <a:gd name="connsiteY22" fmla="*/ 107158 h 2700414"/>
                  <a:gd name="connsiteX23" fmla="*/ 1359696 w 1359696"/>
                  <a:gd name="connsiteY23" fmla="*/ 52388 h 2700414"/>
                  <a:gd name="connsiteX24" fmla="*/ 1340643 w 1359696"/>
                  <a:gd name="connsiteY24" fmla="*/ 0 h 2700414"/>
                  <a:gd name="connsiteX25" fmla="*/ 1266825 w 1359696"/>
                  <a:gd name="connsiteY25" fmla="*/ 2383 h 2700414"/>
                  <a:gd name="connsiteX26" fmla="*/ 1154906 w 1359696"/>
                  <a:gd name="connsiteY26" fmla="*/ 21433 h 2700414"/>
                  <a:gd name="connsiteX27" fmla="*/ 1042988 w 1359696"/>
                  <a:gd name="connsiteY27" fmla="*/ 40482 h 2700414"/>
                  <a:gd name="connsiteX28" fmla="*/ 973933 w 1359696"/>
                  <a:gd name="connsiteY28" fmla="*/ 61913 h 2700414"/>
                  <a:gd name="connsiteX29" fmla="*/ 904874 w 1359696"/>
                  <a:gd name="connsiteY29" fmla="*/ 83345 h 2700414"/>
                  <a:gd name="connsiteX30" fmla="*/ 842963 w 1359696"/>
                  <a:gd name="connsiteY30" fmla="*/ 107157 h 2700414"/>
                  <a:gd name="connsiteX31" fmla="*/ 766762 w 1359696"/>
                  <a:gd name="connsiteY31" fmla="*/ 150018 h 2700414"/>
                  <a:gd name="connsiteX32" fmla="*/ 700088 w 1359696"/>
                  <a:gd name="connsiteY32" fmla="*/ 190501 h 2700414"/>
                  <a:gd name="connsiteX33" fmla="*/ 623889 w 1359696"/>
                  <a:gd name="connsiteY33" fmla="*/ 242888 h 2700414"/>
                  <a:gd name="connsiteX34" fmla="*/ 588168 w 1359696"/>
                  <a:gd name="connsiteY34" fmla="*/ 273846 h 2700414"/>
                  <a:gd name="connsiteX35" fmla="*/ 531019 w 1359696"/>
                  <a:gd name="connsiteY35" fmla="*/ 326232 h 2700414"/>
                  <a:gd name="connsiteX36" fmla="*/ 457198 w 1359696"/>
                  <a:gd name="connsiteY36" fmla="*/ 402432 h 2700414"/>
                  <a:gd name="connsiteX37" fmla="*/ 419100 w 1359696"/>
                  <a:gd name="connsiteY37" fmla="*/ 450058 h 2700414"/>
                  <a:gd name="connsiteX38" fmla="*/ 361950 w 1359696"/>
                  <a:gd name="connsiteY38" fmla="*/ 521495 h 2700414"/>
                  <a:gd name="connsiteX39" fmla="*/ 309563 w 1359696"/>
                  <a:gd name="connsiteY39" fmla="*/ 607220 h 2700414"/>
                  <a:gd name="connsiteX40" fmla="*/ 276226 w 1359696"/>
                  <a:gd name="connsiteY40" fmla="*/ 664370 h 2700414"/>
                  <a:gd name="connsiteX41" fmla="*/ 228599 w 1359696"/>
                  <a:gd name="connsiteY41" fmla="*/ 754857 h 2700414"/>
                  <a:gd name="connsiteX42" fmla="*/ 180976 w 1359696"/>
                  <a:gd name="connsiteY42" fmla="*/ 869156 h 2700414"/>
                  <a:gd name="connsiteX43" fmla="*/ 140495 w 1359696"/>
                  <a:gd name="connsiteY43" fmla="*/ 997745 h 2700414"/>
                  <a:gd name="connsiteX44" fmla="*/ 95251 w 1359696"/>
                  <a:gd name="connsiteY44" fmla="*/ 1178719 h 2700414"/>
                  <a:gd name="connsiteX45" fmla="*/ 69057 w 1359696"/>
                  <a:gd name="connsiteY45" fmla="*/ 1304925 h 2700414"/>
                  <a:gd name="connsiteX46" fmla="*/ 42863 w 1359696"/>
                  <a:gd name="connsiteY46" fmla="*/ 1423988 h 2700414"/>
                  <a:gd name="connsiteX47" fmla="*/ 28577 w 1359696"/>
                  <a:gd name="connsiteY47" fmla="*/ 1519238 h 2700414"/>
                  <a:gd name="connsiteX48" fmla="*/ 0 w 1359696"/>
                  <a:gd name="connsiteY48" fmla="*/ 2126457 h 2700414"/>
                  <a:gd name="connsiteX49" fmla="*/ 2383 w 1359696"/>
                  <a:gd name="connsiteY49" fmla="*/ 2216944 h 2700414"/>
                  <a:gd name="connsiteX50" fmla="*/ 1 w 1359696"/>
                  <a:gd name="connsiteY50" fmla="*/ 2321719 h 2700414"/>
                  <a:gd name="connsiteX51" fmla="*/ 28576 w 1359696"/>
                  <a:gd name="connsiteY51" fmla="*/ 2700339 h 2700414"/>
                  <a:gd name="connsiteX0" fmla="*/ 1 w 1359696"/>
                  <a:gd name="connsiteY0" fmla="*/ 2321719 h 2324682"/>
                  <a:gd name="connsiteX1" fmla="*/ 109539 w 1359696"/>
                  <a:gd name="connsiteY1" fmla="*/ 2288383 h 2324682"/>
                  <a:gd name="connsiteX2" fmla="*/ 104776 w 1359696"/>
                  <a:gd name="connsiteY2" fmla="*/ 2209801 h 2324682"/>
                  <a:gd name="connsiteX3" fmla="*/ 104776 w 1359696"/>
                  <a:gd name="connsiteY3" fmla="*/ 2128838 h 2324682"/>
                  <a:gd name="connsiteX4" fmla="*/ 226220 w 1359696"/>
                  <a:gd name="connsiteY4" fmla="*/ 1147763 h 2324682"/>
                  <a:gd name="connsiteX5" fmla="*/ 247651 w 1359696"/>
                  <a:gd name="connsiteY5" fmla="*/ 1057276 h 2324682"/>
                  <a:gd name="connsiteX6" fmla="*/ 285751 w 1359696"/>
                  <a:gd name="connsiteY6" fmla="*/ 947738 h 2324682"/>
                  <a:gd name="connsiteX7" fmla="*/ 319087 w 1359696"/>
                  <a:gd name="connsiteY7" fmla="*/ 857251 h 2324682"/>
                  <a:gd name="connsiteX8" fmla="*/ 364330 w 1359696"/>
                  <a:gd name="connsiteY8" fmla="*/ 764382 h 2324682"/>
                  <a:gd name="connsiteX9" fmla="*/ 414337 w 1359696"/>
                  <a:gd name="connsiteY9" fmla="*/ 678658 h 2324682"/>
                  <a:gd name="connsiteX10" fmla="*/ 464346 w 1359696"/>
                  <a:gd name="connsiteY10" fmla="*/ 611982 h 2324682"/>
                  <a:gd name="connsiteX11" fmla="*/ 504825 w 1359696"/>
                  <a:gd name="connsiteY11" fmla="*/ 550070 h 2324682"/>
                  <a:gd name="connsiteX12" fmla="*/ 573883 w 1359696"/>
                  <a:gd name="connsiteY12" fmla="*/ 478632 h 2324682"/>
                  <a:gd name="connsiteX13" fmla="*/ 626268 w 1359696"/>
                  <a:gd name="connsiteY13" fmla="*/ 423863 h 2324682"/>
                  <a:gd name="connsiteX14" fmla="*/ 685802 w 1359696"/>
                  <a:gd name="connsiteY14" fmla="*/ 371476 h 2324682"/>
                  <a:gd name="connsiteX15" fmla="*/ 738187 w 1359696"/>
                  <a:gd name="connsiteY15" fmla="*/ 323852 h 2324682"/>
                  <a:gd name="connsiteX16" fmla="*/ 842962 w 1359696"/>
                  <a:gd name="connsiteY16" fmla="*/ 250033 h 2324682"/>
                  <a:gd name="connsiteX17" fmla="*/ 931071 w 1359696"/>
                  <a:gd name="connsiteY17" fmla="*/ 204788 h 2324682"/>
                  <a:gd name="connsiteX18" fmla="*/ 983456 w 1359696"/>
                  <a:gd name="connsiteY18" fmla="*/ 180975 h 2324682"/>
                  <a:gd name="connsiteX19" fmla="*/ 1059658 w 1359696"/>
                  <a:gd name="connsiteY19" fmla="*/ 152401 h 2324682"/>
                  <a:gd name="connsiteX20" fmla="*/ 1147764 w 1359696"/>
                  <a:gd name="connsiteY20" fmla="*/ 128588 h 2324682"/>
                  <a:gd name="connsiteX21" fmla="*/ 1243012 w 1359696"/>
                  <a:gd name="connsiteY21" fmla="*/ 119064 h 2324682"/>
                  <a:gd name="connsiteX22" fmla="*/ 1352550 w 1359696"/>
                  <a:gd name="connsiteY22" fmla="*/ 107158 h 2324682"/>
                  <a:gd name="connsiteX23" fmla="*/ 1359696 w 1359696"/>
                  <a:gd name="connsiteY23" fmla="*/ 52388 h 2324682"/>
                  <a:gd name="connsiteX24" fmla="*/ 1340643 w 1359696"/>
                  <a:gd name="connsiteY24" fmla="*/ 0 h 2324682"/>
                  <a:gd name="connsiteX25" fmla="*/ 1266825 w 1359696"/>
                  <a:gd name="connsiteY25" fmla="*/ 2383 h 2324682"/>
                  <a:gd name="connsiteX26" fmla="*/ 1154906 w 1359696"/>
                  <a:gd name="connsiteY26" fmla="*/ 21433 h 2324682"/>
                  <a:gd name="connsiteX27" fmla="*/ 1042988 w 1359696"/>
                  <a:gd name="connsiteY27" fmla="*/ 40482 h 2324682"/>
                  <a:gd name="connsiteX28" fmla="*/ 973933 w 1359696"/>
                  <a:gd name="connsiteY28" fmla="*/ 61913 h 2324682"/>
                  <a:gd name="connsiteX29" fmla="*/ 904874 w 1359696"/>
                  <a:gd name="connsiteY29" fmla="*/ 83345 h 2324682"/>
                  <a:gd name="connsiteX30" fmla="*/ 842963 w 1359696"/>
                  <a:gd name="connsiteY30" fmla="*/ 107157 h 2324682"/>
                  <a:gd name="connsiteX31" fmla="*/ 766762 w 1359696"/>
                  <a:gd name="connsiteY31" fmla="*/ 150018 h 2324682"/>
                  <a:gd name="connsiteX32" fmla="*/ 700088 w 1359696"/>
                  <a:gd name="connsiteY32" fmla="*/ 190501 h 2324682"/>
                  <a:gd name="connsiteX33" fmla="*/ 623889 w 1359696"/>
                  <a:gd name="connsiteY33" fmla="*/ 242888 h 2324682"/>
                  <a:gd name="connsiteX34" fmla="*/ 588168 w 1359696"/>
                  <a:gd name="connsiteY34" fmla="*/ 273846 h 2324682"/>
                  <a:gd name="connsiteX35" fmla="*/ 531019 w 1359696"/>
                  <a:gd name="connsiteY35" fmla="*/ 326232 h 2324682"/>
                  <a:gd name="connsiteX36" fmla="*/ 457198 w 1359696"/>
                  <a:gd name="connsiteY36" fmla="*/ 402432 h 2324682"/>
                  <a:gd name="connsiteX37" fmla="*/ 419100 w 1359696"/>
                  <a:gd name="connsiteY37" fmla="*/ 450058 h 2324682"/>
                  <a:gd name="connsiteX38" fmla="*/ 361950 w 1359696"/>
                  <a:gd name="connsiteY38" fmla="*/ 521495 h 2324682"/>
                  <a:gd name="connsiteX39" fmla="*/ 309563 w 1359696"/>
                  <a:gd name="connsiteY39" fmla="*/ 607220 h 2324682"/>
                  <a:gd name="connsiteX40" fmla="*/ 276226 w 1359696"/>
                  <a:gd name="connsiteY40" fmla="*/ 664370 h 2324682"/>
                  <a:gd name="connsiteX41" fmla="*/ 228599 w 1359696"/>
                  <a:gd name="connsiteY41" fmla="*/ 754857 h 2324682"/>
                  <a:gd name="connsiteX42" fmla="*/ 180976 w 1359696"/>
                  <a:gd name="connsiteY42" fmla="*/ 869156 h 2324682"/>
                  <a:gd name="connsiteX43" fmla="*/ 140495 w 1359696"/>
                  <a:gd name="connsiteY43" fmla="*/ 997745 h 2324682"/>
                  <a:gd name="connsiteX44" fmla="*/ 95251 w 1359696"/>
                  <a:gd name="connsiteY44" fmla="*/ 1178719 h 2324682"/>
                  <a:gd name="connsiteX45" fmla="*/ 69057 w 1359696"/>
                  <a:gd name="connsiteY45" fmla="*/ 1304925 h 2324682"/>
                  <a:gd name="connsiteX46" fmla="*/ 42863 w 1359696"/>
                  <a:gd name="connsiteY46" fmla="*/ 1423988 h 2324682"/>
                  <a:gd name="connsiteX47" fmla="*/ 28577 w 1359696"/>
                  <a:gd name="connsiteY47" fmla="*/ 1519238 h 2324682"/>
                  <a:gd name="connsiteX48" fmla="*/ 0 w 1359696"/>
                  <a:gd name="connsiteY48" fmla="*/ 2126457 h 2324682"/>
                  <a:gd name="connsiteX49" fmla="*/ 2383 w 1359696"/>
                  <a:gd name="connsiteY49" fmla="*/ 2216944 h 2324682"/>
                  <a:gd name="connsiteX50" fmla="*/ 1 w 1359696"/>
                  <a:gd name="connsiteY50" fmla="*/ 2321719 h 2324682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104776 w 1359696"/>
                  <a:gd name="connsiteY2" fmla="*/ 2128838 h 2321719"/>
                  <a:gd name="connsiteX3" fmla="*/ 226220 w 1359696"/>
                  <a:gd name="connsiteY3" fmla="*/ 1147763 h 2321719"/>
                  <a:gd name="connsiteX4" fmla="*/ 247651 w 1359696"/>
                  <a:gd name="connsiteY4" fmla="*/ 1057276 h 2321719"/>
                  <a:gd name="connsiteX5" fmla="*/ 285751 w 1359696"/>
                  <a:gd name="connsiteY5" fmla="*/ 947738 h 2321719"/>
                  <a:gd name="connsiteX6" fmla="*/ 319087 w 1359696"/>
                  <a:gd name="connsiteY6" fmla="*/ 857251 h 2321719"/>
                  <a:gd name="connsiteX7" fmla="*/ 364330 w 1359696"/>
                  <a:gd name="connsiteY7" fmla="*/ 764382 h 2321719"/>
                  <a:gd name="connsiteX8" fmla="*/ 414337 w 1359696"/>
                  <a:gd name="connsiteY8" fmla="*/ 678658 h 2321719"/>
                  <a:gd name="connsiteX9" fmla="*/ 464346 w 1359696"/>
                  <a:gd name="connsiteY9" fmla="*/ 611982 h 2321719"/>
                  <a:gd name="connsiteX10" fmla="*/ 504825 w 1359696"/>
                  <a:gd name="connsiteY10" fmla="*/ 550070 h 2321719"/>
                  <a:gd name="connsiteX11" fmla="*/ 573883 w 1359696"/>
                  <a:gd name="connsiteY11" fmla="*/ 478632 h 2321719"/>
                  <a:gd name="connsiteX12" fmla="*/ 626268 w 1359696"/>
                  <a:gd name="connsiteY12" fmla="*/ 423863 h 2321719"/>
                  <a:gd name="connsiteX13" fmla="*/ 685802 w 1359696"/>
                  <a:gd name="connsiteY13" fmla="*/ 371476 h 2321719"/>
                  <a:gd name="connsiteX14" fmla="*/ 738187 w 1359696"/>
                  <a:gd name="connsiteY14" fmla="*/ 323852 h 2321719"/>
                  <a:gd name="connsiteX15" fmla="*/ 842962 w 1359696"/>
                  <a:gd name="connsiteY15" fmla="*/ 250033 h 2321719"/>
                  <a:gd name="connsiteX16" fmla="*/ 931071 w 1359696"/>
                  <a:gd name="connsiteY16" fmla="*/ 204788 h 2321719"/>
                  <a:gd name="connsiteX17" fmla="*/ 983456 w 1359696"/>
                  <a:gd name="connsiteY17" fmla="*/ 180975 h 2321719"/>
                  <a:gd name="connsiteX18" fmla="*/ 1059658 w 1359696"/>
                  <a:gd name="connsiteY18" fmla="*/ 152401 h 2321719"/>
                  <a:gd name="connsiteX19" fmla="*/ 1147764 w 1359696"/>
                  <a:gd name="connsiteY19" fmla="*/ 128588 h 2321719"/>
                  <a:gd name="connsiteX20" fmla="*/ 1243012 w 1359696"/>
                  <a:gd name="connsiteY20" fmla="*/ 119064 h 2321719"/>
                  <a:gd name="connsiteX21" fmla="*/ 1352550 w 1359696"/>
                  <a:gd name="connsiteY21" fmla="*/ 107158 h 2321719"/>
                  <a:gd name="connsiteX22" fmla="*/ 1359696 w 1359696"/>
                  <a:gd name="connsiteY22" fmla="*/ 52388 h 2321719"/>
                  <a:gd name="connsiteX23" fmla="*/ 1340643 w 1359696"/>
                  <a:gd name="connsiteY23" fmla="*/ 0 h 2321719"/>
                  <a:gd name="connsiteX24" fmla="*/ 1266825 w 1359696"/>
                  <a:gd name="connsiteY24" fmla="*/ 2383 h 2321719"/>
                  <a:gd name="connsiteX25" fmla="*/ 1154906 w 1359696"/>
                  <a:gd name="connsiteY25" fmla="*/ 21433 h 2321719"/>
                  <a:gd name="connsiteX26" fmla="*/ 1042988 w 1359696"/>
                  <a:gd name="connsiteY26" fmla="*/ 40482 h 2321719"/>
                  <a:gd name="connsiteX27" fmla="*/ 973933 w 1359696"/>
                  <a:gd name="connsiteY27" fmla="*/ 61913 h 2321719"/>
                  <a:gd name="connsiteX28" fmla="*/ 904874 w 1359696"/>
                  <a:gd name="connsiteY28" fmla="*/ 83345 h 2321719"/>
                  <a:gd name="connsiteX29" fmla="*/ 842963 w 1359696"/>
                  <a:gd name="connsiteY29" fmla="*/ 107157 h 2321719"/>
                  <a:gd name="connsiteX30" fmla="*/ 766762 w 1359696"/>
                  <a:gd name="connsiteY30" fmla="*/ 150018 h 2321719"/>
                  <a:gd name="connsiteX31" fmla="*/ 700088 w 1359696"/>
                  <a:gd name="connsiteY31" fmla="*/ 190501 h 2321719"/>
                  <a:gd name="connsiteX32" fmla="*/ 623889 w 1359696"/>
                  <a:gd name="connsiteY32" fmla="*/ 242888 h 2321719"/>
                  <a:gd name="connsiteX33" fmla="*/ 588168 w 1359696"/>
                  <a:gd name="connsiteY33" fmla="*/ 273846 h 2321719"/>
                  <a:gd name="connsiteX34" fmla="*/ 531019 w 1359696"/>
                  <a:gd name="connsiteY34" fmla="*/ 326232 h 2321719"/>
                  <a:gd name="connsiteX35" fmla="*/ 457198 w 1359696"/>
                  <a:gd name="connsiteY35" fmla="*/ 402432 h 2321719"/>
                  <a:gd name="connsiteX36" fmla="*/ 419100 w 1359696"/>
                  <a:gd name="connsiteY36" fmla="*/ 450058 h 2321719"/>
                  <a:gd name="connsiteX37" fmla="*/ 361950 w 1359696"/>
                  <a:gd name="connsiteY37" fmla="*/ 521495 h 2321719"/>
                  <a:gd name="connsiteX38" fmla="*/ 309563 w 1359696"/>
                  <a:gd name="connsiteY38" fmla="*/ 607220 h 2321719"/>
                  <a:gd name="connsiteX39" fmla="*/ 276226 w 1359696"/>
                  <a:gd name="connsiteY39" fmla="*/ 664370 h 2321719"/>
                  <a:gd name="connsiteX40" fmla="*/ 228599 w 1359696"/>
                  <a:gd name="connsiteY40" fmla="*/ 754857 h 2321719"/>
                  <a:gd name="connsiteX41" fmla="*/ 180976 w 1359696"/>
                  <a:gd name="connsiteY41" fmla="*/ 869156 h 2321719"/>
                  <a:gd name="connsiteX42" fmla="*/ 140495 w 1359696"/>
                  <a:gd name="connsiteY42" fmla="*/ 997745 h 2321719"/>
                  <a:gd name="connsiteX43" fmla="*/ 95251 w 1359696"/>
                  <a:gd name="connsiteY43" fmla="*/ 1178719 h 2321719"/>
                  <a:gd name="connsiteX44" fmla="*/ 69057 w 1359696"/>
                  <a:gd name="connsiteY44" fmla="*/ 1304925 h 2321719"/>
                  <a:gd name="connsiteX45" fmla="*/ 42863 w 1359696"/>
                  <a:gd name="connsiteY45" fmla="*/ 1423988 h 2321719"/>
                  <a:gd name="connsiteX46" fmla="*/ 28577 w 1359696"/>
                  <a:gd name="connsiteY46" fmla="*/ 1519238 h 2321719"/>
                  <a:gd name="connsiteX47" fmla="*/ 0 w 1359696"/>
                  <a:gd name="connsiteY47" fmla="*/ 2126457 h 2321719"/>
                  <a:gd name="connsiteX48" fmla="*/ 2383 w 1359696"/>
                  <a:gd name="connsiteY48" fmla="*/ 2216944 h 2321719"/>
                  <a:gd name="connsiteX49" fmla="*/ 1 w 1359696"/>
                  <a:gd name="connsiteY49" fmla="*/ 2321719 h 2321719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226220 w 1359696"/>
                  <a:gd name="connsiteY2" fmla="*/ 1147763 h 2321719"/>
                  <a:gd name="connsiteX3" fmla="*/ 247651 w 1359696"/>
                  <a:gd name="connsiteY3" fmla="*/ 1057276 h 2321719"/>
                  <a:gd name="connsiteX4" fmla="*/ 285751 w 1359696"/>
                  <a:gd name="connsiteY4" fmla="*/ 947738 h 2321719"/>
                  <a:gd name="connsiteX5" fmla="*/ 319087 w 1359696"/>
                  <a:gd name="connsiteY5" fmla="*/ 857251 h 2321719"/>
                  <a:gd name="connsiteX6" fmla="*/ 364330 w 1359696"/>
                  <a:gd name="connsiteY6" fmla="*/ 764382 h 2321719"/>
                  <a:gd name="connsiteX7" fmla="*/ 414337 w 1359696"/>
                  <a:gd name="connsiteY7" fmla="*/ 678658 h 2321719"/>
                  <a:gd name="connsiteX8" fmla="*/ 464346 w 1359696"/>
                  <a:gd name="connsiteY8" fmla="*/ 611982 h 2321719"/>
                  <a:gd name="connsiteX9" fmla="*/ 504825 w 1359696"/>
                  <a:gd name="connsiteY9" fmla="*/ 550070 h 2321719"/>
                  <a:gd name="connsiteX10" fmla="*/ 573883 w 1359696"/>
                  <a:gd name="connsiteY10" fmla="*/ 478632 h 2321719"/>
                  <a:gd name="connsiteX11" fmla="*/ 626268 w 1359696"/>
                  <a:gd name="connsiteY11" fmla="*/ 423863 h 2321719"/>
                  <a:gd name="connsiteX12" fmla="*/ 685802 w 1359696"/>
                  <a:gd name="connsiteY12" fmla="*/ 371476 h 2321719"/>
                  <a:gd name="connsiteX13" fmla="*/ 738187 w 1359696"/>
                  <a:gd name="connsiteY13" fmla="*/ 323852 h 2321719"/>
                  <a:gd name="connsiteX14" fmla="*/ 842962 w 1359696"/>
                  <a:gd name="connsiteY14" fmla="*/ 250033 h 2321719"/>
                  <a:gd name="connsiteX15" fmla="*/ 931071 w 1359696"/>
                  <a:gd name="connsiteY15" fmla="*/ 204788 h 2321719"/>
                  <a:gd name="connsiteX16" fmla="*/ 983456 w 1359696"/>
                  <a:gd name="connsiteY16" fmla="*/ 180975 h 2321719"/>
                  <a:gd name="connsiteX17" fmla="*/ 1059658 w 1359696"/>
                  <a:gd name="connsiteY17" fmla="*/ 152401 h 2321719"/>
                  <a:gd name="connsiteX18" fmla="*/ 1147764 w 1359696"/>
                  <a:gd name="connsiteY18" fmla="*/ 128588 h 2321719"/>
                  <a:gd name="connsiteX19" fmla="*/ 1243012 w 1359696"/>
                  <a:gd name="connsiteY19" fmla="*/ 119064 h 2321719"/>
                  <a:gd name="connsiteX20" fmla="*/ 1352550 w 1359696"/>
                  <a:gd name="connsiteY20" fmla="*/ 107158 h 2321719"/>
                  <a:gd name="connsiteX21" fmla="*/ 1359696 w 1359696"/>
                  <a:gd name="connsiteY21" fmla="*/ 52388 h 2321719"/>
                  <a:gd name="connsiteX22" fmla="*/ 1340643 w 1359696"/>
                  <a:gd name="connsiteY22" fmla="*/ 0 h 2321719"/>
                  <a:gd name="connsiteX23" fmla="*/ 1266825 w 1359696"/>
                  <a:gd name="connsiteY23" fmla="*/ 2383 h 2321719"/>
                  <a:gd name="connsiteX24" fmla="*/ 1154906 w 1359696"/>
                  <a:gd name="connsiteY24" fmla="*/ 21433 h 2321719"/>
                  <a:gd name="connsiteX25" fmla="*/ 1042988 w 1359696"/>
                  <a:gd name="connsiteY25" fmla="*/ 40482 h 2321719"/>
                  <a:gd name="connsiteX26" fmla="*/ 973933 w 1359696"/>
                  <a:gd name="connsiteY26" fmla="*/ 61913 h 2321719"/>
                  <a:gd name="connsiteX27" fmla="*/ 904874 w 1359696"/>
                  <a:gd name="connsiteY27" fmla="*/ 83345 h 2321719"/>
                  <a:gd name="connsiteX28" fmla="*/ 842963 w 1359696"/>
                  <a:gd name="connsiteY28" fmla="*/ 107157 h 2321719"/>
                  <a:gd name="connsiteX29" fmla="*/ 766762 w 1359696"/>
                  <a:gd name="connsiteY29" fmla="*/ 150018 h 2321719"/>
                  <a:gd name="connsiteX30" fmla="*/ 700088 w 1359696"/>
                  <a:gd name="connsiteY30" fmla="*/ 190501 h 2321719"/>
                  <a:gd name="connsiteX31" fmla="*/ 623889 w 1359696"/>
                  <a:gd name="connsiteY31" fmla="*/ 242888 h 2321719"/>
                  <a:gd name="connsiteX32" fmla="*/ 588168 w 1359696"/>
                  <a:gd name="connsiteY32" fmla="*/ 273846 h 2321719"/>
                  <a:gd name="connsiteX33" fmla="*/ 531019 w 1359696"/>
                  <a:gd name="connsiteY33" fmla="*/ 326232 h 2321719"/>
                  <a:gd name="connsiteX34" fmla="*/ 457198 w 1359696"/>
                  <a:gd name="connsiteY34" fmla="*/ 402432 h 2321719"/>
                  <a:gd name="connsiteX35" fmla="*/ 419100 w 1359696"/>
                  <a:gd name="connsiteY35" fmla="*/ 450058 h 2321719"/>
                  <a:gd name="connsiteX36" fmla="*/ 361950 w 1359696"/>
                  <a:gd name="connsiteY36" fmla="*/ 521495 h 2321719"/>
                  <a:gd name="connsiteX37" fmla="*/ 309563 w 1359696"/>
                  <a:gd name="connsiteY37" fmla="*/ 607220 h 2321719"/>
                  <a:gd name="connsiteX38" fmla="*/ 276226 w 1359696"/>
                  <a:gd name="connsiteY38" fmla="*/ 664370 h 2321719"/>
                  <a:gd name="connsiteX39" fmla="*/ 228599 w 1359696"/>
                  <a:gd name="connsiteY39" fmla="*/ 754857 h 2321719"/>
                  <a:gd name="connsiteX40" fmla="*/ 180976 w 1359696"/>
                  <a:gd name="connsiteY40" fmla="*/ 869156 h 2321719"/>
                  <a:gd name="connsiteX41" fmla="*/ 140495 w 1359696"/>
                  <a:gd name="connsiteY41" fmla="*/ 997745 h 2321719"/>
                  <a:gd name="connsiteX42" fmla="*/ 95251 w 1359696"/>
                  <a:gd name="connsiteY42" fmla="*/ 1178719 h 2321719"/>
                  <a:gd name="connsiteX43" fmla="*/ 69057 w 1359696"/>
                  <a:gd name="connsiteY43" fmla="*/ 1304925 h 2321719"/>
                  <a:gd name="connsiteX44" fmla="*/ 42863 w 1359696"/>
                  <a:gd name="connsiteY44" fmla="*/ 1423988 h 2321719"/>
                  <a:gd name="connsiteX45" fmla="*/ 28577 w 1359696"/>
                  <a:gd name="connsiteY45" fmla="*/ 1519238 h 2321719"/>
                  <a:gd name="connsiteX46" fmla="*/ 0 w 1359696"/>
                  <a:gd name="connsiteY46" fmla="*/ 2126457 h 2321719"/>
                  <a:gd name="connsiteX47" fmla="*/ 2383 w 1359696"/>
                  <a:gd name="connsiteY47" fmla="*/ 2216944 h 2321719"/>
                  <a:gd name="connsiteX48" fmla="*/ 1 w 1359696"/>
                  <a:gd name="connsiteY48" fmla="*/ 2321719 h 2321719"/>
                  <a:gd name="connsiteX0" fmla="*/ 1 w 1359696"/>
                  <a:gd name="connsiteY0" fmla="*/ 2321719 h 2321719"/>
                  <a:gd name="connsiteX1" fmla="*/ 226220 w 1359696"/>
                  <a:gd name="connsiteY1" fmla="*/ 1147763 h 2321719"/>
                  <a:gd name="connsiteX2" fmla="*/ 247651 w 1359696"/>
                  <a:gd name="connsiteY2" fmla="*/ 1057276 h 2321719"/>
                  <a:gd name="connsiteX3" fmla="*/ 285751 w 1359696"/>
                  <a:gd name="connsiteY3" fmla="*/ 947738 h 2321719"/>
                  <a:gd name="connsiteX4" fmla="*/ 319087 w 1359696"/>
                  <a:gd name="connsiteY4" fmla="*/ 857251 h 2321719"/>
                  <a:gd name="connsiteX5" fmla="*/ 364330 w 1359696"/>
                  <a:gd name="connsiteY5" fmla="*/ 764382 h 2321719"/>
                  <a:gd name="connsiteX6" fmla="*/ 414337 w 1359696"/>
                  <a:gd name="connsiteY6" fmla="*/ 678658 h 2321719"/>
                  <a:gd name="connsiteX7" fmla="*/ 464346 w 1359696"/>
                  <a:gd name="connsiteY7" fmla="*/ 611982 h 2321719"/>
                  <a:gd name="connsiteX8" fmla="*/ 504825 w 1359696"/>
                  <a:gd name="connsiteY8" fmla="*/ 550070 h 2321719"/>
                  <a:gd name="connsiteX9" fmla="*/ 573883 w 1359696"/>
                  <a:gd name="connsiteY9" fmla="*/ 478632 h 2321719"/>
                  <a:gd name="connsiteX10" fmla="*/ 626268 w 1359696"/>
                  <a:gd name="connsiteY10" fmla="*/ 423863 h 2321719"/>
                  <a:gd name="connsiteX11" fmla="*/ 685802 w 1359696"/>
                  <a:gd name="connsiteY11" fmla="*/ 371476 h 2321719"/>
                  <a:gd name="connsiteX12" fmla="*/ 738187 w 1359696"/>
                  <a:gd name="connsiteY12" fmla="*/ 323852 h 2321719"/>
                  <a:gd name="connsiteX13" fmla="*/ 842962 w 1359696"/>
                  <a:gd name="connsiteY13" fmla="*/ 250033 h 2321719"/>
                  <a:gd name="connsiteX14" fmla="*/ 931071 w 1359696"/>
                  <a:gd name="connsiteY14" fmla="*/ 204788 h 2321719"/>
                  <a:gd name="connsiteX15" fmla="*/ 983456 w 1359696"/>
                  <a:gd name="connsiteY15" fmla="*/ 180975 h 2321719"/>
                  <a:gd name="connsiteX16" fmla="*/ 1059658 w 1359696"/>
                  <a:gd name="connsiteY16" fmla="*/ 152401 h 2321719"/>
                  <a:gd name="connsiteX17" fmla="*/ 1147764 w 1359696"/>
                  <a:gd name="connsiteY17" fmla="*/ 128588 h 2321719"/>
                  <a:gd name="connsiteX18" fmla="*/ 1243012 w 1359696"/>
                  <a:gd name="connsiteY18" fmla="*/ 119064 h 2321719"/>
                  <a:gd name="connsiteX19" fmla="*/ 1352550 w 1359696"/>
                  <a:gd name="connsiteY19" fmla="*/ 107158 h 2321719"/>
                  <a:gd name="connsiteX20" fmla="*/ 1359696 w 1359696"/>
                  <a:gd name="connsiteY20" fmla="*/ 52388 h 2321719"/>
                  <a:gd name="connsiteX21" fmla="*/ 1340643 w 1359696"/>
                  <a:gd name="connsiteY21" fmla="*/ 0 h 2321719"/>
                  <a:gd name="connsiteX22" fmla="*/ 1266825 w 1359696"/>
                  <a:gd name="connsiteY22" fmla="*/ 2383 h 2321719"/>
                  <a:gd name="connsiteX23" fmla="*/ 1154906 w 1359696"/>
                  <a:gd name="connsiteY23" fmla="*/ 21433 h 2321719"/>
                  <a:gd name="connsiteX24" fmla="*/ 1042988 w 1359696"/>
                  <a:gd name="connsiteY24" fmla="*/ 40482 h 2321719"/>
                  <a:gd name="connsiteX25" fmla="*/ 973933 w 1359696"/>
                  <a:gd name="connsiteY25" fmla="*/ 61913 h 2321719"/>
                  <a:gd name="connsiteX26" fmla="*/ 904874 w 1359696"/>
                  <a:gd name="connsiteY26" fmla="*/ 83345 h 2321719"/>
                  <a:gd name="connsiteX27" fmla="*/ 842963 w 1359696"/>
                  <a:gd name="connsiteY27" fmla="*/ 107157 h 2321719"/>
                  <a:gd name="connsiteX28" fmla="*/ 766762 w 1359696"/>
                  <a:gd name="connsiteY28" fmla="*/ 150018 h 2321719"/>
                  <a:gd name="connsiteX29" fmla="*/ 700088 w 1359696"/>
                  <a:gd name="connsiteY29" fmla="*/ 190501 h 2321719"/>
                  <a:gd name="connsiteX30" fmla="*/ 623889 w 1359696"/>
                  <a:gd name="connsiteY30" fmla="*/ 242888 h 2321719"/>
                  <a:gd name="connsiteX31" fmla="*/ 588168 w 1359696"/>
                  <a:gd name="connsiteY31" fmla="*/ 273846 h 2321719"/>
                  <a:gd name="connsiteX32" fmla="*/ 531019 w 1359696"/>
                  <a:gd name="connsiteY32" fmla="*/ 326232 h 2321719"/>
                  <a:gd name="connsiteX33" fmla="*/ 457198 w 1359696"/>
                  <a:gd name="connsiteY33" fmla="*/ 402432 h 2321719"/>
                  <a:gd name="connsiteX34" fmla="*/ 419100 w 1359696"/>
                  <a:gd name="connsiteY34" fmla="*/ 450058 h 2321719"/>
                  <a:gd name="connsiteX35" fmla="*/ 361950 w 1359696"/>
                  <a:gd name="connsiteY35" fmla="*/ 521495 h 2321719"/>
                  <a:gd name="connsiteX36" fmla="*/ 309563 w 1359696"/>
                  <a:gd name="connsiteY36" fmla="*/ 607220 h 2321719"/>
                  <a:gd name="connsiteX37" fmla="*/ 276226 w 1359696"/>
                  <a:gd name="connsiteY37" fmla="*/ 664370 h 2321719"/>
                  <a:gd name="connsiteX38" fmla="*/ 228599 w 1359696"/>
                  <a:gd name="connsiteY38" fmla="*/ 754857 h 2321719"/>
                  <a:gd name="connsiteX39" fmla="*/ 180976 w 1359696"/>
                  <a:gd name="connsiteY39" fmla="*/ 869156 h 2321719"/>
                  <a:gd name="connsiteX40" fmla="*/ 140495 w 1359696"/>
                  <a:gd name="connsiteY40" fmla="*/ 997745 h 2321719"/>
                  <a:gd name="connsiteX41" fmla="*/ 95251 w 1359696"/>
                  <a:gd name="connsiteY41" fmla="*/ 1178719 h 2321719"/>
                  <a:gd name="connsiteX42" fmla="*/ 69057 w 1359696"/>
                  <a:gd name="connsiteY42" fmla="*/ 1304925 h 2321719"/>
                  <a:gd name="connsiteX43" fmla="*/ 42863 w 1359696"/>
                  <a:gd name="connsiteY43" fmla="*/ 1423988 h 2321719"/>
                  <a:gd name="connsiteX44" fmla="*/ 28577 w 1359696"/>
                  <a:gd name="connsiteY44" fmla="*/ 1519238 h 2321719"/>
                  <a:gd name="connsiteX45" fmla="*/ 0 w 1359696"/>
                  <a:gd name="connsiteY45" fmla="*/ 2126457 h 2321719"/>
                  <a:gd name="connsiteX46" fmla="*/ 2383 w 1359696"/>
                  <a:gd name="connsiteY46" fmla="*/ 2216944 h 2321719"/>
                  <a:gd name="connsiteX47" fmla="*/ 1 w 1359696"/>
                  <a:gd name="connsiteY47" fmla="*/ 2321719 h 2321719"/>
                  <a:gd name="connsiteX0" fmla="*/ 17866 w 1377561"/>
                  <a:gd name="connsiteY0" fmla="*/ 2321719 h 2378834"/>
                  <a:gd name="connsiteX1" fmla="*/ 244085 w 1377561"/>
                  <a:gd name="connsiteY1" fmla="*/ 1147763 h 2378834"/>
                  <a:gd name="connsiteX2" fmla="*/ 265516 w 1377561"/>
                  <a:gd name="connsiteY2" fmla="*/ 1057276 h 2378834"/>
                  <a:gd name="connsiteX3" fmla="*/ 303616 w 1377561"/>
                  <a:gd name="connsiteY3" fmla="*/ 947738 h 2378834"/>
                  <a:gd name="connsiteX4" fmla="*/ 336952 w 1377561"/>
                  <a:gd name="connsiteY4" fmla="*/ 857251 h 2378834"/>
                  <a:gd name="connsiteX5" fmla="*/ 382195 w 1377561"/>
                  <a:gd name="connsiteY5" fmla="*/ 764382 h 2378834"/>
                  <a:gd name="connsiteX6" fmla="*/ 432202 w 1377561"/>
                  <a:gd name="connsiteY6" fmla="*/ 678658 h 2378834"/>
                  <a:gd name="connsiteX7" fmla="*/ 482211 w 1377561"/>
                  <a:gd name="connsiteY7" fmla="*/ 611982 h 2378834"/>
                  <a:gd name="connsiteX8" fmla="*/ 522690 w 1377561"/>
                  <a:gd name="connsiteY8" fmla="*/ 550070 h 2378834"/>
                  <a:gd name="connsiteX9" fmla="*/ 591748 w 1377561"/>
                  <a:gd name="connsiteY9" fmla="*/ 478632 h 2378834"/>
                  <a:gd name="connsiteX10" fmla="*/ 644133 w 1377561"/>
                  <a:gd name="connsiteY10" fmla="*/ 423863 h 2378834"/>
                  <a:gd name="connsiteX11" fmla="*/ 703667 w 1377561"/>
                  <a:gd name="connsiteY11" fmla="*/ 371476 h 2378834"/>
                  <a:gd name="connsiteX12" fmla="*/ 756052 w 1377561"/>
                  <a:gd name="connsiteY12" fmla="*/ 323852 h 2378834"/>
                  <a:gd name="connsiteX13" fmla="*/ 860827 w 1377561"/>
                  <a:gd name="connsiteY13" fmla="*/ 250033 h 2378834"/>
                  <a:gd name="connsiteX14" fmla="*/ 948936 w 1377561"/>
                  <a:gd name="connsiteY14" fmla="*/ 204788 h 2378834"/>
                  <a:gd name="connsiteX15" fmla="*/ 1001321 w 1377561"/>
                  <a:gd name="connsiteY15" fmla="*/ 180975 h 2378834"/>
                  <a:gd name="connsiteX16" fmla="*/ 1077523 w 1377561"/>
                  <a:gd name="connsiteY16" fmla="*/ 152401 h 2378834"/>
                  <a:gd name="connsiteX17" fmla="*/ 1165629 w 1377561"/>
                  <a:gd name="connsiteY17" fmla="*/ 128588 h 2378834"/>
                  <a:gd name="connsiteX18" fmla="*/ 1260877 w 1377561"/>
                  <a:gd name="connsiteY18" fmla="*/ 119064 h 2378834"/>
                  <a:gd name="connsiteX19" fmla="*/ 1370415 w 1377561"/>
                  <a:gd name="connsiteY19" fmla="*/ 107158 h 2378834"/>
                  <a:gd name="connsiteX20" fmla="*/ 1377561 w 1377561"/>
                  <a:gd name="connsiteY20" fmla="*/ 52388 h 2378834"/>
                  <a:gd name="connsiteX21" fmla="*/ 1358508 w 1377561"/>
                  <a:gd name="connsiteY21" fmla="*/ 0 h 2378834"/>
                  <a:gd name="connsiteX22" fmla="*/ 1284690 w 1377561"/>
                  <a:gd name="connsiteY22" fmla="*/ 2383 h 2378834"/>
                  <a:gd name="connsiteX23" fmla="*/ 1172771 w 1377561"/>
                  <a:gd name="connsiteY23" fmla="*/ 21433 h 2378834"/>
                  <a:gd name="connsiteX24" fmla="*/ 1060853 w 1377561"/>
                  <a:gd name="connsiteY24" fmla="*/ 40482 h 2378834"/>
                  <a:gd name="connsiteX25" fmla="*/ 991798 w 1377561"/>
                  <a:gd name="connsiteY25" fmla="*/ 61913 h 2378834"/>
                  <a:gd name="connsiteX26" fmla="*/ 922739 w 1377561"/>
                  <a:gd name="connsiteY26" fmla="*/ 83345 h 2378834"/>
                  <a:gd name="connsiteX27" fmla="*/ 860828 w 1377561"/>
                  <a:gd name="connsiteY27" fmla="*/ 107157 h 2378834"/>
                  <a:gd name="connsiteX28" fmla="*/ 784627 w 1377561"/>
                  <a:gd name="connsiteY28" fmla="*/ 150018 h 2378834"/>
                  <a:gd name="connsiteX29" fmla="*/ 717953 w 1377561"/>
                  <a:gd name="connsiteY29" fmla="*/ 190501 h 2378834"/>
                  <a:gd name="connsiteX30" fmla="*/ 641754 w 1377561"/>
                  <a:gd name="connsiteY30" fmla="*/ 242888 h 2378834"/>
                  <a:gd name="connsiteX31" fmla="*/ 606033 w 1377561"/>
                  <a:gd name="connsiteY31" fmla="*/ 273846 h 2378834"/>
                  <a:gd name="connsiteX32" fmla="*/ 548884 w 1377561"/>
                  <a:gd name="connsiteY32" fmla="*/ 326232 h 2378834"/>
                  <a:gd name="connsiteX33" fmla="*/ 475063 w 1377561"/>
                  <a:gd name="connsiteY33" fmla="*/ 402432 h 2378834"/>
                  <a:gd name="connsiteX34" fmla="*/ 436965 w 1377561"/>
                  <a:gd name="connsiteY34" fmla="*/ 450058 h 2378834"/>
                  <a:gd name="connsiteX35" fmla="*/ 379815 w 1377561"/>
                  <a:gd name="connsiteY35" fmla="*/ 521495 h 2378834"/>
                  <a:gd name="connsiteX36" fmla="*/ 327428 w 1377561"/>
                  <a:gd name="connsiteY36" fmla="*/ 607220 h 2378834"/>
                  <a:gd name="connsiteX37" fmla="*/ 294091 w 1377561"/>
                  <a:gd name="connsiteY37" fmla="*/ 664370 h 2378834"/>
                  <a:gd name="connsiteX38" fmla="*/ 246464 w 1377561"/>
                  <a:gd name="connsiteY38" fmla="*/ 754857 h 2378834"/>
                  <a:gd name="connsiteX39" fmla="*/ 198841 w 1377561"/>
                  <a:gd name="connsiteY39" fmla="*/ 869156 h 2378834"/>
                  <a:gd name="connsiteX40" fmla="*/ 158360 w 1377561"/>
                  <a:gd name="connsiteY40" fmla="*/ 997745 h 2378834"/>
                  <a:gd name="connsiteX41" fmla="*/ 113116 w 1377561"/>
                  <a:gd name="connsiteY41" fmla="*/ 1178719 h 2378834"/>
                  <a:gd name="connsiteX42" fmla="*/ 86922 w 1377561"/>
                  <a:gd name="connsiteY42" fmla="*/ 1304925 h 2378834"/>
                  <a:gd name="connsiteX43" fmla="*/ 60728 w 1377561"/>
                  <a:gd name="connsiteY43" fmla="*/ 1423988 h 2378834"/>
                  <a:gd name="connsiteX44" fmla="*/ 46442 w 1377561"/>
                  <a:gd name="connsiteY44" fmla="*/ 1519238 h 2378834"/>
                  <a:gd name="connsiteX45" fmla="*/ 17865 w 1377561"/>
                  <a:gd name="connsiteY45" fmla="*/ 2126457 h 2378834"/>
                  <a:gd name="connsiteX46" fmla="*/ 17866 w 1377561"/>
                  <a:gd name="connsiteY46" fmla="*/ 2321719 h 2378834"/>
                  <a:gd name="connsiteX0" fmla="*/ 0 w 1359696"/>
                  <a:gd name="connsiteY0" fmla="*/ 2126457 h 2126457"/>
                  <a:gd name="connsiteX1" fmla="*/ 226220 w 1359696"/>
                  <a:gd name="connsiteY1" fmla="*/ 1147763 h 2126457"/>
                  <a:gd name="connsiteX2" fmla="*/ 247651 w 1359696"/>
                  <a:gd name="connsiteY2" fmla="*/ 1057276 h 2126457"/>
                  <a:gd name="connsiteX3" fmla="*/ 285751 w 1359696"/>
                  <a:gd name="connsiteY3" fmla="*/ 947738 h 2126457"/>
                  <a:gd name="connsiteX4" fmla="*/ 319087 w 1359696"/>
                  <a:gd name="connsiteY4" fmla="*/ 857251 h 2126457"/>
                  <a:gd name="connsiteX5" fmla="*/ 364330 w 1359696"/>
                  <a:gd name="connsiteY5" fmla="*/ 764382 h 2126457"/>
                  <a:gd name="connsiteX6" fmla="*/ 414337 w 1359696"/>
                  <a:gd name="connsiteY6" fmla="*/ 678658 h 2126457"/>
                  <a:gd name="connsiteX7" fmla="*/ 464346 w 1359696"/>
                  <a:gd name="connsiteY7" fmla="*/ 611982 h 2126457"/>
                  <a:gd name="connsiteX8" fmla="*/ 504825 w 1359696"/>
                  <a:gd name="connsiteY8" fmla="*/ 550070 h 2126457"/>
                  <a:gd name="connsiteX9" fmla="*/ 573883 w 1359696"/>
                  <a:gd name="connsiteY9" fmla="*/ 478632 h 2126457"/>
                  <a:gd name="connsiteX10" fmla="*/ 626268 w 1359696"/>
                  <a:gd name="connsiteY10" fmla="*/ 423863 h 2126457"/>
                  <a:gd name="connsiteX11" fmla="*/ 685802 w 1359696"/>
                  <a:gd name="connsiteY11" fmla="*/ 371476 h 2126457"/>
                  <a:gd name="connsiteX12" fmla="*/ 738187 w 1359696"/>
                  <a:gd name="connsiteY12" fmla="*/ 323852 h 2126457"/>
                  <a:gd name="connsiteX13" fmla="*/ 842962 w 1359696"/>
                  <a:gd name="connsiteY13" fmla="*/ 250033 h 2126457"/>
                  <a:gd name="connsiteX14" fmla="*/ 931071 w 1359696"/>
                  <a:gd name="connsiteY14" fmla="*/ 204788 h 2126457"/>
                  <a:gd name="connsiteX15" fmla="*/ 983456 w 1359696"/>
                  <a:gd name="connsiteY15" fmla="*/ 180975 h 2126457"/>
                  <a:gd name="connsiteX16" fmla="*/ 1059658 w 1359696"/>
                  <a:gd name="connsiteY16" fmla="*/ 152401 h 2126457"/>
                  <a:gd name="connsiteX17" fmla="*/ 1147764 w 1359696"/>
                  <a:gd name="connsiteY17" fmla="*/ 128588 h 2126457"/>
                  <a:gd name="connsiteX18" fmla="*/ 1243012 w 1359696"/>
                  <a:gd name="connsiteY18" fmla="*/ 119064 h 2126457"/>
                  <a:gd name="connsiteX19" fmla="*/ 1352550 w 1359696"/>
                  <a:gd name="connsiteY19" fmla="*/ 107158 h 2126457"/>
                  <a:gd name="connsiteX20" fmla="*/ 1359696 w 1359696"/>
                  <a:gd name="connsiteY20" fmla="*/ 52388 h 2126457"/>
                  <a:gd name="connsiteX21" fmla="*/ 1340643 w 1359696"/>
                  <a:gd name="connsiteY21" fmla="*/ 0 h 2126457"/>
                  <a:gd name="connsiteX22" fmla="*/ 1266825 w 1359696"/>
                  <a:gd name="connsiteY22" fmla="*/ 2383 h 2126457"/>
                  <a:gd name="connsiteX23" fmla="*/ 1154906 w 1359696"/>
                  <a:gd name="connsiteY23" fmla="*/ 21433 h 2126457"/>
                  <a:gd name="connsiteX24" fmla="*/ 1042988 w 1359696"/>
                  <a:gd name="connsiteY24" fmla="*/ 40482 h 2126457"/>
                  <a:gd name="connsiteX25" fmla="*/ 973933 w 1359696"/>
                  <a:gd name="connsiteY25" fmla="*/ 61913 h 2126457"/>
                  <a:gd name="connsiteX26" fmla="*/ 904874 w 1359696"/>
                  <a:gd name="connsiteY26" fmla="*/ 83345 h 2126457"/>
                  <a:gd name="connsiteX27" fmla="*/ 842963 w 1359696"/>
                  <a:gd name="connsiteY27" fmla="*/ 107157 h 2126457"/>
                  <a:gd name="connsiteX28" fmla="*/ 766762 w 1359696"/>
                  <a:gd name="connsiteY28" fmla="*/ 150018 h 2126457"/>
                  <a:gd name="connsiteX29" fmla="*/ 700088 w 1359696"/>
                  <a:gd name="connsiteY29" fmla="*/ 190501 h 2126457"/>
                  <a:gd name="connsiteX30" fmla="*/ 623889 w 1359696"/>
                  <a:gd name="connsiteY30" fmla="*/ 242888 h 2126457"/>
                  <a:gd name="connsiteX31" fmla="*/ 588168 w 1359696"/>
                  <a:gd name="connsiteY31" fmla="*/ 273846 h 2126457"/>
                  <a:gd name="connsiteX32" fmla="*/ 531019 w 1359696"/>
                  <a:gd name="connsiteY32" fmla="*/ 326232 h 2126457"/>
                  <a:gd name="connsiteX33" fmla="*/ 457198 w 1359696"/>
                  <a:gd name="connsiteY33" fmla="*/ 402432 h 2126457"/>
                  <a:gd name="connsiteX34" fmla="*/ 419100 w 1359696"/>
                  <a:gd name="connsiteY34" fmla="*/ 450058 h 2126457"/>
                  <a:gd name="connsiteX35" fmla="*/ 361950 w 1359696"/>
                  <a:gd name="connsiteY35" fmla="*/ 521495 h 2126457"/>
                  <a:gd name="connsiteX36" fmla="*/ 309563 w 1359696"/>
                  <a:gd name="connsiteY36" fmla="*/ 607220 h 2126457"/>
                  <a:gd name="connsiteX37" fmla="*/ 276226 w 1359696"/>
                  <a:gd name="connsiteY37" fmla="*/ 664370 h 2126457"/>
                  <a:gd name="connsiteX38" fmla="*/ 228599 w 1359696"/>
                  <a:gd name="connsiteY38" fmla="*/ 754857 h 2126457"/>
                  <a:gd name="connsiteX39" fmla="*/ 180976 w 1359696"/>
                  <a:gd name="connsiteY39" fmla="*/ 869156 h 2126457"/>
                  <a:gd name="connsiteX40" fmla="*/ 140495 w 1359696"/>
                  <a:gd name="connsiteY40" fmla="*/ 997745 h 2126457"/>
                  <a:gd name="connsiteX41" fmla="*/ 95251 w 1359696"/>
                  <a:gd name="connsiteY41" fmla="*/ 1178719 h 2126457"/>
                  <a:gd name="connsiteX42" fmla="*/ 69057 w 1359696"/>
                  <a:gd name="connsiteY42" fmla="*/ 1304925 h 2126457"/>
                  <a:gd name="connsiteX43" fmla="*/ 42863 w 1359696"/>
                  <a:gd name="connsiteY43" fmla="*/ 1423988 h 2126457"/>
                  <a:gd name="connsiteX44" fmla="*/ 28577 w 1359696"/>
                  <a:gd name="connsiteY44" fmla="*/ 1519238 h 2126457"/>
                  <a:gd name="connsiteX45" fmla="*/ 0 w 1359696"/>
                  <a:gd name="connsiteY45" fmla="*/ 2126457 h 2126457"/>
                  <a:gd name="connsiteX0" fmla="*/ 11327 w 1342446"/>
                  <a:gd name="connsiteY0" fmla="*/ 1519238 h 1530816"/>
                  <a:gd name="connsiteX1" fmla="*/ 208970 w 1342446"/>
                  <a:gd name="connsiteY1" fmla="*/ 1147763 h 1530816"/>
                  <a:gd name="connsiteX2" fmla="*/ 230401 w 1342446"/>
                  <a:gd name="connsiteY2" fmla="*/ 1057276 h 1530816"/>
                  <a:gd name="connsiteX3" fmla="*/ 268501 w 1342446"/>
                  <a:gd name="connsiteY3" fmla="*/ 947738 h 1530816"/>
                  <a:gd name="connsiteX4" fmla="*/ 301837 w 1342446"/>
                  <a:gd name="connsiteY4" fmla="*/ 857251 h 1530816"/>
                  <a:gd name="connsiteX5" fmla="*/ 347080 w 1342446"/>
                  <a:gd name="connsiteY5" fmla="*/ 764382 h 1530816"/>
                  <a:gd name="connsiteX6" fmla="*/ 397087 w 1342446"/>
                  <a:gd name="connsiteY6" fmla="*/ 678658 h 1530816"/>
                  <a:gd name="connsiteX7" fmla="*/ 447096 w 1342446"/>
                  <a:gd name="connsiteY7" fmla="*/ 611982 h 1530816"/>
                  <a:gd name="connsiteX8" fmla="*/ 487575 w 1342446"/>
                  <a:gd name="connsiteY8" fmla="*/ 550070 h 1530816"/>
                  <a:gd name="connsiteX9" fmla="*/ 556633 w 1342446"/>
                  <a:gd name="connsiteY9" fmla="*/ 478632 h 1530816"/>
                  <a:gd name="connsiteX10" fmla="*/ 609018 w 1342446"/>
                  <a:gd name="connsiteY10" fmla="*/ 423863 h 1530816"/>
                  <a:gd name="connsiteX11" fmla="*/ 668552 w 1342446"/>
                  <a:gd name="connsiteY11" fmla="*/ 371476 h 1530816"/>
                  <a:gd name="connsiteX12" fmla="*/ 720937 w 1342446"/>
                  <a:gd name="connsiteY12" fmla="*/ 323852 h 1530816"/>
                  <a:gd name="connsiteX13" fmla="*/ 825712 w 1342446"/>
                  <a:gd name="connsiteY13" fmla="*/ 250033 h 1530816"/>
                  <a:gd name="connsiteX14" fmla="*/ 913821 w 1342446"/>
                  <a:gd name="connsiteY14" fmla="*/ 204788 h 1530816"/>
                  <a:gd name="connsiteX15" fmla="*/ 966206 w 1342446"/>
                  <a:gd name="connsiteY15" fmla="*/ 180975 h 1530816"/>
                  <a:gd name="connsiteX16" fmla="*/ 1042408 w 1342446"/>
                  <a:gd name="connsiteY16" fmla="*/ 152401 h 1530816"/>
                  <a:gd name="connsiteX17" fmla="*/ 1130514 w 1342446"/>
                  <a:gd name="connsiteY17" fmla="*/ 128588 h 1530816"/>
                  <a:gd name="connsiteX18" fmla="*/ 1225762 w 1342446"/>
                  <a:gd name="connsiteY18" fmla="*/ 119064 h 1530816"/>
                  <a:gd name="connsiteX19" fmla="*/ 1335300 w 1342446"/>
                  <a:gd name="connsiteY19" fmla="*/ 107158 h 1530816"/>
                  <a:gd name="connsiteX20" fmla="*/ 1342446 w 1342446"/>
                  <a:gd name="connsiteY20" fmla="*/ 52388 h 1530816"/>
                  <a:gd name="connsiteX21" fmla="*/ 1323393 w 1342446"/>
                  <a:gd name="connsiteY21" fmla="*/ 0 h 1530816"/>
                  <a:gd name="connsiteX22" fmla="*/ 1249575 w 1342446"/>
                  <a:gd name="connsiteY22" fmla="*/ 2383 h 1530816"/>
                  <a:gd name="connsiteX23" fmla="*/ 1137656 w 1342446"/>
                  <a:gd name="connsiteY23" fmla="*/ 21433 h 1530816"/>
                  <a:gd name="connsiteX24" fmla="*/ 1025738 w 1342446"/>
                  <a:gd name="connsiteY24" fmla="*/ 40482 h 1530816"/>
                  <a:gd name="connsiteX25" fmla="*/ 956683 w 1342446"/>
                  <a:gd name="connsiteY25" fmla="*/ 61913 h 1530816"/>
                  <a:gd name="connsiteX26" fmla="*/ 887624 w 1342446"/>
                  <a:gd name="connsiteY26" fmla="*/ 83345 h 1530816"/>
                  <a:gd name="connsiteX27" fmla="*/ 825713 w 1342446"/>
                  <a:gd name="connsiteY27" fmla="*/ 107157 h 1530816"/>
                  <a:gd name="connsiteX28" fmla="*/ 749512 w 1342446"/>
                  <a:gd name="connsiteY28" fmla="*/ 150018 h 1530816"/>
                  <a:gd name="connsiteX29" fmla="*/ 682838 w 1342446"/>
                  <a:gd name="connsiteY29" fmla="*/ 190501 h 1530816"/>
                  <a:gd name="connsiteX30" fmla="*/ 606639 w 1342446"/>
                  <a:gd name="connsiteY30" fmla="*/ 242888 h 1530816"/>
                  <a:gd name="connsiteX31" fmla="*/ 570918 w 1342446"/>
                  <a:gd name="connsiteY31" fmla="*/ 273846 h 1530816"/>
                  <a:gd name="connsiteX32" fmla="*/ 513769 w 1342446"/>
                  <a:gd name="connsiteY32" fmla="*/ 326232 h 1530816"/>
                  <a:gd name="connsiteX33" fmla="*/ 439948 w 1342446"/>
                  <a:gd name="connsiteY33" fmla="*/ 402432 h 1530816"/>
                  <a:gd name="connsiteX34" fmla="*/ 401850 w 1342446"/>
                  <a:gd name="connsiteY34" fmla="*/ 450058 h 1530816"/>
                  <a:gd name="connsiteX35" fmla="*/ 344700 w 1342446"/>
                  <a:gd name="connsiteY35" fmla="*/ 521495 h 1530816"/>
                  <a:gd name="connsiteX36" fmla="*/ 292313 w 1342446"/>
                  <a:gd name="connsiteY36" fmla="*/ 607220 h 1530816"/>
                  <a:gd name="connsiteX37" fmla="*/ 258976 w 1342446"/>
                  <a:gd name="connsiteY37" fmla="*/ 664370 h 1530816"/>
                  <a:gd name="connsiteX38" fmla="*/ 211349 w 1342446"/>
                  <a:gd name="connsiteY38" fmla="*/ 754857 h 1530816"/>
                  <a:gd name="connsiteX39" fmla="*/ 163726 w 1342446"/>
                  <a:gd name="connsiteY39" fmla="*/ 869156 h 1530816"/>
                  <a:gd name="connsiteX40" fmla="*/ 123245 w 1342446"/>
                  <a:gd name="connsiteY40" fmla="*/ 997745 h 1530816"/>
                  <a:gd name="connsiteX41" fmla="*/ 78001 w 1342446"/>
                  <a:gd name="connsiteY41" fmla="*/ 1178719 h 1530816"/>
                  <a:gd name="connsiteX42" fmla="*/ 51807 w 1342446"/>
                  <a:gd name="connsiteY42" fmla="*/ 1304925 h 1530816"/>
                  <a:gd name="connsiteX43" fmla="*/ 25613 w 1342446"/>
                  <a:gd name="connsiteY43" fmla="*/ 1423988 h 1530816"/>
                  <a:gd name="connsiteX44" fmla="*/ 11327 w 1342446"/>
                  <a:gd name="connsiteY44" fmla="*/ 1519238 h 1530816"/>
                  <a:gd name="connsiteX0" fmla="*/ 8266 w 1325099"/>
                  <a:gd name="connsiteY0" fmla="*/ 1423988 h 1428294"/>
                  <a:gd name="connsiteX1" fmla="*/ 191623 w 1325099"/>
                  <a:gd name="connsiteY1" fmla="*/ 1147763 h 1428294"/>
                  <a:gd name="connsiteX2" fmla="*/ 213054 w 1325099"/>
                  <a:gd name="connsiteY2" fmla="*/ 1057276 h 1428294"/>
                  <a:gd name="connsiteX3" fmla="*/ 251154 w 1325099"/>
                  <a:gd name="connsiteY3" fmla="*/ 947738 h 1428294"/>
                  <a:gd name="connsiteX4" fmla="*/ 284490 w 1325099"/>
                  <a:gd name="connsiteY4" fmla="*/ 857251 h 1428294"/>
                  <a:gd name="connsiteX5" fmla="*/ 329733 w 1325099"/>
                  <a:gd name="connsiteY5" fmla="*/ 764382 h 1428294"/>
                  <a:gd name="connsiteX6" fmla="*/ 379740 w 1325099"/>
                  <a:gd name="connsiteY6" fmla="*/ 678658 h 1428294"/>
                  <a:gd name="connsiteX7" fmla="*/ 429749 w 1325099"/>
                  <a:gd name="connsiteY7" fmla="*/ 611982 h 1428294"/>
                  <a:gd name="connsiteX8" fmla="*/ 470228 w 1325099"/>
                  <a:gd name="connsiteY8" fmla="*/ 550070 h 1428294"/>
                  <a:gd name="connsiteX9" fmla="*/ 539286 w 1325099"/>
                  <a:gd name="connsiteY9" fmla="*/ 478632 h 1428294"/>
                  <a:gd name="connsiteX10" fmla="*/ 591671 w 1325099"/>
                  <a:gd name="connsiteY10" fmla="*/ 423863 h 1428294"/>
                  <a:gd name="connsiteX11" fmla="*/ 651205 w 1325099"/>
                  <a:gd name="connsiteY11" fmla="*/ 371476 h 1428294"/>
                  <a:gd name="connsiteX12" fmla="*/ 703590 w 1325099"/>
                  <a:gd name="connsiteY12" fmla="*/ 323852 h 1428294"/>
                  <a:gd name="connsiteX13" fmla="*/ 808365 w 1325099"/>
                  <a:gd name="connsiteY13" fmla="*/ 250033 h 1428294"/>
                  <a:gd name="connsiteX14" fmla="*/ 896474 w 1325099"/>
                  <a:gd name="connsiteY14" fmla="*/ 204788 h 1428294"/>
                  <a:gd name="connsiteX15" fmla="*/ 948859 w 1325099"/>
                  <a:gd name="connsiteY15" fmla="*/ 180975 h 1428294"/>
                  <a:gd name="connsiteX16" fmla="*/ 1025061 w 1325099"/>
                  <a:gd name="connsiteY16" fmla="*/ 152401 h 1428294"/>
                  <a:gd name="connsiteX17" fmla="*/ 1113167 w 1325099"/>
                  <a:gd name="connsiteY17" fmla="*/ 128588 h 1428294"/>
                  <a:gd name="connsiteX18" fmla="*/ 1208415 w 1325099"/>
                  <a:gd name="connsiteY18" fmla="*/ 119064 h 1428294"/>
                  <a:gd name="connsiteX19" fmla="*/ 1317953 w 1325099"/>
                  <a:gd name="connsiteY19" fmla="*/ 107158 h 1428294"/>
                  <a:gd name="connsiteX20" fmla="*/ 1325099 w 1325099"/>
                  <a:gd name="connsiteY20" fmla="*/ 52388 h 1428294"/>
                  <a:gd name="connsiteX21" fmla="*/ 1306046 w 1325099"/>
                  <a:gd name="connsiteY21" fmla="*/ 0 h 1428294"/>
                  <a:gd name="connsiteX22" fmla="*/ 1232228 w 1325099"/>
                  <a:gd name="connsiteY22" fmla="*/ 2383 h 1428294"/>
                  <a:gd name="connsiteX23" fmla="*/ 1120309 w 1325099"/>
                  <a:gd name="connsiteY23" fmla="*/ 21433 h 1428294"/>
                  <a:gd name="connsiteX24" fmla="*/ 1008391 w 1325099"/>
                  <a:gd name="connsiteY24" fmla="*/ 40482 h 1428294"/>
                  <a:gd name="connsiteX25" fmla="*/ 939336 w 1325099"/>
                  <a:gd name="connsiteY25" fmla="*/ 61913 h 1428294"/>
                  <a:gd name="connsiteX26" fmla="*/ 870277 w 1325099"/>
                  <a:gd name="connsiteY26" fmla="*/ 83345 h 1428294"/>
                  <a:gd name="connsiteX27" fmla="*/ 808366 w 1325099"/>
                  <a:gd name="connsiteY27" fmla="*/ 107157 h 1428294"/>
                  <a:gd name="connsiteX28" fmla="*/ 732165 w 1325099"/>
                  <a:gd name="connsiteY28" fmla="*/ 150018 h 1428294"/>
                  <a:gd name="connsiteX29" fmla="*/ 665491 w 1325099"/>
                  <a:gd name="connsiteY29" fmla="*/ 190501 h 1428294"/>
                  <a:gd name="connsiteX30" fmla="*/ 589292 w 1325099"/>
                  <a:gd name="connsiteY30" fmla="*/ 242888 h 1428294"/>
                  <a:gd name="connsiteX31" fmla="*/ 553571 w 1325099"/>
                  <a:gd name="connsiteY31" fmla="*/ 273846 h 1428294"/>
                  <a:gd name="connsiteX32" fmla="*/ 496422 w 1325099"/>
                  <a:gd name="connsiteY32" fmla="*/ 326232 h 1428294"/>
                  <a:gd name="connsiteX33" fmla="*/ 422601 w 1325099"/>
                  <a:gd name="connsiteY33" fmla="*/ 402432 h 1428294"/>
                  <a:gd name="connsiteX34" fmla="*/ 384503 w 1325099"/>
                  <a:gd name="connsiteY34" fmla="*/ 450058 h 1428294"/>
                  <a:gd name="connsiteX35" fmla="*/ 327353 w 1325099"/>
                  <a:gd name="connsiteY35" fmla="*/ 521495 h 1428294"/>
                  <a:gd name="connsiteX36" fmla="*/ 274966 w 1325099"/>
                  <a:gd name="connsiteY36" fmla="*/ 607220 h 1428294"/>
                  <a:gd name="connsiteX37" fmla="*/ 241629 w 1325099"/>
                  <a:gd name="connsiteY37" fmla="*/ 664370 h 1428294"/>
                  <a:gd name="connsiteX38" fmla="*/ 194002 w 1325099"/>
                  <a:gd name="connsiteY38" fmla="*/ 754857 h 1428294"/>
                  <a:gd name="connsiteX39" fmla="*/ 146379 w 1325099"/>
                  <a:gd name="connsiteY39" fmla="*/ 869156 h 1428294"/>
                  <a:gd name="connsiteX40" fmla="*/ 105898 w 1325099"/>
                  <a:gd name="connsiteY40" fmla="*/ 997745 h 1428294"/>
                  <a:gd name="connsiteX41" fmla="*/ 60654 w 1325099"/>
                  <a:gd name="connsiteY41" fmla="*/ 1178719 h 1428294"/>
                  <a:gd name="connsiteX42" fmla="*/ 34460 w 1325099"/>
                  <a:gd name="connsiteY42" fmla="*/ 1304925 h 1428294"/>
                  <a:gd name="connsiteX43" fmla="*/ 8266 w 1325099"/>
                  <a:gd name="connsiteY43" fmla="*/ 1423988 h 1428294"/>
                  <a:gd name="connsiteX0" fmla="*/ 0 w 1290639"/>
                  <a:gd name="connsiteY0" fmla="*/ 1304925 h 1304925"/>
                  <a:gd name="connsiteX1" fmla="*/ 157163 w 1290639"/>
                  <a:gd name="connsiteY1" fmla="*/ 1147763 h 1304925"/>
                  <a:gd name="connsiteX2" fmla="*/ 178594 w 1290639"/>
                  <a:gd name="connsiteY2" fmla="*/ 1057276 h 1304925"/>
                  <a:gd name="connsiteX3" fmla="*/ 216694 w 1290639"/>
                  <a:gd name="connsiteY3" fmla="*/ 947738 h 1304925"/>
                  <a:gd name="connsiteX4" fmla="*/ 250030 w 1290639"/>
                  <a:gd name="connsiteY4" fmla="*/ 857251 h 1304925"/>
                  <a:gd name="connsiteX5" fmla="*/ 295273 w 1290639"/>
                  <a:gd name="connsiteY5" fmla="*/ 764382 h 1304925"/>
                  <a:gd name="connsiteX6" fmla="*/ 345280 w 1290639"/>
                  <a:gd name="connsiteY6" fmla="*/ 678658 h 1304925"/>
                  <a:gd name="connsiteX7" fmla="*/ 395289 w 1290639"/>
                  <a:gd name="connsiteY7" fmla="*/ 611982 h 1304925"/>
                  <a:gd name="connsiteX8" fmla="*/ 435768 w 1290639"/>
                  <a:gd name="connsiteY8" fmla="*/ 550070 h 1304925"/>
                  <a:gd name="connsiteX9" fmla="*/ 504826 w 1290639"/>
                  <a:gd name="connsiteY9" fmla="*/ 478632 h 1304925"/>
                  <a:gd name="connsiteX10" fmla="*/ 557211 w 1290639"/>
                  <a:gd name="connsiteY10" fmla="*/ 423863 h 1304925"/>
                  <a:gd name="connsiteX11" fmla="*/ 616745 w 1290639"/>
                  <a:gd name="connsiteY11" fmla="*/ 371476 h 1304925"/>
                  <a:gd name="connsiteX12" fmla="*/ 669130 w 1290639"/>
                  <a:gd name="connsiteY12" fmla="*/ 323852 h 1304925"/>
                  <a:gd name="connsiteX13" fmla="*/ 773905 w 1290639"/>
                  <a:gd name="connsiteY13" fmla="*/ 250033 h 1304925"/>
                  <a:gd name="connsiteX14" fmla="*/ 862014 w 1290639"/>
                  <a:gd name="connsiteY14" fmla="*/ 204788 h 1304925"/>
                  <a:gd name="connsiteX15" fmla="*/ 914399 w 1290639"/>
                  <a:gd name="connsiteY15" fmla="*/ 180975 h 1304925"/>
                  <a:gd name="connsiteX16" fmla="*/ 990601 w 1290639"/>
                  <a:gd name="connsiteY16" fmla="*/ 152401 h 1304925"/>
                  <a:gd name="connsiteX17" fmla="*/ 1078707 w 1290639"/>
                  <a:gd name="connsiteY17" fmla="*/ 128588 h 1304925"/>
                  <a:gd name="connsiteX18" fmla="*/ 1173955 w 1290639"/>
                  <a:gd name="connsiteY18" fmla="*/ 119064 h 1304925"/>
                  <a:gd name="connsiteX19" fmla="*/ 1283493 w 1290639"/>
                  <a:gd name="connsiteY19" fmla="*/ 107158 h 1304925"/>
                  <a:gd name="connsiteX20" fmla="*/ 1290639 w 1290639"/>
                  <a:gd name="connsiteY20" fmla="*/ 52388 h 1304925"/>
                  <a:gd name="connsiteX21" fmla="*/ 1271586 w 1290639"/>
                  <a:gd name="connsiteY21" fmla="*/ 0 h 1304925"/>
                  <a:gd name="connsiteX22" fmla="*/ 1197768 w 1290639"/>
                  <a:gd name="connsiteY22" fmla="*/ 2383 h 1304925"/>
                  <a:gd name="connsiteX23" fmla="*/ 1085849 w 1290639"/>
                  <a:gd name="connsiteY23" fmla="*/ 21433 h 1304925"/>
                  <a:gd name="connsiteX24" fmla="*/ 973931 w 1290639"/>
                  <a:gd name="connsiteY24" fmla="*/ 40482 h 1304925"/>
                  <a:gd name="connsiteX25" fmla="*/ 904876 w 1290639"/>
                  <a:gd name="connsiteY25" fmla="*/ 61913 h 1304925"/>
                  <a:gd name="connsiteX26" fmla="*/ 835817 w 1290639"/>
                  <a:gd name="connsiteY26" fmla="*/ 83345 h 1304925"/>
                  <a:gd name="connsiteX27" fmla="*/ 773906 w 1290639"/>
                  <a:gd name="connsiteY27" fmla="*/ 107157 h 1304925"/>
                  <a:gd name="connsiteX28" fmla="*/ 697705 w 1290639"/>
                  <a:gd name="connsiteY28" fmla="*/ 150018 h 1304925"/>
                  <a:gd name="connsiteX29" fmla="*/ 631031 w 1290639"/>
                  <a:gd name="connsiteY29" fmla="*/ 190501 h 1304925"/>
                  <a:gd name="connsiteX30" fmla="*/ 554832 w 1290639"/>
                  <a:gd name="connsiteY30" fmla="*/ 242888 h 1304925"/>
                  <a:gd name="connsiteX31" fmla="*/ 519111 w 1290639"/>
                  <a:gd name="connsiteY31" fmla="*/ 273846 h 1304925"/>
                  <a:gd name="connsiteX32" fmla="*/ 461962 w 1290639"/>
                  <a:gd name="connsiteY32" fmla="*/ 326232 h 1304925"/>
                  <a:gd name="connsiteX33" fmla="*/ 388141 w 1290639"/>
                  <a:gd name="connsiteY33" fmla="*/ 402432 h 1304925"/>
                  <a:gd name="connsiteX34" fmla="*/ 350043 w 1290639"/>
                  <a:gd name="connsiteY34" fmla="*/ 450058 h 1304925"/>
                  <a:gd name="connsiteX35" fmla="*/ 292893 w 1290639"/>
                  <a:gd name="connsiteY35" fmla="*/ 521495 h 1304925"/>
                  <a:gd name="connsiteX36" fmla="*/ 240506 w 1290639"/>
                  <a:gd name="connsiteY36" fmla="*/ 607220 h 1304925"/>
                  <a:gd name="connsiteX37" fmla="*/ 207169 w 1290639"/>
                  <a:gd name="connsiteY37" fmla="*/ 664370 h 1304925"/>
                  <a:gd name="connsiteX38" fmla="*/ 159542 w 1290639"/>
                  <a:gd name="connsiteY38" fmla="*/ 754857 h 1304925"/>
                  <a:gd name="connsiteX39" fmla="*/ 111919 w 1290639"/>
                  <a:gd name="connsiteY39" fmla="*/ 869156 h 1304925"/>
                  <a:gd name="connsiteX40" fmla="*/ 71438 w 1290639"/>
                  <a:gd name="connsiteY40" fmla="*/ 997745 h 1304925"/>
                  <a:gd name="connsiteX41" fmla="*/ 26194 w 1290639"/>
                  <a:gd name="connsiteY41" fmla="*/ 1178719 h 1304925"/>
                  <a:gd name="connsiteX42" fmla="*/ 0 w 1290639"/>
                  <a:gd name="connsiteY42" fmla="*/ 1304925 h 1304925"/>
                  <a:gd name="connsiteX0" fmla="*/ 0 w 1290639"/>
                  <a:gd name="connsiteY0" fmla="*/ 1304925 h 1304925"/>
                  <a:gd name="connsiteX1" fmla="*/ 178594 w 1290639"/>
                  <a:gd name="connsiteY1" fmla="*/ 1057276 h 1304925"/>
                  <a:gd name="connsiteX2" fmla="*/ 216694 w 1290639"/>
                  <a:gd name="connsiteY2" fmla="*/ 947738 h 1304925"/>
                  <a:gd name="connsiteX3" fmla="*/ 250030 w 1290639"/>
                  <a:gd name="connsiteY3" fmla="*/ 857251 h 1304925"/>
                  <a:gd name="connsiteX4" fmla="*/ 295273 w 1290639"/>
                  <a:gd name="connsiteY4" fmla="*/ 764382 h 1304925"/>
                  <a:gd name="connsiteX5" fmla="*/ 345280 w 1290639"/>
                  <a:gd name="connsiteY5" fmla="*/ 678658 h 1304925"/>
                  <a:gd name="connsiteX6" fmla="*/ 395289 w 1290639"/>
                  <a:gd name="connsiteY6" fmla="*/ 611982 h 1304925"/>
                  <a:gd name="connsiteX7" fmla="*/ 435768 w 1290639"/>
                  <a:gd name="connsiteY7" fmla="*/ 550070 h 1304925"/>
                  <a:gd name="connsiteX8" fmla="*/ 504826 w 1290639"/>
                  <a:gd name="connsiteY8" fmla="*/ 478632 h 1304925"/>
                  <a:gd name="connsiteX9" fmla="*/ 557211 w 1290639"/>
                  <a:gd name="connsiteY9" fmla="*/ 423863 h 1304925"/>
                  <a:gd name="connsiteX10" fmla="*/ 616745 w 1290639"/>
                  <a:gd name="connsiteY10" fmla="*/ 371476 h 1304925"/>
                  <a:gd name="connsiteX11" fmla="*/ 669130 w 1290639"/>
                  <a:gd name="connsiteY11" fmla="*/ 323852 h 1304925"/>
                  <a:gd name="connsiteX12" fmla="*/ 773905 w 1290639"/>
                  <a:gd name="connsiteY12" fmla="*/ 250033 h 1304925"/>
                  <a:gd name="connsiteX13" fmla="*/ 862014 w 1290639"/>
                  <a:gd name="connsiteY13" fmla="*/ 204788 h 1304925"/>
                  <a:gd name="connsiteX14" fmla="*/ 914399 w 1290639"/>
                  <a:gd name="connsiteY14" fmla="*/ 180975 h 1304925"/>
                  <a:gd name="connsiteX15" fmla="*/ 990601 w 1290639"/>
                  <a:gd name="connsiteY15" fmla="*/ 152401 h 1304925"/>
                  <a:gd name="connsiteX16" fmla="*/ 1078707 w 1290639"/>
                  <a:gd name="connsiteY16" fmla="*/ 128588 h 1304925"/>
                  <a:gd name="connsiteX17" fmla="*/ 1173955 w 1290639"/>
                  <a:gd name="connsiteY17" fmla="*/ 119064 h 1304925"/>
                  <a:gd name="connsiteX18" fmla="*/ 1283493 w 1290639"/>
                  <a:gd name="connsiteY18" fmla="*/ 107158 h 1304925"/>
                  <a:gd name="connsiteX19" fmla="*/ 1290639 w 1290639"/>
                  <a:gd name="connsiteY19" fmla="*/ 52388 h 1304925"/>
                  <a:gd name="connsiteX20" fmla="*/ 1271586 w 1290639"/>
                  <a:gd name="connsiteY20" fmla="*/ 0 h 1304925"/>
                  <a:gd name="connsiteX21" fmla="*/ 1197768 w 1290639"/>
                  <a:gd name="connsiteY21" fmla="*/ 2383 h 1304925"/>
                  <a:gd name="connsiteX22" fmla="*/ 1085849 w 1290639"/>
                  <a:gd name="connsiteY22" fmla="*/ 21433 h 1304925"/>
                  <a:gd name="connsiteX23" fmla="*/ 973931 w 1290639"/>
                  <a:gd name="connsiteY23" fmla="*/ 40482 h 1304925"/>
                  <a:gd name="connsiteX24" fmla="*/ 904876 w 1290639"/>
                  <a:gd name="connsiteY24" fmla="*/ 61913 h 1304925"/>
                  <a:gd name="connsiteX25" fmla="*/ 835817 w 1290639"/>
                  <a:gd name="connsiteY25" fmla="*/ 83345 h 1304925"/>
                  <a:gd name="connsiteX26" fmla="*/ 773906 w 1290639"/>
                  <a:gd name="connsiteY26" fmla="*/ 107157 h 1304925"/>
                  <a:gd name="connsiteX27" fmla="*/ 697705 w 1290639"/>
                  <a:gd name="connsiteY27" fmla="*/ 150018 h 1304925"/>
                  <a:gd name="connsiteX28" fmla="*/ 631031 w 1290639"/>
                  <a:gd name="connsiteY28" fmla="*/ 190501 h 1304925"/>
                  <a:gd name="connsiteX29" fmla="*/ 554832 w 1290639"/>
                  <a:gd name="connsiteY29" fmla="*/ 242888 h 1304925"/>
                  <a:gd name="connsiteX30" fmla="*/ 519111 w 1290639"/>
                  <a:gd name="connsiteY30" fmla="*/ 273846 h 1304925"/>
                  <a:gd name="connsiteX31" fmla="*/ 461962 w 1290639"/>
                  <a:gd name="connsiteY31" fmla="*/ 326232 h 1304925"/>
                  <a:gd name="connsiteX32" fmla="*/ 388141 w 1290639"/>
                  <a:gd name="connsiteY32" fmla="*/ 402432 h 1304925"/>
                  <a:gd name="connsiteX33" fmla="*/ 350043 w 1290639"/>
                  <a:gd name="connsiteY33" fmla="*/ 450058 h 1304925"/>
                  <a:gd name="connsiteX34" fmla="*/ 292893 w 1290639"/>
                  <a:gd name="connsiteY34" fmla="*/ 521495 h 1304925"/>
                  <a:gd name="connsiteX35" fmla="*/ 240506 w 1290639"/>
                  <a:gd name="connsiteY35" fmla="*/ 607220 h 1304925"/>
                  <a:gd name="connsiteX36" fmla="*/ 207169 w 1290639"/>
                  <a:gd name="connsiteY36" fmla="*/ 664370 h 1304925"/>
                  <a:gd name="connsiteX37" fmla="*/ 159542 w 1290639"/>
                  <a:gd name="connsiteY37" fmla="*/ 754857 h 1304925"/>
                  <a:gd name="connsiteX38" fmla="*/ 111919 w 1290639"/>
                  <a:gd name="connsiteY38" fmla="*/ 869156 h 1304925"/>
                  <a:gd name="connsiteX39" fmla="*/ 71438 w 1290639"/>
                  <a:gd name="connsiteY39" fmla="*/ 997745 h 1304925"/>
                  <a:gd name="connsiteX40" fmla="*/ 26194 w 1290639"/>
                  <a:gd name="connsiteY40" fmla="*/ 1178719 h 1304925"/>
                  <a:gd name="connsiteX41" fmla="*/ 0 w 1290639"/>
                  <a:gd name="connsiteY41" fmla="*/ 1304925 h 1304925"/>
                  <a:gd name="connsiteX0" fmla="*/ 2867 w 1293506"/>
                  <a:gd name="connsiteY0" fmla="*/ 1304925 h 1304925"/>
                  <a:gd name="connsiteX1" fmla="*/ 181461 w 1293506"/>
                  <a:gd name="connsiteY1" fmla="*/ 1057276 h 1304925"/>
                  <a:gd name="connsiteX2" fmla="*/ 219561 w 1293506"/>
                  <a:gd name="connsiteY2" fmla="*/ 947738 h 1304925"/>
                  <a:gd name="connsiteX3" fmla="*/ 252897 w 1293506"/>
                  <a:gd name="connsiteY3" fmla="*/ 857251 h 1304925"/>
                  <a:gd name="connsiteX4" fmla="*/ 298140 w 1293506"/>
                  <a:gd name="connsiteY4" fmla="*/ 764382 h 1304925"/>
                  <a:gd name="connsiteX5" fmla="*/ 348147 w 1293506"/>
                  <a:gd name="connsiteY5" fmla="*/ 678658 h 1304925"/>
                  <a:gd name="connsiteX6" fmla="*/ 398156 w 1293506"/>
                  <a:gd name="connsiteY6" fmla="*/ 611982 h 1304925"/>
                  <a:gd name="connsiteX7" fmla="*/ 438635 w 1293506"/>
                  <a:gd name="connsiteY7" fmla="*/ 550070 h 1304925"/>
                  <a:gd name="connsiteX8" fmla="*/ 507693 w 1293506"/>
                  <a:gd name="connsiteY8" fmla="*/ 478632 h 1304925"/>
                  <a:gd name="connsiteX9" fmla="*/ 560078 w 1293506"/>
                  <a:gd name="connsiteY9" fmla="*/ 423863 h 1304925"/>
                  <a:gd name="connsiteX10" fmla="*/ 619612 w 1293506"/>
                  <a:gd name="connsiteY10" fmla="*/ 371476 h 1304925"/>
                  <a:gd name="connsiteX11" fmla="*/ 671997 w 1293506"/>
                  <a:gd name="connsiteY11" fmla="*/ 323852 h 1304925"/>
                  <a:gd name="connsiteX12" fmla="*/ 776772 w 1293506"/>
                  <a:gd name="connsiteY12" fmla="*/ 250033 h 1304925"/>
                  <a:gd name="connsiteX13" fmla="*/ 864881 w 1293506"/>
                  <a:gd name="connsiteY13" fmla="*/ 204788 h 1304925"/>
                  <a:gd name="connsiteX14" fmla="*/ 917266 w 1293506"/>
                  <a:gd name="connsiteY14" fmla="*/ 180975 h 1304925"/>
                  <a:gd name="connsiteX15" fmla="*/ 993468 w 1293506"/>
                  <a:gd name="connsiteY15" fmla="*/ 152401 h 1304925"/>
                  <a:gd name="connsiteX16" fmla="*/ 1081574 w 1293506"/>
                  <a:gd name="connsiteY16" fmla="*/ 128588 h 1304925"/>
                  <a:gd name="connsiteX17" fmla="*/ 1176822 w 1293506"/>
                  <a:gd name="connsiteY17" fmla="*/ 119064 h 1304925"/>
                  <a:gd name="connsiteX18" fmla="*/ 1286360 w 1293506"/>
                  <a:gd name="connsiteY18" fmla="*/ 107158 h 1304925"/>
                  <a:gd name="connsiteX19" fmla="*/ 1293506 w 1293506"/>
                  <a:gd name="connsiteY19" fmla="*/ 52388 h 1304925"/>
                  <a:gd name="connsiteX20" fmla="*/ 1274453 w 1293506"/>
                  <a:gd name="connsiteY20" fmla="*/ 0 h 1304925"/>
                  <a:gd name="connsiteX21" fmla="*/ 1200635 w 1293506"/>
                  <a:gd name="connsiteY21" fmla="*/ 2383 h 1304925"/>
                  <a:gd name="connsiteX22" fmla="*/ 1088716 w 1293506"/>
                  <a:gd name="connsiteY22" fmla="*/ 21433 h 1304925"/>
                  <a:gd name="connsiteX23" fmla="*/ 976798 w 1293506"/>
                  <a:gd name="connsiteY23" fmla="*/ 40482 h 1304925"/>
                  <a:gd name="connsiteX24" fmla="*/ 907743 w 1293506"/>
                  <a:gd name="connsiteY24" fmla="*/ 61913 h 1304925"/>
                  <a:gd name="connsiteX25" fmla="*/ 838684 w 1293506"/>
                  <a:gd name="connsiteY25" fmla="*/ 83345 h 1304925"/>
                  <a:gd name="connsiteX26" fmla="*/ 776773 w 1293506"/>
                  <a:gd name="connsiteY26" fmla="*/ 107157 h 1304925"/>
                  <a:gd name="connsiteX27" fmla="*/ 700572 w 1293506"/>
                  <a:gd name="connsiteY27" fmla="*/ 150018 h 1304925"/>
                  <a:gd name="connsiteX28" fmla="*/ 633898 w 1293506"/>
                  <a:gd name="connsiteY28" fmla="*/ 190501 h 1304925"/>
                  <a:gd name="connsiteX29" fmla="*/ 557699 w 1293506"/>
                  <a:gd name="connsiteY29" fmla="*/ 242888 h 1304925"/>
                  <a:gd name="connsiteX30" fmla="*/ 521978 w 1293506"/>
                  <a:gd name="connsiteY30" fmla="*/ 273846 h 1304925"/>
                  <a:gd name="connsiteX31" fmla="*/ 464829 w 1293506"/>
                  <a:gd name="connsiteY31" fmla="*/ 326232 h 1304925"/>
                  <a:gd name="connsiteX32" fmla="*/ 391008 w 1293506"/>
                  <a:gd name="connsiteY32" fmla="*/ 402432 h 1304925"/>
                  <a:gd name="connsiteX33" fmla="*/ 352910 w 1293506"/>
                  <a:gd name="connsiteY33" fmla="*/ 450058 h 1304925"/>
                  <a:gd name="connsiteX34" fmla="*/ 295760 w 1293506"/>
                  <a:gd name="connsiteY34" fmla="*/ 521495 h 1304925"/>
                  <a:gd name="connsiteX35" fmla="*/ 243373 w 1293506"/>
                  <a:gd name="connsiteY35" fmla="*/ 607220 h 1304925"/>
                  <a:gd name="connsiteX36" fmla="*/ 210036 w 1293506"/>
                  <a:gd name="connsiteY36" fmla="*/ 664370 h 1304925"/>
                  <a:gd name="connsiteX37" fmla="*/ 162409 w 1293506"/>
                  <a:gd name="connsiteY37" fmla="*/ 754857 h 1304925"/>
                  <a:gd name="connsiteX38" fmla="*/ 114786 w 1293506"/>
                  <a:gd name="connsiteY38" fmla="*/ 869156 h 1304925"/>
                  <a:gd name="connsiteX39" fmla="*/ 74305 w 1293506"/>
                  <a:gd name="connsiteY39" fmla="*/ 997745 h 1304925"/>
                  <a:gd name="connsiteX40" fmla="*/ 2867 w 1293506"/>
                  <a:gd name="connsiteY40" fmla="*/ 1304925 h 1304925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78592 w 1219201"/>
                  <a:gd name="connsiteY3" fmla="*/ 857251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92069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09042 w 1219201"/>
                  <a:gd name="connsiteY2" fmla="*/ 932649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5550"/>
                  <a:gd name="connsiteX1" fmla="*/ 92067 w 1219201"/>
                  <a:gd name="connsiteY1" fmla="*/ 1054258 h 1055550"/>
                  <a:gd name="connsiteX2" fmla="*/ 109042 w 1219201"/>
                  <a:gd name="connsiteY2" fmla="*/ 932649 h 1055550"/>
                  <a:gd name="connsiteX3" fmla="*/ 145396 w 1219201"/>
                  <a:gd name="connsiteY3" fmla="*/ 839144 h 1055550"/>
                  <a:gd name="connsiteX4" fmla="*/ 196675 w 1219201"/>
                  <a:gd name="connsiteY4" fmla="*/ 740239 h 1055550"/>
                  <a:gd name="connsiteX5" fmla="*/ 255735 w 1219201"/>
                  <a:gd name="connsiteY5" fmla="*/ 657533 h 1055550"/>
                  <a:gd name="connsiteX6" fmla="*/ 299708 w 1219201"/>
                  <a:gd name="connsiteY6" fmla="*/ 593875 h 1055550"/>
                  <a:gd name="connsiteX7" fmla="*/ 346223 w 1219201"/>
                  <a:gd name="connsiteY7" fmla="*/ 519891 h 1055550"/>
                  <a:gd name="connsiteX8" fmla="*/ 421316 w 1219201"/>
                  <a:gd name="connsiteY8" fmla="*/ 436383 h 1055550"/>
                  <a:gd name="connsiteX9" fmla="*/ 470684 w 1219201"/>
                  <a:gd name="connsiteY9" fmla="*/ 390667 h 1055550"/>
                  <a:gd name="connsiteX10" fmla="*/ 545307 w 1219201"/>
                  <a:gd name="connsiteY10" fmla="*/ 329227 h 1055550"/>
                  <a:gd name="connsiteX11" fmla="*/ 600710 w 1219201"/>
                  <a:gd name="connsiteY11" fmla="*/ 287638 h 1055550"/>
                  <a:gd name="connsiteX12" fmla="*/ 699449 w 1219201"/>
                  <a:gd name="connsiteY12" fmla="*/ 222872 h 1055550"/>
                  <a:gd name="connsiteX13" fmla="*/ 793594 w 1219201"/>
                  <a:gd name="connsiteY13" fmla="*/ 168574 h 1055550"/>
                  <a:gd name="connsiteX14" fmla="*/ 839943 w 1219201"/>
                  <a:gd name="connsiteY14" fmla="*/ 162868 h 1055550"/>
                  <a:gd name="connsiteX15" fmla="*/ 919163 w 1219201"/>
                  <a:gd name="connsiteY15" fmla="*/ 128258 h 1055550"/>
                  <a:gd name="connsiteX16" fmla="*/ 1004251 w 1219201"/>
                  <a:gd name="connsiteY16" fmla="*/ 107462 h 1055550"/>
                  <a:gd name="connsiteX17" fmla="*/ 1102517 w 1219201"/>
                  <a:gd name="connsiteY17" fmla="*/ 100957 h 1055550"/>
                  <a:gd name="connsiteX18" fmla="*/ 1212055 w 1219201"/>
                  <a:gd name="connsiteY18" fmla="*/ 104140 h 1055550"/>
                  <a:gd name="connsiteX19" fmla="*/ 1219201 w 1219201"/>
                  <a:gd name="connsiteY19" fmla="*/ 52388 h 1055550"/>
                  <a:gd name="connsiteX20" fmla="*/ 1200148 w 1219201"/>
                  <a:gd name="connsiteY20" fmla="*/ 0 h 1055550"/>
                  <a:gd name="connsiteX21" fmla="*/ 1126330 w 1219201"/>
                  <a:gd name="connsiteY21" fmla="*/ 2383 h 1055550"/>
                  <a:gd name="connsiteX22" fmla="*/ 1014411 w 1219201"/>
                  <a:gd name="connsiteY22" fmla="*/ 21433 h 1055550"/>
                  <a:gd name="connsiteX23" fmla="*/ 902493 w 1219201"/>
                  <a:gd name="connsiteY23" fmla="*/ 40482 h 1055550"/>
                  <a:gd name="connsiteX24" fmla="*/ 833438 w 1219201"/>
                  <a:gd name="connsiteY24" fmla="*/ 61913 h 1055550"/>
                  <a:gd name="connsiteX25" fmla="*/ 764379 w 1219201"/>
                  <a:gd name="connsiteY25" fmla="*/ 83345 h 1055550"/>
                  <a:gd name="connsiteX26" fmla="*/ 702468 w 1219201"/>
                  <a:gd name="connsiteY26" fmla="*/ 107157 h 1055550"/>
                  <a:gd name="connsiteX27" fmla="*/ 626267 w 1219201"/>
                  <a:gd name="connsiteY27" fmla="*/ 150018 h 1055550"/>
                  <a:gd name="connsiteX28" fmla="*/ 559593 w 1219201"/>
                  <a:gd name="connsiteY28" fmla="*/ 190501 h 1055550"/>
                  <a:gd name="connsiteX29" fmla="*/ 483394 w 1219201"/>
                  <a:gd name="connsiteY29" fmla="*/ 242888 h 1055550"/>
                  <a:gd name="connsiteX30" fmla="*/ 447673 w 1219201"/>
                  <a:gd name="connsiteY30" fmla="*/ 273846 h 1055550"/>
                  <a:gd name="connsiteX31" fmla="*/ 390524 w 1219201"/>
                  <a:gd name="connsiteY31" fmla="*/ 326232 h 1055550"/>
                  <a:gd name="connsiteX32" fmla="*/ 316703 w 1219201"/>
                  <a:gd name="connsiteY32" fmla="*/ 402432 h 1055550"/>
                  <a:gd name="connsiteX33" fmla="*/ 278605 w 1219201"/>
                  <a:gd name="connsiteY33" fmla="*/ 450058 h 1055550"/>
                  <a:gd name="connsiteX34" fmla="*/ 221455 w 1219201"/>
                  <a:gd name="connsiteY34" fmla="*/ 521495 h 1055550"/>
                  <a:gd name="connsiteX35" fmla="*/ 169068 w 1219201"/>
                  <a:gd name="connsiteY35" fmla="*/ 607220 h 1055550"/>
                  <a:gd name="connsiteX36" fmla="*/ 135731 w 1219201"/>
                  <a:gd name="connsiteY36" fmla="*/ 664370 h 1055550"/>
                  <a:gd name="connsiteX37" fmla="*/ 88104 w 1219201"/>
                  <a:gd name="connsiteY37" fmla="*/ 754857 h 1055550"/>
                  <a:gd name="connsiteX38" fmla="*/ 40481 w 1219201"/>
                  <a:gd name="connsiteY38" fmla="*/ 869156 h 1055550"/>
                  <a:gd name="connsiteX39" fmla="*/ 0 w 1219201"/>
                  <a:gd name="connsiteY39" fmla="*/ 997745 h 1055550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46223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87637 w 1219201"/>
                  <a:gd name="connsiteY6" fmla="*/ 587839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96675 w 1219201"/>
                  <a:gd name="connsiteY2" fmla="*/ 740239 h 1052633"/>
                  <a:gd name="connsiteX3" fmla="*/ 255735 w 1219201"/>
                  <a:gd name="connsiteY3" fmla="*/ 657533 h 1052633"/>
                  <a:gd name="connsiteX4" fmla="*/ 287637 w 1219201"/>
                  <a:gd name="connsiteY4" fmla="*/ 587839 h 1052633"/>
                  <a:gd name="connsiteX5" fmla="*/ 337169 w 1219201"/>
                  <a:gd name="connsiteY5" fmla="*/ 519891 h 1052633"/>
                  <a:gd name="connsiteX6" fmla="*/ 421316 w 1219201"/>
                  <a:gd name="connsiteY6" fmla="*/ 436383 h 1052633"/>
                  <a:gd name="connsiteX7" fmla="*/ 470684 w 1219201"/>
                  <a:gd name="connsiteY7" fmla="*/ 390667 h 1052633"/>
                  <a:gd name="connsiteX8" fmla="*/ 545307 w 1219201"/>
                  <a:gd name="connsiteY8" fmla="*/ 329227 h 1052633"/>
                  <a:gd name="connsiteX9" fmla="*/ 600710 w 1219201"/>
                  <a:gd name="connsiteY9" fmla="*/ 287638 h 1052633"/>
                  <a:gd name="connsiteX10" fmla="*/ 699449 w 1219201"/>
                  <a:gd name="connsiteY10" fmla="*/ 222872 h 1052633"/>
                  <a:gd name="connsiteX11" fmla="*/ 793594 w 1219201"/>
                  <a:gd name="connsiteY11" fmla="*/ 168574 h 1052633"/>
                  <a:gd name="connsiteX12" fmla="*/ 839943 w 1219201"/>
                  <a:gd name="connsiteY12" fmla="*/ 162868 h 1052633"/>
                  <a:gd name="connsiteX13" fmla="*/ 919163 w 1219201"/>
                  <a:gd name="connsiteY13" fmla="*/ 128258 h 1052633"/>
                  <a:gd name="connsiteX14" fmla="*/ 1004251 w 1219201"/>
                  <a:gd name="connsiteY14" fmla="*/ 107462 h 1052633"/>
                  <a:gd name="connsiteX15" fmla="*/ 1102517 w 1219201"/>
                  <a:gd name="connsiteY15" fmla="*/ 100957 h 1052633"/>
                  <a:gd name="connsiteX16" fmla="*/ 1212055 w 1219201"/>
                  <a:gd name="connsiteY16" fmla="*/ 104140 h 1052633"/>
                  <a:gd name="connsiteX17" fmla="*/ 1219201 w 1219201"/>
                  <a:gd name="connsiteY17" fmla="*/ 52388 h 1052633"/>
                  <a:gd name="connsiteX18" fmla="*/ 1200148 w 1219201"/>
                  <a:gd name="connsiteY18" fmla="*/ 0 h 1052633"/>
                  <a:gd name="connsiteX19" fmla="*/ 1126330 w 1219201"/>
                  <a:gd name="connsiteY19" fmla="*/ 2383 h 1052633"/>
                  <a:gd name="connsiteX20" fmla="*/ 1014411 w 1219201"/>
                  <a:gd name="connsiteY20" fmla="*/ 21433 h 1052633"/>
                  <a:gd name="connsiteX21" fmla="*/ 902493 w 1219201"/>
                  <a:gd name="connsiteY21" fmla="*/ 40482 h 1052633"/>
                  <a:gd name="connsiteX22" fmla="*/ 833438 w 1219201"/>
                  <a:gd name="connsiteY22" fmla="*/ 61913 h 1052633"/>
                  <a:gd name="connsiteX23" fmla="*/ 764379 w 1219201"/>
                  <a:gd name="connsiteY23" fmla="*/ 83345 h 1052633"/>
                  <a:gd name="connsiteX24" fmla="*/ 702468 w 1219201"/>
                  <a:gd name="connsiteY24" fmla="*/ 107157 h 1052633"/>
                  <a:gd name="connsiteX25" fmla="*/ 626267 w 1219201"/>
                  <a:gd name="connsiteY25" fmla="*/ 150018 h 1052633"/>
                  <a:gd name="connsiteX26" fmla="*/ 559593 w 1219201"/>
                  <a:gd name="connsiteY26" fmla="*/ 190501 h 1052633"/>
                  <a:gd name="connsiteX27" fmla="*/ 483394 w 1219201"/>
                  <a:gd name="connsiteY27" fmla="*/ 242888 h 1052633"/>
                  <a:gd name="connsiteX28" fmla="*/ 447673 w 1219201"/>
                  <a:gd name="connsiteY28" fmla="*/ 273846 h 1052633"/>
                  <a:gd name="connsiteX29" fmla="*/ 390524 w 1219201"/>
                  <a:gd name="connsiteY29" fmla="*/ 326232 h 1052633"/>
                  <a:gd name="connsiteX30" fmla="*/ 316703 w 1219201"/>
                  <a:gd name="connsiteY30" fmla="*/ 402432 h 1052633"/>
                  <a:gd name="connsiteX31" fmla="*/ 278605 w 1219201"/>
                  <a:gd name="connsiteY31" fmla="*/ 450058 h 1052633"/>
                  <a:gd name="connsiteX32" fmla="*/ 221455 w 1219201"/>
                  <a:gd name="connsiteY32" fmla="*/ 521495 h 1052633"/>
                  <a:gd name="connsiteX33" fmla="*/ 169068 w 1219201"/>
                  <a:gd name="connsiteY33" fmla="*/ 607220 h 1052633"/>
                  <a:gd name="connsiteX34" fmla="*/ 135731 w 1219201"/>
                  <a:gd name="connsiteY34" fmla="*/ 664370 h 1052633"/>
                  <a:gd name="connsiteX35" fmla="*/ 88104 w 1219201"/>
                  <a:gd name="connsiteY35" fmla="*/ 754857 h 1052633"/>
                  <a:gd name="connsiteX36" fmla="*/ 40481 w 1219201"/>
                  <a:gd name="connsiteY36" fmla="*/ 869156 h 1052633"/>
                  <a:gd name="connsiteX37" fmla="*/ 0 w 1219201"/>
                  <a:gd name="connsiteY37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55735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0396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95086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35731 w 1219201"/>
                  <a:gd name="connsiteY33" fmla="*/ 664370 h 1051240"/>
                  <a:gd name="connsiteX34" fmla="*/ 88104 w 1219201"/>
                  <a:gd name="connsiteY34" fmla="*/ 754857 h 1051240"/>
                  <a:gd name="connsiteX35" fmla="*/ 40481 w 1219201"/>
                  <a:gd name="connsiteY35" fmla="*/ 869156 h 1051240"/>
                  <a:gd name="connsiteX36" fmla="*/ 0 w 1219201"/>
                  <a:gd name="connsiteY36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87637 w 1219201"/>
                  <a:gd name="connsiteY4" fmla="*/ 587839 h 1051240"/>
                  <a:gd name="connsiteX5" fmla="*/ 337169 w 1219201"/>
                  <a:gd name="connsiteY5" fmla="*/ 519891 h 1051240"/>
                  <a:gd name="connsiteX6" fmla="*/ 415280 w 1219201"/>
                  <a:gd name="connsiteY6" fmla="*/ 436383 h 1051240"/>
                  <a:gd name="connsiteX7" fmla="*/ 464648 w 1219201"/>
                  <a:gd name="connsiteY7" fmla="*/ 381613 h 1051240"/>
                  <a:gd name="connsiteX8" fmla="*/ 545307 w 1219201"/>
                  <a:gd name="connsiteY8" fmla="*/ 320174 h 1051240"/>
                  <a:gd name="connsiteX9" fmla="*/ 606746 w 1219201"/>
                  <a:gd name="connsiteY9" fmla="*/ 272549 h 1051240"/>
                  <a:gd name="connsiteX10" fmla="*/ 693414 w 1219201"/>
                  <a:gd name="connsiteY10" fmla="*/ 216836 h 1051240"/>
                  <a:gd name="connsiteX11" fmla="*/ 793594 w 1219201"/>
                  <a:gd name="connsiteY11" fmla="*/ 168574 h 1051240"/>
                  <a:gd name="connsiteX12" fmla="*/ 919163 w 1219201"/>
                  <a:gd name="connsiteY12" fmla="*/ 128258 h 1051240"/>
                  <a:gd name="connsiteX13" fmla="*/ 1004251 w 1219201"/>
                  <a:gd name="connsiteY13" fmla="*/ 107462 h 1051240"/>
                  <a:gd name="connsiteX14" fmla="*/ 1099499 w 1219201"/>
                  <a:gd name="connsiteY14" fmla="*/ 94921 h 1051240"/>
                  <a:gd name="connsiteX15" fmla="*/ 1196966 w 1219201"/>
                  <a:gd name="connsiteY15" fmla="*/ 92068 h 1051240"/>
                  <a:gd name="connsiteX16" fmla="*/ 1219201 w 1219201"/>
                  <a:gd name="connsiteY16" fmla="*/ 52388 h 1051240"/>
                  <a:gd name="connsiteX17" fmla="*/ 1200148 w 1219201"/>
                  <a:gd name="connsiteY17" fmla="*/ 0 h 1051240"/>
                  <a:gd name="connsiteX18" fmla="*/ 1126330 w 1219201"/>
                  <a:gd name="connsiteY18" fmla="*/ 2383 h 1051240"/>
                  <a:gd name="connsiteX19" fmla="*/ 1014411 w 1219201"/>
                  <a:gd name="connsiteY19" fmla="*/ 21433 h 1051240"/>
                  <a:gd name="connsiteX20" fmla="*/ 902493 w 1219201"/>
                  <a:gd name="connsiteY20" fmla="*/ 40482 h 1051240"/>
                  <a:gd name="connsiteX21" fmla="*/ 833438 w 1219201"/>
                  <a:gd name="connsiteY21" fmla="*/ 61913 h 1051240"/>
                  <a:gd name="connsiteX22" fmla="*/ 764379 w 1219201"/>
                  <a:gd name="connsiteY22" fmla="*/ 83345 h 1051240"/>
                  <a:gd name="connsiteX23" fmla="*/ 702468 w 1219201"/>
                  <a:gd name="connsiteY23" fmla="*/ 107157 h 1051240"/>
                  <a:gd name="connsiteX24" fmla="*/ 626267 w 1219201"/>
                  <a:gd name="connsiteY24" fmla="*/ 150018 h 1051240"/>
                  <a:gd name="connsiteX25" fmla="*/ 559593 w 1219201"/>
                  <a:gd name="connsiteY25" fmla="*/ 190501 h 1051240"/>
                  <a:gd name="connsiteX26" fmla="*/ 483394 w 1219201"/>
                  <a:gd name="connsiteY26" fmla="*/ 242888 h 1051240"/>
                  <a:gd name="connsiteX27" fmla="*/ 447673 w 1219201"/>
                  <a:gd name="connsiteY27" fmla="*/ 273846 h 1051240"/>
                  <a:gd name="connsiteX28" fmla="*/ 390524 w 1219201"/>
                  <a:gd name="connsiteY28" fmla="*/ 326232 h 1051240"/>
                  <a:gd name="connsiteX29" fmla="*/ 316703 w 1219201"/>
                  <a:gd name="connsiteY29" fmla="*/ 402432 h 1051240"/>
                  <a:gd name="connsiteX30" fmla="*/ 278605 w 1219201"/>
                  <a:gd name="connsiteY30" fmla="*/ 450058 h 1051240"/>
                  <a:gd name="connsiteX31" fmla="*/ 221455 w 1219201"/>
                  <a:gd name="connsiteY31" fmla="*/ 521495 h 1051240"/>
                  <a:gd name="connsiteX32" fmla="*/ 135731 w 1219201"/>
                  <a:gd name="connsiteY32" fmla="*/ 664370 h 1051240"/>
                  <a:gd name="connsiteX33" fmla="*/ 88104 w 1219201"/>
                  <a:gd name="connsiteY33" fmla="*/ 754857 h 1051240"/>
                  <a:gd name="connsiteX34" fmla="*/ 40481 w 1219201"/>
                  <a:gd name="connsiteY34" fmla="*/ 869156 h 1051240"/>
                  <a:gd name="connsiteX35" fmla="*/ 0 w 1219201"/>
                  <a:gd name="connsiteY35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135731 w 1219201"/>
                  <a:gd name="connsiteY31" fmla="*/ 664370 h 1051240"/>
                  <a:gd name="connsiteX32" fmla="*/ 88104 w 1219201"/>
                  <a:gd name="connsiteY32" fmla="*/ 754857 h 1051240"/>
                  <a:gd name="connsiteX33" fmla="*/ 40481 w 1219201"/>
                  <a:gd name="connsiteY33" fmla="*/ 869156 h 1051240"/>
                  <a:gd name="connsiteX34" fmla="*/ 0 w 1219201"/>
                  <a:gd name="connsiteY34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88104 w 1219201"/>
                  <a:gd name="connsiteY31" fmla="*/ 754857 h 1051240"/>
                  <a:gd name="connsiteX32" fmla="*/ 40481 w 1219201"/>
                  <a:gd name="connsiteY32" fmla="*/ 869156 h 1051240"/>
                  <a:gd name="connsiteX33" fmla="*/ 0 w 1219201"/>
                  <a:gd name="connsiteY33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40481 w 1219201"/>
                  <a:gd name="connsiteY31" fmla="*/ 869156 h 1051240"/>
                  <a:gd name="connsiteX32" fmla="*/ 0 w 1219201"/>
                  <a:gd name="connsiteY32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0 w 1219201"/>
                  <a:gd name="connsiteY31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287637 w 1219201"/>
                  <a:gd name="connsiteY2" fmla="*/ 587839 h 1051240"/>
                  <a:gd name="connsiteX3" fmla="*/ 337169 w 1219201"/>
                  <a:gd name="connsiteY3" fmla="*/ 519891 h 1051240"/>
                  <a:gd name="connsiteX4" fmla="*/ 415280 w 1219201"/>
                  <a:gd name="connsiteY4" fmla="*/ 436383 h 1051240"/>
                  <a:gd name="connsiteX5" fmla="*/ 464648 w 1219201"/>
                  <a:gd name="connsiteY5" fmla="*/ 381613 h 1051240"/>
                  <a:gd name="connsiteX6" fmla="*/ 545307 w 1219201"/>
                  <a:gd name="connsiteY6" fmla="*/ 320174 h 1051240"/>
                  <a:gd name="connsiteX7" fmla="*/ 606746 w 1219201"/>
                  <a:gd name="connsiteY7" fmla="*/ 272549 h 1051240"/>
                  <a:gd name="connsiteX8" fmla="*/ 693414 w 1219201"/>
                  <a:gd name="connsiteY8" fmla="*/ 216836 h 1051240"/>
                  <a:gd name="connsiteX9" fmla="*/ 793594 w 1219201"/>
                  <a:gd name="connsiteY9" fmla="*/ 168574 h 1051240"/>
                  <a:gd name="connsiteX10" fmla="*/ 919163 w 1219201"/>
                  <a:gd name="connsiteY10" fmla="*/ 128258 h 1051240"/>
                  <a:gd name="connsiteX11" fmla="*/ 1004251 w 1219201"/>
                  <a:gd name="connsiteY11" fmla="*/ 107462 h 1051240"/>
                  <a:gd name="connsiteX12" fmla="*/ 1099499 w 1219201"/>
                  <a:gd name="connsiteY12" fmla="*/ 94921 h 1051240"/>
                  <a:gd name="connsiteX13" fmla="*/ 1196966 w 1219201"/>
                  <a:gd name="connsiteY13" fmla="*/ 92068 h 1051240"/>
                  <a:gd name="connsiteX14" fmla="*/ 1219201 w 1219201"/>
                  <a:gd name="connsiteY14" fmla="*/ 52388 h 1051240"/>
                  <a:gd name="connsiteX15" fmla="*/ 1200148 w 1219201"/>
                  <a:gd name="connsiteY15" fmla="*/ 0 h 1051240"/>
                  <a:gd name="connsiteX16" fmla="*/ 1126330 w 1219201"/>
                  <a:gd name="connsiteY16" fmla="*/ 2383 h 1051240"/>
                  <a:gd name="connsiteX17" fmla="*/ 1014411 w 1219201"/>
                  <a:gd name="connsiteY17" fmla="*/ 21433 h 1051240"/>
                  <a:gd name="connsiteX18" fmla="*/ 902493 w 1219201"/>
                  <a:gd name="connsiteY18" fmla="*/ 40482 h 1051240"/>
                  <a:gd name="connsiteX19" fmla="*/ 833438 w 1219201"/>
                  <a:gd name="connsiteY19" fmla="*/ 61913 h 1051240"/>
                  <a:gd name="connsiteX20" fmla="*/ 764379 w 1219201"/>
                  <a:gd name="connsiteY20" fmla="*/ 83345 h 1051240"/>
                  <a:gd name="connsiteX21" fmla="*/ 702468 w 1219201"/>
                  <a:gd name="connsiteY21" fmla="*/ 107157 h 1051240"/>
                  <a:gd name="connsiteX22" fmla="*/ 626267 w 1219201"/>
                  <a:gd name="connsiteY22" fmla="*/ 150018 h 1051240"/>
                  <a:gd name="connsiteX23" fmla="*/ 559593 w 1219201"/>
                  <a:gd name="connsiteY23" fmla="*/ 190501 h 1051240"/>
                  <a:gd name="connsiteX24" fmla="*/ 483394 w 1219201"/>
                  <a:gd name="connsiteY24" fmla="*/ 242888 h 1051240"/>
                  <a:gd name="connsiteX25" fmla="*/ 447673 w 1219201"/>
                  <a:gd name="connsiteY25" fmla="*/ 273846 h 1051240"/>
                  <a:gd name="connsiteX26" fmla="*/ 390524 w 1219201"/>
                  <a:gd name="connsiteY26" fmla="*/ 326232 h 1051240"/>
                  <a:gd name="connsiteX27" fmla="*/ 316703 w 1219201"/>
                  <a:gd name="connsiteY27" fmla="*/ 402432 h 1051240"/>
                  <a:gd name="connsiteX28" fmla="*/ 278605 w 1219201"/>
                  <a:gd name="connsiteY28" fmla="*/ 450058 h 1051240"/>
                  <a:gd name="connsiteX29" fmla="*/ 221455 w 1219201"/>
                  <a:gd name="connsiteY29" fmla="*/ 521495 h 1051240"/>
                  <a:gd name="connsiteX30" fmla="*/ 0 w 1219201"/>
                  <a:gd name="connsiteY30" fmla="*/ 997745 h 1051240"/>
                  <a:gd name="connsiteX0" fmla="*/ 135424 w 1133170"/>
                  <a:gd name="connsiteY0" fmla="*/ 521495 h 1051240"/>
                  <a:gd name="connsiteX1" fmla="*/ 0 w 1133170"/>
                  <a:gd name="connsiteY1" fmla="*/ 1051240 h 1051240"/>
                  <a:gd name="connsiteX2" fmla="*/ 201606 w 1133170"/>
                  <a:gd name="connsiteY2" fmla="*/ 587839 h 1051240"/>
                  <a:gd name="connsiteX3" fmla="*/ 251138 w 1133170"/>
                  <a:gd name="connsiteY3" fmla="*/ 519891 h 1051240"/>
                  <a:gd name="connsiteX4" fmla="*/ 329249 w 1133170"/>
                  <a:gd name="connsiteY4" fmla="*/ 436383 h 1051240"/>
                  <a:gd name="connsiteX5" fmla="*/ 378617 w 1133170"/>
                  <a:gd name="connsiteY5" fmla="*/ 381613 h 1051240"/>
                  <a:gd name="connsiteX6" fmla="*/ 459276 w 1133170"/>
                  <a:gd name="connsiteY6" fmla="*/ 320174 h 1051240"/>
                  <a:gd name="connsiteX7" fmla="*/ 520715 w 1133170"/>
                  <a:gd name="connsiteY7" fmla="*/ 272549 h 1051240"/>
                  <a:gd name="connsiteX8" fmla="*/ 607383 w 1133170"/>
                  <a:gd name="connsiteY8" fmla="*/ 216836 h 1051240"/>
                  <a:gd name="connsiteX9" fmla="*/ 707563 w 1133170"/>
                  <a:gd name="connsiteY9" fmla="*/ 168574 h 1051240"/>
                  <a:gd name="connsiteX10" fmla="*/ 833132 w 1133170"/>
                  <a:gd name="connsiteY10" fmla="*/ 128258 h 1051240"/>
                  <a:gd name="connsiteX11" fmla="*/ 918220 w 1133170"/>
                  <a:gd name="connsiteY11" fmla="*/ 107462 h 1051240"/>
                  <a:gd name="connsiteX12" fmla="*/ 1013468 w 1133170"/>
                  <a:gd name="connsiteY12" fmla="*/ 94921 h 1051240"/>
                  <a:gd name="connsiteX13" fmla="*/ 1110935 w 1133170"/>
                  <a:gd name="connsiteY13" fmla="*/ 92068 h 1051240"/>
                  <a:gd name="connsiteX14" fmla="*/ 1133170 w 1133170"/>
                  <a:gd name="connsiteY14" fmla="*/ 52388 h 1051240"/>
                  <a:gd name="connsiteX15" fmla="*/ 1114117 w 1133170"/>
                  <a:gd name="connsiteY15" fmla="*/ 0 h 1051240"/>
                  <a:gd name="connsiteX16" fmla="*/ 1040299 w 1133170"/>
                  <a:gd name="connsiteY16" fmla="*/ 2383 h 1051240"/>
                  <a:gd name="connsiteX17" fmla="*/ 928380 w 1133170"/>
                  <a:gd name="connsiteY17" fmla="*/ 21433 h 1051240"/>
                  <a:gd name="connsiteX18" fmla="*/ 816462 w 1133170"/>
                  <a:gd name="connsiteY18" fmla="*/ 40482 h 1051240"/>
                  <a:gd name="connsiteX19" fmla="*/ 747407 w 1133170"/>
                  <a:gd name="connsiteY19" fmla="*/ 61913 h 1051240"/>
                  <a:gd name="connsiteX20" fmla="*/ 678348 w 1133170"/>
                  <a:gd name="connsiteY20" fmla="*/ 83345 h 1051240"/>
                  <a:gd name="connsiteX21" fmla="*/ 616437 w 1133170"/>
                  <a:gd name="connsiteY21" fmla="*/ 107157 h 1051240"/>
                  <a:gd name="connsiteX22" fmla="*/ 540236 w 1133170"/>
                  <a:gd name="connsiteY22" fmla="*/ 150018 h 1051240"/>
                  <a:gd name="connsiteX23" fmla="*/ 473562 w 1133170"/>
                  <a:gd name="connsiteY23" fmla="*/ 190501 h 1051240"/>
                  <a:gd name="connsiteX24" fmla="*/ 397363 w 1133170"/>
                  <a:gd name="connsiteY24" fmla="*/ 242888 h 1051240"/>
                  <a:gd name="connsiteX25" fmla="*/ 361642 w 1133170"/>
                  <a:gd name="connsiteY25" fmla="*/ 273846 h 1051240"/>
                  <a:gd name="connsiteX26" fmla="*/ 304493 w 1133170"/>
                  <a:gd name="connsiteY26" fmla="*/ 326232 h 1051240"/>
                  <a:gd name="connsiteX27" fmla="*/ 230672 w 1133170"/>
                  <a:gd name="connsiteY27" fmla="*/ 402432 h 1051240"/>
                  <a:gd name="connsiteX28" fmla="*/ 192574 w 1133170"/>
                  <a:gd name="connsiteY28" fmla="*/ 450058 h 1051240"/>
                  <a:gd name="connsiteX29" fmla="*/ 135424 w 1133170"/>
                  <a:gd name="connsiteY29" fmla="*/ 521495 h 1051240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15714 w 997746"/>
                  <a:gd name="connsiteY2" fmla="*/ 519891 h 587839"/>
                  <a:gd name="connsiteX3" fmla="*/ 193825 w 997746"/>
                  <a:gd name="connsiteY3" fmla="*/ 436383 h 587839"/>
                  <a:gd name="connsiteX4" fmla="*/ 243193 w 997746"/>
                  <a:gd name="connsiteY4" fmla="*/ 381613 h 587839"/>
                  <a:gd name="connsiteX5" fmla="*/ 323852 w 997746"/>
                  <a:gd name="connsiteY5" fmla="*/ 320174 h 587839"/>
                  <a:gd name="connsiteX6" fmla="*/ 385291 w 997746"/>
                  <a:gd name="connsiteY6" fmla="*/ 272549 h 587839"/>
                  <a:gd name="connsiteX7" fmla="*/ 471959 w 997746"/>
                  <a:gd name="connsiteY7" fmla="*/ 216836 h 587839"/>
                  <a:gd name="connsiteX8" fmla="*/ 572139 w 997746"/>
                  <a:gd name="connsiteY8" fmla="*/ 168574 h 587839"/>
                  <a:gd name="connsiteX9" fmla="*/ 697708 w 997746"/>
                  <a:gd name="connsiteY9" fmla="*/ 128258 h 587839"/>
                  <a:gd name="connsiteX10" fmla="*/ 782796 w 997746"/>
                  <a:gd name="connsiteY10" fmla="*/ 107462 h 587839"/>
                  <a:gd name="connsiteX11" fmla="*/ 878044 w 997746"/>
                  <a:gd name="connsiteY11" fmla="*/ 94921 h 587839"/>
                  <a:gd name="connsiteX12" fmla="*/ 975511 w 997746"/>
                  <a:gd name="connsiteY12" fmla="*/ 92068 h 587839"/>
                  <a:gd name="connsiteX13" fmla="*/ 997746 w 997746"/>
                  <a:gd name="connsiteY13" fmla="*/ 52388 h 587839"/>
                  <a:gd name="connsiteX14" fmla="*/ 978693 w 997746"/>
                  <a:gd name="connsiteY14" fmla="*/ 0 h 587839"/>
                  <a:gd name="connsiteX15" fmla="*/ 904875 w 997746"/>
                  <a:gd name="connsiteY15" fmla="*/ 2383 h 587839"/>
                  <a:gd name="connsiteX16" fmla="*/ 792956 w 997746"/>
                  <a:gd name="connsiteY16" fmla="*/ 21433 h 587839"/>
                  <a:gd name="connsiteX17" fmla="*/ 681038 w 997746"/>
                  <a:gd name="connsiteY17" fmla="*/ 40482 h 587839"/>
                  <a:gd name="connsiteX18" fmla="*/ 611983 w 997746"/>
                  <a:gd name="connsiteY18" fmla="*/ 61913 h 587839"/>
                  <a:gd name="connsiteX19" fmla="*/ 542924 w 997746"/>
                  <a:gd name="connsiteY19" fmla="*/ 83345 h 587839"/>
                  <a:gd name="connsiteX20" fmla="*/ 481013 w 997746"/>
                  <a:gd name="connsiteY20" fmla="*/ 107157 h 587839"/>
                  <a:gd name="connsiteX21" fmla="*/ 404812 w 997746"/>
                  <a:gd name="connsiteY21" fmla="*/ 150018 h 587839"/>
                  <a:gd name="connsiteX22" fmla="*/ 338138 w 997746"/>
                  <a:gd name="connsiteY22" fmla="*/ 190501 h 587839"/>
                  <a:gd name="connsiteX23" fmla="*/ 261939 w 997746"/>
                  <a:gd name="connsiteY23" fmla="*/ 242888 h 587839"/>
                  <a:gd name="connsiteX24" fmla="*/ 226218 w 997746"/>
                  <a:gd name="connsiteY24" fmla="*/ 273846 h 587839"/>
                  <a:gd name="connsiteX25" fmla="*/ 169069 w 997746"/>
                  <a:gd name="connsiteY25" fmla="*/ 326232 h 587839"/>
                  <a:gd name="connsiteX26" fmla="*/ 95248 w 997746"/>
                  <a:gd name="connsiteY26" fmla="*/ 402432 h 587839"/>
                  <a:gd name="connsiteX27" fmla="*/ 57150 w 997746"/>
                  <a:gd name="connsiteY27" fmla="*/ 450058 h 587839"/>
                  <a:gd name="connsiteX28" fmla="*/ 0 w 997746"/>
                  <a:gd name="connsiteY28" fmla="*/ 521495 h 587839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93825 w 997746"/>
                  <a:gd name="connsiteY2" fmla="*/ 436383 h 587839"/>
                  <a:gd name="connsiteX3" fmla="*/ 243193 w 997746"/>
                  <a:gd name="connsiteY3" fmla="*/ 381613 h 587839"/>
                  <a:gd name="connsiteX4" fmla="*/ 323852 w 997746"/>
                  <a:gd name="connsiteY4" fmla="*/ 320174 h 587839"/>
                  <a:gd name="connsiteX5" fmla="*/ 385291 w 997746"/>
                  <a:gd name="connsiteY5" fmla="*/ 272549 h 587839"/>
                  <a:gd name="connsiteX6" fmla="*/ 471959 w 997746"/>
                  <a:gd name="connsiteY6" fmla="*/ 216836 h 587839"/>
                  <a:gd name="connsiteX7" fmla="*/ 572139 w 997746"/>
                  <a:gd name="connsiteY7" fmla="*/ 168574 h 587839"/>
                  <a:gd name="connsiteX8" fmla="*/ 697708 w 997746"/>
                  <a:gd name="connsiteY8" fmla="*/ 128258 h 587839"/>
                  <a:gd name="connsiteX9" fmla="*/ 782796 w 997746"/>
                  <a:gd name="connsiteY9" fmla="*/ 107462 h 587839"/>
                  <a:gd name="connsiteX10" fmla="*/ 878044 w 997746"/>
                  <a:gd name="connsiteY10" fmla="*/ 94921 h 587839"/>
                  <a:gd name="connsiteX11" fmla="*/ 975511 w 997746"/>
                  <a:gd name="connsiteY11" fmla="*/ 92068 h 587839"/>
                  <a:gd name="connsiteX12" fmla="*/ 997746 w 997746"/>
                  <a:gd name="connsiteY12" fmla="*/ 52388 h 587839"/>
                  <a:gd name="connsiteX13" fmla="*/ 978693 w 997746"/>
                  <a:gd name="connsiteY13" fmla="*/ 0 h 587839"/>
                  <a:gd name="connsiteX14" fmla="*/ 904875 w 997746"/>
                  <a:gd name="connsiteY14" fmla="*/ 2383 h 587839"/>
                  <a:gd name="connsiteX15" fmla="*/ 792956 w 997746"/>
                  <a:gd name="connsiteY15" fmla="*/ 21433 h 587839"/>
                  <a:gd name="connsiteX16" fmla="*/ 681038 w 997746"/>
                  <a:gd name="connsiteY16" fmla="*/ 40482 h 587839"/>
                  <a:gd name="connsiteX17" fmla="*/ 611983 w 997746"/>
                  <a:gd name="connsiteY17" fmla="*/ 61913 h 587839"/>
                  <a:gd name="connsiteX18" fmla="*/ 542924 w 997746"/>
                  <a:gd name="connsiteY18" fmla="*/ 83345 h 587839"/>
                  <a:gd name="connsiteX19" fmla="*/ 481013 w 997746"/>
                  <a:gd name="connsiteY19" fmla="*/ 107157 h 587839"/>
                  <a:gd name="connsiteX20" fmla="*/ 404812 w 997746"/>
                  <a:gd name="connsiteY20" fmla="*/ 150018 h 587839"/>
                  <a:gd name="connsiteX21" fmla="*/ 338138 w 997746"/>
                  <a:gd name="connsiteY21" fmla="*/ 190501 h 587839"/>
                  <a:gd name="connsiteX22" fmla="*/ 261939 w 997746"/>
                  <a:gd name="connsiteY22" fmla="*/ 242888 h 587839"/>
                  <a:gd name="connsiteX23" fmla="*/ 226218 w 997746"/>
                  <a:gd name="connsiteY23" fmla="*/ 273846 h 587839"/>
                  <a:gd name="connsiteX24" fmla="*/ 169069 w 997746"/>
                  <a:gd name="connsiteY24" fmla="*/ 326232 h 587839"/>
                  <a:gd name="connsiteX25" fmla="*/ 95248 w 997746"/>
                  <a:gd name="connsiteY25" fmla="*/ 402432 h 587839"/>
                  <a:gd name="connsiteX26" fmla="*/ 57150 w 997746"/>
                  <a:gd name="connsiteY26" fmla="*/ 450058 h 587839"/>
                  <a:gd name="connsiteX27" fmla="*/ 0 w 997746"/>
                  <a:gd name="connsiteY27" fmla="*/ 521495 h 587839"/>
                  <a:gd name="connsiteX0" fmla="*/ 0 w 940596"/>
                  <a:gd name="connsiteY0" fmla="*/ 450058 h 587839"/>
                  <a:gd name="connsiteX1" fmla="*/ 9032 w 940596"/>
                  <a:gd name="connsiteY1" fmla="*/ 587839 h 587839"/>
                  <a:gd name="connsiteX2" fmla="*/ 136675 w 940596"/>
                  <a:gd name="connsiteY2" fmla="*/ 436383 h 587839"/>
                  <a:gd name="connsiteX3" fmla="*/ 186043 w 940596"/>
                  <a:gd name="connsiteY3" fmla="*/ 381613 h 587839"/>
                  <a:gd name="connsiteX4" fmla="*/ 266702 w 940596"/>
                  <a:gd name="connsiteY4" fmla="*/ 320174 h 587839"/>
                  <a:gd name="connsiteX5" fmla="*/ 328141 w 940596"/>
                  <a:gd name="connsiteY5" fmla="*/ 272549 h 587839"/>
                  <a:gd name="connsiteX6" fmla="*/ 414809 w 940596"/>
                  <a:gd name="connsiteY6" fmla="*/ 216836 h 587839"/>
                  <a:gd name="connsiteX7" fmla="*/ 514989 w 940596"/>
                  <a:gd name="connsiteY7" fmla="*/ 168574 h 587839"/>
                  <a:gd name="connsiteX8" fmla="*/ 640558 w 940596"/>
                  <a:gd name="connsiteY8" fmla="*/ 128258 h 587839"/>
                  <a:gd name="connsiteX9" fmla="*/ 725646 w 940596"/>
                  <a:gd name="connsiteY9" fmla="*/ 107462 h 587839"/>
                  <a:gd name="connsiteX10" fmla="*/ 820894 w 940596"/>
                  <a:gd name="connsiteY10" fmla="*/ 94921 h 587839"/>
                  <a:gd name="connsiteX11" fmla="*/ 918361 w 940596"/>
                  <a:gd name="connsiteY11" fmla="*/ 92068 h 587839"/>
                  <a:gd name="connsiteX12" fmla="*/ 940596 w 940596"/>
                  <a:gd name="connsiteY12" fmla="*/ 52388 h 587839"/>
                  <a:gd name="connsiteX13" fmla="*/ 921543 w 940596"/>
                  <a:gd name="connsiteY13" fmla="*/ 0 h 587839"/>
                  <a:gd name="connsiteX14" fmla="*/ 847725 w 940596"/>
                  <a:gd name="connsiteY14" fmla="*/ 2383 h 587839"/>
                  <a:gd name="connsiteX15" fmla="*/ 735806 w 940596"/>
                  <a:gd name="connsiteY15" fmla="*/ 21433 h 587839"/>
                  <a:gd name="connsiteX16" fmla="*/ 623888 w 940596"/>
                  <a:gd name="connsiteY16" fmla="*/ 40482 h 587839"/>
                  <a:gd name="connsiteX17" fmla="*/ 554833 w 940596"/>
                  <a:gd name="connsiteY17" fmla="*/ 61913 h 587839"/>
                  <a:gd name="connsiteX18" fmla="*/ 485774 w 940596"/>
                  <a:gd name="connsiteY18" fmla="*/ 83345 h 587839"/>
                  <a:gd name="connsiteX19" fmla="*/ 423863 w 940596"/>
                  <a:gd name="connsiteY19" fmla="*/ 107157 h 587839"/>
                  <a:gd name="connsiteX20" fmla="*/ 347662 w 940596"/>
                  <a:gd name="connsiteY20" fmla="*/ 150018 h 587839"/>
                  <a:gd name="connsiteX21" fmla="*/ 280988 w 940596"/>
                  <a:gd name="connsiteY21" fmla="*/ 190501 h 587839"/>
                  <a:gd name="connsiteX22" fmla="*/ 204789 w 940596"/>
                  <a:gd name="connsiteY22" fmla="*/ 242888 h 587839"/>
                  <a:gd name="connsiteX23" fmla="*/ 169068 w 940596"/>
                  <a:gd name="connsiteY23" fmla="*/ 273846 h 587839"/>
                  <a:gd name="connsiteX24" fmla="*/ 111919 w 940596"/>
                  <a:gd name="connsiteY24" fmla="*/ 326232 h 587839"/>
                  <a:gd name="connsiteX25" fmla="*/ 38098 w 940596"/>
                  <a:gd name="connsiteY25" fmla="*/ 402432 h 587839"/>
                  <a:gd name="connsiteX26" fmla="*/ 0 w 940596"/>
                  <a:gd name="connsiteY26" fmla="*/ 450058 h 587839"/>
                  <a:gd name="connsiteX0" fmla="*/ 0 w 940596"/>
                  <a:gd name="connsiteY0" fmla="*/ 450058 h 450058"/>
                  <a:gd name="connsiteX1" fmla="*/ 136675 w 940596"/>
                  <a:gd name="connsiteY1" fmla="*/ 436383 h 450058"/>
                  <a:gd name="connsiteX2" fmla="*/ 186043 w 940596"/>
                  <a:gd name="connsiteY2" fmla="*/ 381613 h 450058"/>
                  <a:gd name="connsiteX3" fmla="*/ 266702 w 940596"/>
                  <a:gd name="connsiteY3" fmla="*/ 320174 h 450058"/>
                  <a:gd name="connsiteX4" fmla="*/ 328141 w 940596"/>
                  <a:gd name="connsiteY4" fmla="*/ 272549 h 450058"/>
                  <a:gd name="connsiteX5" fmla="*/ 414809 w 940596"/>
                  <a:gd name="connsiteY5" fmla="*/ 216836 h 450058"/>
                  <a:gd name="connsiteX6" fmla="*/ 514989 w 940596"/>
                  <a:gd name="connsiteY6" fmla="*/ 168574 h 450058"/>
                  <a:gd name="connsiteX7" fmla="*/ 640558 w 940596"/>
                  <a:gd name="connsiteY7" fmla="*/ 128258 h 450058"/>
                  <a:gd name="connsiteX8" fmla="*/ 725646 w 940596"/>
                  <a:gd name="connsiteY8" fmla="*/ 107462 h 450058"/>
                  <a:gd name="connsiteX9" fmla="*/ 820894 w 940596"/>
                  <a:gd name="connsiteY9" fmla="*/ 94921 h 450058"/>
                  <a:gd name="connsiteX10" fmla="*/ 918361 w 940596"/>
                  <a:gd name="connsiteY10" fmla="*/ 92068 h 450058"/>
                  <a:gd name="connsiteX11" fmla="*/ 940596 w 940596"/>
                  <a:gd name="connsiteY11" fmla="*/ 52388 h 450058"/>
                  <a:gd name="connsiteX12" fmla="*/ 921543 w 940596"/>
                  <a:gd name="connsiteY12" fmla="*/ 0 h 450058"/>
                  <a:gd name="connsiteX13" fmla="*/ 847725 w 940596"/>
                  <a:gd name="connsiteY13" fmla="*/ 2383 h 450058"/>
                  <a:gd name="connsiteX14" fmla="*/ 735806 w 940596"/>
                  <a:gd name="connsiteY14" fmla="*/ 21433 h 450058"/>
                  <a:gd name="connsiteX15" fmla="*/ 623888 w 940596"/>
                  <a:gd name="connsiteY15" fmla="*/ 40482 h 450058"/>
                  <a:gd name="connsiteX16" fmla="*/ 554833 w 940596"/>
                  <a:gd name="connsiteY16" fmla="*/ 61913 h 450058"/>
                  <a:gd name="connsiteX17" fmla="*/ 485774 w 940596"/>
                  <a:gd name="connsiteY17" fmla="*/ 83345 h 450058"/>
                  <a:gd name="connsiteX18" fmla="*/ 423863 w 940596"/>
                  <a:gd name="connsiteY18" fmla="*/ 107157 h 450058"/>
                  <a:gd name="connsiteX19" fmla="*/ 347662 w 940596"/>
                  <a:gd name="connsiteY19" fmla="*/ 150018 h 450058"/>
                  <a:gd name="connsiteX20" fmla="*/ 280988 w 940596"/>
                  <a:gd name="connsiteY20" fmla="*/ 190501 h 450058"/>
                  <a:gd name="connsiteX21" fmla="*/ 204789 w 940596"/>
                  <a:gd name="connsiteY21" fmla="*/ 242888 h 450058"/>
                  <a:gd name="connsiteX22" fmla="*/ 169068 w 940596"/>
                  <a:gd name="connsiteY22" fmla="*/ 273846 h 450058"/>
                  <a:gd name="connsiteX23" fmla="*/ 111919 w 940596"/>
                  <a:gd name="connsiteY23" fmla="*/ 326232 h 450058"/>
                  <a:gd name="connsiteX24" fmla="*/ 38098 w 940596"/>
                  <a:gd name="connsiteY24" fmla="*/ 402432 h 450058"/>
                  <a:gd name="connsiteX25" fmla="*/ 0 w 940596"/>
                  <a:gd name="connsiteY25" fmla="*/ 450058 h 450058"/>
                  <a:gd name="connsiteX0" fmla="*/ 0 w 902498"/>
                  <a:gd name="connsiteY0" fmla="*/ 402432 h 436383"/>
                  <a:gd name="connsiteX1" fmla="*/ 98577 w 902498"/>
                  <a:gd name="connsiteY1" fmla="*/ 436383 h 436383"/>
                  <a:gd name="connsiteX2" fmla="*/ 147945 w 902498"/>
                  <a:gd name="connsiteY2" fmla="*/ 381613 h 436383"/>
                  <a:gd name="connsiteX3" fmla="*/ 228604 w 902498"/>
                  <a:gd name="connsiteY3" fmla="*/ 320174 h 436383"/>
                  <a:gd name="connsiteX4" fmla="*/ 290043 w 902498"/>
                  <a:gd name="connsiteY4" fmla="*/ 272549 h 436383"/>
                  <a:gd name="connsiteX5" fmla="*/ 376711 w 902498"/>
                  <a:gd name="connsiteY5" fmla="*/ 216836 h 436383"/>
                  <a:gd name="connsiteX6" fmla="*/ 476891 w 902498"/>
                  <a:gd name="connsiteY6" fmla="*/ 168574 h 436383"/>
                  <a:gd name="connsiteX7" fmla="*/ 602460 w 902498"/>
                  <a:gd name="connsiteY7" fmla="*/ 128258 h 436383"/>
                  <a:gd name="connsiteX8" fmla="*/ 687548 w 902498"/>
                  <a:gd name="connsiteY8" fmla="*/ 107462 h 436383"/>
                  <a:gd name="connsiteX9" fmla="*/ 782796 w 902498"/>
                  <a:gd name="connsiteY9" fmla="*/ 94921 h 436383"/>
                  <a:gd name="connsiteX10" fmla="*/ 880263 w 902498"/>
                  <a:gd name="connsiteY10" fmla="*/ 92068 h 436383"/>
                  <a:gd name="connsiteX11" fmla="*/ 902498 w 902498"/>
                  <a:gd name="connsiteY11" fmla="*/ 52388 h 436383"/>
                  <a:gd name="connsiteX12" fmla="*/ 883445 w 902498"/>
                  <a:gd name="connsiteY12" fmla="*/ 0 h 436383"/>
                  <a:gd name="connsiteX13" fmla="*/ 809627 w 902498"/>
                  <a:gd name="connsiteY13" fmla="*/ 2383 h 436383"/>
                  <a:gd name="connsiteX14" fmla="*/ 697708 w 902498"/>
                  <a:gd name="connsiteY14" fmla="*/ 21433 h 436383"/>
                  <a:gd name="connsiteX15" fmla="*/ 585790 w 902498"/>
                  <a:gd name="connsiteY15" fmla="*/ 40482 h 436383"/>
                  <a:gd name="connsiteX16" fmla="*/ 516735 w 902498"/>
                  <a:gd name="connsiteY16" fmla="*/ 61913 h 436383"/>
                  <a:gd name="connsiteX17" fmla="*/ 447676 w 902498"/>
                  <a:gd name="connsiteY17" fmla="*/ 83345 h 436383"/>
                  <a:gd name="connsiteX18" fmla="*/ 385765 w 902498"/>
                  <a:gd name="connsiteY18" fmla="*/ 107157 h 436383"/>
                  <a:gd name="connsiteX19" fmla="*/ 309564 w 902498"/>
                  <a:gd name="connsiteY19" fmla="*/ 150018 h 436383"/>
                  <a:gd name="connsiteX20" fmla="*/ 242890 w 902498"/>
                  <a:gd name="connsiteY20" fmla="*/ 190501 h 436383"/>
                  <a:gd name="connsiteX21" fmla="*/ 166691 w 902498"/>
                  <a:gd name="connsiteY21" fmla="*/ 242888 h 436383"/>
                  <a:gd name="connsiteX22" fmla="*/ 130970 w 902498"/>
                  <a:gd name="connsiteY22" fmla="*/ 273846 h 436383"/>
                  <a:gd name="connsiteX23" fmla="*/ 73821 w 902498"/>
                  <a:gd name="connsiteY23" fmla="*/ 326232 h 436383"/>
                  <a:gd name="connsiteX24" fmla="*/ 0 w 902498"/>
                  <a:gd name="connsiteY24" fmla="*/ 402432 h 436383"/>
                  <a:gd name="connsiteX0" fmla="*/ 0 w 828677"/>
                  <a:gd name="connsiteY0" fmla="*/ 326232 h 436383"/>
                  <a:gd name="connsiteX1" fmla="*/ 24756 w 828677"/>
                  <a:gd name="connsiteY1" fmla="*/ 436383 h 436383"/>
                  <a:gd name="connsiteX2" fmla="*/ 74124 w 828677"/>
                  <a:gd name="connsiteY2" fmla="*/ 381613 h 436383"/>
                  <a:gd name="connsiteX3" fmla="*/ 154783 w 828677"/>
                  <a:gd name="connsiteY3" fmla="*/ 320174 h 436383"/>
                  <a:gd name="connsiteX4" fmla="*/ 216222 w 828677"/>
                  <a:gd name="connsiteY4" fmla="*/ 272549 h 436383"/>
                  <a:gd name="connsiteX5" fmla="*/ 302890 w 828677"/>
                  <a:gd name="connsiteY5" fmla="*/ 216836 h 436383"/>
                  <a:gd name="connsiteX6" fmla="*/ 403070 w 828677"/>
                  <a:gd name="connsiteY6" fmla="*/ 168574 h 436383"/>
                  <a:gd name="connsiteX7" fmla="*/ 528639 w 828677"/>
                  <a:gd name="connsiteY7" fmla="*/ 128258 h 436383"/>
                  <a:gd name="connsiteX8" fmla="*/ 613727 w 828677"/>
                  <a:gd name="connsiteY8" fmla="*/ 107462 h 436383"/>
                  <a:gd name="connsiteX9" fmla="*/ 708975 w 828677"/>
                  <a:gd name="connsiteY9" fmla="*/ 94921 h 436383"/>
                  <a:gd name="connsiteX10" fmla="*/ 806442 w 828677"/>
                  <a:gd name="connsiteY10" fmla="*/ 92068 h 436383"/>
                  <a:gd name="connsiteX11" fmla="*/ 828677 w 828677"/>
                  <a:gd name="connsiteY11" fmla="*/ 52388 h 436383"/>
                  <a:gd name="connsiteX12" fmla="*/ 809624 w 828677"/>
                  <a:gd name="connsiteY12" fmla="*/ 0 h 436383"/>
                  <a:gd name="connsiteX13" fmla="*/ 735806 w 828677"/>
                  <a:gd name="connsiteY13" fmla="*/ 2383 h 436383"/>
                  <a:gd name="connsiteX14" fmla="*/ 623887 w 828677"/>
                  <a:gd name="connsiteY14" fmla="*/ 21433 h 436383"/>
                  <a:gd name="connsiteX15" fmla="*/ 511969 w 828677"/>
                  <a:gd name="connsiteY15" fmla="*/ 40482 h 436383"/>
                  <a:gd name="connsiteX16" fmla="*/ 442914 w 828677"/>
                  <a:gd name="connsiteY16" fmla="*/ 61913 h 436383"/>
                  <a:gd name="connsiteX17" fmla="*/ 373855 w 828677"/>
                  <a:gd name="connsiteY17" fmla="*/ 83345 h 436383"/>
                  <a:gd name="connsiteX18" fmla="*/ 311944 w 828677"/>
                  <a:gd name="connsiteY18" fmla="*/ 107157 h 436383"/>
                  <a:gd name="connsiteX19" fmla="*/ 235743 w 828677"/>
                  <a:gd name="connsiteY19" fmla="*/ 150018 h 436383"/>
                  <a:gd name="connsiteX20" fmla="*/ 169069 w 828677"/>
                  <a:gd name="connsiteY20" fmla="*/ 190501 h 436383"/>
                  <a:gd name="connsiteX21" fmla="*/ 92870 w 828677"/>
                  <a:gd name="connsiteY21" fmla="*/ 242888 h 436383"/>
                  <a:gd name="connsiteX22" fmla="*/ 57149 w 828677"/>
                  <a:gd name="connsiteY22" fmla="*/ 273846 h 436383"/>
                  <a:gd name="connsiteX23" fmla="*/ 0 w 828677"/>
                  <a:gd name="connsiteY23" fmla="*/ 326232 h 436383"/>
                  <a:gd name="connsiteX0" fmla="*/ 0 w 828677"/>
                  <a:gd name="connsiteY0" fmla="*/ 326232 h 381613"/>
                  <a:gd name="connsiteX1" fmla="*/ 74124 w 828677"/>
                  <a:gd name="connsiteY1" fmla="*/ 381613 h 381613"/>
                  <a:gd name="connsiteX2" fmla="*/ 154783 w 828677"/>
                  <a:gd name="connsiteY2" fmla="*/ 320174 h 381613"/>
                  <a:gd name="connsiteX3" fmla="*/ 216222 w 828677"/>
                  <a:gd name="connsiteY3" fmla="*/ 272549 h 381613"/>
                  <a:gd name="connsiteX4" fmla="*/ 302890 w 828677"/>
                  <a:gd name="connsiteY4" fmla="*/ 216836 h 381613"/>
                  <a:gd name="connsiteX5" fmla="*/ 403070 w 828677"/>
                  <a:gd name="connsiteY5" fmla="*/ 168574 h 381613"/>
                  <a:gd name="connsiteX6" fmla="*/ 528639 w 828677"/>
                  <a:gd name="connsiteY6" fmla="*/ 128258 h 381613"/>
                  <a:gd name="connsiteX7" fmla="*/ 613727 w 828677"/>
                  <a:gd name="connsiteY7" fmla="*/ 107462 h 381613"/>
                  <a:gd name="connsiteX8" fmla="*/ 708975 w 828677"/>
                  <a:gd name="connsiteY8" fmla="*/ 94921 h 381613"/>
                  <a:gd name="connsiteX9" fmla="*/ 806442 w 828677"/>
                  <a:gd name="connsiteY9" fmla="*/ 92068 h 381613"/>
                  <a:gd name="connsiteX10" fmla="*/ 828677 w 828677"/>
                  <a:gd name="connsiteY10" fmla="*/ 52388 h 381613"/>
                  <a:gd name="connsiteX11" fmla="*/ 809624 w 828677"/>
                  <a:gd name="connsiteY11" fmla="*/ 0 h 381613"/>
                  <a:gd name="connsiteX12" fmla="*/ 735806 w 828677"/>
                  <a:gd name="connsiteY12" fmla="*/ 2383 h 381613"/>
                  <a:gd name="connsiteX13" fmla="*/ 623887 w 828677"/>
                  <a:gd name="connsiteY13" fmla="*/ 21433 h 381613"/>
                  <a:gd name="connsiteX14" fmla="*/ 511969 w 828677"/>
                  <a:gd name="connsiteY14" fmla="*/ 40482 h 381613"/>
                  <a:gd name="connsiteX15" fmla="*/ 442914 w 828677"/>
                  <a:gd name="connsiteY15" fmla="*/ 61913 h 381613"/>
                  <a:gd name="connsiteX16" fmla="*/ 373855 w 828677"/>
                  <a:gd name="connsiteY16" fmla="*/ 83345 h 381613"/>
                  <a:gd name="connsiteX17" fmla="*/ 311944 w 828677"/>
                  <a:gd name="connsiteY17" fmla="*/ 107157 h 381613"/>
                  <a:gd name="connsiteX18" fmla="*/ 235743 w 828677"/>
                  <a:gd name="connsiteY18" fmla="*/ 150018 h 381613"/>
                  <a:gd name="connsiteX19" fmla="*/ 169069 w 828677"/>
                  <a:gd name="connsiteY19" fmla="*/ 190501 h 381613"/>
                  <a:gd name="connsiteX20" fmla="*/ 92870 w 828677"/>
                  <a:gd name="connsiteY20" fmla="*/ 242888 h 381613"/>
                  <a:gd name="connsiteX21" fmla="*/ 57149 w 828677"/>
                  <a:gd name="connsiteY21" fmla="*/ 273846 h 381613"/>
                  <a:gd name="connsiteX22" fmla="*/ 0 w 828677"/>
                  <a:gd name="connsiteY22" fmla="*/ 326232 h 381613"/>
                  <a:gd name="connsiteX0" fmla="*/ 0 w 771528"/>
                  <a:gd name="connsiteY0" fmla="*/ 273846 h 381613"/>
                  <a:gd name="connsiteX1" fmla="*/ 16975 w 771528"/>
                  <a:gd name="connsiteY1" fmla="*/ 381613 h 381613"/>
                  <a:gd name="connsiteX2" fmla="*/ 97634 w 771528"/>
                  <a:gd name="connsiteY2" fmla="*/ 320174 h 381613"/>
                  <a:gd name="connsiteX3" fmla="*/ 159073 w 771528"/>
                  <a:gd name="connsiteY3" fmla="*/ 272549 h 381613"/>
                  <a:gd name="connsiteX4" fmla="*/ 245741 w 771528"/>
                  <a:gd name="connsiteY4" fmla="*/ 216836 h 381613"/>
                  <a:gd name="connsiteX5" fmla="*/ 345921 w 771528"/>
                  <a:gd name="connsiteY5" fmla="*/ 168574 h 381613"/>
                  <a:gd name="connsiteX6" fmla="*/ 471490 w 771528"/>
                  <a:gd name="connsiteY6" fmla="*/ 128258 h 381613"/>
                  <a:gd name="connsiteX7" fmla="*/ 556578 w 771528"/>
                  <a:gd name="connsiteY7" fmla="*/ 107462 h 381613"/>
                  <a:gd name="connsiteX8" fmla="*/ 651826 w 771528"/>
                  <a:gd name="connsiteY8" fmla="*/ 94921 h 381613"/>
                  <a:gd name="connsiteX9" fmla="*/ 749293 w 771528"/>
                  <a:gd name="connsiteY9" fmla="*/ 92068 h 381613"/>
                  <a:gd name="connsiteX10" fmla="*/ 771528 w 771528"/>
                  <a:gd name="connsiteY10" fmla="*/ 52388 h 381613"/>
                  <a:gd name="connsiteX11" fmla="*/ 752475 w 771528"/>
                  <a:gd name="connsiteY11" fmla="*/ 0 h 381613"/>
                  <a:gd name="connsiteX12" fmla="*/ 678657 w 771528"/>
                  <a:gd name="connsiteY12" fmla="*/ 2383 h 381613"/>
                  <a:gd name="connsiteX13" fmla="*/ 566738 w 771528"/>
                  <a:gd name="connsiteY13" fmla="*/ 21433 h 381613"/>
                  <a:gd name="connsiteX14" fmla="*/ 454820 w 771528"/>
                  <a:gd name="connsiteY14" fmla="*/ 40482 h 381613"/>
                  <a:gd name="connsiteX15" fmla="*/ 385765 w 771528"/>
                  <a:gd name="connsiteY15" fmla="*/ 61913 h 381613"/>
                  <a:gd name="connsiteX16" fmla="*/ 316706 w 771528"/>
                  <a:gd name="connsiteY16" fmla="*/ 83345 h 381613"/>
                  <a:gd name="connsiteX17" fmla="*/ 254795 w 771528"/>
                  <a:gd name="connsiteY17" fmla="*/ 107157 h 381613"/>
                  <a:gd name="connsiteX18" fmla="*/ 178594 w 771528"/>
                  <a:gd name="connsiteY18" fmla="*/ 150018 h 381613"/>
                  <a:gd name="connsiteX19" fmla="*/ 111920 w 771528"/>
                  <a:gd name="connsiteY19" fmla="*/ 190501 h 381613"/>
                  <a:gd name="connsiteX20" fmla="*/ 35721 w 771528"/>
                  <a:gd name="connsiteY20" fmla="*/ 242888 h 381613"/>
                  <a:gd name="connsiteX21" fmla="*/ 0 w 771528"/>
                  <a:gd name="connsiteY21" fmla="*/ 273846 h 381613"/>
                  <a:gd name="connsiteX0" fmla="*/ 0 w 771528"/>
                  <a:gd name="connsiteY0" fmla="*/ 273846 h 320174"/>
                  <a:gd name="connsiteX1" fmla="*/ 97634 w 771528"/>
                  <a:gd name="connsiteY1" fmla="*/ 320174 h 320174"/>
                  <a:gd name="connsiteX2" fmla="*/ 159073 w 771528"/>
                  <a:gd name="connsiteY2" fmla="*/ 272549 h 320174"/>
                  <a:gd name="connsiteX3" fmla="*/ 245741 w 771528"/>
                  <a:gd name="connsiteY3" fmla="*/ 216836 h 320174"/>
                  <a:gd name="connsiteX4" fmla="*/ 345921 w 771528"/>
                  <a:gd name="connsiteY4" fmla="*/ 168574 h 320174"/>
                  <a:gd name="connsiteX5" fmla="*/ 471490 w 771528"/>
                  <a:gd name="connsiteY5" fmla="*/ 128258 h 320174"/>
                  <a:gd name="connsiteX6" fmla="*/ 556578 w 771528"/>
                  <a:gd name="connsiteY6" fmla="*/ 107462 h 320174"/>
                  <a:gd name="connsiteX7" fmla="*/ 651826 w 771528"/>
                  <a:gd name="connsiteY7" fmla="*/ 94921 h 320174"/>
                  <a:gd name="connsiteX8" fmla="*/ 749293 w 771528"/>
                  <a:gd name="connsiteY8" fmla="*/ 92068 h 320174"/>
                  <a:gd name="connsiteX9" fmla="*/ 771528 w 771528"/>
                  <a:gd name="connsiteY9" fmla="*/ 52388 h 320174"/>
                  <a:gd name="connsiteX10" fmla="*/ 752475 w 771528"/>
                  <a:gd name="connsiteY10" fmla="*/ 0 h 320174"/>
                  <a:gd name="connsiteX11" fmla="*/ 678657 w 771528"/>
                  <a:gd name="connsiteY11" fmla="*/ 2383 h 320174"/>
                  <a:gd name="connsiteX12" fmla="*/ 566738 w 771528"/>
                  <a:gd name="connsiteY12" fmla="*/ 21433 h 320174"/>
                  <a:gd name="connsiteX13" fmla="*/ 454820 w 771528"/>
                  <a:gd name="connsiteY13" fmla="*/ 40482 h 320174"/>
                  <a:gd name="connsiteX14" fmla="*/ 385765 w 771528"/>
                  <a:gd name="connsiteY14" fmla="*/ 61913 h 320174"/>
                  <a:gd name="connsiteX15" fmla="*/ 316706 w 771528"/>
                  <a:gd name="connsiteY15" fmla="*/ 83345 h 320174"/>
                  <a:gd name="connsiteX16" fmla="*/ 254795 w 771528"/>
                  <a:gd name="connsiteY16" fmla="*/ 107157 h 320174"/>
                  <a:gd name="connsiteX17" fmla="*/ 178594 w 771528"/>
                  <a:gd name="connsiteY17" fmla="*/ 150018 h 320174"/>
                  <a:gd name="connsiteX18" fmla="*/ 111920 w 771528"/>
                  <a:gd name="connsiteY18" fmla="*/ 190501 h 320174"/>
                  <a:gd name="connsiteX19" fmla="*/ 35721 w 771528"/>
                  <a:gd name="connsiteY19" fmla="*/ 242888 h 320174"/>
                  <a:gd name="connsiteX20" fmla="*/ 0 w 771528"/>
                  <a:gd name="connsiteY20" fmla="*/ 273846 h 320174"/>
                  <a:gd name="connsiteX0" fmla="*/ 0 w 771528"/>
                  <a:gd name="connsiteY0" fmla="*/ 273846 h 352390"/>
                  <a:gd name="connsiteX1" fmla="*/ 75201 w 771528"/>
                  <a:gd name="connsiteY1" fmla="*/ 352390 h 352390"/>
                  <a:gd name="connsiteX2" fmla="*/ 159073 w 771528"/>
                  <a:gd name="connsiteY2" fmla="*/ 272549 h 352390"/>
                  <a:gd name="connsiteX3" fmla="*/ 245741 w 771528"/>
                  <a:gd name="connsiteY3" fmla="*/ 216836 h 352390"/>
                  <a:gd name="connsiteX4" fmla="*/ 345921 w 771528"/>
                  <a:gd name="connsiteY4" fmla="*/ 168574 h 352390"/>
                  <a:gd name="connsiteX5" fmla="*/ 471490 w 771528"/>
                  <a:gd name="connsiteY5" fmla="*/ 128258 h 352390"/>
                  <a:gd name="connsiteX6" fmla="*/ 556578 w 771528"/>
                  <a:gd name="connsiteY6" fmla="*/ 107462 h 352390"/>
                  <a:gd name="connsiteX7" fmla="*/ 651826 w 771528"/>
                  <a:gd name="connsiteY7" fmla="*/ 94921 h 352390"/>
                  <a:gd name="connsiteX8" fmla="*/ 749293 w 771528"/>
                  <a:gd name="connsiteY8" fmla="*/ 92068 h 352390"/>
                  <a:gd name="connsiteX9" fmla="*/ 771528 w 771528"/>
                  <a:gd name="connsiteY9" fmla="*/ 52388 h 352390"/>
                  <a:gd name="connsiteX10" fmla="*/ 752475 w 771528"/>
                  <a:gd name="connsiteY10" fmla="*/ 0 h 352390"/>
                  <a:gd name="connsiteX11" fmla="*/ 678657 w 771528"/>
                  <a:gd name="connsiteY11" fmla="*/ 2383 h 352390"/>
                  <a:gd name="connsiteX12" fmla="*/ 566738 w 771528"/>
                  <a:gd name="connsiteY12" fmla="*/ 21433 h 352390"/>
                  <a:gd name="connsiteX13" fmla="*/ 454820 w 771528"/>
                  <a:gd name="connsiteY13" fmla="*/ 40482 h 352390"/>
                  <a:gd name="connsiteX14" fmla="*/ 385765 w 771528"/>
                  <a:gd name="connsiteY14" fmla="*/ 61913 h 352390"/>
                  <a:gd name="connsiteX15" fmla="*/ 316706 w 771528"/>
                  <a:gd name="connsiteY15" fmla="*/ 83345 h 352390"/>
                  <a:gd name="connsiteX16" fmla="*/ 254795 w 771528"/>
                  <a:gd name="connsiteY16" fmla="*/ 107157 h 352390"/>
                  <a:gd name="connsiteX17" fmla="*/ 178594 w 771528"/>
                  <a:gd name="connsiteY17" fmla="*/ 150018 h 352390"/>
                  <a:gd name="connsiteX18" fmla="*/ 111920 w 771528"/>
                  <a:gd name="connsiteY18" fmla="*/ 190501 h 352390"/>
                  <a:gd name="connsiteX19" fmla="*/ 35721 w 771528"/>
                  <a:gd name="connsiteY19" fmla="*/ 242888 h 352390"/>
                  <a:gd name="connsiteX20" fmla="*/ 0 w 771528"/>
                  <a:gd name="connsiteY20" fmla="*/ 273846 h 352390"/>
                  <a:gd name="connsiteX0" fmla="*/ 0 w 796797"/>
                  <a:gd name="connsiteY0" fmla="*/ 312982 h 353287"/>
                  <a:gd name="connsiteX1" fmla="*/ 100470 w 796797"/>
                  <a:gd name="connsiteY1" fmla="*/ 352390 h 353287"/>
                  <a:gd name="connsiteX2" fmla="*/ 184342 w 796797"/>
                  <a:gd name="connsiteY2" fmla="*/ 272549 h 353287"/>
                  <a:gd name="connsiteX3" fmla="*/ 271010 w 796797"/>
                  <a:gd name="connsiteY3" fmla="*/ 216836 h 353287"/>
                  <a:gd name="connsiteX4" fmla="*/ 371190 w 796797"/>
                  <a:gd name="connsiteY4" fmla="*/ 168574 h 353287"/>
                  <a:gd name="connsiteX5" fmla="*/ 496759 w 796797"/>
                  <a:gd name="connsiteY5" fmla="*/ 128258 h 353287"/>
                  <a:gd name="connsiteX6" fmla="*/ 581847 w 796797"/>
                  <a:gd name="connsiteY6" fmla="*/ 107462 h 353287"/>
                  <a:gd name="connsiteX7" fmla="*/ 677095 w 796797"/>
                  <a:gd name="connsiteY7" fmla="*/ 94921 h 353287"/>
                  <a:gd name="connsiteX8" fmla="*/ 774562 w 796797"/>
                  <a:gd name="connsiteY8" fmla="*/ 92068 h 353287"/>
                  <a:gd name="connsiteX9" fmla="*/ 796797 w 796797"/>
                  <a:gd name="connsiteY9" fmla="*/ 52388 h 353287"/>
                  <a:gd name="connsiteX10" fmla="*/ 777744 w 796797"/>
                  <a:gd name="connsiteY10" fmla="*/ 0 h 353287"/>
                  <a:gd name="connsiteX11" fmla="*/ 703926 w 796797"/>
                  <a:gd name="connsiteY11" fmla="*/ 2383 h 353287"/>
                  <a:gd name="connsiteX12" fmla="*/ 592007 w 796797"/>
                  <a:gd name="connsiteY12" fmla="*/ 21433 h 353287"/>
                  <a:gd name="connsiteX13" fmla="*/ 480089 w 796797"/>
                  <a:gd name="connsiteY13" fmla="*/ 40482 h 353287"/>
                  <a:gd name="connsiteX14" fmla="*/ 411034 w 796797"/>
                  <a:gd name="connsiteY14" fmla="*/ 61913 h 353287"/>
                  <a:gd name="connsiteX15" fmla="*/ 341975 w 796797"/>
                  <a:gd name="connsiteY15" fmla="*/ 83345 h 353287"/>
                  <a:gd name="connsiteX16" fmla="*/ 280064 w 796797"/>
                  <a:gd name="connsiteY16" fmla="*/ 107157 h 353287"/>
                  <a:gd name="connsiteX17" fmla="*/ 203863 w 796797"/>
                  <a:gd name="connsiteY17" fmla="*/ 150018 h 353287"/>
                  <a:gd name="connsiteX18" fmla="*/ 137189 w 796797"/>
                  <a:gd name="connsiteY18" fmla="*/ 190501 h 353287"/>
                  <a:gd name="connsiteX19" fmla="*/ 60990 w 796797"/>
                  <a:gd name="connsiteY19" fmla="*/ 242888 h 353287"/>
                  <a:gd name="connsiteX20" fmla="*/ 0 w 796797"/>
                  <a:gd name="connsiteY20" fmla="*/ 312982 h 353287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71190 w 796797"/>
                  <a:gd name="connsiteY5" fmla="*/ 168574 h 352390"/>
                  <a:gd name="connsiteX6" fmla="*/ 496759 w 796797"/>
                  <a:gd name="connsiteY6" fmla="*/ 128258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1193805"/>
                  <a:gd name="connsiteY0" fmla="*/ 312982 h 352390"/>
                  <a:gd name="connsiteX1" fmla="*/ 100470 w 1193805"/>
                  <a:gd name="connsiteY1" fmla="*/ 352390 h 352390"/>
                  <a:gd name="connsiteX2" fmla="*/ 138773 w 1193805"/>
                  <a:gd name="connsiteY2" fmla="*/ 313844 h 352390"/>
                  <a:gd name="connsiteX3" fmla="*/ 184342 w 1193805"/>
                  <a:gd name="connsiteY3" fmla="*/ 272549 h 352390"/>
                  <a:gd name="connsiteX4" fmla="*/ 271010 w 1193805"/>
                  <a:gd name="connsiteY4" fmla="*/ 216836 h 352390"/>
                  <a:gd name="connsiteX5" fmla="*/ 371190 w 1193805"/>
                  <a:gd name="connsiteY5" fmla="*/ 168574 h 352390"/>
                  <a:gd name="connsiteX6" fmla="*/ 496759 w 1193805"/>
                  <a:gd name="connsiteY6" fmla="*/ 128258 h 352390"/>
                  <a:gd name="connsiteX7" fmla="*/ 581847 w 1193805"/>
                  <a:gd name="connsiteY7" fmla="*/ 107462 h 352390"/>
                  <a:gd name="connsiteX8" fmla="*/ 677095 w 1193805"/>
                  <a:gd name="connsiteY8" fmla="*/ 94921 h 352390"/>
                  <a:gd name="connsiteX9" fmla="*/ 1193805 w 1193805"/>
                  <a:gd name="connsiteY9" fmla="*/ 288518 h 352390"/>
                  <a:gd name="connsiteX10" fmla="*/ 796797 w 1193805"/>
                  <a:gd name="connsiteY10" fmla="*/ 52388 h 352390"/>
                  <a:gd name="connsiteX11" fmla="*/ 777744 w 1193805"/>
                  <a:gd name="connsiteY11" fmla="*/ 0 h 352390"/>
                  <a:gd name="connsiteX12" fmla="*/ 703926 w 1193805"/>
                  <a:gd name="connsiteY12" fmla="*/ 2383 h 352390"/>
                  <a:gd name="connsiteX13" fmla="*/ 592007 w 1193805"/>
                  <a:gd name="connsiteY13" fmla="*/ 21433 h 352390"/>
                  <a:gd name="connsiteX14" fmla="*/ 480089 w 1193805"/>
                  <a:gd name="connsiteY14" fmla="*/ 40482 h 352390"/>
                  <a:gd name="connsiteX15" fmla="*/ 411034 w 1193805"/>
                  <a:gd name="connsiteY15" fmla="*/ 61913 h 352390"/>
                  <a:gd name="connsiteX16" fmla="*/ 341975 w 1193805"/>
                  <a:gd name="connsiteY16" fmla="*/ 83345 h 352390"/>
                  <a:gd name="connsiteX17" fmla="*/ 280064 w 1193805"/>
                  <a:gd name="connsiteY17" fmla="*/ 107157 h 352390"/>
                  <a:gd name="connsiteX18" fmla="*/ 203863 w 1193805"/>
                  <a:gd name="connsiteY18" fmla="*/ 150018 h 352390"/>
                  <a:gd name="connsiteX19" fmla="*/ 137189 w 1193805"/>
                  <a:gd name="connsiteY19" fmla="*/ 190501 h 352390"/>
                  <a:gd name="connsiteX20" fmla="*/ 60990 w 1193805"/>
                  <a:gd name="connsiteY20" fmla="*/ 242888 h 352390"/>
                  <a:gd name="connsiteX21" fmla="*/ 0 w 1193805"/>
                  <a:gd name="connsiteY21" fmla="*/ 312982 h 352390"/>
                  <a:gd name="connsiteX0" fmla="*/ 0 w 1193805"/>
                  <a:gd name="connsiteY0" fmla="*/ 312982 h 352390"/>
                  <a:gd name="connsiteX1" fmla="*/ 100470 w 1193805"/>
                  <a:gd name="connsiteY1" fmla="*/ 352390 h 352390"/>
                  <a:gd name="connsiteX2" fmla="*/ 138773 w 1193805"/>
                  <a:gd name="connsiteY2" fmla="*/ 313844 h 352390"/>
                  <a:gd name="connsiteX3" fmla="*/ 184342 w 1193805"/>
                  <a:gd name="connsiteY3" fmla="*/ 272549 h 352390"/>
                  <a:gd name="connsiteX4" fmla="*/ 271010 w 1193805"/>
                  <a:gd name="connsiteY4" fmla="*/ 216836 h 352390"/>
                  <a:gd name="connsiteX5" fmla="*/ 371190 w 1193805"/>
                  <a:gd name="connsiteY5" fmla="*/ 168574 h 352390"/>
                  <a:gd name="connsiteX6" fmla="*/ 496759 w 1193805"/>
                  <a:gd name="connsiteY6" fmla="*/ 128258 h 352390"/>
                  <a:gd name="connsiteX7" fmla="*/ 581847 w 1193805"/>
                  <a:gd name="connsiteY7" fmla="*/ 107462 h 352390"/>
                  <a:gd name="connsiteX8" fmla="*/ 677095 w 1193805"/>
                  <a:gd name="connsiteY8" fmla="*/ 94921 h 352390"/>
                  <a:gd name="connsiteX9" fmla="*/ 1193805 w 1193805"/>
                  <a:gd name="connsiteY9" fmla="*/ 288518 h 352390"/>
                  <a:gd name="connsiteX10" fmla="*/ 777744 w 1193805"/>
                  <a:gd name="connsiteY10" fmla="*/ 0 h 352390"/>
                  <a:gd name="connsiteX11" fmla="*/ 703926 w 1193805"/>
                  <a:gd name="connsiteY11" fmla="*/ 2383 h 352390"/>
                  <a:gd name="connsiteX12" fmla="*/ 592007 w 1193805"/>
                  <a:gd name="connsiteY12" fmla="*/ 21433 h 352390"/>
                  <a:gd name="connsiteX13" fmla="*/ 480089 w 1193805"/>
                  <a:gd name="connsiteY13" fmla="*/ 40482 h 352390"/>
                  <a:gd name="connsiteX14" fmla="*/ 411034 w 1193805"/>
                  <a:gd name="connsiteY14" fmla="*/ 61913 h 352390"/>
                  <a:gd name="connsiteX15" fmla="*/ 341975 w 1193805"/>
                  <a:gd name="connsiteY15" fmla="*/ 83345 h 352390"/>
                  <a:gd name="connsiteX16" fmla="*/ 280064 w 1193805"/>
                  <a:gd name="connsiteY16" fmla="*/ 107157 h 352390"/>
                  <a:gd name="connsiteX17" fmla="*/ 203863 w 1193805"/>
                  <a:gd name="connsiteY17" fmla="*/ 150018 h 352390"/>
                  <a:gd name="connsiteX18" fmla="*/ 137189 w 1193805"/>
                  <a:gd name="connsiteY18" fmla="*/ 190501 h 352390"/>
                  <a:gd name="connsiteX19" fmla="*/ 60990 w 1193805"/>
                  <a:gd name="connsiteY19" fmla="*/ 242888 h 352390"/>
                  <a:gd name="connsiteX20" fmla="*/ 0 w 1193805"/>
                  <a:gd name="connsiteY20" fmla="*/ 312982 h 352390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703926 w 1258877"/>
                  <a:gd name="connsiteY11" fmla="*/ 0 h 350007"/>
                  <a:gd name="connsiteX12" fmla="*/ 592007 w 1258877"/>
                  <a:gd name="connsiteY12" fmla="*/ 19050 h 350007"/>
                  <a:gd name="connsiteX13" fmla="*/ 480089 w 1258877"/>
                  <a:gd name="connsiteY13" fmla="*/ 38099 h 350007"/>
                  <a:gd name="connsiteX14" fmla="*/ 411034 w 1258877"/>
                  <a:gd name="connsiteY14" fmla="*/ 59530 h 350007"/>
                  <a:gd name="connsiteX15" fmla="*/ 341975 w 1258877"/>
                  <a:gd name="connsiteY15" fmla="*/ 80962 h 350007"/>
                  <a:gd name="connsiteX16" fmla="*/ 280064 w 1258877"/>
                  <a:gd name="connsiteY16" fmla="*/ 104774 h 350007"/>
                  <a:gd name="connsiteX17" fmla="*/ 203863 w 1258877"/>
                  <a:gd name="connsiteY17" fmla="*/ 147635 h 350007"/>
                  <a:gd name="connsiteX18" fmla="*/ 137189 w 1258877"/>
                  <a:gd name="connsiteY18" fmla="*/ 188118 h 350007"/>
                  <a:gd name="connsiteX19" fmla="*/ 60990 w 1258877"/>
                  <a:gd name="connsiteY19" fmla="*/ 240505 h 350007"/>
                  <a:gd name="connsiteX20" fmla="*/ 0 w 1258877"/>
                  <a:gd name="connsiteY20" fmla="*/ 310599 h 350007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862480 w 1258877"/>
                  <a:gd name="connsiteY11" fmla="*/ 13964 h 350007"/>
                  <a:gd name="connsiteX12" fmla="*/ 703926 w 1258877"/>
                  <a:gd name="connsiteY12" fmla="*/ 0 h 350007"/>
                  <a:gd name="connsiteX13" fmla="*/ 592007 w 1258877"/>
                  <a:gd name="connsiteY13" fmla="*/ 19050 h 350007"/>
                  <a:gd name="connsiteX14" fmla="*/ 480089 w 1258877"/>
                  <a:gd name="connsiteY14" fmla="*/ 38099 h 350007"/>
                  <a:gd name="connsiteX15" fmla="*/ 411034 w 1258877"/>
                  <a:gd name="connsiteY15" fmla="*/ 59530 h 350007"/>
                  <a:gd name="connsiteX16" fmla="*/ 341975 w 1258877"/>
                  <a:gd name="connsiteY16" fmla="*/ 80962 h 350007"/>
                  <a:gd name="connsiteX17" fmla="*/ 280064 w 1258877"/>
                  <a:gd name="connsiteY17" fmla="*/ 104774 h 350007"/>
                  <a:gd name="connsiteX18" fmla="*/ 203863 w 1258877"/>
                  <a:gd name="connsiteY18" fmla="*/ 147635 h 350007"/>
                  <a:gd name="connsiteX19" fmla="*/ 137189 w 1258877"/>
                  <a:gd name="connsiteY19" fmla="*/ 188118 h 350007"/>
                  <a:gd name="connsiteX20" fmla="*/ 60990 w 1258877"/>
                  <a:gd name="connsiteY20" fmla="*/ 240505 h 350007"/>
                  <a:gd name="connsiteX21" fmla="*/ 0 w 1258877"/>
                  <a:gd name="connsiteY21" fmla="*/ 310599 h 350007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1016599 w 1258877"/>
                  <a:gd name="connsiteY11" fmla="*/ 62809 h 350007"/>
                  <a:gd name="connsiteX12" fmla="*/ 862480 w 1258877"/>
                  <a:gd name="connsiteY12" fmla="*/ 13964 h 350007"/>
                  <a:gd name="connsiteX13" fmla="*/ 703926 w 1258877"/>
                  <a:gd name="connsiteY13" fmla="*/ 0 h 350007"/>
                  <a:gd name="connsiteX14" fmla="*/ 592007 w 1258877"/>
                  <a:gd name="connsiteY14" fmla="*/ 19050 h 350007"/>
                  <a:gd name="connsiteX15" fmla="*/ 480089 w 1258877"/>
                  <a:gd name="connsiteY15" fmla="*/ 38099 h 350007"/>
                  <a:gd name="connsiteX16" fmla="*/ 411034 w 1258877"/>
                  <a:gd name="connsiteY16" fmla="*/ 59530 h 350007"/>
                  <a:gd name="connsiteX17" fmla="*/ 341975 w 1258877"/>
                  <a:gd name="connsiteY17" fmla="*/ 80962 h 350007"/>
                  <a:gd name="connsiteX18" fmla="*/ 280064 w 1258877"/>
                  <a:gd name="connsiteY18" fmla="*/ 104774 h 350007"/>
                  <a:gd name="connsiteX19" fmla="*/ 203863 w 1258877"/>
                  <a:gd name="connsiteY19" fmla="*/ 147635 h 350007"/>
                  <a:gd name="connsiteX20" fmla="*/ 137189 w 1258877"/>
                  <a:gd name="connsiteY20" fmla="*/ 188118 h 350007"/>
                  <a:gd name="connsiteX21" fmla="*/ 60990 w 1258877"/>
                  <a:gd name="connsiteY21" fmla="*/ 240505 h 350007"/>
                  <a:gd name="connsiteX22" fmla="*/ 0 w 1258877"/>
                  <a:gd name="connsiteY22" fmla="*/ 310599 h 350007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1157972 w 1258877"/>
                  <a:gd name="connsiteY11" fmla="*/ 149017 h 350007"/>
                  <a:gd name="connsiteX12" fmla="*/ 1016599 w 1258877"/>
                  <a:gd name="connsiteY12" fmla="*/ 62809 h 350007"/>
                  <a:gd name="connsiteX13" fmla="*/ 862480 w 1258877"/>
                  <a:gd name="connsiteY13" fmla="*/ 13964 h 350007"/>
                  <a:gd name="connsiteX14" fmla="*/ 703926 w 1258877"/>
                  <a:gd name="connsiteY14" fmla="*/ 0 h 350007"/>
                  <a:gd name="connsiteX15" fmla="*/ 592007 w 1258877"/>
                  <a:gd name="connsiteY15" fmla="*/ 19050 h 350007"/>
                  <a:gd name="connsiteX16" fmla="*/ 480089 w 1258877"/>
                  <a:gd name="connsiteY16" fmla="*/ 38099 h 350007"/>
                  <a:gd name="connsiteX17" fmla="*/ 411034 w 1258877"/>
                  <a:gd name="connsiteY17" fmla="*/ 59530 h 350007"/>
                  <a:gd name="connsiteX18" fmla="*/ 341975 w 1258877"/>
                  <a:gd name="connsiteY18" fmla="*/ 80962 h 350007"/>
                  <a:gd name="connsiteX19" fmla="*/ 280064 w 1258877"/>
                  <a:gd name="connsiteY19" fmla="*/ 104774 h 350007"/>
                  <a:gd name="connsiteX20" fmla="*/ 203863 w 1258877"/>
                  <a:gd name="connsiteY20" fmla="*/ 147635 h 350007"/>
                  <a:gd name="connsiteX21" fmla="*/ 137189 w 1258877"/>
                  <a:gd name="connsiteY21" fmla="*/ 188118 h 350007"/>
                  <a:gd name="connsiteX22" fmla="*/ 60990 w 1258877"/>
                  <a:gd name="connsiteY22" fmla="*/ 240505 h 350007"/>
                  <a:gd name="connsiteX23" fmla="*/ 0 w 1258877"/>
                  <a:gd name="connsiteY23" fmla="*/ 310599 h 350007"/>
                  <a:gd name="connsiteX0" fmla="*/ 0 w 1247960"/>
                  <a:gd name="connsiteY0" fmla="*/ 310599 h 350007"/>
                  <a:gd name="connsiteX1" fmla="*/ 100470 w 1247960"/>
                  <a:gd name="connsiteY1" fmla="*/ 350007 h 350007"/>
                  <a:gd name="connsiteX2" fmla="*/ 138773 w 1247960"/>
                  <a:gd name="connsiteY2" fmla="*/ 311461 h 350007"/>
                  <a:gd name="connsiteX3" fmla="*/ 184342 w 1247960"/>
                  <a:gd name="connsiteY3" fmla="*/ 270166 h 350007"/>
                  <a:gd name="connsiteX4" fmla="*/ 271010 w 1247960"/>
                  <a:gd name="connsiteY4" fmla="*/ 214453 h 350007"/>
                  <a:gd name="connsiteX5" fmla="*/ 371190 w 1247960"/>
                  <a:gd name="connsiteY5" fmla="*/ 166191 h 350007"/>
                  <a:gd name="connsiteX6" fmla="*/ 496759 w 1247960"/>
                  <a:gd name="connsiteY6" fmla="*/ 125875 h 350007"/>
                  <a:gd name="connsiteX7" fmla="*/ 581847 w 1247960"/>
                  <a:gd name="connsiteY7" fmla="*/ 105079 h 350007"/>
                  <a:gd name="connsiteX8" fmla="*/ 677095 w 1247960"/>
                  <a:gd name="connsiteY8" fmla="*/ 92538 h 350007"/>
                  <a:gd name="connsiteX9" fmla="*/ 1193805 w 1247960"/>
                  <a:gd name="connsiteY9" fmla="*/ 286135 h 350007"/>
                  <a:gd name="connsiteX10" fmla="*/ 1247960 w 1247960"/>
                  <a:gd name="connsiteY10" fmla="*/ 247029 h 350007"/>
                  <a:gd name="connsiteX11" fmla="*/ 1157972 w 1247960"/>
                  <a:gd name="connsiteY11" fmla="*/ 149017 h 350007"/>
                  <a:gd name="connsiteX12" fmla="*/ 1016599 w 1247960"/>
                  <a:gd name="connsiteY12" fmla="*/ 62809 h 350007"/>
                  <a:gd name="connsiteX13" fmla="*/ 862480 w 1247960"/>
                  <a:gd name="connsiteY13" fmla="*/ 13964 h 350007"/>
                  <a:gd name="connsiteX14" fmla="*/ 703926 w 1247960"/>
                  <a:gd name="connsiteY14" fmla="*/ 0 h 350007"/>
                  <a:gd name="connsiteX15" fmla="*/ 592007 w 1247960"/>
                  <a:gd name="connsiteY15" fmla="*/ 19050 h 350007"/>
                  <a:gd name="connsiteX16" fmla="*/ 480089 w 1247960"/>
                  <a:gd name="connsiteY16" fmla="*/ 38099 h 350007"/>
                  <a:gd name="connsiteX17" fmla="*/ 411034 w 1247960"/>
                  <a:gd name="connsiteY17" fmla="*/ 59530 h 350007"/>
                  <a:gd name="connsiteX18" fmla="*/ 341975 w 1247960"/>
                  <a:gd name="connsiteY18" fmla="*/ 80962 h 350007"/>
                  <a:gd name="connsiteX19" fmla="*/ 280064 w 1247960"/>
                  <a:gd name="connsiteY19" fmla="*/ 104774 h 350007"/>
                  <a:gd name="connsiteX20" fmla="*/ 203863 w 1247960"/>
                  <a:gd name="connsiteY20" fmla="*/ 147635 h 350007"/>
                  <a:gd name="connsiteX21" fmla="*/ 137189 w 1247960"/>
                  <a:gd name="connsiteY21" fmla="*/ 188118 h 350007"/>
                  <a:gd name="connsiteX22" fmla="*/ 60990 w 1247960"/>
                  <a:gd name="connsiteY22" fmla="*/ 240505 h 350007"/>
                  <a:gd name="connsiteX23" fmla="*/ 0 w 1247960"/>
                  <a:gd name="connsiteY23" fmla="*/ 310599 h 350007"/>
                  <a:gd name="connsiteX0" fmla="*/ 0 w 1248380"/>
                  <a:gd name="connsiteY0" fmla="*/ 310599 h 350007"/>
                  <a:gd name="connsiteX1" fmla="*/ 100470 w 1248380"/>
                  <a:gd name="connsiteY1" fmla="*/ 350007 h 350007"/>
                  <a:gd name="connsiteX2" fmla="*/ 138773 w 1248380"/>
                  <a:gd name="connsiteY2" fmla="*/ 311461 h 350007"/>
                  <a:gd name="connsiteX3" fmla="*/ 184342 w 1248380"/>
                  <a:gd name="connsiteY3" fmla="*/ 270166 h 350007"/>
                  <a:gd name="connsiteX4" fmla="*/ 271010 w 1248380"/>
                  <a:gd name="connsiteY4" fmla="*/ 214453 h 350007"/>
                  <a:gd name="connsiteX5" fmla="*/ 371190 w 1248380"/>
                  <a:gd name="connsiteY5" fmla="*/ 166191 h 350007"/>
                  <a:gd name="connsiteX6" fmla="*/ 496759 w 1248380"/>
                  <a:gd name="connsiteY6" fmla="*/ 125875 h 350007"/>
                  <a:gd name="connsiteX7" fmla="*/ 581847 w 1248380"/>
                  <a:gd name="connsiteY7" fmla="*/ 105079 h 350007"/>
                  <a:gd name="connsiteX8" fmla="*/ 677095 w 1248380"/>
                  <a:gd name="connsiteY8" fmla="*/ 92538 h 350007"/>
                  <a:gd name="connsiteX9" fmla="*/ 1193805 w 1248380"/>
                  <a:gd name="connsiteY9" fmla="*/ 286135 h 350007"/>
                  <a:gd name="connsiteX10" fmla="*/ 1247960 w 1248380"/>
                  <a:gd name="connsiteY10" fmla="*/ 247029 h 350007"/>
                  <a:gd name="connsiteX11" fmla="*/ 1218290 w 1248380"/>
                  <a:gd name="connsiteY11" fmla="*/ 211812 h 350007"/>
                  <a:gd name="connsiteX12" fmla="*/ 1157972 w 1248380"/>
                  <a:gd name="connsiteY12" fmla="*/ 149017 h 350007"/>
                  <a:gd name="connsiteX13" fmla="*/ 1016599 w 1248380"/>
                  <a:gd name="connsiteY13" fmla="*/ 62809 h 350007"/>
                  <a:gd name="connsiteX14" fmla="*/ 862480 w 1248380"/>
                  <a:gd name="connsiteY14" fmla="*/ 13964 h 350007"/>
                  <a:gd name="connsiteX15" fmla="*/ 703926 w 1248380"/>
                  <a:gd name="connsiteY15" fmla="*/ 0 h 350007"/>
                  <a:gd name="connsiteX16" fmla="*/ 592007 w 1248380"/>
                  <a:gd name="connsiteY16" fmla="*/ 19050 h 350007"/>
                  <a:gd name="connsiteX17" fmla="*/ 480089 w 1248380"/>
                  <a:gd name="connsiteY17" fmla="*/ 38099 h 350007"/>
                  <a:gd name="connsiteX18" fmla="*/ 411034 w 1248380"/>
                  <a:gd name="connsiteY18" fmla="*/ 59530 h 350007"/>
                  <a:gd name="connsiteX19" fmla="*/ 341975 w 1248380"/>
                  <a:gd name="connsiteY19" fmla="*/ 80962 h 350007"/>
                  <a:gd name="connsiteX20" fmla="*/ 280064 w 1248380"/>
                  <a:gd name="connsiteY20" fmla="*/ 104774 h 350007"/>
                  <a:gd name="connsiteX21" fmla="*/ 203863 w 1248380"/>
                  <a:gd name="connsiteY21" fmla="*/ 147635 h 350007"/>
                  <a:gd name="connsiteX22" fmla="*/ 137189 w 1248380"/>
                  <a:gd name="connsiteY22" fmla="*/ 188118 h 350007"/>
                  <a:gd name="connsiteX23" fmla="*/ 60990 w 1248380"/>
                  <a:gd name="connsiteY23" fmla="*/ 240505 h 350007"/>
                  <a:gd name="connsiteX24" fmla="*/ 0 w 1248380"/>
                  <a:gd name="connsiteY24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77095 w 1248379"/>
                  <a:gd name="connsiteY8" fmla="*/ 92538 h 350007"/>
                  <a:gd name="connsiteX9" fmla="*/ 821802 w 1248379"/>
                  <a:gd name="connsiteY9" fmla="*/ 94966 h 350007"/>
                  <a:gd name="connsiteX10" fmla="*/ 1193805 w 1248379"/>
                  <a:gd name="connsiteY10" fmla="*/ 286135 h 350007"/>
                  <a:gd name="connsiteX11" fmla="*/ 1247960 w 1248379"/>
                  <a:gd name="connsiteY11" fmla="*/ 247029 h 350007"/>
                  <a:gd name="connsiteX12" fmla="*/ 1218290 w 1248379"/>
                  <a:gd name="connsiteY12" fmla="*/ 211812 h 350007"/>
                  <a:gd name="connsiteX13" fmla="*/ 1157972 w 1248379"/>
                  <a:gd name="connsiteY13" fmla="*/ 149017 h 350007"/>
                  <a:gd name="connsiteX14" fmla="*/ 1016599 w 1248379"/>
                  <a:gd name="connsiteY14" fmla="*/ 62809 h 350007"/>
                  <a:gd name="connsiteX15" fmla="*/ 862480 w 1248379"/>
                  <a:gd name="connsiteY15" fmla="*/ 13964 h 350007"/>
                  <a:gd name="connsiteX16" fmla="*/ 703926 w 1248379"/>
                  <a:gd name="connsiteY16" fmla="*/ 0 h 350007"/>
                  <a:gd name="connsiteX17" fmla="*/ 592007 w 1248379"/>
                  <a:gd name="connsiteY17" fmla="*/ 19050 h 350007"/>
                  <a:gd name="connsiteX18" fmla="*/ 480089 w 1248379"/>
                  <a:gd name="connsiteY18" fmla="*/ 38099 h 350007"/>
                  <a:gd name="connsiteX19" fmla="*/ 411034 w 1248379"/>
                  <a:gd name="connsiteY19" fmla="*/ 59530 h 350007"/>
                  <a:gd name="connsiteX20" fmla="*/ 341975 w 1248379"/>
                  <a:gd name="connsiteY20" fmla="*/ 80962 h 350007"/>
                  <a:gd name="connsiteX21" fmla="*/ 280064 w 1248379"/>
                  <a:gd name="connsiteY21" fmla="*/ 104774 h 350007"/>
                  <a:gd name="connsiteX22" fmla="*/ 203863 w 1248379"/>
                  <a:gd name="connsiteY22" fmla="*/ 147635 h 350007"/>
                  <a:gd name="connsiteX23" fmla="*/ 137189 w 1248379"/>
                  <a:gd name="connsiteY23" fmla="*/ 188118 h 350007"/>
                  <a:gd name="connsiteX24" fmla="*/ 60990 w 1248379"/>
                  <a:gd name="connsiteY24" fmla="*/ 240505 h 350007"/>
                  <a:gd name="connsiteX25" fmla="*/ 0 w 1248379"/>
                  <a:gd name="connsiteY25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77095 w 1248379"/>
                  <a:gd name="connsiteY8" fmla="*/ 92538 h 350007"/>
                  <a:gd name="connsiteX9" fmla="*/ 821802 w 1248379"/>
                  <a:gd name="connsiteY9" fmla="*/ 94966 h 350007"/>
                  <a:gd name="connsiteX10" fmla="*/ 1046577 w 1248379"/>
                  <a:gd name="connsiteY10" fmla="*/ 162535 h 350007"/>
                  <a:gd name="connsiteX11" fmla="*/ 1193805 w 1248379"/>
                  <a:gd name="connsiteY11" fmla="*/ 286135 h 350007"/>
                  <a:gd name="connsiteX12" fmla="*/ 1247960 w 1248379"/>
                  <a:gd name="connsiteY12" fmla="*/ 247029 h 350007"/>
                  <a:gd name="connsiteX13" fmla="*/ 1218290 w 1248379"/>
                  <a:gd name="connsiteY13" fmla="*/ 211812 h 350007"/>
                  <a:gd name="connsiteX14" fmla="*/ 1157972 w 1248379"/>
                  <a:gd name="connsiteY14" fmla="*/ 149017 h 350007"/>
                  <a:gd name="connsiteX15" fmla="*/ 1016599 w 1248379"/>
                  <a:gd name="connsiteY15" fmla="*/ 62809 h 350007"/>
                  <a:gd name="connsiteX16" fmla="*/ 862480 w 1248379"/>
                  <a:gd name="connsiteY16" fmla="*/ 13964 h 350007"/>
                  <a:gd name="connsiteX17" fmla="*/ 703926 w 1248379"/>
                  <a:gd name="connsiteY17" fmla="*/ 0 h 350007"/>
                  <a:gd name="connsiteX18" fmla="*/ 592007 w 1248379"/>
                  <a:gd name="connsiteY18" fmla="*/ 19050 h 350007"/>
                  <a:gd name="connsiteX19" fmla="*/ 480089 w 1248379"/>
                  <a:gd name="connsiteY19" fmla="*/ 38099 h 350007"/>
                  <a:gd name="connsiteX20" fmla="*/ 411034 w 1248379"/>
                  <a:gd name="connsiteY20" fmla="*/ 59530 h 350007"/>
                  <a:gd name="connsiteX21" fmla="*/ 341975 w 1248379"/>
                  <a:gd name="connsiteY21" fmla="*/ 80962 h 350007"/>
                  <a:gd name="connsiteX22" fmla="*/ 280064 w 1248379"/>
                  <a:gd name="connsiteY22" fmla="*/ 104774 h 350007"/>
                  <a:gd name="connsiteX23" fmla="*/ 203863 w 1248379"/>
                  <a:gd name="connsiteY23" fmla="*/ 147635 h 350007"/>
                  <a:gd name="connsiteX24" fmla="*/ 137189 w 1248379"/>
                  <a:gd name="connsiteY24" fmla="*/ 188118 h 350007"/>
                  <a:gd name="connsiteX25" fmla="*/ 60990 w 1248379"/>
                  <a:gd name="connsiteY25" fmla="*/ 240505 h 350007"/>
                  <a:gd name="connsiteX26" fmla="*/ 0 w 1248379"/>
                  <a:gd name="connsiteY26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77095 w 1248379"/>
                  <a:gd name="connsiteY8" fmla="*/ 92538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821802 w 1248379"/>
                  <a:gd name="connsiteY8" fmla="*/ 94966 h 350007"/>
                  <a:gd name="connsiteX9" fmla="*/ 929504 w 1248379"/>
                  <a:gd name="connsiteY9" fmla="*/ 111644 h 350007"/>
                  <a:gd name="connsiteX10" fmla="*/ 1046577 w 1248379"/>
                  <a:gd name="connsiteY10" fmla="*/ 162535 h 350007"/>
                  <a:gd name="connsiteX11" fmla="*/ 1193805 w 1248379"/>
                  <a:gd name="connsiteY11" fmla="*/ 286135 h 350007"/>
                  <a:gd name="connsiteX12" fmla="*/ 1247960 w 1248379"/>
                  <a:gd name="connsiteY12" fmla="*/ 247029 h 350007"/>
                  <a:gd name="connsiteX13" fmla="*/ 1218290 w 1248379"/>
                  <a:gd name="connsiteY13" fmla="*/ 211812 h 350007"/>
                  <a:gd name="connsiteX14" fmla="*/ 1157972 w 1248379"/>
                  <a:gd name="connsiteY14" fmla="*/ 149017 h 350007"/>
                  <a:gd name="connsiteX15" fmla="*/ 1016599 w 1248379"/>
                  <a:gd name="connsiteY15" fmla="*/ 62809 h 350007"/>
                  <a:gd name="connsiteX16" fmla="*/ 862480 w 1248379"/>
                  <a:gd name="connsiteY16" fmla="*/ 13964 h 350007"/>
                  <a:gd name="connsiteX17" fmla="*/ 703926 w 1248379"/>
                  <a:gd name="connsiteY17" fmla="*/ 0 h 350007"/>
                  <a:gd name="connsiteX18" fmla="*/ 592007 w 1248379"/>
                  <a:gd name="connsiteY18" fmla="*/ 19050 h 350007"/>
                  <a:gd name="connsiteX19" fmla="*/ 480089 w 1248379"/>
                  <a:gd name="connsiteY19" fmla="*/ 38099 h 350007"/>
                  <a:gd name="connsiteX20" fmla="*/ 411034 w 1248379"/>
                  <a:gd name="connsiteY20" fmla="*/ 59530 h 350007"/>
                  <a:gd name="connsiteX21" fmla="*/ 341975 w 1248379"/>
                  <a:gd name="connsiteY21" fmla="*/ 80962 h 350007"/>
                  <a:gd name="connsiteX22" fmla="*/ 280064 w 1248379"/>
                  <a:gd name="connsiteY22" fmla="*/ 104774 h 350007"/>
                  <a:gd name="connsiteX23" fmla="*/ 203863 w 1248379"/>
                  <a:gd name="connsiteY23" fmla="*/ 147635 h 350007"/>
                  <a:gd name="connsiteX24" fmla="*/ 137189 w 1248379"/>
                  <a:gd name="connsiteY24" fmla="*/ 188118 h 350007"/>
                  <a:gd name="connsiteX25" fmla="*/ 60990 w 1248379"/>
                  <a:gd name="connsiteY25" fmla="*/ 240505 h 350007"/>
                  <a:gd name="connsiteX26" fmla="*/ 0 w 1248379"/>
                  <a:gd name="connsiteY26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99719 w 1248379"/>
                  <a:gd name="connsiteY8" fmla="*/ 86799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78638 w 1248379"/>
                  <a:gd name="connsiteY7" fmla="*/ 96135 h 350007"/>
                  <a:gd name="connsiteX8" fmla="*/ 699719 w 1248379"/>
                  <a:gd name="connsiteY8" fmla="*/ 86799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699719 w 1248379"/>
                  <a:gd name="connsiteY8" fmla="*/ 86799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29795 w 1248379"/>
                  <a:gd name="connsiteY9" fmla="*/ 9294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35124 w 1248379"/>
                  <a:gd name="connsiteY9" fmla="*/ 91599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0390 w 1248379"/>
                  <a:gd name="connsiteY5" fmla="*/ 163955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35124 w 1248379"/>
                  <a:gd name="connsiteY9" fmla="*/ 91599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187389"/>
                  <a:gd name="connsiteY0" fmla="*/ 240505 h 350007"/>
                  <a:gd name="connsiteX1" fmla="*/ 39480 w 1187389"/>
                  <a:gd name="connsiteY1" fmla="*/ 350007 h 350007"/>
                  <a:gd name="connsiteX2" fmla="*/ 77783 w 1187389"/>
                  <a:gd name="connsiteY2" fmla="*/ 311461 h 350007"/>
                  <a:gd name="connsiteX3" fmla="*/ 123352 w 1187389"/>
                  <a:gd name="connsiteY3" fmla="*/ 270166 h 350007"/>
                  <a:gd name="connsiteX4" fmla="*/ 210020 w 1187389"/>
                  <a:gd name="connsiteY4" fmla="*/ 214453 h 350007"/>
                  <a:gd name="connsiteX5" fmla="*/ 309400 w 1187389"/>
                  <a:gd name="connsiteY5" fmla="*/ 163955 h 350007"/>
                  <a:gd name="connsiteX6" fmla="*/ 429092 w 1187389"/>
                  <a:gd name="connsiteY6" fmla="*/ 115370 h 350007"/>
                  <a:gd name="connsiteX7" fmla="*/ 517648 w 1187389"/>
                  <a:gd name="connsiteY7" fmla="*/ 96135 h 350007"/>
                  <a:gd name="connsiteX8" fmla="*/ 643513 w 1187389"/>
                  <a:gd name="connsiteY8" fmla="*/ 75836 h 350007"/>
                  <a:gd name="connsiteX9" fmla="*/ 774134 w 1187389"/>
                  <a:gd name="connsiteY9" fmla="*/ 91599 h 350007"/>
                  <a:gd name="connsiteX10" fmla="*/ 868514 w 1187389"/>
                  <a:gd name="connsiteY10" fmla="*/ 111644 h 350007"/>
                  <a:gd name="connsiteX11" fmla="*/ 985587 w 1187389"/>
                  <a:gd name="connsiteY11" fmla="*/ 162535 h 350007"/>
                  <a:gd name="connsiteX12" fmla="*/ 1132815 w 1187389"/>
                  <a:gd name="connsiteY12" fmla="*/ 286135 h 350007"/>
                  <a:gd name="connsiteX13" fmla="*/ 1186970 w 1187389"/>
                  <a:gd name="connsiteY13" fmla="*/ 247029 h 350007"/>
                  <a:gd name="connsiteX14" fmla="*/ 1157300 w 1187389"/>
                  <a:gd name="connsiteY14" fmla="*/ 211812 h 350007"/>
                  <a:gd name="connsiteX15" fmla="*/ 1096982 w 1187389"/>
                  <a:gd name="connsiteY15" fmla="*/ 149017 h 350007"/>
                  <a:gd name="connsiteX16" fmla="*/ 955609 w 1187389"/>
                  <a:gd name="connsiteY16" fmla="*/ 62809 h 350007"/>
                  <a:gd name="connsiteX17" fmla="*/ 801490 w 1187389"/>
                  <a:gd name="connsiteY17" fmla="*/ 13964 h 350007"/>
                  <a:gd name="connsiteX18" fmla="*/ 642936 w 1187389"/>
                  <a:gd name="connsiteY18" fmla="*/ 0 h 350007"/>
                  <a:gd name="connsiteX19" fmla="*/ 531017 w 1187389"/>
                  <a:gd name="connsiteY19" fmla="*/ 19050 h 350007"/>
                  <a:gd name="connsiteX20" fmla="*/ 419099 w 1187389"/>
                  <a:gd name="connsiteY20" fmla="*/ 38099 h 350007"/>
                  <a:gd name="connsiteX21" fmla="*/ 350044 w 1187389"/>
                  <a:gd name="connsiteY21" fmla="*/ 59530 h 350007"/>
                  <a:gd name="connsiteX22" fmla="*/ 280985 w 1187389"/>
                  <a:gd name="connsiteY22" fmla="*/ 80962 h 350007"/>
                  <a:gd name="connsiteX23" fmla="*/ 219074 w 1187389"/>
                  <a:gd name="connsiteY23" fmla="*/ 104774 h 350007"/>
                  <a:gd name="connsiteX24" fmla="*/ 142873 w 1187389"/>
                  <a:gd name="connsiteY24" fmla="*/ 147635 h 350007"/>
                  <a:gd name="connsiteX25" fmla="*/ 76199 w 1187389"/>
                  <a:gd name="connsiteY25" fmla="*/ 188118 h 350007"/>
                  <a:gd name="connsiteX26" fmla="*/ 0 w 1187389"/>
                  <a:gd name="connsiteY26" fmla="*/ 240505 h 350007"/>
                  <a:gd name="connsiteX0" fmla="*/ 0 w 1203890"/>
                  <a:gd name="connsiteY0" fmla="*/ 259307 h 351412"/>
                  <a:gd name="connsiteX1" fmla="*/ 55981 w 1203890"/>
                  <a:gd name="connsiteY1" fmla="*/ 350007 h 351412"/>
                  <a:gd name="connsiteX2" fmla="*/ 94284 w 1203890"/>
                  <a:gd name="connsiteY2" fmla="*/ 311461 h 351412"/>
                  <a:gd name="connsiteX3" fmla="*/ 139853 w 1203890"/>
                  <a:gd name="connsiteY3" fmla="*/ 270166 h 351412"/>
                  <a:gd name="connsiteX4" fmla="*/ 226521 w 1203890"/>
                  <a:gd name="connsiteY4" fmla="*/ 214453 h 351412"/>
                  <a:gd name="connsiteX5" fmla="*/ 325901 w 1203890"/>
                  <a:gd name="connsiteY5" fmla="*/ 163955 h 351412"/>
                  <a:gd name="connsiteX6" fmla="*/ 445593 w 1203890"/>
                  <a:gd name="connsiteY6" fmla="*/ 115370 h 351412"/>
                  <a:gd name="connsiteX7" fmla="*/ 534149 w 1203890"/>
                  <a:gd name="connsiteY7" fmla="*/ 96135 h 351412"/>
                  <a:gd name="connsiteX8" fmla="*/ 660014 w 1203890"/>
                  <a:gd name="connsiteY8" fmla="*/ 75836 h 351412"/>
                  <a:gd name="connsiteX9" fmla="*/ 790635 w 1203890"/>
                  <a:gd name="connsiteY9" fmla="*/ 91599 h 351412"/>
                  <a:gd name="connsiteX10" fmla="*/ 885015 w 1203890"/>
                  <a:gd name="connsiteY10" fmla="*/ 111644 h 351412"/>
                  <a:gd name="connsiteX11" fmla="*/ 1002088 w 1203890"/>
                  <a:gd name="connsiteY11" fmla="*/ 162535 h 351412"/>
                  <a:gd name="connsiteX12" fmla="*/ 1149316 w 1203890"/>
                  <a:gd name="connsiteY12" fmla="*/ 286135 h 351412"/>
                  <a:gd name="connsiteX13" fmla="*/ 1203471 w 1203890"/>
                  <a:gd name="connsiteY13" fmla="*/ 247029 h 351412"/>
                  <a:gd name="connsiteX14" fmla="*/ 1173801 w 1203890"/>
                  <a:gd name="connsiteY14" fmla="*/ 211812 h 351412"/>
                  <a:gd name="connsiteX15" fmla="*/ 1113483 w 1203890"/>
                  <a:gd name="connsiteY15" fmla="*/ 149017 h 351412"/>
                  <a:gd name="connsiteX16" fmla="*/ 972110 w 1203890"/>
                  <a:gd name="connsiteY16" fmla="*/ 62809 h 351412"/>
                  <a:gd name="connsiteX17" fmla="*/ 817991 w 1203890"/>
                  <a:gd name="connsiteY17" fmla="*/ 13964 h 351412"/>
                  <a:gd name="connsiteX18" fmla="*/ 659437 w 1203890"/>
                  <a:gd name="connsiteY18" fmla="*/ 0 h 351412"/>
                  <a:gd name="connsiteX19" fmla="*/ 547518 w 1203890"/>
                  <a:gd name="connsiteY19" fmla="*/ 19050 h 351412"/>
                  <a:gd name="connsiteX20" fmla="*/ 435600 w 1203890"/>
                  <a:gd name="connsiteY20" fmla="*/ 38099 h 351412"/>
                  <a:gd name="connsiteX21" fmla="*/ 366545 w 1203890"/>
                  <a:gd name="connsiteY21" fmla="*/ 59530 h 351412"/>
                  <a:gd name="connsiteX22" fmla="*/ 297486 w 1203890"/>
                  <a:gd name="connsiteY22" fmla="*/ 80962 h 351412"/>
                  <a:gd name="connsiteX23" fmla="*/ 235575 w 1203890"/>
                  <a:gd name="connsiteY23" fmla="*/ 104774 h 351412"/>
                  <a:gd name="connsiteX24" fmla="*/ 159374 w 1203890"/>
                  <a:gd name="connsiteY24" fmla="*/ 147635 h 351412"/>
                  <a:gd name="connsiteX25" fmla="*/ 92700 w 1203890"/>
                  <a:gd name="connsiteY25" fmla="*/ 188118 h 351412"/>
                  <a:gd name="connsiteX26" fmla="*/ 0 w 1203890"/>
                  <a:gd name="connsiteY26" fmla="*/ 259307 h 351412"/>
                  <a:gd name="connsiteX0" fmla="*/ 0 w 1203890"/>
                  <a:gd name="connsiteY0" fmla="*/ 259307 h 355536"/>
                  <a:gd name="connsiteX1" fmla="*/ 48791 w 1203890"/>
                  <a:gd name="connsiteY1" fmla="*/ 354263 h 355536"/>
                  <a:gd name="connsiteX2" fmla="*/ 94284 w 1203890"/>
                  <a:gd name="connsiteY2" fmla="*/ 311461 h 355536"/>
                  <a:gd name="connsiteX3" fmla="*/ 139853 w 1203890"/>
                  <a:gd name="connsiteY3" fmla="*/ 270166 h 355536"/>
                  <a:gd name="connsiteX4" fmla="*/ 226521 w 1203890"/>
                  <a:gd name="connsiteY4" fmla="*/ 214453 h 355536"/>
                  <a:gd name="connsiteX5" fmla="*/ 325901 w 1203890"/>
                  <a:gd name="connsiteY5" fmla="*/ 163955 h 355536"/>
                  <a:gd name="connsiteX6" fmla="*/ 445593 w 1203890"/>
                  <a:gd name="connsiteY6" fmla="*/ 115370 h 355536"/>
                  <a:gd name="connsiteX7" fmla="*/ 534149 w 1203890"/>
                  <a:gd name="connsiteY7" fmla="*/ 96135 h 355536"/>
                  <a:gd name="connsiteX8" fmla="*/ 660014 w 1203890"/>
                  <a:gd name="connsiteY8" fmla="*/ 75836 h 355536"/>
                  <a:gd name="connsiteX9" fmla="*/ 790635 w 1203890"/>
                  <a:gd name="connsiteY9" fmla="*/ 91599 h 355536"/>
                  <a:gd name="connsiteX10" fmla="*/ 885015 w 1203890"/>
                  <a:gd name="connsiteY10" fmla="*/ 111644 h 355536"/>
                  <a:gd name="connsiteX11" fmla="*/ 1002088 w 1203890"/>
                  <a:gd name="connsiteY11" fmla="*/ 162535 h 355536"/>
                  <a:gd name="connsiteX12" fmla="*/ 1149316 w 1203890"/>
                  <a:gd name="connsiteY12" fmla="*/ 286135 h 355536"/>
                  <a:gd name="connsiteX13" fmla="*/ 1203471 w 1203890"/>
                  <a:gd name="connsiteY13" fmla="*/ 247029 h 355536"/>
                  <a:gd name="connsiteX14" fmla="*/ 1173801 w 1203890"/>
                  <a:gd name="connsiteY14" fmla="*/ 211812 h 355536"/>
                  <a:gd name="connsiteX15" fmla="*/ 1113483 w 1203890"/>
                  <a:gd name="connsiteY15" fmla="*/ 149017 h 355536"/>
                  <a:gd name="connsiteX16" fmla="*/ 972110 w 1203890"/>
                  <a:gd name="connsiteY16" fmla="*/ 62809 h 355536"/>
                  <a:gd name="connsiteX17" fmla="*/ 817991 w 1203890"/>
                  <a:gd name="connsiteY17" fmla="*/ 13964 h 355536"/>
                  <a:gd name="connsiteX18" fmla="*/ 659437 w 1203890"/>
                  <a:gd name="connsiteY18" fmla="*/ 0 h 355536"/>
                  <a:gd name="connsiteX19" fmla="*/ 547518 w 1203890"/>
                  <a:gd name="connsiteY19" fmla="*/ 19050 h 355536"/>
                  <a:gd name="connsiteX20" fmla="*/ 435600 w 1203890"/>
                  <a:gd name="connsiteY20" fmla="*/ 38099 h 355536"/>
                  <a:gd name="connsiteX21" fmla="*/ 366545 w 1203890"/>
                  <a:gd name="connsiteY21" fmla="*/ 59530 h 355536"/>
                  <a:gd name="connsiteX22" fmla="*/ 297486 w 1203890"/>
                  <a:gd name="connsiteY22" fmla="*/ 80962 h 355536"/>
                  <a:gd name="connsiteX23" fmla="*/ 235575 w 1203890"/>
                  <a:gd name="connsiteY23" fmla="*/ 104774 h 355536"/>
                  <a:gd name="connsiteX24" fmla="*/ 159374 w 1203890"/>
                  <a:gd name="connsiteY24" fmla="*/ 147635 h 355536"/>
                  <a:gd name="connsiteX25" fmla="*/ 92700 w 1203890"/>
                  <a:gd name="connsiteY25" fmla="*/ 188118 h 355536"/>
                  <a:gd name="connsiteX26" fmla="*/ 0 w 1203890"/>
                  <a:gd name="connsiteY26" fmla="*/ 259307 h 355536"/>
                  <a:gd name="connsiteX0" fmla="*/ 0 w 1203890"/>
                  <a:gd name="connsiteY0" fmla="*/ 259307 h 355536"/>
                  <a:gd name="connsiteX1" fmla="*/ 48791 w 1203890"/>
                  <a:gd name="connsiteY1" fmla="*/ 354263 h 355536"/>
                  <a:gd name="connsiteX2" fmla="*/ 94284 w 1203890"/>
                  <a:gd name="connsiteY2" fmla="*/ 311461 h 355536"/>
                  <a:gd name="connsiteX3" fmla="*/ 139853 w 1203890"/>
                  <a:gd name="connsiteY3" fmla="*/ 270166 h 355536"/>
                  <a:gd name="connsiteX4" fmla="*/ 226521 w 1203890"/>
                  <a:gd name="connsiteY4" fmla="*/ 214453 h 355536"/>
                  <a:gd name="connsiteX5" fmla="*/ 325901 w 1203890"/>
                  <a:gd name="connsiteY5" fmla="*/ 163955 h 355536"/>
                  <a:gd name="connsiteX6" fmla="*/ 445593 w 1203890"/>
                  <a:gd name="connsiteY6" fmla="*/ 115370 h 355536"/>
                  <a:gd name="connsiteX7" fmla="*/ 534149 w 1203890"/>
                  <a:gd name="connsiteY7" fmla="*/ 96135 h 355536"/>
                  <a:gd name="connsiteX8" fmla="*/ 660014 w 1203890"/>
                  <a:gd name="connsiteY8" fmla="*/ 75836 h 355536"/>
                  <a:gd name="connsiteX9" fmla="*/ 790635 w 1203890"/>
                  <a:gd name="connsiteY9" fmla="*/ 91599 h 355536"/>
                  <a:gd name="connsiteX10" fmla="*/ 885015 w 1203890"/>
                  <a:gd name="connsiteY10" fmla="*/ 111644 h 355536"/>
                  <a:gd name="connsiteX11" fmla="*/ 992711 w 1203890"/>
                  <a:gd name="connsiteY11" fmla="*/ 177658 h 355536"/>
                  <a:gd name="connsiteX12" fmla="*/ 1149316 w 1203890"/>
                  <a:gd name="connsiteY12" fmla="*/ 286135 h 355536"/>
                  <a:gd name="connsiteX13" fmla="*/ 1203471 w 1203890"/>
                  <a:gd name="connsiteY13" fmla="*/ 247029 h 355536"/>
                  <a:gd name="connsiteX14" fmla="*/ 1173801 w 1203890"/>
                  <a:gd name="connsiteY14" fmla="*/ 211812 h 355536"/>
                  <a:gd name="connsiteX15" fmla="*/ 1113483 w 1203890"/>
                  <a:gd name="connsiteY15" fmla="*/ 149017 h 355536"/>
                  <a:gd name="connsiteX16" fmla="*/ 972110 w 1203890"/>
                  <a:gd name="connsiteY16" fmla="*/ 62809 h 355536"/>
                  <a:gd name="connsiteX17" fmla="*/ 817991 w 1203890"/>
                  <a:gd name="connsiteY17" fmla="*/ 13964 h 355536"/>
                  <a:gd name="connsiteX18" fmla="*/ 659437 w 1203890"/>
                  <a:gd name="connsiteY18" fmla="*/ 0 h 355536"/>
                  <a:gd name="connsiteX19" fmla="*/ 547518 w 1203890"/>
                  <a:gd name="connsiteY19" fmla="*/ 19050 h 355536"/>
                  <a:gd name="connsiteX20" fmla="*/ 435600 w 1203890"/>
                  <a:gd name="connsiteY20" fmla="*/ 38099 h 355536"/>
                  <a:gd name="connsiteX21" fmla="*/ 366545 w 1203890"/>
                  <a:gd name="connsiteY21" fmla="*/ 59530 h 355536"/>
                  <a:gd name="connsiteX22" fmla="*/ 297486 w 1203890"/>
                  <a:gd name="connsiteY22" fmla="*/ 80962 h 355536"/>
                  <a:gd name="connsiteX23" fmla="*/ 235575 w 1203890"/>
                  <a:gd name="connsiteY23" fmla="*/ 104774 h 355536"/>
                  <a:gd name="connsiteX24" fmla="*/ 159374 w 1203890"/>
                  <a:gd name="connsiteY24" fmla="*/ 147635 h 355536"/>
                  <a:gd name="connsiteX25" fmla="*/ 92700 w 1203890"/>
                  <a:gd name="connsiteY25" fmla="*/ 188118 h 355536"/>
                  <a:gd name="connsiteX26" fmla="*/ 0 w 1203890"/>
                  <a:gd name="connsiteY26" fmla="*/ 259307 h 355536"/>
                  <a:gd name="connsiteX0" fmla="*/ 0 w 1207634"/>
                  <a:gd name="connsiteY0" fmla="*/ 259307 h 355536"/>
                  <a:gd name="connsiteX1" fmla="*/ 48791 w 1207634"/>
                  <a:gd name="connsiteY1" fmla="*/ 354263 h 355536"/>
                  <a:gd name="connsiteX2" fmla="*/ 94284 w 1207634"/>
                  <a:gd name="connsiteY2" fmla="*/ 311461 h 355536"/>
                  <a:gd name="connsiteX3" fmla="*/ 139853 w 1207634"/>
                  <a:gd name="connsiteY3" fmla="*/ 270166 h 355536"/>
                  <a:gd name="connsiteX4" fmla="*/ 226521 w 1207634"/>
                  <a:gd name="connsiteY4" fmla="*/ 214453 h 355536"/>
                  <a:gd name="connsiteX5" fmla="*/ 325901 w 1207634"/>
                  <a:gd name="connsiteY5" fmla="*/ 163955 h 355536"/>
                  <a:gd name="connsiteX6" fmla="*/ 445593 w 1207634"/>
                  <a:gd name="connsiteY6" fmla="*/ 115370 h 355536"/>
                  <a:gd name="connsiteX7" fmla="*/ 534149 w 1207634"/>
                  <a:gd name="connsiteY7" fmla="*/ 96135 h 355536"/>
                  <a:gd name="connsiteX8" fmla="*/ 660014 w 1207634"/>
                  <a:gd name="connsiteY8" fmla="*/ 75836 h 355536"/>
                  <a:gd name="connsiteX9" fmla="*/ 790635 w 1207634"/>
                  <a:gd name="connsiteY9" fmla="*/ 91599 h 355536"/>
                  <a:gd name="connsiteX10" fmla="*/ 885015 w 1207634"/>
                  <a:gd name="connsiteY10" fmla="*/ 111644 h 355536"/>
                  <a:gd name="connsiteX11" fmla="*/ 992711 w 1207634"/>
                  <a:gd name="connsiteY11" fmla="*/ 177658 h 355536"/>
                  <a:gd name="connsiteX12" fmla="*/ 1149316 w 1207634"/>
                  <a:gd name="connsiteY12" fmla="*/ 286135 h 355536"/>
                  <a:gd name="connsiteX13" fmla="*/ 1207279 w 1207634"/>
                  <a:gd name="connsiteY13" fmla="*/ 237930 h 355536"/>
                  <a:gd name="connsiteX14" fmla="*/ 1173801 w 1207634"/>
                  <a:gd name="connsiteY14" fmla="*/ 211812 h 355536"/>
                  <a:gd name="connsiteX15" fmla="*/ 1113483 w 1207634"/>
                  <a:gd name="connsiteY15" fmla="*/ 149017 h 355536"/>
                  <a:gd name="connsiteX16" fmla="*/ 972110 w 1207634"/>
                  <a:gd name="connsiteY16" fmla="*/ 62809 h 355536"/>
                  <a:gd name="connsiteX17" fmla="*/ 817991 w 1207634"/>
                  <a:gd name="connsiteY17" fmla="*/ 13964 h 355536"/>
                  <a:gd name="connsiteX18" fmla="*/ 659437 w 1207634"/>
                  <a:gd name="connsiteY18" fmla="*/ 0 h 355536"/>
                  <a:gd name="connsiteX19" fmla="*/ 547518 w 1207634"/>
                  <a:gd name="connsiteY19" fmla="*/ 19050 h 355536"/>
                  <a:gd name="connsiteX20" fmla="*/ 435600 w 1207634"/>
                  <a:gd name="connsiteY20" fmla="*/ 38099 h 355536"/>
                  <a:gd name="connsiteX21" fmla="*/ 366545 w 1207634"/>
                  <a:gd name="connsiteY21" fmla="*/ 59530 h 355536"/>
                  <a:gd name="connsiteX22" fmla="*/ 297486 w 1207634"/>
                  <a:gd name="connsiteY22" fmla="*/ 80962 h 355536"/>
                  <a:gd name="connsiteX23" fmla="*/ 235575 w 1207634"/>
                  <a:gd name="connsiteY23" fmla="*/ 104774 h 355536"/>
                  <a:gd name="connsiteX24" fmla="*/ 159374 w 1207634"/>
                  <a:gd name="connsiteY24" fmla="*/ 147635 h 355536"/>
                  <a:gd name="connsiteX25" fmla="*/ 92700 w 1207634"/>
                  <a:gd name="connsiteY25" fmla="*/ 188118 h 355536"/>
                  <a:gd name="connsiteX26" fmla="*/ 0 w 1207634"/>
                  <a:gd name="connsiteY26" fmla="*/ 259307 h 355536"/>
                  <a:gd name="connsiteX0" fmla="*/ 0 w 1207634"/>
                  <a:gd name="connsiteY0" fmla="*/ 259307 h 355536"/>
                  <a:gd name="connsiteX1" fmla="*/ 48791 w 1207634"/>
                  <a:gd name="connsiteY1" fmla="*/ 354263 h 355536"/>
                  <a:gd name="connsiteX2" fmla="*/ 94284 w 1207634"/>
                  <a:gd name="connsiteY2" fmla="*/ 311461 h 355536"/>
                  <a:gd name="connsiteX3" fmla="*/ 139853 w 1207634"/>
                  <a:gd name="connsiteY3" fmla="*/ 270166 h 355536"/>
                  <a:gd name="connsiteX4" fmla="*/ 226521 w 1207634"/>
                  <a:gd name="connsiteY4" fmla="*/ 214453 h 355536"/>
                  <a:gd name="connsiteX5" fmla="*/ 325901 w 1207634"/>
                  <a:gd name="connsiteY5" fmla="*/ 163955 h 355536"/>
                  <a:gd name="connsiteX6" fmla="*/ 445593 w 1207634"/>
                  <a:gd name="connsiteY6" fmla="*/ 115370 h 355536"/>
                  <a:gd name="connsiteX7" fmla="*/ 534149 w 1207634"/>
                  <a:gd name="connsiteY7" fmla="*/ 96135 h 355536"/>
                  <a:gd name="connsiteX8" fmla="*/ 660014 w 1207634"/>
                  <a:gd name="connsiteY8" fmla="*/ 75836 h 355536"/>
                  <a:gd name="connsiteX9" fmla="*/ 790635 w 1207634"/>
                  <a:gd name="connsiteY9" fmla="*/ 91599 h 355536"/>
                  <a:gd name="connsiteX10" fmla="*/ 885015 w 1207634"/>
                  <a:gd name="connsiteY10" fmla="*/ 111644 h 355536"/>
                  <a:gd name="connsiteX11" fmla="*/ 992711 w 1207634"/>
                  <a:gd name="connsiteY11" fmla="*/ 177658 h 355536"/>
                  <a:gd name="connsiteX12" fmla="*/ 1147265 w 1207634"/>
                  <a:gd name="connsiteY12" fmla="*/ 298308 h 355536"/>
                  <a:gd name="connsiteX13" fmla="*/ 1207279 w 1207634"/>
                  <a:gd name="connsiteY13" fmla="*/ 237930 h 355536"/>
                  <a:gd name="connsiteX14" fmla="*/ 1173801 w 1207634"/>
                  <a:gd name="connsiteY14" fmla="*/ 211812 h 355536"/>
                  <a:gd name="connsiteX15" fmla="*/ 1113483 w 1207634"/>
                  <a:gd name="connsiteY15" fmla="*/ 149017 h 355536"/>
                  <a:gd name="connsiteX16" fmla="*/ 972110 w 1207634"/>
                  <a:gd name="connsiteY16" fmla="*/ 62809 h 355536"/>
                  <a:gd name="connsiteX17" fmla="*/ 817991 w 1207634"/>
                  <a:gd name="connsiteY17" fmla="*/ 13964 h 355536"/>
                  <a:gd name="connsiteX18" fmla="*/ 659437 w 1207634"/>
                  <a:gd name="connsiteY18" fmla="*/ 0 h 355536"/>
                  <a:gd name="connsiteX19" fmla="*/ 547518 w 1207634"/>
                  <a:gd name="connsiteY19" fmla="*/ 19050 h 355536"/>
                  <a:gd name="connsiteX20" fmla="*/ 435600 w 1207634"/>
                  <a:gd name="connsiteY20" fmla="*/ 38099 h 355536"/>
                  <a:gd name="connsiteX21" fmla="*/ 366545 w 1207634"/>
                  <a:gd name="connsiteY21" fmla="*/ 59530 h 355536"/>
                  <a:gd name="connsiteX22" fmla="*/ 297486 w 1207634"/>
                  <a:gd name="connsiteY22" fmla="*/ 80962 h 355536"/>
                  <a:gd name="connsiteX23" fmla="*/ 235575 w 1207634"/>
                  <a:gd name="connsiteY23" fmla="*/ 104774 h 355536"/>
                  <a:gd name="connsiteX24" fmla="*/ 159374 w 1207634"/>
                  <a:gd name="connsiteY24" fmla="*/ 147635 h 355536"/>
                  <a:gd name="connsiteX25" fmla="*/ 92700 w 1207634"/>
                  <a:gd name="connsiteY25" fmla="*/ 188118 h 355536"/>
                  <a:gd name="connsiteX26" fmla="*/ 0 w 1207634"/>
                  <a:gd name="connsiteY26" fmla="*/ 259307 h 355536"/>
                  <a:gd name="connsiteX0" fmla="*/ 0 w 1207634"/>
                  <a:gd name="connsiteY0" fmla="*/ 259307 h 355536"/>
                  <a:gd name="connsiteX1" fmla="*/ 48791 w 1207634"/>
                  <a:gd name="connsiteY1" fmla="*/ 354263 h 355536"/>
                  <a:gd name="connsiteX2" fmla="*/ 94284 w 1207634"/>
                  <a:gd name="connsiteY2" fmla="*/ 311461 h 355536"/>
                  <a:gd name="connsiteX3" fmla="*/ 139853 w 1207634"/>
                  <a:gd name="connsiteY3" fmla="*/ 270166 h 355536"/>
                  <a:gd name="connsiteX4" fmla="*/ 226521 w 1207634"/>
                  <a:gd name="connsiteY4" fmla="*/ 214453 h 355536"/>
                  <a:gd name="connsiteX5" fmla="*/ 325901 w 1207634"/>
                  <a:gd name="connsiteY5" fmla="*/ 163955 h 355536"/>
                  <a:gd name="connsiteX6" fmla="*/ 445593 w 1207634"/>
                  <a:gd name="connsiteY6" fmla="*/ 115370 h 355536"/>
                  <a:gd name="connsiteX7" fmla="*/ 534149 w 1207634"/>
                  <a:gd name="connsiteY7" fmla="*/ 96135 h 355536"/>
                  <a:gd name="connsiteX8" fmla="*/ 660014 w 1207634"/>
                  <a:gd name="connsiteY8" fmla="*/ 75836 h 355536"/>
                  <a:gd name="connsiteX9" fmla="*/ 790635 w 1207634"/>
                  <a:gd name="connsiteY9" fmla="*/ 91599 h 355536"/>
                  <a:gd name="connsiteX10" fmla="*/ 885015 w 1207634"/>
                  <a:gd name="connsiteY10" fmla="*/ 111644 h 355536"/>
                  <a:gd name="connsiteX11" fmla="*/ 992711 w 1207634"/>
                  <a:gd name="connsiteY11" fmla="*/ 177658 h 355536"/>
                  <a:gd name="connsiteX12" fmla="*/ 1152833 w 1207634"/>
                  <a:gd name="connsiteY12" fmla="*/ 292284 h 355536"/>
                  <a:gd name="connsiteX13" fmla="*/ 1207279 w 1207634"/>
                  <a:gd name="connsiteY13" fmla="*/ 237930 h 355536"/>
                  <a:gd name="connsiteX14" fmla="*/ 1173801 w 1207634"/>
                  <a:gd name="connsiteY14" fmla="*/ 211812 h 355536"/>
                  <a:gd name="connsiteX15" fmla="*/ 1113483 w 1207634"/>
                  <a:gd name="connsiteY15" fmla="*/ 149017 h 355536"/>
                  <a:gd name="connsiteX16" fmla="*/ 972110 w 1207634"/>
                  <a:gd name="connsiteY16" fmla="*/ 62809 h 355536"/>
                  <a:gd name="connsiteX17" fmla="*/ 817991 w 1207634"/>
                  <a:gd name="connsiteY17" fmla="*/ 13964 h 355536"/>
                  <a:gd name="connsiteX18" fmla="*/ 659437 w 1207634"/>
                  <a:gd name="connsiteY18" fmla="*/ 0 h 355536"/>
                  <a:gd name="connsiteX19" fmla="*/ 547518 w 1207634"/>
                  <a:gd name="connsiteY19" fmla="*/ 19050 h 355536"/>
                  <a:gd name="connsiteX20" fmla="*/ 435600 w 1207634"/>
                  <a:gd name="connsiteY20" fmla="*/ 38099 h 355536"/>
                  <a:gd name="connsiteX21" fmla="*/ 366545 w 1207634"/>
                  <a:gd name="connsiteY21" fmla="*/ 59530 h 355536"/>
                  <a:gd name="connsiteX22" fmla="*/ 297486 w 1207634"/>
                  <a:gd name="connsiteY22" fmla="*/ 80962 h 355536"/>
                  <a:gd name="connsiteX23" fmla="*/ 235575 w 1207634"/>
                  <a:gd name="connsiteY23" fmla="*/ 104774 h 355536"/>
                  <a:gd name="connsiteX24" fmla="*/ 159374 w 1207634"/>
                  <a:gd name="connsiteY24" fmla="*/ 147635 h 355536"/>
                  <a:gd name="connsiteX25" fmla="*/ 92700 w 1207634"/>
                  <a:gd name="connsiteY25" fmla="*/ 188118 h 355536"/>
                  <a:gd name="connsiteX26" fmla="*/ 0 w 1207634"/>
                  <a:gd name="connsiteY26" fmla="*/ 259307 h 355536"/>
                  <a:gd name="connsiteX0" fmla="*/ 0 w 1205903"/>
                  <a:gd name="connsiteY0" fmla="*/ 259307 h 355536"/>
                  <a:gd name="connsiteX1" fmla="*/ 48791 w 1205903"/>
                  <a:gd name="connsiteY1" fmla="*/ 354263 h 355536"/>
                  <a:gd name="connsiteX2" fmla="*/ 94284 w 1205903"/>
                  <a:gd name="connsiteY2" fmla="*/ 311461 h 355536"/>
                  <a:gd name="connsiteX3" fmla="*/ 139853 w 1205903"/>
                  <a:gd name="connsiteY3" fmla="*/ 270166 h 355536"/>
                  <a:gd name="connsiteX4" fmla="*/ 226521 w 1205903"/>
                  <a:gd name="connsiteY4" fmla="*/ 214453 h 355536"/>
                  <a:gd name="connsiteX5" fmla="*/ 325901 w 1205903"/>
                  <a:gd name="connsiteY5" fmla="*/ 163955 h 355536"/>
                  <a:gd name="connsiteX6" fmla="*/ 445593 w 1205903"/>
                  <a:gd name="connsiteY6" fmla="*/ 115370 h 355536"/>
                  <a:gd name="connsiteX7" fmla="*/ 534149 w 1205903"/>
                  <a:gd name="connsiteY7" fmla="*/ 96135 h 355536"/>
                  <a:gd name="connsiteX8" fmla="*/ 660014 w 1205903"/>
                  <a:gd name="connsiteY8" fmla="*/ 75836 h 355536"/>
                  <a:gd name="connsiteX9" fmla="*/ 790635 w 1205903"/>
                  <a:gd name="connsiteY9" fmla="*/ 91599 h 355536"/>
                  <a:gd name="connsiteX10" fmla="*/ 885015 w 1205903"/>
                  <a:gd name="connsiteY10" fmla="*/ 111644 h 355536"/>
                  <a:gd name="connsiteX11" fmla="*/ 992711 w 1205903"/>
                  <a:gd name="connsiteY11" fmla="*/ 177658 h 355536"/>
                  <a:gd name="connsiteX12" fmla="*/ 1152833 w 1205903"/>
                  <a:gd name="connsiteY12" fmla="*/ 292284 h 355536"/>
                  <a:gd name="connsiteX13" fmla="*/ 1205521 w 1205903"/>
                  <a:gd name="connsiteY13" fmla="*/ 234857 h 355536"/>
                  <a:gd name="connsiteX14" fmla="*/ 1173801 w 1205903"/>
                  <a:gd name="connsiteY14" fmla="*/ 211812 h 355536"/>
                  <a:gd name="connsiteX15" fmla="*/ 1113483 w 1205903"/>
                  <a:gd name="connsiteY15" fmla="*/ 149017 h 355536"/>
                  <a:gd name="connsiteX16" fmla="*/ 972110 w 1205903"/>
                  <a:gd name="connsiteY16" fmla="*/ 62809 h 355536"/>
                  <a:gd name="connsiteX17" fmla="*/ 817991 w 1205903"/>
                  <a:gd name="connsiteY17" fmla="*/ 13964 h 355536"/>
                  <a:gd name="connsiteX18" fmla="*/ 659437 w 1205903"/>
                  <a:gd name="connsiteY18" fmla="*/ 0 h 355536"/>
                  <a:gd name="connsiteX19" fmla="*/ 547518 w 1205903"/>
                  <a:gd name="connsiteY19" fmla="*/ 19050 h 355536"/>
                  <a:gd name="connsiteX20" fmla="*/ 435600 w 1205903"/>
                  <a:gd name="connsiteY20" fmla="*/ 38099 h 355536"/>
                  <a:gd name="connsiteX21" fmla="*/ 366545 w 1205903"/>
                  <a:gd name="connsiteY21" fmla="*/ 59530 h 355536"/>
                  <a:gd name="connsiteX22" fmla="*/ 297486 w 1205903"/>
                  <a:gd name="connsiteY22" fmla="*/ 80962 h 355536"/>
                  <a:gd name="connsiteX23" fmla="*/ 235575 w 1205903"/>
                  <a:gd name="connsiteY23" fmla="*/ 104774 h 355536"/>
                  <a:gd name="connsiteX24" fmla="*/ 159374 w 1205903"/>
                  <a:gd name="connsiteY24" fmla="*/ 147635 h 355536"/>
                  <a:gd name="connsiteX25" fmla="*/ 92700 w 1205903"/>
                  <a:gd name="connsiteY25" fmla="*/ 188118 h 355536"/>
                  <a:gd name="connsiteX26" fmla="*/ 0 w 1205903"/>
                  <a:gd name="connsiteY26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13483 w 1205521"/>
                  <a:gd name="connsiteY14" fmla="*/ 149017 h 355536"/>
                  <a:gd name="connsiteX15" fmla="*/ 972110 w 1205521"/>
                  <a:gd name="connsiteY15" fmla="*/ 62809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6157 w 1205521"/>
                  <a:gd name="connsiteY14" fmla="*/ 151968 h 355536"/>
                  <a:gd name="connsiteX15" fmla="*/ 972110 w 1205521"/>
                  <a:gd name="connsiteY15" fmla="*/ 62809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6157 w 1205521"/>
                  <a:gd name="connsiteY14" fmla="*/ 151968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2347 w 1205521"/>
                  <a:gd name="connsiteY14" fmla="*/ 161067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1024653 w 1205521"/>
                  <a:gd name="connsiteY11" fmla="*/ 217739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2347 w 1205521"/>
                  <a:gd name="connsiteY14" fmla="*/ 161067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95417 w 1205521"/>
                  <a:gd name="connsiteY10" fmla="*/ 137709 h 355536"/>
                  <a:gd name="connsiteX11" fmla="*/ 1024653 w 1205521"/>
                  <a:gd name="connsiteY11" fmla="*/ 217739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2347 w 1205521"/>
                  <a:gd name="connsiteY14" fmla="*/ 161067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534149 w 1205521"/>
                  <a:gd name="connsiteY6" fmla="*/ 96135 h 355536"/>
                  <a:gd name="connsiteX7" fmla="*/ 660014 w 1205521"/>
                  <a:gd name="connsiteY7" fmla="*/ 75836 h 355536"/>
                  <a:gd name="connsiteX8" fmla="*/ 790635 w 1205521"/>
                  <a:gd name="connsiteY8" fmla="*/ 91599 h 355536"/>
                  <a:gd name="connsiteX9" fmla="*/ 895417 w 1205521"/>
                  <a:gd name="connsiteY9" fmla="*/ 137709 h 355536"/>
                  <a:gd name="connsiteX10" fmla="*/ 1024653 w 1205521"/>
                  <a:gd name="connsiteY10" fmla="*/ 217739 h 355536"/>
                  <a:gd name="connsiteX11" fmla="*/ 1152833 w 1205521"/>
                  <a:gd name="connsiteY11" fmla="*/ 292284 h 355536"/>
                  <a:gd name="connsiteX12" fmla="*/ 1205521 w 1205521"/>
                  <a:gd name="connsiteY12" fmla="*/ 234857 h 355536"/>
                  <a:gd name="connsiteX13" fmla="*/ 1102347 w 1205521"/>
                  <a:gd name="connsiteY13" fmla="*/ 161067 h 355536"/>
                  <a:gd name="connsiteX14" fmla="*/ 961122 w 1205521"/>
                  <a:gd name="connsiteY14" fmla="*/ 67236 h 355536"/>
                  <a:gd name="connsiteX15" fmla="*/ 817991 w 1205521"/>
                  <a:gd name="connsiteY15" fmla="*/ 13964 h 355536"/>
                  <a:gd name="connsiteX16" fmla="*/ 659437 w 1205521"/>
                  <a:gd name="connsiteY16" fmla="*/ 0 h 355536"/>
                  <a:gd name="connsiteX17" fmla="*/ 547518 w 1205521"/>
                  <a:gd name="connsiteY17" fmla="*/ 19050 h 355536"/>
                  <a:gd name="connsiteX18" fmla="*/ 435600 w 1205521"/>
                  <a:gd name="connsiteY18" fmla="*/ 38099 h 355536"/>
                  <a:gd name="connsiteX19" fmla="*/ 366545 w 1205521"/>
                  <a:gd name="connsiteY19" fmla="*/ 59530 h 355536"/>
                  <a:gd name="connsiteX20" fmla="*/ 297486 w 1205521"/>
                  <a:gd name="connsiteY20" fmla="*/ 80962 h 355536"/>
                  <a:gd name="connsiteX21" fmla="*/ 235575 w 1205521"/>
                  <a:gd name="connsiteY21" fmla="*/ 104774 h 355536"/>
                  <a:gd name="connsiteX22" fmla="*/ 159374 w 1205521"/>
                  <a:gd name="connsiteY22" fmla="*/ 147635 h 355536"/>
                  <a:gd name="connsiteX23" fmla="*/ 92700 w 1205521"/>
                  <a:gd name="connsiteY23" fmla="*/ 188118 h 355536"/>
                  <a:gd name="connsiteX24" fmla="*/ 0 w 1205521"/>
                  <a:gd name="connsiteY24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534149 w 1205521"/>
                  <a:gd name="connsiteY6" fmla="*/ 96135 h 355536"/>
                  <a:gd name="connsiteX7" fmla="*/ 790635 w 1205521"/>
                  <a:gd name="connsiteY7" fmla="*/ 91599 h 355536"/>
                  <a:gd name="connsiteX8" fmla="*/ 895417 w 1205521"/>
                  <a:gd name="connsiteY8" fmla="*/ 137709 h 355536"/>
                  <a:gd name="connsiteX9" fmla="*/ 1024653 w 1205521"/>
                  <a:gd name="connsiteY9" fmla="*/ 217739 h 355536"/>
                  <a:gd name="connsiteX10" fmla="*/ 1152833 w 1205521"/>
                  <a:gd name="connsiteY10" fmla="*/ 292284 h 355536"/>
                  <a:gd name="connsiteX11" fmla="*/ 1205521 w 1205521"/>
                  <a:gd name="connsiteY11" fmla="*/ 234857 h 355536"/>
                  <a:gd name="connsiteX12" fmla="*/ 1102347 w 1205521"/>
                  <a:gd name="connsiteY12" fmla="*/ 161067 h 355536"/>
                  <a:gd name="connsiteX13" fmla="*/ 961122 w 1205521"/>
                  <a:gd name="connsiteY13" fmla="*/ 67236 h 355536"/>
                  <a:gd name="connsiteX14" fmla="*/ 817991 w 1205521"/>
                  <a:gd name="connsiteY14" fmla="*/ 13964 h 355536"/>
                  <a:gd name="connsiteX15" fmla="*/ 659437 w 1205521"/>
                  <a:gd name="connsiteY15" fmla="*/ 0 h 355536"/>
                  <a:gd name="connsiteX16" fmla="*/ 547518 w 1205521"/>
                  <a:gd name="connsiteY16" fmla="*/ 19050 h 355536"/>
                  <a:gd name="connsiteX17" fmla="*/ 435600 w 1205521"/>
                  <a:gd name="connsiteY17" fmla="*/ 38099 h 355536"/>
                  <a:gd name="connsiteX18" fmla="*/ 366545 w 1205521"/>
                  <a:gd name="connsiteY18" fmla="*/ 59530 h 355536"/>
                  <a:gd name="connsiteX19" fmla="*/ 297486 w 1205521"/>
                  <a:gd name="connsiteY19" fmla="*/ 80962 h 355536"/>
                  <a:gd name="connsiteX20" fmla="*/ 235575 w 1205521"/>
                  <a:gd name="connsiteY20" fmla="*/ 104774 h 355536"/>
                  <a:gd name="connsiteX21" fmla="*/ 159374 w 1205521"/>
                  <a:gd name="connsiteY21" fmla="*/ 147635 h 355536"/>
                  <a:gd name="connsiteX22" fmla="*/ 92700 w 1205521"/>
                  <a:gd name="connsiteY22" fmla="*/ 188118 h 355536"/>
                  <a:gd name="connsiteX23" fmla="*/ 0 w 1205521"/>
                  <a:gd name="connsiteY23" fmla="*/ 259307 h 355536"/>
                  <a:gd name="connsiteX0" fmla="*/ 0 w 1205521"/>
                  <a:gd name="connsiteY0" fmla="*/ 245343 h 341572"/>
                  <a:gd name="connsiteX1" fmla="*/ 48791 w 1205521"/>
                  <a:gd name="connsiteY1" fmla="*/ 340299 h 341572"/>
                  <a:gd name="connsiteX2" fmla="*/ 94284 w 1205521"/>
                  <a:gd name="connsiteY2" fmla="*/ 297497 h 341572"/>
                  <a:gd name="connsiteX3" fmla="*/ 139853 w 1205521"/>
                  <a:gd name="connsiteY3" fmla="*/ 256202 h 341572"/>
                  <a:gd name="connsiteX4" fmla="*/ 226521 w 1205521"/>
                  <a:gd name="connsiteY4" fmla="*/ 200489 h 341572"/>
                  <a:gd name="connsiteX5" fmla="*/ 325901 w 1205521"/>
                  <a:gd name="connsiteY5" fmla="*/ 149991 h 341572"/>
                  <a:gd name="connsiteX6" fmla="*/ 534149 w 1205521"/>
                  <a:gd name="connsiteY6" fmla="*/ 82171 h 341572"/>
                  <a:gd name="connsiteX7" fmla="*/ 790635 w 1205521"/>
                  <a:gd name="connsiteY7" fmla="*/ 77635 h 341572"/>
                  <a:gd name="connsiteX8" fmla="*/ 895417 w 1205521"/>
                  <a:gd name="connsiteY8" fmla="*/ 123745 h 341572"/>
                  <a:gd name="connsiteX9" fmla="*/ 1024653 w 1205521"/>
                  <a:gd name="connsiteY9" fmla="*/ 203775 h 341572"/>
                  <a:gd name="connsiteX10" fmla="*/ 1152833 w 1205521"/>
                  <a:gd name="connsiteY10" fmla="*/ 278320 h 341572"/>
                  <a:gd name="connsiteX11" fmla="*/ 1205521 w 1205521"/>
                  <a:gd name="connsiteY11" fmla="*/ 220893 h 341572"/>
                  <a:gd name="connsiteX12" fmla="*/ 1102347 w 1205521"/>
                  <a:gd name="connsiteY12" fmla="*/ 147103 h 341572"/>
                  <a:gd name="connsiteX13" fmla="*/ 961122 w 1205521"/>
                  <a:gd name="connsiteY13" fmla="*/ 53272 h 341572"/>
                  <a:gd name="connsiteX14" fmla="*/ 817991 w 1205521"/>
                  <a:gd name="connsiteY14" fmla="*/ 0 h 341572"/>
                  <a:gd name="connsiteX15" fmla="*/ 648010 w 1205521"/>
                  <a:gd name="connsiteY15" fmla="*/ 13329 h 341572"/>
                  <a:gd name="connsiteX16" fmla="*/ 547518 w 1205521"/>
                  <a:gd name="connsiteY16" fmla="*/ 5086 h 341572"/>
                  <a:gd name="connsiteX17" fmla="*/ 435600 w 1205521"/>
                  <a:gd name="connsiteY17" fmla="*/ 24135 h 341572"/>
                  <a:gd name="connsiteX18" fmla="*/ 366545 w 1205521"/>
                  <a:gd name="connsiteY18" fmla="*/ 45566 h 341572"/>
                  <a:gd name="connsiteX19" fmla="*/ 297486 w 1205521"/>
                  <a:gd name="connsiteY19" fmla="*/ 66998 h 341572"/>
                  <a:gd name="connsiteX20" fmla="*/ 235575 w 1205521"/>
                  <a:gd name="connsiteY20" fmla="*/ 90810 h 341572"/>
                  <a:gd name="connsiteX21" fmla="*/ 159374 w 1205521"/>
                  <a:gd name="connsiteY21" fmla="*/ 133671 h 341572"/>
                  <a:gd name="connsiteX22" fmla="*/ 92700 w 1205521"/>
                  <a:gd name="connsiteY22" fmla="*/ 174154 h 341572"/>
                  <a:gd name="connsiteX23" fmla="*/ 0 w 1205521"/>
                  <a:gd name="connsiteY23" fmla="*/ 245343 h 341572"/>
                  <a:gd name="connsiteX0" fmla="*/ 0 w 1205521"/>
                  <a:gd name="connsiteY0" fmla="*/ 245343 h 341572"/>
                  <a:gd name="connsiteX1" fmla="*/ 48791 w 1205521"/>
                  <a:gd name="connsiteY1" fmla="*/ 340299 h 341572"/>
                  <a:gd name="connsiteX2" fmla="*/ 94284 w 1205521"/>
                  <a:gd name="connsiteY2" fmla="*/ 297497 h 341572"/>
                  <a:gd name="connsiteX3" fmla="*/ 139853 w 1205521"/>
                  <a:gd name="connsiteY3" fmla="*/ 256202 h 341572"/>
                  <a:gd name="connsiteX4" fmla="*/ 226521 w 1205521"/>
                  <a:gd name="connsiteY4" fmla="*/ 200489 h 341572"/>
                  <a:gd name="connsiteX5" fmla="*/ 325901 w 1205521"/>
                  <a:gd name="connsiteY5" fmla="*/ 149991 h 341572"/>
                  <a:gd name="connsiteX6" fmla="*/ 534149 w 1205521"/>
                  <a:gd name="connsiteY6" fmla="*/ 82171 h 341572"/>
                  <a:gd name="connsiteX7" fmla="*/ 790635 w 1205521"/>
                  <a:gd name="connsiteY7" fmla="*/ 77635 h 341572"/>
                  <a:gd name="connsiteX8" fmla="*/ 895417 w 1205521"/>
                  <a:gd name="connsiteY8" fmla="*/ 123745 h 341572"/>
                  <a:gd name="connsiteX9" fmla="*/ 1024653 w 1205521"/>
                  <a:gd name="connsiteY9" fmla="*/ 203775 h 341572"/>
                  <a:gd name="connsiteX10" fmla="*/ 1152833 w 1205521"/>
                  <a:gd name="connsiteY10" fmla="*/ 278320 h 341572"/>
                  <a:gd name="connsiteX11" fmla="*/ 1205521 w 1205521"/>
                  <a:gd name="connsiteY11" fmla="*/ 220893 h 341572"/>
                  <a:gd name="connsiteX12" fmla="*/ 1102347 w 1205521"/>
                  <a:gd name="connsiteY12" fmla="*/ 147103 h 341572"/>
                  <a:gd name="connsiteX13" fmla="*/ 961122 w 1205521"/>
                  <a:gd name="connsiteY13" fmla="*/ 53272 h 341572"/>
                  <a:gd name="connsiteX14" fmla="*/ 817991 w 1205521"/>
                  <a:gd name="connsiteY14" fmla="*/ 0 h 341572"/>
                  <a:gd name="connsiteX15" fmla="*/ 547518 w 1205521"/>
                  <a:gd name="connsiteY15" fmla="*/ 5086 h 341572"/>
                  <a:gd name="connsiteX16" fmla="*/ 435600 w 1205521"/>
                  <a:gd name="connsiteY16" fmla="*/ 24135 h 341572"/>
                  <a:gd name="connsiteX17" fmla="*/ 366545 w 1205521"/>
                  <a:gd name="connsiteY17" fmla="*/ 45566 h 341572"/>
                  <a:gd name="connsiteX18" fmla="*/ 297486 w 1205521"/>
                  <a:gd name="connsiteY18" fmla="*/ 66998 h 341572"/>
                  <a:gd name="connsiteX19" fmla="*/ 235575 w 1205521"/>
                  <a:gd name="connsiteY19" fmla="*/ 90810 h 341572"/>
                  <a:gd name="connsiteX20" fmla="*/ 159374 w 1205521"/>
                  <a:gd name="connsiteY20" fmla="*/ 133671 h 341572"/>
                  <a:gd name="connsiteX21" fmla="*/ 92700 w 1205521"/>
                  <a:gd name="connsiteY21" fmla="*/ 174154 h 341572"/>
                  <a:gd name="connsiteX22" fmla="*/ 0 w 1205521"/>
                  <a:gd name="connsiteY22" fmla="*/ 245343 h 341572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961122 w 1205521"/>
                  <a:gd name="connsiteY13" fmla="*/ 48186 h 336486"/>
                  <a:gd name="connsiteX14" fmla="*/ 547518 w 1205521"/>
                  <a:gd name="connsiteY14" fmla="*/ 0 h 336486"/>
                  <a:gd name="connsiteX15" fmla="*/ 435600 w 1205521"/>
                  <a:gd name="connsiteY15" fmla="*/ 19049 h 336486"/>
                  <a:gd name="connsiteX16" fmla="*/ 366545 w 1205521"/>
                  <a:gd name="connsiteY16" fmla="*/ 40480 h 336486"/>
                  <a:gd name="connsiteX17" fmla="*/ 297486 w 1205521"/>
                  <a:gd name="connsiteY17" fmla="*/ 61912 h 336486"/>
                  <a:gd name="connsiteX18" fmla="*/ 235575 w 1205521"/>
                  <a:gd name="connsiteY18" fmla="*/ 85724 h 336486"/>
                  <a:gd name="connsiteX19" fmla="*/ 159374 w 1205521"/>
                  <a:gd name="connsiteY19" fmla="*/ 128585 h 336486"/>
                  <a:gd name="connsiteX20" fmla="*/ 92700 w 1205521"/>
                  <a:gd name="connsiteY20" fmla="*/ 169068 h 336486"/>
                  <a:gd name="connsiteX21" fmla="*/ 0 w 1205521"/>
                  <a:gd name="connsiteY21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435600 w 1205521"/>
                  <a:gd name="connsiteY14" fmla="*/ 19049 h 336486"/>
                  <a:gd name="connsiteX15" fmla="*/ 366545 w 1205521"/>
                  <a:gd name="connsiteY15" fmla="*/ 40480 h 336486"/>
                  <a:gd name="connsiteX16" fmla="*/ 297486 w 1205521"/>
                  <a:gd name="connsiteY16" fmla="*/ 61912 h 336486"/>
                  <a:gd name="connsiteX17" fmla="*/ 235575 w 1205521"/>
                  <a:gd name="connsiteY17" fmla="*/ 85724 h 336486"/>
                  <a:gd name="connsiteX18" fmla="*/ 159374 w 1205521"/>
                  <a:gd name="connsiteY18" fmla="*/ 128585 h 336486"/>
                  <a:gd name="connsiteX19" fmla="*/ 92700 w 1205521"/>
                  <a:gd name="connsiteY19" fmla="*/ 169068 h 336486"/>
                  <a:gd name="connsiteX20" fmla="*/ 0 w 1205521"/>
                  <a:gd name="connsiteY20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366545 w 1205521"/>
                  <a:gd name="connsiteY14" fmla="*/ 40480 h 336486"/>
                  <a:gd name="connsiteX15" fmla="*/ 297486 w 1205521"/>
                  <a:gd name="connsiteY15" fmla="*/ 61912 h 336486"/>
                  <a:gd name="connsiteX16" fmla="*/ 235575 w 1205521"/>
                  <a:gd name="connsiteY16" fmla="*/ 85724 h 336486"/>
                  <a:gd name="connsiteX17" fmla="*/ 159374 w 1205521"/>
                  <a:gd name="connsiteY17" fmla="*/ 128585 h 336486"/>
                  <a:gd name="connsiteX18" fmla="*/ 92700 w 1205521"/>
                  <a:gd name="connsiteY18" fmla="*/ 169068 h 336486"/>
                  <a:gd name="connsiteX19" fmla="*/ 0 w 1205521"/>
                  <a:gd name="connsiteY19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297486 w 1205521"/>
                  <a:gd name="connsiteY14" fmla="*/ 61912 h 336486"/>
                  <a:gd name="connsiteX15" fmla="*/ 235575 w 1205521"/>
                  <a:gd name="connsiteY15" fmla="*/ 85724 h 336486"/>
                  <a:gd name="connsiteX16" fmla="*/ 159374 w 1205521"/>
                  <a:gd name="connsiteY16" fmla="*/ 128585 h 336486"/>
                  <a:gd name="connsiteX17" fmla="*/ 92700 w 1205521"/>
                  <a:gd name="connsiteY17" fmla="*/ 169068 h 336486"/>
                  <a:gd name="connsiteX18" fmla="*/ 0 w 1205521"/>
                  <a:gd name="connsiteY18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297486 w 1205521"/>
                  <a:gd name="connsiteY14" fmla="*/ 61912 h 336486"/>
                  <a:gd name="connsiteX15" fmla="*/ 159374 w 1205521"/>
                  <a:gd name="connsiteY15" fmla="*/ 128585 h 336486"/>
                  <a:gd name="connsiteX16" fmla="*/ 92700 w 1205521"/>
                  <a:gd name="connsiteY16" fmla="*/ 169068 h 336486"/>
                  <a:gd name="connsiteX17" fmla="*/ 0 w 1205521"/>
                  <a:gd name="connsiteY17" fmla="*/ 240257 h 336486"/>
                  <a:gd name="connsiteX0" fmla="*/ 0 w 1205521"/>
                  <a:gd name="connsiteY0" fmla="*/ 240257 h 336825"/>
                  <a:gd name="connsiteX1" fmla="*/ 48791 w 1205521"/>
                  <a:gd name="connsiteY1" fmla="*/ 335213 h 336825"/>
                  <a:gd name="connsiteX2" fmla="*/ 94284 w 1205521"/>
                  <a:gd name="connsiteY2" fmla="*/ 292411 h 336825"/>
                  <a:gd name="connsiteX3" fmla="*/ 226521 w 1205521"/>
                  <a:gd name="connsiteY3" fmla="*/ 195403 h 336825"/>
                  <a:gd name="connsiteX4" fmla="*/ 325901 w 1205521"/>
                  <a:gd name="connsiteY4" fmla="*/ 144905 h 336825"/>
                  <a:gd name="connsiteX5" fmla="*/ 534149 w 1205521"/>
                  <a:gd name="connsiteY5" fmla="*/ 77085 h 336825"/>
                  <a:gd name="connsiteX6" fmla="*/ 790635 w 1205521"/>
                  <a:gd name="connsiteY6" fmla="*/ 72549 h 336825"/>
                  <a:gd name="connsiteX7" fmla="*/ 895417 w 1205521"/>
                  <a:gd name="connsiteY7" fmla="*/ 118659 h 336825"/>
                  <a:gd name="connsiteX8" fmla="*/ 1024653 w 1205521"/>
                  <a:gd name="connsiteY8" fmla="*/ 198689 h 336825"/>
                  <a:gd name="connsiteX9" fmla="*/ 1152833 w 1205521"/>
                  <a:gd name="connsiteY9" fmla="*/ 273234 h 336825"/>
                  <a:gd name="connsiteX10" fmla="*/ 1205521 w 1205521"/>
                  <a:gd name="connsiteY10" fmla="*/ 215807 h 336825"/>
                  <a:gd name="connsiteX11" fmla="*/ 1102347 w 1205521"/>
                  <a:gd name="connsiteY11" fmla="*/ 142017 h 336825"/>
                  <a:gd name="connsiteX12" fmla="*/ 547518 w 1205521"/>
                  <a:gd name="connsiteY12" fmla="*/ 0 h 336825"/>
                  <a:gd name="connsiteX13" fmla="*/ 297486 w 1205521"/>
                  <a:gd name="connsiteY13" fmla="*/ 61912 h 336825"/>
                  <a:gd name="connsiteX14" fmla="*/ 159374 w 1205521"/>
                  <a:gd name="connsiteY14" fmla="*/ 128585 h 336825"/>
                  <a:gd name="connsiteX15" fmla="*/ 92700 w 1205521"/>
                  <a:gd name="connsiteY15" fmla="*/ 169068 h 336825"/>
                  <a:gd name="connsiteX16" fmla="*/ 0 w 1205521"/>
                  <a:gd name="connsiteY16" fmla="*/ 240257 h 336825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34149 w 1205521"/>
                  <a:gd name="connsiteY4" fmla="*/ 77085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547518 w 1205521"/>
                  <a:gd name="connsiteY11" fmla="*/ 0 h 335752"/>
                  <a:gd name="connsiteX12" fmla="*/ 297486 w 1205521"/>
                  <a:gd name="connsiteY12" fmla="*/ 61912 h 335752"/>
                  <a:gd name="connsiteX13" fmla="*/ 159374 w 1205521"/>
                  <a:gd name="connsiteY13" fmla="*/ 128585 h 335752"/>
                  <a:gd name="connsiteX14" fmla="*/ 92700 w 1205521"/>
                  <a:gd name="connsiteY14" fmla="*/ 169068 h 335752"/>
                  <a:gd name="connsiteX15" fmla="*/ 0 w 1205521"/>
                  <a:gd name="connsiteY15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547518 w 1205521"/>
                  <a:gd name="connsiteY11" fmla="*/ 0 h 335752"/>
                  <a:gd name="connsiteX12" fmla="*/ 297486 w 1205521"/>
                  <a:gd name="connsiteY12" fmla="*/ 61912 h 335752"/>
                  <a:gd name="connsiteX13" fmla="*/ 159374 w 1205521"/>
                  <a:gd name="connsiteY13" fmla="*/ 128585 h 335752"/>
                  <a:gd name="connsiteX14" fmla="*/ 92700 w 1205521"/>
                  <a:gd name="connsiteY14" fmla="*/ 169068 h 335752"/>
                  <a:gd name="connsiteX15" fmla="*/ 0 w 1205521"/>
                  <a:gd name="connsiteY15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7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6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6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6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559871"/>
                  <a:gd name="connsiteX1" fmla="*/ 93772 w 1205521"/>
                  <a:gd name="connsiteY1" fmla="*/ 559727 h 559871"/>
                  <a:gd name="connsiteX2" fmla="*/ 226521 w 1205521"/>
                  <a:gd name="connsiteY2" fmla="*/ 207344 h 559871"/>
                  <a:gd name="connsiteX3" fmla="*/ 325901 w 1205521"/>
                  <a:gd name="connsiteY3" fmla="*/ 156846 h 559871"/>
                  <a:gd name="connsiteX4" fmla="*/ 543525 w 1205521"/>
                  <a:gd name="connsiteY4" fmla="*/ 73904 h 559871"/>
                  <a:gd name="connsiteX5" fmla="*/ 790635 w 1205521"/>
                  <a:gd name="connsiteY5" fmla="*/ 84490 h 559871"/>
                  <a:gd name="connsiteX6" fmla="*/ 895417 w 1205521"/>
                  <a:gd name="connsiteY6" fmla="*/ 130600 h 559871"/>
                  <a:gd name="connsiteX7" fmla="*/ 1024653 w 1205521"/>
                  <a:gd name="connsiteY7" fmla="*/ 210630 h 559871"/>
                  <a:gd name="connsiteX8" fmla="*/ 1152833 w 1205521"/>
                  <a:gd name="connsiteY8" fmla="*/ 285175 h 559871"/>
                  <a:gd name="connsiteX9" fmla="*/ 1205521 w 1205521"/>
                  <a:gd name="connsiteY9" fmla="*/ 227748 h 559871"/>
                  <a:gd name="connsiteX10" fmla="*/ 1102347 w 1205521"/>
                  <a:gd name="connsiteY10" fmla="*/ 153958 h 559871"/>
                  <a:gd name="connsiteX11" fmla="*/ 944827 w 1205521"/>
                  <a:gd name="connsiteY11" fmla="*/ 66446 h 559871"/>
                  <a:gd name="connsiteX12" fmla="*/ 809741 w 1205521"/>
                  <a:gd name="connsiteY12" fmla="*/ 3621 h 559871"/>
                  <a:gd name="connsiteX13" fmla="*/ 547518 w 1205521"/>
                  <a:gd name="connsiteY13" fmla="*/ 11941 h 559871"/>
                  <a:gd name="connsiteX14" fmla="*/ 297486 w 1205521"/>
                  <a:gd name="connsiteY14" fmla="*/ 73853 h 559871"/>
                  <a:gd name="connsiteX15" fmla="*/ 159374 w 1205521"/>
                  <a:gd name="connsiteY15" fmla="*/ 140526 h 559871"/>
                  <a:gd name="connsiteX16" fmla="*/ 92700 w 1205521"/>
                  <a:gd name="connsiteY16" fmla="*/ 181009 h 559871"/>
                  <a:gd name="connsiteX17" fmla="*/ 0 w 1205521"/>
                  <a:gd name="connsiteY17" fmla="*/ 252198 h 559871"/>
                  <a:gd name="connsiteX0" fmla="*/ 0 w 1232479"/>
                  <a:gd name="connsiteY0" fmla="*/ 520222 h 579997"/>
                  <a:gd name="connsiteX1" fmla="*/ 120730 w 1232479"/>
                  <a:gd name="connsiteY1" fmla="*/ 559727 h 579997"/>
                  <a:gd name="connsiteX2" fmla="*/ 253479 w 1232479"/>
                  <a:gd name="connsiteY2" fmla="*/ 207344 h 579997"/>
                  <a:gd name="connsiteX3" fmla="*/ 352859 w 1232479"/>
                  <a:gd name="connsiteY3" fmla="*/ 156846 h 579997"/>
                  <a:gd name="connsiteX4" fmla="*/ 570483 w 1232479"/>
                  <a:gd name="connsiteY4" fmla="*/ 73904 h 579997"/>
                  <a:gd name="connsiteX5" fmla="*/ 817593 w 1232479"/>
                  <a:gd name="connsiteY5" fmla="*/ 84490 h 579997"/>
                  <a:gd name="connsiteX6" fmla="*/ 922375 w 1232479"/>
                  <a:gd name="connsiteY6" fmla="*/ 130600 h 579997"/>
                  <a:gd name="connsiteX7" fmla="*/ 1051611 w 1232479"/>
                  <a:gd name="connsiteY7" fmla="*/ 210630 h 579997"/>
                  <a:gd name="connsiteX8" fmla="*/ 1179791 w 1232479"/>
                  <a:gd name="connsiteY8" fmla="*/ 285175 h 579997"/>
                  <a:gd name="connsiteX9" fmla="*/ 1232479 w 1232479"/>
                  <a:gd name="connsiteY9" fmla="*/ 227748 h 579997"/>
                  <a:gd name="connsiteX10" fmla="*/ 1129305 w 1232479"/>
                  <a:gd name="connsiteY10" fmla="*/ 153958 h 579997"/>
                  <a:gd name="connsiteX11" fmla="*/ 971785 w 1232479"/>
                  <a:gd name="connsiteY11" fmla="*/ 66446 h 579997"/>
                  <a:gd name="connsiteX12" fmla="*/ 836699 w 1232479"/>
                  <a:gd name="connsiteY12" fmla="*/ 3621 h 579997"/>
                  <a:gd name="connsiteX13" fmla="*/ 574476 w 1232479"/>
                  <a:gd name="connsiteY13" fmla="*/ 11941 h 579997"/>
                  <a:gd name="connsiteX14" fmla="*/ 324444 w 1232479"/>
                  <a:gd name="connsiteY14" fmla="*/ 73853 h 579997"/>
                  <a:gd name="connsiteX15" fmla="*/ 186332 w 1232479"/>
                  <a:gd name="connsiteY15" fmla="*/ 140526 h 579997"/>
                  <a:gd name="connsiteX16" fmla="*/ 119658 w 1232479"/>
                  <a:gd name="connsiteY16" fmla="*/ 181009 h 579997"/>
                  <a:gd name="connsiteX17" fmla="*/ 0 w 1232479"/>
                  <a:gd name="connsiteY17" fmla="*/ 520222 h 579997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52859 w 1232479"/>
                  <a:gd name="connsiteY3" fmla="*/ 156846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86332 w 1232479"/>
                  <a:gd name="connsiteY15" fmla="*/ 140526 h 575352"/>
                  <a:gd name="connsiteX16" fmla="*/ 119658 w 1232479"/>
                  <a:gd name="connsiteY16" fmla="*/ 181009 h 575352"/>
                  <a:gd name="connsiteX17" fmla="*/ 0 w 1232479"/>
                  <a:gd name="connsiteY17" fmla="*/ 520222 h 575352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76156 w 1232479"/>
                  <a:gd name="connsiteY3" fmla="*/ 173935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86332 w 1232479"/>
                  <a:gd name="connsiteY15" fmla="*/ 140526 h 575352"/>
                  <a:gd name="connsiteX16" fmla="*/ 119658 w 1232479"/>
                  <a:gd name="connsiteY16" fmla="*/ 181009 h 575352"/>
                  <a:gd name="connsiteX17" fmla="*/ 0 w 1232479"/>
                  <a:gd name="connsiteY17" fmla="*/ 520222 h 575352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76156 w 1232479"/>
                  <a:gd name="connsiteY3" fmla="*/ 173935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86332 w 1232479"/>
                  <a:gd name="connsiteY15" fmla="*/ 140526 h 575352"/>
                  <a:gd name="connsiteX16" fmla="*/ 104274 w 1232479"/>
                  <a:gd name="connsiteY16" fmla="*/ 319569 h 575352"/>
                  <a:gd name="connsiteX17" fmla="*/ 0 w 1232479"/>
                  <a:gd name="connsiteY17" fmla="*/ 520222 h 575352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76156 w 1232479"/>
                  <a:gd name="connsiteY3" fmla="*/ 173935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98054 w 1232479"/>
                  <a:gd name="connsiteY15" fmla="*/ 192533 h 575352"/>
                  <a:gd name="connsiteX16" fmla="*/ 104274 w 1232479"/>
                  <a:gd name="connsiteY16" fmla="*/ 319569 h 575352"/>
                  <a:gd name="connsiteX17" fmla="*/ 0 w 1232479"/>
                  <a:gd name="connsiteY17" fmla="*/ 520222 h 575352"/>
                  <a:gd name="connsiteX0" fmla="*/ 0 w 1232479"/>
                  <a:gd name="connsiteY0" fmla="*/ 527983 h 583113"/>
                  <a:gd name="connsiteX1" fmla="*/ 120730 w 1232479"/>
                  <a:gd name="connsiteY1" fmla="*/ 567488 h 583113"/>
                  <a:gd name="connsiteX2" fmla="*/ 272234 w 1232479"/>
                  <a:gd name="connsiteY2" fmla="*/ 279406 h 583113"/>
                  <a:gd name="connsiteX3" fmla="*/ 376156 w 1232479"/>
                  <a:gd name="connsiteY3" fmla="*/ 181696 h 583113"/>
                  <a:gd name="connsiteX4" fmla="*/ 570483 w 1232479"/>
                  <a:gd name="connsiteY4" fmla="*/ 81665 h 583113"/>
                  <a:gd name="connsiteX5" fmla="*/ 817593 w 1232479"/>
                  <a:gd name="connsiteY5" fmla="*/ 92251 h 583113"/>
                  <a:gd name="connsiteX6" fmla="*/ 922375 w 1232479"/>
                  <a:gd name="connsiteY6" fmla="*/ 138361 h 583113"/>
                  <a:gd name="connsiteX7" fmla="*/ 1051611 w 1232479"/>
                  <a:gd name="connsiteY7" fmla="*/ 218391 h 583113"/>
                  <a:gd name="connsiteX8" fmla="*/ 1179791 w 1232479"/>
                  <a:gd name="connsiteY8" fmla="*/ 292936 h 583113"/>
                  <a:gd name="connsiteX9" fmla="*/ 1232479 w 1232479"/>
                  <a:gd name="connsiteY9" fmla="*/ 235509 h 583113"/>
                  <a:gd name="connsiteX10" fmla="*/ 1129305 w 1232479"/>
                  <a:gd name="connsiteY10" fmla="*/ 161719 h 583113"/>
                  <a:gd name="connsiteX11" fmla="*/ 971785 w 1232479"/>
                  <a:gd name="connsiteY11" fmla="*/ 74207 h 583113"/>
                  <a:gd name="connsiteX12" fmla="*/ 836699 w 1232479"/>
                  <a:gd name="connsiteY12" fmla="*/ 11382 h 583113"/>
                  <a:gd name="connsiteX13" fmla="*/ 483928 w 1232479"/>
                  <a:gd name="connsiteY13" fmla="*/ 3229 h 583113"/>
                  <a:gd name="connsiteX14" fmla="*/ 324444 w 1232479"/>
                  <a:gd name="connsiteY14" fmla="*/ 81614 h 583113"/>
                  <a:gd name="connsiteX15" fmla="*/ 198054 w 1232479"/>
                  <a:gd name="connsiteY15" fmla="*/ 200294 h 583113"/>
                  <a:gd name="connsiteX16" fmla="*/ 104274 w 1232479"/>
                  <a:gd name="connsiteY16" fmla="*/ 327330 h 583113"/>
                  <a:gd name="connsiteX17" fmla="*/ 0 w 1232479"/>
                  <a:gd name="connsiteY17" fmla="*/ 527983 h 583113"/>
                  <a:gd name="connsiteX0" fmla="*/ 0 w 1232479"/>
                  <a:gd name="connsiteY0" fmla="*/ 533876 h 589006"/>
                  <a:gd name="connsiteX1" fmla="*/ 120730 w 1232479"/>
                  <a:gd name="connsiteY1" fmla="*/ 573381 h 589006"/>
                  <a:gd name="connsiteX2" fmla="*/ 272234 w 1232479"/>
                  <a:gd name="connsiteY2" fmla="*/ 285299 h 589006"/>
                  <a:gd name="connsiteX3" fmla="*/ 376156 w 1232479"/>
                  <a:gd name="connsiteY3" fmla="*/ 187589 h 589006"/>
                  <a:gd name="connsiteX4" fmla="*/ 570483 w 1232479"/>
                  <a:gd name="connsiteY4" fmla="*/ 87558 h 589006"/>
                  <a:gd name="connsiteX5" fmla="*/ 817593 w 1232479"/>
                  <a:gd name="connsiteY5" fmla="*/ 98144 h 589006"/>
                  <a:gd name="connsiteX6" fmla="*/ 922375 w 1232479"/>
                  <a:gd name="connsiteY6" fmla="*/ 144254 h 589006"/>
                  <a:gd name="connsiteX7" fmla="*/ 1051611 w 1232479"/>
                  <a:gd name="connsiteY7" fmla="*/ 224284 h 589006"/>
                  <a:gd name="connsiteX8" fmla="*/ 1179791 w 1232479"/>
                  <a:gd name="connsiteY8" fmla="*/ 298829 h 589006"/>
                  <a:gd name="connsiteX9" fmla="*/ 1232479 w 1232479"/>
                  <a:gd name="connsiteY9" fmla="*/ 241402 h 589006"/>
                  <a:gd name="connsiteX10" fmla="*/ 1129305 w 1232479"/>
                  <a:gd name="connsiteY10" fmla="*/ 167612 h 589006"/>
                  <a:gd name="connsiteX11" fmla="*/ 971785 w 1232479"/>
                  <a:gd name="connsiteY11" fmla="*/ 80100 h 589006"/>
                  <a:gd name="connsiteX12" fmla="*/ 836699 w 1232479"/>
                  <a:gd name="connsiteY12" fmla="*/ 17275 h 589006"/>
                  <a:gd name="connsiteX13" fmla="*/ 647988 w 1232479"/>
                  <a:gd name="connsiteY13" fmla="*/ 2522 h 589006"/>
                  <a:gd name="connsiteX14" fmla="*/ 483928 w 1232479"/>
                  <a:gd name="connsiteY14" fmla="*/ 9122 h 589006"/>
                  <a:gd name="connsiteX15" fmla="*/ 324444 w 1232479"/>
                  <a:gd name="connsiteY15" fmla="*/ 87507 h 589006"/>
                  <a:gd name="connsiteX16" fmla="*/ 198054 w 1232479"/>
                  <a:gd name="connsiteY16" fmla="*/ 206187 h 589006"/>
                  <a:gd name="connsiteX17" fmla="*/ 104274 w 1232479"/>
                  <a:gd name="connsiteY17" fmla="*/ 333223 h 589006"/>
                  <a:gd name="connsiteX18" fmla="*/ 0 w 1232479"/>
                  <a:gd name="connsiteY18" fmla="*/ 533876 h 589006"/>
                  <a:gd name="connsiteX0" fmla="*/ 0 w 1232479"/>
                  <a:gd name="connsiteY0" fmla="*/ 555646 h 610776"/>
                  <a:gd name="connsiteX1" fmla="*/ 120730 w 1232479"/>
                  <a:gd name="connsiteY1" fmla="*/ 595151 h 610776"/>
                  <a:gd name="connsiteX2" fmla="*/ 272234 w 1232479"/>
                  <a:gd name="connsiteY2" fmla="*/ 307069 h 610776"/>
                  <a:gd name="connsiteX3" fmla="*/ 376156 w 1232479"/>
                  <a:gd name="connsiteY3" fmla="*/ 209359 h 610776"/>
                  <a:gd name="connsiteX4" fmla="*/ 570483 w 1232479"/>
                  <a:gd name="connsiteY4" fmla="*/ 109328 h 610776"/>
                  <a:gd name="connsiteX5" fmla="*/ 817593 w 1232479"/>
                  <a:gd name="connsiteY5" fmla="*/ 119914 h 610776"/>
                  <a:gd name="connsiteX6" fmla="*/ 922375 w 1232479"/>
                  <a:gd name="connsiteY6" fmla="*/ 166024 h 610776"/>
                  <a:gd name="connsiteX7" fmla="*/ 1051611 w 1232479"/>
                  <a:gd name="connsiteY7" fmla="*/ 246054 h 610776"/>
                  <a:gd name="connsiteX8" fmla="*/ 1179791 w 1232479"/>
                  <a:gd name="connsiteY8" fmla="*/ 320599 h 610776"/>
                  <a:gd name="connsiteX9" fmla="*/ 1232479 w 1232479"/>
                  <a:gd name="connsiteY9" fmla="*/ 263172 h 610776"/>
                  <a:gd name="connsiteX10" fmla="*/ 1129305 w 1232479"/>
                  <a:gd name="connsiteY10" fmla="*/ 189382 h 610776"/>
                  <a:gd name="connsiteX11" fmla="*/ 971785 w 1232479"/>
                  <a:gd name="connsiteY11" fmla="*/ 101870 h 610776"/>
                  <a:gd name="connsiteX12" fmla="*/ 836699 w 1232479"/>
                  <a:gd name="connsiteY12" fmla="*/ 39045 h 610776"/>
                  <a:gd name="connsiteX13" fmla="*/ 661175 w 1232479"/>
                  <a:gd name="connsiteY13" fmla="*/ 72 h 610776"/>
                  <a:gd name="connsiteX14" fmla="*/ 483928 w 1232479"/>
                  <a:gd name="connsiteY14" fmla="*/ 30892 h 610776"/>
                  <a:gd name="connsiteX15" fmla="*/ 324444 w 1232479"/>
                  <a:gd name="connsiteY15" fmla="*/ 109277 h 610776"/>
                  <a:gd name="connsiteX16" fmla="*/ 198054 w 1232479"/>
                  <a:gd name="connsiteY16" fmla="*/ 227957 h 610776"/>
                  <a:gd name="connsiteX17" fmla="*/ 104274 w 1232479"/>
                  <a:gd name="connsiteY17" fmla="*/ 354993 h 610776"/>
                  <a:gd name="connsiteX18" fmla="*/ 0 w 1232479"/>
                  <a:gd name="connsiteY18" fmla="*/ 555646 h 610776"/>
                  <a:gd name="connsiteX0" fmla="*/ 0 w 1232479"/>
                  <a:gd name="connsiteY0" fmla="*/ 555646 h 610776"/>
                  <a:gd name="connsiteX1" fmla="*/ 120730 w 1232479"/>
                  <a:gd name="connsiteY1" fmla="*/ 595151 h 610776"/>
                  <a:gd name="connsiteX2" fmla="*/ 272234 w 1232479"/>
                  <a:gd name="connsiteY2" fmla="*/ 307069 h 610776"/>
                  <a:gd name="connsiteX3" fmla="*/ 376156 w 1232479"/>
                  <a:gd name="connsiteY3" fmla="*/ 209359 h 610776"/>
                  <a:gd name="connsiteX4" fmla="*/ 570483 w 1232479"/>
                  <a:gd name="connsiteY4" fmla="*/ 109328 h 610776"/>
                  <a:gd name="connsiteX5" fmla="*/ 697365 w 1232479"/>
                  <a:gd name="connsiteY5" fmla="*/ 102730 h 610776"/>
                  <a:gd name="connsiteX6" fmla="*/ 817593 w 1232479"/>
                  <a:gd name="connsiteY6" fmla="*/ 119914 h 610776"/>
                  <a:gd name="connsiteX7" fmla="*/ 922375 w 1232479"/>
                  <a:gd name="connsiteY7" fmla="*/ 166024 h 610776"/>
                  <a:gd name="connsiteX8" fmla="*/ 1051611 w 1232479"/>
                  <a:gd name="connsiteY8" fmla="*/ 246054 h 610776"/>
                  <a:gd name="connsiteX9" fmla="*/ 1179791 w 1232479"/>
                  <a:gd name="connsiteY9" fmla="*/ 320599 h 610776"/>
                  <a:gd name="connsiteX10" fmla="*/ 1232479 w 1232479"/>
                  <a:gd name="connsiteY10" fmla="*/ 263172 h 610776"/>
                  <a:gd name="connsiteX11" fmla="*/ 1129305 w 1232479"/>
                  <a:gd name="connsiteY11" fmla="*/ 189382 h 610776"/>
                  <a:gd name="connsiteX12" fmla="*/ 971785 w 1232479"/>
                  <a:gd name="connsiteY12" fmla="*/ 101870 h 610776"/>
                  <a:gd name="connsiteX13" fmla="*/ 836699 w 1232479"/>
                  <a:gd name="connsiteY13" fmla="*/ 39045 h 610776"/>
                  <a:gd name="connsiteX14" fmla="*/ 661175 w 1232479"/>
                  <a:gd name="connsiteY14" fmla="*/ 72 h 610776"/>
                  <a:gd name="connsiteX15" fmla="*/ 483928 w 1232479"/>
                  <a:gd name="connsiteY15" fmla="*/ 30892 h 610776"/>
                  <a:gd name="connsiteX16" fmla="*/ 324444 w 1232479"/>
                  <a:gd name="connsiteY16" fmla="*/ 109277 h 610776"/>
                  <a:gd name="connsiteX17" fmla="*/ 198054 w 1232479"/>
                  <a:gd name="connsiteY17" fmla="*/ 227957 h 610776"/>
                  <a:gd name="connsiteX18" fmla="*/ 104274 w 1232479"/>
                  <a:gd name="connsiteY18" fmla="*/ 354993 h 610776"/>
                  <a:gd name="connsiteX19" fmla="*/ 0 w 1232479"/>
                  <a:gd name="connsiteY19" fmla="*/ 555646 h 610776"/>
                  <a:gd name="connsiteX0" fmla="*/ 0 w 1232479"/>
                  <a:gd name="connsiteY0" fmla="*/ 555646 h 610776"/>
                  <a:gd name="connsiteX1" fmla="*/ 120730 w 1232479"/>
                  <a:gd name="connsiteY1" fmla="*/ 595151 h 610776"/>
                  <a:gd name="connsiteX2" fmla="*/ 272234 w 1232479"/>
                  <a:gd name="connsiteY2" fmla="*/ 307069 h 610776"/>
                  <a:gd name="connsiteX3" fmla="*/ 376156 w 1232479"/>
                  <a:gd name="connsiteY3" fmla="*/ 209359 h 610776"/>
                  <a:gd name="connsiteX4" fmla="*/ 472905 w 1232479"/>
                  <a:gd name="connsiteY4" fmla="*/ 151541 h 610776"/>
                  <a:gd name="connsiteX5" fmla="*/ 570483 w 1232479"/>
                  <a:gd name="connsiteY5" fmla="*/ 109328 h 610776"/>
                  <a:gd name="connsiteX6" fmla="*/ 697365 w 1232479"/>
                  <a:gd name="connsiteY6" fmla="*/ 102730 h 610776"/>
                  <a:gd name="connsiteX7" fmla="*/ 817593 w 1232479"/>
                  <a:gd name="connsiteY7" fmla="*/ 119914 h 610776"/>
                  <a:gd name="connsiteX8" fmla="*/ 922375 w 1232479"/>
                  <a:gd name="connsiteY8" fmla="*/ 166024 h 610776"/>
                  <a:gd name="connsiteX9" fmla="*/ 1051611 w 1232479"/>
                  <a:gd name="connsiteY9" fmla="*/ 246054 h 610776"/>
                  <a:gd name="connsiteX10" fmla="*/ 1179791 w 1232479"/>
                  <a:gd name="connsiteY10" fmla="*/ 320599 h 610776"/>
                  <a:gd name="connsiteX11" fmla="*/ 1232479 w 1232479"/>
                  <a:gd name="connsiteY11" fmla="*/ 263172 h 610776"/>
                  <a:gd name="connsiteX12" fmla="*/ 1129305 w 1232479"/>
                  <a:gd name="connsiteY12" fmla="*/ 189382 h 610776"/>
                  <a:gd name="connsiteX13" fmla="*/ 971785 w 1232479"/>
                  <a:gd name="connsiteY13" fmla="*/ 101870 h 610776"/>
                  <a:gd name="connsiteX14" fmla="*/ 836699 w 1232479"/>
                  <a:gd name="connsiteY14" fmla="*/ 39045 h 610776"/>
                  <a:gd name="connsiteX15" fmla="*/ 661175 w 1232479"/>
                  <a:gd name="connsiteY15" fmla="*/ 72 h 610776"/>
                  <a:gd name="connsiteX16" fmla="*/ 483928 w 1232479"/>
                  <a:gd name="connsiteY16" fmla="*/ 30892 h 610776"/>
                  <a:gd name="connsiteX17" fmla="*/ 324444 w 1232479"/>
                  <a:gd name="connsiteY17" fmla="*/ 109277 h 610776"/>
                  <a:gd name="connsiteX18" fmla="*/ 198054 w 1232479"/>
                  <a:gd name="connsiteY18" fmla="*/ 227957 h 610776"/>
                  <a:gd name="connsiteX19" fmla="*/ 104274 w 1232479"/>
                  <a:gd name="connsiteY19" fmla="*/ 354993 h 610776"/>
                  <a:gd name="connsiteX20" fmla="*/ 0 w 1232479"/>
                  <a:gd name="connsiteY20" fmla="*/ 555646 h 610776"/>
                  <a:gd name="connsiteX0" fmla="*/ 0 w 1232479"/>
                  <a:gd name="connsiteY0" fmla="*/ 555646 h 603364"/>
                  <a:gd name="connsiteX1" fmla="*/ 120730 w 1232479"/>
                  <a:gd name="connsiteY1" fmla="*/ 595151 h 603364"/>
                  <a:gd name="connsiteX2" fmla="*/ 202586 w 1232479"/>
                  <a:gd name="connsiteY2" fmla="*/ 411697 h 603364"/>
                  <a:gd name="connsiteX3" fmla="*/ 272234 w 1232479"/>
                  <a:gd name="connsiteY3" fmla="*/ 307069 h 603364"/>
                  <a:gd name="connsiteX4" fmla="*/ 376156 w 1232479"/>
                  <a:gd name="connsiteY4" fmla="*/ 209359 h 603364"/>
                  <a:gd name="connsiteX5" fmla="*/ 472905 w 1232479"/>
                  <a:gd name="connsiteY5" fmla="*/ 151541 h 603364"/>
                  <a:gd name="connsiteX6" fmla="*/ 570483 w 1232479"/>
                  <a:gd name="connsiteY6" fmla="*/ 109328 h 603364"/>
                  <a:gd name="connsiteX7" fmla="*/ 697365 w 1232479"/>
                  <a:gd name="connsiteY7" fmla="*/ 102730 h 603364"/>
                  <a:gd name="connsiteX8" fmla="*/ 817593 w 1232479"/>
                  <a:gd name="connsiteY8" fmla="*/ 119914 h 603364"/>
                  <a:gd name="connsiteX9" fmla="*/ 922375 w 1232479"/>
                  <a:gd name="connsiteY9" fmla="*/ 166024 h 603364"/>
                  <a:gd name="connsiteX10" fmla="*/ 1051611 w 1232479"/>
                  <a:gd name="connsiteY10" fmla="*/ 246054 h 603364"/>
                  <a:gd name="connsiteX11" fmla="*/ 1179791 w 1232479"/>
                  <a:gd name="connsiteY11" fmla="*/ 320599 h 603364"/>
                  <a:gd name="connsiteX12" fmla="*/ 1232479 w 1232479"/>
                  <a:gd name="connsiteY12" fmla="*/ 263172 h 603364"/>
                  <a:gd name="connsiteX13" fmla="*/ 1129305 w 1232479"/>
                  <a:gd name="connsiteY13" fmla="*/ 189382 h 603364"/>
                  <a:gd name="connsiteX14" fmla="*/ 971785 w 1232479"/>
                  <a:gd name="connsiteY14" fmla="*/ 101870 h 603364"/>
                  <a:gd name="connsiteX15" fmla="*/ 836699 w 1232479"/>
                  <a:gd name="connsiteY15" fmla="*/ 39045 h 603364"/>
                  <a:gd name="connsiteX16" fmla="*/ 661175 w 1232479"/>
                  <a:gd name="connsiteY16" fmla="*/ 72 h 603364"/>
                  <a:gd name="connsiteX17" fmla="*/ 483928 w 1232479"/>
                  <a:gd name="connsiteY17" fmla="*/ 30892 h 603364"/>
                  <a:gd name="connsiteX18" fmla="*/ 324444 w 1232479"/>
                  <a:gd name="connsiteY18" fmla="*/ 109277 h 603364"/>
                  <a:gd name="connsiteX19" fmla="*/ 198054 w 1232479"/>
                  <a:gd name="connsiteY19" fmla="*/ 227957 h 603364"/>
                  <a:gd name="connsiteX20" fmla="*/ 104274 w 1232479"/>
                  <a:gd name="connsiteY20" fmla="*/ 354993 h 603364"/>
                  <a:gd name="connsiteX21" fmla="*/ 0 w 1232479"/>
                  <a:gd name="connsiteY21" fmla="*/ 555646 h 603364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0 w 1232479"/>
                  <a:gd name="connsiteY22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69388 w 1232479"/>
                  <a:gd name="connsiteY6" fmla="*/ 145393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2640 w 1232479"/>
                  <a:gd name="connsiteY5" fmla="*/ 203211 h 595539"/>
                  <a:gd name="connsiteX6" fmla="*/ 469388 w 1232479"/>
                  <a:gd name="connsiteY6" fmla="*/ 145393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2640 w 1232479"/>
                  <a:gd name="connsiteY5" fmla="*/ 203211 h 595539"/>
                  <a:gd name="connsiteX6" fmla="*/ 469388 w 1232479"/>
                  <a:gd name="connsiteY6" fmla="*/ 145393 h 595539"/>
                  <a:gd name="connsiteX7" fmla="*/ 570483 w 1232479"/>
                  <a:gd name="connsiteY7" fmla="*/ 109328 h 595539"/>
                  <a:gd name="connsiteX8" fmla="*/ 695606 w 1232479"/>
                  <a:gd name="connsiteY8" fmla="*/ 99656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179484"/>
                  <a:gd name="connsiteY0" fmla="*/ 441696 h 595151"/>
                  <a:gd name="connsiteX1" fmla="*/ 67735 w 1179484"/>
                  <a:gd name="connsiteY1" fmla="*/ 595151 h 595151"/>
                  <a:gd name="connsiteX2" fmla="*/ 87178 w 1179484"/>
                  <a:gd name="connsiteY2" fmla="*/ 538947 h 595151"/>
                  <a:gd name="connsiteX3" fmla="*/ 149591 w 1179484"/>
                  <a:gd name="connsiteY3" fmla="*/ 411697 h 595151"/>
                  <a:gd name="connsiteX4" fmla="*/ 219239 w 1179484"/>
                  <a:gd name="connsiteY4" fmla="*/ 307069 h 595151"/>
                  <a:gd name="connsiteX5" fmla="*/ 319645 w 1179484"/>
                  <a:gd name="connsiteY5" fmla="*/ 203211 h 595151"/>
                  <a:gd name="connsiteX6" fmla="*/ 416393 w 1179484"/>
                  <a:gd name="connsiteY6" fmla="*/ 145393 h 595151"/>
                  <a:gd name="connsiteX7" fmla="*/ 517488 w 1179484"/>
                  <a:gd name="connsiteY7" fmla="*/ 109328 h 595151"/>
                  <a:gd name="connsiteX8" fmla="*/ 642611 w 1179484"/>
                  <a:gd name="connsiteY8" fmla="*/ 99656 h 595151"/>
                  <a:gd name="connsiteX9" fmla="*/ 764598 w 1179484"/>
                  <a:gd name="connsiteY9" fmla="*/ 119914 h 595151"/>
                  <a:gd name="connsiteX10" fmla="*/ 869380 w 1179484"/>
                  <a:gd name="connsiteY10" fmla="*/ 166024 h 595151"/>
                  <a:gd name="connsiteX11" fmla="*/ 998616 w 1179484"/>
                  <a:gd name="connsiteY11" fmla="*/ 246054 h 595151"/>
                  <a:gd name="connsiteX12" fmla="*/ 1126796 w 1179484"/>
                  <a:gd name="connsiteY12" fmla="*/ 320599 h 595151"/>
                  <a:gd name="connsiteX13" fmla="*/ 1179484 w 1179484"/>
                  <a:gd name="connsiteY13" fmla="*/ 263172 h 595151"/>
                  <a:gd name="connsiteX14" fmla="*/ 1076310 w 1179484"/>
                  <a:gd name="connsiteY14" fmla="*/ 189382 h 595151"/>
                  <a:gd name="connsiteX15" fmla="*/ 918790 w 1179484"/>
                  <a:gd name="connsiteY15" fmla="*/ 101870 h 595151"/>
                  <a:gd name="connsiteX16" fmla="*/ 783704 w 1179484"/>
                  <a:gd name="connsiteY16" fmla="*/ 39045 h 595151"/>
                  <a:gd name="connsiteX17" fmla="*/ 608180 w 1179484"/>
                  <a:gd name="connsiteY17" fmla="*/ 72 h 595151"/>
                  <a:gd name="connsiteX18" fmla="*/ 430933 w 1179484"/>
                  <a:gd name="connsiteY18" fmla="*/ 30892 h 595151"/>
                  <a:gd name="connsiteX19" fmla="*/ 271449 w 1179484"/>
                  <a:gd name="connsiteY19" fmla="*/ 109277 h 595151"/>
                  <a:gd name="connsiteX20" fmla="*/ 145059 w 1179484"/>
                  <a:gd name="connsiteY20" fmla="*/ 227957 h 595151"/>
                  <a:gd name="connsiteX21" fmla="*/ 51279 w 1179484"/>
                  <a:gd name="connsiteY21" fmla="*/ 354993 h 595151"/>
                  <a:gd name="connsiteX22" fmla="*/ 0 w 1179484"/>
                  <a:gd name="connsiteY22" fmla="*/ 441696 h 595151"/>
                  <a:gd name="connsiteX0" fmla="*/ 0 w 1179484"/>
                  <a:gd name="connsiteY0" fmla="*/ 441696 h 538947"/>
                  <a:gd name="connsiteX1" fmla="*/ 87178 w 1179484"/>
                  <a:gd name="connsiteY1" fmla="*/ 538947 h 538947"/>
                  <a:gd name="connsiteX2" fmla="*/ 149591 w 1179484"/>
                  <a:gd name="connsiteY2" fmla="*/ 411697 h 538947"/>
                  <a:gd name="connsiteX3" fmla="*/ 219239 w 1179484"/>
                  <a:gd name="connsiteY3" fmla="*/ 307069 h 538947"/>
                  <a:gd name="connsiteX4" fmla="*/ 319645 w 1179484"/>
                  <a:gd name="connsiteY4" fmla="*/ 203211 h 538947"/>
                  <a:gd name="connsiteX5" fmla="*/ 416393 w 1179484"/>
                  <a:gd name="connsiteY5" fmla="*/ 145393 h 538947"/>
                  <a:gd name="connsiteX6" fmla="*/ 517488 w 1179484"/>
                  <a:gd name="connsiteY6" fmla="*/ 109328 h 538947"/>
                  <a:gd name="connsiteX7" fmla="*/ 642611 w 1179484"/>
                  <a:gd name="connsiteY7" fmla="*/ 99656 h 538947"/>
                  <a:gd name="connsiteX8" fmla="*/ 764598 w 1179484"/>
                  <a:gd name="connsiteY8" fmla="*/ 119914 h 538947"/>
                  <a:gd name="connsiteX9" fmla="*/ 869380 w 1179484"/>
                  <a:gd name="connsiteY9" fmla="*/ 166024 h 538947"/>
                  <a:gd name="connsiteX10" fmla="*/ 998616 w 1179484"/>
                  <a:gd name="connsiteY10" fmla="*/ 246054 h 538947"/>
                  <a:gd name="connsiteX11" fmla="*/ 1126796 w 1179484"/>
                  <a:gd name="connsiteY11" fmla="*/ 320599 h 538947"/>
                  <a:gd name="connsiteX12" fmla="*/ 1179484 w 1179484"/>
                  <a:gd name="connsiteY12" fmla="*/ 263172 h 538947"/>
                  <a:gd name="connsiteX13" fmla="*/ 1076310 w 1179484"/>
                  <a:gd name="connsiteY13" fmla="*/ 189382 h 538947"/>
                  <a:gd name="connsiteX14" fmla="*/ 918790 w 1179484"/>
                  <a:gd name="connsiteY14" fmla="*/ 101870 h 538947"/>
                  <a:gd name="connsiteX15" fmla="*/ 783704 w 1179484"/>
                  <a:gd name="connsiteY15" fmla="*/ 39045 h 538947"/>
                  <a:gd name="connsiteX16" fmla="*/ 608180 w 1179484"/>
                  <a:gd name="connsiteY16" fmla="*/ 72 h 538947"/>
                  <a:gd name="connsiteX17" fmla="*/ 430933 w 1179484"/>
                  <a:gd name="connsiteY17" fmla="*/ 30892 h 538947"/>
                  <a:gd name="connsiteX18" fmla="*/ 271449 w 1179484"/>
                  <a:gd name="connsiteY18" fmla="*/ 109277 h 538947"/>
                  <a:gd name="connsiteX19" fmla="*/ 145059 w 1179484"/>
                  <a:gd name="connsiteY19" fmla="*/ 227957 h 538947"/>
                  <a:gd name="connsiteX20" fmla="*/ 51279 w 1179484"/>
                  <a:gd name="connsiteY20" fmla="*/ 354993 h 538947"/>
                  <a:gd name="connsiteX21" fmla="*/ 0 w 1179484"/>
                  <a:gd name="connsiteY21" fmla="*/ 441696 h 538947"/>
                  <a:gd name="connsiteX0" fmla="*/ 0 w 1179484"/>
                  <a:gd name="connsiteY0" fmla="*/ 441696 h 557144"/>
                  <a:gd name="connsiteX1" fmla="*/ 79559 w 1179484"/>
                  <a:gd name="connsiteY1" fmla="*/ 557144 h 557144"/>
                  <a:gd name="connsiteX2" fmla="*/ 149591 w 1179484"/>
                  <a:gd name="connsiteY2" fmla="*/ 411697 h 557144"/>
                  <a:gd name="connsiteX3" fmla="*/ 219239 w 1179484"/>
                  <a:gd name="connsiteY3" fmla="*/ 307069 h 557144"/>
                  <a:gd name="connsiteX4" fmla="*/ 319645 w 1179484"/>
                  <a:gd name="connsiteY4" fmla="*/ 203211 h 557144"/>
                  <a:gd name="connsiteX5" fmla="*/ 416393 w 1179484"/>
                  <a:gd name="connsiteY5" fmla="*/ 145393 h 557144"/>
                  <a:gd name="connsiteX6" fmla="*/ 517488 w 1179484"/>
                  <a:gd name="connsiteY6" fmla="*/ 109328 h 557144"/>
                  <a:gd name="connsiteX7" fmla="*/ 642611 w 1179484"/>
                  <a:gd name="connsiteY7" fmla="*/ 99656 h 557144"/>
                  <a:gd name="connsiteX8" fmla="*/ 764598 w 1179484"/>
                  <a:gd name="connsiteY8" fmla="*/ 119914 h 557144"/>
                  <a:gd name="connsiteX9" fmla="*/ 869380 w 1179484"/>
                  <a:gd name="connsiteY9" fmla="*/ 166024 h 557144"/>
                  <a:gd name="connsiteX10" fmla="*/ 998616 w 1179484"/>
                  <a:gd name="connsiteY10" fmla="*/ 246054 h 557144"/>
                  <a:gd name="connsiteX11" fmla="*/ 1126796 w 1179484"/>
                  <a:gd name="connsiteY11" fmla="*/ 320599 h 557144"/>
                  <a:gd name="connsiteX12" fmla="*/ 1179484 w 1179484"/>
                  <a:gd name="connsiteY12" fmla="*/ 263172 h 557144"/>
                  <a:gd name="connsiteX13" fmla="*/ 1076310 w 1179484"/>
                  <a:gd name="connsiteY13" fmla="*/ 189382 h 557144"/>
                  <a:gd name="connsiteX14" fmla="*/ 918790 w 1179484"/>
                  <a:gd name="connsiteY14" fmla="*/ 101870 h 557144"/>
                  <a:gd name="connsiteX15" fmla="*/ 783704 w 1179484"/>
                  <a:gd name="connsiteY15" fmla="*/ 39045 h 557144"/>
                  <a:gd name="connsiteX16" fmla="*/ 608180 w 1179484"/>
                  <a:gd name="connsiteY16" fmla="*/ 72 h 557144"/>
                  <a:gd name="connsiteX17" fmla="*/ 430933 w 1179484"/>
                  <a:gd name="connsiteY17" fmla="*/ 30892 h 557144"/>
                  <a:gd name="connsiteX18" fmla="*/ 271449 w 1179484"/>
                  <a:gd name="connsiteY18" fmla="*/ 109277 h 557144"/>
                  <a:gd name="connsiteX19" fmla="*/ 145059 w 1179484"/>
                  <a:gd name="connsiteY19" fmla="*/ 227957 h 557144"/>
                  <a:gd name="connsiteX20" fmla="*/ 51279 w 1179484"/>
                  <a:gd name="connsiteY20" fmla="*/ 354993 h 557144"/>
                  <a:gd name="connsiteX21" fmla="*/ 0 w 1179484"/>
                  <a:gd name="connsiteY21" fmla="*/ 441696 h 557144"/>
                  <a:gd name="connsiteX0" fmla="*/ -1 w 1176111"/>
                  <a:gd name="connsiteY0" fmla="*/ 455466 h 557144"/>
                  <a:gd name="connsiteX1" fmla="*/ 76186 w 1176111"/>
                  <a:gd name="connsiteY1" fmla="*/ 557144 h 557144"/>
                  <a:gd name="connsiteX2" fmla="*/ 146218 w 1176111"/>
                  <a:gd name="connsiteY2" fmla="*/ 411697 h 557144"/>
                  <a:gd name="connsiteX3" fmla="*/ 215866 w 1176111"/>
                  <a:gd name="connsiteY3" fmla="*/ 307069 h 557144"/>
                  <a:gd name="connsiteX4" fmla="*/ 316272 w 1176111"/>
                  <a:gd name="connsiteY4" fmla="*/ 203211 h 557144"/>
                  <a:gd name="connsiteX5" fmla="*/ 413020 w 1176111"/>
                  <a:gd name="connsiteY5" fmla="*/ 145393 h 557144"/>
                  <a:gd name="connsiteX6" fmla="*/ 514115 w 1176111"/>
                  <a:gd name="connsiteY6" fmla="*/ 109328 h 557144"/>
                  <a:gd name="connsiteX7" fmla="*/ 639238 w 1176111"/>
                  <a:gd name="connsiteY7" fmla="*/ 99656 h 557144"/>
                  <a:gd name="connsiteX8" fmla="*/ 761225 w 1176111"/>
                  <a:gd name="connsiteY8" fmla="*/ 119914 h 557144"/>
                  <a:gd name="connsiteX9" fmla="*/ 866007 w 1176111"/>
                  <a:gd name="connsiteY9" fmla="*/ 166024 h 557144"/>
                  <a:gd name="connsiteX10" fmla="*/ 995243 w 1176111"/>
                  <a:gd name="connsiteY10" fmla="*/ 246054 h 557144"/>
                  <a:gd name="connsiteX11" fmla="*/ 1123423 w 1176111"/>
                  <a:gd name="connsiteY11" fmla="*/ 320599 h 557144"/>
                  <a:gd name="connsiteX12" fmla="*/ 1176111 w 1176111"/>
                  <a:gd name="connsiteY12" fmla="*/ 263172 h 557144"/>
                  <a:gd name="connsiteX13" fmla="*/ 1072937 w 1176111"/>
                  <a:gd name="connsiteY13" fmla="*/ 189382 h 557144"/>
                  <a:gd name="connsiteX14" fmla="*/ 915417 w 1176111"/>
                  <a:gd name="connsiteY14" fmla="*/ 101870 h 557144"/>
                  <a:gd name="connsiteX15" fmla="*/ 780331 w 1176111"/>
                  <a:gd name="connsiteY15" fmla="*/ 39045 h 557144"/>
                  <a:gd name="connsiteX16" fmla="*/ 604807 w 1176111"/>
                  <a:gd name="connsiteY16" fmla="*/ 72 h 557144"/>
                  <a:gd name="connsiteX17" fmla="*/ 427560 w 1176111"/>
                  <a:gd name="connsiteY17" fmla="*/ 30892 h 557144"/>
                  <a:gd name="connsiteX18" fmla="*/ 268076 w 1176111"/>
                  <a:gd name="connsiteY18" fmla="*/ 109277 h 557144"/>
                  <a:gd name="connsiteX19" fmla="*/ 141686 w 1176111"/>
                  <a:gd name="connsiteY19" fmla="*/ 227957 h 557144"/>
                  <a:gd name="connsiteX20" fmla="*/ 47906 w 1176111"/>
                  <a:gd name="connsiteY20" fmla="*/ 354993 h 557144"/>
                  <a:gd name="connsiteX21" fmla="*/ -1 w 1176111"/>
                  <a:gd name="connsiteY21" fmla="*/ 455466 h 557144"/>
                  <a:gd name="connsiteX0" fmla="*/ 0 w 1176112"/>
                  <a:gd name="connsiteY0" fmla="*/ 455466 h 552472"/>
                  <a:gd name="connsiteX1" fmla="*/ 69009 w 1176112"/>
                  <a:gd name="connsiteY1" fmla="*/ 552472 h 552472"/>
                  <a:gd name="connsiteX2" fmla="*/ 146219 w 1176112"/>
                  <a:gd name="connsiteY2" fmla="*/ 411697 h 552472"/>
                  <a:gd name="connsiteX3" fmla="*/ 215867 w 1176112"/>
                  <a:gd name="connsiteY3" fmla="*/ 307069 h 552472"/>
                  <a:gd name="connsiteX4" fmla="*/ 316273 w 1176112"/>
                  <a:gd name="connsiteY4" fmla="*/ 203211 h 552472"/>
                  <a:gd name="connsiteX5" fmla="*/ 413021 w 1176112"/>
                  <a:gd name="connsiteY5" fmla="*/ 145393 h 552472"/>
                  <a:gd name="connsiteX6" fmla="*/ 514116 w 1176112"/>
                  <a:gd name="connsiteY6" fmla="*/ 109328 h 552472"/>
                  <a:gd name="connsiteX7" fmla="*/ 639239 w 1176112"/>
                  <a:gd name="connsiteY7" fmla="*/ 99656 h 552472"/>
                  <a:gd name="connsiteX8" fmla="*/ 761226 w 1176112"/>
                  <a:gd name="connsiteY8" fmla="*/ 119914 h 552472"/>
                  <a:gd name="connsiteX9" fmla="*/ 866008 w 1176112"/>
                  <a:gd name="connsiteY9" fmla="*/ 166024 h 552472"/>
                  <a:gd name="connsiteX10" fmla="*/ 995244 w 1176112"/>
                  <a:gd name="connsiteY10" fmla="*/ 246054 h 552472"/>
                  <a:gd name="connsiteX11" fmla="*/ 1123424 w 1176112"/>
                  <a:gd name="connsiteY11" fmla="*/ 320599 h 552472"/>
                  <a:gd name="connsiteX12" fmla="*/ 1176112 w 1176112"/>
                  <a:gd name="connsiteY12" fmla="*/ 263172 h 552472"/>
                  <a:gd name="connsiteX13" fmla="*/ 1072938 w 1176112"/>
                  <a:gd name="connsiteY13" fmla="*/ 189382 h 552472"/>
                  <a:gd name="connsiteX14" fmla="*/ 915418 w 1176112"/>
                  <a:gd name="connsiteY14" fmla="*/ 101870 h 552472"/>
                  <a:gd name="connsiteX15" fmla="*/ 780332 w 1176112"/>
                  <a:gd name="connsiteY15" fmla="*/ 39045 h 552472"/>
                  <a:gd name="connsiteX16" fmla="*/ 604808 w 1176112"/>
                  <a:gd name="connsiteY16" fmla="*/ 72 h 552472"/>
                  <a:gd name="connsiteX17" fmla="*/ 427561 w 1176112"/>
                  <a:gd name="connsiteY17" fmla="*/ 30892 h 552472"/>
                  <a:gd name="connsiteX18" fmla="*/ 268077 w 1176112"/>
                  <a:gd name="connsiteY18" fmla="*/ 109277 h 552472"/>
                  <a:gd name="connsiteX19" fmla="*/ 141687 w 1176112"/>
                  <a:gd name="connsiteY19" fmla="*/ 227957 h 552472"/>
                  <a:gd name="connsiteX20" fmla="*/ 47907 w 1176112"/>
                  <a:gd name="connsiteY20" fmla="*/ 354993 h 552472"/>
                  <a:gd name="connsiteX21" fmla="*/ 0 w 1176112"/>
                  <a:gd name="connsiteY21" fmla="*/ 455466 h 552472"/>
                  <a:gd name="connsiteX0" fmla="*/ 0 w 1176112"/>
                  <a:gd name="connsiteY0" fmla="*/ 455466 h 549521"/>
                  <a:gd name="connsiteX1" fmla="*/ 76335 w 1176112"/>
                  <a:gd name="connsiteY1" fmla="*/ 549521 h 549521"/>
                  <a:gd name="connsiteX2" fmla="*/ 146219 w 1176112"/>
                  <a:gd name="connsiteY2" fmla="*/ 411697 h 549521"/>
                  <a:gd name="connsiteX3" fmla="*/ 215867 w 1176112"/>
                  <a:gd name="connsiteY3" fmla="*/ 307069 h 549521"/>
                  <a:gd name="connsiteX4" fmla="*/ 316273 w 1176112"/>
                  <a:gd name="connsiteY4" fmla="*/ 203211 h 549521"/>
                  <a:gd name="connsiteX5" fmla="*/ 413021 w 1176112"/>
                  <a:gd name="connsiteY5" fmla="*/ 145393 h 549521"/>
                  <a:gd name="connsiteX6" fmla="*/ 514116 w 1176112"/>
                  <a:gd name="connsiteY6" fmla="*/ 109328 h 549521"/>
                  <a:gd name="connsiteX7" fmla="*/ 639239 w 1176112"/>
                  <a:gd name="connsiteY7" fmla="*/ 99656 h 549521"/>
                  <a:gd name="connsiteX8" fmla="*/ 761226 w 1176112"/>
                  <a:gd name="connsiteY8" fmla="*/ 119914 h 549521"/>
                  <a:gd name="connsiteX9" fmla="*/ 866008 w 1176112"/>
                  <a:gd name="connsiteY9" fmla="*/ 166024 h 549521"/>
                  <a:gd name="connsiteX10" fmla="*/ 995244 w 1176112"/>
                  <a:gd name="connsiteY10" fmla="*/ 246054 h 549521"/>
                  <a:gd name="connsiteX11" fmla="*/ 1123424 w 1176112"/>
                  <a:gd name="connsiteY11" fmla="*/ 320599 h 549521"/>
                  <a:gd name="connsiteX12" fmla="*/ 1176112 w 1176112"/>
                  <a:gd name="connsiteY12" fmla="*/ 263172 h 549521"/>
                  <a:gd name="connsiteX13" fmla="*/ 1072938 w 1176112"/>
                  <a:gd name="connsiteY13" fmla="*/ 189382 h 549521"/>
                  <a:gd name="connsiteX14" fmla="*/ 915418 w 1176112"/>
                  <a:gd name="connsiteY14" fmla="*/ 101870 h 549521"/>
                  <a:gd name="connsiteX15" fmla="*/ 780332 w 1176112"/>
                  <a:gd name="connsiteY15" fmla="*/ 39045 h 549521"/>
                  <a:gd name="connsiteX16" fmla="*/ 604808 w 1176112"/>
                  <a:gd name="connsiteY16" fmla="*/ 72 h 549521"/>
                  <a:gd name="connsiteX17" fmla="*/ 427561 w 1176112"/>
                  <a:gd name="connsiteY17" fmla="*/ 30892 h 549521"/>
                  <a:gd name="connsiteX18" fmla="*/ 268077 w 1176112"/>
                  <a:gd name="connsiteY18" fmla="*/ 109277 h 549521"/>
                  <a:gd name="connsiteX19" fmla="*/ 141687 w 1176112"/>
                  <a:gd name="connsiteY19" fmla="*/ 227957 h 549521"/>
                  <a:gd name="connsiteX20" fmla="*/ 47907 w 1176112"/>
                  <a:gd name="connsiteY20" fmla="*/ 354993 h 549521"/>
                  <a:gd name="connsiteX21" fmla="*/ 0 w 1176112"/>
                  <a:gd name="connsiteY21" fmla="*/ 455466 h 549521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316273 w 1176112"/>
                  <a:gd name="connsiteY4" fmla="*/ 203211 h 543373"/>
                  <a:gd name="connsiteX5" fmla="*/ 413021 w 1176112"/>
                  <a:gd name="connsiteY5" fmla="*/ 145393 h 543373"/>
                  <a:gd name="connsiteX6" fmla="*/ 514116 w 1176112"/>
                  <a:gd name="connsiteY6" fmla="*/ 109328 h 543373"/>
                  <a:gd name="connsiteX7" fmla="*/ 639239 w 1176112"/>
                  <a:gd name="connsiteY7" fmla="*/ 99656 h 543373"/>
                  <a:gd name="connsiteX8" fmla="*/ 761226 w 1176112"/>
                  <a:gd name="connsiteY8" fmla="*/ 119914 h 543373"/>
                  <a:gd name="connsiteX9" fmla="*/ 866008 w 1176112"/>
                  <a:gd name="connsiteY9" fmla="*/ 166024 h 543373"/>
                  <a:gd name="connsiteX10" fmla="*/ 995244 w 1176112"/>
                  <a:gd name="connsiteY10" fmla="*/ 246054 h 543373"/>
                  <a:gd name="connsiteX11" fmla="*/ 1123424 w 1176112"/>
                  <a:gd name="connsiteY11" fmla="*/ 320599 h 543373"/>
                  <a:gd name="connsiteX12" fmla="*/ 1176112 w 1176112"/>
                  <a:gd name="connsiteY12" fmla="*/ 263172 h 543373"/>
                  <a:gd name="connsiteX13" fmla="*/ 1072938 w 1176112"/>
                  <a:gd name="connsiteY13" fmla="*/ 189382 h 543373"/>
                  <a:gd name="connsiteX14" fmla="*/ 915418 w 1176112"/>
                  <a:gd name="connsiteY14" fmla="*/ 101870 h 543373"/>
                  <a:gd name="connsiteX15" fmla="*/ 780332 w 1176112"/>
                  <a:gd name="connsiteY15" fmla="*/ 39045 h 543373"/>
                  <a:gd name="connsiteX16" fmla="*/ 604808 w 1176112"/>
                  <a:gd name="connsiteY16" fmla="*/ 72 h 543373"/>
                  <a:gd name="connsiteX17" fmla="*/ 427561 w 1176112"/>
                  <a:gd name="connsiteY17" fmla="*/ 30892 h 543373"/>
                  <a:gd name="connsiteX18" fmla="*/ 268077 w 1176112"/>
                  <a:gd name="connsiteY18" fmla="*/ 109277 h 543373"/>
                  <a:gd name="connsiteX19" fmla="*/ 141687 w 1176112"/>
                  <a:gd name="connsiteY19" fmla="*/ 227957 h 543373"/>
                  <a:gd name="connsiteX20" fmla="*/ 47907 w 1176112"/>
                  <a:gd name="connsiteY20" fmla="*/ 354993 h 543373"/>
                  <a:gd name="connsiteX21" fmla="*/ 0 w 1176112"/>
                  <a:gd name="connsiteY21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316273 w 1176112"/>
                  <a:gd name="connsiteY4" fmla="*/ 203211 h 543373"/>
                  <a:gd name="connsiteX5" fmla="*/ 413021 w 1176112"/>
                  <a:gd name="connsiteY5" fmla="*/ 145393 h 543373"/>
                  <a:gd name="connsiteX6" fmla="*/ 639239 w 1176112"/>
                  <a:gd name="connsiteY6" fmla="*/ 99656 h 543373"/>
                  <a:gd name="connsiteX7" fmla="*/ 761226 w 1176112"/>
                  <a:gd name="connsiteY7" fmla="*/ 119914 h 543373"/>
                  <a:gd name="connsiteX8" fmla="*/ 866008 w 1176112"/>
                  <a:gd name="connsiteY8" fmla="*/ 166024 h 543373"/>
                  <a:gd name="connsiteX9" fmla="*/ 995244 w 1176112"/>
                  <a:gd name="connsiteY9" fmla="*/ 246054 h 543373"/>
                  <a:gd name="connsiteX10" fmla="*/ 1123424 w 1176112"/>
                  <a:gd name="connsiteY10" fmla="*/ 320599 h 543373"/>
                  <a:gd name="connsiteX11" fmla="*/ 1176112 w 1176112"/>
                  <a:gd name="connsiteY11" fmla="*/ 263172 h 543373"/>
                  <a:gd name="connsiteX12" fmla="*/ 1072938 w 1176112"/>
                  <a:gd name="connsiteY12" fmla="*/ 189382 h 543373"/>
                  <a:gd name="connsiteX13" fmla="*/ 915418 w 1176112"/>
                  <a:gd name="connsiteY13" fmla="*/ 101870 h 543373"/>
                  <a:gd name="connsiteX14" fmla="*/ 780332 w 1176112"/>
                  <a:gd name="connsiteY14" fmla="*/ 39045 h 543373"/>
                  <a:gd name="connsiteX15" fmla="*/ 604808 w 1176112"/>
                  <a:gd name="connsiteY15" fmla="*/ 72 h 543373"/>
                  <a:gd name="connsiteX16" fmla="*/ 427561 w 1176112"/>
                  <a:gd name="connsiteY16" fmla="*/ 30892 h 543373"/>
                  <a:gd name="connsiteX17" fmla="*/ 268077 w 1176112"/>
                  <a:gd name="connsiteY17" fmla="*/ 109277 h 543373"/>
                  <a:gd name="connsiteX18" fmla="*/ 141687 w 1176112"/>
                  <a:gd name="connsiteY18" fmla="*/ 227957 h 543373"/>
                  <a:gd name="connsiteX19" fmla="*/ 47907 w 1176112"/>
                  <a:gd name="connsiteY19" fmla="*/ 354993 h 543373"/>
                  <a:gd name="connsiteX20" fmla="*/ 0 w 1176112"/>
                  <a:gd name="connsiteY20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316273 w 1176112"/>
                  <a:gd name="connsiteY4" fmla="*/ 203211 h 543373"/>
                  <a:gd name="connsiteX5" fmla="*/ 639239 w 1176112"/>
                  <a:gd name="connsiteY5" fmla="*/ 99656 h 543373"/>
                  <a:gd name="connsiteX6" fmla="*/ 761226 w 1176112"/>
                  <a:gd name="connsiteY6" fmla="*/ 119914 h 543373"/>
                  <a:gd name="connsiteX7" fmla="*/ 866008 w 1176112"/>
                  <a:gd name="connsiteY7" fmla="*/ 166024 h 543373"/>
                  <a:gd name="connsiteX8" fmla="*/ 995244 w 1176112"/>
                  <a:gd name="connsiteY8" fmla="*/ 246054 h 543373"/>
                  <a:gd name="connsiteX9" fmla="*/ 1123424 w 1176112"/>
                  <a:gd name="connsiteY9" fmla="*/ 320599 h 543373"/>
                  <a:gd name="connsiteX10" fmla="*/ 1176112 w 1176112"/>
                  <a:gd name="connsiteY10" fmla="*/ 263172 h 543373"/>
                  <a:gd name="connsiteX11" fmla="*/ 1072938 w 1176112"/>
                  <a:gd name="connsiteY11" fmla="*/ 189382 h 543373"/>
                  <a:gd name="connsiteX12" fmla="*/ 915418 w 1176112"/>
                  <a:gd name="connsiteY12" fmla="*/ 101870 h 543373"/>
                  <a:gd name="connsiteX13" fmla="*/ 780332 w 1176112"/>
                  <a:gd name="connsiteY13" fmla="*/ 39045 h 543373"/>
                  <a:gd name="connsiteX14" fmla="*/ 604808 w 1176112"/>
                  <a:gd name="connsiteY14" fmla="*/ 72 h 543373"/>
                  <a:gd name="connsiteX15" fmla="*/ 427561 w 1176112"/>
                  <a:gd name="connsiteY15" fmla="*/ 30892 h 543373"/>
                  <a:gd name="connsiteX16" fmla="*/ 268077 w 1176112"/>
                  <a:gd name="connsiteY16" fmla="*/ 109277 h 543373"/>
                  <a:gd name="connsiteX17" fmla="*/ 141687 w 1176112"/>
                  <a:gd name="connsiteY17" fmla="*/ 227957 h 543373"/>
                  <a:gd name="connsiteX18" fmla="*/ 47907 w 1176112"/>
                  <a:gd name="connsiteY18" fmla="*/ 354993 h 543373"/>
                  <a:gd name="connsiteX19" fmla="*/ 0 w 1176112"/>
                  <a:gd name="connsiteY19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639239 w 1176112"/>
                  <a:gd name="connsiteY4" fmla="*/ 99656 h 543373"/>
                  <a:gd name="connsiteX5" fmla="*/ 761226 w 1176112"/>
                  <a:gd name="connsiteY5" fmla="*/ 119914 h 543373"/>
                  <a:gd name="connsiteX6" fmla="*/ 866008 w 1176112"/>
                  <a:gd name="connsiteY6" fmla="*/ 166024 h 543373"/>
                  <a:gd name="connsiteX7" fmla="*/ 995244 w 1176112"/>
                  <a:gd name="connsiteY7" fmla="*/ 246054 h 543373"/>
                  <a:gd name="connsiteX8" fmla="*/ 1123424 w 1176112"/>
                  <a:gd name="connsiteY8" fmla="*/ 320599 h 543373"/>
                  <a:gd name="connsiteX9" fmla="*/ 1176112 w 1176112"/>
                  <a:gd name="connsiteY9" fmla="*/ 263172 h 543373"/>
                  <a:gd name="connsiteX10" fmla="*/ 1072938 w 1176112"/>
                  <a:gd name="connsiteY10" fmla="*/ 189382 h 543373"/>
                  <a:gd name="connsiteX11" fmla="*/ 915418 w 1176112"/>
                  <a:gd name="connsiteY11" fmla="*/ 101870 h 543373"/>
                  <a:gd name="connsiteX12" fmla="*/ 780332 w 1176112"/>
                  <a:gd name="connsiteY12" fmla="*/ 39045 h 543373"/>
                  <a:gd name="connsiteX13" fmla="*/ 604808 w 1176112"/>
                  <a:gd name="connsiteY13" fmla="*/ 72 h 543373"/>
                  <a:gd name="connsiteX14" fmla="*/ 427561 w 1176112"/>
                  <a:gd name="connsiteY14" fmla="*/ 30892 h 543373"/>
                  <a:gd name="connsiteX15" fmla="*/ 268077 w 1176112"/>
                  <a:gd name="connsiteY15" fmla="*/ 109277 h 543373"/>
                  <a:gd name="connsiteX16" fmla="*/ 141687 w 1176112"/>
                  <a:gd name="connsiteY16" fmla="*/ 227957 h 543373"/>
                  <a:gd name="connsiteX17" fmla="*/ 47907 w 1176112"/>
                  <a:gd name="connsiteY17" fmla="*/ 354993 h 543373"/>
                  <a:gd name="connsiteX18" fmla="*/ 0 w 1176112"/>
                  <a:gd name="connsiteY18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639239 w 1176112"/>
                  <a:gd name="connsiteY3" fmla="*/ 99656 h 543373"/>
                  <a:gd name="connsiteX4" fmla="*/ 761226 w 1176112"/>
                  <a:gd name="connsiteY4" fmla="*/ 119914 h 543373"/>
                  <a:gd name="connsiteX5" fmla="*/ 866008 w 1176112"/>
                  <a:gd name="connsiteY5" fmla="*/ 166024 h 543373"/>
                  <a:gd name="connsiteX6" fmla="*/ 995244 w 1176112"/>
                  <a:gd name="connsiteY6" fmla="*/ 246054 h 543373"/>
                  <a:gd name="connsiteX7" fmla="*/ 1123424 w 1176112"/>
                  <a:gd name="connsiteY7" fmla="*/ 320599 h 543373"/>
                  <a:gd name="connsiteX8" fmla="*/ 1176112 w 1176112"/>
                  <a:gd name="connsiteY8" fmla="*/ 263172 h 543373"/>
                  <a:gd name="connsiteX9" fmla="*/ 1072938 w 1176112"/>
                  <a:gd name="connsiteY9" fmla="*/ 189382 h 543373"/>
                  <a:gd name="connsiteX10" fmla="*/ 915418 w 1176112"/>
                  <a:gd name="connsiteY10" fmla="*/ 101870 h 543373"/>
                  <a:gd name="connsiteX11" fmla="*/ 780332 w 1176112"/>
                  <a:gd name="connsiteY11" fmla="*/ 39045 h 543373"/>
                  <a:gd name="connsiteX12" fmla="*/ 604808 w 1176112"/>
                  <a:gd name="connsiteY12" fmla="*/ 72 h 543373"/>
                  <a:gd name="connsiteX13" fmla="*/ 427561 w 1176112"/>
                  <a:gd name="connsiteY13" fmla="*/ 30892 h 543373"/>
                  <a:gd name="connsiteX14" fmla="*/ 268077 w 1176112"/>
                  <a:gd name="connsiteY14" fmla="*/ 109277 h 543373"/>
                  <a:gd name="connsiteX15" fmla="*/ 141687 w 1176112"/>
                  <a:gd name="connsiteY15" fmla="*/ 227957 h 543373"/>
                  <a:gd name="connsiteX16" fmla="*/ 47907 w 1176112"/>
                  <a:gd name="connsiteY16" fmla="*/ 354993 h 543373"/>
                  <a:gd name="connsiteX17" fmla="*/ 0 w 1176112"/>
                  <a:gd name="connsiteY17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639239 w 1176112"/>
                  <a:gd name="connsiteY3" fmla="*/ 99656 h 543373"/>
                  <a:gd name="connsiteX4" fmla="*/ 761226 w 1176112"/>
                  <a:gd name="connsiteY4" fmla="*/ 119914 h 543373"/>
                  <a:gd name="connsiteX5" fmla="*/ 866008 w 1176112"/>
                  <a:gd name="connsiteY5" fmla="*/ 166024 h 543373"/>
                  <a:gd name="connsiteX6" fmla="*/ 995244 w 1176112"/>
                  <a:gd name="connsiteY6" fmla="*/ 246054 h 543373"/>
                  <a:gd name="connsiteX7" fmla="*/ 1123424 w 1176112"/>
                  <a:gd name="connsiteY7" fmla="*/ 320599 h 543373"/>
                  <a:gd name="connsiteX8" fmla="*/ 1176112 w 1176112"/>
                  <a:gd name="connsiteY8" fmla="*/ 263172 h 543373"/>
                  <a:gd name="connsiteX9" fmla="*/ 1072938 w 1176112"/>
                  <a:gd name="connsiteY9" fmla="*/ 189382 h 543373"/>
                  <a:gd name="connsiteX10" fmla="*/ 915418 w 1176112"/>
                  <a:gd name="connsiteY10" fmla="*/ 101870 h 543373"/>
                  <a:gd name="connsiteX11" fmla="*/ 780332 w 1176112"/>
                  <a:gd name="connsiteY11" fmla="*/ 39045 h 543373"/>
                  <a:gd name="connsiteX12" fmla="*/ 604808 w 1176112"/>
                  <a:gd name="connsiteY12" fmla="*/ 72 h 543373"/>
                  <a:gd name="connsiteX13" fmla="*/ 427561 w 1176112"/>
                  <a:gd name="connsiteY13" fmla="*/ 30892 h 543373"/>
                  <a:gd name="connsiteX14" fmla="*/ 268077 w 1176112"/>
                  <a:gd name="connsiteY14" fmla="*/ 109277 h 543373"/>
                  <a:gd name="connsiteX15" fmla="*/ 47907 w 1176112"/>
                  <a:gd name="connsiteY15" fmla="*/ 354993 h 543373"/>
                  <a:gd name="connsiteX16" fmla="*/ 0 w 1176112"/>
                  <a:gd name="connsiteY16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639239 w 1176112"/>
                  <a:gd name="connsiteY3" fmla="*/ 99656 h 543373"/>
                  <a:gd name="connsiteX4" fmla="*/ 761226 w 1176112"/>
                  <a:gd name="connsiteY4" fmla="*/ 119914 h 543373"/>
                  <a:gd name="connsiteX5" fmla="*/ 866008 w 1176112"/>
                  <a:gd name="connsiteY5" fmla="*/ 166024 h 543373"/>
                  <a:gd name="connsiteX6" fmla="*/ 995244 w 1176112"/>
                  <a:gd name="connsiteY6" fmla="*/ 246054 h 543373"/>
                  <a:gd name="connsiteX7" fmla="*/ 1123424 w 1176112"/>
                  <a:gd name="connsiteY7" fmla="*/ 320599 h 543373"/>
                  <a:gd name="connsiteX8" fmla="*/ 1176112 w 1176112"/>
                  <a:gd name="connsiteY8" fmla="*/ 263172 h 543373"/>
                  <a:gd name="connsiteX9" fmla="*/ 1072938 w 1176112"/>
                  <a:gd name="connsiteY9" fmla="*/ 189382 h 543373"/>
                  <a:gd name="connsiteX10" fmla="*/ 915418 w 1176112"/>
                  <a:gd name="connsiteY10" fmla="*/ 101870 h 543373"/>
                  <a:gd name="connsiteX11" fmla="*/ 780332 w 1176112"/>
                  <a:gd name="connsiteY11" fmla="*/ 39045 h 543373"/>
                  <a:gd name="connsiteX12" fmla="*/ 604808 w 1176112"/>
                  <a:gd name="connsiteY12" fmla="*/ 72 h 543373"/>
                  <a:gd name="connsiteX13" fmla="*/ 427561 w 1176112"/>
                  <a:gd name="connsiteY13" fmla="*/ 30892 h 543373"/>
                  <a:gd name="connsiteX14" fmla="*/ 268077 w 1176112"/>
                  <a:gd name="connsiteY14" fmla="*/ 109277 h 543373"/>
                  <a:gd name="connsiteX15" fmla="*/ 0 w 1176112"/>
                  <a:gd name="connsiteY15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639239 w 1176112"/>
                  <a:gd name="connsiteY2" fmla="*/ 99656 h 543373"/>
                  <a:gd name="connsiteX3" fmla="*/ 761226 w 1176112"/>
                  <a:gd name="connsiteY3" fmla="*/ 119914 h 543373"/>
                  <a:gd name="connsiteX4" fmla="*/ 866008 w 1176112"/>
                  <a:gd name="connsiteY4" fmla="*/ 166024 h 543373"/>
                  <a:gd name="connsiteX5" fmla="*/ 995244 w 1176112"/>
                  <a:gd name="connsiteY5" fmla="*/ 246054 h 543373"/>
                  <a:gd name="connsiteX6" fmla="*/ 1123424 w 1176112"/>
                  <a:gd name="connsiteY6" fmla="*/ 320599 h 543373"/>
                  <a:gd name="connsiteX7" fmla="*/ 1176112 w 1176112"/>
                  <a:gd name="connsiteY7" fmla="*/ 263172 h 543373"/>
                  <a:gd name="connsiteX8" fmla="*/ 1072938 w 1176112"/>
                  <a:gd name="connsiteY8" fmla="*/ 189382 h 543373"/>
                  <a:gd name="connsiteX9" fmla="*/ 915418 w 1176112"/>
                  <a:gd name="connsiteY9" fmla="*/ 101870 h 543373"/>
                  <a:gd name="connsiteX10" fmla="*/ 780332 w 1176112"/>
                  <a:gd name="connsiteY10" fmla="*/ 39045 h 543373"/>
                  <a:gd name="connsiteX11" fmla="*/ 604808 w 1176112"/>
                  <a:gd name="connsiteY11" fmla="*/ 72 h 543373"/>
                  <a:gd name="connsiteX12" fmla="*/ 427561 w 1176112"/>
                  <a:gd name="connsiteY12" fmla="*/ 30892 h 543373"/>
                  <a:gd name="connsiteX13" fmla="*/ 268077 w 1176112"/>
                  <a:gd name="connsiteY13" fmla="*/ 109277 h 543373"/>
                  <a:gd name="connsiteX14" fmla="*/ 0 w 1176112"/>
                  <a:gd name="connsiteY14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639239 w 1176112"/>
                  <a:gd name="connsiteY2" fmla="*/ 99656 h 543373"/>
                  <a:gd name="connsiteX3" fmla="*/ 761226 w 1176112"/>
                  <a:gd name="connsiteY3" fmla="*/ 119914 h 543373"/>
                  <a:gd name="connsiteX4" fmla="*/ 866008 w 1176112"/>
                  <a:gd name="connsiteY4" fmla="*/ 166024 h 543373"/>
                  <a:gd name="connsiteX5" fmla="*/ 995244 w 1176112"/>
                  <a:gd name="connsiteY5" fmla="*/ 246054 h 543373"/>
                  <a:gd name="connsiteX6" fmla="*/ 1123424 w 1176112"/>
                  <a:gd name="connsiteY6" fmla="*/ 320599 h 543373"/>
                  <a:gd name="connsiteX7" fmla="*/ 1176112 w 1176112"/>
                  <a:gd name="connsiteY7" fmla="*/ 263172 h 543373"/>
                  <a:gd name="connsiteX8" fmla="*/ 1072938 w 1176112"/>
                  <a:gd name="connsiteY8" fmla="*/ 189382 h 543373"/>
                  <a:gd name="connsiteX9" fmla="*/ 915418 w 1176112"/>
                  <a:gd name="connsiteY9" fmla="*/ 101870 h 543373"/>
                  <a:gd name="connsiteX10" fmla="*/ 780332 w 1176112"/>
                  <a:gd name="connsiteY10" fmla="*/ 39045 h 543373"/>
                  <a:gd name="connsiteX11" fmla="*/ 604808 w 1176112"/>
                  <a:gd name="connsiteY11" fmla="*/ 72 h 543373"/>
                  <a:gd name="connsiteX12" fmla="*/ 427561 w 1176112"/>
                  <a:gd name="connsiteY12" fmla="*/ 30892 h 543373"/>
                  <a:gd name="connsiteX13" fmla="*/ 0 w 1176112"/>
                  <a:gd name="connsiteY13" fmla="*/ 455466 h 543373"/>
                  <a:gd name="connsiteX0" fmla="*/ 0 w 1176112"/>
                  <a:gd name="connsiteY0" fmla="*/ 455394 h 543301"/>
                  <a:gd name="connsiteX1" fmla="*/ 72819 w 1176112"/>
                  <a:gd name="connsiteY1" fmla="*/ 543301 h 543301"/>
                  <a:gd name="connsiteX2" fmla="*/ 639239 w 1176112"/>
                  <a:gd name="connsiteY2" fmla="*/ 99584 h 543301"/>
                  <a:gd name="connsiteX3" fmla="*/ 761226 w 1176112"/>
                  <a:gd name="connsiteY3" fmla="*/ 119842 h 543301"/>
                  <a:gd name="connsiteX4" fmla="*/ 866008 w 1176112"/>
                  <a:gd name="connsiteY4" fmla="*/ 165952 h 543301"/>
                  <a:gd name="connsiteX5" fmla="*/ 995244 w 1176112"/>
                  <a:gd name="connsiteY5" fmla="*/ 245982 h 543301"/>
                  <a:gd name="connsiteX6" fmla="*/ 1123424 w 1176112"/>
                  <a:gd name="connsiteY6" fmla="*/ 320527 h 543301"/>
                  <a:gd name="connsiteX7" fmla="*/ 1176112 w 1176112"/>
                  <a:gd name="connsiteY7" fmla="*/ 263100 h 543301"/>
                  <a:gd name="connsiteX8" fmla="*/ 1072938 w 1176112"/>
                  <a:gd name="connsiteY8" fmla="*/ 189310 h 543301"/>
                  <a:gd name="connsiteX9" fmla="*/ 915418 w 1176112"/>
                  <a:gd name="connsiteY9" fmla="*/ 101798 h 543301"/>
                  <a:gd name="connsiteX10" fmla="*/ 780332 w 1176112"/>
                  <a:gd name="connsiteY10" fmla="*/ 38973 h 543301"/>
                  <a:gd name="connsiteX11" fmla="*/ 604808 w 1176112"/>
                  <a:gd name="connsiteY11" fmla="*/ 0 h 543301"/>
                  <a:gd name="connsiteX12" fmla="*/ 0 w 1176112"/>
                  <a:gd name="connsiteY12" fmla="*/ 455394 h 543301"/>
                  <a:gd name="connsiteX0" fmla="*/ 0 w 1176112"/>
                  <a:gd name="connsiteY0" fmla="*/ 455394 h 543301"/>
                  <a:gd name="connsiteX1" fmla="*/ 72819 w 1176112"/>
                  <a:gd name="connsiteY1" fmla="*/ 543301 h 543301"/>
                  <a:gd name="connsiteX2" fmla="*/ 761226 w 1176112"/>
                  <a:gd name="connsiteY2" fmla="*/ 119842 h 543301"/>
                  <a:gd name="connsiteX3" fmla="*/ 866008 w 1176112"/>
                  <a:gd name="connsiteY3" fmla="*/ 165952 h 543301"/>
                  <a:gd name="connsiteX4" fmla="*/ 995244 w 1176112"/>
                  <a:gd name="connsiteY4" fmla="*/ 245982 h 543301"/>
                  <a:gd name="connsiteX5" fmla="*/ 1123424 w 1176112"/>
                  <a:gd name="connsiteY5" fmla="*/ 320527 h 543301"/>
                  <a:gd name="connsiteX6" fmla="*/ 1176112 w 1176112"/>
                  <a:gd name="connsiteY6" fmla="*/ 263100 h 543301"/>
                  <a:gd name="connsiteX7" fmla="*/ 1072938 w 1176112"/>
                  <a:gd name="connsiteY7" fmla="*/ 189310 h 543301"/>
                  <a:gd name="connsiteX8" fmla="*/ 915418 w 1176112"/>
                  <a:gd name="connsiteY8" fmla="*/ 101798 h 543301"/>
                  <a:gd name="connsiteX9" fmla="*/ 780332 w 1176112"/>
                  <a:gd name="connsiteY9" fmla="*/ 38973 h 543301"/>
                  <a:gd name="connsiteX10" fmla="*/ 604808 w 1176112"/>
                  <a:gd name="connsiteY10" fmla="*/ 0 h 543301"/>
                  <a:gd name="connsiteX11" fmla="*/ 0 w 1176112"/>
                  <a:gd name="connsiteY11" fmla="*/ 455394 h 543301"/>
                  <a:gd name="connsiteX0" fmla="*/ 287634 w 1103293"/>
                  <a:gd name="connsiteY0" fmla="*/ 202135 h 551033"/>
                  <a:gd name="connsiteX1" fmla="*/ 0 w 1103293"/>
                  <a:gd name="connsiteY1" fmla="*/ 551033 h 551033"/>
                  <a:gd name="connsiteX2" fmla="*/ 688407 w 1103293"/>
                  <a:gd name="connsiteY2" fmla="*/ 127574 h 551033"/>
                  <a:gd name="connsiteX3" fmla="*/ 793189 w 1103293"/>
                  <a:gd name="connsiteY3" fmla="*/ 173684 h 551033"/>
                  <a:gd name="connsiteX4" fmla="*/ 922425 w 1103293"/>
                  <a:gd name="connsiteY4" fmla="*/ 253714 h 551033"/>
                  <a:gd name="connsiteX5" fmla="*/ 1050605 w 1103293"/>
                  <a:gd name="connsiteY5" fmla="*/ 328259 h 551033"/>
                  <a:gd name="connsiteX6" fmla="*/ 1103293 w 1103293"/>
                  <a:gd name="connsiteY6" fmla="*/ 270832 h 551033"/>
                  <a:gd name="connsiteX7" fmla="*/ 1000119 w 1103293"/>
                  <a:gd name="connsiteY7" fmla="*/ 197042 h 551033"/>
                  <a:gd name="connsiteX8" fmla="*/ 842599 w 1103293"/>
                  <a:gd name="connsiteY8" fmla="*/ 109530 h 551033"/>
                  <a:gd name="connsiteX9" fmla="*/ 707513 w 1103293"/>
                  <a:gd name="connsiteY9" fmla="*/ 46705 h 551033"/>
                  <a:gd name="connsiteX10" fmla="*/ 531989 w 1103293"/>
                  <a:gd name="connsiteY10" fmla="*/ 7732 h 551033"/>
                  <a:gd name="connsiteX11" fmla="*/ 287634 w 1103293"/>
                  <a:gd name="connsiteY11" fmla="*/ 202135 h 551033"/>
                  <a:gd name="connsiteX0" fmla="*/ 0 w 815659"/>
                  <a:gd name="connsiteY0" fmla="*/ 202135 h 328259"/>
                  <a:gd name="connsiteX1" fmla="*/ 80332 w 815659"/>
                  <a:gd name="connsiteY1" fmla="*/ 246465 h 328259"/>
                  <a:gd name="connsiteX2" fmla="*/ 400773 w 815659"/>
                  <a:gd name="connsiteY2" fmla="*/ 127574 h 328259"/>
                  <a:gd name="connsiteX3" fmla="*/ 505555 w 815659"/>
                  <a:gd name="connsiteY3" fmla="*/ 173684 h 328259"/>
                  <a:gd name="connsiteX4" fmla="*/ 634791 w 815659"/>
                  <a:gd name="connsiteY4" fmla="*/ 253714 h 328259"/>
                  <a:gd name="connsiteX5" fmla="*/ 762971 w 815659"/>
                  <a:gd name="connsiteY5" fmla="*/ 328259 h 328259"/>
                  <a:gd name="connsiteX6" fmla="*/ 815659 w 815659"/>
                  <a:gd name="connsiteY6" fmla="*/ 270832 h 328259"/>
                  <a:gd name="connsiteX7" fmla="*/ 712485 w 815659"/>
                  <a:gd name="connsiteY7" fmla="*/ 197042 h 328259"/>
                  <a:gd name="connsiteX8" fmla="*/ 554965 w 815659"/>
                  <a:gd name="connsiteY8" fmla="*/ 109530 h 328259"/>
                  <a:gd name="connsiteX9" fmla="*/ 419879 w 815659"/>
                  <a:gd name="connsiteY9" fmla="*/ 46705 h 328259"/>
                  <a:gd name="connsiteX10" fmla="*/ 244355 w 815659"/>
                  <a:gd name="connsiteY10" fmla="*/ 7732 h 328259"/>
                  <a:gd name="connsiteX11" fmla="*/ 0 w 815659"/>
                  <a:gd name="connsiteY11" fmla="*/ 202135 h 328259"/>
                  <a:gd name="connsiteX0" fmla="*/ 0 w 782286"/>
                  <a:gd name="connsiteY0" fmla="*/ 212145 h 328878"/>
                  <a:gd name="connsiteX1" fmla="*/ 46959 w 782286"/>
                  <a:gd name="connsiteY1" fmla="*/ 247084 h 328878"/>
                  <a:gd name="connsiteX2" fmla="*/ 367400 w 782286"/>
                  <a:gd name="connsiteY2" fmla="*/ 128193 h 328878"/>
                  <a:gd name="connsiteX3" fmla="*/ 472182 w 782286"/>
                  <a:gd name="connsiteY3" fmla="*/ 174303 h 328878"/>
                  <a:gd name="connsiteX4" fmla="*/ 601418 w 782286"/>
                  <a:gd name="connsiteY4" fmla="*/ 254333 h 328878"/>
                  <a:gd name="connsiteX5" fmla="*/ 729598 w 782286"/>
                  <a:gd name="connsiteY5" fmla="*/ 328878 h 328878"/>
                  <a:gd name="connsiteX6" fmla="*/ 782286 w 782286"/>
                  <a:gd name="connsiteY6" fmla="*/ 271451 h 328878"/>
                  <a:gd name="connsiteX7" fmla="*/ 679112 w 782286"/>
                  <a:gd name="connsiteY7" fmla="*/ 197661 h 328878"/>
                  <a:gd name="connsiteX8" fmla="*/ 521592 w 782286"/>
                  <a:gd name="connsiteY8" fmla="*/ 110149 h 328878"/>
                  <a:gd name="connsiteX9" fmla="*/ 386506 w 782286"/>
                  <a:gd name="connsiteY9" fmla="*/ 47324 h 328878"/>
                  <a:gd name="connsiteX10" fmla="*/ 210982 w 782286"/>
                  <a:gd name="connsiteY10" fmla="*/ 8351 h 328878"/>
                  <a:gd name="connsiteX11" fmla="*/ 0 w 782286"/>
                  <a:gd name="connsiteY11" fmla="*/ 212145 h 328878"/>
                  <a:gd name="connsiteX0" fmla="*/ 0 w 782286"/>
                  <a:gd name="connsiteY0" fmla="*/ 212145 h 328878"/>
                  <a:gd name="connsiteX1" fmla="*/ 46959 w 782286"/>
                  <a:gd name="connsiteY1" fmla="*/ 247084 h 328878"/>
                  <a:gd name="connsiteX2" fmla="*/ 367400 w 782286"/>
                  <a:gd name="connsiteY2" fmla="*/ 128193 h 328878"/>
                  <a:gd name="connsiteX3" fmla="*/ 472182 w 782286"/>
                  <a:gd name="connsiteY3" fmla="*/ 174303 h 328878"/>
                  <a:gd name="connsiteX4" fmla="*/ 601418 w 782286"/>
                  <a:gd name="connsiteY4" fmla="*/ 254333 h 328878"/>
                  <a:gd name="connsiteX5" fmla="*/ 729598 w 782286"/>
                  <a:gd name="connsiteY5" fmla="*/ 328878 h 328878"/>
                  <a:gd name="connsiteX6" fmla="*/ 782286 w 782286"/>
                  <a:gd name="connsiteY6" fmla="*/ 271451 h 328878"/>
                  <a:gd name="connsiteX7" fmla="*/ 679112 w 782286"/>
                  <a:gd name="connsiteY7" fmla="*/ 197661 h 328878"/>
                  <a:gd name="connsiteX8" fmla="*/ 521592 w 782286"/>
                  <a:gd name="connsiteY8" fmla="*/ 110149 h 328878"/>
                  <a:gd name="connsiteX9" fmla="*/ 386506 w 782286"/>
                  <a:gd name="connsiteY9" fmla="*/ 47324 h 328878"/>
                  <a:gd name="connsiteX10" fmla="*/ 210982 w 782286"/>
                  <a:gd name="connsiteY10" fmla="*/ 8351 h 328878"/>
                  <a:gd name="connsiteX11" fmla="*/ 0 w 782286"/>
                  <a:gd name="connsiteY11" fmla="*/ 212145 h 328878"/>
                  <a:gd name="connsiteX0" fmla="*/ 0 w 782286"/>
                  <a:gd name="connsiteY0" fmla="*/ 212145 h 328878"/>
                  <a:gd name="connsiteX1" fmla="*/ 65537 w 782286"/>
                  <a:gd name="connsiteY1" fmla="*/ 234657 h 328878"/>
                  <a:gd name="connsiteX2" fmla="*/ 367400 w 782286"/>
                  <a:gd name="connsiteY2" fmla="*/ 128193 h 328878"/>
                  <a:gd name="connsiteX3" fmla="*/ 472182 w 782286"/>
                  <a:gd name="connsiteY3" fmla="*/ 174303 h 328878"/>
                  <a:gd name="connsiteX4" fmla="*/ 601418 w 782286"/>
                  <a:gd name="connsiteY4" fmla="*/ 254333 h 328878"/>
                  <a:gd name="connsiteX5" fmla="*/ 729598 w 782286"/>
                  <a:gd name="connsiteY5" fmla="*/ 328878 h 328878"/>
                  <a:gd name="connsiteX6" fmla="*/ 782286 w 782286"/>
                  <a:gd name="connsiteY6" fmla="*/ 271451 h 328878"/>
                  <a:gd name="connsiteX7" fmla="*/ 679112 w 782286"/>
                  <a:gd name="connsiteY7" fmla="*/ 197661 h 328878"/>
                  <a:gd name="connsiteX8" fmla="*/ 521592 w 782286"/>
                  <a:gd name="connsiteY8" fmla="*/ 110149 h 328878"/>
                  <a:gd name="connsiteX9" fmla="*/ 386506 w 782286"/>
                  <a:gd name="connsiteY9" fmla="*/ 47324 h 328878"/>
                  <a:gd name="connsiteX10" fmla="*/ 210982 w 782286"/>
                  <a:gd name="connsiteY10" fmla="*/ 8351 h 328878"/>
                  <a:gd name="connsiteX11" fmla="*/ 0 w 782286"/>
                  <a:gd name="connsiteY11" fmla="*/ 212145 h 328878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334921 w 748867"/>
                  <a:gd name="connsiteY3" fmla="*/ 15153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334921 w 748867"/>
                  <a:gd name="connsiteY3" fmla="*/ 15153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334921 w 748867"/>
                  <a:gd name="connsiteY3" fmla="*/ 151537 h 328062"/>
                  <a:gd name="connsiteX4" fmla="*/ 497576 w 748867"/>
                  <a:gd name="connsiteY4" fmla="*/ 219164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284390"/>
                  <a:gd name="connsiteX1" fmla="*/ 32118 w 748867"/>
                  <a:gd name="connsiteY1" fmla="*/ 233841 h 284390"/>
                  <a:gd name="connsiteX2" fmla="*/ 166973 w 748867"/>
                  <a:gd name="connsiteY2" fmla="*/ 148921 h 284390"/>
                  <a:gd name="connsiteX3" fmla="*/ 334921 w 748867"/>
                  <a:gd name="connsiteY3" fmla="*/ 151537 h 284390"/>
                  <a:gd name="connsiteX4" fmla="*/ 497576 w 748867"/>
                  <a:gd name="connsiteY4" fmla="*/ 219164 h 284390"/>
                  <a:gd name="connsiteX5" fmla="*/ 640618 w 748867"/>
                  <a:gd name="connsiteY5" fmla="*/ 284390 h 284390"/>
                  <a:gd name="connsiteX6" fmla="*/ 748867 w 748867"/>
                  <a:gd name="connsiteY6" fmla="*/ 270635 h 284390"/>
                  <a:gd name="connsiteX7" fmla="*/ 645693 w 748867"/>
                  <a:gd name="connsiteY7" fmla="*/ 196845 h 284390"/>
                  <a:gd name="connsiteX8" fmla="*/ 488173 w 748867"/>
                  <a:gd name="connsiteY8" fmla="*/ 109333 h 284390"/>
                  <a:gd name="connsiteX9" fmla="*/ 353087 w 748867"/>
                  <a:gd name="connsiteY9" fmla="*/ 46508 h 284390"/>
                  <a:gd name="connsiteX10" fmla="*/ 177563 w 748867"/>
                  <a:gd name="connsiteY10" fmla="*/ 7535 h 284390"/>
                  <a:gd name="connsiteX11" fmla="*/ 0 w 748867"/>
                  <a:gd name="connsiteY11" fmla="*/ 198925 h 284390"/>
                  <a:gd name="connsiteX0" fmla="*/ 0 w 748867"/>
                  <a:gd name="connsiteY0" fmla="*/ 198925 h 284390"/>
                  <a:gd name="connsiteX1" fmla="*/ 32118 w 748867"/>
                  <a:gd name="connsiteY1" fmla="*/ 233841 h 284390"/>
                  <a:gd name="connsiteX2" fmla="*/ 166973 w 748867"/>
                  <a:gd name="connsiteY2" fmla="*/ 148921 h 284390"/>
                  <a:gd name="connsiteX3" fmla="*/ 334921 w 748867"/>
                  <a:gd name="connsiteY3" fmla="*/ 151537 h 284390"/>
                  <a:gd name="connsiteX4" fmla="*/ 497576 w 748867"/>
                  <a:gd name="connsiteY4" fmla="*/ 219164 h 284390"/>
                  <a:gd name="connsiteX5" fmla="*/ 640618 w 748867"/>
                  <a:gd name="connsiteY5" fmla="*/ 284390 h 284390"/>
                  <a:gd name="connsiteX6" fmla="*/ 748867 w 748867"/>
                  <a:gd name="connsiteY6" fmla="*/ 270635 h 284390"/>
                  <a:gd name="connsiteX7" fmla="*/ 488173 w 748867"/>
                  <a:gd name="connsiteY7" fmla="*/ 109333 h 284390"/>
                  <a:gd name="connsiteX8" fmla="*/ 353087 w 748867"/>
                  <a:gd name="connsiteY8" fmla="*/ 46508 h 284390"/>
                  <a:gd name="connsiteX9" fmla="*/ 177563 w 748867"/>
                  <a:gd name="connsiteY9" fmla="*/ 7535 h 284390"/>
                  <a:gd name="connsiteX10" fmla="*/ 0 w 748867"/>
                  <a:gd name="connsiteY10" fmla="*/ 198925 h 284390"/>
                  <a:gd name="connsiteX0" fmla="*/ 0 w 689589"/>
                  <a:gd name="connsiteY0" fmla="*/ 198925 h 284390"/>
                  <a:gd name="connsiteX1" fmla="*/ 32118 w 689589"/>
                  <a:gd name="connsiteY1" fmla="*/ 233841 h 284390"/>
                  <a:gd name="connsiteX2" fmla="*/ 166973 w 689589"/>
                  <a:gd name="connsiteY2" fmla="*/ 148921 h 284390"/>
                  <a:gd name="connsiteX3" fmla="*/ 334921 w 689589"/>
                  <a:gd name="connsiteY3" fmla="*/ 151537 h 284390"/>
                  <a:gd name="connsiteX4" fmla="*/ 497576 w 689589"/>
                  <a:gd name="connsiteY4" fmla="*/ 219164 h 284390"/>
                  <a:gd name="connsiteX5" fmla="*/ 640618 w 689589"/>
                  <a:gd name="connsiteY5" fmla="*/ 284390 h 284390"/>
                  <a:gd name="connsiteX6" fmla="*/ 689589 w 689589"/>
                  <a:gd name="connsiteY6" fmla="*/ 230071 h 284390"/>
                  <a:gd name="connsiteX7" fmla="*/ 488173 w 689589"/>
                  <a:gd name="connsiteY7" fmla="*/ 109333 h 284390"/>
                  <a:gd name="connsiteX8" fmla="*/ 353087 w 689589"/>
                  <a:gd name="connsiteY8" fmla="*/ 46508 h 284390"/>
                  <a:gd name="connsiteX9" fmla="*/ 177563 w 689589"/>
                  <a:gd name="connsiteY9" fmla="*/ 7535 h 284390"/>
                  <a:gd name="connsiteX10" fmla="*/ 0 w 689589"/>
                  <a:gd name="connsiteY10" fmla="*/ 198925 h 284390"/>
                  <a:gd name="connsiteX0" fmla="*/ 0 w 689589"/>
                  <a:gd name="connsiteY0" fmla="*/ 156042 h 241507"/>
                  <a:gd name="connsiteX1" fmla="*/ 32118 w 689589"/>
                  <a:gd name="connsiteY1" fmla="*/ 190958 h 241507"/>
                  <a:gd name="connsiteX2" fmla="*/ 166973 w 689589"/>
                  <a:gd name="connsiteY2" fmla="*/ 106038 h 241507"/>
                  <a:gd name="connsiteX3" fmla="*/ 334921 w 689589"/>
                  <a:gd name="connsiteY3" fmla="*/ 108654 h 241507"/>
                  <a:gd name="connsiteX4" fmla="*/ 497576 w 689589"/>
                  <a:gd name="connsiteY4" fmla="*/ 176281 h 241507"/>
                  <a:gd name="connsiteX5" fmla="*/ 640618 w 689589"/>
                  <a:gd name="connsiteY5" fmla="*/ 241507 h 241507"/>
                  <a:gd name="connsiteX6" fmla="*/ 689589 w 689589"/>
                  <a:gd name="connsiteY6" fmla="*/ 187188 h 241507"/>
                  <a:gd name="connsiteX7" fmla="*/ 488173 w 689589"/>
                  <a:gd name="connsiteY7" fmla="*/ 66450 h 241507"/>
                  <a:gd name="connsiteX8" fmla="*/ 353087 w 689589"/>
                  <a:gd name="connsiteY8" fmla="*/ 3625 h 241507"/>
                  <a:gd name="connsiteX9" fmla="*/ 106844 w 689589"/>
                  <a:gd name="connsiteY9" fmla="*/ 70403 h 241507"/>
                  <a:gd name="connsiteX10" fmla="*/ 0 w 689589"/>
                  <a:gd name="connsiteY10" fmla="*/ 156042 h 241507"/>
                  <a:gd name="connsiteX0" fmla="*/ 0 w 689589"/>
                  <a:gd name="connsiteY0" fmla="*/ 121256 h 206721"/>
                  <a:gd name="connsiteX1" fmla="*/ 32118 w 689589"/>
                  <a:gd name="connsiteY1" fmla="*/ 156172 h 206721"/>
                  <a:gd name="connsiteX2" fmla="*/ 166973 w 689589"/>
                  <a:gd name="connsiteY2" fmla="*/ 71252 h 206721"/>
                  <a:gd name="connsiteX3" fmla="*/ 334921 w 689589"/>
                  <a:gd name="connsiteY3" fmla="*/ 73868 h 206721"/>
                  <a:gd name="connsiteX4" fmla="*/ 497576 w 689589"/>
                  <a:gd name="connsiteY4" fmla="*/ 141495 h 206721"/>
                  <a:gd name="connsiteX5" fmla="*/ 640618 w 689589"/>
                  <a:gd name="connsiteY5" fmla="*/ 206721 h 206721"/>
                  <a:gd name="connsiteX6" fmla="*/ 689589 w 689589"/>
                  <a:gd name="connsiteY6" fmla="*/ 152402 h 206721"/>
                  <a:gd name="connsiteX7" fmla="*/ 488173 w 689589"/>
                  <a:gd name="connsiteY7" fmla="*/ 31664 h 206721"/>
                  <a:gd name="connsiteX8" fmla="*/ 312195 w 689589"/>
                  <a:gd name="connsiteY8" fmla="*/ 6139 h 206721"/>
                  <a:gd name="connsiteX9" fmla="*/ 106844 w 689589"/>
                  <a:gd name="connsiteY9" fmla="*/ 35617 h 206721"/>
                  <a:gd name="connsiteX10" fmla="*/ 0 w 689589"/>
                  <a:gd name="connsiteY10" fmla="*/ 121256 h 206721"/>
                  <a:gd name="connsiteX0" fmla="*/ 0 w 689589"/>
                  <a:gd name="connsiteY0" fmla="*/ 116551 h 202016"/>
                  <a:gd name="connsiteX1" fmla="*/ 32118 w 689589"/>
                  <a:gd name="connsiteY1" fmla="*/ 151467 h 202016"/>
                  <a:gd name="connsiteX2" fmla="*/ 166973 w 689589"/>
                  <a:gd name="connsiteY2" fmla="*/ 66547 h 202016"/>
                  <a:gd name="connsiteX3" fmla="*/ 334921 w 689589"/>
                  <a:gd name="connsiteY3" fmla="*/ 69163 h 202016"/>
                  <a:gd name="connsiteX4" fmla="*/ 497576 w 689589"/>
                  <a:gd name="connsiteY4" fmla="*/ 136790 h 202016"/>
                  <a:gd name="connsiteX5" fmla="*/ 640618 w 689589"/>
                  <a:gd name="connsiteY5" fmla="*/ 202016 h 202016"/>
                  <a:gd name="connsiteX6" fmla="*/ 689589 w 689589"/>
                  <a:gd name="connsiteY6" fmla="*/ 147697 h 202016"/>
                  <a:gd name="connsiteX7" fmla="*/ 488173 w 689589"/>
                  <a:gd name="connsiteY7" fmla="*/ 26959 h 202016"/>
                  <a:gd name="connsiteX8" fmla="*/ 312195 w 689589"/>
                  <a:gd name="connsiteY8" fmla="*/ 1434 h 202016"/>
                  <a:gd name="connsiteX9" fmla="*/ 106844 w 689589"/>
                  <a:gd name="connsiteY9" fmla="*/ 30912 h 202016"/>
                  <a:gd name="connsiteX10" fmla="*/ 0 w 689589"/>
                  <a:gd name="connsiteY10" fmla="*/ 116551 h 202016"/>
                  <a:gd name="connsiteX0" fmla="*/ 0 w 689589"/>
                  <a:gd name="connsiteY0" fmla="*/ 116551 h 202016"/>
                  <a:gd name="connsiteX1" fmla="*/ 32118 w 689589"/>
                  <a:gd name="connsiteY1" fmla="*/ 151467 h 202016"/>
                  <a:gd name="connsiteX2" fmla="*/ 166973 w 689589"/>
                  <a:gd name="connsiteY2" fmla="*/ 66547 h 202016"/>
                  <a:gd name="connsiteX3" fmla="*/ 334921 w 689589"/>
                  <a:gd name="connsiteY3" fmla="*/ 69163 h 202016"/>
                  <a:gd name="connsiteX4" fmla="*/ 497576 w 689589"/>
                  <a:gd name="connsiteY4" fmla="*/ 136790 h 202016"/>
                  <a:gd name="connsiteX5" fmla="*/ 640618 w 689589"/>
                  <a:gd name="connsiteY5" fmla="*/ 202016 h 202016"/>
                  <a:gd name="connsiteX6" fmla="*/ 689589 w 689589"/>
                  <a:gd name="connsiteY6" fmla="*/ 147697 h 202016"/>
                  <a:gd name="connsiteX7" fmla="*/ 488173 w 689589"/>
                  <a:gd name="connsiteY7" fmla="*/ 26959 h 202016"/>
                  <a:gd name="connsiteX8" fmla="*/ 312195 w 689589"/>
                  <a:gd name="connsiteY8" fmla="*/ 1434 h 202016"/>
                  <a:gd name="connsiteX9" fmla="*/ 106844 w 689589"/>
                  <a:gd name="connsiteY9" fmla="*/ 30912 h 202016"/>
                  <a:gd name="connsiteX10" fmla="*/ 0 w 689589"/>
                  <a:gd name="connsiteY10" fmla="*/ 116551 h 202016"/>
                  <a:gd name="connsiteX0" fmla="*/ 0 w 689589"/>
                  <a:gd name="connsiteY0" fmla="*/ 115659 h 201124"/>
                  <a:gd name="connsiteX1" fmla="*/ 32118 w 689589"/>
                  <a:gd name="connsiteY1" fmla="*/ 150575 h 201124"/>
                  <a:gd name="connsiteX2" fmla="*/ 166973 w 689589"/>
                  <a:gd name="connsiteY2" fmla="*/ 65655 h 201124"/>
                  <a:gd name="connsiteX3" fmla="*/ 334921 w 689589"/>
                  <a:gd name="connsiteY3" fmla="*/ 68271 h 201124"/>
                  <a:gd name="connsiteX4" fmla="*/ 497576 w 689589"/>
                  <a:gd name="connsiteY4" fmla="*/ 135898 h 201124"/>
                  <a:gd name="connsiteX5" fmla="*/ 640618 w 689589"/>
                  <a:gd name="connsiteY5" fmla="*/ 201124 h 201124"/>
                  <a:gd name="connsiteX6" fmla="*/ 689589 w 689589"/>
                  <a:gd name="connsiteY6" fmla="*/ 146805 h 201124"/>
                  <a:gd name="connsiteX7" fmla="*/ 476990 w 689589"/>
                  <a:gd name="connsiteY7" fmla="*/ 50958 h 201124"/>
                  <a:gd name="connsiteX8" fmla="*/ 312195 w 689589"/>
                  <a:gd name="connsiteY8" fmla="*/ 542 h 201124"/>
                  <a:gd name="connsiteX9" fmla="*/ 106844 w 689589"/>
                  <a:gd name="connsiteY9" fmla="*/ 30020 h 201124"/>
                  <a:gd name="connsiteX10" fmla="*/ 0 w 689589"/>
                  <a:gd name="connsiteY10" fmla="*/ 115659 h 201124"/>
                  <a:gd name="connsiteX0" fmla="*/ 0 w 689589"/>
                  <a:gd name="connsiteY0" fmla="*/ 115659 h 201124"/>
                  <a:gd name="connsiteX1" fmla="*/ 32118 w 689589"/>
                  <a:gd name="connsiteY1" fmla="*/ 150575 h 201124"/>
                  <a:gd name="connsiteX2" fmla="*/ 166973 w 689589"/>
                  <a:gd name="connsiteY2" fmla="*/ 65655 h 201124"/>
                  <a:gd name="connsiteX3" fmla="*/ 334921 w 689589"/>
                  <a:gd name="connsiteY3" fmla="*/ 68271 h 201124"/>
                  <a:gd name="connsiteX4" fmla="*/ 497576 w 689589"/>
                  <a:gd name="connsiteY4" fmla="*/ 135898 h 201124"/>
                  <a:gd name="connsiteX5" fmla="*/ 640618 w 689589"/>
                  <a:gd name="connsiteY5" fmla="*/ 201124 h 201124"/>
                  <a:gd name="connsiteX6" fmla="*/ 689589 w 689589"/>
                  <a:gd name="connsiteY6" fmla="*/ 146805 h 201124"/>
                  <a:gd name="connsiteX7" fmla="*/ 476990 w 689589"/>
                  <a:gd name="connsiteY7" fmla="*/ 50958 h 201124"/>
                  <a:gd name="connsiteX8" fmla="*/ 312195 w 689589"/>
                  <a:gd name="connsiteY8" fmla="*/ 542 h 201124"/>
                  <a:gd name="connsiteX9" fmla="*/ 106844 w 689589"/>
                  <a:gd name="connsiteY9" fmla="*/ 30020 h 201124"/>
                  <a:gd name="connsiteX10" fmla="*/ 0 w 689589"/>
                  <a:gd name="connsiteY10" fmla="*/ 115659 h 201124"/>
                  <a:gd name="connsiteX0" fmla="*/ 0 w 689589"/>
                  <a:gd name="connsiteY0" fmla="*/ 115659 h 201124"/>
                  <a:gd name="connsiteX1" fmla="*/ 32118 w 689589"/>
                  <a:gd name="connsiteY1" fmla="*/ 150575 h 201124"/>
                  <a:gd name="connsiteX2" fmla="*/ 166973 w 689589"/>
                  <a:gd name="connsiteY2" fmla="*/ 65655 h 201124"/>
                  <a:gd name="connsiteX3" fmla="*/ 334921 w 689589"/>
                  <a:gd name="connsiteY3" fmla="*/ 68271 h 201124"/>
                  <a:gd name="connsiteX4" fmla="*/ 497576 w 689589"/>
                  <a:gd name="connsiteY4" fmla="*/ 135898 h 201124"/>
                  <a:gd name="connsiteX5" fmla="*/ 640618 w 689589"/>
                  <a:gd name="connsiteY5" fmla="*/ 201124 h 201124"/>
                  <a:gd name="connsiteX6" fmla="*/ 689589 w 689589"/>
                  <a:gd name="connsiteY6" fmla="*/ 146805 h 201124"/>
                  <a:gd name="connsiteX7" fmla="*/ 476990 w 689589"/>
                  <a:gd name="connsiteY7" fmla="*/ 50958 h 201124"/>
                  <a:gd name="connsiteX8" fmla="*/ 312195 w 689589"/>
                  <a:gd name="connsiteY8" fmla="*/ 542 h 201124"/>
                  <a:gd name="connsiteX9" fmla="*/ 106844 w 689589"/>
                  <a:gd name="connsiteY9" fmla="*/ 30020 h 201124"/>
                  <a:gd name="connsiteX10" fmla="*/ 0 w 689589"/>
                  <a:gd name="connsiteY10" fmla="*/ 115659 h 201124"/>
                  <a:gd name="connsiteX0" fmla="*/ 0 w 689589"/>
                  <a:gd name="connsiteY0" fmla="*/ 117642 h 203107"/>
                  <a:gd name="connsiteX1" fmla="*/ 32118 w 689589"/>
                  <a:gd name="connsiteY1" fmla="*/ 152558 h 203107"/>
                  <a:gd name="connsiteX2" fmla="*/ 166973 w 689589"/>
                  <a:gd name="connsiteY2" fmla="*/ 67638 h 203107"/>
                  <a:gd name="connsiteX3" fmla="*/ 334921 w 689589"/>
                  <a:gd name="connsiteY3" fmla="*/ 70254 h 203107"/>
                  <a:gd name="connsiteX4" fmla="*/ 497576 w 689589"/>
                  <a:gd name="connsiteY4" fmla="*/ 137881 h 203107"/>
                  <a:gd name="connsiteX5" fmla="*/ 640618 w 689589"/>
                  <a:gd name="connsiteY5" fmla="*/ 203107 h 203107"/>
                  <a:gd name="connsiteX6" fmla="*/ 689589 w 689589"/>
                  <a:gd name="connsiteY6" fmla="*/ 148788 h 203107"/>
                  <a:gd name="connsiteX7" fmla="*/ 476990 w 689589"/>
                  <a:gd name="connsiteY7" fmla="*/ 52941 h 203107"/>
                  <a:gd name="connsiteX8" fmla="*/ 312195 w 689589"/>
                  <a:gd name="connsiteY8" fmla="*/ 2525 h 203107"/>
                  <a:gd name="connsiteX9" fmla="*/ 106844 w 689589"/>
                  <a:gd name="connsiteY9" fmla="*/ 32003 h 203107"/>
                  <a:gd name="connsiteX10" fmla="*/ 0 w 689589"/>
                  <a:gd name="connsiteY10" fmla="*/ 117642 h 203107"/>
                  <a:gd name="connsiteX0" fmla="*/ 0 w 696997"/>
                  <a:gd name="connsiteY0" fmla="*/ 111325 h 203028"/>
                  <a:gd name="connsiteX1" fmla="*/ 39526 w 696997"/>
                  <a:gd name="connsiteY1" fmla="*/ 152479 h 203028"/>
                  <a:gd name="connsiteX2" fmla="*/ 174381 w 696997"/>
                  <a:gd name="connsiteY2" fmla="*/ 67559 h 203028"/>
                  <a:gd name="connsiteX3" fmla="*/ 342329 w 696997"/>
                  <a:gd name="connsiteY3" fmla="*/ 70175 h 203028"/>
                  <a:gd name="connsiteX4" fmla="*/ 504984 w 696997"/>
                  <a:gd name="connsiteY4" fmla="*/ 137802 h 203028"/>
                  <a:gd name="connsiteX5" fmla="*/ 648026 w 696997"/>
                  <a:gd name="connsiteY5" fmla="*/ 203028 h 203028"/>
                  <a:gd name="connsiteX6" fmla="*/ 696997 w 696997"/>
                  <a:gd name="connsiteY6" fmla="*/ 148709 h 203028"/>
                  <a:gd name="connsiteX7" fmla="*/ 484398 w 696997"/>
                  <a:gd name="connsiteY7" fmla="*/ 52862 h 203028"/>
                  <a:gd name="connsiteX8" fmla="*/ 319603 w 696997"/>
                  <a:gd name="connsiteY8" fmla="*/ 2446 h 203028"/>
                  <a:gd name="connsiteX9" fmla="*/ 114252 w 696997"/>
                  <a:gd name="connsiteY9" fmla="*/ 31924 h 203028"/>
                  <a:gd name="connsiteX10" fmla="*/ 0 w 696997"/>
                  <a:gd name="connsiteY10" fmla="*/ 111325 h 203028"/>
                  <a:gd name="connsiteX0" fmla="*/ 0 w 696997"/>
                  <a:gd name="connsiteY0" fmla="*/ 108483 h 200186"/>
                  <a:gd name="connsiteX1" fmla="*/ 39526 w 696997"/>
                  <a:gd name="connsiteY1" fmla="*/ 149637 h 200186"/>
                  <a:gd name="connsiteX2" fmla="*/ 174381 w 696997"/>
                  <a:gd name="connsiteY2" fmla="*/ 64717 h 200186"/>
                  <a:gd name="connsiteX3" fmla="*/ 342329 w 696997"/>
                  <a:gd name="connsiteY3" fmla="*/ 67333 h 200186"/>
                  <a:gd name="connsiteX4" fmla="*/ 504984 w 696997"/>
                  <a:gd name="connsiteY4" fmla="*/ 134960 h 200186"/>
                  <a:gd name="connsiteX5" fmla="*/ 648026 w 696997"/>
                  <a:gd name="connsiteY5" fmla="*/ 200186 h 200186"/>
                  <a:gd name="connsiteX6" fmla="*/ 696997 w 696997"/>
                  <a:gd name="connsiteY6" fmla="*/ 145867 h 200186"/>
                  <a:gd name="connsiteX7" fmla="*/ 484398 w 696997"/>
                  <a:gd name="connsiteY7" fmla="*/ 50020 h 200186"/>
                  <a:gd name="connsiteX8" fmla="*/ 289913 w 696997"/>
                  <a:gd name="connsiteY8" fmla="*/ 2673 h 200186"/>
                  <a:gd name="connsiteX9" fmla="*/ 114252 w 696997"/>
                  <a:gd name="connsiteY9" fmla="*/ 29082 h 200186"/>
                  <a:gd name="connsiteX10" fmla="*/ 0 w 696997"/>
                  <a:gd name="connsiteY10" fmla="*/ 108483 h 200186"/>
                  <a:gd name="connsiteX0" fmla="*/ 0 w 696997"/>
                  <a:gd name="connsiteY0" fmla="*/ 108483 h 200186"/>
                  <a:gd name="connsiteX1" fmla="*/ 39526 w 696997"/>
                  <a:gd name="connsiteY1" fmla="*/ 149637 h 200186"/>
                  <a:gd name="connsiteX2" fmla="*/ 174381 w 696997"/>
                  <a:gd name="connsiteY2" fmla="*/ 64717 h 200186"/>
                  <a:gd name="connsiteX3" fmla="*/ 342329 w 696997"/>
                  <a:gd name="connsiteY3" fmla="*/ 67333 h 200186"/>
                  <a:gd name="connsiteX4" fmla="*/ 504984 w 696997"/>
                  <a:gd name="connsiteY4" fmla="*/ 134960 h 200186"/>
                  <a:gd name="connsiteX5" fmla="*/ 648026 w 696997"/>
                  <a:gd name="connsiteY5" fmla="*/ 200186 h 200186"/>
                  <a:gd name="connsiteX6" fmla="*/ 696997 w 696997"/>
                  <a:gd name="connsiteY6" fmla="*/ 145867 h 200186"/>
                  <a:gd name="connsiteX7" fmla="*/ 484398 w 696997"/>
                  <a:gd name="connsiteY7" fmla="*/ 50020 h 200186"/>
                  <a:gd name="connsiteX8" fmla="*/ 289913 w 696997"/>
                  <a:gd name="connsiteY8" fmla="*/ 2673 h 200186"/>
                  <a:gd name="connsiteX9" fmla="*/ 114252 w 696997"/>
                  <a:gd name="connsiteY9" fmla="*/ 29082 h 200186"/>
                  <a:gd name="connsiteX10" fmla="*/ 0 w 696997"/>
                  <a:gd name="connsiteY10" fmla="*/ 108483 h 200186"/>
                  <a:gd name="connsiteX0" fmla="*/ 0 w 696997"/>
                  <a:gd name="connsiteY0" fmla="*/ 108483 h 193959"/>
                  <a:gd name="connsiteX1" fmla="*/ 39526 w 696997"/>
                  <a:gd name="connsiteY1" fmla="*/ 149637 h 193959"/>
                  <a:gd name="connsiteX2" fmla="*/ 174381 w 696997"/>
                  <a:gd name="connsiteY2" fmla="*/ 64717 h 193959"/>
                  <a:gd name="connsiteX3" fmla="*/ 342329 w 696997"/>
                  <a:gd name="connsiteY3" fmla="*/ 67333 h 193959"/>
                  <a:gd name="connsiteX4" fmla="*/ 504984 w 696997"/>
                  <a:gd name="connsiteY4" fmla="*/ 134960 h 193959"/>
                  <a:gd name="connsiteX5" fmla="*/ 648038 w 696997"/>
                  <a:gd name="connsiteY5" fmla="*/ 193959 h 193959"/>
                  <a:gd name="connsiteX6" fmla="*/ 696997 w 696997"/>
                  <a:gd name="connsiteY6" fmla="*/ 145867 h 193959"/>
                  <a:gd name="connsiteX7" fmla="*/ 484398 w 696997"/>
                  <a:gd name="connsiteY7" fmla="*/ 50020 h 193959"/>
                  <a:gd name="connsiteX8" fmla="*/ 289913 w 696997"/>
                  <a:gd name="connsiteY8" fmla="*/ 2673 h 193959"/>
                  <a:gd name="connsiteX9" fmla="*/ 114252 w 696997"/>
                  <a:gd name="connsiteY9" fmla="*/ 29082 h 193959"/>
                  <a:gd name="connsiteX10" fmla="*/ 0 w 696997"/>
                  <a:gd name="connsiteY10" fmla="*/ 108483 h 193959"/>
                  <a:gd name="connsiteX0" fmla="*/ 0 w 696997"/>
                  <a:gd name="connsiteY0" fmla="*/ 108483 h 193959"/>
                  <a:gd name="connsiteX1" fmla="*/ 39526 w 696997"/>
                  <a:gd name="connsiteY1" fmla="*/ 149637 h 193959"/>
                  <a:gd name="connsiteX2" fmla="*/ 174381 w 696997"/>
                  <a:gd name="connsiteY2" fmla="*/ 64717 h 193959"/>
                  <a:gd name="connsiteX3" fmla="*/ 342329 w 696997"/>
                  <a:gd name="connsiteY3" fmla="*/ 67333 h 193959"/>
                  <a:gd name="connsiteX4" fmla="*/ 504984 w 696997"/>
                  <a:gd name="connsiteY4" fmla="*/ 134960 h 193959"/>
                  <a:gd name="connsiteX5" fmla="*/ 648038 w 696997"/>
                  <a:gd name="connsiteY5" fmla="*/ 193959 h 193959"/>
                  <a:gd name="connsiteX6" fmla="*/ 696997 w 696997"/>
                  <a:gd name="connsiteY6" fmla="*/ 145867 h 193959"/>
                  <a:gd name="connsiteX7" fmla="*/ 484398 w 696997"/>
                  <a:gd name="connsiteY7" fmla="*/ 50020 h 193959"/>
                  <a:gd name="connsiteX8" fmla="*/ 289913 w 696997"/>
                  <a:gd name="connsiteY8" fmla="*/ 2673 h 193959"/>
                  <a:gd name="connsiteX9" fmla="*/ 114252 w 696997"/>
                  <a:gd name="connsiteY9" fmla="*/ 29082 h 193959"/>
                  <a:gd name="connsiteX10" fmla="*/ 0 w 696997"/>
                  <a:gd name="connsiteY10" fmla="*/ 108483 h 193959"/>
                  <a:gd name="connsiteX0" fmla="*/ 0 w 696997"/>
                  <a:gd name="connsiteY0" fmla="*/ 108483 h 193959"/>
                  <a:gd name="connsiteX1" fmla="*/ 39526 w 696997"/>
                  <a:gd name="connsiteY1" fmla="*/ 149637 h 193959"/>
                  <a:gd name="connsiteX2" fmla="*/ 174381 w 696997"/>
                  <a:gd name="connsiteY2" fmla="*/ 64717 h 193959"/>
                  <a:gd name="connsiteX3" fmla="*/ 342329 w 696997"/>
                  <a:gd name="connsiteY3" fmla="*/ 67333 h 193959"/>
                  <a:gd name="connsiteX4" fmla="*/ 497577 w 696997"/>
                  <a:gd name="connsiteY4" fmla="*/ 128722 h 193959"/>
                  <a:gd name="connsiteX5" fmla="*/ 648038 w 696997"/>
                  <a:gd name="connsiteY5" fmla="*/ 193959 h 193959"/>
                  <a:gd name="connsiteX6" fmla="*/ 696997 w 696997"/>
                  <a:gd name="connsiteY6" fmla="*/ 145867 h 193959"/>
                  <a:gd name="connsiteX7" fmla="*/ 484398 w 696997"/>
                  <a:gd name="connsiteY7" fmla="*/ 50020 h 193959"/>
                  <a:gd name="connsiteX8" fmla="*/ 289913 w 696997"/>
                  <a:gd name="connsiteY8" fmla="*/ 2673 h 193959"/>
                  <a:gd name="connsiteX9" fmla="*/ 114252 w 696997"/>
                  <a:gd name="connsiteY9" fmla="*/ 29082 h 193959"/>
                  <a:gd name="connsiteX10" fmla="*/ 0 w 696997"/>
                  <a:gd name="connsiteY10" fmla="*/ 108483 h 193959"/>
                  <a:gd name="connsiteX0" fmla="*/ 0 w 682175"/>
                  <a:gd name="connsiteY0" fmla="*/ 108483 h 193959"/>
                  <a:gd name="connsiteX1" fmla="*/ 39526 w 682175"/>
                  <a:gd name="connsiteY1" fmla="*/ 149637 h 193959"/>
                  <a:gd name="connsiteX2" fmla="*/ 174381 w 682175"/>
                  <a:gd name="connsiteY2" fmla="*/ 64717 h 193959"/>
                  <a:gd name="connsiteX3" fmla="*/ 342329 w 682175"/>
                  <a:gd name="connsiteY3" fmla="*/ 67333 h 193959"/>
                  <a:gd name="connsiteX4" fmla="*/ 497577 w 682175"/>
                  <a:gd name="connsiteY4" fmla="*/ 128722 h 193959"/>
                  <a:gd name="connsiteX5" fmla="*/ 648038 w 682175"/>
                  <a:gd name="connsiteY5" fmla="*/ 193959 h 193959"/>
                  <a:gd name="connsiteX6" fmla="*/ 682175 w 682175"/>
                  <a:gd name="connsiteY6" fmla="*/ 136504 h 193959"/>
                  <a:gd name="connsiteX7" fmla="*/ 484398 w 682175"/>
                  <a:gd name="connsiteY7" fmla="*/ 50020 h 193959"/>
                  <a:gd name="connsiteX8" fmla="*/ 289913 w 682175"/>
                  <a:gd name="connsiteY8" fmla="*/ 2673 h 193959"/>
                  <a:gd name="connsiteX9" fmla="*/ 114252 w 682175"/>
                  <a:gd name="connsiteY9" fmla="*/ 29082 h 193959"/>
                  <a:gd name="connsiteX10" fmla="*/ 0 w 682175"/>
                  <a:gd name="connsiteY10" fmla="*/ 108483 h 193959"/>
                  <a:gd name="connsiteX0" fmla="*/ 0 w 682175"/>
                  <a:gd name="connsiteY0" fmla="*/ 108483 h 197089"/>
                  <a:gd name="connsiteX1" fmla="*/ 39526 w 682175"/>
                  <a:gd name="connsiteY1" fmla="*/ 149637 h 197089"/>
                  <a:gd name="connsiteX2" fmla="*/ 174381 w 682175"/>
                  <a:gd name="connsiteY2" fmla="*/ 64717 h 197089"/>
                  <a:gd name="connsiteX3" fmla="*/ 342329 w 682175"/>
                  <a:gd name="connsiteY3" fmla="*/ 67333 h 197089"/>
                  <a:gd name="connsiteX4" fmla="*/ 497577 w 682175"/>
                  <a:gd name="connsiteY4" fmla="*/ 128722 h 197089"/>
                  <a:gd name="connsiteX5" fmla="*/ 659162 w 682175"/>
                  <a:gd name="connsiteY5" fmla="*/ 197089 h 197089"/>
                  <a:gd name="connsiteX6" fmla="*/ 682175 w 682175"/>
                  <a:gd name="connsiteY6" fmla="*/ 136504 h 197089"/>
                  <a:gd name="connsiteX7" fmla="*/ 484398 w 682175"/>
                  <a:gd name="connsiteY7" fmla="*/ 50020 h 197089"/>
                  <a:gd name="connsiteX8" fmla="*/ 289913 w 682175"/>
                  <a:gd name="connsiteY8" fmla="*/ 2673 h 197089"/>
                  <a:gd name="connsiteX9" fmla="*/ 114252 w 682175"/>
                  <a:gd name="connsiteY9" fmla="*/ 29082 h 197089"/>
                  <a:gd name="connsiteX10" fmla="*/ 0 w 682175"/>
                  <a:gd name="connsiteY10" fmla="*/ 108483 h 197089"/>
                  <a:gd name="connsiteX0" fmla="*/ 0 w 684201"/>
                  <a:gd name="connsiteY0" fmla="*/ 65651 h 196571"/>
                  <a:gd name="connsiteX1" fmla="*/ 41552 w 684201"/>
                  <a:gd name="connsiteY1" fmla="*/ 149119 h 196571"/>
                  <a:gd name="connsiteX2" fmla="*/ 176407 w 684201"/>
                  <a:gd name="connsiteY2" fmla="*/ 64199 h 196571"/>
                  <a:gd name="connsiteX3" fmla="*/ 344355 w 684201"/>
                  <a:gd name="connsiteY3" fmla="*/ 66815 h 196571"/>
                  <a:gd name="connsiteX4" fmla="*/ 499603 w 684201"/>
                  <a:gd name="connsiteY4" fmla="*/ 128204 h 196571"/>
                  <a:gd name="connsiteX5" fmla="*/ 661188 w 684201"/>
                  <a:gd name="connsiteY5" fmla="*/ 196571 h 196571"/>
                  <a:gd name="connsiteX6" fmla="*/ 684201 w 684201"/>
                  <a:gd name="connsiteY6" fmla="*/ 135986 h 196571"/>
                  <a:gd name="connsiteX7" fmla="*/ 486424 w 684201"/>
                  <a:gd name="connsiteY7" fmla="*/ 49502 h 196571"/>
                  <a:gd name="connsiteX8" fmla="*/ 291939 w 684201"/>
                  <a:gd name="connsiteY8" fmla="*/ 2155 h 196571"/>
                  <a:gd name="connsiteX9" fmla="*/ 116278 w 684201"/>
                  <a:gd name="connsiteY9" fmla="*/ 28564 h 196571"/>
                  <a:gd name="connsiteX10" fmla="*/ 0 w 684201"/>
                  <a:gd name="connsiteY10" fmla="*/ 65651 h 196571"/>
                  <a:gd name="connsiteX0" fmla="*/ 0 w 684201"/>
                  <a:gd name="connsiteY0" fmla="*/ 69127 h 200047"/>
                  <a:gd name="connsiteX1" fmla="*/ 41552 w 684201"/>
                  <a:gd name="connsiteY1" fmla="*/ 152595 h 200047"/>
                  <a:gd name="connsiteX2" fmla="*/ 176407 w 684201"/>
                  <a:gd name="connsiteY2" fmla="*/ 67675 h 200047"/>
                  <a:gd name="connsiteX3" fmla="*/ 344355 w 684201"/>
                  <a:gd name="connsiteY3" fmla="*/ 70291 h 200047"/>
                  <a:gd name="connsiteX4" fmla="*/ 499603 w 684201"/>
                  <a:gd name="connsiteY4" fmla="*/ 131680 h 200047"/>
                  <a:gd name="connsiteX5" fmla="*/ 661188 w 684201"/>
                  <a:gd name="connsiteY5" fmla="*/ 200047 h 200047"/>
                  <a:gd name="connsiteX6" fmla="*/ 684201 w 684201"/>
                  <a:gd name="connsiteY6" fmla="*/ 139462 h 200047"/>
                  <a:gd name="connsiteX7" fmla="*/ 486424 w 684201"/>
                  <a:gd name="connsiteY7" fmla="*/ 52978 h 200047"/>
                  <a:gd name="connsiteX8" fmla="*/ 291939 w 684201"/>
                  <a:gd name="connsiteY8" fmla="*/ 5631 h 200047"/>
                  <a:gd name="connsiteX9" fmla="*/ 123861 w 684201"/>
                  <a:gd name="connsiteY9" fmla="*/ 7959 h 200047"/>
                  <a:gd name="connsiteX10" fmla="*/ 0 w 684201"/>
                  <a:gd name="connsiteY10" fmla="*/ 69127 h 200047"/>
                  <a:gd name="connsiteX0" fmla="*/ 0 w 684201"/>
                  <a:gd name="connsiteY0" fmla="*/ 69054 h 199974"/>
                  <a:gd name="connsiteX1" fmla="*/ 41552 w 684201"/>
                  <a:gd name="connsiteY1" fmla="*/ 152522 h 199974"/>
                  <a:gd name="connsiteX2" fmla="*/ 176407 w 684201"/>
                  <a:gd name="connsiteY2" fmla="*/ 67602 h 199974"/>
                  <a:gd name="connsiteX3" fmla="*/ 344355 w 684201"/>
                  <a:gd name="connsiteY3" fmla="*/ 70218 h 199974"/>
                  <a:gd name="connsiteX4" fmla="*/ 499603 w 684201"/>
                  <a:gd name="connsiteY4" fmla="*/ 131607 h 199974"/>
                  <a:gd name="connsiteX5" fmla="*/ 661188 w 684201"/>
                  <a:gd name="connsiteY5" fmla="*/ 199974 h 199974"/>
                  <a:gd name="connsiteX6" fmla="*/ 684201 w 684201"/>
                  <a:gd name="connsiteY6" fmla="*/ 139389 h 199974"/>
                  <a:gd name="connsiteX7" fmla="*/ 452244 w 684201"/>
                  <a:gd name="connsiteY7" fmla="*/ 51768 h 199974"/>
                  <a:gd name="connsiteX8" fmla="*/ 291939 w 684201"/>
                  <a:gd name="connsiteY8" fmla="*/ 5558 h 199974"/>
                  <a:gd name="connsiteX9" fmla="*/ 123861 w 684201"/>
                  <a:gd name="connsiteY9" fmla="*/ 7886 h 199974"/>
                  <a:gd name="connsiteX10" fmla="*/ 0 w 684201"/>
                  <a:gd name="connsiteY10" fmla="*/ 69054 h 199974"/>
                  <a:gd name="connsiteX0" fmla="*/ 0 w 665318"/>
                  <a:gd name="connsiteY0" fmla="*/ 69054 h 199974"/>
                  <a:gd name="connsiteX1" fmla="*/ 41552 w 665318"/>
                  <a:gd name="connsiteY1" fmla="*/ 152522 h 199974"/>
                  <a:gd name="connsiteX2" fmla="*/ 176407 w 665318"/>
                  <a:gd name="connsiteY2" fmla="*/ 67602 h 199974"/>
                  <a:gd name="connsiteX3" fmla="*/ 344355 w 665318"/>
                  <a:gd name="connsiteY3" fmla="*/ 70218 h 199974"/>
                  <a:gd name="connsiteX4" fmla="*/ 499603 w 665318"/>
                  <a:gd name="connsiteY4" fmla="*/ 131607 h 199974"/>
                  <a:gd name="connsiteX5" fmla="*/ 661188 w 665318"/>
                  <a:gd name="connsiteY5" fmla="*/ 199974 h 199974"/>
                  <a:gd name="connsiteX6" fmla="*/ 665318 w 665318"/>
                  <a:gd name="connsiteY6" fmla="*/ 138422 h 199974"/>
                  <a:gd name="connsiteX7" fmla="*/ 452244 w 665318"/>
                  <a:gd name="connsiteY7" fmla="*/ 51768 h 199974"/>
                  <a:gd name="connsiteX8" fmla="*/ 291939 w 665318"/>
                  <a:gd name="connsiteY8" fmla="*/ 5558 h 199974"/>
                  <a:gd name="connsiteX9" fmla="*/ 123861 w 665318"/>
                  <a:gd name="connsiteY9" fmla="*/ 7886 h 199974"/>
                  <a:gd name="connsiteX10" fmla="*/ 0 w 665318"/>
                  <a:gd name="connsiteY10" fmla="*/ 69054 h 199974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44355 w 665318"/>
                  <a:gd name="connsiteY3" fmla="*/ 70218 h 200426"/>
                  <a:gd name="connsiteX4" fmla="*/ 499603 w 665318"/>
                  <a:gd name="connsiteY4" fmla="*/ 131607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10918 w 665318"/>
                  <a:gd name="connsiteY3" fmla="*/ 78908 h 200426"/>
                  <a:gd name="connsiteX4" fmla="*/ 499603 w 665318"/>
                  <a:gd name="connsiteY4" fmla="*/ 131607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10918 w 665318"/>
                  <a:gd name="connsiteY3" fmla="*/ 78908 h 200426"/>
                  <a:gd name="connsiteX4" fmla="*/ 473341 w 665318"/>
                  <a:gd name="connsiteY4" fmla="*/ 141886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10918 w 665318"/>
                  <a:gd name="connsiteY3" fmla="*/ 78908 h 200426"/>
                  <a:gd name="connsiteX4" fmla="*/ 473341 w 665318"/>
                  <a:gd name="connsiteY4" fmla="*/ 141886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187590"/>
                  <a:gd name="connsiteX1" fmla="*/ 41552 w 665318"/>
                  <a:gd name="connsiteY1" fmla="*/ 152522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473341 w 665318"/>
                  <a:gd name="connsiteY4" fmla="*/ 141886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1552 w 665318"/>
                  <a:gd name="connsiteY1" fmla="*/ 152522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2164 w 665318"/>
                  <a:gd name="connsiteY1" fmla="*/ 114014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2164 w 665318"/>
                  <a:gd name="connsiteY1" fmla="*/ 114014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2164 w 665318"/>
                  <a:gd name="connsiteY1" fmla="*/ 114014 h 187590"/>
                  <a:gd name="connsiteX2" fmla="*/ 188320 w 665318"/>
                  <a:gd name="connsiteY2" fmla="*/ 5414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77401 h 195937"/>
                  <a:gd name="connsiteX1" fmla="*/ 42164 w 665318"/>
                  <a:gd name="connsiteY1" fmla="*/ 122361 h 195937"/>
                  <a:gd name="connsiteX2" fmla="*/ 188320 w 665318"/>
                  <a:gd name="connsiteY2" fmla="*/ 62489 h 195937"/>
                  <a:gd name="connsiteX3" fmla="*/ 310918 w 665318"/>
                  <a:gd name="connsiteY3" fmla="*/ 87255 h 195937"/>
                  <a:gd name="connsiteX4" fmla="*/ 500346 w 665318"/>
                  <a:gd name="connsiteY4" fmla="*/ 149781 h 195937"/>
                  <a:gd name="connsiteX5" fmla="*/ 634386 w 665318"/>
                  <a:gd name="connsiteY5" fmla="*/ 195937 h 195937"/>
                  <a:gd name="connsiteX6" fmla="*/ 665318 w 665318"/>
                  <a:gd name="connsiteY6" fmla="*/ 146769 h 195937"/>
                  <a:gd name="connsiteX7" fmla="*/ 452244 w 665318"/>
                  <a:gd name="connsiteY7" fmla="*/ 60115 h 195937"/>
                  <a:gd name="connsiteX8" fmla="*/ 291939 w 665318"/>
                  <a:gd name="connsiteY8" fmla="*/ 13905 h 195937"/>
                  <a:gd name="connsiteX9" fmla="*/ 142949 w 665318"/>
                  <a:gd name="connsiteY9" fmla="*/ 4364 h 195937"/>
                  <a:gd name="connsiteX10" fmla="*/ 0 w 665318"/>
                  <a:gd name="connsiteY10" fmla="*/ 77401 h 19593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79046 w 656044"/>
                  <a:gd name="connsiteY2" fmla="*/ 61229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79046 w 656044"/>
                  <a:gd name="connsiteY2" fmla="*/ 61229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44662 w 656044"/>
                  <a:gd name="connsiteY2" fmla="*/ 72928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44662 w 656044"/>
                  <a:gd name="connsiteY2" fmla="*/ 72928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44662 w 656044"/>
                  <a:gd name="connsiteY2" fmla="*/ 72928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442970 w 656044"/>
                  <a:gd name="connsiteY7" fmla="*/ 58855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44662 w 656044"/>
                  <a:gd name="connsiteY2" fmla="*/ 72928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442970 w 656044"/>
                  <a:gd name="connsiteY7" fmla="*/ 58855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69976 w 656044"/>
                  <a:gd name="connsiteY2" fmla="*/ 65661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442970 w 656044"/>
                  <a:gd name="connsiteY7" fmla="*/ 58855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69976 w 656044"/>
                  <a:gd name="connsiteY2" fmla="*/ 65661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503686 w 656044"/>
                  <a:gd name="connsiteY7" fmla="*/ 13393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709940"/>
                  <a:gd name="connsiteY0" fmla="*/ 58875 h 200697"/>
                  <a:gd name="connsiteX1" fmla="*/ 32890 w 709940"/>
                  <a:gd name="connsiteY1" fmla="*/ 121101 h 200697"/>
                  <a:gd name="connsiteX2" fmla="*/ 169976 w 709940"/>
                  <a:gd name="connsiteY2" fmla="*/ 65661 h 200697"/>
                  <a:gd name="connsiteX3" fmla="*/ 301644 w 709940"/>
                  <a:gd name="connsiteY3" fmla="*/ 85995 h 200697"/>
                  <a:gd name="connsiteX4" fmla="*/ 491072 w 709940"/>
                  <a:gd name="connsiteY4" fmla="*/ 148521 h 200697"/>
                  <a:gd name="connsiteX5" fmla="*/ 623217 w 709940"/>
                  <a:gd name="connsiteY5" fmla="*/ 200697 h 200697"/>
                  <a:gd name="connsiteX6" fmla="*/ 709940 w 709940"/>
                  <a:gd name="connsiteY6" fmla="*/ 128174 h 200697"/>
                  <a:gd name="connsiteX7" fmla="*/ 503686 w 709940"/>
                  <a:gd name="connsiteY7" fmla="*/ 13393 h 200697"/>
                  <a:gd name="connsiteX8" fmla="*/ 282665 w 709940"/>
                  <a:gd name="connsiteY8" fmla="*/ 12645 h 200697"/>
                  <a:gd name="connsiteX9" fmla="*/ 133675 w 709940"/>
                  <a:gd name="connsiteY9" fmla="*/ 3104 h 200697"/>
                  <a:gd name="connsiteX10" fmla="*/ 0 w 709940"/>
                  <a:gd name="connsiteY10" fmla="*/ 58875 h 200697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301644 w 709940"/>
                  <a:gd name="connsiteY3" fmla="*/ 85995 h 168800"/>
                  <a:gd name="connsiteX4" fmla="*/ 491072 w 709940"/>
                  <a:gd name="connsiteY4" fmla="*/ 148521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301644 w 709940"/>
                  <a:gd name="connsiteY3" fmla="*/ 85995 h 168800"/>
                  <a:gd name="connsiteX4" fmla="*/ 503568 w 709940"/>
                  <a:gd name="connsiteY4" fmla="*/ 102063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288132 w 709940"/>
                  <a:gd name="connsiteY3" fmla="*/ 50259 h 168800"/>
                  <a:gd name="connsiteX4" fmla="*/ 503568 w 709940"/>
                  <a:gd name="connsiteY4" fmla="*/ 102063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288132 w 709940"/>
                  <a:gd name="connsiteY3" fmla="*/ 50259 h 168800"/>
                  <a:gd name="connsiteX4" fmla="*/ 474947 w 709940"/>
                  <a:gd name="connsiteY4" fmla="*/ 94763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91378 h 201303"/>
                  <a:gd name="connsiteX1" fmla="*/ 32890 w 709940"/>
                  <a:gd name="connsiteY1" fmla="*/ 153604 h 201303"/>
                  <a:gd name="connsiteX2" fmla="*/ 169976 w 709940"/>
                  <a:gd name="connsiteY2" fmla="*/ 98164 h 201303"/>
                  <a:gd name="connsiteX3" fmla="*/ 288132 w 709940"/>
                  <a:gd name="connsiteY3" fmla="*/ 82762 h 201303"/>
                  <a:gd name="connsiteX4" fmla="*/ 474947 w 709940"/>
                  <a:gd name="connsiteY4" fmla="*/ 127266 h 201303"/>
                  <a:gd name="connsiteX5" fmla="*/ 656413 w 709940"/>
                  <a:gd name="connsiteY5" fmla="*/ 201303 h 201303"/>
                  <a:gd name="connsiteX6" fmla="*/ 709940 w 709940"/>
                  <a:gd name="connsiteY6" fmla="*/ 160677 h 201303"/>
                  <a:gd name="connsiteX7" fmla="*/ 503686 w 709940"/>
                  <a:gd name="connsiteY7" fmla="*/ 45896 h 201303"/>
                  <a:gd name="connsiteX8" fmla="*/ 285362 w 709940"/>
                  <a:gd name="connsiteY8" fmla="*/ 1841 h 201303"/>
                  <a:gd name="connsiteX9" fmla="*/ 133675 w 709940"/>
                  <a:gd name="connsiteY9" fmla="*/ 35607 h 201303"/>
                  <a:gd name="connsiteX10" fmla="*/ 0 w 709940"/>
                  <a:gd name="connsiteY10" fmla="*/ 91378 h 201303"/>
                  <a:gd name="connsiteX0" fmla="*/ 0 w 709940"/>
                  <a:gd name="connsiteY0" fmla="*/ 91378 h 201303"/>
                  <a:gd name="connsiteX1" fmla="*/ 32890 w 709940"/>
                  <a:gd name="connsiteY1" fmla="*/ 153604 h 201303"/>
                  <a:gd name="connsiteX2" fmla="*/ 169976 w 709940"/>
                  <a:gd name="connsiteY2" fmla="*/ 98164 h 201303"/>
                  <a:gd name="connsiteX3" fmla="*/ 288132 w 709940"/>
                  <a:gd name="connsiteY3" fmla="*/ 82762 h 201303"/>
                  <a:gd name="connsiteX4" fmla="*/ 474947 w 709940"/>
                  <a:gd name="connsiteY4" fmla="*/ 127266 h 201303"/>
                  <a:gd name="connsiteX5" fmla="*/ 656413 w 709940"/>
                  <a:gd name="connsiteY5" fmla="*/ 201303 h 201303"/>
                  <a:gd name="connsiteX6" fmla="*/ 709940 w 709940"/>
                  <a:gd name="connsiteY6" fmla="*/ 160677 h 201303"/>
                  <a:gd name="connsiteX7" fmla="*/ 494253 w 709940"/>
                  <a:gd name="connsiteY7" fmla="*/ 56003 h 201303"/>
                  <a:gd name="connsiteX8" fmla="*/ 285362 w 709940"/>
                  <a:gd name="connsiteY8" fmla="*/ 1841 h 201303"/>
                  <a:gd name="connsiteX9" fmla="*/ 133675 w 709940"/>
                  <a:gd name="connsiteY9" fmla="*/ 35607 h 201303"/>
                  <a:gd name="connsiteX10" fmla="*/ 0 w 709940"/>
                  <a:gd name="connsiteY10" fmla="*/ 91378 h 201303"/>
                  <a:gd name="connsiteX0" fmla="*/ 0 w 709940"/>
                  <a:gd name="connsiteY0" fmla="*/ 77782 h 187707"/>
                  <a:gd name="connsiteX1" fmla="*/ 32890 w 709940"/>
                  <a:gd name="connsiteY1" fmla="*/ 140008 h 187707"/>
                  <a:gd name="connsiteX2" fmla="*/ 169976 w 709940"/>
                  <a:gd name="connsiteY2" fmla="*/ 84568 h 187707"/>
                  <a:gd name="connsiteX3" fmla="*/ 288132 w 709940"/>
                  <a:gd name="connsiteY3" fmla="*/ 69166 h 187707"/>
                  <a:gd name="connsiteX4" fmla="*/ 474947 w 709940"/>
                  <a:gd name="connsiteY4" fmla="*/ 113670 h 187707"/>
                  <a:gd name="connsiteX5" fmla="*/ 656413 w 709940"/>
                  <a:gd name="connsiteY5" fmla="*/ 187707 h 187707"/>
                  <a:gd name="connsiteX6" fmla="*/ 709940 w 709940"/>
                  <a:gd name="connsiteY6" fmla="*/ 147081 h 187707"/>
                  <a:gd name="connsiteX7" fmla="*/ 494253 w 709940"/>
                  <a:gd name="connsiteY7" fmla="*/ 42407 h 187707"/>
                  <a:gd name="connsiteX8" fmla="*/ 269519 w 709940"/>
                  <a:gd name="connsiteY8" fmla="*/ 2772 h 187707"/>
                  <a:gd name="connsiteX9" fmla="*/ 133675 w 709940"/>
                  <a:gd name="connsiteY9" fmla="*/ 22011 h 187707"/>
                  <a:gd name="connsiteX10" fmla="*/ 0 w 709940"/>
                  <a:gd name="connsiteY10" fmla="*/ 77782 h 187707"/>
                  <a:gd name="connsiteX0" fmla="*/ 0 w 709940"/>
                  <a:gd name="connsiteY0" fmla="*/ 78648 h 188573"/>
                  <a:gd name="connsiteX1" fmla="*/ 32890 w 709940"/>
                  <a:gd name="connsiteY1" fmla="*/ 140874 h 188573"/>
                  <a:gd name="connsiteX2" fmla="*/ 169976 w 709940"/>
                  <a:gd name="connsiteY2" fmla="*/ 85434 h 188573"/>
                  <a:gd name="connsiteX3" fmla="*/ 288132 w 709940"/>
                  <a:gd name="connsiteY3" fmla="*/ 70032 h 188573"/>
                  <a:gd name="connsiteX4" fmla="*/ 474947 w 709940"/>
                  <a:gd name="connsiteY4" fmla="*/ 114536 h 188573"/>
                  <a:gd name="connsiteX5" fmla="*/ 656413 w 709940"/>
                  <a:gd name="connsiteY5" fmla="*/ 188573 h 188573"/>
                  <a:gd name="connsiteX6" fmla="*/ 709940 w 709940"/>
                  <a:gd name="connsiteY6" fmla="*/ 147947 h 188573"/>
                  <a:gd name="connsiteX7" fmla="*/ 494253 w 709940"/>
                  <a:gd name="connsiteY7" fmla="*/ 43273 h 188573"/>
                  <a:gd name="connsiteX8" fmla="*/ 269519 w 709940"/>
                  <a:gd name="connsiteY8" fmla="*/ 3638 h 188573"/>
                  <a:gd name="connsiteX9" fmla="*/ 108444 w 709940"/>
                  <a:gd name="connsiteY9" fmla="*/ 16845 h 188573"/>
                  <a:gd name="connsiteX10" fmla="*/ 0 w 709940"/>
                  <a:gd name="connsiteY10" fmla="*/ 78648 h 188573"/>
                  <a:gd name="connsiteX0" fmla="*/ 0 w 709940"/>
                  <a:gd name="connsiteY0" fmla="*/ 78648 h 188573"/>
                  <a:gd name="connsiteX1" fmla="*/ 32890 w 709940"/>
                  <a:gd name="connsiteY1" fmla="*/ 140874 h 188573"/>
                  <a:gd name="connsiteX2" fmla="*/ 182429 w 709940"/>
                  <a:gd name="connsiteY2" fmla="*/ 69640 h 188573"/>
                  <a:gd name="connsiteX3" fmla="*/ 288132 w 709940"/>
                  <a:gd name="connsiteY3" fmla="*/ 70032 h 188573"/>
                  <a:gd name="connsiteX4" fmla="*/ 474947 w 709940"/>
                  <a:gd name="connsiteY4" fmla="*/ 114536 h 188573"/>
                  <a:gd name="connsiteX5" fmla="*/ 656413 w 709940"/>
                  <a:gd name="connsiteY5" fmla="*/ 188573 h 188573"/>
                  <a:gd name="connsiteX6" fmla="*/ 709940 w 709940"/>
                  <a:gd name="connsiteY6" fmla="*/ 147947 h 188573"/>
                  <a:gd name="connsiteX7" fmla="*/ 494253 w 709940"/>
                  <a:gd name="connsiteY7" fmla="*/ 43273 h 188573"/>
                  <a:gd name="connsiteX8" fmla="*/ 269519 w 709940"/>
                  <a:gd name="connsiteY8" fmla="*/ 3638 h 188573"/>
                  <a:gd name="connsiteX9" fmla="*/ 108444 w 709940"/>
                  <a:gd name="connsiteY9" fmla="*/ 16845 h 188573"/>
                  <a:gd name="connsiteX10" fmla="*/ 0 w 709940"/>
                  <a:gd name="connsiteY10" fmla="*/ 78648 h 188573"/>
                  <a:gd name="connsiteX0" fmla="*/ 0 w 709940"/>
                  <a:gd name="connsiteY0" fmla="*/ 78648 h 188573"/>
                  <a:gd name="connsiteX1" fmla="*/ 32890 w 709940"/>
                  <a:gd name="connsiteY1" fmla="*/ 140874 h 188573"/>
                  <a:gd name="connsiteX2" fmla="*/ 182429 w 709940"/>
                  <a:gd name="connsiteY2" fmla="*/ 69640 h 188573"/>
                  <a:gd name="connsiteX3" fmla="*/ 288132 w 709940"/>
                  <a:gd name="connsiteY3" fmla="*/ 70032 h 188573"/>
                  <a:gd name="connsiteX4" fmla="*/ 474947 w 709940"/>
                  <a:gd name="connsiteY4" fmla="*/ 114536 h 188573"/>
                  <a:gd name="connsiteX5" fmla="*/ 656413 w 709940"/>
                  <a:gd name="connsiteY5" fmla="*/ 188573 h 188573"/>
                  <a:gd name="connsiteX6" fmla="*/ 709940 w 709940"/>
                  <a:gd name="connsiteY6" fmla="*/ 147947 h 188573"/>
                  <a:gd name="connsiteX7" fmla="*/ 494253 w 709940"/>
                  <a:gd name="connsiteY7" fmla="*/ 43273 h 188573"/>
                  <a:gd name="connsiteX8" fmla="*/ 269519 w 709940"/>
                  <a:gd name="connsiteY8" fmla="*/ 3638 h 188573"/>
                  <a:gd name="connsiteX9" fmla="*/ 108444 w 709940"/>
                  <a:gd name="connsiteY9" fmla="*/ 16845 h 188573"/>
                  <a:gd name="connsiteX10" fmla="*/ 0 w 709940"/>
                  <a:gd name="connsiteY10" fmla="*/ 78648 h 188573"/>
                  <a:gd name="connsiteX0" fmla="*/ 0 w 709206"/>
                  <a:gd name="connsiteY0" fmla="*/ 92966 h 188981"/>
                  <a:gd name="connsiteX1" fmla="*/ 32156 w 709206"/>
                  <a:gd name="connsiteY1" fmla="*/ 141282 h 188981"/>
                  <a:gd name="connsiteX2" fmla="*/ 181695 w 709206"/>
                  <a:gd name="connsiteY2" fmla="*/ 70048 h 188981"/>
                  <a:gd name="connsiteX3" fmla="*/ 287398 w 709206"/>
                  <a:gd name="connsiteY3" fmla="*/ 70440 h 188981"/>
                  <a:gd name="connsiteX4" fmla="*/ 474213 w 709206"/>
                  <a:gd name="connsiteY4" fmla="*/ 114944 h 188981"/>
                  <a:gd name="connsiteX5" fmla="*/ 655679 w 709206"/>
                  <a:gd name="connsiteY5" fmla="*/ 188981 h 188981"/>
                  <a:gd name="connsiteX6" fmla="*/ 709206 w 709206"/>
                  <a:gd name="connsiteY6" fmla="*/ 148355 h 188981"/>
                  <a:gd name="connsiteX7" fmla="*/ 493519 w 709206"/>
                  <a:gd name="connsiteY7" fmla="*/ 43681 h 188981"/>
                  <a:gd name="connsiteX8" fmla="*/ 268785 w 709206"/>
                  <a:gd name="connsiteY8" fmla="*/ 4046 h 188981"/>
                  <a:gd name="connsiteX9" fmla="*/ 107710 w 709206"/>
                  <a:gd name="connsiteY9" fmla="*/ 17253 h 188981"/>
                  <a:gd name="connsiteX10" fmla="*/ 0 w 709206"/>
                  <a:gd name="connsiteY10" fmla="*/ 92966 h 188981"/>
                  <a:gd name="connsiteX0" fmla="*/ 0 w 709206"/>
                  <a:gd name="connsiteY0" fmla="*/ 91994 h 188009"/>
                  <a:gd name="connsiteX1" fmla="*/ 32156 w 709206"/>
                  <a:gd name="connsiteY1" fmla="*/ 140310 h 188009"/>
                  <a:gd name="connsiteX2" fmla="*/ 181695 w 709206"/>
                  <a:gd name="connsiteY2" fmla="*/ 69076 h 188009"/>
                  <a:gd name="connsiteX3" fmla="*/ 287398 w 709206"/>
                  <a:gd name="connsiteY3" fmla="*/ 69468 h 188009"/>
                  <a:gd name="connsiteX4" fmla="*/ 474213 w 709206"/>
                  <a:gd name="connsiteY4" fmla="*/ 113972 h 188009"/>
                  <a:gd name="connsiteX5" fmla="*/ 655679 w 709206"/>
                  <a:gd name="connsiteY5" fmla="*/ 188009 h 188009"/>
                  <a:gd name="connsiteX6" fmla="*/ 709206 w 709206"/>
                  <a:gd name="connsiteY6" fmla="*/ 147383 h 188009"/>
                  <a:gd name="connsiteX7" fmla="*/ 493519 w 709206"/>
                  <a:gd name="connsiteY7" fmla="*/ 42709 h 188009"/>
                  <a:gd name="connsiteX8" fmla="*/ 268785 w 709206"/>
                  <a:gd name="connsiteY8" fmla="*/ 3074 h 188009"/>
                  <a:gd name="connsiteX9" fmla="*/ 104688 w 709206"/>
                  <a:gd name="connsiteY9" fmla="*/ 21968 h 188009"/>
                  <a:gd name="connsiteX10" fmla="*/ 0 w 709206"/>
                  <a:gd name="connsiteY10" fmla="*/ 91994 h 188009"/>
                  <a:gd name="connsiteX0" fmla="*/ 0 w 709206"/>
                  <a:gd name="connsiteY0" fmla="*/ 91994 h 188009"/>
                  <a:gd name="connsiteX1" fmla="*/ 32156 w 709206"/>
                  <a:gd name="connsiteY1" fmla="*/ 140310 h 188009"/>
                  <a:gd name="connsiteX2" fmla="*/ 152664 w 709206"/>
                  <a:gd name="connsiteY2" fmla="*/ 85486 h 188009"/>
                  <a:gd name="connsiteX3" fmla="*/ 287398 w 709206"/>
                  <a:gd name="connsiteY3" fmla="*/ 69468 h 188009"/>
                  <a:gd name="connsiteX4" fmla="*/ 474213 w 709206"/>
                  <a:gd name="connsiteY4" fmla="*/ 113972 h 188009"/>
                  <a:gd name="connsiteX5" fmla="*/ 655679 w 709206"/>
                  <a:gd name="connsiteY5" fmla="*/ 188009 h 188009"/>
                  <a:gd name="connsiteX6" fmla="*/ 709206 w 709206"/>
                  <a:gd name="connsiteY6" fmla="*/ 147383 h 188009"/>
                  <a:gd name="connsiteX7" fmla="*/ 493519 w 709206"/>
                  <a:gd name="connsiteY7" fmla="*/ 42709 h 188009"/>
                  <a:gd name="connsiteX8" fmla="*/ 268785 w 709206"/>
                  <a:gd name="connsiteY8" fmla="*/ 3074 h 188009"/>
                  <a:gd name="connsiteX9" fmla="*/ 104688 w 709206"/>
                  <a:gd name="connsiteY9" fmla="*/ 21968 h 188009"/>
                  <a:gd name="connsiteX10" fmla="*/ 0 w 709206"/>
                  <a:gd name="connsiteY10" fmla="*/ 91994 h 188009"/>
                  <a:gd name="connsiteX0" fmla="*/ 0 w 709206"/>
                  <a:gd name="connsiteY0" fmla="*/ 91994 h 188009"/>
                  <a:gd name="connsiteX1" fmla="*/ 32156 w 709206"/>
                  <a:gd name="connsiteY1" fmla="*/ 140310 h 188009"/>
                  <a:gd name="connsiteX2" fmla="*/ 152664 w 709206"/>
                  <a:gd name="connsiteY2" fmla="*/ 85486 h 188009"/>
                  <a:gd name="connsiteX3" fmla="*/ 287398 w 709206"/>
                  <a:gd name="connsiteY3" fmla="*/ 69468 h 188009"/>
                  <a:gd name="connsiteX4" fmla="*/ 474213 w 709206"/>
                  <a:gd name="connsiteY4" fmla="*/ 113972 h 188009"/>
                  <a:gd name="connsiteX5" fmla="*/ 655679 w 709206"/>
                  <a:gd name="connsiteY5" fmla="*/ 188009 h 188009"/>
                  <a:gd name="connsiteX6" fmla="*/ 709206 w 709206"/>
                  <a:gd name="connsiteY6" fmla="*/ 147383 h 188009"/>
                  <a:gd name="connsiteX7" fmla="*/ 493519 w 709206"/>
                  <a:gd name="connsiteY7" fmla="*/ 42709 h 188009"/>
                  <a:gd name="connsiteX8" fmla="*/ 268785 w 709206"/>
                  <a:gd name="connsiteY8" fmla="*/ 3074 h 188009"/>
                  <a:gd name="connsiteX9" fmla="*/ 104688 w 709206"/>
                  <a:gd name="connsiteY9" fmla="*/ 21968 h 188009"/>
                  <a:gd name="connsiteX10" fmla="*/ 0 w 709206"/>
                  <a:gd name="connsiteY10" fmla="*/ 91994 h 18800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493519 w 709206"/>
                  <a:gd name="connsiteY7" fmla="*/ 55849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493519 w 709206"/>
                  <a:gd name="connsiteY7" fmla="*/ 55849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513485 w 709206"/>
                  <a:gd name="connsiteY7" fmla="*/ 56501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513485 w 709206"/>
                  <a:gd name="connsiteY7" fmla="*/ 56501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11256"/>
                  <a:gd name="connsiteX1" fmla="*/ 32156 w 709206"/>
                  <a:gd name="connsiteY1" fmla="*/ 153450 h 211256"/>
                  <a:gd name="connsiteX2" fmla="*/ 152664 w 709206"/>
                  <a:gd name="connsiteY2" fmla="*/ 98626 h 211256"/>
                  <a:gd name="connsiteX3" fmla="*/ 287398 w 709206"/>
                  <a:gd name="connsiteY3" fmla="*/ 82608 h 211256"/>
                  <a:gd name="connsiteX4" fmla="*/ 474213 w 709206"/>
                  <a:gd name="connsiteY4" fmla="*/ 127112 h 211256"/>
                  <a:gd name="connsiteX5" fmla="*/ 646248 w 709206"/>
                  <a:gd name="connsiteY5" fmla="*/ 211256 h 211256"/>
                  <a:gd name="connsiteX6" fmla="*/ 709206 w 709206"/>
                  <a:gd name="connsiteY6" fmla="*/ 160523 h 211256"/>
                  <a:gd name="connsiteX7" fmla="*/ 513485 w 709206"/>
                  <a:gd name="connsiteY7" fmla="*/ 56501 h 211256"/>
                  <a:gd name="connsiteX8" fmla="*/ 276339 w 709206"/>
                  <a:gd name="connsiteY8" fmla="*/ 1996 h 211256"/>
                  <a:gd name="connsiteX9" fmla="*/ 104688 w 709206"/>
                  <a:gd name="connsiteY9" fmla="*/ 35108 h 211256"/>
                  <a:gd name="connsiteX10" fmla="*/ 0 w 709206"/>
                  <a:gd name="connsiteY10" fmla="*/ 105134 h 211256"/>
                  <a:gd name="connsiteX0" fmla="*/ 0 w 709206"/>
                  <a:gd name="connsiteY0" fmla="*/ 105134 h 211256"/>
                  <a:gd name="connsiteX1" fmla="*/ 32156 w 709206"/>
                  <a:gd name="connsiteY1" fmla="*/ 153450 h 211256"/>
                  <a:gd name="connsiteX2" fmla="*/ 152664 w 709206"/>
                  <a:gd name="connsiteY2" fmla="*/ 98626 h 211256"/>
                  <a:gd name="connsiteX3" fmla="*/ 287398 w 709206"/>
                  <a:gd name="connsiteY3" fmla="*/ 82608 h 211256"/>
                  <a:gd name="connsiteX4" fmla="*/ 474213 w 709206"/>
                  <a:gd name="connsiteY4" fmla="*/ 127112 h 211256"/>
                  <a:gd name="connsiteX5" fmla="*/ 646248 w 709206"/>
                  <a:gd name="connsiteY5" fmla="*/ 211256 h 211256"/>
                  <a:gd name="connsiteX6" fmla="*/ 709206 w 709206"/>
                  <a:gd name="connsiteY6" fmla="*/ 160523 h 211256"/>
                  <a:gd name="connsiteX7" fmla="*/ 513485 w 709206"/>
                  <a:gd name="connsiteY7" fmla="*/ 56501 h 211256"/>
                  <a:gd name="connsiteX8" fmla="*/ 276339 w 709206"/>
                  <a:gd name="connsiteY8" fmla="*/ 1996 h 211256"/>
                  <a:gd name="connsiteX9" fmla="*/ 104688 w 709206"/>
                  <a:gd name="connsiteY9" fmla="*/ 35108 h 211256"/>
                  <a:gd name="connsiteX10" fmla="*/ 0 w 709206"/>
                  <a:gd name="connsiteY10" fmla="*/ 105134 h 211256"/>
                  <a:gd name="connsiteX0" fmla="*/ 0 w 709206"/>
                  <a:gd name="connsiteY0" fmla="*/ 104772 h 210894"/>
                  <a:gd name="connsiteX1" fmla="*/ 32156 w 709206"/>
                  <a:gd name="connsiteY1" fmla="*/ 153088 h 210894"/>
                  <a:gd name="connsiteX2" fmla="*/ 152664 w 709206"/>
                  <a:gd name="connsiteY2" fmla="*/ 98264 h 210894"/>
                  <a:gd name="connsiteX3" fmla="*/ 287398 w 709206"/>
                  <a:gd name="connsiteY3" fmla="*/ 82246 h 210894"/>
                  <a:gd name="connsiteX4" fmla="*/ 474213 w 709206"/>
                  <a:gd name="connsiteY4" fmla="*/ 126750 h 210894"/>
                  <a:gd name="connsiteX5" fmla="*/ 646248 w 709206"/>
                  <a:gd name="connsiteY5" fmla="*/ 210894 h 210894"/>
                  <a:gd name="connsiteX6" fmla="*/ 709206 w 709206"/>
                  <a:gd name="connsiteY6" fmla="*/ 160161 h 210894"/>
                  <a:gd name="connsiteX7" fmla="*/ 513485 w 709206"/>
                  <a:gd name="connsiteY7" fmla="*/ 56139 h 210894"/>
                  <a:gd name="connsiteX8" fmla="*/ 276339 w 709206"/>
                  <a:gd name="connsiteY8" fmla="*/ 1634 h 210894"/>
                  <a:gd name="connsiteX9" fmla="*/ 0 w 709206"/>
                  <a:gd name="connsiteY9" fmla="*/ 104772 h 210894"/>
                  <a:gd name="connsiteX0" fmla="*/ 0 w 709206"/>
                  <a:gd name="connsiteY0" fmla="*/ 104772 h 210894"/>
                  <a:gd name="connsiteX1" fmla="*/ 32156 w 709206"/>
                  <a:gd name="connsiteY1" fmla="*/ 153088 h 210894"/>
                  <a:gd name="connsiteX2" fmla="*/ 287398 w 709206"/>
                  <a:gd name="connsiteY2" fmla="*/ 82246 h 210894"/>
                  <a:gd name="connsiteX3" fmla="*/ 474213 w 709206"/>
                  <a:gd name="connsiteY3" fmla="*/ 126750 h 210894"/>
                  <a:gd name="connsiteX4" fmla="*/ 646248 w 709206"/>
                  <a:gd name="connsiteY4" fmla="*/ 210894 h 210894"/>
                  <a:gd name="connsiteX5" fmla="*/ 709206 w 709206"/>
                  <a:gd name="connsiteY5" fmla="*/ 160161 h 210894"/>
                  <a:gd name="connsiteX6" fmla="*/ 513485 w 709206"/>
                  <a:gd name="connsiteY6" fmla="*/ 56139 h 210894"/>
                  <a:gd name="connsiteX7" fmla="*/ 276339 w 709206"/>
                  <a:gd name="connsiteY7" fmla="*/ 1634 h 210894"/>
                  <a:gd name="connsiteX8" fmla="*/ 0 w 709206"/>
                  <a:gd name="connsiteY8" fmla="*/ 104772 h 210894"/>
                  <a:gd name="connsiteX0" fmla="*/ 0 w 709206"/>
                  <a:gd name="connsiteY0" fmla="*/ 104772 h 210894"/>
                  <a:gd name="connsiteX1" fmla="*/ 129983 w 709206"/>
                  <a:gd name="connsiteY1" fmla="*/ 95526 h 210894"/>
                  <a:gd name="connsiteX2" fmla="*/ 287398 w 709206"/>
                  <a:gd name="connsiteY2" fmla="*/ 82246 h 210894"/>
                  <a:gd name="connsiteX3" fmla="*/ 474213 w 709206"/>
                  <a:gd name="connsiteY3" fmla="*/ 126750 h 210894"/>
                  <a:gd name="connsiteX4" fmla="*/ 646248 w 709206"/>
                  <a:gd name="connsiteY4" fmla="*/ 210894 h 210894"/>
                  <a:gd name="connsiteX5" fmla="*/ 709206 w 709206"/>
                  <a:gd name="connsiteY5" fmla="*/ 160161 h 210894"/>
                  <a:gd name="connsiteX6" fmla="*/ 513485 w 709206"/>
                  <a:gd name="connsiteY6" fmla="*/ 56139 h 210894"/>
                  <a:gd name="connsiteX7" fmla="*/ 276339 w 709206"/>
                  <a:gd name="connsiteY7" fmla="*/ 1634 h 210894"/>
                  <a:gd name="connsiteX8" fmla="*/ 0 w 709206"/>
                  <a:gd name="connsiteY8" fmla="*/ 104772 h 210894"/>
                  <a:gd name="connsiteX0" fmla="*/ 0 w 611379"/>
                  <a:gd name="connsiteY0" fmla="*/ 47210 h 210894"/>
                  <a:gd name="connsiteX1" fmla="*/ 32156 w 611379"/>
                  <a:gd name="connsiteY1" fmla="*/ 95526 h 210894"/>
                  <a:gd name="connsiteX2" fmla="*/ 189571 w 611379"/>
                  <a:gd name="connsiteY2" fmla="*/ 82246 h 210894"/>
                  <a:gd name="connsiteX3" fmla="*/ 376386 w 611379"/>
                  <a:gd name="connsiteY3" fmla="*/ 126750 h 210894"/>
                  <a:gd name="connsiteX4" fmla="*/ 548421 w 611379"/>
                  <a:gd name="connsiteY4" fmla="*/ 210894 h 210894"/>
                  <a:gd name="connsiteX5" fmla="*/ 611379 w 611379"/>
                  <a:gd name="connsiteY5" fmla="*/ 160161 h 210894"/>
                  <a:gd name="connsiteX6" fmla="*/ 415658 w 611379"/>
                  <a:gd name="connsiteY6" fmla="*/ 56139 h 210894"/>
                  <a:gd name="connsiteX7" fmla="*/ 178512 w 611379"/>
                  <a:gd name="connsiteY7" fmla="*/ 1634 h 210894"/>
                  <a:gd name="connsiteX8" fmla="*/ 0 w 611379"/>
                  <a:gd name="connsiteY8" fmla="*/ 47210 h 210894"/>
                  <a:gd name="connsiteX0" fmla="*/ 0 w 611379"/>
                  <a:gd name="connsiteY0" fmla="*/ 47210 h 210894"/>
                  <a:gd name="connsiteX1" fmla="*/ 26728 w 611379"/>
                  <a:gd name="connsiteY1" fmla="*/ 103681 h 210894"/>
                  <a:gd name="connsiteX2" fmla="*/ 189571 w 611379"/>
                  <a:gd name="connsiteY2" fmla="*/ 82246 h 210894"/>
                  <a:gd name="connsiteX3" fmla="*/ 376386 w 611379"/>
                  <a:gd name="connsiteY3" fmla="*/ 126750 h 210894"/>
                  <a:gd name="connsiteX4" fmla="*/ 548421 w 611379"/>
                  <a:gd name="connsiteY4" fmla="*/ 210894 h 210894"/>
                  <a:gd name="connsiteX5" fmla="*/ 611379 w 611379"/>
                  <a:gd name="connsiteY5" fmla="*/ 160161 h 210894"/>
                  <a:gd name="connsiteX6" fmla="*/ 415658 w 611379"/>
                  <a:gd name="connsiteY6" fmla="*/ 56139 h 210894"/>
                  <a:gd name="connsiteX7" fmla="*/ 178512 w 611379"/>
                  <a:gd name="connsiteY7" fmla="*/ 1634 h 210894"/>
                  <a:gd name="connsiteX8" fmla="*/ 0 w 611379"/>
                  <a:gd name="connsiteY8" fmla="*/ 47210 h 2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79" h="210894">
                    <a:moveTo>
                      <a:pt x="0" y="47210"/>
                    </a:moveTo>
                    <a:lnTo>
                      <a:pt x="26728" y="103681"/>
                    </a:lnTo>
                    <a:cubicBezTo>
                      <a:pt x="74628" y="99927"/>
                      <a:pt x="131295" y="78401"/>
                      <a:pt x="189571" y="82246"/>
                    </a:cubicBezTo>
                    <a:cubicBezTo>
                      <a:pt x="247847" y="86091"/>
                      <a:pt x="316578" y="105309"/>
                      <a:pt x="376386" y="126750"/>
                    </a:cubicBezTo>
                    <a:cubicBezTo>
                      <a:pt x="436194" y="148191"/>
                      <a:pt x="493394" y="174617"/>
                      <a:pt x="548421" y="210894"/>
                    </a:cubicBezTo>
                    <a:lnTo>
                      <a:pt x="611379" y="160161"/>
                    </a:lnTo>
                    <a:cubicBezTo>
                      <a:pt x="552367" y="113277"/>
                      <a:pt x="487803" y="82560"/>
                      <a:pt x="415658" y="56139"/>
                    </a:cubicBezTo>
                    <a:cubicBezTo>
                      <a:pt x="343514" y="29718"/>
                      <a:pt x="224060" y="-8364"/>
                      <a:pt x="178512" y="1634"/>
                    </a:cubicBezTo>
                    <a:cubicBezTo>
                      <a:pt x="92931" y="9739"/>
                      <a:pt x="40697" y="21968"/>
                      <a:pt x="0" y="47210"/>
                    </a:cubicBezTo>
                    <a:close/>
                  </a:path>
                </a:pathLst>
              </a:custGeom>
              <a:solidFill>
                <a:srgbClr val="A5A5A5">
                  <a:alpha val="40000"/>
                </a:srgb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1" name="角丸四角形 124">
                <a:extLst>
                  <a:ext uri="{FF2B5EF4-FFF2-40B4-BE49-F238E27FC236}">
                    <a16:creationId xmlns:a16="http://schemas.microsoft.com/office/drawing/2014/main" id="{CB3FB69D-C4F1-CD48-B5D9-B5B5F0BEBACF}"/>
                  </a:ext>
                </a:extLst>
              </p:cNvPr>
              <p:cNvSpPr/>
              <p:nvPr/>
            </p:nvSpPr>
            <p:spPr>
              <a:xfrm rot="16676458">
                <a:off x="8428231" y="2147615"/>
                <a:ext cx="19355" cy="886098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2" name="Rounded Rectangle 293">
                <a:extLst>
                  <a:ext uri="{FF2B5EF4-FFF2-40B4-BE49-F238E27FC236}">
                    <a16:creationId xmlns:a16="http://schemas.microsoft.com/office/drawing/2014/main" id="{65A70E70-0B9E-5E4D-89ED-A1D5C2B7BBD9}"/>
                  </a:ext>
                </a:extLst>
              </p:cNvPr>
              <p:cNvSpPr/>
              <p:nvPr/>
            </p:nvSpPr>
            <p:spPr>
              <a:xfrm rot="465331">
                <a:off x="7961463" y="2329784"/>
                <a:ext cx="839754" cy="508985"/>
              </a:xfrm>
              <a:prstGeom prst="roundRect">
                <a:avLst>
                  <a:gd name="adj" fmla="val 50000"/>
                </a:avLst>
              </a:prstGeom>
              <a:solidFill>
                <a:srgbClr val="A5A5A5">
                  <a:alpha val="40000"/>
                </a:srgbClr>
              </a:solidFill>
              <a:ln>
                <a:solidFill>
                  <a:srgbClr val="A5A5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" name="フリーフォーム 127">
                <a:extLst>
                  <a:ext uri="{FF2B5EF4-FFF2-40B4-BE49-F238E27FC236}">
                    <a16:creationId xmlns:a16="http://schemas.microsoft.com/office/drawing/2014/main" id="{F697C998-299E-FA4F-BE39-D5E596F3FC66}"/>
                  </a:ext>
                </a:extLst>
              </p:cNvPr>
              <p:cNvSpPr/>
              <p:nvPr/>
            </p:nvSpPr>
            <p:spPr>
              <a:xfrm rot="16676458">
                <a:off x="8848401" y="2521860"/>
                <a:ext cx="84364" cy="231603"/>
              </a:xfrm>
              <a:custGeom>
                <a:avLst/>
                <a:gdLst>
                  <a:gd name="connsiteX0" fmla="*/ 5870 w 228762"/>
                  <a:gd name="connsiteY0" fmla="*/ 3558 h 448305"/>
                  <a:gd name="connsiteX1" fmla="*/ 12986 w 228762"/>
                  <a:gd name="connsiteY1" fmla="*/ 21348 h 448305"/>
                  <a:gd name="connsiteX2" fmla="*/ 27218 w 228762"/>
                  <a:gd name="connsiteY2" fmla="*/ 42695 h 448305"/>
                  <a:gd name="connsiteX3" fmla="*/ 30776 w 228762"/>
                  <a:gd name="connsiteY3" fmla="*/ 53369 h 448305"/>
                  <a:gd name="connsiteX4" fmla="*/ 37892 w 228762"/>
                  <a:gd name="connsiteY4" fmla="*/ 64043 h 448305"/>
                  <a:gd name="connsiteX5" fmla="*/ 45008 w 228762"/>
                  <a:gd name="connsiteY5" fmla="*/ 85391 h 448305"/>
                  <a:gd name="connsiteX6" fmla="*/ 48566 w 228762"/>
                  <a:gd name="connsiteY6" fmla="*/ 96065 h 448305"/>
                  <a:gd name="connsiteX7" fmla="*/ 52124 w 228762"/>
                  <a:gd name="connsiteY7" fmla="*/ 117413 h 448305"/>
                  <a:gd name="connsiteX8" fmla="*/ 55682 w 228762"/>
                  <a:gd name="connsiteY8" fmla="*/ 131645 h 448305"/>
                  <a:gd name="connsiteX9" fmla="*/ 59240 w 228762"/>
                  <a:gd name="connsiteY9" fmla="*/ 149435 h 448305"/>
                  <a:gd name="connsiteX10" fmla="*/ 62798 w 228762"/>
                  <a:gd name="connsiteY10" fmla="*/ 163667 h 448305"/>
                  <a:gd name="connsiteX11" fmla="*/ 66356 w 228762"/>
                  <a:gd name="connsiteY11" fmla="*/ 192130 h 448305"/>
                  <a:gd name="connsiteX12" fmla="*/ 69914 w 228762"/>
                  <a:gd name="connsiteY12" fmla="*/ 213478 h 448305"/>
                  <a:gd name="connsiteX13" fmla="*/ 73472 w 228762"/>
                  <a:gd name="connsiteY13" fmla="*/ 231268 h 448305"/>
                  <a:gd name="connsiteX14" fmla="*/ 77030 w 228762"/>
                  <a:gd name="connsiteY14" fmla="*/ 259732 h 448305"/>
                  <a:gd name="connsiteX15" fmla="*/ 84146 w 228762"/>
                  <a:gd name="connsiteY15" fmla="*/ 305986 h 448305"/>
                  <a:gd name="connsiteX16" fmla="*/ 87704 w 228762"/>
                  <a:gd name="connsiteY16" fmla="*/ 419841 h 448305"/>
                  <a:gd name="connsiteX17" fmla="*/ 98378 w 228762"/>
                  <a:gd name="connsiteY17" fmla="*/ 441189 h 448305"/>
                  <a:gd name="connsiteX18" fmla="*/ 109052 w 228762"/>
                  <a:gd name="connsiteY18" fmla="*/ 448305 h 448305"/>
                  <a:gd name="connsiteX19" fmla="*/ 151747 w 228762"/>
                  <a:gd name="connsiteY19" fmla="*/ 437631 h 448305"/>
                  <a:gd name="connsiteX20" fmla="*/ 155305 w 228762"/>
                  <a:gd name="connsiteY20" fmla="*/ 426957 h 448305"/>
                  <a:gd name="connsiteX21" fmla="*/ 162421 w 228762"/>
                  <a:gd name="connsiteY21" fmla="*/ 316660 h 448305"/>
                  <a:gd name="connsiteX22" fmla="*/ 165979 w 228762"/>
                  <a:gd name="connsiteY22" fmla="*/ 181457 h 448305"/>
                  <a:gd name="connsiteX23" fmla="*/ 169537 w 228762"/>
                  <a:gd name="connsiteY23" fmla="*/ 170783 h 448305"/>
                  <a:gd name="connsiteX24" fmla="*/ 176653 w 228762"/>
                  <a:gd name="connsiteY24" fmla="*/ 128087 h 448305"/>
                  <a:gd name="connsiteX25" fmla="*/ 180211 w 228762"/>
                  <a:gd name="connsiteY25" fmla="*/ 103181 h 448305"/>
                  <a:gd name="connsiteX26" fmla="*/ 183769 w 228762"/>
                  <a:gd name="connsiteY26" fmla="*/ 92507 h 448305"/>
                  <a:gd name="connsiteX27" fmla="*/ 187327 w 228762"/>
                  <a:gd name="connsiteY27" fmla="*/ 78275 h 448305"/>
                  <a:gd name="connsiteX28" fmla="*/ 190885 w 228762"/>
                  <a:gd name="connsiteY28" fmla="*/ 67601 h 448305"/>
                  <a:gd name="connsiteX29" fmla="*/ 205117 w 228762"/>
                  <a:gd name="connsiteY29" fmla="*/ 32021 h 448305"/>
                  <a:gd name="connsiteX30" fmla="*/ 215791 w 228762"/>
                  <a:gd name="connsiteY30" fmla="*/ 24906 h 448305"/>
                  <a:gd name="connsiteX31" fmla="*/ 219349 w 228762"/>
                  <a:gd name="connsiteY31" fmla="*/ 14232 h 448305"/>
                  <a:gd name="connsiteX32" fmla="*/ 183769 w 228762"/>
                  <a:gd name="connsiteY32" fmla="*/ 0 h 448305"/>
                  <a:gd name="connsiteX33" fmla="*/ 137515 w 228762"/>
                  <a:gd name="connsiteY33" fmla="*/ 3558 h 448305"/>
                  <a:gd name="connsiteX34" fmla="*/ 105494 w 228762"/>
                  <a:gd name="connsiteY34" fmla="*/ 10674 h 448305"/>
                  <a:gd name="connsiteX35" fmla="*/ 5870 w 228762"/>
                  <a:gd name="connsiteY35" fmla="*/ 3558 h 448305"/>
                  <a:gd name="connsiteX0" fmla="*/ 5870 w 228762"/>
                  <a:gd name="connsiteY0" fmla="*/ 3558 h 441678"/>
                  <a:gd name="connsiteX1" fmla="*/ 12986 w 228762"/>
                  <a:gd name="connsiteY1" fmla="*/ 21348 h 441678"/>
                  <a:gd name="connsiteX2" fmla="*/ 27218 w 228762"/>
                  <a:gd name="connsiteY2" fmla="*/ 42695 h 441678"/>
                  <a:gd name="connsiteX3" fmla="*/ 30776 w 228762"/>
                  <a:gd name="connsiteY3" fmla="*/ 53369 h 441678"/>
                  <a:gd name="connsiteX4" fmla="*/ 37892 w 228762"/>
                  <a:gd name="connsiteY4" fmla="*/ 64043 h 441678"/>
                  <a:gd name="connsiteX5" fmla="*/ 45008 w 228762"/>
                  <a:gd name="connsiteY5" fmla="*/ 85391 h 441678"/>
                  <a:gd name="connsiteX6" fmla="*/ 48566 w 228762"/>
                  <a:gd name="connsiteY6" fmla="*/ 96065 h 441678"/>
                  <a:gd name="connsiteX7" fmla="*/ 52124 w 228762"/>
                  <a:gd name="connsiteY7" fmla="*/ 117413 h 441678"/>
                  <a:gd name="connsiteX8" fmla="*/ 55682 w 228762"/>
                  <a:gd name="connsiteY8" fmla="*/ 131645 h 441678"/>
                  <a:gd name="connsiteX9" fmla="*/ 59240 w 228762"/>
                  <a:gd name="connsiteY9" fmla="*/ 149435 h 441678"/>
                  <a:gd name="connsiteX10" fmla="*/ 62798 w 228762"/>
                  <a:gd name="connsiteY10" fmla="*/ 163667 h 441678"/>
                  <a:gd name="connsiteX11" fmla="*/ 66356 w 228762"/>
                  <a:gd name="connsiteY11" fmla="*/ 192130 h 441678"/>
                  <a:gd name="connsiteX12" fmla="*/ 69914 w 228762"/>
                  <a:gd name="connsiteY12" fmla="*/ 213478 h 441678"/>
                  <a:gd name="connsiteX13" fmla="*/ 73472 w 228762"/>
                  <a:gd name="connsiteY13" fmla="*/ 231268 h 441678"/>
                  <a:gd name="connsiteX14" fmla="*/ 77030 w 228762"/>
                  <a:gd name="connsiteY14" fmla="*/ 259732 h 441678"/>
                  <a:gd name="connsiteX15" fmla="*/ 84146 w 228762"/>
                  <a:gd name="connsiteY15" fmla="*/ 305986 h 441678"/>
                  <a:gd name="connsiteX16" fmla="*/ 87704 w 228762"/>
                  <a:gd name="connsiteY16" fmla="*/ 419841 h 441678"/>
                  <a:gd name="connsiteX17" fmla="*/ 98378 w 228762"/>
                  <a:gd name="connsiteY17" fmla="*/ 441189 h 441678"/>
                  <a:gd name="connsiteX18" fmla="*/ 118577 w 228762"/>
                  <a:gd name="connsiteY18" fmla="*/ 436399 h 441678"/>
                  <a:gd name="connsiteX19" fmla="*/ 151747 w 228762"/>
                  <a:gd name="connsiteY19" fmla="*/ 437631 h 441678"/>
                  <a:gd name="connsiteX20" fmla="*/ 155305 w 228762"/>
                  <a:gd name="connsiteY20" fmla="*/ 426957 h 441678"/>
                  <a:gd name="connsiteX21" fmla="*/ 162421 w 228762"/>
                  <a:gd name="connsiteY21" fmla="*/ 316660 h 441678"/>
                  <a:gd name="connsiteX22" fmla="*/ 165979 w 228762"/>
                  <a:gd name="connsiteY22" fmla="*/ 181457 h 441678"/>
                  <a:gd name="connsiteX23" fmla="*/ 169537 w 228762"/>
                  <a:gd name="connsiteY23" fmla="*/ 170783 h 441678"/>
                  <a:gd name="connsiteX24" fmla="*/ 176653 w 228762"/>
                  <a:gd name="connsiteY24" fmla="*/ 128087 h 441678"/>
                  <a:gd name="connsiteX25" fmla="*/ 180211 w 228762"/>
                  <a:gd name="connsiteY25" fmla="*/ 103181 h 441678"/>
                  <a:gd name="connsiteX26" fmla="*/ 183769 w 228762"/>
                  <a:gd name="connsiteY26" fmla="*/ 92507 h 441678"/>
                  <a:gd name="connsiteX27" fmla="*/ 187327 w 228762"/>
                  <a:gd name="connsiteY27" fmla="*/ 78275 h 441678"/>
                  <a:gd name="connsiteX28" fmla="*/ 190885 w 228762"/>
                  <a:gd name="connsiteY28" fmla="*/ 67601 h 441678"/>
                  <a:gd name="connsiteX29" fmla="*/ 205117 w 228762"/>
                  <a:gd name="connsiteY29" fmla="*/ 32021 h 441678"/>
                  <a:gd name="connsiteX30" fmla="*/ 215791 w 228762"/>
                  <a:gd name="connsiteY30" fmla="*/ 24906 h 441678"/>
                  <a:gd name="connsiteX31" fmla="*/ 219349 w 228762"/>
                  <a:gd name="connsiteY31" fmla="*/ 14232 h 441678"/>
                  <a:gd name="connsiteX32" fmla="*/ 183769 w 228762"/>
                  <a:gd name="connsiteY32" fmla="*/ 0 h 441678"/>
                  <a:gd name="connsiteX33" fmla="*/ 137515 w 228762"/>
                  <a:gd name="connsiteY33" fmla="*/ 3558 h 441678"/>
                  <a:gd name="connsiteX34" fmla="*/ 105494 w 228762"/>
                  <a:gd name="connsiteY34" fmla="*/ 10674 h 441678"/>
                  <a:gd name="connsiteX35" fmla="*/ 5870 w 228762"/>
                  <a:gd name="connsiteY35" fmla="*/ 3558 h 441678"/>
                  <a:gd name="connsiteX0" fmla="*/ 5870 w 228762"/>
                  <a:gd name="connsiteY0" fmla="*/ 3558 h 441244"/>
                  <a:gd name="connsiteX1" fmla="*/ 12986 w 228762"/>
                  <a:gd name="connsiteY1" fmla="*/ 21348 h 441244"/>
                  <a:gd name="connsiteX2" fmla="*/ 27218 w 228762"/>
                  <a:gd name="connsiteY2" fmla="*/ 42695 h 441244"/>
                  <a:gd name="connsiteX3" fmla="*/ 30776 w 228762"/>
                  <a:gd name="connsiteY3" fmla="*/ 53369 h 441244"/>
                  <a:gd name="connsiteX4" fmla="*/ 37892 w 228762"/>
                  <a:gd name="connsiteY4" fmla="*/ 64043 h 441244"/>
                  <a:gd name="connsiteX5" fmla="*/ 45008 w 228762"/>
                  <a:gd name="connsiteY5" fmla="*/ 85391 h 441244"/>
                  <a:gd name="connsiteX6" fmla="*/ 48566 w 228762"/>
                  <a:gd name="connsiteY6" fmla="*/ 96065 h 441244"/>
                  <a:gd name="connsiteX7" fmla="*/ 52124 w 228762"/>
                  <a:gd name="connsiteY7" fmla="*/ 117413 h 441244"/>
                  <a:gd name="connsiteX8" fmla="*/ 55682 w 228762"/>
                  <a:gd name="connsiteY8" fmla="*/ 131645 h 441244"/>
                  <a:gd name="connsiteX9" fmla="*/ 59240 w 228762"/>
                  <a:gd name="connsiteY9" fmla="*/ 149435 h 441244"/>
                  <a:gd name="connsiteX10" fmla="*/ 62798 w 228762"/>
                  <a:gd name="connsiteY10" fmla="*/ 163667 h 441244"/>
                  <a:gd name="connsiteX11" fmla="*/ 66356 w 228762"/>
                  <a:gd name="connsiteY11" fmla="*/ 192130 h 441244"/>
                  <a:gd name="connsiteX12" fmla="*/ 69914 w 228762"/>
                  <a:gd name="connsiteY12" fmla="*/ 213478 h 441244"/>
                  <a:gd name="connsiteX13" fmla="*/ 73472 w 228762"/>
                  <a:gd name="connsiteY13" fmla="*/ 231268 h 441244"/>
                  <a:gd name="connsiteX14" fmla="*/ 77030 w 228762"/>
                  <a:gd name="connsiteY14" fmla="*/ 259732 h 441244"/>
                  <a:gd name="connsiteX15" fmla="*/ 84146 w 228762"/>
                  <a:gd name="connsiteY15" fmla="*/ 305986 h 441244"/>
                  <a:gd name="connsiteX16" fmla="*/ 87704 w 228762"/>
                  <a:gd name="connsiteY16" fmla="*/ 419841 h 441244"/>
                  <a:gd name="connsiteX17" fmla="*/ 98378 w 228762"/>
                  <a:gd name="connsiteY17" fmla="*/ 441189 h 441244"/>
                  <a:gd name="connsiteX18" fmla="*/ 113815 w 228762"/>
                  <a:gd name="connsiteY18" fmla="*/ 426874 h 441244"/>
                  <a:gd name="connsiteX19" fmla="*/ 151747 w 228762"/>
                  <a:gd name="connsiteY19" fmla="*/ 437631 h 441244"/>
                  <a:gd name="connsiteX20" fmla="*/ 155305 w 228762"/>
                  <a:gd name="connsiteY20" fmla="*/ 426957 h 441244"/>
                  <a:gd name="connsiteX21" fmla="*/ 162421 w 228762"/>
                  <a:gd name="connsiteY21" fmla="*/ 316660 h 441244"/>
                  <a:gd name="connsiteX22" fmla="*/ 165979 w 228762"/>
                  <a:gd name="connsiteY22" fmla="*/ 181457 h 441244"/>
                  <a:gd name="connsiteX23" fmla="*/ 169537 w 228762"/>
                  <a:gd name="connsiteY23" fmla="*/ 170783 h 441244"/>
                  <a:gd name="connsiteX24" fmla="*/ 176653 w 228762"/>
                  <a:gd name="connsiteY24" fmla="*/ 128087 h 441244"/>
                  <a:gd name="connsiteX25" fmla="*/ 180211 w 228762"/>
                  <a:gd name="connsiteY25" fmla="*/ 103181 h 441244"/>
                  <a:gd name="connsiteX26" fmla="*/ 183769 w 228762"/>
                  <a:gd name="connsiteY26" fmla="*/ 92507 h 441244"/>
                  <a:gd name="connsiteX27" fmla="*/ 187327 w 228762"/>
                  <a:gd name="connsiteY27" fmla="*/ 78275 h 441244"/>
                  <a:gd name="connsiteX28" fmla="*/ 190885 w 228762"/>
                  <a:gd name="connsiteY28" fmla="*/ 67601 h 441244"/>
                  <a:gd name="connsiteX29" fmla="*/ 205117 w 228762"/>
                  <a:gd name="connsiteY29" fmla="*/ 32021 h 441244"/>
                  <a:gd name="connsiteX30" fmla="*/ 215791 w 228762"/>
                  <a:gd name="connsiteY30" fmla="*/ 24906 h 441244"/>
                  <a:gd name="connsiteX31" fmla="*/ 219349 w 228762"/>
                  <a:gd name="connsiteY31" fmla="*/ 14232 h 441244"/>
                  <a:gd name="connsiteX32" fmla="*/ 183769 w 228762"/>
                  <a:gd name="connsiteY32" fmla="*/ 0 h 441244"/>
                  <a:gd name="connsiteX33" fmla="*/ 137515 w 228762"/>
                  <a:gd name="connsiteY33" fmla="*/ 3558 h 441244"/>
                  <a:gd name="connsiteX34" fmla="*/ 105494 w 228762"/>
                  <a:gd name="connsiteY34" fmla="*/ 10674 h 441244"/>
                  <a:gd name="connsiteX35" fmla="*/ 5870 w 228762"/>
                  <a:gd name="connsiteY35" fmla="*/ 3558 h 441244"/>
                  <a:gd name="connsiteX0" fmla="*/ 5870 w 228762"/>
                  <a:gd name="connsiteY0" fmla="*/ 3558 h 441244"/>
                  <a:gd name="connsiteX1" fmla="*/ 12986 w 228762"/>
                  <a:gd name="connsiteY1" fmla="*/ 21348 h 441244"/>
                  <a:gd name="connsiteX2" fmla="*/ 27218 w 228762"/>
                  <a:gd name="connsiteY2" fmla="*/ 42695 h 441244"/>
                  <a:gd name="connsiteX3" fmla="*/ 30776 w 228762"/>
                  <a:gd name="connsiteY3" fmla="*/ 53369 h 441244"/>
                  <a:gd name="connsiteX4" fmla="*/ 37892 w 228762"/>
                  <a:gd name="connsiteY4" fmla="*/ 64043 h 441244"/>
                  <a:gd name="connsiteX5" fmla="*/ 45008 w 228762"/>
                  <a:gd name="connsiteY5" fmla="*/ 85391 h 441244"/>
                  <a:gd name="connsiteX6" fmla="*/ 48566 w 228762"/>
                  <a:gd name="connsiteY6" fmla="*/ 96065 h 441244"/>
                  <a:gd name="connsiteX7" fmla="*/ 52124 w 228762"/>
                  <a:gd name="connsiteY7" fmla="*/ 117413 h 441244"/>
                  <a:gd name="connsiteX8" fmla="*/ 55682 w 228762"/>
                  <a:gd name="connsiteY8" fmla="*/ 131645 h 441244"/>
                  <a:gd name="connsiteX9" fmla="*/ 59240 w 228762"/>
                  <a:gd name="connsiteY9" fmla="*/ 149435 h 441244"/>
                  <a:gd name="connsiteX10" fmla="*/ 62798 w 228762"/>
                  <a:gd name="connsiteY10" fmla="*/ 163667 h 441244"/>
                  <a:gd name="connsiteX11" fmla="*/ 66356 w 228762"/>
                  <a:gd name="connsiteY11" fmla="*/ 192130 h 441244"/>
                  <a:gd name="connsiteX12" fmla="*/ 69914 w 228762"/>
                  <a:gd name="connsiteY12" fmla="*/ 213478 h 441244"/>
                  <a:gd name="connsiteX13" fmla="*/ 73472 w 228762"/>
                  <a:gd name="connsiteY13" fmla="*/ 231268 h 441244"/>
                  <a:gd name="connsiteX14" fmla="*/ 77030 w 228762"/>
                  <a:gd name="connsiteY14" fmla="*/ 259732 h 441244"/>
                  <a:gd name="connsiteX15" fmla="*/ 84146 w 228762"/>
                  <a:gd name="connsiteY15" fmla="*/ 305986 h 441244"/>
                  <a:gd name="connsiteX16" fmla="*/ 87704 w 228762"/>
                  <a:gd name="connsiteY16" fmla="*/ 419841 h 441244"/>
                  <a:gd name="connsiteX17" fmla="*/ 98378 w 228762"/>
                  <a:gd name="connsiteY17" fmla="*/ 441189 h 441244"/>
                  <a:gd name="connsiteX18" fmla="*/ 113815 w 228762"/>
                  <a:gd name="connsiteY18" fmla="*/ 426874 h 441244"/>
                  <a:gd name="connsiteX19" fmla="*/ 151747 w 228762"/>
                  <a:gd name="connsiteY19" fmla="*/ 437631 h 441244"/>
                  <a:gd name="connsiteX20" fmla="*/ 155305 w 228762"/>
                  <a:gd name="connsiteY20" fmla="*/ 424576 h 441244"/>
                  <a:gd name="connsiteX21" fmla="*/ 162421 w 228762"/>
                  <a:gd name="connsiteY21" fmla="*/ 316660 h 441244"/>
                  <a:gd name="connsiteX22" fmla="*/ 165979 w 228762"/>
                  <a:gd name="connsiteY22" fmla="*/ 181457 h 441244"/>
                  <a:gd name="connsiteX23" fmla="*/ 169537 w 228762"/>
                  <a:gd name="connsiteY23" fmla="*/ 170783 h 441244"/>
                  <a:gd name="connsiteX24" fmla="*/ 176653 w 228762"/>
                  <a:gd name="connsiteY24" fmla="*/ 128087 h 441244"/>
                  <a:gd name="connsiteX25" fmla="*/ 180211 w 228762"/>
                  <a:gd name="connsiteY25" fmla="*/ 103181 h 441244"/>
                  <a:gd name="connsiteX26" fmla="*/ 183769 w 228762"/>
                  <a:gd name="connsiteY26" fmla="*/ 92507 h 441244"/>
                  <a:gd name="connsiteX27" fmla="*/ 187327 w 228762"/>
                  <a:gd name="connsiteY27" fmla="*/ 78275 h 441244"/>
                  <a:gd name="connsiteX28" fmla="*/ 190885 w 228762"/>
                  <a:gd name="connsiteY28" fmla="*/ 67601 h 441244"/>
                  <a:gd name="connsiteX29" fmla="*/ 205117 w 228762"/>
                  <a:gd name="connsiteY29" fmla="*/ 32021 h 441244"/>
                  <a:gd name="connsiteX30" fmla="*/ 215791 w 228762"/>
                  <a:gd name="connsiteY30" fmla="*/ 24906 h 441244"/>
                  <a:gd name="connsiteX31" fmla="*/ 219349 w 228762"/>
                  <a:gd name="connsiteY31" fmla="*/ 14232 h 441244"/>
                  <a:gd name="connsiteX32" fmla="*/ 183769 w 228762"/>
                  <a:gd name="connsiteY32" fmla="*/ 0 h 441244"/>
                  <a:gd name="connsiteX33" fmla="*/ 137515 w 228762"/>
                  <a:gd name="connsiteY33" fmla="*/ 3558 h 441244"/>
                  <a:gd name="connsiteX34" fmla="*/ 105494 w 228762"/>
                  <a:gd name="connsiteY34" fmla="*/ 10674 h 441244"/>
                  <a:gd name="connsiteX35" fmla="*/ 5870 w 228762"/>
                  <a:gd name="connsiteY35" fmla="*/ 3558 h 441244"/>
                  <a:gd name="connsiteX0" fmla="*/ 5870 w 228762"/>
                  <a:gd name="connsiteY0" fmla="*/ 3558 h 441942"/>
                  <a:gd name="connsiteX1" fmla="*/ 12986 w 228762"/>
                  <a:gd name="connsiteY1" fmla="*/ 21348 h 441942"/>
                  <a:gd name="connsiteX2" fmla="*/ 27218 w 228762"/>
                  <a:gd name="connsiteY2" fmla="*/ 42695 h 441942"/>
                  <a:gd name="connsiteX3" fmla="*/ 30776 w 228762"/>
                  <a:gd name="connsiteY3" fmla="*/ 53369 h 441942"/>
                  <a:gd name="connsiteX4" fmla="*/ 37892 w 228762"/>
                  <a:gd name="connsiteY4" fmla="*/ 64043 h 441942"/>
                  <a:gd name="connsiteX5" fmla="*/ 45008 w 228762"/>
                  <a:gd name="connsiteY5" fmla="*/ 85391 h 441942"/>
                  <a:gd name="connsiteX6" fmla="*/ 48566 w 228762"/>
                  <a:gd name="connsiteY6" fmla="*/ 96065 h 441942"/>
                  <a:gd name="connsiteX7" fmla="*/ 52124 w 228762"/>
                  <a:gd name="connsiteY7" fmla="*/ 117413 h 441942"/>
                  <a:gd name="connsiteX8" fmla="*/ 55682 w 228762"/>
                  <a:gd name="connsiteY8" fmla="*/ 131645 h 441942"/>
                  <a:gd name="connsiteX9" fmla="*/ 59240 w 228762"/>
                  <a:gd name="connsiteY9" fmla="*/ 149435 h 441942"/>
                  <a:gd name="connsiteX10" fmla="*/ 62798 w 228762"/>
                  <a:gd name="connsiteY10" fmla="*/ 163667 h 441942"/>
                  <a:gd name="connsiteX11" fmla="*/ 66356 w 228762"/>
                  <a:gd name="connsiteY11" fmla="*/ 192130 h 441942"/>
                  <a:gd name="connsiteX12" fmla="*/ 69914 w 228762"/>
                  <a:gd name="connsiteY12" fmla="*/ 213478 h 441942"/>
                  <a:gd name="connsiteX13" fmla="*/ 73472 w 228762"/>
                  <a:gd name="connsiteY13" fmla="*/ 231268 h 441942"/>
                  <a:gd name="connsiteX14" fmla="*/ 77030 w 228762"/>
                  <a:gd name="connsiteY14" fmla="*/ 259732 h 441942"/>
                  <a:gd name="connsiteX15" fmla="*/ 84146 w 228762"/>
                  <a:gd name="connsiteY15" fmla="*/ 305986 h 441942"/>
                  <a:gd name="connsiteX16" fmla="*/ 87704 w 228762"/>
                  <a:gd name="connsiteY16" fmla="*/ 419841 h 441942"/>
                  <a:gd name="connsiteX17" fmla="*/ 98378 w 228762"/>
                  <a:gd name="connsiteY17" fmla="*/ 441189 h 441942"/>
                  <a:gd name="connsiteX18" fmla="*/ 125722 w 228762"/>
                  <a:gd name="connsiteY18" fmla="*/ 438781 h 441942"/>
                  <a:gd name="connsiteX19" fmla="*/ 151747 w 228762"/>
                  <a:gd name="connsiteY19" fmla="*/ 437631 h 441942"/>
                  <a:gd name="connsiteX20" fmla="*/ 155305 w 228762"/>
                  <a:gd name="connsiteY20" fmla="*/ 424576 h 441942"/>
                  <a:gd name="connsiteX21" fmla="*/ 162421 w 228762"/>
                  <a:gd name="connsiteY21" fmla="*/ 316660 h 441942"/>
                  <a:gd name="connsiteX22" fmla="*/ 165979 w 228762"/>
                  <a:gd name="connsiteY22" fmla="*/ 181457 h 441942"/>
                  <a:gd name="connsiteX23" fmla="*/ 169537 w 228762"/>
                  <a:gd name="connsiteY23" fmla="*/ 170783 h 441942"/>
                  <a:gd name="connsiteX24" fmla="*/ 176653 w 228762"/>
                  <a:gd name="connsiteY24" fmla="*/ 128087 h 441942"/>
                  <a:gd name="connsiteX25" fmla="*/ 180211 w 228762"/>
                  <a:gd name="connsiteY25" fmla="*/ 103181 h 441942"/>
                  <a:gd name="connsiteX26" fmla="*/ 183769 w 228762"/>
                  <a:gd name="connsiteY26" fmla="*/ 92507 h 441942"/>
                  <a:gd name="connsiteX27" fmla="*/ 187327 w 228762"/>
                  <a:gd name="connsiteY27" fmla="*/ 78275 h 441942"/>
                  <a:gd name="connsiteX28" fmla="*/ 190885 w 228762"/>
                  <a:gd name="connsiteY28" fmla="*/ 67601 h 441942"/>
                  <a:gd name="connsiteX29" fmla="*/ 205117 w 228762"/>
                  <a:gd name="connsiteY29" fmla="*/ 32021 h 441942"/>
                  <a:gd name="connsiteX30" fmla="*/ 215791 w 228762"/>
                  <a:gd name="connsiteY30" fmla="*/ 24906 h 441942"/>
                  <a:gd name="connsiteX31" fmla="*/ 219349 w 228762"/>
                  <a:gd name="connsiteY31" fmla="*/ 14232 h 441942"/>
                  <a:gd name="connsiteX32" fmla="*/ 183769 w 228762"/>
                  <a:gd name="connsiteY32" fmla="*/ 0 h 441942"/>
                  <a:gd name="connsiteX33" fmla="*/ 137515 w 228762"/>
                  <a:gd name="connsiteY33" fmla="*/ 3558 h 441942"/>
                  <a:gd name="connsiteX34" fmla="*/ 105494 w 228762"/>
                  <a:gd name="connsiteY34" fmla="*/ 10674 h 441942"/>
                  <a:gd name="connsiteX35" fmla="*/ 5870 w 228762"/>
                  <a:gd name="connsiteY35" fmla="*/ 3558 h 441942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81457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0211 w 228762"/>
                  <a:gd name="connsiteY25" fmla="*/ 103181 h 438781"/>
                  <a:gd name="connsiteX26" fmla="*/ 183769 w 228762"/>
                  <a:gd name="connsiteY26" fmla="*/ 92507 h 438781"/>
                  <a:gd name="connsiteX27" fmla="*/ 187327 w 228762"/>
                  <a:gd name="connsiteY27" fmla="*/ 78275 h 438781"/>
                  <a:gd name="connsiteX28" fmla="*/ 190885 w 228762"/>
                  <a:gd name="connsiteY28" fmla="*/ 67601 h 438781"/>
                  <a:gd name="connsiteX29" fmla="*/ 205117 w 228762"/>
                  <a:gd name="connsiteY29" fmla="*/ 32021 h 438781"/>
                  <a:gd name="connsiteX30" fmla="*/ 215791 w 228762"/>
                  <a:gd name="connsiteY30" fmla="*/ 24906 h 438781"/>
                  <a:gd name="connsiteX31" fmla="*/ 219349 w 228762"/>
                  <a:gd name="connsiteY31" fmla="*/ 14232 h 438781"/>
                  <a:gd name="connsiteX32" fmla="*/ 183769 w 228762"/>
                  <a:gd name="connsiteY32" fmla="*/ 0 h 438781"/>
                  <a:gd name="connsiteX33" fmla="*/ 137515 w 228762"/>
                  <a:gd name="connsiteY33" fmla="*/ 3558 h 438781"/>
                  <a:gd name="connsiteX34" fmla="*/ 105494 w 228762"/>
                  <a:gd name="connsiteY34" fmla="*/ 10674 h 438781"/>
                  <a:gd name="connsiteX35" fmla="*/ 5870 w 228762"/>
                  <a:gd name="connsiteY35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81457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0211 w 228762"/>
                  <a:gd name="connsiteY25" fmla="*/ 103181 h 438781"/>
                  <a:gd name="connsiteX26" fmla="*/ 183769 w 228762"/>
                  <a:gd name="connsiteY26" fmla="*/ 92507 h 438781"/>
                  <a:gd name="connsiteX27" fmla="*/ 190885 w 228762"/>
                  <a:gd name="connsiteY27" fmla="*/ 67601 h 438781"/>
                  <a:gd name="connsiteX28" fmla="*/ 205117 w 228762"/>
                  <a:gd name="connsiteY28" fmla="*/ 32021 h 438781"/>
                  <a:gd name="connsiteX29" fmla="*/ 215791 w 228762"/>
                  <a:gd name="connsiteY29" fmla="*/ 24906 h 438781"/>
                  <a:gd name="connsiteX30" fmla="*/ 219349 w 228762"/>
                  <a:gd name="connsiteY30" fmla="*/ 14232 h 438781"/>
                  <a:gd name="connsiteX31" fmla="*/ 183769 w 228762"/>
                  <a:gd name="connsiteY31" fmla="*/ 0 h 438781"/>
                  <a:gd name="connsiteX32" fmla="*/ 137515 w 228762"/>
                  <a:gd name="connsiteY32" fmla="*/ 3558 h 438781"/>
                  <a:gd name="connsiteX33" fmla="*/ 105494 w 228762"/>
                  <a:gd name="connsiteY33" fmla="*/ 10674 h 438781"/>
                  <a:gd name="connsiteX34" fmla="*/ 5870 w 228762"/>
                  <a:gd name="connsiteY34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81457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4232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4232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4232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6613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6613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4327 w 227219"/>
                  <a:gd name="connsiteY0" fmla="*/ 3558 h 438781"/>
                  <a:gd name="connsiteX1" fmla="*/ 11443 w 227219"/>
                  <a:gd name="connsiteY1" fmla="*/ 21348 h 438781"/>
                  <a:gd name="connsiteX2" fmla="*/ 25675 w 227219"/>
                  <a:gd name="connsiteY2" fmla="*/ 42695 h 438781"/>
                  <a:gd name="connsiteX3" fmla="*/ 29233 w 227219"/>
                  <a:gd name="connsiteY3" fmla="*/ 53369 h 438781"/>
                  <a:gd name="connsiteX4" fmla="*/ 36349 w 227219"/>
                  <a:gd name="connsiteY4" fmla="*/ 64043 h 438781"/>
                  <a:gd name="connsiteX5" fmla="*/ 43465 w 227219"/>
                  <a:gd name="connsiteY5" fmla="*/ 85391 h 438781"/>
                  <a:gd name="connsiteX6" fmla="*/ 47023 w 227219"/>
                  <a:gd name="connsiteY6" fmla="*/ 96065 h 438781"/>
                  <a:gd name="connsiteX7" fmla="*/ 50581 w 227219"/>
                  <a:gd name="connsiteY7" fmla="*/ 117413 h 438781"/>
                  <a:gd name="connsiteX8" fmla="*/ 54139 w 227219"/>
                  <a:gd name="connsiteY8" fmla="*/ 131645 h 438781"/>
                  <a:gd name="connsiteX9" fmla="*/ 57697 w 227219"/>
                  <a:gd name="connsiteY9" fmla="*/ 149435 h 438781"/>
                  <a:gd name="connsiteX10" fmla="*/ 61255 w 227219"/>
                  <a:gd name="connsiteY10" fmla="*/ 163667 h 438781"/>
                  <a:gd name="connsiteX11" fmla="*/ 64813 w 227219"/>
                  <a:gd name="connsiteY11" fmla="*/ 192130 h 438781"/>
                  <a:gd name="connsiteX12" fmla="*/ 68371 w 227219"/>
                  <a:gd name="connsiteY12" fmla="*/ 213478 h 438781"/>
                  <a:gd name="connsiteX13" fmla="*/ 71929 w 227219"/>
                  <a:gd name="connsiteY13" fmla="*/ 231268 h 438781"/>
                  <a:gd name="connsiteX14" fmla="*/ 75487 w 227219"/>
                  <a:gd name="connsiteY14" fmla="*/ 259732 h 438781"/>
                  <a:gd name="connsiteX15" fmla="*/ 82603 w 227219"/>
                  <a:gd name="connsiteY15" fmla="*/ 305986 h 438781"/>
                  <a:gd name="connsiteX16" fmla="*/ 86161 w 227219"/>
                  <a:gd name="connsiteY16" fmla="*/ 419841 h 438781"/>
                  <a:gd name="connsiteX17" fmla="*/ 94453 w 227219"/>
                  <a:gd name="connsiteY17" fmla="*/ 436426 h 438781"/>
                  <a:gd name="connsiteX18" fmla="*/ 124179 w 227219"/>
                  <a:gd name="connsiteY18" fmla="*/ 438781 h 438781"/>
                  <a:gd name="connsiteX19" fmla="*/ 150204 w 227219"/>
                  <a:gd name="connsiteY19" fmla="*/ 437631 h 438781"/>
                  <a:gd name="connsiteX20" fmla="*/ 153762 w 227219"/>
                  <a:gd name="connsiteY20" fmla="*/ 424576 h 438781"/>
                  <a:gd name="connsiteX21" fmla="*/ 160878 w 227219"/>
                  <a:gd name="connsiteY21" fmla="*/ 316660 h 438781"/>
                  <a:gd name="connsiteX22" fmla="*/ 164436 w 227219"/>
                  <a:gd name="connsiteY22" fmla="*/ 193364 h 438781"/>
                  <a:gd name="connsiteX23" fmla="*/ 167994 w 227219"/>
                  <a:gd name="connsiteY23" fmla="*/ 170783 h 438781"/>
                  <a:gd name="connsiteX24" fmla="*/ 175110 w 227219"/>
                  <a:gd name="connsiteY24" fmla="*/ 128087 h 438781"/>
                  <a:gd name="connsiteX25" fmla="*/ 182226 w 227219"/>
                  <a:gd name="connsiteY25" fmla="*/ 92507 h 438781"/>
                  <a:gd name="connsiteX26" fmla="*/ 189342 w 227219"/>
                  <a:gd name="connsiteY26" fmla="*/ 67601 h 438781"/>
                  <a:gd name="connsiteX27" fmla="*/ 203574 w 227219"/>
                  <a:gd name="connsiteY27" fmla="*/ 32021 h 438781"/>
                  <a:gd name="connsiteX28" fmla="*/ 214248 w 227219"/>
                  <a:gd name="connsiteY28" fmla="*/ 24906 h 438781"/>
                  <a:gd name="connsiteX29" fmla="*/ 217806 w 227219"/>
                  <a:gd name="connsiteY29" fmla="*/ 16613 h 438781"/>
                  <a:gd name="connsiteX30" fmla="*/ 182226 w 227219"/>
                  <a:gd name="connsiteY30" fmla="*/ 0 h 438781"/>
                  <a:gd name="connsiteX31" fmla="*/ 135972 w 227219"/>
                  <a:gd name="connsiteY31" fmla="*/ 3558 h 438781"/>
                  <a:gd name="connsiteX32" fmla="*/ 82520 w 227219"/>
                  <a:gd name="connsiteY32" fmla="*/ 3531 h 438781"/>
                  <a:gd name="connsiteX33" fmla="*/ 4327 w 227219"/>
                  <a:gd name="connsiteY33" fmla="*/ 3558 h 438781"/>
                  <a:gd name="connsiteX0" fmla="*/ 4327 w 227219"/>
                  <a:gd name="connsiteY0" fmla="*/ 3558 h 438781"/>
                  <a:gd name="connsiteX1" fmla="*/ 11443 w 227219"/>
                  <a:gd name="connsiteY1" fmla="*/ 21348 h 438781"/>
                  <a:gd name="connsiteX2" fmla="*/ 25675 w 227219"/>
                  <a:gd name="connsiteY2" fmla="*/ 42695 h 438781"/>
                  <a:gd name="connsiteX3" fmla="*/ 29233 w 227219"/>
                  <a:gd name="connsiteY3" fmla="*/ 53369 h 438781"/>
                  <a:gd name="connsiteX4" fmla="*/ 36349 w 227219"/>
                  <a:gd name="connsiteY4" fmla="*/ 64043 h 438781"/>
                  <a:gd name="connsiteX5" fmla="*/ 43465 w 227219"/>
                  <a:gd name="connsiteY5" fmla="*/ 85391 h 438781"/>
                  <a:gd name="connsiteX6" fmla="*/ 47023 w 227219"/>
                  <a:gd name="connsiteY6" fmla="*/ 96065 h 438781"/>
                  <a:gd name="connsiteX7" fmla="*/ 50581 w 227219"/>
                  <a:gd name="connsiteY7" fmla="*/ 117413 h 438781"/>
                  <a:gd name="connsiteX8" fmla="*/ 54139 w 227219"/>
                  <a:gd name="connsiteY8" fmla="*/ 131645 h 438781"/>
                  <a:gd name="connsiteX9" fmla="*/ 57697 w 227219"/>
                  <a:gd name="connsiteY9" fmla="*/ 149435 h 438781"/>
                  <a:gd name="connsiteX10" fmla="*/ 61255 w 227219"/>
                  <a:gd name="connsiteY10" fmla="*/ 163667 h 438781"/>
                  <a:gd name="connsiteX11" fmla="*/ 64813 w 227219"/>
                  <a:gd name="connsiteY11" fmla="*/ 192130 h 438781"/>
                  <a:gd name="connsiteX12" fmla="*/ 68371 w 227219"/>
                  <a:gd name="connsiteY12" fmla="*/ 213478 h 438781"/>
                  <a:gd name="connsiteX13" fmla="*/ 71929 w 227219"/>
                  <a:gd name="connsiteY13" fmla="*/ 231268 h 438781"/>
                  <a:gd name="connsiteX14" fmla="*/ 75487 w 227219"/>
                  <a:gd name="connsiteY14" fmla="*/ 259732 h 438781"/>
                  <a:gd name="connsiteX15" fmla="*/ 82603 w 227219"/>
                  <a:gd name="connsiteY15" fmla="*/ 305986 h 438781"/>
                  <a:gd name="connsiteX16" fmla="*/ 86161 w 227219"/>
                  <a:gd name="connsiteY16" fmla="*/ 419841 h 438781"/>
                  <a:gd name="connsiteX17" fmla="*/ 94453 w 227219"/>
                  <a:gd name="connsiteY17" fmla="*/ 436426 h 438781"/>
                  <a:gd name="connsiteX18" fmla="*/ 124179 w 227219"/>
                  <a:gd name="connsiteY18" fmla="*/ 438781 h 438781"/>
                  <a:gd name="connsiteX19" fmla="*/ 150204 w 227219"/>
                  <a:gd name="connsiteY19" fmla="*/ 437631 h 438781"/>
                  <a:gd name="connsiteX20" fmla="*/ 153762 w 227219"/>
                  <a:gd name="connsiteY20" fmla="*/ 424576 h 438781"/>
                  <a:gd name="connsiteX21" fmla="*/ 160878 w 227219"/>
                  <a:gd name="connsiteY21" fmla="*/ 316660 h 438781"/>
                  <a:gd name="connsiteX22" fmla="*/ 164436 w 227219"/>
                  <a:gd name="connsiteY22" fmla="*/ 193364 h 438781"/>
                  <a:gd name="connsiteX23" fmla="*/ 167994 w 227219"/>
                  <a:gd name="connsiteY23" fmla="*/ 170783 h 438781"/>
                  <a:gd name="connsiteX24" fmla="*/ 175110 w 227219"/>
                  <a:gd name="connsiteY24" fmla="*/ 128087 h 438781"/>
                  <a:gd name="connsiteX25" fmla="*/ 182226 w 227219"/>
                  <a:gd name="connsiteY25" fmla="*/ 92507 h 438781"/>
                  <a:gd name="connsiteX26" fmla="*/ 189342 w 227219"/>
                  <a:gd name="connsiteY26" fmla="*/ 67601 h 438781"/>
                  <a:gd name="connsiteX27" fmla="*/ 203574 w 227219"/>
                  <a:gd name="connsiteY27" fmla="*/ 32021 h 438781"/>
                  <a:gd name="connsiteX28" fmla="*/ 214248 w 227219"/>
                  <a:gd name="connsiteY28" fmla="*/ 24906 h 438781"/>
                  <a:gd name="connsiteX29" fmla="*/ 217806 w 227219"/>
                  <a:gd name="connsiteY29" fmla="*/ 16613 h 438781"/>
                  <a:gd name="connsiteX30" fmla="*/ 182226 w 227219"/>
                  <a:gd name="connsiteY30" fmla="*/ 0 h 438781"/>
                  <a:gd name="connsiteX31" fmla="*/ 135972 w 227219"/>
                  <a:gd name="connsiteY31" fmla="*/ 3558 h 438781"/>
                  <a:gd name="connsiteX32" fmla="*/ 82520 w 227219"/>
                  <a:gd name="connsiteY32" fmla="*/ 3531 h 438781"/>
                  <a:gd name="connsiteX33" fmla="*/ 4327 w 227219"/>
                  <a:gd name="connsiteY33" fmla="*/ 3558 h 438781"/>
                  <a:gd name="connsiteX0" fmla="*/ 4327 w 227219"/>
                  <a:gd name="connsiteY0" fmla="*/ 3558 h 438781"/>
                  <a:gd name="connsiteX1" fmla="*/ 11443 w 227219"/>
                  <a:gd name="connsiteY1" fmla="*/ 21348 h 438781"/>
                  <a:gd name="connsiteX2" fmla="*/ 25675 w 227219"/>
                  <a:gd name="connsiteY2" fmla="*/ 42695 h 438781"/>
                  <a:gd name="connsiteX3" fmla="*/ 29233 w 227219"/>
                  <a:gd name="connsiteY3" fmla="*/ 53369 h 438781"/>
                  <a:gd name="connsiteX4" fmla="*/ 36349 w 227219"/>
                  <a:gd name="connsiteY4" fmla="*/ 64043 h 438781"/>
                  <a:gd name="connsiteX5" fmla="*/ 43465 w 227219"/>
                  <a:gd name="connsiteY5" fmla="*/ 85391 h 438781"/>
                  <a:gd name="connsiteX6" fmla="*/ 47023 w 227219"/>
                  <a:gd name="connsiteY6" fmla="*/ 96065 h 438781"/>
                  <a:gd name="connsiteX7" fmla="*/ 50581 w 227219"/>
                  <a:gd name="connsiteY7" fmla="*/ 117413 h 438781"/>
                  <a:gd name="connsiteX8" fmla="*/ 54139 w 227219"/>
                  <a:gd name="connsiteY8" fmla="*/ 131645 h 438781"/>
                  <a:gd name="connsiteX9" fmla="*/ 57697 w 227219"/>
                  <a:gd name="connsiteY9" fmla="*/ 149435 h 438781"/>
                  <a:gd name="connsiteX10" fmla="*/ 61255 w 227219"/>
                  <a:gd name="connsiteY10" fmla="*/ 163667 h 438781"/>
                  <a:gd name="connsiteX11" fmla="*/ 64813 w 227219"/>
                  <a:gd name="connsiteY11" fmla="*/ 192130 h 438781"/>
                  <a:gd name="connsiteX12" fmla="*/ 68371 w 227219"/>
                  <a:gd name="connsiteY12" fmla="*/ 213478 h 438781"/>
                  <a:gd name="connsiteX13" fmla="*/ 71929 w 227219"/>
                  <a:gd name="connsiteY13" fmla="*/ 231268 h 438781"/>
                  <a:gd name="connsiteX14" fmla="*/ 75487 w 227219"/>
                  <a:gd name="connsiteY14" fmla="*/ 259732 h 438781"/>
                  <a:gd name="connsiteX15" fmla="*/ 82603 w 227219"/>
                  <a:gd name="connsiteY15" fmla="*/ 305986 h 438781"/>
                  <a:gd name="connsiteX16" fmla="*/ 86161 w 227219"/>
                  <a:gd name="connsiteY16" fmla="*/ 419841 h 438781"/>
                  <a:gd name="connsiteX17" fmla="*/ 94453 w 227219"/>
                  <a:gd name="connsiteY17" fmla="*/ 436426 h 438781"/>
                  <a:gd name="connsiteX18" fmla="*/ 124179 w 227219"/>
                  <a:gd name="connsiteY18" fmla="*/ 438781 h 438781"/>
                  <a:gd name="connsiteX19" fmla="*/ 150204 w 227219"/>
                  <a:gd name="connsiteY19" fmla="*/ 437631 h 438781"/>
                  <a:gd name="connsiteX20" fmla="*/ 153762 w 227219"/>
                  <a:gd name="connsiteY20" fmla="*/ 424576 h 438781"/>
                  <a:gd name="connsiteX21" fmla="*/ 160878 w 227219"/>
                  <a:gd name="connsiteY21" fmla="*/ 316660 h 438781"/>
                  <a:gd name="connsiteX22" fmla="*/ 164436 w 227219"/>
                  <a:gd name="connsiteY22" fmla="*/ 210033 h 438781"/>
                  <a:gd name="connsiteX23" fmla="*/ 167994 w 227219"/>
                  <a:gd name="connsiteY23" fmla="*/ 170783 h 438781"/>
                  <a:gd name="connsiteX24" fmla="*/ 175110 w 227219"/>
                  <a:gd name="connsiteY24" fmla="*/ 128087 h 438781"/>
                  <a:gd name="connsiteX25" fmla="*/ 182226 w 227219"/>
                  <a:gd name="connsiteY25" fmla="*/ 92507 h 438781"/>
                  <a:gd name="connsiteX26" fmla="*/ 189342 w 227219"/>
                  <a:gd name="connsiteY26" fmla="*/ 67601 h 438781"/>
                  <a:gd name="connsiteX27" fmla="*/ 203574 w 227219"/>
                  <a:gd name="connsiteY27" fmla="*/ 32021 h 438781"/>
                  <a:gd name="connsiteX28" fmla="*/ 214248 w 227219"/>
                  <a:gd name="connsiteY28" fmla="*/ 24906 h 438781"/>
                  <a:gd name="connsiteX29" fmla="*/ 217806 w 227219"/>
                  <a:gd name="connsiteY29" fmla="*/ 16613 h 438781"/>
                  <a:gd name="connsiteX30" fmla="*/ 182226 w 227219"/>
                  <a:gd name="connsiteY30" fmla="*/ 0 h 438781"/>
                  <a:gd name="connsiteX31" fmla="*/ 135972 w 227219"/>
                  <a:gd name="connsiteY31" fmla="*/ 3558 h 438781"/>
                  <a:gd name="connsiteX32" fmla="*/ 82520 w 227219"/>
                  <a:gd name="connsiteY32" fmla="*/ 3531 h 438781"/>
                  <a:gd name="connsiteX33" fmla="*/ 4327 w 227219"/>
                  <a:gd name="connsiteY33" fmla="*/ 3558 h 438781"/>
                  <a:gd name="connsiteX0" fmla="*/ 4327 w 225737"/>
                  <a:gd name="connsiteY0" fmla="*/ 3558 h 438781"/>
                  <a:gd name="connsiteX1" fmla="*/ 11443 w 225737"/>
                  <a:gd name="connsiteY1" fmla="*/ 21348 h 438781"/>
                  <a:gd name="connsiteX2" fmla="*/ 25675 w 225737"/>
                  <a:gd name="connsiteY2" fmla="*/ 42695 h 438781"/>
                  <a:gd name="connsiteX3" fmla="*/ 29233 w 225737"/>
                  <a:gd name="connsiteY3" fmla="*/ 53369 h 438781"/>
                  <a:gd name="connsiteX4" fmla="*/ 36349 w 225737"/>
                  <a:gd name="connsiteY4" fmla="*/ 64043 h 438781"/>
                  <a:gd name="connsiteX5" fmla="*/ 43465 w 225737"/>
                  <a:gd name="connsiteY5" fmla="*/ 85391 h 438781"/>
                  <a:gd name="connsiteX6" fmla="*/ 47023 w 225737"/>
                  <a:gd name="connsiteY6" fmla="*/ 96065 h 438781"/>
                  <a:gd name="connsiteX7" fmla="*/ 50581 w 225737"/>
                  <a:gd name="connsiteY7" fmla="*/ 117413 h 438781"/>
                  <a:gd name="connsiteX8" fmla="*/ 54139 w 225737"/>
                  <a:gd name="connsiteY8" fmla="*/ 131645 h 438781"/>
                  <a:gd name="connsiteX9" fmla="*/ 57697 w 225737"/>
                  <a:gd name="connsiteY9" fmla="*/ 149435 h 438781"/>
                  <a:gd name="connsiteX10" fmla="*/ 61255 w 225737"/>
                  <a:gd name="connsiteY10" fmla="*/ 163667 h 438781"/>
                  <a:gd name="connsiteX11" fmla="*/ 64813 w 225737"/>
                  <a:gd name="connsiteY11" fmla="*/ 192130 h 438781"/>
                  <a:gd name="connsiteX12" fmla="*/ 68371 w 225737"/>
                  <a:gd name="connsiteY12" fmla="*/ 213478 h 438781"/>
                  <a:gd name="connsiteX13" fmla="*/ 71929 w 225737"/>
                  <a:gd name="connsiteY13" fmla="*/ 231268 h 438781"/>
                  <a:gd name="connsiteX14" fmla="*/ 75487 w 225737"/>
                  <a:gd name="connsiteY14" fmla="*/ 259732 h 438781"/>
                  <a:gd name="connsiteX15" fmla="*/ 82603 w 225737"/>
                  <a:gd name="connsiteY15" fmla="*/ 305986 h 438781"/>
                  <a:gd name="connsiteX16" fmla="*/ 86161 w 225737"/>
                  <a:gd name="connsiteY16" fmla="*/ 419841 h 438781"/>
                  <a:gd name="connsiteX17" fmla="*/ 94453 w 225737"/>
                  <a:gd name="connsiteY17" fmla="*/ 436426 h 438781"/>
                  <a:gd name="connsiteX18" fmla="*/ 124179 w 225737"/>
                  <a:gd name="connsiteY18" fmla="*/ 438781 h 438781"/>
                  <a:gd name="connsiteX19" fmla="*/ 150204 w 225737"/>
                  <a:gd name="connsiteY19" fmla="*/ 437631 h 438781"/>
                  <a:gd name="connsiteX20" fmla="*/ 153762 w 225737"/>
                  <a:gd name="connsiteY20" fmla="*/ 424576 h 438781"/>
                  <a:gd name="connsiteX21" fmla="*/ 160878 w 225737"/>
                  <a:gd name="connsiteY21" fmla="*/ 316660 h 438781"/>
                  <a:gd name="connsiteX22" fmla="*/ 164436 w 225737"/>
                  <a:gd name="connsiteY22" fmla="*/ 210033 h 438781"/>
                  <a:gd name="connsiteX23" fmla="*/ 167994 w 225737"/>
                  <a:gd name="connsiteY23" fmla="*/ 170783 h 438781"/>
                  <a:gd name="connsiteX24" fmla="*/ 175110 w 225737"/>
                  <a:gd name="connsiteY24" fmla="*/ 128087 h 438781"/>
                  <a:gd name="connsiteX25" fmla="*/ 182226 w 225737"/>
                  <a:gd name="connsiteY25" fmla="*/ 92507 h 438781"/>
                  <a:gd name="connsiteX26" fmla="*/ 189342 w 225737"/>
                  <a:gd name="connsiteY26" fmla="*/ 67601 h 438781"/>
                  <a:gd name="connsiteX27" fmla="*/ 203574 w 225737"/>
                  <a:gd name="connsiteY27" fmla="*/ 32021 h 438781"/>
                  <a:gd name="connsiteX28" fmla="*/ 214248 w 225737"/>
                  <a:gd name="connsiteY28" fmla="*/ 24906 h 438781"/>
                  <a:gd name="connsiteX29" fmla="*/ 215425 w 225737"/>
                  <a:gd name="connsiteY29" fmla="*/ 16613 h 438781"/>
                  <a:gd name="connsiteX30" fmla="*/ 182226 w 225737"/>
                  <a:gd name="connsiteY30" fmla="*/ 0 h 438781"/>
                  <a:gd name="connsiteX31" fmla="*/ 135972 w 225737"/>
                  <a:gd name="connsiteY31" fmla="*/ 3558 h 438781"/>
                  <a:gd name="connsiteX32" fmla="*/ 82520 w 225737"/>
                  <a:gd name="connsiteY32" fmla="*/ 3531 h 438781"/>
                  <a:gd name="connsiteX33" fmla="*/ 4327 w 225737"/>
                  <a:gd name="connsiteY33" fmla="*/ 3558 h 438781"/>
                  <a:gd name="connsiteX0" fmla="*/ 4327 w 230815"/>
                  <a:gd name="connsiteY0" fmla="*/ 3558 h 438781"/>
                  <a:gd name="connsiteX1" fmla="*/ 11443 w 230815"/>
                  <a:gd name="connsiteY1" fmla="*/ 21348 h 438781"/>
                  <a:gd name="connsiteX2" fmla="*/ 25675 w 230815"/>
                  <a:gd name="connsiteY2" fmla="*/ 42695 h 438781"/>
                  <a:gd name="connsiteX3" fmla="*/ 29233 w 230815"/>
                  <a:gd name="connsiteY3" fmla="*/ 53369 h 438781"/>
                  <a:gd name="connsiteX4" fmla="*/ 36349 w 230815"/>
                  <a:gd name="connsiteY4" fmla="*/ 64043 h 438781"/>
                  <a:gd name="connsiteX5" fmla="*/ 43465 w 230815"/>
                  <a:gd name="connsiteY5" fmla="*/ 85391 h 438781"/>
                  <a:gd name="connsiteX6" fmla="*/ 47023 w 230815"/>
                  <a:gd name="connsiteY6" fmla="*/ 96065 h 438781"/>
                  <a:gd name="connsiteX7" fmla="*/ 50581 w 230815"/>
                  <a:gd name="connsiteY7" fmla="*/ 117413 h 438781"/>
                  <a:gd name="connsiteX8" fmla="*/ 54139 w 230815"/>
                  <a:gd name="connsiteY8" fmla="*/ 131645 h 438781"/>
                  <a:gd name="connsiteX9" fmla="*/ 57697 w 230815"/>
                  <a:gd name="connsiteY9" fmla="*/ 149435 h 438781"/>
                  <a:gd name="connsiteX10" fmla="*/ 61255 w 230815"/>
                  <a:gd name="connsiteY10" fmla="*/ 163667 h 438781"/>
                  <a:gd name="connsiteX11" fmla="*/ 64813 w 230815"/>
                  <a:gd name="connsiteY11" fmla="*/ 192130 h 438781"/>
                  <a:gd name="connsiteX12" fmla="*/ 68371 w 230815"/>
                  <a:gd name="connsiteY12" fmla="*/ 213478 h 438781"/>
                  <a:gd name="connsiteX13" fmla="*/ 71929 w 230815"/>
                  <a:gd name="connsiteY13" fmla="*/ 231268 h 438781"/>
                  <a:gd name="connsiteX14" fmla="*/ 75487 w 230815"/>
                  <a:gd name="connsiteY14" fmla="*/ 259732 h 438781"/>
                  <a:gd name="connsiteX15" fmla="*/ 82603 w 230815"/>
                  <a:gd name="connsiteY15" fmla="*/ 305986 h 438781"/>
                  <a:gd name="connsiteX16" fmla="*/ 86161 w 230815"/>
                  <a:gd name="connsiteY16" fmla="*/ 419841 h 438781"/>
                  <a:gd name="connsiteX17" fmla="*/ 94453 w 230815"/>
                  <a:gd name="connsiteY17" fmla="*/ 436426 h 438781"/>
                  <a:gd name="connsiteX18" fmla="*/ 124179 w 230815"/>
                  <a:gd name="connsiteY18" fmla="*/ 438781 h 438781"/>
                  <a:gd name="connsiteX19" fmla="*/ 150204 w 230815"/>
                  <a:gd name="connsiteY19" fmla="*/ 437631 h 438781"/>
                  <a:gd name="connsiteX20" fmla="*/ 153762 w 230815"/>
                  <a:gd name="connsiteY20" fmla="*/ 424576 h 438781"/>
                  <a:gd name="connsiteX21" fmla="*/ 160878 w 230815"/>
                  <a:gd name="connsiteY21" fmla="*/ 316660 h 438781"/>
                  <a:gd name="connsiteX22" fmla="*/ 164436 w 230815"/>
                  <a:gd name="connsiteY22" fmla="*/ 210033 h 438781"/>
                  <a:gd name="connsiteX23" fmla="*/ 167994 w 230815"/>
                  <a:gd name="connsiteY23" fmla="*/ 170783 h 438781"/>
                  <a:gd name="connsiteX24" fmla="*/ 175110 w 230815"/>
                  <a:gd name="connsiteY24" fmla="*/ 128087 h 438781"/>
                  <a:gd name="connsiteX25" fmla="*/ 182226 w 230815"/>
                  <a:gd name="connsiteY25" fmla="*/ 92507 h 438781"/>
                  <a:gd name="connsiteX26" fmla="*/ 189342 w 230815"/>
                  <a:gd name="connsiteY26" fmla="*/ 67601 h 438781"/>
                  <a:gd name="connsiteX27" fmla="*/ 203574 w 230815"/>
                  <a:gd name="connsiteY27" fmla="*/ 32021 h 438781"/>
                  <a:gd name="connsiteX28" fmla="*/ 214248 w 230815"/>
                  <a:gd name="connsiteY28" fmla="*/ 24906 h 438781"/>
                  <a:gd name="connsiteX29" fmla="*/ 215425 w 230815"/>
                  <a:gd name="connsiteY29" fmla="*/ 16613 h 438781"/>
                  <a:gd name="connsiteX30" fmla="*/ 182226 w 230815"/>
                  <a:gd name="connsiteY30" fmla="*/ 0 h 438781"/>
                  <a:gd name="connsiteX31" fmla="*/ 135972 w 230815"/>
                  <a:gd name="connsiteY31" fmla="*/ 3558 h 438781"/>
                  <a:gd name="connsiteX32" fmla="*/ 82520 w 230815"/>
                  <a:gd name="connsiteY32" fmla="*/ 3531 h 438781"/>
                  <a:gd name="connsiteX33" fmla="*/ 4327 w 230815"/>
                  <a:gd name="connsiteY33" fmla="*/ 3558 h 438781"/>
                  <a:gd name="connsiteX0" fmla="*/ 4327 w 230815"/>
                  <a:gd name="connsiteY0" fmla="*/ 3558 h 438781"/>
                  <a:gd name="connsiteX1" fmla="*/ 11443 w 230815"/>
                  <a:gd name="connsiteY1" fmla="*/ 21348 h 438781"/>
                  <a:gd name="connsiteX2" fmla="*/ 25675 w 230815"/>
                  <a:gd name="connsiteY2" fmla="*/ 42695 h 438781"/>
                  <a:gd name="connsiteX3" fmla="*/ 29233 w 230815"/>
                  <a:gd name="connsiteY3" fmla="*/ 53369 h 438781"/>
                  <a:gd name="connsiteX4" fmla="*/ 36349 w 230815"/>
                  <a:gd name="connsiteY4" fmla="*/ 64043 h 438781"/>
                  <a:gd name="connsiteX5" fmla="*/ 43465 w 230815"/>
                  <a:gd name="connsiteY5" fmla="*/ 85391 h 438781"/>
                  <a:gd name="connsiteX6" fmla="*/ 47023 w 230815"/>
                  <a:gd name="connsiteY6" fmla="*/ 96065 h 438781"/>
                  <a:gd name="connsiteX7" fmla="*/ 50581 w 230815"/>
                  <a:gd name="connsiteY7" fmla="*/ 117413 h 438781"/>
                  <a:gd name="connsiteX8" fmla="*/ 54139 w 230815"/>
                  <a:gd name="connsiteY8" fmla="*/ 131645 h 438781"/>
                  <a:gd name="connsiteX9" fmla="*/ 57697 w 230815"/>
                  <a:gd name="connsiteY9" fmla="*/ 149435 h 438781"/>
                  <a:gd name="connsiteX10" fmla="*/ 61255 w 230815"/>
                  <a:gd name="connsiteY10" fmla="*/ 163667 h 438781"/>
                  <a:gd name="connsiteX11" fmla="*/ 64813 w 230815"/>
                  <a:gd name="connsiteY11" fmla="*/ 192130 h 438781"/>
                  <a:gd name="connsiteX12" fmla="*/ 68371 w 230815"/>
                  <a:gd name="connsiteY12" fmla="*/ 213478 h 438781"/>
                  <a:gd name="connsiteX13" fmla="*/ 71929 w 230815"/>
                  <a:gd name="connsiteY13" fmla="*/ 231268 h 438781"/>
                  <a:gd name="connsiteX14" fmla="*/ 75487 w 230815"/>
                  <a:gd name="connsiteY14" fmla="*/ 259732 h 438781"/>
                  <a:gd name="connsiteX15" fmla="*/ 82603 w 230815"/>
                  <a:gd name="connsiteY15" fmla="*/ 305986 h 438781"/>
                  <a:gd name="connsiteX16" fmla="*/ 86161 w 230815"/>
                  <a:gd name="connsiteY16" fmla="*/ 419841 h 438781"/>
                  <a:gd name="connsiteX17" fmla="*/ 94453 w 230815"/>
                  <a:gd name="connsiteY17" fmla="*/ 436426 h 438781"/>
                  <a:gd name="connsiteX18" fmla="*/ 124179 w 230815"/>
                  <a:gd name="connsiteY18" fmla="*/ 438781 h 438781"/>
                  <a:gd name="connsiteX19" fmla="*/ 150204 w 230815"/>
                  <a:gd name="connsiteY19" fmla="*/ 437631 h 438781"/>
                  <a:gd name="connsiteX20" fmla="*/ 153762 w 230815"/>
                  <a:gd name="connsiteY20" fmla="*/ 424576 h 438781"/>
                  <a:gd name="connsiteX21" fmla="*/ 160878 w 230815"/>
                  <a:gd name="connsiteY21" fmla="*/ 316660 h 438781"/>
                  <a:gd name="connsiteX22" fmla="*/ 164436 w 230815"/>
                  <a:gd name="connsiteY22" fmla="*/ 210033 h 438781"/>
                  <a:gd name="connsiteX23" fmla="*/ 167994 w 230815"/>
                  <a:gd name="connsiteY23" fmla="*/ 170783 h 438781"/>
                  <a:gd name="connsiteX24" fmla="*/ 175110 w 230815"/>
                  <a:gd name="connsiteY24" fmla="*/ 128087 h 438781"/>
                  <a:gd name="connsiteX25" fmla="*/ 182226 w 230815"/>
                  <a:gd name="connsiteY25" fmla="*/ 92507 h 438781"/>
                  <a:gd name="connsiteX26" fmla="*/ 189342 w 230815"/>
                  <a:gd name="connsiteY26" fmla="*/ 67601 h 438781"/>
                  <a:gd name="connsiteX27" fmla="*/ 203574 w 230815"/>
                  <a:gd name="connsiteY27" fmla="*/ 32021 h 438781"/>
                  <a:gd name="connsiteX28" fmla="*/ 214248 w 230815"/>
                  <a:gd name="connsiteY28" fmla="*/ 24906 h 438781"/>
                  <a:gd name="connsiteX29" fmla="*/ 215425 w 230815"/>
                  <a:gd name="connsiteY29" fmla="*/ 16613 h 438781"/>
                  <a:gd name="connsiteX30" fmla="*/ 182226 w 230815"/>
                  <a:gd name="connsiteY30" fmla="*/ 0 h 438781"/>
                  <a:gd name="connsiteX31" fmla="*/ 135972 w 230815"/>
                  <a:gd name="connsiteY31" fmla="*/ 3558 h 438781"/>
                  <a:gd name="connsiteX32" fmla="*/ 82520 w 230815"/>
                  <a:gd name="connsiteY32" fmla="*/ 3531 h 438781"/>
                  <a:gd name="connsiteX33" fmla="*/ 4327 w 230815"/>
                  <a:gd name="connsiteY33" fmla="*/ 3558 h 438781"/>
                  <a:gd name="connsiteX0" fmla="*/ 4327 w 230815"/>
                  <a:gd name="connsiteY0" fmla="*/ 3558 h 438781"/>
                  <a:gd name="connsiteX1" fmla="*/ 11443 w 230815"/>
                  <a:gd name="connsiteY1" fmla="*/ 21348 h 438781"/>
                  <a:gd name="connsiteX2" fmla="*/ 25675 w 230815"/>
                  <a:gd name="connsiteY2" fmla="*/ 42695 h 438781"/>
                  <a:gd name="connsiteX3" fmla="*/ 29233 w 230815"/>
                  <a:gd name="connsiteY3" fmla="*/ 53369 h 438781"/>
                  <a:gd name="connsiteX4" fmla="*/ 36349 w 230815"/>
                  <a:gd name="connsiteY4" fmla="*/ 64043 h 438781"/>
                  <a:gd name="connsiteX5" fmla="*/ 43465 w 230815"/>
                  <a:gd name="connsiteY5" fmla="*/ 85391 h 438781"/>
                  <a:gd name="connsiteX6" fmla="*/ 47023 w 230815"/>
                  <a:gd name="connsiteY6" fmla="*/ 96065 h 438781"/>
                  <a:gd name="connsiteX7" fmla="*/ 50581 w 230815"/>
                  <a:gd name="connsiteY7" fmla="*/ 117413 h 438781"/>
                  <a:gd name="connsiteX8" fmla="*/ 54139 w 230815"/>
                  <a:gd name="connsiteY8" fmla="*/ 131645 h 438781"/>
                  <a:gd name="connsiteX9" fmla="*/ 57697 w 230815"/>
                  <a:gd name="connsiteY9" fmla="*/ 149435 h 438781"/>
                  <a:gd name="connsiteX10" fmla="*/ 61255 w 230815"/>
                  <a:gd name="connsiteY10" fmla="*/ 163667 h 438781"/>
                  <a:gd name="connsiteX11" fmla="*/ 64813 w 230815"/>
                  <a:gd name="connsiteY11" fmla="*/ 192130 h 438781"/>
                  <a:gd name="connsiteX12" fmla="*/ 68371 w 230815"/>
                  <a:gd name="connsiteY12" fmla="*/ 213478 h 438781"/>
                  <a:gd name="connsiteX13" fmla="*/ 71929 w 230815"/>
                  <a:gd name="connsiteY13" fmla="*/ 231268 h 438781"/>
                  <a:gd name="connsiteX14" fmla="*/ 75487 w 230815"/>
                  <a:gd name="connsiteY14" fmla="*/ 259732 h 438781"/>
                  <a:gd name="connsiteX15" fmla="*/ 82603 w 230815"/>
                  <a:gd name="connsiteY15" fmla="*/ 305986 h 438781"/>
                  <a:gd name="connsiteX16" fmla="*/ 86161 w 230815"/>
                  <a:gd name="connsiteY16" fmla="*/ 419841 h 438781"/>
                  <a:gd name="connsiteX17" fmla="*/ 94453 w 230815"/>
                  <a:gd name="connsiteY17" fmla="*/ 436426 h 438781"/>
                  <a:gd name="connsiteX18" fmla="*/ 124179 w 230815"/>
                  <a:gd name="connsiteY18" fmla="*/ 438781 h 438781"/>
                  <a:gd name="connsiteX19" fmla="*/ 150204 w 230815"/>
                  <a:gd name="connsiteY19" fmla="*/ 437631 h 438781"/>
                  <a:gd name="connsiteX20" fmla="*/ 153762 w 230815"/>
                  <a:gd name="connsiteY20" fmla="*/ 424576 h 438781"/>
                  <a:gd name="connsiteX21" fmla="*/ 160878 w 230815"/>
                  <a:gd name="connsiteY21" fmla="*/ 316660 h 438781"/>
                  <a:gd name="connsiteX22" fmla="*/ 164436 w 230815"/>
                  <a:gd name="connsiteY22" fmla="*/ 210033 h 438781"/>
                  <a:gd name="connsiteX23" fmla="*/ 167994 w 230815"/>
                  <a:gd name="connsiteY23" fmla="*/ 170783 h 438781"/>
                  <a:gd name="connsiteX24" fmla="*/ 175110 w 230815"/>
                  <a:gd name="connsiteY24" fmla="*/ 128087 h 438781"/>
                  <a:gd name="connsiteX25" fmla="*/ 182226 w 230815"/>
                  <a:gd name="connsiteY25" fmla="*/ 92507 h 438781"/>
                  <a:gd name="connsiteX26" fmla="*/ 189342 w 230815"/>
                  <a:gd name="connsiteY26" fmla="*/ 67601 h 438781"/>
                  <a:gd name="connsiteX27" fmla="*/ 203574 w 230815"/>
                  <a:gd name="connsiteY27" fmla="*/ 32021 h 438781"/>
                  <a:gd name="connsiteX28" fmla="*/ 214248 w 230815"/>
                  <a:gd name="connsiteY28" fmla="*/ 24906 h 438781"/>
                  <a:gd name="connsiteX29" fmla="*/ 215425 w 230815"/>
                  <a:gd name="connsiteY29" fmla="*/ 9469 h 438781"/>
                  <a:gd name="connsiteX30" fmla="*/ 182226 w 230815"/>
                  <a:gd name="connsiteY30" fmla="*/ 0 h 438781"/>
                  <a:gd name="connsiteX31" fmla="*/ 135972 w 230815"/>
                  <a:gd name="connsiteY31" fmla="*/ 3558 h 438781"/>
                  <a:gd name="connsiteX32" fmla="*/ 82520 w 230815"/>
                  <a:gd name="connsiteY32" fmla="*/ 3531 h 438781"/>
                  <a:gd name="connsiteX33" fmla="*/ 4327 w 230815"/>
                  <a:gd name="connsiteY33" fmla="*/ 3558 h 438781"/>
                  <a:gd name="connsiteX0" fmla="*/ 4327 w 219645"/>
                  <a:gd name="connsiteY0" fmla="*/ 3558 h 438781"/>
                  <a:gd name="connsiteX1" fmla="*/ 11443 w 219645"/>
                  <a:gd name="connsiteY1" fmla="*/ 21348 h 438781"/>
                  <a:gd name="connsiteX2" fmla="*/ 25675 w 219645"/>
                  <a:gd name="connsiteY2" fmla="*/ 42695 h 438781"/>
                  <a:gd name="connsiteX3" fmla="*/ 29233 w 219645"/>
                  <a:gd name="connsiteY3" fmla="*/ 53369 h 438781"/>
                  <a:gd name="connsiteX4" fmla="*/ 36349 w 219645"/>
                  <a:gd name="connsiteY4" fmla="*/ 64043 h 438781"/>
                  <a:gd name="connsiteX5" fmla="*/ 43465 w 219645"/>
                  <a:gd name="connsiteY5" fmla="*/ 85391 h 438781"/>
                  <a:gd name="connsiteX6" fmla="*/ 47023 w 219645"/>
                  <a:gd name="connsiteY6" fmla="*/ 96065 h 438781"/>
                  <a:gd name="connsiteX7" fmla="*/ 50581 w 219645"/>
                  <a:gd name="connsiteY7" fmla="*/ 117413 h 438781"/>
                  <a:gd name="connsiteX8" fmla="*/ 54139 w 219645"/>
                  <a:gd name="connsiteY8" fmla="*/ 131645 h 438781"/>
                  <a:gd name="connsiteX9" fmla="*/ 57697 w 219645"/>
                  <a:gd name="connsiteY9" fmla="*/ 149435 h 438781"/>
                  <a:gd name="connsiteX10" fmla="*/ 61255 w 219645"/>
                  <a:gd name="connsiteY10" fmla="*/ 163667 h 438781"/>
                  <a:gd name="connsiteX11" fmla="*/ 64813 w 219645"/>
                  <a:gd name="connsiteY11" fmla="*/ 192130 h 438781"/>
                  <a:gd name="connsiteX12" fmla="*/ 68371 w 219645"/>
                  <a:gd name="connsiteY12" fmla="*/ 213478 h 438781"/>
                  <a:gd name="connsiteX13" fmla="*/ 71929 w 219645"/>
                  <a:gd name="connsiteY13" fmla="*/ 231268 h 438781"/>
                  <a:gd name="connsiteX14" fmla="*/ 75487 w 219645"/>
                  <a:gd name="connsiteY14" fmla="*/ 259732 h 438781"/>
                  <a:gd name="connsiteX15" fmla="*/ 82603 w 219645"/>
                  <a:gd name="connsiteY15" fmla="*/ 305986 h 438781"/>
                  <a:gd name="connsiteX16" fmla="*/ 86161 w 219645"/>
                  <a:gd name="connsiteY16" fmla="*/ 419841 h 438781"/>
                  <a:gd name="connsiteX17" fmla="*/ 94453 w 219645"/>
                  <a:gd name="connsiteY17" fmla="*/ 436426 h 438781"/>
                  <a:gd name="connsiteX18" fmla="*/ 124179 w 219645"/>
                  <a:gd name="connsiteY18" fmla="*/ 438781 h 438781"/>
                  <a:gd name="connsiteX19" fmla="*/ 150204 w 219645"/>
                  <a:gd name="connsiteY19" fmla="*/ 437631 h 438781"/>
                  <a:gd name="connsiteX20" fmla="*/ 153762 w 219645"/>
                  <a:gd name="connsiteY20" fmla="*/ 424576 h 438781"/>
                  <a:gd name="connsiteX21" fmla="*/ 160878 w 219645"/>
                  <a:gd name="connsiteY21" fmla="*/ 316660 h 438781"/>
                  <a:gd name="connsiteX22" fmla="*/ 164436 w 219645"/>
                  <a:gd name="connsiteY22" fmla="*/ 210033 h 438781"/>
                  <a:gd name="connsiteX23" fmla="*/ 167994 w 219645"/>
                  <a:gd name="connsiteY23" fmla="*/ 170783 h 438781"/>
                  <a:gd name="connsiteX24" fmla="*/ 175110 w 219645"/>
                  <a:gd name="connsiteY24" fmla="*/ 128087 h 438781"/>
                  <a:gd name="connsiteX25" fmla="*/ 182226 w 219645"/>
                  <a:gd name="connsiteY25" fmla="*/ 92507 h 438781"/>
                  <a:gd name="connsiteX26" fmla="*/ 189342 w 219645"/>
                  <a:gd name="connsiteY26" fmla="*/ 67601 h 438781"/>
                  <a:gd name="connsiteX27" fmla="*/ 203574 w 219645"/>
                  <a:gd name="connsiteY27" fmla="*/ 32021 h 438781"/>
                  <a:gd name="connsiteX28" fmla="*/ 215425 w 219645"/>
                  <a:gd name="connsiteY28" fmla="*/ 9469 h 438781"/>
                  <a:gd name="connsiteX29" fmla="*/ 182226 w 219645"/>
                  <a:gd name="connsiteY29" fmla="*/ 0 h 438781"/>
                  <a:gd name="connsiteX30" fmla="*/ 135972 w 219645"/>
                  <a:gd name="connsiteY30" fmla="*/ 3558 h 438781"/>
                  <a:gd name="connsiteX31" fmla="*/ 82520 w 219645"/>
                  <a:gd name="connsiteY31" fmla="*/ 3531 h 438781"/>
                  <a:gd name="connsiteX32" fmla="*/ 4327 w 219645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75487 w 222333"/>
                  <a:gd name="connsiteY14" fmla="*/ 259732 h 438781"/>
                  <a:gd name="connsiteX15" fmla="*/ 82603 w 222333"/>
                  <a:gd name="connsiteY15" fmla="*/ 305986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75487 w 222333"/>
                  <a:gd name="connsiteY14" fmla="*/ 259732 h 438781"/>
                  <a:gd name="connsiteX15" fmla="*/ 77841 w 222333"/>
                  <a:gd name="connsiteY15" fmla="*/ 313129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65962 w 222333"/>
                  <a:gd name="connsiteY14" fmla="*/ 257351 h 438781"/>
                  <a:gd name="connsiteX15" fmla="*/ 77841 w 222333"/>
                  <a:gd name="connsiteY15" fmla="*/ 313129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66638 w 222333"/>
                  <a:gd name="connsiteY14" fmla="*/ 231760 h 438781"/>
                  <a:gd name="connsiteX15" fmla="*/ 65962 w 222333"/>
                  <a:gd name="connsiteY15" fmla="*/ 257351 h 438781"/>
                  <a:gd name="connsiteX16" fmla="*/ 77841 w 222333"/>
                  <a:gd name="connsiteY16" fmla="*/ 313129 h 438781"/>
                  <a:gd name="connsiteX17" fmla="*/ 86161 w 222333"/>
                  <a:gd name="connsiteY17" fmla="*/ 419841 h 438781"/>
                  <a:gd name="connsiteX18" fmla="*/ 94453 w 222333"/>
                  <a:gd name="connsiteY18" fmla="*/ 436426 h 438781"/>
                  <a:gd name="connsiteX19" fmla="*/ 124179 w 222333"/>
                  <a:gd name="connsiteY19" fmla="*/ 438781 h 438781"/>
                  <a:gd name="connsiteX20" fmla="*/ 150204 w 222333"/>
                  <a:gd name="connsiteY20" fmla="*/ 437631 h 438781"/>
                  <a:gd name="connsiteX21" fmla="*/ 153762 w 222333"/>
                  <a:gd name="connsiteY21" fmla="*/ 424576 h 438781"/>
                  <a:gd name="connsiteX22" fmla="*/ 160878 w 222333"/>
                  <a:gd name="connsiteY22" fmla="*/ 316660 h 438781"/>
                  <a:gd name="connsiteX23" fmla="*/ 164436 w 222333"/>
                  <a:gd name="connsiteY23" fmla="*/ 210033 h 438781"/>
                  <a:gd name="connsiteX24" fmla="*/ 167994 w 222333"/>
                  <a:gd name="connsiteY24" fmla="*/ 170783 h 438781"/>
                  <a:gd name="connsiteX25" fmla="*/ 175110 w 222333"/>
                  <a:gd name="connsiteY25" fmla="*/ 128087 h 438781"/>
                  <a:gd name="connsiteX26" fmla="*/ 182226 w 222333"/>
                  <a:gd name="connsiteY26" fmla="*/ 92507 h 438781"/>
                  <a:gd name="connsiteX27" fmla="*/ 189342 w 222333"/>
                  <a:gd name="connsiteY27" fmla="*/ 67601 h 438781"/>
                  <a:gd name="connsiteX28" fmla="*/ 203574 w 222333"/>
                  <a:gd name="connsiteY28" fmla="*/ 32021 h 438781"/>
                  <a:gd name="connsiteX29" fmla="*/ 220188 w 222333"/>
                  <a:gd name="connsiteY29" fmla="*/ 9469 h 438781"/>
                  <a:gd name="connsiteX30" fmla="*/ 182226 w 222333"/>
                  <a:gd name="connsiteY30" fmla="*/ 0 h 438781"/>
                  <a:gd name="connsiteX31" fmla="*/ 135972 w 222333"/>
                  <a:gd name="connsiteY31" fmla="*/ 3558 h 438781"/>
                  <a:gd name="connsiteX32" fmla="*/ 82520 w 222333"/>
                  <a:gd name="connsiteY32" fmla="*/ 3531 h 438781"/>
                  <a:gd name="connsiteX33" fmla="*/ 4327 w 222333"/>
                  <a:gd name="connsiteY33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65962 w 222333"/>
                  <a:gd name="connsiteY14" fmla="*/ 257351 h 438781"/>
                  <a:gd name="connsiteX15" fmla="*/ 77841 w 222333"/>
                  <a:gd name="connsiteY15" fmla="*/ 313129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65962 w 222333"/>
                  <a:gd name="connsiteY13" fmla="*/ 257351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5972 w 222333"/>
                  <a:gd name="connsiteY29" fmla="*/ 3558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5972 w 222333"/>
                  <a:gd name="connsiteY29" fmla="*/ 3558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5972 w 222333"/>
                  <a:gd name="connsiteY29" fmla="*/ 3558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3590 w 222333"/>
                  <a:gd name="connsiteY29" fmla="*/ 8320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3590 w 222333"/>
                  <a:gd name="connsiteY29" fmla="*/ 8320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0936"/>
                  <a:gd name="connsiteY0" fmla="*/ 1176 h 436399"/>
                  <a:gd name="connsiteX1" fmla="*/ 11443 w 220936"/>
                  <a:gd name="connsiteY1" fmla="*/ 18966 h 436399"/>
                  <a:gd name="connsiteX2" fmla="*/ 25675 w 220936"/>
                  <a:gd name="connsiteY2" fmla="*/ 40313 h 436399"/>
                  <a:gd name="connsiteX3" fmla="*/ 29233 w 220936"/>
                  <a:gd name="connsiteY3" fmla="*/ 50987 h 436399"/>
                  <a:gd name="connsiteX4" fmla="*/ 36349 w 220936"/>
                  <a:gd name="connsiteY4" fmla="*/ 61661 h 436399"/>
                  <a:gd name="connsiteX5" fmla="*/ 43465 w 220936"/>
                  <a:gd name="connsiteY5" fmla="*/ 83009 h 436399"/>
                  <a:gd name="connsiteX6" fmla="*/ 47023 w 220936"/>
                  <a:gd name="connsiteY6" fmla="*/ 93683 h 436399"/>
                  <a:gd name="connsiteX7" fmla="*/ 50581 w 220936"/>
                  <a:gd name="connsiteY7" fmla="*/ 115031 h 436399"/>
                  <a:gd name="connsiteX8" fmla="*/ 54139 w 220936"/>
                  <a:gd name="connsiteY8" fmla="*/ 129263 h 436399"/>
                  <a:gd name="connsiteX9" fmla="*/ 57697 w 220936"/>
                  <a:gd name="connsiteY9" fmla="*/ 147053 h 436399"/>
                  <a:gd name="connsiteX10" fmla="*/ 61255 w 220936"/>
                  <a:gd name="connsiteY10" fmla="*/ 161285 h 436399"/>
                  <a:gd name="connsiteX11" fmla="*/ 64813 w 220936"/>
                  <a:gd name="connsiteY11" fmla="*/ 189748 h 436399"/>
                  <a:gd name="connsiteX12" fmla="*/ 68371 w 220936"/>
                  <a:gd name="connsiteY12" fmla="*/ 211096 h 436399"/>
                  <a:gd name="connsiteX13" fmla="*/ 70724 w 220936"/>
                  <a:gd name="connsiteY13" fmla="*/ 259731 h 436399"/>
                  <a:gd name="connsiteX14" fmla="*/ 77841 w 220936"/>
                  <a:gd name="connsiteY14" fmla="*/ 310747 h 436399"/>
                  <a:gd name="connsiteX15" fmla="*/ 86161 w 220936"/>
                  <a:gd name="connsiteY15" fmla="*/ 417459 h 436399"/>
                  <a:gd name="connsiteX16" fmla="*/ 94453 w 220936"/>
                  <a:gd name="connsiteY16" fmla="*/ 434044 h 436399"/>
                  <a:gd name="connsiteX17" fmla="*/ 124179 w 220936"/>
                  <a:gd name="connsiteY17" fmla="*/ 436399 h 436399"/>
                  <a:gd name="connsiteX18" fmla="*/ 150204 w 220936"/>
                  <a:gd name="connsiteY18" fmla="*/ 435249 h 436399"/>
                  <a:gd name="connsiteX19" fmla="*/ 153762 w 220936"/>
                  <a:gd name="connsiteY19" fmla="*/ 422194 h 436399"/>
                  <a:gd name="connsiteX20" fmla="*/ 160878 w 220936"/>
                  <a:gd name="connsiteY20" fmla="*/ 314278 h 436399"/>
                  <a:gd name="connsiteX21" fmla="*/ 164436 w 220936"/>
                  <a:gd name="connsiteY21" fmla="*/ 207651 h 436399"/>
                  <a:gd name="connsiteX22" fmla="*/ 167994 w 220936"/>
                  <a:gd name="connsiteY22" fmla="*/ 168401 h 436399"/>
                  <a:gd name="connsiteX23" fmla="*/ 175110 w 220936"/>
                  <a:gd name="connsiteY23" fmla="*/ 125705 h 436399"/>
                  <a:gd name="connsiteX24" fmla="*/ 182226 w 220936"/>
                  <a:gd name="connsiteY24" fmla="*/ 90125 h 436399"/>
                  <a:gd name="connsiteX25" fmla="*/ 189342 w 220936"/>
                  <a:gd name="connsiteY25" fmla="*/ 65219 h 436399"/>
                  <a:gd name="connsiteX26" fmla="*/ 203574 w 220936"/>
                  <a:gd name="connsiteY26" fmla="*/ 29639 h 436399"/>
                  <a:gd name="connsiteX27" fmla="*/ 220188 w 220936"/>
                  <a:gd name="connsiteY27" fmla="*/ 7087 h 436399"/>
                  <a:gd name="connsiteX28" fmla="*/ 177464 w 220936"/>
                  <a:gd name="connsiteY28" fmla="*/ 0 h 436399"/>
                  <a:gd name="connsiteX29" fmla="*/ 133590 w 220936"/>
                  <a:gd name="connsiteY29" fmla="*/ 5938 h 436399"/>
                  <a:gd name="connsiteX30" fmla="*/ 82520 w 220936"/>
                  <a:gd name="connsiteY30" fmla="*/ 1149 h 436399"/>
                  <a:gd name="connsiteX31" fmla="*/ 4327 w 220936"/>
                  <a:gd name="connsiteY31" fmla="*/ 1176 h 436399"/>
                  <a:gd name="connsiteX0" fmla="*/ 4327 w 220936"/>
                  <a:gd name="connsiteY0" fmla="*/ 2840 h 438063"/>
                  <a:gd name="connsiteX1" fmla="*/ 11443 w 220936"/>
                  <a:gd name="connsiteY1" fmla="*/ 20630 h 438063"/>
                  <a:gd name="connsiteX2" fmla="*/ 25675 w 220936"/>
                  <a:gd name="connsiteY2" fmla="*/ 41977 h 438063"/>
                  <a:gd name="connsiteX3" fmla="*/ 29233 w 220936"/>
                  <a:gd name="connsiteY3" fmla="*/ 52651 h 438063"/>
                  <a:gd name="connsiteX4" fmla="*/ 36349 w 220936"/>
                  <a:gd name="connsiteY4" fmla="*/ 63325 h 438063"/>
                  <a:gd name="connsiteX5" fmla="*/ 43465 w 220936"/>
                  <a:gd name="connsiteY5" fmla="*/ 84673 h 438063"/>
                  <a:gd name="connsiteX6" fmla="*/ 47023 w 220936"/>
                  <a:gd name="connsiteY6" fmla="*/ 95347 h 438063"/>
                  <a:gd name="connsiteX7" fmla="*/ 50581 w 220936"/>
                  <a:gd name="connsiteY7" fmla="*/ 116695 h 438063"/>
                  <a:gd name="connsiteX8" fmla="*/ 54139 w 220936"/>
                  <a:gd name="connsiteY8" fmla="*/ 130927 h 438063"/>
                  <a:gd name="connsiteX9" fmla="*/ 57697 w 220936"/>
                  <a:gd name="connsiteY9" fmla="*/ 148717 h 438063"/>
                  <a:gd name="connsiteX10" fmla="*/ 61255 w 220936"/>
                  <a:gd name="connsiteY10" fmla="*/ 162949 h 438063"/>
                  <a:gd name="connsiteX11" fmla="*/ 64813 w 220936"/>
                  <a:gd name="connsiteY11" fmla="*/ 191412 h 438063"/>
                  <a:gd name="connsiteX12" fmla="*/ 68371 w 220936"/>
                  <a:gd name="connsiteY12" fmla="*/ 212760 h 438063"/>
                  <a:gd name="connsiteX13" fmla="*/ 70724 w 220936"/>
                  <a:gd name="connsiteY13" fmla="*/ 261395 h 438063"/>
                  <a:gd name="connsiteX14" fmla="*/ 77841 w 220936"/>
                  <a:gd name="connsiteY14" fmla="*/ 312411 h 438063"/>
                  <a:gd name="connsiteX15" fmla="*/ 86161 w 220936"/>
                  <a:gd name="connsiteY15" fmla="*/ 419123 h 438063"/>
                  <a:gd name="connsiteX16" fmla="*/ 94453 w 220936"/>
                  <a:gd name="connsiteY16" fmla="*/ 435708 h 438063"/>
                  <a:gd name="connsiteX17" fmla="*/ 124179 w 220936"/>
                  <a:gd name="connsiteY17" fmla="*/ 438063 h 438063"/>
                  <a:gd name="connsiteX18" fmla="*/ 150204 w 220936"/>
                  <a:gd name="connsiteY18" fmla="*/ 436913 h 438063"/>
                  <a:gd name="connsiteX19" fmla="*/ 153762 w 220936"/>
                  <a:gd name="connsiteY19" fmla="*/ 423858 h 438063"/>
                  <a:gd name="connsiteX20" fmla="*/ 160878 w 220936"/>
                  <a:gd name="connsiteY20" fmla="*/ 315942 h 438063"/>
                  <a:gd name="connsiteX21" fmla="*/ 164436 w 220936"/>
                  <a:gd name="connsiteY21" fmla="*/ 209315 h 438063"/>
                  <a:gd name="connsiteX22" fmla="*/ 167994 w 220936"/>
                  <a:gd name="connsiteY22" fmla="*/ 170065 h 438063"/>
                  <a:gd name="connsiteX23" fmla="*/ 175110 w 220936"/>
                  <a:gd name="connsiteY23" fmla="*/ 127369 h 438063"/>
                  <a:gd name="connsiteX24" fmla="*/ 182226 w 220936"/>
                  <a:gd name="connsiteY24" fmla="*/ 91789 h 438063"/>
                  <a:gd name="connsiteX25" fmla="*/ 189342 w 220936"/>
                  <a:gd name="connsiteY25" fmla="*/ 66883 h 438063"/>
                  <a:gd name="connsiteX26" fmla="*/ 203574 w 220936"/>
                  <a:gd name="connsiteY26" fmla="*/ 31303 h 438063"/>
                  <a:gd name="connsiteX27" fmla="*/ 220188 w 220936"/>
                  <a:gd name="connsiteY27" fmla="*/ 8751 h 438063"/>
                  <a:gd name="connsiteX28" fmla="*/ 177464 w 220936"/>
                  <a:gd name="connsiteY28" fmla="*/ 1664 h 438063"/>
                  <a:gd name="connsiteX29" fmla="*/ 126447 w 220936"/>
                  <a:gd name="connsiteY29" fmla="*/ 458 h 438063"/>
                  <a:gd name="connsiteX30" fmla="*/ 82520 w 220936"/>
                  <a:gd name="connsiteY30" fmla="*/ 2813 h 438063"/>
                  <a:gd name="connsiteX31" fmla="*/ 4327 w 220936"/>
                  <a:gd name="connsiteY31" fmla="*/ 2840 h 43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0936" h="438063">
                    <a:moveTo>
                      <a:pt x="4327" y="2840"/>
                    </a:moveTo>
                    <a:cubicBezTo>
                      <a:pt x="-7519" y="5809"/>
                      <a:pt x="8385" y="15023"/>
                      <a:pt x="11443" y="20630"/>
                    </a:cubicBezTo>
                    <a:cubicBezTo>
                      <a:pt x="15538" y="28138"/>
                      <a:pt x="22971" y="33864"/>
                      <a:pt x="25675" y="41977"/>
                    </a:cubicBezTo>
                    <a:cubicBezTo>
                      <a:pt x="26861" y="45535"/>
                      <a:pt x="27556" y="49296"/>
                      <a:pt x="29233" y="52651"/>
                    </a:cubicBezTo>
                    <a:cubicBezTo>
                      <a:pt x="31145" y="56476"/>
                      <a:pt x="34612" y="59417"/>
                      <a:pt x="36349" y="63325"/>
                    </a:cubicBezTo>
                    <a:cubicBezTo>
                      <a:pt x="39395" y="70179"/>
                      <a:pt x="41093" y="77557"/>
                      <a:pt x="43465" y="84673"/>
                    </a:cubicBezTo>
                    <a:cubicBezTo>
                      <a:pt x="44651" y="88231"/>
                      <a:pt x="46406" y="91648"/>
                      <a:pt x="47023" y="95347"/>
                    </a:cubicBezTo>
                    <a:cubicBezTo>
                      <a:pt x="48209" y="102463"/>
                      <a:pt x="49166" y="109621"/>
                      <a:pt x="50581" y="116695"/>
                    </a:cubicBezTo>
                    <a:cubicBezTo>
                      <a:pt x="51540" y="121490"/>
                      <a:pt x="53078" y="126153"/>
                      <a:pt x="54139" y="130927"/>
                    </a:cubicBezTo>
                    <a:cubicBezTo>
                      <a:pt x="55451" y="136830"/>
                      <a:pt x="56385" y="142814"/>
                      <a:pt x="57697" y="148717"/>
                    </a:cubicBezTo>
                    <a:cubicBezTo>
                      <a:pt x="58758" y="153491"/>
                      <a:pt x="60451" y="158126"/>
                      <a:pt x="61255" y="162949"/>
                    </a:cubicBezTo>
                    <a:cubicBezTo>
                      <a:pt x="62827" y="172380"/>
                      <a:pt x="63627" y="183110"/>
                      <a:pt x="64813" y="191412"/>
                    </a:cubicBezTo>
                    <a:cubicBezTo>
                      <a:pt x="65999" y="199714"/>
                      <a:pt x="67386" y="201096"/>
                      <a:pt x="68371" y="212760"/>
                    </a:cubicBezTo>
                    <a:cubicBezTo>
                      <a:pt x="69356" y="224424"/>
                      <a:pt x="69146" y="244787"/>
                      <a:pt x="70724" y="261395"/>
                    </a:cubicBezTo>
                    <a:cubicBezTo>
                      <a:pt x="72302" y="278004"/>
                      <a:pt x="70308" y="289811"/>
                      <a:pt x="77841" y="312411"/>
                    </a:cubicBezTo>
                    <a:cubicBezTo>
                      <a:pt x="79027" y="350363"/>
                      <a:pt x="83995" y="381215"/>
                      <a:pt x="86161" y="419123"/>
                    </a:cubicBezTo>
                    <a:cubicBezTo>
                      <a:pt x="86512" y="425261"/>
                      <a:pt x="88117" y="432551"/>
                      <a:pt x="94453" y="435708"/>
                    </a:cubicBezTo>
                    <a:cubicBezTo>
                      <a:pt x="100789" y="438865"/>
                      <a:pt x="120621" y="435691"/>
                      <a:pt x="124179" y="438063"/>
                    </a:cubicBezTo>
                    <a:cubicBezTo>
                      <a:pt x="135225" y="436836"/>
                      <a:pt x="145274" y="439281"/>
                      <a:pt x="150204" y="436913"/>
                    </a:cubicBezTo>
                    <a:cubicBezTo>
                      <a:pt x="155135" y="434546"/>
                      <a:pt x="152576" y="427416"/>
                      <a:pt x="153762" y="423858"/>
                    </a:cubicBezTo>
                    <a:cubicBezTo>
                      <a:pt x="156134" y="387092"/>
                      <a:pt x="159099" y="351699"/>
                      <a:pt x="160878" y="315942"/>
                    </a:cubicBezTo>
                    <a:cubicBezTo>
                      <a:pt x="162657" y="280185"/>
                      <a:pt x="162239" y="254345"/>
                      <a:pt x="164436" y="209315"/>
                    </a:cubicBezTo>
                    <a:cubicBezTo>
                      <a:pt x="164619" y="205569"/>
                      <a:pt x="166215" y="183723"/>
                      <a:pt x="167994" y="170065"/>
                    </a:cubicBezTo>
                    <a:cubicBezTo>
                      <a:pt x="169773" y="156407"/>
                      <a:pt x="172738" y="140415"/>
                      <a:pt x="175110" y="127369"/>
                    </a:cubicBezTo>
                    <a:cubicBezTo>
                      <a:pt x="177482" y="114323"/>
                      <a:pt x="179854" y="101870"/>
                      <a:pt x="182226" y="91789"/>
                    </a:cubicBezTo>
                    <a:cubicBezTo>
                      <a:pt x="184598" y="81708"/>
                      <a:pt x="185784" y="76964"/>
                      <a:pt x="189342" y="66883"/>
                    </a:cubicBezTo>
                    <a:cubicBezTo>
                      <a:pt x="192900" y="56802"/>
                      <a:pt x="198433" y="40992"/>
                      <a:pt x="203574" y="31303"/>
                    </a:cubicBezTo>
                    <a:cubicBezTo>
                      <a:pt x="208715" y="21614"/>
                      <a:pt x="224540" y="13691"/>
                      <a:pt x="220188" y="8751"/>
                    </a:cubicBezTo>
                    <a:cubicBezTo>
                      <a:pt x="215836" y="3811"/>
                      <a:pt x="236475" y="6582"/>
                      <a:pt x="177464" y="1664"/>
                    </a:cubicBezTo>
                    <a:cubicBezTo>
                      <a:pt x="162046" y="2850"/>
                      <a:pt x="141805" y="-1349"/>
                      <a:pt x="126447" y="458"/>
                    </a:cubicBezTo>
                    <a:cubicBezTo>
                      <a:pt x="111224" y="2249"/>
                      <a:pt x="99075" y="9440"/>
                      <a:pt x="82520" y="2813"/>
                    </a:cubicBezTo>
                    <a:cubicBezTo>
                      <a:pt x="50514" y="3813"/>
                      <a:pt x="16173" y="-129"/>
                      <a:pt x="4327" y="284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4">
                      <a:lumMod val="0"/>
                      <a:lumOff val="100000"/>
                    </a:schemeClr>
                  </a:gs>
                  <a:gs pos="0">
                    <a:schemeClr val="accent4">
                      <a:lumMod val="40000"/>
                      <a:lumOff val="60000"/>
                    </a:schemeClr>
                  </a:gs>
                  <a:gs pos="100000">
                    <a:schemeClr val="accent4">
                      <a:lumMod val="100000"/>
                    </a:schemeClr>
                  </a:gs>
                </a:gsLst>
                <a:lin ang="13800000" scaled="0"/>
                <a:tileRect/>
              </a:gradFill>
              <a:ln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pic>
          <p:nvPicPr>
            <p:cNvPr id="80" name="Picture 79">
              <a:extLst>
                <a:ext uri="{FF2B5EF4-FFF2-40B4-BE49-F238E27FC236}">
                  <a16:creationId xmlns:a16="http://schemas.microsoft.com/office/drawing/2014/main" id="{F78A4A20-1400-7042-ADC2-79E43AF201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 rot="5826059">
              <a:off x="8080251" y="4374655"/>
              <a:ext cx="576671" cy="428650"/>
            </a:xfrm>
            <a:prstGeom prst="rect">
              <a:avLst/>
            </a:prstGeom>
          </p:spPr>
        </p:pic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BF44AA37-236F-0B46-BAEC-231DD3119835}"/>
                </a:ext>
              </a:extLst>
            </p:cNvPr>
            <p:cNvGrpSpPr/>
            <p:nvPr/>
          </p:nvGrpSpPr>
          <p:grpSpPr>
            <a:xfrm>
              <a:off x="9225281" y="4646871"/>
              <a:ext cx="1142712" cy="187942"/>
              <a:chOff x="9225281" y="2631638"/>
              <a:chExt cx="1142712" cy="187942"/>
            </a:xfrm>
          </p:grpSpPr>
          <p:sp>
            <p:nvSpPr>
              <p:cNvPr id="101" name="フリーフォーム 124">
                <a:extLst>
                  <a:ext uri="{FF2B5EF4-FFF2-40B4-BE49-F238E27FC236}">
                    <a16:creationId xmlns:a16="http://schemas.microsoft.com/office/drawing/2014/main" id="{826A4353-0ECC-5342-B15B-4A34A881F5E1}"/>
                  </a:ext>
                </a:extLst>
              </p:cNvPr>
              <p:cNvSpPr/>
              <p:nvPr/>
            </p:nvSpPr>
            <p:spPr>
              <a:xfrm rot="16701150">
                <a:off x="9751577" y="2203164"/>
                <a:ext cx="135244" cy="1097588"/>
              </a:xfrm>
              <a:custGeom>
                <a:avLst/>
                <a:gdLst>
                  <a:gd name="connsiteX0" fmla="*/ 143 w 316779"/>
                  <a:gd name="connsiteY0" fmla="*/ 349 h 337701"/>
                  <a:gd name="connsiteX1" fmla="*/ 14939 w 316779"/>
                  <a:gd name="connsiteY1" fmla="*/ 12186 h 337701"/>
                  <a:gd name="connsiteX2" fmla="*/ 32694 w 316779"/>
                  <a:gd name="connsiteY2" fmla="*/ 18104 h 337701"/>
                  <a:gd name="connsiteX3" fmla="*/ 41572 w 316779"/>
                  <a:gd name="connsiteY3" fmla="*/ 21064 h 337701"/>
                  <a:gd name="connsiteX4" fmla="*/ 50449 w 316779"/>
                  <a:gd name="connsiteY4" fmla="*/ 24023 h 337701"/>
                  <a:gd name="connsiteX5" fmla="*/ 59327 w 316779"/>
                  <a:gd name="connsiteY5" fmla="*/ 26982 h 337701"/>
                  <a:gd name="connsiteX6" fmla="*/ 65245 w 316779"/>
                  <a:gd name="connsiteY6" fmla="*/ 32901 h 337701"/>
                  <a:gd name="connsiteX7" fmla="*/ 115552 w 316779"/>
                  <a:gd name="connsiteY7" fmla="*/ 41778 h 337701"/>
                  <a:gd name="connsiteX8" fmla="*/ 133308 w 316779"/>
                  <a:gd name="connsiteY8" fmla="*/ 44737 h 337701"/>
                  <a:gd name="connsiteX9" fmla="*/ 216166 w 316779"/>
                  <a:gd name="connsiteY9" fmla="*/ 41778 h 337701"/>
                  <a:gd name="connsiteX10" fmla="*/ 239840 w 316779"/>
                  <a:gd name="connsiteY10" fmla="*/ 35860 h 337701"/>
                  <a:gd name="connsiteX11" fmla="*/ 251676 w 316779"/>
                  <a:gd name="connsiteY11" fmla="*/ 32901 h 337701"/>
                  <a:gd name="connsiteX12" fmla="*/ 260554 w 316779"/>
                  <a:gd name="connsiteY12" fmla="*/ 29941 h 337701"/>
                  <a:gd name="connsiteX13" fmla="*/ 278310 w 316779"/>
                  <a:gd name="connsiteY13" fmla="*/ 26982 h 337701"/>
                  <a:gd name="connsiteX14" fmla="*/ 299024 w 316779"/>
                  <a:gd name="connsiteY14" fmla="*/ 21064 h 337701"/>
                  <a:gd name="connsiteX15" fmla="*/ 304943 w 316779"/>
                  <a:gd name="connsiteY15" fmla="*/ 15145 h 337701"/>
                  <a:gd name="connsiteX16" fmla="*/ 307902 w 316779"/>
                  <a:gd name="connsiteY16" fmla="*/ 29941 h 337701"/>
                  <a:gd name="connsiteX17" fmla="*/ 307902 w 316779"/>
                  <a:gd name="connsiteY17" fmla="*/ 95044 h 337701"/>
                  <a:gd name="connsiteX18" fmla="*/ 310861 w 316779"/>
                  <a:gd name="connsiteY18" fmla="*/ 103922 h 337701"/>
                  <a:gd name="connsiteX19" fmla="*/ 316779 w 316779"/>
                  <a:gd name="connsiteY19" fmla="*/ 136473 h 337701"/>
                  <a:gd name="connsiteX20" fmla="*/ 313820 w 316779"/>
                  <a:gd name="connsiteY20" fmla="*/ 198617 h 337701"/>
                  <a:gd name="connsiteX21" fmla="*/ 310861 w 316779"/>
                  <a:gd name="connsiteY21" fmla="*/ 222291 h 337701"/>
                  <a:gd name="connsiteX22" fmla="*/ 304943 w 316779"/>
                  <a:gd name="connsiteY22" fmla="*/ 254842 h 337701"/>
                  <a:gd name="connsiteX23" fmla="*/ 307902 w 316779"/>
                  <a:gd name="connsiteY23" fmla="*/ 302190 h 337701"/>
                  <a:gd name="connsiteX24" fmla="*/ 307902 w 316779"/>
                  <a:gd name="connsiteY24" fmla="*/ 319945 h 337701"/>
                  <a:gd name="connsiteX25" fmla="*/ 293106 w 316779"/>
                  <a:gd name="connsiteY25" fmla="*/ 322904 h 337701"/>
                  <a:gd name="connsiteX26" fmla="*/ 281269 w 316779"/>
                  <a:gd name="connsiteY26" fmla="*/ 325864 h 337701"/>
                  <a:gd name="connsiteX27" fmla="*/ 272391 w 316779"/>
                  <a:gd name="connsiteY27" fmla="*/ 328823 h 337701"/>
                  <a:gd name="connsiteX28" fmla="*/ 260554 w 316779"/>
                  <a:gd name="connsiteY28" fmla="*/ 331782 h 337701"/>
                  <a:gd name="connsiteX29" fmla="*/ 251676 w 316779"/>
                  <a:gd name="connsiteY29" fmla="*/ 334741 h 337701"/>
                  <a:gd name="connsiteX30" fmla="*/ 230962 w 316779"/>
                  <a:gd name="connsiteY30" fmla="*/ 337701 h 337701"/>
                  <a:gd name="connsiteX31" fmla="*/ 130348 w 316779"/>
                  <a:gd name="connsiteY31" fmla="*/ 331782 h 337701"/>
                  <a:gd name="connsiteX32" fmla="*/ 88919 w 316779"/>
                  <a:gd name="connsiteY32" fmla="*/ 319945 h 337701"/>
                  <a:gd name="connsiteX33" fmla="*/ 77082 w 316779"/>
                  <a:gd name="connsiteY33" fmla="*/ 316986 h 337701"/>
                  <a:gd name="connsiteX34" fmla="*/ 59327 w 316779"/>
                  <a:gd name="connsiteY34" fmla="*/ 311068 h 337701"/>
                  <a:gd name="connsiteX35" fmla="*/ 50449 w 316779"/>
                  <a:gd name="connsiteY35" fmla="*/ 308108 h 337701"/>
                  <a:gd name="connsiteX36" fmla="*/ 38612 w 316779"/>
                  <a:gd name="connsiteY36" fmla="*/ 305149 h 337701"/>
                  <a:gd name="connsiteX37" fmla="*/ 29735 w 316779"/>
                  <a:gd name="connsiteY37" fmla="*/ 302190 h 337701"/>
                  <a:gd name="connsiteX38" fmla="*/ 3102 w 316779"/>
                  <a:gd name="connsiteY38" fmla="*/ 299231 h 337701"/>
                  <a:gd name="connsiteX39" fmla="*/ 3102 w 316779"/>
                  <a:gd name="connsiteY39" fmla="*/ 281475 h 337701"/>
                  <a:gd name="connsiteX40" fmla="*/ 6061 w 316779"/>
                  <a:gd name="connsiteY40" fmla="*/ 243005 h 337701"/>
                  <a:gd name="connsiteX41" fmla="*/ 9020 w 316779"/>
                  <a:gd name="connsiteY41" fmla="*/ 106881 h 337701"/>
                  <a:gd name="connsiteX42" fmla="*/ 11979 w 316779"/>
                  <a:gd name="connsiteY42" fmla="*/ 92085 h 337701"/>
                  <a:gd name="connsiteX43" fmla="*/ 6061 w 316779"/>
                  <a:gd name="connsiteY43" fmla="*/ 26982 h 337701"/>
                  <a:gd name="connsiteX44" fmla="*/ 143 w 316779"/>
                  <a:gd name="connsiteY44" fmla="*/ 349 h 337701"/>
                  <a:gd name="connsiteX0" fmla="*/ 2452 w 319088"/>
                  <a:gd name="connsiteY0" fmla="*/ 349 h 337701"/>
                  <a:gd name="connsiteX1" fmla="*/ 17248 w 319088"/>
                  <a:gd name="connsiteY1" fmla="*/ 12186 h 337701"/>
                  <a:gd name="connsiteX2" fmla="*/ 35003 w 319088"/>
                  <a:gd name="connsiteY2" fmla="*/ 18104 h 337701"/>
                  <a:gd name="connsiteX3" fmla="*/ 43881 w 319088"/>
                  <a:gd name="connsiteY3" fmla="*/ 21064 h 337701"/>
                  <a:gd name="connsiteX4" fmla="*/ 52758 w 319088"/>
                  <a:gd name="connsiteY4" fmla="*/ 24023 h 337701"/>
                  <a:gd name="connsiteX5" fmla="*/ 61636 w 319088"/>
                  <a:gd name="connsiteY5" fmla="*/ 26982 h 337701"/>
                  <a:gd name="connsiteX6" fmla="*/ 67554 w 319088"/>
                  <a:gd name="connsiteY6" fmla="*/ 32901 h 337701"/>
                  <a:gd name="connsiteX7" fmla="*/ 117861 w 319088"/>
                  <a:gd name="connsiteY7" fmla="*/ 41778 h 337701"/>
                  <a:gd name="connsiteX8" fmla="*/ 135617 w 319088"/>
                  <a:gd name="connsiteY8" fmla="*/ 44737 h 337701"/>
                  <a:gd name="connsiteX9" fmla="*/ 218475 w 319088"/>
                  <a:gd name="connsiteY9" fmla="*/ 41778 h 337701"/>
                  <a:gd name="connsiteX10" fmla="*/ 242149 w 319088"/>
                  <a:gd name="connsiteY10" fmla="*/ 35860 h 337701"/>
                  <a:gd name="connsiteX11" fmla="*/ 253985 w 319088"/>
                  <a:gd name="connsiteY11" fmla="*/ 32901 h 337701"/>
                  <a:gd name="connsiteX12" fmla="*/ 262863 w 319088"/>
                  <a:gd name="connsiteY12" fmla="*/ 29941 h 337701"/>
                  <a:gd name="connsiteX13" fmla="*/ 280619 w 319088"/>
                  <a:gd name="connsiteY13" fmla="*/ 26982 h 337701"/>
                  <a:gd name="connsiteX14" fmla="*/ 301333 w 319088"/>
                  <a:gd name="connsiteY14" fmla="*/ 21064 h 337701"/>
                  <a:gd name="connsiteX15" fmla="*/ 307252 w 319088"/>
                  <a:gd name="connsiteY15" fmla="*/ 15145 h 337701"/>
                  <a:gd name="connsiteX16" fmla="*/ 310211 w 319088"/>
                  <a:gd name="connsiteY16" fmla="*/ 29941 h 337701"/>
                  <a:gd name="connsiteX17" fmla="*/ 310211 w 319088"/>
                  <a:gd name="connsiteY17" fmla="*/ 95044 h 337701"/>
                  <a:gd name="connsiteX18" fmla="*/ 313170 w 319088"/>
                  <a:gd name="connsiteY18" fmla="*/ 103922 h 337701"/>
                  <a:gd name="connsiteX19" fmla="*/ 319088 w 319088"/>
                  <a:gd name="connsiteY19" fmla="*/ 136473 h 337701"/>
                  <a:gd name="connsiteX20" fmla="*/ 316129 w 319088"/>
                  <a:gd name="connsiteY20" fmla="*/ 198617 h 337701"/>
                  <a:gd name="connsiteX21" fmla="*/ 313170 w 319088"/>
                  <a:gd name="connsiteY21" fmla="*/ 222291 h 337701"/>
                  <a:gd name="connsiteX22" fmla="*/ 307252 w 319088"/>
                  <a:gd name="connsiteY22" fmla="*/ 254842 h 337701"/>
                  <a:gd name="connsiteX23" fmla="*/ 310211 w 319088"/>
                  <a:gd name="connsiteY23" fmla="*/ 302190 h 337701"/>
                  <a:gd name="connsiteX24" fmla="*/ 310211 w 319088"/>
                  <a:gd name="connsiteY24" fmla="*/ 319945 h 337701"/>
                  <a:gd name="connsiteX25" fmla="*/ 295415 w 319088"/>
                  <a:gd name="connsiteY25" fmla="*/ 322904 h 337701"/>
                  <a:gd name="connsiteX26" fmla="*/ 283578 w 319088"/>
                  <a:gd name="connsiteY26" fmla="*/ 325864 h 337701"/>
                  <a:gd name="connsiteX27" fmla="*/ 274700 w 319088"/>
                  <a:gd name="connsiteY27" fmla="*/ 328823 h 337701"/>
                  <a:gd name="connsiteX28" fmla="*/ 262863 w 319088"/>
                  <a:gd name="connsiteY28" fmla="*/ 331782 h 337701"/>
                  <a:gd name="connsiteX29" fmla="*/ 253985 w 319088"/>
                  <a:gd name="connsiteY29" fmla="*/ 334741 h 337701"/>
                  <a:gd name="connsiteX30" fmla="*/ 233271 w 319088"/>
                  <a:gd name="connsiteY30" fmla="*/ 337701 h 337701"/>
                  <a:gd name="connsiteX31" fmla="*/ 132657 w 319088"/>
                  <a:gd name="connsiteY31" fmla="*/ 331782 h 337701"/>
                  <a:gd name="connsiteX32" fmla="*/ 91228 w 319088"/>
                  <a:gd name="connsiteY32" fmla="*/ 319945 h 337701"/>
                  <a:gd name="connsiteX33" fmla="*/ 79391 w 319088"/>
                  <a:gd name="connsiteY33" fmla="*/ 316986 h 337701"/>
                  <a:gd name="connsiteX34" fmla="*/ 61636 w 319088"/>
                  <a:gd name="connsiteY34" fmla="*/ 311068 h 337701"/>
                  <a:gd name="connsiteX35" fmla="*/ 52758 w 319088"/>
                  <a:gd name="connsiteY35" fmla="*/ 308108 h 337701"/>
                  <a:gd name="connsiteX36" fmla="*/ 40921 w 319088"/>
                  <a:gd name="connsiteY36" fmla="*/ 305149 h 337701"/>
                  <a:gd name="connsiteX37" fmla="*/ 32044 w 319088"/>
                  <a:gd name="connsiteY37" fmla="*/ 302190 h 337701"/>
                  <a:gd name="connsiteX38" fmla="*/ 5411 w 319088"/>
                  <a:gd name="connsiteY38" fmla="*/ 299231 h 337701"/>
                  <a:gd name="connsiteX39" fmla="*/ 5411 w 319088"/>
                  <a:gd name="connsiteY39" fmla="*/ 281475 h 337701"/>
                  <a:gd name="connsiteX40" fmla="*/ 8370 w 319088"/>
                  <a:gd name="connsiteY40" fmla="*/ 243005 h 337701"/>
                  <a:gd name="connsiteX41" fmla="*/ 11329 w 319088"/>
                  <a:gd name="connsiteY41" fmla="*/ 106881 h 337701"/>
                  <a:gd name="connsiteX42" fmla="*/ 0 w 319088"/>
                  <a:gd name="connsiteY42" fmla="*/ 120660 h 337701"/>
                  <a:gd name="connsiteX43" fmla="*/ 8370 w 319088"/>
                  <a:gd name="connsiteY43" fmla="*/ 26982 h 337701"/>
                  <a:gd name="connsiteX44" fmla="*/ 2452 w 319088"/>
                  <a:gd name="connsiteY44" fmla="*/ 349 h 337701"/>
                  <a:gd name="connsiteX0" fmla="*/ 2452 w 319088"/>
                  <a:gd name="connsiteY0" fmla="*/ 349 h 337701"/>
                  <a:gd name="connsiteX1" fmla="*/ 17248 w 319088"/>
                  <a:gd name="connsiteY1" fmla="*/ 12186 h 337701"/>
                  <a:gd name="connsiteX2" fmla="*/ 35003 w 319088"/>
                  <a:gd name="connsiteY2" fmla="*/ 18104 h 337701"/>
                  <a:gd name="connsiteX3" fmla="*/ 43881 w 319088"/>
                  <a:gd name="connsiteY3" fmla="*/ 21064 h 337701"/>
                  <a:gd name="connsiteX4" fmla="*/ 52758 w 319088"/>
                  <a:gd name="connsiteY4" fmla="*/ 24023 h 337701"/>
                  <a:gd name="connsiteX5" fmla="*/ 61636 w 319088"/>
                  <a:gd name="connsiteY5" fmla="*/ 26982 h 337701"/>
                  <a:gd name="connsiteX6" fmla="*/ 67554 w 319088"/>
                  <a:gd name="connsiteY6" fmla="*/ 32901 h 337701"/>
                  <a:gd name="connsiteX7" fmla="*/ 117861 w 319088"/>
                  <a:gd name="connsiteY7" fmla="*/ 41778 h 337701"/>
                  <a:gd name="connsiteX8" fmla="*/ 135617 w 319088"/>
                  <a:gd name="connsiteY8" fmla="*/ 44737 h 337701"/>
                  <a:gd name="connsiteX9" fmla="*/ 218475 w 319088"/>
                  <a:gd name="connsiteY9" fmla="*/ 41778 h 337701"/>
                  <a:gd name="connsiteX10" fmla="*/ 242149 w 319088"/>
                  <a:gd name="connsiteY10" fmla="*/ 35860 h 337701"/>
                  <a:gd name="connsiteX11" fmla="*/ 253985 w 319088"/>
                  <a:gd name="connsiteY11" fmla="*/ 32901 h 337701"/>
                  <a:gd name="connsiteX12" fmla="*/ 262863 w 319088"/>
                  <a:gd name="connsiteY12" fmla="*/ 29941 h 337701"/>
                  <a:gd name="connsiteX13" fmla="*/ 280619 w 319088"/>
                  <a:gd name="connsiteY13" fmla="*/ 26982 h 337701"/>
                  <a:gd name="connsiteX14" fmla="*/ 301333 w 319088"/>
                  <a:gd name="connsiteY14" fmla="*/ 21064 h 337701"/>
                  <a:gd name="connsiteX15" fmla="*/ 307252 w 319088"/>
                  <a:gd name="connsiteY15" fmla="*/ 15145 h 337701"/>
                  <a:gd name="connsiteX16" fmla="*/ 310211 w 319088"/>
                  <a:gd name="connsiteY16" fmla="*/ 29941 h 337701"/>
                  <a:gd name="connsiteX17" fmla="*/ 310211 w 319088"/>
                  <a:gd name="connsiteY17" fmla="*/ 95044 h 337701"/>
                  <a:gd name="connsiteX18" fmla="*/ 313170 w 319088"/>
                  <a:gd name="connsiteY18" fmla="*/ 103922 h 337701"/>
                  <a:gd name="connsiteX19" fmla="*/ 319088 w 319088"/>
                  <a:gd name="connsiteY19" fmla="*/ 136473 h 337701"/>
                  <a:gd name="connsiteX20" fmla="*/ 316129 w 319088"/>
                  <a:gd name="connsiteY20" fmla="*/ 198617 h 337701"/>
                  <a:gd name="connsiteX21" fmla="*/ 307252 w 319088"/>
                  <a:gd name="connsiteY21" fmla="*/ 254842 h 337701"/>
                  <a:gd name="connsiteX22" fmla="*/ 310211 w 319088"/>
                  <a:gd name="connsiteY22" fmla="*/ 302190 h 337701"/>
                  <a:gd name="connsiteX23" fmla="*/ 310211 w 319088"/>
                  <a:gd name="connsiteY23" fmla="*/ 319945 h 337701"/>
                  <a:gd name="connsiteX24" fmla="*/ 295415 w 319088"/>
                  <a:gd name="connsiteY24" fmla="*/ 322904 h 337701"/>
                  <a:gd name="connsiteX25" fmla="*/ 283578 w 319088"/>
                  <a:gd name="connsiteY25" fmla="*/ 325864 h 337701"/>
                  <a:gd name="connsiteX26" fmla="*/ 274700 w 319088"/>
                  <a:gd name="connsiteY26" fmla="*/ 328823 h 337701"/>
                  <a:gd name="connsiteX27" fmla="*/ 262863 w 319088"/>
                  <a:gd name="connsiteY27" fmla="*/ 331782 h 337701"/>
                  <a:gd name="connsiteX28" fmla="*/ 253985 w 319088"/>
                  <a:gd name="connsiteY28" fmla="*/ 334741 h 337701"/>
                  <a:gd name="connsiteX29" fmla="*/ 233271 w 319088"/>
                  <a:gd name="connsiteY29" fmla="*/ 337701 h 337701"/>
                  <a:gd name="connsiteX30" fmla="*/ 132657 w 319088"/>
                  <a:gd name="connsiteY30" fmla="*/ 331782 h 337701"/>
                  <a:gd name="connsiteX31" fmla="*/ 91228 w 319088"/>
                  <a:gd name="connsiteY31" fmla="*/ 319945 h 337701"/>
                  <a:gd name="connsiteX32" fmla="*/ 79391 w 319088"/>
                  <a:gd name="connsiteY32" fmla="*/ 316986 h 337701"/>
                  <a:gd name="connsiteX33" fmla="*/ 61636 w 319088"/>
                  <a:gd name="connsiteY33" fmla="*/ 311068 h 337701"/>
                  <a:gd name="connsiteX34" fmla="*/ 52758 w 319088"/>
                  <a:gd name="connsiteY34" fmla="*/ 308108 h 337701"/>
                  <a:gd name="connsiteX35" fmla="*/ 40921 w 319088"/>
                  <a:gd name="connsiteY35" fmla="*/ 305149 h 337701"/>
                  <a:gd name="connsiteX36" fmla="*/ 32044 w 319088"/>
                  <a:gd name="connsiteY36" fmla="*/ 302190 h 337701"/>
                  <a:gd name="connsiteX37" fmla="*/ 5411 w 319088"/>
                  <a:gd name="connsiteY37" fmla="*/ 299231 h 337701"/>
                  <a:gd name="connsiteX38" fmla="*/ 5411 w 319088"/>
                  <a:gd name="connsiteY38" fmla="*/ 281475 h 337701"/>
                  <a:gd name="connsiteX39" fmla="*/ 8370 w 319088"/>
                  <a:gd name="connsiteY39" fmla="*/ 243005 h 337701"/>
                  <a:gd name="connsiteX40" fmla="*/ 11329 w 319088"/>
                  <a:gd name="connsiteY40" fmla="*/ 106881 h 337701"/>
                  <a:gd name="connsiteX41" fmla="*/ 0 w 319088"/>
                  <a:gd name="connsiteY41" fmla="*/ 120660 h 337701"/>
                  <a:gd name="connsiteX42" fmla="*/ 8370 w 319088"/>
                  <a:gd name="connsiteY42" fmla="*/ 26982 h 337701"/>
                  <a:gd name="connsiteX43" fmla="*/ 2452 w 319088"/>
                  <a:gd name="connsiteY43" fmla="*/ 349 h 337701"/>
                  <a:gd name="connsiteX0" fmla="*/ 2452 w 319088"/>
                  <a:gd name="connsiteY0" fmla="*/ 349 h 337701"/>
                  <a:gd name="connsiteX1" fmla="*/ 17248 w 319088"/>
                  <a:gd name="connsiteY1" fmla="*/ 12186 h 337701"/>
                  <a:gd name="connsiteX2" fmla="*/ 35003 w 319088"/>
                  <a:gd name="connsiteY2" fmla="*/ 18104 h 337701"/>
                  <a:gd name="connsiteX3" fmla="*/ 43881 w 319088"/>
                  <a:gd name="connsiteY3" fmla="*/ 21064 h 337701"/>
                  <a:gd name="connsiteX4" fmla="*/ 52758 w 319088"/>
                  <a:gd name="connsiteY4" fmla="*/ 24023 h 337701"/>
                  <a:gd name="connsiteX5" fmla="*/ 61636 w 319088"/>
                  <a:gd name="connsiteY5" fmla="*/ 26982 h 337701"/>
                  <a:gd name="connsiteX6" fmla="*/ 67554 w 319088"/>
                  <a:gd name="connsiteY6" fmla="*/ 32901 h 337701"/>
                  <a:gd name="connsiteX7" fmla="*/ 117861 w 319088"/>
                  <a:gd name="connsiteY7" fmla="*/ 41778 h 337701"/>
                  <a:gd name="connsiteX8" fmla="*/ 135617 w 319088"/>
                  <a:gd name="connsiteY8" fmla="*/ 44737 h 337701"/>
                  <a:gd name="connsiteX9" fmla="*/ 218475 w 319088"/>
                  <a:gd name="connsiteY9" fmla="*/ 41778 h 337701"/>
                  <a:gd name="connsiteX10" fmla="*/ 242149 w 319088"/>
                  <a:gd name="connsiteY10" fmla="*/ 35860 h 337701"/>
                  <a:gd name="connsiteX11" fmla="*/ 253985 w 319088"/>
                  <a:gd name="connsiteY11" fmla="*/ 32901 h 337701"/>
                  <a:gd name="connsiteX12" fmla="*/ 262863 w 319088"/>
                  <a:gd name="connsiteY12" fmla="*/ 29941 h 337701"/>
                  <a:gd name="connsiteX13" fmla="*/ 280619 w 319088"/>
                  <a:gd name="connsiteY13" fmla="*/ 26982 h 337701"/>
                  <a:gd name="connsiteX14" fmla="*/ 301333 w 319088"/>
                  <a:gd name="connsiteY14" fmla="*/ 21064 h 337701"/>
                  <a:gd name="connsiteX15" fmla="*/ 307252 w 319088"/>
                  <a:gd name="connsiteY15" fmla="*/ 15145 h 337701"/>
                  <a:gd name="connsiteX16" fmla="*/ 310211 w 319088"/>
                  <a:gd name="connsiteY16" fmla="*/ 29941 h 337701"/>
                  <a:gd name="connsiteX17" fmla="*/ 310211 w 319088"/>
                  <a:gd name="connsiteY17" fmla="*/ 95044 h 337701"/>
                  <a:gd name="connsiteX18" fmla="*/ 313170 w 319088"/>
                  <a:gd name="connsiteY18" fmla="*/ 103922 h 337701"/>
                  <a:gd name="connsiteX19" fmla="*/ 319088 w 319088"/>
                  <a:gd name="connsiteY19" fmla="*/ 136473 h 337701"/>
                  <a:gd name="connsiteX20" fmla="*/ 316129 w 319088"/>
                  <a:gd name="connsiteY20" fmla="*/ 198617 h 337701"/>
                  <a:gd name="connsiteX21" fmla="*/ 307252 w 319088"/>
                  <a:gd name="connsiteY21" fmla="*/ 254842 h 337701"/>
                  <a:gd name="connsiteX22" fmla="*/ 310211 w 319088"/>
                  <a:gd name="connsiteY22" fmla="*/ 302190 h 337701"/>
                  <a:gd name="connsiteX23" fmla="*/ 310211 w 319088"/>
                  <a:gd name="connsiteY23" fmla="*/ 319945 h 337701"/>
                  <a:gd name="connsiteX24" fmla="*/ 295415 w 319088"/>
                  <a:gd name="connsiteY24" fmla="*/ 322904 h 337701"/>
                  <a:gd name="connsiteX25" fmla="*/ 283578 w 319088"/>
                  <a:gd name="connsiteY25" fmla="*/ 325864 h 337701"/>
                  <a:gd name="connsiteX26" fmla="*/ 274700 w 319088"/>
                  <a:gd name="connsiteY26" fmla="*/ 328823 h 337701"/>
                  <a:gd name="connsiteX27" fmla="*/ 262863 w 319088"/>
                  <a:gd name="connsiteY27" fmla="*/ 331782 h 337701"/>
                  <a:gd name="connsiteX28" fmla="*/ 253985 w 319088"/>
                  <a:gd name="connsiteY28" fmla="*/ 334741 h 337701"/>
                  <a:gd name="connsiteX29" fmla="*/ 233271 w 319088"/>
                  <a:gd name="connsiteY29" fmla="*/ 337701 h 337701"/>
                  <a:gd name="connsiteX30" fmla="*/ 132657 w 319088"/>
                  <a:gd name="connsiteY30" fmla="*/ 331782 h 337701"/>
                  <a:gd name="connsiteX31" fmla="*/ 91228 w 319088"/>
                  <a:gd name="connsiteY31" fmla="*/ 319945 h 337701"/>
                  <a:gd name="connsiteX32" fmla="*/ 79391 w 319088"/>
                  <a:gd name="connsiteY32" fmla="*/ 316986 h 337701"/>
                  <a:gd name="connsiteX33" fmla="*/ 61636 w 319088"/>
                  <a:gd name="connsiteY33" fmla="*/ 311068 h 337701"/>
                  <a:gd name="connsiteX34" fmla="*/ 52758 w 319088"/>
                  <a:gd name="connsiteY34" fmla="*/ 308108 h 337701"/>
                  <a:gd name="connsiteX35" fmla="*/ 40921 w 319088"/>
                  <a:gd name="connsiteY35" fmla="*/ 305149 h 337701"/>
                  <a:gd name="connsiteX36" fmla="*/ 32044 w 319088"/>
                  <a:gd name="connsiteY36" fmla="*/ 302190 h 337701"/>
                  <a:gd name="connsiteX37" fmla="*/ 5411 w 319088"/>
                  <a:gd name="connsiteY37" fmla="*/ 299231 h 337701"/>
                  <a:gd name="connsiteX38" fmla="*/ 5411 w 319088"/>
                  <a:gd name="connsiteY38" fmla="*/ 281475 h 337701"/>
                  <a:gd name="connsiteX39" fmla="*/ 8370 w 319088"/>
                  <a:gd name="connsiteY39" fmla="*/ 243005 h 337701"/>
                  <a:gd name="connsiteX40" fmla="*/ 12508 w 319088"/>
                  <a:gd name="connsiteY40" fmla="*/ 200120 h 337701"/>
                  <a:gd name="connsiteX41" fmla="*/ 11329 w 319088"/>
                  <a:gd name="connsiteY41" fmla="*/ 106881 h 337701"/>
                  <a:gd name="connsiteX42" fmla="*/ 0 w 319088"/>
                  <a:gd name="connsiteY42" fmla="*/ 120660 h 337701"/>
                  <a:gd name="connsiteX43" fmla="*/ 8370 w 319088"/>
                  <a:gd name="connsiteY43" fmla="*/ 26982 h 337701"/>
                  <a:gd name="connsiteX44" fmla="*/ 2452 w 319088"/>
                  <a:gd name="connsiteY44" fmla="*/ 349 h 337701"/>
                  <a:gd name="connsiteX0" fmla="*/ 2452 w 319088"/>
                  <a:gd name="connsiteY0" fmla="*/ 349 h 337701"/>
                  <a:gd name="connsiteX1" fmla="*/ 17248 w 319088"/>
                  <a:gd name="connsiteY1" fmla="*/ 12186 h 337701"/>
                  <a:gd name="connsiteX2" fmla="*/ 35003 w 319088"/>
                  <a:gd name="connsiteY2" fmla="*/ 18104 h 337701"/>
                  <a:gd name="connsiteX3" fmla="*/ 43881 w 319088"/>
                  <a:gd name="connsiteY3" fmla="*/ 21064 h 337701"/>
                  <a:gd name="connsiteX4" fmla="*/ 52758 w 319088"/>
                  <a:gd name="connsiteY4" fmla="*/ 24023 h 337701"/>
                  <a:gd name="connsiteX5" fmla="*/ 61636 w 319088"/>
                  <a:gd name="connsiteY5" fmla="*/ 26982 h 337701"/>
                  <a:gd name="connsiteX6" fmla="*/ 67554 w 319088"/>
                  <a:gd name="connsiteY6" fmla="*/ 32901 h 337701"/>
                  <a:gd name="connsiteX7" fmla="*/ 117861 w 319088"/>
                  <a:gd name="connsiteY7" fmla="*/ 41778 h 337701"/>
                  <a:gd name="connsiteX8" fmla="*/ 135617 w 319088"/>
                  <a:gd name="connsiteY8" fmla="*/ 44737 h 337701"/>
                  <a:gd name="connsiteX9" fmla="*/ 218475 w 319088"/>
                  <a:gd name="connsiteY9" fmla="*/ 41778 h 337701"/>
                  <a:gd name="connsiteX10" fmla="*/ 242149 w 319088"/>
                  <a:gd name="connsiteY10" fmla="*/ 35860 h 337701"/>
                  <a:gd name="connsiteX11" fmla="*/ 253985 w 319088"/>
                  <a:gd name="connsiteY11" fmla="*/ 32901 h 337701"/>
                  <a:gd name="connsiteX12" fmla="*/ 262863 w 319088"/>
                  <a:gd name="connsiteY12" fmla="*/ 29941 h 337701"/>
                  <a:gd name="connsiteX13" fmla="*/ 280619 w 319088"/>
                  <a:gd name="connsiteY13" fmla="*/ 26982 h 337701"/>
                  <a:gd name="connsiteX14" fmla="*/ 301333 w 319088"/>
                  <a:gd name="connsiteY14" fmla="*/ 21064 h 337701"/>
                  <a:gd name="connsiteX15" fmla="*/ 307252 w 319088"/>
                  <a:gd name="connsiteY15" fmla="*/ 15145 h 337701"/>
                  <a:gd name="connsiteX16" fmla="*/ 310211 w 319088"/>
                  <a:gd name="connsiteY16" fmla="*/ 29941 h 337701"/>
                  <a:gd name="connsiteX17" fmla="*/ 310211 w 319088"/>
                  <a:gd name="connsiteY17" fmla="*/ 95044 h 337701"/>
                  <a:gd name="connsiteX18" fmla="*/ 313170 w 319088"/>
                  <a:gd name="connsiteY18" fmla="*/ 103922 h 337701"/>
                  <a:gd name="connsiteX19" fmla="*/ 319088 w 319088"/>
                  <a:gd name="connsiteY19" fmla="*/ 136473 h 337701"/>
                  <a:gd name="connsiteX20" fmla="*/ 316129 w 319088"/>
                  <a:gd name="connsiteY20" fmla="*/ 198617 h 337701"/>
                  <a:gd name="connsiteX21" fmla="*/ 307252 w 319088"/>
                  <a:gd name="connsiteY21" fmla="*/ 254842 h 337701"/>
                  <a:gd name="connsiteX22" fmla="*/ 310211 w 319088"/>
                  <a:gd name="connsiteY22" fmla="*/ 302190 h 337701"/>
                  <a:gd name="connsiteX23" fmla="*/ 310211 w 319088"/>
                  <a:gd name="connsiteY23" fmla="*/ 319945 h 337701"/>
                  <a:gd name="connsiteX24" fmla="*/ 295415 w 319088"/>
                  <a:gd name="connsiteY24" fmla="*/ 322904 h 337701"/>
                  <a:gd name="connsiteX25" fmla="*/ 283578 w 319088"/>
                  <a:gd name="connsiteY25" fmla="*/ 325864 h 337701"/>
                  <a:gd name="connsiteX26" fmla="*/ 274700 w 319088"/>
                  <a:gd name="connsiteY26" fmla="*/ 328823 h 337701"/>
                  <a:gd name="connsiteX27" fmla="*/ 262863 w 319088"/>
                  <a:gd name="connsiteY27" fmla="*/ 331782 h 337701"/>
                  <a:gd name="connsiteX28" fmla="*/ 253985 w 319088"/>
                  <a:gd name="connsiteY28" fmla="*/ 334741 h 337701"/>
                  <a:gd name="connsiteX29" fmla="*/ 233271 w 319088"/>
                  <a:gd name="connsiteY29" fmla="*/ 337701 h 337701"/>
                  <a:gd name="connsiteX30" fmla="*/ 132657 w 319088"/>
                  <a:gd name="connsiteY30" fmla="*/ 331782 h 337701"/>
                  <a:gd name="connsiteX31" fmla="*/ 91228 w 319088"/>
                  <a:gd name="connsiteY31" fmla="*/ 319945 h 337701"/>
                  <a:gd name="connsiteX32" fmla="*/ 79391 w 319088"/>
                  <a:gd name="connsiteY32" fmla="*/ 316986 h 337701"/>
                  <a:gd name="connsiteX33" fmla="*/ 61636 w 319088"/>
                  <a:gd name="connsiteY33" fmla="*/ 311068 h 337701"/>
                  <a:gd name="connsiteX34" fmla="*/ 52758 w 319088"/>
                  <a:gd name="connsiteY34" fmla="*/ 308108 h 337701"/>
                  <a:gd name="connsiteX35" fmla="*/ 40921 w 319088"/>
                  <a:gd name="connsiteY35" fmla="*/ 305149 h 337701"/>
                  <a:gd name="connsiteX36" fmla="*/ 32044 w 319088"/>
                  <a:gd name="connsiteY36" fmla="*/ 302190 h 337701"/>
                  <a:gd name="connsiteX37" fmla="*/ 5411 w 319088"/>
                  <a:gd name="connsiteY37" fmla="*/ 299231 h 337701"/>
                  <a:gd name="connsiteX38" fmla="*/ 5411 w 319088"/>
                  <a:gd name="connsiteY38" fmla="*/ 281475 h 337701"/>
                  <a:gd name="connsiteX39" fmla="*/ 8370 w 319088"/>
                  <a:gd name="connsiteY39" fmla="*/ 243005 h 337701"/>
                  <a:gd name="connsiteX40" fmla="*/ 11329 w 319088"/>
                  <a:gd name="connsiteY40" fmla="*/ 106881 h 337701"/>
                  <a:gd name="connsiteX41" fmla="*/ 0 w 319088"/>
                  <a:gd name="connsiteY41" fmla="*/ 120660 h 337701"/>
                  <a:gd name="connsiteX42" fmla="*/ 8370 w 319088"/>
                  <a:gd name="connsiteY42" fmla="*/ 26982 h 337701"/>
                  <a:gd name="connsiteX43" fmla="*/ 2452 w 319088"/>
                  <a:gd name="connsiteY43" fmla="*/ 349 h 337701"/>
                  <a:gd name="connsiteX0" fmla="*/ 2452 w 319088"/>
                  <a:gd name="connsiteY0" fmla="*/ 349 h 337701"/>
                  <a:gd name="connsiteX1" fmla="*/ 17248 w 319088"/>
                  <a:gd name="connsiteY1" fmla="*/ 12186 h 337701"/>
                  <a:gd name="connsiteX2" fmla="*/ 35003 w 319088"/>
                  <a:gd name="connsiteY2" fmla="*/ 18104 h 337701"/>
                  <a:gd name="connsiteX3" fmla="*/ 43881 w 319088"/>
                  <a:gd name="connsiteY3" fmla="*/ 21064 h 337701"/>
                  <a:gd name="connsiteX4" fmla="*/ 52758 w 319088"/>
                  <a:gd name="connsiteY4" fmla="*/ 24023 h 337701"/>
                  <a:gd name="connsiteX5" fmla="*/ 61636 w 319088"/>
                  <a:gd name="connsiteY5" fmla="*/ 26982 h 337701"/>
                  <a:gd name="connsiteX6" fmla="*/ 67554 w 319088"/>
                  <a:gd name="connsiteY6" fmla="*/ 32901 h 337701"/>
                  <a:gd name="connsiteX7" fmla="*/ 117861 w 319088"/>
                  <a:gd name="connsiteY7" fmla="*/ 41778 h 337701"/>
                  <a:gd name="connsiteX8" fmla="*/ 135617 w 319088"/>
                  <a:gd name="connsiteY8" fmla="*/ 44737 h 337701"/>
                  <a:gd name="connsiteX9" fmla="*/ 218475 w 319088"/>
                  <a:gd name="connsiteY9" fmla="*/ 41778 h 337701"/>
                  <a:gd name="connsiteX10" fmla="*/ 242149 w 319088"/>
                  <a:gd name="connsiteY10" fmla="*/ 35860 h 337701"/>
                  <a:gd name="connsiteX11" fmla="*/ 253985 w 319088"/>
                  <a:gd name="connsiteY11" fmla="*/ 32901 h 337701"/>
                  <a:gd name="connsiteX12" fmla="*/ 262863 w 319088"/>
                  <a:gd name="connsiteY12" fmla="*/ 29941 h 337701"/>
                  <a:gd name="connsiteX13" fmla="*/ 280619 w 319088"/>
                  <a:gd name="connsiteY13" fmla="*/ 26982 h 337701"/>
                  <a:gd name="connsiteX14" fmla="*/ 301333 w 319088"/>
                  <a:gd name="connsiteY14" fmla="*/ 21064 h 337701"/>
                  <a:gd name="connsiteX15" fmla="*/ 307252 w 319088"/>
                  <a:gd name="connsiteY15" fmla="*/ 15145 h 337701"/>
                  <a:gd name="connsiteX16" fmla="*/ 310211 w 319088"/>
                  <a:gd name="connsiteY16" fmla="*/ 29941 h 337701"/>
                  <a:gd name="connsiteX17" fmla="*/ 310211 w 319088"/>
                  <a:gd name="connsiteY17" fmla="*/ 95044 h 337701"/>
                  <a:gd name="connsiteX18" fmla="*/ 313170 w 319088"/>
                  <a:gd name="connsiteY18" fmla="*/ 103922 h 337701"/>
                  <a:gd name="connsiteX19" fmla="*/ 319088 w 319088"/>
                  <a:gd name="connsiteY19" fmla="*/ 136473 h 337701"/>
                  <a:gd name="connsiteX20" fmla="*/ 316129 w 319088"/>
                  <a:gd name="connsiteY20" fmla="*/ 198617 h 337701"/>
                  <a:gd name="connsiteX21" fmla="*/ 307252 w 319088"/>
                  <a:gd name="connsiteY21" fmla="*/ 254842 h 337701"/>
                  <a:gd name="connsiteX22" fmla="*/ 310211 w 319088"/>
                  <a:gd name="connsiteY22" fmla="*/ 302190 h 337701"/>
                  <a:gd name="connsiteX23" fmla="*/ 310211 w 319088"/>
                  <a:gd name="connsiteY23" fmla="*/ 319945 h 337701"/>
                  <a:gd name="connsiteX24" fmla="*/ 295415 w 319088"/>
                  <a:gd name="connsiteY24" fmla="*/ 322904 h 337701"/>
                  <a:gd name="connsiteX25" fmla="*/ 283578 w 319088"/>
                  <a:gd name="connsiteY25" fmla="*/ 325864 h 337701"/>
                  <a:gd name="connsiteX26" fmla="*/ 274700 w 319088"/>
                  <a:gd name="connsiteY26" fmla="*/ 328823 h 337701"/>
                  <a:gd name="connsiteX27" fmla="*/ 262863 w 319088"/>
                  <a:gd name="connsiteY27" fmla="*/ 331782 h 337701"/>
                  <a:gd name="connsiteX28" fmla="*/ 253985 w 319088"/>
                  <a:gd name="connsiteY28" fmla="*/ 334741 h 337701"/>
                  <a:gd name="connsiteX29" fmla="*/ 233271 w 319088"/>
                  <a:gd name="connsiteY29" fmla="*/ 337701 h 337701"/>
                  <a:gd name="connsiteX30" fmla="*/ 132657 w 319088"/>
                  <a:gd name="connsiteY30" fmla="*/ 331782 h 337701"/>
                  <a:gd name="connsiteX31" fmla="*/ 91228 w 319088"/>
                  <a:gd name="connsiteY31" fmla="*/ 319945 h 337701"/>
                  <a:gd name="connsiteX32" fmla="*/ 79391 w 319088"/>
                  <a:gd name="connsiteY32" fmla="*/ 316986 h 337701"/>
                  <a:gd name="connsiteX33" fmla="*/ 61636 w 319088"/>
                  <a:gd name="connsiteY33" fmla="*/ 311068 h 337701"/>
                  <a:gd name="connsiteX34" fmla="*/ 52758 w 319088"/>
                  <a:gd name="connsiteY34" fmla="*/ 308108 h 337701"/>
                  <a:gd name="connsiteX35" fmla="*/ 40921 w 319088"/>
                  <a:gd name="connsiteY35" fmla="*/ 305149 h 337701"/>
                  <a:gd name="connsiteX36" fmla="*/ 32044 w 319088"/>
                  <a:gd name="connsiteY36" fmla="*/ 302190 h 337701"/>
                  <a:gd name="connsiteX37" fmla="*/ 5411 w 319088"/>
                  <a:gd name="connsiteY37" fmla="*/ 299231 h 337701"/>
                  <a:gd name="connsiteX38" fmla="*/ 5411 w 319088"/>
                  <a:gd name="connsiteY38" fmla="*/ 281475 h 337701"/>
                  <a:gd name="connsiteX39" fmla="*/ 8370 w 319088"/>
                  <a:gd name="connsiteY39" fmla="*/ 243005 h 337701"/>
                  <a:gd name="connsiteX40" fmla="*/ 0 w 319088"/>
                  <a:gd name="connsiteY40" fmla="*/ 120660 h 337701"/>
                  <a:gd name="connsiteX41" fmla="*/ 8370 w 319088"/>
                  <a:gd name="connsiteY41" fmla="*/ 26982 h 337701"/>
                  <a:gd name="connsiteX42" fmla="*/ 2452 w 319088"/>
                  <a:gd name="connsiteY42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43915 w 319122"/>
                  <a:gd name="connsiteY3" fmla="*/ 21064 h 337701"/>
                  <a:gd name="connsiteX4" fmla="*/ 52792 w 319122"/>
                  <a:gd name="connsiteY4" fmla="*/ 24023 h 337701"/>
                  <a:gd name="connsiteX5" fmla="*/ 61670 w 319122"/>
                  <a:gd name="connsiteY5" fmla="*/ 26982 h 337701"/>
                  <a:gd name="connsiteX6" fmla="*/ 67588 w 319122"/>
                  <a:gd name="connsiteY6" fmla="*/ 32901 h 337701"/>
                  <a:gd name="connsiteX7" fmla="*/ 117895 w 319122"/>
                  <a:gd name="connsiteY7" fmla="*/ 41778 h 337701"/>
                  <a:gd name="connsiteX8" fmla="*/ 135651 w 319122"/>
                  <a:gd name="connsiteY8" fmla="*/ 44737 h 337701"/>
                  <a:gd name="connsiteX9" fmla="*/ 218509 w 319122"/>
                  <a:gd name="connsiteY9" fmla="*/ 41778 h 337701"/>
                  <a:gd name="connsiteX10" fmla="*/ 242183 w 319122"/>
                  <a:gd name="connsiteY10" fmla="*/ 35860 h 337701"/>
                  <a:gd name="connsiteX11" fmla="*/ 254019 w 319122"/>
                  <a:gd name="connsiteY11" fmla="*/ 32901 h 337701"/>
                  <a:gd name="connsiteX12" fmla="*/ 262897 w 319122"/>
                  <a:gd name="connsiteY12" fmla="*/ 29941 h 337701"/>
                  <a:gd name="connsiteX13" fmla="*/ 280653 w 319122"/>
                  <a:gd name="connsiteY13" fmla="*/ 26982 h 337701"/>
                  <a:gd name="connsiteX14" fmla="*/ 301367 w 319122"/>
                  <a:gd name="connsiteY14" fmla="*/ 21064 h 337701"/>
                  <a:gd name="connsiteX15" fmla="*/ 307286 w 319122"/>
                  <a:gd name="connsiteY15" fmla="*/ 15145 h 337701"/>
                  <a:gd name="connsiteX16" fmla="*/ 310245 w 319122"/>
                  <a:gd name="connsiteY16" fmla="*/ 29941 h 337701"/>
                  <a:gd name="connsiteX17" fmla="*/ 310245 w 319122"/>
                  <a:gd name="connsiteY17" fmla="*/ 95044 h 337701"/>
                  <a:gd name="connsiteX18" fmla="*/ 313204 w 319122"/>
                  <a:gd name="connsiteY18" fmla="*/ 103922 h 337701"/>
                  <a:gd name="connsiteX19" fmla="*/ 319122 w 319122"/>
                  <a:gd name="connsiteY19" fmla="*/ 136473 h 337701"/>
                  <a:gd name="connsiteX20" fmla="*/ 316163 w 319122"/>
                  <a:gd name="connsiteY20" fmla="*/ 198617 h 337701"/>
                  <a:gd name="connsiteX21" fmla="*/ 307286 w 319122"/>
                  <a:gd name="connsiteY21" fmla="*/ 254842 h 337701"/>
                  <a:gd name="connsiteX22" fmla="*/ 310245 w 319122"/>
                  <a:gd name="connsiteY22" fmla="*/ 302190 h 337701"/>
                  <a:gd name="connsiteX23" fmla="*/ 310245 w 319122"/>
                  <a:gd name="connsiteY23" fmla="*/ 319945 h 337701"/>
                  <a:gd name="connsiteX24" fmla="*/ 295449 w 319122"/>
                  <a:gd name="connsiteY24" fmla="*/ 322904 h 337701"/>
                  <a:gd name="connsiteX25" fmla="*/ 283612 w 319122"/>
                  <a:gd name="connsiteY25" fmla="*/ 325864 h 337701"/>
                  <a:gd name="connsiteX26" fmla="*/ 274734 w 319122"/>
                  <a:gd name="connsiteY26" fmla="*/ 328823 h 337701"/>
                  <a:gd name="connsiteX27" fmla="*/ 262897 w 319122"/>
                  <a:gd name="connsiteY27" fmla="*/ 331782 h 337701"/>
                  <a:gd name="connsiteX28" fmla="*/ 254019 w 319122"/>
                  <a:gd name="connsiteY28" fmla="*/ 334741 h 337701"/>
                  <a:gd name="connsiteX29" fmla="*/ 233305 w 319122"/>
                  <a:gd name="connsiteY29" fmla="*/ 337701 h 337701"/>
                  <a:gd name="connsiteX30" fmla="*/ 132691 w 319122"/>
                  <a:gd name="connsiteY30" fmla="*/ 331782 h 337701"/>
                  <a:gd name="connsiteX31" fmla="*/ 91262 w 319122"/>
                  <a:gd name="connsiteY31" fmla="*/ 319945 h 337701"/>
                  <a:gd name="connsiteX32" fmla="*/ 79425 w 319122"/>
                  <a:gd name="connsiteY32" fmla="*/ 316986 h 337701"/>
                  <a:gd name="connsiteX33" fmla="*/ 61670 w 319122"/>
                  <a:gd name="connsiteY33" fmla="*/ 311068 h 337701"/>
                  <a:gd name="connsiteX34" fmla="*/ 52792 w 319122"/>
                  <a:gd name="connsiteY34" fmla="*/ 308108 h 337701"/>
                  <a:gd name="connsiteX35" fmla="*/ 40955 w 319122"/>
                  <a:gd name="connsiteY35" fmla="*/ 305149 h 337701"/>
                  <a:gd name="connsiteX36" fmla="*/ 32078 w 319122"/>
                  <a:gd name="connsiteY36" fmla="*/ 302190 h 337701"/>
                  <a:gd name="connsiteX37" fmla="*/ 5445 w 319122"/>
                  <a:gd name="connsiteY37" fmla="*/ 299231 h 337701"/>
                  <a:gd name="connsiteX38" fmla="*/ 5445 w 319122"/>
                  <a:gd name="connsiteY38" fmla="*/ 281475 h 337701"/>
                  <a:gd name="connsiteX39" fmla="*/ 34 w 319122"/>
                  <a:gd name="connsiteY39" fmla="*/ 120660 h 337701"/>
                  <a:gd name="connsiteX40" fmla="*/ 8404 w 319122"/>
                  <a:gd name="connsiteY40" fmla="*/ 26982 h 337701"/>
                  <a:gd name="connsiteX41" fmla="*/ 2486 w 319122"/>
                  <a:gd name="connsiteY41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43915 w 319122"/>
                  <a:gd name="connsiteY3" fmla="*/ 21064 h 337701"/>
                  <a:gd name="connsiteX4" fmla="*/ 52792 w 319122"/>
                  <a:gd name="connsiteY4" fmla="*/ 24023 h 337701"/>
                  <a:gd name="connsiteX5" fmla="*/ 61670 w 319122"/>
                  <a:gd name="connsiteY5" fmla="*/ 26982 h 337701"/>
                  <a:gd name="connsiteX6" fmla="*/ 117895 w 319122"/>
                  <a:gd name="connsiteY6" fmla="*/ 41778 h 337701"/>
                  <a:gd name="connsiteX7" fmla="*/ 135651 w 319122"/>
                  <a:gd name="connsiteY7" fmla="*/ 44737 h 337701"/>
                  <a:gd name="connsiteX8" fmla="*/ 218509 w 319122"/>
                  <a:gd name="connsiteY8" fmla="*/ 41778 h 337701"/>
                  <a:gd name="connsiteX9" fmla="*/ 242183 w 319122"/>
                  <a:gd name="connsiteY9" fmla="*/ 35860 h 337701"/>
                  <a:gd name="connsiteX10" fmla="*/ 254019 w 319122"/>
                  <a:gd name="connsiteY10" fmla="*/ 32901 h 337701"/>
                  <a:gd name="connsiteX11" fmla="*/ 262897 w 319122"/>
                  <a:gd name="connsiteY11" fmla="*/ 29941 h 337701"/>
                  <a:gd name="connsiteX12" fmla="*/ 280653 w 319122"/>
                  <a:gd name="connsiteY12" fmla="*/ 26982 h 337701"/>
                  <a:gd name="connsiteX13" fmla="*/ 301367 w 319122"/>
                  <a:gd name="connsiteY13" fmla="*/ 21064 h 337701"/>
                  <a:gd name="connsiteX14" fmla="*/ 307286 w 319122"/>
                  <a:gd name="connsiteY14" fmla="*/ 15145 h 337701"/>
                  <a:gd name="connsiteX15" fmla="*/ 310245 w 319122"/>
                  <a:gd name="connsiteY15" fmla="*/ 29941 h 337701"/>
                  <a:gd name="connsiteX16" fmla="*/ 310245 w 319122"/>
                  <a:gd name="connsiteY16" fmla="*/ 95044 h 337701"/>
                  <a:gd name="connsiteX17" fmla="*/ 313204 w 319122"/>
                  <a:gd name="connsiteY17" fmla="*/ 103922 h 337701"/>
                  <a:gd name="connsiteX18" fmla="*/ 319122 w 319122"/>
                  <a:gd name="connsiteY18" fmla="*/ 136473 h 337701"/>
                  <a:gd name="connsiteX19" fmla="*/ 316163 w 319122"/>
                  <a:gd name="connsiteY19" fmla="*/ 198617 h 337701"/>
                  <a:gd name="connsiteX20" fmla="*/ 307286 w 319122"/>
                  <a:gd name="connsiteY20" fmla="*/ 254842 h 337701"/>
                  <a:gd name="connsiteX21" fmla="*/ 310245 w 319122"/>
                  <a:gd name="connsiteY21" fmla="*/ 302190 h 337701"/>
                  <a:gd name="connsiteX22" fmla="*/ 310245 w 319122"/>
                  <a:gd name="connsiteY22" fmla="*/ 319945 h 337701"/>
                  <a:gd name="connsiteX23" fmla="*/ 295449 w 319122"/>
                  <a:gd name="connsiteY23" fmla="*/ 322904 h 337701"/>
                  <a:gd name="connsiteX24" fmla="*/ 283612 w 319122"/>
                  <a:gd name="connsiteY24" fmla="*/ 325864 h 337701"/>
                  <a:gd name="connsiteX25" fmla="*/ 274734 w 319122"/>
                  <a:gd name="connsiteY25" fmla="*/ 328823 h 337701"/>
                  <a:gd name="connsiteX26" fmla="*/ 262897 w 319122"/>
                  <a:gd name="connsiteY26" fmla="*/ 331782 h 337701"/>
                  <a:gd name="connsiteX27" fmla="*/ 254019 w 319122"/>
                  <a:gd name="connsiteY27" fmla="*/ 334741 h 337701"/>
                  <a:gd name="connsiteX28" fmla="*/ 233305 w 319122"/>
                  <a:gd name="connsiteY28" fmla="*/ 337701 h 337701"/>
                  <a:gd name="connsiteX29" fmla="*/ 132691 w 319122"/>
                  <a:gd name="connsiteY29" fmla="*/ 331782 h 337701"/>
                  <a:gd name="connsiteX30" fmla="*/ 91262 w 319122"/>
                  <a:gd name="connsiteY30" fmla="*/ 319945 h 337701"/>
                  <a:gd name="connsiteX31" fmla="*/ 79425 w 319122"/>
                  <a:gd name="connsiteY31" fmla="*/ 316986 h 337701"/>
                  <a:gd name="connsiteX32" fmla="*/ 61670 w 319122"/>
                  <a:gd name="connsiteY32" fmla="*/ 311068 h 337701"/>
                  <a:gd name="connsiteX33" fmla="*/ 52792 w 319122"/>
                  <a:gd name="connsiteY33" fmla="*/ 308108 h 337701"/>
                  <a:gd name="connsiteX34" fmla="*/ 40955 w 319122"/>
                  <a:gd name="connsiteY34" fmla="*/ 305149 h 337701"/>
                  <a:gd name="connsiteX35" fmla="*/ 32078 w 319122"/>
                  <a:gd name="connsiteY35" fmla="*/ 302190 h 337701"/>
                  <a:gd name="connsiteX36" fmla="*/ 5445 w 319122"/>
                  <a:gd name="connsiteY36" fmla="*/ 299231 h 337701"/>
                  <a:gd name="connsiteX37" fmla="*/ 5445 w 319122"/>
                  <a:gd name="connsiteY37" fmla="*/ 281475 h 337701"/>
                  <a:gd name="connsiteX38" fmla="*/ 34 w 319122"/>
                  <a:gd name="connsiteY38" fmla="*/ 120660 h 337701"/>
                  <a:gd name="connsiteX39" fmla="*/ 8404 w 319122"/>
                  <a:gd name="connsiteY39" fmla="*/ 26982 h 337701"/>
                  <a:gd name="connsiteX40" fmla="*/ 2486 w 319122"/>
                  <a:gd name="connsiteY40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43915 w 319122"/>
                  <a:gd name="connsiteY3" fmla="*/ 21064 h 337701"/>
                  <a:gd name="connsiteX4" fmla="*/ 52792 w 319122"/>
                  <a:gd name="connsiteY4" fmla="*/ 24023 h 337701"/>
                  <a:gd name="connsiteX5" fmla="*/ 117895 w 319122"/>
                  <a:gd name="connsiteY5" fmla="*/ 41778 h 337701"/>
                  <a:gd name="connsiteX6" fmla="*/ 135651 w 319122"/>
                  <a:gd name="connsiteY6" fmla="*/ 44737 h 337701"/>
                  <a:gd name="connsiteX7" fmla="*/ 218509 w 319122"/>
                  <a:gd name="connsiteY7" fmla="*/ 41778 h 337701"/>
                  <a:gd name="connsiteX8" fmla="*/ 242183 w 319122"/>
                  <a:gd name="connsiteY8" fmla="*/ 35860 h 337701"/>
                  <a:gd name="connsiteX9" fmla="*/ 254019 w 319122"/>
                  <a:gd name="connsiteY9" fmla="*/ 32901 h 337701"/>
                  <a:gd name="connsiteX10" fmla="*/ 262897 w 319122"/>
                  <a:gd name="connsiteY10" fmla="*/ 29941 h 337701"/>
                  <a:gd name="connsiteX11" fmla="*/ 280653 w 319122"/>
                  <a:gd name="connsiteY11" fmla="*/ 26982 h 337701"/>
                  <a:gd name="connsiteX12" fmla="*/ 301367 w 319122"/>
                  <a:gd name="connsiteY12" fmla="*/ 21064 h 337701"/>
                  <a:gd name="connsiteX13" fmla="*/ 307286 w 319122"/>
                  <a:gd name="connsiteY13" fmla="*/ 15145 h 337701"/>
                  <a:gd name="connsiteX14" fmla="*/ 310245 w 319122"/>
                  <a:gd name="connsiteY14" fmla="*/ 29941 h 337701"/>
                  <a:gd name="connsiteX15" fmla="*/ 310245 w 319122"/>
                  <a:gd name="connsiteY15" fmla="*/ 95044 h 337701"/>
                  <a:gd name="connsiteX16" fmla="*/ 313204 w 319122"/>
                  <a:gd name="connsiteY16" fmla="*/ 103922 h 337701"/>
                  <a:gd name="connsiteX17" fmla="*/ 319122 w 319122"/>
                  <a:gd name="connsiteY17" fmla="*/ 136473 h 337701"/>
                  <a:gd name="connsiteX18" fmla="*/ 316163 w 319122"/>
                  <a:gd name="connsiteY18" fmla="*/ 198617 h 337701"/>
                  <a:gd name="connsiteX19" fmla="*/ 307286 w 319122"/>
                  <a:gd name="connsiteY19" fmla="*/ 254842 h 337701"/>
                  <a:gd name="connsiteX20" fmla="*/ 310245 w 319122"/>
                  <a:gd name="connsiteY20" fmla="*/ 302190 h 337701"/>
                  <a:gd name="connsiteX21" fmla="*/ 310245 w 319122"/>
                  <a:gd name="connsiteY21" fmla="*/ 319945 h 337701"/>
                  <a:gd name="connsiteX22" fmla="*/ 295449 w 319122"/>
                  <a:gd name="connsiteY22" fmla="*/ 322904 h 337701"/>
                  <a:gd name="connsiteX23" fmla="*/ 283612 w 319122"/>
                  <a:gd name="connsiteY23" fmla="*/ 325864 h 337701"/>
                  <a:gd name="connsiteX24" fmla="*/ 274734 w 319122"/>
                  <a:gd name="connsiteY24" fmla="*/ 328823 h 337701"/>
                  <a:gd name="connsiteX25" fmla="*/ 262897 w 319122"/>
                  <a:gd name="connsiteY25" fmla="*/ 331782 h 337701"/>
                  <a:gd name="connsiteX26" fmla="*/ 254019 w 319122"/>
                  <a:gd name="connsiteY26" fmla="*/ 334741 h 337701"/>
                  <a:gd name="connsiteX27" fmla="*/ 233305 w 319122"/>
                  <a:gd name="connsiteY27" fmla="*/ 337701 h 337701"/>
                  <a:gd name="connsiteX28" fmla="*/ 132691 w 319122"/>
                  <a:gd name="connsiteY28" fmla="*/ 331782 h 337701"/>
                  <a:gd name="connsiteX29" fmla="*/ 91262 w 319122"/>
                  <a:gd name="connsiteY29" fmla="*/ 319945 h 337701"/>
                  <a:gd name="connsiteX30" fmla="*/ 79425 w 319122"/>
                  <a:gd name="connsiteY30" fmla="*/ 316986 h 337701"/>
                  <a:gd name="connsiteX31" fmla="*/ 61670 w 319122"/>
                  <a:gd name="connsiteY31" fmla="*/ 311068 h 337701"/>
                  <a:gd name="connsiteX32" fmla="*/ 52792 w 319122"/>
                  <a:gd name="connsiteY32" fmla="*/ 308108 h 337701"/>
                  <a:gd name="connsiteX33" fmla="*/ 40955 w 319122"/>
                  <a:gd name="connsiteY33" fmla="*/ 305149 h 337701"/>
                  <a:gd name="connsiteX34" fmla="*/ 32078 w 319122"/>
                  <a:gd name="connsiteY34" fmla="*/ 302190 h 337701"/>
                  <a:gd name="connsiteX35" fmla="*/ 5445 w 319122"/>
                  <a:gd name="connsiteY35" fmla="*/ 299231 h 337701"/>
                  <a:gd name="connsiteX36" fmla="*/ 5445 w 319122"/>
                  <a:gd name="connsiteY36" fmla="*/ 281475 h 337701"/>
                  <a:gd name="connsiteX37" fmla="*/ 34 w 319122"/>
                  <a:gd name="connsiteY37" fmla="*/ 120660 h 337701"/>
                  <a:gd name="connsiteX38" fmla="*/ 8404 w 319122"/>
                  <a:gd name="connsiteY38" fmla="*/ 26982 h 337701"/>
                  <a:gd name="connsiteX39" fmla="*/ 2486 w 319122"/>
                  <a:gd name="connsiteY39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43915 w 319122"/>
                  <a:gd name="connsiteY3" fmla="*/ 21064 h 337701"/>
                  <a:gd name="connsiteX4" fmla="*/ 117895 w 319122"/>
                  <a:gd name="connsiteY4" fmla="*/ 41778 h 337701"/>
                  <a:gd name="connsiteX5" fmla="*/ 135651 w 319122"/>
                  <a:gd name="connsiteY5" fmla="*/ 44737 h 337701"/>
                  <a:gd name="connsiteX6" fmla="*/ 218509 w 319122"/>
                  <a:gd name="connsiteY6" fmla="*/ 41778 h 337701"/>
                  <a:gd name="connsiteX7" fmla="*/ 242183 w 319122"/>
                  <a:gd name="connsiteY7" fmla="*/ 35860 h 337701"/>
                  <a:gd name="connsiteX8" fmla="*/ 254019 w 319122"/>
                  <a:gd name="connsiteY8" fmla="*/ 32901 h 337701"/>
                  <a:gd name="connsiteX9" fmla="*/ 262897 w 319122"/>
                  <a:gd name="connsiteY9" fmla="*/ 29941 h 337701"/>
                  <a:gd name="connsiteX10" fmla="*/ 280653 w 319122"/>
                  <a:gd name="connsiteY10" fmla="*/ 26982 h 337701"/>
                  <a:gd name="connsiteX11" fmla="*/ 301367 w 319122"/>
                  <a:gd name="connsiteY11" fmla="*/ 21064 h 337701"/>
                  <a:gd name="connsiteX12" fmla="*/ 307286 w 319122"/>
                  <a:gd name="connsiteY12" fmla="*/ 15145 h 337701"/>
                  <a:gd name="connsiteX13" fmla="*/ 310245 w 319122"/>
                  <a:gd name="connsiteY13" fmla="*/ 29941 h 337701"/>
                  <a:gd name="connsiteX14" fmla="*/ 310245 w 319122"/>
                  <a:gd name="connsiteY14" fmla="*/ 95044 h 337701"/>
                  <a:gd name="connsiteX15" fmla="*/ 313204 w 319122"/>
                  <a:gd name="connsiteY15" fmla="*/ 103922 h 337701"/>
                  <a:gd name="connsiteX16" fmla="*/ 319122 w 319122"/>
                  <a:gd name="connsiteY16" fmla="*/ 136473 h 337701"/>
                  <a:gd name="connsiteX17" fmla="*/ 316163 w 319122"/>
                  <a:gd name="connsiteY17" fmla="*/ 198617 h 337701"/>
                  <a:gd name="connsiteX18" fmla="*/ 307286 w 319122"/>
                  <a:gd name="connsiteY18" fmla="*/ 254842 h 337701"/>
                  <a:gd name="connsiteX19" fmla="*/ 310245 w 319122"/>
                  <a:gd name="connsiteY19" fmla="*/ 302190 h 337701"/>
                  <a:gd name="connsiteX20" fmla="*/ 310245 w 319122"/>
                  <a:gd name="connsiteY20" fmla="*/ 319945 h 337701"/>
                  <a:gd name="connsiteX21" fmla="*/ 295449 w 319122"/>
                  <a:gd name="connsiteY21" fmla="*/ 322904 h 337701"/>
                  <a:gd name="connsiteX22" fmla="*/ 283612 w 319122"/>
                  <a:gd name="connsiteY22" fmla="*/ 325864 h 337701"/>
                  <a:gd name="connsiteX23" fmla="*/ 274734 w 319122"/>
                  <a:gd name="connsiteY23" fmla="*/ 328823 h 337701"/>
                  <a:gd name="connsiteX24" fmla="*/ 262897 w 319122"/>
                  <a:gd name="connsiteY24" fmla="*/ 331782 h 337701"/>
                  <a:gd name="connsiteX25" fmla="*/ 254019 w 319122"/>
                  <a:gd name="connsiteY25" fmla="*/ 334741 h 337701"/>
                  <a:gd name="connsiteX26" fmla="*/ 233305 w 319122"/>
                  <a:gd name="connsiteY26" fmla="*/ 337701 h 337701"/>
                  <a:gd name="connsiteX27" fmla="*/ 132691 w 319122"/>
                  <a:gd name="connsiteY27" fmla="*/ 331782 h 337701"/>
                  <a:gd name="connsiteX28" fmla="*/ 91262 w 319122"/>
                  <a:gd name="connsiteY28" fmla="*/ 319945 h 337701"/>
                  <a:gd name="connsiteX29" fmla="*/ 79425 w 319122"/>
                  <a:gd name="connsiteY29" fmla="*/ 316986 h 337701"/>
                  <a:gd name="connsiteX30" fmla="*/ 61670 w 319122"/>
                  <a:gd name="connsiteY30" fmla="*/ 311068 h 337701"/>
                  <a:gd name="connsiteX31" fmla="*/ 52792 w 319122"/>
                  <a:gd name="connsiteY31" fmla="*/ 308108 h 337701"/>
                  <a:gd name="connsiteX32" fmla="*/ 40955 w 319122"/>
                  <a:gd name="connsiteY32" fmla="*/ 305149 h 337701"/>
                  <a:gd name="connsiteX33" fmla="*/ 32078 w 319122"/>
                  <a:gd name="connsiteY33" fmla="*/ 302190 h 337701"/>
                  <a:gd name="connsiteX34" fmla="*/ 5445 w 319122"/>
                  <a:gd name="connsiteY34" fmla="*/ 299231 h 337701"/>
                  <a:gd name="connsiteX35" fmla="*/ 5445 w 319122"/>
                  <a:gd name="connsiteY35" fmla="*/ 281475 h 337701"/>
                  <a:gd name="connsiteX36" fmla="*/ 34 w 319122"/>
                  <a:gd name="connsiteY36" fmla="*/ 120660 h 337701"/>
                  <a:gd name="connsiteX37" fmla="*/ 8404 w 319122"/>
                  <a:gd name="connsiteY37" fmla="*/ 26982 h 337701"/>
                  <a:gd name="connsiteX38" fmla="*/ 2486 w 319122"/>
                  <a:gd name="connsiteY38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117895 w 319122"/>
                  <a:gd name="connsiteY3" fmla="*/ 41778 h 337701"/>
                  <a:gd name="connsiteX4" fmla="*/ 135651 w 319122"/>
                  <a:gd name="connsiteY4" fmla="*/ 44737 h 337701"/>
                  <a:gd name="connsiteX5" fmla="*/ 218509 w 319122"/>
                  <a:gd name="connsiteY5" fmla="*/ 41778 h 337701"/>
                  <a:gd name="connsiteX6" fmla="*/ 242183 w 319122"/>
                  <a:gd name="connsiteY6" fmla="*/ 35860 h 337701"/>
                  <a:gd name="connsiteX7" fmla="*/ 254019 w 319122"/>
                  <a:gd name="connsiteY7" fmla="*/ 32901 h 337701"/>
                  <a:gd name="connsiteX8" fmla="*/ 262897 w 319122"/>
                  <a:gd name="connsiteY8" fmla="*/ 29941 h 337701"/>
                  <a:gd name="connsiteX9" fmla="*/ 280653 w 319122"/>
                  <a:gd name="connsiteY9" fmla="*/ 26982 h 337701"/>
                  <a:gd name="connsiteX10" fmla="*/ 301367 w 319122"/>
                  <a:gd name="connsiteY10" fmla="*/ 21064 h 337701"/>
                  <a:gd name="connsiteX11" fmla="*/ 307286 w 319122"/>
                  <a:gd name="connsiteY11" fmla="*/ 15145 h 337701"/>
                  <a:gd name="connsiteX12" fmla="*/ 310245 w 319122"/>
                  <a:gd name="connsiteY12" fmla="*/ 29941 h 337701"/>
                  <a:gd name="connsiteX13" fmla="*/ 310245 w 319122"/>
                  <a:gd name="connsiteY13" fmla="*/ 95044 h 337701"/>
                  <a:gd name="connsiteX14" fmla="*/ 313204 w 319122"/>
                  <a:gd name="connsiteY14" fmla="*/ 103922 h 337701"/>
                  <a:gd name="connsiteX15" fmla="*/ 319122 w 319122"/>
                  <a:gd name="connsiteY15" fmla="*/ 136473 h 337701"/>
                  <a:gd name="connsiteX16" fmla="*/ 316163 w 319122"/>
                  <a:gd name="connsiteY16" fmla="*/ 198617 h 337701"/>
                  <a:gd name="connsiteX17" fmla="*/ 307286 w 319122"/>
                  <a:gd name="connsiteY17" fmla="*/ 254842 h 337701"/>
                  <a:gd name="connsiteX18" fmla="*/ 310245 w 319122"/>
                  <a:gd name="connsiteY18" fmla="*/ 302190 h 337701"/>
                  <a:gd name="connsiteX19" fmla="*/ 310245 w 319122"/>
                  <a:gd name="connsiteY19" fmla="*/ 319945 h 337701"/>
                  <a:gd name="connsiteX20" fmla="*/ 295449 w 319122"/>
                  <a:gd name="connsiteY20" fmla="*/ 322904 h 337701"/>
                  <a:gd name="connsiteX21" fmla="*/ 283612 w 319122"/>
                  <a:gd name="connsiteY21" fmla="*/ 325864 h 337701"/>
                  <a:gd name="connsiteX22" fmla="*/ 274734 w 319122"/>
                  <a:gd name="connsiteY22" fmla="*/ 328823 h 337701"/>
                  <a:gd name="connsiteX23" fmla="*/ 262897 w 319122"/>
                  <a:gd name="connsiteY23" fmla="*/ 331782 h 337701"/>
                  <a:gd name="connsiteX24" fmla="*/ 254019 w 319122"/>
                  <a:gd name="connsiteY24" fmla="*/ 334741 h 337701"/>
                  <a:gd name="connsiteX25" fmla="*/ 233305 w 319122"/>
                  <a:gd name="connsiteY25" fmla="*/ 337701 h 337701"/>
                  <a:gd name="connsiteX26" fmla="*/ 132691 w 319122"/>
                  <a:gd name="connsiteY26" fmla="*/ 331782 h 337701"/>
                  <a:gd name="connsiteX27" fmla="*/ 91262 w 319122"/>
                  <a:gd name="connsiteY27" fmla="*/ 319945 h 337701"/>
                  <a:gd name="connsiteX28" fmla="*/ 79425 w 319122"/>
                  <a:gd name="connsiteY28" fmla="*/ 316986 h 337701"/>
                  <a:gd name="connsiteX29" fmla="*/ 61670 w 319122"/>
                  <a:gd name="connsiteY29" fmla="*/ 311068 h 337701"/>
                  <a:gd name="connsiteX30" fmla="*/ 52792 w 319122"/>
                  <a:gd name="connsiteY30" fmla="*/ 308108 h 337701"/>
                  <a:gd name="connsiteX31" fmla="*/ 40955 w 319122"/>
                  <a:gd name="connsiteY31" fmla="*/ 305149 h 337701"/>
                  <a:gd name="connsiteX32" fmla="*/ 32078 w 319122"/>
                  <a:gd name="connsiteY32" fmla="*/ 302190 h 337701"/>
                  <a:gd name="connsiteX33" fmla="*/ 5445 w 319122"/>
                  <a:gd name="connsiteY33" fmla="*/ 299231 h 337701"/>
                  <a:gd name="connsiteX34" fmla="*/ 5445 w 319122"/>
                  <a:gd name="connsiteY34" fmla="*/ 281475 h 337701"/>
                  <a:gd name="connsiteX35" fmla="*/ 34 w 319122"/>
                  <a:gd name="connsiteY35" fmla="*/ 120660 h 337701"/>
                  <a:gd name="connsiteX36" fmla="*/ 8404 w 319122"/>
                  <a:gd name="connsiteY36" fmla="*/ 26982 h 337701"/>
                  <a:gd name="connsiteX37" fmla="*/ 2486 w 319122"/>
                  <a:gd name="connsiteY37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117895 w 319122"/>
                  <a:gd name="connsiteY3" fmla="*/ 41778 h 337701"/>
                  <a:gd name="connsiteX4" fmla="*/ 135651 w 319122"/>
                  <a:gd name="connsiteY4" fmla="*/ 44737 h 337701"/>
                  <a:gd name="connsiteX5" fmla="*/ 218509 w 319122"/>
                  <a:gd name="connsiteY5" fmla="*/ 41778 h 337701"/>
                  <a:gd name="connsiteX6" fmla="*/ 242183 w 319122"/>
                  <a:gd name="connsiteY6" fmla="*/ 35860 h 337701"/>
                  <a:gd name="connsiteX7" fmla="*/ 254019 w 319122"/>
                  <a:gd name="connsiteY7" fmla="*/ 32901 h 337701"/>
                  <a:gd name="connsiteX8" fmla="*/ 280653 w 319122"/>
                  <a:gd name="connsiteY8" fmla="*/ 26982 h 337701"/>
                  <a:gd name="connsiteX9" fmla="*/ 301367 w 319122"/>
                  <a:gd name="connsiteY9" fmla="*/ 21064 h 337701"/>
                  <a:gd name="connsiteX10" fmla="*/ 307286 w 319122"/>
                  <a:gd name="connsiteY10" fmla="*/ 15145 h 337701"/>
                  <a:gd name="connsiteX11" fmla="*/ 310245 w 319122"/>
                  <a:gd name="connsiteY11" fmla="*/ 29941 h 337701"/>
                  <a:gd name="connsiteX12" fmla="*/ 310245 w 319122"/>
                  <a:gd name="connsiteY12" fmla="*/ 95044 h 337701"/>
                  <a:gd name="connsiteX13" fmla="*/ 313204 w 319122"/>
                  <a:gd name="connsiteY13" fmla="*/ 103922 h 337701"/>
                  <a:gd name="connsiteX14" fmla="*/ 319122 w 319122"/>
                  <a:gd name="connsiteY14" fmla="*/ 136473 h 337701"/>
                  <a:gd name="connsiteX15" fmla="*/ 316163 w 319122"/>
                  <a:gd name="connsiteY15" fmla="*/ 198617 h 337701"/>
                  <a:gd name="connsiteX16" fmla="*/ 307286 w 319122"/>
                  <a:gd name="connsiteY16" fmla="*/ 254842 h 337701"/>
                  <a:gd name="connsiteX17" fmla="*/ 310245 w 319122"/>
                  <a:gd name="connsiteY17" fmla="*/ 302190 h 337701"/>
                  <a:gd name="connsiteX18" fmla="*/ 310245 w 319122"/>
                  <a:gd name="connsiteY18" fmla="*/ 319945 h 337701"/>
                  <a:gd name="connsiteX19" fmla="*/ 295449 w 319122"/>
                  <a:gd name="connsiteY19" fmla="*/ 322904 h 337701"/>
                  <a:gd name="connsiteX20" fmla="*/ 283612 w 319122"/>
                  <a:gd name="connsiteY20" fmla="*/ 325864 h 337701"/>
                  <a:gd name="connsiteX21" fmla="*/ 274734 w 319122"/>
                  <a:gd name="connsiteY21" fmla="*/ 328823 h 337701"/>
                  <a:gd name="connsiteX22" fmla="*/ 262897 w 319122"/>
                  <a:gd name="connsiteY22" fmla="*/ 331782 h 337701"/>
                  <a:gd name="connsiteX23" fmla="*/ 254019 w 319122"/>
                  <a:gd name="connsiteY23" fmla="*/ 334741 h 337701"/>
                  <a:gd name="connsiteX24" fmla="*/ 233305 w 319122"/>
                  <a:gd name="connsiteY24" fmla="*/ 337701 h 337701"/>
                  <a:gd name="connsiteX25" fmla="*/ 132691 w 319122"/>
                  <a:gd name="connsiteY25" fmla="*/ 331782 h 337701"/>
                  <a:gd name="connsiteX26" fmla="*/ 91262 w 319122"/>
                  <a:gd name="connsiteY26" fmla="*/ 319945 h 337701"/>
                  <a:gd name="connsiteX27" fmla="*/ 79425 w 319122"/>
                  <a:gd name="connsiteY27" fmla="*/ 316986 h 337701"/>
                  <a:gd name="connsiteX28" fmla="*/ 61670 w 319122"/>
                  <a:gd name="connsiteY28" fmla="*/ 311068 h 337701"/>
                  <a:gd name="connsiteX29" fmla="*/ 52792 w 319122"/>
                  <a:gd name="connsiteY29" fmla="*/ 308108 h 337701"/>
                  <a:gd name="connsiteX30" fmla="*/ 40955 w 319122"/>
                  <a:gd name="connsiteY30" fmla="*/ 305149 h 337701"/>
                  <a:gd name="connsiteX31" fmla="*/ 32078 w 319122"/>
                  <a:gd name="connsiteY31" fmla="*/ 302190 h 337701"/>
                  <a:gd name="connsiteX32" fmla="*/ 5445 w 319122"/>
                  <a:gd name="connsiteY32" fmla="*/ 299231 h 337701"/>
                  <a:gd name="connsiteX33" fmla="*/ 5445 w 319122"/>
                  <a:gd name="connsiteY33" fmla="*/ 281475 h 337701"/>
                  <a:gd name="connsiteX34" fmla="*/ 34 w 319122"/>
                  <a:gd name="connsiteY34" fmla="*/ 120660 h 337701"/>
                  <a:gd name="connsiteX35" fmla="*/ 8404 w 319122"/>
                  <a:gd name="connsiteY35" fmla="*/ 26982 h 337701"/>
                  <a:gd name="connsiteX36" fmla="*/ 2486 w 319122"/>
                  <a:gd name="connsiteY36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117895 w 319122"/>
                  <a:gd name="connsiteY3" fmla="*/ 41778 h 337701"/>
                  <a:gd name="connsiteX4" fmla="*/ 135651 w 319122"/>
                  <a:gd name="connsiteY4" fmla="*/ 44737 h 337701"/>
                  <a:gd name="connsiteX5" fmla="*/ 218509 w 319122"/>
                  <a:gd name="connsiteY5" fmla="*/ 41778 h 337701"/>
                  <a:gd name="connsiteX6" fmla="*/ 242183 w 319122"/>
                  <a:gd name="connsiteY6" fmla="*/ 35860 h 337701"/>
                  <a:gd name="connsiteX7" fmla="*/ 254019 w 319122"/>
                  <a:gd name="connsiteY7" fmla="*/ 32901 h 337701"/>
                  <a:gd name="connsiteX8" fmla="*/ 301367 w 319122"/>
                  <a:gd name="connsiteY8" fmla="*/ 21064 h 337701"/>
                  <a:gd name="connsiteX9" fmla="*/ 307286 w 319122"/>
                  <a:gd name="connsiteY9" fmla="*/ 15145 h 337701"/>
                  <a:gd name="connsiteX10" fmla="*/ 310245 w 319122"/>
                  <a:gd name="connsiteY10" fmla="*/ 29941 h 337701"/>
                  <a:gd name="connsiteX11" fmla="*/ 310245 w 319122"/>
                  <a:gd name="connsiteY11" fmla="*/ 95044 h 337701"/>
                  <a:gd name="connsiteX12" fmla="*/ 313204 w 319122"/>
                  <a:gd name="connsiteY12" fmla="*/ 103922 h 337701"/>
                  <a:gd name="connsiteX13" fmla="*/ 319122 w 319122"/>
                  <a:gd name="connsiteY13" fmla="*/ 136473 h 337701"/>
                  <a:gd name="connsiteX14" fmla="*/ 316163 w 319122"/>
                  <a:gd name="connsiteY14" fmla="*/ 198617 h 337701"/>
                  <a:gd name="connsiteX15" fmla="*/ 307286 w 319122"/>
                  <a:gd name="connsiteY15" fmla="*/ 254842 h 337701"/>
                  <a:gd name="connsiteX16" fmla="*/ 310245 w 319122"/>
                  <a:gd name="connsiteY16" fmla="*/ 302190 h 337701"/>
                  <a:gd name="connsiteX17" fmla="*/ 310245 w 319122"/>
                  <a:gd name="connsiteY17" fmla="*/ 319945 h 337701"/>
                  <a:gd name="connsiteX18" fmla="*/ 295449 w 319122"/>
                  <a:gd name="connsiteY18" fmla="*/ 322904 h 337701"/>
                  <a:gd name="connsiteX19" fmla="*/ 283612 w 319122"/>
                  <a:gd name="connsiteY19" fmla="*/ 325864 h 337701"/>
                  <a:gd name="connsiteX20" fmla="*/ 274734 w 319122"/>
                  <a:gd name="connsiteY20" fmla="*/ 328823 h 337701"/>
                  <a:gd name="connsiteX21" fmla="*/ 262897 w 319122"/>
                  <a:gd name="connsiteY21" fmla="*/ 331782 h 337701"/>
                  <a:gd name="connsiteX22" fmla="*/ 254019 w 319122"/>
                  <a:gd name="connsiteY22" fmla="*/ 334741 h 337701"/>
                  <a:gd name="connsiteX23" fmla="*/ 233305 w 319122"/>
                  <a:gd name="connsiteY23" fmla="*/ 337701 h 337701"/>
                  <a:gd name="connsiteX24" fmla="*/ 132691 w 319122"/>
                  <a:gd name="connsiteY24" fmla="*/ 331782 h 337701"/>
                  <a:gd name="connsiteX25" fmla="*/ 91262 w 319122"/>
                  <a:gd name="connsiteY25" fmla="*/ 319945 h 337701"/>
                  <a:gd name="connsiteX26" fmla="*/ 79425 w 319122"/>
                  <a:gd name="connsiteY26" fmla="*/ 316986 h 337701"/>
                  <a:gd name="connsiteX27" fmla="*/ 61670 w 319122"/>
                  <a:gd name="connsiteY27" fmla="*/ 311068 h 337701"/>
                  <a:gd name="connsiteX28" fmla="*/ 52792 w 319122"/>
                  <a:gd name="connsiteY28" fmla="*/ 308108 h 337701"/>
                  <a:gd name="connsiteX29" fmla="*/ 40955 w 319122"/>
                  <a:gd name="connsiteY29" fmla="*/ 305149 h 337701"/>
                  <a:gd name="connsiteX30" fmla="*/ 32078 w 319122"/>
                  <a:gd name="connsiteY30" fmla="*/ 302190 h 337701"/>
                  <a:gd name="connsiteX31" fmla="*/ 5445 w 319122"/>
                  <a:gd name="connsiteY31" fmla="*/ 299231 h 337701"/>
                  <a:gd name="connsiteX32" fmla="*/ 5445 w 319122"/>
                  <a:gd name="connsiteY32" fmla="*/ 281475 h 337701"/>
                  <a:gd name="connsiteX33" fmla="*/ 34 w 319122"/>
                  <a:gd name="connsiteY33" fmla="*/ 120660 h 337701"/>
                  <a:gd name="connsiteX34" fmla="*/ 8404 w 319122"/>
                  <a:gd name="connsiteY34" fmla="*/ 26982 h 337701"/>
                  <a:gd name="connsiteX35" fmla="*/ 2486 w 319122"/>
                  <a:gd name="connsiteY35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117895 w 319122"/>
                  <a:gd name="connsiteY3" fmla="*/ 41778 h 337701"/>
                  <a:gd name="connsiteX4" fmla="*/ 135651 w 319122"/>
                  <a:gd name="connsiteY4" fmla="*/ 44737 h 337701"/>
                  <a:gd name="connsiteX5" fmla="*/ 218509 w 319122"/>
                  <a:gd name="connsiteY5" fmla="*/ 41778 h 337701"/>
                  <a:gd name="connsiteX6" fmla="*/ 242183 w 319122"/>
                  <a:gd name="connsiteY6" fmla="*/ 35860 h 337701"/>
                  <a:gd name="connsiteX7" fmla="*/ 254019 w 319122"/>
                  <a:gd name="connsiteY7" fmla="*/ 32901 h 337701"/>
                  <a:gd name="connsiteX8" fmla="*/ 301367 w 319122"/>
                  <a:gd name="connsiteY8" fmla="*/ 21064 h 337701"/>
                  <a:gd name="connsiteX9" fmla="*/ 307286 w 319122"/>
                  <a:gd name="connsiteY9" fmla="*/ 15145 h 337701"/>
                  <a:gd name="connsiteX10" fmla="*/ 310245 w 319122"/>
                  <a:gd name="connsiteY10" fmla="*/ 95044 h 337701"/>
                  <a:gd name="connsiteX11" fmla="*/ 313204 w 319122"/>
                  <a:gd name="connsiteY11" fmla="*/ 103922 h 337701"/>
                  <a:gd name="connsiteX12" fmla="*/ 319122 w 319122"/>
                  <a:gd name="connsiteY12" fmla="*/ 136473 h 337701"/>
                  <a:gd name="connsiteX13" fmla="*/ 316163 w 319122"/>
                  <a:gd name="connsiteY13" fmla="*/ 198617 h 337701"/>
                  <a:gd name="connsiteX14" fmla="*/ 307286 w 319122"/>
                  <a:gd name="connsiteY14" fmla="*/ 254842 h 337701"/>
                  <a:gd name="connsiteX15" fmla="*/ 310245 w 319122"/>
                  <a:gd name="connsiteY15" fmla="*/ 302190 h 337701"/>
                  <a:gd name="connsiteX16" fmla="*/ 310245 w 319122"/>
                  <a:gd name="connsiteY16" fmla="*/ 319945 h 337701"/>
                  <a:gd name="connsiteX17" fmla="*/ 295449 w 319122"/>
                  <a:gd name="connsiteY17" fmla="*/ 322904 h 337701"/>
                  <a:gd name="connsiteX18" fmla="*/ 283612 w 319122"/>
                  <a:gd name="connsiteY18" fmla="*/ 325864 h 337701"/>
                  <a:gd name="connsiteX19" fmla="*/ 274734 w 319122"/>
                  <a:gd name="connsiteY19" fmla="*/ 328823 h 337701"/>
                  <a:gd name="connsiteX20" fmla="*/ 262897 w 319122"/>
                  <a:gd name="connsiteY20" fmla="*/ 331782 h 337701"/>
                  <a:gd name="connsiteX21" fmla="*/ 254019 w 319122"/>
                  <a:gd name="connsiteY21" fmla="*/ 334741 h 337701"/>
                  <a:gd name="connsiteX22" fmla="*/ 233305 w 319122"/>
                  <a:gd name="connsiteY22" fmla="*/ 337701 h 337701"/>
                  <a:gd name="connsiteX23" fmla="*/ 132691 w 319122"/>
                  <a:gd name="connsiteY23" fmla="*/ 331782 h 337701"/>
                  <a:gd name="connsiteX24" fmla="*/ 91262 w 319122"/>
                  <a:gd name="connsiteY24" fmla="*/ 319945 h 337701"/>
                  <a:gd name="connsiteX25" fmla="*/ 79425 w 319122"/>
                  <a:gd name="connsiteY25" fmla="*/ 316986 h 337701"/>
                  <a:gd name="connsiteX26" fmla="*/ 61670 w 319122"/>
                  <a:gd name="connsiteY26" fmla="*/ 311068 h 337701"/>
                  <a:gd name="connsiteX27" fmla="*/ 52792 w 319122"/>
                  <a:gd name="connsiteY27" fmla="*/ 308108 h 337701"/>
                  <a:gd name="connsiteX28" fmla="*/ 40955 w 319122"/>
                  <a:gd name="connsiteY28" fmla="*/ 305149 h 337701"/>
                  <a:gd name="connsiteX29" fmla="*/ 32078 w 319122"/>
                  <a:gd name="connsiteY29" fmla="*/ 302190 h 337701"/>
                  <a:gd name="connsiteX30" fmla="*/ 5445 w 319122"/>
                  <a:gd name="connsiteY30" fmla="*/ 299231 h 337701"/>
                  <a:gd name="connsiteX31" fmla="*/ 5445 w 319122"/>
                  <a:gd name="connsiteY31" fmla="*/ 281475 h 337701"/>
                  <a:gd name="connsiteX32" fmla="*/ 34 w 319122"/>
                  <a:gd name="connsiteY32" fmla="*/ 120660 h 337701"/>
                  <a:gd name="connsiteX33" fmla="*/ 8404 w 319122"/>
                  <a:gd name="connsiteY33" fmla="*/ 26982 h 337701"/>
                  <a:gd name="connsiteX34" fmla="*/ 2486 w 319122"/>
                  <a:gd name="connsiteY34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83612 w 319384"/>
                  <a:gd name="connsiteY17" fmla="*/ 325864 h 337701"/>
                  <a:gd name="connsiteX18" fmla="*/ 274734 w 319384"/>
                  <a:gd name="connsiteY18" fmla="*/ 328823 h 337701"/>
                  <a:gd name="connsiteX19" fmla="*/ 262897 w 319384"/>
                  <a:gd name="connsiteY19" fmla="*/ 331782 h 337701"/>
                  <a:gd name="connsiteX20" fmla="*/ 254019 w 319384"/>
                  <a:gd name="connsiteY20" fmla="*/ 334741 h 337701"/>
                  <a:gd name="connsiteX21" fmla="*/ 233305 w 319384"/>
                  <a:gd name="connsiteY21" fmla="*/ 337701 h 337701"/>
                  <a:gd name="connsiteX22" fmla="*/ 132691 w 319384"/>
                  <a:gd name="connsiteY22" fmla="*/ 331782 h 337701"/>
                  <a:gd name="connsiteX23" fmla="*/ 91262 w 319384"/>
                  <a:gd name="connsiteY23" fmla="*/ 319945 h 337701"/>
                  <a:gd name="connsiteX24" fmla="*/ 79425 w 319384"/>
                  <a:gd name="connsiteY24" fmla="*/ 316986 h 337701"/>
                  <a:gd name="connsiteX25" fmla="*/ 61670 w 319384"/>
                  <a:gd name="connsiteY25" fmla="*/ 311068 h 337701"/>
                  <a:gd name="connsiteX26" fmla="*/ 52792 w 319384"/>
                  <a:gd name="connsiteY26" fmla="*/ 308108 h 337701"/>
                  <a:gd name="connsiteX27" fmla="*/ 40955 w 319384"/>
                  <a:gd name="connsiteY27" fmla="*/ 305149 h 337701"/>
                  <a:gd name="connsiteX28" fmla="*/ 32078 w 319384"/>
                  <a:gd name="connsiteY28" fmla="*/ 302190 h 337701"/>
                  <a:gd name="connsiteX29" fmla="*/ 5445 w 319384"/>
                  <a:gd name="connsiteY29" fmla="*/ 299231 h 337701"/>
                  <a:gd name="connsiteX30" fmla="*/ 5445 w 319384"/>
                  <a:gd name="connsiteY30" fmla="*/ 281475 h 337701"/>
                  <a:gd name="connsiteX31" fmla="*/ 34 w 319384"/>
                  <a:gd name="connsiteY31" fmla="*/ 120660 h 337701"/>
                  <a:gd name="connsiteX32" fmla="*/ 8404 w 319384"/>
                  <a:gd name="connsiteY32" fmla="*/ 26982 h 337701"/>
                  <a:gd name="connsiteX33" fmla="*/ 2486 w 319384"/>
                  <a:gd name="connsiteY33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83612 w 319384"/>
                  <a:gd name="connsiteY17" fmla="*/ 325864 h 337701"/>
                  <a:gd name="connsiteX18" fmla="*/ 262897 w 319384"/>
                  <a:gd name="connsiteY18" fmla="*/ 331782 h 337701"/>
                  <a:gd name="connsiteX19" fmla="*/ 254019 w 319384"/>
                  <a:gd name="connsiteY19" fmla="*/ 334741 h 337701"/>
                  <a:gd name="connsiteX20" fmla="*/ 233305 w 319384"/>
                  <a:gd name="connsiteY20" fmla="*/ 337701 h 337701"/>
                  <a:gd name="connsiteX21" fmla="*/ 132691 w 319384"/>
                  <a:gd name="connsiteY21" fmla="*/ 331782 h 337701"/>
                  <a:gd name="connsiteX22" fmla="*/ 91262 w 319384"/>
                  <a:gd name="connsiteY22" fmla="*/ 319945 h 337701"/>
                  <a:gd name="connsiteX23" fmla="*/ 79425 w 319384"/>
                  <a:gd name="connsiteY23" fmla="*/ 316986 h 337701"/>
                  <a:gd name="connsiteX24" fmla="*/ 61670 w 319384"/>
                  <a:gd name="connsiteY24" fmla="*/ 311068 h 337701"/>
                  <a:gd name="connsiteX25" fmla="*/ 52792 w 319384"/>
                  <a:gd name="connsiteY25" fmla="*/ 308108 h 337701"/>
                  <a:gd name="connsiteX26" fmla="*/ 40955 w 319384"/>
                  <a:gd name="connsiteY26" fmla="*/ 305149 h 337701"/>
                  <a:gd name="connsiteX27" fmla="*/ 32078 w 319384"/>
                  <a:gd name="connsiteY27" fmla="*/ 302190 h 337701"/>
                  <a:gd name="connsiteX28" fmla="*/ 5445 w 319384"/>
                  <a:gd name="connsiteY28" fmla="*/ 299231 h 337701"/>
                  <a:gd name="connsiteX29" fmla="*/ 5445 w 319384"/>
                  <a:gd name="connsiteY29" fmla="*/ 281475 h 337701"/>
                  <a:gd name="connsiteX30" fmla="*/ 34 w 319384"/>
                  <a:gd name="connsiteY30" fmla="*/ 120660 h 337701"/>
                  <a:gd name="connsiteX31" fmla="*/ 8404 w 319384"/>
                  <a:gd name="connsiteY31" fmla="*/ 26982 h 337701"/>
                  <a:gd name="connsiteX32" fmla="*/ 2486 w 319384"/>
                  <a:gd name="connsiteY32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54019 w 319384"/>
                  <a:gd name="connsiteY18" fmla="*/ 334741 h 337701"/>
                  <a:gd name="connsiteX19" fmla="*/ 233305 w 319384"/>
                  <a:gd name="connsiteY19" fmla="*/ 337701 h 337701"/>
                  <a:gd name="connsiteX20" fmla="*/ 132691 w 319384"/>
                  <a:gd name="connsiteY20" fmla="*/ 331782 h 337701"/>
                  <a:gd name="connsiteX21" fmla="*/ 91262 w 319384"/>
                  <a:gd name="connsiteY21" fmla="*/ 319945 h 337701"/>
                  <a:gd name="connsiteX22" fmla="*/ 79425 w 319384"/>
                  <a:gd name="connsiteY22" fmla="*/ 316986 h 337701"/>
                  <a:gd name="connsiteX23" fmla="*/ 61670 w 319384"/>
                  <a:gd name="connsiteY23" fmla="*/ 311068 h 337701"/>
                  <a:gd name="connsiteX24" fmla="*/ 52792 w 319384"/>
                  <a:gd name="connsiteY24" fmla="*/ 308108 h 337701"/>
                  <a:gd name="connsiteX25" fmla="*/ 40955 w 319384"/>
                  <a:gd name="connsiteY25" fmla="*/ 305149 h 337701"/>
                  <a:gd name="connsiteX26" fmla="*/ 32078 w 319384"/>
                  <a:gd name="connsiteY26" fmla="*/ 302190 h 337701"/>
                  <a:gd name="connsiteX27" fmla="*/ 5445 w 319384"/>
                  <a:gd name="connsiteY27" fmla="*/ 299231 h 337701"/>
                  <a:gd name="connsiteX28" fmla="*/ 5445 w 319384"/>
                  <a:gd name="connsiteY28" fmla="*/ 281475 h 337701"/>
                  <a:gd name="connsiteX29" fmla="*/ 34 w 319384"/>
                  <a:gd name="connsiteY29" fmla="*/ 120660 h 337701"/>
                  <a:gd name="connsiteX30" fmla="*/ 8404 w 319384"/>
                  <a:gd name="connsiteY30" fmla="*/ 26982 h 337701"/>
                  <a:gd name="connsiteX31" fmla="*/ 2486 w 319384"/>
                  <a:gd name="connsiteY31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79425 w 319384"/>
                  <a:gd name="connsiteY21" fmla="*/ 316986 h 337701"/>
                  <a:gd name="connsiteX22" fmla="*/ 61670 w 319384"/>
                  <a:gd name="connsiteY22" fmla="*/ 311068 h 337701"/>
                  <a:gd name="connsiteX23" fmla="*/ 52792 w 319384"/>
                  <a:gd name="connsiteY23" fmla="*/ 308108 h 337701"/>
                  <a:gd name="connsiteX24" fmla="*/ 40955 w 319384"/>
                  <a:gd name="connsiteY24" fmla="*/ 305149 h 337701"/>
                  <a:gd name="connsiteX25" fmla="*/ 32078 w 319384"/>
                  <a:gd name="connsiteY25" fmla="*/ 302190 h 337701"/>
                  <a:gd name="connsiteX26" fmla="*/ 5445 w 319384"/>
                  <a:gd name="connsiteY26" fmla="*/ 299231 h 337701"/>
                  <a:gd name="connsiteX27" fmla="*/ 5445 w 319384"/>
                  <a:gd name="connsiteY27" fmla="*/ 281475 h 337701"/>
                  <a:gd name="connsiteX28" fmla="*/ 34 w 319384"/>
                  <a:gd name="connsiteY28" fmla="*/ 120660 h 337701"/>
                  <a:gd name="connsiteX29" fmla="*/ 8404 w 319384"/>
                  <a:gd name="connsiteY29" fmla="*/ 26982 h 337701"/>
                  <a:gd name="connsiteX30" fmla="*/ 2486 w 319384"/>
                  <a:gd name="connsiteY30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79425 w 319384"/>
                  <a:gd name="connsiteY21" fmla="*/ 316986 h 337701"/>
                  <a:gd name="connsiteX22" fmla="*/ 52792 w 319384"/>
                  <a:gd name="connsiteY22" fmla="*/ 308108 h 337701"/>
                  <a:gd name="connsiteX23" fmla="*/ 40955 w 319384"/>
                  <a:gd name="connsiteY23" fmla="*/ 305149 h 337701"/>
                  <a:gd name="connsiteX24" fmla="*/ 32078 w 319384"/>
                  <a:gd name="connsiteY24" fmla="*/ 302190 h 337701"/>
                  <a:gd name="connsiteX25" fmla="*/ 5445 w 319384"/>
                  <a:gd name="connsiteY25" fmla="*/ 299231 h 337701"/>
                  <a:gd name="connsiteX26" fmla="*/ 5445 w 319384"/>
                  <a:gd name="connsiteY26" fmla="*/ 281475 h 337701"/>
                  <a:gd name="connsiteX27" fmla="*/ 34 w 319384"/>
                  <a:gd name="connsiteY27" fmla="*/ 120660 h 337701"/>
                  <a:gd name="connsiteX28" fmla="*/ 8404 w 319384"/>
                  <a:gd name="connsiteY28" fmla="*/ 26982 h 337701"/>
                  <a:gd name="connsiteX29" fmla="*/ 2486 w 319384"/>
                  <a:gd name="connsiteY29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79425 w 319384"/>
                  <a:gd name="connsiteY21" fmla="*/ 316986 h 337701"/>
                  <a:gd name="connsiteX22" fmla="*/ 52792 w 319384"/>
                  <a:gd name="connsiteY22" fmla="*/ 308108 h 337701"/>
                  <a:gd name="connsiteX23" fmla="*/ 40955 w 319384"/>
                  <a:gd name="connsiteY23" fmla="*/ 305149 h 337701"/>
                  <a:gd name="connsiteX24" fmla="*/ 5445 w 319384"/>
                  <a:gd name="connsiteY24" fmla="*/ 299231 h 337701"/>
                  <a:gd name="connsiteX25" fmla="*/ 5445 w 319384"/>
                  <a:gd name="connsiteY25" fmla="*/ 281475 h 337701"/>
                  <a:gd name="connsiteX26" fmla="*/ 34 w 319384"/>
                  <a:gd name="connsiteY26" fmla="*/ 120660 h 337701"/>
                  <a:gd name="connsiteX27" fmla="*/ 8404 w 319384"/>
                  <a:gd name="connsiteY27" fmla="*/ 26982 h 337701"/>
                  <a:gd name="connsiteX28" fmla="*/ 2486 w 319384"/>
                  <a:gd name="connsiteY28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52792 w 319384"/>
                  <a:gd name="connsiteY21" fmla="*/ 308108 h 337701"/>
                  <a:gd name="connsiteX22" fmla="*/ 40955 w 319384"/>
                  <a:gd name="connsiteY22" fmla="*/ 305149 h 337701"/>
                  <a:gd name="connsiteX23" fmla="*/ 5445 w 319384"/>
                  <a:gd name="connsiteY23" fmla="*/ 299231 h 337701"/>
                  <a:gd name="connsiteX24" fmla="*/ 5445 w 319384"/>
                  <a:gd name="connsiteY24" fmla="*/ 281475 h 337701"/>
                  <a:gd name="connsiteX25" fmla="*/ 34 w 319384"/>
                  <a:gd name="connsiteY25" fmla="*/ 120660 h 337701"/>
                  <a:gd name="connsiteX26" fmla="*/ 8404 w 319384"/>
                  <a:gd name="connsiteY26" fmla="*/ 26982 h 337701"/>
                  <a:gd name="connsiteX27" fmla="*/ 2486 w 319384"/>
                  <a:gd name="connsiteY27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40955 w 319384"/>
                  <a:gd name="connsiteY21" fmla="*/ 305149 h 337701"/>
                  <a:gd name="connsiteX22" fmla="*/ 5445 w 319384"/>
                  <a:gd name="connsiteY22" fmla="*/ 299231 h 337701"/>
                  <a:gd name="connsiteX23" fmla="*/ 5445 w 319384"/>
                  <a:gd name="connsiteY23" fmla="*/ 281475 h 337701"/>
                  <a:gd name="connsiteX24" fmla="*/ 34 w 319384"/>
                  <a:gd name="connsiteY24" fmla="*/ 120660 h 337701"/>
                  <a:gd name="connsiteX25" fmla="*/ 8404 w 319384"/>
                  <a:gd name="connsiteY25" fmla="*/ 26982 h 337701"/>
                  <a:gd name="connsiteX26" fmla="*/ 2486 w 319384"/>
                  <a:gd name="connsiteY26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40955 w 319384"/>
                  <a:gd name="connsiteY21" fmla="*/ 328962 h 337701"/>
                  <a:gd name="connsiteX22" fmla="*/ 5445 w 319384"/>
                  <a:gd name="connsiteY22" fmla="*/ 299231 h 337701"/>
                  <a:gd name="connsiteX23" fmla="*/ 5445 w 319384"/>
                  <a:gd name="connsiteY23" fmla="*/ 281475 h 337701"/>
                  <a:gd name="connsiteX24" fmla="*/ 34 w 319384"/>
                  <a:gd name="connsiteY24" fmla="*/ 120660 h 337701"/>
                  <a:gd name="connsiteX25" fmla="*/ 8404 w 319384"/>
                  <a:gd name="connsiteY25" fmla="*/ 26982 h 337701"/>
                  <a:gd name="connsiteX26" fmla="*/ 2486 w 319384"/>
                  <a:gd name="connsiteY26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3644 w 319384"/>
                  <a:gd name="connsiteY20" fmla="*/ 336613 h 337701"/>
                  <a:gd name="connsiteX21" fmla="*/ 40955 w 319384"/>
                  <a:gd name="connsiteY21" fmla="*/ 328962 h 337701"/>
                  <a:gd name="connsiteX22" fmla="*/ 5445 w 319384"/>
                  <a:gd name="connsiteY22" fmla="*/ 299231 h 337701"/>
                  <a:gd name="connsiteX23" fmla="*/ 5445 w 319384"/>
                  <a:gd name="connsiteY23" fmla="*/ 281475 h 337701"/>
                  <a:gd name="connsiteX24" fmla="*/ 34 w 319384"/>
                  <a:gd name="connsiteY24" fmla="*/ 120660 h 337701"/>
                  <a:gd name="connsiteX25" fmla="*/ 8404 w 319384"/>
                  <a:gd name="connsiteY25" fmla="*/ 26982 h 337701"/>
                  <a:gd name="connsiteX26" fmla="*/ 2486 w 319384"/>
                  <a:gd name="connsiteY26" fmla="*/ 349 h 337701"/>
                  <a:gd name="connsiteX0" fmla="*/ 2486 w 319384"/>
                  <a:gd name="connsiteY0" fmla="*/ 349 h 338982"/>
                  <a:gd name="connsiteX1" fmla="*/ 17282 w 319384"/>
                  <a:gd name="connsiteY1" fmla="*/ 12186 h 338982"/>
                  <a:gd name="connsiteX2" fmla="*/ 35037 w 319384"/>
                  <a:gd name="connsiteY2" fmla="*/ 18104 h 338982"/>
                  <a:gd name="connsiteX3" fmla="*/ 117895 w 319384"/>
                  <a:gd name="connsiteY3" fmla="*/ 41778 h 338982"/>
                  <a:gd name="connsiteX4" fmla="*/ 135651 w 319384"/>
                  <a:gd name="connsiteY4" fmla="*/ 44737 h 338982"/>
                  <a:gd name="connsiteX5" fmla="*/ 218509 w 319384"/>
                  <a:gd name="connsiteY5" fmla="*/ 41778 h 338982"/>
                  <a:gd name="connsiteX6" fmla="*/ 242183 w 319384"/>
                  <a:gd name="connsiteY6" fmla="*/ 35860 h 338982"/>
                  <a:gd name="connsiteX7" fmla="*/ 254019 w 319384"/>
                  <a:gd name="connsiteY7" fmla="*/ 32901 h 338982"/>
                  <a:gd name="connsiteX8" fmla="*/ 301367 w 319384"/>
                  <a:gd name="connsiteY8" fmla="*/ 21064 h 338982"/>
                  <a:gd name="connsiteX9" fmla="*/ 307286 w 319384"/>
                  <a:gd name="connsiteY9" fmla="*/ 15145 h 338982"/>
                  <a:gd name="connsiteX10" fmla="*/ 310245 w 319384"/>
                  <a:gd name="connsiteY10" fmla="*/ 95044 h 338982"/>
                  <a:gd name="connsiteX11" fmla="*/ 319122 w 319384"/>
                  <a:gd name="connsiteY11" fmla="*/ 136473 h 338982"/>
                  <a:gd name="connsiteX12" fmla="*/ 316163 w 319384"/>
                  <a:gd name="connsiteY12" fmla="*/ 198617 h 338982"/>
                  <a:gd name="connsiteX13" fmla="*/ 307286 w 319384"/>
                  <a:gd name="connsiteY13" fmla="*/ 254842 h 338982"/>
                  <a:gd name="connsiteX14" fmla="*/ 310245 w 319384"/>
                  <a:gd name="connsiteY14" fmla="*/ 302190 h 338982"/>
                  <a:gd name="connsiteX15" fmla="*/ 310245 w 319384"/>
                  <a:gd name="connsiteY15" fmla="*/ 319945 h 338982"/>
                  <a:gd name="connsiteX16" fmla="*/ 295449 w 319384"/>
                  <a:gd name="connsiteY16" fmla="*/ 322904 h 338982"/>
                  <a:gd name="connsiteX17" fmla="*/ 262897 w 319384"/>
                  <a:gd name="connsiteY17" fmla="*/ 331782 h 338982"/>
                  <a:gd name="connsiteX18" fmla="*/ 233305 w 319384"/>
                  <a:gd name="connsiteY18" fmla="*/ 337701 h 338982"/>
                  <a:gd name="connsiteX19" fmla="*/ 132691 w 319384"/>
                  <a:gd name="connsiteY19" fmla="*/ 338926 h 338982"/>
                  <a:gd name="connsiteX20" fmla="*/ 93644 w 319384"/>
                  <a:gd name="connsiteY20" fmla="*/ 336613 h 338982"/>
                  <a:gd name="connsiteX21" fmla="*/ 40955 w 319384"/>
                  <a:gd name="connsiteY21" fmla="*/ 328962 h 338982"/>
                  <a:gd name="connsiteX22" fmla="*/ 5445 w 319384"/>
                  <a:gd name="connsiteY22" fmla="*/ 299231 h 338982"/>
                  <a:gd name="connsiteX23" fmla="*/ 5445 w 319384"/>
                  <a:gd name="connsiteY23" fmla="*/ 281475 h 338982"/>
                  <a:gd name="connsiteX24" fmla="*/ 34 w 319384"/>
                  <a:gd name="connsiteY24" fmla="*/ 120660 h 338982"/>
                  <a:gd name="connsiteX25" fmla="*/ 8404 w 319384"/>
                  <a:gd name="connsiteY25" fmla="*/ 26982 h 338982"/>
                  <a:gd name="connsiteX26" fmla="*/ 2486 w 319384"/>
                  <a:gd name="connsiteY26" fmla="*/ 349 h 338982"/>
                  <a:gd name="connsiteX0" fmla="*/ 2486 w 319384"/>
                  <a:gd name="connsiteY0" fmla="*/ 349 h 338958"/>
                  <a:gd name="connsiteX1" fmla="*/ 17282 w 319384"/>
                  <a:gd name="connsiteY1" fmla="*/ 12186 h 338958"/>
                  <a:gd name="connsiteX2" fmla="*/ 35037 w 319384"/>
                  <a:gd name="connsiteY2" fmla="*/ 18104 h 338958"/>
                  <a:gd name="connsiteX3" fmla="*/ 117895 w 319384"/>
                  <a:gd name="connsiteY3" fmla="*/ 41778 h 338958"/>
                  <a:gd name="connsiteX4" fmla="*/ 135651 w 319384"/>
                  <a:gd name="connsiteY4" fmla="*/ 44737 h 338958"/>
                  <a:gd name="connsiteX5" fmla="*/ 218509 w 319384"/>
                  <a:gd name="connsiteY5" fmla="*/ 41778 h 338958"/>
                  <a:gd name="connsiteX6" fmla="*/ 242183 w 319384"/>
                  <a:gd name="connsiteY6" fmla="*/ 35860 h 338958"/>
                  <a:gd name="connsiteX7" fmla="*/ 254019 w 319384"/>
                  <a:gd name="connsiteY7" fmla="*/ 32901 h 338958"/>
                  <a:gd name="connsiteX8" fmla="*/ 301367 w 319384"/>
                  <a:gd name="connsiteY8" fmla="*/ 21064 h 338958"/>
                  <a:gd name="connsiteX9" fmla="*/ 307286 w 319384"/>
                  <a:gd name="connsiteY9" fmla="*/ 15145 h 338958"/>
                  <a:gd name="connsiteX10" fmla="*/ 310245 w 319384"/>
                  <a:gd name="connsiteY10" fmla="*/ 95044 h 338958"/>
                  <a:gd name="connsiteX11" fmla="*/ 319122 w 319384"/>
                  <a:gd name="connsiteY11" fmla="*/ 136473 h 338958"/>
                  <a:gd name="connsiteX12" fmla="*/ 316163 w 319384"/>
                  <a:gd name="connsiteY12" fmla="*/ 198617 h 338958"/>
                  <a:gd name="connsiteX13" fmla="*/ 307286 w 319384"/>
                  <a:gd name="connsiteY13" fmla="*/ 254842 h 338958"/>
                  <a:gd name="connsiteX14" fmla="*/ 310245 w 319384"/>
                  <a:gd name="connsiteY14" fmla="*/ 302190 h 338958"/>
                  <a:gd name="connsiteX15" fmla="*/ 310245 w 319384"/>
                  <a:gd name="connsiteY15" fmla="*/ 319945 h 338958"/>
                  <a:gd name="connsiteX16" fmla="*/ 295449 w 319384"/>
                  <a:gd name="connsiteY16" fmla="*/ 322904 h 338958"/>
                  <a:gd name="connsiteX17" fmla="*/ 262897 w 319384"/>
                  <a:gd name="connsiteY17" fmla="*/ 331782 h 338958"/>
                  <a:gd name="connsiteX18" fmla="*/ 214255 w 319384"/>
                  <a:gd name="connsiteY18" fmla="*/ 335320 h 338958"/>
                  <a:gd name="connsiteX19" fmla="*/ 132691 w 319384"/>
                  <a:gd name="connsiteY19" fmla="*/ 338926 h 338958"/>
                  <a:gd name="connsiteX20" fmla="*/ 93644 w 319384"/>
                  <a:gd name="connsiteY20" fmla="*/ 336613 h 338958"/>
                  <a:gd name="connsiteX21" fmla="*/ 40955 w 319384"/>
                  <a:gd name="connsiteY21" fmla="*/ 328962 h 338958"/>
                  <a:gd name="connsiteX22" fmla="*/ 5445 w 319384"/>
                  <a:gd name="connsiteY22" fmla="*/ 299231 h 338958"/>
                  <a:gd name="connsiteX23" fmla="*/ 5445 w 319384"/>
                  <a:gd name="connsiteY23" fmla="*/ 281475 h 338958"/>
                  <a:gd name="connsiteX24" fmla="*/ 34 w 319384"/>
                  <a:gd name="connsiteY24" fmla="*/ 120660 h 338958"/>
                  <a:gd name="connsiteX25" fmla="*/ 8404 w 319384"/>
                  <a:gd name="connsiteY25" fmla="*/ 26982 h 338958"/>
                  <a:gd name="connsiteX26" fmla="*/ 2486 w 319384"/>
                  <a:gd name="connsiteY26" fmla="*/ 349 h 338958"/>
                  <a:gd name="connsiteX0" fmla="*/ 2486 w 319348"/>
                  <a:gd name="connsiteY0" fmla="*/ 349 h 338958"/>
                  <a:gd name="connsiteX1" fmla="*/ 17282 w 319348"/>
                  <a:gd name="connsiteY1" fmla="*/ 12186 h 338958"/>
                  <a:gd name="connsiteX2" fmla="*/ 35037 w 319348"/>
                  <a:gd name="connsiteY2" fmla="*/ 18104 h 338958"/>
                  <a:gd name="connsiteX3" fmla="*/ 117895 w 319348"/>
                  <a:gd name="connsiteY3" fmla="*/ 41778 h 338958"/>
                  <a:gd name="connsiteX4" fmla="*/ 135651 w 319348"/>
                  <a:gd name="connsiteY4" fmla="*/ 44737 h 338958"/>
                  <a:gd name="connsiteX5" fmla="*/ 218509 w 319348"/>
                  <a:gd name="connsiteY5" fmla="*/ 41778 h 338958"/>
                  <a:gd name="connsiteX6" fmla="*/ 242183 w 319348"/>
                  <a:gd name="connsiteY6" fmla="*/ 35860 h 338958"/>
                  <a:gd name="connsiteX7" fmla="*/ 254019 w 319348"/>
                  <a:gd name="connsiteY7" fmla="*/ 32901 h 338958"/>
                  <a:gd name="connsiteX8" fmla="*/ 301367 w 319348"/>
                  <a:gd name="connsiteY8" fmla="*/ 21064 h 338958"/>
                  <a:gd name="connsiteX9" fmla="*/ 307286 w 319348"/>
                  <a:gd name="connsiteY9" fmla="*/ 15145 h 338958"/>
                  <a:gd name="connsiteX10" fmla="*/ 310245 w 319348"/>
                  <a:gd name="connsiteY10" fmla="*/ 95044 h 338958"/>
                  <a:gd name="connsiteX11" fmla="*/ 319122 w 319348"/>
                  <a:gd name="connsiteY11" fmla="*/ 136473 h 338958"/>
                  <a:gd name="connsiteX12" fmla="*/ 316163 w 319348"/>
                  <a:gd name="connsiteY12" fmla="*/ 198617 h 338958"/>
                  <a:gd name="connsiteX13" fmla="*/ 310245 w 319348"/>
                  <a:gd name="connsiteY13" fmla="*/ 302190 h 338958"/>
                  <a:gd name="connsiteX14" fmla="*/ 310245 w 319348"/>
                  <a:gd name="connsiteY14" fmla="*/ 319945 h 338958"/>
                  <a:gd name="connsiteX15" fmla="*/ 295449 w 319348"/>
                  <a:gd name="connsiteY15" fmla="*/ 322904 h 338958"/>
                  <a:gd name="connsiteX16" fmla="*/ 262897 w 319348"/>
                  <a:gd name="connsiteY16" fmla="*/ 331782 h 338958"/>
                  <a:gd name="connsiteX17" fmla="*/ 214255 w 319348"/>
                  <a:gd name="connsiteY17" fmla="*/ 335320 h 338958"/>
                  <a:gd name="connsiteX18" fmla="*/ 132691 w 319348"/>
                  <a:gd name="connsiteY18" fmla="*/ 338926 h 338958"/>
                  <a:gd name="connsiteX19" fmla="*/ 93644 w 319348"/>
                  <a:gd name="connsiteY19" fmla="*/ 336613 h 338958"/>
                  <a:gd name="connsiteX20" fmla="*/ 40955 w 319348"/>
                  <a:gd name="connsiteY20" fmla="*/ 328962 h 338958"/>
                  <a:gd name="connsiteX21" fmla="*/ 5445 w 319348"/>
                  <a:gd name="connsiteY21" fmla="*/ 299231 h 338958"/>
                  <a:gd name="connsiteX22" fmla="*/ 5445 w 319348"/>
                  <a:gd name="connsiteY22" fmla="*/ 281475 h 338958"/>
                  <a:gd name="connsiteX23" fmla="*/ 34 w 319348"/>
                  <a:gd name="connsiteY23" fmla="*/ 120660 h 338958"/>
                  <a:gd name="connsiteX24" fmla="*/ 8404 w 319348"/>
                  <a:gd name="connsiteY24" fmla="*/ 26982 h 338958"/>
                  <a:gd name="connsiteX25" fmla="*/ 2486 w 319348"/>
                  <a:gd name="connsiteY25" fmla="*/ 349 h 338958"/>
                  <a:gd name="connsiteX0" fmla="*/ 2486 w 316163"/>
                  <a:gd name="connsiteY0" fmla="*/ 349 h 338958"/>
                  <a:gd name="connsiteX1" fmla="*/ 17282 w 316163"/>
                  <a:gd name="connsiteY1" fmla="*/ 12186 h 338958"/>
                  <a:gd name="connsiteX2" fmla="*/ 35037 w 316163"/>
                  <a:gd name="connsiteY2" fmla="*/ 18104 h 338958"/>
                  <a:gd name="connsiteX3" fmla="*/ 117895 w 316163"/>
                  <a:gd name="connsiteY3" fmla="*/ 41778 h 338958"/>
                  <a:gd name="connsiteX4" fmla="*/ 135651 w 316163"/>
                  <a:gd name="connsiteY4" fmla="*/ 44737 h 338958"/>
                  <a:gd name="connsiteX5" fmla="*/ 218509 w 316163"/>
                  <a:gd name="connsiteY5" fmla="*/ 41778 h 338958"/>
                  <a:gd name="connsiteX6" fmla="*/ 242183 w 316163"/>
                  <a:gd name="connsiteY6" fmla="*/ 35860 h 338958"/>
                  <a:gd name="connsiteX7" fmla="*/ 254019 w 316163"/>
                  <a:gd name="connsiteY7" fmla="*/ 32901 h 338958"/>
                  <a:gd name="connsiteX8" fmla="*/ 301367 w 316163"/>
                  <a:gd name="connsiteY8" fmla="*/ 21064 h 338958"/>
                  <a:gd name="connsiteX9" fmla="*/ 307286 w 316163"/>
                  <a:gd name="connsiteY9" fmla="*/ 15145 h 338958"/>
                  <a:gd name="connsiteX10" fmla="*/ 310245 w 316163"/>
                  <a:gd name="connsiteY10" fmla="*/ 95044 h 338958"/>
                  <a:gd name="connsiteX11" fmla="*/ 316163 w 316163"/>
                  <a:gd name="connsiteY11" fmla="*/ 198617 h 338958"/>
                  <a:gd name="connsiteX12" fmla="*/ 310245 w 316163"/>
                  <a:gd name="connsiteY12" fmla="*/ 302190 h 338958"/>
                  <a:gd name="connsiteX13" fmla="*/ 310245 w 316163"/>
                  <a:gd name="connsiteY13" fmla="*/ 319945 h 338958"/>
                  <a:gd name="connsiteX14" fmla="*/ 295449 w 316163"/>
                  <a:gd name="connsiteY14" fmla="*/ 322904 h 338958"/>
                  <a:gd name="connsiteX15" fmla="*/ 262897 w 316163"/>
                  <a:gd name="connsiteY15" fmla="*/ 331782 h 338958"/>
                  <a:gd name="connsiteX16" fmla="*/ 214255 w 316163"/>
                  <a:gd name="connsiteY16" fmla="*/ 335320 h 338958"/>
                  <a:gd name="connsiteX17" fmla="*/ 132691 w 316163"/>
                  <a:gd name="connsiteY17" fmla="*/ 338926 h 338958"/>
                  <a:gd name="connsiteX18" fmla="*/ 93644 w 316163"/>
                  <a:gd name="connsiteY18" fmla="*/ 336613 h 338958"/>
                  <a:gd name="connsiteX19" fmla="*/ 40955 w 316163"/>
                  <a:gd name="connsiteY19" fmla="*/ 328962 h 338958"/>
                  <a:gd name="connsiteX20" fmla="*/ 5445 w 316163"/>
                  <a:gd name="connsiteY20" fmla="*/ 299231 h 338958"/>
                  <a:gd name="connsiteX21" fmla="*/ 5445 w 316163"/>
                  <a:gd name="connsiteY21" fmla="*/ 281475 h 338958"/>
                  <a:gd name="connsiteX22" fmla="*/ 34 w 316163"/>
                  <a:gd name="connsiteY22" fmla="*/ 120660 h 338958"/>
                  <a:gd name="connsiteX23" fmla="*/ 8404 w 316163"/>
                  <a:gd name="connsiteY23" fmla="*/ 26982 h 338958"/>
                  <a:gd name="connsiteX24" fmla="*/ 2486 w 316163"/>
                  <a:gd name="connsiteY24" fmla="*/ 349 h 338958"/>
                  <a:gd name="connsiteX0" fmla="*/ 2486 w 316194"/>
                  <a:gd name="connsiteY0" fmla="*/ 349 h 338958"/>
                  <a:gd name="connsiteX1" fmla="*/ 17282 w 316194"/>
                  <a:gd name="connsiteY1" fmla="*/ 12186 h 338958"/>
                  <a:gd name="connsiteX2" fmla="*/ 35037 w 316194"/>
                  <a:gd name="connsiteY2" fmla="*/ 18104 h 338958"/>
                  <a:gd name="connsiteX3" fmla="*/ 117895 w 316194"/>
                  <a:gd name="connsiteY3" fmla="*/ 41778 h 338958"/>
                  <a:gd name="connsiteX4" fmla="*/ 135651 w 316194"/>
                  <a:gd name="connsiteY4" fmla="*/ 44737 h 338958"/>
                  <a:gd name="connsiteX5" fmla="*/ 218509 w 316194"/>
                  <a:gd name="connsiteY5" fmla="*/ 41778 h 338958"/>
                  <a:gd name="connsiteX6" fmla="*/ 242183 w 316194"/>
                  <a:gd name="connsiteY6" fmla="*/ 35860 h 338958"/>
                  <a:gd name="connsiteX7" fmla="*/ 254019 w 316194"/>
                  <a:gd name="connsiteY7" fmla="*/ 32901 h 338958"/>
                  <a:gd name="connsiteX8" fmla="*/ 301367 w 316194"/>
                  <a:gd name="connsiteY8" fmla="*/ 21064 h 338958"/>
                  <a:gd name="connsiteX9" fmla="*/ 307286 w 316194"/>
                  <a:gd name="connsiteY9" fmla="*/ 15145 h 338958"/>
                  <a:gd name="connsiteX10" fmla="*/ 316163 w 316194"/>
                  <a:gd name="connsiteY10" fmla="*/ 198617 h 338958"/>
                  <a:gd name="connsiteX11" fmla="*/ 310245 w 316194"/>
                  <a:gd name="connsiteY11" fmla="*/ 302190 h 338958"/>
                  <a:gd name="connsiteX12" fmla="*/ 310245 w 316194"/>
                  <a:gd name="connsiteY12" fmla="*/ 319945 h 338958"/>
                  <a:gd name="connsiteX13" fmla="*/ 295449 w 316194"/>
                  <a:gd name="connsiteY13" fmla="*/ 322904 h 338958"/>
                  <a:gd name="connsiteX14" fmla="*/ 262897 w 316194"/>
                  <a:gd name="connsiteY14" fmla="*/ 331782 h 338958"/>
                  <a:gd name="connsiteX15" fmla="*/ 214255 w 316194"/>
                  <a:gd name="connsiteY15" fmla="*/ 335320 h 338958"/>
                  <a:gd name="connsiteX16" fmla="*/ 132691 w 316194"/>
                  <a:gd name="connsiteY16" fmla="*/ 338926 h 338958"/>
                  <a:gd name="connsiteX17" fmla="*/ 93644 w 316194"/>
                  <a:gd name="connsiteY17" fmla="*/ 336613 h 338958"/>
                  <a:gd name="connsiteX18" fmla="*/ 40955 w 316194"/>
                  <a:gd name="connsiteY18" fmla="*/ 328962 h 338958"/>
                  <a:gd name="connsiteX19" fmla="*/ 5445 w 316194"/>
                  <a:gd name="connsiteY19" fmla="*/ 299231 h 338958"/>
                  <a:gd name="connsiteX20" fmla="*/ 5445 w 316194"/>
                  <a:gd name="connsiteY20" fmla="*/ 281475 h 338958"/>
                  <a:gd name="connsiteX21" fmla="*/ 34 w 316194"/>
                  <a:gd name="connsiteY21" fmla="*/ 120660 h 338958"/>
                  <a:gd name="connsiteX22" fmla="*/ 8404 w 316194"/>
                  <a:gd name="connsiteY22" fmla="*/ 26982 h 338958"/>
                  <a:gd name="connsiteX23" fmla="*/ 2486 w 316194"/>
                  <a:gd name="connsiteY23" fmla="*/ 349 h 338958"/>
                  <a:gd name="connsiteX0" fmla="*/ 2486 w 317983"/>
                  <a:gd name="connsiteY0" fmla="*/ 5079 h 343688"/>
                  <a:gd name="connsiteX1" fmla="*/ 17282 w 317983"/>
                  <a:gd name="connsiteY1" fmla="*/ 16916 h 343688"/>
                  <a:gd name="connsiteX2" fmla="*/ 35037 w 317983"/>
                  <a:gd name="connsiteY2" fmla="*/ 22834 h 343688"/>
                  <a:gd name="connsiteX3" fmla="*/ 117895 w 317983"/>
                  <a:gd name="connsiteY3" fmla="*/ 46508 h 343688"/>
                  <a:gd name="connsiteX4" fmla="*/ 135651 w 317983"/>
                  <a:gd name="connsiteY4" fmla="*/ 49467 h 343688"/>
                  <a:gd name="connsiteX5" fmla="*/ 218509 w 317983"/>
                  <a:gd name="connsiteY5" fmla="*/ 46508 h 343688"/>
                  <a:gd name="connsiteX6" fmla="*/ 242183 w 317983"/>
                  <a:gd name="connsiteY6" fmla="*/ 40590 h 343688"/>
                  <a:gd name="connsiteX7" fmla="*/ 254019 w 317983"/>
                  <a:gd name="connsiteY7" fmla="*/ 37631 h 343688"/>
                  <a:gd name="connsiteX8" fmla="*/ 301367 w 317983"/>
                  <a:gd name="connsiteY8" fmla="*/ 25794 h 343688"/>
                  <a:gd name="connsiteX9" fmla="*/ 316811 w 317983"/>
                  <a:gd name="connsiteY9" fmla="*/ 10350 h 343688"/>
                  <a:gd name="connsiteX10" fmla="*/ 316163 w 317983"/>
                  <a:gd name="connsiteY10" fmla="*/ 203347 h 343688"/>
                  <a:gd name="connsiteX11" fmla="*/ 310245 w 317983"/>
                  <a:gd name="connsiteY11" fmla="*/ 306920 h 343688"/>
                  <a:gd name="connsiteX12" fmla="*/ 310245 w 317983"/>
                  <a:gd name="connsiteY12" fmla="*/ 324675 h 343688"/>
                  <a:gd name="connsiteX13" fmla="*/ 295449 w 317983"/>
                  <a:gd name="connsiteY13" fmla="*/ 327634 h 343688"/>
                  <a:gd name="connsiteX14" fmla="*/ 262897 w 317983"/>
                  <a:gd name="connsiteY14" fmla="*/ 336512 h 343688"/>
                  <a:gd name="connsiteX15" fmla="*/ 214255 w 317983"/>
                  <a:gd name="connsiteY15" fmla="*/ 340050 h 343688"/>
                  <a:gd name="connsiteX16" fmla="*/ 132691 w 317983"/>
                  <a:gd name="connsiteY16" fmla="*/ 343656 h 343688"/>
                  <a:gd name="connsiteX17" fmla="*/ 93644 w 317983"/>
                  <a:gd name="connsiteY17" fmla="*/ 341343 h 343688"/>
                  <a:gd name="connsiteX18" fmla="*/ 40955 w 317983"/>
                  <a:gd name="connsiteY18" fmla="*/ 333692 h 343688"/>
                  <a:gd name="connsiteX19" fmla="*/ 5445 w 317983"/>
                  <a:gd name="connsiteY19" fmla="*/ 303961 h 343688"/>
                  <a:gd name="connsiteX20" fmla="*/ 5445 w 317983"/>
                  <a:gd name="connsiteY20" fmla="*/ 286205 h 343688"/>
                  <a:gd name="connsiteX21" fmla="*/ 34 w 317983"/>
                  <a:gd name="connsiteY21" fmla="*/ 125390 h 343688"/>
                  <a:gd name="connsiteX22" fmla="*/ 8404 w 317983"/>
                  <a:gd name="connsiteY22" fmla="*/ 31712 h 343688"/>
                  <a:gd name="connsiteX23" fmla="*/ 2486 w 317983"/>
                  <a:gd name="connsiteY23" fmla="*/ 5079 h 343688"/>
                  <a:gd name="connsiteX0" fmla="*/ 2486 w 321681"/>
                  <a:gd name="connsiteY0" fmla="*/ 5079 h 343688"/>
                  <a:gd name="connsiteX1" fmla="*/ 17282 w 321681"/>
                  <a:gd name="connsiteY1" fmla="*/ 16916 h 343688"/>
                  <a:gd name="connsiteX2" fmla="*/ 35037 w 321681"/>
                  <a:gd name="connsiteY2" fmla="*/ 22834 h 343688"/>
                  <a:gd name="connsiteX3" fmla="*/ 117895 w 321681"/>
                  <a:gd name="connsiteY3" fmla="*/ 46508 h 343688"/>
                  <a:gd name="connsiteX4" fmla="*/ 135651 w 321681"/>
                  <a:gd name="connsiteY4" fmla="*/ 49467 h 343688"/>
                  <a:gd name="connsiteX5" fmla="*/ 218509 w 321681"/>
                  <a:gd name="connsiteY5" fmla="*/ 46508 h 343688"/>
                  <a:gd name="connsiteX6" fmla="*/ 242183 w 321681"/>
                  <a:gd name="connsiteY6" fmla="*/ 40590 h 343688"/>
                  <a:gd name="connsiteX7" fmla="*/ 254019 w 321681"/>
                  <a:gd name="connsiteY7" fmla="*/ 37631 h 343688"/>
                  <a:gd name="connsiteX8" fmla="*/ 301367 w 321681"/>
                  <a:gd name="connsiteY8" fmla="*/ 25794 h 343688"/>
                  <a:gd name="connsiteX9" fmla="*/ 316811 w 321681"/>
                  <a:gd name="connsiteY9" fmla="*/ 10350 h 343688"/>
                  <a:gd name="connsiteX10" fmla="*/ 316163 w 321681"/>
                  <a:gd name="connsiteY10" fmla="*/ 203347 h 343688"/>
                  <a:gd name="connsiteX11" fmla="*/ 310245 w 321681"/>
                  <a:gd name="connsiteY11" fmla="*/ 306920 h 343688"/>
                  <a:gd name="connsiteX12" fmla="*/ 319770 w 321681"/>
                  <a:gd name="connsiteY12" fmla="*/ 319913 h 343688"/>
                  <a:gd name="connsiteX13" fmla="*/ 295449 w 321681"/>
                  <a:gd name="connsiteY13" fmla="*/ 327634 h 343688"/>
                  <a:gd name="connsiteX14" fmla="*/ 262897 w 321681"/>
                  <a:gd name="connsiteY14" fmla="*/ 336512 h 343688"/>
                  <a:gd name="connsiteX15" fmla="*/ 214255 w 321681"/>
                  <a:gd name="connsiteY15" fmla="*/ 340050 h 343688"/>
                  <a:gd name="connsiteX16" fmla="*/ 132691 w 321681"/>
                  <a:gd name="connsiteY16" fmla="*/ 343656 h 343688"/>
                  <a:gd name="connsiteX17" fmla="*/ 93644 w 321681"/>
                  <a:gd name="connsiteY17" fmla="*/ 341343 h 343688"/>
                  <a:gd name="connsiteX18" fmla="*/ 40955 w 321681"/>
                  <a:gd name="connsiteY18" fmla="*/ 333692 h 343688"/>
                  <a:gd name="connsiteX19" fmla="*/ 5445 w 321681"/>
                  <a:gd name="connsiteY19" fmla="*/ 303961 h 343688"/>
                  <a:gd name="connsiteX20" fmla="*/ 5445 w 321681"/>
                  <a:gd name="connsiteY20" fmla="*/ 286205 h 343688"/>
                  <a:gd name="connsiteX21" fmla="*/ 34 w 321681"/>
                  <a:gd name="connsiteY21" fmla="*/ 125390 h 343688"/>
                  <a:gd name="connsiteX22" fmla="*/ 8404 w 321681"/>
                  <a:gd name="connsiteY22" fmla="*/ 31712 h 343688"/>
                  <a:gd name="connsiteX23" fmla="*/ 2486 w 321681"/>
                  <a:gd name="connsiteY23" fmla="*/ 5079 h 343688"/>
                  <a:gd name="connsiteX0" fmla="*/ 2486 w 320768"/>
                  <a:gd name="connsiteY0" fmla="*/ 5079 h 343688"/>
                  <a:gd name="connsiteX1" fmla="*/ 17282 w 320768"/>
                  <a:gd name="connsiteY1" fmla="*/ 16916 h 343688"/>
                  <a:gd name="connsiteX2" fmla="*/ 35037 w 320768"/>
                  <a:gd name="connsiteY2" fmla="*/ 22834 h 343688"/>
                  <a:gd name="connsiteX3" fmla="*/ 117895 w 320768"/>
                  <a:gd name="connsiteY3" fmla="*/ 46508 h 343688"/>
                  <a:gd name="connsiteX4" fmla="*/ 135651 w 320768"/>
                  <a:gd name="connsiteY4" fmla="*/ 49467 h 343688"/>
                  <a:gd name="connsiteX5" fmla="*/ 218509 w 320768"/>
                  <a:gd name="connsiteY5" fmla="*/ 46508 h 343688"/>
                  <a:gd name="connsiteX6" fmla="*/ 242183 w 320768"/>
                  <a:gd name="connsiteY6" fmla="*/ 40590 h 343688"/>
                  <a:gd name="connsiteX7" fmla="*/ 254019 w 320768"/>
                  <a:gd name="connsiteY7" fmla="*/ 37631 h 343688"/>
                  <a:gd name="connsiteX8" fmla="*/ 301367 w 320768"/>
                  <a:gd name="connsiteY8" fmla="*/ 25794 h 343688"/>
                  <a:gd name="connsiteX9" fmla="*/ 316811 w 320768"/>
                  <a:gd name="connsiteY9" fmla="*/ 10350 h 343688"/>
                  <a:gd name="connsiteX10" fmla="*/ 316163 w 320768"/>
                  <a:gd name="connsiteY10" fmla="*/ 203347 h 343688"/>
                  <a:gd name="connsiteX11" fmla="*/ 319770 w 320768"/>
                  <a:gd name="connsiteY11" fmla="*/ 319913 h 343688"/>
                  <a:gd name="connsiteX12" fmla="*/ 295449 w 320768"/>
                  <a:gd name="connsiteY12" fmla="*/ 327634 h 343688"/>
                  <a:gd name="connsiteX13" fmla="*/ 262897 w 320768"/>
                  <a:gd name="connsiteY13" fmla="*/ 336512 h 343688"/>
                  <a:gd name="connsiteX14" fmla="*/ 214255 w 320768"/>
                  <a:gd name="connsiteY14" fmla="*/ 340050 h 343688"/>
                  <a:gd name="connsiteX15" fmla="*/ 132691 w 320768"/>
                  <a:gd name="connsiteY15" fmla="*/ 343656 h 343688"/>
                  <a:gd name="connsiteX16" fmla="*/ 93644 w 320768"/>
                  <a:gd name="connsiteY16" fmla="*/ 341343 h 343688"/>
                  <a:gd name="connsiteX17" fmla="*/ 40955 w 320768"/>
                  <a:gd name="connsiteY17" fmla="*/ 333692 h 343688"/>
                  <a:gd name="connsiteX18" fmla="*/ 5445 w 320768"/>
                  <a:gd name="connsiteY18" fmla="*/ 303961 h 343688"/>
                  <a:gd name="connsiteX19" fmla="*/ 5445 w 320768"/>
                  <a:gd name="connsiteY19" fmla="*/ 286205 h 343688"/>
                  <a:gd name="connsiteX20" fmla="*/ 34 w 320768"/>
                  <a:gd name="connsiteY20" fmla="*/ 125390 h 343688"/>
                  <a:gd name="connsiteX21" fmla="*/ 8404 w 320768"/>
                  <a:gd name="connsiteY21" fmla="*/ 31712 h 343688"/>
                  <a:gd name="connsiteX22" fmla="*/ 2486 w 320768"/>
                  <a:gd name="connsiteY22" fmla="*/ 5079 h 343688"/>
                  <a:gd name="connsiteX0" fmla="*/ 2486 w 322162"/>
                  <a:gd name="connsiteY0" fmla="*/ 4576 h 343185"/>
                  <a:gd name="connsiteX1" fmla="*/ 17282 w 322162"/>
                  <a:gd name="connsiteY1" fmla="*/ 16413 h 343185"/>
                  <a:gd name="connsiteX2" fmla="*/ 35037 w 322162"/>
                  <a:gd name="connsiteY2" fmla="*/ 22331 h 343185"/>
                  <a:gd name="connsiteX3" fmla="*/ 117895 w 322162"/>
                  <a:gd name="connsiteY3" fmla="*/ 46005 h 343185"/>
                  <a:gd name="connsiteX4" fmla="*/ 135651 w 322162"/>
                  <a:gd name="connsiteY4" fmla="*/ 48964 h 343185"/>
                  <a:gd name="connsiteX5" fmla="*/ 218509 w 322162"/>
                  <a:gd name="connsiteY5" fmla="*/ 46005 h 343185"/>
                  <a:gd name="connsiteX6" fmla="*/ 242183 w 322162"/>
                  <a:gd name="connsiteY6" fmla="*/ 40087 h 343185"/>
                  <a:gd name="connsiteX7" fmla="*/ 254019 w 322162"/>
                  <a:gd name="connsiteY7" fmla="*/ 37128 h 343185"/>
                  <a:gd name="connsiteX8" fmla="*/ 301367 w 322162"/>
                  <a:gd name="connsiteY8" fmla="*/ 25291 h 343185"/>
                  <a:gd name="connsiteX9" fmla="*/ 316811 w 322162"/>
                  <a:gd name="connsiteY9" fmla="*/ 9847 h 343185"/>
                  <a:gd name="connsiteX10" fmla="*/ 320925 w 322162"/>
                  <a:gd name="connsiteY10" fmla="*/ 195701 h 343185"/>
                  <a:gd name="connsiteX11" fmla="*/ 319770 w 322162"/>
                  <a:gd name="connsiteY11" fmla="*/ 319410 h 343185"/>
                  <a:gd name="connsiteX12" fmla="*/ 295449 w 322162"/>
                  <a:gd name="connsiteY12" fmla="*/ 327131 h 343185"/>
                  <a:gd name="connsiteX13" fmla="*/ 262897 w 322162"/>
                  <a:gd name="connsiteY13" fmla="*/ 336009 h 343185"/>
                  <a:gd name="connsiteX14" fmla="*/ 214255 w 322162"/>
                  <a:gd name="connsiteY14" fmla="*/ 339547 h 343185"/>
                  <a:gd name="connsiteX15" fmla="*/ 132691 w 322162"/>
                  <a:gd name="connsiteY15" fmla="*/ 343153 h 343185"/>
                  <a:gd name="connsiteX16" fmla="*/ 93644 w 322162"/>
                  <a:gd name="connsiteY16" fmla="*/ 340840 h 343185"/>
                  <a:gd name="connsiteX17" fmla="*/ 40955 w 322162"/>
                  <a:gd name="connsiteY17" fmla="*/ 333189 h 343185"/>
                  <a:gd name="connsiteX18" fmla="*/ 5445 w 322162"/>
                  <a:gd name="connsiteY18" fmla="*/ 303458 h 343185"/>
                  <a:gd name="connsiteX19" fmla="*/ 5445 w 322162"/>
                  <a:gd name="connsiteY19" fmla="*/ 285702 h 343185"/>
                  <a:gd name="connsiteX20" fmla="*/ 34 w 322162"/>
                  <a:gd name="connsiteY20" fmla="*/ 124887 h 343185"/>
                  <a:gd name="connsiteX21" fmla="*/ 8404 w 322162"/>
                  <a:gd name="connsiteY21" fmla="*/ 31209 h 343185"/>
                  <a:gd name="connsiteX22" fmla="*/ 2486 w 322162"/>
                  <a:gd name="connsiteY22" fmla="*/ 4576 h 343185"/>
                  <a:gd name="connsiteX0" fmla="*/ 3607 w 323283"/>
                  <a:gd name="connsiteY0" fmla="*/ 4576 h 343185"/>
                  <a:gd name="connsiteX1" fmla="*/ 18403 w 323283"/>
                  <a:gd name="connsiteY1" fmla="*/ 16413 h 343185"/>
                  <a:gd name="connsiteX2" fmla="*/ 36158 w 323283"/>
                  <a:gd name="connsiteY2" fmla="*/ 22331 h 343185"/>
                  <a:gd name="connsiteX3" fmla="*/ 119016 w 323283"/>
                  <a:gd name="connsiteY3" fmla="*/ 46005 h 343185"/>
                  <a:gd name="connsiteX4" fmla="*/ 136772 w 323283"/>
                  <a:gd name="connsiteY4" fmla="*/ 48964 h 343185"/>
                  <a:gd name="connsiteX5" fmla="*/ 219630 w 323283"/>
                  <a:gd name="connsiteY5" fmla="*/ 46005 h 343185"/>
                  <a:gd name="connsiteX6" fmla="*/ 243304 w 323283"/>
                  <a:gd name="connsiteY6" fmla="*/ 40087 h 343185"/>
                  <a:gd name="connsiteX7" fmla="*/ 255140 w 323283"/>
                  <a:gd name="connsiteY7" fmla="*/ 37128 h 343185"/>
                  <a:gd name="connsiteX8" fmla="*/ 302488 w 323283"/>
                  <a:gd name="connsiteY8" fmla="*/ 25291 h 343185"/>
                  <a:gd name="connsiteX9" fmla="*/ 317932 w 323283"/>
                  <a:gd name="connsiteY9" fmla="*/ 9847 h 343185"/>
                  <a:gd name="connsiteX10" fmla="*/ 322046 w 323283"/>
                  <a:gd name="connsiteY10" fmla="*/ 195701 h 343185"/>
                  <a:gd name="connsiteX11" fmla="*/ 320891 w 323283"/>
                  <a:gd name="connsiteY11" fmla="*/ 319410 h 343185"/>
                  <a:gd name="connsiteX12" fmla="*/ 296570 w 323283"/>
                  <a:gd name="connsiteY12" fmla="*/ 327131 h 343185"/>
                  <a:gd name="connsiteX13" fmla="*/ 264018 w 323283"/>
                  <a:gd name="connsiteY13" fmla="*/ 336009 h 343185"/>
                  <a:gd name="connsiteX14" fmla="*/ 215376 w 323283"/>
                  <a:gd name="connsiteY14" fmla="*/ 339547 h 343185"/>
                  <a:gd name="connsiteX15" fmla="*/ 133812 w 323283"/>
                  <a:gd name="connsiteY15" fmla="*/ 343153 h 343185"/>
                  <a:gd name="connsiteX16" fmla="*/ 94765 w 323283"/>
                  <a:gd name="connsiteY16" fmla="*/ 340840 h 343185"/>
                  <a:gd name="connsiteX17" fmla="*/ 42076 w 323283"/>
                  <a:gd name="connsiteY17" fmla="*/ 333189 h 343185"/>
                  <a:gd name="connsiteX18" fmla="*/ 6566 w 323283"/>
                  <a:gd name="connsiteY18" fmla="*/ 303458 h 343185"/>
                  <a:gd name="connsiteX19" fmla="*/ 6566 w 323283"/>
                  <a:gd name="connsiteY19" fmla="*/ 285702 h 343185"/>
                  <a:gd name="connsiteX20" fmla="*/ 1155 w 323283"/>
                  <a:gd name="connsiteY20" fmla="*/ 124887 h 343185"/>
                  <a:gd name="connsiteX21" fmla="*/ 0 w 323283"/>
                  <a:gd name="connsiteY21" fmla="*/ 50259 h 343185"/>
                  <a:gd name="connsiteX22" fmla="*/ 3607 w 323283"/>
                  <a:gd name="connsiteY22" fmla="*/ 4576 h 343185"/>
                  <a:gd name="connsiteX0" fmla="*/ 2685 w 322361"/>
                  <a:gd name="connsiteY0" fmla="*/ 4576 h 343185"/>
                  <a:gd name="connsiteX1" fmla="*/ 17481 w 322361"/>
                  <a:gd name="connsiteY1" fmla="*/ 16413 h 343185"/>
                  <a:gd name="connsiteX2" fmla="*/ 35236 w 322361"/>
                  <a:gd name="connsiteY2" fmla="*/ 22331 h 343185"/>
                  <a:gd name="connsiteX3" fmla="*/ 118094 w 322361"/>
                  <a:gd name="connsiteY3" fmla="*/ 46005 h 343185"/>
                  <a:gd name="connsiteX4" fmla="*/ 135850 w 322361"/>
                  <a:gd name="connsiteY4" fmla="*/ 48964 h 343185"/>
                  <a:gd name="connsiteX5" fmla="*/ 218708 w 322361"/>
                  <a:gd name="connsiteY5" fmla="*/ 46005 h 343185"/>
                  <a:gd name="connsiteX6" fmla="*/ 242382 w 322361"/>
                  <a:gd name="connsiteY6" fmla="*/ 40087 h 343185"/>
                  <a:gd name="connsiteX7" fmla="*/ 254218 w 322361"/>
                  <a:gd name="connsiteY7" fmla="*/ 37128 h 343185"/>
                  <a:gd name="connsiteX8" fmla="*/ 301566 w 322361"/>
                  <a:gd name="connsiteY8" fmla="*/ 25291 h 343185"/>
                  <a:gd name="connsiteX9" fmla="*/ 317010 w 322361"/>
                  <a:gd name="connsiteY9" fmla="*/ 9847 h 343185"/>
                  <a:gd name="connsiteX10" fmla="*/ 321124 w 322361"/>
                  <a:gd name="connsiteY10" fmla="*/ 195701 h 343185"/>
                  <a:gd name="connsiteX11" fmla="*/ 319969 w 322361"/>
                  <a:gd name="connsiteY11" fmla="*/ 319410 h 343185"/>
                  <a:gd name="connsiteX12" fmla="*/ 295648 w 322361"/>
                  <a:gd name="connsiteY12" fmla="*/ 327131 h 343185"/>
                  <a:gd name="connsiteX13" fmla="*/ 263096 w 322361"/>
                  <a:gd name="connsiteY13" fmla="*/ 336009 h 343185"/>
                  <a:gd name="connsiteX14" fmla="*/ 214454 w 322361"/>
                  <a:gd name="connsiteY14" fmla="*/ 339547 h 343185"/>
                  <a:gd name="connsiteX15" fmla="*/ 132890 w 322361"/>
                  <a:gd name="connsiteY15" fmla="*/ 343153 h 343185"/>
                  <a:gd name="connsiteX16" fmla="*/ 93843 w 322361"/>
                  <a:gd name="connsiteY16" fmla="*/ 340840 h 343185"/>
                  <a:gd name="connsiteX17" fmla="*/ 41154 w 322361"/>
                  <a:gd name="connsiteY17" fmla="*/ 333189 h 343185"/>
                  <a:gd name="connsiteX18" fmla="*/ 5644 w 322361"/>
                  <a:gd name="connsiteY18" fmla="*/ 303458 h 343185"/>
                  <a:gd name="connsiteX19" fmla="*/ 5644 w 322361"/>
                  <a:gd name="connsiteY19" fmla="*/ 285702 h 343185"/>
                  <a:gd name="connsiteX20" fmla="*/ 233 w 322361"/>
                  <a:gd name="connsiteY20" fmla="*/ 124887 h 343185"/>
                  <a:gd name="connsiteX21" fmla="*/ 2685 w 322361"/>
                  <a:gd name="connsiteY21" fmla="*/ 4576 h 343185"/>
                  <a:gd name="connsiteX0" fmla="*/ 1416 w 323473"/>
                  <a:gd name="connsiteY0" fmla="*/ 6958 h 343185"/>
                  <a:gd name="connsiteX1" fmla="*/ 18593 w 323473"/>
                  <a:gd name="connsiteY1" fmla="*/ 16413 h 343185"/>
                  <a:gd name="connsiteX2" fmla="*/ 36348 w 323473"/>
                  <a:gd name="connsiteY2" fmla="*/ 22331 h 343185"/>
                  <a:gd name="connsiteX3" fmla="*/ 119206 w 323473"/>
                  <a:gd name="connsiteY3" fmla="*/ 46005 h 343185"/>
                  <a:gd name="connsiteX4" fmla="*/ 136962 w 323473"/>
                  <a:gd name="connsiteY4" fmla="*/ 48964 h 343185"/>
                  <a:gd name="connsiteX5" fmla="*/ 219820 w 323473"/>
                  <a:gd name="connsiteY5" fmla="*/ 46005 h 343185"/>
                  <a:gd name="connsiteX6" fmla="*/ 243494 w 323473"/>
                  <a:gd name="connsiteY6" fmla="*/ 40087 h 343185"/>
                  <a:gd name="connsiteX7" fmla="*/ 255330 w 323473"/>
                  <a:gd name="connsiteY7" fmla="*/ 37128 h 343185"/>
                  <a:gd name="connsiteX8" fmla="*/ 302678 w 323473"/>
                  <a:gd name="connsiteY8" fmla="*/ 25291 h 343185"/>
                  <a:gd name="connsiteX9" fmla="*/ 318122 w 323473"/>
                  <a:gd name="connsiteY9" fmla="*/ 9847 h 343185"/>
                  <a:gd name="connsiteX10" fmla="*/ 322236 w 323473"/>
                  <a:gd name="connsiteY10" fmla="*/ 195701 h 343185"/>
                  <a:gd name="connsiteX11" fmla="*/ 321081 w 323473"/>
                  <a:gd name="connsiteY11" fmla="*/ 319410 h 343185"/>
                  <a:gd name="connsiteX12" fmla="*/ 296760 w 323473"/>
                  <a:gd name="connsiteY12" fmla="*/ 327131 h 343185"/>
                  <a:gd name="connsiteX13" fmla="*/ 264208 w 323473"/>
                  <a:gd name="connsiteY13" fmla="*/ 336009 h 343185"/>
                  <a:gd name="connsiteX14" fmla="*/ 215566 w 323473"/>
                  <a:gd name="connsiteY14" fmla="*/ 339547 h 343185"/>
                  <a:gd name="connsiteX15" fmla="*/ 134002 w 323473"/>
                  <a:gd name="connsiteY15" fmla="*/ 343153 h 343185"/>
                  <a:gd name="connsiteX16" fmla="*/ 94955 w 323473"/>
                  <a:gd name="connsiteY16" fmla="*/ 340840 h 343185"/>
                  <a:gd name="connsiteX17" fmla="*/ 42266 w 323473"/>
                  <a:gd name="connsiteY17" fmla="*/ 333189 h 343185"/>
                  <a:gd name="connsiteX18" fmla="*/ 6756 w 323473"/>
                  <a:gd name="connsiteY18" fmla="*/ 303458 h 343185"/>
                  <a:gd name="connsiteX19" fmla="*/ 6756 w 323473"/>
                  <a:gd name="connsiteY19" fmla="*/ 285702 h 343185"/>
                  <a:gd name="connsiteX20" fmla="*/ 1345 w 323473"/>
                  <a:gd name="connsiteY20" fmla="*/ 124887 h 343185"/>
                  <a:gd name="connsiteX21" fmla="*/ 1416 w 323473"/>
                  <a:gd name="connsiteY21" fmla="*/ 6958 h 343185"/>
                  <a:gd name="connsiteX0" fmla="*/ 1416 w 323473"/>
                  <a:gd name="connsiteY0" fmla="*/ 6958 h 343185"/>
                  <a:gd name="connsiteX1" fmla="*/ 18593 w 323473"/>
                  <a:gd name="connsiteY1" fmla="*/ 16413 h 343185"/>
                  <a:gd name="connsiteX2" fmla="*/ 36348 w 323473"/>
                  <a:gd name="connsiteY2" fmla="*/ 22331 h 343185"/>
                  <a:gd name="connsiteX3" fmla="*/ 119206 w 323473"/>
                  <a:gd name="connsiteY3" fmla="*/ 46005 h 343185"/>
                  <a:gd name="connsiteX4" fmla="*/ 219820 w 323473"/>
                  <a:gd name="connsiteY4" fmla="*/ 46005 h 343185"/>
                  <a:gd name="connsiteX5" fmla="*/ 243494 w 323473"/>
                  <a:gd name="connsiteY5" fmla="*/ 40087 h 343185"/>
                  <a:gd name="connsiteX6" fmla="*/ 255330 w 323473"/>
                  <a:gd name="connsiteY6" fmla="*/ 37128 h 343185"/>
                  <a:gd name="connsiteX7" fmla="*/ 302678 w 323473"/>
                  <a:gd name="connsiteY7" fmla="*/ 25291 h 343185"/>
                  <a:gd name="connsiteX8" fmla="*/ 318122 w 323473"/>
                  <a:gd name="connsiteY8" fmla="*/ 9847 h 343185"/>
                  <a:gd name="connsiteX9" fmla="*/ 322236 w 323473"/>
                  <a:gd name="connsiteY9" fmla="*/ 195701 h 343185"/>
                  <a:gd name="connsiteX10" fmla="*/ 321081 w 323473"/>
                  <a:gd name="connsiteY10" fmla="*/ 319410 h 343185"/>
                  <a:gd name="connsiteX11" fmla="*/ 296760 w 323473"/>
                  <a:gd name="connsiteY11" fmla="*/ 327131 h 343185"/>
                  <a:gd name="connsiteX12" fmla="*/ 264208 w 323473"/>
                  <a:gd name="connsiteY12" fmla="*/ 336009 h 343185"/>
                  <a:gd name="connsiteX13" fmla="*/ 215566 w 323473"/>
                  <a:gd name="connsiteY13" fmla="*/ 339547 h 343185"/>
                  <a:gd name="connsiteX14" fmla="*/ 134002 w 323473"/>
                  <a:gd name="connsiteY14" fmla="*/ 343153 h 343185"/>
                  <a:gd name="connsiteX15" fmla="*/ 94955 w 323473"/>
                  <a:gd name="connsiteY15" fmla="*/ 340840 h 343185"/>
                  <a:gd name="connsiteX16" fmla="*/ 42266 w 323473"/>
                  <a:gd name="connsiteY16" fmla="*/ 333189 h 343185"/>
                  <a:gd name="connsiteX17" fmla="*/ 6756 w 323473"/>
                  <a:gd name="connsiteY17" fmla="*/ 303458 h 343185"/>
                  <a:gd name="connsiteX18" fmla="*/ 6756 w 323473"/>
                  <a:gd name="connsiteY18" fmla="*/ 285702 h 343185"/>
                  <a:gd name="connsiteX19" fmla="*/ 1345 w 323473"/>
                  <a:gd name="connsiteY19" fmla="*/ 124887 h 343185"/>
                  <a:gd name="connsiteX20" fmla="*/ 1416 w 323473"/>
                  <a:gd name="connsiteY20" fmla="*/ 6958 h 343185"/>
                  <a:gd name="connsiteX0" fmla="*/ 1416 w 323473"/>
                  <a:gd name="connsiteY0" fmla="*/ 6958 h 343185"/>
                  <a:gd name="connsiteX1" fmla="*/ 18593 w 323473"/>
                  <a:gd name="connsiteY1" fmla="*/ 16413 h 343185"/>
                  <a:gd name="connsiteX2" fmla="*/ 36348 w 323473"/>
                  <a:gd name="connsiteY2" fmla="*/ 22331 h 343185"/>
                  <a:gd name="connsiteX3" fmla="*/ 119206 w 323473"/>
                  <a:gd name="connsiteY3" fmla="*/ 46005 h 343185"/>
                  <a:gd name="connsiteX4" fmla="*/ 219820 w 323473"/>
                  <a:gd name="connsiteY4" fmla="*/ 46005 h 343185"/>
                  <a:gd name="connsiteX5" fmla="*/ 243494 w 323473"/>
                  <a:gd name="connsiteY5" fmla="*/ 40087 h 343185"/>
                  <a:gd name="connsiteX6" fmla="*/ 302678 w 323473"/>
                  <a:gd name="connsiteY6" fmla="*/ 25291 h 343185"/>
                  <a:gd name="connsiteX7" fmla="*/ 318122 w 323473"/>
                  <a:gd name="connsiteY7" fmla="*/ 9847 h 343185"/>
                  <a:gd name="connsiteX8" fmla="*/ 322236 w 323473"/>
                  <a:gd name="connsiteY8" fmla="*/ 195701 h 343185"/>
                  <a:gd name="connsiteX9" fmla="*/ 321081 w 323473"/>
                  <a:gd name="connsiteY9" fmla="*/ 319410 h 343185"/>
                  <a:gd name="connsiteX10" fmla="*/ 296760 w 323473"/>
                  <a:gd name="connsiteY10" fmla="*/ 327131 h 343185"/>
                  <a:gd name="connsiteX11" fmla="*/ 264208 w 323473"/>
                  <a:gd name="connsiteY11" fmla="*/ 336009 h 343185"/>
                  <a:gd name="connsiteX12" fmla="*/ 215566 w 323473"/>
                  <a:gd name="connsiteY12" fmla="*/ 339547 h 343185"/>
                  <a:gd name="connsiteX13" fmla="*/ 134002 w 323473"/>
                  <a:gd name="connsiteY13" fmla="*/ 343153 h 343185"/>
                  <a:gd name="connsiteX14" fmla="*/ 94955 w 323473"/>
                  <a:gd name="connsiteY14" fmla="*/ 340840 h 343185"/>
                  <a:gd name="connsiteX15" fmla="*/ 42266 w 323473"/>
                  <a:gd name="connsiteY15" fmla="*/ 333189 h 343185"/>
                  <a:gd name="connsiteX16" fmla="*/ 6756 w 323473"/>
                  <a:gd name="connsiteY16" fmla="*/ 303458 h 343185"/>
                  <a:gd name="connsiteX17" fmla="*/ 6756 w 323473"/>
                  <a:gd name="connsiteY17" fmla="*/ 285702 h 343185"/>
                  <a:gd name="connsiteX18" fmla="*/ 1345 w 323473"/>
                  <a:gd name="connsiteY18" fmla="*/ 124887 h 343185"/>
                  <a:gd name="connsiteX19" fmla="*/ 1416 w 323473"/>
                  <a:gd name="connsiteY19" fmla="*/ 6958 h 343185"/>
                  <a:gd name="connsiteX0" fmla="*/ 1416 w 323473"/>
                  <a:gd name="connsiteY0" fmla="*/ 1444 h 337671"/>
                  <a:gd name="connsiteX1" fmla="*/ 18593 w 323473"/>
                  <a:gd name="connsiteY1" fmla="*/ 10899 h 337671"/>
                  <a:gd name="connsiteX2" fmla="*/ 36348 w 323473"/>
                  <a:gd name="connsiteY2" fmla="*/ 16817 h 337671"/>
                  <a:gd name="connsiteX3" fmla="*/ 119206 w 323473"/>
                  <a:gd name="connsiteY3" fmla="*/ 40491 h 337671"/>
                  <a:gd name="connsiteX4" fmla="*/ 219820 w 323473"/>
                  <a:gd name="connsiteY4" fmla="*/ 40491 h 337671"/>
                  <a:gd name="connsiteX5" fmla="*/ 243494 w 323473"/>
                  <a:gd name="connsiteY5" fmla="*/ 34573 h 337671"/>
                  <a:gd name="connsiteX6" fmla="*/ 318122 w 323473"/>
                  <a:gd name="connsiteY6" fmla="*/ 4333 h 337671"/>
                  <a:gd name="connsiteX7" fmla="*/ 322236 w 323473"/>
                  <a:gd name="connsiteY7" fmla="*/ 190187 h 337671"/>
                  <a:gd name="connsiteX8" fmla="*/ 321081 w 323473"/>
                  <a:gd name="connsiteY8" fmla="*/ 313896 h 337671"/>
                  <a:gd name="connsiteX9" fmla="*/ 296760 w 323473"/>
                  <a:gd name="connsiteY9" fmla="*/ 321617 h 337671"/>
                  <a:gd name="connsiteX10" fmla="*/ 264208 w 323473"/>
                  <a:gd name="connsiteY10" fmla="*/ 330495 h 337671"/>
                  <a:gd name="connsiteX11" fmla="*/ 215566 w 323473"/>
                  <a:gd name="connsiteY11" fmla="*/ 334033 h 337671"/>
                  <a:gd name="connsiteX12" fmla="*/ 134002 w 323473"/>
                  <a:gd name="connsiteY12" fmla="*/ 337639 h 337671"/>
                  <a:gd name="connsiteX13" fmla="*/ 94955 w 323473"/>
                  <a:gd name="connsiteY13" fmla="*/ 335326 h 337671"/>
                  <a:gd name="connsiteX14" fmla="*/ 42266 w 323473"/>
                  <a:gd name="connsiteY14" fmla="*/ 327675 h 337671"/>
                  <a:gd name="connsiteX15" fmla="*/ 6756 w 323473"/>
                  <a:gd name="connsiteY15" fmla="*/ 297944 h 337671"/>
                  <a:gd name="connsiteX16" fmla="*/ 6756 w 323473"/>
                  <a:gd name="connsiteY16" fmla="*/ 280188 h 337671"/>
                  <a:gd name="connsiteX17" fmla="*/ 1345 w 323473"/>
                  <a:gd name="connsiteY17" fmla="*/ 119373 h 337671"/>
                  <a:gd name="connsiteX18" fmla="*/ 1416 w 323473"/>
                  <a:gd name="connsiteY18" fmla="*/ 1444 h 337671"/>
                  <a:gd name="connsiteX0" fmla="*/ 1416 w 326805"/>
                  <a:gd name="connsiteY0" fmla="*/ 3558 h 339785"/>
                  <a:gd name="connsiteX1" fmla="*/ 18593 w 326805"/>
                  <a:gd name="connsiteY1" fmla="*/ 13013 h 339785"/>
                  <a:gd name="connsiteX2" fmla="*/ 36348 w 326805"/>
                  <a:gd name="connsiteY2" fmla="*/ 18931 h 339785"/>
                  <a:gd name="connsiteX3" fmla="*/ 119206 w 326805"/>
                  <a:gd name="connsiteY3" fmla="*/ 42605 h 339785"/>
                  <a:gd name="connsiteX4" fmla="*/ 219820 w 326805"/>
                  <a:gd name="connsiteY4" fmla="*/ 42605 h 339785"/>
                  <a:gd name="connsiteX5" fmla="*/ 318122 w 326805"/>
                  <a:gd name="connsiteY5" fmla="*/ 6447 h 339785"/>
                  <a:gd name="connsiteX6" fmla="*/ 322236 w 326805"/>
                  <a:gd name="connsiteY6" fmla="*/ 192301 h 339785"/>
                  <a:gd name="connsiteX7" fmla="*/ 321081 w 326805"/>
                  <a:gd name="connsiteY7" fmla="*/ 316010 h 339785"/>
                  <a:gd name="connsiteX8" fmla="*/ 296760 w 326805"/>
                  <a:gd name="connsiteY8" fmla="*/ 323731 h 339785"/>
                  <a:gd name="connsiteX9" fmla="*/ 264208 w 326805"/>
                  <a:gd name="connsiteY9" fmla="*/ 332609 h 339785"/>
                  <a:gd name="connsiteX10" fmla="*/ 215566 w 326805"/>
                  <a:gd name="connsiteY10" fmla="*/ 336147 h 339785"/>
                  <a:gd name="connsiteX11" fmla="*/ 134002 w 326805"/>
                  <a:gd name="connsiteY11" fmla="*/ 339753 h 339785"/>
                  <a:gd name="connsiteX12" fmla="*/ 94955 w 326805"/>
                  <a:gd name="connsiteY12" fmla="*/ 337440 h 339785"/>
                  <a:gd name="connsiteX13" fmla="*/ 42266 w 326805"/>
                  <a:gd name="connsiteY13" fmla="*/ 329789 h 339785"/>
                  <a:gd name="connsiteX14" fmla="*/ 6756 w 326805"/>
                  <a:gd name="connsiteY14" fmla="*/ 300058 h 339785"/>
                  <a:gd name="connsiteX15" fmla="*/ 6756 w 326805"/>
                  <a:gd name="connsiteY15" fmla="*/ 282302 h 339785"/>
                  <a:gd name="connsiteX16" fmla="*/ 1345 w 326805"/>
                  <a:gd name="connsiteY16" fmla="*/ 121487 h 339785"/>
                  <a:gd name="connsiteX17" fmla="*/ 1416 w 326805"/>
                  <a:gd name="connsiteY17" fmla="*/ 3558 h 339785"/>
                  <a:gd name="connsiteX0" fmla="*/ 1416 w 328373"/>
                  <a:gd name="connsiteY0" fmla="*/ 1444 h 337671"/>
                  <a:gd name="connsiteX1" fmla="*/ 18593 w 328373"/>
                  <a:gd name="connsiteY1" fmla="*/ 10899 h 337671"/>
                  <a:gd name="connsiteX2" fmla="*/ 36348 w 328373"/>
                  <a:gd name="connsiteY2" fmla="*/ 16817 h 337671"/>
                  <a:gd name="connsiteX3" fmla="*/ 119206 w 328373"/>
                  <a:gd name="connsiteY3" fmla="*/ 40491 h 337671"/>
                  <a:gd name="connsiteX4" fmla="*/ 219820 w 328373"/>
                  <a:gd name="connsiteY4" fmla="*/ 40491 h 337671"/>
                  <a:gd name="connsiteX5" fmla="*/ 318122 w 328373"/>
                  <a:gd name="connsiteY5" fmla="*/ 4333 h 337671"/>
                  <a:gd name="connsiteX6" fmla="*/ 325798 w 328373"/>
                  <a:gd name="connsiteY6" fmla="*/ 22619 h 337671"/>
                  <a:gd name="connsiteX7" fmla="*/ 322236 w 328373"/>
                  <a:gd name="connsiteY7" fmla="*/ 190187 h 337671"/>
                  <a:gd name="connsiteX8" fmla="*/ 321081 w 328373"/>
                  <a:gd name="connsiteY8" fmla="*/ 313896 h 337671"/>
                  <a:gd name="connsiteX9" fmla="*/ 296760 w 328373"/>
                  <a:gd name="connsiteY9" fmla="*/ 321617 h 337671"/>
                  <a:gd name="connsiteX10" fmla="*/ 264208 w 328373"/>
                  <a:gd name="connsiteY10" fmla="*/ 330495 h 337671"/>
                  <a:gd name="connsiteX11" fmla="*/ 215566 w 328373"/>
                  <a:gd name="connsiteY11" fmla="*/ 334033 h 337671"/>
                  <a:gd name="connsiteX12" fmla="*/ 134002 w 328373"/>
                  <a:gd name="connsiteY12" fmla="*/ 337639 h 337671"/>
                  <a:gd name="connsiteX13" fmla="*/ 94955 w 328373"/>
                  <a:gd name="connsiteY13" fmla="*/ 335326 h 337671"/>
                  <a:gd name="connsiteX14" fmla="*/ 42266 w 328373"/>
                  <a:gd name="connsiteY14" fmla="*/ 327675 h 337671"/>
                  <a:gd name="connsiteX15" fmla="*/ 6756 w 328373"/>
                  <a:gd name="connsiteY15" fmla="*/ 297944 h 337671"/>
                  <a:gd name="connsiteX16" fmla="*/ 6756 w 328373"/>
                  <a:gd name="connsiteY16" fmla="*/ 280188 h 337671"/>
                  <a:gd name="connsiteX17" fmla="*/ 1345 w 328373"/>
                  <a:gd name="connsiteY17" fmla="*/ 119373 h 337671"/>
                  <a:gd name="connsiteX18" fmla="*/ 1416 w 328373"/>
                  <a:gd name="connsiteY18" fmla="*/ 1444 h 337671"/>
                  <a:gd name="connsiteX0" fmla="*/ 1416 w 328373"/>
                  <a:gd name="connsiteY0" fmla="*/ 1444 h 337671"/>
                  <a:gd name="connsiteX1" fmla="*/ 18593 w 328373"/>
                  <a:gd name="connsiteY1" fmla="*/ 10899 h 337671"/>
                  <a:gd name="connsiteX2" fmla="*/ 36348 w 328373"/>
                  <a:gd name="connsiteY2" fmla="*/ 16817 h 337671"/>
                  <a:gd name="connsiteX3" fmla="*/ 119206 w 328373"/>
                  <a:gd name="connsiteY3" fmla="*/ 40491 h 337671"/>
                  <a:gd name="connsiteX4" fmla="*/ 219820 w 328373"/>
                  <a:gd name="connsiteY4" fmla="*/ 40491 h 337671"/>
                  <a:gd name="connsiteX5" fmla="*/ 318122 w 328373"/>
                  <a:gd name="connsiteY5" fmla="*/ 4333 h 337671"/>
                  <a:gd name="connsiteX6" fmla="*/ 325798 w 328373"/>
                  <a:gd name="connsiteY6" fmla="*/ 22619 h 337671"/>
                  <a:gd name="connsiteX7" fmla="*/ 322236 w 328373"/>
                  <a:gd name="connsiteY7" fmla="*/ 190187 h 337671"/>
                  <a:gd name="connsiteX8" fmla="*/ 321081 w 328373"/>
                  <a:gd name="connsiteY8" fmla="*/ 313896 h 337671"/>
                  <a:gd name="connsiteX9" fmla="*/ 296760 w 328373"/>
                  <a:gd name="connsiteY9" fmla="*/ 321617 h 337671"/>
                  <a:gd name="connsiteX10" fmla="*/ 264208 w 328373"/>
                  <a:gd name="connsiteY10" fmla="*/ 330495 h 337671"/>
                  <a:gd name="connsiteX11" fmla="*/ 215566 w 328373"/>
                  <a:gd name="connsiteY11" fmla="*/ 334033 h 337671"/>
                  <a:gd name="connsiteX12" fmla="*/ 134002 w 328373"/>
                  <a:gd name="connsiteY12" fmla="*/ 337639 h 337671"/>
                  <a:gd name="connsiteX13" fmla="*/ 94955 w 328373"/>
                  <a:gd name="connsiteY13" fmla="*/ 335326 h 337671"/>
                  <a:gd name="connsiteX14" fmla="*/ 42266 w 328373"/>
                  <a:gd name="connsiteY14" fmla="*/ 327675 h 337671"/>
                  <a:gd name="connsiteX15" fmla="*/ 1993 w 328373"/>
                  <a:gd name="connsiteY15" fmla="*/ 297944 h 337671"/>
                  <a:gd name="connsiteX16" fmla="*/ 6756 w 328373"/>
                  <a:gd name="connsiteY16" fmla="*/ 280188 h 337671"/>
                  <a:gd name="connsiteX17" fmla="*/ 1345 w 328373"/>
                  <a:gd name="connsiteY17" fmla="*/ 119373 h 337671"/>
                  <a:gd name="connsiteX18" fmla="*/ 1416 w 328373"/>
                  <a:gd name="connsiteY18" fmla="*/ 1444 h 337671"/>
                  <a:gd name="connsiteX0" fmla="*/ 2029 w 328986"/>
                  <a:gd name="connsiteY0" fmla="*/ 1444 h 337671"/>
                  <a:gd name="connsiteX1" fmla="*/ 19206 w 328986"/>
                  <a:gd name="connsiteY1" fmla="*/ 10899 h 337671"/>
                  <a:gd name="connsiteX2" fmla="*/ 36961 w 328986"/>
                  <a:gd name="connsiteY2" fmla="*/ 16817 h 337671"/>
                  <a:gd name="connsiteX3" fmla="*/ 119819 w 328986"/>
                  <a:gd name="connsiteY3" fmla="*/ 40491 h 337671"/>
                  <a:gd name="connsiteX4" fmla="*/ 220433 w 328986"/>
                  <a:gd name="connsiteY4" fmla="*/ 40491 h 337671"/>
                  <a:gd name="connsiteX5" fmla="*/ 318735 w 328986"/>
                  <a:gd name="connsiteY5" fmla="*/ 4333 h 337671"/>
                  <a:gd name="connsiteX6" fmla="*/ 326411 w 328986"/>
                  <a:gd name="connsiteY6" fmla="*/ 22619 h 337671"/>
                  <a:gd name="connsiteX7" fmla="*/ 322849 w 328986"/>
                  <a:gd name="connsiteY7" fmla="*/ 190187 h 337671"/>
                  <a:gd name="connsiteX8" fmla="*/ 321694 w 328986"/>
                  <a:gd name="connsiteY8" fmla="*/ 313896 h 337671"/>
                  <a:gd name="connsiteX9" fmla="*/ 297373 w 328986"/>
                  <a:gd name="connsiteY9" fmla="*/ 321617 h 337671"/>
                  <a:gd name="connsiteX10" fmla="*/ 264821 w 328986"/>
                  <a:gd name="connsiteY10" fmla="*/ 330495 h 337671"/>
                  <a:gd name="connsiteX11" fmla="*/ 216179 w 328986"/>
                  <a:gd name="connsiteY11" fmla="*/ 334033 h 337671"/>
                  <a:gd name="connsiteX12" fmla="*/ 134615 w 328986"/>
                  <a:gd name="connsiteY12" fmla="*/ 337639 h 337671"/>
                  <a:gd name="connsiteX13" fmla="*/ 95568 w 328986"/>
                  <a:gd name="connsiteY13" fmla="*/ 335326 h 337671"/>
                  <a:gd name="connsiteX14" fmla="*/ 42879 w 328986"/>
                  <a:gd name="connsiteY14" fmla="*/ 327675 h 337671"/>
                  <a:gd name="connsiteX15" fmla="*/ 2606 w 328986"/>
                  <a:gd name="connsiteY15" fmla="*/ 297944 h 337671"/>
                  <a:gd name="connsiteX16" fmla="*/ 2607 w 328986"/>
                  <a:gd name="connsiteY16" fmla="*/ 280188 h 337671"/>
                  <a:gd name="connsiteX17" fmla="*/ 1958 w 328986"/>
                  <a:gd name="connsiteY17" fmla="*/ 119373 h 337671"/>
                  <a:gd name="connsiteX18" fmla="*/ 2029 w 328986"/>
                  <a:gd name="connsiteY18" fmla="*/ 1444 h 337671"/>
                  <a:gd name="connsiteX0" fmla="*/ 2754 w 329711"/>
                  <a:gd name="connsiteY0" fmla="*/ 1444 h 337671"/>
                  <a:gd name="connsiteX1" fmla="*/ 19931 w 329711"/>
                  <a:gd name="connsiteY1" fmla="*/ 10899 h 337671"/>
                  <a:gd name="connsiteX2" fmla="*/ 37686 w 329711"/>
                  <a:gd name="connsiteY2" fmla="*/ 16817 h 337671"/>
                  <a:gd name="connsiteX3" fmla="*/ 120544 w 329711"/>
                  <a:gd name="connsiteY3" fmla="*/ 40491 h 337671"/>
                  <a:gd name="connsiteX4" fmla="*/ 221158 w 329711"/>
                  <a:gd name="connsiteY4" fmla="*/ 40491 h 337671"/>
                  <a:gd name="connsiteX5" fmla="*/ 319460 w 329711"/>
                  <a:gd name="connsiteY5" fmla="*/ 4333 h 337671"/>
                  <a:gd name="connsiteX6" fmla="*/ 327136 w 329711"/>
                  <a:gd name="connsiteY6" fmla="*/ 22619 h 337671"/>
                  <a:gd name="connsiteX7" fmla="*/ 323574 w 329711"/>
                  <a:gd name="connsiteY7" fmla="*/ 190187 h 337671"/>
                  <a:gd name="connsiteX8" fmla="*/ 322419 w 329711"/>
                  <a:gd name="connsiteY8" fmla="*/ 313896 h 337671"/>
                  <a:gd name="connsiteX9" fmla="*/ 298098 w 329711"/>
                  <a:gd name="connsiteY9" fmla="*/ 321617 h 337671"/>
                  <a:gd name="connsiteX10" fmla="*/ 265546 w 329711"/>
                  <a:gd name="connsiteY10" fmla="*/ 330495 h 337671"/>
                  <a:gd name="connsiteX11" fmla="*/ 216904 w 329711"/>
                  <a:gd name="connsiteY11" fmla="*/ 334033 h 337671"/>
                  <a:gd name="connsiteX12" fmla="*/ 135340 w 329711"/>
                  <a:gd name="connsiteY12" fmla="*/ 337639 h 337671"/>
                  <a:gd name="connsiteX13" fmla="*/ 96293 w 329711"/>
                  <a:gd name="connsiteY13" fmla="*/ 335326 h 337671"/>
                  <a:gd name="connsiteX14" fmla="*/ 43604 w 329711"/>
                  <a:gd name="connsiteY14" fmla="*/ 327675 h 337671"/>
                  <a:gd name="connsiteX15" fmla="*/ 3332 w 329711"/>
                  <a:gd name="connsiteY15" fmla="*/ 280188 h 337671"/>
                  <a:gd name="connsiteX16" fmla="*/ 2683 w 329711"/>
                  <a:gd name="connsiteY16" fmla="*/ 119373 h 337671"/>
                  <a:gd name="connsiteX17" fmla="*/ 2754 w 329711"/>
                  <a:gd name="connsiteY17" fmla="*/ 1444 h 337671"/>
                  <a:gd name="connsiteX0" fmla="*/ 1417 w 328374"/>
                  <a:gd name="connsiteY0" fmla="*/ 1444 h 339190"/>
                  <a:gd name="connsiteX1" fmla="*/ 18594 w 328374"/>
                  <a:gd name="connsiteY1" fmla="*/ 10899 h 339190"/>
                  <a:gd name="connsiteX2" fmla="*/ 36349 w 328374"/>
                  <a:gd name="connsiteY2" fmla="*/ 16817 h 339190"/>
                  <a:gd name="connsiteX3" fmla="*/ 119207 w 328374"/>
                  <a:gd name="connsiteY3" fmla="*/ 40491 h 339190"/>
                  <a:gd name="connsiteX4" fmla="*/ 219821 w 328374"/>
                  <a:gd name="connsiteY4" fmla="*/ 40491 h 339190"/>
                  <a:gd name="connsiteX5" fmla="*/ 318123 w 328374"/>
                  <a:gd name="connsiteY5" fmla="*/ 4333 h 339190"/>
                  <a:gd name="connsiteX6" fmla="*/ 325799 w 328374"/>
                  <a:gd name="connsiteY6" fmla="*/ 22619 h 339190"/>
                  <a:gd name="connsiteX7" fmla="*/ 322237 w 328374"/>
                  <a:gd name="connsiteY7" fmla="*/ 190187 h 339190"/>
                  <a:gd name="connsiteX8" fmla="*/ 321082 w 328374"/>
                  <a:gd name="connsiteY8" fmla="*/ 313896 h 339190"/>
                  <a:gd name="connsiteX9" fmla="*/ 296761 w 328374"/>
                  <a:gd name="connsiteY9" fmla="*/ 321617 h 339190"/>
                  <a:gd name="connsiteX10" fmla="*/ 264209 w 328374"/>
                  <a:gd name="connsiteY10" fmla="*/ 330495 h 339190"/>
                  <a:gd name="connsiteX11" fmla="*/ 215567 w 328374"/>
                  <a:gd name="connsiteY11" fmla="*/ 334033 h 339190"/>
                  <a:gd name="connsiteX12" fmla="*/ 134003 w 328374"/>
                  <a:gd name="connsiteY12" fmla="*/ 337639 h 339190"/>
                  <a:gd name="connsiteX13" fmla="*/ 94956 w 328374"/>
                  <a:gd name="connsiteY13" fmla="*/ 335326 h 339190"/>
                  <a:gd name="connsiteX14" fmla="*/ 42267 w 328374"/>
                  <a:gd name="connsiteY14" fmla="*/ 327675 h 339190"/>
                  <a:gd name="connsiteX15" fmla="*/ 13901 w 328374"/>
                  <a:gd name="connsiteY15" fmla="*/ 206370 h 339190"/>
                  <a:gd name="connsiteX16" fmla="*/ 1346 w 328374"/>
                  <a:gd name="connsiteY16" fmla="*/ 119373 h 339190"/>
                  <a:gd name="connsiteX17" fmla="*/ 1417 w 328374"/>
                  <a:gd name="connsiteY17" fmla="*/ 1444 h 339190"/>
                  <a:gd name="connsiteX0" fmla="*/ 1417 w 328374"/>
                  <a:gd name="connsiteY0" fmla="*/ 1444 h 345741"/>
                  <a:gd name="connsiteX1" fmla="*/ 18594 w 328374"/>
                  <a:gd name="connsiteY1" fmla="*/ 10899 h 345741"/>
                  <a:gd name="connsiteX2" fmla="*/ 36349 w 328374"/>
                  <a:gd name="connsiteY2" fmla="*/ 16817 h 345741"/>
                  <a:gd name="connsiteX3" fmla="*/ 119207 w 328374"/>
                  <a:gd name="connsiteY3" fmla="*/ 40491 h 345741"/>
                  <a:gd name="connsiteX4" fmla="*/ 219821 w 328374"/>
                  <a:gd name="connsiteY4" fmla="*/ 40491 h 345741"/>
                  <a:gd name="connsiteX5" fmla="*/ 318123 w 328374"/>
                  <a:gd name="connsiteY5" fmla="*/ 4333 h 345741"/>
                  <a:gd name="connsiteX6" fmla="*/ 325799 w 328374"/>
                  <a:gd name="connsiteY6" fmla="*/ 22619 h 345741"/>
                  <a:gd name="connsiteX7" fmla="*/ 322237 w 328374"/>
                  <a:gd name="connsiteY7" fmla="*/ 190187 h 345741"/>
                  <a:gd name="connsiteX8" fmla="*/ 321082 w 328374"/>
                  <a:gd name="connsiteY8" fmla="*/ 313896 h 345741"/>
                  <a:gd name="connsiteX9" fmla="*/ 296761 w 328374"/>
                  <a:gd name="connsiteY9" fmla="*/ 321617 h 345741"/>
                  <a:gd name="connsiteX10" fmla="*/ 264209 w 328374"/>
                  <a:gd name="connsiteY10" fmla="*/ 330495 h 345741"/>
                  <a:gd name="connsiteX11" fmla="*/ 215567 w 328374"/>
                  <a:gd name="connsiteY11" fmla="*/ 334033 h 345741"/>
                  <a:gd name="connsiteX12" fmla="*/ 134003 w 328374"/>
                  <a:gd name="connsiteY12" fmla="*/ 337639 h 345741"/>
                  <a:gd name="connsiteX13" fmla="*/ 94956 w 328374"/>
                  <a:gd name="connsiteY13" fmla="*/ 335326 h 345741"/>
                  <a:gd name="connsiteX14" fmla="*/ 13901 w 328374"/>
                  <a:gd name="connsiteY14" fmla="*/ 206370 h 345741"/>
                  <a:gd name="connsiteX15" fmla="*/ 1346 w 328374"/>
                  <a:gd name="connsiteY15" fmla="*/ 119373 h 345741"/>
                  <a:gd name="connsiteX16" fmla="*/ 1417 w 328374"/>
                  <a:gd name="connsiteY16" fmla="*/ 1444 h 345741"/>
                  <a:gd name="connsiteX0" fmla="*/ 1417 w 328374"/>
                  <a:gd name="connsiteY0" fmla="*/ 1444 h 344629"/>
                  <a:gd name="connsiteX1" fmla="*/ 18594 w 328374"/>
                  <a:gd name="connsiteY1" fmla="*/ 10899 h 344629"/>
                  <a:gd name="connsiteX2" fmla="*/ 36349 w 328374"/>
                  <a:gd name="connsiteY2" fmla="*/ 16817 h 344629"/>
                  <a:gd name="connsiteX3" fmla="*/ 119207 w 328374"/>
                  <a:gd name="connsiteY3" fmla="*/ 40491 h 344629"/>
                  <a:gd name="connsiteX4" fmla="*/ 219821 w 328374"/>
                  <a:gd name="connsiteY4" fmla="*/ 40491 h 344629"/>
                  <a:gd name="connsiteX5" fmla="*/ 318123 w 328374"/>
                  <a:gd name="connsiteY5" fmla="*/ 4333 h 344629"/>
                  <a:gd name="connsiteX6" fmla="*/ 325799 w 328374"/>
                  <a:gd name="connsiteY6" fmla="*/ 22619 h 344629"/>
                  <a:gd name="connsiteX7" fmla="*/ 322237 w 328374"/>
                  <a:gd name="connsiteY7" fmla="*/ 190187 h 344629"/>
                  <a:gd name="connsiteX8" fmla="*/ 321082 w 328374"/>
                  <a:gd name="connsiteY8" fmla="*/ 313896 h 344629"/>
                  <a:gd name="connsiteX9" fmla="*/ 296761 w 328374"/>
                  <a:gd name="connsiteY9" fmla="*/ 321617 h 344629"/>
                  <a:gd name="connsiteX10" fmla="*/ 264209 w 328374"/>
                  <a:gd name="connsiteY10" fmla="*/ 330495 h 344629"/>
                  <a:gd name="connsiteX11" fmla="*/ 215567 w 328374"/>
                  <a:gd name="connsiteY11" fmla="*/ 334033 h 344629"/>
                  <a:gd name="connsiteX12" fmla="*/ 94956 w 328374"/>
                  <a:gd name="connsiteY12" fmla="*/ 335326 h 344629"/>
                  <a:gd name="connsiteX13" fmla="*/ 13901 w 328374"/>
                  <a:gd name="connsiteY13" fmla="*/ 206370 h 344629"/>
                  <a:gd name="connsiteX14" fmla="*/ 1346 w 328374"/>
                  <a:gd name="connsiteY14" fmla="*/ 119373 h 344629"/>
                  <a:gd name="connsiteX15" fmla="*/ 1417 w 328374"/>
                  <a:gd name="connsiteY15" fmla="*/ 1444 h 344629"/>
                  <a:gd name="connsiteX0" fmla="*/ 7608 w 334565"/>
                  <a:gd name="connsiteY0" fmla="*/ 1444 h 342796"/>
                  <a:gd name="connsiteX1" fmla="*/ 24785 w 334565"/>
                  <a:gd name="connsiteY1" fmla="*/ 10899 h 342796"/>
                  <a:gd name="connsiteX2" fmla="*/ 42540 w 334565"/>
                  <a:gd name="connsiteY2" fmla="*/ 16817 h 342796"/>
                  <a:gd name="connsiteX3" fmla="*/ 125398 w 334565"/>
                  <a:gd name="connsiteY3" fmla="*/ 40491 h 342796"/>
                  <a:gd name="connsiteX4" fmla="*/ 226012 w 334565"/>
                  <a:gd name="connsiteY4" fmla="*/ 40491 h 342796"/>
                  <a:gd name="connsiteX5" fmla="*/ 324314 w 334565"/>
                  <a:gd name="connsiteY5" fmla="*/ 4333 h 342796"/>
                  <a:gd name="connsiteX6" fmla="*/ 331990 w 334565"/>
                  <a:gd name="connsiteY6" fmla="*/ 22619 h 342796"/>
                  <a:gd name="connsiteX7" fmla="*/ 328428 w 334565"/>
                  <a:gd name="connsiteY7" fmla="*/ 190187 h 342796"/>
                  <a:gd name="connsiteX8" fmla="*/ 327273 w 334565"/>
                  <a:gd name="connsiteY8" fmla="*/ 313896 h 342796"/>
                  <a:gd name="connsiteX9" fmla="*/ 302952 w 334565"/>
                  <a:gd name="connsiteY9" fmla="*/ 321617 h 342796"/>
                  <a:gd name="connsiteX10" fmla="*/ 270400 w 334565"/>
                  <a:gd name="connsiteY10" fmla="*/ 330495 h 342796"/>
                  <a:gd name="connsiteX11" fmla="*/ 221758 w 334565"/>
                  <a:gd name="connsiteY11" fmla="*/ 334033 h 342796"/>
                  <a:gd name="connsiteX12" fmla="*/ 20092 w 334565"/>
                  <a:gd name="connsiteY12" fmla="*/ 206370 h 342796"/>
                  <a:gd name="connsiteX13" fmla="*/ 7537 w 334565"/>
                  <a:gd name="connsiteY13" fmla="*/ 119373 h 342796"/>
                  <a:gd name="connsiteX14" fmla="*/ 7608 w 334565"/>
                  <a:gd name="connsiteY14" fmla="*/ 1444 h 342796"/>
                  <a:gd name="connsiteX0" fmla="*/ 11023 w 337980"/>
                  <a:gd name="connsiteY0" fmla="*/ 1444 h 337635"/>
                  <a:gd name="connsiteX1" fmla="*/ 28200 w 337980"/>
                  <a:gd name="connsiteY1" fmla="*/ 10899 h 337635"/>
                  <a:gd name="connsiteX2" fmla="*/ 45955 w 337980"/>
                  <a:gd name="connsiteY2" fmla="*/ 16817 h 337635"/>
                  <a:gd name="connsiteX3" fmla="*/ 128813 w 337980"/>
                  <a:gd name="connsiteY3" fmla="*/ 40491 h 337635"/>
                  <a:gd name="connsiteX4" fmla="*/ 229427 w 337980"/>
                  <a:gd name="connsiteY4" fmla="*/ 40491 h 337635"/>
                  <a:gd name="connsiteX5" fmla="*/ 327729 w 337980"/>
                  <a:gd name="connsiteY5" fmla="*/ 4333 h 337635"/>
                  <a:gd name="connsiteX6" fmla="*/ 335405 w 337980"/>
                  <a:gd name="connsiteY6" fmla="*/ 22619 h 337635"/>
                  <a:gd name="connsiteX7" fmla="*/ 331843 w 337980"/>
                  <a:gd name="connsiteY7" fmla="*/ 190187 h 337635"/>
                  <a:gd name="connsiteX8" fmla="*/ 330688 w 337980"/>
                  <a:gd name="connsiteY8" fmla="*/ 313896 h 337635"/>
                  <a:gd name="connsiteX9" fmla="*/ 306367 w 337980"/>
                  <a:gd name="connsiteY9" fmla="*/ 321617 h 337635"/>
                  <a:gd name="connsiteX10" fmla="*/ 273815 w 337980"/>
                  <a:gd name="connsiteY10" fmla="*/ 330495 h 337635"/>
                  <a:gd name="connsiteX11" fmla="*/ 23507 w 337980"/>
                  <a:gd name="connsiteY11" fmla="*/ 206370 h 337635"/>
                  <a:gd name="connsiteX12" fmla="*/ 10952 w 337980"/>
                  <a:gd name="connsiteY12" fmla="*/ 119373 h 337635"/>
                  <a:gd name="connsiteX13" fmla="*/ 11023 w 337980"/>
                  <a:gd name="connsiteY13" fmla="*/ 1444 h 337635"/>
                  <a:gd name="connsiteX0" fmla="*/ 11023 w 337980"/>
                  <a:gd name="connsiteY0" fmla="*/ 1444 h 339358"/>
                  <a:gd name="connsiteX1" fmla="*/ 28200 w 337980"/>
                  <a:gd name="connsiteY1" fmla="*/ 10899 h 339358"/>
                  <a:gd name="connsiteX2" fmla="*/ 45955 w 337980"/>
                  <a:gd name="connsiteY2" fmla="*/ 16817 h 339358"/>
                  <a:gd name="connsiteX3" fmla="*/ 128813 w 337980"/>
                  <a:gd name="connsiteY3" fmla="*/ 40491 h 339358"/>
                  <a:gd name="connsiteX4" fmla="*/ 229427 w 337980"/>
                  <a:gd name="connsiteY4" fmla="*/ 40491 h 339358"/>
                  <a:gd name="connsiteX5" fmla="*/ 327729 w 337980"/>
                  <a:gd name="connsiteY5" fmla="*/ 4333 h 339358"/>
                  <a:gd name="connsiteX6" fmla="*/ 335405 w 337980"/>
                  <a:gd name="connsiteY6" fmla="*/ 22619 h 339358"/>
                  <a:gd name="connsiteX7" fmla="*/ 331843 w 337980"/>
                  <a:gd name="connsiteY7" fmla="*/ 190187 h 339358"/>
                  <a:gd name="connsiteX8" fmla="*/ 330688 w 337980"/>
                  <a:gd name="connsiteY8" fmla="*/ 313896 h 339358"/>
                  <a:gd name="connsiteX9" fmla="*/ 273815 w 337980"/>
                  <a:gd name="connsiteY9" fmla="*/ 330495 h 339358"/>
                  <a:gd name="connsiteX10" fmla="*/ 23507 w 337980"/>
                  <a:gd name="connsiteY10" fmla="*/ 206370 h 339358"/>
                  <a:gd name="connsiteX11" fmla="*/ 10952 w 337980"/>
                  <a:gd name="connsiteY11" fmla="*/ 119373 h 339358"/>
                  <a:gd name="connsiteX12" fmla="*/ 11023 w 337980"/>
                  <a:gd name="connsiteY12" fmla="*/ 1444 h 339358"/>
                  <a:gd name="connsiteX0" fmla="*/ 11023 w 337980"/>
                  <a:gd name="connsiteY0" fmla="*/ 1444 h 332864"/>
                  <a:gd name="connsiteX1" fmla="*/ 28200 w 337980"/>
                  <a:gd name="connsiteY1" fmla="*/ 10899 h 332864"/>
                  <a:gd name="connsiteX2" fmla="*/ 45955 w 337980"/>
                  <a:gd name="connsiteY2" fmla="*/ 16817 h 332864"/>
                  <a:gd name="connsiteX3" fmla="*/ 128813 w 337980"/>
                  <a:gd name="connsiteY3" fmla="*/ 40491 h 332864"/>
                  <a:gd name="connsiteX4" fmla="*/ 229427 w 337980"/>
                  <a:gd name="connsiteY4" fmla="*/ 40491 h 332864"/>
                  <a:gd name="connsiteX5" fmla="*/ 327729 w 337980"/>
                  <a:gd name="connsiteY5" fmla="*/ 4333 h 332864"/>
                  <a:gd name="connsiteX6" fmla="*/ 335405 w 337980"/>
                  <a:gd name="connsiteY6" fmla="*/ 22619 h 332864"/>
                  <a:gd name="connsiteX7" fmla="*/ 331843 w 337980"/>
                  <a:gd name="connsiteY7" fmla="*/ 190187 h 332864"/>
                  <a:gd name="connsiteX8" fmla="*/ 333069 w 337980"/>
                  <a:gd name="connsiteY8" fmla="*/ 280558 h 332864"/>
                  <a:gd name="connsiteX9" fmla="*/ 273815 w 337980"/>
                  <a:gd name="connsiteY9" fmla="*/ 330495 h 332864"/>
                  <a:gd name="connsiteX10" fmla="*/ 23507 w 337980"/>
                  <a:gd name="connsiteY10" fmla="*/ 206370 h 332864"/>
                  <a:gd name="connsiteX11" fmla="*/ 10952 w 337980"/>
                  <a:gd name="connsiteY11" fmla="*/ 119373 h 332864"/>
                  <a:gd name="connsiteX12" fmla="*/ 11023 w 337980"/>
                  <a:gd name="connsiteY12" fmla="*/ 1444 h 332864"/>
                  <a:gd name="connsiteX0" fmla="*/ 13747 w 343599"/>
                  <a:gd name="connsiteY0" fmla="*/ 1444 h 328308"/>
                  <a:gd name="connsiteX1" fmla="*/ 30924 w 343599"/>
                  <a:gd name="connsiteY1" fmla="*/ 10899 h 328308"/>
                  <a:gd name="connsiteX2" fmla="*/ 48679 w 343599"/>
                  <a:gd name="connsiteY2" fmla="*/ 16817 h 328308"/>
                  <a:gd name="connsiteX3" fmla="*/ 131537 w 343599"/>
                  <a:gd name="connsiteY3" fmla="*/ 40491 h 328308"/>
                  <a:gd name="connsiteX4" fmla="*/ 232151 w 343599"/>
                  <a:gd name="connsiteY4" fmla="*/ 40491 h 328308"/>
                  <a:gd name="connsiteX5" fmla="*/ 330453 w 343599"/>
                  <a:gd name="connsiteY5" fmla="*/ 4333 h 328308"/>
                  <a:gd name="connsiteX6" fmla="*/ 338129 w 343599"/>
                  <a:gd name="connsiteY6" fmla="*/ 22619 h 328308"/>
                  <a:gd name="connsiteX7" fmla="*/ 334567 w 343599"/>
                  <a:gd name="connsiteY7" fmla="*/ 190187 h 328308"/>
                  <a:gd name="connsiteX8" fmla="*/ 335793 w 343599"/>
                  <a:gd name="connsiteY8" fmla="*/ 280558 h 328308"/>
                  <a:gd name="connsiteX9" fmla="*/ 314639 w 343599"/>
                  <a:gd name="connsiteY9" fmla="*/ 325732 h 328308"/>
                  <a:gd name="connsiteX10" fmla="*/ 26231 w 343599"/>
                  <a:gd name="connsiteY10" fmla="*/ 206370 h 328308"/>
                  <a:gd name="connsiteX11" fmla="*/ 13676 w 343599"/>
                  <a:gd name="connsiteY11" fmla="*/ 119373 h 328308"/>
                  <a:gd name="connsiteX12" fmla="*/ 13747 w 343599"/>
                  <a:gd name="connsiteY12" fmla="*/ 1444 h 328308"/>
                  <a:gd name="connsiteX0" fmla="*/ 13747 w 343599"/>
                  <a:gd name="connsiteY0" fmla="*/ 1444 h 328308"/>
                  <a:gd name="connsiteX1" fmla="*/ 30924 w 343599"/>
                  <a:gd name="connsiteY1" fmla="*/ 10899 h 328308"/>
                  <a:gd name="connsiteX2" fmla="*/ 48679 w 343599"/>
                  <a:gd name="connsiteY2" fmla="*/ 16817 h 328308"/>
                  <a:gd name="connsiteX3" fmla="*/ 131537 w 343599"/>
                  <a:gd name="connsiteY3" fmla="*/ 40491 h 328308"/>
                  <a:gd name="connsiteX4" fmla="*/ 232151 w 343599"/>
                  <a:gd name="connsiteY4" fmla="*/ 40491 h 328308"/>
                  <a:gd name="connsiteX5" fmla="*/ 330453 w 343599"/>
                  <a:gd name="connsiteY5" fmla="*/ 4333 h 328308"/>
                  <a:gd name="connsiteX6" fmla="*/ 338129 w 343599"/>
                  <a:gd name="connsiteY6" fmla="*/ 22619 h 328308"/>
                  <a:gd name="connsiteX7" fmla="*/ 334567 w 343599"/>
                  <a:gd name="connsiteY7" fmla="*/ 190187 h 328308"/>
                  <a:gd name="connsiteX8" fmla="*/ 335793 w 343599"/>
                  <a:gd name="connsiteY8" fmla="*/ 280558 h 328308"/>
                  <a:gd name="connsiteX9" fmla="*/ 314639 w 343599"/>
                  <a:gd name="connsiteY9" fmla="*/ 325732 h 328308"/>
                  <a:gd name="connsiteX10" fmla="*/ 26231 w 343599"/>
                  <a:gd name="connsiteY10" fmla="*/ 206370 h 328308"/>
                  <a:gd name="connsiteX11" fmla="*/ 13676 w 343599"/>
                  <a:gd name="connsiteY11" fmla="*/ 119373 h 328308"/>
                  <a:gd name="connsiteX12" fmla="*/ 13747 w 343599"/>
                  <a:gd name="connsiteY12" fmla="*/ 1444 h 328308"/>
                  <a:gd name="connsiteX0" fmla="*/ 13747 w 345212"/>
                  <a:gd name="connsiteY0" fmla="*/ 1444 h 328319"/>
                  <a:gd name="connsiteX1" fmla="*/ 30924 w 345212"/>
                  <a:gd name="connsiteY1" fmla="*/ 10899 h 328319"/>
                  <a:gd name="connsiteX2" fmla="*/ 48679 w 345212"/>
                  <a:gd name="connsiteY2" fmla="*/ 16817 h 328319"/>
                  <a:gd name="connsiteX3" fmla="*/ 131537 w 345212"/>
                  <a:gd name="connsiteY3" fmla="*/ 40491 h 328319"/>
                  <a:gd name="connsiteX4" fmla="*/ 232151 w 345212"/>
                  <a:gd name="connsiteY4" fmla="*/ 40491 h 328319"/>
                  <a:gd name="connsiteX5" fmla="*/ 330453 w 345212"/>
                  <a:gd name="connsiteY5" fmla="*/ 4333 h 328319"/>
                  <a:gd name="connsiteX6" fmla="*/ 338129 w 345212"/>
                  <a:gd name="connsiteY6" fmla="*/ 22619 h 328319"/>
                  <a:gd name="connsiteX7" fmla="*/ 334567 w 345212"/>
                  <a:gd name="connsiteY7" fmla="*/ 190187 h 328319"/>
                  <a:gd name="connsiteX8" fmla="*/ 335793 w 345212"/>
                  <a:gd name="connsiteY8" fmla="*/ 280558 h 328319"/>
                  <a:gd name="connsiteX9" fmla="*/ 314639 w 345212"/>
                  <a:gd name="connsiteY9" fmla="*/ 325732 h 328319"/>
                  <a:gd name="connsiteX10" fmla="*/ 26231 w 345212"/>
                  <a:gd name="connsiteY10" fmla="*/ 206370 h 328319"/>
                  <a:gd name="connsiteX11" fmla="*/ 13676 w 345212"/>
                  <a:gd name="connsiteY11" fmla="*/ 119373 h 328319"/>
                  <a:gd name="connsiteX12" fmla="*/ 13747 w 345212"/>
                  <a:gd name="connsiteY12" fmla="*/ 1444 h 328319"/>
                  <a:gd name="connsiteX0" fmla="*/ 12893 w 339850"/>
                  <a:gd name="connsiteY0" fmla="*/ 1444 h 328308"/>
                  <a:gd name="connsiteX1" fmla="*/ 30070 w 339850"/>
                  <a:gd name="connsiteY1" fmla="*/ 10899 h 328308"/>
                  <a:gd name="connsiteX2" fmla="*/ 47825 w 339850"/>
                  <a:gd name="connsiteY2" fmla="*/ 16817 h 328308"/>
                  <a:gd name="connsiteX3" fmla="*/ 130683 w 339850"/>
                  <a:gd name="connsiteY3" fmla="*/ 40491 h 328308"/>
                  <a:gd name="connsiteX4" fmla="*/ 231297 w 339850"/>
                  <a:gd name="connsiteY4" fmla="*/ 40491 h 328308"/>
                  <a:gd name="connsiteX5" fmla="*/ 329599 w 339850"/>
                  <a:gd name="connsiteY5" fmla="*/ 4333 h 328308"/>
                  <a:gd name="connsiteX6" fmla="*/ 337275 w 339850"/>
                  <a:gd name="connsiteY6" fmla="*/ 22619 h 328308"/>
                  <a:gd name="connsiteX7" fmla="*/ 333713 w 339850"/>
                  <a:gd name="connsiteY7" fmla="*/ 190187 h 328308"/>
                  <a:gd name="connsiteX8" fmla="*/ 334939 w 339850"/>
                  <a:gd name="connsiteY8" fmla="*/ 280558 h 328308"/>
                  <a:gd name="connsiteX9" fmla="*/ 301878 w 339850"/>
                  <a:gd name="connsiteY9" fmla="*/ 325732 h 328308"/>
                  <a:gd name="connsiteX10" fmla="*/ 25377 w 339850"/>
                  <a:gd name="connsiteY10" fmla="*/ 206370 h 328308"/>
                  <a:gd name="connsiteX11" fmla="*/ 12822 w 339850"/>
                  <a:gd name="connsiteY11" fmla="*/ 119373 h 328308"/>
                  <a:gd name="connsiteX12" fmla="*/ 12893 w 339850"/>
                  <a:gd name="connsiteY12" fmla="*/ 1444 h 328308"/>
                  <a:gd name="connsiteX0" fmla="*/ 1417 w 328374"/>
                  <a:gd name="connsiteY0" fmla="*/ 1444 h 327818"/>
                  <a:gd name="connsiteX1" fmla="*/ 18594 w 328374"/>
                  <a:gd name="connsiteY1" fmla="*/ 10899 h 327818"/>
                  <a:gd name="connsiteX2" fmla="*/ 36349 w 328374"/>
                  <a:gd name="connsiteY2" fmla="*/ 16817 h 327818"/>
                  <a:gd name="connsiteX3" fmla="*/ 119207 w 328374"/>
                  <a:gd name="connsiteY3" fmla="*/ 40491 h 327818"/>
                  <a:gd name="connsiteX4" fmla="*/ 219821 w 328374"/>
                  <a:gd name="connsiteY4" fmla="*/ 40491 h 327818"/>
                  <a:gd name="connsiteX5" fmla="*/ 318123 w 328374"/>
                  <a:gd name="connsiteY5" fmla="*/ 4333 h 327818"/>
                  <a:gd name="connsiteX6" fmla="*/ 325799 w 328374"/>
                  <a:gd name="connsiteY6" fmla="*/ 22619 h 327818"/>
                  <a:gd name="connsiteX7" fmla="*/ 322237 w 328374"/>
                  <a:gd name="connsiteY7" fmla="*/ 190187 h 327818"/>
                  <a:gd name="connsiteX8" fmla="*/ 323463 w 328374"/>
                  <a:gd name="connsiteY8" fmla="*/ 280558 h 327818"/>
                  <a:gd name="connsiteX9" fmla="*/ 290402 w 328374"/>
                  <a:gd name="connsiteY9" fmla="*/ 325732 h 327818"/>
                  <a:gd name="connsiteX10" fmla="*/ 40095 w 328374"/>
                  <a:gd name="connsiteY10" fmla="*/ 215895 h 327818"/>
                  <a:gd name="connsiteX11" fmla="*/ 1346 w 328374"/>
                  <a:gd name="connsiteY11" fmla="*/ 119373 h 327818"/>
                  <a:gd name="connsiteX12" fmla="*/ 1417 w 328374"/>
                  <a:gd name="connsiteY12" fmla="*/ 1444 h 327818"/>
                  <a:gd name="connsiteX0" fmla="*/ 4428 w 331385"/>
                  <a:gd name="connsiteY0" fmla="*/ 1444 h 327818"/>
                  <a:gd name="connsiteX1" fmla="*/ 21605 w 331385"/>
                  <a:gd name="connsiteY1" fmla="*/ 10899 h 327818"/>
                  <a:gd name="connsiteX2" fmla="*/ 39360 w 331385"/>
                  <a:gd name="connsiteY2" fmla="*/ 16817 h 327818"/>
                  <a:gd name="connsiteX3" fmla="*/ 122218 w 331385"/>
                  <a:gd name="connsiteY3" fmla="*/ 40491 h 327818"/>
                  <a:gd name="connsiteX4" fmla="*/ 222832 w 331385"/>
                  <a:gd name="connsiteY4" fmla="*/ 40491 h 327818"/>
                  <a:gd name="connsiteX5" fmla="*/ 321134 w 331385"/>
                  <a:gd name="connsiteY5" fmla="*/ 4333 h 327818"/>
                  <a:gd name="connsiteX6" fmla="*/ 328810 w 331385"/>
                  <a:gd name="connsiteY6" fmla="*/ 22619 h 327818"/>
                  <a:gd name="connsiteX7" fmla="*/ 325248 w 331385"/>
                  <a:gd name="connsiteY7" fmla="*/ 190187 h 327818"/>
                  <a:gd name="connsiteX8" fmla="*/ 326474 w 331385"/>
                  <a:gd name="connsiteY8" fmla="*/ 280558 h 327818"/>
                  <a:gd name="connsiteX9" fmla="*/ 293413 w 331385"/>
                  <a:gd name="connsiteY9" fmla="*/ 325732 h 327818"/>
                  <a:gd name="connsiteX10" fmla="*/ 43106 w 331385"/>
                  <a:gd name="connsiteY10" fmla="*/ 215895 h 327818"/>
                  <a:gd name="connsiteX11" fmla="*/ 4357 w 331385"/>
                  <a:gd name="connsiteY11" fmla="*/ 119373 h 327818"/>
                  <a:gd name="connsiteX12" fmla="*/ 925 w 331385"/>
                  <a:gd name="connsiteY12" fmla="*/ 41567 h 327818"/>
                  <a:gd name="connsiteX13" fmla="*/ 4428 w 331385"/>
                  <a:gd name="connsiteY13" fmla="*/ 1444 h 327818"/>
                  <a:gd name="connsiteX0" fmla="*/ 3497 w 330454"/>
                  <a:gd name="connsiteY0" fmla="*/ 1254 h 327628"/>
                  <a:gd name="connsiteX1" fmla="*/ 20674 w 330454"/>
                  <a:gd name="connsiteY1" fmla="*/ 10709 h 327628"/>
                  <a:gd name="connsiteX2" fmla="*/ 38429 w 330454"/>
                  <a:gd name="connsiteY2" fmla="*/ 16627 h 327628"/>
                  <a:gd name="connsiteX3" fmla="*/ 121287 w 330454"/>
                  <a:gd name="connsiteY3" fmla="*/ 40301 h 327628"/>
                  <a:gd name="connsiteX4" fmla="*/ 221901 w 330454"/>
                  <a:gd name="connsiteY4" fmla="*/ 40301 h 327628"/>
                  <a:gd name="connsiteX5" fmla="*/ 320203 w 330454"/>
                  <a:gd name="connsiteY5" fmla="*/ 4143 h 327628"/>
                  <a:gd name="connsiteX6" fmla="*/ 327879 w 330454"/>
                  <a:gd name="connsiteY6" fmla="*/ 22429 h 327628"/>
                  <a:gd name="connsiteX7" fmla="*/ 324317 w 330454"/>
                  <a:gd name="connsiteY7" fmla="*/ 189997 h 327628"/>
                  <a:gd name="connsiteX8" fmla="*/ 325543 w 330454"/>
                  <a:gd name="connsiteY8" fmla="*/ 280368 h 327628"/>
                  <a:gd name="connsiteX9" fmla="*/ 292482 w 330454"/>
                  <a:gd name="connsiteY9" fmla="*/ 325542 h 327628"/>
                  <a:gd name="connsiteX10" fmla="*/ 42175 w 330454"/>
                  <a:gd name="connsiteY10" fmla="*/ 215705 h 327628"/>
                  <a:gd name="connsiteX11" fmla="*/ 3426 w 330454"/>
                  <a:gd name="connsiteY11" fmla="*/ 119183 h 327628"/>
                  <a:gd name="connsiteX12" fmla="*/ 2375 w 330454"/>
                  <a:gd name="connsiteY12" fmla="*/ 41377 h 327628"/>
                  <a:gd name="connsiteX13" fmla="*/ 3497 w 330454"/>
                  <a:gd name="connsiteY13" fmla="*/ 1254 h 327628"/>
                  <a:gd name="connsiteX0" fmla="*/ 3497 w 330384"/>
                  <a:gd name="connsiteY0" fmla="*/ 6426 h 335330"/>
                  <a:gd name="connsiteX1" fmla="*/ 20674 w 330384"/>
                  <a:gd name="connsiteY1" fmla="*/ 15881 h 335330"/>
                  <a:gd name="connsiteX2" fmla="*/ 38429 w 330384"/>
                  <a:gd name="connsiteY2" fmla="*/ 21799 h 335330"/>
                  <a:gd name="connsiteX3" fmla="*/ 121287 w 330384"/>
                  <a:gd name="connsiteY3" fmla="*/ 45473 h 335330"/>
                  <a:gd name="connsiteX4" fmla="*/ 221901 w 330384"/>
                  <a:gd name="connsiteY4" fmla="*/ 45473 h 335330"/>
                  <a:gd name="connsiteX5" fmla="*/ 320203 w 330384"/>
                  <a:gd name="connsiteY5" fmla="*/ 9315 h 335330"/>
                  <a:gd name="connsiteX6" fmla="*/ 327879 w 330384"/>
                  <a:gd name="connsiteY6" fmla="*/ 27601 h 335330"/>
                  <a:gd name="connsiteX7" fmla="*/ 325543 w 330384"/>
                  <a:gd name="connsiteY7" fmla="*/ 285540 h 335330"/>
                  <a:gd name="connsiteX8" fmla="*/ 292482 w 330384"/>
                  <a:gd name="connsiteY8" fmla="*/ 330714 h 335330"/>
                  <a:gd name="connsiteX9" fmla="*/ 42175 w 330384"/>
                  <a:gd name="connsiteY9" fmla="*/ 220877 h 335330"/>
                  <a:gd name="connsiteX10" fmla="*/ 3426 w 330384"/>
                  <a:gd name="connsiteY10" fmla="*/ 124355 h 335330"/>
                  <a:gd name="connsiteX11" fmla="*/ 2375 w 330384"/>
                  <a:gd name="connsiteY11" fmla="*/ 46549 h 335330"/>
                  <a:gd name="connsiteX12" fmla="*/ 3497 w 330384"/>
                  <a:gd name="connsiteY12" fmla="*/ 6426 h 335330"/>
                  <a:gd name="connsiteX0" fmla="*/ 2198 w 329085"/>
                  <a:gd name="connsiteY0" fmla="*/ 6426 h 335330"/>
                  <a:gd name="connsiteX1" fmla="*/ 19375 w 329085"/>
                  <a:gd name="connsiteY1" fmla="*/ 15881 h 335330"/>
                  <a:gd name="connsiteX2" fmla="*/ 37130 w 329085"/>
                  <a:gd name="connsiteY2" fmla="*/ 21799 h 335330"/>
                  <a:gd name="connsiteX3" fmla="*/ 119988 w 329085"/>
                  <a:gd name="connsiteY3" fmla="*/ 45473 h 335330"/>
                  <a:gd name="connsiteX4" fmla="*/ 220602 w 329085"/>
                  <a:gd name="connsiteY4" fmla="*/ 45473 h 335330"/>
                  <a:gd name="connsiteX5" fmla="*/ 318904 w 329085"/>
                  <a:gd name="connsiteY5" fmla="*/ 9315 h 335330"/>
                  <a:gd name="connsiteX6" fmla="*/ 326580 w 329085"/>
                  <a:gd name="connsiteY6" fmla="*/ 27601 h 335330"/>
                  <a:gd name="connsiteX7" fmla="*/ 324244 w 329085"/>
                  <a:gd name="connsiteY7" fmla="*/ 285540 h 335330"/>
                  <a:gd name="connsiteX8" fmla="*/ 291183 w 329085"/>
                  <a:gd name="connsiteY8" fmla="*/ 330714 h 335330"/>
                  <a:gd name="connsiteX9" fmla="*/ 40876 w 329085"/>
                  <a:gd name="connsiteY9" fmla="*/ 220877 h 335330"/>
                  <a:gd name="connsiteX10" fmla="*/ 3047 w 329085"/>
                  <a:gd name="connsiteY10" fmla="*/ 181569 h 335330"/>
                  <a:gd name="connsiteX11" fmla="*/ 2127 w 329085"/>
                  <a:gd name="connsiteY11" fmla="*/ 124355 h 335330"/>
                  <a:gd name="connsiteX12" fmla="*/ 1076 w 329085"/>
                  <a:gd name="connsiteY12" fmla="*/ 46549 h 335330"/>
                  <a:gd name="connsiteX13" fmla="*/ 2198 w 329085"/>
                  <a:gd name="connsiteY13" fmla="*/ 6426 h 335330"/>
                  <a:gd name="connsiteX0" fmla="*/ 2198 w 329085"/>
                  <a:gd name="connsiteY0" fmla="*/ 6426 h 335330"/>
                  <a:gd name="connsiteX1" fmla="*/ 19375 w 329085"/>
                  <a:gd name="connsiteY1" fmla="*/ 15881 h 335330"/>
                  <a:gd name="connsiteX2" fmla="*/ 37130 w 329085"/>
                  <a:gd name="connsiteY2" fmla="*/ 21799 h 335330"/>
                  <a:gd name="connsiteX3" fmla="*/ 119988 w 329085"/>
                  <a:gd name="connsiteY3" fmla="*/ 45473 h 335330"/>
                  <a:gd name="connsiteX4" fmla="*/ 220602 w 329085"/>
                  <a:gd name="connsiteY4" fmla="*/ 45473 h 335330"/>
                  <a:gd name="connsiteX5" fmla="*/ 318904 w 329085"/>
                  <a:gd name="connsiteY5" fmla="*/ 9315 h 335330"/>
                  <a:gd name="connsiteX6" fmla="*/ 326580 w 329085"/>
                  <a:gd name="connsiteY6" fmla="*/ 27601 h 335330"/>
                  <a:gd name="connsiteX7" fmla="*/ 324244 w 329085"/>
                  <a:gd name="connsiteY7" fmla="*/ 285540 h 335330"/>
                  <a:gd name="connsiteX8" fmla="*/ 291183 w 329085"/>
                  <a:gd name="connsiteY8" fmla="*/ 330714 h 335330"/>
                  <a:gd name="connsiteX9" fmla="*/ 40876 w 329085"/>
                  <a:gd name="connsiteY9" fmla="*/ 220877 h 335330"/>
                  <a:gd name="connsiteX10" fmla="*/ 3047 w 329085"/>
                  <a:gd name="connsiteY10" fmla="*/ 181569 h 335330"/>
                  <a:gd name="connsiteX11" fmla="*/ 2127 w 329085"/>
                  <a:gd name="connsiteY11" fmla="*/ 124355 h 335330"/>
                  <a:gd name="connsiteX12" fmla="*/ 1076 w 329085"/>
                  <a:gd name="connsiteY12" fmla="*/ 46549 h 335330"/>
                  <a:gd name="connsiteX13" fmla="*/ 2198 w 329085"/>
                  <a:gd name="connsiteY13" fmla="*/ 6426 h 335330"/>
                  <a:gd name="connsiteX0" fmla="*/ 2198 w 329085"/>
                  <a:gd name="connsiteY0" fmla="*/ 6426 h 338173"/>
                  <a:gd name="connsiteX1" fmla="*/ 19375 w 329085"/>
                  <a:gd name="connsiteY1" fmla="*/ 15881 h 338173"/>
                  <a:gd name="connsiteX2" fmla="*/ 37130 w 329085"/>
                  <a:gd name="connsiteY2" fmla="*/ 21799 h 338173"/>
                  <a:gd name="connsiteX3" fmla="*/ 119988 w 329085"/>
                  <a:gd name="connsiteY3" fmla="*/ 45473 h 338173"/>
                  <a:gd name="connsiteX4" fmla="*/ 220602 w 329085"/>
                  <a:gd name="connsiteY4" fmla="*/ 45473 h 338173"/>
                  <a:gd name="connsiteX5" fmla="*/ 318904 w 329085"/>
                  <a:gd name="connsiteY5" fmla="*/ 9315 h 338173"/>
                  <a:gd name="connsiteX6" fmla="*/ 326580 w 329085"/>
                  <a:gd name="connsiteY6" fmla="*/ 27601 h 338173"/>
                  <a:gd name="connsiteX7" fmla="*/ 324244 w 329085"/>
                  <a:gd name="connsiteY7" fmla="*/ 285540 h 338173"/>
                  <a:gd name="connsiteX8" fmla="*/ 291183 w 329085"/>
                  <a:gd name="connsiteY8" fmla="*/ 330714 h 338173"/>
                  <a:gd name="connsiteX9" fmla="*/ 3047 w 329085"/>
                  <a:gd name="connsiteY9" fmla="*/ 181569 h 338173"/>
                  <a:gd name="connsiteX10" fmla="*/ 2127 w 329085"/>
                  <a:gd name="connsiteY10" fmla="*/ 124355 h 338173"/>
                  <a:gd name="connsiteX11" fmla="*/ 1076 w 329085"/>
                  <a:gd name="connsiteY11" fmla="*/ 46549 h 338173"/>
                  <a:gd name="connsiteX12" fmla="*/ 2198 w 329085"/>
                  <a:gd name="connsiteY12" fmla="*/ 6426 h 338173"/>
                  <a:gd name="connsiteX0" fmla="*/ 2198 w 329085"/>
                  <a:gd name="connsiteY0" fmla="*/ 6426 h 337827"/>
                  <a:gd name="connsiteX1" fmla="*/ 19375 w 329085"/>
                  <a:gd name="connsiteY1" fmla="*/ 15881 h 337827"/>
                  <a:gd name="connsiteX2" fmla="*/ 37130 w 329085"/>
                  <a:gd name="connsiteY2" fmla="*/ 21799 h 337827"/>
                  <a:gd name="connsiteX3" fmla="*/ 119988 w 329085"/>
                  <a:gd name="connsiteY3" fmla="*/ 45473 h 337827"/>
                  <a:gd name="connsiteX4" fmla="*/ 220602 w 329085"/>
                  <a:gd name="connsiteY4" fmla="*/ 45473 h 337827"/>
                  <a:gd name="connsiteX5" fmla="*/ 318904 w 329085"/>
                  <a:gd name="connsiteY5" fmla="*/ 9315 h 337827"/>
                  <a:gd name="connsiteX6" fmla="*/ 326580 w 329085"/>
                  <a:gd name="connsiteY6" fmla="*/ 27601 h 337827"/>
                  <a:gd name="connsiteX7" fmla="*/ 324244 w 329085"/>
                  <a:gd name="connsiteY7" fmla="*/ 285540 h 337827"/>
                  <a:gd name="connsiteX8" fmla="*/ 291183 w 329085"/>
                  <a:gd name="connsiteY8" fmla="*/ 330714 h 337827"/>
                  <a:gd name="connsiteX9" fmla="*/ 3047 w 329085"/>
                  <a:gd name="connsiteY9" fmla="*/ 186331 h 337827"/>
                  <a:gd name="connsiteX10" fmla="*/ 2127 w 329085"/>
                  <a:gd name="connsiteY10" fmla="*/ 124355 h 337827"/>
                  <a:gd name="connsiteX11" fmla="*/ 1076 w 329085"/>
                  <a:gd name="connsiteY11" fmla="*/ 46549 h 337827"/>
                  <a:gd name="connsiteX12" fmla="*/ 2198 w 329085"/>
                  <a:gd name="connsiteY12" fmla="*/ 6426 h 337827"/>
                  <a:gd name="connsiteX0" fmla="*/ 2198 w 329085"/>
                  <a:gd name="connsiteY0" fmla="*/ 6426 h 337827"/>
                  <a:gd name="connsiteX1" fmla="*/ 19375 w 329085"/>
                  <a:gd name="connsiteY1" fmla="*/ 15881 h 337827"/>
                  <a:gd name="connsiteX2" fmla="*/ 37130 w 329085"/>
                  <a:gd name="connsiteY2" fmla="*/ 21799 h 337827"/>
                  <a:gd name="connsiteX3" fmla="*/ 119988 w 329085"/>
                  <a:gd name="connsiteY3" fmla="*/ 45473 h 337827"/>
                  <a:gd name="connsiteX4" fmla="*/ 220602 w 329085"/>
                  <a:gd name="connsiteY4" fmla="*/ 45473 h 337827"/>
                  <a:gd name="connsiteX5" fmla="*/ 318904 w 329085"/>
                  <a:gd name="connsiteY5" fmla="*/ 9315 h 337827"/>
                  <a:gd name="connsiteX6" fmla="*/ 326580 w 329085"/>
                  <a:gd name="connsiteY6" fmla="*/ 27601 h 337827"/>
                  <a:gd name="connsiteX7" fmla="*/ 324244 w 329085"/>
                  <a:gd name="connsiteY7" fmla="*/ 285540 h 337827"/>
                  <a:gd name="connsiteX8" fmla="*/ 291183 w 329085"/>
                  <a:gd name="connsiteY8" fmla="*/ 330714 h 337827"/>
                  <a:gd name="connsiteX9" fmla="*/ 3047 w 329085"/>
                  <a:gd name="connsiteY9" fmla="*/ 186331 h 337827"/>
                  <a:gd name="connsiteX10" fmla="*/ 2127 w 329085"/>
                  <a:gd name="connsiteY10" fmla="*/ 124355 h 337827"/>
                  <a:gd name="connsiteX11" fmla="*/ 1076 w 329085"/>
                  <a:gd name="connsiteY11" fmla="*/ 46549 h 337827"/>
                  <a:gd name="connsiteX12" fmla="*/ 2198 w 329085"/>
                  <a:gd name="connsiteY12" fmla="*/ 6426 h 337827"/>
                  <a:gd name="connsiteX0" fmla="*/ 1720 w 328607"/>
                  <a:gd name="connsiteY0" fmla="*/ 6426 h 338347"/>
                  <a:gd name="connsiteX1" fmla="*/ 18897 w 328607"/>
                  <a:gd name="connsiteY1" fmla="*/ 15881 h 338347"/>
                  <a:gd name="connsiteX2" fmla="*/ 36652 w 328607"/>
                  <a:gd name="connsiteY2" fmla="*/ 21799 h 338347"/>
                  <a:gd name="connsiteX3" fmla="*/ 119510 w 328607"/>
                  <a:gd name="connsiteY3" fmla="*/ 45473 h 338347"/>
                  <a:gd name="connsiteX4" fmla="*/ 220124 w 328607"/>
                  <a:gd name="connsiteY4" fmla="*/ 45473 h 338347"/>
                  <a:gd name="connsiteX5" fmla="*/ 318426 w 328607"/>
                  <a:gd name="connsiteY5" fmla="*/ 9315 h 338347"/>
                  <a:gd name="connsiteX6" fmla="*/ 326102 w 328607"/>
                  <a:gd name="connsiteY6" fmla="*/ 27601 h 338347"/>
                  <a:gd name="connsiteX7" fmla="*/ 323766 w 328607"/>
                  <a:gd name="connsiteY7" fmla="*/ 285540 h 338347"/>
                  <a:gd name="connsiteX8" fmla="*/ 290705 w 328607"/>
                  <a:gd name="connsiteY8" fmla="*/ 330714 h 338347"/>
                  <a:gd name="connsiteX9" fmla="*/ 12094 w 328607"/>
                  <a:gd name="connsiteY9" fmla="*/ 179187 h 338347"/>
                  <a:gd name="connsiteX10" fmla="*/ 1649 w 328607"/>
                  <a:gd name="connsiteY10" fmla="*/ 124355 h 338347"/>
                  <a:gd name="connsiteX11" fmla="*/ 598 w 328607"/>
                  <a:gd name="connsiteY11" fmla="*/ 46549 h 338347"/>
                  <a:gd name="connsiteX12" fmla="*/ 1720 w 328607"/>
                  <a:gd name="connsiteY12" fmla="*/ 6426 h 338347"/>
                  <a:gd name="connsiteX0" fmla="*/ 1720 w 328607"/>
                  <a:gd name="connsiteY0" fmla="*/ 6426 h 336963"/>
                  <a:gd name="connsiteX1" fmla="*/ 18897 w 328607"/>
                  <a:gd name="connsiteY1" fmla="*/ 15881 h 336963"/>
                  <a:gd name="connsiteX2" fmla="*/ 36652 w 328607"/>
                  <a:gd name="connsiteY2" fmla="*/ 21799 h 336963"/>
                  <a:gd name="connsiteX3" fmla="*/ 119510 w 328607"/>
                  <a:gd name="connsiteY3" fmla="*/ 45473 h 336963"/>
                  <a:gd name="connsiteX4" fmla="*/ 220124 w 328607"/>
                  <a:gd name="connsiteY4" fmla="*/ 45473 h 336963"/>
                  <a:gd name="connsiteX5" fmla="*/ 318426 w 328607"/>
                  <a:gd name="connsiteY5" fmla="*/ 9315 h 336963"/>
                  <a:gd name="connsiteX6" fmla="*/ 326102 w 328607"/>
                  <a:gd name="connsiteY6" fmla="*/ 27601 h 336963"/>
                  <a:gd name="connsiteX7" fmla="*/ 323766 w 328607"/>
                  <a:gd name="connsiteY7" fmla="*/ 285540 h 336963"/>
                  <a:gd name="connsiteX8" fmla="*/ 290705 w 328607"/>
                  <a:gd name="connsiteY8" fmla="*/ 330714 h 336963"/>
                  <a:gd name="connsiteX9" fmla="*/ 12094 w 328607"/>
                  <a:gd name="connsiteY9" fmla="*/ 198237 h 336963"/>
                  <a:gd name="connsiteX10" fmla="*/ 1649 w 328607"/>
                  <a:gd name="connsiteY10" fmla="*/ 124355 h 336963"/>
                  <a:gd name="connsiteX11" fmla="*/ 598 w 328607"/>
                  <a:gd name="connsiteY11" fmla="*/ 46549 h 336963"/>
                  <a:gd name="connsiteX12" fmla="*/ 1720 w 328607"/>
                  <a:gd name="connsiteY12" fmla="*/ 6426 h 336963"/>
                  <a:gd name="connsiteX0" fmla="*/ 1720 w 328607"/>
                  <a:gd name="connsiteY0" fmla="*/ 6426 h 336963"/>
                  <a:gd name="connsiteX1" fmla="*/ 18897 w 328607"/>
                  <a:gd name="connsiteY1" fmla="*/ 15881 h 336963"/>
                  <a:gd name="connsiteX2" fmla="*/ 36652 w 328607"/>
                  <a:gd name="connsiteY2" fmla="*/ 21799 h 336963"/>
                  <a:gd name="connsiteX3" fmla="*/ 119510 w 328607"/>
                  <a:gd name="connsiteY3" fmla="*/ 45473 h 336963"/>
                  <a:gd name="connsiteX4" fmla="*/ 220124 w 328607"/>
                  <a:gd name="connsiteY4" fmla="*/ 45473 h 336963"/>
                  <a:gd name="connsiteX5" fmla="*/ 318426 w 328607"/>
                  <a:gd name="connsiteY5" fmla="*/ 9315 h 336963"/>
                  <a:gd name="connsiteX6" fmla="*/ 326102 w 328607"/>
                  <a:gd name="connsiteY6" fmla="*/ 27601 h 336963"/>
                  <a:gd name="connsiteX7" fmla="*/ 323766 w 328607"/>
                  <a:gd name="connsiteY7" fmla="*/ 285540 h 336963"/>
                  <a:gd name="connsiteX8" fmla="*/ 290705 w 328607"/>
                  <a:gd name="connsiteY8" fmla="*/ 330714 h 336963"/>
                  <a:gd name="connsiteX9" fmla="*/ 12094 w 328607"/>
                  <a:gd name="connsiteY9" fmla="*/ 198237 h 336963"/>
                  <a:gd name="connsiteX10" fmla="*/ 1649 w 328607"/>
                  <a:gd name="connsiteY10" fmla="*/ 124355 h 336963"/>
                  <a:gd name="connsiteX11" fmla="*/ 598 w 328607"/>
                  <a:gd name="connsiteY11" fmla="*/ 46549 h 336963"/>
                  <a:gd name="connsiteX12" fmla="*/ 1720 w 328607"/>
                  <a:gd name="connsiteY12" fmla="*/ 6426 h 336963"/>
                  <a:gd name="connsiteX0" fmla="*/ 1720 w 328607"/>
                  <a:gd name="connsiteY0" fmla="*/ 6426 h 336963"/>
                  <a:gd name="connsiteX1" fmla="*/ 18897 w 328607"/>
                  <a:gd name="connsiteY1" fmla="*/ 15881 h 336963"/>
                  <a:gd name="connsiteX2" fmla="*/ 36652 w 328607"/>
                  <a:gd name="connsiteY2" fmla="*/ 21799 h 336963"/>
                  <a:gd name="connsiteX3" fmla="*/ 119510 w 328607"/>
                  <a:gd name="connsiteY3" fmla="*/ 45473 h 336963"/>
                  <a:gd name="connsiteX4" fmla="*/ 220124 w 328607"/>
                  <a:gd name="connsiteY4" fmla="*/ 45473 h 336963"/>
                  <a:gd name="connsiteX5" fmla="*/ 318426 w 328607"/>
                  <a:gd name="connsiteY5" fmla="*/ 9315 h 336963"/>
                  <a:gd name="connsiteX6" fmla="*/ 326102 w 328607"/>
                  <a:gd name="connsiteY6" fmla="*/ 27601 h 336963"/>
                  <a:gd name="connsiteX7" fmla="*/ 323766 w 328607"/>
                  <a:gd name="connsiteY7" fmla="*/ 285540 h 336963"/>
                  <a:gd name="connsiteX8" fmla="*/ 290705 w 328607"/>
                  <a:gd name="connsiteY8" fmla="*/ 330714 h 336963"/>
                  <a:gd name="connsiteX9" fmla="*/ 4950 w 328607"/>
                  <a:gd name="connsiteY9" fmla="*/ 198237 h 336963"/>
                  <a:gd name="connsiteX10" fmla="*/ 1649 w 328607"/>
                  <a:gd name="connsiteY10" fmla="*/ 124355 h 336963"/>
                  <a:gd name="connsiteX11" fmla="*/ 598 w 328607"/>
                  <a:gd name="connsiteY11" fmla="*/ 46549 h 336963"/>
                  <a:gd name="connsiteX12" fmla="*/ 1720 w 328607"/>
                  <a:gd name="connsiteY12" fmla="*/ 6426 h 336963"/>
                  <a:gd name="connsiteX0" fmla="*/ 1720 w 328607"/>
                  <a:gd name="connsiteY0" fmla="*/ 6426 h 336963"/>
                  <a:gd name="connsiteX1" fmla="*/ 18897 w 328607"/>
                  <a:gd name="connsiteY1" fmla="*/ 15881 h 336963"/>
                  <a:gd name="connsiteX2" fmla="*/ 36652 w 328607"/>
                  <a:gd name="connsiteY2" fmla="*/ 21799 h 336963"/>
                  <a:gd name="connsiteX3" fmla="*/ 119510 w 328607"/>
                  <a:gd name="connsiteY3" fmla="*/ 45473 h 336963"/>
                  <a:gd name="connsiteX4" fmla="*/ 220124 w 328607"/>
                  <a:gd name="connsiteY4" fmla="*/ 45473 h 336963"/>
                  <a:gd name="connsiteX5" fmla="*/ 318426 w 328607"/>
                  <a:gd name="connsiteY5" fmla="*/ 9315 h 336963"/>
                  <a:gd name="connsiteX6" fmla="*/ 326102 w 328607"/>
                  <a:gd name="connsiteY6" fmla="*/ 27601 h 336963"/>
                  <a:gd name="connsiteX7" fmla="*/ 323766 w 328607"/>
                  <a:gd name="connsiteY7" fmla="*/ 285540 h 336963"/>
                  <a:gd name="connsiteX8" fmla="*/ 290705 w 328607"/>
                  <a:gd name="connsiteY8" fmla="*/ 330714 h 336963"/>
                  <a:gd name="connsiteX9" fmla="*/ 4950 w 328607"/>
                  <a:gd name="connsiteY9" fmla="*/ 198237 h 336963"/>
                  <a:gd name="connsiteX10" fmla="*/ 1649 w 328607"/>
                  <a:gd name="connsiteY10" fmla="*/ 124355 h 336963"/>
                  <a:gd name="connsiteX11" fmla="*/ 598 w 328607"/>
                  <a:gd name="connsiteY11" fmla="*/ 46549 h 336963"/>
                  <a:gd name="connsiteX12" fmla="*/ 1720 w 328607"/>
                  <a:gd name="connsiteY12" fmla="*/ 6426 h 336963"/>
                  <a:gd name="connsiteX0" fmla="*/ 1428 w 328315"/>
                  <a:gd name="connsiteY0" fmla="*/ 6521 h 337058"/>
                  <a:gd name="connsiteX1" fmla="*/ 18605 w 328315"/>
                  <a:gd name="connsiteY1" fmla="*/ 15976 h 337058"/>
                  <a:gd name="connsiteX2" fmla="*/ 36360 w 328315"/>
                  <a:gd name="connsiteY2" fmla="*/ 21894 h 337058"/>
                  <a:gd name="connsiteX3" fmla="*/ 119218 w 328315"/>
                  <a:gd name="connsiteY3" fmla="*/ 45568 h 337058"/>
                  <a:gd name="connsiteX4" fmla="*/ 219832 w 328315"/>
                  <a:gd name="connsiteY4" fmla="*/ 45568 h 337058"/>
                  <a:gd name="connsiteX5" fmla="*/ 318134 w 328315"/>
                  <a:gd name="connsiteY5" fmla="*/ 9410 h 337058"/>
                  <a:gd name="connsiteX6" fmla="*/ 325810 w 328315"/>
                  <a:gd name="connsiteY6" fmla="*/ 27696 h 337058"/>
                  <a:gd name="connsiteX7" fmla="*/ 323474 w 328315"/>
                  <a:gd name="connsiteY7" fmla="*/ 285635 h 337058"/>
                  <a:gd name="connsiteX8" fmla="*/ 290413 w 328315"/>
                  <a:gd name="connsiteY8" fmla="*/ 330809 h 337058"/>
                  <a:gd name="connsiteX9" fmla="*/ 4658 w 328315"/>
                  <a:gd name="connsiteY9" fmla="*/ 198332 h 337058"/>
                  <a:gd name="connsiteX10" fmla="*/ 1357 w 328315"/>
                  <a:gd name="connsiteY10" fmla="*/ 124450 h 337058"/>
                  <a:gd name="connsiteX11" fmla="*/ 1428 w 328315"/>
                  <a:gd name="connsiteY11" fmla="*/ 6521 h 337058"/>
                  <a:gd name="connsiteX0" fmla="*/ 1428 w 343552"/>
                  <a:gd name="connsiteY0" fmla="*/ 6521 h 343200"/>
                  <a:gd name="connsiteX1" fmla="*/ 18605 w 343552"/>
                  <a:gd name="connsiteY1" fmla="*/ 15976 h 343200"/>
                  <a:gd name="connsiteX2" fmla="*/ 36360 w 343552"/>
                  <a:gd name="connsiteY2" fmla="*/ 21894 h 343200"/>
                  <a:gd name="connsiteX3" fmla="*/ 119218 w 343552"/>
                  <a:gd name="connsiteY3" fmla="*/ 45568 h 343200"/>
                  <a:gd name="connsiteX4" fmla="*/ 219832 w 343552"/>
                  <a:gd name="connsiteY4" fmla="*/ 45568 h 343200"/>
                  <a:gd name="connsiteX5" fmla="*/ 318134 w 343552"/>
                  <a:gd name="connsiteY5" fmla="*/ 9410 h 343200"/>
                  <a:gd name="connsiteX6" fmla="*/ 325810 w 343552"/>
                  <a:gd name="connsiteY6" fmla="*/ 27696 h 343200"/>
                  <a:gd name="connsiteX7" fmla="*/ 323474 w 343552"/>
                  <a:gd name="connsiteY7" fmla="*/ 285635 h 343200"/>
                  <a:gd name="connsiteX8" fmla="*/ 318988 w 343552"/>
                  <a:gd name="connsiteY8" fmla="*/ 337953 h 343200"/>
                  <a:gd name="connsiteX9" fmla="*/ 4658 w 343552"/>
                  <a:gd name="connsiteY9" fmla="*/ 198332 h 343200"/>
                  <a:gd name="connsiteX10" fmla="*/ 1357 w 343552"/>
                  <a:gd name="connsiteY10" fmla="*/ 124450 h 343200"/>
                  <a:gd name="connsiteX11" fmla="*/ 1428 w 343552"/>
                  <a:gd name="connsiteY11" fmla="*/ 6521 h 343200"/>
                  <a:gd name="connsiteX0" fmla="*/ 1428 w 328315"/>
                  <a:gd name="connsiteY0" fmla="*/ 6521 h 349205"/>
                  <a:gd name="connsiteX1" fmla="*/ 18605 w 328315"/>
                  <a:gd name="connsiteY1" fmla="*/ 15976 h 349205"/>
                  <a:gd name="connsiteX2" fmla="*/ 36360 w 328315"/>
                  <a:gd name="connsiteY2" fmla="*/ 21894 h 349205"/>
                  <a:gd name="connsiteX3" fmla="*/ 119218 w 328315"/>
                  <a:gd name="connsiteY3" fmla="*/ 45568 h 349205"/>
                  <a:gd name="connsiteX4" fmla="*/ 219832 w 328315"/>
                  <a:gd name="connsiteY4" fmla="*/ 45568 h 349205"/>
                  <a:gd name="connsiteX5" fmla="*/ 318134 w 328315"/>
                  <a:gd name="connsiteY5" fmla="*/ 9410 h 349205"/>
                  <a:gd name="connsiteX6" fmla="*/ 325810 w 328315"/>
                  <a:gd name="connsiteY6" fmla="*/ 27696 h 349205"/>
                  <a:gd name="connsiteX7" fmla="*/ 323474 w 328315"/>
                  <a:gd name="connsiteY7" fmla="*/ 285635 h 349205"/>
                  <a:gd name="connsiteX8" fmla="*/ 318988 w 328315"/>
                  <a:gd name="connsiteY8" fmla="*/ 337953 h 349205"/>
                  <a:gd name="connsiteX9" fmla="*/ 4658 w 328315"/>
                  <a:gd name="connsiteY9" fmla="*/ 198332 h 349205"/>
                  <a:gd name="connsiteX10" fmla="*/ 1357 w 328315"/>
                  <a:gd name="connsiteY10" fmla="*/ 124450 h 349205"/>
                  <a:gd name="connsiteX11" fmla="*/ 1428 w 328315"/>
                  <a:gd name="connsiteY11" fmla="*/ 6521 h 349205"/>
                  <a:gd name="connsiteX0" fmla="*/ 1428 w 355543"/>
                  <a:gd name="connsiteY0" fmla="*/ 6521 h 339141"/>
                  <a:gd name="connsiteX1" fmla="*/ 18605 w 355543"/>
                  <a:gd name="connsiteY1" fmla="*/ 15976 h 339141"/>
                  <a:gd name="connsiteX2" fmla="*/ 36360 w 355543"/>
                  <a:gd name="connsiteY2" fmla="*/ 21894 h 339141"/>
                  <a:gd name="connsiteX3" fmla="*/ 119218 w 355543"/>
                  <a:gd name="connsiteY3" fmla="*/ 45568 h 339141"/>
                  <a:gd name="connsiteX4" fmla="*/ 219832 w 355543"/>
                  <a:gd name="connsiteY4" fmla="*/ 45568 h 339141"/>
                  <a:gd name="connsiteX5" fmla="*/ 318134 w 355543"/>
                  <a:gd name="connsiteY5" fmla="*/ 9410 h 339141"/>
                  <a:gd name="connsiteX6" fmla="*/ 325810 w 355543"/>
                  <a:gd name="connsiteY6" fmla="*/ 27696 h 339141"/>
                  <a:gd name="connsiteX7" fmla="*/ 323474 w 355543"/>
                  <a:gd name="connsiteY7" fmla="*/ 285635 h 339141"/>
                  <a:gd name="connsiteX8" fmla="*/ 318988 w 355543"/>
                  <a:gd name="connsiteY8" fmla="*/ 337953 h 339141"/>
                  <a:gd name="connsiteX9" fmla="*/ 4658 w 355543"/>
                  <a:gd name="connsiteY9" fmla="*/ 198332 h 339141"/>
                  <a:gd name="connsiteX10" fmla="*/ 1357 w 355543"/>
                  <a:gd name="connsiteY10" fmla="*/ 124450 h 339141"/>
                  <a:gd name="connsiteX11" fmla="*/ 1428 w 355543"/>
                  <a:gd name="connsiteY11" fmla="*/ 6521 h 339141"/>
                  <a:gd name="connsiteX0" fmla="*/ 1428 w 328315"/>
                  <a:gd name="connsiteY0" fmla="*/ 6521 h 367341"/>
                  <a:gd name="connsiteX1" fmla="*/ 18605 w 328315"/>
                  <a:gd name="connsiteY1" fmla="*/ 15976 h 367341"/>
                  <a:gd name="connsiteX2" fmla="*/ 36360 w 328315"/>
                  <a:gd name="connsiteY2" fmla="*/ 21894 h 367341"/>
                  <a:gd name="connsiteX3" fmla="*/ 119218 w 328315"/>
                  <a:gd name="connsiteY3" fmla="*/ 45568 h 367341"/>
                  <a:gd name="connsiteX4" fmla="*/ 219832 w 328315"/>
                  <a:gd name="connsiteY4" fmla="*/ 45568 h 367341"/>
                  <a:gd name="connsiteX5" fmla="*/ 318134 w 328315"/>
                  <a:gd name="connsiteY5" fmla="*/ 9410 h 367341"/>
                  <a:gd name="connsiteX6" fmla="*/ 325810 w 328315"/>
                  <a:gd name="connsiteY6" fmla="*/ 27696 h 367341"/>
                  <a:gd name="connsiteX7" fmla="*/ 323474 w 328315"/>
                  <a:gd name="connsiteY7" fmla="*/ 285635 h 367341"/>
                  <a:gd name="connsiteX8" fmla="*/ 318988 w 328315"/>
                  <a:gd name="connsiteY8" fmla="*/ 337953 h 367341"/>
                  <a:gd name="connsiteX9" fmla="*/ 4658 w 328315"/>
                  <a:gd name="connsiteY9" fmla="*/ 198332 h 367341"/>
                  <a:gd name="connsiteX10" fmla="*/ 1357 w 328315"/>
                  <a:gd name="connsiteY10" fmla="*/ 124450 h 367341"/>
                  <a:gd name="connsiteX11" fmla="*/ 1428 w 328315"/>
                  <a:gd name="connsiteY11" fmla="*/ 6521 h 367341"/>
                  <a:gd name="connsiteX0" fmla="*/ 1428 w 328534"/>
                  <a:gd name="connsiteY0" fmla="*/ 6521 h 391119"/>
                  <a:gd name="connsiteX1" fmla="*/ 18605 w 328534"/>
                  <a:gd name="connsiteY1" fmla="*/ 15976 h 391119"/>
                  <a:gd name="connsiteX2" fmla="*/ 36360 w 328534"/>
                  <a:gd name="connsiteY2" fmla="*/ 21894 h 391119"/>
                  <a:gd name="connsiteX3" fmla="*/ 119218 w 328534"/>
                  <a:gd name="connsiteY3" fmla="*/ 45568 h 391119"/>
                  <a:gd name="connsiteX4" fmla="*/ 219832 w 328534"/>
                  <a:gd name="connsiteY4" fmla="*/ 45568 h 391119"/>
                  <a:gd name="connsiteX5" fmla="*/ 318134 w 328534"/>
                  <a:gd name="connsiteY5" fmla="*/ 9410 h 391119"/>
                  <a:gd name="connsiteX6" fmla="*/ 325810 w 328534"/>
                  <a:gd name="connsiteY6" fmla="*/ 27696 h 391119"/>
                  <a:gd name="connsiteX7" fmla="*/ 323474 w 328534"/>
                  <a:gd name="connsiteY7" fmla="*/ 285635 h 391119"/>
                  <a:gd name="connsiteX8" fmla="*/ 323750 w 328534"/>
                  <a:gd name="connsiteY8" fmla="*/ 364147 h 391119"/>
                  <a:gd name="connsiteX9" fmla="*/ 4658 w 328534"/>
                  <a:gd name="connsiteY9" fmla="*/ 198332 h 391119"/>
                  <a:gd name="connsiteX10" fmla="*/ 1357 w 328534"/>
                  <a:gd name="connsiteY10" fmla="*/ 124450 h 391119"/>
                  <a:gd name="connsiteX11" fmla="*/ 1428 w 328534"/>
                  <a:gd name="connsiteY11" fmla="*/ 6521 h 391119"/>
                  <a:gd name="connsiteX0" fmla="*/ 1428 w 330471"/>
                  <a:gd name="connsiteY0" fmla="*/ 6521 h 387427"/>
                  <a:gd name="connsiteX1" fmla="*/ 18605 w 330471"/>
                  <a:gd name="connsiteY1" fmla="*/ 15976 h 387427"/>
                  <a:gd name="connsiteX2" fmla="*/ 36360 w 330471"/>
                  <a:gd name="connsiteY2" fmla="*/ 21894 h 387427"/>
                  <a:gd name="connsiteX3" fmla="*/ 119218 w 330471"/>
                  <a:gd name="connsiteY3" fmla="*/ 45568 h 387427"/>
                  <a:gd name="connsiteX4" fmla="*/ 219832 w 330471"/>
                  <a:gd name="connsiteY4" fmla="*/ 45568 h 387427"/>
                  <a:gd name="connsiteX5" fmla="*/ 318134 w 330471"/>
                  <a:gd name="connsiteY5" fmla="*/ 9410 h 387427"/>
                  <a:gd name="connsiteX6" fmla="*/ 325810 w 330471"/>
                  <a:gd name="connsiteY6" fmla="*/ 27696 h 387427"/>
                  <a:gd name="connsiteX7" fmla="*/ 323474 w 330471"/>
                  <a:gd name="connsiteY7" fmla="*/ 285635 h 387427"/>
                  <a:gd name="connsiteX8" fmla="*/ 323750 w 330471"/>
                  <a:gd name="connsiteY8" fmla="*/ 364147 h 387427"/>
                  <a:gd name="connsiteX9" fmla="*/ 299932 w 330471"/>
                  <a:gd name="connsiteY9" fmla="*/ 374545 h 387427"/>
                  <a:gd name="connsiteX10" fmla="*/ 4658 w 330471"/>
                  <a:gd name="connsiteY10" fmla="*/ 198332 h 387427"/>
                  <a:gd name="connsiteX11" fmla="*/ 1357 w 330471"/>
                  <a:gd name="connsiteY11" fmla="*/ 124450 h 387427"/>
                  <a:gd name="connsiteX12" fmla="*/ 1428 w 330471"/>
                  <a:gd name="connsiteY12" fmla="*/ 6521 h 387427"/>
                  <a:gd name="connsiteX0" fmla="*/ 1428 w 347219"/>
                  <a:gd name="connsiteY0" fmla="*/ 6521 h 367325"/>
                  <a:gd name="connsiteX1" fmla="*/ 18605 w 347219"/>
                  <a:gd name="connsiteY1" fmla="*/ 15976 h 367325"/>
                  <a:gd name="connsiteX2" fmla="*/ 36360 w 347219"/>
                  <a:gd name="connsiteY2" fmla="*/ 21894 h 367325"/>
                  <a:gd name="connsiteX3" fmla="*/ 119218 w 347219"/>
                  <a:gd name="connsiteY3" fmla="*/ 45568 h 367325"/>
                  <a:gd name="connsiteX4" fmla="*/ 219832 w 347219"/>
                  <a:gd name="connsiteY4" fmla="*/ 45568 h 367325"/>
                  <a:gd name="connsiteX5" fmla="*/ 318134 w 347219"/>
                  <a:gd name="connsiteY5" fmla="*/ 9410 h 367325"/>
                  <a:gd name="connsiteX6" fmla="*/ 325810 w 347219"/>
                  <a:gd name="connsiteY6" fmla="*/ 27696 h 367325"/>
                  <a:gd name="connsiteX7" fmla="*/ 323474 w 347219"/>
                  <a:gd name="connsiteY7" fmla="*/ 285635 h 367325"/>
                  <a:gd name="connsiteX8" fmla="*/ 323750 w 347219"/>
                  <a:gd name="connsiteY8" fmla="*/ 364147 h 367325"/>
                  <a:gd name="connsiteX9" fmla="*/ 4658 w 347219"/>
                  <a:gd name="connsiteY9" fmla="*/ 198332 h 367325"/>
                  <a:gd name="connsiteX10" fmla="*/ 1357 w 347219"/>
                  <a:gd name="connsiteY10" fmla="*/ 124450 h 367325"/>
                  <a:gd name="connsiteX11" fmla="*/ 1428 w 347219"/>
                  <a:gd name="connsiteY11" fmla="*/ 6521 h 367325"/>
                  <a:gd name="connsiteX0" fmla="*/ 1428 w 349927"/>
                  <a:gd name="connsiteY0" fmla="*/ 6521 h 378230"/>
                  <a:gd name="connsiteX1" fmla="*/ 18605 w 349927"/>
                  <a:gd name="connsiteY1" fmla="*/ 15976 h 378230"/>
                  <a:gd name="connsiteX2" fmla="*/ 36360 w 349927"/>
                  <a:gd name="connsiteY2" fmla="*/ 21894 h 378230"/>
                  <a:gd name="connsiteX3" fmla="*/ 119218 w 349927"/>
                  <a:gd name="connsiteY3" fmla="*/ 45568 h 378230"/>
                  <a:gd name="connsiteX4" fmla="*/ 219832 w 349927"/>
                  <a:gd name="connsiteY4" fmla="*/ 45568 h 378230"/>
                  <a:gd name="connsiteX5" fmla="*/ 318134 w 349927"/>
                  <a:gd name="connsiteY5" fmla="*/ 9410 h 378230"/>
                  <a:gd name="connsiteX6" fmla="*/ 325810 w 349927"/>
                  <a:gd name="connsiteY6" fmla="*/ 27696 h 378230"/>
                  <a:gd name="connsiteX7" fmla="*/ 323474 w 349927"/>
                  <a:gd name="connsiteY7" fmla="*/ 285635 h 378230"/>
                  <a:gd name="connsiteX8" fmla="*/ 330889 w 349927"/>
                  <a:gd name="connsiteY8" fmla="*/ 360258 h 378230"/>
                  <a:gd name="connsiteX9" fmla="*/ 323750 w 349927"/>
                  <a:gd name="connsiteY9" fmla="*/ 364147 h 378230"/>
                  <a:gd name="connsiteX10" fmla="*/ 4658 w 349927"/>
                  <a:gd name="connsiteY10" fmla="*/ 198332 h 378230"/>
                  <a:gd name="connsiteX11" fmla="*/ 1357 w 349927"/>
                  <a:gd name="connsiteY11" fmla="*/ 124450 h 378230"/>
                  <a:gd name="connsiteX12" fmla="*/ 1428 w 349927"/>
                  <a:gd name="connsiteY12" fmla="*/ 6521 h 378230"/>
                  <a:gd name="connsiteX0" fmla="*/ 1428 w 358043"/>
                  <a:gd name="connsiteY0" fmla="*/ 6521 h 383283"/>
                  <a:gd name="connsiteX1" fmla="*/ 18605 w 358043"/>
                  <a:gd name="connsiteY1" fmla="*/ 15976 h 383283"/>
                  <a:gd name="connsiteX2" fmla="*/ 36360 w 358043"/>
                  <a:gd name="connsiteY2" fmla="*/ 21894 h 383283"/>
                  <a:gd name="connsiteX3" fmla="*/ 119218 w 358043"/>
                  <a:gd name="connsiteY3" fmla="*/ 45568 h 383283"/>
                  <a:gd name="connsiteX4" fmla="*/ 219832 w 358043"/>
                  <a:gd name="connsiteY4" fmla="*/ 45568 h 383283"/>
                  <a:gd name="connsiteX5" fmla="*/ 318134 w 358043"/>
                  <a:gd name="connsiteY5" fmla="*/ 9410 h 383283"/>
                  <a:gd name="connsiteX6" fmla="*/ 325810 w 358043"/>
                  <a:gd name="connsiteY6" fmla="*/ 27696 h 383283"/>
                  <a:gd name="connsiteX7" fmla="*/ 323474 w 358043"/>
                  <a:gd name="connsiteY7" fmla="*/ 285635 h 383283"/>
                  <a:gd name="connsiteX8" fmla="*/ 330889 w 358043"/>
                  <a:gd name="connsiteY8" fmla="*/ 360258 h 383283"/>
                  <a:gd name="connsiteX9" fmla="*/ 349939 w 358043"/>
                  <a:gd name="connsiteY9" fmla="*/ 379307 h 383283"/>
                  <a:gd name="connsiteX10" fmla="*/ 323750 w 358043"/>
                  <a:gd name="connsiteY10" fmla="*/ 364147 h 383283"/>
                  <a:gd name="connsiteX11" fmla="*/ 4658 w 358043"/>
                  <a:gd name="connsiteY11" fmla="*/ 198332 h 383283"/>
                  <a:gd name="connsiteX12" fmla="*/ 1357 w 358043"/>
                  <a:gd name="connsiteY12" fmla="*/ 124450 h 383283"/>
                  <a:gd name="connsiteX13" fmla="*/ 1428 w 358043"/>
                  <a:gd name="connsiteY13" fmla="*/ 6521 h 383283"/>
                  <a:gd name="connsiteX0" fmla="*/ 1428 w 349927"/>
                  <a:gd name="connsiteY0" fmla="*/ 6521 h 378230"/>
                  <a:gd name="connsiteX1" fmla="*/ 18605 w 349927"/>
                  <a:gd name="connsiteY1" fmla="*/ 15976 h 378230"/>
                  <a:gd name="connsiteX2" fmla="*/ 36360 w 349927"/>
                  <a:gd name="connsiteY2" fmla="*/ 21894 h 378230"/>
                  <a:gd name="connsiteX3" fmla="*/ 119218 w 349927"/>
                  <a:gd name="connsiteY3" fmla="*/ 45568 h 378230"/>
                  <a:gd name="connsiteX4" fmla="*/ 219832 w 349927"/>
                  <a:gd name="connsiteY4" fmla="*/ 45568 h 378230"/>
                  <a:gd name="connsiteX5" fmla="*/ 318134 w 349927"/>
                  <a:gd name="connsiteY5" fmla="*/ 9410 h 378230"/>
                  <a:gd name="connsiteX6" fmla="*/ 325810 w 349927"/>
                  <a:gd name="connsiteY6" fmla="*/ 27696 h 378230"/>
                  <a:gd name="connsiteX7" fmla="*/ 323474 w 349927"/>
                  <a:gd name="connsiteY7" fmla="*/ 285635 h 378230"/>
                  <a:gd name="connsiteX8" fmla="*/ 330889 w 349927"/>
                  <a:gd name="connsiteY8" fmla="*/ 360258 h 378230"/>
                  <a:gd name="connsiteX9" fmla="*/ 323750 w 349927"/>
                  <a:gd name="connsiteY9" fmla="*/ 364147 h 378230"/>
                  <a:gd name="connsiteX10" fmla="*/ 4658 w 349927"/>
                  <a:gd name="connsiteY10" fmla="*/ 198332 h 378230"/>
                  <a:gd name="connsiteX11" fmla="*/ 1357 w 349927"/>
                  <a:gd name="connsiteY11" fmla="*/ 124450 h 378230"/>
                  <a:gd name="connsiteX12" fmla="*/ 1428 w 349927"/>
                  <a:gd name="connsiteY12" fmla="*/ 6521 h 378230"/>
                  <a:gd name="connsiteX0" fmla="*/ 1428 w 331485"/>
                  <a:gd name="connsiteY0" fmla="*/ 6521 h 370199"/>
                  <a:gd name="connsiteX1" fmla="*/ 18605 w 331485"/>
                  <a:gd name="connsiteY1" fmla="*/ 15976 h 370199"/>
                  <a:gd name="connsiteX2" fmla="*/ 36360 w 331485"/>
                  <a:gd name="connsiteY2" fmla="*/ 21894 h 370199"/>
                  <a:gd name="connsiteX3" fmla="*/ 119218 w 331485"/>
                  <a:gd name="connsiteY3" fmla="*/ 45568 h 370199"/>
                  <a:gd name="connsiteX4" fmla="*/ 219832 w 331485"/>
                  <a:gd name="connsiteY4" fmla="*/ 45568 h 370199"/>
                  <a:gd name="connsiteX5" fmla="*/ 318134 w 331485"/>
                  <a:gd name="connsiteY5" fmla="*/ 9410 h 370199"/>
                  <a:gd name="connsiteX6" fmla="*/ 325810 w 331485"/>
                  <a:gd name="connsiteY6" fmla="*/ 27696 h 370199"/>
                  <a:gd name="connsiteX7" fmla="*/ 323474 w 331485"/>
                  <a:gd name="connsiteY7" fmla="*/ 285635 h 370199"/>
                  <a:gd name="connsiteX8" fmla="*/ 330889 w 331485"/>
                  <a:gd name="connsiteY8" fmla="*/ 360258 h 370199"/>
                  <a:gd name="connsiteX9" fmla="*/ 285650 w 331485"/>
                  <a:gd name="connsiteY9" fmla="*/ 349860 h 370199"/>
                  <a:gd name="connsiteX10" fmla="*/ 4658 w 331485"/>
                  <a:gd name="connsiteY10" fmla="*/ 198332 h 370199"/>
                  <a:gd name="connsiteX11" fmla="*/ 1357 w 331485"/>
                  <a:gd name="connsiteY11" fmla="*/ 124450 h 370199"/>
                  <a:gd name="connsiteX12" fmla="*/ 1428 w 331485"/>
                  <a:gd name="connsiteY12" fmla="*/ 6521 h 370199"/>
                  <a:gd name="connsiteX0" fmla="*/ 1428 w 331485"/>
                  <a:gd name="connsiteY0" fmla="*/ 6521 h 373337"/>
                  <a:gd name="connsiteX1" fmla="*/ 18605 w 331485"/>
                  <a:gd name="connsiteY1" fmla="*/ 15976 h 373337"/>
                  <a:gd name="connsiteX2" fmla="*/ 36360 w 331485"/>
                  <a:gd name="connsiteY2" fmla="*/ 21894 h 373337"/>
                  <a:gd name="connsiteX3" fmla="*/ 119218 w 331485"/>
                  <a:gd name="connsiteY3" fmla="*/ 45568 h 373337"/>
                  <a:gd name="connsiteX4" fmla="*/ 219832 w 331485"/>
                  <a:gd name="connsiteY4" fmla="*/ 45568 h 373337"/>
                  <a:gd name="connsiteX5" fmla="*/ 318134 w 331485"/>
                  <a:gd name="connsiteY5" fmla="*/ 9410 h 373337"/>
                  <a:gd name="connsiteX6" fmla="*/ 325810 w 331485"/>
                  <a:gd name="connsiteY6" fmla="*/ 27696 h 373337"/>
                  <a:gd name="connsiteX7" fmla="*/ 323474 w 331485"/>
                  <a:gd name="connsiteY7" fmla="*/ 285635 h 373337"/>
                  <a:gd name="connsiteX8" fmla="*/ 330889 w 331485"/>
                  <a:gd name="connsiteY8" fmla="*/ 365020 h 373337"/>
                  <a:gd name="connsiteX9" fmla="*/ 285650 w 331485"/>
                  <a:gd name="connsiteY9" fmla="*/ 349860 h 373337"/>
                  <a:gd name="connsiteX10" fmla="*/ 4658 w 331485"/>
                  <a:gd name="connsiteY10" fmla="*/ 198332 h 373337"/>
                  <a:gd name="connsiteX11" fmla="*/ 1357 w 331485"/>
                  <a:gd name="connsiteY11" fmla="*/ 124450 h 373337"/>
                  <a:gd name="connsiteX12" fmla="*/ 1428 w 331485"/>
                  <a:gd name="connsiteY12" fmla="*/ 6521 h 373337"/>
                  <a:gd name="connsiteX0" fmla="*/ 1428 w 330893"/>
                  <a:gd name="connsiteY0" fmla="*/ 6521 h 370516"/>
                  <a:gd name="connsiteX1" fmla="*/ 18605 w 330893"/>
                  <a:gd name="connsiteY1" fmla="*/ 15976 h 370516"/>
                  <a:gd name="connsiteX2" fmla="*/ 36360 w 330893"/>
                  <a:gd name="connsiteY2" fmla="*/ 21894 h 370516"/>
                  <a:gd name="connsiteX3" fmla="*/ 119218 w 330893"/>
                  <a:gd name="connsiteY3" fmla="*/ 45568 h 370516"/>
                  <a:gd name="connsiteX4" fmla="*/ 219832 w 330893"/>
                  <a:gd name="connsiteY4" fmla="*/ 45568 h 370516"/>
                  <a:gd name="connsiteX5" fmla="*/ 318134 w 330893"/>
                  <a:gd name="connsiteY5" fmla="*/ 9410 h 370516"/>
                  <a:gd name="connsiteX6" fmla="*/ 325810 w 330893"/>
                  <a:gd name="connsiteY6" fmla="*/ 27696 h 370516"/>
                  <a:gd name="connsiteX7" fmla="*/ 323474 w 330893"/>
                  <a:gd name="connsiteY7" fmla="*/ 285635 h 370516"/>
                  <a:gd name="connsiteX8" fmla="*/ 330889 w 330893"/>
                  <a:gd name="connsiteY8" fmla="*/ 365020 h 370516"/>
                  <a:gd name="connsiteX9" fmla="*/ 285650 w 330893"/>
                  <a:gd name="connsiteY9" fmla="*/ 349860 h 370516"/>
                  <a:gd name="connsiteX10" fmla="*/ 56919 w 330893"/>
                  <a:gd name="connsiteY10" fmla="*/ 269813 h 370516"/>
                  <a:gd name="connsiteX11" fmla="*/ 4658 w 330893"/>
                  <a:gd name="connsiteY11" fmla="*/ 198332 h 370516"/>
                  <a:gd name="connsiteX12" fmla="*/ 1357 w 330893"/>
                  <a:gd name="connsiteY12" fmla="*/ 124450 h 370516"/>
                  <a:gd name="connsiteX13" fmla="*/ 1428 w 330893"/>
                  <a:gd name="connsiteY13" fmla="*/ 6521 h 370516"/>
                  <a:gd name="connsiteX0" fmla="*/ 1428 w 330889"/>
                  <a:gd name="connsiteY0" fmla="*/ 6521 h 369024"/>
                  <a:gd name="connsiteX1" fmla="*/ 18605 w 330889"/>
                  <a:gd name="connsiteY1" fmla="*/ 15976 h 369024"/>
                  <a:gd name="connsiteX2" fmla="*/ 36360 w 330889"/>
                  <a:gd name="connsiteY2" fmla="*/ 21894 h 369024"/>
                  <a:gd name="connsiteX3" fmla="*/ 119218 w 330889"/>
                  <a:gd name="connsiteY3" fmla="*/ 45568 h 369024"/>
                  <a:gd name="connsiteX4" fmla="*/ 219832 w 330889"/>
                  <a:gd name="connsiteY4" fmla="*/ 45568 h 369024"/>
                  <a:gd name="connsiteX5" fmla="*/ 318134 w 330889"/>
                  <a:gd name="connsiteY5" fmla="*/ 9410 h 369024"/>
                  <a:gd name="connsiteX6" fmla="*/ 325810 w 330889"/>
                  <a:gd name="connsiteY6" fmla="*/ 27696 h 369024"/>
                  <a:gd name="connsiteX7" fmla="*/ 323474 w 330889"/>
                  <a:gd name="connsiteY7" fmla="*/ 285635 h 369024"/>
                  <a:gd name="connsiteX8" fmla="*/ 330889 w 330889"/>
                  <a:gd name="connsiteY8" fmla="*/ 365020 h 369024"/>
                  <a:gd name="connsiteX9" fmla="*/ 285650 w 330889"/>
                  <a:gd name="connsiteY9" fmla="*/ 349860 h 369024"/>
                  <a:gd name="connsiteX10" fmla="*/ 166457 w 330889"/>
                  <a:gd name="connsiteY10" fmla="*/ 331726 h 369024"/>
                  <a:gd name="connsiteX11" fmla="*/ 56919 w 330889"/>
                  <a:gd name="connsiteY11" fmla="*/ 269813 h 369024"/>
                  <a:gd name="connsiteX12" fmla="*/ 4658 w 330889"/>
                  <a:gd name="connsiteY12" fmla="*/ 198332 h 369024"/>
                  <a:gd name="connsiteX13" fmla="*/ 1357 w 330889"/>
                  <a:gd name="connsiteY13" fmla="*/ 124450 h 369024"/>
                  <a:gd name="connsiteX14" fmla="*/ 1428 w 330889"/>
                  <a:gd name="connsiteY14" fmla="*/ 6521 h 369024"/>
                  <a:gd name="connsiteX0" fmla="*/ 1428 w 330889"/>
                  <a:gd name="connsiteY0" fmla="*/ 6521 h 372860"/>
                  <a:gd name="connsiteX1" fmla="*/ 18605 w 330889"/>
                  <a:gd name="connsiteY1" fmla="*/ 15976 h 372860"/>
                  <a:gd name="connsiteX2" fmla="*/ 36360 w 330889"/>
                  <a:gd name="connsiteY2" fmla="*/ 21894 h 372860"/>
                  <a:gd name="connsiteX3" fmla="*/ 119218 w 330889"/>
                  <a:gd name="connsiteY3" fmla="*/ 45568 h 372860"/>
                  <a:gd name="connsiteX4" fmla="*/ 219832 w 330889"/>
                  <a:gd name="connsiteY4" fmla="*/ 45568 h 372860"/>
                  <a:gd name="connsiteX5" fmla="*/ 318134 w 330889"/>
                  <a:gd name="connsiteY5" fmla="*/ 9410 h 372860"/>
                  <a:gd name="connsiteX6" fmla="*/ 325810 w 330889"/>
                  <a:gd name="connsiteY6" fmla="*/ 27696 h 372860"/>
                  <a:gd name="connsiteX7" fmla="*/ 323474 w 330889"/>
                  <a:gd name="connsiteY7" fmla="*/ 285635 h 372860"/>
                  <a:gd name="connsiteX8" fmla="*/ 330889 w 330889"/>
                  <a:gd name="connsiteY8" fmla="*/ 365020 h 372860"/>
                  <a:gd name="connsiteX9" fmla="*/ 283269 w 330889"/>
                  <a:gd name="connsiteY9" fmla="*/ 366529 h 372860"/>
                  <a:gd name="connsiteX10" fmla="*/ 166457 w 330889"/>
                  <a:gd name="connsiteY10" fmla="*/ 331726 h 372860"/>
                  <a:gd name="connsiteX11" fmla="*/ 56919 w 330889"/>
                  <a:gd name="connsiteY11" fmla="*/ 269813 h 372860"/>
                  <a:gd name="connsiteX12" fmla="*/ 4658 w 330889"/>
                  <a:gd name="connsiteY12" fmla="*/ 198332 h 372860"/>
                  <a:gd name="connsiteX13" fmla="*/ 1357 w 330889"/>
                  <a:gd name="connsiteY13" fmla="*/ 124450 h 372860"/>
                  <a:gd name="connsiteX14" fmla="*/ 1428 w 330889"/>
                  <a:gd name="connsiteY14" fmla="*/ 6521 h 372860"/>
                  <a:gd name="connsiteX0" fmla="*/ 1428 w 330889"/>
                  <a:gd name="connsiteY0" fmla="*/ 6521 h 371667"/>
                  <a:gd name="connsiteX1" fmla="*/ 18605 w 330889"/>
                  <a:gd name="connsiteY1" fmla="*/ 15976 h 371667"/>
                  <a:gd name="connsiteX2" fmla="*/ 36360 w 330889"/>
                  <a:gd name="connsiteY2" fmla="*/ 21894 h 371667"/>
                  <a:gd name="connsiteX3" fmla="*/ 119218 w 330889"/>
                  <a:gd name="connsiteY3" fmla="*/ 45568 h 371667"/>
                  <a:gd name="connsiteX4" fmla="*/ 219832 w 330889"/>
                  <a:gd name="connsiteY4" fmla="*/ 45568 h 371667"/>
                  <a:gd name="connsiteX5" fmla="*/ 318134 w 330889"/>
                  <a:gd name="connsiteY5" fmla="*/ 9410 h 371667"/>
                  <a:gd name="connsiteX6" fmla="*/ 325810 w 330889"/>
                  <a:gd name="connsiteY6" fmla="*/ 27696 h 371667"/>
                  <a:gd name="connsiteX7" fmla="*/ 323474 w 330889"/>
                  <a:gd name="connsiteY7" fmla="*/ 285635 h 371667"/>
                  <a:gd name="connsiteX8" fmla="*/ 330889 w 330889"/>
                  <a:gd name="connsiteY8" fmla="*/ 365020 h 371667"/>
                  <a:gd name="connsiteX9" fmla="*/ 283269 w 330889"/>
                  <a:gd name="connsiteY9" fmla="*/ 366529 h 371667"/>
                  <a:gd name="connsiteX10" fmla="*/ 228369 w 330889"/>
                  <a:gd name="connsiteY10" fmla="*/ 355538 h 371667"/>
                  <a:gd name="connsiteX11" fmla="*/ 166457 w 330889"/>
                  <a:gd name="connsiteY11" fmla="*/ 331726 h 371667"/>
                  <a:gd name="connsiteX12" fmla="*/ 56919 w 330889"/>
                  <a:gd name="connsiteY12" fmla="*/ 269813 h 371667"/>
                  <a:gd name="connsiteX13" fmla="*/ 4658 w 330889"/>
                  <a:gd name="connsiteY13" fmla="*/ 198332 h 371667"/>
                  <a:gd name="connsiteX14" fmla="*/ 1357 w 330889"/>
                  <a:gd name="connsiteY14" fmla="*/ 124450 h 371667"/>
                  <a:gd name="connsiteX15" fmla="*/ 1428 w 330889"/>
                  <a:gd name="connsiteY15" fmla="*/ 6521 h 371667"/>
                  <a:gd name="connsiteX0" fmla="*/ 1428 w 330889"/>
                  <a:gd name="connsiteY0" fmla="*/ 6521 h 371502"/>
                  <a:gd name="connsiteX1" fmla="*/ 18605 w 330889"/>
                  <a:gd name="connsiteY1" fmla="*/ 15976 h 371502"/>
                  <a:gd name="connsiteX2" fmla="*/ 36360 w 330889"/>
                  <a:gd name="connsiteY2" fmla="*/ 21894 h 371502"/>
                  <a:gd name="connsiteX3" fmla="*/ 119218 w 330889"/>
                  <a:gd name="connsiteY3" fmla="*/ 45568 h 371502"/>
                  <a:gd name="connsiteX4" fmla="*/ 219832 w 330889"/>
                  <a:gd name="connsiteY4" fmla="*/ 45568 h 371502"/>
                  <a:gd name="connsiteX5" fmla="*/ 318134 w 330889"/>
                  <a:gd name="connsiteY5" fmla="*/ 9410 h 371502"/>
                  <a:gd name="connsiteX6" fmla="*/ 325810 w 330889"/>
                  <a:gd name="connsiteY6" fmla="*/ 27696 h 371502"/>
                  <a:gd name="connsiteX7" fmla="*/ 323474 w 330889"/>
                  <a:gd name="connsiteY7" fmla="*/ 285635 h 371502"/>
                  <a:gd name="connsiteX8" fmla="*/ 330889 w 330889"/>
                  <a:gd name="connsiteY8" fmla="*/ 365020 h 371502"/>
                  <a:gd name="connsiteX9" fmla="*/ 283269 w 330889"/>
                  <a:gd name="connsiteY9" fmla="*/ 366529 h 371502"/>
                  <a:gd name="connsiteX10" fmla="*/ 228369 w 330889"/>
                  <a:gd name="connsiteY10" fmla="*/ 359209 h 371502"/>
                  <a:gd name="connsiteX11" fmla="*/ 166457 w 330889"/>
                  <a:gd name="connsiteY11" fmla="*/ 331726 h 371502"/>
                  <a:gd name="connsiteX12" fmla="*/ 56919 w 330889"/>
                  <a:gd name="connsiteY12" fmla="*/ 269813 h 371502"/>
                  <a:gd name="connsiteX13" fmla="*/ 4658 w 330889"/>
                  <a:gd name="connsiteY13" fmla="*/ 198332 h 371502"/>
                  <a:gd name="connsiteX14" fmla="*/ 1357 w 330889"/>
                  <a:gd name="connsiteY14" fmla="*/ 124450 h 371502"/>
                  <a:gd name="connsiteX15" fmla="*/ 1428 w 330889"/>
                  <a:gd name="connsiteY15" fmla="*/ 6521 h 371502"/>
                  <a:gd name="connsiteX0" fmla="*/ 1428 w 330889"/>
                  <a:gd name="connsiteY0" fmla="*/ 6521 h 374946"/>
                  <a:gd name="connsiteX1" fmla="*/ 18605 w 330889"/>
                  <a:gd name="connsiteY1" fmla="*/ 15976 h 374946"/>
                  <a:gd name="connsiteX2" fmla="*/ 36360 w 330889"/>
                  <a:gd name="connsiteY2" fmla="*/ 21894 h 374946"/>
                  <a:gd name="connsiteX3" fmla="*/ 119218 w 330889"/>
                  <a:gd name="connsiteY3" fmla="*/ 45568 h 374946"/>
                  <a:gd name="connsiteX4" fmla="*/ 219832 w 330889"/>
                  <a:gd name="connsiteY4" fmla="*/ 45568 h 374946"/>
                  <a:gd name="connsiteX5" fmla="*/ 318134 w 330889"/>
                  <a:gd name="connsiteY5" fmla="*/ 9410 h 374946"/>
                  <a:gd name="connsiteX6" fmla="*/ 325810 w 330889"/>
                  <a:gd name="connsiteY6" fmla="*/ 27696 h 374946"/>
                  <a:gd name="connsiteX7" fmla="*/ 323474 w 330889"/>
                  <a:gd name="connsiteY7" fmla="*/ 285635 h 374946"/>
                  <a:gd name="connsiteX8" fmla="*/ 330889 w 330889"/>
                  <a:gd name="connsiteY8" fmla="*/ 365020 h 374946"/>
                  <a:gd name="connsiteX9" fmla="*/ 286882 w 330889"/>
                  <a:gd name="connsiteY9" fmla="*/ 373871 h 374946"/>
                  <a:gd name="connsiteX10" fmla="*/ 228369 w 330889"/>
                  <a:gd name="connsiteY10" fmla="*/ 359209 h 374946"/>
                  <a:gd name="connsiteX11" fmla="*/ 166457 w 330889"/>
                  <a:gd name="connsiteY11" fmla="*/ 331726 h 374946"/>
                  <a:gd name="connsiteX12" fmla="*/ 56919 w 330889"/>
                  <a:gd name="connsiteY12" fmla="*/ 269813 h 374946"/>
                  <a:gd name="connsiteX13" fmla="*/ 4658 w 330889"/>
                  <a:gd name="connsiteY13" fmla="*/ 198332 h 374946"/>
                  <a:gd name="connsiteX14" fmla="*/ 1357 w 330889"/>
                  <a:gd name="connsiteY14" fmla="*/ 124450 h 374946"/>
                  <a:gd name="connsiteX15" fmla="*/ 1428 w 330889"/>
                  <a:gd name="connsiteY15" fmla="*/ 6521 h 374946"/>
                  <a:gd name="connsiteX0" fmla="*/ 1428 w 328315"/>
                  <a:gd name="connsiteY0" fmla="*/ 6521 h 387976"/>
                  <a:gd name="connsiteX1" fmla="*/ 18605 w 328315"/>
                  <a:gd name="connsiteY1" fmla="*/ 15976 h 387976"/>
                  <a:gd name="connsiteX2" fmla="*/ 36360 w 328315"/>
                  <a:gd name="connsiteY2" fmla="*/ 21894 h 387976"/>
                  <a:gd name="connsiteX3" fmla="*/ 119218 w 328315"/>
                  <a:gd name="connsiteY3" fmla="*/ 45568 h 387976"/>
                  <a:gd name="connsiteX4" fmla="*/ 219832 w 328315"/>
                  <a:gd name="connsiteY4" fmla="*/ 45568 h 387976"/>
                  <a:gd name="connsiteX5" fmla="*/ 318134 w 328315"/>
                  <a:gd name="connsiteY5" fmla="*/ 9410 h 387976"/>
                  <a:gd name="connsiteX6" fmla="*/ 325810 w 328315"/>
                  <a:gd name="connsiteY6" fmla="*/ 27696 h 387976"/>
                  <a:gd name="connsiteX7" fmla="*/ 323474 w 328315"/>
                  <a:gd name="connsiteY7" fmla="*/ 285635 h 387976"/>
                  <a:gd name="connsiteX8" fmla="*/ 320051 w 328315"/>
                  <a:gd name="connsiteY8" fmla="*/ 383374 h 387976"/>
                  <a:gd name="connsiteX9" fmla="*/ 286882 w 328315"/>
                  <a:gd name="connsiteY9" fmla="*/ 373871 h 387976"/>
                  <a:gd name="connsiteX10" fmla="*/ 228369 w 328315"/>
                  <a:gd name="connsiteY10" fmla="*/ 359209 h 387976"/>
                  <a:gd name="connsiteX11" fmla="*/ 166457 w 328315"/>
                  <a:gd name="connsiteY11" fmla="*/ 331726 h 387976"/>
                  <a:gd name="connsiteX12" fmla="*/ 56919 w 328315"/>
                  <a:gd name="connsiteY12" fmla="*/ 269813 h 387976"/>
                  <a:gd name="connsiteX13" fmla="*/ 4658 w 328315"/>
                  <a:gd name="connsiteY13" fmla="*/ 198332 h 387976"/>
                  <a:gd name="connsiteX14" fmla="*/ 1357 w 328315"/>
                  <a:gd name="connsiteY14" fmla="*/ 124450 h 387976"/>
                  <a:gd name="connsiteX15" fmla="*/ 1428 w 328315"/>
                  <a:gd name="connsiteY15" fmla="*/ 6521 h 387976"/>
                  <a:gd name="connsiteX0" fmla="*/ 1428 w 326936"/>
                  <a:gd name="connsiteY0" fmla="*/ 6521 h 387976"/>
                  <a:gd name="connsiteX1" fmla="*/ 18605 w 326936"/>
                  <a:gd name="connsiteY1" fmla="*/ 15976 h 387976"/>
                  <a:gd name="connsiteX2" fmla="*/ 36360 w 326936"/>
                  <a:gd name="connsiteY2" fmla="*/ 21894 h 387976"/>
                  <a:gd name="connsiteX3" fmla="*/ 119218 w 326936"/>
                  <a:gd name="connsiteY3" fmla="*/ 45568 h 387976"/>
                  <a:gd name="connsiteX4" fmla="*/ 219832 w 326936"/>
                  <a:gd name="connsiteY4" fmla="*/ 45568 h 387976"/>
                  <a:gd name="connsiteX5" fmla="*/ 318134 w 326936"/>
                  <a:gd name="connsiteY5" fmla="*/ 9410 h 387976"/>
                  <a:gd name="connsiteX6" fmla="*/ 322804 w 326936"/>
                  <a:gd name="connsiteY6" fmla="*/ 27696 h 387976"/>
                  <a:gd name="connsiteX7" fmla="*/ 323474 w 326936"/>
                  <a:gd name="connsiteY7" fmla="*/ 285635 h 387976"/>
                  <a:gd name="connsiteX8" fmla="*/ 320051 w 326936"/>
                  <a:gd name="connsiteY8" fmla="*/ 383374 h 387976"/>
                  <a:gd name="connsiteX9" fmla="*/ 286882 w 326936"/>
                  <a:gd name="connsiteY9" fmla="*/ 373871 h 387976"/>
                  <a:gd name="connsiteX10" fmla="*/ 228369 w 326936"/>
                  <a:gd name="connsiteY10" fmla="*/ 359209 h 387976"/>
                  <a:gd name="connsiteX11" fmla="*/ 166457 w 326936"/>
                  <a:gd name="connsiteY11" fmla="*/ 331726 h 387976"/>
                  <a:gd name="connsiteX12" fmla="*/ 56919 w 326936"/>
                  <a:gd name="connsiteY12" fmla="*/ 269813 h 387976"/>
                  <a:gd name="connsiteX13" fmla="*/ 4658 w 326936"/>
                  <a:gd name="connsiteY13" fmla="*/ 198332 h 387976"/>
                  <a:gd name="connsiteX14" fmla="*/ 1357 w 326936"/>
                  <a:gd name="connsiteY14" fmla="*/ 124450 h 387976"/>
                  <a:gd name="connsiteX15" fmla="*/ 1428 w 326936"/>
                  <a:gd name="connsiteY15" fmla="*/ 6521 h 387976"/>
                  <a:gd name="connsiteX0" fmla="*/ 1428 w 323702"/>
                  <a:gd name="connsiteY0" fmla="*/ 6521 h 387976"/>
                  <a:gd name="connsiteX1" fmla="*/ 18605 w 323702"/>
                  <a:gd name="connsiteY1" fmla="*/ 15976 h 387976"/>
                  <a:gd name="connsiteX2" fmla="*/ 36360 w 323702"/>
                  <a:gd name="connsiteY2" fmla="*/ 21894 h 387976"/>
                  <a:gd name="connsiteX3" fmla="*/ 119218 w 323702"/>
                  <a:gd name="connsiteY3" fmla="*/ 45568 h 387976"/>
                  <a:gd name="connsiteX4" fmla="*/ 219832 w 323702"/>
                  <a:gd name="connsiteY4" fmla="*/ 45568 h 387976"/>
                  <a:gd name="connsiteX5" fmla="*/ 309115 w 323702"/>
                  <a:gd name="connsiteY5" fmla="*/ 15638 h 387976"/>
                  <a:gd name="connsiteX6" fmla="*/ 322804 w 323702"/>
                  <a:gd name="connsiteY6" fmla="*/ 27696 h 387976"/>
                  <a:gd name="connsiteX7" fmla="*/ 323474 w 323702"/>
                  <a:gd name="connsiteY7" fmla="*/ 285635 h 387976"/>
                  <a:gd name="connsiteX8" fmla="*/ 320051 w 323702"/>
                  <a:gd name="connsiteY8" fmla="*/ 383374 h 387976"/>
                  <a:gd name="connsiteX9" fmla="*/ 286882 w 323702"/>
                  <a:gd name="connsiteY9" fmla="*/ 373871 h 387976"/>
                  <a:gd name="connsiteX10" fmla="*/ 228369 w 323702"/>
                  <a:gd name="connsiteY10" fmla="*/ 359209 h 387976"/>
                  <a:gd name="connsiteX11" fmla="*/ 166457 w 323702"/>
                  <a:gd name="connsiteY11" fmla="*/ 331726 h 387976"/>
                  <a:gd name="connsiteX12" fmla="*/ 56919 w 323702"/>
                  <a:gd name="connsiteY12" fmla="*/ 269813 h 387976"/>
                  <a:gd name="connsiteX13" fmla="*/ 4658 w 323702"/>
                  <a:gd name="connsiteY13" fmla="*/ 198332 h 387976"/>
                  <a:gd name="connsiteX14" fmla="*/ 1357 w 323702"/>
                  <a:gd name="connsiteY14" fmla="*/ 124450 h 387976"/>
                  <a:gd name="connsiteX15" fmla="*/ 1428 w 323702"/>
                  <a:gd name="connsiteY15" fmla="*/ 6521 h 387976"/>
                  <a:gd name="connsiteX0" fmla="*/ 1428 w 323474"/>
                  <a:gd name="connsiteY0" fmla="*/ 6521 h 387976"/>
                  <a:gd name="connsiteX1" fmla="*/ 18605 w 323474"/>
                  <a:gd name="connsiteY1" fmla="*/ 15976 h 387976"/>
                  <a:gd name="connsiteX2" fmla="*/ 36360 w 323474"/>
                  <a:gd name="connsiteY2" fmla="*/ 21894 h 387976"/>
                  <a:gd name="connsiteX3" fmla="*/ 119218 w 323474"/>
                  <a:gd name="connsiteY3" fmla="*/ 45568 h 387976"/>
                  <a:gd name="connsiteX4" fmla="*/ 219832 w 323474"/>
                  <a:gd name="connsiteY4" fmla="*/ 45568 h 387976"/>
                  <a:gd name="connsiteX5" fmla="*/ 309115 w 323474"/>
                  <a:gd name="connsiteY5" fmla="*/ 15638 h 387976"/>
                  <a:gd name="connsiteX6" fmla="*/ 319798 w 323474"/>
                  <a:gd name="connsiteY6" fmla="*/ 24582 h 387976"/>
                  <a:gd name="connsiteX7" fmla="*/ 323474 w 323474"/>
                  <a:gd name="connsiteY7" fmla="*/ 285635 h 387976"/>
                  <a:gd name="connsiteX8" fmla="*/ 320051 w 323474"/>
                  <a:gd name="connsiteY8" fmla="*/ 383374 h 387976"/>
                  <a:gd name="connsiteX9" fmla="*/ 286882 w 323474"/>
                  <a:gd name="connsiteY9" fmla="*/ 373871 h 387976"/>
                  <a:gd name="connsiteX10" fmla="*/ 228369 w 323474"/>
                  <a:gd name="connsiteY10" fmla="*/ 359209 h 387976"/>
                  <a:gd name="connsiteX11" fmla="*/ 166457 w 323474"/>
                  <a:gd name="connsiteY11" fmla="*/ 331726 h 387976"/>
                  <a:gd name="connsiteX12" fmla="*/ 56919 w 323474"/>
                  <a:gd name="connsiteY12" fmla="*/ 269813 h 387976"/>
                  <a:gd name="connsiteX13" fmla="*/ 4658 w 323474"/>
                  <a:gd name="connsiteY13" fmla="*/ 198332 h 387976"/>
                  <a:gd name="connsiteX14" fmla="*/ 1357 w 323474"/>
                  <a:gd name="connsiteY14" fmla="*/ 124450 h 387976"/>
                  <a:gd name="connsiteX15" fmla="*/ 1428 w 323474"/>
                  <a:gd name="connsiteY15" fmla="*/ 6521 h 387976"/>
                  <a:gd name="connsiteX0" fmla="*/ 1428 w 323474"/>
                  <a:gd name="connsiteY0" fmla="*/ 6521 h 387976"/>
                  <a:gd name="connsiteX1" fmla="*/ 18605 w 323474"/>
                  <a:gd name="connsiteY1" fmla="*/ 15976 h 387976"/>
                  <a:gd name="connsiteX2" fmla="*/ 36360 w 323474"/>
                  <a:gd name="connsiteY2" fmla="*/ 21894 h 387976"/>
                  <a:gd name="connsiteX3" fmla="*/ 119218 w 323474"/>
                  <a:gd name="connsiteY3" fmla="*/ 45568 h 387976"/>
                  <a:gd name="connsiteX4" fmla="*/ 219832 w 323474"/>
                  <a:gd name="connsiteY4" fmla="*/ 45568 h 387976"/>
                  <a:gd name="connsiteX5" fmla="*/ 309115 w 323474"/>
                  <a:gd name="connsiteY5" fmla="*/ 15638 h 387976"/>
                  <a:gd name="connsiteX6" fmla="*/ 319798 w 323474"/>
                  <a:gd name="connsiteY6" fmla="*/ 24582 h 387976"/>
                  <a:gd name="connsiteX7" fmla="*/ 323474 w 323474"/>
                  <a:gd name="connsiteY7" fmla="*/ 285635 h 387976"/>
                  <a:gd name="connsiteX8" fmla="*/ 320051 w 323474"/>
                  <a:gd name="connsiteY8" fmla="*/ 383374 h 387976"/>
                  <a:gd name="connsiteX9" fmla="*/ 286882 w 323474"/>
                  <a:gd name="connsiteY9" fmla="*/ 373871 h 387976"/>
                  <a:gd name="connsiteX10" fmla="*/ 228369 w 323474"/>
                  <a:gd name="connsiteY10" fmla="*/ 359209 h 387976"/>
                  <a:gd name="connsiteX11" fmla="*/ 166457 w 323474"/>
                  <a:gd name="connsiteY11" fmla="*/ 331726 h 387976"/>
                  <a:gd name="connsiteX12" fmla="*/ 56919 w 323474"/>
                  <a:gd name="connsiteY12" fmla="*/ 269813 h 387976"/>
                  <a:gd name="connsiteX13" fmla="*/ 4658 w 323474"/>
                  <a:gd name="connsiteY13" fmla="*/ 192104 h 387976"/>
                  <a:gd name="connsiteX14" fmla="*/ 1357 w 323474"/>
                  <a:gd name="connsiteY14" fmla="*/ 124450 h 387976"/>
                  <a:gd name="connsiteX15" fmla="*/ 1428 w 323474"/>
                  <a:gd name="connsiteY15" fmla="*/ 6521 h 387976"/>
                  <a:gd name="connsiteX0" fmla="*/ 1428 w 323474"/>
                  <a:gd name="connsiteY0" fmla="*/ 6521 h 387976"/>
                  <a:gd name="connsiteX1" fmla="*/ 18605 w 323474"/>
                  <a:gd name="connsiteY1" fmla="*/ 15976 h 387976"/>
                  <a:gd name="connsiteX2" fmla="*/ 36360 w 323474"/>
                  <a:gd name="connsiteY2" fmla="*/ 21894 h 387976"/>
                  <a:gd name="connsiteX3" fmla="*/ 119218 w 323474"/>
                  <a:gd name="connsiteY3" fmla="*/ 45568 h 387976"/>
                  <a:gd name="connsiteX4" fmla="*/ 219832 w 323474"/>
                  <a:gd name="connsiteY4" fmla="*/ 45568 h 387976"/>
                  <a:gd name="connsiteX5" fmla="*/ 309115 w 323474"/>
                  <a:gd name="connsiteY5" fmla="*/ 15638 h 387976"/>
                  <a:gd name="connsiteX6" fmla="*/ 319798 w 323474"/>
                  <a:gd name="connsiteY6" fmla="*/ 24582 h 387976"/>
                  <a:gd name="connsiteX7" fmla="*/ 323474 w 323474"/>
                  <a:gd name="connsiteY7" fmla="*/ 285635 h 387976"/>
                  <a:gd name="connsiteX8" fmla="*/ 320051 w 323474"/>
                  <a:gd name="connsiteY8" fmla="*/ 383374 h 387976"/>
                  <a:gd name="connsiteX9" fmla="*/ 286882 w 323474"/>
                  <a:gd name="connsiteY9" fmla="*/ 373871 h 387976"/>
                  <a:gd name="connsiteX10" fmla="*/ 228369 w 323474"/>
                  <a:gd name="connsiteY10" fmla="*/ 359209 h 387976"/>
                  <a:gd name="connsiteX11" fmla="*/ 166457 w 323474"/>
                  <a:gd name="connsiteY11" fmla="*/ 331726 h 387976"/>
                  <a:gd name="connsiteX12" fmla="*/ 56919 w 323474"/>
                  <a:gd name="connsiteY12" fmla="*/ 263586 h 387976"/>
                  <a:gd name="connsiteX13" fmla="*/ 4658 w 323474"/>
                  <a:gd name="connsiteY13" fmla="*/ 192104 h 387976"/>
                  <a:gd name="connsiteX14" fmla="*/ 1357 w 323474"/>
                  <a:gd name="connsiteY14" fmla="*/ 124450 h 387976"/>
                  <a:gd name="connsiteX15" fmla="*/ 1428 w 323474"/>
                  <a:gd name="connsiteY15" fmla="*/ 6521 h 387976"/>
                  <a:gd name="connsiteX0" fmla="*/ 1428 w 323474"/>
                  <a:gd name="connsiteY0" fmla="*/ 6521 h 387976"/>
                  <a:gd name="connsiteX1" fmla="*/ 18605 w 323474"/>
                  <a:gd name="connsiteY1" fmla="*/ 15976 h 387976"/>
                  <a:gd name="connsiteX2" fmla="*/ 36360 w 323474"/>
                  <a:gd name="connsiteY2" fmla="*/ 21894 h 387976"/>
                  <a:gd name="connsiteX3" fmla="*/ 119218 w 323474"/>
                  <a:gd name="connsiteY3" fmla="*/ 45568 h 387976"/>
                  <a:gd name="connsiteX4" fmla="*/ 219832 w 323474"/>
                  <a:gd name="connsiteY4" fmla="*/ 45568 h 387976"/>
                  <a:gd name="connsiteX5" fmla="*/ 309115 w 323474"/>
                  <a:gd name="connsiteY5" fmla="*/ 15638 h 387976"/>
                  <a:gd name="connsiteX6" fmla="*/ 319798 w 323474"/>
                  <a:gd name="connsiteY6" fmla="*/ 24582 h 387976"/>
                  <a:gd name="connsiteX7" fmla="*/ 323474 w 323474"/>
                  <a:gd name="connsiteY7" fmla="*/ 285635 h 387976"/>
                  <a:gd name="connsiteX8" fmla="*/ 320051 w 323474"/>
                  <a:gd name="connsiteY8" fmla="*/ 383374 h 387976"/>
                  <a:gd name="connsiteX9" fmla="*/ 286882 w 323474"/>
                  <a:gd name="connsiteY9" fmla="*/ 373871 h 387976"/>
                  <a:gd name="connsiteX10" fmla="*/ 228369 w 323474"/>
                  <a:gd name="connsiteY10" fmla="*/ 359209 h 387976"/>
                  <a:gd name="connsiteX11" fmla="*/ 166457 w 323474"/>
                  <a:gd name="connsiteY11" fmla="*/ 328613 h 387976"/>
                  <a:gd name="connsiteX12" fmla="*/ 56919 w 323474"/>
                  <a:gd name="connsiteY12" fmla="*/ 263586 h 387976"/>
                  <a:gd name="connsiteX13" fmla="*/ 4658 w 323474"/>
                  <a:gd name="connsiteY13" fmla="*/ 192104 h 387976"/>
                  <a:gd name="connsiteX14" fmla="*/ 1357 w 323474"/>
                  <a:gd name="connsiteY14" fmla="*/ 124450 h 387976"/>
                  <a:gd name="connsiteX15" fmla="*/ 1428 w 323474"/>
                  <a:gd name="connsiteY15" fmla="*/ 6521 h 387976"/>
                  <a:gd name="connsiteX0" fmla="*/ 1428 w 323635"/>
                  <a:gd name="connsiteY0" fmla="*/ 6521 h 374006"/>
                  <a:gd name="connsiteX1" fmla="*/ 18605 w 323635"/>
                  <a:gd name="connsiteY1" fmla="*/ 15976 h 374006"/>
                  <a:gd name="connsiteX2" fmla="*/ 36360 w 323635"/>
                  <a:gd name="connsiteY2" fmla="*/ 21894 h 374006"/>
                  <a:gd name="connsiteX3" fmla="*/ 119218 w 323635"/>
                  <a:gd name="connsiteY3" fmla="*/ 45568 h 374006"/>
                  <a:gd name="connsiteX4" fmla="*/ 219832 w 323635"/>
                  <a:gd name="connsiteY4" fmla="*/ 45568 h 374006"/>
                  <a:gd name="connsiteX5" fmla="*/ 309115 w 323635"/>
                  <a:gd name="connsiteY5" fmla="*/ 15638 h 374006"/>
                  <a:gd name="connsiteX6" fmla="*/ 319798 w 323635"/>
                  <a:gd name="connsiteY6" fmla="*/ 24582 h 374006"/>
                  <a:gd name="connsiteX7" fmla="*/ 323474 w 323635"/>
                  <a:gd name="connsiteY7" fmla="*/ 285635 h 374006"/>
                  <a:gd name="connsiteX8" fmla="*/ 323057 w 323635"/>
                  <a:gd name="connsiteY8" fmla="*/ 361579 h 374006"/>
                  <a:gd name="connsiteX9" fmla="*/ 286882 w 323635"/>
                  <a:gd name="connsiteY9" fmla="*/ 373871 h 374006"/>
                  <a:gd name="connsiteX10" fmla="*/ 228369 w 323635"/>
                  <a:gd name="connsiteY10" fmla="*/ 359209 h 374006"/>
                  <a:gd name="connsiteX11" fmla="*/ 166457 w 323635"/>
                  <a:gd name="connsiteY11" fmla="*/ 328613 h 374006"/>
                  <a:gd name="connsiteX12" fmla="*/ 56919 w 323635"/>
                  <a:gd name="connsiteY12" fmla="*/ 263586 h 374006"/>
                  <a:gd name="connsiteX13" fmla="*/ 4658 w 323635"/>
                  <a:gd name="connsiteY13" fmla="*/ 192104 h 374006"/>
                  <a:gd name="connsiteX14" fmla="*/ 1357 w 323635"/>
                  <a:gd name="connsiteY14" fmla="*/ 124450 h 374006"/>
                  <a:gd name="connsiteX15" fmla="*/ 1428 w 323635"/>
                  <a:gd name="connsiteY15" fmla="*/ 6521 h 374006"/>
                  <a:gd name="connsiteX0" fmla="*/ 1428 w 513520"/>
                  <a:gd name="connsiteY0" fmla="*/ 6521 h 1350149"/>
                  <a:gd name="connsiteX1" fmla="*/ 18605 w 513520"/>
                  <a:gd name="connsiteY1" fmla="*/ 15976 h 1350149"/>
                  <a:gd name="connsiteX2" fmla="*/ 36360 w 513520"/>
                  <a:gd name="connsiteY2" fmla="*/ 21894 h 1350149"/>
                  <a:gd name="connsiteX3" fmla="*/ 119218 w 513520"/>
                  <a:gd name="connsiteY3" fmla="*/ 45568 h 1350149"/>
                  <a:gd name="connsiteX4" fmla="*/ 219832 w 513520"/>
                  <a:gd name="connsiteY4" fmla="*/ 45568 h 1350149"/>
                  <a:gd name="connsiteX5" fmla="*/ 309115 w 513520"/>
                  <a:gd name="connsiteY5" fmla="*/ 15638 h 1350149"/>
                  <a:gd name="connsiteX6" fmla="*/ 319798 w 513520"/>
                  <a:gd name="connsiteY6" fmla="*/ 24582 h 1350149"/>
                  <a:gd name="connsiteX7" fmla="*/ 323474 w 513520"/>
                  <a:gd name="connsiteY7" fmla="*/ 285635 h 1350149"/>
                  <a:gd name="connsiteX8" fmla="*/ 513519 w 513520"/>
                  <a:gd name="connsiteY8" fmla="*/ 1349995 h 1350149"/>
                  <a:gd name="connsiteX9" fmla="*/ 286882 w 513520"/>
                  <a:gd name="connsiteY9" fmla="*/ 373871 h 1350149"/>
                  <a:gd name="connsiteX10" fmla="*/ 228369 w 513520"/>
                  <a:gd name="connsiteY10" fmla="*/ 359209 h 1350149"/>
                  <a:gd name="connsiteX11" fmla="*/ 166457 w 513520"/>
                  <a:gd name="connsiteY11" fmla="*/ 328613 h 1350149"/>
                  <a:gd name="connsiteX12" fmla="*/ 56919 w 513520"/>
                  <a:gd name="connsiteY12" fmla="*/ 263586 h 1350149"/>
                  <a:gd name="connsiteX13" fmla="*/ 4658 w 513520"/>
                  <a:gd name="connsiteY13" fmla="*/ 192104 h 1350149"/>
                  <a:gd name="connsiteX14" fmla="*/ 1357 w 513520"/>
                  <a:gd name="connsiteY14" fmla="*/ 124450 h 1350149"/>
                  <a:gd name="connsiteX15" fmla="*/ 1428 w 513520"/>
                  <a:gd name="connsiteY15" fmla="*/ 6521 h 1350149"/>
                  <a:gd name="connsiteX0" fmla="*/ 1428 w 513518"/>
                  <a:gd name="connsiteY0" fmla="*/ 6521 h 1350150"/>
                  <a:gd name="connsiteX1" fmla="*/ 18605 w 513518"/>
                  <a:gd name="connsiteY1" fmla="*/ 15976 h 1350150"/>
                  <a:gd name="connsiteX2" fmla="*/ 36360 w 513518"/>
                  <a:gd name="connsiteY2" fmla="*/ 21894 h 1350150"/>
                  <a:gd name="connsiteX3" fmla="*/ 119218 w 513518"/>
                  <a:gd name="connsiteY3" fmla="*/ 45568 h 1350150"/>
                  <a:gd name="connsiteX4" fmla="*/ 219832 w 513518"/>
                  <a:gd name="connsiteY4" fmla="*/ 45568 h 1350150"/>
                  <a:gd name="connsiteX5" fmla="*/ 309115 w 513518"/>
                  <a:gd name="connsiteY5" fmla="*/ 15638 h 1350150"/>
                  <a:gd name="connsiteX6" fmla="*/ 319798 w 513518"/>
                  <a:gd name="connsiteY6" fmla="*/ 24582 h 1350150"/>
                  <a:gd name="connsiteX7" fmla="*/ 323474 w 513518"/>
                  <a:gd name="connsiteY7" fmla="*/ 285635 h 1350150"/>
                  <a:gd name="connsiteX8" fmla="*/ 513519 w 513518"/>
                  <a:gd name="connsiteY8" fmla="*/ 1349995 h 1350150"/>
                  <a:gd name="connsiteX9" fmla="*/ 286882 w 513518"/>
                  <a:gd name="connsiteY9" fmla="*/ 373871 h 1350150"/>
                  <a:gd name="connsiteX10" fmla="*/ 166457 w 513518"/>
                  <a:gd name="connsiteY10" fmla="*/ 328613 h 1350150"/>
                  <a:gd name="connsiteX11" fmla="*/ 56919 w 513518"/>
                  <a:gd name="connsiteY11" fmla="*/ 263586 h 1350150"/>
                  <a:gd name="connsiteX12" fmla="*/ 4658 w 513518"/>
                  <a:gd name="connsiteY12" fmla="*/ 192104 h 1350150"/>
                  <a:gd name="connsiteX13" fmla="*/ 1357 w 513518"/>
                  <a:gd name="connsiteY13" fmla="*/ 124450 h 1350150"/>
                  <a:gd name="connsiteX14" fmla="*/ 1428 w 513518"/>
                  <a:gd name="connsiteY14" fmla="*/ 6521 h 1350150"/>
                  <a:gd name="connsiteX0" fmla="*/ 1428 w 513520"/>
                  <a:gd name="connsiteY0" fmla="*/ 6521 h 1350152"/>
                  <a:gd name="connsiteX1" fmla="*/ 18605 w 513520"/>
                  <a:gd name="connsiteY1" fmla="*/ 15976 h 1350152"/>
                  <a:gd name="connsiteX2" fmla="*/ 36360 w 513520"/>
                  <a:gd name="connsiteY2" fmla="*/ 21894 h 1350152"/>
                  <a:gd name="connsiteX3" fmla="*/ 119218 w 513520"/>
                  <a:gd name="connsiteY3" fmla="*/ 45568 h 1350152"/>
                  <a:gd name="connsiteX4" fmla="*/ 219832 w 513520"/>
                  <a:gd name="connsiteY4" fmla="*/ 45568 h 1350152"/>
                  <a:gd name="connsiteX5" fmla="*/ 309115 w 513520"/>
                  <a:gd name="connsiteY5" fmla="*/ 15638 h 1350152"/>
                  <a:gd name="connsiteX6" fmla="*/ 319798 w 513520"/>
                  <a:gd name="connsiteY6" fmla="*/ 24582 h 1350152"/>
                  <a:gd name="connsiteX7" fmla="*/ 323474 w 513520"/>
                  <a:gd name="connsiteY7" fmla="*/ 285635 h 1350152"/>
                  <a:gd name="connsiteX8" fmla="*/ 513519 w 513520"/>
                  <a:gd name="connsiteY8" fmla="*/ 1349995 h 1350152"/>
                  <a:gd name="connsiteX9" fmla="*/ 286882 w 513520"/>
                  <a:gd name="connsiteY9" fmla="*/ 373871 h 1350152"/>
                  <a:gd name="connsiteX10" fmla="*/ 56919 w 513520"/>
                  <a:gd name="connsiteY10" fmla="*/ 263586 h 1350152"/>
                  <a:gd name="connsiteX11" fmla="*/ 4658 w 513520"/>
                  <a:gd name="connsiteY11" fmla="*/ 192104 h 1350152"/>
                  <a:gd name="connsiteX12" fmla="*/ 1357 w 513520"/>
                  <a:gd name="connsiteY12" fmla="*/ 124450 h 1350152"/>
                  <a:gd name="connsiteX13" fmla="*/ 1428 w 513520"/>
                  <a:gd name="connsiteY13" fmla="*/ 6521 h 1350152"/>
                  <a:gd name="connsiteX0" fmla="*/ 1428 w 513834"/>
                  <a:gd name="connsiteY0" fmla="*/ 6521 h 1350182"/>
                  <a:gd name="connsiteX1" fmla="*/ 18605 w 513834"/>
                  <a:gd name="connsiteY1" fmla="*/ 15976 h 1350182"/>
                  <a:gd name="connsiteX2" fmla="*/ 36360 w 513834"/>
                  <a:gd name="connsiteY2" fmla="*/ 21894 h 1350182"/>
                  <a:gd name="connsiteX3" fmla="*/ 119218 w 513834"/>
                  <a:gd name="connsiteY3" fmla="*/ 45568 h 1350182"/>
                  <a:gd name="connsiteX4" fmla="*/ 219832 w 513834"/>
                  <a:gd name="connsiteY4" fmla="*/ 45568 h 1350182"/>
                  <a:gd name="connsiteX5" fmla="*/ 309115 w 513834"/>
                  <a:gd name="connsiteY5" fmla="*/ 15638 h 1350182"/>
                  <a:gd name="connsiteX6" fmla="*/ 319798 w 513834"/>
                  <a:gd name="connsiteY6" fmla="*/ 24582 h 1350182"/>
                  <a:gd name="connsiteX7" fmla="*/ 335916 w 513834"/>
                  <a:gd name="connsiteY7" fmla="*/ 287913 h 1350182"/>
                  <a:gd name="connsiteX8" fmla="*/ 513519 w 513834"/>
                  <a:gd name="connsiteY8" fmla="*/ 1349995 h 1350182"/>
                  <a:gd name="connsiteX9" fmla="*/ 286882 w 513834"/>
                  <a:gd name="connsiteY9" fmla="*/ 373871 h 1350182"/>
                  <a:gd name="connsiteX10" fmla="*/ 56919 w 513834"/>
                  <a:gd name="connsiteY10" fmla="*/ 263586 h 1350182"/>
                  <a:gd name="connsiteX11" fmla="*/ 4658 w 513834"/>
                  <a:gd name="connsiteY11" fmla="*/ 192104 h 1350182"/>
                  <a:gd name="connsiteX12" fmla="*/ 1357 w 513834"/>
                  <a:gd name="connsiteY12" fmla="*/ 124450 h 1350182"/>
                  <a:gd name="connsiteX13" fmla="*/ 1428 w 513834"/>
                  <a:gd name="connsiteY13" fmla="*/ 6521 h 1350182"/>
                  <a:gd name="connsiteX0" fmla="*/ 1428 w 513834"/>
                  <a:gd name="connsiteY0" fmla="*/ 6521 h 1350182"/>
                  <a:gd name="connsiteX1" fmla="*/ 18605 w 513834"/>
                  <a:gd name="connsiteY1" fmla="*/ 15976 h 1350182"/>
                  <a:gd name="connsiteX2" fmla="*/ 36360 w 513834"/>
                  <a:gd name="connsiteY2" fmla="*/ 21894 h 1350182"/>
                  <a:gd name="connsiteX3" fmla="*/ 119218 w 513834"/>
                  <a:gd name="connsiteY3" fmla="*/ 45568 h 1350182"/>
                  <a:gd name="connsiteX4" fmla="*/ 219832 w 513834"/>
                  <a:gd name="connsiteY4" fmla="*/ 45568 h 1350182"/>
                  <a:gd name="connsiteX5" fmla="*/ 309115 w 513834"/>
                  <a:gd name="connsiteY5" fmla="*/ 15638 h 1350182"/>
                  <a:gd name="connsiteX6" fmla="*/ 315945 w 513834"/>
                  <a:gd name="connsiteY6" fmla="*/ 27449 h 1350182"/>
                  <a:gd name="connsiteX7" fmla="*/ 335916 w 513834"/>
                  <a:gd name="connsiteY7" fmla="*/ 287913 h 1350182"/>
                  <a:gd name="connsiteX8" fmla="*/ 513519 w 513834"/>
                  <a:gd name="connsiteY8" fmla="*/ 1349995 h 1350182"/>
                  <a:gd name="connsiteX9" fmla="*/ 286882 w 513834"/>
                  <a:gd name="connsiteY9" fmla="*/ 373871 h 1350182"/>
                  <a:gd name="connsiteX10" fmla="*/ 56919 w 513834"/>
                  <a:gd name="connsiteY10" fmla="*/ 263586 h 1350182"/>
                  <a:gd name="connsiteX11" fmla="*/ 4658 w 513834"/>
                  <a:gd name="connsiteY11" fmla="*/ 192104 h 1350182"/>
                  <a:gd name="connsiteX12" fmla="*/ 1357 w 513834"/>
                  <a:gd name="connsiteY12" fmla="*/ 124450 h 1350182"/>
                  <a:gd name="connsiteX13" fmla="*/ 1428 w 513834"/>
                  <a:gd name="connsiteY13" fmla="*/ 6521 h 1350182"/>
                  <a:gd name="connsiteX0" fmla="*/ 1428 w 513834"/>
                  <a:gd name="connsiteY0" fmla="*/ 6521 h 1367603"/>
                  <a:gd name="connsiteX1" fmla="*/ 18605 w 513834"/>
                  <a:gd name="connsiteY1" fmla="*/ 15976 h 1367603"/>
                  <a:gd name="connsiteX2" fmla="*/ 36360 w 513834"/>
                  <a:gd name="connsiteY2" fmla="*/ 21894 h 1367603"/>
                  <a:gd name="connsiteX3" fmla="*/ 119218 w 513834"/>
                  <a:gd name="connsiteY3" fmla="*/ 45568 h 1367603"/>
                  <a:gd name="connsiteX4" fmla="*/ 219832 w 513834"/>
                  <a:gd name="connsiteY4" fmla="*/ 45568 h 1367603"/>
                  <a:gd name="connsiteX5" fmla="*/ 309115 w 513834"/>
                  <a:gd name="connsiteY5" fmla="*/ 15638 h 1367603"/>
                  <a:gd name="connsiteX6" fmla="*/ 315945 w 513834"/>
                  <a:gd name="connsiteY6" fmla="*/ 27449 h 1367603"/>
                  <a:gd name="connsiteX7" fmla="*/ 335916 w 513834"/>
                  <a:gd name="connsiteY7" fmla="*/ 287913 h 1367603"/>
                  <a:gd name="connsiteX8" fmla="*/ 513519 w 513834"/>
                  <a:gd name="connsiteY8" fmla="*/ 1349995 h 1367603"/>
                  <a:gd name="connsiteX9" fmla="*/ 286882 w 513834"/>
                  <a:gd name="connsiteY9" fmla="*/ 373871 h 1367603"/>
                  <a:gd name="connsiteX10" fmla="*/ 85138 w 513834"/>
                  <a:gd name="connsiteY10" fmla="*/ 1366942 h 1367603"/>
                  <a:gd name="connsiteX11" fmla="*/ 4658 w 513834"/>
                  <a:gd name="connsiteY11" fmla="*/ 192104 h 1367603"/>
                  <a:gd name="connsiteX12" fmla="*/ 1357 w 513834"/>
                  <a:gd name="connsiteY12" fmla="*/ 124450 h 1367603"/>
                  <a:gd name="connsiteX13" fmla="*/ 1428 w 513834"/>
                  <a:gd name="connsiteY13" fmla="*/ 6521 h 1367603"/>
                  <a:gd name="connsiteX0" fmla="*/ 1428 w 519591"/>
                  <a:gd name="connsiteY0" fmla="*/ 6521 h 1498830"/>
                  <a:gd name="connsiteX1" fmla="*/ 18605 w 519591"/>
                  <a:gd name="connsiteY1" fmla="*/ 15976 h 1498830"/>
                  <a:gd name="connsiteX2" fmla="*/ 36360 w 519591"/>
                  <a:gd name="connsiteY2" fmla="*/ 21894 h 1498830"/>
                  <a:gd name="connsiteX3" fmla="*/ 119218 w 519591"/>
                  <a:gd name="connsiteY3" fmla="*/ 45568 h 1498830"/>
                  <a:gd name="connsiteX4" fmla="*/ 219832 w 519591"/>
                  <a:gd name="connsiteY4" fmla="*/ 45568 h 1498830"/>
                  <a:gd name="connsiteX5" fmla="*/ 309115 w 519591"/>
                  <a:gd name="connsiteY5" fmla="*/ 15638 h 1498830"/>
                  <a:gd name="connsiteX6" fmla="*/ 315945 w 519591"/>
                  <a:gd name="connsiteY6" fmla="*/ 27449 h 1498830"/>
                  <a:gd name="connsiteX7" fmla="*/ 335916 w 519591"/>
                  <a:gd name="connsiteY7" fmla="*/ 287913 h 1498830"/>
                  <a:gd name="connsiteX8" fmla="*/ 513519 w 519591"/>
                  <a:gd name="connsiteY8" fmla="*/ 1349995 h 1498830"/>
                  <a:gd name="connsiteX9" fmla="*/ 85138 w 519591"/>
                  <a:gd name="connsiteY9" fmla="*/ 1366942 h 1498830"/>
                  <a:gd name="connsiteX10" fmla="*/ 4658 w 519591"/>
                  <a:gd name="connsiteY10" fmla="*/ 192104 h 1498830"/>
                  <a:gd name="connsiteX11" fmla="*/ 1357 w 519591"/>
                  <a:gd name="connsiteY11" fmla="*/ 124450 h 1498830"/>
                  <a:gd name="connsiteX12" fmla="*/ 1428 w 519591"/>
                  <a:gd name="connsiteY12" fmla="*/ 6521 h 1498830"/>
                  <a:gd name="connsiteX0" fmla="*/ 1428 w 519591"/>
                  <a:gd name="connsiteY0" fmla="*/ 6521 h 1498830"/>
                  <a:gd name="connsiteX1" fmla="*/ 18605 w 519591"/>
                  <a:gd name="connsiteY1" fmla="*/ 15976 h 1498830"/>
                  <a:gd name="connsiteX2" fmla="*/ 36360 w 519591"/>
                  <a:gd name="connsiteY2" fmla="*/ 21894 h 1498830"/>
                  <a:gd name="connsiteX3" fmla="*/ 119218 w 519591"/>
                  <a:gd name="connsiteY3" fmla="*/ 45568 h 1498830"/>
                  <a:gd name="connsiteX4" fmla="*/ 219832 w 519591"/>
                  <a:gd name="connsiteY4" fmla="*/ 45568 h 1498830"/>
                  <a:gd name="connsiteX5" fmla="*/ 309115 w 519591"/>
                  <a:gd name="connsiteY5" fmla="*/ 15638 h 1498830"/>
                  <a:gd name="connsiteX6" fmla="*/ 315945 w 519591"/>
                  <a:gd name="connsiteY6" fmla="*/ 27449 h 1498830"/>
                  <a:gd name="connsiteX7" fmla="*/ 335916 w 519591"/>
                  <a:gd name="connsiteY7" fmla="*/ 287913 h 1498830"/>
                  <a:gd name="connsiteX8" fmla="*/ 513519 w 519591"/>
                  <a:gd name="connsiteY8" fmla="*/ 1349995 h 1498830"/>
                  <a:gd name="connsiteX9" fmla="*/ 85138 w 519591"/>
                  <a:gd name="connsiteY9" fmla="*/ 1366942 h 1498830"/>
                  <a:gd name="connsiteX10" fmla="*/ 4658 w 519591"/>
                  <a:gd name="connsiteY10" fmla="*/ 192104 h 1498830"/>
                  <a:gd name="connsiteX11" fmla="*/ 1357 w 519591"/>
                  <a:gd name="connsiteY11" fmla="*/ 124450 h 1498830"/>
                  <a:gd name="connsiteX12" fmla="*/ 1428 w 519591"/>
                  <a:gd name="connsiteY12" fmla="*/ 6521 h 1498830"/>
                  <a:gd name="connsiteX0" fmla="*/ 1428 w 519591"/>
                  <a:gd name="connsiteY0" fmla="*/ 6521 h 1453763"/>
                  <a:gd name="connsiteX1" fmla="*/ 18605 w 519591"/>
                  <a:gd name="connsiteY1" fmla="*/ 15976 h 1453763"/>
                  <a:gd name="connsiteX2" fmla="*/ 36360 w 519591"/>
                  <a:gd name="connsiteY2" fmla="*/ 21894 h 1453763"/>
                  <a:gd name="connsiteX3" fmla="*/ 119218 w 519591"/>
                  <a:gd name="connsiteY3" fmla="*/ 45568 h 1453763"/>
                  <a:gd name="connsiteX4" fmla="*/ 219832 w 519591"/>
                  <a:gd name="connsiteY4" fmla="*/ 45568 h 1453763"/>
                  <a:gd name="connsiteX5" fmla="*/ 309115 w 519591"/>
                  <a:gd name="connsiteY5" fmla="*/ 15638 h 1453763"/>
                  <a:gd name="connsiteX6" fmla="*/ 315945 w 519591"/>
                  <a:gd name="connsiteY6" fmla="*/ 27449 h 1453763"/>
                  <a:gd name="connsiteX7" fmla="*/ 335916 w 519591"/>
                  <a:gd name="connsiteY7" fmla="*/ 287913 h 1453763"/>
                  <a:gd name="connsiteX8" fmla="*/ 513519 w 519591"/>
                  <a:gd name="connsiteY8" fmla="*/ 1349995 h 1453763"/>
                  <a:gd name="connsiteX9" fmla="*/ 85138 w 519591"/>
                  <a:gd name="connsiteY9" fmla="*/ 1366942 h 1453763"/>
                  <a:gd name="connsiteX10" fmla="*/ 4658 w 519591"/>
                  <a:gd name="connsiteY10" fmla="*/ 192104 h 1453763"/>
                  <a:gd name="connsiteX11" fmla="*/ 1357 w 519591"/>
                  <a:gd name="connsiteY11" fmla="*/ 124450 h 1453763"/>
                  <a:gd name="connsiteX12" fmla="*/ 1428 w 519591"/>
                  <a:gd name="connsiteY12" fmla="*/ 6521 h 1453763"/>
                  <a:gd name="connsiteX0" fmla="*/ 1428 w 513518"/>
                  <a:gd name="connsiteY0" fmla="*/ 6521 h 1453763"/>
                  <a:gd name="connsiteX1" fmla="*/ 18605 w 513518"/>
                  <a:gd name="connsiteY1" fmla="*/ 15976 h 1453763"/>
                  <a:gd name="connsiteX2" fmla="*/ 36360 w 513518"/>
                  <a:gd name="connsiteY2" fmla="*/ 21894 h 1453763"/>
                  <a:gd name="connsiteX3" fmla="*/ 119218 w 513518"/>
                  <a:gd name="connsiteY3" fmla="*/ 45568 h 1453763"/>
                  <a:gd name="connsiteX4" fmla="*/ 219832 w 513518"/>
                  <a:gd name="connsiteY4" fmla="*/ 45568 h 1453763"/>
                  <a:gd name="connsiteX5" fmla="*/ 309115 w 513518"/>
                  <a:gd name="connsiteY5" fmla="*/ 15638 h 1453763"/>
                  <a:gd name="connsiteX6" fmla="*/ 315945 w 513518"/>
                  <a:gd name="connsiteY6" fmla="*/ 27449 h 1453763"/>
                  <a:gd name="connsiteX7" fmla="*/ 335916 w 513518"/>
                  <a:gd name="connsiteY7" fmla="*/ 287913 h 1453763"/>
                  <a:gd name="connsiteX8" fmla="*/ 513519 w 513518"/>
                  <a:gd name="connsiteY8" fmla="*/ 1349995 h 1453763"/>
                  <a:gd name="connsiteX9" fmla="*/ 85138 w 513518"/>
                  <a:gd name="connsiteY9" fmla="*/ 1366942 h 1453763"/>
                  <a:gd name="connsiteX10" fmla="*/ 4658 w 513518"/>
                  <a:gd name="connsiteY10" fmla="*/ 192104 h 1453763"/>
                  <a:gd name="connsiteX11" fmla="*/ 1357 w 513518"/>
                  <a:gd name="connsiteY11" fmla="*/ 124450 h 1453763"/>
                  <a:gd name="connsiteX12" fmla="*/ 1428 w 513518"/>
                  <a:gd name="connsiteY12" fmla="*/ 6521 h 1453763"/>
                  <a:gd name="connsiteX0" fmla="*/ 1428 w 513520"/>
                  <a:gd name="connsiteY0" fmla="*/ 6521 h 1453763"/>
                  <a:gd name="connsiteX1" fmla="*/ 18605 w 513520"/>
                  <a:gd name="connsiteY1" fmla="*/ 15976 h 1453763"/>
                  <a:gd name="connsiteX2" fmla="*/ 36360 w 513520"/>
                  <a:gd name="connsiteY2" fmla="*/ 21894 h 1453763"/>
                  <a:gd name="connsiteX3" fmla="*/ 119218 w 513520"/>
                  <a:gd name="connsiteY3" fmla="*/ 45568 h 1453763"/>
                  <a:gd name="connsiteX4" fmla="*/ 219832 w 513520"/>
                  <a:gd name="connsiteY4" fmla="*/ 45568 h 1453763"/>
                  <a:gd name="connsiteX5" fmla="*/ 309115 w 513520"/>
                  <a:gd name="connsiteY5" fmla="*/ 15638 h 1453763"/>
                  <a:gd name="connsiteX6" fmla="*/ 315945 w 513520"/>
                  <a:gd name="connsiteY6" fmla="*/ 27449 h 1453763"/>
                  <a:gd name="connsiteX7" fmla="*/ 335916 w 513520"/>
                  <a:gd name="connsiteY7" fmla="*/ 287913 h 1453763"/>
                  <a:gd name="connsiteX8" fmla="*/ 513519 w 513520"/>
                  <a:gd name="connsiteY8" fmla="*/ 1349995 h 1453763"/>
                  <a:gd name="connsiteX9" fmla="*/ 85138 w 513520"/>
                  <a:gd name="connsiteY9" fmla="*/ 1366942 h 1453763"/>
                  <a:gd name="connsiteX10" fmla="*/ 4658 w 513520"/>
                  <a:gd name="connsiteY10" fmla="*/ 192104 h 1453763"/>
                  <a:gd name="connsiteX11" fmla="*/ 1357 w 513520"/>
                  <a:gd name="connsiteY11" fmla="*/ 124450 h 1453763"/>
                  <a:gd name="connsiteX12" fmla="*/ 1428 w 513520"/>
                  <a:gd name="connsiteY12" fmla="*/ 6521 h 1453763"/>
                  <a:gd name="connsiteX0" fmla="*/ 1428 w 513518"/>
                  <a:gd name="connsiteY0" fmla="*/ 6521 h 1453763"/>
                  <a:gd name="connsiteX1" fmla="*/ 18605 w 513518"/>
                  <a:gd name="connsiteY1" fmla="*/ 15976 h 1453763"/>
                  <a:gd name="connsiteX2" fmla="*/ 36360 w 513518"/>
                  <a:gd name="connsiteY2" fmla="*/ 21894 h 1453763"/>
                  <a:gd name="connsiteX3" fmla="*/ 119218 w 513518"/>
                  <a:gd name="connsiteY3" fmla="*/ 45568 h 1453763"/>
                  <a:gd name="connsiteX4" fmla="*/ 219832 w 513518"/>
                  <a:gd name="connsiteY4" fmla="*/ 45568 h 1453763"/>
                  <a:gd name="connsiteX5" fmla="*/ 309115 w 513518"/>
                  <a:gd name="connsiteY5" fmla="*/ 15638 h 1453763"/>
                  <a:gd name="connsiteX6" fmla="*/ 315945 w 513518"/>
                  <a:gd name="connsiteY6" fmla="*/ 27449 h 1453763"/>
                  <a:gd name="connsiteX7" fmla="*/ 335916 w 513518"/>
                  <a:gd name="connsiteY7" fmla="*/ 287913 h 1453763"/>
                  <a:gd name="connsiteX8" fmla="*/ 513519 w 513518"/>
                  <a:gd name="connsiteY8" fmla="*/ 1349995 h 1453763"/>
                  <a:gd name="connsiteX9" fmla="*/ 85138 w 513518"/>
                  <a:gd name="connsiteY9" fmla="*/ 1366942 h 1453763"/>
                  <a:gd name="connsiteX10" fmla="*/ 4658 w 513518"/>
                  <a:gd name="connsiteY10" fmla="*/ 192104 h 1453763"/>
                  <a:gd name="connsiteX11" fmla="*/ 1357 w 513518"/>
                  <a:gd name="connsiteY11" fmla="*/ 124450 h 1453763"/>
                  <a:gd name="connsiteX12" fmla="*/ 1428 w 513518"/>
                  <a:gd name="connsiteY12" fmla="*/ 6521 h 1453763"/>
                  <a:gd name="connsiteX0" fmla="*/ 1428 w 513520"/>
                  <a:gd name="connsiteY0" fmla="*/ 6521 h 1388838"/>
                  <a:gd name="connsiteX1" fmla="*/ 18605 w 513520"/>
                  <a:gd name="connsiteY1" fmla="*/ 15976 h 1388838"/>
                  <a:gd name="connsiteX2" fmla="*/ 36360 w 513520"/>
                  <a:gd name="connsiteY2" fmla="*/ 21894 h 1388838"/>
                  <a:gd name="connsiteX3" fmla="*/ 119218 w 513520"/>
                  <a:gd name="connsiteY3" fmla="*/ 45568 h 1388838"/>
                  <a:gd name="connsiteX4" fmla="*/ 219832 w 513520"/>
                  <a:gd name="connsiteY4" fmla="*/ 45568 h 1388838"/>
                  <a:gd name="connsiteX5" fmla="*/ 309115 w 513520"/>
                  <a:gd name="connsiteY5" fmla="*/ 15638 h 1388838"/>
                  <a:gd name="connsiteX6" fmla="*/ 315945 w 513520"/>
                  <a:gd name="connsiteY6" fmla="*/ 27449 h 1388838"/>
                  <a:gd name="connsiteX7" fmla="*/ 335916 w 513520"/>
                  <a:gd name="connsiteY7" fmla="*/ 287913 h 1388838"/>
                  <a:gd name="connsiteX8" fmla="*/ 513519 w 513520"/>
                  <a:gd name="connsiteY8" fmla="*/ 1349995 h 1388838"/>
                  <a:gd name="connsiteX9" fmla="*/ 85138 w 513520"/>
                  <a:gd name="connsiteY9" fmla="*/ 1366942 h 1388838"/>
                  <a:gd name="connsiteX10" fmla="*/ 4658 w 513520"/>
                  <a:gd name="connsiteY10" fmla="*/ 192104 h 1388838"/>
                  <a:gd name="connsiteX11" fmla="*/ 1357 w 513520"/>
                  <a:gd name="connsiteY11" fmla="*/ 124450 h 1388838"/>
                  <a:gd name="connsiteX12" fmla="*/ 1428 w 513520"/>
                  <a:gd name="connsiteY12" fmla="*/ 6521 h 1388838"/>
                  <a:gd name="connsiteX0" fmla="*/ 1428 w 363479"/>
                  <a:gd name="connsiteY0" fmla="*/ 6521 h 1393083"/>
                  <a:gd name="connsiteX1" fmla="*/ 18605 w 363479"/>
                  <a:gd name="connsiteY1" fmla="*/ 15976 h 1393083"/>
                  <a:gd name="connsiteX2" fmla="*/ 36360 w 363479"/>
                  <a:gd name="connsiteY2" fmla="*/ 21894 h 1393083"/>
                  <a:gd name="connsiteX3" fmla="*/ 119218 w 363479"/>
                  <a:gd name="connsiteY3" fmla="*/ 45568 h 1393083"/>
                  <a:gd name="connsiteX4" fmla="*/ 219832 w 363479"/>
                  <a:gd name="connsiteY4" fmla="*/ 45568 h 1393083"/>
                  <a:gd name="connsiteX5" fmla="*/ 309115 w 363479"/>
                  <a:gd name="connsiteY5" fmla="*/ 15638 h 1393083"/>
                  <a:gd name="connsiteX6" fmla="*/ 315945 w 363479"/>
                  <a:gd name="connsiteY6" fmla="*/ 27449 h 1393083"/>
                  <a:gd name="connsiteX7" fmla="*/ 335916 w 363479"/>
                  <a:gd name="connsiteY7" fmla="*/ 287913 h 1393083"/>
                  <a:gd name="connsiteX8" fmla="*/ 363479 w 363479"/>
                  <a:gd name="connsiteY8" fmla="*/ 1363600 h 1393083"/>
                  <a:gd name="connsiteX9" fmla="*/ 85138 w 363479"/>
                  <a:gd name="connsiteY9" fmla="*/ 1366942 h 1393083"/>
                  <a:gd name="connsiteX10" fmla="*/ 4658 w 363479"/>
                  <a:gd name="connsiteY10" fmla="*/ 192104 h 1393083"/>
                  <a:gd name="connsiteX11" fmla="*/ 1357 w 363479"/>
                  <a:gd name="connsiteY11" fmla="*/ 124450 h 1393083"/>
                  <a:gd name="connsiteX12" fmla="*/ 1428 w 363479"/>
                  <a:gd name="connsiteY12" fmla="*/ 6521 h 1393083"/>
                  <a:gd name="connsiteX0" fmla="*/ 1428 w 363479"/>
                  <a:gd name="connsiteY0" fmla="*/ 6521 h 1393083"/>
                  <a:gd name="connsiteX1" fmla="*/ 18605 w 363479"/>
                  <a:gd name="connsiteY1" fmla="*/ 15976 h 1393083"/>
                  <a:gd name="connsiteX2" fmla="*/ 36360 w 363479"/>
                  <a:gd name="connsiteY2" fmla="*/ 21894 h 1393083"/>
                  <a:gd name="connsiteX3" fmla="*/ 119218 w 363479"/>
                  <a:gd name="connsiteY3" fmla="*/ 45568 h 1393083"/>
                  <a:gd name="connsiteX4" fmla="*/ 219832 w 363479"/>
                  <a:gd name="connsiteY4" fmla="*/ 45568 h 1393083"/>
                  <a:gd name="connsiteX5" fmla="*/ 309115 w 363479"/>
                  <a:gd name="connsiteY5" fmla="*/ 15638 h 1393083"/>
                  <a:gd name="connsiteX6" fmla="*/ 315945 w 363479"/>
                  <a:gd name="connsiteY6" fmla="*/ 27449 h 1393083"/>
                  <a:gd name="connsiteX7" fmla="*/ 324801 w 363479"/>
                  <a:gd name="connsiteY7" fmla="*/ 301949 h 1393083"/>
                  <a:gd name="connsiteX8" fmla="*/ 363479 w 363479"/>
                  <a:gd name="connsiteY8" fmla="*/ 1363600 h 1393083"/>
                  <a:gd name="connsiteX9" fmla="*/ 85138 w 363479"/>
                  <a:gd name="connsiteY9" fmla="*/ 1366942 h 1393083"/>
                  <a:gd name="connsiteX10" fmla="*/ 4658 w 363479"/>
                  <a:gd name="connsiteY10" fmla="*/ 192104 h 1393083"/>
                  <a:gd name="connsiteX11" fmla="*/ 1357 w 363479"/>
                  <a:gd name="connsiteY11" fmla="*/ 124450 h 1393083"/>
                  <a:gd name="connsiteX12" fmla="*/ 1428 w 363479"/>
                  <a:gd name="connsiteY12" fmla="*/ 6521 h 1393083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09115 w 384504"/>
                  <a:gd name="connsiteY5" fmla="*/ 15638 h 1396011"/>
                  <a:gd name="connsiteX6" fmla="*/ 315945 w 384504"/>
                  <a:gd name="connsiteY6" fmla="*/ 27449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09115 w 384504"/>
                  <a:gd name="connsiteY5" fmla="*/ 15638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09115 w 384504"/>
                  <a:gd name="connsiteY5" fmla="*/ 15638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28935 w 384504"/>
                  <a:gd name="connsiteY5" fmla="*/ 58551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33552 w 384504"/>
                  <a:gd name="connsiteY5" fmla="*/ 14755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33552 w 384504"/>
                  <a:gd name="connsiteY5" fmla="*/ 14755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40054 w 384504"/>
                  <a:gd name="connsiteY5" fmla="*/ 44515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13970 w 384504"/>
                  <a:gd name="connsiteY5" fmla="*/ 75454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13970 w 384504"/>
                  <a:gd name="connsiteY5" fmla="*/ 75454 h 1396011"/>
                  <a:gd name="connsiteX6" fmla="*/ 379906 w 384504"/>
                  <a:gd name="connsiteY6" fmla="*/ 60586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414087"/>
                  <a:gd name="connsiteY0" fmla="*/ 6521 h 1396011"/>
                  <a:gd name="connsiteX1" fmla="*/ 18605 w 414087"/>
                  <a:gd name="connsiteY1" fmla="*/ 15976 h 1396011"/>
                  <a:gd name="connsiteX2" fmla="*/ 36360 w 414087"/>
                  <a:gd name="connsiteY2" fmla="*/ 21894 h 1396011"/>
                  <a:gd name="connsiteX3" fmla="*/ 119218 w 414087"/>
                  <a:gd name="connsiteY3" fmla="*/ 45568 h 1396011"/>
                  <a:gd name="connsiteX4" fmla="*/ 219832 w 414087"/>
                  <a:gd name="connsiteY4" fmla="*/ 45568 h 1396011"/>
                  <a:gd name="connsiteX5" fmla="*/ 313970 w 414087"/>
                  <a:gd name="connsiteY5" fmla="*/ 75454 h 1396011"/>
                  <a:gd name="connsiteX6" fmla="*/ 379906 w 414087"/>
                  <a:gd name="connsiteY6" fmla="*/ 60586 h 1396011"/>
                  <a:gd name="connsiteX7" fmla="*/ 324801 w 414087"/>
                  <a:gd name="connsiteY7" fmla="*/ 301949 h 1396011"/>
                  <a:gd name="connsiteX8" fmla="*/ 384504 w 414087"/>
                  <a:gd name="connsiteY8" fmla="*/ 1371021 h 1396011"/>
                  <a:gd name="connsiteX9" fmla="*/ 85138 w 414087"/>
                  <a:gd name="connsiteY9" fmla="*/ 1366942 h 1396011"/>
                  <a:gd name="connsiteX10" fmla="*/ 4658 w 414087"/>
                  <a:gd name="connsiteY10" fmla="*/ 192104 h 1396011"/>
                  <a:gd name="connsiteX11" fmla="*/ 1357 w 414087"/>
                  <a:gd name="connsiteY11" fmla="*/ 124450 h 1396011"/>
                  <a:gd name="connsiteX12" fmla="*/ 1428 w 414087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13970 w 384504"/>
                  <a:gd name="connsiteY5" fmla="*/ 75454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19910 w 384504"/>
                  <a:gd name="connsiteY5" fmla="*/ 47972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790411"/>
                  <a:gd name="connsiteY0" fmla="*/ 6521 h 1396011"/>
                  <a:gd name="connsiteX1" fmla="*/ 18605 w 790411"/>
                  <a:gd name="connsiteY1" fmla="*/ 15976 h 1396011"/>
                  <a:gd name="connsiteX2" fmla="*/ 36360 w 790411"/>
                  <a:gd name="connsiteY2" fmla="*/ 21894 h 1396011"/>
                  <a:gd name="connsiteX3" fmla="*/ 119218 w 790411"/>
                  <a:gd name="connsiteY3" fmla="*/ 45568 h 1396011"/>
                  <a:gd name="connsiteX4" fmla="*/ 219832 w 790411"/>
                  <a:gd name="connsiteY4" fmla="*/ 45568 h 1396011"/>
                  <a:gd name="connsiteX5" fmla="*/ 789875 w 790411"/>
                  <a:gd name="connsiteY5" fmla="*/ 251862 h 1396011"/>
                  <a:gd name="connsiteX6" fmla="*/ 324801 w 790411"/>
                  <a:gd name="connsiteY6" fmla="*/ 301949 h 1396011"/>
                  <a:gd name="connsiteX7" fmla="*/ 384504 w 790411"/>
                  <a:gd name="connsiteY7" fmla="*/ 1371021 h 1396011"/>
                  <a:gd name="connsiteX8" fmla="*/ 85138 w 790411"/>
                  <a:gd name="connsiteY8" fmla="*/ 1366942 h 1396011"/>
                  <a:gd name="connsiteX9" fmla="*/ 4658 w 790411"/>
                  <a:gd name="connsiteY9" fmla="*/ 192104 h 1396011"/>
                  <a:gd name="connsiteX10" fmla="*/ 1357 w 790411"/>
                  <a:gd name="connsiteY10" fmla="*/ 124450 h 1396011"/>
                  <a:gd name="connsiteX11" fmla="*/ 1428 w 790411"/>
                  <a:gd name="connsiteY11" fmla="*/ 6521 h 1396011"/>
                  <a:gd name="connsiteX0" fmla="*/ 1428 w 790413"/>
                  <a:gd name="connsiteY0" fmla="*/ 6521 h 1396011"/>
                  <a:gd name="connsiteX1" fmla="*/ 18605 w 790413"/>
                  <a:gd name="connsiteY1" fmla="*/ 15976 h 1396011"/>
                  <a:gd name="connsiteX2" fmla="*/ 36360 w 790413"/>
                  <a:gd name="connsiteY2" fmla="*/ 21894 h 1396011"/>
                  <a:gd name="connsiteX3" fmla="*/ 119218 w 790413"/>
                  <a:gd name="connsiteY3" fmla="*/ 45568 h 1396011"/>
                  <a:gd name="connsiteX4" fmla="*/ 219832 w 790413"/>
                  <a:gd name="connsiteY4" fmla="*/ 45568 h 1396011"/>
                  <a:gd name="connsiteX5" fmla="*/ 789875 w 790413"/>
                  <a:gd name="connsiteY5" fmla="*/ 251862 h 1396011"/>
                  <a:gd name="connsiteX6" fmla="*/ 324801 w 790413"/>
                  <a:gd name="connsiteY6" fmla="*/ 301949 h 1396011"/>
                  <a:gd name="connsiteX7" fmla="*/ 384504 w 790413"/>
                  <a:gd name="connsiteY7" fmla="*/ 1371021 h 1396011"/>
                  <a:gd name="connsiteX8" fmla="*/ 85138 w 790413"/>
                  <a:gd name="connsiteY8" fmla="*/ 1366942 h 1396011"/>
                  <a:gd name="connsiteX9" fmla="*/ 4658 w 790413"/>
                  <a:gd name="connsiteY9" fmla="*/ 192104 h 1396011"/>
                  <a:gd name="connsiteX10" fmla="*/ 1357 w 790413"/>
                  <a:gd name="connsiteY10" fmla="*/ 124450 h 1396011"/>
                  <a:gd name="connsiteX11" fmla="*/ 1428 w 790413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40935 w 384504"/>
                  <a:gd name="connsiteY5" fmla="*/ 55393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40935 w 384504"/>
                  <a:gd name="connsiteY5" fmla="*/ 55393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40935 w 384504"/>
                  <a:gd name="connsiteY5" fmla="*/ 55393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31466 w 384504"/>
                  <a:gd name="connsiteY5" fmla="*/ 39375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22879 w 384504"/>
                  <a:gd name="connsiteY5" fmla="*/ 34231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89671"/>
                  <a:gd name="connsiteX1" fmla="*/ 18605 w 384504"/>
                  <a:gd name="connsiteY1" fmla="*/ 15976 h 1389671"/>
                  <a:gd name="connsiteX2" fmla="*/ 36360 w 384504"/>
                  <a:gd name="connsiteY2" fmla="*/ 21894 h 1389671"/>
                  <a:gd name="connsiteX3" fmla="*/ 119218 w 384504"/>
                  <a:gd name="connsiteY3" fmla="*/ 45568 h 1389671"/>
                  <a:gd name="connsiteX4" fmla="*/ 219832 w 384504"/>
                  <a:gd name="connsiteY4" fmla="*/ 45568 h 1389671"/>
                  <a:gd name="connsiteX5" fmla="*/ 322879 w 384504"/>
                  <a:gd name="connsiteY5" fmla="*/ 34231 h 1389671"/>
                  <a:gd name="connsiteX6" fmla="*/ 324801 w 384504"/>
                  <a:gd name="connsiteY6" fmla="*/ 301949 h 1389671"/>
                  <a:gd name="connsiteX7" fmla="*/ 384504 w 384504"/>
                  <a:gd name="connsiteY7" fmla="*/ 1371021 h 1389671"/>
                  <a:gd name="connsiteX8" fmla="*/ 85138 w 384504"/>
                  <a:gd name="connsiteY8" fmla="*/ 1366942 h 1389671"/>
                  <a:gd name="connsiteX9" fmla="*/ 4658 w 384504"/>
                  <a:gd name="connsiteY9" fmla="*/ 192104 h 1389671"/>
                  <a:gd name="connsiteX10" fmla="*/ 1357 w 384504"/>
                  <a:gd name="connsiteY10" fmla="*/ 124450 h 1389671"/>
                  <a:gd name="connsiteX11" fmla="*/ 1428 w 384504"/>
                  <a:gd name="connsiteY11" fmla="*/ 6521 h 1389671"/>
                  <a:gd name="connsiteX0" fmla="*/ 1428 w 385711"/>
                  <a:gd name="connsiteY0" fmla="*/ 6521 h 1464645"/>
                  <a:gd name="connsiteX1" fmla="*/ 18605 w 385711"/>
                  <a:gd name="connsiteY1" fmla="*/ 15976 h 1464645"/>
                  <a:gd name="connsiteX2" fmla="*/ 36360 w 385711"/>
                  <a:gd name="connsiteY2" fmla="*/ 21894 h 1464645"/>
                  <a:gd name="connsiteX3" fmla="*/ 119218 w 385711"/>
                  <a:gd name="connsiteY3" fmla="*/ 45568 h 1464645"/>
                  <a:gd name="connsiteX4" fmla="*/ 219832 w 385711"/>
                  <a:gd name="connsiteY4" fmla="*/ 45568 h 1464645"/>
                  <a:gd name="connsiteX5" fmla="*/ 322879 w 385711"/>
                  <a:gd name="connsiteY5" fmla="*/ 34231 h 1464645"/>
                  <a:gd name="connsiteX6" fmla="*/ 324801 w 385711"/>
                  <a:gd name="connsiteY6" fmla="*/ 301949 h 1464645"/>
                  <a:gd name="connsiteX7" fmla="*/ 384504 w 385711"/>
                  <a:gd name="connsiteY7" fmla="*/ 1371021 h 1464645"/>
                  <a:gd name="connsiteX8" fmla="*/ 258595 w 385711"/>
                  <a:gd name="connsiteY8" fmla="*/ 1397832 h 1464645"/>
                  <a:gd name="connsiteX9" fmla="*/ 85138 w 385711"/>
                  <a:gd name="connsiteY9" fmla="*/ 1366942 h 1464645"/>
                  <a:gd name="connsiteX10" fmla="*/ 4658 w 385711"/>
                  <a:gd name="connsiteY10" fmla="*/ 192104 h 1464645"/>
                  <a:gd name="connsiteX11" fmla="*/ 1357 w 385711"/>
                  <a:gd name="connsiteY11" fmla="*/ 124450 h 1464645"/>
                  <a:gd name="connsiteX12" fmla="*/ 1428 w 385711"/>
                  <a:gd name="connsiteY12" fmla="*/ 6521 h 1464645"/>
                  <a:gd name="connsiteX0" fmla="*/ 1428 w 385711"/>
                  <a:gd name="connsiteY0" fmla="*/ 6521 h 1459748"/>
                  <a:gd name="connsiteX1" fmla="*/ 18605 w 385711"/>
                  <a:gd name="connsiteY1" fmla="*/ 15976 h 1459748"/>
                  <a:gd name="connsiteX2" fmla="*/ 36360 w 385711"/>
                  <a:gd name="connsiteY2" fmla="*/ 21894 h 1459748"/>
                  <a:gd name="connsiteX3" fmla="*/ 119218 w 385711"/>
                  <a:gd name="connsiteY3" fmla="*/ 45568 h 1459748"/>
                  <a:gd name="connsiteX4" fmla="*/ 219832 w 385711"/>
                  <a:gd name="connsiteY4" fmla="*/ 45568 h 1459748"/>
                  <a:gd name="connsiteX5" fmla="*/ 322879 w 385711"/>
                  <a:gd name="connsiteY5" fmla="*/ 34231 h 1459748"/>
                  <a:gd name="connsiteX6" fmla="*/ 324801 w 385711"/>
                  <a:gd name="connsiteY6" fmla="*/ 301949 h 1459748"/>
                  <a:gd name="connsiteX7" fmla="*/ 384504 w 385711"/>
                  <a:gd name="connsiteY7" fmla="*/ 1371021 h 1459748"/>
                  <a:gd name="connsiteX8" fmla="*/ 258595 w 385711"/>
                  <a:gd name="connsiteY8" fmla="*/ 1397832 h 1459748"/>
                  <a:gd name="connsiteX9" fmla="*/ 85138 w 385711"/>
                  <a:gd name="connsiteY9" fmla="*/ 1366942 h 1459748"/>
                  <a:gd name="connsiteX10" fmla="*/ 4658 w 385711"/>
                  <a:gd name="connsiteY10" fmla="*/ 192104 h 1459748"/>
                  <a:gd name="connsiteX11" fmla="*/ 1357 w 385711"/>
                  <a:gd name="connsiteY11" fmla="*/ 124450 h 1459748"/>
                  <a:gd name="connsiteX12" fmla="*/ 1428 w 385711"/>
                  <a:gd name="connsiteY12" fmla="*/ 6521 h 1459748"/>
                  <a:gd name="connsiteX0" fmla="*/ 1428 w 385711"/>
                  <a:gd name="connsiteY0" fmla="*/ 6521 h 1404719"/>
                  <a:gd name="connsiteX1" fmla="*/ 18605 w 385711"/>
                  <a:gd name="connsiteY1" fmla="*/ 15976 h 1404719"/>
                  <a:gd name="connsiteX2" fmla="*/ 36360 w 385711"/>
                  <a:gd name="connsiteY2" fmla="*/ 21894 h 1404719"/>
                  <a:gd name="connsiteX3" fmla="*/ 119218 w 385711"/>
                  <a:gd name="connsiteY3" fmla="*/ 45568 h 1404719"/>
                  <a:gd name="connsiteX4" fmla="*/ 219832 w 385711"/>
                  <a:gd name="connsiteY4" fmla="*/ 45568 h 1404719"/>
                  <a:gd name="connsiteX5" fmla="*/ 322879 w 385711"/>
                  <a:gd name="connsiteY5" fmla="*/ 34231 h 1404719"/>
                  <a:gd name="connsiteX6" fmla="*/ 324801 w 385711"/>
                  <a:gd name="connsiteY6" fmla="*/ 301949 h 1404719"/>
                  <a:gd name="connsiteX7" fmla="*/ 384504 w 385711"/>
                  <a:gd name="connsiteY7" fmla="*/ 1371021 h 1404719"/>
                  <a:gd name="connsiteX8" fmla="*/ 258595 w 385711"/>
                  <a:gd name="connsiteY8" fmla="*/ 1397832 h 1404719"/>
                  <a:gd name="connsiteX9" fmla="*/ 85138 w 385711"/>
                  <a:gd name="connsiteY9" fmla="*/ 1366942 h 1404719"/>
                  <a:gd name="connsiteX10" fmla="*/ 4658 w 385711"/>
                  <a:gd name="connsiteY10" fmla="*/ 192104 h 1404719"/>
                  <a:gd name="connsiteX11" fmla="*/ 1357 w 385711"/>
                  <a:gd name="connsiteY11" fmla="*/ 124450 h 1404719"/>
                  <a:gd name="connsiteX12" fmla="*/ 1428 w 385711"/>
                  <a:gd name="connsiteY12" fmla="*/ 6521 h 1404719"/>
                  <a:gd name="connsiteX0" fmla="*/ 1428 w 385711"/>
                  <a:gd name="connsiteY0" fmla="*/ 6521 h 1409647"/>
                  <a:gd name="connsiteX1" fmla="*/ 18605 w 385711"/>
                  <a:gd name="connsiteY1" fmla="*/ 15976 h 1409647"/>
                  <a:gd name="connsiteX2" fmla="*/ 36360 w 385711"/>
                  <a:gd name="connsiteY2" fmla="*/ 21894 h 1409647"/>
                  <a:gd name="connsiteX3" fmla="*/ 119218 w 385711"/>
                  <a:gd name="connsiteY3" fmla="*/ 45568 h 1409647"/>
                  <a:gd name="connsiteX4" fmla="*/ 219832 w 385711"/>
                  <a:gd name="connsiteY4" fmla="*/ 45568 h 1409647"/>
                  <a:gd name="connsiteX5" fmla="*/ 322879 w 385711"/>
                  <a:gd name="connsiteY5" fmla="*/ 34231 h 1409647"/>
                  <a:gd name="connsiteX6" fmla="*/ 324801 w 385711"/>
                  <a:gd name="connsiteY6" fmla="*/ 301949 h 1409647"/>
                  <a:gd name="connsiteX7" fmla="*/ 384504 w 385711"/>
                  <a:gd name="connsiteY7" fmla="*/ 1371021 h 1409647"/>
                  <a:gd name="connsiteX8" fmla="*/ 247038 w 385711"/>
                  <a:gd name="connsiteY8" fmla="*/ 1406430 h 1409647"/>
                  <a:gd name="connsiteX9" fmla="*/ 85138 w 385711"/>
                  <a:gd name="connsiteY9" fmla="*/ 1366942 h 1409647"/>
                  <a:gd name="connsiteX10" fmla="*/ 4658 w 385711"/>
                  <a:gd name="connsiteY10" fmla="*/ 192104 h 1409647"/>
                  <a:gd name="connsiteX11" fmla="*/ 1357 w 385711"/>
                  <a:gd name="connsiteY11" fmla="*/ 124450 h 1409647"/>
                  <a:gd name="connsiteX12" fmla="*/ 1428 w 385711"/>
                  <a:gd name="connsiteY12" fmla="*/ 6521 h 1409647"/>
                  <a:gd name="connsiteX0" fmla="*/ 1428 w 385711"/>
                  <a:gd name="connsiteY0" fmla="*/ 6521 h 1406885"/>
                  <a:gd name="connsiteX1" fmla="*/ 18605 w 385711"/>
                  <a:gd name="connsiteY1" fmla="*/ 15976 h 1406885"/>
                  <a:gd name="connsiteX2" fmla="*/ 36360 w 385711"/>
                  <a:gd name="connsiteY2" fmla="*/ 21894 h 1406885"/>
                  <a:gd name="connsiteX3" fmla="*/ 119218 w 385711"/>
                  <a:gd name="connsiteY3" fmla="*/ 45568 h 1406885"/>
                  <a:gd name="connsiteX4" fmla="*/ 219832 w 385711"/>
                  <a:gd name="connsiteY4" fmla="*/ 45568 h 1406885"/>
                  <a:gd name="connsiteX5" fmla="*/ 322879 w 385711"/>
                  <a:gd name="connsiteY5" fmla="*/ 34231 h 1406885"/>
                  <a:gd name="connsiteX6" fmla="*/ 324801 w 385711"/>
                  <a:gd name="connsiteY6" fmla="*/ 301949 h 1406885"/>
                  <a:gd name="connsiteX7" fmla="*/ 384504 w 385711"/>
                  <a:gd name="connsiteY7" fmla="*/ 1371021 h 1406885"/>
                  <a:gd name="connsiteX8" fmla="*/ 222158 w 385711"/>
                  <a:gd name="connsiteY8" fmla="*/ 1401874 h 1406885"/>
                  <a:gd name="connsiteX9" fmla="*/ 85138 w 385711"/>
                  <a:gd name="connsiteY9" fmla="*/ 1366942 h 1406885"/>
                  <a:gd name="connsiteX10" fmla="*/ 4658 w 385711"/>
                  <a:gd name="connsiteY10" fmla="*/ 192104 h 1406885"/>
                  <a:gd name="connsiteX11" fmla="*/ 1357 w 385711"/>
                  <a:gd name="connsiteY11" fmla="*/ 124450 h 1406885"/>
                  <a:gd name="connsiteX12" fmla="*/ 1428 w 385711"/>
                  <a:gd name="connsiteY12" fmla="*/ 6521 h 1406885"/>
                  <a:gd name="connsiteX0" fmla="*/ 1428 w 385711"/>
                  <a:gd name="connsiteY0" fmla="*/ 6521 h 1410030"/>
                  <a:gd name="connsiteX1" fmla="*/ 18605 w 385711"/>
                  <a:gd name="connsiteY1" fmla="*/ 15976 h 1410030"/>
                  <a:gd name="connsiteX2" fmla="*/ 36360 w 385711"/>
                  <a:gd name="connsiteY2" fmla="*/ 21894 h 1410030"/>
                  <a:gd name="connsiteX3" fmla="*/ 119218 w 385711"/>
                  <a:gd name="connsiteY3" fmla="*/ 45568 h 1410030"/>
                  <a:gd name="connsiteX4" fmla="*/ 219832 w 385711"/>
                  <a:gd name="connsiteY4" fmla="*/ 45568 h 1410030"/>
                  <a:gd name="connsiteX5" fmla="*/ 322879 w 385711"/>
                  <a:gd name="connsiteY5" fmla="*/ 34231 h 1410030"/>
                  <a:gd name="connsiteX6" fmla="*/ 324801 w 385711"/>
                  <a:gd name="connsiteY6" fmla="*/ 301949 h 1410030"/>
                  <a:gd name="connsiteX7" fmla="*/ 384504 w 385711"/>
                  <a:gd name="connsiteY7" fmla="*/ 1371021 h 1410030"/>
                  <a:gd name="connsiteX8" fmla="*/ 230745 w 385711"/>
                  <a:gd name="connsiteY8" fmla="*/ 1407017 h 1410030"/>
                  <a:gd name="connsiteX9" fmla="*/ 85138 w 385711"/>
                  <a:gd name="connsiteY9" fmla="*/ 1366942 h 1410030"/>
                  <a:gd name="connsiteX10" fmla="*/ 4658 w 385711"/>
                  <a:gd name="connsiteY10" fmla="*/ 192104 h 1410030"/>
                  <a:gd name="connsiteX11" fmla="*/ 1357 w 385711"/>
                  <a:gd name="connsiteY11" fmla="*/ 124450 h 1410030"/>
                  <a:gd name="connsiteX12" fmla="*/ 1428 w 385711"/>
                  <a:gd name="connsiteY12" fmla="*/ 6521 h 1410030"/>
                  <a:gd name="connsiteX0" fmla="*/ 1428 w 385711"/>
                  <a:gd name="connsiteY0" fmla="*/ 6521 h 1410030"/>
                  <a:gd name="connsiteX1" fmla="*/ 18605 w 385711"/>
                  <a:gd name="connsiteY1" fmla="*/ 15976 h 1410030"/>
                  <a:gd name="connsiteX2" fmla="*/ 36360 w 385711"/>
                  <a:gd name="connsiteY2" fmla="*/ 21894 h 1410030"/>
                  <a:gd name="connsiteX3" fmla="*/ 119218 w 385711"/>
                  <a:gd name="connsiteY3" fmla="*/ 45568 h 1410030"/>
                  <a:gd name="connsiteX4" fmla="*/ 219832 w 385711"/>
                  <a:gd name="connsiteY4" fmla="*/ 45568 h 1410030"/>
                  <a:gd name="connsiteX5" fmla="*/ 322879 w 385711"/>
                  <a:gd name="connsiteY5" fmla="*/ 34231 h 1410030"/>
                  <a:gd name="connsiteX6" fmla="*/ 324801 w 385711"/>
                  <a:gd name="connsiteY6" fmla="*/ 301949 h 1410030"/>
                  <a:gd name="connsiteX7" fmla="*/ 384504 w 385711"/>
                  <a:gd name="connsiteY7" fmla="*/ 1371021 h 1410030"/>
                  <a:gd name="connsiteX8" fmla="*/ 230745 w 385711"/>
                  <a:gd name="connsiteY8" fmla="*/ 1407017 h 1410030"/>
                  <a:gd name="connsiteX9" fmla="*/ 85138 w 385711"/>
                  <a:gd name="connsiteY9" fmla="*/ 1366942 h 1410030"/>
                  <a:gd name="connsiteX10" fmla="*/ 4658 w 385711"/>
                  <a:gd name="connsiteY10" fmla="*/ 192104 h 1410030"/>
                  <a:gd name="connsiteX11" fmla="*/ 1357 w 385711"/>
                  <a:gd name="connsiteY11" fmla="*/ 124450 h 1410030"/>
                  <a:gd name="connsiteX12" fmla="*/ 1428 w 385711"/>
                  <a:gd name="connsiteY12" fmla="*/ 6521 h 1410030"/>
                  <a:gd name="connsiteX0" fmla="*/ 1428 w 385711"/>
                  <a:gd name="connsiteY0" fmla="*/ 6521 h 1408416"/>
                  <a:gd name="connsiteX1" fmla="*/ 18605 w 385711"/>
                  <a:gd name="connsiteY1" fmla="*/ 15976 h 1408416"/>
                  <a:gd name="connsiteX2" fmla="*/ 36360 w 385711"/>
                  <a:gd name="connsiteY2" fmla="*/ 21894 h 1408416"/>
                  <a:gd name="connsiteX3" fmla="*/ 119218 w 385711"/>
                  <a:gd name="connsiteY3" fmla="*/ 45568 h 1408416"/>
                  <a:gd name="connsiteX4" fmla="*/ 219832 w 385711"/>
                  <a:gd name="connsiteY4" fmla="*/ 45568 h 1408416"/>
                  <a:gd name="connsiteX5" fmla="*/ 322879 w 385711"/>
                  <a:gd name="connsiteY5" fmla="*/ 34231 h 1408416"/>
                  <a:gd name="connsiteX6" fmla="*/ 324801 w 385711"/>
                  <a:gd name="connsiteY6" fmla="*/ 301949 h 1408416"/>
                  <a:gd name="connsiteX7" fmla="*/ 384504 w 385711"/>
                  <a:gd name="connsiteY7" fmla="*/ 1371021 h 1408416"/>
                  <a:gd name="connsiteX8" fmla="*/ 230745 w 385711"/>
                  <a:gd name="connsiteY8" fmla="*/ 1407017 h 1408416"/>
                  <a:gd name="connsiteX9" fmla="*/ 85138 w 385711"/>
                  <a:gd name="connsiteY9" fmla="*/ 1366942 h 1408416"/>
                  <a:gd name="connsiteX10" fmla="*/ 4658 w 385711"/>
                  <a:gd name="connsiteY10" fmla="*/ 192104 h 1408416"/>
                  <a:gd name="connsiteX11" fmla="*/ 1357 w 385711"/>
                  <a:gd name="connsiteY11" fmla="*/ 124450 h 1408416"/>
                  <a:gd name="connsiteX12" fmla="*/ 1428 w 385711"/>
                  <a:gd name="connsiteY12" fmla="*/ 6521 h 1408416"/>
                  <a:gd name="connsiteX0" fmla="*/ 1428 w 385711"/>
                  <a:gd name="connsiteY0" fmla="*/ 6521 h 1407017"/>
                  <a:gd name="connsiteX1" fmla="*/ 18605 w 385711"/>
                  <a:gd name="connsiteY1" fmla="*/ 15976 h 1407017"/>
                  <a:gd name="connsiteX2" fmla="*/ 36360 w 385711"/>
                  <a:gd name="connsiteY2" fmla="*/ 21894 h 1407017"/>
                  <a:gd name="connsiteX3" fmla="*/ 119218 w 385711"/>
                  <a:gd name="connsiteY3" fmla="*/ 45568 h 1407017"/>
                  <a:gd name="connsiteX4" fmla="*/ 219832 w 385711"/>
                  <a:gd name="connsiteY4" fmla="*/ 45568 h 1407017"/>
                  <a:gd name="connsiteX5" fmla="*/ 322879 w 385711"/>
                  <a:gd name="connsiteY5" fmla="*/ 34231 h 1407017"/>
                  <a:gd name="connsiteX6" fmla="*/ 324801 w 385711"/>
                  <a:gd name="connsiteY6" fmla="*/ 301949 h 1407017"/>
                  <a:gd name="connsiteX7" fmla="*/ 384504 w 385711"/>
                  <a:gd name="connsiteY7" fmla="*/ 1371021 h 1407017"/>
                  <a:gd name="connsiteX8" fmla="*/ 230745 w 385711"/>
                  <a:gd name="connsiteY8" fmla="*/ 1407017 h 1407017"/>
                  <a:gd name="connsiteX9" fmla="*/ 85138 w 385711"/>
                  <a:gd name="connsiteY9" fmla="*/ 1366942 h 1407017"/>
                  <a:gd name="connsiteX10" fmla="*/ 4658 w 385711"/>
                  <a:gd name="connsiteY10" fmla="*/ 192104 h 1407017"/>
                  <a:gd name="connsiteX11" fmla="*/ 1357 w 385711"/>
                  <a:gd name="connsiteY11" fmla="*/ 124450 h 1407017"/>
                  <a:gd name="connsiteX12" fmla="*/ 1428 w 385711"/>
                  <a:gd name="connsiteY12" fmla="*/ 6521 h 1407017"/>
                  <a:gd name="connsiteX0" fmla="*/ 1428 w 385711"/>
                  <a:gd name="connsiteY0" fmla="*/ 6521 h 1407185"/>
                  <a:gd name="connsiteX1" fmla="*/ 18605 w 385711"/>
                  <a:gd name="connsiteY1" fmla="*/ 15976 h 1407185"/>
                  <a:gd name="connsiteX2" fmla="*/ 36360 w 385711"/>
                  <a:gd name="connsiteY2" fmla="*/ 21894 h 1407185"/>
                  <a:gd name="connsiteX3" fmla="*/ 119218 w 385711"/>
                  <a:gd name="connsiteY3" fmla="*/ 45568 h 1407185"/>
                  <a:gd name="connsiteX4" fmla="*/ 219832 w 385711"/>
                  <a:gd name="connsiteY4" fmla="*/ 45568 h 1407185"/>
                  <a:gd name="connsiteX5" fmla="*/ 322879 w 385711"/>
                  <a:gd name="connsiteY5" fmla="*/ 34231 h 1407185"/>
                  <a:gd name="connsiteX6" fmla="*/ 324801 w 385711"/>
                  <a:gd name="connsiteY6" fmla="*/ 301949 h 1407185"/>
                  <a:gd name="connsiteX7" fmla="*/ 384504 w 385711"/>
                  <a:gd name="connsiteY7" fmla="*/ 1371021 h 1407185"/>
                  <a:gd name="connsiteX8" fmla="*/ 230745 w 385711"/>
                  <a:gd name="connsiteY8" fmla="*/ 1407017 h 1407185"/>
                  <a:gd name="connsiteX9" fmla="*/ 85138 w 385711"/>
                  <a:gd name="connsiteY9" fmla="*/ 1366942 h 1407185"/>
                  <a:gd name="connsiteX10" fmla="*/ 4658 w 385711"/>
                  <a:gd name="connsiteY10" fmla="*/ 192104 h 1407185"/>
                  <a:gd name="connsiteX11" fmla="*/ 1357 w 385711"/>
                  <a:gd name="connsiteY11" fmla="*/ 124450 h 1407185"/>
                  <a:gd name="connsiteX12" fmla="*/ 1428 w 385711"/>
                  <a:gd name="connsiteY12" fmla="*/ 6521 h 1407185"/>
                  <a:gd name="connsiteX0" fmla="*/ 1428 w 385711"/>
                  <a:gd name="connsiteY0" fmla="*/ 6521 h 1412161"/>
                  <a:gd name="connsiteX1" fmla="*/ 18605 w 385711"/>
                  <a:gd name="connsiteY1" fmla="*/ 15976 h 1412161"/>
                  <a:gd name="connsiteX2" fmla="*/ 36360 w 385711"/>
                  <a:gd name="connsiteY2" fmla="*/ 21894 h 1412161"/>
                  <a:gd name="connsiteX3" fmla="*/ 119218 w 385711"/>
                  <a:gd name="connsiteY3" fmla="*/ 45568 h 1412161"/>
                  <a:gd name="connsiteX4" fmla="*/ 219832 w 385711"/>
                  <a:gd name="connsiteY4" fmla="*/ 45568 h 1412161"/>
                  <a:gd name="connsiteX5" fmla="*/ 322879 w 385711"/>
                  <a:gd name="connsiteY5" fmla="*/ 34231 h 1412161"/>
                  <a:gd name="connsiteX6" fmla="*/ 324801 w 385711"/>
                  <a:gd name="connsiteY6" fmla="*/ 301949 h 1412161"/>
                  <a:gd name="connsiteX7" fmla="*/ 384504 w 385711"/>
                  <a:gd name="connsiteY7" fmla="*/ 1371021 h 1412161"/>
                  <a:gd name="connsiteX8" fmla="*/ 239333 w 385711"/>
                  <a:gd name="connsiteY8" fmla="*/ 1412161 h 1412161"/>
                  <a:gd name="connsiteX9" fmla="*/ 85138 w 385711"/>
                  <a:gd name="connsiteY9" fmla="*/ 1366942 h 1412161"/>
                  <a:gd name="connsiteX10" fmla="*/ 4658 w 385711"/>
                  <a:gd name="connsiteY10" fmla="*/ 192104 h 1412161"/>
                  <a:gd name="connsiteX11" fmla="*/ 1357 w 385711"/>
                  <a:gd name="connsiteY11" fmla="*/ 124450 h 1412161"/>
                  <a:gd name="connsiteX12" fmla="*/ 1428 w 385711"/>
                  <a:gd name="connsiteY12" fmla="*/ 6521 h 1412161"/>
                  <a:gd name="connsiteX0" fmla="*/ 1428 w 385711"/>
                  <a:gd name="connsiteY0" fmla="*/ 6521 h 1403658"/>
                  <a:gd name="connsiteX1" fmla="*/ 18605 w 385711"/>
                  <a:gd name="connsiteY1" fmla="*/ 15976 h 1403658"/>
                  <a:gd name="connsiteX2" fmla="*/ 36360 w 385711"/>
                  <a:gd name="connsiteY2" fmla="*/ 21894 h 1403658"/>
                  <a:gd name="connsiteX3" fmla="*/ 119218 w 385711"/>
                  <a:gd name="connsiteY3" fmla="*/ 45568 h 1403658"/>
                  <a:gd name="connsiteX4" fmla="*/ 219832 w 385711"/>
                  <a:gd name="connsiteY4" fmla="*/ 45568 h 1403658"/>
                  <a:gd name="connsiteX5" fmla="*/ 322879 w 385711"/>
                  <a:gd name="connsiteY5" fmla="*/ 34231 h 1403658"/>
                  <a:gd name="connsiteX6" fmla="*/ 324801 w 385711"/>
                  <a:gd name="connsiteY6" fmla="*/ 301949 h 1403658"/>
                  <a:gd name="connsiteX7" fmla="*/ 384504 w 385711"/>
                  <a:gd name="connsiteY7" fmla="*/ 1371021 h 1403658"/>
                  <a:gd name="connsiteX8" fmla="*/ 220157 w 385711"/>
                  <a:gd name="connsiteY8" fmla="*/ 1400675 h 1403658"/>
                  <a:gd name="connsiteX9" fmla="*/ 85138 w 385711"/>
                  <a:gd name="connsiteY9" fmla="*/ 1366942 h 1403658"/>
                  <a:gd name="connsiteX10" fmla="*/ 4658 w 385711"/>
                  <a:gd name="connsiteY10" fmla="*/ 192104 h 1403658"/>
                  <a:gd name="connsiteX11" fmla="*/ 1357 w 385711"/>
                  <a:gd name="connsiteY11" fmla="*/ 124450 h 1403658"/>
                  <a:gd name="connsiteX12" fmla="*/ 1428 w 385711"/>
                  <a:gd name="connsiteY12" fmla="*/ 6521 h 1403658"/>
                  <a:gd name="connsiteX0" fmla="*/ 1428 w 385711"/>
                  <a:gd name="connsiteY0" fmla="*/ 6521 h 1400675"/>
                  <a:gd name="connsiteX1" fmla="*/ 18605 w 385711"/>
                  <a:gd name="connsiteY1" fmla="*/ 15976 h 1400675"/>
                  <a:gd name="connsiteX2" fmla="*/ 36360 w 385711"/>
                  <a:gd name="connsiteY2" fmla="*/ 21894 h 1400675"/>
                  <a:gd name="connsiteX3" fmla="*/ 119218 w 385711"/>
                  <a:gd name="connsiteY3" fmla="*/ 45568 h 1400675"/>
                  <a:gd name="connsiteX4" fmla="*/ 219832 w 385711"/>
                  <a:gd name="connsiteY4" fmla="*/ 45568 h 1400675"/>
                  <a:gd name="connsiteX5" fmla="*/ 322879 w 385711"/>
                  <a:gd name="connsiteY5" fmla="*/ 34231 h 1400675"/>
                  <a:gd name="connsiteX6" fmla="*/ 324801 w 385711"/>
                  <a:gd name="connsiteY6" fmla="*/ 301949 h 1400675"/>
                  <a:gd name="connsiteX7" fmla="*/ 384504 w 385711"/>
                  <a:gd name="connsiteY7" fmla="*/ 1371021 h 1400675"/>
                  <a:gd name="connsiteX8" fmla="*/ 220157 w 385711"/>
                  <a:gd name="connsiteY8" fmla="*/ 1400675 h 1400675"/>
                  <a:gd name="connsiteX9" fmla="*/ 85138 w 385711"/>
                  <a:gd name="connsiteY9" fmla="*/ 1366942 h 1400675"/>
                  <a:gd name="connsiteX10" fmla="*/ 4658 w 385711"/>
                  <a:gd name="connsiteY10" fmla="*/ 192104 h 1400675"/>
                  <a:gd name="connsiteX11" fmla="*/ 1357 w 385711"/>
                  <a:gd name="connsiteY11" fmla="*/ 124450 h 1400675"/>
                  <a:gd name="connsiteX12" fmla="*/ 1428 w 385711"/>
                  <a:gd name="connsiteY12" fmla="*/ 6521 h 1400675"/>
                  <a:gd name="connsiteX0" fmla="*/ 1428 w 385711"/>
                  <a:gd name="connsiteY0" fmla="*/ 6521 h 1400675"/>
                  <a:gd name="connsiteX1" fmla="*/ 18605 w 385711"/>
                  <a:gd name="connsiteY1" fmla="*/ 15976 h 1400675"/>
                  <a:gd name="connsiteX2" fmla="*/ 36360 w 385711"/>
                  <a:gd name="connsiteY2" fmla="*/ 21894 h 1400675"/>
                  <a:gd name="connsiteX3" fmla="*/ 119218 w 385711"/>
                  <a:gd name="connsiteY3" fmla="*/ 45568 h 1400675"/>
                  <a:gd name="connsiteX4" fmla="*/ 219832 w 385711"/>
                  <a:gd name="connsiteY4" fmla="*/ 45568 h 1400675"/>
                  <a:gd name="connsiteX5" fmla="*/ 322879 w 385711"/>
                  <a:gd name="connsiteY5" fmla="*/ 34231 h 1400675"/>
                  <a:gd name="connsiteX6" fmla="*/ 324801 w 385711"/>
                  <a:gd name="connsiteY6" fmla="*/ 301949 h 1400675"/>
                  <a:gd name="connsiteX7" fmla="*/ 384504 w 385711"/>
                  <a:gd name="connsiteY7" fmla="*/ 1371021 h 1400675"/>
                  <a:gd name="connsiteX8" fmla="*/ 220157 w 385711"/>
                  <a:gd name="connsiteY8" fmla="*/ 1400675 h 1400675"/>
                  <a:gd name="connsiteX9" fmla="*/ 85138 w 385711"/>
                  <a:gd name="connsiteY9" fmla="*/ 1366942 h 1400675"/>
                  <a:gd name="connsiteX10" fmla="*/ 4658 w 385711"/>
                  <a:gd name="connsiteY10" fmla="*/ 192104 h 1400675"/>
                  <a:gd name="connsiteX11" fmla="*/ 1357 w 385711"/>
                  <a:gd name="connsiteY11" fmla="*/ 124450 h 1400675"/>
                  <a:gd name="connsiteX12" fmla="*/ 1428 w 385711"/>
                  <a:gd name="connsiteY12" fmla="*/ 6521 h 1400675"/>
                  <a:gd name="connsiteX0" fmla="*/ 1428 w 385711"/>
                  <a:gd name="connsiteY0" fmla="*/ 6521 h 1400675"/>
                  <a:gd name="connsiteX1" fmla="*/ 18605 w 385711"/>
                  <a:gd name="connsiteY1" fmla="*/ 15976 h 1400675"/>
                  <a:gd name="connsiteX2" fmla="*/ 36360 w 385711"/>
                  <a:gd name="connsiteY2" fmla="*/ 21894 h 1400675"/>
                  <a:gd name="connsiteX3" fmla="*/ 119218 w 385711"/>
                  <a:gd name="connsiteY3" fmla="*/ 45568 h 1400675"/>
                  <a:gd name="connsiteX4" fmla="*/ 219832 w 385711"/>
                  <a:gd name="connsiteY4" fmla="*/ 45568 h 1400675"/>
                  <a:gd name="connsiteX5" fmla="*/ 322879 w 385711"/>
                  <a:gd name="connsiteY5" fmla="*/ 34231 h 1400675"/>
                  <a:gd name="connsiteX6" fmla="*/ 324801 w 385711"/>
                  <a:gd name="connsiteY6" fmla="*/ 301949 h 1400675"/>
                  <a:gd name="connsiteX7" fmla="*/ 384504 w 385711"/>
                  <a:gd name="connsiteY7" fmla="*/ 1371021 h 1400675"/>
                  <a:gd name="connsiteX8" fmla="*/ 220157 w 385711"/>
                  <a:gd name="connsiteY8" fmla="*/ 1400675 h 1400675"/>
                  <a:gd name="connsiteX9" fmla="*/ 85138 w 385711"/>
                  <a:gd name="connsiteY9" fmla="*/ 1366942 h 1400675"/>
                  <a:gd name="connsiteX10" fmla="*/ 4658 w 385711"/>
                  <a:gd name="connsiteY10" fmla="*/ 192104 h 1400675"/>
                  <a:gd name="connsiteX11" fmla="*/ 1357 w 385711"/>
                  <a:gd name="connsiteY11" fmla="*/ 124450 h 1400675"/>
                  <a:gd name="connsiteX12" fmla="*/ 1428 w 385711"/>
                  <a:gd name="connsiteY12" fmla="*/ 6521 h 1400675"/>
                  <a:gd name="connsiteX0" fmla="*/ 1428 w 385711"/>
                  <a:gd name="connsiteY0" fmla="*/ 6521 h 1400675"/>
                  <a:gd name="connsiteX1" fmla="*/ 18605 w 385711"/>
                  <a:gd name="connsiteY1" fmla="*/ 15976 h 1400675"/>
                  <a:gd name="connsiteX2" fmla="*/ 36360 w 385711"/>
                  <a:gd name="connsiteY2" fmla="*/ 21894 h 1400675"/>
                  <a:gd name="connsiteX3" fmla="*/ 119218 w 385711"/>
                  <a:gd name="connsiteY3" fmla="*/ 45568 h 1400675"/>
                  <a:gd name="connsiteX4" fmla="*/ 219832 w 385711"/>
                  <a:gd name="connsiteY4" fmla="*/ 45568 h 1400675"/>
                  <a:gd name="connsiteX5" fmla="*/ 322879 w 385711"/>
                  <a:gd name="connsiteY5" fmla="*/ 34231 h 1400675"/>
                  <a:gd name="connsiteX6" fmla="*/ 324801 w 385711"/>
                  <a:gd name="connsiteY6" fmla="*/ 301949 h 1400675"/>
                  <a:gd name="connsiteX7" fmla="*/ 384504 w 385711"/>
                  <a:gd name="connsiteY7" fmla="*/ 1371021 h 1400675"/>
                  <a:gd name="connsiteX8" fmla="*/ 220157 w 385711"/>
                  <a:gd name="connsiteY8" fmla="*/ 1400675 h 1400675"/>
                  <a:gd name="connsiteX9" fmla="*/ 85138 w 385711"/>
                  <a:gd name="connsiteY9" fmla="*/ 1366942 h 1400675"/>
                  <a:gd name="connsiteX10" fmla="*/ 4658 w 385711"/>
                  <a:gd name="connsiteY10" fmla="*/ 192104 h 1400675"/>
                  <a:gd name="connsiteX11" fmla="*/ 1357 w 385711"/>
                  <a:gd name="connsiteY11" fmla="*/ 124450 h 1400675"/>
                  <a:gd name="connsiteX12" fmla="*/ 1428 w 385711"/>
                  <a:gd name="connsiteY12" fmla="*/ 6521 h 1400675"/>
                  <a:gd name="connsiteX0" fmla="*/ 1428 w 385711"/>
                  <a:gd name="connsiteY0" fmla="*/ 6521 h 1400675"/>
                  <a:gd name="connsiteX1" fmla="*/ 18605 w 385711"/>
                  <a:gd name="connsiteY1" fmla="*/ 15976 h 1400675"/>
                  <a:gd name="connsiteX2" fmla="*/ 36360 w 385711"/>
                  <a:gd name="connsiteY2" fmla="*/ 21894 h 1400675"/>
                  <a:gd name="connsiteX3" fmla="*/ 119218 w 385711"/>
                  <a:gd name="connsiteY3" fmla="*/ 45568 h 1400675"/>
                  <a:gd name="connsiteX4" fmla="*/ 219832 w 385711"/>
                  <a:gd name="connsiteY4" fmla="*/ 45568 h 1400675"/>
                  <a:gd name="connsiteX5" fmla="*/ 322879 w 385711"/>
                  <a:gd name="connsiteY5" fmla="*/ 34231 h 1400675"/>
                  <a:gd name="connsiteX6" fmla="*/ 324801 w 385711"/>
                  <a:gd name="connsiteY6" fmla="*/ 301949 h 1400675"/>
                  <a:gd name="connsiteX7" fmla="*/ 384504 w 385711"/>
                  <a:gd name="connsiteY7" fmla="*/ 1371021 h 1400675"/>
                  <a:gd name="connsiteX8" fmla="*/ 220157 w 385711"/>
                  <a:gd name="connsiteY8" fmla="*/ 1400675 h 1400675"/>
                  <a:gd name="connsiteX9" fmla="*/ 85138 w 385711"/>
                  <a:gd name="connsiteY9" fmla="*/ 1366942 h 1400675"/>
                  <a:gd name="connsiteX10" fmla="*/ 4658 w 385711"/>
                  <a:gd name="connsiteY10" fmla="*/ 192104 h 1400675"/>
                  <a:gd name="connsiteX11" fmla="*/ 1357 w 385711"/>
                  <a:gd name="connsiteY11" fmla="*/ 124450 h 1400675"/>
                  <a:gd name="connsiteX12" fmla="*/ 1428 w 385711"/>
                  <a:gd name="connsiteY12" fmla="*/ 6521 h 1400675"/>
                  <a:gd name="connsiteX0" fmla="*/ 1428 w 384818"/>
                  <a:gd name="connsiteY0" fmla="*/ 6521 h 1400675"/>
                  <a:gd name="connsiteX1" fmla="*/ 18605 w 384818"/>
                  <a:gd name="connsiteY1" fmla="*/ 15976 h 1400675"/>
                  <a:gd name="connsiteX2" fmla="*/ 36360 w 384818"/>
                  <a:gd name="connsiteY2" fmla="*/ 21894 h 1400675"/>
                  <a:gd name="connsiteX3" fmla="*/ 119218 w 384818"/>
                  <a:gd name="connsiteY3" fmla="*/ 45568 h 1400675"/>
                  <a:gd name="connsiteX4" fmla="*/ 219832 w 384818"/>
                  <a:gd name="connsiteY4" fmla="*/ 45568 h 1400675"/>
                  <a:gd name="connsiteX5" fmla="*/ 322879 w 384818"/>
                  <a:gd name="connsiteY5" fmla="*/ 34231 h 1400675"/>
                  <a:gd name="connsiteX6" fmla="*/ 324801 w 384818"/>
                  <a:gd name="connsiteY6" fmla="*/ 301949 h 1400675"/>
                  <a:gd name="connsiteX7" fmla="*/ 384504 w 384818"/>
                  <a:gd name="connsiteY7" fmla="*/ 1371021 h 1400675"/>
                  <a:gd name="connsiteX8" fmla="*/ 220157 w 384818"/>
                  <a:gd name="connsiteY8" fmla="*/ 1400675 h 1400675"/>
                  <a:gd name="connsiteX9" fmla="*/ 85138 w 384818"/>
                  <a:gd name="connsiteY9" fmla="*/ 1366942 h 1400675"/>
                  <a:gd name="connsiteX10" fmla="*/ 4658 w 384818"/>
                  <a:gd name="connsiteY10" fmla="*/ 192104 h 1400675"/>
                  <a:gd name="connsiteX11" fmla="*/ 1357 w 384818"/>
                  <a:gd name="connsiteY11" fmla="*/ 124450 h 1400675"/>
                  <a:gd name="connsiteX12" fmla="*/ 1428 w 384818"/>
                  <a:gd name="connsiteY12" fmla="*/ 6521 h 1400675"/>
                  <a:gd name="connsiteX0" fmla="*/ 1428 w 384816"/>
                  <a:gd name="connsiteY0" fmla="*/ 6521 h 1400675"/>
                  <a:gd name="connsiteX1" fmla="*/ 18605 w 384816"/>
                  <a:gd name="connsiteY1" fmla="*/ 15976 h 1400675"/>
                  <a:gd name="connsiteX2" fmla="*/ 36360 w 384816"/>
                  <a:gd name="connsiteY2" fmla="*/ 21894 h 1400675"/>
                  <a:gd name="connsiteX3" fmla="*/ 119218 w 384816"/>
                  <a:gd name="connsiteY3" fmla="*/ 45568 h 1400675"/>
                  <a:gd name="connsiteX4" fmla="*/ 219832 w 384816"/>
                  <a:gd name="connsiteY4" fmla="*/ 45568 h 1400675"/>
                  <a:gd name="connsiteX5" fmla="*/ 322879 w 384816"/>
                  <a:gd name="connsiteY5" fmla="*/ 34231 h 1400675"/>
                  <a:gd name="connsiteX6" fmla="*/ 324801 w 384816"/>
                  <a:gd name="connsiteY6" fmla="*/ 301949 h 1400675"/>
                  <a:gd name="connsiteX7" fmla="*/ 384504 w 384816"/>
                  <a:gd name="connsiteY7" fmla="*/ 1371021 h 1400675"/>
                  <a:gd name="connsiteX8" fmla="*/ 220157 w 384816"/>
                  <a:gd name="connsiteY8" fmla="*/ 1400675 h 1400675"/>
                  <a:gd name="connsiteX9" fmla="*/ 85138 w 384816"/>
                  <a:gd name="connsiteY9" fmla="*/ 1366942 h 1400675"/>
                  <a:gd name="connsiteX10" fmla="*/ 4658 w 384816"/>
                  <a:gd name="connsiteY10" fmla="*/ 192104 h 1400675"/>
                  <a:gd name="connsiteX11" fmla="*/ 1357 w 384816"/>
                  <a:gd name="connsiteY11" fmla="*/ 124450 h 1400675"/>
                  <a:gd name="connsiteX12" fmla="*/ 1428 w 384816"/>
                  <a:gd name="connsiteY12" fmla="*/ 6521 h 1400675"/>
                  <a:gd name="connsiteX0" fmla="*/ 1428 w 384818"/>
                  <a:gd name="connsiteY0" fmla="*/ 6521 h 1402316"/>
                  <a:gd name="connsiteX1" fmla="*/ 18605 w 384818"/>
                  <a:gd name="connsiteY1" fmla="*/ 15976 h 1402316"/>
                  <a:gd name="connsiteX2" fmla="*/ 36360 w 384818"/>
                  <a:gd name="connsiteY2" fmla="*/ 21894 h 1402316"/>
                  <a:gd name="connsiteX3" fmla="*/ 119218 w 384818"/>
                  <a:gd name="connsiteY3" fmla="*/ 45568 h 1402316"/>
                  <a:gd name="connsiteX4" fmla="*/ 219832 w 384818"/>
                  <a:gd name="connsiteY4" fmla="*/ 45568 h 1402316"/>
                  <a:gd name="connsiteX5" fmla="*/ 322879 w 384818"/>
                  <a:gd name="connsiteY5" fmla="*/ 34231 h 1402316"/>
                  <a:gd name="connsiteX6" fmla="*/ 324801 w 384818"/>
                  <a:gd name="connsiteY6" fmla="*/ 301949 h 1402316"/>
                  <a:gd name="connsiteX7" fmla="*/ 384504 w 384818"/>
                  <a:gd name="connsiteY7" fmla="*/ 1371021 h 1402316"/>
                  <a:gd name="connsiteX8" fmla="*/ 222898 w 384818"/>
                  <a:gd name="connsiteY8" fmla="*/ 1402316 h 1402316"/>
                  <a:gd name="connsiteX9" fmla="*/ 85138 w 384818"/>
                  <a:gd name="connsiteY9" fmla="*/ 1366942 h 1402316"/>
                  <a:gd name="connsiteX10" fmla="*/ 4658 w 384818"/>
                  <a:gd name="connsiteY10" fmla="*/ 192104 h 1402316"/>
                  <a:gd name="connsiteX11" fmla="*/ 1357 w 384818"/>
                  <a:gd name="connsiteY11" fmla="*/ 124450 h 1402316"/>
                  <a:gd name="connsiteX12" fmla="*/ 1428 w 384818"/>
                  <a:gd name="connsiteY12" fmla="*/ 6521 h 140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818" h="1402316">
                    <a:moveTo>
                      <a:pt x="1428" y="6521"/>
                    </a:moveTo>
                    <a:cubicBezTo>
                      <a:pt x="4303" y="-11558"/>
                      <a:pt x="12783" y="13414"/>
                      <a:pt x="18605" y="15976"/>
                    </a:cubicBezTo>
                    <a:cubicBezTo>
                      <a:pt x="24427" y="18538"/>
                      <a:pt x="19591" y="16962"/>
                      <a:pt x="36360" y="21894"/>
                    </a:cubicBezTo>
                    <a:cubicBezTo>
                      <a:pt x="63979" y="29785"/>
                      <a:pt x="88639" y="41622"/>
                      <a:pt x="119218" y="45568"/>
                    </a:cubicBezTo>
                    <a:cubicBezTo>
                      <a:pt x="149797" y="49514"/>
                      <a:pt x="185889" y="47457"/>
                      <a:pt x="219832" y="45568"/>
                    </a:cubicBezTo>
                    <a:cubicBezTo>
                      <a:pt x="253775" y="43679"/>
                      <a:pt x="147522" y="45282"/>
                      <a:pt x="322879" y="34231"/>
                    </a:cubicBezTo>
                    <a:cubicBezTo>
                      <a:pt x="328052" y="126489"/>
                      <a:pt x="314530" y="79151"/>
                      <a:pt x="324801" y="301949"/>
                    </a:cubicBezTo>
                    <a:cubicBezTo>
                      <a:pt x="335072" y="524747"/>
                      <a:pt x="389419" y="1185570"/>
                      <a:pt x="384504" y="1371021"/>
                    </a:cubicBezTo>
                    <a:cubicBezTo>
                      <a:pt x="320055" y="1394680"/>
                      <a:pt x="304934" y="1396380"/>
                      <a:pt x="222898" y="1402316"/>
                    </a:cubicBezTo>
                    <a:cubicBezTo>
                      <a:pt x="159683" y="1388482"/>
                      <a:pt x="156364" y="1396763"/>
                      <a:pt x="85138" y="1366942"/>
                    </a:cubicBezTo>
                    <a:cubicBezTo>
                      <a:pt x="61907" y="1141510"/>
                      <a:pt x="13521" y="209187"/>
                      <a:pt x="4658" y="192104"/>
                    </a:cubicBezTo>
                    <a:cubicBezTo>
                      <a:pt x="5344" y="137917"/>
                      <a:pt x="1686" y="146953"/>
                      <a:pt x="1357" y="124450"/>
                    </a:cubicBezTo>
                    <a:cubicBezTo>
                      <a:pt x="819" y="92482"/>
                      <a:pt x="-1447" y="24600"/>
                      <a:pt x="1428" y="6521"/>
                    </a:cubicBezTo>
                    <a:close/>
                  </a:path>
                </a:pathLst>
              </a:cu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2" name="円柱 125">
                <a:extLst>
                  <a:ext uri="{FF2B5EF4-FFF2-40B4-BE49-F238E27FC236}">
                    <a16:creationId xmlns:a16="http://schemas.microsoft.com/office/drawing/2014/main" id="{78A57144-54B6-8942-898C-2AB54EDC6F0A}"/>
                  </a:ext>
                </a:extLst>
              </p:cNvPr>
              <p:cNvSpPr/>
              <p:nvPr/>
            </p:nvSpPr>
            <p:spPr>
              <a:xfrm rot="16594402">
                <a:off x="9227394" y="2629525"/>
                <a:ext cx="114202" cy="118427"/>
              </a:xfrm>
              <a:prstGeom prst="can">
                <a:avLst>
                  <a:gd name="adj" fmla="val 44622"/>
                </a:avLst>
              </a:prstGeom>
              <a:solidFill>
                <a:schemeClr val="accent5">
                  <a:lumMod val="5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83" name="フリーフォーム 8">
              <a:extLst>
                <a:ext uri="{FF2B5EF4-FFF2-40B4-BE49-F238E27FC236}">
                  <a16:creationId xmlns:a16="http://schemas.microsoft.com/office/drawing/2014/main" id="{2C9DE71D-F56B-A24C-B229-101A95D154A1}"/>
                </a:ext>
              </a:extLst>
            </p:cNvPr>
            <p:cNvSpPr/>
            <p:nvPr/>
          </p:nvSpPr>
          <p:spPr>
            <a:xfrm rot="705975">
              <a:off x="10502557" y="4213192"/>
              <a:ext cx="82180" cy="659486"/>
            </a:xfrm>
            <a:custGeom>
              <a:avLst/>
              <a:gdLst>
                <a:gd name="connsiteX0" fmla="*/ 336032 w 986731"/>
                <a:gd name="connsiteY0" fmla="*/ 116114 h 2524988"/>
                <a:gd name="connsiteX1" fmla="*/ 2204 w 986731"/>
                <a:gd name="connsiteY1" fmla="*/ 1451428 h 2524988"/>
                <a:gd name="connsiteX2" fmla="*/ 481175 w 986731"/>
                <a:gd name="connsiteY2" fmla="*/ 2467428 h 2524988"/>
                <a:gd name="connsiteX3" fmla="*/ 902089 w 986731"/>
                <a:gd name="connsiteY3" fmla="*/ 2322285 h 2524988"/>
                <a:gd name="connsiteX4" fmla="*/ 669861 w 986731"/>
                <a:gd name="connsiteY4" fmla="*/ 1683657 h 2524988"/>
                <a:gd name="connsiteX5" fmla="*/ 800489 w 986731"/>
                <a:gd name="connsiteY5" fmla="*/ 449942 h 2524988"/>
                <a:gd name="connsiteX6" fmla="*/ 974661 w 986731"/>
                <a:gd name="connsiteY6" fmla="*/ 159657 h 2524988"/>
                <a:gd name="connsiteX7" fmla="*/ 437632 w 986731"/>
                <a:gd name="connsiteY7" fmla="*/ 43542 h 2524988"/>
                <a:gd name="connsiteX8" fmla="*/ 147347 w 986731"/>
                <a:gd name="connsiteY8" fmla="*/ 0 h 2524988"/>
                <a:gd name="connsiteX9" fmla="*/ 147347 w 986731"/>
                <a:gd name="connsiteY9" fmla="*/ 0 h 2524988"/>
                <a:gd name="connsiteX0" fmla="*/ 336032 w 986731"/>
                <a:gd name="connsiteY0" fmla="*/ 116114 h 2524988"/>
                <a:gd name="connsiteX1" fmla="*/ 2204 w 986731"/>
                <a:gd name="connsiteY1" fmla="*/ 1451428 h 2524988"/>
                <a:gd name="connsiteX2" fmla="*/ 481175 w 986731"/>
                <a:gd name="connsiteY2" fmla="*/ 2467428 h 2524988"/>
                <a:gd name="connsiteX3" fmla="*/ 902089 w 986731"/>
                <a:gd name="connsiteY3" fmla="*/ 2322285 h 2524988"/>
                <a:gd name="connsiteX4" fmla="*/ 669861 w 986731"/>
                <a:gd name="connsiteY4" fmla="*/ 1683657 h 2524988"/>
                <a:gd name="connsiteX5" fmla="*/ 800489 w 986731"/>
                <a:gd name="connsiteY5" fmla="*/ 449942 h 2524988"/>
                <a:gd name="connsiteX6" fmla="*/ 974661 w 986731"/>
                <a:gd name="connsiteY6" fmla="*/ 159657 h 2524988"/>
                <a:gd name="connsiteX7" fmla="*/ 437632 w 986731"/>
                <a:gd name="connsiteY7" fmla="*/ 43542 h 2524988"/>
                <a:gd name="connsiteX8" fmla="*/ 147347 w 986731"/>
                <a:gd name="connsiteY8" fmla="*/ 0 h 2524988"/>
                <a:gd name="connsiteX0" fmla="*/ 336032 w 986731"/>
                <a:gd name="connsiteY0" fmla="*/ 72572 h 2481446"/>
                <a:gd name="connsiteX1" fmla="*/ 2204 w 986731"/>
                <a:gd name="connsiteY1" fmla="*/ 1407886 h 2481446"/>
                <a:gd name="connsiteX2" fmla="*/ 481175 w 986731"/>
                <a:gd name="connsiteY2" fmla="*/ 2423886 h 2481446"/>
                <a:gd name="connsiteX3" fmla="*/ 902089 w 986731"/>
                <a:gd name="connsiteY3" fmla="*/ 2278743 h 2481446"/>
                <a:gd name="connsiteX4" fmla="*/ 669861 w 986731"/>
                <a:gd name="connsiteY4" fmla="*/ 1640115 h 2481446"/>
                <a:gd name="connsiteX5" fmla="*/ 800489 w 986731"/>
                <a:gd name="connsiteY5" fmla="*/ 406400 h 2481446"/>
                <a:gd name="connsiteX6" fmla="*/ 974661 w 986731"/>
                <a:gd name="connsiteY6" fmla="*/ 116115 h 2481446"/>
                <a:gd name="connsiteX7" fmla="*/ 437632 w 986731"/>
                <a:gd name="connsiteY7" fmla="*/ 0 h 2481446"/>
                <a:gd name="connsiteX0" fmla="*/ 336032 w 986731"/>
                <a:gd name="connsiteY0" fmla="*/ 72572 h 2481446"/>
                <a:gd name="connsiteX1" fmla="*/ 2204 w 986731"/>
                <a:gd name="connsiteY1" fmla="*/ 1407886 h 2481446"/>
                <a:gd name="connsiteX2" fmla="*/ 481175 w 986731"/>
                <a:gd name="connsiteY2" fmla="*/ 2423886 h 2481446"/>
                <a:gd name="connsiteX3" fmla="*/ 902089 w 986731"/>
                <a:gd name="connsiteY3" fmla="*/ 2278743 h 2481446"/>
                <a:gd name="connsiteX4" fmla="*/ 669861 w 986731"/>
                <a:gd name="connsiteY4" fmla="*/ 1640115 h 2481446"/>
                <a:gd name="connsiteX5" fmla="*/ 800489 w 986731"/>
                <a:gd name="connsiteY5" fmla="*/ 406400 h 2481446"/>
                <a:gd name="connsiteX6" fmla="*/ 974661 w 986731"/>
                <a:gd name="connsiteY6" fmla="*/ 116115 h 2481446"/>
                <a:gd name="connsiteX7" fmla="*/ 437632 w 986731"/>
                <a:gd name="connsiteY7" fmla="*/ 0 h 2481446"/>
                <a:gd name="connsiteX8" fmla="*/ 336032 w 986731"/>
                <a:gd name="connsiteY8" fmla="*/ 72572 h 2481446"/>
                <a:gd name="connsiteX0" fmla="*/ 182604 w 1007474"/>
                <a:gd name="connsiteY0" fmla="*/ 573969 h 2503872"/>
                <a:gd name="connsiteX1" fmla="*/ 22947 w 1007474"/>
                <a:gd name="connsiteY1" fmla="*/ 1430312 h 2503872"/>
                <a:gd name="connsiteX2" fmla="*/ 501918 w 1007474"/>
                <a:gd name="connsiteY2" fmla="*/ 2446312 h 2503872"/>
                <a:gd name="connsiteX3" fmla="*/ 922832 w 1007474"/>
                <a:gd name="connsiteY3" fmla="*/ 2301169 h 2503872"/>
                <a:gd name="connsiteX4" fmla="*/ 690604 w 1007474"/>
                <a:gd name="connsiteY4" fmla="*/ 1662541 h 2503872"/>
                <a:gd name="connsiteX5" fmla="*/ 821232 w 1007474"/>
                <a:gd name="connsiteY5" fmla="*/ 428826 h 2503872"/>
                <a:gd name="connsiteX6" fmla="*/ 995404 w 1007474"/>
                <a:gd name="connsiteY6" fmla="*/ 138541 h 2503872"/>
                <a:gd name="connsiteX7" fmla="*/ 458375 w 1007474"/>
                <a:gd name="connsiteY7" fmla="*/ 22426 h 2503872"/>
                <a:gd name="connsiteX8" fmla="*/ 182604 w 1007474"/>
                <a:gd name="connsiteY8" fmla="*/ 573969 h 2503872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97800 w 840793"/>
                <a:gd name="connsiteY0" fmla="*/ 598513 h 2528416"/>
                <a:gd name="connsiteX1" fmla="*/ 83286 w 840793"/>
                <a:gd name="connsiteY1" fmla="*/ 1832227 h 2528416"/>
                <a:gd name="connsiteX2" fmla="*/ 417114 w 840793"/>
                <a:gd name="connsiteY2" fmla="*/ 2470856 h 2528416"/>
                <a:gd name="connsiteX3" fmla="*/ 838028 w 840793"/>
                <a:gd name="connsiteY3" fmla="*/ 2325713 h 2528416"/>
                <a:gd name="connsiteX4" fmla="*/ 605800 w 840793"/>
                <a:gd name="connsiteY4" fmla="*/ 1687085 h 2528416"/>
                <a:gd name="connsiteX5" fmla="*/ 736428 w 840793"/>
                <a:gd name="connsiteY5" fmla="*/ 453370 h 2528416"/>
                <a:gd name="connsiteX6" fmla="*/ 649343 w 840793"/>
                <a:gd name="connsiteY6" fmla="*/ 76000 h 2528416"/>
                <a:gd name="connsiteX7" fmla="*/ 373571 w 840793"/>
                <a:gd name="connsiteY7" fmla="*/ 46970 h 2528416"/>
                <a:gd name="connsiteX8" fmla="*/ 97800 w 840793"/>
                <a:gd name="connsiteY8" fmla="*/ 598513 h 2528416"/>
                <a:gd name="connsiteX0" fmla="*/ 97800 w 839469"/>
                <a:gd name="connsiteY0" fmla="*/ 598513 h 2528416"/>
                <a:gd name="connsiteX1" fmla="*/ 83286 w 839469"/>
                <a:gd name="connsiteY1" fmla="*/ 1832227 h 2528416"/>
                <a:gd name="connsiteX2" fmla="*/ 417114 w 839469"/>
                <a:gd name="connsiteY2" fmla="*/ 2470856 h 2528416"/>
                <a:gd name="connsiteX3" fmla="*/ 838028 w 839469"/>
                <a:gd name="connsiteY3" fmla="*/ 2325713 h 2528416"/>
                <a:gd name="connsiteX4" fmla="*/ 359057 w 839469"/>
                <a:gd name="connsiteY4" fmla="*/ 1759656 h 2528416"/>
                <a:gd name="connsiteX5" fmla="*/ 736428 w 839469"/>
                <a:gd name="connsiteY5" fmla="*/ 453370 h 2528416"/>
                <a:gd name="connsiteX6" fmla="*/ 649343 w 839469"/>
                <a:gd name="connsiteY6" fmla="*/ 76000 h 2528416"/>
                <a:gd name="connsiteX7" fmla="*/ 373571 w 839469"/>
                <a:gd name="connsiteY7" fmla="*/ 46970 h 2528416"/>
                <a:gd name="connsiteX8" fmla="*/ 97800 w 839469"/>
                <a:gd name="connsiteY8" fmla="*/ 598513 h 2528416"/>
                <a:gd name="connsiteX0" fmla="*/ 97800 w 839469"/>
                <a:gd name="connsiteY0" fmla="*/ 598513 h 2528416"/>
                <a:gd name="connsiteX1" fmla="*/ 83286 w 839469"/>
                <a:gd name="connsiteY1" fmla="*/ 1832227 h 2528416"/>
                <a:gd name="connsiteX2" fmla="*/ 417114 w 839469"/>
                <a:gd name="connsiteY2" fmla="*/ 2470856 h 2528416"/>
                <a:gd name="connsiteX3" fmla="*/ 838028 w 839469"/>
                <a:gd name="connsiteY3" fmla="*/ 2325713 h 2528416"/>
                <a:gd name="connsiteX4" fmla="*/ 359057 w 839469"/>
                <a:gd name="connsiteY4" fmla="*/ 1759656 h 2528416"/>
                <a:gd name="connsiteX5" fmla="*/ 344543 w 839469"/>
                <a:gd name="connsiteY5" fmla="*/ 816227 h 2528416"/>
                <a:gd name="connsiteX6" fmla="*/ 649343 w 839469"/>
                <a:gd name="connsiteY6" fmla="*/ 76000 h 2528416"/>
                <a:gd name="connsiteX7" fmla="*/ 373571 w 839469"/>
                <a:gd name="connsiteY7" fmla="*/ 46970 h 2528416"/>
                <a:gd name="connsiteX8" fmla="*/ 97800 w 839469"/>
                <a:gd name="connsiteY8" fmla="*/ 598513 h 2528416"/>
                <a:gd name="connsiteX0" fmla="*/ 97800 w 839469"/>
                <a:gd name="connsiteY0" fmla="*/ 598513 h 2528416"/>
                <a:gd name="connsiteX1" fmla="*/ 83286 w 839469"/>
                <a:gd name="connsiteY1" fmla="*/ 1832227 h 2528416"/>
                <a:gd name="connsiteX2" fmla="*/ 417114 w 839469"/>
                <a:gd name="connsiteY2" fmla="*/ 2470856 h 2528416"/>
                <a:gd name="connsiteX3" fmla="*/ 838028 w 839469"/>
                <a:gd name="connsiteY3" fmla="*/ 2325713 h 2528416"/>
                <a:gd name="connsiteX4" fmla="*/ 359057 w 839469"/>
                <a:gd name="connsiteY4" fmla="*/ 1759656 h 2528416"/>
                <a:gd name="connsiteX5" fmla="*/ 344543 w 839469"/>
                <a:gd name="connsiteY5" fmla="*/ 816227 h 2528416"/>
                <a:gd name="connsiteX6" fmla="*/ 649343 w 839469"/>
                <a:gd name="connsiteY6" fmla="*/ 76000 h 2528416"/>
                <a:gd name="connsiteX7" fmla="*/ 373571 w 839469"/>
                <a:gd name="connsiteY7" fmla="*/ 46970 h 2528416"/>
                <a:gd name="connsiteX8" fmla="*/ 97800 w 839469"/>
                <a:gd name="connsiteY8" fmla="*/ 598513 h 2528416"/>
                <a:gd name="connsiteX0" fmla="*/ 97800 w 657347"/>
                <a:gd name="connsiteY0" fmla="*/ 598513 h 2534551"/>
                <a:gd name="connsiteX1" fmla="*/ 83286 w 657347"/>
                <a:gd name="connsiteY1" fmla="*/ 1832227 h 2534551"/>
                <a:gd name="connsiteX2" fmla="*/ 417114 w 657347"/>
                <a:gd name="connsiteY2" fmla="*/ 2470856 h 2534551"/>
                <a:gd name="connsiteX3" fmla="*/ 634828 w 657347"/>
                <a:gd name="connsiteY3" fmla="*/ 2354741 h 2534551"/>
                <a:gd name="connsiteX4" fmla="*/ 359057 w 657347"/>
                <a:gd name="connsiteY4" fmla="*/ 1759656 h 2534551"/>
                <a:gd name="connsiteX5" fmla="*/ 344543 w 657347"/>
                <a:gd name="connsiteY5" fmla="*/ 816227 h 2534551"/>
                <a:gd name="connsiteX6" fmla="*/ 649343 w 657347"/>
                <a:gd name="connsiteY6" fmla="*/ 76000 h 2534551"/>
                <a:gd name="connsiteX7" fmla="*/ 373571 w 657347"/>
                <a:gd name="connsiteY7" fmla="*/ 46970 h 2534551"/>
                <a:gd name="connsiteX8" fmla="*/ 97800 w 657347"/>
                <a:gd name="connsiteY8" fmla="*/ 598513 h 2534551"/>
                <a:gd name="connsiteX0" fmla="*/ 97800 w 657347"/>
                <a:gd name="connsiteY0" fmla="*/ 598513 h 2534551"/>
                <a:gd name="connsiteX1" fmla="*/ 83286 w 657347"/>
                <a:gd name="connsiteY1" fmla="*/ 1832227 h 2534551"/>
                <a:gd name="connsiteX2" fmla="*/ 417114 w 657347"/>
                <a:gd name="connsiteY2" fmla="*/ 2470856 h 2534551"/>
                <a:gd name="connsiteX3" fmla="*/ 634828 w 657347"/>
                <a:gd name="connsiteY3" fmla="*/ 2354741 h 2534551"/>
                <a:gd name="connsiteX4" fmla="*/ 359057 w 657347"/>
                <a:gd name="connsiteY4" fmla="*/ 1759656 h 2534551"/>
                <a:gd name="connsiteX5" fmla="*/ 344543 w 657347"/>
                <a:gd name="connsiteY5" fmla="*/ 816227 h 2534551"/>
                <a:gd name="connsiteX6" fmla="*/ 649343 w 657347"/>
                <a:gd name="connsiteY6" fmla="*/ 76000 h 2534551"/>
                <a:gd name="connsiteX7" fmla="*/ 373571 w 657347"/>
                <a:gd name="connsiteY7" fmla="*/ 46970 h 2534551"/>
                <a:gd name="connsiteX8" fmla="*/ 97800 w 657347"/>
                <a:gd name="connsiteY8" fmla="*/ 598513 h 2534551"/>
                <a:gd name="connsiteX0" fmla="*/ 97800 w 657347"/>
                <a:gd name="connsiteY0" fmla="*/ 598513 h 2534551"/>
                <a:gd name="connsiteX1" fmla="*/ 83286 w 657347"/>
                <a:gd name="connsiteY1" fmla="*/ 1832227 h 2534551"/>
                <a:gd name="connsiteX2" fmla="*/ 417114 w 657347"/>
                <a:gd name="connsiteY2" fmla="*/ 2470856 h 2534551"/>
                <a:gd name="connsiteX3" fmla="*/ 634828 w 657347"/>
                <a:gd name="connsiteY3" fmla="*/ 2354741 h 2534551"/>
                <a:gd name="connsiteX4" fmla="*/ 359057 w 657347"/>
                <a:gd name="connsiteY4" fmla="*/ 1759656 h 2534551"/>
                <a:gd name="connsiteX5" fmla="*/ 344543 w 657347"/>
                <a:gd name="connsiteY5" fmla="*/ 816227 h 2534551"/>
                <a:gd name="connsiteX6" fmla="*/ 649343 w 657347"/>
                <a:gd name="connsiteY6" fmla="*/ 76000 h 2534551"/>
                <a:gd name="connsiteX7" fmla="*/ 373571 w 657347"/>
                <a:gd name="connsiteY7" fmla="*/ 46970 h 2534551"/>
                <a:gd name="connsiteX8" fmla="*/ 97800 w 657347"/>
                <a:gd name="connsiteY8" fmla="*/ 598513 h 2534551"/>
                <a:gd name="connsiteX0" fmla="*/ 97800 w 657347"/>
                <a:gd name="connsiteY0" fmla="*/ 598513 h 2470856"/>
                <a:gd name="connsiteX1" fmla="*/ 83286 w 657347"/>
                <a:gd name="connsiteY1" fmla="*/ 1832227 h 2470856"/>
                <a:gd name="connsiteX2" fmla="*/ 417114 w 657347"/>
                <a:gd name="connsiteY2" fmla="*/ 2470856 h 2470856"/>
                <a:gd name="connsiteX3" fmla="*/ 634828 w 657347"/>
                <a:gd name="connsiteY3" fmla="*/ 2354741 h 2470856"/>
                <a:gd name="connsiteX4" fmla="*/ 359057 w 657347"/>
                <a:gd name="connsiteY4" fmla="*/ 1759656 h 2470856"/>
                <a:gd name="connsiteX5" fmla="*/ 344543 w 657347"/>
                <a:gd name="connsiteY5" fmla="*/ 816227 h 2470856"/>
                <a:gd name="connsiteX6" fmla="*/ 649343 w 657347"/>
                <a:gd name="connsiteY6" fmla="*/ 76000 h 2470856"/>
                <a:gd name="connsiteX7" fmla="*/ 373571 w 657347"/>
                <a:gd name="connsiteY7" fmla="*/ 46970 h 2470856"/>
                <a:gd name="connsiteX8" fmla="*/ 97800 w 657347"/>
                <a:gd name="connsiteY8" fmla="*/ 598513 h 2470856"/>
                <a:gd name="connsiteX0" fmla="*/ 97800 w 657347"/>
                <a:gd name="connsiteY0" fmla="*/ 598513 h 2514399"/>
                <a:gd name="connsiteX1" fmla="*/ 83286 w 657347"/>
                <a:gd name="connsiteY1" fmla="*/ 1832227 h 2514399"/>
                <a:gd name="connsiteX2" fmla="*/ 402600 w 657347"/>
                <a:gd name="connsiteY2" fmla="*/ 2514399 h 2514399"/>
                <a:gd name="connsiteX3" fmla="*/ 634828 w 657347"/>
                <a:gd name="connsiteY3" fmla="*/ 2354741 h 2514399"/>
                <a:gd name="connsiteX4" fmla="*/ 359057 w 657347"/>
                <a:gd name="connsiteY4" fmla="*/ 1759656 h 2514399"/>
                <a:gd name="connsiteX5" fmla="*/ 344543 w 657347"/>
                <a:gd name="connsiteY5" fmla="*/ 816227 h 2514399"/>
                <a:gd name="connsiteX6" fmla="*/ 649343 w 657347"/>
                <a:gd name="connsiteY6" fmla="*/ 76000 h 2514399"/>
                <a:gd name="connsiteX7" fmla="*/ 373571 w 657347"/>
                <a:gd name="connsiteY7" fmla="*/ 46970 h 2514399"/>
                <a:gd name="connsiteX8" fmla="*/ 97800 w 657347"/>
                <a:gd name="connsiteY8" fmla="*/ 598513 h 2514399"/>
                <a:gd name="connsiteX0" fmla="*/ 97800 w 657347"/>
                <a:gd name="connsiteY0" fmla="*/ 598513 h 2514399"/>
                <a:gd name="connsiteX1" fmla="*/ 83286 w 657347"/>
                <a:gd name="connsiteY1" fmla="*/ 1832227 h 2514399"/>
                <a:gd name="connsiteX2" fmla="*/ 402600 w 657347"/>
                <a:gd name="connsiteY2" fmla="*/ 2514399 h 2514399"/>
                <a:gd name="connsiteX3" fmla="*/ 620314 w 657347"/>
                <a:gd name="connsiteY3" fmla="*/ 2325712 h 2514399"/>
                <a:gd name="connsiteX4" fmla="*/ 359057 w 657347"/>
                <a:gd name="connsiteY4" fmla="*/ 1759656 h 2514399"/>
                <a:gd name="connsiteX5" fmla="*/ 344543 w 657347"/>
                <a:gd name="connsiteY5" fmla="*/ 816227 h 2514399"/>
                <a:gd name="connsiteX6" fmla="*/ 649343 w 657347"/>
                <a:gd name="connsiteY6" fmla="*/ 76000 h 2514399"/>
                <a:gd name="connsiteX7" fmla="*/ 373571 w 657347"/>
                <a:gd name="connsiteY7" fmla="*/ 46970 h 2514399"/>
                <a:gd name="connsiteX8" fmla="*/ 97800 w 657347"/>
                <a:gd name="connsiteY8" fmla="*/ 598513 h 2514399"/>
                <a:gd name="connsiteX0" fmla="*/ 85888 w 645435"/>
                <a:gd name="connsiteY0" fmla="*/ 598513 h 2514399"/>
                <a:gd name="connsiteX1" fmla="*/ 71374 w 645435"/>
                <a:gd name="connsiteY1" fmla="*/ 1832227 h 2514399"/>
                <a:gd name="connsiteX2" fmla="*/ 390688 w 645435"/>
                <a:gd name="connsiteY2" fmla="*/ 2514399 h 2514399"/>
                <a:gd name="connsiteX3" fmla="*/ 608402 w 645435"/>
                <a:gd name="connsiteY3" fmla="*/ 2325712 h 2514399"/>
                <a:gd name="connsiteX4" fmla="*/ 347145 w 645435"/>
                <a:gd name="connsiteY4" fmla="*/ 1759656 h 2514399"/>
                <a:gd name="connsiteX5" fmla="*/ 332631 w 645435"/>
                <a:gd name="connsiteY5" fmla="*/ 816227 h 2514399"/>
                <a:gd name="connsiteX6" fmla="*/ 637431 w 645435"/>
                <a:gd name="connsiteY6" fmla="*/ 76000 h 2514399"/>
                <a:gd name="connsiteX7" fmla="*/ 361659 w 645435"/>
                <a:gd name="connsiteY7" fmla="*/ 46970 h 2514399"/>
                <a:gd name="connsiteX8" fmla="*/ 85888 w 645435"/>
                <a:gd name="connsiteY8" fmla="*/ 598513 h 2514399"/>
                <a:gd name="connsiteX0" fmla="*/ 90442 w 635475"/>
                <a:gd name="connsiteY0" fmla="*/ 642055 h 2514399"/>
                <a:gd name="connsiteX1" fmla="*/ 61414 w 635475"/>
                <a:gd name="connsiteY1" fmla="*/ 1832227 h 2514399"/>
                <a:gd name="connsiteX2" fmla="*/ 380728 w 635475"/>
                <a:gd name="connsiteY2" fmla="*/ 2514399 h 2514399"/>
                <a:gd name="connsiteX3" fmla="*/ 598442 w 635475"/>
                <a:gd name="connsiteY3" fmla="*/ 2325712 h 2514399"/>
                <a:gd name="connsiteX4" fmla="*/ 337185 w 635475"/>
                <a:gd name="connsiteY4" fmla="*/ 1759656 h 2514399"/>
                <a:gd name="connsiteX5" fmla="*/ 322671 w 635475"/>
                <a:gd name="connsiteY5" fmla="*/ 816227 h 2514399"/>
                <a:gd name="connsiteX6" fmla="*/ 627471 w 635475"/>
                <a:gd name="connsiteY6" fmla="*/ 76000 h 2514399"/>
                <a:gd name="connsiteX7" fmla="*/ 351699 w 635475"/>
                <a:gd name="connsiteY7" fmla="*/ 46970 h 2514399"/>
                <a:gd name="connsiteX8" fmla="*/ 90442 w 635475"/>
                <a:gd name="connsiteY8" fmla="*/ 642055 h 2514399"/>
                <a:gd name="connsiteX0" fmla="*/ 90442 w 635475"/>
                <a:gd name="connsiteY0" fmla="*/ 642055 h 2514399"/>
                <a:gd name="connsiteX1" fmla="*/ 61414 w 635475"/>
                <a:gd name="connsiteY1" fmla="*/ 1832227 h 2514399"/>
                <a:gd name="connsiteX2" fmla="*/ 380728 w 635475"/>
                <a:gd name="connsiteY2" fmla="*/ 2514399 h 2514399"/>
                <a:gd name="connsiteX3" fmla="*/ 598442 w 635475"/>
                <a:gd name="connsiteY3" fmla="*/ 2325712 h 2514399"/>
                <a:gd name="connsiteX4" fmla="*/ 337185 w 635475"/>
                <a:gd name="connsiteY4" fmla="*/ 1759656 h 2514399"/>
                <a:gd name="connsiteX5" fmla="*/ 322671 w 635475"/>
                <a:gd name="connsiteY5" fmla="*/ 816227 h 2514399"/>
                <a:gd name="connsiteX6" fmla="*/ 627471 w 635475"/>
                <a:gd name="connsiteY6" fmla="*/ 76000 h 2514399"/>
                <a:gd name="connsiteX7" fmla="*/ 351699 w 635475"/>
                <a:gd name="connsiteY7" fmla="*/ 46970 h 2514399"/>
                <a:gd name="connsiteX8" fmla="*/ 90442 w 635475"/>
                <a:gd name="connsiteY8" fmla="*/ 642055 h 2514399"/>
                <a:gd name="connsiteX0" fmla="*/ 65309 w 610342"/>
                <a:gd name="connsiteY0" fmla="*/ 642055 h 2514399"/>
                <a:gd name="connsiteX1" fmla="*/ 36281 w 610342"/>
                <a:gd name="connsiteY1" fmla="*/ 1832227 h 2514399"/>
                <a:gd name="connsiteX2" fmla="*/ 355595 w 610342"/>
                <a:gd name="connsiteY2" fmla="*/ 2514399 h 2514399"/>
                <a:gd name="connsiteX3" fmla="*/ 573309 w 610342"/>
                <a:gd name="connsiteY3" fmla="*/ 2325712 h 2514399"/>
                <a:gd name="connsiteX4" fmla="*/ 312052 w 610342"/>
                <a:gd name="connsiteY4" fmla="*/ 1759656 h 2514399"/>
                <a:gd name="connsiteX5" fmla="*/ 297538 w 610342"/>
                <a:gd name="connsiteY5" fmla="*/ 816227 h 2514399"/>
                <a:gd name="connsiteX6" fmla="*/ 602338 w 610342"/>
                <a:gd name="connsiteY6" fmla="*/ 76000 h 2514399"/>
                <a:gd name="connsiteX7" fmla="*/ 326566 w 610342"/>
                <a:gd name="connsiteY7" fmla="*/ 46970 h 2514399"/>
                <a:gd name="connsiteX8" fmla="*/ 65309 w 610342"/>
                <a:gd name="connsiteY8" fmla="*/ 642055 h 2514399"/>
                <a:gd name="connsiteX0" fmla="*/ 65309 w 612356"/>
                <a:gd name="connsiteY0" fmla="*/ 642055 h 2514399"/>
                <a:gd name="connsiteX1" fmla="*/ 36281 w 612356"/>
                <a:gd name="connsiteY1" fmla="*/ 1832227 h 2514399"/>
                <a:gd name="connsiteX2" fmla="*/ 355595 w 612356"/>
                <a:gd name="connsiteY2" fmla="*/ 2514399 h 2514399"/>
                <a:gd name="connsiteX3" fmla="*/ 573309 w 612356"/>
                <a:gd name="connsiteY3" fmla="*/ 2325712 h 2514399"/>
                <a:gd name="connsiteX4" fmla="*/ 312052 w 612356"/>
                <a:gd name="connsiteY4" fmla="*/ 1759656 h 2514399"/>
                <a:gd name="connsiteX5" fmla="*/ 297538 w 612356"/>
                <a:gd name="connsiteY5" fmla="*/ 816227 h 2514399"/>
                <a:gd name="connsiteX6" fmla="*/ 602338 w 612356"/>
                <a:gd name="connsiteY6" fmla="*/ 76000 h 2514399"/>
                <a:gd name="connsiteX7" fmla="*/ 326566 w 612356"/>
                <a:gd name="connsiteY7" fmla="*/ 46970 h 2514399"/>
                <a:gd name="connsiteX8" fmla="*/ 65309 w 612356"/>
                <a:gd name="connsiteY8" fmla="*/ 642055 h 2514399"/>
                <a:gd name="connsiteX0" fmla="*/ 65309 w 613509"/>
                <a:gd name="connsiteY0" fmla="*/ 642055 h 2514399"/>
                <a:gd name="connsiteX1" fmla="*/ 36281 w 613509"/>
                <a:gd name="connsiteY1" fmla="*/ 1832227 h 2514399"/>
                <a:gd name="connsiteX2" fmla="*/ 355595 w 613509"/>
                <a:gd name="connsiteY2" fmla="*/ 2514399 h 2514399"/>
                <a:gd name="connsiteX3" fmla="*/ 573309 w 613509"/>
                <a:gd name="connsiteY3" fmla="*/ 2325712 h 2514399"/>
                <a:gd name="connsiteX4" fmla="*/ 312052 w 613509"/>
                <a:gd name="connsiteY4" fmla="*/ 1759656 h 2514399"/>
                <a:gd name="connsiteX5" fmla="*/ 326567 w 613509"/>
                <a:gd name="connsiteY5" fmla="*/ 816227 h 2514399"/>
                <a:gd name="connsiteX6" fmla="*/ 602338 w 613509"/>
                <a:gd name="connsiteY6" fmla="*/ 76000 h 2514399"/>
                <a:gd name="connsiteX7" fmla="*/ 326566 w 613509"/>
                <a:gd name="connsiteY7" fmla="*/ 46970 h 2514399"/>
                <a:gd name="connsiteX8" fmla="*/ 65309 w 613509"/>
                <a:gd name="connsiteY8" fmla="*/ 642055 h 2514399"/>
                <a:gd name="connsiteX0" fmla="*/ 65309 w 613509"/>
                <a:gd name="connsiteY0" fmla="*/ 642055 h 2514399"/>
                <a:gd name="connsiteX1" fmla="*/ 36281 w 613509"/>
                <a:gd name="connsiteY1" fmla="*/ 1832227 h 2514399"/>
                <a:gd name="connsiteX2" fmla="*/ 355595 w 613509"/>
                <a:gd name="connsiteY2" fmla="*/ 2514399 h 2514399"/>
                <a:gd name="connsiteX3" fmla="*/ 573309 w 613509"/>
                <a:gd name="connsiteY3" fmla="*/ 2325712 h 2514399"/>
                <a:gd name="connsiteX4" fmla="*/ 312052 w 613509"/>
                <a:gd name="connsiteY4" fmla="*/ 1759656 h 2514399"/>
                <a:gd name="connsiteX5" fmla="*/ 326567 w 613509"/>
                <a:gd name="connsiteY5" fmla="*/ 816227 h 2514399"/>
                <a:gd name="connsiteX6" fmla="*/ 602338 w 613509"/>
                <a:gd name="connsiteY6" fmla="*/ 76000 h 2514399"/>
                <a:gd name="connsiteX7" fmla="*/ 326566 w 613509"/>
                <a:gd name="connsiteY7" fmla="*/ 46970 h 2514399"/>
                <a:gd name="connsiteX8" fmla="*/ 65309 w 613509"/>
                <a:gd name="connsiteY8" fmla="*/ 642055 h 2514399"/>
                <a:gd name="connsiteX0" fmla="*/ 65309 w 602338"/>
                <a:gd name="connsiteY0" fmla="*/ 642055 h 2514399"/>
                <a:gd name="connsiteX1" fmla="*/ 36281 w 602338"/>
                <a:gd name="connsiteY1" fmla="*/ 1832227 h 2514399"/>
                <a:gd name="connsiteX2" fmla="*/ 355595 w 602338"/>
                <a:gd name="connsiteY2" fmla="*/ 2514399 h 2514399"/>
                <a:gd name="connsiteX3" fmla="*/ 573309 w 602338"/>
                <a:gd name="connsiteY3" fmla="*/ 2325712 h 2514399"/>
                <a:gd name="connsiteX4" fmla="*/ 312052 w 602338"/>
                <a:gd name="connsiteY4" fmla="*/ 1759656 h 2514399"/>
                <a:gd name="connsiteX5" fmla="*/ 326567 w 602338"/>
                <a:gd name="connsiteY5" fmla="*/ 816227 h 2514399"/>
                <a:gd name="connsiteX6" fmla="*/ 602338 w 602338"/>
                <a:gd name="connsiteY6" fmla="*/ 76000 h 2514399"/>
                <a:gd name="connsiteX7" fmla="*/ 326566 w 602338"/>
                <a:gd name="connsiteY7" fmla="*/ 46970 h 2514399"/>
                <a:gd name="connsiteX8" fmla="*/ 65309 w 602338"/>
                <a:gd name="connsiteY8" fmla="*/ 642055 h 2514399"/>
                <a:gd name="connsiteX0" fmla="*/ 65309 w 587824"/>
                <a:gd name="connsiteY0" fmla="*/ 625476 h 2497820"/>
                <a:gd name="connsiteX1" fmla="*/ 36281 w 587824"/>
                <a:gd name="connsiteY1" fmla="*/ 1815648 h 2497820"/>
                <a:gd name="connsiteX2" fmla="*/ 355595 w 587824"/>
                <a:gd name="connsiteY2" fmla="*/ 2497820 h 2497820"/>
                <a:gd name="connsiteX3" fmla="*/ 573309 w 587824"/>
                <a:gd name="connsiteY3" fmla="*/ 2309133 h 2497820"/>
                <a:gd name="connsiteX4" fmla="*/ 312052 w 587824"/>
                <a:gd name="connsiteY4" fmla="*/ 1743077 h 2497820"/>
                <a:gd name="connsiteX5" fmla="*/ 326567 w 587824"/>
                <a:gd name="connsiteY5" fmla="*/ 799648 h 2497820"/>
                <a:gd name="connsiteX6" fmla="*/ 587824 w 587824"/>
                <a:gd name="connsiteY6" fmla="*/ 131993 h 2497820"/>
                <a:gd name="connsiteX7" fmla="*/ 326566 w 587824"/>
                <a:gd name="connsiteY7" fmla="*/ 30391 h 2497820"/>
                <a:gd name="connsiteX8" fmla="*/ 65309 w 587824"/>
                <a:gd name="connsiteY8" fmla="*/ 625476 h 2497820"/>
                <a:gd name="connsiteX0" fmla="*/ 65309 w 587824"/>
                <a:gd name="connsiteY0" fmla="*/ 625476 h 2497820"/>
                <a:gd name="connsiteX1" fmla="*/ 36281 w 587824"/>
                <a:gd name="connsiteY1" fmla="*/ 1815648 h 2497820"/>
                <a:gd name="connsiteX2" fmla="*/ 355595 w 587824"/>
                <a:gd name="connsiteY2" fmla="*/ 2497820 h 2497820"/>
                <a:gd name="connsiteX3" fmla="*/ 573309 w 587824"/>
                <a:gd name="connsiteY3" fmla="*/ 2309133 h 2497820"/>
                <a:gd name="connsiteX4" fmla="*/ 312052 w 587824"/>
                <a:gd name="connsiteY4" fmla="*/ 1743077 h 2497820"/>
                <a:gd name="connsiteX5" fmla="*/ 326567 w 587824"/>
                <a:gd name="connsiteY5" fmla="*/ 799648 h 2497820"/>
                <a:gd name="connsiteX6" fmla="*/ 587824 w 587824"/>
                <a:gd name="connsiteY6" fmla="*/ 131993 h 2497820"/>
                <a:gd name="connsiteX7" fmla="*/ 326566 w 587824"/>
                <a:gd name="connsiteY7" fmla="*/ 30391 h 2497820"/>
                <a:gd name="connsiteX8" fmla="*/ 65309 w 587824"/>
                <a:gd name="connsiteY8" fmla="*/ 625476 h 2497820"/>
                <a:gd name="connsiteX0" fmla="*/ 65309 w 587824"/>
                <a:gd name="connsiteY0" fmla="*/ 625476 h 2378231"/>
                <a:gd name="connsiteX1" fmla="*/ 36281 w 587824"/>
                <a:gd name="connsiteY1" fmla="*/ 1815648 h 2378231"/>
                <a:gd name="connsiteX2" fmla="*/ 346194 w 587824"/>
                <a:gd name="connsiteY2" fmla="*/ 2378231 h 2378231"/>
                <a:gd name="connsiteX3" fmla="*/ 573309 w 587824"/>
                <a:gd name="connsiteY3" fmla="*/ 2309133 h 2378231"/>
                <a:gd name="connsiteX4" fmla="*/ 312052 w 587824"/>
                <a:gd name="connsiteY4" fmla="*/ 1743077 h 2378231"/>
                <a:gd name="connsiteX5" fmla="*/ 326567 w 587824"/>
                <a:gd name="connsiteY5" fmla="*/ 799648 h 2378231"/>
                <a:gd name="connsiteX6" fmla="*/ 587824 w 587824"/>
                <a:gd name="connsiteY6" fmla="*/ 131993 h 2378231"/>
                <a:gd name="connsiteX7" fmla="*/ 326566 w 587824"/>
                <a:gd name="connsiteY7" fmla="*/ 30391 h 2378231"/>
                <a:gd name="connsiteX8" fmla="*/ 65309 w 587824"/>
                <a:gd name="connsiteY8" fmla="*/ 625476 h 2378231"/>
                <a:gd name="connsiteX0" fmla="*/ 65309 w 587824"/>
                <a:gd name="connsiteY0" fmla="*/ 625476 h 2378231"/>
                <a:gd name="connsiteX1" fmla="*/ 36281 w 587824"/>
                <a:gd name="connsiteY1" fmla="*/ 1815648 h 2378231"/>
                <a:gd name="connsiteX2" fmla="*/ 346194 w 587824"/>
                <a:gd name="connsiteY2" fmla="*/ 2378231 h 2378231"/>
                <a:gd name="connsiteX3" fmla="*/ 573309 w 587824"/>
                <a:gd name="connsiteY3" fmla="*/ 2309133 h 2378231"/>
                <a:gd name="connsiteX4" fmla="*/ 312052 w 587824"/>
                <a:gd name="connsiteY4" fmla="*/ 1743077 h 2378231"/>
                <a:gd name="connsiteX5" fmla="*/ 326567 w 587824"/>
                <a:gd name="connsiteY5" fmla="*/ 799648 h 2378231"/>
                <a:gd name="connsiteX6" fmla="*/ 587824 w 587824"/>
                <a:gd name="connsiteY6" fmla="*/ 131993 h 2378231"/>
                <a:gd name="connsiteX7" fmla="*/ 326566 w 587824"/>
                <a:gd name="connsiteY7" fmla="*/ 30391 h 2378231"/>
                <a:gd name="connsiteX8" fmla="*/ 65309 w 587824"/>
                <a:gd name="connsiteY8" fmla="*/ 625476 h 2378231"/>
                <a:gd name="connsiteX0" fmla="*/ 65309 w 587824"/>
                <a:gd name="connsiteY0" fmla="*/ 625476 h 2378231"/>
                <a:gd name="connsiteX1" fmla="*/ 36281 w 587824"/>
                <a:gd name="connsiteY1" fmla="*/ 1815648 h 2378231"/>
                <a:gd name="connsiteX2" fmla="*/ 346194 w 587824"/>
                <a:gd name="connsiteY2" fmla="*/ 2378231 h 2378231"/>
                <a:gd name="connsiteX3" fmla="*/ 573309 w 587824"/>
                <a:gd name="connsiteY3" fmla="*/ 2309133 h 2378231"/>
                <a:gd name="connsiteX4" fmla="*/ 312052 w 587824"/>
                <a:gd name="connsiteY4" fmla="*/ 1743077 h 2378231"/>
                <a:gd name="connsiteX5" fmla="*/ 326567 w 587824"/>
                <a:gd name="connsiteY5" fmla="*/ 799648 h 2378231"/>
                <a:gd name="connsiteX6" fmla="*/ 587824 w 587824"/>
                <a:gd name="connsiteY6" fmla="*/ 131993 h 2378231"/>
                <a:gd name="connsiteX7" fmla="*/ 326566 w 587824"/>
                <a:gd name="connsiteY7" fmla="*/ 30391 h 2378231"/>
                <a:gd name="connsiteX8" fmla="*/ 65309 w 587824"/>
                <a:gd name="connsiteY8" fmla="*/ 625476 h 2378231"/>
                <a:gd name="connsiteX0" fmla="*/ 65309 w 587824"/>
                <a:gd name="connsiteY0" fmla="*/ 625476 h 2368252"/>
                <a:gd name="connsiteX1" fmla="*/ 36281 w 587824"/>
                <a:gd name="connsiteY1" fmla="*/ 1815648 h 2368252"/>
                <a:gd name="connsiteX2" fmla="*/ 333444 w 587824"/>
                <a:gd name="connsiteY2" fmla="*/ 2368252 h 2368252"/>
                <a:gd name="connsiteX3" fmla="*/ 573309 w 587824"/>
                <a:gd name="connsiteY3" fmla="*/ 2309133 h 2368252"/>
                <a:gd name="connsiteX4" fmla="*/ 312052 w 587824"/>
                <a:gd name="connsiteY4" fmla="*/ 1743077 h 2368252"/>
                <a:gd name="connsiteX5" fmla="*/ 326567 w 587824"/>
                <a:gd name="connsiteY5" fmla="*/ 799648 h 2368252"/>
                <a:gd name="connsiteX6" fmla="*/ 587824 w 587824"/>
                <a:gd name="connsiteY6" fmla="*/ 131993 h 2368252"/>
                <a:gd name="connsiteX7" fmla="*/ 326566 w 587824"/>
                <a:gd name="connsiteY7" fmla="*/ 30391 h 2368252"/>
                <a:gd name="connsiteX8" fmla="*/ 65309 w 587824"/>
                <a:gd name="connsiteY8" fmla="*/ 625476 h 2368252"/>
                <a:gd name="connsiteX0" fmla="*/ 65309 w 587824"/>
                <a:gd name="connsiteY0" fmla="*/ 625476 h 2368252"/>
                <a:gd name="connsiteX1" fmla="*/ 36281 w 587824"/>
                <a:gd name="connsiteY1" fmla="*/ 1815648 h 2368252"/>
                <a:gd name="connsiteX2" fmla="*/ 333444 w 587824"/>
                <a:gd name="connsiteY2" fmla="*/ 2368252 h 2368252"/>
                <a:gd name="connsiteX3" fmla="*/ 573309 w 587824"/>
                <a:gd name="connsiteY3" fmla="*/ 2309133 h 2368252"/>
                <a:gd name="connsiteX4" fmla="*/ 312052 w 587824"/>
                <a:gd name="connsiteY4" fmla="*/ 1743077 h 2368252"/>
                <a:gd name="connsiteX5" fmla="*/ 326567 w 587824"/>
                <a:gd name="connsiteY5" fmla="*/ 799648 h 2368252"/>
                <a:gd name="connsiteX6" fmla="*/ 587824 w 587824"/>
                <a:gd name="connsiteY6" fmla="*/ 131993 h 2368252"/>
                <a:gd name="connsiteX7" fmla="*/ 326566 w 587824"/>
                <a:gd name="connsiteY7" fmla="*/ 30391 h 2368252"/>
                <a:gd name="connsiteX8" fmla="*/ 65309 w 587824"/>
                <a:gd name="connsiteY8" fmla="*/ 625476 h 2368252"/>
                <a:gd name="connsiteX0" fmla="*/ 73514 w 576261"/>
                <a:gd name="connsiteY0" fmla="*/ 629907 h 2368252"/>
                <a:gd name="connsiteX1" fmla="*/ 24718 w 576261"/>
                <a:gd name="connsiteY1" fmla="*/ 1815648 h 2368252"/>
                <a:gd name="connsiteX2" fmla="*/ 321881 w 576261"/>
                <a:gd name="connsiteY2" fmla="*/ 2368252 h 2368252"/>
                <a:gd name="connsiteX3" fmla="*/ 561746 w 576261"/>
                <a:gd name="connsiteY3" fmla="*/ 2309133 h 2368252"/>
                <a:gd name="connsiteX4" fmla="*/ 300489 w 576261"/>
                <a:gd name="connsiteY4" fmla="*/ 1743077 h 2368252"/>
                <a:gd name="connsiteX5" fmla="*/ 315004 w 576261"/>
                <a:gd name="connsiteY5" fmla="*/ 799648 h 2368252"/>
                <a:gd name="connsiteX6" fmla="*/ 576261 w 576261"/>
                <a:gd name="connsiteY6" fmla="*/ 131993 h 2368252"/>
                <a:gd name="connsiteX7" fmla="*/ 315003 w 576261"/>
                <a:gd name="connsiteY7" fmla="*/ 30391 h 2368252"/>
                <a:gd name="connsiteX8" fmla="*/ 73514 w 576261"/>
                <a:gd name="connsiteY8" fmla="*/ 629907 h 2368252"/>
                <a:gd name="connsiteX0" fmla="*/ 96942 w 559724"/>
                <a:gd name="connsiteY0" fmla="*/ 631744 h 2368252"/>
                <a:gd name="connsiteX1" fmla="*/ 8181 w 559724"/>
                <a:gd name="connsiteY1" fmla="*/ 1815648 h 2368252"/>
                <a:gd name="connsiteX2" fmla="*/ 305344 w 559724"/>
                <a:gd name="connsiteY2" fmla="*/ 2368252 h 2368252"/>
                <a:gd name="connsiteX3" fmla="*/ 545209 w 559724"/>
                <a:gd name="connsiteY3" fmla="*/ 2309133 h 2368252"/>
                <a:gd name="connsiteX4" fmla="*/ 283952 w 559724"/>
                <a:gd name="connsiteY4" fmla="*/ 1743077 h 2368252"/>
                <a:gd name="connsiteX5" fmla="*/ 298467 w 559724"/>
                <a:gd name="connsiteY5" fmla="*/ 799648 h 2368252"/>
                <a:gd name="connsiteX6" fmla="*/ 559724 w 559724"/>
                <a:gd name="connsiteY6" fmla="*/ 131993 h 2368252"/>
                <a:gd name="connsiteX7" fmla="*/ 298466 w 559724"/>
                <a:gd name="connsiteY7" fmla="*/ 30391 h 2368252"/>
                <a:gd name="connsiteX8" fmla="*/ 96942 w 559724"/>
                <a:gd name="connsiteY8" fmla="*/ 631744 h 2368252"/>
                <a:gd name="connsiteX0" fmla="*/ 96942 w 559724"/>
                <a:gd name="connsiteY0" fmla="*/ 615175 h 2351683"/>
                <a:gd name="connsiteX1" fmla="*/ 8181 w 559724"/>
                <a:gd name="connsiteY1" fmla="*/ 1799079 h 2351683"/>
                <a:gd name="connsiteX2" fmla="*/ 305344 w 559724"/>
                <a:gd name="connsiteY2" fmla="*/ 2351683 h 2351683"/>
                <a:gd name="connsiteX3" fmla="*/ 545209 w 559724"/>
                <a:gd name="connsiteY3" fmla="*/ 2292564 h 2351683"/>
                <a:gd name="connsiteX4" fmla="*/ 283952 w 559724"/>
                <a:gd name="connsiteY4" fmla="*/ 1726508 h 2351683"/>
                <a:gd name="connsiteX5" fmla="*/ 298467 w 559724"/>
                <a:gd name="connsiteY5" fmla="*/ 783079 h 2351683"/>
                <a:gd name="connsiteX6" fmla="*/ 559724 w 559724"/>
                <a:gd name="connsiteY6" fmla="*/ 115424 h 2351683"/>
                <a:gd name="connsiteX7" fmla="*/ 323966 w 559724"/>
                <a:gd name="connsiteY7" fmla="*/ 33779 h 2351683"/>
                <a:gd name="connsiteX8" fmla="*/ 96942 w 559724"/>
                <a:gd name="connsiteY8" fmla="*/ 615175 h 2351683"/>
                <a:gd name="connsiteX0" fmla="*/ 96942 w 559724"/>
                <a:gd name="connsiteY0" fmla="*/ 581396 h 2317904"/>
                <a:gd name="connsiteX1" fmla="*/ 8181 w 559724"/>
                <a:gd name="connsiteY1" fmla="*/ 1765300 h 2317904"/>
                <a:gd name="connsiteX2" fmla="*/ 305344 w 559724"/>
                <a:gd name="connsiteY2" fmla="*/ 2317904 h 2317904"/>
                <a:gd name="connsiteX3" fmla="*/ 545209 w 559724"/>
                <a:gd name="connsiteY3" fmla="*/ 2258785 h 2317904"/>
                <a:gd name="connsiteX4" fmla="*/ 283952 w 559724"/>
                <a:gd name="connsiteY4" fmla="*/ 1692729 h 2317904"/>
                <a:gd name="connsiteX5" fmla="*/ 298467 w 559724"/>
                <a:gd name="connsiteY5" fmla="*/ 749300 h 2317904"/>
                <a:gd name="connsiteX6" fmla="*/ 559724 w 559724"/>
                <a:gd name="connsiteY6" fmla="*/ 81645 h 2317904"/>
                <a:gd name="connsiteX7" fmla="*/ 323966 w 559724"/>
                <a:gd name="connsiteY7" fmla="*/ 0 h 2317904"/>
                <a:gd name="connsiteX8" fmla="*/ 96942 w 559724"/>
                <a:gd name="connsiteY8" fmla="*/ 581396 h 2317904"/>
                <a:gd name="connsiteX0" fmla="*/ 96942 w 551770"/>
                <a:gd name="connsiteY0" fmla="*/ 583327 h 2319835"/>
                <a:gd name="connsiteX1" fmla="*/ 8181 w 551770"/>
                <a:gd name="connsiteY1" fmla="*/ 1767231 h 2319835"/>
                <a:gd name="connsiteX2" fmla="*/ 305344 w 551770"/>
                <a:gd name="connsiteY2" fmla="*/ 2319835 h 2319835"/>
                <a:gd name="connsiteX3" fmla="*/ 545209 w 551770"/>
                <a:gd name="connsiteY3" fmla="*/ 2260716 h 2319835"/>
                <a:gd name="connsiteX4" fmla="*/ 283952 w 551770"/>
                <a:gd name="connsiteY4" fmla="*/ 1694660 h 2319835"/>
                <a:gd name="connsiteX5" fmla="*/ 298467 w 551770"/>
                <a:gd name="connsiteY5" fmla="*/ 751231 h 2319835"/>
                <a:gd name="connsiteX6" fmla="*/ 551771 w 551770"/>
                <a:gd name="connsiteY6" fmla="*/ 49753 h 2319835"/>
                <a:gd name="connsiteX7" fmla="*/ 323966 w 551770"/>
                <a:gd name="connsiteY7" fmla="*/ 1931 h 2319835"/>
                <a:gd name="connsiteX8" fmla="*/ 96942 w 551770"/>
                <a:gd name="connsiteY8" fmla="*/ 583327 h 2319835"/>
                <a:gd name="connsiteX0" fmla="*/ 96942 w 551770"/>
                <a:gd name="connsiteY0" fmla="*/ 581396 h 2317904"/>
                <a:gd name="connsiteX1" fmla="*/ 8181 w 551770"/>
                <a:gd name="connsiteY1" fmla="*/ 1765300 h 2317904"/>
                <a:gd name="connsiteX2" fmla="*/ 305344 w 551770"/>
                <a:gd name="connsiteY2" fmla="*/ 2317904 h 2317904"/>
                <a:gd name="connsiteX3" fmla="*/ 545209 w 551770"/>
                <a:gd name="connsiteY3" fmla="*/ 2258785 h 2317904"/>
                <a:gd name="connsiteX4" fmla="*/ 283952 w 551770"/>
                <a:gd name="connsiteY4" fmla="*/ 1692729 h 2317904"/>
                <a:gd name="connsiteX5" fmla="*/ 298467 w 551770"/>
                <a:gd name="connsiteY5" fmla="*/ 749300 h 2317904"/>
                <a:gd name="connsiteX6" fmla="*/ 551771 w 551770"/>
                <a:gd name="connsiteY6" fmla="*/ 47822 h 2317904"/>
                <a:gd name="connsiteX7" fmla="*/ 323966 w 551770"/>
                <a:gd name="connsiteY7" fmla="*/ 0 h 2317904"/>
                <a:gd name="connsiteX8" fmla="*/ 96942 w 551770"/>
                <a:gd name="connsiteY8" fmla="*/ 581396 h 2317904"/>
                <a:gd name="connsiteX0" fmla="*/ 96942 w 562297"/>
                <a:gd name="connsiteY0" fmla="*/ 581396 h 2317904"/>
                <a:gd name="connsiteX1" fmla="*/ 8181 w 562297"/>
                <a:gd name="connsiteY1" fmla="*/ 1765300 h 2317904"/>
                <a:gd name="connsiteX2" fmla="*/ 305344 w 562297"/>
                <a:gd name="connsiteY2" fmla="*/ 2317904 h 2317904"/>
                <a:gd name="connsiteX3" fmla="*/ 545209 w 562297"/>
                <a:gd name="connsiteY3" fmla="*/ 2258785 h 2317904"/>
                <a:gd name="connsiteX4" fmla="*/ 283952 w 562297"/>
                <a:gd name="connsiteY4" fmla="*/ 1692729 h 2317904"/>
                <a:gd name="connsiteX5" fmla="*/ 298467 w 562297"/>
                <a:gd name="connsiteY5" fmla="*/ 749300 h 2317904"/>
                <a:gd name="connsiteX6" fmla="*/ 562296 w 562297"/>
                <a:gd name="connsiteY6" fmla="*/ 39501 h 2317904"/>
                <a:gd name="connsiteX7" fmla="*/ 323966 w 562297"/>
                <a:gd name="connsiteY7" fmla="*/ 0 h 2317904"/>
                <a:gd name="connsiteX8" fmla="*/ 96942 w 562297"/>
                <a:gd name="connsiteY8" fmla="*/ 581396 h 2317904"/>
                <a:gd name="connsiteX0" fmla="*/ 96942 w 562297"/>
                <a:gd name="connsiteY0" fmla="*/ 581396 h 2317904"/>
                <a:gd name="connsiteX1" fmla="*/ 8181 w 562297"/>
                <a:gd name="connsiteY1" fmla="*/ 1765300 h 2317904"/>
                <a:gd name="connsiteX2" fmla="*/ 305344 w 562297"/>
                <a:gd name="connsiteY2" fmla="*/ 2317904 h 2317904"/>
                <a:gd name="connsiteX3" fmla="*/ 545209 w 562297"/>
                <a:gd name="connsiteY3" fmla="*/ 2258785 h 2317904"/>
                <a:gd name="connsiteX4" fmla="*/ 283952 w 562297"/>
                <a:gd name="connsiteY4" fmla="*/ 1692729 h 2317904"/>
                <a:gd name="connsiteX5" fmla="*/ 298467 w 562297"/>
                <a:gd name="connsiteY5" fmla="*/ 749300 h 2317904"/>
                <a:gd name="connsiteX6" fmla="*/ 562296 w 562297"/>
                <a:gd name="connsiteY6" fmla="*/ 39501 h 2317904"/>
                <a:gd name="connsiteX7" fmla="*/ 323966 w 562297"/>
                <a:gd name="connsiteY7" fmla="*/ 0 h 2317904"/>
                <a:gd name="connsiteX8" fmla="*/ 96942 w 562297"/>
                <a:gd name="connsiteY8" fmla="*/ 581396 h 2317904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83952 w 562297"/>
                <a:gd name="connsiteY4" fmla="*/ 1678681 h 2303856"/>
                <a:gd name="connsiteX5" fmla="*/ 298467 w 562297"/>
                <a:gd name="connsiteY5" fmla="*/ 735252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83952 w 562297"/>
                <a:gd name="connsiteY4" fmla="*/ 1678681 h 2303856"/>
                <a:gd name="connsiteX5" fmla="*/ 298467 w 562297"/>
                <a:gd name="connsiteY5" fmla="*/ 735252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83952 w 562297"/>
                <a:gd name="connsiteY4" fmla="*/ 1678681 h 2303856"/>
                <a:gd name="connsiteX5" fmla="*/ 298467 w 562297"/>
                <a:gd name="connsiteY5" fmla="*/ 735252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68122 w 562297"/>
                <a:gd name="connsiteY4" fmla="*/ 1664452 h 2303856"/>
                <a:gd name="connsiteX5" fmla="*/ 298467 w 562297"/>
                <a:gd name="connsiteY5" fmla="*/ 735252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68122 w 562297"/>
                <a:gd name="connsiteY4" fmla="*/ 1664452 h 2303856"/>
                <a:gd name="connsiteX5" fmla="*/ 280923 w 562297"/>
                <a:gd name="connsiteY5" fmla="*/ 749120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68122 w 562297"/>
                <a:gd name="connsiteY4" fmla="*/ 1664452 h 2303856"/>
                <a:gd name="connsiteX5" fmla="*/ 280923 w 562297"/>
                <a:gd name="connsiteY5" fmla="*/ 749120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68122 w 562297"/>
                <a:gd name="connsiteY4" fmla="*/ 1664452 h 2303856"/>
                <a:gd name="connsiteX5" fmla="*/ 280923 w 562297"/>
                <a:gd name="connsiteY5" fmla="*/ 749120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5209 w 562297"/>
                <a:gd name="connsiteY3" fmla="*/ 2244737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5209 w 562297"/>
                <a:gd name="connsiteY3" fmla="*/ 2244737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5209 w 562297"/>
                <a:gd name="connsiteY3" fmla="*/ 2244737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5209 w 562297"/>
                <a:gd name="connsiteY3" fmla="*/ 2244737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5209 w 562297"/>
                <a:gd name="connsiteY3" fmla="*/ 2244737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09776 w 562297"/>
                <a:gd name="connsiteY3" fmla="*/ 2248626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1110 w 562297"/>
                <a:gd name="connsiteY3" fmla="*/ 2247510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2297" h="2281307">
                  <a:moveTo>
                    <a:pt x="96942" y="567348"/>
                  </a:moveTo>
                  <a:cubicBezTo>
                    <a:pt x="-24011" y="1082605"/>
                    <a:pt x="-1495" y="1424681"/>
                    <a:pt x="8181" y="1751252"/>
                  </a:cubicBezTo>
                  <a:cubicBezTo>
                    <a:pt x="122418" y="2048506"/>
                    <a:pt x="161476" y="2127844"/>
                    <a:pt x="299143" y="2281307"/>
                  </a:cubicBezTo>
                  <a:cubicBezTo>
                    <a:pt x="464531" y="2252356"/>
                    <a:pt x="407517" y="2261503"/>
                    <a:pt x="541110" y="2247510"/>
                  </a:cubicBezTo>
                  <a:cubicBezTo>
                    <a:pt x="418043" y="2109315"/>
                    <a:pt x="285055" y="1976509"/>
                    <a:pt x="268122" y="1664452"/>
                  </a:cubicBezTo>
                  <a:cubicBezTo>
                    <a:pt x="251189" y="1352395"/>
                    <a:pt x="230123" y="1046663"/>
                    <a:pt x="280923" y="749120"/>
                  </a:cubicBezTo>
                  <a:cubicBezTo>
                    <a:pt x="418809" y="422549"/>
                    <a:pt x="390543" y="427015"/>
                    <a:pt x="562296" y="25453"/>
                  </a:cubicBezTo>
                  <a:cubicBezTo>
                    <a:pt x="415387" y="5986"/>
                    <a:pt x="428797" y="15682"/>
                    <a:pt x="323109" y="0"/>
                  </a:cubicBezTo>
                  <a:cubicBezTo>
                    <a:pt x="254462" y="88742"/>
                    <a:pt x="203380" y="310929"/>
                    <a:pt x="96942" y="567348"/>
                  </a:cubicBezTo>
                  <a:close/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54ABA207-8AE7-FE4C-B1BC-E41F676079EF}"/>
                </a:ext>
              </a:extLst>
            </p:cNvPr>
            <p:cNvGrpSpPr/>
            <p:nvPr/>
          </p:nvGrpSpPr>
          <p:grpSpPr>
            <a:xfrm>
              <a:off x="10317565" y="4723672"/>
              <a:ext cx="284999" cy="204658"/>
              <a:chOff x="10317565" y="2708439"/>
              <a:chExt cx="284999" cy="204658"/>
            </a:xfrm>
          </p:grpSpPr>
          <p:sp>
            <p:nvSpPr>
              <p:cNvPr id="98" name="フリーフォーム 126">
                <a:extLst>
                  <a:ext uri="{FF2B5EF4-FFF2-40B4-BE49-F238E27FC236}">
                    <a16:creationId xmlns:a16="http://schemas.microsoft.com/office/drawing/2014/main" id="{F188195C-8C35-A34A-AFEA-12EF54282392}"/>
                  </a:ext>
                </a:extLst>
              </p:cNvPr>
              <p:cNvSpPr/>
              <p:nvPr/>
            </p:nvSpPr>
            <p:spPr>
              <a:xfrm rot="242729">
                <a:off x="10426379" y="2708439"/>
                <a:ext cx="106359" cy="190237"/>
              </a:xfrm>
              <a:custGeom>
                <a:avLst/>
                <a:gdLst>
                  <a:gd name="connsiteX0" fmla="*/ 57847 w 206050"/>
                  <a:gd name="connsiteY0" fmla="*/ 6743 h 361149"/>
                  <a:gd name="connsiteX1" fmla="*/ 130119 w 206050"/>
                  <a:gd name="connsiteY1" fmla="*/ 9885 h 361149"/>
                  <a:gd name="connsiteX2" fmla="*/ 164684 w 206050"/>
                  <a:gd name="connsiteY2" fmla="*/ 57019 h 361149"/>
                  <a:gd name="connsiteX3" fmla="*/ 161542 w 206050"/>
                  <a:gd name="connsiteY3" fmla="*/ 97869 h 361149"/>
                  <a:gd name="connsiteX4" fmla="*/ 205534 w 206050"/>
                  <a:gd name="connsiteY4" fmla="*/ 72731 h 361149"/>
                  <a:gd name="connsiteX5" fmla="*/ 183538 w 206050"/>
                  <a:gd name="connsiteY5" fmla="*/ 349250 h 361149"/>
                  <a:gd name="connsiteX6" fmla="*/ 152115 w 206050"/>
                  <a:gd name="connsiteY6" fmla="*/ 308401 h 361149"/>
                  <a:gd name="connsiteX7" fmla="*/ 35851 w 206050"/>
                  <a:gd name="connsiteY7" fmla="*/ 286405 h 361149"/>
                  <a:gd name="connsiteX8" fmla="*/ 1286 w 206050"/>
                  <a:gd name="connsiteY8" fmla="*/ 311543 h 361149"/>
                  <a:gd name="connsiteX9" fmla="*/ 10713 w 206050"/>
                  <a:gd name="connsiteY9" fmla="*/ 85300 h 361149"/>
                  <a:gd name="connsiteX10" fmla="*/ 42136 w 206050"/>
                  <a:gd name="connsiteY10" fmla="*/ 85300 h 361149"/>
                  <a:gd name="connsiteX11" fmla="*/ 57847 w 206050"/>
                  <a:gd name="connsiteY11" fmla="*/ 6743 h 361149"/>
                  <a:gd name="connsiteX0" fmla="*/ 57847 w 206050"/>
                  <a:gd name="connsiteY0" fmla="*/ 4727 h 359133"/>
                  <a:gd name="connsiteX1" fmla="*/ 159904 w 206050"/>
                  <a:gd name="connsiteY1" fmla="*/ 13826 h 359133"/>
                  <a:gd name="connsiteX2" fmla="*/ 164684 w 206050"/>
                  <a:gd name="connsiteY2" fmla="*/ 55003 h 359133"/>
                  <a:gd name="connsiteX3" fmla="*/ 161542 w 206050"/>
                  <a:gd name="connsiteY3" fmla="*/ 95853 h 359133"/>
                  <a:gd name="connsiteX4" fmla="*/ 205534 w 206050"/>
                  <a:gd name="connsiteY4" fmla="*/ 70715 h 359133"/>
                  <a:gd name="connsiteX5" fmla="*/ 183538 w 206050"/>
                  <a:gd name="connsiteY5" fmla="*/ 347234 h 359133"/>
                  <a:gd name="connsiteX6" fmla="*/ 152115 w 206050"/>
                  <a:gd name="connsiteY6" fmla="*/ 306385 h 359133"/>
                  <a:gd name="connsiteX7" fmla="*/ 35851 w 206050"/>
                  <a:gd name="connsiteY7" fmla="*/ 284389 h 359133"/>
                  <a:gd name="connsiteX8" fmla="*/ 1286 w 206050"/>
                  <a:gd name="connsiteY8" fmla="*/ 309527 h 359133"/>
                  <a:gd name="connsiteX9" fmla="*/ 10713 w 206050"/>
                  <a:gd name="connsiteY9" fmla="*/ 83284 h 359133"/>
                  <a:gd name="connsiteX10" fmla="*/ 42136 w 206050"/>
                  <a:gd name="connsiteY10" fmla="*/ 83284 h 359133"/>
                  <a:gd name="connsiteX11" fmla="*/ 57847 w 206050"/>
                  <a:gd name="connsiteY11" fmla="*/ 4727 h 359133"/>
                  <a:gd name="connsiteX0" fmla="*/ 57847 w 206050"/>
                  <a:gd name="connsiteY0" fmla="*/ 386 h 354792"/>
                  <a:gd name="connsiteX1" fmla="*/ 164684 w 206050"/>
                  <a:gd name="connsiteY1" fmla="*/ 50662 h 354792"/>
                  <a:gd name="connsiteX2" fmla="*/ 161542 w 206050"/>
                  <a:gd name="connsiteY2" fmla="*/ 91512 h 354792"/>
                  <a:gd name="connsiteX3" fmla="*/ 205534 w 206050"/>
                  <a:gd name="connsiteY3" fmla="*/ 66374 h 354792"/>
                  <a:gd name="connsiteX4" fmla="*/ 183538 w 206050"/>
                  <a:gd name="connsiteY4" fmla="*/ 342893 h 354792"/>
                  <a:gd name="connsiteX5" fmla="*/ 152115 w 206050"/>
                  <a:gd name="connsiteY5" fmla="*/ 302044 h 354792"/>
                  <a:gd name="connsiteX6" fmla="*/ 35851 w 206050"/>
                  <a:gd name="connsiteY6" fmla="*/ 280048 h 354792"/>
                  <a:gd name="connsiteX7" fmla="*/ 1286 w 206050"/>
                  <a:gd name="connsiteY7" fmla="*/ 305186 h 354792"/>
                  <a:gd name="connsiteX8" fmla="*/ 10713 w 206050"/>
                  <a:gd name="connsiteY8" fmla="*/ 78943 h 354792"/>
                  <a:gd name="connsiteX9" fmla="*/ 42136 w 206050"/>
                  <a:gd name="connsiteY9" fmla="*/ 78943 h 354792"/>
                  <a:gd name="connsiteX10" fmla="*/ 57847 w 206050"/>
                  <a:gd name="connsiteY10" fmla="*/ 386 h 354792"/>
                  <a:gd name="connsiteX0" fmla="*/ 57847 w 206050"/>
                  <a:gd name="connsiteY0" fmla="*/ 9156 h 363562"/>
                  <a:gd name="connsiteX1" fmla="*/ 161705 w 206050"/>
                  <a:gd name="connsiteY1" fmla="*/ 11776 h 363562"/>
                  <a:gd name="connsiteX2" fmla="*/ 161542 w 206050"/>
                  <a:gd name="connsiteY2" fmla="*/ 100282 h 363562"/>
                  <a:gd name="connsiteX3" fmla="*/ 205534 w 206050"/>
                  <a:gd name="connsiteY3" fmla="*/ 75144 h 363562"/>
                  <a:gd name="connsiteX4" fmla="*/ 183538 w 206050"/>
                  <a:gd name="connsiteY4" fmla="*/ 351663 h 363562"/>
                  <a:gd name="connsiteX5" fmla="*/ 152115 w 206050"/>
                  <a:gd name="connsiteY5" fmla="*/ 310814 h 363562"/>
                  <a:gd name="connsiteX6" fmla="*/ 35851 w 206050"/>
                  <a:gd name="connsiteY6" fmla="*/ 288818 h 363562"/>
                  <a:gd name="connsiteX7" fmla="*/ 1286 w 206050"/>
                  <a:gd name="connsiteY7" fmla="*/ 313956 h 363562"/>
                  <a:gd name="connsiteX8" fmla="*/ 10713 w 206050"/>
                  <a:gd name="connsiteY8" fmla="*/ 87713 h 363562"/>
                  <a:gd name="connsiteX9" fmla="*/ 42136 w 206050"/>
                  <a:gd name="connsiteY9" fmla="*/ 87713 h 363562"/>
                  <a:gd name="connsiteX10" fmla="*/ 57847 w 206050"/>
                  <a:gd name="connsiteY10" fmla="*/ 9156 h 363562"/>
                  <a:gd name="connsiteX0" fmla="*/ 57847 w 206050"/>
                  <a:gd name="connsiteY0" fmla="*/ 17539 h 371945"/>
                  <a:gd name="connsiteX1" fmla="*/ 161705 w 206050"/>
                  <a:gd name="connsiteY1" fmla="*/ 20159 h 371945"/>
                  <a:gd name="connsiteX2" fmla="*/ 161542 w 206050"/>
                  <a:gd name="connsiteY2" fmla="*/ 108665 h 371945"/>
                  <a:gd name="connsiteX3" fmla="*/ 205534 w 206050"/>
                  <a:gd name="connsiteY3" fmla="*/ 83527 h 371945"/>
                  <a:gd name="connsiteX4" fmla="*/ 183538 w 206050"/>
                  <a:gd name="connsiteY4" fmla="*/ 360046 h 371945"/>
                  <a:gd name="connsiteX5" fmla="*/ 152115 w 206050"/>
                  <a:gd name="connsiteY5" fmla="*/ 319197 h 371945"/>
                  <a:gd name="connsiteX6" fmla="*/ 35851 w 206050"/>
                  <a:gd name="connsiteY6" fmla="*/ 297201 h 371945"/>
                  <a:gd name="connsiteX7" fmla="*/ 1286 w 206050"/>
                  <a:gd name="connsiteY7" fmla="*/ 322339 h 371945"/>
                  <a:gd name="connsiteX8" fmla="*/ 10713 w 206050"/>
                  <a:gd name="connsiteY8" fmla="*/ 96096 h 371945"/>
                  <a:gd name="connsiteX9" fmla="*/ 42136 w 206050"/>
                  <a:gd name="connsiteY9" fmla="*/ 96096 h 371945"/>
                  <a:gd name="connsiteX10" fmla="*/ 57847 w 206050"/>
                  <a:gd name="connsiteY10" fmla="*/ 17539 h 371945"/>
                  <a:gd name="connsiteX0" fmla="*/ 57847 w 206050"/>
                  <a:gd name="connsiteY0" fmla="*/ 17539 h 371945"/>
                  <a:gd name="connsiteX1" fmla="*/ 161705 w 206050"/>
                  <a:gd name="connsiteY1" fmla="*/ 20159 h 371945"/>
                  <a:gd name="connsiteX2" fmla="*/ 161542 w 206050"/>
                  <a:gd name="connsiteY2" fmla="*/ 108665 h 371945"/>
                  <a:gd name="connsiteX3" fmla="*/ 205534 w 206050"/>
                  <a:gd name="connsiteY3" fmla="*/ 83527 h 371945"/>
                  <a:gd name="connsiteX4" fmla="*/ 183538 w 206050"/>
                  <a:gd name="connsiteY4" fmla="*/ 360046 h 371945"/>
                  <a:gd name="connsiteX5" fmla="*/ 152115 w 206050"/>
                  <a:gd name="connsiteY5" fmla="*/ 319197 h 371945"/>
                  <a:gd name="connsiteX6" fmla="*/ 35851 w 206050"/>
                  <a:gd name="connsiteY6" fmla="*/ 297201 h 371945"/>
                  <a:gd name="connsiteX7" fmla="*/ 1286 w 206050"/>
                  <a:gd name="connsiteY7" fmla="*/ 322339 h 371945"/>
                  <a:gd name="connsiteX8" fmla="*/ 10713 w 206050"/>
                  <a:gd name="connsiteY8" fmla="*/ 96096 h 371945"/>
                  <a:gd name="connsiteX9" fmla="*/ 42136 w 206050"/>
                  <a:gd name="connsiteY9" fmla="*/ 96096 h 371945"/>
                  <a:gd name="connsiteX10" fmla="*/ 57847 w 206050"/>
                  <a:gd name="connsiteY10" fmla="*/ 17539 h 371945"/>
                  <a:gd name="connsiteX0" fmla="*/ 57847 w 206050"/>
                  <a:gd name="connsiteY0" fmla="*/ 10249 h 364655"/>
                  <a:gd name="connsiteX1" fmla="*/ 161705 w 206050"/>
                  <a:gd name="connsiteY1" fmla="*/ 12869 h 364655"/>
                  <a:gd name="connsiteX2" fmla="*/ 161542 w 206050"/>
                  <a:gd name="connsiteY2" fmla="*/ 101375 h 364655"/>
                  <a:gd name="connsiteX3" fmla="*/ 205534 w 206050"/>
                  <a:gd name="connsiteY3" fmla="*/ 76237 h 364655"/>
                  <a:gd name="connsiteX4" fmla="*/ 183538 w 206050"/>
                  <a:gd name="connsiteY4" fmla="*/ 352756 h 364655"/>
                  <a:gd name="connsiteX5" fmla="*/ 152115 w 206050"/>
                  <a:gd name="connsiteY5" fmla="*/ 311907 h 364655"/>
                  <a:gd name="connsiteX6" fmla="*/ 35851 w 206050"/>
                  <a:gd name="connsiteY6" fmla="*/ 289911 h 364655"/>
                  <a:gd name="connsiteX7" fmla="*/ 1286 w 206050"/>
                  <a:gd name="connsiteY7" fmla="*/ 315049 h 364655"/>
                  <a:gd name="connsiteX8" fmla="*/ 10713 w 206050"/>
                  <a:gd name="connsiteY8" fmla="*/ 88806 h 364655"/>
                  <a:gd name="connsiteX9" fmla="*/ 42136 w 206050"/>
                  <a:gd name="connsiteY9" fmla="*/ 88806 h 364655"/>
                  <a:gd name="connsiteX10" fmla="*/ 57847 w 206050"/>
                  <a:gd name="connsiteY10" fmla="*/ 10249 h 364655"/>
                  <a:gd name="connsiteX0" fmla="*/ 57847 w 206050"/>
                  <a:gd name="connsiteY0" fmla="*/ 10249 h 364655"/>
                  <a:gd name="connsiteX1" fmla="*/ 161705 w 206050"/>
                  <a:gd name="connsiteY1" fmla="*/ 12869 h 364655"/>
                  <a:gd name="connsiteX2" fmla="*/ 161542 w 206050"/>
                  <a:gd name="connsiteY2" fmla="*/ 101375 h 364655"/>
                  <a:gd name="connsiteX3" fmla="*/ 205534 w 206050"/>
                  <a:gd name="connsiteY3" fmla="*/ 76237 h 364655"/>
                  <a:gd name="connsiteX4" fmla="*/ 183538 w 206050"/>
                  <a:gd name="connsiteY4" fmla="*/ 352756 h 364655"/>
                  <a:gd name="connsiteX5" fmla="*/ 152115 w 206050"/>
                  <a:gd name="connsiteY5" fmla="*/ 311907 h 364655"/>
                  <a:gd name="connsiteX6" fmla="*/ 35851 w 206050"/>
                  <a:gd name="connsiteY6" fmla="*/ 289911 h 364655"/>
                  <a:gd name="connsiteX7" fmla="*/ 1286 w 206050"/>
                  <a:gd name="connsiteY7" fmla="*/ 315049 h 364655"/>
                  <a:gd name="connsiteX8" fmla="*/ 10713 w 206050"/>
                  <a:gd name="connsiteY8" fmla="*/ 88806 h 364655"/>
                  <a:gd name="connsiteX9" fmla="*/ 42136 w 206050"/>
                  <a:gd name="connsiteY9" fmla="*/ 88806 h 364655"/>
                  <a:gd name="connsiteX10" fmla="*/ 57847 w 206050"/>
                  <a:gd name="connsiteY10" fmla="*/ 10249 h 364655"/>
                  <a:gd name="connsiteX0" fmla="*/ 57847 w 206050"/>
                  <a:gd name="connsiteY0" fmla="*/ 8155 h 362561"/>
                  <a:gd name="connsiteX1" fmla="*/ 161705 w 206050"/>
                  <a:gd name="connsiteY1" fmla="*/ 10775 h 362561"/>
                  <a:gd name="connsiteX2" fmla="*/ 161542 w 206050"/>
                  <a:gd name="connsiteY2" fmla="*/ 99281 h 362561"/>
                  <a:gd name="connsiteX3" fmla="*/ 205534 w 206050"/>
                  <a:gd name="connsiteY3" fmla="*/ 74143 h 362561"/>
                  <a:gd name="connsiteX4" fmla="*/ 183538 w 206050"/>
                  <a:gd name="connsiteY4" fmla="*/ 350662 h 362561"/>
                  <a:gd name="connsiteX5" fmla="*/ 152115 w 206050"/>
                  <a:gd name="connsiteY5" fmla="*/ 309813 h 362561"/>
                  <a:gd name="connsiteX6" fmla="*/ 35851 w 206050"/>
                  <a:gd name="connsiteY6" fmla="*/ 287817 h 362561"/>
                  <a:gd name="connsiteX7" fmla="*/ 1286 w 206050"/>
                  <a:gd name="connsiteY7" fmla="*/ 312955 h 362561"/>
                  <a:gd name="connsiteX8" fmla="*/ 10713 w 206050"/>
                  <a:gd name="connsiteY8" fmla="*/ 86712 h 362561"/>
                  <a:gd name="connsiteX9" fmla="*/ 42136 w 206050"/>
                  <a:gd name="connsiteY9" fmla="*/ 86712 h 362561"/>
                  <a:gd name="connsiteX10" fmla="*/ 57847 w 206050"/>
                  <a:gd name="connsiteY10" fmla="*/ 8155 h 362561"/>
                  <a:gd name="connsiteX0" fmla="*/ 57847 w 206050"/>
                  <a:gd name="connsiteY0" fmla="*/ 8155 h 362561"/>
                  <a:gd name="connsiteX1" fmla="*/ 161705 w 206050"/>
                  <a:gd name="connsiteY1" fmla="*/ 10775 h 362561"/>
                  <a:gd name="connsiteX2" fmla="*/ 161542 w 206050"/>
                  <a:gd name="connsiteY2" fmla="*/ 99281 h 362561"/>
                  <a:gd name="connsiteX3" fmla="*/ 205534 w 206050"/>
                  <a:gd name="connsiteY3" fmla="*/ 74143 h 362561"/>
                  <a:gd name="connsiteX4" fmla="*/ 183538 w 206050"/>
                  <a:gd name="connsiteY4" fmla="*/ 350662 h 362561"/>
                  <a:gd name="connsiteX5" fmla="*/ 152115 w 206050"/>
                  <a:gd name="connsiteY5" fmla="*/ 309813 h 362561"/>
                  <a:gd name="connsiteX6" fmla="*/ 35851 w 206050"/>
                  <a:gd name="connsiteY6" fmla="*/ 287817 h 362561"/>
                  <a:gd name="connsiteX7" fmla="*/ 1286 w 206050"/>
                  <a:gd name="connsiteY7" fmla="*/ 312955 h 362561"/>
                  <a:gd name="connsiteX8" fmla="*/ 10713 w 206050"/>
                  <a:gd name="connsiteY8" fmla="*/ 86712 h 362561"/>
                  <a:gd name="connsiteX9" fmla="*/ 42136 w 206050"/>
                  <a:gd name="connsiteY9" fmla="*/ 86712 h 362561"/>
                  <a:gd name="connsiteX10" fmla="*/ 57847 w 206050"/>
                  <a:gd name="connsiteY10" fmla="*/ 8155 h 362561"/>
                  <a:gd name="connsiteX0" fmla="*/ 57847 w 206050"/>
                  <a:gd name="connsiteY0" fmla="*/ 8155 h 362561"/>
                  <a:gd name="connsiteX1" fmla="*/ 161705 w 206050"/>
                  <a:gd name="connsiteY1" fmla="*/ 10775 h 362561"/>
                  <a:gd name="connsiteX2" fmla="*/ 161542 w 206050"/>
                  <a:gd name="connsiteY2" fmla="*/ 99281 h 362561"/>
                  <a:gd name="connsiteX3" fmla="*/ 205534 w 206050"/>
                  <a:gd name="connsiteY3" fmla="*/ 74143 h 362561"/>
                  <a:gd name="connsiteX4" fmla="*/ 183538 w 206050"/>
                  <a:gd name="connsiteY4" fmla="*/ 350662 h 362561"/>
                  <a:gd name="connsiteX5" fmla="*/ 152115 w 206050"/>
                  <a:gd name="connsiteY5" fmla="*/ 309813 h 362561"/>
                  <a:gd name="connsiteX6" fmla="*/ 35851 w 206050"/>
                  <a:gd name="connsiteY6" fmla="*/ 287817 h 362561"/>
                  <a:gd name="connsiteX7" fmla="*/ 1286 w 206050"/>
                  <a:gd name="connsiteY7" fmla="*/ 312955 h 362561"/>
                  <a:gd name="connsiteX8" fmla="*/ 10713 w 206050"/>
                  <a:gd name="connsiteY8" fmla="*/ 86712 h 362561"/>
                  <a:gd name="connsiteX9" fmla="*/ 42136 w 206050"/>
                  <a:gd name="connsiteY9" fmla="*/ 86712 h 362561"/>
                  <a:gd name="connsiteX10" fmla="*/ 57847 w 206050"/>
                  <a:gd name="connsiteY10" fmla="*/ 8155 h 362561"/>
                  <a:gd name="connsiteX0" fmla="*/ 57847 w 206050"/>
                  <a:gd name="connsiteY0" fmla="*/ 8155 h 362561"/>
                  <a:gd name="connsiteX1" fmla="*/ 161705 w 206050"/>
                  <a:gd name="connsiteY1" fmla="*/ 10775 h 362561"/>
                  <a:gd name="connsiteX2" fmla="*/ 161542 w 206050"/>
                  <a:gd name="connsiteY2" fmla="*/ 99281 h 362561"/>
                  <a:gd name="connsiteX3" fmla="*/ 205534 w 206050"/>
                  <a:gd name="connsiteY3" fmla="*/ 74143 h 362561"/>
                  <a:gd name="connsiteX4" fmla="*/ 183538 w 206050"/>
                  <a:gd name="connsiteY4" fmla="*/ 350662 h 362561"/>
                  <a:gd name="connsiteX5" fmla="*/ 152115 w 206050"/>
                  <a:gd name="connsiteY5" fmla="*/ 309813 h 362561"/>
                  <a:gd name="connsiteX6" fmla="*/ 35851 w 206050"/>
                  <a:gd name="connsiteY6" fmla="*/ 287817 h 362561"/>
                  <a:gd name="connsiteX7" fmla="*/ 1286 w 206050"/>
                  <a:gd name="connsiteY7" fmla="*/ 312955 h 362561"/>
                  <a:gd name="connsiteX8" fmla="*/ 10713 w 206050"/>
                  <a:gd name="connsiteY8" fmla="*/ 86712 h 362561"/>
                  <a:gd name="connsiteX9" fmla="*/ 42136 w 206050"/>
                  <a:gd name="connsiteY9" fmla="*/ 86712 h 362561"/>
                  <a:gd name="connsiteX10" fmla="*/ 57847 w 206050"/>
                  <a:gd name="connsiteY10" fmla="*/ 8155 h 362561"/>
                  <a:gd name="connsiteX0" fmla="*/ 57847 w 205534"/>
                  <a:gd name="connsiteY0" fmla="*/ 8155 h 362561"/>
                  <a:gd name="connsiteX1" fmla="*/ 161705 w 205534"/>
                  <a:gd name="connsiteY1" fmla="*/ 10775 h 362561"/>
                  <a:gd name="connsiteX2" fmla="*/ 161542 w 205534"/>
                  <a:gd name="connsiteY2" fmla="*/ 99281 h 362561"/>
                  <a:gd name="connsiteX3" fmla="*/ 205534 w 205534"/>
                  <a:gd name="connsiteY3" fmla="*/ 74143 h 362561"/>
                  <a:gd name="connsiteX4" fmla="*/ 183538 w 205534"/>
                  <a:gd name="connsiteY4" fmla="*/ 350662 h 362561"/>
                  <a:gd name="connsiteX5" fmla="*/ 152115 w 205534"/>
                  <a:gd name="connsiteY5" fmla="*/ 309813 h 362561"/>
                  <a:gd name="connsiteX6" fmla="*/ 35851 w 205534"/>
                  <a:gd name="connsiteY6" fmla="*/ 287817 h 362561"/>
                  <a:gd name="connsiteX7" fmla="*/ 1286 w 205534"/>
                  <a:gd name="connsiteY7" fmla="*/ 312955 h 362561"/>
                  <a:gd name="connsiteX8" fmla="*/ 10713 w 205534"/>
                  <a:gd name="connsiteY8" fmla="*/ 86712 h 362561"/>
                  <a:gd name="connsiteX9" fmla="*/ 42136 w 205534"/>
                  <a:gd name="connsiteY9" fmla="*/ 86712 h 362561"/>
                  <a:gd name="connsiteX10" fmla="*/ 57847 w 205534"/>
                  <a:gd name="connsiteY10" fmla="*/ 8155 h 362561"/>
                  <a:gd name="connsiteX0" fmla="*/ 57847 w 205534"/>
                  <a:gd name="connsiteY0" fmla="*/ 8155 h 362561"/>
                  <a:gd name="connsiteX1" fmla="*/ 161705 w 205534"/>
                  <a:gd name="connsiteY1" fmla="*/ 10775 h 362561"/>
                  <a:gd name="connsiteX2" fmla="*/ 161542 w 205534"/>
                  <a:gd name="connsiteY2" fmla="*/ 99281 h 362561"/>
                  <a:gd name="connsiteX3" fmla="*/ 205534 w 205534"/>
                  <a:gd name="connsiteY3" fmla="*/ 74143 h 362561"/>
                  <a:gd name="connsiteX4" fmla="*/ 183538 w 205534"/>
                  <a:gd name="connsiteY4" fmla="*/ 350662 h 362561"/>
                  <a:gd name="connsiteX5" fmla="*/ 152115 w 205534"/>
                  <a:gd name="connsiteY5" fmla="*/ 309813 h 362561"/>
                  <a:gd name="connsiteX6" fmla="*/ 35851 w 205534"/>
                  <a:gd name="connsiteY6" fmla="*/ 287817 h 362561"/>
                  <a:gd name="connsiteX7" fmla="*/ 1286 w 205534"/>
                  <a:gd name="connsiteY7" fmla="*/ 312955 h 362561"/>
                  <a:gd name="connsiteX8" fmla="*/ 10713 w 205534"/>
                  <a:gd name="connsiteY8" fmla="*/ 86712 h 362561"/>
                  <a:gd name="connsiteX9" fmla="*/ 42136 w 205534"/>
                  <a:gd name="connsiteY9" fmla="*/ 86712 h 362561"/>
                  <a:gd name="connsiteX10" fmla="*/ 57847 w 205534"/>
                  <a:gd name="connsiteY10" fmla="*/ 8155 h 362561"/>
                  <a:gd name="connsiteX0" fmla="*/ 57847 w 205534"/>
                  <a:gd name="connsiteY0" fmla="*/ 8155 h 350662"/>
                  <a:gd name="connsiteX1" fmla="*/ 161705 w 205534"/>
                  <a:gd name="connsiteY1" fmla="*/ 10775 h 350662"/>
                  <a:gd name="connsiteX2" fmla="*/ 161542 w 205534"/>
                  <a:gd name="connsiteY2" fmla="*/ 99281 h 350662"/>
                  <a:gd name="connsiteX3" fmla="*/ 205534 w 205534"/>
                  <a:gd name="connsiteY3" fmla="*/ 74143 h 350662"/>
                  <a:gd name="connsiteX4" fmla="*/ 183538 w 205534"/>
                  <a:gd name="connsiteY4" fmla="*/ 350662 h 350662"/>
                  <a:gd name="connsiteX5" fmla="*/ 152115 w 205534"/>
                  <a:gd name="connsiteY5" fmla="*/ 309813 h 350662"/>
                  <a:gd name="connsiteX6" fmla="*/ 35851 w 205534"/>
                  <a:gd name="connsiteY6" fmla="*/ 287817 h 350662"/>
                  <a:gd name="connsiteX7" fmla="*/ 1286 w 205534"/>
                  <a:gd name="connsiteY7" fmla="*/ 312955 h 350662"/>
                  <a:gd name="connsiteX8" fmla="*/ 10713 w 205534"/>
                  <a:gd name="connsiteY8" fmla="*/ 86712 h 350662"/>
                  <a:gd name="connsiteX9" fmla="*/ 42136 w 205534"/>
                  <a:gd name="connsiteY9" fmla="*/ 86712 h 350662"/>
                  <a:gd name="connsiteX10" fmla="*/ 57847 w 205534"/>
                  <a:gd name="connsiteY10" fmla="*/ 8155 h 350662"/>
                  <a:gd name="connsiteX0" fmla="*/ 57847 w 205534"/>
                  <a:gd name="connsiteY0" fmla="*/ 8155 h 350662"/>
                  <a:gd name="connsiteX1" fmla="*/ 161705 w 205534"/>
                  <a:gd name="connsiteY1" fmla="*/ 10775 h 350662"/>
                  <a:gd name="connsiteX2" fmla="*/ 161542 w 205534"/>
                  <a:gd name="connsiteY2" fmla="*/ 99281 h 350662"/>
                  <a:gd name="connsiteX3" fmla="*/ 205534 w 205534"/>
                  <a:gd name="connsiteY3" fmla="*/ 74143 h 350662"/>
                  <a:gd name="connsiteX4" fmla="*/ 183538 w 205534"/>
                  <a:gd name="connsiteY4" fmla="*/ 350662 h 350662"/>
                  <a:gd name="connsiteX5" fmla="*/ 158072 w 205534"/>
                  <a:gd name="connsiteY5" fmla="*/ 297899 h 350662"/>
                  <a:gd name="connsiteX6" fmla="*/ 35851 w 205534"/>
                  <a:gd name="connsiteY6" fmla="*/ 287817 h 350662"/>
                  <a:gd name="connsiteX7" fmla="*/ 1286 w 205534"/>
                  <a:gd name="connsiteY7" fmla="*/ 312955 h 350662"/>
                  <a:gd name="connsiteX8" fmla="*/ 10713 w 205534"/>
                  <a:gd name="connsiteY8" fmla="*/ 86712 h 350662"/>
                  <a:gd name="connsiteX9" fmla="*/ 42136 w 205534"/>
                  <a:gd name="connsiteY9" fmla="*/ 86712 h 350662"/>
                  <a:gd name="connsiteX10" fmla="*/ 57847 w 205534"/>
                  <a:gd name="connsiteY10" fmla="*/ 8155 h 350662"/>
                  <a:gd name="connsiteX0" fmla="*/ 57847 w 205534"/>
                  <a:gd name="connsiteY0" fmla="*/ 8155 h 350662"/>
                  <a:gd name="connsiteX1" fmla="*/ 161705 w 205534"/>
                  <a:gd name="connsiteY1" fmla="*/ 10775 h 350662"/>
                  <a:gd name="connsiteX2" fmla="*/ 161542 w 205534"/>
                  <a:gd name="connsiteY2" fmla="*/ 99281 h 350662"/>
                  <a:gd name="connsiteX3" fmla="*/ 205534 w 205534"/>
                  <a:gd name="connsiteY3" fmla="*/ 74143 h 350662"/>
                  <a:gd name="connsiteX4" fmla="*/ 183538 w 205534"/>
                  <a:gd name="connsiteY4" fmla="*/ 350662 h 350662"/>
                  <a:gd name="connsiteX5" fmla="*/ 158072 w 205534"/>
                  <a:gd name="connsiteY5" fmla="*/ 297899 h 350662"/>
                  <a:gd name="connsiteX6" fmla="*/ 35851 w 205534"/>
                  <a:gd name="connsiteY6" fmla="*/ 287817 h 350662"/>
                  <a:gd name="connsiteX7" fmla="*/ 1286 w 205534"/>
                  <a:gd name="connsiteY7" fmla="*/ 312955 h 350662"/>
                  <a:gd name="connsiteX8" fmla="*/ 10713 w 205534"/>
                  <a:gd name="connsiteY8" fmla="*/ 86712 h 350662"/>
                  <a:gd name="connsiteX9" fmla="*/ 42136 w 205534"/>
                  <a:gd name="connsiteY9" fmla="*/ 86712 h 350662"/>
                  <a:gd name="connsiteX10" fmla="*/ 57847 w 205534"/>
                  <a:gd name="connsiteY10" fmla="*/ 8155 h 350662"/>
                  <a:gd name="connsiteX0" fmla="*/ 58654 w 206341"/>
                  <a:gd name="connsiteY0" fmla="*/ 8155 h 350662"/>
                  <a:gd name="connsiteX1" fmla="*/ 162512 w 206341"/>
                  <a:gd name="connsiteY1" fmla="*/ 10775 h 350662"/>
                  <a:gd name="connsiteX2" fmla="*/ 162349 w 206341"/>
                  <a:gd name="connsiteY2" fmla="*/ 99281 h 350662"/>
                  <a:gd name="connsiteX3" fmla="*/ 206341 w 206341"/>
                  <a:gd name="connsiteY3" fmla="*/ 74143 h 350662"/>
                  <a:gd name="connsiteX4" fmla="*/ 184345 w 206341"/>
                  <a:gd name="connsiteY4" fmla="*/ 350662 h 350662"/>
                  <a:gd name="connsiteX5" fmla="*/ 158879 w 206341"/>
                  <a:gd name="connsiteY5" fmla="*/ 297899 h 350662"/>
                  <a:gd name="connsiteX6" fmla="*/ 48572 w 206341"/>
                  <a:gd name="connsiteY6" fmla="*/ 281860 h 350662"/>
                  <a:gd name="connsiteX7" fmla="*/ 2093 w 206341"/>
                  <a:gd name="connsiteY7" fmla="*/ 312955 h 350662"/>
                  <a:gd name="connsiteX8" fmla="*/ 11520 w 206341"/>
                  <a:gd name="connsiteY8" fmla="*/ 86712 h 350662"/>
                  <a:gd name="connsiteX9" fmla="*/ 42943 w 206341"/>
                  <a:gd name="connsiteY9" fmla="*/ 86712 h 350662"/>
                  <a:gd name="connsiteX10" fmla="*/ 58654 w 206341"/>
                  <a:gd name="connsiteY10" fmla="*/ 8155 h 350662"/>
                  <a:gd name="connsiteX0" fmla="*/ 58654 w 206341"/>
                  <a:gd name="connsiteY0" fmla="*/ 8155 h 350662"/>
                  <a:gd name="connsiteX1" fmla="*/ 162512 w 206341"/>
                  <a:gd name="connsiteY1" fmla="*/ 10775 h 350662"/>
                  <a:gd name="connsiteX2" fmla="*/ 162349 w 206341"/>
                  <a:gd name="connsiteY2" fmla="*/ 99281 h 350662"/>
                  <a:gd name="connsiteX3" fmla="*/ 206341 w 206341"/>
                  <a:gd name="connsiteY3" fmla="*/ 74143 h 350662"/>
                  <a:gd name="connsiteX4" fmla="*/ 184345 w 206341"/>
                  <a:gd name="connsiteY4" fmla="*/ 350662 h 350662"/>
                  <a:gd name="connsiteX5" fmla="*/ 158879 w 206341"/>
                  <a:gd name="connsiteY5" fmla="*/ 297899 h 350662"/>
                  <a:gd name="connsiteX6" fmla="*/ 48572 w 206341"/>
                  <a:gd name="connsiteY6" fmla="*/ 281860 h 350662"/>
                  <a:gd name="connsiteX7" fmla="*/ 2093 w 206341"/>
                  <a:gd name="connsiteY7" fmla="*/ 312955 h 350662"/>
                  <a:gd name="connsiteX8" fmla="*/ 11520 w 206341"/>
                  <a:gd name="connsiteY8" fmla="*/ 86712 h 350662"/>
                  <a:gd name="connsiteX9" fmla="*/ 42943 w 206341"/>
                  <a:gd name="connsiteY9" fmla="*/ 86712 h 350662"/>
                  <a:gd name="connsiteX10" fmla="*/ 58654 w 206341"/>
                  <a:gd name="connsiteY10" fmla="*/ 8155 h 350662"/>
                  <a:gd name="connsiteX0" fmla="*/ 59397 w 207084"/>
                  <a:gd name="connsiteY0" fmla="*/ 8155 h 350662"/>
                  <a:gd name="connsiteX1" fmla="*/ 163255 w 207084"/>
                  <a:gd name="connsiteY1" fmla="*/ 10775 h 350662"/>
                  <a:gd name="connsiteX2" fmla="*/ 163092 w 207084"/>
                  <a:gd name="connsiteY2" fmla="*/ 99281 h 350662"/>
                  <a:gd name="connsiteX3" fmla="*/ 207084 w 207084"/>
                  <a:gd name="connsiteY3" fmla="*/ 74143 h 350662"/>
                  <a:gd name="connsiteX4" fmla="*/ 185088 w 207084"/>
                  <a:gd name="connsiteY4" fmla="*/ 350662 h 350662"/>
                  <a:gd name="connsiteX5" fmla="*/ 159622 w 207084"/>
                  <a:gd name="connsiteY5" fmla="*/ 297899 h 350662"/>
                  <a:gd name="connsiteX6" fmla="*/ 49315 w 207084"/>
                  <a:gd name="connsiteY6" fmla="*/ 281860 h 350662"/>
                  <a:gd name="connsiteX7" fmla="*/ 2836 w 207084"/>
                  <a:gd name="connsiteY7" fmla="*/ 312955 h 350662"/>
                  <a:gd name="connsiteX8" fmla="*/ 9284 w 207084"/>
                  <a:gd name="connsiteY8" fmla="*/ 77776 h 350662"/>
                  <a:gd name="connsiteX9" fmla="*/ 43686 w 207084"/>
                  <a:gd name="connsiteY9" fmla="*/ 86712 h 350662"/>
                  <a:gd name="connsiteX10" fmla="*/ 59397 w 207084"/>
                  <a:gd name="connsiteY10" fmla="*/ 8155 h 350662"/>
                  <a:gd name="connsiteX0" fmla="*/ 57291 w 204978"/>
                  <a:gd name="connsiteY0" fmla="*/ 8155 h 350662"/>
                  <a:gd name="connsiteX1" fmla="*/ 161149 w 204978"/>
                  <a:gd name="connsiteY1" fmla="*/ 10775 h 350662"/>
                  <a:gd name="connsiteX2" fmla="*/ 160986 w 204978"/>
                  <a:gd name="connsiteY2" fmla="*/ 99281 h 350662"/>
                  <a:gd name="connsiteX3" fmla="*/ 204978 w 204978"/>
                  <a:gd name="connsiteY3" fmla="*/ 74143 h 350662"/>
                  <a:gd name="connsiteX4" fmla="*/ 182982 w 204978"/>
                  <a:gd name="connsiteY4" fmla="*/ 350662 h 350662"/>
                  <a:gd name="connsiteX5" fmla="*/ 157516 w 204978"/>
                  <a:gd name="connsiteY5" fmla="*/ 297899 h 350662"/>
                  <a:gd name="connsiteX6" fmla="*/ 47209 w 204978"/>
                  <a:gd name="connsiteY6" fmla="*/ 281860 h 350662"/>
                  <a:gd name="connsiteX7" fmla="*/ 730 w 204978"/>
                  <a:gd name="connsiteY7" fmla="*/ 312955 h 350662"/>
                  <a:gd name="connsiteX8" fmla="*/ 7178 w 204978"/>
                  <a:gd name="connsiteY8" fmla="*/ 77776 h 350662"/>
                  <a:gd name="connsiteX9" fmla="*/ 41580 w 204978"/>
                  <a:gd name="connsiteY9" fmla="*/ 86712 h 350662"/>
                  <a:gd name="connsiteX10" fmla="*/ 57291 w 204978"/>
                  <a:gd name="connsiteY10" fmla="*/ 8155 h 350662"/>
                  <a:gd name="connsiteX0" fmla="*/ 57291 w 204978"/>
                  <a:gd name="connsiteY0" fmla="*/ 8155 h 350662"/>
                  <a:gd name="connsiteX1" fmla="*/ 161149 w 204978"/>
                  <a:gd name="connsiteY1" fmla="*/ 10775 h 350662"/>
                  <a:gd name="connsiteX2" fmla="*/ 160986 w 204978"/>
                  <a:gd name="connsiteY2" fmla="*/ 99281 h 350662"/>
                  <a:gd name="connsiteX3" fmla="*/ 204978 w 204978"/>
                  <a:gd name="connsiteY3" fmla="*/ 74143 h 350662"/>
                  <a:gd name="connsiteX4" fmla="*/ 182982 w 204978"/>
                  <a:gd name="connsiteY4" fmla="*/ 350662 h 350662"/>
                  <a:gd name="connsiteX5" fmla="*/ 157516 w 204978"/>
                  <a:gd name="connsiteY5" fmla="*/ 297899 h 350662"/>
                  <a:gd name="connsiteX6" fmla="*/ 47209 w 204978"/>
                  <a:gd name="connsiteY6" fmla="*/ 281860 h 350662"/>
                  <a:gd name="connsiteX7" fmla="*/ 730 w 204978"/>
                  <a:gd name="connsiteY7" fmla="*/ 312955 h 350662"/>
                  <a:gd name="connsiteX8" fmla="*/ 7178 w 204978"/>
                  <a:gd name="connsiteY8" fmla="*/ 77776 h 350662"/>
                  <a:gd name="connsiteX9" fmla="*/ 41580 w 204978"/>
                  <a:gd name="connsiteY9" fmla="*/ 86712 h 350662"/>
                  <a:gd name="connsiteX10" fmla="*/ 57291 w 204978"/>
                  <a:gd name="connsiteY10" fmla="*/ 8155 h 350662"/>
                  <a:gd name="connsiteX0" fmla="*/ 57291 w 204978"/>
                  <a:gd name="connsiteY0" fmla="*/ 8155 h 350662"/>
                  <a:gd name="connsiteX1" fmla="*/ 161149 w 204978"/>
                  <a:gd name="connsiteY1" fmla="*/ 10775 h 350662"/>
                  <a:gd name="connsiteX2" fmla="*/ 160986 w 204978"/>
                  <a:gd name="connsiteY2" fmla="*/ 99281 h 350662"/>
                  <a:gd name="connsiteX3" fmla="*/ 204978 w 204978"/>
                  <a:gd name="connsiteY3" fmla="*/ 74143 h 350662"/>
                  <a:gd name="connsiteX4" fmla="*/ 182982 w 204978"/>
                  <a:gd name="connsiteY4" fmla="*/ 350662 h 350662"/>
                  <a:gd name="connsiteX5" fmla="*/ 157516 w 204978"/>
                  <a:gd name="connsiteY5" fmla="*/ 297899 h 350662"/>
                  <a:gd name="connsiteX6" fmla="*/ 47209 w 204978"/>
                  <a:gd name="connsiteY6" fmla="*/ 281860 h 350662"/>
                  <a:gd name="connsiteX7" fmla="*/ 730 w 204978"/>
                  <a:gd name="connsiteY7" fmla="*/ 312955 h 350662"/>
                  <a:gd name="connsiteX8" fmla="*/ 7178 w 204978"/>
                  <a:gd name="connsiteY8" fmla="*/ 77776 h 350662"/>
                  <a:gd name="connsiteX9" fmla="*/ 41580 w 204978"/>
                  <a:gd name="connsiteY9" fmla="*/ 86712 h 350662"/>
                  <a:gd name="connsiteX10" fmla="*/ 57291 w 204978"/>
                  <a:gd name="connsiteY10" fmla="*/ 8155 h 350662"/>
                  <a:gd name="connsiteX0" fmla="*/ 56561 w 204248"/>
                  <a:gd name="connsiteY0" fmla="*/ 8155 h 350662"/>
                  <a:gd name="connsiteX1" fmla="*/ 160419 w 204248"/>
                  <a:gd name="connsiteY1" fmla="*/ 10775 h 350662"/>
                  <a:gd name="connsiteX2" fmla="*/ 160256 w 204248"/>
                  <a:gd name="connsiteY2" fmla="*/ 99281 h 350662"/>
                  <a:gd name="connsiteX3" fmla="*/ 204248 w 204248"/>
                  <a:gd name="connsiteY3" fmla="*/ 74143 h 350662"/>
                  <a:gd name="connsiteX4" fmla="*/ 182252 w 204248"/>
                  <a:gd name="connsiteY4" fmla="*/ 350662 h 350662"/>
                  <a:gd name="connsiteX5" fmla="*/ 156786 w 204248"/>
                  <a:gd name="connsiteY5" fmla="*/ 297899 h 350662"/>
                  <a:gd name="connsiteX6" fmla="*/ 46479 w 204248"/>
                  <a:gd name="connsiteY6" fmla="*/ 281860 h 350662"/>
                  <a:gd name="connsiteX7" fmla="*/ 0 w 204248"/>
                  <a:gd name="connsiteY7" fmla="*/ 312955 h 350662"/>
                  <a:gd name="connsiteX8" fmla="*/ 6448 w 204248"/>
                  <a:gd name="connsiteY8" fmla="*/ 77776 h 350662"/>
                  <a:gd name="connsiteX9" fmla="*/ 40850 w 204248"/>
                  <a:gd name="connsiteY9" fmla="*/ 86712 h 350662"/>
                  <a:gd name="connsiteX10" fmla="*/ 56561 w 204248"/>
                  <a:gd name="connsiteY10" fmla="*/ 8155 h 350662"/>
                  <a:gd name="connsiteX0" fmla="*/ 56561 w 204248"/>
                  <a:gd name="connsiteY0" fmla="*/ 8155 h 350662"/>
                  <a:gd name="connsiteX1" fmla="*/ 160419 w 204248"/>
                  <a:gd name="connsiteY1" fmla="*/ 10775 h 350662"/>
                  <a:gd name="connsiteX2" fmla="*/ 160256 w 204248"/>
                  <a:gd name="connsiteY2" fmla="*/ 99281 h 350662"/>
                  <a:gd name="connsiteX3" fmla="*/ 204248 w 204248"/>
                  <a:gd name="connsiteY3" fmla="*/ 74143 h 350662"/>
                  <a:gd name="connsiteX4" fmla="*/ 182252 w 204248"/>
                  <a:gd name="connsiteY4" fmla="*/ 350662 h 350662"/>
                  <a:gd name="connsiteX5" fmla="*/ 156786 w 204248"/>
                  <a:gd name="connsiteY5" fmla="*/ 297899 h 350662"/>
                  <a:gd name="connsiteX6" fmla="*/ 46479 w 204248"/>
                  <a:gd name="connsiteY6" fmla="*/ 281860 h 350662"/>
                  <a:gd name="connsiteX7" fmla="*/ 0 w 204248"/>
                  <a:gd name="connsiteY7" fmla="*/ 312955 h 350662"/>
                  <a:gd name="connsiteX8" fmla="*/ 6448 w 204248"/>
                  <a:gd name="connsiteY8" fmla="*/ 77776 h 350662"/>
                  <a:gd name="connsiteX9" fmla="*/ 40850 w 204248"/>
                  <a:gd name="connsiteY9" fmla="*/ 86712 h 350662"/>
                  <a:gd name="connsiteX10" fmla="*/ 56561 w 204248"/>
                  <a:gd name="connsiteY10" fmla="*/ 8155 h 350662"/>
                  <a:gd name="connsiteX0" fmla="*/ 44647 w 204248"/>
                  <a:gd name="connsiteY0" fmla="*/ 8155 h 350662"/>
                  <a:gd name="connsiteX1" fmla="*/ 160419 w 204248"/>
                  <a:gd name="connsiteY1" fmla="*/ 10775 h 350662"/>
                  <a:gd name="connsiteX2" fmla="*/ 160256 w 204248"/>
                  <a:gd name="connsiteY2" fmla="*/ 99281 h 350662"/>
                  <a:gd name="connsiteX3" fmla="*/ 204248 w 204248"/>
                  <a:gd name="connsiteY3" fmla="*/ 74143 h 350662"/>
                  <a:gd name="connsiteX4" fmla="*/ 182252 w 204248"/>
                  <a:gd name="connsiteY4" fmla="*/ 350662 h 350662"/>
                  <a:gd name="connsiteX5" fmla="*/ 156786 w 204248"/>
                  <a:gd name="connsiteY5" fmla="*/ 297899 h 350662"/>
                  <a:gd name="connsiteX6" fmla="*/ 46479 w 204248"/>
                  <a:gd name="connsiteY6" fmla="*/ 281860 h 350662"/>
                  <a:gd name="connsiteX7" fmla="*/ 0 w 204248"/>
                  <a:gd name="connsiteY7" fmla="*/ 312955 h 350662"/>
                  <a:gd name="connsiteX8" fmla="*/ 6448 w 204248"/>
                  <a:gd name="connsiteY8" fmla="*/ 77776 h 350662"/>
                  <a:gd name="connsiteX9" fmla="*/ 40850 w 204248"/>
                  <a:gd name="connsiteY9" fmla="*/ 86712 h 350662"/>
                  <a:gd name="connsiteX10" fmla="*/ 44647 w 204248"/>
                  <a:gd name="connsiteY10" fmla="*/ 8155 h 350662"/>
                  <a:gd name="connsiteX0" fmla="*/ 44647 w 204248"/>
                  <a:gd name="connsiteY0" fmla="*/ 8155 h 350662"/>
                  <a:gd name="connsiteX1" fmla="*/ 160419 w 204248"/>
                  <a:gd name="connsiteY1" fmla="*/ 10775 h 350662"/>
                  <a:gd name="connsiteX2" fmla="*/ 160256 w 204248"/>
                  <a:gd name="connsiteY2" fmla="*/ 99281 h 350662"/>
                  <a:gd name="connsiteX3" fmla="*/ 204248 w 204248"/>
                  <a:gd name="connsiteY3" fmla="*/ 74143 h 350662"/>
                  <a:gd name="connsiteX4" fmla="*/ 182252 w 204248"/>
                  <a:gd name="connsiteY4" fmla="*/ 350662 h 350662"/>
                  <a:gd name="connsiteX5" fmla="*/ 156786 w 204248"/>
                  <a:gd name="connsiteY5" fmla="*/ 297899 h 350662"/>
                  <a:gd name="connsiteX6" fmla="*/ 46479 w 204248"/>
                  <a:gd name="connsiteY6" fmla="*/ 281860 h 350662"/>
                  <a:gd name="connsiteX7" fmla="*/ 0 w 204248"/>
                  <a:gd name="connsiteY7" fmla="*/ 312955 h 350662"/>
                  <a:gd name="connsiteX8" fmla="*/ 6448 w 204248"/>
                  <a:gd name="connsiteY8" fmla="*/ 77776 h 350662"/>
                  <a:gd name="connsiteX9" fmla="*/ 40850 w 204248"/>
                  <a:gd name="connsiteY9" fmla="*/ 86712 h 350662"/>
                  <a:gd name="connsiteX10" fmla="*/ 44647 w 204248"/>
                  <a:gd name="connsiteY10" fmla="*/ 8155 h 350662"/>
                  <a:gd name="connsiteX0" fmla="*/ 44647 w 204248"/>
                  <a:gd name="connsiteY0" fmla="*/ 7226 h 349733"/>
                  <a:gd name="connsiteX1" fmla="*/ 160419 w 204248"/>
                  <a:gd name="connsiteY1" fmla="*/ 9846 h 349733"/>
                  <a:gd name="connsiteX2" fmla="*/ 160256 w 204248"/>
                  <a:gd name="connsiteY2" fmla="*/ 98352 h 349733"/>
                  <a:gd name="connsiteX3" fmla="*/ 204248 w 204248"/>
                  <a:gd name="connsiteY3" fmla="*/ 73214 h 349733"/>
                  <a:gd name="connsiteX4" fmla="*/ 182252 w 204248"/>
                  <a:gd name="connsiteY4" fmla="*/ 349733 h 349733"/>
                  <a:gd name="connsiteX5" fmla="*/ 156786 w 204248"/>
                  <a:gd name="connsiteY5" fmla="*/ 296970 h 349733"/>
                  <a:gd name="connsiteX6" fmla="*/ 46479 w 204248"/>
                  <a:gd name="connsiteY6" fmla="*/ 280931 h 349733"/>
                  <a:gd name="connsiteX7" fmla="*/ 0 w 204248"/>
                  <a:gd name="connsiteY7" fmla="*/ 312026 h 349733"/>
                  <a:gd name="connsiteX8" fmla="*/ 6448 w 204248"/>
                  <a:gd name="connsiteY8" fmla="*/ 76847 h 349733"/>
                  <a:gd name="connsiteX9" fmla="*/ 40850 w 204248"/>
                  <a:gd name="connsiteY9" fmla="*/ 85783 h 349733"/>
                  <a:gd name="connsiteX10" fmla="*/ 44647 w 204248"/>
                  <a:gd name="connsiteY10" fmla="*/ 7226 h 349733"/>
                  <a:gd name="connsiteX0" fmla="*/ 44647 w 204248"/>
                  <a:gd name="connsiteY0" fmla="*/ 7226 h 349733"/>
                  <a:gd name="connsiteX1" fmla="*/ 160419 w 204248"/>
                  <a:gd name="connsiteY1" fmla="*/ 9846 h 349733"/>
                  <a:gd name="connsiteX2" fmla="*/ 160256 w 204248"/>
                  <a:gd name="connsiteY2" fmla="*/ 98352 h 349733"/>
                  <a:gd name="connsiteX3" fmla="*/ 204248 w 204248"/>
                  <a:gd name="connsiteY3" fmla="*/ 73214 h 349733"/>
                  <a:gd name="connsiteX4" fmla="*/ 182252 w 204248"/>
                  <a:gd name="connsiteY4" fmla="*/ 349733 h 349733"/>
                  <a:gd name="connsiteX5" fmla="*/ 156786 w 204248"/>
                  <a:gd name="connsiteY5" fmla="*/ 288034 h 349733"/>
                  <a:gd name="connsiteX6" fmla="*/ 46479 w 204248"/>
                  <a:gd name="connsiteY6" fmla="*/ 280931 h 349733"/>
                  <a:gd name="connsiteX7" fmla="*/ 0 w 204248"/>
                  <a:gd name="connsiteY7" fmla="*/ 312026 h 349733"/>
                  <a:gd name="connsiteX8" fmla="*/ 6448 w 204248"/>
                  <a:gd name="connsiteY8" fmla="*/ 76847 h 349733"/>
                  <a:gd name="connsiteX9" fmla="*/ 40850 w 204248"/>
                  <a:gd name="connsiteY9" fmla="*/ 85783 h 349733"/>
                  <a:gd name="connsiteX10" fmla="*/ 44647 w 204248"/>
                  <a:gd name="connsiteY10" fmla="*/ 7226 h 349733"/>
                  <a:gd name="connsiteX0" fmla="*/ 44647 w 204248"/>
                  <a:gd name="connsiteY0" fmla="*/ 7226 h 349733"/>
                  <a:gd name="connsiteX1" fmla="*/ 160419 w 204248"/>
                  <a:gd name="connsiteY1" fmla="*/ 9846 h 349733"/>
                  <a:gd name="connsiteX2" fmla="*/ 160256 w 204248"/>
                  <a:gd name="connsiteY2" fmla="*/ 98352 h 349733"/>
                  <a:gd name="connsiteX3" fmla="*/ 204248 w 204248"/>
                  <a:gd name="connsiteY3" fmla="*/ 73214 h 349733"/>
                  <a:gd name="connsiteX4" fmla="*/ 182252 w 204248"/>
                  <a:gd name="connsiteY4" fmla="*/ 349733 h 349733"/>
                  <a:gd name="connsiteX5" fmla="*/ 156786 w 204248"/>
                  <a:gd name="connsiteY5" fmla="*/ 288034 h 349733"/>
                  <a:gd name="connsiteX6" fmla="*/ 46479 w 204248"/>
                  <a:gd name="connsiteY6" fmla="*/ 280931 h 349733"/>
                  <a:gd name="connsiteX7" fmla="*/ 0 w 204248"/>
                  <a:gd name="connsiteY7" fmla="*/ 312026 h 349733"/>
                  <a:gd name="connsiteX8" fmla="*/ 6448 w 204248"/>
                  <a:gd name="connsiteY8" fmla="*/ 76847 h 349733"/>
                  <a:gd name="connsiteX9" fmla="*/ 40850 w 204248"/>
                  <a:gd name="connsiteY9" fmla="*/ 85783 h 349733"/>
                  <a:gd name="connsiteX10" fmla="*/ 44647 w 204248"/>
                  <a:gd name="connsiteY10" fmla="*/ 7226 h 349733"/>
                  <a:gd name="connsiteX0" fmla="*/ 44647 w 204248"/>
                  <a:gd name="connsiteY0" fmla="*/ 7226 h 349733"/>
                  <a:gd name="connsiteX1" fmla="*/ 160419 w 204248"/>
                  <a:gd name="connsiteY1" fmla="*/ 9846 h 349733"/>
                  <a:gd name="connsiteX2" fmla="*/ 160256 w 204248"/>
                  <a:gd name="connsiteY2" fmla="*/ 98352 h 349733"/>
                  <a:gd name="connsiteX3" fmla="*/ 204248 w 204248"/>
                  <a:gd name="connsiteY3" fmla="*/ 73214 h 349733"/>
                  <a:gd name="connsiteX4" fmla="*/ 182252 w 204248"/>
                  <a:gd name="connsiteY4" fmla="*/ 349733 h 349733"/>
                  <a:gd name="connsiteX5" fmla="*/ 156786 w 204248"/>
                  <a:gd name="connsiteY5" fmla="*/ 288034 h 349733"/>
                  <a:gd name="connsiteX6" fmla="*/ 46479 w 204248"/>
                  <a:gd name="connsiteY6" fmla="*/ 280931 h 349733"/>
                  <a:gd name="connsiteX7" fmla="*/ 0 w 204248"/>
                  <a:gd name="connsiteY7" fmla="*/ 312026 h 349733"/>
                  <a:gd name="connsiteX8" fmla="*/ 6448 w 204248"/>
                  <a:gd name="connsiteY8" fmla="*/ 76847 h 349733"/>
                  <a:gd name="connsiteX9" fmla="*/ 40850 w 204248"/>
                  <a:gd name="connsiteY9" fmla="*/ 85783 h 349733"/>
                  <a:gd name="connsiteX10" fmla="*/ 44647 w 204248"/>
                  <a:gd name="connsiteY10" fmla="*/ 7226 h 349733"/>
                  <a:gd name="connsiteX0" fmla="*/ 44647 w 204248"/>
                  <a:gd name="connsiteY0" fmla="*/ 7226 h 349733"/>
                  <a:gd name="connsiteX1" fmla="*/ 160419 w 204248"/>
                  <a:gd name="connsiteY1" fmla="*/ 9846 h 349733"/>
                  <a:gd name="connsiteX2" fmla="*/ 160256 w 204248"/>
                  <a:gd name="connsiteY2" fmla="*/ 98352 h 349733"/>
                  <a:gd name="connsiteX3" fmla="*/ 204248 w 204248"/>
                  <a:gd name="connsiteY3" fmla="*/ 73214 h 349733"/>
                  <a:gd name="connsiteX4" fmla="*/ 182252 w 204248"/>
                  <a:gd name="connsiteY4" fmla="*/ 349733 h 349733"/>
                  <a:gd name="connsiteX5" fmla="*/ 156786 w 204248"/>
                  <a:gd name="connsiteY5" fmla="*/ 288034 h 349733"/>
                  <a:gd name="connsiteX6" fmla="*/ 46479 w 204248"/>
                  <a:gd name="connsiteY6" fmla="*/ 280931 h 349733"/>
                  <a:gd name="connsiteX7" fmla="*/ 0 w 204248"/>
                  <a:gd name="connsiteY7" fmla="*/ 312026 h 349733"/>
                  <a:gd name="connsiteX8" fmla="*/ 6448 w 204248"/>
                  <a:gd name="connsiteY8" fmla="*/ 76847 h 349733"/>
                  <a:gd name="connsiteX9" fmla="*/ 40850 w 204248"/>
                  <a:gd name="connsiteY9" fmla="*/ 85783 h 349733"/>
                  <a:gd name="connsiteX10" fmla="*/ 44647 w 204248"/>
                  <a:gd name="connsiteY10" fmla="*/ 7226 h 349733"/>
                  <a:gd name="connsiteX0" fmla="*/ 41668 w 201269"/>
                  <a:gd name="connsiteY0" fmla="*/ 7226 h 349733"/>
                  <a:gd name="connsiteX1" fmla="*/ 157440 w 201269"/>
                  <a:gd name="connsiteY1" fmla="*/ 9846 h 349733"/>
                  <a:gd name="connsiteX2" fmla="*/ 157277 w 201269"/>
                  <a:gd name="connsiteY2" fmla="*/ 98352 h 349733"/>
                  <a:gd name="connsiteX3" fmla="*/ 201269 w 201269"/>
                  <a:gd name="connsiteY3" fmla="*/ 73214 h 349733"/>
                  <a:gd name="connsiteX4" fmla="*/ 179273 w 201269"/>
                  <a:gd name="connsiteY4" fmla="*/ 349733 h 349733"/>
                  <a:gd name="connsiteX5" fmla="*/ 153807 w 201269"/>
                  <a:gd name="connsiteY5" fmla="*/ 288034 h 349733"/>
                  <a:gd name="connsiteX6" fmla="*/ 43500 w 201269"/>
                  <a:gd name="connsiteY6" fmla="*/ 280931 h 349733"/>
                  <a:gd name="connsiteX7" fmla="*/ 0 w 201269"/>
                  <a:gd name="connsiteY7" fmla="*/ 303091 h 349733"/>
                  <a:gd name="connsiteX8" fmla="*/ 3469 w 201269"/>
                  <a:gd name="connsiteY8" fmla="*/ 76847 h 349733"/>
                  <a:gd name="connsiteX9" fmla="*/ 37871 w 201269"/>
                  <a:gd name="connsiteY9" fmla="*/ 85783 h 349733"/>
                  <a:gd name="connsiteX10" fmla="*/ 41668 w 201269"/>
                  <a:gd name="connsiteY10" fmla="*/ 7226 h 349733"/>
                  <a:gd name="connsiteX0" fmla="*/ 41668 w 201269"/>
                  <a:gd name="connsiteY0" fmla="*/ 7226 h 349733"/>
                  <a:gd name="connsiteX1" fmla="*/ 157440 w 201269"/>
                  <a:gd name="connsiteY1" fmla="*/ 9846 h 349733"/>
                  <a:gd name="connsiteX2" fmla="*/ 157277 w 201269"/>
                  <a:gd name="connsiteY2" fmla="*/ 98352 h 349733"/>
                  <a:gd name="connsiteX3" fmla="*/ 201269 w 201269"/>
                  <a:gd name="connsiteY3" fmla="*/ 73214 h 349733"/>
                  <a:gd name="connsiteX4" fmla="*/ 179273 w 201269"/>
                  <a:gd name="connsiteY4" fmla="*/ 349733 h 349733"/>
                  <a:gd name="connsiteX5" fmla="*/ 153807 w 201269"/>
                  <a:gd name="connsiteY5" fmla="*/ 288034 h 349733"/>
                  <a:gd name="connsiteX6" fmla="*/ 43500 w 201269"/>
                  <a:gd name="connsiteY6" fmla="*/ 280931 h 349733"/>
                  <a:gd name="connsiteX7" fmla="*/ 0 w 201269"/>
                  <a:gd name="connsiteY7" fmla="*/ 303091 h 349733"/>
                  <a:gd name="connsiteX8" fmla="*/ 3469 w 201269"/>
                  <a:gd name="connsiteY8" fmla="*/ 76847 h 349733"/>
                  <a:gd name="connsiteX9" fmla="*/ 37871 w 201269"/>
                  <a:gd name="connsiteY9" fmla="*/ 85783 h 349733"/>
                  <a:gd name="connsiteX10" fmla="*/ 41668 w 201269"/>
                  <a:gd name="connsiteY10" fmla="*/ 7226 h 349733"/>
                  <a:gd name="connsiteX0" fmla="*/ 41668 w 201269"/>
                  <a:gd name="connsiteY0" fmla="*/ 7226 h 329638"/>
                  <a:gd name="connsiteX1" fmla="*/ 157440 w 201269"/>
                  <a:gd name="connsiteY1" fmla="*/ 9846 h 329638"/>
                  <a:gd name="connsiteX2" fmla="*/ 157277 w 201269"/>
                  <a:gd name="connsiteY2" fmla="*/ 98352 h 329638"/>
                  <a:gd name="connsiteX3" fmla="*/ 201269 w 201269"/>
                  <a:gd name="connsiteY3" fmla="*/ 73214 h 329638"/>
                  <a:gd name="connsiteX4" fmla="*/ 181998 w 201269"/>
                  <a:gd name="connsiteY4" fmla="*/ 329638 h 329638"/>
                  <a:gd name="connsiteX5" fmla="*/ 153807 w 201269"/>
                  <a:gd name="connsiteY5" fmla="*/ 288034 h 329638"/>
                  <a:gd name="connsiteX6" fmla="*/ 43500 w 201269"/>
                  <a:gd name="connsiteY6" fmla="*/ 280931 h 329638"/>
                  <a:gd name="connsiteX7" fmla="*/ 0 w 201269"/>
                  <a:gd name="connsiteY7" fmla="*/ 303091 h 329638"/>
                  <a:gd name="connsiteX8" fmla="*/ 3469 w 201269"/>
                  <a:gd name="connsiteY8" fmla="*/ 76847 h 329638"/>
                  <a:gd name="connsiteX9" fmla="*/ 37871 w 201269"/>
                  <a:gd name="connsiteY9" fmla="*/ 85783 h 329638"/>
                  <a:gd name="connsiteX10" fmla="*/ 41668 w 201269"/>
                  <a:gd name="connsiteY10" fmla="*/ 7226 h 329638"/>
                  <a:gd name="connsiteX0" fmla="*/ 41668 w 201269"/>
                  <a:gd name="connsiteY0" fmla="*/ 7226 h 329638"/>
                  <a:gd name="connsiteX1" fmla="*/ 157440 w 201269"/>
                  <a:gd name="connsiteY1" fmla="*/ 9846 h 329638"/>
                  <a:gd name="connsiteX2" fmla="*/ 157277 w 201269"/>
                  <a:gd name="connsiteY2" fmla="*/ 98352 h 329638"/>
                  <a:gd name="connsiteX3" fmla="*/ 201269 w 201269"/>
                  <a:gd name="connsiteY3" fmla="*/ 73214 h 329638"/>
                  <a:gd name="connsiteX4" fmla="*/ 181998 w 201269"/>
                  <a:gd name="connsiteY4" fmla="*/ 329638 h 329638"/>
                  <a:gd name="connsiteX5" fmla="*/ 153807 w 201269"/>
                  <a:gd name="connsiteY5" fmla="*/ 288034 h 329638"/>
                  <a:gd name="connsiteX6" fmla="*/ 43500 w 201269"/>
                  <a:gd name="connsiteY6" fmla="*/ 280931 h 329638"/>
                  <a:gd name="connsiteX7" fmla="*/ 0 w 201269"/>
                  <a:gd name="connsiteY7" fmla="*/ 303091 h 329638"/>
                  <a:gd name="connsiteX8" fmla="*/ 5777 w 201269"/>
                  <a:gd name="connsiteY8" fmla="*/ 83588 h 329638"/>
                  <a:gd name="connsiteX9" fmla="*/ 37871 w 201269"/>
                  <a:gd name="connsiteY9" fmla="*/ 85783 h 329638"/>
                  <a:gd name="connsiteX10" fmla="*/ 41668 w 201269"/>
                  <a:gd name="connsiteY10" fmla="*/ 7226 h 329638"/>
                  <a:gd name="connsiteX0" fmla="*/ 41668 w 201269"/>
                  <a:gd name="connsiteY0" fmla="*/ 7226 h 329638"/>
                  <a:gd name="connsiteX1" fmla="*/ 157440 w 201269"/>
                  <a:gd name="connsiteY1" fmla="*/ 9846 h 329638"/>
                  <a:gd name="connsiteX2" fmla="*/ 157277 w 201269"/>
                  <a:gd name="connsiteY2" fmla="*/ 98352 h 329638"/>
                  <a:gd name="connsiteX3" fmla="*/ 201269 w 201269"/>
                  <a:gd name="connsiteY3" fmla="*/ 73214 h 329638"/>
                  <a:gd name="connsiteX4" fmla="*/ 181998 w 201269"/>
                  <a:gd name="connsiteY4" fmla="*/ 329638 h 329638"/>
                  <a:gd name="connsiteX5" fmla="*/ 153807 w 201269"/>
                  <a:gd name="connsiteY5" fmla="*/ 288034 h 329638"/>
                  <a:gd name="connsiteX6" fmla="*/ 43500 w 201269"/>
                  <a:gd name="connsiteY6" fmla="*/ 280931 h 329638"/>
                  <a:gd name="connsiteX7" fmla="*/ 0 w 201269"/>
                  <a:gd name="connsiteY7" fmla="*/ 303091 h 329638"/>
                  <a:gd name="connsiteX8" fmla="*/ 5777 w 201269"/>
                  <a:gd name="connsiteY8" fmla="*/ 83588 h 329638"/>
                  <a:gd name="connsiteX9" fmla="*/ 37871 w 201269"/>
                  <a:gd name="connsiteY9" fmla="*/ 85783 h 329638"/>
                  <a:gd name="connsiteX10" fmla="*/ 41668 w 201269"/>
                  <a:gd name="connsiteY10" fmla="*/ 7226 h 329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1269" h="329638">
                    <a:moveTo>
                      <a:pt x="41668" y="7226"/>
                    </a:moveTo>
                    <a:cubicBezTo>
                      <a:pt x="82446" y="3506"/>
                      <a:pt x="122287" y="-8321"/>
                      <a:pt x="157440" y="9846"/>
                    </a:cubicBezTo>
                    <a:cubicBezTo>
                      <a:pt x="162808" y="45884"/>
                      <a:pt x="149972" y="87791"/>
                      <a:pt x="157277" y="98352"/>
                    </a:cubicBezTo>
                    <a:cubicBezTo>
                      <a:pt x="164582" y="108913"/>
                      <a:pt x="155904" y="87908"/>
                      <a:pt x="201269" y="73214"/>
                    </a:cubicBezTo>
                    <a:cubicBezTo>
                      <a:pt x="178129" y="127025"/>
                      <a:pt x="178987" y="296317"/>
                      <a:pt x="181998" y="329638"/>
                    </a:cubicBezTo>
                    <a:cubicBezTo>
                      <a:pt x="155224" y="300410"/>
                      <a:pt x="173457" y="320350"/>
                      <a:pt x="153807" y="288034"/>
                    </a:cubicBezTo>
                    <a:cubicBezTo>
                      <a:pt x="98415" y="282525"/>
                      <a:pt x="69134" y="278422"/>
                      <a:pt x="43500" y="280931"/>
                    </a:cubicBezTo>
                    <a:cubicBezTo>
                      <a:pt x="17866" y="283440"/>
                      <a:pt x="36457" y="277535"/>
                      <a:pt x="0" y="303091"/>
                    </a:cubicBezTo>
                    <a:cubicBezTo>
                      <a:pt x="8219" y="257163"/>
                      <a:pt x="24992" y="146489"/>
                      <a:pt x="5777" y="83588"/>
                    </a:cubicBezTo>
                    <a:cubicBezTo>
                      <a:pt x="36413" y="90559"/>
                      <a:pt x="31889" y="98510"/>
                      <a:pt x="37871" y="85783"/>
                    </a:cubicBezTo>
                    <a:cubicBezTo>
                      <a:pt x="43853" y="73056"/>
                      <a:pt x="39611" y="34775"/>
                      <a:pt x="41668" y="722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1">
                      <a:tint val="66000"/>
                      <a:satMod val="160000"/>
                    </a:schemeClr>
                  </a:gs>
                  <a:gs pos="50000">
                    <a:schemeClr val="accent1">
                      <a:tint val="44500"/>
                      <a:satMod val="160000"/>
                    </a:schemeClr>
                  </a:gs>
                  <a:gs pos="100000">
                    <a:schemeClr val="accent1">
                      <a:tint val="23500"/>
                      <a:satMod val="160000"/>
                    </a:schemeClr>
                  </a:gs>
                </a:gsLst>
                <a:lin ang="0" scaled="1"/>
                <a:tileRect/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9" name="フリーフォーム 138">
                <a:extLst>
                  <a:ext uri="{FF2B5EF4-FFF2-40B4-BE49-F238E27FC236}">
                    <a16:creationId xmlns:a16="http://schemas.microsoft.com/office/drawing/2014/main" id="{A618405E-F835-9247-992F-4449BC5F91BD}"/>
                  </a:ext>
                </a:extLst>
              </p:cNvPr>
              <p:cNvSpPr/>
              <p:nvPr/>
            </p:nvSpPr>
            <p:spPr>
              <a:xfrm rot="242729">
                <a:off x="10519278" y="2753257"/>
                <a:ext cx="83286" cy="159840"/>
              </a:xfrm>
              <a:custGeom>
                <a:avLst/>
                <a:gdLst>
                  <a:gd name="connsiteX0" fmla="*/ 23190 w 165992"/>
                  <a:gd name="connsiteY0" fmla="*/ 22866 h 305864"/>
                  <a:gd name="connsiteX1" fmla="*/ 4336 w 165992"/>
                  <a:gd name="connsiteY1" fmla="*/ 236540 h 305864"/>
                  <a:gd name="connsiteX2" fmla="*/ 13763 w 165992"/>
                  <a:gd name="connsiteY2" fmla="*/ 293101 h 305864"/>
                  <a:gd name="connsiteX3" fmla="*/ 139453 w 165992"/>
                  <a:gd name="connsiteY3" fmla="*/ 280532 h 305864"/>
                  <a:gd name="connsiteX4" fmla="*/ 158307 w 165992"/>
                  <a:gd name="connsiteY4" fmla="*/ 35435 h 305864"/>
                  <a:gd name="connsiteX5" fmla="*/ 23190 w 165992"/>
                  <a:gd name="connsiteY5" fmla="*/ 22866 h 305864"/>
                  <a:gd name="connsiteX0" fmla="*/ 23190 w 165992"/>
                  <a:gd name="connsiteY0" fmla="*/ 22866 h 305864"/>
                  <a:gd name="connsiteX1" fmla="*/ 4336 w 165992"/>
                  <a:gd name="connsiteY1" fmla="*/ 236540 h 305864"/>
                  <a:gd name="connsiteX2" fmla="*/ 13763 w 165992"/>
                  <a:gd name="connsiteY2" fmla="*/ 293101 h 305864"/>
                  <a:gd name="connsiteX3" fmla="*/ 139453 w 165992"/>
                  <a:gd name="connsiteY3" fmla="*/ 280532 h 305864"/>
                  <a:gd name="connsiteX4" fmla="*/ 158307 w 165992"/>
                  <a:gd name="connsiteY4" fmla="*/ 35435 h 305864"/>
                  <a:gd name="connsiteX5" fmla="*/ 23190 w 165992"/>
                  <a:gd name="connsiteY5" fmla="*/ 22866 h 305864"/>
                  <a:gd name="connsiteX0" fmla="*/ 23190 w 165992"/>
                  <a:gd name="connsiteY0" fmla="*/ 22866 h 305864"/>
                  <a:gd name="connsiteX1" fmla="*/ 4336 w 165992"/>
                  <a:gd name="connsiteY1" fmla="*/ 236540 h 305864"/>
                  <a:gd name="connsiteX2" fmla="*/ 13763 w 165992"/>
                  <a:gd name="connsiteY2" fmla="*/ 293101 h 305864"/>
                  <a:gd name="connsiteX3" fmla="*/ 139453 w 165992"/>
                  <a:gd name="connsiteY3" fmla="*/ 280532 h 305864"/>
                  <a:gd name="connsiteX4" fmla="*/ 158307 w 165992"/>
                  <a:gd name="connsiteY4" fmla="*/ 35435 h 305864"/>
                  <a:gd name="connsiteX5" fmla="*/ 23190 w 165992"/>
                  <a:gd name="connsiteY5" fmla="*/ 22866 h 305864"/>
                  <a:gd name="connsiteX0" fmla="*/ 23190 w 165992"/>
                  <a:gd name="connsiteY0" fmla="*/ 22866 h 305864"/>
                  <a:gd name="connsiteX1" fmla="*/ 4336 w 165992"/>
                  <a:gd name="connsiteY1" fmla="*/ 236540 h 305864"/>
                  <a:gd name="connsiteX2" fmla="*/ 13763 w 165992"/>
                  <a:gd name="connsiteY2" fmla="*/ 293101 h 305864"/>
                  <a:gd name="connsiteX3" fmla="*/ 139453 w 165992"/>
                  <a:gd name="connsiteY3" fmla="*/ 280532 h 305864"/>
                  <a:gd name="connsiteX4" fmla="*/ 158307 w 165992"/>
                  <a:gd name="connsiteY4" fmla="*/ 35435 h 305864"/>
                  <a:gd name="connsiteX5" fmla="*/ 23190 w 165992"/>
                  <a:gd name="connsiteY5" fmla="*/ 22866 h 305864"/>
                  <a:gd name="connsiteX0" fmla="*/ 23190 w 165992"/>
                  <a:gd name="connsiteY0" fmla="*/ 22866 h 305864"/>
                  <a:gd name="connsiteX1" fmla="*/ 4336 w 165992"/>
                  <a:gd name="connsiteY1" fmla="*/ 236540 h 305864"/>
                  <a:gd name="connsiteX2" fmla="*/ 13763 w 165992"/>
                  <a:gd name="connsiteY2" fmla="*/ 293101 h 305864"/>
                  <a:gd name="connsiteX3" fmla="*/ 139453 w 165992"/>
                  <a:gd name="connsiteY3" fmla="*/ 280532 h 305864"/>
                  <a:gd name="connsiteX4" fmla="*/ 158307 w 165992"/>
                  <a:gd name="connsiteY4" fmla="*/ 35435 h 305864"/>
                  <a:gd name="connsiteX5" fmla="*/ 23190 w 165992"/>
                  <a:gd name="connsiteY5" fmla="*/ 22866 h 305864"/>
                  <a:gd name="connsiteX0" fmla="*/ 23190 w 164356"/>
                  <a:gd name="connsiteY0" fmla="*/ 22866 h 305864"/>
                  <a:gd name="connsiteX1" fmla="*/ 4336 w 164356"/>
                  <a:gd name="connsiteY1" fmla="*/ 236540 h 305864"/>
                  <a:gd name="connsiteX2" fmla="*/ 13763 w 164356"/>
                  <a:gd name="connsiteY2" fmla="*/ 293101 h 305864"/>
                  <a:gd name="connsiteX3" fmla="*/ 139453 w 164356"/>
                  <a:gd name="connsiteY3" fmla="*/ 280532 h 305864"/>
                  <a:gd name="connsiteX4" fmla="*/ 158307 w 164356"/>
                  <a:gd name="connsiteY4" fmla="*/ 35435 h 305864"/>
                  <a:gd name="connsiteX5" fmla="*/ 23190 w 164356"/>
                  <a:gd name="connsiteY5" fmla="*/ 22866 h 305864"/>
                  <a:gd name="connsiteX0" fmla="*/ 23190 w 164356"/>
                  <a:gd name="connsiteY0" fmla="*/ 22866 h 296117"/>
                  <a:gd name="connsiteX1" fmla="*/ 4336 w 164356"/>
                  <a:gd name="connsiteY1" fmla="*/ 236540 h 296117"/>
                  <a:gd name="connsiteX2" fmla="*/ 13763 w 164356"/>
                  <a:gd name="connsiteY2" fmla="*/ 293101 h 296117"/>
                  <a:gd name="connsiteX3" fmla="*/ 139453 w 164356"/>
                  <a:gd name="connsiteY3" fmla="*/ 280532 h 296117"/>
                  <a:gd name="connsiteX4" fmla="*/ 158307 w 164356"/>
                  <a:gd name="connsiteY4" fmla="*/ 35435 h 296117"/>
                  <a:gd name="connsiteX5" fmla="*/ 23190 w 164356"/>
                  <a:gd name="connsiteY5" fmla="*/ 22866 h 296117"/>
                  <a:gd name="connsiteX0" fmla="*/ 23190 w 164356"/>
                  <a:gd name="connsiteY0" fmla="*/ 19143 h 292394"/>
                  <a:gd name="connsiteX1" fmla="*/ 4336 w 164356"/>
                  <a:gd name="connsiteY1" fmla="*/ 232817 h 292394"/>
                  <a:gd name="connsiteX2" fmla="*/ 13763 w 164356"/>
                  <a:gd name="connsiteY2" fmla="*/ 289378 h 292394"/>
                  <a:gd name="connsiteX3" fmla="*/ 139453 w 164356"/>
                  <a:gd name="connsiteY3" fmla="*/ 276809 h 292394"/>
                  <a:gd name="connsiteX4" fmla="*/ 158307 w 164356"/>
                  <a:gd name="connsiteY4" fmla="*/ 31712 h 292394"/>
                  <a:gd name="connsiteX5" fmla="*/ 23190 w 164356"/>
                  <a:gd name="connsiteY5" fmla="*/ 19143 h 292394"/>
                  <a:gd name="connsiteX0" fmla="*/ 23190 w 159471"/>
                  <a:gd name="connsiteY0" fmla="*/ 19143 h 292394"/>
                  <a:gd name="connsiteX1" fmla="*/ 4336 w 159471"/>
                  <a:gd name="connsiteY1" fmla="*/ 232817 h 292394"/>
                  <a:gd name="connsiteX2" fmla="*/ 13763 w 159471"/>
                  <a:gd name="connsiteY2" fmla="*/ 289378 h 292394"/>
                  <a:gd name="connsiteX3" fmla="*/ 139453 w 159471"/>
                  <a:gd name="connsiteY3" fmla="*/ 276809 h 292394"/>
                  <a:gd name="connsiteX4" fmla="*/ 158307 w 159471"/>
                  <a:gd name="connsiteY4" fmla="*/ 31712 h 292394"/>
                  <a:gd name="connsiteX5" fmla="*/ 23190 w 159471"/>
                  <a:gd name="connsiteY5" fmla="*/ 19143 h 292394"/>
                  <a:gd name="connsiteX0" fmla="*/ 23190 w 156815"/>
                  <a:gd name="connsiteY0" fmla="*/ 30631 h 303882"/>
                  <a:gd name="connsiteX1" fmla="*/ 4336 w 156815"/>
                  <a:gd name="connsiteY1" fmla="*/ 244305 h 303882"/>
                  <a:gd name="connsiteX2" fmla="*/ 13763 w 156815"/>
                  <a:gd name="connsiteY2" fmla="*/ 300866 h 303882"/>
                  <a:gd name="connsiteX3" fmla="*/ 139453 w 156815"/>
                  <a:gd name="connsiteY3" fmla="*/ 288297 h 303882"/>
                  <a:gd name="connsiteX4" fmla="*/ 155329 w 156815"/>
                  <a:gd name="connsiteY4" fmla="*/ 19372 h 303882"/>
                  <a:gd name="connsiteX5" fmla="*/ 23190 w 156815"/>
                  <a:gd name="connsiteY5" fmla="*/ 30631 h 303882"/>
                  <a:gd name="connsiteX0" fmla="*/ 23190 w 161933"/>
                  <a:gd name="connsiteY0" fmla="*/ 30631 h 303882"/>
                  <a:gd name="connsiteX1" fmla="*/ 4336 w 161933"/>
                  <a:gd name="connsiteY1" fmla="*/ 244305 h 303882"/>
                  <a:gd name="connsiteX2" fmla="*/ 13763 w 161933"/>
                  <a:gd name="connsiteY2" fmla="*/ 300866 h 303882"/>
                  <a:gd name="connsiteX3" fmla="*/ 139453 w 161933"/>
                  <a:gd name="connsiteY3" fmla="*/ 288297 h 303882"/>
                  <a:gd name="connsiteX4" fmla="*/ 155329 w 161933"/>
                  <a:gd name="connsiteY4" fmla="*/ 19372 h 303882"/>
                  <a:gd name="connsiteX5" fmla="*/ 23190 w 161933"/>
                  <a:gd name="connsiteY5" fmla="*/ 30631 h 303882"/>
                  <a:gd name="connsiteX0" fmla="*/ 23190 w 161933"/>
                  <a:gd name="connsiteY0" fmla="*/ 18126 h 291377"/>
                  <a:gd name="connsiteX1" fmla="*/ 4336 w 161933"/>
                  <a:gd name="connsiteY1" fmla="*/ 231800 h 291377"/>
                  <a:gd name="connsiteX2" fmla="*/ 13763 w 161933"/>
                  <a:gd name="connsiteY2" fmla="*/ 288361 h 291377"/>
                  <a:gd name="connsiteX3" fmla="*/ 139453 w 161933"/>
                  <a:gd name="connsiteY3" fmla="*/ 275792 h 291377"/>
                  <a:gd name="connsiteX4" fmla="*/ 155329 w 161933"/>
                  <a:gd name="connsiteY4" fmla="*/ 6867 h 291377"/>
                  <a:gd name="connsiteX5" fmla="*/ 23190 w 161933"/>
                  <a:gd name="connsiteY5" fmla="*/ 18126 h 291377"/>
                  <a:gd name="connsiteX0" fmla="*/ 23190 w 160631"/>
                  <a:gd name="connsiteY0" fmla="*/ 18126 h 291377"/>
                  <a:gd name="connsiteX1" fmla="*/ 4336 w 160631"/>
                  <a:gd name="connsiteY1" fmla="*/ 231800 h 291377"/>
                  <a:gd name="connsiteX2" fmla="*/ 13763 w 160631"/>
                  <a:gd name="connsiteY2" fmla="*/ 288361 h 291377"/>
                  <a:gd name="connsiteX3" fmla="*/ 139453 w 160631"/>
                  <a:gd name="connsiteY3" fmla="*/ 275792 h 291377"/>
                  <a:gd name="connsiteX4" fmla="*/ 155329 w 160631"/>
                  <a:gd name="connsiteY4" fmla="*/ 6867 h 291377"/>
                  <a:gd name="connsiteX5" fmla="*/ 23190 w 160631"/>
                  <a:gd name="connsiteY5" fmla="*/ 18126 h 291377"/>
                  <a:gd name="connsiteX0" fmla="*/ 23190 w 162036"/>
                  <a:gd name="connsiteY0" fmla="*/ 18126 h 291377"/>
                  <a:gd name="connsiteX1" fmla="*/ 4336 w 162036"/>
                  <a:gd name="connsiteY1" fmla="*/ 231800 h 291377"/>
                  <a:gd name="connsiteX2" fmla="*/ 13763 w 162036"/>
                  <a:gd name="connsiteY2" fmla="*/ 288361 h 291377"/>
                  <a:gd name="connsiteX3" fmla="*/ 145410 w 162036"/>
                  <a:gd name="connsiteY3" fmla="*/ 275792 h 291377"/>
                  <a:gd name="connsiteX4" fmla="*/ 155329 w 162036"/>
                  <a:gd name="connsiteY4" fmla="*/ 6867 h 291377"/>
                  <a:gd name="connsiteX5" fmla="*/ 23190 w 162036"/>
                  <a:gd name="connsiteY5" fmla="*/ 18126 h 291377"/>
                  <a:gd name="connsiteX0" fmla="*/ 21546 w 160392"/>
                  <a:gd name="connsiteY0" fmla="*/ 18126 h 285302"/>
                  <a:gd name="connsiteX1" fmla="*/ 2692 w 160392"/>
                  <a:gd name="connsiteY1" fmla="*/ 231800 h 285302"/>
                  <a:gd name="connsiteX2" fmla="*/ 15098 w 160392"/>
                  <a:gd name="connsiteY2" fmla="*/ 279426 h 285302"/>
                  <a:gd name="connsiteX3" fmla="*/ 143766 w 160392"/>
                  <a:gd name="connsiteY3" fmla="*/ 275792 h 285302"/>
                  <a:gd name="connsiteX4" fmla="*/ 153685 w 160392"/>
                  <a:gd name="connsiteY4" fmla="*/ 6867 h 285302"/>
                  <a:gd name="connsiteX5" fmla="*/ 21546 w 160392"/>
                  <a:gd name="connsiteY5" fmla="*/ 18126 h 285302"/>
                  <a:gd name="connsiteX0" fmla="*/ 19747 w 158593"/>
                  <a:gd name="connsiteY0" fmla="*/ 18126 h 285302"/>
                  <a:gd name="connsiteX1" fmla="*/ 13299 w 158593"/>
                  <a:gd name="connsiteY1" fmla="*/ 279426 h 285302"/>
                  <a:gd name="connsiteX2" fmla="*/ 141967 w 158593"/>
                  <a:gd name="connsiteY2" fmla="*/ 275792 h 285302"/>
                  <a:gd name="connsiteX3" fmla="*/ 151886 w 158593"/>
                  <a:gd name="connsiteY3" fmla="*/ 6867 h 285302"/>
                  <a:gd name="connsiteX4" fmla="*/ 19747 w 158593"/>
                  <a:gd name="connsiteY4" fmla="*/ 18126 h 285302"/>
                  <a:gd name="connsiteX0" fmla="*/ 13023 w 151869"/>
                  <a:gd name="connsiteY0" fmla="*/ 18126 h 285302"/>
                  <a:gd name="connsiteX1" fmla="*/ 6575 w 151869"/>
                  <a:gd name="connsiteY1" fmla="*/ 279426 h 285302"/>
                  <a:gd name="connsiteX2" fmla="*/ 135243 w 151869"/>
                  <a:gd name="connsiteY2" fmla="*/ 275792 h 285302"/>
                  <a:gd name="connsiteX3" fmla="*/ 145162 w 151869"/>
                  <a:gd name="connsiteY3" fmla="*/ 6867 h 285302"/>
                  <a:gd name="connsiteX4" fmla="*/ 13023 w 151869"/>
                  <a:gd name="connsiteY4" fmla="*/ 18126 h 285302"/>
                  <a:gd name="connsiteX0" fmla="*/ 13023 w 151869"/>
                  <a:gd name="connsiteY0" fmla="*/ 18126 h 283179"/>
                  <a:gd name="connsiteX1" fmla="*/ 6575 w 151869"/>
                  <a:gd name="connsiteY1" fmla="*/ 279426 h 283179"/>
                  <a:gd name="connsiteX2" fmla="*/ 135243 w 151869"/>
                  <a:gd name="connsiteY2" fmla="*/ 275792 h 283179"/>
                  <a:gd name="connsiteX3" fmla="*/ 145162 w 151869"/>
                  <a:gd name="connsiteY3" fmla="*/ 6867 h 283179"/>
                  <a:gd name="connsiteX4" fmla="*/ 13023 w 151869"/>
                  <a:gd name="connsiteY4" fmla="*/ 18126 h 283179"/>
                  <a:gd name="connsiteX0" fmla="*/ 19864 w 158710"/>
                  <a:gd name="connsiteY0" fmla="*/ 18126 h 283179"/>
                  <a:gd name="connsiteX1" fmla="*/ 1502 w 158710"/>
                  <a:gd name="connsiteY1" fmla="*/ 279426 h 283179"/>
                  <a:gd name="connsiteX2" fmla="*/ 142084 w 158710"/>
                  <a:gd name="connsiteY2" fmla="*/ 275792 h 283179"/>
                  <a:gd name="connsiteX3" fmla="*/ 152003 w 158710"/>
                  <a:gd name="connsiteY3" fmla="*/ 6867 h 283179"/>
                  <a:gd name="connsiteX4" fmla="*/ 19864 w 158710"/>
                  <a:gd name="connsiteY4" fmla="*/ 18126 h 283179"/>
                  <a:gd name="connsiteX0" fmla="*/ 19864 w 158710"/>
                  <a:gd name="connsiteY0" fmla="*/ 11259 h 276312"/>
                  <a:gd name="connsiteX1" fmla="*/ 1502 w 158710"/>
                  <a:gd name="connsiteY1" fmla="*/ 272559 h 276312"/>
                  <a:gd name="connsiteX2" fmla="*/ 142084 w 158710"/>
                  <a:gd name="connsiteY2" fmla="*/ 268925 h 276312"/>
                  <a:gd name="connsiteX3" fmla="*/ 152003 w 158710"/>
                  <a:gd name="connsiteY3" fmla="*/ 0 h 276312"/>
                  <a:gd name="connsiteX4" fmla="*/ 19864 w 158710"/>
                  <a:gd name="connsiteY4" fmla="*/ 11259 h 276312"/>
                  <a:gd name="connsiteX0" fmla="*/ 19864 w 158710"/>
                  <a:gd name="connsiteY0" fmla="*/ 0 h 276967"/>
                  <a:gd name="connsiteX1" fmla="*/ 1502 w 158710"/>
                  <a:gd name="connsiteY1" fmla="*/ 273214 h 276967"/>
                  <a:gd name="connsiteX2" fmla="*/ 142084 w 158710"/>
                  <a:gd name="connsiteY2" fmla="*/ 269580 h 276967"/>
                  <a:gd name="connsiteX3" fmla="*/ 152003 w 158710"/>
                  <a:gd name="connsiteY3" fmla="*/ 655 h 276967"/>
                  <a:gd name="connsiteX4" fmla="*/ 19864 w 158710"/>
                  <a:gd name="connsiteY4" fmla="*/ 0 h 276967"/>
                  <a:gd name="connsiteX0" fmla="*/ 18760 w 157606"/>
                  <a:gd name="connsiteY0" fmla="*/ 0 h 276967"/>
                  <a:gd name="connsiteX1" fmla="*/ 398 w 157606"/>
                  <a:gd name="connsiteY1" fmla="*/ 273214 h 276967"/>
                  <a:gd name="connsiteX2" fmla="*/ 140980 w 157606"/>
                  <a:gd name="connsiteY2" fmla="*/ 269580 h 276967"/>
                  <a:gd name="connsiteX3" fmla="*/ 150899 w 157606"/>
                  <a:gd name="connsiteY3" fmla="*/ 655 h 276967"/>
                  <a:gd name="connsiteX4" fmla="*/ 18760 w 157606"/>
                  <a:gd name="connsiteY4" fmla="*/ 0 h 276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606" h="276967">
                    <a:moveTo>
                      <a:pt x="18760" y="0"/>
                    </a:moveTo>
                    <a:cubicBezTo>
                      <a:pt x="7576" y="69255"/>
                      <a:pt x="-2101" y="209420"/>
                      <a:pt x="398" y="273214"/>
                    </a:cubicBezTo>
                    <a:cubicBezTo>
                      <a:pt x="55681" y="274589"/>
                      <a:pt x="99018" y="282739"/>
                      <a:pt x="140980" y="269580"/>
                    </a:cubicBezTo>
                    <a:cubicBezTo>
                      <a:pt x="156136" y="214722"/>
                      <a:pt x="164156" y="64972"/>
                      <a:pt x="150899" y="655"/>
                    </a:cubicBezTo>
                    <a:cubicBezTo>
                      <a:pt x="89987" y="1864"/>
                      <a:pt x="83143" y="2225"/>
                      <a:pt x="1876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1">
                      <a:tint val="66000"/>
                      <a:satMod val="160000"/>
                    </a:schemeClr>
                  </a:gs>
                  <a:gs pos="50000">
                    <a:schemeClr val="accent1">
                      <a:tint val="44500"/>
                      <a:satMod val="160000"/>
                    </a:schemeClr>
                  </a:gs>
                  <a:gs pos="100000">
                    <a:schemeClr val="accent1">
                      <a:tint val="23500"/>
                      <a:satMod val="160000"/>
                    </a:schemeClr>
                  </a:gs>
                </a:gsLst>
                <a:lin ang="16200000" scaled="1"/>
                <a:tileRect/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0" name="フリーフォーム 139">
                <a:extLst>
                  <a:ext uri="{FF2B5EF4-FFF2-40B4-BE49-F238E27FC236}">
                    <a16:creationId xmlns:a16="http://schemas.microsoft.com/office/drawing/2014/main" id="{A91C18BC-5FBE-394C-86BD-300288DC4678}"/>
                  </a:ext>
                </a:extLst>
              </p:cNvPr>
              <p:cNvSpPr/>
              <p:nvPr/>
            </p:nvSpPr>
            <p:spPr>
              <a:xfrm rot="242729">
                <a:off x="10317565" y="2747106"/>
                <a:ext cx="116211" cy="131624"/>
              </a:xfrm>
              <a:custGeom>
                <a:avLst/>
                <a:gdLst>
                  <a:gd name="connsiteX0" fmla="*/ 24702 w 268978"/>
                  <a:gd name="connsiteY0" fmla="*/ 31458 h 243089"/>
                  <a:gd name="connsiteX1" fmla="*/ 247803 w 268978"/>
                  <a:gd name="connsiteY1" fmla="*/ 18889 h 243089"/>
                  <a:gd name="connsiteX2" fmla="*/ 235234 w 268978"/>
                  <a:gd name="connsiteY2" fmla="*/ 223136 h 243089"/>
                  <a:gd name="connsiteX3" fmla="*/ 30986 w 268978"/>
                  <a:gd name="connsiteY3" fmla="*/ 216851 h 243089"/>
                  <a:gd name="connsiteX4" fmla="*/ 24702 w 268978"/>
                  <a:gd name="connsiteY4" fmla="*/ 31458 h 243089"/>
                  <a:gd name="connsiteX0" fmla="*/ 24702 w 268978"/>
                  <a:gd name="connsiteY0" fmla="*/ 31458 h 243089"/>
                  <a:gd name="connsiteX1" fmla="*/ 247803 w 268978"/>
                  <a:gd name="connsiteY1" fmla="*/ 18889 h 243089"/>
                  <a:gd name="connsiteX2" fmla="*/ 235234 w 268978"/>
                  <a:gd name="connsiteY2" fmla="*/ 223136 h 243089"/>
                  <a:gd name="connsiteX3" fmla="*/ 30986 w 268978"/>
                  <a:gd name="connsiteY3" fmla="*/ 216851 h 243089"/>
                  <a:gd name="connsiteX4" fmla="*/ 24702 w 268978"/>
                  <a:gd name="connsiteY4" fmla="*/ 31458 h 243089"/>
                  <a:gd name="connsiteX0" fmla="*/ 24702 w 268978"/>
                  <a:gd name="connsiteY0" fmla="*/ 31458 h 243089"/>
                  <a:gd name="connsiteX1" fmla="*/ 247803 w 268978"/>
                  <a:gd name="connsiteY1" fmla="*/ 18889 h 243089"/>
                  <a:gd name="connsiteX2" fmla="*/ 235234 w 268978"/>
                  <a:gd name="connsiteY2" fmla="*/ 223136 h 243089"/>
                  <a:gd name="connsiteX3" fmla="*/ 30986 w 268978"/>
                  <a:gd name="connsiteY3" fmla="*/ 216851 h 243089"/>
                  <a:gd name="connsiteX4" fmla="*/ 24702 w 268978"/>
                  <a:gd name="connsiteY4" fmla="*/ 31458 h 243089"/>
                  <a:gd name="connsiteX0" fmla="*/ 24702 w 268978"/>
                  <a:gd name="connsiteY0" fmla="*/ 31458 h 243089"/>
                  <a:gd name="connsiteX1" fmla="*/ 247803 w 268978"/>
                  <a:gd name="connsiteY1" fmla="*/ 18889 h 243089"/>
                  <a:gd name="connsiteX2" fmla="*/ 235234 w 268978"/>
                  <a:gd name="connsiteY2" fmla="*/ 223136 h 243089"/>
                  <a:gd name="connsiteX3" fmla="*/ 30986 w 268978"/>
                  <a:gd name="connsiteY3" fmla="*/ 216851 h 243089"/>
                  <a:gd name="connsiteX4" fmla="*/ 24702 w 268978"/>
                  <a:gd name="connsiteY4" fmla="*/ 31458 h 243089"/>
                  <a:gd name="connsiteX0" fmla="*/ 24702 w 268978"/>
                  <a:gd name="connsiteY0" fmla="*/ 31458 h 243089"/>
                  <a:gd name="connsiteX1" fmla="*/ 247803 w 268978"/>
                  <a:gd name="connsiteY1" fmla="*/ 18889 h 243089"/>
                  <a:gd name="connsiteX2" fmla="*/ 235234 w 268978"/>
                  <a:gd name="connsiteY2" fmla="*/ 223136 h 243089"/>
                  <a:gd name="connsiteX3" fmla="*/ 30986 w 268978"/>
                  <a:gd name="connsiteY3" fmla="*/ 216851 h 243089"/>
                  <a:gd name="connsiteX4" fmla="*/ 24702 w 268978"/>
                  <a:gd name="connsiteY4" fmla="*/ 31458 h 243089"/>
                  <a:gd name="connsiteX0" fmla="*/ 24702 w 268978"/>
                  <a:gd name="connsiteY0" fmla="*/ 25675 h 237306"/>
                  <a:gd name="connsiteX1" fmla="*/ 247803 w 268978"/>
                  <a:gd name="connsiteY1" fmla="*/ 13106 h 237306"/>
                  <a:gd name="connsiteX2" fmla="*/ 235234 w 268978"/>
                  <a:gd name="connsiteY2" fmla="*/ 217353 h 237306"/>
                  <a:gd name="connsiteX3" fmla="*/ 30986 w 268978"/>
                  <a:gd name="connsiteY3" fmla="*/ 211068 h 237306"/>
                  <a:gd name="connsiteX4" fmla="*/ 24702 w 268978"/>
                  <a:gd name="connsiteY4" fmla="*/ 25675 h 237306"/>
                  <a:gd name="connsiteX0" fmla="*/ 11611 w 255887"/>
                  <a:gd name="connsiteY0" fmla="*/ 25675 h 237306"/>
                  <a:gd name="connsiteX1" fmla="*/ 234712 w 255887"/>
                  <a:gd name="connsiteY1" fmla="*/ 13106 h 237306"/>
                  <a:gd name="connsiteX2" fmla="*/ 222143 w 255887"/>
                  <a:gd name="connsiteY2" fmla="*/ 217353 h 237306"/>
                  <a:gd name="connsiteX3" fmla="*/ 17895 w 255887"/>
                  <a:gd name="connsiteY3" fmla="*/ 211068 h 237306"/>
                  <a:gd name="connsiteX4" fmla="*/ 11611 w 255887"/>
                  <a:gd name="connsiteY4" fmla="*/ 25675 h 237306"/>
                  <a:gd name="connsiteX0" fmla="*/ 11611 w 255887"/>
                  <a:gd name="connsiteY0" fmla="*/ 16578 h 228209"/>
                  <a:gd name="connsiteX1" fmla="*/ 234712 w 255887"/>
                  <a:gd name="connsiteY1" fmla="*/ 4009 h 228209"/>
                  <a:gd name="connsiteX2" fmla="*/ 222143 w 255887"/>
                  <a:gd name="connsiteY2" fmla="*/ 208256 h 228209"/>
                  <a:gd name="connsiteX3" fmla="*/ 17895 w 255887"/>
                  <a:gd name="connsiteY3" fmla="*/ 201971 h 228209"/>
                  <a:gd name="connsiteX4" fmla="*/ 11611 w 255887"/>
                  <a:gd name="connsiteY4" fmla="*/ 16578 h 228209"/>
                  <a:gd name="connsiteX0" fmla="*/ 11611 w 242055"/>
                  <a:gd name="connsiteY0" fmla="*/ 16578 h 228209"/>
                  <a:gd name="connsiteX1" fmla="*/ 234712 w 242055"/>
                  <a:gd name="connsiteY1" fmla="*/ 4009 h 228209"/>
                  <a:gd name="connsiteX2" fmla="*/ 222143 w 242055"/>
                  <a:gd name="connsiteY2" fmla="*/ 208256 h 228209"/>
                  <a:gd name="connsiteX3" fmla="*/ 17895 w 242055"/>
                  <a:gd name="connsiteY3" fmla="*/ 201971 h 228209"/>
                  <a:gd name="connsiteX4" fmla="*/ 11611 w 242055"/>
                  <a:gd name="connsiteY4" fmla="*/ 16578 h 228209"/>
                  <a:gd name="connsiteX0" fmla="*/ 11611 w 242055"/>
                  <a:gd name="connsiteY0" fmla="*/ 12569 h 224200"/>
                  <a:gd name="connsiteX1" fmla="*/ 234712 w 242055"/>
                  <a:gd name="connsiteY1" fmla="*/ 0 h 224200"/>
                  <a:gd name="connsiteX2" fmla="*/ 222143 w 242055"/>
                  <a:gd name="connsiteY2" fmla="*/ 204247 h 224200"/>
                  <a:gd name="connsiteX3" fmla="*/ 17895 w 242055"/>
                  <a:gd name="connsiteY3" fmla="*/ 197962 h 224200"/>
                  <a:gd name="connsiteX4" fmla="*/ 11611 w 242055"/>
                  <a:gd name="connsiteY4" fmla="*/ 12569 h 224200"/>
                  <a:gd name="connsiteX0" fmla="*/ 11611 w 235267"/>
                  <a:gd name="connsiteY0" fmla="*/ 12569 h 224200"/>
                  <a:gd name="connsiteX1" fmla="*/ 234712 w 235267"/>
                  <a:gd name="connsiteY1" fmla="*/ 0 h 224200"/>
                  <a:gd name="connsiteX2" fmla="*/ 222143 w 235267"/>
                  <a:gd name="connsiteY2" fmla="*/ 204247 h 224200"/>
                  <a:gd name="connsiteX3" fmla="*/ 17895 w 235267"/>
                  <a:gd name="connsiteY3" fmla="*/ 197962 h 224200"/>
                  <a:gd name="connsiteX4" fmla="*/ 11611 w 235267"/>
                  <a:gd name="connsiteY4" fmla="*/ 12569 h 224200"/>
                  <a:gd name="connsiteX0" fmla="*/ 11611 w 235267"/>
                  <a:gd name="connsiteY0" fmla="*/ 12569 h 224200"/>
                  <a:gd name="connsiteX1" fmla="*/ 234712 w 235267"/>
                  <a:gd name="connsiteY1" fmla="*/ 0 h 224200"/>
                  <a:gd name="connsiteX2" fmla="*/ 222143 w 235267"/>
                  <a:gd name="connsiteY2" fmla="*/ 204247 h 224200"/>
                  <a:gd name="connsiteX3" fmla="*/ 17895 w 235267"/>
                  <a:gd name="connsiteY3" fmla="*/ 197962 h 224200"/>
                  <a:gd name="connsiteX4" fmla="*/ 11611 w 235267"/>
                  <a:gd name="connsiteY4" fmla="*/ 12569 h 224200"/>
                  <a:gd name="connsiteX0" fmla="*/ 11611 w 235267"/>
                  <a:gd name="connsiteY0" fmla="*/ 12569 h 213827"/>
                  <a:gd name="connsiteX1" fmla="*/ 234712 w 235267"/>
                  <a:gd name="connsiteY1" fmla="*/ 0 h 213827"/>
                  <a:gd name="connsiteX2" fmla="*/ 222143 w 235267"/>
                  <a:gd name="connsiteY2" fmla="*/ 204247 h 213827"/>
                  <a:gd name="connsiteX3" fmla="*/ 17895 w 235267"/>
                  <a:gd name="connsiteY3" fmla="*/ 197962 h 213827"/>
                  <a:gd name="connsiteX4" fmla="*/ 11611 w 235267"/>
                  <a:gd name="connsiteY4" fmla="*/ 12569 h 213827"/>
                  <a:gd name="connsiteX0" fmla="*/ 11611 w 235267"/>
                  <a:gd name="connsiteY0" fmla="*/ 12569 h 206010"/>
                  <a:gd name="connsiteX1" fmla="*/ 234712 w 235267"/>
                  <a:gd name="connsiteY1" fmla="*/ 0 h 206010"/>
                  <a:gd name="connsiteX2" fmla="*/ 222143 w 235267"/>
                  <a:gd name="connsiteY2" fmla="*/ 204247 h 206010"/>
                  <a:gd name="connsiteX3" fmla="*/ 17895 w 235267"/>
                  <a:gd name="connsiteY3" fmla="*/ 197962 h 206010"/>
                  <a:gd name="connsiteX4" fmla="*/ 11611 w 235267"/>
                  <a:gd name="connsiteY4" fmla="*/ 12569 h 206010"/>
                  <a:gd name="connsiteX0" fmla="*/ 2469 w 226125"/>
                  <a:gd name="connsiteY0" fmla="*/ 12569 h 206010"/>
                  <a:gd name="connsiteX1" fmla="*/ 225570 w 226125"/>
                  <a:gd name="connsiteY1" fmla="*/ 0 h 206010"/>
                  <a:gd name="connsiteX2" fmla="*/ 213001 w 226125"/>
                  <a:gd name="connsiteY2" fmla="*/ 204247 h 206010"/>
                  <a:gd name="connsiteX3" fmla="*/ 8753 w 226125"/>
                  <a:gd name="connsiteY3" fmla="*/ 197962 h 206010"/>
                  <a:gd name="connsiteX4" fmla="*/ 2469 w 226125"/>
                  <a:gd name="connsiteY4" fmla="*/ 12569 h 206010"/>
                  <a:gd name="connsiteX0" fmla="*/ 0 w 223656"/>
                  <a:gd name="connsiteY0" fmla="*/ 12569 h 206010"/>
                  <a:gd name="connsiteX1" fmla="*/ 223101 w 223656"/>
                  <a:gd name="connsiteY1" fmla="*/ 0 h 206010"/>
                  <a:gd name="connsiteX2" fmla="*/ 210532 w 223656"/>
                  <a:gd name="connsiteY2" fmla="*/ 204247 h 206010"/>
                  <a:gd name="connsiteX3" fmla="*/ 6284 w 223656"/>
                  <a:gd name="connsiteY3" fmla="*/ 197962 h 206010"/>
                  <a:gd name="connsiteX4" fmla="*/ 0 w 223656"/>
                  <a:gd name="connsiteY4" fmla="*/ 12569 h 206010"/>
                  <a:gd name="connsiteX0" fmla="*/ 0 w 219536"/>
                  <a:gd name="connsiteY0" fmla="*/ 9591 h 203032"/>
                  <a:gd name="connsiteX1" fmla="*/ 214166 w 219536"/>
                  <a:gd name="connsiteY1" fmla="*/ 0 h 203032"/>
                  <a:gd name="connsiteX2" fmla="*/ 210532 w 219536"/>
                  <a:gd name="connsiteY2" fmla="*/ 201269 h 203032"/>
                  <a:gd name="connsiteX3" fmla="*/ 6284 w 219536"/>
                  <a:gd name="connsiteY3" fmla="*/ 194984 h 203032"/>
                  <a:gd name="connsiteX4" fmla="*/ 0 w 219536"/>
                  <a:gd name="connsiteY4" fmla="*/ 9591 h 203032"/>
                  <a:gd name="connsiteX0" fmla="*/ 0 w 223421"/>
                  <a:gd name="connsiteY0" fmla="*/ 9591 h 203032"/>
                  <a:gd name="connsiteX1" fmla="*/ 214166 w 223421"/>
                  <a:gd name="connsiteY1" fmla="*/ 0 h 203032"/>
                  <a:gd name="connsiteX2" fmla="*/ 210532 w 223421"/>
                  <a:gd name="connsiteY2" fmla="*/ 201269 h 203032"/>
                  <a:gd name="connsiteX3" fmla="*/ 6284 w 223421"/>
                  <a:gd name="connsiteY3" fmla="*/ 194984 h 203032"/>
                  <a:gd name="connsiteX4" fmla="*/ 0 w 223421"/>
                  <a:gd name="connsiteY4" fmla="*/ 9591 h 203032"/>
                  <a:gd name="connsiteX0" fmla="*/ 0 w 225034"/>
                  <a:gd name="connsiteY0" fmla="*/ 15548 h 208989"/>
                  <a:gd name="connsiteX1" fmla="*/ 217145 w 225034"/>
                  <a:gd name="connsiteY1" fmla="*/ 0 h 208989"/>
                  <a:gd name="connsiteX2" fmla="*/ 210532 w 225034"/>
                  <a:gd name="connsiteY2" fmla="*/ 207226 h 208989"/>
                  <a:gd name="connsiteX3" fmla="*/ 6284 w 225034"/>
                  <a:gd name="connsiteY3" fmla="*/ 200941 h 208989"/>
                  <a:gd name="connsiteX4" fmla="*/ 0 w 225034"/>
                  <a:gd name="connsiteY4" fmla="*/ 15548 h 208989"/>
                  <a:gd name="connsiteX0" fmla="*/ 0 w 225034"/>
                  <a:gd name="connsiteY0" fmla="*/ 15548 h 209379"/>
                  <a:gd name="connsiteX1" fmla="*/ 217145 w 225034"/>
                  <a:gd name="connsiteY1" fmla="*/ 0 h 209379"/>
                  <a:gd name="connsiteX2" fmla="*/ 210532 w 225034"/>
                  <a:gd name="connsiteY2" fmla="*/ 207226 h 209379"/>
                  <a:gd name="connsiteX3" fmla="*/ 3306 w 225034"/>
                  <a:gd name="connsiteY3" fmla="*/ 203920 h 209379"/>
                  <a:gd name="connsiteX4" fmla="*/ 0 w 225034"/>
                  <a:gd name="connsiteY4" fmla="*/ 15548 h 209379"/>
                  <a:gd name="connsiteX0" fmla="*/ 5884 w 221982"/>
                  <a:gd name="connsiteY0" fmla="*/ 15548 h 209379"/>
                  <a:gd name="connsiteX1" fmla="*/ 214093 w 221982"/>
                  <a:gd name="connsiteY1" fmla="*/ 0 h 209379"/>
                  <a:gd name="connsiteX2" fmla="*/ 207480 w 221982"/>
                  <a:gd name="connsiteY2" fmla="*/ 207226 h 209379"/>
                  <a:gd name="connsiteX3" fmla="*/ 254 w 221982"/>
                  <a:gd name="connsiteY3" fmla="*/ 203920 h 209379"/>
                  <a:gd name="connsiteX4" fmla="*/ 5884 w 221982"/>
                  <a:gd name="connsiteY4" fmla="*/ 15548 h 209379"/>
                  <a:gd name="connsiteX0" fmla="*/ 5884 w 221982"/>
                  <a:gd name="connsiteY0" fmla="*/ 15548 h 209379"/>
                  <a:gd name="connsiteX1" fmla="*/ 214093 w 221982"/>
                  <a:gd name="connsiteY1" fmla="*/ 0 h 209379"/>
                  <a:gd name="connsiteX2" fmla="*/ 207480 w 221982"/>
                  <a:gd name="connsiteY2" fmla="*/ 207226 h 209379"/>
                  <a:gd name="connsiteX3" fmla="*/ 254 w 221982"/>
                  <a:gd name="connsiteY3" fmla="*/ 203920 h 209379"/>
                  <a:gd name="connsiteX4" fmla="*/ 5884 w 221982"/>
                  <a:gd name="connsiteY4" fmla="*/ 15548 h 209379"/>
                  <a:gd name="connsiteX0" fmla="*/ 5884 w 219910"/>
                  <a:gd name="connsiteY0" fmla="*/ 15548 h 220280"/>
                  <a:gd name="connsiteX1" fmla="*/ 214093 w 219910"/>
                  <a:gd name="connsiteY1" fmla="*/ 0 h 220280"/>
                  <a:gd name="connsiteX2" fmla="*/ 201523 w 219910"/>
                  <a:gd name="connsiteY2" fmla="*/ 219140 h 220280"/>
                  <a:gd name="connsiteX3" fmla="*/ 254 w 219910"/>
                  <a:gd name="connsiteY3" fmla="*/ 203920 h 220280"/>
                  <a:gd name="connsiteX4" fmla="*/ 5884 w 219910"/>
                  <a:gd name="connsiteY4" fmla="*/ 15548 h 220280"/>
                  <a:gd name="connsiteX0" fmla="*/ 5884 w 219910"/>
                  <a:gd name="connsiteY0" fmla="*/ 15548 h 219140"/>
                  <a:gd name="connsiteX1" fmla="*/ 214093 w 219910"/>
                  <a:gd name="connsiteY1" fmla="*/ 0 h 219140"/>
                  <a:gd name="connsiteX2" fmla="*/ 201523 w 219910"/>
                  <a:gd name="connsiteY2" fmla="*/ 219140 h 219140"/>
                  <a:gd name="connsiteX3" fmla="*/ 254 w 219910"/>
                  <a:gd name="connsiteY3" fmla="*/ 203920 h 219140"/>
                  <a:gd name="connsiteX4" fmla="*/ 5884 w 219910"/>
                  <a:gd name="connsiteY4" fmla="*/ 15548 h 219140"/>
                  <a:gd name="connsiteX0" fmla="*/ 5884 w 219910"/>
                  <a:gd name="connsiteY0" fmla="*/ 15548 h 228075"/>
                  <a:gd name="connsiteX1" fmla="*/ 214093 w 219910"/>
                  <a:gd name="connsiteY1" fmla="*/ 0 h 228075"/>
                  <a:gd name="connsiteX2" fmla="*/ 201523 w 219910"/>
                  <a:gd name="connsiteY2" fmla="*/ 228075 h 228075"/>
                  <a:gd name="connsiteX3" fmla="*/ 254 w 219910"/>
                  <a:gd name="connsiteY3" fmla="*/ 203920 h 228075"/>
                  <a:gd name="connsiteX4" fmla="*/ 5884 w 219910"/>
                  <a:gd name="connsiteY4" fmla="*/ 15548 h 228075"/>
                  <a:gd name="connsiteX0" fmla="*/ 5884 w 219910"/>
                  <a:gd name="connsiteY0" fmla="*/ 15548 h 228075"/>
                  <a:gd name="connsiteX1" fmla="*/ 214093 w 219910"/>
                  <a:gd name="connsiteY1" fmla="*/ 0 h 228075"/>
                  <a:gd name="connsiteX2" fmla="*/ 201523 w 219910"/>
                  <a:gd name="connsiteY2" fmla="*/ 228075 h 228075"/>
                  <a:gd name="connsiteX3" fmla="*/ 254 w 219910"/>
                  <a:gd name="connsiteY3" fmla="*/ 203920 h 228075"/>
                  <a:gd name="connsiteX4" fmla="*/ 5884 w 219910"/>
                  <a:gd name="connsiteY4" fmla="*/ 15548 h 228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910" h="228075">
                    <a:moveTo>
                      <a:pt x="5884" y="15548"/>
                    </a:moveTo>
                    <a:cubicBezTo>
                      <a:pt x="74783" y="12339"/>
                      <a:pt x="140283" y="818"/>
                      <a:pt x="214093" y="0"/>
                    </a:cubicBezTo>
                    <a:cubicBezTo>
                      <a:pt x="225354" y="46839"/>
                      <a:pt x="219788" y="171253"/>
                      <a:pt x="201523" y="228075"/>
                    </a:cubicBezTo>
                    <a:cubicBezTo>
                      <a:pt x="156451" y="216391"/>
                      <a:pt x="85617" y="204347"/>
                      <a:pt x="254" y="203920"/>
                    </a:cubicBezTo>
                    <a:cubicBezTo>
                      <a:pt x="-1712" y="158817"/>
                      <a:pt x="8468" y="60456"/>
                      <a:pt x="5884" y="1554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1">
                      <a:tint val="66000"/>
                      <a:satMod val="160000"/>
                    </a:schemeClr>
                  </a:gs>
                  <a:gs pos="50000">
                    <a:schemeClr val="accent1">
                      <a:tint val="44500"/>
                      <a:satMod val="160000"/>
                    </a:schemeClr>
                  </a:gs>
                  <a:gs pos="100000">
                    <a:schemeClr val="accent1">
                      <a:tint val="23500"/>
                      <a:satMod val="160000"/>
                    </a:schemeClr>
                  </a:gs>
                </a:gsLst>
                <a:lin ang="16200000" scaled="1"/>
                <a:tileRect/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7BA2F31B-51BF-5945-AB99-366D5F3C355D}"/>
                </a:ext>
              </a:extLst>
            </p:cNvPr>
            <p:cNvGrpSpPr/>
            <p:nvPr/>
          </p:nvGrpSpPr>
          <p:grpSpPr>
            <a:xfrm>
              <a:off x="10545047" y="4063947"/>
              <a:ext cx="170738" cy="228947"/>
              <a:chOff x="10545047" y="2048714"/>
              <a:chExt cx="170738" cy="228947"/>
            </a:xfrm>
          </p:grpSpPr>
          <p:sp>
            <p:nvSpPr>
              <p:cNvPr id="92" name="フリーフォーム 141">
                <a:extLst>
                  <a:ext uri="{FF2B5EF4-FFF2-40B4-BE49-F238E27FC236}">
                    <a16:creationId xmlns:a16="http://schemas.microsoft.com/office/drawing/2014/main" id="{A5AB26CB-0188-8445-BE2F-839B8E69D7DC}"/>
                  </a:ext>
                </a:extLst>
              </p:cNvPr>
              <p:cNvSpPr/>
              <p:nvPr/>
            </p:nvSpPr>
            <p:spPr>
              <a:xfrm rot="6308016" flipV="1">
                <a:off x="10577927" y="2198586"/>
                <a:ext cx="104355" cy="53796"/>
              </a:xfrm>
              <a:custGeom>
                <a:avLst/>
                <a:gdLst>
                  <a:gd name="connsiteX0" fmla="*/ 53108 w 361632"/>
                  <a:gd name="connsiteY0" fmla="*/ 17494 h 149034"/>
                  <a:gd name="connsiteX1" fmla="*/ 307632 w 361632"/>
                  <a:gd name="connsiteY1" fmla="*/ 4925 h 149034"/>
                  <a:gd name="connsiteX2" fmla="*/ 339054 w 361632"/>
                  <a:gd name="connsiteY2" fmla="*/ 4925 h 149034"/>
                  <a:gd name="connsiteX3" fmla="*/ 317058 w 361632"/>
                  <a:gd name="connsiteY3" fmla="*/ 64628 h 149034"/>
                  <a:gd name="connsiteX4" fmla="*/ 335912 w 361632"/>
                  <a:gd name="connsiteY4" fmla="*/ 121189 h 149034"/>
                  <a:gd name="connsiteX5" fmla="*/ 339054 w 361632"/>
                  <a:gd name="connsiteY5" fmla="*/ 140042 h 149034"/>
                  <a:gd name="connsiteX6" fmla="*/ 31112 w 361632"/>
                  <a:gd name="connsiteY6" fmla="*/ 146327 h 149034"/>
                  <a:gd name="connsiteX7" fmla="*/ 9116 w 361632"/>
                  <a:gd name="connsiteY7" fmla="*/ 96050 h 149034"/>
                  <a:gd name="connsiteX8" fmla="*/ 53108 w 361632"/>
                  <a:gd name="connsiteY8" fmla="*/ 17494 h 149034"/>
                  <a:gd name="connsiteX0" fmla="*/ 53108 w 360948"/>
                  <a:gd name="connsiteY0" fmla="*/ 17146 h 148686"/>
                  <a:gd name="connsiteX1" fmla="*/ 307632 w 360948"/>
                  <a:gd name="connsiteY1" fmla="*/ 4577 h 148686"/>
                  <a:gd name="connsiteX2" fmla="*/ 339054 w 360948"/>
                  <a:gd name="connsiteY2" fmla="*/ 4577 h 148686"/>
                  <a:gd name="connsiteX3" fmla="*/ 336108 w 360948"/>
                  <a:gd name="connsiteY3" fmla="*/ 59517 h 148686"/>
                  <a:gd name="connsiteX4" fmla="*/ 335912 w 360948"/>
                  <a:gd name="connsiteY4" fmla="*/ 120841 h 148686"/>
                  <a:gd name="connsiteX5" fmla="*/ 339054 w 360948"/>
                  <a:gd name="connsiteY5" fmla="*/ 139694 h 148686"/>
                  <a:gd name="connsiteX6" fmla="*/ 31112 w 360948"/>
                  <a:gd name="connsiteY6" fmla="*/ 145979 h 148686"/>
                  <a:gd name="connsiteX7" fmla="*/ 9116 w 360948"/>
                  <a:gd name="connsiteY7" fmla="*/ 95702 h 148686"/>
                  <a:gd name="connsiteX8" fmla="*/ 53108 w 360948"/>
                  <a:gd name="connsiteY8" fmla="*/ 17146 h 148686"/>
                  <a:gd name="connsiteX0" fmla="*/ 53108 w 365152"/>
                  <a:gd name="connsiteY0" fmla="*/ 17146 h 148880"/>
                  <a:gd name="connsiteX1" fmla="*/ 307632 w 365152"/>
                  <a:gd name="connsiteY1" fmla="*/ 4577 h 148880"/>
                  <a:gd name="connsiteX2" fmla="*/ 339054 w 365152"/>
                  <a:gd name="connsiteY2" fmla="*/ 4577 h 148880"/>
                  <a:gd name="connsiteX3" fmla="*/ 336108 w 365152"/>
                  <a:gd name="connsiteY3" fmla="*/ 59517 h 148880"/>
                  <a:gd name="connsiteX4" fmla="*/ 347818 w 365152"/>
                  <a:gd name="connsiteY4" fmla="*/ 113697 h 148880"/>
                  <a:gd name="connsiteX5" fmla="*/ 339054 w 365152"/>
                  <a:gd name="connsiteY5" fmla="*/ 139694 h 148880"/>
                  <a:gd name="connsiteX6" fmla="*/ 31112 w 365152"/>
                  <a:gd name="connsiteY6" fmla="*/ 145979 h 148880"/>
                  <a:gd name="connsiteX7" fmla="*/ 9116 w 365152"/>
                  <a:gd name="connsiteY7" fmla="*/ 95702 h 148880"/>
                  <a:gd name="connsiteX8" fmla="*/ 53108 w 365152"/>
                  <a:gd name="connsiteY8" fmla="*/ 17146 h 148880"/>
                  <a:gd name="connsiteX0" fmla="*/ 53108 w 360907"/>
                  <a:gd name="connsiteY0" fmla="*/ 17146 h 148880"/>
                  <a:gd name="connsiteX1" fmla="*/ 307632 w 360907"/>
                  <a:gd name="connsiteY1" fmla="*/ 4577 h 148880"/>
                  <a:gd name="connsiteX2" fmla="*/ 339054 w 360907"/>
                  <a:gd name="connsiteY2" fmla="*/ 4577 h 148880"/>
                  <a:gd name="connsiteX3" fmla="*/ 336108 w 360907"/>
                  <a:gd name="connsiteY3" fmla="*/ 59517 h 148880"/>
                  <a:gd name="connsiteX4" fmla="*/ 339054 w 360907"/>
                  <a:gd name="connsiteY4" fmla="*/ 139694 h 148880"/>
                  <a:gd name="connsiteX5" fmla="*/ 31112 w 360907"/>
                  <a:gd name="connsiteY5" fmla="*/ 145979 h 148880"/>
                  <a:gd name="connsiteX6" fmla="*/ 9116 w 360907"/>
                  <a:gd name="connsiteY6" fmla="*/ 95702 h 148880"/>
                  <a:gd name="connsiteX7" fmla="*/ 53108 w 360907"/>
                  <a:gd name="connsiteY7" fmla="*/ 17146 h 148880"/>
                  <a:gd name="connsiteX0" fmla="*/ 53108 w 360907"/>
                  <a:gd name="connsiteY0" fmla="*/ 17146 h 148880"/>
                  <a:gd name="connsiteX1" fmla="*/ 307632 w 360907"/>
                  <a:gd name="connsiteY1" fmla="*/ 4577 h 148880"/>
                  <a:gd name="connsiteX2" fmla="*/ 339054 w 360907"/>
                  <a:gd name="connsiteY2" fmla="*/ 4577 h 148880"/>
                  <a:gd name="connsiteX3" fmla="*/ 336108 w 360907"/>
                  <a:gd name="connsiteY3" fmla="*/ 59517 h 148880"/>
                  <a:gd name="connsiteX4" fmla="*/ 339054 w 360907"/>
                  <a:gd name="connsiteY4" fmla="*/ 139694 h 148880"/>
                  <a:gd name="connsiteX5" fmla="*/ 31112 w 360907"/>
                  <a:gd name="connsiteY5" fmla="*/ 145979 h 148880"/>
                  <a:gd name="connsiteX6" fmla="*/ 9116 w 360907"/>
                  <a:gd name="connsiteY6" fmla="*/ 95702 h 148880"/>
                  <a:gd name="connsiteX7" fmla="*/ 53108 w 360907"/>
                  <a:gd name="connsiteY7" fmla="*/ 17146 h 148880"/>
                  <a:gd name="connsiteX0" fmla="*/ 53108 w 340600"/>
                  <a:gd name="connsiteY0" fmla="*/ 17146 h 148880"/>
                  <a:gd name="connsiteX1" fmla="*/ 307632 w 340600"/>
                  <a:gd name="connsiteY1" fmla="*/ 4577 h 148880"/>
                  <a:gd name="connsiteX2" fmla="*/ 339054 w 340600"/>
                  <a:gd name="connsiteY2" fmla="*/ 4577 h 148880"/>
                  <a:gd name="connsiteX3" fmla="*/ 336108 w 340600"/>
                  <a:gd name="connsiteY3" fmla="*/ 59517 h 148880"/>
                  <a:gd name="connsiteX4" fmla="*/ 339054 w 340600"/>
                  <a:gd name="connsiteY4" fmla="*/ 139694 h 148880"/>
                  <a:gd name="connsiteX5" fmla="*/ 31112 w 340600"/>
                  <a:gd name="connsiteY5" fmla="*/ 145979 h 148880"/>
                  <a:gd name="connsiteX6" fmla="*/ 9116 w 340600"/>
                  <a:gd name="connsiteY6" fmla="*/ 95702 h 148880"/>
                  <a:gd name="connsiteX7" fmla="*/ 53108 w 340600"/>
                  <a:gd name="connsiteY7" fmla="*/ 17146 h 148880"/>
                  <a:gd name="connsiteX0" fmla="*/ 53108 w 353341"/>
                  <a:gd name="connsiteY0" fmla="*/ 17146 h 148476"/>
                  <a:gd name="connsiteX1" fmla="*/ 307632 w 353341"/>
                  <a:gd name="connsiteY1" fmla="*/ 4577 h 148476"/>
                  <a:gd name="connsiteX2" fmla="*/ 339054 w 353341"/>
                  <a:gd name="connsiteY2" fmla="*/ 4577 h 148476"/>
                  <a:gd name="connsiteX3" fmla="*/ 336108 w 353341"/>
                  <a:gd name="connsiteY3" fmla="*/ 59517 h 148476"/>
                  <a:gd name="connsiteX4" fmla="*/ 353341 w 353341"/>
                  <a:gd name="connsiteY4" fmla="*/ 137313 h 148476"/>
                  <a:gd name="connsiteX5" fmla="*/ 31112 w 353341"/>
                  <a:gd name="connsiteY5" fmla="*/ 145979 h 148476"/>
                  <a:gd name="connsiteX6" fmla="*/ 9116 w 353341"/>
                  <a:gd name="connsiteY6" fmla="*/ 95702 h 148476"/>
                  <a:gd name="connsiteX7" fmla="*/ 53108 w 353341"/>
                  <a:gd name="connsiteY7" fmla="*/ 17146 h 148476"/>
                  <a:gd name="connsiteX0" fmla="*/ 44994 w 354752"/>
                  <a:gd name="connsiteY0" fmla="*/ 42147 h 149664"/>
                  <a:gd name="connsiteX1" fmla="*/ 309043 w 354752"/>
                  <a:gd name="connsiteY1" fmla="*/ 5765 h 149664"/>
                  <a:gd name="connsiteX2" fmla="*/ 340465 w 354752"/>
                  <a:gd name="connsiteY2" fmla="*/ 5765 h 149664"/>
                  <a:gd name="connsiteX3" fmla="*/ 337519 w 354752"/>
                  <a:gd name="connsiteY3" fmla="*/ 60705 h 149664"/>
                  <a:gd name="connsiteX4" fmla="*/ 354752 w 354752"/>
                  <a:gd name="connsiteY4" fmla="*/ 138501 h 149664"/>
                  <a:gd name="connsiteX5" fmla="*/ 32523 w 354752"/>
                  <a:gd name="connsiteY5" fmla="*/ 147167 h 149664"/>
                  <a:gd name="connsiteX6" fmla="*/ 10527 w 354752"/>
                  <a:gd name="connsiteY6" fmla="*/ 96890 h 149664"/>
                  <a:gd name="connsiteX7" fmla="*/ 44994 w 354752"/>
                  <a:gd name="connsiteY7" fmla="*/ 42147 h 149664"/>
                  <a:gd name="connsiteX0" fmla="*/ 44994 w 354752"/>
                  <a:gd name="connsiteY0" fmla="*/ 40213 h 147730"/>
                  <a:gd name="connsiteX1" fmla="*/ 309043 w 354752"/>
                  <a:gd name="connsiteY1" fmla="*/ 8594 h 147730"/>
                  <a:gd name="connsiteX2" fmla="*/ 340465 w 354752"/>
                  <a:gd name="connsiteY2" fmla="*/ 3831 h 147730"/>
                  <a:gd name="connsiteX3" fmla="*/ 337519 w 354752"/>
                  <a:gd name="connsiteY3" fmla="*/ 58771 h 147730"/>
                  <a:gd name="connsiteX4" fmla="*/ 354752 w 354752"/>
                  <a:gd name="connsiteY4" fmla="*/ 136567 h 147730"/>
                  <a:gd name="connsiteX5" fmla="*/ 32523 w 354752"/>
                  <a:gd name="connsiteY5" fmla="*/ 145233 h 147730"/>
                  <a:gd name="connsiteX6" fmla="*/ 10527 w 354752"/>
                  <a:gd name="connsiteY6" fmla="*/ 94956 h 147730"/>
                  <a:gd name="connsiteX7" fmla="*/ 44994 w 354752"/>
                  <a:gd name="connsiteY7" fmla="*/ 40213 h 147730"/>
                  <a:gd name="connsiteX0" fmla="*/ 57594 w 355445"/>
                  <a:gd name="connsiteY0" fmla="*/ 27906 h 147330"/>
                  <a:gd name="connsiteX1" fmla="*/ 309736 w 355445"/>
                  <a:gd name="connsiteY1" fmla="*/ 8194 h 147330"/>
                  <a:gd name="connsiteX2" fmla="*/ 341158 w 355445"/>
                  <a:gd name="connsiteY2" fmla="*/ 3431 h 147330"/>
                  <a:gd name="connsiteX3" fmla="*/ 338212 w 355445"/>
                  <a:gd name="connsiteY3" fmla="*/ 58371 h 147330"/>
                  <a:gd name="connsiteX4" fmla="*/ 355445 w 355445"/>
                  <a:gd name="connsiteY4" fmla="*/ 136167 h 147330"/>
                  <a:gd name="connsiteX5" fmla="*/ 33216 w 355445"/>
                  <a:gd name="connsiteY5" fmla="*/ 144833 h 147330"/>
                  <a:gd name="connsiteX6" fmla="*/ 11220 w 355445"/>
                  <a:gd name="connsiteY6" fmla="*/ 94556 h 147330"/>
                  <a:gd name="connsiteX7" fmla="*/ 57594 w 355445"/>
                  <a:gd name="connsiteY7" fmla="*/ 27906 h 147330"/>
                  <a:gd name="connsiteX0" fmla="*/ 57594 w 355445"/>
                  <a:gd name="connsiteY0" fmla="*/ 27906 h 147330"/>
                  <a:gd name="connsiteX1" fmla="*/ 309736 w 355445"/>
                  <a:gd name="connsiteY1" fmla="*/ 8194 h 147330"/>
                  <a:gd name="connsiteX2" fmla="*/ 341158 w 355445"/>
                  <a:gd name="connsiteY2" fmla="*/ 3431 h 147330"/>
                  <a:gd name="connsiteX3" fmla="*/ 338212 w 355445"/>
                  <a:gd name="connsiteY3" fmla="*/ 58371 h 147330"/>
                  <a:gd name="connsiteX4" fmla="*/ 355445 w 355445"/>
                  <a:gd name="connsiteY4" fmla="*/ 136167 h 147330"/>
                  <a:gd name="connsiteX5" fmla="*/ 33216 w 355445"/>
                  <a:gd name="connsiteY5" fmla="*/ 144833 h 147330"/>
                  <a:gd name="connsiteX6" fmla="*/ 11220 w 355445"/>
                  <a:gd name="connsiteY6" fmla="*/ 94556 h 147330"/>
                  <a:gd name="connsiteX7" fmla="*/ 57594 w 355445"/>
                  <a:gd name="connsiteY7" fmla="*/ 27906 h 147330"/>
                  <a:gd name="connsiteX0" fmla="*/ 57594 w 355445"/>
                  <a:gd name="connsiteY0" fmla="*/ 27906 h 147330"/>
                  <a:gd name="connsiteX1" fmla="*/ 309736 w 355445"/>
                  <a:gd name="connsiteY1" fmla="*/ 8194 h 147330"/>
                  <a:gd name="connsiteX2" fmla="*/ 341158 w 355445"/>
                  <a:gd name="connsiteY2" fmla="*/ 3431 h 147330"/>
                  <a:gd name="connsiteX3" fmla="*/ 338212 w 355445"/>
                  <a:gd name="connsiteY3" fmla="*/ 58371 h 147330"/>
                  <a:gd name="connsiteX4" fmla="*/ 355445 w 355445"/>
                  <a:gd name="connsiteY4" fmla="*/ 136167 h 147330"/>
                  <a:gd name="connsiteX5" fmla="*/ 33216 w 355445"/>
                  <a:gd name="connsiteY5" fmla="*/ 144833 h 147330"/>
                  <a:gd name="connsiteX6" fmla="*/ 11220 w 355445"/>
                  <a:gd name="connsiteY6" fmla="*/ 94556 h 147330"/>
                  <a:gd name="connsiteX7" fmla="*/ 57594 w 355445"/>
                  <a:gd name="connsiteY7" fmla="*/ 27906 h 147330"/>
                  <a:gd name="connsiteX0" fmla="*/ 57594 w 355445"/>
                  <a:gd name="connsiteY0" fmla="*/ 27906 h 147330"/>
                  <a:gd name="connsiteX1" fmla="*/ 309736 w 355445"/>
                  <a:gd name="connsiteY1" fmla="*/ 8194 h 147330"/>
                  <a:gd name="connsiteX2" fmla="*/ 341158 w 355445"/>
                  <a:gd name="connsiteY2" fmla="*/ 3431 h 147330"/>
                  <a:gd name="connsiteX3" fmla="*/ 338212 w 355445"/>
                  <a:gd name="connsiteY3" fmla="*/ 58371 h 147330"/>
                  <a:gd name="connsiteX4" fmla="*/ 355445 w 355445"/>
                  <a:gd name="connsiteY4" fmla="*/ 136167 h 147330"/>
                  <a:gd name="connsiteX5" fmla="*/ 33216 w 355445"/>
                  <a:gd name="connsiteY5" fmla="*/ 144833 h 147330"/>
                  <a:gd name="connsiteX6" fmla="*/ 11220 w 355445"/>
                  <a:gd name="connsiteY6" fmla="*/ 94556 h 147330"/>
                  <a:gd name="connsiteX7" fmla="*/ 57594 w 355445"/>
                  <a:gd name="connsiteY7" fmla="*/ 27906 h 147330"/>
                  <a:gd name="connsiteX0" fmla="*/ 57594 w 355445"/>
                  <a:gd name="connsiteY0" fmla="*/ 27906 h 147330"/>
                  <a:gd name="connsiteX1" fmla="*/ 309736 w 355445"/>
                  <a:gd name="connsiteY1" fmla="*/ 8194 h 147330"/>
                  <a:gd name="connsiteX2" fmla="*/ 341158 w 355445"/>
                  <a:gd name="connsiteY2" fmla="*/ 3431 h 147330"/>
                  <a:gd name="connsiteX3" fmla="*/ 338212 w 355445"/>
                  <a:gd name="connsiteY3" fmla="*/ 58371 h 147330"/>
                  <a:gd name="connsiteX4" fmla="*/ 355445 w 355445"/>
                  <a:gd name="connsiteY4" fmla="*/ 136167 h 147330"/>
                  <a:gd name="connsiteX5" fmla="*/ 33216 w 355445"/>
                  <a:gd name="connsiteY5" fmla="*/ 144833 h 147330"/>
                  <a:gd name="connsiteX6" fmla="*/ 11220 w 355445"/>
                  <a:gd name="connsiteY6" fmla="*/ 94556 h 147330"/>
                  <a:gd name="connsiteX7" fmla="*/ 57594 w 355445"/>
                  <a:gd name="connsiteY7" fmla="*/ 27906 h 147330"/>
                  <a:gd name="connsiteX0" fmla="*/ 47505 w 345356"/>
                  <a:gd name="connsiteY0" fmla="*/ 27906 h 147330"/>
                  <a:gd name="connsiteX1" fmla="*/ 299647 w 345356"/>
                  <a:gd name="connsiteY1" fmla="*/ 8194 h 147330"/>
                  <a:gd name="connsiteX2" fmla="*/ 331069 w 345356"/>
                  <a:gd name="connsiteY2" fmla="*/ 3431 h 147330"/>
                  <a:gd name="connsiteX3" fmla="*/ 328123 w 345356"/>
                  <a:gd name="connsiteY3" fmla="*/ 58371 h 147330"/>
                  <a:gd name="connsiteX4" fmla="*/ 345356 w 345356"/>
                  <a:gd name="connsiteY4" fmla="*/ 136167 h 147330"/>
                  <a:gd name="connsiteX5" fmla="*/ 23127 w 345356"/>
                  <a:gd name="connsiteY5" fmla="*/ 144833 h 147330"/>
                  <a:gd name="connsiteX6" fmla="*/ 1131 w 345356"/>
                  <a:gd name="connsiteY6" fmla="*/ 94556 h 147330"/>
                  <a:gd name="connsiteX7" fmla="*/ 47505 w 345356"/>
                  <a:gd name="connsiteY7" fmla="*/ 27906 h 147330"/>
                  <a:gd name="connsiteX0" fmla="*/ 47505 w 345356"/>
                  <a:gd name="connsiteY0" fmla="*/ 27906 h 146357"/>
                  <a:gd name="connsiteX1" fmla="*/ 299647 w 345356"/>
                  <a:gd name="connsiteY1" fmla="*/ 8194 h 146357"/>
                  <a:gd name="connsiteX2" fmla="*/ 331069 w 345356"/>
                  <a:gd name="connsiteY2" fmla="*/ 3431 h 146357"/>
                  <a:gd name="connsiteX3" fmla="*/ 328123 w 345356"/>
                  <a:gd name="connsiteY3" fmla="*/ 58371 h 146357"/>
                  <a:gd name="connsiteX4" fmla="*/ 345356 w 345356"/>
                  <a:gd name="connsiteY4" fmla="*/ 136167 h 146357"/>
                  <a:gd name="connsiteX5" fmla="*/ 23127 w 345356"/>
                  <a:gd name="connsiteY5" fmla="*/ 144833 h 146357"/>
                  <a:gd name="connsiteX6" fmla="*/ 1131 w 345356"/>
                  <a:gd name="connsiteY6" fmla="*/ 94556 h 146357"/>
                  <a:gd name="connsiteX7" fmla="*/ 47505 w 345356"/>
                  <a:gd name="connsiteY7" fmla="*/ 27906 h 146357"/>
                  <a:gd name="connsiteX0" fmla="*/ 47505 w 345356"/>
                  <a:gd name="connsiteY0" fmla="*/ 27906 h 150699"/>
                  <a:gd name="connsiteX1" fmla="*/ 299647 w 345356"/>
                  <a:gd name="connsiteY1" fmla="*/ 8194 h 150699"/>
                  <a:gd name="connsiteX2" fmla="*/ 331069 w 345356"/>
                  <a:gd name="connsiteY2" fmla="*/ 3431 h 150699"/>
                  <a:gd name="connsiteX3" fmla="*/ 328123 w 345356"/>
                  <a:gd name="connsiteY3" fmla="*/ 58371 h 150699"/>
                  <a:gd name="connsiteX4" fmla="*/ 345356 w 345356"/>
                  <a:gd name="connsiteY4" fmla="*/ 136167 h 150699"/>
                  <a:gd name="connsiteX5" fmla="*/ 23127 w 345356"/>
                  <a:gd name="connsiteY5" fmla="*/ 149596 h 150699"/>
                  <a:gd name="connsiteX6" fmla="*/ 1131 w 345356"/>
                  <a:gd name="connsiteY6" fmla="*/ 94556 h 150699"/>
                  <a:gd name="connsiteX7" fmla="*/ 47505 w 345356"/>
                  <a:gd name="connsiteY7" fmla="*/ 27906 h 150699"/>
                  <a:gd name="connsiteX0" fmla="*/ 47505 w 345356"/>
                  <a:gd name="connsiteY0" fmla="*/ 27906 h 152945"/>
                  <a:gd name="connsiteX1" fmla="*/ 299647 w 345356"/>
                  <a:gd name="connsiteY1" fmla="*/ 8194 h 152945"/>
                  <a:gd name="connsiteX2" fmla="*/ 331069 w 345356"/>
                  <a:gd name="connsiteY2" fmla="*/ 3431 h 152945"/>
                  <a:gd name="connsiteX3" fmla="*/ 328123 w 345356"/>
                  <a:gd name="connsiteY3" fmla="*/ 58371 h 152945"/>
                  <a:gd name="connsiteX4" fmla="*/ 345356 w 345356"/>
                  <a:gd name="connsiteY4" fmla="*/ 136167 h 152945"/>
                  <a:gd name="connsiteX5" fmla="*/ 23127 w 345356"/>
                  <a:gd name="connsiteY5" fmla="*/ 151977 h 152945"/>
                  <a:gd name="connsiteX6" fmla="*/ 1131 w 345356"/>
                  <a:gd name="connsiteY6" fmla="*/ 94556 h 152945"/>
                  <a:gd name="connsiteX7" fmla="*/ 47505 w 345356"/>
                  <a:gd name="connsiteY7" fmla="*/ 27906 h 152945"/>
                  <a:gd name="connsiteX0" fmla="*/ 47505 w 350630"/>
                  <a:gd name="connsiteY0" fmla="*/ 25516 h 150555"/>
                  <a:gd name="connsiteX1" fmla="*/ 331069 w 350630"/>
                  <a:gd name="connsiteY1" fmla="*/ 1041 h 150555"/>
                  <a:gd name="connsiteX2" fmla="*/ 328123 w 350630"/>
                  <a:gd name="connsiteY2" fmla="*/ 55981 h 150555"/>
                  <a:gd name="connsiteX3" fmla="*/ 345356 w 350630"/>
                  <a:gd name="connsiteY3" fmla="*/ 133777 h 150555"/>
                  <a:gd name="connsiteX4" fmla="*/ 23127 w 350630"/>
                  <a:gd name="connsiteY4" fmla="*/ 149587 h 150555"/>
                  <a:gd name="connsiteX5" fmla="*/ 1131 w 350630"/>
                  <a:gd name="connsiteY5" fmla="*/ 92166 h 150555"/>
                  <a:gd name="connsiteX6" fmla="*/ 47505 w 350630"/>
                  <a:gd name="connsiteY6" fmla="*/ 25516 h 150555"/>
                  <a:gd name="connsiteX0" fmla="*/ 47505 w 345356"/>
                  <a:gd name="connsiteY0" fmla="*/ 37036 h 162075"/>
                  <a:gd name="connsiteX1" fmla="*/ 331069 w 345356"/>
                  <a:gd name="connsiteY1" fmla="*/ 12561 h 162075"/>
                  <a:gd name="connsiteX2" fmla="*/ 328123 w 345356"/>
                  <a:gd name="connsiteY2" fmla="*/ 67501 h 162075"/>
                  <a:gd name="connsiteX3" fmla="*/ 345356 w 345356"/>
                  <a:gd name="connsiteY3" fmla="*/ 145297 h 162075"/>
                  <a:gd name="connsiteX4" fmla="*/ 23127 w 345356"/>
                  <a:gd name="connsiteY4" fmla="*/ 161107 h 162075"/>
                  <a:gd name="connsiteX5" fmla="*/ 1131 w 345356"/>
                  <a:gd name="connsiteY5" fmla="*/ 103686 h 162075"/>
                  <a:gd name="connsiteX6" fmla="*/ 47505 w 345356"/>
                  <a:gd name="connsiteY6" fmla="*/ 37036 h 162075"/>
                  <a:gd name="connsiteX0" fmla="*/ 47505 w 345356"/>
                  <a:gd name="connsiteY0" fmla="*/ 37036 h 162075"/>
                  <a:gd name="connsiteX1" fmla="*/ 331069 w 345356"/>
                  <a:gd name="connsiteY1" fmla="*/ 12561 h 162075"/>
                  <a:gd name="connsiteX2" fmla="*/ 328123 w 345356"/>
                  <a:gd name="connsiteY2" fmla="*/ 67501 h 162075"/>
                  <a:gd name="connsiteX3" fmla="*/ 345356 w 345356"/>
                  <a:gd name="connsiteY3" fmla="*/ 145297 h 162075"/>
                  <a:gd name="connsiteX4" fmla="*/ 23127 w 345356"/>
                  <a:gd name="connsiteY4" fmla="*/ 161107 h 162075"/>
                  <a:gd name="connsiteX5" fmla="*/ 1131 w 345356"/>
                  <a:gd name="connsiteY5" fmla="*/ 103686 h 162075"/>
                  <a:gd name="connsiteX6" fmla="*/ 47505 w 345356"/>
                  <a:gd name="connsiteY6" fmla="*/ 37036 h 162075"/>
                  <a:gd name="connsiteX0" fmla="*/ 47505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47505 w 345356"/>
                  <a:gd name="connsiteY6" fmla="*/ 24475 h 149514"/>
                  <a:gd name="connsiteX0" fmla="*/ 47505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47505 w 345356"/>
                  <a:gd name="connsiteY6" fmla="*/ 24475 h 149514"/>
                  <a:gd name="connsiteX0" fmla="*/ 47505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47505 w 345356"/>
                  <a:gd name="connsiteY6" fmla="*/ 24475 h 149514"/>
                  <a:gd name="connsiteX0" fmla="*/ 47505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47505 w 345356"/>
                  <a:gd name="connsiteY6" fmla="*/ 24475 h 149514"/>
                  <a:gd name="connsiteX0" fmla="*/ 35599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35599 w 345356"/>
                  <a:gd name="connsiteY6" fmla="*/ 24475 h 149514"/>
                  <a:gd name="connsiteX0" fmla="*/ 35599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35599 w 345356"/>
                  <a:gd name="connsiteY6" fmla="*/ 24475 h 149514"/>
                  <a:gd name="connsiteX0" fmla="*/ 35599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35599 w 345356"/>
                  <a:gd name="connsiteY6" fmla="*/ 24475 h 149514"/>
                  <a:gd name="connsiteX0" fmla="*/ 27867 w 337624"/>
                  <a:gd name="connsiteY0" fmla="*/ 24475 h 149514"/>
                  <a:gd name="connsiteX1" fmla="*/ 323337 w 337624"/>
                  <a:gd name="connsiteY1" fmla="*/ 0 h 149514"/>
                  <a:gd name="connsiteX2" fmla="*/ 320391 w 337624"/>
                  <a:gd name="connsiteY2" fmla="*/ 54940 h 149514"/>
                  <a:gd name="connsiteX3" fmla="*/ 337624 w 337624"/>
                  <a:gd name="connsiteY3" fmla="*/ 132736 h 149514"/>
                  <a:gd name="connsiteX4" fmla="*/ 15395 w 337624"/>
                  <a:gd name="connsiteY4" fmla="*/ 148546 h 149514"/>
                  <a:gd name="connsiteX5" fmla="*/ 2924 w 337624"/>
                  <a:gd name="connsiteY5" fmla="*/ 91125 h 149514"/>
                  <a:gd name="connsiteX6" fmla="*/ 27867 w 337624"/>
                  <a:gd name="connsiteY6" fmla="*/ 24475 h 149514"/>
                  <a:gd name="connsiteX0" fmla="*/ 24943 w 334700"/>
                  <a:gd name="connsiteY0" fmla="*/ 24475 h 149514"/>
                  <a:gd name="connsiteX1" fmla="*/ 320413 w 334700"/>
                  <a:gd name="connsiteY1" fmla="*/ 0 h 149514"/>
                  <a:gd name="connsiteX2" fmla="*/ 317467 w 334700"/>
                  <a:gd name="connsiteY2" fmla="*/ 54940 h 149514"/>
                  <a:gd name="connsiteX3" fmla="*/ 334700 w 334700"/>
                  <a:gd name="connsiteY3" fmla="*/ 132736 h 149514"/>
                  <a:gd name="connsiteX4" fmla="*/ 12471 w 334700"/>
                  <a:gd name="connsiteY4" fmla="*/ 148546 h 149514"/>
                  <a:gd name="connsiteX5" fmla="*/ 0 w 334700"/>
                  <a:gd name="connsiteY5" fmla="*/ 91125 h 149514"/>
                  <a:gd name="connsiteX6" fmla="*/ 24943 w 334700"/>
                  <a:gd name="connsiteY6" fmla="*/ 24475 h 149514"/>
                  <a:gd name="connsiteX0" fmla="*/ 21946 w 331703"/>
                  <a:gd name="connsiteY0" fmla="*/ 24475 h 149514"/>
                  <a:gd name="connsiteX1" fmla="*/ 317416 w 331703"/>
                  <a:gd name="connsiteY1" fmla="*/ 0 h 149514"/>
                  <a:gd name="connsiteX2" fmla="*/ 314470 w 331703"/>
                  <a:gd name="connsiteY2" fmla="*/ 54940 h 149514"/>
                  <a:gd name="connsiteX3" fmla="*/ 331703 w 331703"/>
                  <a:gd name="connsiteY3" fmla="*/ 132736 h 149514"/>
                  <a:gd name="connsiteX4" fmla="*/ 9474 w 331703"/>
                  <a:gd name="connsiteY4" fmla="*/ 148546 h 149514"/>
                  <a:gd name="connsiteX5" fmla="*/ 1765 w 331703"/>
                  <a:gd name="connsiteY5" fmla="*/ 88744 h 149514"/>
                  <a:gd name="connsiteX6" fmla="*/ 21946 w 331703"/>
                  <a:gd name="connsiteY6" fmla="*/ 24475 h 149514"/>
                  <a:gd name="connsiteX0" fmla="*/ 21946 w 327388"/>
                  <a:gd name="connsiteY0" fmla="*/ 24475 h 149108"/>
                  <a:gd name="connsiteX1" fmla="*/ 317416 w 327388"/>
                  <a:gd name="connsiteY1" fmla="*/ 0 h 149108"/>
                  <a:gd name="connsiteX2" fmla="*/ 314470 w 327388"/>
                  <a:gd name="connsiteY2" fmla="*/ 54940 h 149108"/>
                  <a:gd name="connsiteX3" fmla="*/ 327388 w 327388"/>
                  <a:gd name="connsiteY3" fmla="*/ 118906 h 149108"/>
                  <a:gd name="connsiteX4" fmla="*/ 9474 w 327388"/>
                  <a:gd name="connsiteY4" fmla="*/ 148546 h 149108"/>
                  <a:gd name="connsiteX5" fmla="*/ 1765 w 327388"/>
                  <a:gd name="connsiteY5" fmla="*/ 88744 h 149108"/>
                  <a:gd name="connsiteX6" fmla="*/ 21946 w 327388"/>
                  <a:gd name="connsiteY6" fmla="*/ 24475 h 149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7388" h="149108">
                    <a:moveTo>
                      <a:pt x="21946" y="24475"/>
                    </a:moveTo>
                    <a:lnTo>
                      <a:pt x="317416" y="0"/>
                    </a:lnTo>
                    <a:cubicBezTo>
                      <a:pt x="314179" y="38414"/>
                      <a:pt x="312808" y="35122"/>
                      <a:pt x="314470" y="54940"/>
                    </a:cubicBezTo>
                    <a:cubicBezTo>
                      <a:pt x="316132" y="74758"/>
                      <a:pt x="313927" y="85446"/>
                      <a:pt x="327388" y="118906"/>
                    </a:cubicBezTo>
                    <a:cubicBezTo>
                      <a:pt x="274604" y="124286"/>
                      <a:pt x="69227" y="153497"/>
                      <a:pt x="9474" y="148546"/>
                    </a:cubicBezTo>
                    <a:cubicBezTo>
                      <a:pt x="-9798" y="119783"/>
                      <a:pt x="7227" y="117757"/>
                      <a:pt x="1765" y="88744"/>
                    </a:cubicBezTo>
                    <a:cubicBezTo>
                      <a:pt x="5828" y="69256"/>
                      <a:pt x="768" y="62682"/>
                      <a:pt x="21946" y="24475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3" name="フリーフォーム 142">
                <a:extLst>
                  <a:ext uri="{FF2B5EF4-FFF2-40B4-BE49-F238E27FC236}">
                    <a16:creationId xmlns:a16="http://schemas.microsoft.com/office/drawing/2014/main" id="{0F0C6104-2F06-8D44-B975-ED01C697BDFB}"/>
                  </a:ext>
                </a:extLst>
              </p:cNvPr>
              <p:cNvSpPr/>
              <p:nvPr/>
            </p:nvSpPr>
            <p:spPr>
              <a:xfrm rot="6308016" flipV="1">
                <a:off x="10642554" y="2066349"/>
                <a:ext cx="80389" cy="45120"/>
              </a:xfrm>
              <a:custGeom>
                <a:avLst/>
                <a:gdLst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9348 w 262682"/>
                  <a:gd name="connsiteY0" fmla="*/ 14597 h 130629"/>
                  <a:gd name="connsiteX1" fmla="*/ 214169 w 262682"/>
                  <a:gd name="connsiteY1" fmla="*/ 5170 h 130629"/>
                  <a:gd name="connsiteX2" fmla="*/ 255018 w 262682"/>
                  <a:gd name="connsiteY2" fmla="*/ 49162 h 130629"/>
                  <a:gd name="connsiteX3" fmla="*/ 239307 w 262682"/>
                  <a:gd name="connsiteY3" fmla="*/ 93154 h 130629"/>
                  <a:gd name="connsiteX4" fmla="*/ 31917 w 262682"/>
                  <a:gd name="connsiteY4" fmla="*/ 127719 h 130629"/>
                  <a:gd name="connsiteX5" fmla="*/ 19348 w 262682"/>
                  <a:gd name="connsiteY5" fmla="*/ 14597 h 130629"/>
                  <a:gd name="connsiteX0" fmla="*/ 19348 w 269508"/>
                  <a:gd name="connsiteY0" fmla="*/ 19394 h 135426"/>
                  <a:gd name="connsiteX1" fmla="*/ 252269 w 269508"/>
                  <a:gd name="connsiteY1" fmla="*/ 2823 h 135426"/>
                  <a:gd name="connsiteX2" fmla="*/ 255018 w 269508"/>
                  <a:gd name="connsiteY2" fmla="*/ 53959 h 135426"/>
                  <a:gd name="connsiteX3" fmla="*/ 239307 w 269508"/>
                  <a:gd name="connsiteY3" fmla="*/ 97951 h 135426"/>
                  <a:gd name="connsiteX4" fmla="*/ 31917 w 269508"/>
                  <a:gd name="connsiteY4" fmla="*/ 132516 h 135426"/>
                  <a:gd name="connsiteX5" fmla="*/ 19348 w 269508"/>
                  <a:gd name="connsiteY5" fmla="*/ 19394 h 135426"/>
                  <a:gd name="connsiteX0" fmla="*/ 19348 w 262682"/>
                  <a:gd name="connsiteY0" fmla="*/ 19394 h 135426"/>
                  <a:gd name="connsiteX1" fmla="*/ 252269 w 262682"/>
                  <a:gd name="connsiteY1" fmla="*/ 2823 h 135426"/>
                  <a:gd name="connsiteX2" fmla="*/ 255018 w 262682"/>
                  <a:gd name="connsiteY2" fmla="*/ 53959 h 135426"/>
                  <a:gd name="connsiteX3" fmla="*/ 239307 w 262682"/>
                  <a:gd name="connsiteY3" fmla="*/ 97951 h 135426"/>
                  <a:gd name="connsiteX4" fmla="*/ 31917 w 262682"/>
                  <a:gd name="connsiteY4" fmla="*/ 132516 h 135426"/>
                  <a:gd name="connsiteX5" fmla="*/ 19348 w 262682"/>
                  <a:gd name="connsiteY5" fmla="*/ 19394 h 135426"/>
                  <a:gd name="connsiteX0" fmla="*/ 19348 w 262682"/>
                  <a:gd name="connsiteY0" fmla="*/ 19394 h 135426"/>
                  <a:gd name="connsiteX1" fmla="*/ 254651 w 262682"/>
                  <a:gd name="connsiteY1" fmla="*/ 2823 h 135426"/>
                  <a:gd name="connsiteX2" fmla="*/ 255018 w 262682"/>
                  <a:gd name="connsiteY2" fmla="*/ 53959 h 135426"/>
                  <a:gd name="connsiteX3" fmla="*/ 239307 w 262682"/>
                  <a:gd name="connsiteY3" fmla="*/ 97951 h 135426"/>
                  <a:gd name="connsiteX4" fmla="*/ 31917 w 262682"/>
                  <a:gd name="connsiteY4" fmla="*/ 132516 h 135426"/>
                  <a:gd name="connsiteX5" fmla="*/ 19348 w 262682"/>
                  <a:gd name="connsiteY5" fmla="*/ 19394 h 135426"/>
                  <a:gd name="connsiteX0" fmla="*/ 19348 w 275778"/>
                  <a:gd name="connsiteY0" fmla="*/ 19394 h 136040"/>
                  <a:gd name="connsiteX1" fmla="*/ 254651 w 275778"/>
                  <a:gd name="connsiteY1" fmla="*/ 2823 h 136040"/>
                  <a:gd name="connsiteX2" fmla="*/ 239307 w 275778"/>
                  <a:gd name="connsiteY2" fmla="*/ 97951 h 136040"/>
                  <a:gd name="connsiteX3" fmla="*/ 31917 w 275778"/>
                  <a:gd name="connsiteY3" fmla="*/ 132516 h 136040"/>
                  <a:gd name="connsiteX4" fmla="*/ 19348 w 275778"/>
                  <a:gd name="connsiteY4" fmla="*/ 19394 h 136040"/>
                  <a:gd name="connsiteX0" fmla="*/ 19348 w 269137"/>
                  <a:gd name="connsiteY0" fmla="*/ 19394 h 136040"/>
                  <a:gd name="connsiteX1" fmla="*/ 254651 w 269137"/>
                  <a:gd name="connsiteY1" fmla="*/ 2823 h 136040"/>
                  <a:gd name="connsiteX2" fmla="*/ 239307 w 269137"/>
                  <a:gd name="connsiteY2" fmla="*/ 97951 h 136040"/>
                  <a:gd name="connsiteX3" fmla="*/ 31917 w 269137"/>
                  <a:gd name="connsiteY3" fmla="*/ 132516 h 136040"/>
                  <a:gd name="connsiteX4" fmla="*/ 19348 w 269137"/>
                  <a:gd name="connsiteY4" fmla="*/ 19394 h 136040"/>
                  <a:gd name="connsiteX0" fmla="*/ 19348 w 271336"/>
                  <a:gd name="connsiteY0" fmla="*/ 19394 h 136532"/>
                  <a:gd name="connsiteX1" fmla="*/ 254651 w 271336"/>
                  <a:gd name="connsiteY1" fmla="*/ 2823 h 136532"/>
                  <a:gd name="connsiteX2" fmla="*/ 248832 w 271336"/>
                  <a:gd name="connsiteY2" fmla="*/ 102714 h 136532"/>
                  <a:gd name="connsiteX3" fmla="*/ 31917 w 271336"/>
                  <a:gd name="connsiteY3" fmla="*/ 132516 h 136532"/>
                  <a:gd name="connsiteX4" fmla="*/ 19348 w 271336"/>
                  <a:gd name="connsiteY4" fmla="*/ 19394 h 136532"/>
                  <a:gd name="connsiteX0" fmla="*/ 19348 w 271336"/>
                  <a:gd name="connsiteY0" fmla="*/ 19394 h 135532"/>
                  <a:gd name="connsiteX1" fmla="*/ 254651 w 271336"/>
                  <a:gd name="connsiteY1" fmla="*/ 2823 h 135532"/>
                  <a:gd name="connsiteX2" fmla="*/ 248832 w 271336"/>
                  <a:gd name="connsiteY2" fmla="*/ 102714 h 135532"/>
                  <a:gd name="connsiteX3" fmla="*/ 31917 w 271336"/>
                  <a:gd name="connsiteY3" fmla="*/ 132516 h 135532"/>
                  <a:gd name="connsiteX4" fmla="*/ 19348 w 271336"/>
                  <a:gd name="connsiteY4" fmla="*/ 19394 h 135532"/>
                  <a:gd name="connsiteX0" fmla="*/ 19348 w 258640"/>
                  <a:gd name="connsiteY0" fmla="*/ 19394 h 135532"/>
                  <a:gd name="connsiteX1" fmla="*/ 254651 w 258640"/>
                  <a:gd name="connsiteY1" fmla="*/ 2823 h 135532"/>
                  <a:gd name="connsiteX2" fmla="*/ 248832 w 258640"/>
                  <a:gd name="connsiteY2" fmla="*/ 102714 h 135532"/>
                  <a:gd name="connsiteX3" fmla="*/ 31917 w 258640"/>
                  <a:gd name="connsiteY3" fmla="*/ 132516 h 135532"/>
                  <a:gd name="connsiteX4" fmla="*/ 19348 w 258640"/>
                  <a:gd name="connsiteY4" fmla="*/ 19394 h 135532"/>
                  <a:gd name="connsiteX0" fmla="*/ 19348 w 258640"/>
                  <a:gd name="connsiteY0" fmla="*/ 16571 h 132709"/>
                  <a:gd name="connsiteX1" fmla="*/ 254651 w 258640"/>
                  <a:gd name="connsiteY1" fmla="*/ 0 h 132709"/>
                  <a:gd name="connsiteX2" fmla="*/ 248832 w 258640"/>
                  <a:gd name="connsiteY2" fmla="*/ 99891 h 132709"/>
                  <a:gd name="connsiteX3" fmla="*/ 31917 w 258640"/>
                  <a:gd name="connsiteY3" fmla="*/ 129693 h 132709"/>
                  <a:gd name="connsiteX4" fmla="*/ 19348 w 258640"/>
                  <a:gd name="connsiteY4" fmla="*/ 16571 h 132709"/>
                  <a:gd name="connsiteX0" fmla="*/ 19348 w 254651"/>
                  <a:gd name="connsiteY0" fmla="*/ 16571 h 132709"/>
                  <a:gd name="connsiteX1" fmla="*/ 254651 w 254651"/>
                  <a:gd name="connsiteY1" fmla="*/ 0 h 132709"/>
                  <a:gd name="connsiteX2" fmla="*/ 248832 w 254651"/>
                  <a:gd name="connsiteY2" fmla="*/ 99891 h 132709"/>
                  <a:gd name="connsiteX3" fmla="*/ 31917 w 254651"/>
                  <a:gd name="connsiteY3" fmla="*/ 129693 h 132709"/>
                  <a:gd name="connsiteX4" fmla="*/ 19348 w 254651"/>
                  <a:gd name="connsiteY4" fmla="*/ 16571 h 132709"/>
                  <a:gd name="connsiteX0" fmla="*/ 19348 w 259414"/>
                  <a:gd name="connsiteY0" fmla="*/ 16571 h 132709"/>
                  <a:gd name="connsiteX1" fmla="*/ 259414 w 259414"/>
                  <a:gd name="connsiteY1" fmla="*/ 0 h 132709"/>
                  <a:gd name="connsiteX2" fmla="*/ 248832 w 259414"/>
                  <a:gd name="connsiteY2" fmla="*/ 99891 h 132709"/>
                  <a:gd name="connsiteX3" fmla="*/ 31917 w 259414"/>
                  <a:gd name="connsiteY3" fmla="*/ 129693 h 132709"/>
                  <a:gd name="connsiteX4" fmla="*/ 19348 w 259414"/>
                  <a:gd name="connsiteY4" fmla="*/ 16571 h 132709"/>
                  <a:gd name="connsiteX0" fmla="*/ 19348 w 260467"/>
                  <a:gd name="connsiteY0" fmla="*/ 16571 h 132709"/>
                  <a:gd name="connsiteX1" fmla="*/ 259414 w 260467"/>
                  <a:gd name="connsiteY1" fmla="*/ 0 h 132709"/>
                  <a:gd name="connsiteX2" fmla="*/ 255976 w 260467"/>
                  <a:gd name="connsiteY2" fmla="*/ 99891 h 132709"/>
                  <a:gd name="connsiteX3" fmla="*/ 31917 w 260467"/>
                  <a:gd name="connsiteY3" fmla="*/ 129693 h 132709"/>
                  <a:gd name="connsiteX4" fmla="*/ 19348 w 260467"/>
                  <a:gd name="connsiteY4" fmla="*/ 16571 h 132709"/>
                  <a:gd name="connsiteX0" fmla="*/ 19348 w 259414"/>
                  <a:gd name="connsiteY0" fmla="*/ 16571 h 132709"/>
                  <a:gd name="connsiteX1" fmla="*/ 259414 w 259414"/>
                  <a:gd name="connsiteY1" fmla="*/ 0 h 132709"/>
                  <a:gd name="connsiteX2" fmla="*/ 255976 w 259414"/>
                  <a:gd name="connsiteY2" fmla="*/ 99891 h 132709"/>
                  <a:gd name="connsiteX3" fmla="*/ 31917 w 259414"/>
                  <a:gd name="connsiteY3" fmla="*/ 129693 h 132709"/>
                  <a:gd name="connsiteX4" fmla="*/ 19348 w 259414"/>
                  <a:gd name="connsiteY4" fmla="*/ 16571 h 132709"/>
                  <a:gd name="connsiteX0" fmla="*/ 19348 w 259414"/>
                  <a:gd name="connsiteY0" fmla="*/ 16571 h 132301"/>
                  <a:gd name="connsiteX1" fmla="*/ 259414 w 259414"/>
                  <a:gd name="connsiteY1" fmla="*/ 0 h 132301"/>
                  <a:gd name="connsiteX2" fmla="*/ 255976 w 259414"/>
                  <a:gd name="connsiteY2" fmla="*/ 99891 h 132301"/>
                  <a:gd name="connsiteX3" fmla="*/ 31917 w 259414"/>
                  <a:gd name="connsiteY3" fmla="*/ 129693 h 132301"/>
                  <a:gd name="connsiteX4" fmla="*/ 19348 w 259414"/>
                  <a:gd name="connsiteY4" fmla="*/ 16571 h 132301"/>
                  <a:gd name="connsiteX0" fmla="*/ 19348 w 259414"/>
                  <a:gd name="connsiteY0" fmla="*/ 16571 h 132301"/>
                  <a:gd name="connsiteX1" fmla="*/ 259414 w 259414"/>
                  <a:gd name="connsiteY1" fmla="*/ 0 h 132301"/>
                  <a:gd name="connsiteX2" fmla="*/ 255976 w 259414"/>
                  <a:gd name="connsiteY2" fmla="*/ 99891 h 132301"/>
                  <a:gd name="connsiteX3" fmla="*/ 31917 w 259414"/>
                  <a:gd name="connsiteY3" fmla="*/ 129693 h 132301"/>
                  <a:gd name="connsiteX4" fmla="*/ 19348 w 259414"/>
                  <a:gd name="connsiteY4" fmla="*/ 16571 h 132301"/>
                  <a:gd name="connsiteX0" fmla="*/ 19348 w 259414"/>
                  <a:gd name="connsiteY0" fmla="*/ 7046 h 132301"/>
                  <a:gd name="connsiteX1" fmla="*/ 259414 w 259414"/>
                  <a:gd name="connsiteY1" fmla="*/ 0 h 132301"/>
                  <a:gd name="connsiteX2" fmla="*/ 255976 w 259414"/>
                  <a:gd name="connsiteY2" fmla="*/ 99891 h 132301"/>
                  <a:gd name="connsiteX3" fmla="*/ 31917 w 259414"/>
                  <a:gd name="connsiteY3" fmla="*/ 129693 h 132301"/>
                  <a:gd name="connsiteX4" fmla="*/ 19348 w 259414"/>
                  <a:gd name="connsiteY4" fmla="*/ 7046 h 132301"/>
                  <a:gd name="connsiteX0" fmla="*/ 14472 w 254538"/>
                  <a:gd name="connsiteY0" fmla="*/ 7046 h 132301"/>
                  <a:gd name="connsiteX1" fmla="*/ 254538 w 254538"/>
                  <a:gd name="connsiteY1" fmla="*/ 0 h 132301"/>
                  <a:gd name="connsiteX2" fmla="*/ 251100 w 254538"/>
                  <a:gd name="connsiteY2" fmla="*/ 99891 h 132301"/>
                  <a:gd name="connsiteX3" fmla="*/ 27041 w 254538"/>
                  <a:gd name="connsiteY3" fmla="*/ 129693 h 132301"/>
                  <a:gd name="connsiteX4" fmla="*/ 14472 w 254538"/>
                  <a:gd name="connsiteY4" fmla="*/ 7046 h 132301"/>
                  <a:gd name="connsiteX0" fmla="*/ 14472 w 254538"/>
                  <a:gd name="connsiteY0" fmla="*/ 7046 h 129980"/>
                  <a:gd name="connsiteX1" fmla="*/ 254538 w 254538"/>
                  <a:gd name="connsiteY1" fmla="*/ 0 h 129980"/>
                  <a:gd name="connsiteX2" fmla="*/ 251100 w 254538"/>
                  <a:gd name="connsiteY2" fmla="*/ 99891 h 129980"/>
                  <a:gd name="connsiteX3" fmla="*/ 27041 w 254538"/>
                  <a:gd name="connsiteY3" fmla="*/ 129693 h 129980"/>
                  <a:gd name="connsiteX4" fmla="*/ 14472 w 254538"/>
                  <a:gd name="connsiteY4" fmla="*/ 7046 h 129980"/>
                  <a:gd name="connsiteX0" fmla="*/ 14472 w 254538"/>
                  <a:gd name="connsiteY0" fmla="*/ 7046 h 130266"/>
                  <a:gd name="connsiteX1" fmla="*/ 254538 w 254538"/>
                  <a:gd name="connsiteY1" fmla="*/ 0 h 130266"/>
                  <a:gd name="connsiteX2" fmla="*/ 253481 w 254538"/>
                  <a:gd name="connsiteY2" fmla="*/ 116560 h 130266"/>
                  <a:gd name="connsiteX3" fmla="*/ 27041 w 254538"/>
                  <a:gd name="connsiteY3" fmla="*/ 129693 h 130266"/>
                  <a:gd name="connsiteX4" fmla="*/ 14472 w 254538"/>
                  <a:gd name="connsiteY4" fmla="*/ 7046 h 130266"/>
                  <a:gd name="connsiteX0" fmla="*/ 10688 w 250754"/>
                  <a:gd name="connsiteY0" fmla="*/ 7046 h 130266"/>
                  <a:gd name="connsiteX1" fmla="*/ 250754 w 250754"/>
                  <a:gd name="connsiteY1" fmla="*/ 0 h 130266"/>
                  <a:gd name="connsiteX2" fmla="*/ 249697 w 250754"/>
                  <a:gd name="connsiteY2" fmla="*/ 116560 h 130266"/>
                  <a:gd name="connsiteX3" fmla="*/ 23257 w 250754"/>
                  <a:gd name="connsiteY3" fmla="*/ 129693 h 130266"/>
                  <a:gd name="connsiteX4" fmla="*/ 10688 w 250754"/>
                  <a:gd name="connsiteY4" fmla="*/ 7046 h 130266"/>
                  <a:gd name="connsiteX0" fmla="*/ 10688 w 250754"/>
                  <a:gd name="connsiteY0" fmla="*/ 7046 h 129693"/>
                  <a:gd name="connsiteX1" fmla="*/ 250754 w 250754"/>
                  <a:gd name="connsiteY1" fmla="*/ 0 h 129693"/>
                  <a:gd name="connsiteX2" fmla="*/ 249697 w 250754"/>
                  <a:gd name="connsiteY2" fmla="*/ 116560 h 129693"/>
                  <a:gd name="connsiteX3" fmla="*/ 23257 w 250754"/>
                  <a:gd name="connsiteY3" fmla="*/ 129693 h 129693"/>
                  <a:gd name="connsiteX4" fmla="*/ 10688 w 250754"/>
                  <a:gd name="connsiteY4" fmla="*/ 7046 h 129693"/>
                  <a:gd name="connsiteX0" fmla="*/ 10688 w 250754"/>
                  <a:gd name="connsiteY0" fmla="*/ 7046 h 129693"/>
                  <a:gd name="connsiteX1" fmla="*/ 250754 w 250754"/>
                  <a:gd name="connsiteY1" fmla="*/ 0 h 129693"/>
                  <a:gd name="connsiteX2" fmla="*/ 249697 w 250754"/>
                  <a:gd name="connsiteY2" fmla="*/ 116560 h 129693"/>
                  <a:gd name="connsiteX3" fmla="*/ 23257 w 250754"/>
                  <a:gd name="connsiteY3" fmla="*/ 129693 h 129693"/>
                  <a:gd name="connsiteX4" fmla="*/ 10688 w 250754"/>
                  <a:gd name="connsiteY4" fmla="*/ 7046 h 129693"/>
                  <a:gd name="connsiteX0" fmla="*/ 10688 w 250754"/>
                  <a:gd name="connsiteY0" fmla="*/ 7046 h 129693"/>
                  <a:gd name="connsiteX1" fmla="*/ 250754 w 250754"/>
                  <a:gd name="connsiteY1" fmla="*/ 0 h 129693"/>
                  <a:gd name="connsiteX2" fmla="*/ 240172 w 250754"/>
                  <a:gd name="connsiteY2" fmla="*/ 116560 h 129693"/>
                  <a:gd name="connsiteX3" fmla="*/ 23257 w 250754"/>
                  <a:gd name="connsiteY3" fmla="*/ 129693 h 129693"/>
                  <a:gd name="connsiteX4" fmla="*/ 10688 w 250754"/>
                  <a:gd name="connsiteY4" fmla="*/ 7046 h 129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4" h="129693">
                    <a:moveTo>
                      <a:pt x="10688" y="7046"/>
                    </a:moveTo>
                    <a:cubicBezTo>
                      <a:pt x="60113" y="3289"/>
                      <a:pt x="197189" y="1383"/>
                      <a:pt x="250754" y="0"/>
                    </a:cubicBezTo>
                    <a:cubicBezTo>
                      <a:pt x="249314" y="55956"/>
                      <a:pt x="239194" y="83039"/>
                      <a:pt x="240172" y="116560"/>
                    </a:cubicBezTo>
                    <a:lnTo>
                      <a:pt x="23257" y="129693"/>
                    </a:lnTo>
                    <a:cubicBezTo>
                      <a:pt x="-1497" y="90406"/>
                      <a:pt x="-7781" y="46521"/>
                      <a:pt x="10688" y="7046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4" name="フリーフォーム 143">
                <a:extLst>
                  <a:ext uri="{FF2B5EF4-FFF2-40B4-BE49-F238E27FC236}">
                    <a16:creationId xmlns:a16="http://schemas.microsoft.com/office/drawing/2014/main" id="{A705CCF6-73C5-844F-AEC8-9549317A9FFA}"/>
                  </a:ext>
                </a:extLst>
              </p:cNvPr>
              <p:cNvSpPr/>
              <p:nvPr/>
            </p:nvSpPr>
            <p:spPr>
              <a:xfrm rot="6308016" flipV="1">
                <a:off x="10631381" y="2102131"/>
                <a:ext cx="63953" cy="102820"/>
              </a:xfrm>
              <a:custGeom>
                <a:avLst/>
                <a:gdLst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12935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766"/>
                  <a:gd name="connsiteY0" fmla="*/ 22656 h 270655"/>
                  <a:gd name="connsiteX1" fmla="*/ 132781 w 186766"/>
                  <a:gd name="connsiteY1" fmla="*/ 10087 h 270655"/>
                  <a:gd name="connsiteX2" fmla="*/ 186200 w 186766"/>
                  <a:gd name="connsiteY2" fmla="*/ 12935 h 270655"/>
                  <a:gd name="connsiteX3" fmla="*/ 167444 w 186766"/>
                  <a:gd name="connsiteY3" fmla="*/ 138920 h 270655"/>
                  <a:gd name="connsiteX4" fmla="*/ 170488 w 186766"/>
                  <a:gd name="connsiteY4" fmla="*/ 226904 h 270655"/>
                  <a:gd name="connsiteX5" fmla="*/ 170488 w 186766"/>
                  <a:gd name="connsiteY5" fmla="*/ 261469 h 270655"/>
                  <a:gd name="connsiteX6" fmla="*/ 16517 w 186766"/>
                  <a:gd name="connsiteY6" fmla="*/ 248900 h 270655"/>
                  <a:gd name="connsiteX7" fmla="*/ 19660 w 186766"/>
                  <a:gd name="connsiteY7" fmla="*/ 22656 h 270655"/>
                  <a:gd name="connsiteX0" fmla="*/ 19660 w 186766"/>
                  <a:gd name="connsiteY0" fmla="*/ 22656 h 276069"/>
                  <a:gd name="connsiteX1" fmla="*/ 132781 w 186766"/>
                  <a:gd name="connsiteY1" fmla="*/ 10087 h 276069"/>
                  <a:gd name="connsiteX2" fmla="*/ 186200 w 186766"/>
                  <a:gd name="connsiteY2" fmla="*/ 12935 h 276069"/>
                  <a:gd name="connsiteX3" fmla="*/ 167444 w 186766"/>
                  <a:gd name="connsiteY3" fmla="*/ 138920 h 276069"/>
                  <a:gd name="connsiteX4" fmla="*/ 170488 w 186766"/>
                  <a:gd name="connsiteY4" fmla="*/ 261469 h 276069"/>
                  <a:gd name="connsiteX5" fmla="*/ 16517 w 186766"/>
                  <a:gd name="connsiteY5" fmla="*/ 248900 h 276069"/>
                  <a:gd name="connsiteX6" fmla="*/ 19660 w 186766"/>
                  <a:gd name="connsiteY6" fmla="*/ 22656 h 276069"/>
                  <a:gd name="connsiteX0" fmla="*/ 43242 w 210348"/>
                  <a:gd name="connsiteY0" fmla="*/ 22656 h 275020"/>
                  <a:gd name="connsiteX1" fmla="*/ 156363 w 210348"/>
                  <a:gd name="connsiteY1" fmla="*/ 10087 h 275020"/>
                  <a:gd name="connsiteX2" fmla="*/ 209782 w 210348"/>
                  <a:gd name="connsiteY2" fmla="*/ 12935 h 275020"/>
                  <a:gd name="connsiteX3" fmla="*/ 191026 w 210348"/>
                  <a:gd name="connsiteY3" fmla="*/ 138920 h 275020"/>
                  <a:gd name="connsiteX4" fmla="*/ 194070 w 210348"/>
                  <a:gd name="connsiteY4" fmla="*/ 261469 h 275020"/>
                  <a:gd name="connsiteX5" fmla="*/ 9143 w 210348"/>
                  <a:gd name="connsiteY5" fmla="*/ 246519 h 275020"/>
                  <a:gd name="connsiteX6" fmla="*/ 43242 w 210348"/>
                  <a:gd name="connsiteY6" fmla="*/ 22656 h 275020"/>
                  <a:gd name="connsiteX0" fmla="*/ 34099 w 201205"/>
                  <a:gd name="connsiteY0" fmla="*/ 22656 h 275020"/>
                  <a:gd name="connsiteX1" fmla="*/ 147220 w 201205"/>
                  <a:gd name="connsiteY1" fmla="*/ 10087 h 275020"/>
                  <a:gd name="connsiteX2" fmla="*/ 200639 w 201205"/>
                  <a:gd name="connsiteY2" fmla="*/ 12935 h 275020"/>
                  <a:gd name="connsiteX3" fmla="*/ 181883 w 201205"/>
                  <a:gd name="connsiteY3" fmla="*/ 138920 h 275020"/>
                  <a:gd name="connsiteX4" fmla="*/ 184927 w 201205"/>
                  <a:gd name="connsiteY4" fmla="*/ 261469 h 275020"/>
                  <a:gd name="connsiteX5" fmla="*/ 0 w 201205"/>
                  <a:gd name="connsiteY5" fmla="*/ 246519 h 275020"/>
                  <a:gd name="connsiteX6" fmla="*/ 34099 w 201205"/>
                  <a:gd name="connsiteY6" fmla="*/ 22656 h 275020"/>
                  <a:gd name="connsiteX0" fmla="*/ 34099 w 201205"/>
                  <a:gd name="connsiteY0" fmla="*/ 22656 h 301693"/>
                  <a:gd name="connsiteX1" fmla="*/ 147220 w 201205"/>
                  <a:gd name="connsiteY1" fmla="*/ 10087 h 301693"/>
                  <a:gd name="connsiteX2" fmla="*/ 200639 w 201205"/>
                  <a:gd name="connsiteY2" fmla="*/ 12935 h 301693"/>
                  <a:gd name="connsiteX3" fmla="*/ 181883 w 201205"/>
                  <a:gd name="connsiteY3" fmla="*/ 138920 h 301693"/>
                  <a:gd name="connsiteX4" fmla="*/ 184927 w 201205"/>
                  <a:gd name="connsiteY4" fmla="*/ 261469 h 301693"/>
                  <a:gd name="connsiteX5" fmla="*/ 110986 w 201205"/>
                  <a:gd name="connsiteY5" fmla="*/ 301484 h 301693"/>
                  <a:gd name="connsiteX6" fmla="*/ 0 w 201205"/>
                  <a:gd name="connsiteY6" fmla="*/ 246519 h 301693"/>
                  <a:gd name="connsiteX7" fmla="*/ 34099 w 201205"/>
                  <a:gd name="connsiteY7" fmla="*/ 22656 h 301693"/>
                  <a:gd name="connsiteX0" fmla="*/ 34099 w 201205"/>
                  <a:gd name="connsiteY0" fmla="*/ 22656 h 301839"/>
                  <a:gd name="connsiteX1" fmla="*/ 147220 w 201205"/>
                  <a:gd name="connsiteY1" fmla="*/ 10087 h 301839"/>
                  <a:gd name="connsiteX2" fmla="*/ 200639 w 201205"/>
                  <a:gd name="connsiteY2" fmla="*/ 12935 h 301839"/>
                  <a:gd name="connsiteX3" fmla="*/ 181883 w 201205"/>
                  <a:gd name="connsiteY3" fmla="*/ 138920 h 301839"/>
                  <a:gd name="connsiteX4" fmla="*/ 189689 w 201205"/>
                  <a:gd name="connsiteY4" fmla="*/ 270994 h 301839"/>
                  <a:gd name="connsiteX5" fmla="*/ 110986 w 201205"/>
                  <a:gd name="connsiteY5" fmla="*/ 301484 h 301839"/>
                  <a:gd name="connsiteX6" fmla="*/ 0 w 201205"/>
                  <a:gd name="connsiteY6" fmla="*/ 246519 h 301839"/>
                  <a:gd name="connsiteX7" fmla="*/ 34099 w 201205"/>
                  <a:gd name="connsiteY7" fmla="*/ 22656 h 301839"/>
                  <a:gd name="connsiteX0" fmla="*/ 34099 w 201205"/>
                  <a:gd name="connsiteY0" fmla="*/ 22656 h 301839"/>
                  <a:gd name="connsiteX1" fmla="*/ 147220 w 201205"/>
                  <a:gd name="connsiteY1" fmla="*/ 10087 h 301839"/>
                  <a:gd name="connsiteX2" fmla="*/ 200639 w 201205"/>
                  <a:gd name="connsiteY2" fmla="*/ 12935 h 301839"/>
                  <a:gd name="connsiteX3" fmla="*/ 181883 w 201205"/>
                  <a:gd name="connsiteY3" fmla="*/ 138920 h 301839"/>
                  <a:gd name="connsiteX4" fmla="*/ 189689 w 201205"/>
                  <a:gd name="connsiteY4" fmla="*/ 270994 h 301839"/>
                  <a:gd name="connsiteX5" fmla="*/ 110986 w 201205"/>
                  <a:gd name="connsiteY5" fmla="*/ 301484 h 301839"/>
                  <a:gd name="connsiteX6" fmla="*/ 0 w 201205"/>
                  <a:gd name="connsiteY6" fmla="*/ 246519 h 301839"/>
                  <a:gd name="connsiteX7" fmla="*/ 34099 w 201205"/>
                  <a:gd name="connsiteY7" fmla="*/ 22656 h 301839"/>
                  <a:gd name="connsiteX0" fmla="*/ 36480 w 201205"/>
                  <a:gd name="connsiteY0" fmla="*/ 16232 h 316846"/>
                  <a:gd name="connsiteX1" fmla="*/ 147220 w 201205"/>
                  <a:gd name="connsiteY1" fmla="*/ 25094 h 316846"/>
                  <a:gd name="connsiteX2" fmla="*/ 200639 w 201205"/>
                  <a:gd name="connsiteY2" fmla="*/ 27942 h 316846"/>
                  <a:gd name="connsiteX3" fmla="*/ 181883 w 201205"/>
                  <a:gd name="connsiteY3" fmla="*/ 153927 h 316846"/>
                  <a:gd name="connsiteX4" fmla="*/ 189689 w 201205"/>
                  <a:gd name="connsiteY4" fmla="*/ 286001 h 316846"/>
                  <a:gd name="connsiteX5" fmla="*/ 110986 w 201205"/>
                  <a:gd name="connsiteY5" fmla="*/ 316491 h 316846"/>
                  <a:gd name="connsiteX6" fmla="*/ 0 w 201205"/>
                  <a:gd name="connsiteY6" fmla="*/ 261526 h 316846"/>
                  <a:gd name="connsiteX7" fmla="*/ 36480 w 201205"/>
                  <a:gd name="connsiteY7" fmla="*/ 16232 h 316846"/>
                  <a:gd name="connsiteX0" fmla="*/ 36480 w 201205"/>
                  <a:gd name="connsiteY0" fmla="*/ 251 h 300865"/>
                  <a:gd name="connsiteX1" fmla="*/ 147220 w 201205"/>
                  <a:gd name="connsiteY1" fmla="*/ 9113 h 300865"/>
                  <a:gd name="connsiteX2" fmla="*/ 200639 w 201205"/>
                  <a:gd name="connsiteY2" fmla="*/ 11961 h 300865"/>
                  <a:gd name="connsiteX3" fmla="*/ 181883 w 201205"/>
                  <a:gd name="connsiteY3" fmla="*/ 137946 h 300865"/>
                  <a:gd name="connsiteX4" fmla="*/ 189689 w 201205"/>
                  <a:gd name="connsiteY4" fmla="*/ 270020 h 300865"/>
                  <a:gd name="connsiteX5" fmla="*/ 110986 w 201205"/>
                  <a:gd name="connsiteY5" fmla="*/ 300510 h 300865"/>
                  <a:gd name="connsiteX6" fmla="*/ 0 w 201205"/>
                  <a:gd name="connsiteY6" fmla="*/ 245545 h 300865"/>
                  <a:gd name="connsiteX7" fmla="*/ 36480 w 201205"/>
                  <a:gd name="connsiteY7" fmla="*/ 251 h 300865"/>
                  <a:gd name="connsiteX0" fmla="*/ 34099 w 201205"/>
                  <a:gd name="connsiteY0" fmla="*/ 196 h 303191"/>
                  <a:gd name="connsiteX1" fmla="*/ 147220 w 201205"/>
                  <a:gd name="connsiteY1" fmla="*/ 11439 h 303191"/>
                  <a:gd name="connsiteX2" fmla="*/ 200639 w 201205"/>
                  <a:gd name="connsiteY2" fmla="*/ 14287 h 303191"/>
                  <a:gd name="connsiteX3" fmla="*/ 181883 w 201205"/>
                  <a:gd name="connsiteY3" fmla="*/ 140272 h 303191"/>
                  <a:gd name="connsiteX4" fmla="*/ 189689 w 201205"/>
                  <a:gd name="connsiteY4" fmla="*/ 272346 h 303191"/>
                  <a:gd name="connsiteX5" fmla="*/ 110986 w 201205"/>
                  <a:gd name="connsiteY5" fmla="*/ 302836 h 303191"/>
                  <a:gd name="connsiteX6" fmla="*/ 0 w 201205"/>
                  <a:gd name="connsiteY6" fmla="*/ 247871 h 303191"/>
                  <a:gd name="connsiteX7" fmla="*/ 34099 w 201205"/>
                  <a:gd name="connsiteY7" fmla="*/ 196 h 303191"/>
                  <a:gd name="connsiteX0" fmla="*/ 34099 w 201205"/>
                  <a:gd name="connsiteY0" fmla="*/ 196 h 303191"/>
                  <a:gd name="connsiteX1" fmla="*/ 147220 w 201205"/>
                  <a:gd name="connsiteY1" fmla="*/ 11439 h 303191"/>
                  <a:gd name="connsiteX2" fmla="*/ 200639 w 201205"/>
                  <a:gd name="connsiteY2" fmla="*/ 14287 h 303191"/>
                  <a:gd name="connsiteX3" fmla="*/ 181883 w 201205"/>
                  <a:gd name="connsiteY3" fmla="*/ 140272 h 303191"/>
                  <a:gd name="connsiteX4" fmla="*/ 189689 w 201205"/>
                  <a:gd name="connsiteY4" fmla="*/ 272346 h 303191"/>
                  <a:gd name="connsiteX5" fmla="*/ 110986 w 201205"/>
                  <a:gd name="connsiteY5" fmla="*/ 302836 h 303191"/>
                  <a:gd name="connsiteX6" fmla="*/ 0 w 201205"/>
                  <a:gd name="connsiteY6" fmla="*/ 247871 h 303191"/>
                  <a:gd name="connsiteX7" fmla="*/ 34099 w 201205"/>
                  <a:gd name="connsiteY7" fmla="*/ 196 h 303191"/>
                  <a:gd name="connsiteX0" fmla="*/ 34099 w 201205"/>
                  <a:gd name="connsiteY0" fmla="*/ 0 h 302995"/>
                  <a:gd name="connsiteX1" fmla="*/ 147220 w 201205"/>
                  <a:gd name="connsiteY1" fmla="*/ 11243 h 302995"/>
                  <a:gd name="connsiteX2" fmla="*/ 200639 w 201205"/>
                  <a:gd name="connsiteY2" fmla="*/ 14091 h 302995"/>
                  <a:gd name="connsiteX3" fmla="*/ 181883 w 201205"/>
                  <a:gd name="connsiteY3" fmla="*/ 140076 h 302995"/>
                  <a:gd name="connsiteX4" fmla="*/ 189689 w 201205"/>
                  <a:gd name="connsiteY4" fmla="*/ 272150 h 302995"/>
                  <a:gd name="connsiteX5" fmla="*/ 110986 w 201205"/>
                  <a:gd name="connsiteY5" fmla="*/ 302640 h 302995"/>
                  <a:gd name="connsiteX6" fmla="*/ 0 w 201205"/>
                  <a:gd name="connsiteY6" fmla="*/ 247675 h 302995"/>
                  <a:gd name="connsiteX7" fmla="*/ 34099 w 201205"/>
                  <a:gd name="connsiteY7" fmla="*/ 0 h 302995"/>
                  <a:gd name="connsiteX0" fmla="*/ 34099 w 201454"/>
                  <a:gd name="connsiteY0" fmla="*/ 0 h 302995"/>
                  <a:gd name="connsiteX1" fmla="*/ 147220 w 201454"/>
                  <a:gd name="connsiteY1" fmla="*/ 11243 h 302995"/>
                  <a:gd name="connsiteX2" fmla="*/ 200639 w 201454"/>
                  <a:gd name="connsiteY2" fmla="*/ 14091 h 302995"/>
                  <a:gd name="connsiteX3" fmla="*/ 189027 w 201454"/>
                  <a:gd name="connsiteY3" fmla="*/ 135314 h 302995"/>
                  <a:gd name="connsiteX4" fmla="*/ 189689 w 201454"/>
                  <a:gd name="connsiteY4" fmla="*/ 272150 h 302995"/>
                  <a:gd name="connsiteX5" fmla="*/ 110986 w 201454"/>
                  <a:gd name="connsiteY5" fmla="*/ 302640 h 302995"/>
                  <a:gd name="connsiteX6" fmla="*/ 0 w 201454"/>
                  <a:gd name="connsiteY6" fmla="*/ 247675 h 302995"/>
                  <a:gd name="connsiteX7" fmla="*/ 34099 w 201454"/>
                  <a:gd name="connsiteY7" fmla="*/ 0 h 302995"/>
                  <a:gd name="connsiteX0" fmla="*/ 34099 w 201454"/>
                  <a:gd name="connsiteY0" fmla="*/ 0 h 302995"/>
                  <a:gd name="connsiteX1" fmla="*/ 135314 w 201454"/>
                  <a:gd name="connsiteY1" fmla="*/ 11243 h 302995"/>
                  <a:gd name="connsiteX2" fmla="*/ 200639 w 201454"/>
                  <a:gd name="connsiteY2" fmla="*/ 14091 h 302995"/>
                  <a:gd name="connsiteX3" fmla="*/ 189027 w 201454"/>
                  <a:gd name="connsiteY3" fmla="*/ 135314 h 302995"/>
                  <a:gd name="connsiteX4" fmla="*/ 189689 w 201454"/>
                  <a:gd name="connsiteY4" fmla="*/ 272150 h 302995"/>
                  <a:gd name="connsiteX5" fmla="*/ 110986 w 201454"/>
                  <a:gd name="connsiteY5" fmla="*/ 302640 h 302995"/>
                  <a:gd name="connsiteX6" fmla="*/ 0 w 201454"/>
                  <a:gd name="connsiteY6" fmla="*/ 247675 h 302995"/>
                  <a:gd name="connsiteX7" fmla="*/ 34099 w 201454"/>
                  <a:gd name="connsiteY7" fmla="*/ 0 h 302995"/>
                  <a:gd name="connsiteX0" fmla="*/ 34099 w 201454"/>
                  <a:gd name="connsiteY0" fmla="*/ 0 h 302995"/>
                  <a:gd name="connsiteX1" fmla="*/ 135314 w 201454"/>
                  <a:gd name="connsiteY1" fmla="*/ 11243 h 302995"/>
                  <a:gd name="connsiteX2" fmla="*/ 200639 w 201454"/>
                  <a:gd name="connsiteY2" fmla="*/ 14091 h 302995"/>
                  <a:gd name="connsiteX3" fmla="*/ 189027 w 201454"/>
                  <a:gd name="connsiteY3" fmla="*/ 135314 h 302995"/>
                  <a:gd name="connsiteX4" fmla="*/ 189689 w 201454"/>
                  <a:gd name="connsiteY4" fmla="*/ 272150 h 302995"/>
                  <a:gd name="connsiteX5" fmla="*/ 110986 w 201454"/>
                  <a:gd name="connsiteY5" fmla="*/ 302640 h 302995"/>
                  <a:gd name="connsiteX6" fmla="*/ 0 w 201454"/>
                  <a:gd name="connsiteY6" fmla="*/ 247675 h 302995"/>
                  <a:gd name="connsiteX7" fmla="*/ 34099 w 201454"/>
                  <a:gd name="connsiteY7" fmla="*/ 0 h 302995"/>
                  <a:gd name="connsiteX0" fmla="*/ 34099 w 200639"/>
                  <a:gd name="connsiteY0" fmla="*/ 0 h 302995"/>
                  <a:gd name="connsiteX1" fmla="*/ 135314 w 200639"/>
                  <a:gd name="connsiteY1" fmla="*/ 11243 h 302995"/>
                  <a:gd name="connsiteX2" fmla="*/ 200639 w 200639"/>
                  <a:gd name="connsiteY2" fmla="*/ 14091 h 302995"/>
                  <a:gd name="connsiteX3" fmla="*/ 189027 w 200639"/>
                  <a:gd name="connsiteY3" fmla="*/ 135314 h 302995"/>
                  <a:gd name="connsiteX4" fmla="*/ 189689 w 200639"/>
                  <a:gd name="connsiteY4" fmla="*/ 272150 h 302995"/>
                  <a:gd name="connsiteX5" fmla="*/ 110986 w 200639"/>
                  <a:gd name="connsiteY5" fmla="*/ 302640 h 302995"/>
                  <a:gd name="connsiteX6" fmla="*/ 0 w 200639"/>
                  <a:gd name="connsiteY6" fmla="*/ 247675 h 302995"/>
                  <a:gd name="connsiteX7" fmla="*/ 34099 w 200639"/>
                  <a:gd name="connsiteY7" fmla="*/ 0 h 302995"/>
                  <a:gd name="connsiteX0" fmla="*/ 38529 w 205069"/>
                  <a:gd name="connsiteY0" fmla="*/ 0 h 302995"/>
                  <a:gd name="connsiteX1" fmla="*/ 139744 w 205069"/>
                  <a:gd name="connsiteY1" fmla="*/ 11243 h 302995"/>
                  <a:gd name="connsiteX2" fmla="*/ 205069 w 205069"/>
                  <a:gd name="connsiteY2" fmla="*/ 14091 h 302995"/>
                  <a:gd name="connsiteX3" fmla="*/ 193457 w 205069"/>
                  <a:gd name="connsiteY3" fmla="*/ 135314 h 302995"/>
                  <a:gd name="connsiteX4" fmla="*/ 194119 w 205069"/>
                  <a:gd name="connsiteY4" fmla="*/ 272150 h 302995"/>
                  <a:gd name="connsiteX5" fmla="*/ 115416 w 205069"/>
                  <a:gd name="connsiteY5" fmla="*/ 302640 h 302995"/>
                  <a:gd name="connsiteX6" fmla="*/ 4430 w 205069"/>
                  <a:gd name="connsiteY6" fmla="*/ 247675 h 302995"/>
                  <a:gd name="connsiteX7" fmla="*/ 20166 w 205069"/>
                  <a:gd name="connsiteY7" fmla="*/ 102615 h 302995"/>
                  <a:gd name="connsiteX8" fmla="*/ 38529 w 205069"/>
                  <a:gd name="connsiteY8" fmla="*/ 0 h 302995"/>
                  <a:gd name="connsiteX0" fmla="*/ 38529 w 205069"/>
                  <a:gd name="connsiteY0" fmla="*/ 0 h 302995"/>
                  <a:gd name="connsiteX1" fmla="*/ 139744 w 205069"/>
                  <a:gd name="connsiteY1" fmla="*/ 11243 h 302995"/>
                  <a:gd name="connsiteX2" fmla="*/ 205069 w 205069"/>
                  <a:gd name="connsiteY2" fmla="*/ 14091 h 302995"/>
                  <a:gd name="connsiteX3" fmla="*/ 193457 w 205069"/>
                  <a:gd name="connsiteY3" fmla="*/ 135314 h 302995"/>
                  <a:gd name="connsiteX4" fmla="*/ 194119 w 205069"/>
                  <a:gd name="connsiteY4" fmla="*/ 272150 h 302995"/>
                  <a:gd name="connsiteX5" fmla="*/ 115416 w 205069"/>
                  <a:gd name="connsiteY5" fmla="*/ 302640 h 302995"/>
                  <a:gd name="connsiteX6" fmla="*/ 4430 w 205069"/>
                  <a:gd name="connsiteY6" fmla="*/ 247675 h 302995"/>
                  <a:gd name="connsiteX7" fmla="*/ 20166 w 205069"/>
                  <a:gd name="connsiteY7" fmla="*/ 102615 h 302995"/>
                  <a:gd name="connsiteX8" fmla="*/ 38529 w 205069"/>
                  <a:gd name="connsiteY8" fmla="*/ 0 h 302995"/>
                  <a:gd name="connsiteX0" fmla="*/ 34099 w 200639"/>
                  <a:gd name="connsiteY0" fmla="*/ 0 h 302995"/>
                  <a:gd name="connsiteX1" fmla="*/ 135314 w 200639"/>
                  <a:gd name="connsiteY1" fmla="*/ 11243 h 302995"/>
                  <a:gd name="connsiteX2" fmla="*/ 200639 w 200639"/>
                  <a:gd name="connsiteY2" fmla="*/ 14091 h 302995"/>
                  <a:gd name="connsiteX3" fmla="*/ 189027 w 200639"/>
                  <a:gd name="connsiteY3" fmla="*/ 135314 h 302995"/>
                  <a:gd name="connsiteX4" fmla="*/ 189689 w 200639"/>
                  <a:gd name="connsiteY4" fmla="*/ 272150 h 302995"/>
                  <a:gd name="connsiteX5" fmla="*/ 110986 w 200639"/>
                  <a:gd name="connsiteY5" fmla="*/ 302640 h 302995"/>
                  <a:gd name="connsiteX6" fmla="*/ 0 w 200639"/>
                  <a:gd name="connsiteY6" fmla="*/ 247675 h 302995"/>
                  <a:gd name="connsiteX7" fmla="*/ 15736 w 200639"/>
                  <a:gd name="connsiteY7" fmla="*/ 102615 h 302995"/>
                  <a:gd name="connsiteX8" fmla="*/ 34099 w 200639"/>
                  <a:gd name="connsiteY8" fmla="*/ 0 h 302995"/>
                  <a:gd name="connsiteX0" fmla="*/ 29336 w 200639"/>
                  <a:gd name="connsiteY0" fmla="*/ 0 h 293470"/>
                  <a:gd name="connsiteX1" fmla="*/ 135314 w 200639"/>
                  <a:gd name="connsiteY1" fmla="*/ 1718 h 293470"/>
                  <a:gd name="connsiteX2" fmla="*/ 200639 w 200639"/>
                  <a:gd name="connsiteY2" fmla="*/ 4566 h 293470"/>
                  <a:gd name="connsiteX3" fmla="*/ 189027 w 200639"/>
                  <a:gd name="connsiteY3" fmla="*/ 125789 h 293470"/>
                  <a:gd name="connsiteX4" fmla="*/ 189689 w 200639"/>
                  <a:gd name="connsiteY4" fmla="*/ 262625 h 293470"/>
                  <a:gd name="connsiteX5" fmla="*/ 110986 w 200639"/>
                  <a:gd name="connsiteY5" fmla="*/ 293115 h 293470"/>
                  <a:gd name="connsiteX6" fmla="*/ 0 w 200639"/>
                  <a:gd name="connsiteY6" fmla="*/ 238150 h 293470"/>
                  <a:gd name="connsiteX7" fmla="*/ 15736 w 200639"/>
                  <a:gd name="connsiteY7" fmla="*/ 93090 h 293470"/>
                  <a:gd name="connsiteX8" fmla="*/ 29336 w 200639"/>
                  <a:gd name="connsiteY8" fmla="*/ 0 h 293470"/>
                  <a:gd name="connsiteX0" fmla="*/ 29336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5601 h 294505"/>
                  <a:gd name="connsiteX3" fmla="*/ 189027 w 200639"/>
                  <a:gd name="connsiteY3" fmla="*/ 126824 h 294505"/>
                  <a:gd name="connsiteX4" fmla="*/ 189689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15736 w 200639"/>
                  <a:gd name="connsiteY7" fmla="*/ 94125 h 294505"/>
                  <a:gd name="connsiteX8" fmla="*/ 29336 w 200639"/>
                  <a:gd name="connsiteY8" fmla="*/ 1035 h 294505"/>
                  <a:gd name="connsiteX0" fmla="*/ 29336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12744 h 294505"/>
                  <a:gd name="connsiteX3" fmla="*/ 189027 w 200639"/>
                  <a:gd name="connsiteY3" fmla="*/ 126824 h 294505"/>
                  <a:gd name="connsiteX4" fmla="*/ 189689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15736 w 200639"/>
                  <a:gd name="connsiteY7" fmla="*/ 94125 h 294505"/>
                  <a:gd name="connsiteX8" fmla="*/ 29336 w 200639"/>
                  <a:gd name="connsiteY8" fmla="*/ 1035 h 294505"/>
                  <a:gd name="connsiteX0" fmla="*/ 29336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12744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15736 w 200639"/>
                  <a:gd name="connsiteY7" fmla="*/ 94125 h 294505"/>
                  <a:gd name="connsiteX8" fmla="*/ 29336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12744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15736 w 200639"/>
                  <a:gd name="connsiteY7" fmla="*/ 94125 h 294505"/>
                  <a:gd name="connsiteX8" fmla="*/ 34098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12744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20499 w 200639"/>
                  <a:gd name="connsiteY7" fmla="*/ 103650 h 294505"/>
                  <a:gd name="connsiteX8" fmla="*/ 34098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5601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20499 w 200639"/>
                  <a:gd name="connsiteY7" fmla="*/ 103650 h 294505"/>
                  <a:gd name="connsiteX8" fmla="*/ 34098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5601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20499 w 200639"/>
                  <a:gd name="connsiteY7" fmla="*/ 103650 h 294505"/>
                  <a:gd name="connsiteX8" fmla="*/ 34098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5601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20499 w 200639"/>
                  <a:gd name="connsiteY7" fmla="*/ 103650 h 294505"/>
                  <a:gd name="connsiteX8" fmla="*/ 34098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5601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20499 w 200639"/>
                  <a:gd name="connsiteY7" fmla="*/ 103650 h 294505"/>
                  <a:gd name="connsiteX8" fmla="*/ 34098 w 200639"/>
                  <a:gd name="connsiteY8" fmla="*/ 1035 h 294505"/>
                  <a:gd name="connsiteX0" fmla="*/ 34098 w 200639"/>
                  <a:gd name="connsiteY0" fmla="*/ 1035 h 285557"/>
                  <a:gd name="connsiteX1" fmla="*/ 135314 w 200639"/>
                  <a:gd name="connsiteY1" fmla="*/ 2753 h 285557"/>
                  <a:gd name="connsiteX2" fmla="*/ 200639 w 200639"/>
                  <a:gd name="connsiteY2" fmla="*/ 5601 h 285557"/>
                  <a:gd name="connsiteX3" fmla="*/ 189027 w 200639"/>
                  <a:gd name="connsiteY3" fmla="*/ 126824 h 285557"/>
                  <a:gd name="connsiteX4" fmla="*/ 175401 w 200639"/>
                  <a:gd name="connsiteY4" fmla="*/ 263660 h 285557"/>
                  <a:gd name="connsiteX5" fmla="*/ 115749 w 200639"/>
                  <a:gd name="connsiteY5" fmla="*/ 284625 h 285557"/>
                  <a:gd name="connsiteX6" fmla="*/ 0 w 200639"/>
                  <a:gd name="connsiteY6" fmla="*/ 239185 h 285557"/>
                  <a:gd name="connsiteX7" fmla="*/ 20499 w 200639"/>
                  <a:gd name="connsiteY7" fmla="*/ 103650 h 285557"/>
                  <a:gd name="connsiteX8" fmla="*/ 34098 w 200639"/>
                  <a:gd name="connsiteY8" fmla="*/ 1035 h 285557"/>
                  <a:gd name="connsiteX0" fmla="*/ 34098 w 200639"/>
                  <a:gd name="connsiteY0" fmla="*/ 1035 h 284989"/>
                  <a:gd name="connsiteX1" fmla="*/ 135314 w 200639"/>
                  <a:gd name="connsiteY1" fmla="*/ 2753 h 284989"/>
                  <a:gd name="connsiteX2" fmla="*/ 200639 w 200639"/>
                  <a:gd name="connsiteY2" fmla="*/ 5601 h 284989"/>
                  <a:gd name="connsiteX3" fmla="*/ 189027 w 200639"/>
                  <a:gd name="connsiteY3" fmla="*/ 126824 h 284989"/>
                  <a:gd name="connsiteX4" fmla="*/ 175401 w 200639"/>
                  <a:gd name="connsiteY4" fmla="*/ 263660 h 284989"/>
                  <a:gd name="connsiteX5" fmla="*/ 115749 w 200639"/>
                  <a:gd name="connsiteY5" fmla="*/ 284625 h 284989"/>
                  <a:gd name="connsiteX6" fmla="*/ 0 w 200639"/>
                  <a:gd name="connsiteY6" fmla="*/ 239185 h 284989"/>
                  <a:gd name="connsiteX7" fmla="*/ 20499 w 200639"/>
                  <a:gd name="connsiteY7" fmla="*/ 103650 h 284989"/>
                  <a:gd name="connsiteX8" fmla="*/ 34098 w 200639"/>
                  <a:gd name="connsiteY8" fmla="*/ 1035 h 284989"/>
                  <a:gd name="connsiteX0" fmla="*/ 34098 w 200639"/>
                  <a:gd name="connsiteY0" fmla="*/ 1035 h 284989"/>
                  <a:gd name="connsiteX1" fmla="*/ 135314 w 200639"/>
                  <a:gd name="connsiteY1" fmla="*/ 2753 h 284989"/>
                  <a:gd name="connsiteX2" fmla="*/ 200639 w 200639"/>
                  <a:gd name="connsiteY2" fmla="*/ 5601 h 284989"/>
                  <a:gd name="connsiteX3" fmla="*/ 189027 w 200639"/>
                  <a:gd name="connsiteY3" fmla="*/ 126824 h 284989"/>
                  <a:gd name="connsiteX4" fmla="*/ 175401 w 200639"/>
                  <a:gd name="connsiteY4" fmla="*/ 263660 h 284989"/>
                  <a:gd name="connsiteX5" fmla="*/ 115749 w 200639"/>
                  <a:gd name="connsiteY5" fmla="*/ 284625 h 284989"/>
                  <a:gd name="connsiteX6" fmla="*/ 0 w 200639"/>
                  <a:gd name="connsiteY6" fmla="*/ 239185 h 284989"/>
                  <a:gd name="connsiteX7" fmla="*/ 20499 w 200639"/>
                  <a:gd name="connsiteY7" fmla="*/ 103650 h 284989"/>
                  <a:gd name="connsiteX8" fmla="*/ 34098 w 200639"/>
                  <a:gd name="connsiteY8" fmla="*/ 1035 h 284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0639" h="284989">
                    <a:moveTo>
                      <a:pt x="34098" y="1035"/>
                    </a:moveTo>
                    <a:cubicBezTo>
                      <a:pt x="89193" y="-667"/>
                      <a:pt x="107557" y="-389"/>
                      <a:pt x="135314" y="2753"/>
                    </a:cubicBezTo>
                    <a:cubicBezTo>
                      <a:pt x="163071" y="5895"/>
                      <a:pt x="165492" y="10323"/>
                      <a:pt x="200639" y="5601"/>
                    </a:cubicBezTo>
                    <a:cubicBezTo>
                      <a:pt x="195304" y="55648"/>
                      <a:pt x="191646" y="85402"/>
                      <a:pt x="189027" y="126824"/>
                    </a:cubicBezTo>
                    <a:cubicBezTo>
                      <a:pt x="186408" y="168246"/>
                      <a:pt x="179676" y="217516"/>
                      <a:pt x="175401" y="263660"/>
                    </a:cubicBezTo>
                    <a:cubicBezTo>
                      <a:pt x="142551" y="276466"/>
                      <a:pt x="146570" y="287117"/>
                      <a:pt x="115749" y="284625"/>
                    </a:cubicBezTo>
                    <a:cubicBezTo>
                      <a:pt x="84928" y="282133"/>
                      <a:pt x="14287" y="273316"/>
                      <a:pt x="0" y="239185"/>
                    </a:cubicBezTo>
                    <a:cubicBezTo>
                      <a:pt x="7144" y="200292"/>
                      <a:pt x="14816" y="144929"/>
                      <a:pt x="20499" y="103650"/>
                    </a:cubicBezTo>
                    <a:cubicBezTo>
                      <a:pt x="26182" y="62371"/>
                      <a:pt x="30044" y="34520"/>
                      <a:pt x="34098" y="1035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5" name="フリーフォーム 144">
                <a:extLst>
                  <a:ext uri="{FF2B5EF4-FFF2-40B4-BE49-F238E27FC236}">
                    <a16:creationId xmlns:a16="http://schemas.microsoft.com/office/drawing/2014/main" id="{B922F050-2B17-8D4F-9F9E-F0B97C7F5BD7}"/>
                  </a:ext>
                </a:extLst>
              </p:cNvPr>
              <p:cNvSpPr/>
              <p:nvPr/>
            </p:nvSpPr>
            <p:spPr>
              <a:xfrm rot="6308016" flipV="1">
                <a:off x="10519521" y="2132783"/>
                <a:ext cx="162944" cy="29211"/>
              </a:xfrm>
              <a:custGeom>
                <a:avLst/>
                <a:gdLst>
                  <a:gd name="connsiteX0" fmla="*/ 456 w 543294"/>
                  <a:gd name="connsiteY0" fmla="*/ 73944 h 80421"/>
                  <a:gd name="connsiteX1" fmla="*/ 138568 w 543294"/>
                  <a:gd name="connsiteY1" fmla="*/ 73944 h 80421"/>
                  <a:gd name="connsiteX2" fmla="*/ 167143 w 543294"/>
                  <a:gd name="connsiteY2" fmla="*/ 69182 h 80421"/>
                  <a:gd name="connsiteX3" fmla="*/ 305256 w 543294"/>
                  <a:gd name="connsiteY3" fmla="*/ 76326 h 80421"/>
                  <a:gd name="connsiteX4" fmla="*/ 340974 w 543294"/>
                  <a:gd name="connsiteY4" fmla="*/ 78707 h 80421"/>
                  <a:gd name="connsiteX5" fmla="*/ 367168 w 543294"/>
                  <a:gd name="connsiteY5" fmla="*/ 50132 h 80421"/>
                  <a:gd name="connsiteX6" fmla="*/ 450512 w 543294"/>
                  <a:gd name="connsiteY6" fmla="*/ 47751 h 80421"/>
                  <a:gd name="connsiteX7" fmla="*/ 510043 w 543294"/>
                  <a:gd name="connsiteY7" fmla="*/ 38226 h 80421"/>
                  <a:gd name="connsiteX8" fmla="*/ 519568 w 543294"/>
                  <a:gd name="connsiteY8" fmla="*/ 26319 h 80421"/>
                  <a:gd name="connsiteX9" fmla="*/ 190956 w 543294"/>
                  <a:gd name="connsiteY9" fmla="*/ 126 h 80421"/>
                  <a:gd name="connsiteX10" fmla="*/ 456 w 543294"/>
                  <a:gd name="connsiteY10" fmla="*/ 73944 h 80421"/>
                  <a:gd name="connsiteX0" fmla="*/ 456 w 522767"/>
                  <a:gd name="connsiteY0" fmla="*/ 74477 h 80954"/>
                  <a:gd name="connsiteX1" fmla="*/ 138568 w 522767"/>
                  <a:gd name="connsiteY1" fmla="*/ 74477 h 80954"/>
                  <a:gd name="connsiteX2" fmla="*/ 167143 w 522767"/>
                  <a:gd name="connsiteY2" fmla="*/ 69715 h 80954"/>
                  <a:gd name="connsiteX3" fmla="*/ 305256 w 522767"/>
                  <a:gd name="connsiteY3" fmla="*/ 76859 h 80954"/>
                  <a:gd name="connsiteX4" fmla="*/ 340974 w 522767"/>
                  <a:gd name="connsiteY4" fmla="*/ 79240 h 80954"/>
                  <a:gd name="connsiteX5" fmla="*/ 367168 w 522767"/>
                  <a:gd name="connsiteY5" fmla="*/ 50665 h 80954"/>
                  <a:gd name="connsiteX6" fmla="*/ 450512 w 522767"/>
                  <a:gd name="connsiteY6" fmla="*/ 48284 h 80954"/>
                  <a:gd name="connsiteX7" fmla="*/ 510043 w 522767"/>
                  <a:gd name="connsiteY7" fmla="*/ 38759 h 80954"/>
                  <a:gd name="connsiteX8" fmla="*/ 190956 w 522767"/>
                  <a:gd name="connsiteY8" fmla="*/ 659 h 80954"/>
                  <a:gd name="connsiteX9" fmla="*/ 456 w 522767"/>
                  <a:gd name="connsiteY9" fmla="*/ 74477 h 80954"/>
                  <a:gd name="connsiteX0" fmla="*/ 456 w 520616"/>
                  <a:gd name="connsiteY0" fmla="*/ 75298 h 81775"/>
                  <a:gd name="connsiteX1" fmla="*/ 138568 w 520616"/>
                  <a:gd name="connsiteY1" fmla="*/ 75298 h 81775"/>
                  <a:gd name="connsiteX2" fmla="*/ 167143 w 520616"/>
                  <a:gd name="connsiteY2" fmla="*/ 70536 h 81775"/>
                  <a:gd name="connsiteX3" fmla="*/ 305256 w 520616"/>
                  <a:gd name="connsiteY3" fmla="*/ 77680 h 81775"/>
                  <a:gd name="connsiteX4" fmla="*/ 340974 w 520616"/>
                  <a:gd name="connsiteY4" fmla="*/ 80061 h 81775"/>
                  <a:gd name="connsiteX5" fmla="*/ 367168 w 520616"/>
                  <a:gd name="connsiteY5" fmla="*/ 51486 h 81775"/>
                  <a:gd name="connsiteX6" fmla="*/ 450512 w 520616"/>
                  <a:gd name="connsiteY6" fmla="*/ 49105 h 81775"/>
                  <a:gd name="connsiteX7" fmla="*/ 507661 w 520616"/>
                  <a:gd name="connsiteY7" fmla="*/ 27674 h 81775"/>
                  <a:gd name="connsiteX8" fmla="*/ 190956 w 520616"/>
                  <a:gd name="connsiteY8" fmla="*/ 1480 h 81775"/>
                  <a:gd name="connsiteX9" fmla="*/ 456 w 520616"/>
                  <a:gd name="connsiteY9" fmla="*/ 75298 h 81775"/>
                  <a:gd name="connsiteX0" fmla="*/ 456 w 507810"/>
                  <a:gd name="connsiteY0" fmla="*/ 77660 h 84137"/>
                  <a:gd name="connsiteX1" fmla="*/ 138568 w 507810"/>
                  <a:gd name="connsiteY1" fmla="*/ 77660 h 84137"/>
                  <a:gd name="connsiteX2" fmla="*/ 167143 w 507810"/>
                  <a:gd name="connsiteY2" fmla="*/ 72898 h 84137"/>
                  <a:gd name="connsiteX3" fmla="*/ 305256 w 507810"/>
                  <a:gd name="connsiteY3" fmla="*/ 80042 h 84137"/>
                  <a:gd name="connsiteX4" fmla="*/ 340974 w 507810"/>
                  <a:gd name="connsiteY4" fmla="*/ 82423 h 84137"/>
                  <a:gd name="connsiteX5" fmla="*/ 367168 w 507810"/>
                  <a:gd name="connsiteY5" fmla="*/ 53848 h 84137"/>
                  <a:gd name="connsiteX6" fmla="*/ 450512 w 507810"/>
                  <a:gd name="connsiteY6" fmla="*/ 51467 h 84137"/>
                  <a:gd name="connsiteX7" fmla="*/ 507661 w 507810"/>
                  <a:gd name="connsiteY7" fmla="*/ 30036 h 84137"/>
                  <a:gd name="connsiteX8" fmla="*/ 190956 w 507810"/>
                  <a:gd name="connsiteY8" fmla="*/ 3842 h 84137"/>
                  <a:gd name="connsiteX9" fmla="*/ 456 w 507810"/>
                  <a:gd name="connsiteY9" fmla="*/ 77660 h 84137"/>
                  <a:gd name="connsiteX0" fmla="*/ 456 w 507810"/>
                  <a:gd name="connsiteY0" fmla="*/ 77660 h 84137"/>
                  <a:gd name="connsiteX1" fmla="*/ 138568 w 507810"/>
                  <a:gd name="connsiteY1" fmla="*/ 77660 h 84137"/>
                  <a:gd name="connsiteX2" fmla="*/ 167143 w 507810"/>
                  <a:gd name="connsiteY2" fmla="*/ 72898 h 84137"/>
                  <a:gd name="connsiteX3" fmla="*/ 305256 w 507810"/>
                  <a:gd name="connsiteY3" fmla="*/ 80042 h 84137"/>
                  <a:gd name="connsiteX4" fmla="*/ 340974 w 507810"/>
                  <a:gd name="connsiteY4" fmla="*/ 82423 h 84137"/>
                  <a:gd name="connsiteX5" fmla="*/ 367168 w 507810"/>
                  <a:gd name="connsiteY5" fmla="*/ 53848 h 84137"/>
                  <a:gd name="connsiteX6" fmla="*/ 450512 w 507810"/>
                  <a:gd name="connsiteY6" fmla="*/ 51467 h 84137"/>
                  <a:gd name="connsiteX7" fmla="*/ 507661 w 507810"/>
                  <a:gd name="connsiteY7" fmla="*/ 30036 h 84137"/>
                  <a:gd name="connsiteX8" fmla="*/ 190956 w 507810"/>
                  <a:gd name="connsiteY8" fmla="*/ 3842 h 84137"/>
                  <a:gd name="connsiteX9" fmla="*/ 456 w 507810"/>
                  <a:gd name="connsiteY9" fmla="*/ 77660 h 84137"/>
                  <a:gd name="connsiteX0" fmla="*/ 456 w 507810"/>
                  <a:gd name="connsiteY0" fmla="*/ 76553 h 83030"/>
                  <a:gd name="connsiteX1" fmla="*/ 138568 w 507810"/>
                  <a:gd name="connsiteY1" fmla="*/ 76553 h 83030"/>
                  <a:gd name="connsiteX2" fmla="*/ 167143 w 507810"/>
                  <a:gd name="connsiteY2" fmla="*/ 71791 h 83030"/>
                  <a:gd name="connsiteX3" fmla="*/ 305256 w 507810"/>
                  <a:gd name="connsiteY3" fmla="*/ 78935 h 83030"/>
                  <a:gd name="connsiteX4" fmla="*/ 340974 w 507810"/>
                  <a:gd name="connsiteY4" fmla="*/ 81316 h 83030"/>
                  <a:gd name="connsiteX5" fmla="*/ 367168 w 507810"/>
                  <a:gd name="connsiteY5" fmla="*/ 52741 h 83030"/>
                  <a:gd name="connsiteX6" fmla="*/ 450512 w 507810"/>
                  <a:gd name="connsiteY6" fmla="*/ 50360 h 83030"/>
                  <a:gd name="connsiteX7" fmla="*/ 507661 w 507810"/>
                  <a:gd name="connsiteY7" fmla="*/ 28929 h 83030"/>
                  <a:gd name="connsiteX8" fmla="*/ 190956 w 507810"/>
                  <a:gd name="connsiteY8" fmla="*/ 2735 h 83030"/>
                  <a:gd name="connsiteX9" fmla="*/ 456 w 507810"/>
                  <a:gd name="connsiteY9" fmla="*/ 76553 h 83030"/>
                  <a:gd name="connsiteX0" fmla="*/ 456 w 507661"/>
                  <a:gd name="connsiteY0" fmla="*/ 76553 h 83030"/>
                  <a:gd name="connsiteX1" fmla="*/ 138568 w 507661"/>
                  <a:gd name="connsiteY1" fmla="*/ 76553 h 83030"/>
                  <a:gd name="connsiteX2" fmla="*/ 167143 w 507661"/>
                  <a:gd name="connsiteY2" fmla="*/ 71791 h 83030"/>
                  <a:gd name="connsiteX3" fmla="*/ 305256 w 507661"/>
                  <a:gd name="connsiteY3" fmla="*/ 78935 h 83030"/>
                  <a:gd name="connsiteX4" fmla="*/ 340974 w 507661"/>
                  <a:gd name="connsiteY4" fmla="*/ 81316 h 83030"/>
                  <a:gd name="connsiteX5" fmla="*/ 367168 w 507661"/>
                  <a:gd name="connsiteY5" fmla="*/ 52741 h 83030"/>
                  <a:gd name="connsiteX6" fmla="*/ 450512 w 507661"/>
                  <a:gd name="connsiteY6" fmla="*/ 50360 h 83030"/>
                  <a:gd name="connsiteX7" fmla="*/ 507661 w 507661"/>
                  <a:gd name="connsiteY7" fmla="*/ 28929 h 83030"/>
                  <a:gd name="connsiteX8" fmla="*/ 190956 w 507661"/>
                  <a:gd name="connsiteY8" fmla="*/ 2735 h 83030"/>
                  <a:gd name="connsiteX9" fmla="*/ 456 w 507661"/>
                  <a:gd name="connsiteY9" fmla="*/ 76553 h 83030"/>
                  <a:gd name="connsiteX0" fmla="*/ 456 w 511636"/>
                  <a:gd name="connsiteY0" fmla="*/ 75316 h 81793"/>
                  <a:gd name="connsiteX1" fmla="*/ 138568 w 511636"/>
                  <a:gd name="connsiteY1" fmla="*/ 75316 h 81793"/>
                  <a:gd name="connsiteX2" fmla="*/ 167143 w 511636"/>
                  <a:gd name="connsiteY2" fmla="*/ 70554 h 81793"/>
                  <a:gd name="connsiteX3" fmla="*/ 305256 w 511636"/>
                  <a:gd name="connsiteY3" fmla="*/ 77698 h 81793"/>
                  <a:gd name="connsiteX4" fmla="*/ 340974 w 511636"/>
                  <a:gd name="connsiteY4" fmla="*/ 80079 h 81793"/>
                  <a:gd name="connsiteX5" fmla="*/ 367168 w 511636"/>
                  <a:gd name="connsiteY5" fmla="*/ 51504 h 81793"/>
                  <a:gd name="connsiteX6" fmla="*/ 507661 w 511636"/>
                  <a:gd name="connsiteY6" fmla="*/ 27692 h 81793"/>
                  <a:gd name="connsiteX7" fmla="*/ 190956 w 511636"/>
                  <a:gd name="connsiteY7" fmla="*/ 1498 h 81793"/>
                  <a:gd name="connsiteX8" fmla="*/ 456 w 511636"/>
                  <a:gd name="connsiteY8" fmla="*/ 75316 h 81793"/>
                  <a:gd name="connsiteX0" fmla="*/ 456 w 511176"/>
                  <a:gd name="connsiteY0" fmla="*/ 75316 h 81793"/>
                  <a:gd name="connsiteX1" fmla="*/ 138568 w 511176"/>
                  <a:gd name="connsiteY1" fmla="*/ 75316 h 81793"/>
                  <a:gd name="connsiteX2" fmla="*/ 167143 w 511176"/>
                  <a:gd name="connsiteY2" fmla="*/ 70554 h 81793"/>
                  <a:gd name="connsiteX3" fmla="*/ 305256 w 511176"/>
                  <a:gd name="connsiteY3" fmla="*/ 77698 h 81793"/>
                  <a:gd name="connsiteX4" fmla="*/ 340974 w 511176"/>
                  <a:gd name="connsiteY4" fmla="*/ 80079 h 81793"/>
                  <a:gd name="connsiteX5" fmla="*/ 345737 w 511176"/>
                  <a:gd name="connsiteY5" fmla="*/ 51504 h 81793"/>
                  <a:gd name="connsiteX6" fmla="*/ 507661 w 511176"/>
                  <a:gd name="connsiteY6" fmla="*/ 27692 h 81793"/>
                  <a:gd name="connsiteX7" fmla="*/ 190956 w 511176"/>
                  <a:gd name="connsiteY7" fmla="*/ 1498 h 81793"/>
                  <a:gd name="connsiteX8" fmla="*/ 456 w 511176"/>
                  <a:gd name="connsiteY8" fmla="*/ 75316 h 81793"/>
                  <a:gd name="connsiteX0" fmla="*/ 456 w 511198"/>
                  <a:gd name="connsiteY0" fmla="*/ 75316 h 80964"/>
                  <a:gd name="connsiteX1" fmla="*/ 138568 w 511198"/>
                  <a:gd name="connsiteY1" fmla="*/ 75316 h 80964"/>
                  <a:gd name="connsiteX2" fmla="*/ 167143 w 511198"/>
                  <a:gd name="connsiteY2" fmla="*/ 70554 h 80964"/>
                  <a:gd name="connsiteX3" fmla="*/ 305256 w 511198"/>
                  <a:gd name="connsiteY3" fmla="*/ 77698 h 80964"/>
                  <a:gd name="connsiteX4" fmla="*/ 333830 w 511198"/>
                  <a:gd name="connsiteY4" fmla="*/ 77697 h 80964"/>
                  <a:gd name="connsiteX5" fmla="*/ 345737 w 511198"/>
                  <a:gd name="connsiteY5" fmla="*/ 51504 h 80964"/>
                  <a:gd name="connsiteX6" fmla="*/ 507661 w 511198"/>
                  <a:gd name="connsiteY6" fmla="*/ 27692 h 80964"/>
                  <a:gd name="connsiteX7" fmla="*/ 190956 w 511198"/>
                  <a:gd name="connsiteY7" fmla="*/ 1498 h 80964"/>
                  <a:gd name="connsiteX8" fmla="*/ 456 w 511198"/>
                  <a:gd name="connsiteY8" fmla="*/ 75316 h 80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1198" h="80964">
                    <a:moveTo>
                      <a:pt x="456" y="75316"/>
                    </a:moveTo>
                    <a:cubicBezTo>
                      <a:pt x="-8275" y="87619"/>
                      <a:pt x="110787" y="76110"/>
                      <a:pt x="138568" y="75316"/>
                    </a:cubicBezTo>
                    <a:cubicBezTo>
                      <a:pt x="166349" y="74522"/>
                      <a:pt x="139362" y="70157"/>
                      <a:pt x="167143" y="70554"/>
                    </a:cubicBezTo>
                    <a:cubicBezTo>
                      <a:pt x="194924" y="70951"/>
                      <a:pt x="277475" y="76508"/>
                      <a:pt x="305256" y="77698"/>
                    </a:cubicBezTo>
                    <a:cubicBezTo>
                      <a:pt x="333037" y="78888"/>
                      <a:pt x="327083" y="82063"/>
                      <a:pt x="333830" y="77697"/>
                    </a:cubicBezTo>
                    <a:cubicBezTo>
                      <a:pt x="340577" y="73331"/>
                      <a:pt x="316765" y="59838"/>
                      <a:pt x="345737" y="51504"/>
                    </a:cubicBezTo>
                    <a:cubicBezTo>
                      <a:pt x="374709" y="43170"/>
                      <a:pt x="537030" y="36026"/>
                      <a:pt x="507661" y="27692"/>
                    </a:cubicBezTo>
                    <a:cubicBezTo>
                      <a:pt x="478292" y="19358"/>
                      <a:pt x="275490" y="-6439"/>
                      <a:pt x="190956" y="1498"/>
                    </a:cubicBezTo>
                    <a:cubicBezTo>
                      <a:pt x="106422" y="9435"/>
                      <a:pt x="9187" y="63013"/>
                      <a:pt x="456" y="75316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6" name="フリーフォーム 145">
                <a:extLst>
                  <a:ext uri="{FF2B5EF4-FFF2-40B4-BE49-F238E27FC236}">
                    <a16:creationId xmlns:a16="http://schemas.microsoft.com/office/drawing/2014/main" id="{A492B900-02DA-7542-9B03-997BD10305A1}"/>
                  </a:ext>
                </a:extLst>
              </p:cNvPr>
              <p:cNvSpPr/>
              <p:nvPr/>
            </p:nvSpPr>
            <p:spPr>
              <a:xfrm rot="6308016" flipV="1">
                <a:off x="10491961" y="2105688"/>
                <a:ext cx="174976" cy="68803"/>
              </a:xfrm>
              <a:custGeom>
                <a:avLst/>
                <a:gdLst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8558"/>
                  <a:gd name="connsiteX1" fmla="*/ 276012 w 556723"/>
                  <a:gd name="connsiteY1" fmla="*/ 35873 h 188558"/>
                  <a:gd name="connsiteX2" fmla="*/ 360853 w 556723"/>
                  <a:gd name="connsiteY2" fmla="*/ 57869 h 188558"/>
                  <a:gd name="connsiteX3" fmla="*/ 521109 w 556723"/>
                  <a:gd name="connsiteY3" fmla="*/ 1308 h 188558"/>
                  <a:gd name="connsiteX4" fmla="*/ 543105 w 556723"/>
                  <a:gd name="connsiteY4" fmla="*/ 123857 h 188558"/>
                  <a:gd name="connsiteX5" fmla="*/ 351427 w 556723"/>
                  <a:gd name="connsiteY5" fmla="*/ 142710 h 188558"/>
                  <a:gd name="connsiteX6" fmla="*/ 342000 w 556723"/>
                  <a:gd name="connsiteY6" fmla="*/ 164706 h 188558"/>
                  <a:gd name="connsiteX7" fmla="*/ 184985 w 556723"/>
                  <a:gd name="connsiteY7" fmla="*/ 156801 h 188558"/>
                  <a:gd name="connsiteX8" fmla="*/ 21488 w 556723"/>
                  <a:gd name="connsiteY8" fmla="*/ 183560 h 188558"/>
                  <a:gd name="connsiteX9" fmla="*/ 18346 w 556723"/>
                  <a:gd name="connsiteY9" fmla="*/ 45300 h 188558"/>
                  <a:gd name="connsiteX10" fmla="*/ 184886 w 556723"/>
                  <a:gd name="connsiteY10" fmla="*/ 61011 h 188558"/>
                  <a:gd name="connsiteX0" fmla="*/ 184886 w 556723"/>
                  <a:gd name="connsiteY0" fmla="*/ 61011 h 188558"/>
                  <a:gd name="connsiteX1" fmla="*/ 276012 w 556723"/>
                  <a:gd name="connsiteY1" fmla="*/ 35873 h 188558"/>
                  <a:gd name="connsiteX2" fmla="*/ 360853 w 556723"/>
                  <a:gd name="connsiteY2" fmla="*/ 57869 h 188558"/>
                  <a:gd name="connsiteX3" fmla="*/ 521109 w 556723"/>
                  <a:gd name="connsiteY3" fmla="*/ 1308 h 188558"/>
                  <a:gd name="connsiteX4" fmla="*/ 543105 w 556723"/>
                  <a:gd name="connsiteY4" fmla="*/ 123857 h 188558"/>
                  <a:gd name="connsiteX5" fmla="*/ 351427 w 556723"/>
                  <a:gd name="connsiteY5" fmla="*/ 142710 h 188558"/>
                  <a:gd name="connsiteX6" fmla="*/ 342000 w 556723"/>
                  <a:gd name="connsiteY6" fmla="*/ 164706 h 188558"/>
                  <a:gd name="connsiteX7" fmla="*/ 184985 w 556723"/>
                  <a:gd name="connsiteY7" fmla="*/ 156801 h 188558"/>
                  <a:gd name="connsiteX8" fmla="*/ 21488 w 556723"/>
                  <a:gd name="connsiteY8" fmla="*/ 183560 h 188558"/>
                  <a:gd name="connsiteX9" fmla="*/ 18346 w 556723"/>
                  <a:gd name="connsiteY9" fmla="*/ 45300 h 188558"/>
                  <a:gd name="connsiteX10" fmla="*/ 184886 w 556723"/>
                  <a:gd name="connsiteY10" fmla="*/ 61011 h 188558"/>
                  <a:gd name="connsiteX0" fmla="*/ 184886 w 556723"/>
                  <a:gd name="connsiteY0" fmla="*/ 61011 h 189210"/>
                  <a:gd name="connsiteX1" fmla="*/ 276012 w 556723"/>
                  <a:gd name="connsiteY1" fmla="*/ 35873 h 189210"/>
                  <a:gd name="connsiteX2" fmla="*/ 360853 w 556723"/>
                  <a:gd name="connsiteY2" fmla="*/ 57869 h 189210"/>
                  <a:gd name="connsiteX3" fmla="*/ 521109 w 556723"/>
                  <a:gd name="connsiteY3" fmla="*/ 1308 h 189210"/>
                  <a:gd name="connsiteX4" fmla="*/ 543105 w 556723"/>
                  <a:gd name="connsiteY4" fmla="*/ 123857 h 189210"/>
                  <a:gd name="connsiteX5" fmla="*/ 351427 w 556723"/>
                  <a:gd name="connsiteY5" fmla="*/ 142710 h 189210"/>
                  <a:gd name="connsiteX6" fmla="*/ 342000 w 556723"/>
                  <a:gd name="connsiteY6" fmla="*/ 164706 h 189210"/>
                  <a:gd name="connsiteX7" fmla="*/ 184985 w 556723"/>
                  <a:gd name="connsiteY7" fmla="*/ 156801 h 189210"/>
                  <a:gd name="connsiteX8" fmla="*/ 21488 w 556723"/>
                  <a:gd name="connsiteY8" fmla="*/ 183560 h 189210"/>
                  <a:gd name="connsiteX9" fmla="*/ 18346 w 556723"/>
                  <a:gd name="connsiteY9" fmla="*/ 45300 h 189210"/>
                  <a:gd name="connsiteX10" fmla="*/ 184886 w 556723"/>
                  <a:gd name="connsiteY10" fmla="*/ 61011 h 189210"/>
                  <a:gd name="connsiteX0" fmla="*/ 191262 w 563099"/>
                  <a:gd name="connsiteY0" fmla="*/ 61011 h 189210"/>
                  <a:gd name="connsiteX1" fmla="*/ 282388 w 563099"/>
                  <a:gd name="connsiteY1" fmla="*/ 35873 h 189210"/>
                  <a:gd name="connsiteX2" fmla="*/ 367229 w 563099"/>
                  <a:gd name="connsiteY2" fmla="*/ 57869 h 189210"/>
                  <a:gd name="connsiteX3" fmla="*/ 527485 w 563099"/>
                  <a:gd name="connsiteY3" fmla="*/ 1308 h 189210"/>
                  <a:gd name="connsiteX4" fmla="*/ 549481 w 563099"/>
                  <a:gd name="connsiteY4" fmla="*/ 123857 h 189210"/>
                  <a:gd name="connsiteX5" fmla="*/ 357803 w 563099"/>
                  <a:gd name="connsiteY5" fmla="*/ 142710 h 189210"/>
                  <a:gd name="connsiteX6" fmla="*/ 348376 w 563099"/>
                  <a:gd name="connsiteY6" fmla="*/ 164706 h 189210"/>
                  <a:gd name="connsiteX7" fmla="*/ 191361 w 563099"/>
                  <a:gd name="connsiteY7" fmla="*/ 156801 h 189210"/>
                  <a:gd name="connsiteX8" fmla="*/ 15957 w 563099"/>
                  <a:gd name="connsiteY8" fmla="*/ 183560 h 189210"/>
                  <a:gd name="connsiteX9" fmla="*/ 24722 w 563099"/>
                  <a:gd name="connsiteY9" fmla="*/ 45300 h 189210"/>
                  <a:gd name="connsiteX10" fmla="*/ 191262 w 563099"/>
                  <a:gd name="connsiteY10" fmla="*/ 61011 h 189210"/>
                  <a:gd name="connsiteX0" fmla="*/ 191262 w 563099"/>
                  <a:gd name="connsiteY0" fmla="*/ 61011 h 189210"/>
                  <a:gd name="connsiteX1" fmla="*/ 260956 w 563099"/>
                  <a:gd name="connsiteY1" fmla="*/ 33492 h 189210"/>
                  <a:gd name="connsiteX2" fmla="*/ 367229 w 563099"/>
                  <a:gd name="connsiteY2" fmla="*/ 57869 h 189210"/>
                  <a:gd name="connsiteX3" fmla="*/ 527485 w 563099"/>
                  <a:gd name="connsiteY3" fmla="*/ 1308 h 189210"/>
                  <a:gd name="connsiteX4" fmla="*/ 549481 w 563099"/>
                  <a:gd name="connsiteY4" fmla="*/ 123857 h 189210"/>
                  <a:gd name="connsiteX5" fmla="*/ 357803 w 563099"/>
                  <a:gd name="connsiteY5" fmla="*/ 142710 h 189210"/>
                  <a:gd name="connsiteX6" fmla="*/ 348376 w 563099"/>
                  <a:gd name="connsiteY6" fmla="*/ 164706 h 189210"/>
                  <a:gd name="connsiteX7" fmla="*/ 191361 w 563099"/>
                  <a:gd name="connsiteY7" fmla="*/ 156801 h 189210"/>
                  <a:gd name="connsiteX8" fmla="*/ 15957 w 563099"/>
                  <a:gd name="connsiteY8" fmla="*/ 183560 h 189210"/>
                  <a:gd name="connsiteX9" fmla="*/ 24722 w 563099"/>
                  <a:gd name="connsiteY9" fmla="*/ 45300 h 189210"/>
                  <a:gd name="connsiteX10" fmla="*/ 191262 w 563099"/>
                  <a:gd name="connsiteY10" fmla="*/ 61011 h 189210"/>
                  <a:gd name="connsiteX0" fmla="*/ 176975 w 563099"/>
                  <a:gd name="connsiteY0" fmla="*/ 63392 h 189210"/>
                  <a:gd name="connsiteX1" fmla="*/ 260956 w 563099"/>
                  <a:gd name="connsiteY1" fmla="*/ 33492 h 189210"/>
                  <a:gd name="connsiteX2" fmla="*/ 367229 w 563099"/>
                  <a:gd name="connsiteY2" fmla="*/ 57869 h 189210"/>
                  <a:gd name="connsiteX3" fmla="*/ 527485 w 563099"/>
                  <a:gd name="connsiteY3" fmla="*/ 1308 h 189210"/>
                  <a:gd name="connsiteX4" fmla="*/ 549481 w 563099"/>
                  <a:gd name="connsiteY4" fmla="*/ 123857 h 189210"/>
                  <a:gd name="connsiteX5" fmla="*/ 357803 w 563099"/>
                  <a:gd name="connsiteY5" fmla="*/ 142710 h 189210"/>
                  <a:gd name="connsiteX6" fmla="*/ 348376 w 563099"/>
                  <a:gd name="connsiteY6" fmla="*/ 164706 h 189210"/>
                  <a:gd name="connsiteX7" fmla="*/ 191361 w 563099"/>
                  <a:gd name="connsiteY7" fmla="*/ 156801 h 189210"/>
                  <a:gd name="connsiteX8" fmla="*/ 15957 w 563099"/>
                  <a:gd name="connsiteY8" fmla="*/ 183560 h 189210"/>
                  <a:gd name="connsiteX9" fmla="*/ 24722 w 563099"/>
                  <a:gd name="connsiteY9" fmla="*/ 45300 h 189210"/>
                  <a:gd name="connsiteX10" fmla="*/ 176975 w 563099"/>
                  <a:gd name="connsiteY10" fmla="*/ 63392 h 189210"/>
                  <a:gd name="connsiteX0" fmla="*/ 176975 w 563099"/>
                  <a:gd name="connsiteY0" fmla="*/ 63392 h 189210"/>
                  <a:gd name="connsiteX1" fmla="*/ 260956 w 563099"/>
                  <a:gd name="connsiteY1" fmla="*/ 33492 h 189210"/>
                  <a:gd name="connsiteX2" fmla="*/ 367229 w 563099"/>
                  <a:gd name="connsiteY2" fmla="*/ 57869 h 189210"/>
                  <a:gd name="connsiteX3" fmla="*/ 527485 w 563099"/>
                  <a:gd name="connsiteY3" fmla="*/ 1308 h 189210"/>
                  <a:gd name="connsiteX4" fmla="*/ 549481 w 563099"/>
                  <a:gd name="connsiteY4" fmla="*/ 123857 h 189210"/>
                  <a:gd name="connsiteX5" fmla="*/ 357803 w 563099"/>
                  <a:gd name="connsiteY5" fmla="*/ 142710 h 189210"/>
                  <a:gd name="connsiteX6" fmla="*/ 348376 w 563099"/>
                  <a:gd name="connsiteY6" fmla="*/ 164706 h 189210"/>
                  <a:gd name="connsiteX7" fmla="*/ 191361 w 563099"/>
                  <a:gd name="connsiteY7" fmla="*/ 156801 h 189210"/>
                  <a:gd name="connsiteX8" fmla="*/ 15957 w 563099"/>
                  <a:gd name="connsiteY8" fmla="*/ 183560 h 189210"/>
                  <a:gd name="connsiteX9" fmla="*/ 24722 w 563099"/>
                  <a:gd name="connsiteY9" fmla="*/ 45300 h 189210"/>
                  <a:gd name="connsiteX10" fmla="*/ 176975 w 563099"/>
                  <a:gd name="connsiteY10" fmla="*/ 63392 h 189210"/>
                  <a:gd name="connsiteX0" fmla="*/ 176975 w 556533"/>
                  <a:gd name="connsiteY0" fmla="*/ 63392 h 189210"/>
                  <a:gd name="connsiteX1" fmla="*/ 260956 w 556533"/>
                  <a:gd name="connsiteY1" fmla="*/ 33492 h 189210"/>
                  <a:gd name="connsiteX2" fmla="*/ 367229 w 556533"/>
                  <a:gd name="connsiteY2" fmla="*/ 57869 h 189210"/>
                  <a:gd name="connsiteX3" fmla="*/ 527485 w 556533"/>
                  <a:gd name="connsiteY3" fmla="*/ 1308 h 189210"/>
                  <a:gd name="connsiteX4" fmla="*/ 539956 w 556533"/>
                  <a:gd name="connsiteY4" fmla="*/ 145288 h 189210"/>
                  <a:gd name="connsiteX5" fmla="*/ 357803 w 556533"/>
                  <a:gd name="connsiteY5" fmla="*/ 142710 h 189210"/>
                  <a:gd name="connsiteX6" fmla="*/ 348376 w 556533"/>
                  <a:gd name="connsiteY6" fmla="*/ 164706 h 189210"/>
                  <a:gd name="connsiteX7" fmla="*/ 191361 w 556533"/>
                  <a:gd name="connsiteY7" fmla="*/ 156801 h 189210"/>
                  <a:gd name="connsiteX8" fmla="*/ 15957 w 556533"/>
                  <a:gd name="connsiteY8" fmla="*/ 183560 h 189210"/>
                  <a:gd name="connsiteX9" fmla="*/ 24722 w 556533"/>
                  <a:gd name="connsiteY9" fmla="*/ 45300 h 189210"/>
                  <a:gd name="connsiteX10" fmla="*/ 176975 w 556533"/>
                  <a:gd name="connsiteY10" fmla="*/ 63392 h 189210"/>
                  <a:gd name="connsiteX0" fmla="*/ 176975 w 556533"/>
                  <a:gd name="connsiteY0" fmla="*/ 63392 h 189210"/>
                  <a:gd name="connsiteX1" fmla="*/ 260956 w 556533"/>
                  <a:gd name="connsiteY1" fmla="*/ 33492 h 189210"/>
                  <a:gd name="connsiteX2" fmla="*/ 367229 w 556533"/>
                  <a:gd name="connsiteY2" fmla="*/ 57869 h 189210"/>
                  <a:gd name="connsiteX3" fmla="*/ 527485 w 556533"/>
                  <a:gd name="connsiteY3" fmla="*/ 1308 h 189210"/>
                  <a:gd name="connsiteX4" fmla="*/ 539956 w 556533"/>
                  <a:gd name="connsiteY4" fmla="*/ 145288 h 189210"/>
                  <a:gd name="connsiteX5" fmla="*/ 357803 w 556533"/>
                  <a:gd name="connsiteY5" fmla="*/ 142710 h 189210"/>
                  <a:gd name="connsiteX6" fmla="*/ 348376 w 556533"/>
                  <a:gd name="connsiteY6" fmla="*/ 164706 h 189210"/>
                  <a:gd name="connsiteX7" fmla="*/ 191361 w 556533"/>
                  <a:gd name="connsiteY7" fmla="*/ 156801 h 189210"/>
                  <a:gd name="connsiteX8" fmla="*/ 15957 w 556533"/>
                  <a:gd name="connsiteY8" fmla="*/ 183560 h 189210"/>
                  <a:gd name="connsiteX9" fmla="*/ 24722 w 556533"/>
                  <a:gd name="connsiteY9" fmla="*/ 45300 h 189210"/>
                  <a:gd name="connsiteX10" fmla="*/ 176975 w 556533"/>
                  <a:gd name="connsiteY10" fmla="*/ 63392 h 189210"/>
                  <a:gd name="connsiteX0" fmla="*/ 176975 w 550516"/>
                  <a:gd name="connsiteY0" fmla="*/ 63392 h 189210"/>
                  <a:gd name="connsiteX1" fmla="*/ 26095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57803 w 550516"/>
                  <a:gd name="connsiteY5" fmla="*/ 142710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6095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6095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6095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6095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3564"/>
                  <a:gd name="connsiteX1" fmla="*/ 280006 w 550516"/>
                  <a:gd name="connsiteY1" fmla="*/ 33492 h 183564"/>
                  <a:gd name="connsiteX2" fmla="*/ 367229 w 550516"/>
                  <a:gd name="connsiteY2" fmla="*/ 57869 h 183564"/>
                  <a:gd name="connsiteX3" fmla="*/ 527485 w 550516"/>
                  <a:gd name="connsiteY3" fmla="*/ 1308 h 183564"/>
                  <a:gd name="connsiteX4" fmla="*/ 539956 w 550516"/>
                  <a:gd name="connsiteY4" fmla="*/ 145288 h 183564"/>
                  <a:gd name="connsiteX5" fmla="*/ 374472 w 550516"/>
                  <a:gd name="connsiteY5" fmla="*/ 137948 h 183564"/>
                  <a:gd name="connsiteX6" fmla="*/ 348376 w 550516"/>
                  <a:gd name="connsiteY6" fmla="*/ 164706 h 183564"/>
                  <a:gd name="connsiteX7" fmla="*/ 191361 w 550516"/>
                  <a:gd name="connsiteY7" fmla="*/ 156801 h 183564"/>
                  <a:gd name="connsiteX8" fmla="*/ 15957 w 550516"/>
                  <a:gd name="connsiteY8" fmla="*/ 183560 h 183564"/>
                  <a:gd name="connsiteX9" fmla="*/ 24722 w 550516"/>
                  <a:gd name="connsiteY9" fmla="*/ 45300 h 183564"/>
                  <a:gd name="connsiteX10" fmla="*/ 176975 w 550516"/>
                  <a:gd name="connsiteY10" fmla="*/ 63392 h 183564"/>
                  <a:gd name="connsiteX0" fmla="*/ 172067 w 545608"/>
                  <a:gd name="connsiteY0" fmla="*/ 63392 h 183564"/>
                  <a:gd name="connsiteX1" fmla="*/ 275098 w 545608"/>
                  <a:gd name="connsiteY1" fmla="*/ 33492 h 183564"/>
                  <a:gd name="connsiteX2" fmla="*/ 362321 w 545608"/>
                  <a:gd name="connsiteY2" fmla="*/ 57869 h 183564"/>
                  <a:gd name="connsiteX3" fmla="*/ 522577 w 545608"/>
                  <a:gd name="connsiteY3" fmla="*/ 1308 h 183564"/>
                  <a:gd name="connsiteX4" fmla="*/ 535048 w 545608"/>
                  <a:gd name="connsiteY4" fmla="*/ 145288 h 183564"/>
                  <a:gd name="connsiteX5" fmla="*/ 369564 w 545608"/>
                  <a:gd name="connsiteY5" fmla="*/ 137948 h 183564"/>
                  <a:gd name="connsiteX6" fmla="*/ 343468 w 545608"/>
                  <a:gd name="connsiteY6" fmla="*/ 164706 h 183564"/>
                  <a:gd name="connsiteX7" fmla="*/ 186453 w 545608"/>
                  <a:gd name="connsiteY7" fmla="*/ 156801 h 183564"/>
                  <a:gd name="connsiteX8" fmla="*/ 11049 w 545608"/>
                  <a:gd name="connsiteY8" fmla="*/ 183560 h 183564"/>
                  <a:gd name="connsiteX9" fmla="*/ 19814 w 545608"/>
                  <a:gd name="connsiteY9" fmla="*/ 45300 h 183564"/>
                  <a:gd name="connsiteX10" fmla="*/ 172067 w 545608"/>
                  <a:gd name="connsiteY10" fmla="*/ 63392 h 183564"/>
                  <a:gd name="connsiteX0" fmla="*/ 172067 w 545608"/>
                  <a:gd name="connsiteY0" fmla="*/ 63392 h 183560"/>
                  <a:gd name="connsiteX1" fmla="*/ 275098 w 545608"/>
                  <a:gd name="connsiteY1" fmla="*/ 33492 h 183560"/>
                  <a:gd name="connsiteX2" fmla="*/ 362321 w 545608"/>
                  <a:gd name="connsiteY2" fmla="*/ 57869 h 183560"/>
                  <a:gd name="connsiteX3" fmla="*/ 522577 w 545608"/>
                  <a:gd name="connsiteY3" fmla="*/ 1308 h 183560"/>
                  <a:gd name="connsiteX4" fmla="*/ 535048 w 545608"/>
                  <a:gd name="connsiteY4" fmla="*/ 145288 h 183560"/>
                  <a:gd name="connsiteX5" fmla="*/ 369564 w 545608"/>
                  <a:gd name="connsiteY5" fmla="*/ 137948 h 183560"/>
                  <a:gd name="connsiteX6" fmla="*/ 343468 w 545608"/>
                  <a:gd name="connsiteY6" fmla="*/ 164706 h 183560"/>
                  <a:gd name="connsiteX7" fmla="*/ 186453 w 545608"/>
                  <a:gd name="connsiteY7" fmla="*/ 156801 h 183560"/>
                  <a:gd name="connsiteX8" fmla="*/ 11049 w 545608"/>
                  <a:gd name="connsiteY8" fmla="*/ 183560 h 183560"/>
                  <a:gd name="connsiteX9" fmla="*/ 19814 w 545608"/>
                  <a:gd name="connsiteY9" fmla="*/ 45300 h 183560"/>
                  <a:gd name="connsiteX10" fmla="*/ 172067 w 545608"/>
                  <a:gd name="connsiteY10" fmla="*/ 63392 h 183560"/>
                  <a:gd name="connsiteX0" fmla="*/ 176446 w 549987"/>
                  <a:gd name="connsiteY0" fmla="*/ 63392 h 190703"/>
                  <a:gd name="connsiteX1" fmla="*/ 279477 w 549987"/>
                  <a:gd name="connsiteY1" fmla="*/ 33492 h 190703"/>
                  <a:gd name="connsiteX2" fmla="*/ 366700 w 549987"/>
                  <a:gd name="connsiteY2" fmla="*/ 57869 h 190703"/>
                  <a:gd name="connsiteX3" fmla="*/ 526956 w 549987"/>
                  <a:gd name="connsiteY3" fmla="*/ 1308 h 190703"/>
                  <a:gd name="connsiteX4" fmla="*/ 539427 w 549987"/>
                  <a:gd name="connsiteY4" fmla="*/ 145288 h 190703"/>
                  <a:gd name="connsiteX5" fmla="*/ 373943 w 549987"/>
                  <a:gd name="connsiteY5" fmla="*/ 137948 h 190703"/>
                  <a:gd name="connsiteX6" fmla="*/ 347847 w 549987"/>
                  <a:gd name="connsiteY6" fmla="*/ 164706 h 190703"/>
                  <a:gd name="connsiteX7" fmla="*/ 190832 w 549987"/>
                  <a:gd name="connsiteY7" fmla="*/ 156801 h 190703"/>
                  <a:gd name="connsiteX8" fmla="*/ 8285 w 549987"/>
                  <a:gd name="connsiteY8" fmla="*/ 190703 h 190703"/>
                  <a:gd name="connsiteX9" fmla="*/ 24193 w 549987"/>
                  <a:gd name="connsiteY9" fmla="*/ 45300 h 190703"/>
                  <a:gd name="connsiteX10" fmla="*/ 176446 w 549987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46806 w 548946"/>
                  <a:gd name="connsiteY6" fmla="*/ 164706 h 190703"/>
                  <a:gd name="connsiteX7" fmla="*/ 189791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46806 w 548946"/>
                  <a:gd name="connsiteY6" fmla="*/ 164706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46806 w 548946"/>
                  <a:gd name="connsiteY6" fmla="*/ 164706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46806 w 548946"/>
                  <a:gd name="connsiteY6" fmla="*/ 164706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46806 w 548946"/>
                  <a:gd name="connsiteY6" fmla="*/ 164706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7665 w 548946"/>
                  <a:gd name="connsiteY5" fmla="*/ 145091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7665 w 548946"/>
                  <a:gd name="connsiteY5" fmla="*/ 145091 h 190703"/>
                  <a:gd name="connsiteX6" fmla="*/ 351569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7665 w 548946"/>
                  <a:gd name="connsiteY5" fmla="*/ 145091 h 190703"/>
                  <a:gd name="connsiteX6" fmla="*/ 351569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8946" h="190703">
                    <a:moveTo>
                      <a:pt x="175405" y="63392"/>
                    </a:moveTo>
                    <a:cubicBezTo>
                      <a:pt x="218350" y="47534"/>
                      <a:pt x="249108" y="34016"/>
                      <a:pt x="278436" y="33492"/>
                    </a:cubicBezTo>
                    <a:cubicBezTo>
                      <a:pt x="307764" y="32968"/>
                      <a:pt x="327191" y="44580"/>
                      <a:pt x="365659" y="57869"/>
                    </a:cubicBezTo>
                    <a:cubicBezTo>
                      <a:pt x="408889" y="52108"/>
                      <a:pt x="495540" y="-9690"/>
                      <a:pt x="525915" y="1308"/>
                    </a:cubicBezTo>
                    <a:cubicBezTo>
                      <a:pt x="556290" y="12306"/>
                      <a:pt x="552379" y="114578"/>
                      <a:pt x="538386" y="145288"/>
                    </a:cubicBezTo>
                    <a:lnTo>
                      <a:pt x="377665" y="145091"/>
                    </a:lnTo>
                    <a:cubicBezTo>
                      <a:pt x="352878" y="179284"/>
                      <a:pt x="364626" y="147276"/>
                      <a:pt x="351569" y="171850"/>
                    </a:cubicBezTo>
                    <a:cubicBezTo>
                      <a:pt x="317081" y="160705"/>
                      <a:pt x="259879" y="156039"/>
                      <a:pt x="194553" y="156801"/>
                    </a:cubicBezTo>
                    <a:cubicBezTo>
                      <a:pt x="138752" y="171848"/>
                      <a:pt x="100105" y="183886"/>
                      <a:pt x="7244" y="190703"/>
                    </a:cubicBezTo>
                    <a:cubicBezTo>
                      <a:pt x="-4654" y="159420"/>
                      <a:pt x="-3557" y="63106"/>
                      <a:pt x="23152" y="45300"/>
                    </a:cubicBezTo>
                    <a:cubicBezTo>
                      <a:pt x="49861" y="27494"/>
                      <a:pt x="132461" y="64963"/>
                      <a:pt x="175405" y="63392"/>
                    </a:cubicBezTo>
                    <a:close/>
                  </a:path>
                </a:pathLst>
              </a:custGeom>
              <a:gradFill>
                <a:gsLst>
                  <a:gs pos="13000">
                    <a:schemeClr val="accent5">
                      <a:lumMod val="60000"/>
                      <a:lumOff val="40000"/>
                    </a:schemeClr>
                  </a:gs>
                  <a:gs pos="67000">
                    <a:schemeClr val="accent1">
                      <a:lumMod val="60000"/>
                      <a:lumOff val="40000"/>
                    </a:schemeClr>
                  </a:gs>
                  <a:gs pos="57952">
                    <a:schemeClr val="accent5">
                      <a:lumMod val="60000"/>
                      <a:lumOff val="40000"/>
                    </a:schemeClr>
                  </a:gs>
                  <a:gs pos="37000">
                    <a:schemeClr val="accent1">
                      <a:lumMod val="60000"/>
                      <a:lumOff val="40000"/>
                    </a:schemeClr>
                  </a:gs>
                  <a:gs pos="90000">
                    <a:schemeClr val="accent5">
                      <a:lumMod val="60000"/>
                      <a:lumOff val="40000"/>
                    </a:schemeClr>
                  </a:gs>
                </a:gsLst>
                <a:lin ang="10800000" scaled="0"/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7" name="円/楕円 146">
                <a:extLst>
                  <a:ext uri="{FF2B5EF4-FFF2-40B4-BE49-F238E27FC236}">
                    <a16:creationId xmlns:a16="http://schemas.microsoft.com/office/drawing/2014/main" id="{7A7FA807-F9BD-3143-8A98-D640AE9C03A8}"/>
                  </a:ext>
                </a:extLst>
              </p:cNvPr>
              <p:cNvSpPr/>
              <p:nvPr/>
            </p:nvSpPr>
            <p:spPr>
              <a:xfrm rot="6308016" flipV="1">
                <a:off x="10675212" y="2149410"/>
                <a:ext cx="56299" cy="2484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86" name="Freeform 234">
              <a:extLst>
                <a:ext uri="{FF2B5EF4-FFF2-40B4-BE49-F238E27FC236}">
                  <a16:creationId xmlns:a16="http://schemas.microsoft.com/office/drawing/2014/main" id="{2AECFEAD-3E08-474E-A399-B6A8E171BFE5}"/>
                </a:ext>
              </a:extLst>
            </p:cNvPr>
            <p:cNvSpPr/>
            <p:nvPr/>
          </p:nvSpPr>
          <p:spPr>
            <a:xfrm>
              <a:off x="8218660" y="3483104"/>
              <a:ext cx="1968755" cy="2117874"/>
            </a:xfrm>
            <a:custGeom>
              <a:avLst/>
              <a:gdLst>
                <a:gd name="connsiteX0" fmla="*/ 404752 w 2405047"/>
                <a:gd name="connsiteY0" fmla="*/ 0 h 2988003"/>
                <a:gd name="connsiteX1" fmla="*/ 872585 w 2405047"/>
                <a:gd name="connsiteY1" fmla="*/ 287079 h 2988003"/>
                <a:gd name="connsiteX2" fmla="*/ 1170296 w 2405047"/>
                <a:gd name="connsiteY2" fmla="*/ 637954 h 2988003"/>
                <a:gd name="connsiteX3" fmla="*/ 1786985 w 2405047"/>
                <a:gd name="connsiteY3" fmla="*/ 1307805 h 2988003"/>
                <a:gd name="connsiteX4" fmla="*/ 2276083 w 2405047"/>
                <a:gd name="connsiteY4" fmla="*/ 2094614 h 2988003"/>
                <a:gd name="connsiteX5" fmla="*/ 2403673 w 2405047"/>
                <a:gd name="connsiteY5" fmla="*/ 2679405 h 2988003"/>
                <a:gd name="connsiteX6" fmla="*/ 2297348 w 2405047"/>
                <a:gd name="connsiteY6" fmla="*/ 2881424 h 2988003"/>
                <a:gd name="connsiteX7" fmla="*/ 1712557 w 2405047"/>
                <a:gd name="connsiteY7" fmla="*/ 2987749 h 2988003"/>
                <a:gd name="connsiteX8" fmla="*/ 1265990 w 2405047"/>
                <a:gd name="connsiteY8" fmla="*/ 2913321 h 2988003"/>
                <a:gd name="connsiteX9" fmla="*/ 628036 w 2405047"/>
                <a:gd name="connsiteY9" fmla="*/ 2796363 h 2988003"/>
                <a:gd name="connsiteX10" fmla="*/ 170836 w 2405047"/>
                <a:gd name="connsiteY10" fmla="*/ 2498651 h 2988003"/>
                <a:gd name="connsiteX11" fmla="*/ 715 w 2405047"/>
                <a:gd name="connsiteY11" fmla="*/ 2158410 h 2988003"/>
                <a:gd name="connsiteX12" fmla="*/ 223999 w 2405047"/>
                <a:gd name="connsiteY12" fmla="*/ 2243470 h 2988003"/>
                <a:gd name="connsiteX13" fmla="*/ 277162 w 2405047"/>
                <a:gd name="connsiteY13" fmla="*/ 2328531 h 2988003"/>
                <a:gd name="connsiteX14" fmla="*/ 1265990 w 2405047"/>
                <a:gd name="connsiteY14" fmla="*/ 2679405 h 2988003"/>
                <a:gd name="connsiteX15" fmla="*/ 1935841 w 2405047"/>
                <a:gd name="connsiteY15" fmla="*/ 2541182 h 2988003"/>
                <a:gd name="connsiteX16" fmla="*/ 1957106 w 2405047"/>
                <a:gd name="connsiteY16" fmla="*/ 2147777 h 2988003"/>
                <a:gd name="connsiteX17" fmla="*/ 1723190 w 2405047"/>
                <a:gd name="connsiteY17" fmla="*/ 1796903 h 2988003"/>
                <a:gd name="connsiteX18" fmla="*/ 1351050 w 2405047"/>
                <a:gd name="connsiteY18" fmla="*/ 1509824 h 2988003"/>
                <a:gd name="connsiteX19" fmla="*/ 957645 w 2405047"/>
                <a:gd name="connsiteY19" fmla="*/ 1350335 h 2988003"/>
                <a:gd name="connsiteX20" fmla="*/ 702464 w 2405047"/>
                <a:gd name="connsiteY20" fmla="*/ 1148317 h 2988003"/>
                <a:gd name="connsiteX21" fmla="*/ 596138 w 2405047"/>
                <a:gd name="connsiteY21" fmla="*/ 1041991 h 2988003"/>
                <a:gd name="connsiteX22" fmla="*/ 691831 w 2405047"/>
                <a:gd name="connsiteY22" fmla="*/ 839972 h 2988003"/>
                <a:gd name="connsiteX23" fmla="*/ 511078 w 2405047"/>
                <a:gd name="connsiteY23" fmla="*/ 552893 h 2988003"/>
                <a:gd name="connsiteX24" fmla="*/ 553608 w 2405047"/>
                <a:gd name="connsiteY24" fmla="*/ 340242 h 2988003"/>
                <a:gd name="connsiteX25" fmla="*/ 787524 w 2405047"/>
                <a:gd name="connsiteY25" fmla="*/ 340242 h 2988003"/>
                <a:gd name="connsiteX26" fmla="*/ 1021441 w 2405047"/>
                <a:gd name="connsiteY26" fmla="*/ 467833 h 2988003"/>
                <a:gd name="connsiteX0" fmla="*/ 872585 w 2405047"/>
                <a:gd name="connsiteY0" fmla="*/ 0 h 2700924"/>
                <a:gd name="connsiteX1" fmla="*/ 1170296 w 2405047"/>
                <a:gd name="connsiteY1" fmla="*/ 350875 h 2700924"/>
                <a:gd name="connsiteX2" fmla="*/ 1786985 w 2405047"/>
                <a:gd name="connsiteY2" fmla="*/ 1020726 h 2700924"/>
                <a:gd name="connsiteX3" fmla="*/ 2276083 w 2405047"/>
                <a:gd name="connsiteY3" fmla="*/ 1807535 h 2700924"/>
                <a:gd name="connsiteX4" fmla="*/ 2403673 w 2405047"/>
                <a:gd name="connsiteY4" fmla="*/ 2392326 h 2700924"/>
                <a:gd name="connsiteX5" fmla="*/ 2297348 w 2405047"/>
                <a:gd name="connsiteY5" fmla="*/ 2594345 h 2700924"/>
                <a:gd name="connsiteX6" fmla="*/ 1712557 w 2405047"/>
                <a:gd name="connsiteY6" fmla="*/ 2700670 h 2700924"/>
                <a:gd name="connsiteX7" fmla="*/ 1265990 w 2405047"/>
                <a:gd name="connsiteY7" fmla="*/ 2626242 h 2700924"/>
                <a:gd name="connsiteX8" fmla="*/ 628036 w 2405047"/>
                <a:gd name="connsiteY8" fmla="*/ 2509284 h 2700924"/>
                <a:gd name="connsiteX9" fmla="*/ 170836 w 2405047"/>
                <a:gd name="connsiteY9" fmla="*/ 2211572 h 2700924"/>
                <a:gd name="connsiteX10" fmla="*/ 715 w 2405047"/>
                <a:gd name="connsiteY10" fmla="*/ 1871331 h 2700924"/>
                <a:gd name="connsiteX11" fmla="*/ 223999 w 2405047"/>
                <a:gd name="connsiteY11" fmla="*/ 1956391 h 2700924"/>
                <a:gd name="connsiteX12" fmla="*/ 277162 w 2405047"/>
                <a:gd name="connsiteY12" fmla="*/ 2041452 h 2700924"/>
                <a:gd name="connsiteX13" fmla="*/ 1265990 w 2405047"/>
                <a:gd name="connsiteY13" fmla="*/ 2392326 h 2700924"/>
                <a:gd name="connsiteX14" fmla="*/ 1935841 w 2405047"/>
                <a:gd name="connsiteY14" fmla="*/ 2254103 h 2700924"/>
                <a:gd name="connsiteX15" fmla="*/ 1957106 w 2405047"/>
                <a:gd name="connsiteY15" fmla="*/ 1860698 h 2700924"/>
                <a:gd name="connsiteX16" fmla="*/ 1723190 w 2405047"/>
                <a:gd name="connsiteY16" fmla="*/ 1509824 h 2700924"/>
                <a:gd name="connsiteX17" fmla="*/ 1351050 w 2405047"/>
                <a:gd name="connsiteY17" fmla="*/ 1222745 h 2700924"/>
                <a:gd name="connsiteX18" fmla="*/ 957645 w 2405047"/>
                <a:gd name="connsiteY18" fmla="*/ 1063256 h 2700924"/>
                <a:gd name="connsiteX19" fmla="*/ 702464 w 2405047"/>
                <a:gd name="connsiteY19" fmla="*/ 861238 h 2700924"/>
                <a:gd name="connsiteX20" fmla="*/ 596138 w 2405047"/>
                <a:gd name="connsiteY20" fmla="*/ 754912 h 2700924"/>
                <a:gd name="connsiteX21" fmla="*/ 691831 w 2405047"/>
                <a:gd name="connsiteY21" fmla="*/ 552893 h 2700924"/>
                <a:gd name="connsiteX22" fmla="*/ 511078 w 2405047"/>
                <a:gd name="connsiteY22" fmla="*/ 265814 h 2700924"/>
                <a:gd name="connsiteX23" fmla="*/ 553608 w 2405047"/>
                <a:gd name="connsiteY23" fmla="*/ 53163 h 2700924"/>
                <a:gd name="connsiteX24" fmla="*/ 787524 w 2405047"/>
                <a:gd name="connsiteY24" fmla="*/ 53163 h 2700924"/>
                <a:gd name="connsiteX25" fmla="*/ 1021441 w 2405047"/>
                <a:gd name="connsiteY25" fmla="*/ 180754 h 2700924"/>
                <a:gd name="connsiteX0" fmla="*/ 1170296 w 2405047"/>
                <a:gd name="connsiteY0" fmla="*/ 319300 h 2669349"/>
                <a:gd name="connsiteX1" fmla="*/ 1786985 w 2405047"/>
                <a:gd name="connsiteY1" fmla="*/ 989151 h 2669349"/>
                <a:gd name="connsiteX2" fmla="*/ 2276083 w 2405047"/>
                <a:gd name="connsiteY2" fmla="*/ 1775960 h 2669349"/>
                <a:gd name="connsiteX3" fmla="*/ 2403673 w 2405047"/>
                <a:gd name="connsiteY3" fmla="*/ 2360751 h 2669349"/>
                <a:gd name="connsiteX4" fmla="*/ 2297348 w 2405047"/>
                <a:gd name="connsiteY4" fmla="*/ 2562770 h 2669349"/>
                <a:gd name="connsiteX5" fmla="*/ 1712557 w 2405047"/>
                <a:gd name="connsiteY5" fmla="*/ 2669095 h 2669349"/>
                <a:gd name="connsiteX6" fmla="*/ 1265990 w 2405047"/>
                <a:gd name="connsiteY6" fmla="*/ 2594667 h 2669349"/>
                <a:gd name="connsiteX7" fmla="*/ 628036 w 2405047"/>
                <a:gd name="connsiteY7" fmla="*/ 2477709 h 2669349"/>
                <a:gd name="connsiteX8" fmla="*/ 170836 w 2405047"/>
                <a:gd name="connsiteY8" fmla="*/ 2179997 h 2669349"/>
                <a:gd name="connsiteX9" fmla="*/ 715 w 2405047"/>
                <a:gd name="connsiteY9" fmla="*/ 1839756 h 2669349"/>
                <a:gd name="connsiteX10" fmla="*/ 223999 w 2405047"/>
                <a:gd name="connsiteY10" fmla="*/ 1924816 h 2669349"/>
                <a:gd name="connsiteX11" fmla="*/ 277162 w 2405047"/>
                <a:gd name="connsiteY11" fmla="*/ 2009877 h 2669349"/>
                <a:gd name="connsiteX12" fmla="*/ 1265990 w 2405047"/>
                <a:gd name="connsiteY12" fmla="*/ 2360751 h 2669349"/>
                <a:gd name="connsiteX13" fmla="*/ 1935841 w 2405047"/>
                <a:gd name="connsiteY13" fmla="*/ 2222528 h 2669349"/>
                <a:gd name="connsiteX14" fmla="*/ 1957106 w 2405047"/>
                <a:gd name="connsiteY14" fmla="*/ 1829123 h 2669349"/>
                <a:gd name="connsiteX15" fmla="*/ 1723190 w 2405047"/>
                <a:gd name="connsiteY15" fmla="*/ 1478249 h 2669349"/>
                <a:gd name="connsiteX16" fmla="*/ 1351050 w 2405047"/>
                <a:gd name="connsiteY16" fmla="*/ 1191170 h 2669349"/>
                <a:gd name="connsiteX17" fmla="*/ 957645 w 2405047"/>
                <a:gd name="connsiteY17" fmla="*/ 1031681 h 2669349"/>
                <a:gd name="connsiteX18" fmla="*/ 702464 w 2405047"/>
                <a:gd name="connsiteY18" fmla="*/ 829663 h 2669349"/>
                <a:gd name="connsiteX19" fmla="*/ 596138 w 2405047"/>
                <a:gd name="connsiteY19" fmla="*/ 723337 h 2669349"/>
                <a:gd name="connsiteX20" fmla="*/ 691831 w 2405047"/>
                <a:gd name="connsiteY20" fmla="*/ 521318 h 2669349"/>
                <a:gd name="connsiteX21" fmla="*/ 511078 w 2405047"/>
                <a:gd name="connsiteY21" fmla="*/ 234239 h 2669349"/>
                <a:gd name="connsiteX22" fmla="*/ 553608 w 2405047"/>
                <a:gd name="connsiteY22" fmla="*/ 21588 h 2669349"/>
                <a:gd name="connsiteX23" fmla="*/ 787524 w 2405047"/>
                <a:gd name="connsiteY23" fmla="*/ 21588 h 2669349"/>
                <a:gd name="connsiteX24" fmla="*/ 1021441 w 2405047"/>
                <a:gd name="connsiteY24" fmla="*/ 149179 h 2669349"/>
                <a:gd name="connsiteX0" fmla="*/ 1170296 w 2405047"/>
                <a:gd name="connsiteY0" fmla="*/ 319300 h 2669349"/>
                <a:gd name="connsiteX1" fmla="*/ 1786985 w 2405047"/>
                <a:gd name="connsiteY1" fmla="*/ 989151 h 2669349"/>
                <a:gd name="connsiteX2" fmla="*/ 2276083 w 2405047"/>
                <a:gd name="connsiteY2" fmla="*/ 1775960 h 2669349"/>
                <a:gd name="connsiteX3" fmla="*/ 2403673 w 2405047"/>
                <a:gd name="connsiteY3" fmla="*/ 2360751 h 2669349"/>
                <a:gd name="connsiteX4" fmla="*/ 2297348 w 2405047"/>
                <a:gd name="connsiteY4" fmla="*/ 2562770 h 2669349"/>
                <a:gd name="connsiteX5" fmla="*/ 1712557 w 2405047"/>
                <a:gd name="connsiteY5" fmla="*/ 2669095 h 2669349"/>
                <a:gd name="connsiteX6" fmla="*/ 1265990 w 2405047"/>
                <a:gd name="connsiteY6" fmla="*/ 2594667 h 2669349"/>
                <a:gd name="connsiteX7" fmla="*/ 628036 w 2405047"/>
                <a:gd name="connsiteY7" fmla="*/ 2477709 h 2669349"/>
                <a:gd name="connsiteX8" fmla="*/ 170836 w 2405047"/>
                <a:gd name="connsiteY8" fmla="*/ 2179997 h 2669349"/>
                <a:gd name="connsiteX9" fmla="*/ 715 w 2405047"/>
                <a:gd name="connsiteY9" fmla="*/ 1839756 h 2669349"/>
                <a:gd name="connsiteX10" fmla="*/ 223999 w 2405047"/>
                <a:gd name="connsiteY10" fmla="*/ 1924816 h 2669349"/>
                <a:gd name="connsiteX11" fmla="*/ 277162 w 2405047"/>
                <a:gd name="connsiteY11" fmla="*/ 2009877 h 2669349"/>
                <a:gd name="connsiteX12" fmla="*/ 1265990 w 2405047"/>
                <a:gd name="connsiteY12" fmla="*/ 2360751 h 2669349"/>
                <a:gd name="connsiteX13" fmla="*/ 1935841 w 2405047"/>
                <a:gd name="connsiteY13" fmla="*/ 2222528 h 2669349"/>
                <a:gd name="connsiteX14" fmla="*/ 1957106 w 2405047"/>
                <a:gd name="connsiteY14" fmla="*/ 1829123 h 2669349"/>
                <a:gd name="connsiteX15" fmla="*/ 1723190 w 2405047"/>
                <a:gd name="connsiteY15" fmla="*/ 1478249 h 2669349"/>
                <a:gd name="connsiteX16" fmla="*/ 1351050 w 2405047"/>
                <a:gd name="connsiteY16" fmla="*/ 1191170 h 2669349"/>
                <a:gd name="connsiteX17" fmla="*/ 957645 w 2405047"/>
                <a:gd name="connsiteY17" fmla="*/ 1031681 h 2669349"/>
                <a:gd name="connsiteX18" fmla="*/ 702464 w 2405047"/>
                <a:gd name="connsiteY18" fmla="*/ 829663 h 2669349"/>
                <a:gd name="connsiteX19" fmla="*/ 596138 w 2405047"/>
                <a:gd name="connsiteY19" fmla="*/ 723337 h 2669349"/>
                <a:gd name="connsiteX20" fmla="*/ 691831 w 2405047"/>
                <a:gd name="connsiteY20" fmla="*/ 521318 h 2669349"/>
                <a:gd name="connsiteX21" fmla="*/ 511078 w 2405047"/>
                <a:gd name="connsiteY21" fmla="*/ 234239 h 2669349"/>
                <a:gd name="connsiteX22" fmla="*/ 553608 w 2405047"/>
                <a:gd name="connsiteY22" fmla="*/ 21588 h 2669349"/>
                <a:gd name="connsiteX23" fmla="*/ 787524 w 2405047"/>
                <a:gd name="connsiteY23" fmla="*/ 21588 h 2669349"/>
                <a:gd name="connsiteX24" fmla="*/ 1021441 w 2405047"/>
                <a:gd name="connsiteY24" fmla="*/ 149179 h 2669349"/>
                <a:gd name="connsiteX25" fmla="*/ 1170296 w 2405047"/>
                <a:gd name="connsiteY25" fmla="*/ 319300 h 2669349"/>
                <a:gd name="connsiteX0" fmla="*/ 1443346 w 2405047"/>
                <a:gd name="connsiteY0" fmla="*/ 570125 h 2669349"/>
                <a:gd name="connsiteX1" fmla="*/ 1786985 w 2405047"/>
                <a:gd name="connsiteY1" fmla="*/ 989151 h 2669349"/>
                <a:gd name="connsiteX2" fmla="*/ 2276083 w 2405047"/>
                <a:gd name="connsiteY2" fmla="*/ 1775960 h 2669349"/>
                <a:gd name="connsiteX3" fmla="*/ 2403673 w 2405047"/>
                <a:gd name="connsiteY3" fmla="*/ 2360751 h 2669349"/>
                <a:gd name="connsiteX4" fmla="*/ 2297348 w 2405047"/>
                <a:gd name="connsiteY4" fmla="*/ 2562770 h 2669349"/>
                <a:gd name="connsiteX5" fmla="*/ 1712557 w 2405047"/>
                <a:gd name="connsiteY5" fmla="*/ 2669095 h 2669349"/>
                <a:gd name="connsiteX6" fmla="*/ 1265990 w 2405047"/>
                <a:gd name="connsiteY6" fmla="*/ 2594667 h 2669349"/>
                <a:gd name="connsiteX7" fmla="*/ 628036 w 2405047"/>
                <a:gd name="connsiteY7" fmla="*/ 2477709 h 2669349"/>
                <a:gd name="connsiteX8" fmla="*/ 170836 w 2405047"/>
                <a:gd name="connsiteY8" fmla="*/ 2179997 h 2669349"/>
                <a:gd name="connsiteX9" fmla="*/ 715 w 2405047"/>
                <a:gd name="connsiteY9" fmla="*/ 1839756 h 2669349"/>
                <a:gd name="connsiteX10" fmla="*/ 223999 w 2405047"/>
                <a:gd name="connsiteY10" fmla="*/ 1924816 h 2669349"/>
                <a:gd name="connsiteX11" fmla="*/ 277162 w 2405047"/>
                <a:gd name="connsiteY11" fmla="*/ 2009877 h 2669349"/>
                <a:gd name="connsiteX12" fmla="*/ 1265990 w 2405047"/>
                <a:gd name="connsiteY12" fmla="*/ 2360751 h 2669349"/>
                <a:gd name="connsiteX13" fmla="*/ 1935841 w 2405047"/>
                <a:gd name="connsiteY13" fmla="*/ 2222528 h 2669349"/>
                <a:gd name="connsiteX14" fmla="*/ 1957106 w 2405047"/>
                <a:gd name="connsiteY14" fmla="*/ 1829123 h 2669349"/>
                <a:gd name="connsiteX15" fmla="*/ 1723190 w 2405047"/>
                <a:gd name="connsiteY15" fmla="*/ 1478249 h 2669349"/>
                <a:gd name="connsiteX16" fmla="*/ 1351050 w 2405047"/>
                <a:gd name="connsiteY16" fmla="*/ 1191170 h 2669349"/>
                <a:gd name="connsiteX17" fmla="*/ 957645 w 2405047"/>
                <a:gd name="connsiteY17" fmla="*/ 1031681 h 2669349"/>
                <a:gd name="connsiteX18" fmla="*/ 702464 w 2405047"/>
                <a:gd name="connsiteY18" fmla="*/ 829663 h 2669349"/>
                <a:gd name="connsiteX19" fmla="*/ 596138 w 2405047"/>
                <a:gd name="connsiteY19" fmla="*/ 723337 h 2669349"/>
                <a:gd name="connsiteX20" fmla="*/ 691831 w 2405047"/>
                <a:gd name="connsiteY20" fmla="*/ 521318 h 2669349"/>
                <a:gd name="connsiteX21" fmla="*/ 511078 w 2405047"/>
                <a:gd name="connsiteY21" fmla="*/ 234239 h 2669349"/>
                <a:gd name="connsiteX22" fmla="*/ 553608 w 2405047"/>
                <a:gd name="connsiteY22" fmla="*/ 21588 h 2669349"/>
                <a:gd name="connsiteX23" fmla="*/ 787524 w 2405047"/>
                <a:gd name="connsiteY23" fmla="*/ 21588 h 2669349"/>
                <a:gd name="connsiteX24" fmla="*/ 1021441 w 2405047"/>
                <a:gd name="connsiteY24" fmla="*/ 149179 h 2669349"/>
                <a:gd name="connsiteX25" fmla="*/ 1443346 w 2405047"/>
                <a:gd name="connsiteY25" fmla="*/ 570125 h 2669349"/>
                <a:gd name="connsiteX0" fmla="*/ 1443346 w 2405047"/>
                <a:gd name="connsiteY0" fmla="*/ 583411 h 2682635"/>
                <a:gd name="connsiteX1" fmla="*/ 1786985 w 2405047"/>
                <a:gd name="connsiteY1" fmla="*/ 1002437 h 2682635"/>
                <a:gd name="connsiteX2" fmla="*/ 2276083 w 2405047"/>
                <a:gd name="connsiteY2" fmla="*/ 1789246 h 2682635"/>
                <a:gd name="connsiteX3" fmla="*/ 2403673 w 2405047"/>
                <a:gd name="connsiteY3" fmla="*/ 2374037 h 2682635"/>
                <a:gd name="connsiteX4" fmla="*/ 2297348 w 2405047"/>
                <a:gd name="connsiteY4" fmla="*/ 2576056 h 2682635"/>
                <a:gd name="connsiteX5" fmla="*/ 1712557 w 2405047"/>
                <a:gd name="connsiteY5" fmla="*/ 2682381 h 2682635"/>
                <a:gd name="connsiteX6" fmla="*/ 1265990 w 2405047"/>
                <a:gd name="connsiteY6" fmla="*/ 2607953 h 2682635"/>
                <a:gd name="connsiteX7" fmla="*/ 628036 w 2405047"/>
                <a:gd name="connsiteY7" fmla="*/ 2490995 h 2682635"/>
                <a:gd name="connsiteX8" fmla="*/ 170836 w 2405047"/>
                <a:gd name="connsiteY8" fmla="*/ 2193283 h 2682635"/>
                <a:gd name="connsiteX9" fmla="*/ 715 w 2405047"/>
                <a:gd name="connsiteY9" fmla="*/ 1853042 h 2682635"/>
                <a:gd name="connsiteX10" fmla="*/ 223999 w 2405047"/>
                <a:gd name="connsiteY10" fmla="*/ 1938102 h 2682635"/>
                <a:gd name="connsiteX11" fmla="*/ 277162 w 2405047"/>
                <a:gd name="connsiteY11" fmla="*/ 2023163 h 2682635"/>
                <a:gd name="connsiteX12" fmla="*/ 1265990 w 2405047"/>
                <a:gd name="connsiteY12" fmla="*/ 2374037 h 2682635"/>
                <a:gd name="connsiteX13" fmla="*/ 1935841 w 2405047"/>
                <a:gd name="connsiteY13" fmla="*/ 2235814 h 2682635"/>
                <a:gd name="connsiteX14" fmla="*/ 1957106 w 2405047"/>
                <a:gd name="connsiteY14" fmla="*/ 1842409 h 2682635"/>
                <a:gd name="connsiteX15" fmla="*/ 1723190 w 2405047"/>
                <a:gd name="connsiteY15" fmla="*/ 1491535 h 2682635"/>
                <a:gd name="connsiteX16" fmla="*/ 1351050 w 2405047"/>
                <a:gd name="connsiteY16" fmla="*/ 1204456 h 2682635"/>
                <a:gd name="connsiteX17" fmla="*/ 957645 w 2405047"/>
                <a:gd name="connsiteY17" fmla="*/ 1044967 h 2682635"/>
                <a:gd name="connsiteX18" fmla="*/ 702464 w 2405047"/>
                <a:gd name="connsiteY18" fmla="*/ 842949 h 2682635"/>
                <a:gd name="connsiteX19" fmla="*/ 596138 w 2405047"/>
                <a:gd name="connsiteY19" fmla="*/ 736623 h 2682635"/>
                <a:gd name="connsiteX20" fmla="*/ 691831 w 2405047"/>
                <a:gd name="connsiteY20" fmla="*/ 534604 h 2682635"/>
                <a:gd name="connsiteX21" fmla="*/ 511078 w 2405047"/>
                <a:gd name="connsiteY21" fmla="*/ 247525 h 2682635"/>
                <a:gd name="connsiteX22" fmla="*/ 553608 w 2405047"/>
                <a:gd name="connsiteY22" fmla="*/ 34874 h 2682635"/>
                <a:gd name="connsiteX23" fmla="*/ 793874 w 2405047"/>
                <a:gd name="connsiteY23" fmla="*/ 12649 h 2682635"/>
                <a:gd name="connsiteX24" fmla="*/ 1021441 w 2405047"/>
                <a:gd name="connsiteY24" fmla="*/ 162465 h 2682635"/>
                <a:gd name="connsiteX25" fmla="*/ 1443346 w 2405047"/>
                <a:gd name="connsiteY25" fmla="*/ 583411 h 2682635"/>
                <a:gd name="connsiteX0" fmla="*/ 1443346 w 2405047"/>
                <a:gd name="connsiteY0" fmla="*/ 588978 h 2688202"/>
                <a:gd name="connsiteX1" fmla="*/ 1786985 w 2405047"/>
                <a:gd name="connsiteY1" fmla="*/ 1008004 h 2688202"/>
                <a:gd name="connsiteX2" fmla="*/ 2276083 w 2405047"/>
                <a:gd name="connsiteY2" fmla="*/ 1794813 h 2688202"/>
                <a:gd name="connsiteX3" fmla="*/ 2403673 w 2405047"/>
                <a:gd name="connsiteY3" fmla="*/ 2379604 h 2688202"/>
                <a:gd name="connsiteX4" fmla="*/ 2297348 w 2405047"/>
                <a:gd name="connsiteY4" fmla="*/ 2581623 h 2688202"/>
                <a:gd name="connsiteX5" fmla="*/ 1712557 w 2405047"/>
                <a:gd name="connsiteY5" fmla="*/ 2687948 h 2688202"/>
                <a:gd name="connsiteX6" fmla="*/ 1265990 w 2405047"/>
                <a:gd name="connsiteY6" fmla="*/ 2613520 h 2688202"/>
                <a:gd name="connsiteX7" fmla="*/ 628036 w 2405047"/>
                <a:gd name="connsiteY7" fmla="*/ 2496562 h 2688202"/>
                <a:gd name="connsiteX8" fmla="*/ 170836 w 2405047"/>
                <a:gd name="connsiteY8" fmla="*/ 2198850 h 2688202"/>
                <a:gd name="connsiteX9" fmla="*/ 715 w 2405047"/>
                <a:gd name="connsiteY9" fmla="*/ 1858609 h 2688202"/>
                <a:gd name="connsiteX10" fmla="*/ 223999 w 2405047"/>
                <a:gd name="connsiteY10" fmla="*/ 1943669 h 2688202"/>
                <a:gd name="connsiteX11" fmla="*/ 277162 w 2405047"/>
                <a:gd name="connsiteY11" fmla="*/ 2028730 h 2688202"/>
                <a:gd name="connsiteX12" fmla="*/ 1265990 w 2405047"/>
                <a:gd name="connsiteY12" fmla="*/ 2379604 h 2688202"/>
                <a:gd name="connsiteX13" fmla="*/ 1935841 w 2405047"/>
                <a:gd name="connsiteY13" fmla="*/ 2241381 h 2688202"/>
                <a:gd name="connsiteX14" fmla="*/ 1957106 w 2405047"/>
                <a:gd name="connsiteY14" fmla="*/ 1847976 h 2688202"/>
                <a:gd name="connsiteX15" fmla="*/ 1723190 w 2405047"/>
                <a:gd name="connsiteY15" fmla="*/ 1497102 h 2688202"/>
                <a:gd name="connsiteX16" fmla="*/ 1351050 w 2405047"/>
                <a:gd name="connsiteY16" fmla="*/ 1210023 h 2688202"/>
                <a:gd name="connsiteX17" fmla="*/ 957645 w 2405047"/>
                <a:gd name="connsiteY17" fmla="*/ 1050534 h 2688202"/>
                <a:gd name="connsiteX18" fmla="*/ 702464 w 2405047"/>
                <a:gd name="connsiteY18" fmla="*/ 848516 h 2688202"/>
                <a:gd name="connsiteX19" fmla="*/ 596138 w 2405047"/>
                <a:gd name="connsiteY19" fmla="*/ 742190 h 2688202"/>
                <a:gd name="connsiteX20" fmla="*/ 691831 w 2405047"/>
                <a:gd name="connsiteY20" fmla="*/ 540171 h 2688202"/>
                <a:gd name="connsiteX21" fmla="*/ 511078 w 2405047"/>
                <a:gd name="connsiteY21" fmla="*/ 253092 h 2688202"/>
                <a:gd name="connsiteX22" fmla="*/ 553608 w 2405047"/>
                <a:gd name="connsiteY22" fmla="*/ 40441 h 2688202"/>
                <a:gd name="connsiteX23" fmla="*/ 793874 w 2405047"/>
                <a:gd name="connsiteY23" fmla="*/ 18216 h 2688202"/>
                <a:gd name="connsiteX24" fmla="*/ 1021441 w 2405047"/>
                <a:gd name="connsiteY24" fmla="*/ 168032 h 2688202"/>
                <a:gd name="connsiteX25" fmla="*/ 1443346 w 2405047"/>
                <a:gd name="connsiteY25" fmla="*/ 588978 h 2688202"/>
                <a:gd name="connsiteX0" fmla="*/ 1443346 w 2405047"/>
                <a:gd name="connsiteY0" fmla="*/ 601505 h 2700729"/>
                <a:gd name="connsiteX1" fmla="*/ 1786985 w 2405047"/>
                <a:gd name="connsiteY1" fmla="*/ 1020531 h 2700729"/>
                <a:gd name="connsiteX2" fmla="*/ 2276083 w 2405047"/>
                <a:gd name="connsiteY2" fmla="*/ 1807340 h 2700729"/>
                <a:gd name="connsiteX3" fmla="*/ 2403673 w 2405047"/>
                <a:gd name="connsiteY3" fmla="*/ 2392131 h 2700729"/>
                <a:gd name="connsiteX4" fmla="*/ 2297348 w 2405047"/>
                <a:gd name="connsiteY4" fmla="*/ 2594150 h 2700729"/>
                <a:gd name="connsiteX5" fmla="*/ 1712557 w 2405047"/>
                <a:gd name="connsiteY5" fmla="*/ 2700475 h 2700729"/>
                <a:gd name="connsiteX6" fmla="*/ 1265990 w 2405047"/>
                <a:gd name="connsiteY6" fmla="*/ 2626047 h 2700729"/>
                <a:gd name="connsiteX7" fmla="*/ 628036 w 2405047"/>
                <a:gd name="connsiteY7" fmla="*/ 2509089 h 2700729"/>
                <a:gd name="connsiteX8" fmla="*/ 170836 w 2405047"/>
                <a:gd name="connsiteY8" fmla="*/ 2211377 h 2700729"/>
                <a:gd name="connsiteX9" fmla="*/ 715 w 2405047"/>
                <a:gd name="connsiteY9" fmla="*/ 1871136 h 2700729"/>
                <a:gd name="connsiteX10" fmla="*/ 223999 w 2405047"/>
                <a:gd name="connsiteY10" fmla="*/ 1956196 h 2700729"/>
                <a:gd name="connsiteX11" fmla="*/ 277162 w 2405047"/>
                <a:gd name="connsiteY11" fmla="*/ 2041257 h 2700729"/>
                <a:gd name="connsiteX12" fmla="*/ 1265990 w 2405047"/>
                <a:gd name="connsiteY12" fmla="*/ 2392131 h 2700729"/>
                <a:gd name="connsiteX13" fmla="*/ 1935841 w 2405047"/>
                <a:gd name="connsiteY13" fmla="*/ 2253908 h 2700729"/>
                <a:gd name="connsiteX14" fmla="*/ 1957106 w 2405047"/>
                <a:gd name="connsiteY14" fmla="*/ 1860503 h 2700729"/>
                <a:gd name="connsiteX15" fmla="*/ 1723190 w 2405047"/>
                <a:gd name="connsiteY15" fmla="*/ 1509629 h 2700729"/>
                <a:gd name="connsiteX16" fmla="*/ 1351050 w 2405047"/>
                <a:gd name="connsiteY16" fmla="*/ 1222550 h 2700729"/>
                <a:gd name="connsiteX17" fmla="*/ 957645 w 2405047"/>
                <a:gd name="connsiteY17" fmla="*/ 1063061 h 2700729"/>
                <a:gd name="connsiteX18" fmla="*/ 702464 w 2405047"/>
                <a:gd name="connsiteY18" fmla="*/ 861043 h 2700729"/>
                <a:gd name="connsiteX19" fmla="*/ 596138 w 2405047"/>
                <a:gd name="connsiteY19" fmla="*/ 754717 h 2700729"/>
                <a:gd name="connsiteX20" fmla="*/ 691831 w 2405047"/>
                <a:gd name="connsiteY20" fmla="*/ 552698 h 2700729"/>
                <a:gd name="connsiteX21" fmla="*/ 511078 w 2405047"/>
                <a:gd name="connsiteY21" fmla="*/ 265619 h 2700729"/>
                <a:gd name="connsiteX22" fmla="*/ 594883 w 2405047"/>
                <a:gd name="connsiteY22" fmla="*/ 21218 h 2700729"/>
                <a:gd name="connsiteX23" fmla="*/ 793874 w 2405047"/>
                <a:gd name="connsiteY23" fmla="*/ 30743 h 2700729"/>
                <a:gd name="connsiteX24" fmla="*/ 1021441 w 2405047"/>
                <a:gd name="connsiteY24" fmla="*/ 180559 h 2700729"/>
                <a:gd name="connsiteX25" fmla="*/ 1443346 w 2405047"/>
                <a:gd name="connsiteY25" fmla="*/ 601505 h 2700729"/>
                <a:gd name="connsiteX0" fmla="*/ 1443346 w 2405047"/>
                <a:gd name="connsiteY0" fmla="*/ 589472 h 2688696"/>
                <a:gd name="connsiteX1" fmla="*/ 1786985 w 2405047"/>
                <a:gd name="connsiteY1" fmla="*/ 1008498 h 2688696"/>
                <a:gd name="connsiteX2" fmla="*/ 2276083 w 2405047"/>
                <a:gd name="connsiteY2" fmla="*/ 1795307 h 2688696"/>
                <a:gd name="connsiteX3" fmla="*/ 2403673 w 2405047"/>
                <a:gd name="connsiteY3" fmla="*/ 2380098 h 2688696"/>
                <a:gd name="connsiteX4" fmla="*/ 2297348 w 2405047"/>
                <a:gd name="connsiteY4" fmla="*/ 2582117 h 2688696"/>
                <a:gd name="connsiteX5" fmla="*/ 1712557 w 2405047"/>
                <a:gd name="connsiteY5" fmla="*/ 2688442 h 2688696"/>
                <a:gd name="connsiteX6" fmla="*/ 1265990 w 2405047"/>
                <a:gd name="connsiteY6" fmla="*/ 2614014 h 2688696"/>
                <a:gd name="connsiteX7" fmla="*/ 628036 w 2405047"/>
                <a:gd name="connsiteY7" fmla="*/ 2497056 h 2688696"/>
                <a:gd name="connsiteX8" fmla="*/ 170836 w 2405047"/>
                <a:gd name="connsiteY8" fmla="*/ 2199344 h 2688696"/>
                <a:gd name="connsiteX9" fmla="*/ 715 w 2405047"/>
                <a:gd name="connsiteY9" fmla="*/ 1859103 h 2688696"/>
                <a:gd name="connsiteX10" fmla="*/ 223999 w 2405047"/>
                <a:gd name="connsiteY10" fmla="*/ 1944163 h 2688696"/>
                <a:gd name="connsiteX11" fmla="*/ 277162 w 2405047"/>
                <a:gd name="connsiteY11" fmla="*/ 2029224 h 2688696"/>
                <a:gd name="connsiteX12" fmla="*/ 1265990 w 2405047"/>
                <a:gd name="connsiteY12" fmla="*/ 2380098 h 2688696"/>
                <a:gd name="connsiteX13" fmla="*/ 1935841 w 2405047"/>
                <a:gd name="connsiteY13" fmla="*/ 2241875 h 2688696"/>
                <a:gd name="connsiteX14" fmla="*/ 1957106 w 2405047"/>
                <a:gd name="connsiteY14" fmla="*/ 1848470 h 2688696"/>
                <a:gd name="connsiteX15" fmla="*/ 1723190 w 2405047"/>
                <a:gd name="connsiteY15" fmla="*/ 1497596 h 2688696"/>
                <a:gd name="connsiteX16" fmla="*/ 1351050 w 2405047"/>
                <a:gd name="connsiteY16" fmla="*/ 1210517 h 2688696"/>
                <a:gd name="connsiteX17" fmla="*/ 957645 w 2405047"/>
                <a:gd name="connsiteY17" fmla="*/ 1051028 h 2688696"/>
                <a:gd name="connsiteX18" fmla="*/ 702464 w 2405047"/>
                <a:gd name="connsiteY18" fmla="*/ 849010 h 2688696"/>
                <a:gd name="connsiteX19" fmla="*/ 596138 w 2405047"/>
                <a:gd name="connsiteY19" fmla="*/ 742684 h 2688696"/>
                <a:gd name="connsiteX20" fmla="*/ 691831 w 2405047"/>
                <a:gd name="connsiteY20" fmla="*/ 540665 h 2688696"/>
                <a:gd name="connsiteX21" fmla="*/ 511078 w 2405047"/>
                <a:gd name="connsiteY21" fmla="*/ 253586 h 2688696"/>
                <a:gd name="connsiteX22" fmla="*/ 594883 w 2405047"/>
                <a:gd name="connsiteY22" fmla="*/ 9185 h 2688696"/>
                <a:gd name="connsiteX23" fmla="*/ 793874 w 2405047"/>
                <a:gd name="connsiteY23" fmla="*/ 18710 h 2688696"/>
                <a:gd name="connsiteX24" fmla="*/ 1021441 w 2405047"/>
                <a:gd name="connsiteY24" fmla="*/ 168526 h 2688696"/>
                <a:gd name="connsiteX25" fmla="*/ 1443346 w 2405047"/>
                <a:gd name="connsiteY25" fmla="*/ 589472 h 2688696"/>
                <a:gd name="connsiteX0" fmla="*/ 1443346 w 2405047"/>
                <a:gd name="connsiteY0" fmla="*/ 590953 h 2690177"/>
                <a:gd name="connsiteX1" fmla="*/ 1786985 w 2405047"/>
                <a:gd name="connsiteY1" fmla="*/ 1009979 h 2690177"/>
                <a:gd name="connsiteX2" fmla="*/ 2276083 w 2405047"/>
                <a:gd name="connsiteY2" fmla="*/ 1796788 h 2690177"/>
                <a:gd name="connsiteX3" fmla="*/ 2403673 w 2405047"/>
                <a:gd name="connsiteY3" fmla="*/ 2381579 h 2690177"/>
                <a:gd name="connsiteX4" fmla="*/ 2297348 w 2405047"/>
                <a:gd name="connsiteY4" fmla="*/ 2583598 h 2690177"/>
                <a:gd name="connsiteX5" fmla="*/ 1712557 w 2405047"/>
                <a:gd name="connsiteY5" fmla="*/ 2689923 h 2690177"/>
                <a:gd name="connsiteX6" fmla="*/ 1265990 w 2405047"/>
                <a:gd name="connsiteY6" fmla="*/ 2615495 h 2690177"/>
                <a:gd name="connsiteX7" fmla="*/ 628036 w 2405047"/>
                <a:gd name="connsiteY7" fmla="*/ 2498537 h 2690177"/>
                <a:gd name="connsiteX8" fmla="*/ 170836 w 2405047"/>
                <a:gd name="connsiteY8" fmla="*/ 2200825 h 2690177"/>
                <a:gd name="connsiteX9" fmla="*/ 715 w 2405047"/>
                <a:gd name="connsiteY9" fmla="*/ 1860584 h 2690177"/>
                <a:gd name="connsiteX10" fmla="*/ 223999 w 2405047"/>
                <a:gd name="connsiteY10" fmla="*/ 1945644 h 2690177"/>
                <a:gd name="connsiteX11" fmla="*/ 277162 w 2405047"/>
                <a:gd name="connsiteY11" fmla="*/ 2030705 h 2690177"/>
                <a:gd name="connsiteX12" fmla="*/ 1265990 w 2405047"/>
                <a:gd name="connsiteY12" fmla="*/ 2381579 h 2690177"/>
                <a:gd name="connsiteX13" fmla="*/ 1935841 w 2405047"/>
                <a:gd name="connsiteY13" fmla="*/ 2243356 h 2690177"/>
                <a:gd name="connsiteX14" fmla="*/ 1957106 w 2405047"/>
                <a:gd name="connsiteY14" fmla="*/ 1849951 h 2690177"/>
                <a:gd name="connsiteX15" fmla="*/ 1723190 w 2405047"/>
                <a:gd name="connsiteY15" fmla="*/ 1499077 h 2690177"/>
                <a:gd name="connsiteX16" fmla="*/ 1351050 w 2405047"/>
                <a:gd name="connsiteY16" fmla="*/ 1211998 h 2690177"/>
                <a:gd name="connsiteX17" fmla="*/ 957645 w 2405047"/>
                <a:gd name="connsiteY17" fmla="*/ 1052509 h 2690177"/>
                <a:gd name="connsiteX18" fmla="*/ 702464 w 2405047"/>
                <a:gd name="connsiteY18" fmla="*/ 850491 h 2690177"/>
                <a:gd name="connsiteX19" fmla="*/ 596138 w 2405047"/>
                <a:gd name="connsiteY19" fmla="*/ 744165 h 2690177"/>
                <a:gd name="connsiteX20" fmla="*/ 691831 w 2405047"/>
                <a:gd name="connsiteY20" fmla="*/ 542146 h 2690177"/>
                <a:gd name="connsiteX21" fmla="*/ 511078 w 2405047"/>
                <a:gd name="connsiteY21" fmla="*/ 255067 h 2690177"/>
                <a:gd name="connsiteX22" fmla="*/ 494243 w 2405047"/>
                <a:gd name="connsiteY22" fmla="*/ 105989 h 2690177"/>
                <a:gd name="connsiteX23" fmla="*/ 594883 w 2405047"/>
                <a:gd name="connsiteY23" fmla="*/ 10666 h 2690177"/>
                <a:gd name="connsiteX24" fmla="*/ 793874 w 2405047"/>
                <a:gd name="connsiteY24" fmla="*/ 20191 h 2690177"/>
                <a:gd name="connsiteX25" fmla="*/ 1021441 w 2405047"/>
                <a:gd name="connsiteY25" fmla="*/ 170007 h 2690177"/>
                <a:gd name="connsiteX26" fmla="*/ 1443346 w 2405047"/>
                <a:gd name="connsiteY26" fmla="*/ 590953 h 2690177"/>
                <a:gd name="connsiteX0" fmla="*/ 1443346 w 2405047"/>
                <a:gd name="connsiteY0" fmla="*/ 595189 h 2694413"/>
                <a:gd name="connsiteX1" fmla="*/ 1786985 w 2405047"/>
                <a:gd name="connsiteY1" fmla="*/ 1014215 h 2694413"/>
                <a:gd name="connsiteX2" fmla="*/ 2276083 w 2405047"/>
                <a:gd name="connsiteY2" fmla="*/ 1801024 h 2694413"/>
                <a:gd name="connsiteX3" fmla="*/ 2403673 w 2405047"/>
                <a:gd name="connsiteY3" fmla="*/ 2385815 h 2694413"/>
                <a:gd name="connsiteX4" fmla="*/ 2297348 w 2405047"/>
                <a:gd name="connsiteY4" fmla="*/ 2587834 h 2694413"/>
                <a:gd name="connsiteX5" fmla="*/ 1712557 w 2405047"/>
                <a:gd name="connsiteY5" fmla="*/ 2694159 h 2694413"/>
                <a:gd name="connsiteX6" fmla="*/ 1265990 w 2405047"/>
                <a:gd name="connsiteY6" fmla="*/ 2619731 h 2694413"/>
                <a:gd name="connsiteX7" fmla="*/ 628036 w 2405047"/>
                <a:gd name="connsiteY7" fmla="*/ 2502773 h 2694413"/>
                <a:gd name="connsiteX8" fmla="*/ 170836 w 2405047"/>
                <a:gd name="connsiteY8" fmla="*/ 2205061 h 2694413"/>
                <a:gd name="connsiteX9" fmla="*/ 715 w 2405047"/>
                <a:gd name="connsiteY9" fmla="*/ 1864820 h 2694413"/>
                <a:gd name="connsiteX10" fmla="*/ 223999 w 2405047"/>
                <a:gd name="connsiteY10" fmla="*/ 1949880 h 2694413"/>
                <a:gd name="connsiteX11" fmla="*/ 277162 w 2405047"/>
                <a:gd name="connsiteY11" fmla="*/ 2034941 h 2694413"/>
                <a:gd name="connsiteX12" fmla="*/ 1265990 w 2405047"/>
                <a:gd name="connsiteY12" fmla="*/ 2385815 h 2694413"/>
                <a:gd name="connsiteX13" fmla="*/ 1935841 w 2405047"/>
                <a:gd name="connsiteY13" fmla="*/ 2247592 h 2694413"/>
                <a:gd name="connsiteX14" fmla="*/ 1957106 w 2405047"/>
                <a:gd name="connsiteY14" fmla="*/ 1854187 h 2694413"/>
                <a:gd name="connsiteX15" fmla="*/ 1723190 w 2405047"/>
                <a:gd name="connsiteY15" fmla="*/ 1503313 h 2694413"/>
                <a:gd name="connsiteX16" fmla="*/ 1351050 w 2405047"/>
                <a:gd name="connsiteY16" fmla="*/ 1216234 h 2694413"/>
                <a:gd name="connsiteX17" fmla="*/ 957645 w 2405047"/>
                <a:gd name="connsiteY17" fmla="*/ 1056745 h 2694413"/>
                <a:gd name="connsiteX18" fmla="*/ 702464 w 2405047"/>
                <a:gd name="connsiteY18" fmla="*/ 854727 h 2694413"/>
                <a:gd name="connsiteX19" fmla="*/ 596138 w 2405047"/>
                <a:gd name="connsiteY19" fmla="*/ 748401 h 2694413"/>
                <a:gd name="connsiteX20" fmla="*/ 691831 w 2405047"/>
                <a:gd name="connsiteY20" fmla="*/ 546382 h 2694413"/>
                <a:gd name="connsiteX21" fmla="*/ 511078 w 2405047"/>
                <a:gd name="connsiteY21" fmla="*/ 259303 h 2694413"/>
                <a:gd name="connsiteX22" fmla="*/ 494243 w 2405047"/>
                <a:gd name="connsiteY22" fmla="*/ 110225 h 2694413"/>
                <a:gd name="connsiteX23" fmla="*/ 613933 w 2405047"/>
                <a:gd name="connsiteY23" fmla="*/ 8552 h 2694413"/>
                <a:gd name="connsiteX24" fmla="*/ 793874 w 2405047"/>
                <a:gd name="connsiteY24" fmla="*/ 24427 h 2694413"/>
                <a:gd name="connsiteX25" fmla="*/ 1021441 w 2405047"/>
                <a:gd name="connsiteY25" fmla="*/ 174243 h 2694413"/>
                <a:gd name="connsiteX26" fmla="*/ 1443346 w 2405047"/>
                <a:gd name="connsiteY26" fmla="*/ 595189 h 2694413"/>
                <a:gd name="connsiteX0" fmla="*/ 1443346 w 2405047"/>
                <a:gd name="connsiteY0" fmla="*/ 595189 h 2694413"/>
                <a:gd name="connsiteX1" fmla="*/ 1786985 w 2405047"/>
                <a:gd name="connsiteY1" fmla="*/ 1014215 h 2694413"/>
                <a:gd name="connsiteX2" fmla="*/ 2276083 w 2405047"/>
                <a:gd name="connsiteY2" fmla="*/ 1801024 h 2694413"/>
                <a:gd name="connsiteX3" fmla="*/ 2403673 w 2405047"/>
                <a:gd name="connsiteY3" fmla="*/ 2385815 h 2694413"/>
                <a:gd name="connsiteX4" fmla="*/ 2297348 w 2405047"/>
                <a:gd name="connsiteY4" fmla="*/ 2587834 h 2694413"/>
                <a:gd name="connsiteX5" fmla="*/ 1712557 w 2405047"/>
                <a:gd name="connsiteY5" fmla="*/ 2694159 h 2694413"/>
                <a:gd name="connsiteX6" fmla="*/ 1265990 w 2405047"/>
                <a:gd name="connsiteY6" fmla="*/ 2619731 h 2694413"/>
                <a:gd name="connsiteX7" fmla="*/ 628036 w 2405047"/>
                <a:gd name="connsiteY7" fmla="*/ 2502773 h 2694413"/>
                <a:gd name="connsiteX8" fmla="*/ 170836 w 2405047"/>
                <a:gd name="connsiteY8" fmla="*/ 2205061 h 2694413"/>
                <a:gd name="connsiteX9" fmla="*/ 715 w 2405047"/>
                <a:gd name="connsiteY9" fmla="*/ 1864820 h 2694413"/>
                <a:gd name="connsiteX10" fmla="*/ 223999 w 2405047"/>
                <a:gd name="connsiteY10" fmla="*/ 1949880 h 2694413"/>
                <a:gd name="connsiteX11" fmla="*/ 277162 w 2405047"/>
                <a:gd name="connsiteY11" fmla="*/ 2034941 h 2694413"/>
                <a:gd name="connsiteX12" fmla="*/ 1265990 w 2405047"/>
                <a:gd name="connsiteY12" fmla="*/ 2385815 h 2694413"/>
                <a:gd name="connsiteX13" fmla="*/ 1935841 w 2405047"/>
                <a:gd name="connsiteY13" fmla="*/ 2247592 h 2694413"/>
                <a:gd name="connsiteX14" fmla="*/ 1957106 w 2405047"/>
                <a:gd name="connsiteY14" fmla="*/ 1854187 h 2694413"/>
                <a:gd name="connsiteX15" fmla="*/ 1723190 w 2405047"/>
                <a:gd name="connsiteY15" fmla="*/ 1503313 h 2694413"/>
                <a:gd name="connsiteX16" fmla="*/ 1351050 w 2405047"/>
                <a:gd name="connsiteY16" fmla="*/ 1216234 h 2694413"/>
                <a:gd name="connsiteX17" fmla="*/ 957645 w 2405047"/>
                <a:gd name="connsiteY17" fmla="*/ 1056745 h 2694413"/>
                <a:gd name="connsiteX18" fmla="*/ 702464 w 2405047"/>
                <a:gd name="connsiteY18" fmla="*/ 854727 h 2694413"/>
                <a:gd name="connsiteX19" fmla="*/ 596138 w 2405047"/>
                <a:gd name="connsiteY19" fmla="*/ 748401 h 2694413"/>
                <a:gd name="connsiteX20" fmla="*/ 691831 w 2405047"/>
                <a:gd name="connsiteY20" fmla="*/ 546382 h 2694413"/>
                <a:gd name="connsiteX21" fmla="*/ 530128 w 2405047"/>
                <a:gd name="connsiteY21" fmla="*/ 322803 h 2694413"/>
                <a:gd name="connsiteX22" fmla="*/ 494243 w 2405047"/>
                <a:gd name="connsiteY22" fmla="*/ 110225 h 2694413"/>
                <a:gd name="connsiteX23" fmla="*/ 613933 w 2405047"/>
                <a:gd name="connsiteY23" fmla="*/ 8552 h 2694413"/>
                <a:gd name="connsiteX24" fmla="*/ 793874 w 2405047"/>
                <a:gd name="connsiteY24" fmla="*/ 24427 h 2694413"/>
                <a:gd name="connsiteX25" fmla="*/ 1021441 w 2405047"/>
                <a:gd name="connsiteY25" fmla="*/ 174243 h 2694413"/>
                <a:gd name="connsiteX26" fmla="*/ 1443346 w 2405047"/>
                <a:gd name="connsiteY26" fmla="*/ 595189 h 2694413"/>
                <a:gd name="connsiteX0" fmla="*/ 1443346 w 2405047"/>
                <a:gd name="connsiteY0" fmla="*/ 595189 h 2694413"/>
                <a:gd name="connsiteX1" fmla="*/ 1786985 w 2405047"/>
                <a:gd name="connsiteY1" fmla="*/ 1014215 h 2694413"/>
                <a:gd name="connsiteX2" fmla="*/ 2276083 w 2405047"/>
                <a:gd name="connsiteY2" fmla="*/ 1801024 h 2694413"/>
                <a:gd name="connsiteX3" fmla="*/ 2403673 w 2405047"/>
                <a:gd name="connsiteY3" fmla="*/ 2385815 h 2694413"/>
                <a:gd name="connsiteX4" fmla="*/ 2297348 w 2405047"/>
                <a:gd name="connsiteY4" fmla="*/ 2587834 h 2694413"/>
                <a:gd name="connsiteX5" fmla="*/ 1712557 w 2405047"/>
                <a:gd name="connsiteY5" fmla="*/ 2694159 h 2694413"/>
                <a:gd name="connsiteX6" fmla="*/ 1265990 w 2405047"/>
                <a:gd name="connsiteY6" fmla="*/ 2619731 h 2694413"/>
                <a:gd name="connsiteX7" fmla="*/ 628036 w 2405047"/>
                <a:gd name="connsiteY7" fmla="*/ 2502773 h 2694413"/>
                <a:gd name="connsiteX8" fmla="*/ 170836 w 2405047"/>
                <a:gd name="connsiteY8" fmla="*/ 2205061 h 2694413"/>
                <a:gd name="connsiteX9" fmla="*/ 715 w 2405047"/>
                <a:gd name="connsiteY9" fmla="*/ 1864820 h 2694413"/>
                <a:gd name="connsiteX10" fmla="*/ 223999 w 2405047"/>
                <a:gd name="connsiteY10" fmla="*/ 1949880 h 2694413"/>
                <a:gd name="connsiteX11" fmla="*/ 1265990 w 2405047"/>
                <a:gd name="connsiteY11" fmla="*/ 2385815 h 2694413"/>
                <a:gd name="connsiteX12" fmla="*/ 1935841 w 2405047"/>
                <a:gd name="connsiteY12" fmla="*/ 2247592 h 2694413"/>
                <a:gd name="connsiteX13" fmla="*/ 1957106 w 2405047"/>
                <a:gd name="connsiteY13" fmla="*/ 1854187 h 2694413"/>
                <a:gd name="connsiteX14" fmla="*/ 1723190 w 2405047"/>
                <a:gd name="connsiteY14" fmla="*/ 1503313 h 2694413"/>
                <a:gd name="connsiteX15" fmla="*/ 1351050 w 2405047"/>
                <a:gd name="connsiteY15" fmla="*/ 1216234 h 2694413"/>
                <a:gd name="connsiteX16" fmla="*/ 957645 w 2405047"/>
                <a:gd name="connsiteY16" fmla="*/ 1056745 h 2694413"/>
                <a:gd name="connsiteX17" fmla="*/ 702464 w 2405047"/>
                <a:gd name="connsiteY17" fmla="*/ 854727 h 2694413"/>
                <a:gd name="connsiteX18" fmla="*/ 596138 w 2405047"/>
                <a:gd name="connsiteY18" fmla="*/ 748401 h 2694413"/>
                <a:gd name="connsiteX19" fmla="*/ 691831 w 2405047"/>
                <a:gd name="connsiteY19" fmla="*/ 546382 h 2694413"/>
                <a:gd name="connsiteX20" fmla="*/ 530128 w 2405047"/>
                <a:gd name="connsiteY20" fmla="*/ 322803 h 2694413"/>
                <a:gd name="connsiteX21" fmla="*/ 494243 w 2405047"/>
                <a:gd name="connsiteY21" fmla="*/ 110225 h 2694413"/>
                <a:gd name="connsiteX22" fmla="*/ 613933 w 2405047"/>
                <a:gd name="connsiteY22" fmla="*/ 8552 h 2694413"/>
                <a:gd name="connsiteX23" fmla="*/ 793874 w 2405047"/>
                <a:gd name="connsiteY23" fmla="*/ 24427 h 2694413"/>
                <a:gd name="connsiteX24" fmla="*/ 1021441 w 2405047"/>
                <a:gd name="connsiteY24" fmla="*/ 174243 h 2694413"/>
                <a:gd name="connsiteX25" fmla="*/ 1443346 w 2405047"/>
                <a:gd name="connsiteY25" fmla="*/ 595189 h 2694413"/>
                <a:gd name="connsiteX0" fmla="*/ 1443346 w 2405047"/>
                <a:gd name="connsiteY0" fmla="*/ 595189 h 2694413"/>
                <a:gd name="connsiteX1" fmla="*/ 1786985 w 2405047"/>
                <a:gd name="connsiteY1" fmla="*/ 1014215 h 2694413"/>
                <a:gd name="connsiteX2" fmla="*/ 2276083 w 2405047"/>
                <a:gd name="connsiteY2" fmla="*/ 1801024 h 2694413"/>
                <a:gd name="connsiteX3" fmla="*/ 2403673 w 2405047"/>
                <a:gd name="connsiteY3" fmla="*/ 2385815 h 2694413"/>
                <a:gd name="connsiteX4" fmla="*/ 2297348 w 2405047"/>
                <a:gd name="connsiteY4" fmla="*/ 2587834 h 2694413"/>
                <a:gd name="connsiteX5" fmla="*/ 1712557 w 2405047"/>
                <a:gd name="connsiteY5" fmla="*/ 2694159 h 2694413"/>
                <a:gd name="connsiteX6" fmla="*/ 1265990 w 2405047"/>
                <a:gd name="connsiteY6" fmla="*/ 2619731 h 2694413"/>
                <a:gd name="connsiteX7" fmla="*/ 628036 w 2405047"/>
                <a:gd name="connsiteY7" fmla="*/ 2502773 h 2694413"/>
                <a:gd name="connsiteX8" fmla="*/ 170836 w 2405047"/>
                <a:gd name="connsiteY8" fmla="*/ 2205061 h 2694413"/>
                <a:gd name="connsiteX9" fmla="*/ 715 w 2405047"/>
                <a:gd name="connsiteY9" fmla="*/ 1864820 h 2694413"/>
                <a:gd name="connsiteX10" fmla="*/ 223999 w 2405047"/>
                <a:gd name="connsiteY10" fmla="*/ 1949880 h 2694413"/>
                <a:gd name="connsiteX11" fmla="*/ 1265990 w 2405047"/>
                <a:gd name="connsiteY11" fmla="*/ 2385815 h 2694413"/>
                <a:gd name="connsiteX12" fmla="*/ 1935841 w 2405047"/>
                <a:gd name="connsiteY12" fmla="*/ 2247592 h 2694413"/>
                <a:gd name="connsiteX13" fmla="*/ 1957106 w 2405047"/>
                <a:gd name="connsiteY13" fmla="*/ 1854187 h 2694413"/>
                <a:gd name="connsiteX14" fmla="*/ 1723190 w 2405047"/>
                <a:gd name="connsiteY14" fmla="*/ 1503313 h 2694413"/>
                <a:gd name="connsiteX15" fmla="*/ 1351050 w 2405047"/>
                <a:gd name="connsiteY15" fmla="*/ 1216234 h 2694413"/>
                <a:gd name="connsiteX16" fmla="*/ 957645 w 2405047"/>
                <a:gd name="connsiteY16" fmla="*/ 1056745 h 2694413"/>
                <a:gd name="connsiteX17" fmla="*/ 702464 w 2405047"/>
                <a:gd name="connsiteY17" fmla="*/ 854727 h 2694413"/>
                <a:gd name="connsiteX18" fmla="*/ 596138 w 2405047"/>
                <a:gd name="connsiteY18" fmla="*/ 748401 h 2694413"/>
                <a:gd name="connsiteX19" fmla="*/ 691831 w 2405047"/>
                <a:gd name="connsiteY19" fmla="*/ 546382 h 2694413"/>
                <a:gd name="connsiteX20" fmla="*/ 530128 w 2405047"/>
                <a:gd name="connsiteY20" fmla="*/ 322803 h 2694413"/>
                <a:gd name="connsiteX21" fmla="*/ 494243 w 2405047"/>
                <a:gd name="connsiteY21" fmla="*/ 110225 h 2694413"/>
                <a:gd name="connsiteX22" fmla="*/ 613933 w 2405047"/>
                <a:gd name="connsiteY22" fmla="*/ 8552 h 2694413"/>
                <a:gd name="connsiteX23" fmla="*/ 793874 w 2405047"/>
                <a:gd name="connsiteY23" fmla="*/ 24427 h 2694413"/>
                <a:gd name="connsiteX24" fmla="*/ 1021441 w 2405047"/>
                <a:gd name="connsiteY24" fmla="*/ 174243 h 2694413"/>
                <a:gd name="connsiteX25" fmla="*/ 1443346 w 2405047"/>
                <a:gd name="connsiteY25" fmla="*/ 595189 h 2694413"/>
                <a:gd name="connsiteX0" fmla="*/ 1443346 w 2405047"/>
                <a:gd name="connsiteY0" fmla="*/ 595189 h 2694413"/>
                <a:gd name="connsiteX1" fmla="*/ 1786985 w 2405047"/>
                <a:gd name="connsiteY1" fmla="*/ 1014215 h 2694413"/>
                <a:gd name="connsiteX2" fmla="*/ 2276083 w 2405047"/>
                <a:gd name="connsiteY2" fmla="*/ 1801024 h 2694413"/>
                <a:gd name="connsiteX3" fmla="*/ 2403673 w 2405047"/>
                <a:gd name="connsiteY3" fmla="*/ 2385815 h 2694413"/>
                <a:gd name="connsiteX4" fmla="*/ 2297348 w 2405047"/>
                <a:gd name="connsiteY4" fmla="*/ 2587834 h 2694413"/>
                <a:gd name="connsiteX5" fmla="*/ 1712557 w 2405047"/>
                <a:gd name="connsiteY5" fmla="*/ 2694159 h 2694413"/>
                <a:gd name="connsiteX6" fmla="*/ 1265990 w 2405047"/>
                <a:gd name="connsiteY6" fmla="*/ 2619731 h 2694413"/>
                <a:gd name="connsiteX7" fmla="*/ 628036 w 2405047"/>
                <a:gd name="connsiteY7" fmla="*/ 2502773 h 2694413"/>
                <a:gd name="connsiteX8" fmla="*/ 170836 w 2405047"/>
                <a:gd name="connsiteY8" fmla="*/ 2205061 h 2694413"/>
                <a:gd name="connsiteX9" fmla="*/ 715 w 2405047"/>
                <a:gd name="connsiteY9" fmla="*/ 1864820 h 2694413"/>
                <a:gd name="connsiteX10" fmla="*/ 223999 w 2405047"/>
                <a:gd name="connsiteY10" fmla="*/ 1949880 h 2694413"/>
                <a:gd name="connsiteX11" fmla="*/ 1265990 w 2405047"/>
                <a:gd name="connsiteY11" fmla="*/ 2385815 h 2694413"/>
                <a:gd name="connsiteX12" fmla="*/ 1935841 w 2405047"/>
                <a:gd name="connsiteY12" fmla="*/ 2247592 h 2694413"/>
                <a:gd name="connsiteX13" fmla="*/ 1957106 w 2405047"/>
                <a:gd name="connsiteY13" fmla="*/ 1854187 h 2694413"/>
                <a:gd name="connsiteX14" fmla="*/ 1723190 w 2405047"/>
                <a:gd name="connsiteY14" fmla="*/ 1503313 h 2694413"/>
                <a:gd name="connsiteX15" fmla="*/ 1351050 w 2405047"/>
                <a:gd name="connsiteY15" fmla="*/ 1216234 h 2694413"/>
                <a:gd name="connsiteX16" fmla="*/ 957645 w 2405047"/>
                <a:gd name="connsiteY16" fmla="*/ 1056745 h 2694413"/>
                <a:gd name="connsiteX17" fmla="*/ 702464 w 2405047"/>
                <a:gd name="connsiteY17" fmla="*/ 854727 h 2694413"/>
                <a:gd name="connsiteX18" fmla="*/ 596138 w 2405047"/>
                <a:gd name="connsiteY18" fmla="*/ 748401 h 2694413"/>
                <a:gd name="connsiteX19" fmla="*/ 691831 w 2405047"/>
                <a:gd name="connsiteY19" fmla="*/ 546382 h 2694413"/>
                <a:gd name="connsiteX20" fmla="*/ 530128 w 2405047"/>
                <a:gd name="connsiteY20" fmla="*/ 322803 h 2694413"/>
                <a:gd name="connsiteX21" fmla="*/ 494243 w 2405047"/>
                <a:gd name="connsiteY21" fmla="*/ 110225 h 2694413"/>
                <a:gd name="connsiteX22" fmla="*/ 613933 w 2405047"/>
                <a:gd name="connsiteY22" fmla="*/ 8552 h 2694413"/>
                <a:gd name="connsiteX23" fmla="*/ 793874 w 2405047"/>
                <a:gd name="connsiteY23" fmla="*/ 24427 h 2694413"/>
                <a:gd name="connsiteX24" fmla="*/ 1021441 w 2405047"/>
                <a:gd name="connsiteY24" fmla="*/ 174243 h 2694413"/>
                <a:gd name="connsiteX25" fmla="*/ 1443346 w 2405047"/>
                <a:gd name="connsiteY25" fmla="*/ 595189 h 2694413"/>
                <a:gd name="connsiteX0" fmla="*/ 1442631 w 2404332"/>
                <a:gd name="connsiteY0" fmla="*/ 595189 h 2694413"/>
                <a:gd name="connsiteX1" fmla="*/ 1786270 w 2404332"/>
                <a:gd name="connsiteY1" fmla="*/ 1014215 h 2694413"/>
                <a:gd name="connsiteX2" fmla="*/ 2275368 w 2404332"/>
                <a:gd name="connsiteY2" fmla="*/ 1801024 h 2694413"/>
                <a:gd name="connsiteX3" fmla="*/ 2402958 w 2404332"/>
                <a:gd name="connsiteY3" fmla="*/ 2385815 h 2694413"/>
                <a:gd name="connsiteX4" fmla="*/ 2296633 w 2404332"/>
                <a:gd name="connsiteY4" fmla="*/ 2587834 h 2694413"/>
                <a:gd name="connsiteX5" fmla="*/ 1711842 w 2404332"/>
                <a:gd name="connsiteY5" fmla="*/ 2694159 h 2694413"/>
                <a:gd name="connsiteX6" fmla="*/ 1265275 w 2404332"/>
                <a:gd name="connsiteY6" fmla="*/ 2619731 h 2694413"/>
                <a:gd name="connsiteX7" fmla="*/ 627321 w 2404332"/>
                <a:gd name="connsiteY7" fmla="*/ 2502773 h 2694413"/>
                <a:gd name="connsiteX8" fmla="*/ 170121 w 2404332"/>
                <a:gd name="connsiteY8" fmla="*/ 2205061 h 2694413"/>
                <a:gd name="connsiteX9" fmla="*/ 0 w 2404332"/>
                <a:gd name="connsiteY9" fmla="*/ 1864820 h 2694413"/>
                <a:gd name="connsiteX10" fmla="*/ 223284 w 2404332"/>
                <a:gd name="connsiteY10" fmla="*/ 1949880 h 2694413"/>
                <a:gd name="connsiteX11" fmla="*/ 1265275 w 2404332"/>
                <a:gd name="connsiteY11" fmla="*/ 2385815 h 2694413"/>
                <a:gd name="connsiteX12" fmla="*/ 1935126 w 2404332"/>
                <a:gd name="connsiteY12" fmla="*/ 2247592 h 2694413"/>
                <a:gd name="connsiteX13" fmla="*/ 1956391 w 2404332"/>
                <a:gd name="connsiteY13" fmla="*/ 1854187 h 2694413"/>
                <a:gd name="connsiteX14" fmla="*/ 1722475 w 2404332"/>
                <a:gd name="connsiteY14" fmla="*/ 1503313 h 2694413"/>
                <a:gd name="connsiteX15" fmla="*/ 1350335 w 2404332"/>
                <a:gd name="connsiteY15" fmla="*/ 1216234 h 2694413"/>
                <a:gd name="connsiteX16" fmla="*/ 956930 w 2404332"/>
                <a:gd name="connsiteY16" fmla="*/ 1056745 h 2694413"/>
                <a:gd name="connsiteX17" fmla="*/ 701749 w 2404332"/>
                <a:gd name="connsiteY17" fmla="*/ 854727 h 2694413"/>
                <a:gd name="connsiteX18" fmla="*/ 595423 w 2404332"/>
                <a:gd name="connsiteY18" fmla="*/ 748401 h 2694413"/>
                <a:gd name="connsiteX19" fmla="*/ 691116 w 2404332"/>
                <a:gd name="connsiteY19" fmla="*/ 546382 h 2694413"/>
                <a:gd name="connsiteX20" fmla="*/ 529413 w 2404332"/>
                <a:gd name="connsiteY20" fmla="*/ 322803 h 2694413"/>
                <a:gd name="connsiteX21" fmla="*/ 493528 w 2404332"/>
                <a:gd name="connsiteY21" fmla="*/ 110225 h 2694413"/>
                <a:gd name="connsiteX22" fmla="*/ 613218 w 2404332"/>
                <a:gd name="connsiteY22" fmla="*/ 8552 h 2694413"/>
                <a:gd name="connsiteX23" fmla="*/ 793159 w 2404332"/>
                <a:gd name="connsiteY23" fmla="*/ 24427 h 2694413"/>
                <a:gd name="connsiteX24" fmla="*/ 1020726 w 2404332"/>
                <a:gd name="connsiteY24" fmla="*/ 174243 h 2694413"/>
                <a:gd name="connsiteX25" fmla="*/ 1442631 w 2404332"/>
                <a:gd name="connsiteY25" fmla="*/ 595189 h 2694413"/>
                <a:gd name="connsiteX0" fmla="*/ 1442631 w 2404332"/>
                <a:gd name="connsiteY0" fmla="*/ 595189 h 2694413"/>
                <a:gd name="connsiteX1" fmla="*/ 1786270 w 2404332"/>
                <a:gd name="connsiteY1" fmla="*/ 1014215 h 2694413"/>
                <a:gd name="connsiteX2" fmla="*/ 2275368 w 2404332"/>
                <a:gd name="connsiteY2" fmla="*/ 1801024 h 2694413"/>
                <a:gd name="connsiteX3" fmla="*/ 2402958 w 2404332"/>
                <a:gd name="connsiteY3" fmla="*/ 2385815 h 2694413"/>
                <a:gd name="connsiteX4" fmla="*/ 2296633 w 2404332"/>
                <a:gd name="connsiteY4" fmla="*/ 2587834 h 2694413"/>
                <a:gd name="connsiteX5" fmla="*/ 1711842 w 2404332"/>
                <a:gd name="connsiteY5" fmla="*/ 2694159 h 2694413"/>
                <a:gd name="connsiteX6" fmla="*/ 1265275 w 2404332"/>
                <a:gd name="connsiteY6" fmla="*/ 2619731 h 2694413"/>
                <a:gd name="connsiteX7" fmla="*/ 627321 w 2404332"/>
                <a:gd name="connsiteY7" fmla="*/ 2502773 h 2694413"/>
                <a:gd name="connsiteX8" fmla="*/ 170121 w 2404332"/>
                <a:gd name="connsiteY8" fmla="*/ 2205061 h 2694413"/>
                <a:gd name="connsiteX9" fmla="*/ 0 w 2404332"/>
                <a:gd name="connsiteY9" fmla="*/ 1864820 h 2694413"/>
                <a:gd name="connsiteX10" fmla="*/ 223284 w 2404332"/>
                <a:gd name="connsiteY10" fmla="*/ 1949880 h 2694413"/>
                <a:gd name="connsiteX11" fmla="*/ 1265275 w 2404332"/>
                <a:gd name="connsiteY11" fmla="*/ 2385815 h 2694413"/>
                <a:gd name="connsiteX12" fmla="*/ 1935126 w 2404332"/>
                <a:gd name="connsiteY12" fmla="*/ 2247592 h 2694413"/>
                <a:gd name="connsiteX13" fmla="*/ 1956391 w 2404332"/>
                <a:gd name="connsiteY13" fmla="*/ 1854187 h 2694413"/>
                <a:gd name="connsiteX14" fmla="*/ 1722475 w 2404332"/>
                <a:gd name="connsiteY14" fmla="*/ 1503313 h 2694413"/>
                <a:gd name="connsiteX15" fmla="*/ 1350335 w 2404332"/>
                <a:gd name="connsiteY15" fmla="*/ 1216234 h 2694413"/>
                <a:gd name="connsiteX16" fmla="*/ 956930 w 2404332"/>
                <a:gd name="connsiteY16" fmla="*/ 1056745 h 2694413"/>
                <a:gd name="connsiteX17" fmla="*/ 701749 w 2404332"/>
                <a:gd name="connsiteY17" fmla="*/ 854727 h 2694413"/>
                <a:gd name="connsiteX18" fmla="*/ 595423 w 2404332"/>
                <a:gd name="connsiteY18" fmla="*/ 748401 h 2694413"/>
                <a:gd name="connsiteX19" fmla="*/ 691116 w 2404332"/>
                <a:gd name="connsiteY19" fmla="*/ 546382 h 2694413"/>
                <a:gd name="connsiteX20" fmla="*/ 529413 w 2404332"/>
                <a:gd name="connsiteY20" fmla="*/ 322803 h 2694413"/>
                <a:gd name="connsiteX21" fmla="*/ 493528 w 2404332"/>
                <a:gd name="connsiteY21" fmla="*/ 110225 h 2694413"/>
                <a:gd name="connsiteX22" fmla="*/ 613218 w 2404332"/>
                <a:gd name="connsiteY22" fmla="*/ 8552 h 2694413"/>
                <a:gd name="connsiteX23" fmla="*/ 793159 w 2404332"/>
                <a:gd name="connsiteY23" fmla="*/ 24427 h 2694413"/>
                <a:gd name="connsiteX24" fmla="*/ 1020726 w 2404332"/>
                <a:gd name="connsiteY24" fmla="*/ 174243 h 2694413"/>
                <a:gd name="connsiteX25" fmla="*/ 1442631 w 2404332"/>
                <a:gd name="connsiteY25" fmla="*/ 595189 h 2694413"/>
                <a:gd name="connsiteX0" fmla="*/ 1442631 w 2403956"/>
                <a:gd name="connsiteY0" fmla="*/ 595189 h 2669440"/>
                <a:gd name="connsiteX1" fmla="*/ 1786270 w 2403956"/>
                <a:gd name="connsiteY1" fmla="*/ 1014215 h 2669440"/>
                <a:gd name="connsiteX2" fmla="*/ 2275368 w 2403956"/>
                <a:gd name="connsiteY2" fmla="*/ 1801024 h 2669440"/>
                <a:gd name="connsiteX3" fmla="*/ 2402958 w 2403956"/>
                <a:gd name="connsiteY3" fmla="*/ 2385815 h 2669440"/>
                <a:gd name="connsiteX4" fmla="*/ 2296633 w 2403956"/>
                <a:gd name="connsiteY4" fmla="*/ 2587834 h 2669440"/>
                <a:gd name="connsiteX5" fmla="*/ 1743592 w 2403956"/>
                <a:gd name="connsiteY5" fmla="*/ 2668759 h 2669440"/>
                <a:gd name="connsiteX6" fmla="*/ 1265275 w 2403956"/>
                <a:gd name="connsiteY6" fmla="*/ 2619731 h 2669440"/>
                <a:gd name="connsiteX7" fmla="*/ 627321 w 2403956"/>
                <a:gd name="connsiteY7" fmla="*/ 2502773 h 2669440"/>
                <a:gd name="connsiteX8" fmla="*/ 170121 w 2403956"/>
                <a:gd name="connsiteY8" fmla="*/ 2205061 h 2669440"/>
                <a:gd name="connsiteX9" fmla="*/ 0 w 2403956"/>
                <a:gd name="connsiteY9" fmla="*/ 1864820 h 2669440"/>
                <a:gd name="connsiteX10" fmla="*/ 223284 w 2403956"/>
                <a:gd name="connsiteY10" fmla="*/ 1949880 h 2669440"/>
                <a:gd name="connsiteX11" fmla="*/ 1265275 w 2403956"/>
                <a:gd name="connsiteY11" fmla="*/ 2385815 h 2669440"/>
                <a:gd name="connsiteX12" fmla="*/ 1935126 w 2403956"/>
                <a:gd name="connsiteY12" fmla="*/ 2247592 h 2669440"/>
                <a:gd name="connsiteX13" fmla="*/ 1956391 w 2403956"/>
                <a:gd name="connsiteY13" fmla="*/ 1854187 h 2669440"/>
                <a:gd name="connsiteX14" fmla="*/ 1722475 w 2403956"/>
                <a:gd name="connsiteY14" fmla="*/ 1503313 h 2669440"/>
                <a:gd name="connsiteX15" fmla="*/ 1350335 w 2403956"/>
                <a:gd name="connsiteY15" fmla="*/ 1216234 h 2669440"/>
                <a:gd name="connsiteX16" fmla="*/ 956930 w 2403956"/>
                <a:gd name="connsiteY16" fmla="*/ 1056745 h 2669440"/>
                <a:gd name="connsiteX17" fmla="*/ 701749 w 2403956"/>
                <a:gd name="connsiteY17" fmla="*/ 854727 h 2669440"/>
                <a:gd name="connsiteX18" fmla="*/ 595423 w 2403956"/>
                <a:gd name="connsiteY18" fmla="*/ 748401 h 2669440"/>
                <a:gd name="connsiteX19" fmla="*/ 691116 w 2403956"/>
                <a:gd name="connsiteY19" fmla="*/ 546382 h 2669440"/>
                <a:gd name="connsiteX20" fmla="*/ 529413 w 2403956"/>
                <a:gd name="connsiteY20" fmla="*/ 322803 h 2669440"/>
                <a:gd name="connsiteX21" fmla="*/ 493528 w 2403956"/>
                <a:gd name="connsiteY21" fmla="*/ 110225 h 2669440"/>
                <a:gd name="connsiteX22" fmla="*/ 613218 w 2403956"/>
                <a:gd name="connsiteY22" fmla="*/ 8552 h 2669440"/>
                <a:gd name="connsiteX23" fmla="*/ 793159 w 2403956"/>
                <a:gd name="connsiteY23" fmla="*/ 24427 h 2669440"/>
                <a:gd name="connsiteX24" fmla="*/ 1020726 w 2403956"/>
                <a:gd name="connsiteY24" fmla="*/ 174243 h 2669440"/>
                <a:gd name="connsiteX25" fmla="*/ 1442631 w 2403956"/>
                <a:gd name="connsiteY25" fmla="*/ 595189 h 2669440"/>
                <a:gd name="connsiteX0" fmla="*/ 1442631 w 2422446"/>
                <a:gd name="connsiteY0" fmla="*/ 595189 h 2669440"/>
                <a:gd name="connsiteX1" fmla="*/ 1786270 w 2422446"/>
                <a:gd name="connsiteY1" fmla="*/ 1014215 h 2669440"/>
                <a:gd name="connsiteX2" fmla="*/ 2275368 w 2422446"/>
                <a:gd name="connsiteY2" fmla="*/ 1801024 h 2669440"/>
                <a:gd name="connsiteX3" fmla="*/ 2422008 w 2422446"/>
                <a:gd name="connsiteY3" fmla="*/ 2350890 h 2669440"/>
                <a:gd name="connsiteX4" fmla="*/ 2296633 w 2422446"/>
                <a:gd name="connsiteY4" fmla="*/ 2587834 h 2669440"/>
                <a:gd name="connsiteX5" fmla="*/ 1743592 w 2422446"/>
                <a:gd name="connsiteY5" fmla="*/ 2668759 h 2669440"/>
                <a:gd name="connsiteX6" fmla="*/ 1265275 w 2422446"/>
                <a:gd name="connsiteY6" fmla="*/ 2619731 h 2669440"/>
                <a:gd name="connsiteX7" fmla="*/ 627321 w 2422446"/>
                <a:gd name="connsiteY7" fmla="*/ 2502773 h 2669440"/>
                <a:gd name="connsiteX8" fmla="*/ 170121 w 2422446"/>
                <a:gd name="connsiteY8" fmla="*/ 2205061 h 2669440"/>
                <a:gd name="connsiteX9" fmla="*/ 0 w 2422446"/>
                <a:gd name="connsiteY9" fmla="*/ 1864820 h 2669440"/>
                <a:gd name="connsiteX10" fmla="*/ 223284 w 2422446"/>
                <a:gd name="connsiteY10" fmla="*/ 1949880 h 2669440"/>
                <a:gd name="connsiteX11" fmla="*/ 1265275 w 2422446"/>
                <a:gd name="connsiteY11" fmla="*/ 2385815 h 2669440"/>
                <a:gd name="connsiteX12" fmla="*/ 1935126 w 2422446"/>
                <a:gd name="connsiteY12" fmla="*/ 2247592 h 2669440"/>
                <a:gd name="connsiteX13" fmla="*/ 1956391 w 2422446"/>
                <a:gd name="connsiteY13" fmla="*/ 1854187 h 2669440"/>
                <a:gd name="connsiteX14" fmla="*/ 1722475 w 2422446"/>
                <a:gd name="connsiteY14" fmla="*/ 1503313 h 2669440"/>
                <a:gd name="connsiteX15" fmla="*/ 1350335 w 2422446"/>
                <a:gd name="connsiteY15" fmla="*/ 1216234 h 2669440"/>
                <a:gd name="connsiteX16" fmla="*/ 956930 w 2422446"/>
                <a:gd name="connsiteY16" fmla="*/ 1056745 h 2669440"/>
                <a:gd name="connsiteX17" fmla="*/ 701749 w 2422446"/>
                <a:gd name="connsiteY17" fmla="*/ 854727 h 2669440"/>
                <a:gd name="connsiteX18" fmla="*/ 595423 w 2422446"/>
                <a:gd name="connsiteY18" fmla="*/ 748401 h 2669440"/>
                <a:gd name="connsiteX19" fmla="*/ 691116 w 2422446"/>
                <a:gd name="connsiteY19" fmla="*/ 546382 h 2669440"/>
                <a:gd name="connsiteX20" fmla="*/ 529413 w 2422446"/>
                <a:gd name="connsiteY20" fmla="*/ 322803 h 2669440"/>
                <a:gd name="connsiteX21" fmla="*/ 493528 w 2422446"/>
                <a:gd name="connsiteY21" fmla="*/ 110225 h 2669440"/>
                <a:gd name="connsiteX22" fmla="*/ 613218 w 2422446"/>
                <a:gd name="connsiteY22" fmla="*/ 8552 h 2669440"/>
                <a:gd name="connsiteX23" fmla="*/ 793159 w 2422446"/>
                <a:gd name="connsiteY23" fmla="*/ 24427 h 2669440"/>
                <a:gd name="connsiteX24" fmla="*/ 1020726 w 2422446"/>
                <a:gd name="connsiteY24" fmla="*/ 174243 h 2669440"/>
                <a:gd name="connsiteX25" fmla="*/ 1442631 w 2422446"/>
                <a:gd name="connsiteY25" fmla="*/ 595189 h 2669440"/>
                <a:gd name="connsiteX0" fmla="*/ 1442631 w 2422016"/>
                <a:gd name="connsiteY0" fmla="*/ 595189 h 2669040"/>
                <a:gd name="connsiteX1" fmla="*/ 1786270 w 2422016"/>
                <a:gd name="connsiteY1" fmla="*/ 1014215 h 2669040"/>
                <a:gd name="connsiteX2" fmla="*/ 2275368 w 2422016"/>
                <a:gd name="connsiteY2" fmla="*/ 1801024 h 2669040"/>
                <a:gd name="connsiteX3" fmla="*/ 2422008 w 2422016"/>
                <a:gd name="connsiteY3" fmla="*/ 2350890 h 2669040"/>
                <a:gd name="connsiteX4" fmla="*/ 2271233 w 2422016"/>
                <a:gd name="connsiteY4" fmla="*/ 2600534 h 2669040"/>
                <a:gd name="connsiteX5" fmla="*/ 1743592 w 2422016"/>
                <a:gd name="connsiteY5" fmla="*/ 2668759 h 2669040"/>
                <a:gd name="connsiteX6" fmla="*/ 1265275 w 2422016"/>
                <a:gd name="connsiteY6" fmla="*/ 2619731 h 2669040"/>
                <a:gd name="connsiteX7" fmla="*/ 627321 w 2422016"/>
                <a:gd name="connsiteY7" fmla="*/ 2502773 h 2669040"/>
                <a:gd name="connsiteX8" fmla="*/ 170121 w 2422016"/>
                <a:gd name="connsiteY8" fmla="*/ 2205061 h 2669040"/>
                <a:gd name="connsiteX9" fmla="*/ 0 w 2422016"/>
                <a:gd name="connsiteY9" fmla="*/ 1864820 h 2669040"/>
                <a:gd name="connsiteX10" fmla="*/ 223284 w 2422016"/>
                <a:gd name="connsiteY10" fmla="*/ 1949880 h 2669040"/>
                <a:gd name="connsiteX11" fmla="*/ 1265275 w 2422016"/>
                <a:gd name="connsiteY11" fmla="*/ 2385815 h 2669040"/>
                <a:gd name="connsiteX12" fmla="*/ 1935126 w 2422016"/>
                <a:gd name="connsiteY12" fmla="*/ 2247592 h 2669040"/>
                <a:gd name="connsiteX13" fmla="*/ 1956391 w 2422016"/>
                <a:gd name="connsiteY13" fmla="*/ 1854187 h 2669040"/>
                <a:gd name="connsiteX14" fmla="*/ 1722475 w 2422016"/>
                <a:gd name="connsiteY14" fmla="*/ 1503313 h 2669040"/>
                <a:gd name="connsiteX15" fmla="*/ 1350335 w 2422016"/>
                <a:gd name="connsiteY15" fmla="*/ 1216234 h 2669040"/>
                <a:gd name="connsiteX16" fmla="*/ 956930 w 2422016"/>
                <a:gd name="connsiteY16" fmla="*/ 1056745 h 2669040"/>
                <a:gd name="connsiteX17" fmla="*/ 701749 w 2422016"/>
                <a:gd name="connsiteY17" fmla="*/ 854727 h 2669040"/>
                <a:gd name="connsiteX18" fmla="*/ 595423 w 2422016"/>
                <a:gd name="connsiteY18" fmla="*/ 748401 h 2669040"/>
                <a:gd name="connsiteX19" fmla="*/ 691116 w 2422016"/>
                <a:gd name="connsiteY19" fmla="*/ 546382 h 2669040"/>
                <a:gd name="connsiteX20" fmla="*/ 529413 w 2422016"/>
                <a:gd name="connsiteY20" fmla="*/ 322803 h 2669040"/>
                <a:gd name="connsiteX21" fmla="*/ 493528 w 2422016"/>
                <a:gd name="connsiteY21" fmla="*/ 110225 h 2669040"/>
                <a:gd name="connsiteX22" fmla="*/ 613218 w 2422016"/>
                <a:gd name="connsiteY22" fmla="*/ 8552 h 2669040"/>
                <a:gd name="connsiteX23" fmla="*/ 793159 w 2422016"/>
                <a:gd name="connsiteY23" fmla="*/ 24427 h 2669040"/>
                <a:gd name="connsiteX24" fmla="*/ 1020726 w 2422016"/>
                <a:gd name="connsiteY24" fmla="*/ 174243 h 2669040"/>
                <a:gd name="connsiteX25" fmla="*/ 1442631 w 2422016"/>
                <a:gd name="connsiteY25" fmla="*/ 595189 h 2669040"/>
                <a:gd name="connsiteX0" fmla="*/ 1442631 w 2422016"/>
                <a:gd name="connsiteY0" fmla="*/ 595189 h 2669040"/>
                <a:gd name="connsiteX1" fmla="*/ 1786270 w 2422016"/>
                <a:gd name="connsiteY1" fmla="*/ 1014215 h 2669040"/>
                <a:gd name="connsiteX2" fmla="*/ 2275368 w 2422016"/>
                <a:gd name="connsiteY2" fmla="*/ 1801024 h 2669040"/>
                <a:gd name="connsiteX3" fmla="*/ 2422008 w 2422016"/>
                <a:gd name="connsiteY3" fmla="*/ 2350890 h 2669040"/>
                <a:gd name="connsiteX4" fmla="*/ 2271233 w 2422016"/>
                <a:gd name="connsiteY4" fmla="*/ 2600534 h 2669040"/>
                <a:gd name="connsiteX5" fmla="*/ 1743592 w 2422016"/>
                <a:gd name="connsiteY5" fmla="*/ 2668759 h 2669040"/>
                <a:gd name="connsiteX6" fmla="*/ 1243050 w 2422016"/>
                <a:gd name="connsiteY6" fmla="*/ 2619731 h 2669040"/>
                <a:gd name="connsiteX7" fmla="*/ 627321 w 2422016"/>
                <a:gd name="connsiteY7" fmla="*/ 2502773 h 2669040"/>
                <a:gd name="connsiteX8" fmla="*/ 170121 w 2422016"/>
                <a:gd name="connsiteY8" fmla="*/ 2205061 h 2669040"/>
                <a:gd name="connsiteX9" fmla="*/ 0 w 2422016"/>
                <a:gd name="connsiteY9" fmla="*/ 1864820 h 2669040"/>
                <a:gd name="connsiteX10" fmla="*/ 223284 w 2422016"/>
                <a:gd name="connsiteY10" fmla="*/ 1949880 h 2669040"/>
                <a:gd name="connsiteX11" fmla="*/ 1265275 w 2422016"/>
                <a:gd name="connsiteY11" fmla="*/ 2385815 h 2669040"/>
                <a:gd name="connsiteX12" fmla="*/ 1935126 w 2422016"/>
                <a:gd name="connsiteY12" fmla="*/ 2247592 h 2669040"/>
                <a:gd name="connsiteX13" fmla="*/ 1956391 w 2422016"/>
                <a:gd name="connsiteY13" fmla="*/ 1854187 h 2669040"/>
                <a:gd name="connsiteX14" fmla="*/ 1722475 w 2422016"/>
                <a:gd name="connsiteY14" fmla="*/ 1503313 h 2669040"/>
                <a:gd name="connsiteX15" fmla="*/ 1350335 w 2422016"/>
                <a:gd name="connsiteY15" fmla="*/ 1216234 h 2669040"/>
                <a:gd name="connsiteX16" fmla="*/ 956930 w 2422016"/>
                <a:gd name="connsiteY16" fmla="*/ 1056745 h 2669040"/>
                <a:gd name="connsiteX17" fmla="*/ 701749 w 2422016"/>
                <a:gd name="connsiteY17" fmla="*/ 854727 h 2669040"/>
                <a:gd name="connsiteX18" fmla="*/ 595423 w 2422016"/>
                <a:gd name="connsiteY18" fmla="*/ 748401 h 2669040"/>
                <a:gd name="connsiteX19" fmla="*/ 691116 w 2422016"/>
                <a:gd name="connsiteY19" fmla="*/ 546382 h 2669040"/>
                <a:gd name="connsiteX20" fmla="*/ 529413 w 2422016"/>
                <a:gd name="connsiteY20" fmla="*/ 322803 h 2669040"/>
                <a:gd name="connsiteX21" fmla="*/ 493528 w 2422016"/>
                <a:gd name="connsiteY21" fmla="*/ 110225 h 2669040"/>
                <a:gd name="connsiteX22" fmla="*/ 613218 w 2422016"/>
                <a:gd name="connsiteY22" fmla="*/ 8552 h 2669040"/>
                <a:gd name="connsiteX23" fmla="*/ 793159 w 2422016"/>
                <a:gd name="connsiteY23" fmla="*/ 24427 h 2669040"/>
                <a:gd name="connsiteX24" fmla="*/ 1020726 w 2422016"/>
                <a:gd name="connsiteY24" fmla="*/ 174243 h 2669040"/>
                <a:gd name="connsiteX25" fmla="*/ 1442631 w 2422016"/>
                <a:gd name="connsiteY25" fmla="*/ 595189 h 2669040"/>
                <a:gd name="connsiteX0" fmla="*/ 1442631 w 2422016"/>
                <a:gd name="connsiteY0" fmla="*/ 595189 h 2678502"/>
                <a:gd name="connsiteX1" fmla="*/ 1786270 w 2422016"/>
                <a:gd name="connsiteY1" fmla="*/ 1014215 h 2678502"/>
                <a:gd name="connsiteX2" fmla="*/ 2275368 w 2422016"/>
                <a:gd name="connsiteY2" fmla="*/ 1801024 h 2678502"/>
                <a:gd name="connsiteX3" fmla="*/ 2422008 w 2422016"/>
                <a:gd name="connsiteY3" fmla="*/ 2350890 h 2678502"/>
                <a:gd name="connsiteX4" fmla="*/ 2271233 w 2422016"/>
                <a:gd name="connsiteY4" fmla="*/ 2600534 h 2678502"/>
                <a:gd name="connsiteX5" fmla="*/ 1610242 w 2422016"/>
                <a:gd name="connsiteY5" fmla="*/ 2678284 h 2678502"/>
                <a:gd name="connsiteX6" fmla="*/ 1243050 w 2422016"/>
                <a:gd name="connsiteY6" fmla="*/ 2619731 h 2678502"/>
                <a:gd name="connsiteX7" fmla="*/ 627321 w 2422016"/>
                <a:gd name="connsiteY7" fmla="*/ 2502773 h 2678502"/>
                <a:gd name="connsiteX8" fmla="*/ 170121 w 2422016"/>
                <a:gd name="connsiteY8" fmla="*/ 2205061 h 2678502"/>
                <a:gd name="connsiteX9" fmla="*/ 0 w 2422016"/>
                <a:gd name="connsiteY9" fmla="*/ 1864820 h 2678502"/>
                <a:gd name="connsiteX10" fmla="*/ 223284 w 2422016"/>
                <a:gd name="connsiteY10" fmla="*/ 1949880 h 2678502"/>
                <a:gd name="connsiteX11" fmla="*/ 1265275 w 2422016"/>
                <a:gd name="connsiteY11" fmla="*/ 2385815 h 2678502"/>
                <a:gd name="connsiteX12" fmla="*/ 1935126 w 2422016"/>
                <a:gd name="connsiteY12" fmla="*/ 2247592 h 2678502"/>
                <a:gd name="connsiteX13" fmla="*/ 1956391 w 2422016"/>
                <a:gd name="connsiteY13" fmla="*/ 1854187 h 2678502"/>
                <a:gd name="connsiteX14" fmla="*/ 1722475 w 2422016"/>
                <a:gd name="connsiteY14" fmla="*/ 1503313 h 2678502"/>
                <a:gd name="connsiteX15" fmla="*/ 1350335 w 2422016"/>
                <a:gd name="connsiteY15" fmla="*/ 1216234 h 2678502"/>
                <a:gd name="connsiteX16" fmla="*/ 956930 w 2422016"/>
                <a:gd name="connsiteY16" fmla="*/ 1056745 h 2678502"/>
                <a:gd name="connsiteX17" fmla="*/ 701749 w 2422016"/>
                <a:gd name="connsiteY17" fmla="*/ 854727 h 2678502"/>
                <a:gd name="connsiteX18" fmla="*/ 595423 w 2422016"/>
                <a:gd name="connsiteY18" fmla="*/ 748401 h 2678502"/>
                <a:gd name="connsiteX19" fmla="*/ 691116 w 2422016"/>
                <a:gd name="connsiteY19" fmla="*/ 546382 h 2678502"/>
                <a:gd name="connsiteX20" fmla="*/ 529413 w 2422016"/>
                <a:gd name="connsiteY20" fmla="*/ 322803 h 2678502"/>
                <a:gd name="connsiteX21" fmla="*/ 493528 w 2422016"/>
                <a:gd name="connsiteY21" fmla="*/ 110225 h 2678502"/>
                <a:gd name="connsiteX22" fmla="*/ 613218 w 2422016"/>
                <a:gd name="connsiteY22" fmla="*/ 8552 h 2678502"/>
                <a:gd name="connsiteX23" fmla="*/ 793159 w 2422016"/>
                <a:gd name="connsiteY23" fmla="*/ 24427 h 2678502"/>
                <a:gd name="connsiteX24" fmla="*/ 1020726 w 2422016"/>
                <a:gd name="connsiteY24" fmla="*/ 174243 h 2678502"/>
                <a:gd name="connsiteX25" fmla="*/ 1442631 w 2422016"/>
                <a:gd name="connsiteY25" fmla="*/ 595189 h 2678502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35126 w 2422016"/>
                <a:gd name="connsiteY12" fmla="*/ 2247592 h 2678536"/>
                <a:gd name="connsiteX13" fmla="*/ 1956391 w 2422016"/>
                <a:gd name="connsiteY13" fmla="*/ 1854187 h 2678536"/>
                <a:gd name="connsiteX14" fmla="*/ 1722475 w 2422016"/>
                <a:gd name="connsiteY14" fmla="*/ 1503313 h 2678536"/>
                <a:gd name="connsiteX15" fmla="*/ 1350335 w 2422016"/>
                <a:gd name="connsiteY15" fmla="*/ 12162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35126 w 2422016"/>
                <a:gd name="connsiteY12" fmla="*/ 2247592 h 2678536"/>
                <a:gd name="connsiteX13" fmla="*/ 1956391 w 2422016"/>
                <a:gd name="connsiteY13" fmla="*/ 1854187 h 2678536"/>
                <a:gd name="connsiteX14" fmla="*/ 1722475 w 2422016"/>
                <a:gd name="connsiteY14" fmla="*/ 1503313 h 2678536"/>
                <a:gd name="connsiteX15" fmla="*/ 1350335 w 2422016"/>
                <a:gd name="connsiteY15" fmla="*/ 12162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35126 w 2422016"/>
                <a:gd name="connsiteY12" fmla="*/ 2247592 h 2678536"/>
                <a:gd name="connsiteX13" fmla="*/ 1956391 w 2422016"/>
                <a:gd name="connsiteY13" fmla="*/ 1854187 h 2678536"/>
                <a:gd name="connsiteX14" fmla="*/ 1722475 w 2422016"/>
                <a:gd name="connsiteY14" fmla="*/ 1503313 h 2678536"/>
                <a:gd name="connsiteX15" fmla="*/ 1350335 w 2422016"/>
                <a:gd name="connsiteY15" fmla="*/ 12162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35126 w 2422016"/>
                <a:gd name="connsiteY12" fmla="*/ 2247592 h 2678536"/>
                <a:gd name="connsiteX13" fmla="*/ 1956391 w 2422016"/>
                <a:gd name="connsiteY13" fmla="*/ 1854187 h 2678536"/>
                <a:gd name="connsiteX14" fmla="*/ 1722475 w 2422016"/>
                <a:gd name="connsiteY14" fmla="*/ 1503313 h 2678536"/>
                <a:gd name="connsiteX15" fmla="*/ 1343985 w 2422016"/>
                <a:gd name="connsiteY15" fmla="*/ 12416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35126 w 2422016"/>
                <a:gd name="connsiteY12" fmla="*/ 2247592 h 2678536"/>
                <a:gd name="connsiteX13" fmla="*/ 1956391 w 2422016"/>
                <a:gd name="connsiteY13" fmla="*/ 1854187 h 2678536"/>
                <a:gd name="connsiteX14" fmla="*/ 1716125 w 2422016"/>
                <a:gd name="connsiteY14" fmla="*/ 1541413 h 2678536"/>
                <a:gd name="connsiteX15" fmla="*/ 1343985 w 2422016"/>
                <a:gd name="connsiteY15" fmla="*/ 12416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00201 w 2422016"/>
                <a:gd name="connsiteY12" fmla="*/ 2250767 h 2678536"/>
                <a:gd name="connsiteX13" fmla="*/ 1956391 w 2422016"/>
                <a:gd name="connsiteY13" fmla="*/ 1854187 h 2678536"/>
                <a:gd name="connsiteX14" fmla="*/ 1716125 w 2422016"/>
                <a:gd name="connsiteY14" fmla="*/ 1541413 h 2678536"/>
                <a:gd name="connsiteX15" fmla="*/ 1343985 w 2422016"/>
                <a:gd name="connsiteY15" fmla="*/ 12416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401800 w 2422016"/>
                <a:gd name="connsiteY11" fmla="*/ 2379465 h 2678536"/>
                <a:gd name="connsiteX12" fmla="*/ 1900201 w 2422016"/>
                <a:gd name="connsiteY12" fmla="*/ 2250767 h 2678536"/>
                <a:gd name="connsiteX13" fmla="*/ 1956391 w 2422016"/>
                <a:gd name="connsiteY13" fmla="*/ 1854187 h 2678536"/>
                <a:gd name="connsiteX14" fmla="*/ 1716125 w 2422016"/>
                <a:gd name="connsiteY14" fmla="*/ 1541413 h 2678536"/>
                <a:gd name="connsiteX15" fmla="*/ 1343985 w 2422016"/>
                <a:gd name="connsiteY15" fmla="*/ 12416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401800 w 2422016"/>
                <a:gd name="connsiteY11" fmla="*/ 2379465 h 2678536"/>
                <a:gd name="connsiteX12" fmla="*/ 1900201 w 2422016"/>
                <a:gd name="connsiteY12" fmla="*/ 2250767 h 2678536"/>
                <a:gd name="connsiteX13" fmla="*/ 1956391 w 2422016"/>
                <a:gd name="connsiteY13" fmla="*/ 1854187 h 2678536"/>
                <a:gd name="connsiteX14" fmla="*/ 1716125 w 2422016"/>
                <a:gd name="connsiteY14" fmla="*/ 1541413 h 2678536"/>
                <a:gd name="connsiteX15" fmla="*/ 1343985 w 2422016"/>
                <a:gd name="connsiteY15" fmla="*/ 12416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712602 w 2422016"/>
                <a:gd name="connsiteY11" fmla="*/ 2247001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712602 w 2422016"/>
                <a:gd name="connsiteY11" fmla="*/ 2247001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31530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31530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31530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40316 w 2422016"/>
                <a:gd name="connsiteY20" fmla="*/ 543207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40316 w 2422016"/>
                <a:gd name="connsiteY20" fmla="*/ 543207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4291 w 2422016"/>
                <a:gd name="connsiteY20" fmla="*/ 536857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37141 w 2422016"/>
                <a:gd name="connsiteY20" fmla="*/ 55273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46666 w 2422016"/>
                <a:gd name="connsiteY20" fmla="*/ 498757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46666 w 2422016"/>
                <a:gd name="connsiteY20" fmla="*/ 498757 h 2678536"/>
                <a:gd name="connsiteX21" fmla="*/ 53576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46666 w 2422016"/>
                <a:gd name="connsiteY20" fmla="*/ 498757 h 2678536"/>
                <a:gd name="connsiteX21" fmla="*/ 53576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185996 w 2437891"/>
                <a:gd name="connsiteY8" fmla="*/ 2205061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687202 w 2437891"/>
                <a:gd name="connsiteY11" fmla="*/ 22628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72266 w 2437891"/>
                <a:gd name="connsiteY14" fmla="*/ 18541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185996 w 2437891"/>
                <a:gd name="connsiteY8" fmla="*/ 2205061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687202 w 2437891"/>
                <a:gd name="connsiteY11" fmla="*/ 22628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185996 w 2437891"/>
                <a:gd name="connsiteY8" fmla="*/ 2205061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687202 w 2437891"/>
                <a:gd name="connsiteY11" fmla="*/ 22628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185996 w 2437891"/>
                <a:gd name="connsiteY8" fmla="*/ 2205061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687202 w 2437891"/>
                <a:gd name="connsiteY11" fmla="*/ 22628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687202 w 2437891"/>
                <a:gd name="connsiteY11" fmla="*/ 22628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372560 w 2437891"/>
                <a:gd name="connsiteY16" fmla="*/ 1460709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372560 w 2437891"/>
                <a:gd name="connsiteY16" fmla="*/ 1460709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372560 w 2437891"/>
                <a:gd name="connsiteY16" fmla="*/ 1460709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636750 w 2437891"/>
                <a:gd name="connsiteY15" fmla="*/ 1665238 h 2678536"/>
                <a:gd name="connsiteX16" fmla="*/ 1372560 w 2437891"/>
                <a:gd name="connsiteY16" fmla="*/ 1460709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91952 w 2437891"/>
                <a:gd name="connsiteY11" fmla="*/ 2050151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91952 w 2437891"/>
                <a:gd name="connsiteY11" fmla="*/ 2050151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0400 w 2437891"/>
                <a:gd name="connsiteY15" fmla="*/ 16779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91952 w 2437891"/>
                <a:gd name="connsiteY11" fmla="*/ 2050151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0400 w 2437891"/>
                <a:gd name="connsiteY15" fmla="*/ 16779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91952 w 2437891"/>
                <a:gd name="connsiteY11" fmla="*/ 2050151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15116 w 2437891"/>
                <a:gd name="connsiteY14" fmla="*/ 1962137 h 2678536"/>
                <a:gd name="connsiteX15" fmla="*/ 1630400 w 2437891"/>
                <a:gd name="connsiteY15" fmla="*/ 16779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38555 w 2437891"/>
                <a:gd name="connsiteY7" fmla="*/ 2563114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91952 w 2437891"/>
                <a:gd name="connsiteY11" fmla="*/ 2050151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15116 w 2437891"/>
                <a:gd name="connsiteY14" fmla="*/ 1962137 h 2678536"/>
                <a:gd name="connsiteX15" fmla="*/ 1630400 w 2437891"/>
                <a:gd name="connsiteY15" fmla="*/ 16779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713985"/>
                <a:gd name="connsiteX1" fmla="*/ 1802145 w 2437891"/>
                <a:gd name="connsiteY1" fmla="*/ 1014215 h 2713985"/>
                <a:gd name="connsiteX2" fmla="*/ 2291243 w 2437891"/>
                <a:gd name="connsiteY2" fmla="*/ 1801024 h 2713985"/>
                <a:gd name="connsiteX3" fmla="*/ 2437883 w 2437891"/>
                <a:gd name="connsiteY3" fmla="*/ 2350890 h 2713985"/>
                <a:gd name="connsiteX4" fmla="*/ 2287108 w 2437891"/>
                <a:gd name="connsiteY4" fmla="*/ 2600534 h 2713985"/>
                <a:gd name="connsiteX5" fmla="*/ 1626117 w 2437891"/>
                <a:gd name="connsiteY5" fmla="*/ 2678284 h 2713985"/>
                <a:gd name="connsiteX6" fmla="*/ 1240359 w 2437891"/>
                <a:gd name="connsiteY6" fmla="*/ 2707922 h 2713985"/>
                <a:gd name="connsiteX7" fmla="*/ 638555 w 2437891"/>
                <a:gd name="connsiteY7" fmla="*/ 2563114 h 2713985"/>
                <a:gd name="connsiteX8" fmla="*/ 204211 w 2437891"/>
                <a:gd name="connsiteY8" fmla="*/ 2237848 h 2713985"/>
                <a:gd name="connsiteX9" fmla="*/ 0 w 2437891"/>
                <a:gd name="connsiteY9" fmla="*/ 1855295 h 2713985"/>
                <a:gd name="connsiteX10" fmla="*/ 315359 w 2437891"/>
                <a:gd name="connsiteY10" fmla="*/ 1930830 h 2713985"/>
                <a:gd name="connsiteX11" fmla="*/ 591952 w 2437891"/>
                <a:gd name="connsiteY11" fmla="*/ 2050151 h 2713985"/>
                <a:gd name="connsiteX12" fmla="*/ 1449425 w 2437891"/>
                <a:gd name="connsiteY12" fmla="*/ 2369940 h 2713985"/>
                <a:gd name="connsiteX13" fmla="*/ 1916076 w 2437891"/>
                <a:gd name="connsiteY13" fmla="*/ 2250767 h 2713985"/>
                <a:gd name="connsiteX14" fmla="*/ 1915116 w 2437891"/>
                <a:gd name="connsiteY14" fmla="*/ 1962137 h 2713985"/>
                <a:gd name="connsiteX15" fmla="*/ 1630400 w 2437891"/>
                <a:gd name="connsiteY15" fmla="*/ 1677938 h 2713985"/>
                <a:gd name="connsiteX16" fmla="*/ 1356685 w 2437891"/>
                <a:gd name="connsiteY16" fmla="*/ 1463884 h 2713985"/>
                <a:gd name="connsiteX17" fmla="*/ 966455 w 2437891"/>
                <a:gd name="connsiteY17" fmla="*/ 1161520 h 2713985"/>
                <a:gd name="connsiteX18" fmla="*/ 714449 w 2437891"/>
                <a:gd name="connsiteY18" fmla="*/ 889652 h 2713985"/>
                <a:gd name="connsiteX19" fmla="*/ 620823 w 2437891"/>
                <a:gd name="connsiteY19" fmla="*/ 719826 h 2713985"/>
                <a:gd name="connsiteX20" fmla="*/ 662541 w 2437891"/>
                <a:gd name="connsiteY20" fmla="*/ 498757 h 2713985"/>
                <a:gd name="connsiteX21" fmla="*/ 551638 w 2437891"/>
                <a:gd name="connsiteY21" fmla="*/ 322803 h 2713985"/>
                <a:gd name="connsiteX22" fmla="*/ 509403 w 2437891"/>
                <a:gd name="connsiteY22" fmla="*/ 110225 h 2713985"/>
                <a:gd name="connsiteX23" fmla="*/ 629093 w 2437891"/>
                <a:gd name="connsiteY23" fmla="*/ 8552 h 2713985"/>
                <a:gd name="connsiteX24" fmla="*/ 809034 w 2437891"/>
                <a:gd name="connsiteY24" fmla="*/ 24427 h 2713985"/>
                <a:gd name="connsiteX25" fmla="*/ 1036601 w 2437891"/>
                <a:gd name="connsiteY25" fmla="*/ 174243 h 2713985"/>
                <a:gd name="connsiteX26" fmla="*/ 1458506 w 2437891"/>
                <a:gd name="connsiteY26" fmla="*/ 595189 h 2713985"/>
                <a:gd name="connsiteX0" fmla="*/ 1458506 w 2437891"/>
                <a:gd name="connsiteY0" fmla="*/ 595189 h 2749523"/>
                <a:gd name="connsiteX1" fmla="*/ 1802145 w 2437891"/>
                <a:gd name="connsiteY1" fmla="*/ 1014215 h 2749523"/>
                <a:gd name="connsiteX2" fmla="*/ 2291243 w 2437891"/>
                <a:gd name="connsiteY2" fmla="*/ 1801024 h 2749523"/>
                <a:gd name="connsiteX3" fmla="*/ 2437883 w 2437891"/>
                <a:gd name="connsiteY3" fmla="*/ 2350890 h 2749523"/>
                <a:gd name="connsiteX4" fmla="*/ 2287108 w 2437891"/>
                <a:gd name="connsiteY4" fmla="*/ 2600534 h 2749523"/>
                <a:gd name="connsiteX5" fmla="*/ 1723591 w 2437891"/>
                <a:gd name="connsiteY5" fmla="*/ 2743267 h 2749523"/>
                <a:gd name="connsiteX6" fmla="*/ 1240359 w 2437891"/>
                <a:gd name="connsiteY6" fmla="*/ 2707922 h 2749523"/>
                <a:gd name="connsiteX7" fmla="*/ 638555 w 2437891"/>
                <a:gd name="connsiteY7" fmla="*/ 2563114 h 2749523"/>
                <a:gd name="connsiteX8" fmla="*/ 204211 w 2437891"/>
                <a:gd name="connsiteY8" fmla="*/ 2237848 h 2749523"/>
                <a:gd name="connsiteX9" fmla="*/ 0 w 2437891"/>
                <a:gd name="connsiteY9" fmla="*/ 1855295 h 2749523"/>
                <a:gd name="connsiteX10" fmla="*/ 315359 w 2437891"/>
                <a:gd name="connsiteY10" fmla="*/ 1930830 h 2749523"/>
                <a:gd name="connsiteX11" fmla="*/ 591952 w 2437891"/>
                <a:gd name="connsiteY11" fmla="*/ 2050151 h 2749523"/>
                <a:gd name="connsiteX12" fmla="*/ 1449425 w 2437891"/>
                <a:gd name="connsiteY12" fmla="*/ 2369940 h 2749523"/>
                <a:gd name="connsiteX13" fmla="*/ 1916076 w 2437891"/>
                <a:gd name="connsiteY13" fmla="*/ 2250767 h 2749523"/>
                <a:gd name="connsiteX14" fmla="*/ 1915116 w 2437891"/>
                <a:gd name="connsiteY14" fmla="*/ 1962137 h 2749523"/>
                <a:gd name="connsiteX15" fmla="*/ 1630400 w 2437891"/>
                <a:gd name="connsiteY15" fmla="*/ 1677938 h 2749523"/>
                <a:gd name="connsiteX16" fmla="*/ 1356685 w 2437891"/>
                <a:gd name="connsiteY16" fmla="*/ 1463884 h 2749523"/>
                <a:gd name="connsiteX17" fmla="*/ 966455 w 2437891"/>
                <a:gd name="connsiteY17" fmla="*/ 1161520 h 2749523"/>
                <a:gd name="connsiteX18" fmla="*/ 714449 w 2437891"/>
                <a:gd name="connsiteY18" fmla="*/ 889652 h 2749523"/>
                <a:gd name="connsiteX19" fmla="*/ 620823 w 2437891"/>
                <a:gd name="connsiteY19" fmla="*/ 719826 h 2749523"/>
                <a:gd name="connsiteX20" fmla="*/ 662541 w 2437891"/>
                <a:gd name="connsiteY20" fmla="*/ 498757 h 2749523"/>
                <a:gd name="connsiteX21" fmla="*/ 551638 w 2437891"/>
                <a:gd name="connsiteY21" fmla="*/ 322803 h 2749523"/>
                <a:gd name="connsiteX22" fmla="*/ 509403 w 2437891"/>
                <a:gd name="connsiteY22" fmla="*/ 110225 h 2749523"/>
                <a:gd name="connsiteX23" fmla="*/ 629093 w 2437891"/>
                <a:gd name="connsiteY23" fmla="*/ 8552 h 2749523"/>
                <a:gd name="connsiteX24" fmla="*/ 809034 w 2437891"/>
                <a:gd name="connsiteY24" fmla="*/ 24427 h 2749523"/>
                <a:gd name="connsiteX25" fmla="*/ 1036601 w 2437891"/>
                <a:gd name="connsiteY25" fmla="*/ 174243 h 2749523"/>
                <a:gd name="connsiteX26" fmla="*/ 1458506 w 2437891"/>
                <a:gd name="connsiteY26" fmla="*/ 595189 h 2749523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591952 w 2437965"/>
                <a:gd name="connsiteY11" fmla="*/ 2050151 h 2744650"/>
                <a:gd name="connsiteX12" fmla="*/ 1449425 w 2437965"/>
                <a:gd name="connsiteY12" fmla="*/ 2369940 h 2744650"/>
                <a:gd name="connsiteX13" fmla="*/ 1916076 w 2437965"/>
                <a:gd name="connsiteY13" fmla="*/ 2250767 h 2744650"/>
                <a:gd name="connsiteX14" fmla="*/ 1915116 w 2437965"/>
                <a:gd name="connsiteY14" fmla="*/ 1962137 h 2744650"/>
                <a:gd name="connsiteX15" fmla="*/ 1630400 w 2437965"/>
                <a:gd name="connsiteY15" fmla="*/ 1677938 h 2744650"/>
                <a:gd name="connsiteX16" fmla="*/ 1356685 w 2437965"/>
                <a:gd name="connsiteY16" fmla="*/ 1463884 h 2744650"/>
                <a:gd name="connsiteX17" fmla="*/ 966455 w 2437965"/>
                <a:gd name="connsiteY17" fmla="*/ 1161520 h 2744650"/>
                <a:gd name="connsiteX18" fmla="*/ 714449 w 2437965"/>
                <a:gd name="connsiteY18" fmla="*/ 889652 h 2744650"/>
                <a:gd name="connsiteX19" fmla="*/ 620823 w 2437965"/>
                <a:gd name="connsiteY19" fmla="*/ 719826 h 2744650"/>
                <a:gd name="connsiteX20" fmla="*/ 662541 w 2437965"/>
                <a:gd name="connsiteY20" fmla="*/ 498757 h 2744650"/>
                <a:gd name="connsiteX21" fmla="*/ 551638 w 2437965"/>
                <a:gd name="connsiteY21" fmla="*/ 322803 h 2744650"/>
                <a:gd name="connsiteX22" fmla="*/ 509403 w 2437965"/>
                <a:gd name="connsiteY22" fmla="*/ 110225 h 2744650"/>
                <a:gd name="connsiteX23" fmla="*/ 629093 w 2437965"/>
                <a:gd name="connsiteY23" fmla="*/ 8552 h 2744650"/>
                <a:gd name="connsiteX24" fmla="*/ 809034 w 2437965"/>
                <a:gd name="connsiteY24" fmla="*/ 24427 h 2744650"/>
                <a:gd name="connsiteX25" fmla="*/ 1036601 w 2437965"/>
                <a:gd name="connsiteY25" fmla="*/ 174243 h 2744650"/>
                <a:gd name="connsiteX26" fmla="*/ 1458506 w 2437965"/>
                <a:gd name="connsiteY26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591952 w 2437965"/>
                <a:gd name="connsiteY11" fmla="*/ 2050151 h 2744650"/>
                <a:gd name="connsiteX12" fmla="*/ 1449425 w 2437965"/>
                <a:gd name="connsiteY12" fmla="*/ 2369940 h 2744650"/>
                <a:gd name="connsiteX13" fmla="*/ 1925359 w 2437965"/>
                <a:gd name="connsiteY13" fmla="*/ 2338958 h 2744650"/>
                <a:gd name="connsiteX14" fmla="*/ 1915116 w 2437965"/>
                <a:gd name="connsiteY14" fmla="*/ 1962137 h 2744650"/>
                <a:gd name="connsiteX15" fmla="*/ 1630400 w 2437965"/>
                <a:gd name="connsiteY15" fmla="*/ 1677938 h 2744650"/>
                <a:gd name="connsiteX16" fmla="*/ 1356685 w 2437965"/>
                <a:gd name="connsiteY16" fmla="*/ 1463884 h 2744650"/>
                <a:gd name="connsiteX17" fmla="*/ 966455 w 2437965"/>
                <a:gd name="connsiteY17" fmla="*/ 1161520 h 2744650"/>
                <a:gd name="connsiteX18" fmla="*/ 714449 w 2437965"/>
                <a:gd name="connsiteY18" fmla="*/ 889652 h 2744650"/>
                <a:gd name="connsiteX19" fmla="*/ 620823 w 2437965"/>
                <a:gd name="connsiteY19" fmla="*/ 719826 h 2744650"/>
                <a:gd name="connsiteX20" fmla="*/ 662541 w 2437965"/>
                <a:gd name="connsiteY20" fmla="*/ 498757 h 2744650"/>
                <a:gd name="connsiteX21" fmla="*/ 551638 w 2437965"/>
                <a:gd name="connsiteY21" fmla="*/ 322803 h 2744650"/>
                <a:gd name="connsiteX22" fmla="*/ 509403 w 2437965"/>
                <a:gd name="connsiteY22" fmla="*/ 110225 h 2744650"/>
                <a:gd name="connsiteX23" fmla="*/ 629093 w 2437965"/>
                <a:gd name="connsiteY23" fmla="*/ 8552 h 2744650"/>
                <a:gd name="connsiteX24" fmla="*/ 809034 w 2437965"/>
                <a:gd name="connsiteY24" fmla="*/ 24427 h 2744650"/>
                <a:gd name="connsiteX25" fmla="*/ 1036601 w 2437965"/>
                <a:gd name="connsiteY25" fmla="*/ 174243 h 2744650"/>
                <a:gd name="connsiteX26" fmla="*/ 1458506 w 2437965"/>
                <a:gd name="connsiteY26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449425 w 2437965"/>
                <a:gd name="connsiteY12" fmla="*/ 2369940 h 2744650"/>
                <a:gd name="connsiteX13" fmla="*/ 1925359 w 2437965"/>
                <a:gd name="connsiteY13" fmla="*/ 2338958 h 2744650"/>
                <a:gd name="connsiteX14" fmla="*/ 1915116 w 2437965"/>
                <a:gd name="connsiteY14" fmla="*/ 1962137 h 2744650"/>
                <a:gd name="connsiteX15" fmla="*/ 1630400 w 2437965"/>
                <a:gd name="connsiteY15" fmla="*/ 1677938 h 2744650"/>
                <a:gd name="connsiteX16" fmla="*/ 1356685 w 2437965"/>
                <a:gd name="connsiteY16" fmla="*/ 1463884 h 2744650"/>
                <a:gd name="connsiteX17" fmla="*/ 966455 w 2437965"/>
                <a:gd name="connsiteY17" fmla="*/ 1161520 h 2744650"/>
                <a:gd name="connsiteX18" fmla="*/ 714449 w 2437965"/>
                <a:gd name="connsiteY18" fmla="*/ 889652 h 2744650"/>
                <a:gd name="connsiteX19" fmla="*/ 620823 w 2437965"/>
                <a:gd name="connsiteY19" fmla="*/ 719826 h 2744650"/>
                <a:gd name="connsiteX20" fmla="*/ 662541 w 2437965"/>
                <a:gd name="connsiteY20" fmla="*/ 498757 h 2744650"/>
                <a:gd name="connsiteX21" fmla="*/ 551638 w 2437965"/>
                <a:gd name="connsiteY21" fmla="*/ 322803 h 2744650"/>
                <a:gd name="connsiteX22" fmla="*/ 509403 w 2437965"/>
                <a:gd name="connsiteY22" fmla="*/ 110225 h 2744650"/>
                <a:gd name="connsiteX23" fmla="*/ 629093 w 2437965"/>
                <a:gd name="connsiteY23" fmla="*/ 8552 h 2744650"/>
                <a:gd name="connsiteX24" fmla="*/ 809034 w 2437965"/>
                <a:gd name="connsiteY24" fmla="*/ 24427 h 2744650"/>
                <a:gd name="connsiteX25" fmla="*/ 1036601 w 2437965"/>
                <a:gd name="connsiteY25" fmla="*/ 174243 h 2744650"/>
                <a:gd name="connsiteX26" fmla="*/ 1458506 w 2437965"/>
                <a:gd name="connsiteY26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449425 w 2437965"/>
                <a:gd name="connsiteY12" fmla="*/ 2430281 h 2744650"/>
                <a:gd name="connsiteX13" fmla="*/ 1925359 w 2437965"/>
                <a:gd name="connsiteY13" fmla="*/ 2338958 h 2744650"/>
                <a:gd name="connsiteX14" fmla="*/ 1915116 w 2437965"/>
                <a:gd name="connsiteY14" fmla="*/ 1962137 h 2744650"/>
                <a:gd name="connsiteX15" fmla="*/ 1630400 w 2437965"/>
                <a:gd name="connsiteY15" fmla="*/ 1677938 h 2744650"/>
                <a:gd name="connsiteX16" fmla="*/ 1356685 w 2437965"/>
                <a:gd name="connsiteY16" fmla="*/ 1463884 h 2744650"/>
                <a:gd name="connsiteX17" fmla="*/ 966455 w 2437965"/>
                <a:gd name="connsiteY17" fmla="*/ 1161520 h 2744650"/>
                <a:gd name="connsiteX18" fmla="*/ 714449 w 2437965"/>
                <a:gd name="connsiteY18" fmla="*/ 889652 h 2744650"/>
                <a:gd name="connsiteX19" fmla="*/ 620823 w 2437965"/>
                <a:gd name="connsiteY19" fmla="*/ 719826 h 2744650"/>
                <a:gd name="connsiteX20" fmla="*/ 662541 w 2437965"/>
                <a:gd name="connsiteY20" fmla="*/ 498757 h 2744650"/>
                <a:gd name="connsiteX21" fmla="*/ 551638 w 2437965"/>
                <a:gd name="connsiteY21" fmla="*/ 322803 h 2744650"/>
                <a:gd name="connsiteX22" fmla="*/ 509403 w 2437965"/>
                <a:gd name="connsiteY22" fmla="*/ 110225 h 2744650"/>
                <a:gd name="connsiteX23" fmla="*/ 629093 w 2437965"/>
                <a:gd name="connsiteY23" fmla="*/ 8552 h 2744650"/>
                <a:gd name="connsiteX24" fmla="*/ 809034 w 2437965"/>
                <a:gd name="connsiteY24" fmla="*/ 24427 h 2744650"/>
                <a:gd name="connsiteX25" fmla="*/ 1036601 w 2437965"/>
                <a:gd name="connsiteY25" fmla="*/ 174243 h 2744650"/>
                <a:gd name="connsiteX26" fmla="*/ 1458506 w 2437965"/>
                <a:gd name="connsiteY26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017668 w 2437965"/>
                <a:gd name="connsiteY12" fmla="*/ 2316332 h 2744650"/>
                <a:gd name="connsiteX13" fmla="*/ 1449425 w 2437965"/>
                <a:gd name="connsiteY13" fmla="*/ 2430281 h 2744650"/>
                <a:gd name="connsiteX14" fmla="*/ 1925359 w 2437965"/>
                <a:gd name="connsiteY14" fmla="*/ 2338958 h 2744650"/>
                <a:gd name="connsiteX15" fmla="*/ 1915116 w 2437965"/>
                <a:gd name="connsiteY15" fmla="*/ 1962137 h 2744650"/>
                <a:gd name="connsiteX16" fmla="*/ 1630400 w 2437965"/>
                <a:gd name="connsiteY16" fmla="*/ 1677938 h 2744650"/>
                <a:gd name="connsiteX17" fmla="*/ 1356685 w 2437965"/>
                <a:gd name="connsiteY17" fmla="*/ 1463884 h 2744650"/>
                <a:gd name="connsiteX18" fmla="*/ 966455 w 2437965"/>
                <a:gd name="connsiteY18" fmla="*/ 1161520 h 2744650"/>
                <a:gd name="connsiteX19" fmla="*/ 714449 w 2437965"/>
                <a:gd name="connsiteY19" fmla="*/ 889652 h 2744650"/>
                <a:gd name="connsiteX20" fmla="*/ 620823 w 2437965"/>
                <a:gd name="connsiteY20" fmla="*/ 719826 h 2744650"/>
                <a:gd name="connsiteX21" fmla="*/ 662541 w 2437965"/>
                <a:gd name="connsiteY21" fmla="*/ 498757 h 2744650"/>
                <a:gd name="connsiteX22" fmla="*/ 551638 w 2437965"/>
                <a:gd name="connsiteY22" fmla="*/ 322803 h 2744650"/>
                <a:gd name="connsiteX23" fmla="*/ 509403 w 2437965"/>
                <a:gd name="connsiteY23" fmla="*/ 110225 h 2744650"/>
                <a:gd name="connsiteX24" fmla="*/ 629093 w 2437965"/>
                <a:gd name="connsiteY24" fmla="*/ 8552 h 2744650"/>
                <a:gd name="connsiteX25" fmla="*/ 809034 w 2437965"/>
                <a:gd name="connsiteY25" fmla="*/ 24427 h 2744650"/>
                <a:gd name="connsiteX26" fmla="*/ 1036601 w 2437965"/>
                <a:gd name="connsiteY26" fmla="*/ 174243 h 2744650"/>
                <a:gd name="connsiteX27" fmla="*/ 1458506 w 2437965"/>
                <a:gd name="connsiteY27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017668 w 2437965"/>
                <a:gd name="connsiteY12" fmla="*/ 2316332 h 2744650"/>
                <a:gd name="connsiteX13" fmla="*/ 1449425 w 2437965"/>
                <a:gd name="connsiteY13" fmla="*/ 2430281 h 2744650"/>
                <a:gd name="connsiteX14" fmla="*/ 1925359 w 2437965"/>
                <a:gd name="connsiteY14" fmla="*/ 2338958 h 2744650"/>
                <a:gd name="connsiteX15" fmla="*/ 1905833 w 2437965"/>
                <a:gd name="connsiteY15" fmla="*/ 2031761 h 2744650"/>
                <a:gd name="connsiteX16" fmla="*/ 1630400 w 2437965"/>
                <a:gd name="connsiteY16" fmla="*/ 1677938 h 2744650"/>
                <a:gd name="connsiteX17" fmla="*/ 1356685 w 2437965"/>
                <a:gd name="connsiteY17" fmla="*/ 1463884 h 2744650"/>
                <a:gd name="connsiteX18" fmla="*/ 966455 w 2437965"/>
                <a:gd name="connsiteY18" fmla="*/ 1161520 h 2744650"/>
                <a:gd name="connsiteX19" fmla="*/ 714449 w 2437965"/>
                <a:gd name="connsiteY19" fmla="*/ 889652 h 2744650"/>
                <a:gd name="connsiteX20" fmla="*/ 620823 w 2437965"/>
                <a:gd name="connsiteY20" fmla="*/ 719826 h 2744650"/>
                <a:gd name="connsiteX21" fmla="*/ 662541 w 2437965"/>
                <a:gd name="connsiteY21" fmla="*/ 498757 h 2744650"/>
                <a:gd name="connsiteX22" fmla="*/ 551638 w 2437965"/>
                <a:gd name="connsiteY22" fmla="*/ 322803 h 2744650"/>
                <a:gd name="connsiteX23" fmla="*/ 509403 w 2437965"/>
                <a:gd name="connsiteY23" fmla="*/ 110225 h 2744650"/>
                <a:gd name="connsiteX24" fmla="*/ 629093 w 2437965"/>
                <a:gd name="connsiteY24" fmla="*/ 8552 h 2744650"/>
                <a:gd name="connsiteX25" fmla="*/ 809034 w 2437965"/>
                <a:gd name="connsiteY25" fmla="*/ 24427 h 2744650"/>
                <a:gd name="connsiteX26" fmla="*/ 1036601 w 2437965"/>
                <a:gd name="connsiteY26" fmla="*/ 174243 h 2744650"/>
                <a:gd name="connsiteX27" fmla="*/ 1458506 w 2437965"/>
                <a:gd name="connsiteY27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017668 w 2437965"/>
                <a:gd name="connsiteY12" fmla="*/ 2316332 h 2744650"/>
                <a:gd name="connsiteX13" fmla="*/ 1449425 w 2437965"/>
                <a:gd name="connsiteY13" fmla="*/ 2430281 h 2744650"/>
                <a:gd name="connsiteX14" fmla="*/ 1916076 w 2437965"/>
                <a:gd name="connsiteY14" fmla="*/ 2413224 h 2744650"/>
                <a:gd name="connsiteX15" fmla="*/ 1905833 w 2437965"/>
                <a:gd name="connsiteY15" fmla="*/ 2031761 h 2744650"/>
                <a:gd name="connsiteX16" fmla="*/ 1630400 w 2437965"/>
                <a:gd name="connsiteY16" fmla="*/ 1677938 h 2744650"/>
                <a:gd name="connsiteX17" fmla="*/ 1356685 w 2437965"/>
                <a:gd name="connsiteY17" fmla="*/ 1463884 h 2744650"/>
                <a:gd name="connsiteX18" fmla="*/ 966455 w 2437965"/>
                <a:gd name="connsiteY18" fmla="*/ 1161520 h 2744650"/>
                <a:gd name="connsiteX19" fmla="*/ 714449 w 2437965"/>
                <a:gd name="connsiteY19" fmla="*/ 889652 h 2744650"/>
                <a:gd name="connsiteX20" fmla="*/ 620823 w 2437965"/>
                <a:gd name="connsiteY20" fmla="*/ 719826 h 2744650"/>
                <a:gd name="connsiteX21" fmla="*/ 662541 w 2437965"/>
                <a:gd name="connsiteY21" fmla="*/ 498757 h 2744650"/>
                <a:gd name="connsiteX22" fmla="*/ 551638 w 2437965"/>
                <a:gd name="connsiteY22" fmla="*/ 322803 h 2744650"/>
                <a:gd name="connsiteX23" fmla="*/ 509403 w 2437965"/>
                <a:gd name="connsiteY23" fmla="*/ 110225 h 2744650"/>
                <a:gd name="connsiteX24" fmla="*/ 629093 w 2437965"/>
                <a:gd name="connsiteY24" fmla="*/ 8552 h 2744650"/>
                <a:gd name="connsiteX25" fmla="*/ 809034 w 2437965"/>
                <a:gd name="connsiteY25" fmla="*/ 24427 h 2744650"/>
                <a:gd name="connsiteX26" fmla="*/ 1036601 w 2437965"/>
                <a:gd name="connsiteY26" fmla="*/ 174243 h 2744650"/>
                <a:gd name="connsiteX27" fmla="*/ 1458506 w 2437965"/>
                <a:gd name="connsiteY27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017668 w 2437965"/>
                <a:gd name="connsiteY12" fmla="*/ 2316332 h 2744650"/>
                <a:gd name="connsiteX13" fmla="*/ 1449425 w 2437965"/>
                <a:gd name="connsiteY13" fmla="*/ 2430281 h 2744650"/>
                <a:gd name="connsiteX14" fmla="*/ 1916076 w 2437965"/>
                <a:gd name="connsiteY14" fmla="*/ 2413224 h 2744650"/>
                <a:gd name="connsiteX15" fmla="*/ 1905833 w 2437965"/>
                <a:gd name="connsiteY15" fmla="*/ 2031761 h 2744650"/>
                <a:gd name="connsiteX16" fmla="*/ 1627225 w 2437965"/>
                <a:gd name="connsiteY16" fmla="*/ 1687463 h 2744650"/>
                <a:gd name="connsiteX17" fmla="*/ 1356685 w 2437965"/>
                <a:gd name="connsiteY17" fmla="*/ 1463884 h 2744650"/>
                <a:gd name="connsiteX18" fmla="*/ 966455 w 2437965"/>
                <a:gd name="connsiteY18" fmla="*/ 1161520 h 2744650"/>
                <a:gd name="connsiteX19" fmla="*/ 714449 w 2437965"/>
                <a:gd name="connsiteY19" fmla="*/ 889652 h 2744650"/>
                <a:gd name="connsiteX20" fmla="*/ 620823 w 2437965"/>
                <a:gd name="connsiteY20" fmla="*/ 719826 h 2744650"/>
                <a:gd name="connsiteX21" fmla="*/ 662541 w 2437965"/>
                <a:gd name="connsiteY21" fmla="*/ 498757 h 2744650"/>
                <a:gd name="connsiteX22" fmla="*/ 551638 w 2437965"/>
                <a:gd name="connsiteY22" fmla="*/ 322803 h 2744650"/>
                <a:gd name="connsiteX23" fmla="*/ 509403 w 2437965"/>
                <a:gd name="connsiteY23" fmla="*/ 110225 h 2744650"/>
                <a:gd name="connsiteX24" fmla="*/ 629093 w 2437965"/>
                <a:gd name="connsiteY24" fmla="*/ 8552 h 2744650"/>
                <a:gd name="connsiteX25" fmla="*/ 809034 w 2437965"/>
                <a:gd name="connsiteY25" fmla="*/ 24427 h 2744650"/>
                <a:gd name="connsiteX26" fmla="*/ 1036601 w 2437965"/>
                <a:gd name="connsiteY26" fmla="*/ 174243 h 2744650"/>
                <a:gd name="connsiteX27" fmla="*/ 1458506 w 2437965"/>
                <a:gd name="connsiteY27" fmla="*/ 595189 h 2744650"/>
                <a:gd name="connsiteX0" fmla="*/ 1458506 w 2437965"/>
                <a:gd name="connsiteY0" fmla="*/ 607477 h 2756938"/>
                <a:gd name="connsiteX1" fmla="*/ 1802145 w 2437965"/>
                <a:gd name="connsiteY1" fmla="*/ 1026503 h 2756938"/>
                <a:gd name="connsiteX2" fmla="*/ 2291243 w 2437965"/>
                <a:gd name="connsiteY2" fmla="*/ 1813312 h 2756938"/>
                <a:gd name="connsiteX3" fmla="*/ 2437883 w 2437965"/>
                <a:gd name="connsiteY3" fmla="*/ 2363178 h 2756938"/>
                <a:gd name="connsiteX4" fmla="*/ 2277825 w 2437965"/>
                <a:gd name="connsiteY4" fmla="*/ 2687088 h 2756938"/>
                <a:gd name="connsiteX5" fmla="*/ 1723591 w 2437965"/>
                <a:gd name="connsiteY5" fmla="*/ 2755555 h 2756938"/>
                <a:gd name="connsiteX6" fmla="*/ 1240359 w 2437965"/>
                <a:gd name="connsiteY6" fmla="*/ 2720210 h 2756938"/>
                <a:gd name="connsiteX7" fmla="*/ 638555 w 2437965"/>
                <a:gd name="connsiteY7" fmla="*/ 2575402 h 2756938"/>
                <a:gd name="connsiteX8" fmla="*/ 204211 w 2437965"/>
                <a:gd name="connsiteY8" fmla="*/ 2250136 h 2756938"/>
                <a:gd name="connsiteX9" fmla="*/ 0 w 2437965"/>
                <a:gd name="connsiteY9" fmla="*/ 1867583 h 2756938"/>
                <a:gd name="connsiteX10" fmla="*/ 315359 w 2437965"/>
                <a:gd name="connsiteY10" fmla="*/ 1943118 h 2756938"/>
                <a:gd name="connsiteX11" fmla="*/ 661577 w 2437965"/>
                <a:gd name="connsiteY11" fmla="*/ 2118139 h 2756938"/>
                <a:gd name="connsiteX12" fmla="*/ 1017668 w 2437965"/>
                <a:gd name="connsiteY12" fmla="*/ 2328620 h 2756938"/>
                <a:gd name="connsiteX13" fmla="*/ 1449425 w 2437965"/>
                <a:gd name="connsiteY13" fmla="*/ 2442569 h 2756938"/>
                <a:gd name="connsiteX14" fmla="*/ 1916076 w 2437965"/>
                <a:gd name="connsiteY14" fmla="*/ 2425512 h 2756938"/>
                <a:gd name="connsiteX15" fmla="*/ 1905833 w 2437965"/>
                <a:gd name="connsiteY15" fmla="*/ 2044049 h 2756938"/>
                <a:gd name="connsiteX16" fmla="*/ 1627225 w 2437965"/>
                <a:gd name="connsiteY16" fmla="*/ 1699751 h 2756938"/>
                <a:gd name="connsiteX17" fmla="*/ 1356685 w 2437965"/>
                <a:gd name="connsiteY17" fmla="*/ 1476172 h 2756938"/>
                <a:gd name="connsiteX18" fmla="*/ 966455 w 2437965"/>
                <a:gd name="connsiteY18" fmla="*/ 1173808 h 2756938"/>
                <a:gd name="connsiteX19" fmla="*/ 714449 w 2437965"/>
                <a:gd name="connsiteY19" fmla="*/ 901940 h 2756938"/>
                <a:gd name="connsiteX20" fmla="*/ 620823 w 2437965"/>
                <a:gd name="connsiteY20" fmla="*/ 732114 h 2756938"/>
                <a:gd name="connsiteX21" fmla="*/ 662541 w 2437965"/>
                <a:gd name="connsiteY21" fmla="*/ 511045 h 2756938"/>
                <a:gd name="connsiteX22" fmla="*/ 551638 w 2437965"/>
                <a:gd name="connsiteY22" fmla="*/ 335091 h 2756938"/>
                <a:gd name="connsiteX23" fmla="*/ 509403 w 2437965"/>
                <a:gd name="connsiteY23" fmla="*/ 122513 h 2756938"/>
                <a:gd name="connsiteX24" fmla="*/ 641793 w 2437965"/>
                <a:gd name="connsiteY24" fmla="*/ 4965 h 2756938"/>
                <a:gd name="connsiteX25" fmla="*/ 809034 w 2437965"/>
                <a:gd name="connsiteY25" fmla="*/ 36715 h 2756938"/>
                <a:gd name="connsiteX26" fmla="*/ 1036601 w 2437965"/>
                <a:gd name="connsiteY26" fmla="*/ 186531 h 2756938"/>
                <a:gd name="connsiteX27" fmla="*/ 1458506 w 2437965"/>
                <a:gd name="connsiteY27" fmla="*/ 607477 h 2756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37965" h="2756938">
                  <a:moveTo>
                    <a:pt x="1458506" y="607477"/>
                  </a:moveTo>
                  <a:cubicBezTo>
                    <a:pt x="1610906" y="777598"/>
                    <a:pt x="1663356" y="825531"/>
                    <a:pt x="1802145" y="1026503"/>
                  </a:cubicBezTo>
                  <a:cubicBezTo>
                    <a:pt x="1940935" y="1227476"/>
                    <a:pt x="2185287" y="1590533"/>
                    <a:pt x="2291243" y="1813312"/>
                  </a:cubicBezTo>
                  <a:cubicBezTo>
                    <a:pt x="2397199" y="2036091"/>
                    <a:pt x="2440119" y="2217549"/>
                    <a:pt x="2437883" y="2363178"/>
                  </a:cubicBezTo>
                  <a:cubicBezTo>
                    <a:pt x="2435647" y="2508807"/>
                    <a:pt x="2396874" y="2621692"/>
                    <a:pt x="2277825" y="2687088"/>
                  </a:cubicBezTo>
                  <a:cubicBezTo>
                    <a:pt x="2158776" y="2752484"/>
                    <a:pt x="1896502" y="2750035"/>
                    <a:pt x="1723591" y="2755555"/>
                  </a:cubicBezTo>
                  <a:cubicBezTo>
                    <a:pt x="1550680" y="2761075"/>
                    <a:pt x="1421198" y="2750235"/>
                    <a:pt x="1240359" y="2720210"/>
                  </a:cubicBezTo>
                  <a:cubicBezTo>
                    <a:pt x="1059520" y="2690185"/>
                    <a:pt x="811246" y="2653748"/>
                    <a:pt x="638555" y="2575402"/>
                  </a:cubicBezTo>
                  <a:cubicBezTo>
                    <a:pt x="465864" y="2497056"/>
                    <a:pt x="310637" y="2368106"/>
                    <a:pt x="204211" y="2250136"/>
                  </a:cubicBezTo>
                  <a:cubicBezTo>
                    <a:pt x="97785" y="2132166"/>
                    <a:pt x="19714" y="1989488"/>
                    <a:pt x="0" y="1867583"/>
                  </a:cubicBezTo>
                  <a:cubicBezTo>
                    <a:pt x="72361" y="1882203"/>
                    <a:pt x="205096" y="1901359"/>
                    <a:pt x="315359" y="1943118"/>
                  </a:cubicBezTo>
                  <a:cubicBezTo>
                    <a:pt x="425622" y="1984877"/>
                    <a:pt x="544526" y="2053889"/>
                    <a:pt x="661577" y="2118139"/>
                  </a:cubicBezTo>
                  <a:cubicBezTo>
                    <a:pt x="778629" y="2182389"/>
                    <a:pt x="886360" y="2274548"/>
                    <a:pt x="1017668" y="2328620"/>
                  </a:cubicBezTo>
                  <a:cubicBezTo>
                    <a:pt x="1148976" y="2382692"/>
                    <a:pt x="1299690" y="2426420"/>
                    <a:pt x="1449425" y="2442569"/>
                  </a:cubicBezTo>
                  <a:cubicBezTo>
                    <a:pt x="1599160" y="2458718"/>
                    <a:pt x="1840008" y="2491932"/>
                    <a:pt x="1916076" y="2425512"/>
                  </a:cubicBezTo>
                  <a:cubicBezTo>
                    <a:pt x="1992144" y="2359092"/>
                    <a:pt x="1953975" y="2165009"/>
                    <a:pt x="1905833" y="2044049"/>
                  </a:cubicBezTo>
                  <a:cubicBezTo>
                    <a:pt x="1857691" y="1923089"/>
                    <a:pt x="1718750" y="1794397"/>
                    <a:pt x="1627225" y="1699751"/>
                  </a:cubicBezTo>
                  <a:cubicBezTo>
                    <a:pt x="1535700" y="1605105"/>
                    <a:pt x="1466813" y="1563829"/>
                    <a:pt x="1356685" y="1476172"/>
                  </a:cubicBezTo>
                  <a:cubicBezTo>
                    <a:pt x="1246557" y="1388515"/>
                    <a:pt x="1073494" y="1269513"/>
                    <a:pt x="966455" y="1173808"/>
                  </a:cubicBezTo>
                  <a:cubicBezTo>
                    <a:pt x="859416" y="1078103"/>
                    <a:pt x="772054" y="975556"/>
                    <a:pt x="714449" y="901940"/>
                  </a:cubicBezTo>
                  <a:cubicBezTo>
                    <a:pt x="656844" y="828324"/>
                    <a:pt x="657520" y="793030"/>
                    <a:pt x="620823" y="732114"/>
                  </a:cubicBezTo>
                  <a:cubicBezTo>
                    <a:pt x="660326" y="633098"/>
                    <a:pt x="674072" y="577216"/>
                    <a:pt x="662541" y="511045"/>
                  </a:cubicBezTo>
                  <a:cubicBezTo>
                    <a:pt x="651010" y="444875"/>
                    <a:pt x="577161" y="374446"/>
                    <a:pt x="551638" y="335091"/>
                  </a:cubicBezTo>
                  <a:cubicBezTo>
                    <a:pt x="526115" y="295736"/>
                    <a:pt x="494377" y="177534"/>
                    <a:pt x="509403" y="122513"/>
                  </a:cubicBezTo>
                  <a:cubicBezTo>
                    <a:pt x="524429" y="67492"/>
                    <a:pt x="591855" y="19265"/>
                    <a:pt x="641793" y="4965"/>
                  </a:cubicBezTo>
                  <a:cubicBezTo>
                    <a:pt x="691732" y="-9335"/>
                    <a:pt x="741116" y="9100"/>
                    <a:pt x="809034" y="36715"/>
                  </a:cubicBezTo>
                  <a:cubicBezTo>
                    <a:pt x="876952" y="64330"/>
                    <a:pt x="958628" y="133368"/>
                    <a:pt x="1036601" y="186531"/>
                  </a:cubicBezTo>
                  <a:lnTo>
                    <a:pt x="1458506" y="607477"/>
                  </a:lnTo>
                  <a:close/>
                </a:path>
              </a:pathLst>
            </a:custGeom>
            <a:gradFill>
              <a:gsLst>
                <a:gs pos="43000">
                  <a:srgbClr val="C47761"/>
                </a:gs>
                <a:gs pos="0">
                  <a:srgbClr val="935F4A"/>
                </a:gs>
                <a:gs pos="70000">
                  <a:srgbClr val="F8E4D8"/>
                </a:gs>
              </a:gsLst>
              <a:lin ang="18000000" scaled="0"/>
            </a:gradFill>
            <a:ln w="3175">
              <a:solidFill>
                <a:srgbClr val="D3B2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0E4E2274-02AC-5B43-BB6A-3553C8549CAE}"/>
                </a:ext>
              </a:extLst>
            </p:cNvPr>
            <p:cNvCxnSpPr>
              <a:cxnSpLocks/>
            </p:cNvCxnSpPr>
            <p:nvPr/>
          </p:nvCxnSpPr>
          <p:spPr>
            <a:xfrm>
              <a:off x="9015720" y="4676556"/>
              <a:ext cx="242718" cy="21590"/>
            </a:xfrm>
            <a:prstGeom prst="line">
              <a:avLst/>
            </a:prstGeom>
            <a:ln w="38100">
              <a:solidFill>
                <a:srgbClr val="9846D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C54B8D73-2A84-A64A-9BA4-FEA479850582}"/>
                </a:ext>
              </a:extLst>
            </p:cNvPr>
            <p:cNvCxnSpPr>
              <a:cxnSpLocks/>
            </p:cNvCxnSpPr>
            <p:nvPr/>
          </p:nvCxnSpPr>
          <p:spPr>
            <a:xfrm>
              <a:off x="8300919" y="4585231"/>
              <a:ext cx="2233288" cy="261531"/>
            </a:xfrm>
            <a:prstGeom prst="line">
              <a:avLst/>
            </a:prstGeom>
            <a:ln w="28575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EF745DB6-4CE5-E64F-B8C3-AF9100506DD7}"/>
                </a:ext>
              </a:extLst>
            </p:cNvPr>
            <p:cNvCxnSpPr>
              <a:cxnSpLocks/>
            </p:cNvCxnSpPr>
            <p:nvPr/>
          </p:nvCxnSpPr>
          <p:spPr>
            <a:xfrm>
              <a:off x="8300171" y="4590122"/>
              <a:ext cx="1867181" cy="216128"/>
            </a:xfrm>
            <a:prstGeom prst="line">
              <a:avLst/>
            </a:prstGeom>
            <a:ln w="38100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243F0723-9C8A-B64C-83DB-41620C2E97A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121895" y="2411460"/>
              <a:ext cx="470822" cy="3378356"/>
            </a:xfrm>
            <a:prstGeom prst="line">
              <a:avLst/>
            </a:prstGeom>
            <a:ln w="28575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1B9D1BF2-A9AC-2441-9B59-178270E63E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188859" y="4032452"/>
              <a:ext cx="192417" cy="1332116"/>
            </a:xfrm>
            <a:prstGeom prst="line">
              <a:avLst/>
            </a:prstGeom>
            <a:ln w="38100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4" name="Image-29 (Converted).mov" descr="Image-29 (Converted).mov">
            <a:hlinkClick r:id="" action="ppaction://media"/>
            <a:extLst>
              <a:ext uri="{FF2B5EF4-FFF2-40B4-BE49-F238E27FC236}">
                <a16:creationId xmlns:a16="http://schemas.microsoft.com/office/drawing/2014/main" id="{59BEC94D-EF71-C849-8D4F-EF37BCAD776A}"/>
              </a:ext>
            </a:extLst>
          </p:cNvPr>
          <p:cNvPicPr>
            <a:picLocks noChangeAspect="1"/>
          </p:cNvPicPr>
          <p:nvPr>
            <a:vide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 rotWithShape="1">
          <a:blip r:embed="rId13"/>
          <a:srcRect l="22482" t="17262" r="12086" b="26149"/>
          <a:stretch/>
        </p:blipFill>
        <p:spPr>
          <a:xfrm>
            <a:off x="11174637" y="6827326"/>
            <a:ext cx="2382775" cy="2060778"/>
          </a:xfrm>
          <a:prstGeom prst="rect">
            <a:avLst/>
          </a:prstGeom>
        </p:spPr>
      </p:pic>
      <p:sp>
        <p:nvSpPr>
          <p:cNvPr id="115" name="Right Arrow 114">
            <a:extLst>
              <a:ext uri="{FF2B5EF4-FFF2-40B4-BE49-F238E27FC236}">
                <a16:creationId xmlns:a16="http://schemas.microsoft.com/office/drawing/2014/main" id="{270D327D-35D8-954C-B076-4E3C3012F5EF}"/>
              </a:ext>
            </a:extLst>
          </p:cNvPr>
          <p:cNvSpPr/>
          <p:nvPr/>
        </p:nvSpPr>
        <p:spPr>
          <a:xfrm rot="7405278">
            <a:off x="11532436" y="6981394"/>
            <a:ext cx="855125" cy="288873"/>
          </a:xfrm>
          <a:prstGeom prst="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aphicFrame>
        <p:nvGraphicFramePr>
          <p:cNvPr id="81" name="Chart 80">
            <a:extLst>
              <a:ext uri="{FF2B5EF4-FFF2-40B4-BE49-F238E27FC236}">
                <a16:creationId xmlns:a16="http://schemas.microsoft.com/office/drawing/2014/main" id="{A7DA3269-2DC2-D04E-9D4A-6F170D5D06E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31150912"/>
              </p:ext>
            </p:extLst>
          </p:nvPr>
        </p:nvGraphicFramePr>
        <p:xfrm>
          <a:off x="11778734" y="127657"/>
          <a:ext cx="4765973" cy="35983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"/>
          </a:graphicData>
        </a:graphic>
      </p:graphicFrame>
      <p:sp>
        <p:nvSpPr>
          <p:cNvPr id="116" name="TextBox 115">
            <a:extLst>
              <a:ext uri="{FF2B5EF4-FFF2-40B4-BE49-F238E27FC236}">
                <a16:creationId xmlns:a16="http://schemas.microsoft.com/office/drawing/2014/main" id="{8267E4F8-CBE5-B34B-B290-CB45FB6E1619}"/>
              </a:ext>
            </a:extLst>
          </p:cNvPr>
          <p:cNvSpPr txBox="1"/>
          <p:nvPr/>
        </p:nvSpPr>
        <p:spPr>
          <a:xfrm>
            <a:off x="13557412" y="2412021"/>
            <a:ext cx="138859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tx1"/>
                </a:solidFill>
              </a:rPr>
              <a:t>p=0.001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3AD7EE0B-7395-4D42-9E9F-A77E5E5CD4E8}"/>
              </a:ext>
            </a:extLst>
          </p:cNvPr>
          <p:cNvSpPr txBox="1"/>
          <p:nvPr/>
        </p:nvSpPr>
        <p:spPr>
          <a:xfrm>
            <a:off x="14011506" y="801450"/>
            <a:ext cx="81849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tx1"/>
                </a:solidFill>
              </a:rPr>
              <a:t>n=6</a:t>
            </a:r>
          </a:p>
        </p:txBody>
      </p:sp>
    </p:spTree>
    <p:extLst>
      <p:ext uri="{BB962C8B-B14F-4D97-AF65-F5344CB8AC3E}">
        <p14:creationId xmlns:p14="http://schemas.microsoft.com/office/powerpoint/2010/main" val="4163647179"/>
      </p:ext>
    </p:extLst>
  </p:cSld>
  <p:clrMapOvr>
    <a:masterClrMapping/>
  </p:clrMapOvr>
  <p:timing>
    <p:tnLst>
      <p:par>
        <p:cTn id="1" dur="indefinite" restart="never" nodeType="tmRoot">
          <p:childTnLst>
            <p:video>
              <p:cMediaNode vol="80000">
                <p:cTn id="2" fill="hold" display="0">
                  <p:stCondLst>
                    <p:cond delay="indefinite"/>
                  </p:stCondLst>
                </p:cTn>
                <p:tgtEl>
                  <p:spTgt spid="33"/>
                </p:tgtEl>
              </p:cMediaNode>
            </p:video>
            <p:video>
              <p:cMediaNode vol="80000" mute="1">
                <p:cTn id="3" fill="hold" display="0">
                  <p:stCondLst>
                    <p:cond delay="indefinite"/>
                  </p:stCondLst>
                </p:cTn>
                <p:tgtEl>
                  <p:spTgt spid="36"/>
                </p:tgtEl>
              </p:cMediaNode>
            </p:video>
            <p:video>
              <p:cMediaNode vol="80000">
                <p:cTn id="4" fill="hold" display="0">
                  <p:stCondLst>
                    <p:cond delay="indefinite"/>
                  </p:stCondLst>
                </p:cTn>
                <p:tgtEl>
                  <p:spTgt spid="114"/>
                </p:tgtEl>
              </p:cMediaNode>
            </p:video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" name="Picture 81">
            <a:extLst>
              <a:ext uri="{FF2B5EF4-FFF2-40B4-BE49-F238E27FC236}">
                <a16:creationId xmlns:a16="http://schemas.microsoft.com/office/drawing/2014/main" id="{DD46F96E-E945-4741-8672-01796732387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r="41626"/>
          <a:stretch/>
        </p:blipFill>
        <p:spPr>
          <a:xfrm>
            <a:off x="8216097" y="5534536"/>
            <a:ext cx="3094980" cy="4458485"/>
          </a:xfrm>
          <a:prstGeom prst="rect">
            <a:avLst/>
          </a:prstGeom>
        </p:spPr>
      </p:pic>
      <p:sp>
        <p:nvSpPr>
          <p:cNvPr id="4" name="Content Placeholder 2"/>
          <p:cNvSpPr>
            <a:spLocks noGrp="1"/>
          </p:cNvSpPr>
          <p:nvPr>
            <p:ph sz="half" idx="2"/>
          </p:nvPr>
        </p:nvSpPr>
        <p:spPr>
          <a:xfrm>
            <a:off x="1202531" y="2102141"/>
            <a:ext cx="12612881" cy="6701103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sz="3793" dirty="0"/>
              <a:t>Methods to re-orient the transcatheter valve</a:t>
            </a:r>
          </a:p>
          <a:p>
            <a:pPr marL="1137874" lvl="1" indent="-487660">
              <a:buFont typeface="Arial" charset="0"/>
              <a:buChar char="•"/>
            </a:pPr>
            <a:r>
              <a:rPr lang="en-US" sz="3200" dirty="0"/>
              <a:t>Poulez</a:t>
            </a:r>
            <a:r>
              <a:rPr lang="en-US" sz="3200" baseline="30000" dirty="0"/>
              <a:t>1</a:t>
            </a:r>
          </a:p>
          <a:p>
            <a:pPr marL="1137874" lvl="1" indent="-487660">
              <a:buFont typeface="Arial" charset="0"/>
              <a:buChar char="•"/>
            </a:pPr>
            <a:r>
              <a:rPr lang="en-US" sz="3200" dirty="0"/>
              <a:t>Kissing balloons</a:t>
            </a:r>
            <a:r>
              <a:rPr lang="en-US" sz="3200" baseline="30000" dirty="0"/>
              <a:t>2</a:t>
            </a:r>
          </a:p>
          <a:p>
            <a:pPr marL="1137874" lvl="1" indent="-487660">
              <a:buFont typeface="Arial" charset="0"/>
              <a:buChar char="•"/>
            </a:pPr>
            <a:r>
              <a:rPr lang="en-US" sz="3200" dirty="0"/>
              <a:t>Para-apical rail</a:t>
            </a:r>
            <a:r>
              <a:rPr lang="en-US" sz="3200" baseline="30000" dirty="0"/>
              <a:t>3</a:t>
            </a:r>
            <a:endParaRPr lang="en-US" sz="3200" dirty="0"/>
          </a:p>
          <a:p>
            <a:pPr marL="1137874" lvl="1" indent="-487660">
              <a:buFont typeface="Arial" charset="0"/>
              <a:buChar char="•"/>
            </a:pPr>
            <a:r>
              <a:rPr lang="en-US" sz="3200" i="1" dirty="0"/>
              <a:t>More atrial placement- risks PVL</a:t>
            </a:r>
            <a:endParaRPr lang="en-US" sz="3200" i="1" baseline="30000" dirty="0"/>
          </a:p>
          <a:p>
            <a:pPr marL="0" indent="0">
              <a:buNone/>
            </a:pPr>
            <a:r>
              <a:rPr lang="en-US" sz="3793" dirty="0"/>
              <a:t>Methods to remove anterior leaflet</a:t>
            </a:r>
          </a:p>
          <a:p>
            <a:pPr marL="1137874" lvl="1" indent="-487660">
              <a:buFont typeface="Arial" charset="0"/>
              <a:buChar char="•"/>
            </a:pPr>
            <a:r>
              <a:rPr lang="en-US" sz="3200" dirty="0"/>
              <a:t>Trans-atrial resection</a:t>
            </a:r>
          </a:p>
          <a:p>
            <a:pPr marL="1137874" lvl="1" indent="-487660">
              <a:buFont typeface="Arial" charset="0"/>
              <a:buChar char="•"/>
            </a:pPr>
            <a:r>
              <a:rPr lang="en-US" sz="3200" dirty="0"/>
              <a:t>LAMPOON</a:t>
            </a:r>
            <a:r>
              <a:rPr lang="en-US" sz="3200" baseline="30000" dirty="0"/>
              <a:t>4</a:t>
            </a:r>
          </a:p>
          <a:p>
            <a:pPr marL="1137874" lvl="1" indent="-487660">
              <a:buFont typeface="Arial" charset="0"/>
              <a:buChar char="•"/>
            </a:pPr>
            <a:r>
              <a:rPr lang="en-US" sz="3200" dirty="0"/>
              <a:t>BATMAN</a:t>
            </a:r>
            <a:r>
              <a:rPr lang="en-US" sz="3200" baseline="30000" dirty="0"/>
              <a:t>5</a:t>
            </a:r>
          </a:p>
          <a:p>
            <a:pPr marL="0" indent="0">
              <a:buNone/>
            </a:pPr>
            <a:r>
              <a:rPr lang="en-US" sz="3793" dirty="0"/>
              <a:t>Methods to increase LVOT diameter</a:t>
            </a:r>
          </a:p>
          <a:p>
            <a:pPr marL="1137874" lvl="1" indent="-487660">
              <a:buFont typeface="Arial" charset="0"/>
              <a:buChar char="•"/>
            </a:pPr>
            <a:r>
              <a:rPr lang="en-US" sz="3200" dirty="0"/>
              <a:t>Preparatory septal ablation</a:t>
            </a:r>
            <a:r>
              <a:rPr lang="en-US" sz="3200" baseline="30000" dirty="0"/>
              <a:t>6</a:t>
            </a:r>
          </a:p>
          <a:p>
            <a:pPr marL="1137874" lvl="1" indent="-487660">
              <a:buFont typeface="Arial" charset="0"/>
              <a:buChar char="•"/>
            </a:pPr>
            <a:r>
              <a:rPr lang="en-US" sz="3200" dirty="0"/>
              <a:t>Percutaneous myotomy (SESAME)</a:t>
            </a:r>
            <a:r>
              <a:rPr lang="en-US" sz="3200" baseline="30000" dirty="0"/>
              <a:t>7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9784297" y="8931510"/>
            <a:ext cx="7519703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baseline="30000" dirty="0">
                <a:solidFill>
                  <a:schemeClr val="tx1"/>
                </a:solidFill>
                <a:latin typeface="+mj-lt"/>
              </a:rPr>
              <a:t>1</a:t>
            </a:r>
            <a:r>
              <a:rPr lang="en-US" sz="1400" dirty="0">
                <a:solidFill>
                  <a:schemeClr val="tx1"/>
                </a:solidFill>
                <a:latin typeface="+mj-lt"/>
              </a:rPr>
              <a:t>Babaliaros VC. JACC Intv 2018, </a:t>
            </a:r>
            <a:r>
              <a:rPr lang="en-US" sz="1400" baseline="30000" dirty="0">
                <a:solidFill>
                  <a:schemeClr val="tx1"/>
                </a:solidFill>
                <a:latin typeface="+mj-lt"/>
              </a:rPr>
              <a:t>2</a:t>
            </a:r>
            <a:r>
              <a:rPr lang="en-US" sz="1400" dirty="0">
                <a:solidFill>
                  <a:schemeClr val="tx1"/>
                </a:solidFill>
                <a:latin typeface="+mj-lt"/>
              </a:rPr>
              <a:t>Rahhab Z EHJ 2018</a:t>
            </a:r>
            <a:br>
              <a:rPr lang="en-US" sz="1400" dirty="0">
                <a:solidFill>
                  <a:schemeClr val="tx1"/>
                </a:solidFill>
                <a:latin typeface="+mj-lt"/>
              </a:rPr>
            </a:br>
            <a:r>
              <a:rPr lang="en-US" sz="1400" baseline="30000" dirty="0">
                <a:solidFill>
                  <a:schemeClr val="tx1"/>
                </a:solidFill>
                <a:latin typeface="+mj-lt"/>
              </a:rPr>
              <a:t>3</a:t>
            </a:r>
            <a:r>
              <a:rPr lang="en-US" sz="1400" dirty="0">
                <a:solidFill>
                  <a:schemeClr val="tx1"/>
                </a:solidFill>
                <a:latin typeface="+mj-lt"/>
              </a:rPr>
              <a:t>Greenbaum JACC Int 2020, </a:t>
            </a:r>
            <a:r>
              <a:rPr lang="en-US" sz="1400" baseline="30000" dirty="0">
                <a:solidFill>
                  <a:schemeClr val="tx1"/>
                </a:solidFill>
                <a:latin typeface="+mj-lt"/>
              </a:rPr>
              <a:t>4</a:t>
            </a:r>
            <a:r>
              <a:rPr lang="en-US" sz="1400" dirty="0">
                <a:solidFill>
                  <a:schemeClr val="tx1"/>
                </a:solidFill>
                <a:latin typeface="+mj-lt"/>
              </a:rPr>
              <a:t>Babaliaros VC JACC Intv 2017, </a:t>
            </a:r>
            <a:r>
              <a:rPr lang="en-US" sz="1400" baseline="30000" dirty="0">
                <a:solidFill>
                  <a:schemeClr val="tx1"/>
                </a:solidFill>
                <a:latin typeface="+mj-lt"/>
              </a:rPr>
              <a:t>5</a:t>
            </a:r>
            <a:r>
              <a:rPr lang="en-US" sz="1400" dirty="0">
                <a:solidFill>
                  <a:schemeClr val="tx1"/>
                </a:solidFill>
                <a:latin typeface="+mj-lt"/>
              </a:rPr>
              <a:t>Helmy T. CCI 2020</a:t>
            </a:r>
            <a:br>
              <a:rPr lang="en-US" sz="1400" dirty="0">
                <a:solidFill>
                  <a:schemeClr val="tx1"/>
                </a:solidFill>
                <a:latin typeface="+mj-lt"/>
              </a:rPr>
            </a:br>
            <a:r>
              <a:rPr lang="en-US" sz="1400" baseline="30000" dirty="0">
                <a:solidFill>
                  <a:schemeClr val="tx1"/>
                </a:solidFill>
              </a:rPr>
              <a:t>6</a:t>
            </a:r>
            <a:r>
              <a:rPr lang="en-US" sz="1400" dirty="0">
                <a:solidFill>
                  <a:schemeClr val="tx1"/>
                </a:solidFill>
              </a:rPr>
              <a:t>Wang DD JACC </a:t>
            </a:r>
            <a:r>
              <a:rPr lang="en-US" sz="1400" dirty="0" err="1">
                <a:solidFill>
                  <a:schemeClr val="tx1"/>
                </a:solidFill>
              </a:rPr>
              <a:t>Intv</a:t>
            </a:r>
            <a:r>
              <a:rPr lang="en-US" sz="1400" dirty="0">
                <a:solidFill>
                  <a:schemeClr val="tx1"/>
                </a:solidFill>
              </a:rPr>
              <a:t> 2019, </a:t>
            </a:r>
            <a:r>
              <a:rPr lang="en-US" sz="1400" baseline="30000" dirty="0">
                <a:solidFill>
                  <a:schemeClr val="tx1"/>
                </a:solidFill>
              </a:rPr>
              <a:t>7</a:t>
            </a:r>
            <a:r>
              <a:rPr lang="en-US" sz="1400" dirty="0">
                <a:solidFill>
                  <a:schemeClr val="tx1"/>
                </a:solidFill>
              </a:rPr>
              <a:t>Khan M. Circ </a:t>
            </a:r>
            <a:r>
              <a:rPr lang="en-US" sz="1400" dirty="0" err="1">
                <a:solidFill>
                  <a:schemeClr val="tx1"/>
                </a:solidFill>
              </a:rPr>
              <a:t>Intv</a:t>
            </a:r>
            <a:r>
              <a:rPr lang="en-US" sz="1400" dirty="0">
                <a:solidFill>
                  <a:schemeClr val="tx1"/>
                </a:solidFill>
              </a:rPr>
              <a:t> 2022 (in review)</a:t>
            </a:r>
            <a:endParaRPr lang="en-US" sz="1400" dirty="0">
              <a:solidFill>
                <a:schemeClr val="tx1"/>
              </a:solidFill>
              <a:latin typeface="+mj-lt"/>
            </a:endParaRPr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52C96CC8-C48F-42D5-AF67-5E460E7EB9B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3135"/>
          <a:stretch/>
        </p:blipFill>
        <p:spPr bwMode="auto">
          <a:xfrm>
            <a:off x="12181987" y="464740"/>
            <a:ext cx="3753404" cy="18433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 descr="graphic">
            <a:extLst>
              <a:ext uri="{FF2B5EF4-FFF2-40B4-BE49-F238E27FC236}">
                <a16:creationId xmlns:a16="http://schemas.microsoft.com/office/drawing/2014/main" id="{64D4E670-CA35-4E05-B0F1-A1F1135DC25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893" t="995" r="685" b="60374"/>
          <a:stretch/>
        </p:blipFill>
        <p:spPr bwMode="auto">
          <a:xfrm>
            <a:off x="13578558" y="2766561"/>
            <a:ext cx="3262623" cy="222771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78DB1030-4757-4831-A4E3-A74768E32256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51391" y="6096000"/>
            <a:ext cx="1913704" cy="1276323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3B049AC4-3FC7-4E30-92A5-5510A062E7E1}"/>
              </a:ext>
            </a:extLst>
          </p:cNvPr>
          <p:cNvGrpSpPr/>
          <p:nvPr/>
        </p:nvGrpSpPr>
        <p:grpSpPr>
          <a:xfrm>
            <a:off x="10272623" y="1518986"/>
            <a:ext cx="3144568" cy="2810768"/>
            <a:chOff x="5364983" y="752227"/>
            <a:chExt cx="2695469" cy="2419469"/>
          </a:xfrm>
        </p:grpSpPr>
        <p:sp>
          <p:nvSpPr>
            <p:cNvPr id="17" name="Freeform 267">
              <a:extLst>
                <a:ext uri="{FF2B5EF4-FFF2-40B4-BE49-F238E27FC236}">
                  <a16:creationId xmlns:a16="http://schemas.microsoft.com/office/drawing/2014/main" id="{FE32F2AA-5066-4A9D-93E5-EE932F448CA8}"/>
                </a:ext>
              </a:extLst>
            </p:cNvPr>
            <p:cNvSpPr/>
            <p:nvPr/>
          </p:nvSpPr>
          <p:spPr>
            <a:xfrm rot="210582">
              <a:off x="7635155" y="2542865"/>
              <a:ext cx="425297" cy="150815"/>
            </a:xfrm>
            <a:custGeom>
              <a:avLst/>
              <a:gdLst>
                <a:gd name="connsiteX0" fmla="*/ 0 w 384042"/>
                <a:gd name="connsiteY0" fmla="*/ 0 h 152170"/>
                <a:gd name="connsiteX1" fmla="*/ 260096 w 384042"/>
                <a:gd name="connsiteY1" fmla="*/ 20320 h 152170"/>
                <a:gd name="connsiteX2" fmla="*/ 341376 w 384042"/>
                <a:gd name="connsiteY2" fmla="*/ 32512 h 152170"/>
                <a:gd name="connsiteX3" fmla="*/ 382016 w 384042"/>
                <a:gd name="connsiteY3" fmla="*/ 93472 h 152170"/>
                <a:gd name="connsiteX4" fmla="*/ 369824 w 384042"/>
                <a:gd name="connsiteY4" fmla="*/ 146304 h 152170"/>
                <a:gd name="connsiteX5" fmla="*/ 300736 w 384042"/>
                <a:gd name="connsiteY5" fmla="*/ 146304 h 152170"/>
                <a:gd name="connsiteX6" fmla="*/ 284480 w 384042"/>
                <a:gd name="connsiteY6" fmla="*/ 105664 h 152170"/>
                <a:gd name="connsiteX0" fmla="*/ 0 w 383279"/>
                <a:gd name="connsiteY0" fmla="*/ 0 h 160528"/>
                <a:gd name="connsiteX1" fmla="*/ 260096 w 383279"/>
                <a:gd name="connsiteY1" fmla="*/ 20320 h 160528"/>
                <a:gd name="connsiteX2" fmla="*/ 341376 w 383279"/>
                <a:gd name="connsiteY2" fmla="*/ 32512 h 160528"/>
                <a:gd name="connsiteX3" fmla="*/ 382016 w 383279"/>
                <a:gd name="connsiteY3" fmla="*/ 93472 h 160528"/>
                <a:gd name="connsiteX4" fmla="*/ 369824 w 383279"/>
                <a:gd name="connsiteY4" fmla="*/ 146304 h 160528"/>
                <a:gd name="connsiteX5" fmla="*/ 338074 w 383279"/>
                <a:gd name="connsiteY5" fmla="*/ 160528 h 160528"/>
                <a:gd name="connsiteX6" fmla="*/ 300736 w 383279"/>
                <a:gd name="connsiteY6" fmla="*/ 146304 h 160528"/>
                <a:gd name="connsiteX7" fmla="*/ 284480 w 383279"/>
                <a:gd name="connsiteY7" fmla="*/ 105664 h 160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279" h="160528">
                  <a:moveTo>
                    <a:pt x="0" y="0"/>
                  </a:moveTo>
                  <a:lnTo>
                    <a:pt x="260096" y="20320"/>
                  </a:lnTo>
                  <a:cubicBezTo>
                    <a:pt x="316992" y="25739"/>
                    <a:pt x="321056" y="20320"/>
                    <a:pt x="341376" y="32512"/>
                  </a:cubicBezTo>
                  <a:cubicBezTo>
                    <a:pt x="361696" y="44704"/>
                    <a:pt x="377275" y="74507"/>
                    <a:pt x="382016" y="93472"/>
                  </a:cubicBezTo>
                  <a:cubicBezTo>
                    <a:pt x="386757" y="112437"/>
                    <a:pt x="377148" y="135128"/>
                    <a:pt x="369824" y="146304"/>
                  </a:cubicBezTo>
                  <a:cubicBezTo>
                    <a:pt x="362500" y="157480"/>
                    <a:pt x="349589" y="160528"/>
                    <a:pt x="338074" y="160528"/>
                  </a:cubicBezTo>
                  <a:cubicBezTo>
                    <a:pt x="326559" y="160528"/>
                    <a:pt x="309668" y="155448"/>
                    <a:pt x="300736" y="146304"/>
                  </a:cubicBezTo>
                  <a:cubicBezTo>
                    <a:pt x="291804" y="137160"/>
                    <a:pt x="285496" y="122597"/>
                    <a:pt x="284480" y="105664"/>
                  </a:cubicBezTo>
                </a:path>
              </a:pathLst>
            </a:custGeom>
            <a:noFill/>
            <a:ln w="38100">
              <a:solidFill>
                <a:srgbClr val="9846D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18" name="Freeform 232">
              <a:extLst>
                <a:ext uri="{FF2B5EF4-FFF2-40B4-BE49-F238E27FC236}">
                  <a16:creationId xmlns:a16="http://schemas.microsoft.com/office/drawing/2014/main" id="{ACAC4C63-3ADE-4D61-AFBE-98210A2BCAE9}"/>
                </a:ext>
              </a:extLst>
            </p:cNvPr>
            <p:cNvSpPr/>
            <p:nvPr/>
          </p:nvSpPr>
          <p:spPr>
            <a:xfrm>
              <a:off x="5548651" y="1896020"/>
              <a:ext cx="1725242" cy="955657"/>
            </a:xfrm>
            <a:custGeom>
              <a:avLst/>
              <a:gdLst>
                <a:gd name="connsiteX0" fmla="*/ 829630 w 3087634"/>
                <a:gd name="connsiteY0" fmla="*/ 6147 h 1839538"/>
                <a:gd name="connsiteX1" fmla="*/ 514737 w 3087634"/>
                <a:gd name="connsiteY1" fmla="*/ 6147 h 1839538"/>
                <a:gd name="connsiteX2" fmla="*/ 163511 w 3087634"/>
                <a:gd name="connsiteY2" fmla="*/ 66703 h 1839538"/>
                <a:gd name="connsiteX3" fmla="*/ 9 w 3087634"/>
                <a:gd name="connsiteY3" fmla="*/ 381596 h 1839538"/>
                <a:gd name="connsiteX4" fmla="*/ 169567 w 3087634"/>
                <a:gd name="connsiteY4" fmla="*/ 732822 h 1839538"/>
                <a:gd name="connsiteX5" fmla="*/ 563182 w 3087634"/>
                <a:gd name="connsiteY5" fmla="*/ 1059826 h 1839538"/>
                <a:gd name="connsiteX6" fmla="*/ 1071855 w 3087634"/>
                <a:gd name="connsiteY6" fmla="*/ 1247551 h 1839538"/>
                <a:gd name="connsiteX7" fmla="*/ 1368581 w 3087634"/>
                <a:gd name="connsiteY7" fmla="*/ 1289940 h 1839538"/>
                <a:gd name="connsiteX8" fmla="*/ 1586584 w 3087634"/>
                <a:gd name="connsiteY8" fmla="*/ 1350496 h 1839538"/>
                <a:gd name="connsiteX9" fmla="*/ 2186091 w 3087634"/>
                <a:gd name="connsiteY9" fmla="*/ 1804669 h 1839538"/>
                <a:gd name="connsiteX10" fmla="*/ 2918822 w 3087634"/>
                <a:gd name="connsiteY10" fmla="*/ 1774390 h 1839538"/>
                <a:gd name="connsiteX11" fmla="*/ 3082324 w 3087634"/>
                <a:gd name="connsiteY11" fmla="*/ 1501887 h 1839538"/>
                <a:gd name="connsiteX12" fmla="*/ 3009657 w 3087634"/>
                <a:gd name="connsiteY12" fmla="*/ 1186994 h 1839538"/>
                <a:gd name="connsiteX13" fmla="*/ 2646319 w 3087634"/>
                <a:gd name="connsiteY13" fmla="*/ 805490 h 1839538"/>
                <a:gd name="connsiteX14" fmla="*/ 2125535 w 3087634"/>
                <a:gd name="connsiteY14" fmla="*/ 545098 h 1839538"/>
                <a:gd name="connsiteX15" fmla="*/ 1949922 w 3087634"/>
                <a:gd name="connsiteY15" fmla="*/ 472430 h 1839538"/>
                <a:gd name="connsiteX16" fmla="*/ 1707696 w 3087634"/>
                <a:gd name="connsiteY16" fmla="*/ 157537 h 1839538"/>
                <a:gd name="connsiteX17" fmla="*/ 1592639 w 3087634"/>
                <a:gd name="connsiteY17" fmla="*/ 272594 h 1839538"/>
                <a:gd name="connsiteX18" fmla="*/ 1519972 w 3087634"/>
                <a:gd name="connsiteY18" fmla="*/ 230205 h 1839538"/>
                <a:gd name="connsiteX19" fmla="*/ 1356470 w 3087634"/>
                <a:gd name="connsiteY19" fmla="*/ 375540 h 1839538"/>
                <a:gd name="connsiteX20" fmla="*/ 1217190 w 3087634"/>
                <a:gd name="connsiteY20" fmla="*/ 363429 h 1839538"/>
                <a:gd name="connsiteX21" fmla="*/ 884131 w 3087634"/>
                <a:gd name="connsiteY21" fmla="*/ 42480 h 1839538"/>
                <a:gd name="connsiteX22" fmla="*/ 829630 w 3087634"/>
                <a:gd name="connsiteY22" fmla="*/ 6147 h 1839538"/>
                <a:gd name="connsiteX0" fmla="*/ 884131 w 3087634"/>
                <a:gd name="connsiteY0" fmla="*/ 42479 h 1839537"/>
                <a:gd name="connsiteX1" fmla="*/ 514737 w 3087634"/>
                <a:gd name="connsiteY1" fmla="*/ 6146 h 1839537"/>
                <a:gd name="connsiteX2" fmla="*/ 163511 w 3087634"/>
                <a:gd name="connsiteY2" fmla="*/ 66702 h 1839537"/>
                <a:gd name="connsiteX3" fmla="*/ 9 w 3087634"/>
                <a:gd name="connsiteY3" fmla="*/ 381595 h 1839537"/>
                <a:gd name="connsiteX4" fmla="*/ 169567 w 3087634"/>
                <a:gd name="connsiteY4" fmla="*/ 732821 h 1839537"/>
                <a:gd name="connsiteX5" fmla="*/ 563182 w 3087634"/>
                <a:gd name="connsiteY5" fmla="*/ 1059825 h 1839537"/>
                <a:gd name="connsiteX6" fmla="*/ 1071855 w 3087634"/>
                <a:gd name="connsiteY6" fmla="*/ 1247550 h 1839537"/>
                <a:gd name="connsiteX7" fmla="*/ 1368581 w 3087634"/>
                <a:gd name="connsiteY7" fmla="*/ 1289939 h 1839537"/>
                <a:gd name="connsiteX8" fmla="*/ 1586584 w 3087634"/>
                <a:gd name="connsiteY8" fmla="*/ 1350495 h 1839537"/>
                <a:gd name="connsiteX9" fmla="*/ 2186091 w 3087634"/>
                <a:gd name="connsiteY9" fmla="*/ 1804668 h 1839537"/>
                <a:gd name="connsiteX10" fmla="*/ 2918822 w 3087634"/>
                <a:gd name="connsiteY10" fmla="*/ 1774389 h 1839537"/>
                <a:gd name="connsiteX11" fmla="*/ 3082324 w 3087634"/>
                <a:gd name="connsiteY11" fmla="*/ 1501886 h 1839537"/>
                <a:gd name="connsiteX12" fmla="*/ 3009657 w 3087634"/>
                <a:gd name="connsiteY12" fmla="*/ 1186993 h 1839537"/>
                <a:gd name="connsiteX13" fmla="*/ 2646319 w 3087634"/>
                <a:gd name="connsiteY13" fmla="*/ 805489 h 1839537"/>
                <a:gd name="connsiteX14" fmla="*/ 2125535 w 3087634"/>
                <a:gd name="connsiteY14" fmla="*/ 545097 h 1839537"/>
                <a:gd name="connsiteX15" fmla="*/ 1949922 w 3087634"/>
                <a:gd name="connsiteY15" fmla="*/ 472429 h 1839537"/>
                <a:gd name="connsiteX16" fmla="*/ 1707696 w 3087634"/>
                <a:gd name="connsiteY16" fmla="*/ 157536 h 1839537"/>
                <a:gd name="connsiteX17" fmla="*/ 1592639 w 3087634"/>
                <a:gd name="connsiteY17" fmla="*/ 272593 h 1839537"/>
                <a:gd name="connsiteX18" fmla="*/ 1519972 w 3087634"/>
                <a:gd name="connsiteY18" fmla="*/ 230204 h 1839537"/>
                <a:gd name="connsiteX19" fmla="*/ 1356470 w 3087634"/>
                <a:gd name="connsiteY19" fmla="*/ 375539 h 1839537"/>
                <a:gd name="connsiteX20" fmla="*/ 1217190 w 3087634"/>
                <a:gd name="connsiteY20" fmla="*/ 363428 h 1839537"/>
                <a:gd name="connsiteX21" fmla="*/ 884131 w 3087634"/>
                <a:gd name="connsiteY21" fmla="*/ 42479 h 1839537"/>
                <a:gd name="connsiteX0" fmla="*/ 884131 w 3087634"/>
                <a:gd name="connsiteY0" fmla="*/ 51876 h 1848934"/>
                <a:gd name="connsiteX1" fmla="*/ 492512 w 3087634"/>
                <a:gd name="connsiteY1" fmla="*/ 2843 h 1848934"/>
                <a:gd name="connsiteX2" fmla="*/ 163511 w 3087634"/>
                <a:gd name="connsiteY2" fmla="*/ 76099 h 1848934"/>
                <a:gd name="connsiteX3" fmla="*/ 9 w 3087634"/>
                <a:gd name="connsiteY3" fmla="*/ 390992 h 1848934"/>
                <a:gd name="connsiteX4" fmla="*/ 169567 w 3087634"/>
                <a:gd name="connsiteY4" fmla="*/ 742218 h 1848934"/>
                <a:gd name="connsiteX5" fmla="*/ 563182 w 3087634"/>
                <a:gd name="connsiteY5" fmla="*/ 1069222 h 1848934"/>
                <a:gd name="connsiteX6" fmla="*/ 1071855 w 3087634"/>
                <a:gd name="connsiteY6" fmla="*/ 1256947 h 1848934"/>
                <a:gd name="connsiteX7" fmla="*/ 1368581 w 3087634"/>
                <a:gd name="connsiteY7" fmla="*/ 1299336 h 1848934"/>
                <a:gd name="connsiteX8" fmla="*/ 1586584 w 3087634"/>
                <a:gd name="connsiteY8" fmla="*/ 1359892 h 1848934"/>
                <a:gd name="connsiteX9" fmla="*/ 2186091 w 3087634"/>
                <a:gd name="connsiteY9" fmla="*/ 1814065 h 1848934"/>
                <a:gd name="connsiteX10" fmla="*/ 2918822 w 3087634"/>
                <a:gd name="connsiteY10" fmla="*/ 1783786 h 1848934"/>
                <a:gd name="connsiteX11" fmla="*/ 3082324 w 3087634"/>
                <a:gd name="connsiteY11" fmla="*/ 1511283 h 1848934"/>
                <a:gd name="connsiteX12" fmla="*/ 3009657 w 3087634"/>
                <a:gd name="connsiteY12" fmla="*/ 1196390 h 1848934"/>
                <a:gd name="connsiteX13" fmla="*/ 2646319 w 3087634"/>
                <a:gd name="connsiteY13" fmla="*/ 814886 h 1848934"/>
                <a:gd name="connsiteX14" fmla="*/ 2125535 w 3087634"/>
                <a:gd name="connsiteY14" fmla="*/ 554494 h 1848934"/>
                <a:gd name="connsiteX15" fmla="*/ 1949922 w 3087634"/>
                <a:gd name="connsiteY15" fmla="*/ 481826 h 1848934"/>
                <a:gd name="connsiteX16" fmla="*/ 1707696 w 3087634"/>
                <a:gd name="connsiteY16" fmla="*/ 166933 h 1848934"/>
                <a:gd name="connsiteX17" fmla="*/ 1592639 w 3087634"/>
                <a:gd name="connsiteY17" fmla="*/ 281990 h 1848934"/>
                <a:gd name="connsiteX18" fmla="*/ 1519972 w 3087634"/>
                <a:gd name="connsiteY18" fmla="*/ 239601 h 1848934"/>
                <a:gd name="connsiteX19" fmla="*/ 1356470 w 3087634"/>
                <a:gd name="connsiteY19" fmla="*/ 384936 h 1848934"/>
                <a:gd name="connsiteX20" fmla="*/ 1217190 w 3087634"/>
                <a:gd name="connsiteY20" fmla="*/ 372825 h 1848934"/>
                <a:gd name="connsiteX21" fmla="*/ 884131 w 3087634"/>
                <a:gd name="connsiteY21" fmla="*/ 51876 h 1848934"/>
                <a:gd name="connsiteX0" fmla="*/ 874606 w 3087634"/>
                <a:gd name="connsiteY0" fmla="*/ 47676 h 1851084"/>
                <a:gd name="connsiteX1" fmla="*/ 492512 w 3087634"/>
                <a:gd name="connsiteY1" fmla="*/ 4993 h 1851084"/>
                <a:gd name="connsiteX2" fmla="*/ 163511 w 3087634"/>
                <a:gd name="connsiteY2" fmla="*/ 78249 h 1851084"/>
                <a:gd name="connsiteX3" fmla="*/ 9 w 3087634"/>
                <a:gd name="connsiteY3" fmla="*/ 393142 h 1851084"/>
                <a:gd name="connsiteX4" fmla="*/ 169567 w 3087634"/>
                <a:gd name="connsiteY4" fmla="*/ 744368 h 1851084"/>
                <a:gd name="connsiteX5" fmla="*/ 563182 w 3087634"/>
                <a:gd name="connsiteY5" fmla="*/ 1071372 h 1851084"/>
                <a:gd name="connsiteX6" fmla="*/ 1071855 w 3087634"/>
                <a:gd name="connsiteY6" fmla="*/ 1259097 h 1851084"/>
                <a:gd name="connsiteX7" fmla="*/ 1368581 w 3087634"/>
                <a:gd name="connsiteY7" fmla="*/ 1301486 h 1851084"/>
                <a:gd name="connsiteX8" fmla="*/ 1586584 w 3087634"/>
                <a:gd name="connsiteY8" fmla="*/ 1362042 h 1851084"/>
                <a:gd name="connsiteX9" fmla="*/ 2186091 w 3087634"/>
                <a:gd name="connsiteY9" fmla="*/ 1816215 h 1851084"/>
                <a:gd name="connsiteX10" fmla="*/ 2918822 w 3087634"/>
                <a:gd name="connsiteY10" fmla="*/ 1785936 h 1851084"/>
                <a:gd name="connsiteX11" fmla="*/ 3082324 w 3087634"/>
                <a:gd name="connsiteY11" fmla="*/ 1513433 h 1851084"/>
                <a:gd name="connsiteX12" fmla="*/ 3009657 w 3087634"/>
                <a:gd name="connsiteY12" fmla="*/ 1198540 h 1851084"/>
                <a:gd name="connsiteX13" fmla="*/ 2646319 w 3087634"/>
                <a:gd name="connsiteY13" fmla="*/ 817036 h 1851084"/>
                <a:gd name="connsiteX14" fmla="*/ 2125535 w 3087634"/>
                <a:gd name="connsiteY14" fmla="*/ 556644 h 1851084"/>
                <a:gd name="connsiteX15" fmla="*/ 1949922 w 3087634"/>
                <a:gd name="connsiteY15" fmla="*/ 483976 h 1851084"/>
                <a:gd name="connsiteX16" fmla="*/ 1707696 w 3087634"/>
                <a:gd name="connsiteY16" fmla="*/ 169083 h 1851084"/>
                <a:gd name="connsiteX17" fmla="*/ 1592639 w 3087634"/>
                <a:gd name="connsiteY17" fmla="*/ 284140 h 1851084"/>
                <a:gd name="connsiteX18" fmla="*/ 1519972 w 3087634"/>
                <a:gd name="connsiteY18" fmla="*/ 241751 h 1851084"/>
                <a:gd name="connsiteX19" fmla="*/ 1356470 w 3087634"/>
                <a:gd name="connsiteY19" fmla="*/ 387086 h 1851084"/>
                <a:gd name="connsiteX20" fmla="*/ 1217190 w 3087634"/>
                <a:gd name="connsiteY20" fmla="*/ 374975 h 1851084"/>
                <a:gd name="connsiteX21" fmla="*/ 874606 w 3087634"/>
                <a:gd name="connsiteY21" fmla="*/ 47676 h 1851084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19972 w 3087634"/>
                <a:gd name="connsiteY18" fmla="*/ 241349 h 1850682"/>
                <a:gd name="connsiteX19" fmla="*/ 1356470 w 3087634"/>
                <a:gd name="connsiteY19" fmla="*/ 386684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19972 w 3087634"/>
                <a:gd name="connsiteY18" fmla="*/ 241349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837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707696 w 3087634"/>
                <a:gd name="connsiteY16" fmla="*/ 16868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698171 w 3087634"/>
                <a:gd name="connsiteY16" fmla="*/ 16233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698171 w 3087634"/>
                <a:gd name="connsiteY16" fmla="*/ 162331 h 1850682"/>
                <a:gd name="connsiteX17" fmla="*/ 1592639 w 3087634"/>
                <a:gd name="connsiteY17" fmla="*/ 232938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49922 w 3087634"/>
                <a:gd name="connsiteY15" fmla="*/ 483574 h 1850682"/>
                <a:gd name="connsiteX16" fmla="*/ 1698171 w 3087634"/>
                <a:gd name="connsiteY16" fmla="*/ 162331 h 1850682"/>
                <a:gd name="connsiteX17" fmla="*/ 1608514 w 3087634"/>
                <a:gd name="connsiteY17" fmla="*/ 223413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125535 w 3087634"/>
                <a:gd name="connsiteY14" fmla="*/ 556242 h 1850682"/>
                <a:gd name="connsiteX15" fmla="*/ 1918172 w 3087634"/>
                <a:gd name="connsiteY15" fmla="*/ 467699 h 1850682"/>
                <a:gd name="connsiteX16" fmla="*/ 1698171 w 3087634"/>
                <a:gd name="connsiteY16" fmla="*/ 162331 h 1850682"/>
                <a:gd name="connsiteX17" fmla="*/ 1608514 w 3087634"/>
                <a:gd name="connsiteY17" fmla="*/ 223413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081085 w 3087634"/>
                <a:gd name="connsiteY14" fmla="*/ 562592 h 1850682"/>
                <a:gd name="connsiteX15" fmla="*/ 1918172 w 3087634"/>
                <a:gd name="connsiteY15" fmla="*/ 467699 h 1850682"/>
                <a:gd name="connsiteX16" fmla="*/ 1698171 w 3087634"/>
                <a:gd name="connsiteY16" fmla="*/ 162331 h 1850682"/>
                <a:gd name="connsiteX17" fmla="*/ 1608514 w 3087634"/>
                <a:gd name="connsiteY17" fmla="*/ 223413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7634"/>
                <a:gd name="connsiteY0" fmla="*/ 47274 h 1850682"/>
                <a:gd name="connsiteX1" fmla="*/ 492512 w 3087634"/>
                <a:gd name="connsiteY1" fmla="*/ 4591 h 1850682"/>
                <a:gd name="connsiteX2" fmla="*/ 163511 w 3087634"/>
                <a:gd name="connsiteY2" fmla="*/ 77847 h 1850682"/>
                <a:gd name="connsiteX3" fmla="*/ 9 w 3087634"/>
                <a:gd name="connsiteY3" fmla="*/ 392740 h 1850682"/>
                <a:gd name="connsiteX4" fmla="*/ 169567 w 3087634"/>
                <a:gd name="connsiteY4" fmla="*/ 743966 h 1850682"/>
                <a:gd name="connsiteX5" fmla="*/ 563182 w 3087634"/>
                <a:gd name="connsiteY5" fmla="*/ 1070970 h 1850682"/>
                <a:gd name="connsiteX6" fmla="*/ 1071855 w 3087634"/>
                <a:gd name="connsiteY6" fmla="*/ 1258695 h 1850682"/>
                <a:gd name="connsiteX7" fmla="*/ 1368581 w 3087634"/>
                <a:gd name="connsiteY7" fmla="*/ 1301084 h 1850682"/>
                <a:gd name="connsiteX8" fmla="*/ 1586584 w 3087634"/>
                <a:gd name="connsiteY8" fmla="*/ 1361640 h 1850682"/>
                <a:gd name="connsiteX9" fmla="*/ 2186091 w 3087634"/>
                <a:gd name="connsiteY9" fmla="*/ 1815813 h 1850682"/>
                <a:gd name="connsiteX10" fmla="*/ 2918822 w 3087634"/>
                <a:gd name="connsiteY10" fmla="*/ 1785534 h 1850682"/>
                <a:gd name="connsiteX11" fmla="*/ 3082324 w 3087634"/>
                <a:gd name="connsiteY11" fmla="*/ 1513031 h 1850682"/>
                <a:gd name="connsiteX12" fmla="*/ 3009657 w 3087634"/>
                <a:gd name="connsiteY12" fmla="*/ 1198138 h 1850682"/>
                <a:gd name="connsiteX13" fmla="*/ 2646319 w 3087634"/>
                <a:gd name="connsiteY13" fmla="*/ 816634 h 1850682"/>
                <a:gd name="connsiteX14" fmla="*/ 2081085 w 3087634"/>
                <a:gd name="connsiteY14" fmla="*/ 562592 h 1850682"/>
                <a:gd name="connsiteX15" fmla="*/ 1918172 w 3087634"/>
                <a:gd name="connsiteY15" fmla="*/ 467699 h 1850682"/>
                <a:gd name="connsiteX16" fmla="*/ 1698171 w 3087634"/>
                <a:gd name="connsiteY16" fmla="*/ 162331 h 1850682"/>
                <a:gd name="connsiteX17" fmla="*/ 1608514 w 3087634"/>
                <a:gd name="connsiteY17" fmla="*/ 223413 h 1850682"/>
                <a:gd name="connsiteX18" fmla="*/ 1507272 w 3087634"/>
                <a:gd name="connsiteY18" fmla="*/ 200074 h 1850682"/>
                <a:gd name="connsiteX19" fmla="*/ 1416795 w 3087634"/>
                <a:gd name="connsiteY19" fmla="*/ 402559 h 1850682"/>
                <a:gd name="connsiteX20" fmla="*/ 1134640 w 3087634"/>
                <a:gd name="connsiteY20" fmla="*/ 365048 h 1850682"/>
                <a:gd name="connsiteX21" fmla="*/ 874606 w 3087634"/>
                <a:gd name="connsiteY21" fmla="*/ 47274 h 1850682"/>
                <a:gd name="connsiteX0" fmla="*/ 874606 w 3088394"/>
                <a:gd name="connsiteY0" fmla="*/ 47274 h 1850682"/>
                <a:gd name="connsiteX1" fmla="*/ 492512 w 3088394"/>
                <a:gd name="connsiteY1" fmla="*/ 4591 h 1850682"/>
                <a:gd name="connsiteX2" fmla="*/ 163511 w 3088394"/>
                <a:gd name="connsiteY2" fmla="*/ 77847 h 1850682"/>
                <a:gd name="connsiteX3" fmla="*/ 9 w 3088394"/>
                <a:gd name="connsiteY3" fmla="*/ 392740 h 1850682"/>
                <a:gd name="connsiteX4" fmla="*/ 169567 w 3088394"/>
                <a:gd name="connsiteY4" fmla="*/ 743966 h 1850682"/>
                <a:gd name="connsiteX5" fmla="*/ 563182 w 3088394"/>
                <a:gd name="connsiteY5" fmla="*/ 1070970 h 1850682"/>
                <a:gd name="connsiteX6" fmla="*/ 1071855 w 3088394"/>
                <a:gd name="connsiteY6" fmla="*/ 1258695 h 1850682"/>
                <a:gd name="connsiteX7" fmla="*/ 1368581 w 3088394"/>
                <a:gd name="connsiteY7" fmla="*/ 1301084 h 1850682"/>
                <a:gd name="connsiteX8" fmla="*/ 1586584 w 3088394"/>
                <a:gd name="connsiteY8" fmla="*/ 1361640 h 1850682"/>
                <a:gd name="connsiteX9" fmla="*/ 2186091 w 3088394"/>
                <a:gd name="connsiteY9" fmla="*/ 1815813 h 1850682"/>
                <a:gd name="connsiteX10" fmla="*/ 2918822 w 3088394"/>
                <a:gd name="connsiteY10" fmla="*/ 1785534 h 1850682"/>
                <a:gd name="connsiteX11" fmla="*/ 3082324 w 3088394"/>
                <a:gd name="connsiteY11" fmla="*/ 1513031 h 1850682"/>
                <a:gd name="connsiteX12" fmla="*/ 3009657 w 3088394"/>
                <a:gd name="connsiteY12" fmla="*/ 1198138 h 1850682"/>
                <a:gd name="connsiteX13" fmla="*/ 2611394 w 3088394"/>
                <a:gd name="connsiteY13" fmla="*/ 800759 h 1850682"/>
                <a:gd name="connsiteX14" fmla="*/ 2081085 w 3088394"/>
                <a:gd name="connsiteY14" fmla="*/ 562592 h 1850682"/>
                <a:gd name="connsiteX15" fmla="*/ 1918172 w 3088394"/>
                <a:gd name="connsiteY15" fmla="*/ 467699 h 1850682"/>
                <a:gd name="connsiteX16" fmla="*/ 1698171 w 3088394"/>
                <a:gd name="connsiteY16" fmla="*/ 162331 h 1850682"/>
                <a:gd name="connsiteX17" fmla="*/ 1608514 w 3088394"/>
                <a:gd name="connsiteY17" fmla="*/ 223413 h 1850682"/>
                <a:gd name="connsiteX18" fmla="*/ 1507272 w 3088394"/>
                <a:gd name="connsiteY18" fmla="*/ 200074 h 1850682"/>
                <a:gd name="connsiteX19" fmla="*/ 1416795 w 3088394"/>
                <a:gd name="connsiteY19" fmla="*/ 402559 h 1850682"/>
                <a:gd name="connsiteX20" fmla="*/ 1134640 w 3088394"/>
                <a:gd name="connsiteY20" fmla="*/ 365048 h 1850682"/>
                <a:gd name="connsiteX21" fmla="*/ 874606 w 3088394"/>
                <a:gd name="connsiteY21" fmla="*/ 47274 h 1850682"/>
                <a:gd name="connsiteX0" fmla="*/ 874606 w 3088394"/>
                <a:gd name="connsiteY0" fmla="*/ 47274 h 1850682"/>
                <a:gd name="connsiteX1" fmla="*/ 492512 w 3088394"/>
                <a:gd name="connsiteY1" fmla="*/ 4591 h 1850682"/>
                <a:gd name="connsiteX2" fmla="*/ 163511 w 3088394"/>
                <a:gd name="connsiteY2" fmla="*/ 77847 h 1850682"/>
                <a:gd name="connsiteX3" fmla="*/ 9 w 3088394"/>
                <a:gd name="connsiteY3" fmla="*/ 392740 h 1850682"/>
                <a:gd name="connsiteX4" fmla="*/ 169567 w 3088394"/>
                <a:gd name="connsiteY4" fmla="*/ 743966 h 1850682"/>
                <a:gd name="connsiteX5" fmla="*/ 563182 w 3088394"/>
                <a:gd name="connsiteY5" fmla="*/ 1070970 h 1850682"/>
                <a:gd name="connsiteX6" fmla="*/ 1071855 w 3088394"/>
                <a:gd name="connsiteY6" fmla="*/ 1258695 h 1850682"/>
                <a:gd name="connsiteX7" fmla="*/ 1368581 w 3088394"/>
                <a:gd name="connsiteY7" fmla="*/ 1301084 h 1850682"/>
                <a:gd name="connsiteX8" fmla="*/ 1586584 w 3088394"/>
                <a:gd name="connsiteY8" fmla="*/ 1361640 h 1850682"/>
                <a:gd name="connsiteX9" fmla="*/ 2186091 w 3088394"/>
                <a:gd name="connsiteY9" fmla="*/ 1815813 h 1850682"/>
                <a:gd name="connsiteX10" fmla="*/ 2918822 w 3088394"/>
                <a:gd name="connsiteY10" fmla="*/ 1785534 h 1850682"/>
                <a:gd name="connsiteX11" fmla="*/ 3082324 w 3088394"/>
                <a:gd name="connsiteY11" fmla="*/ 1513031 h 1850682"/>
                <a:gd name="connsiteX12" fmla="*/ 3009657 w 3088394"/>
                <a:gd name="connsiteY12" fmla="*/ 1198138 h 1850682"/>
                <a:gd name="connsiteX13" fmla="*/ 2611394 w 3088394"/>
                <a:gd name="connsiteY13" fmla="*/ 800759 h 1850682"/>
                <a:gd name="connsiteX14" fmla="*/ 2081085 w 3088394"/>
                <a:gd name="connsiteY14" fmla="*/ 562592 h 1850682"/>
                <a:gd name="connsiteX15" fmla="*/ 1918172 w 3088394"/>
                <a:gd name="connsiteY15" fmla="*/ 467699 h 1850682"/>
                <a:gd name="connsiteX16" fmla="*/ 1698171 w 3088394"/>
                <a:gd name="connsiteY16" fmla="*/ 162331 h 1850682"/>
                <a:gd name="connsiteX17" fmla="*/ 1608514 w 3088394"/>
                <a:gd name="connsiteY17" fmla="*/ 223413 h 1850682"/>
                <a:gd name="connsiteX18" fmla="*/ 1507272 w 3088394"/>
                <a:gd name="connsiteY18" fmla="*/ 200074 h 1850682"/>
                <a:gd name="connsiteX19" fmla="*/ 1416795 w 3088394"/>
                <a:gd name="connsiteY19" fmla="*/ 402559 h 1850682"/>
                <a:gd name="connsiteX20" fmla="*/ 1134640 w 3088394"/>
                <a:gd name="connsiteY20" fmla="*/ 365048 h 1850682"/>
                <a:gd name="connsiteX21" fmla="*/ 874606 w 3088394"/>
                <a:gd name="connsiteY21" fmla="*/ 47274 h 1850682"/>
                <a:gd name="connsiteX0" fmla="*/ 874606 w 3085554"/>
                <a:gd name="connsiteY0" fmla="*/ 47274 h 1850682"/>
                <a:gd name="connsiteX1" fmla="*/ 492512 w 3085554"/>
                <a:gd name="connsiteY1" fmla="*/ 4591 h 1850682"/>
                <a:gd name="connsiteX2" fmla="*/ 163511 w 3085554"/>
                <a:gd name="connsiteY2" fmla="*/ 77847 h 1850682"/>
                <a:gd name="connsiteX3" fmla="*/ 9 w 3085554"/>
                <a:gd name="connsiteY3" fmla="*/ 392740 h 1850682"/>
                <a:gd name="connsiteX4" fmla="*/ 169567 w 3085554"/>
                <a:gd name="connsiteY4" fmla="*/ 743966 h 1850682"/>
                <a:gd name="connsiteX5" fmla="*/ 563182 w 3085554"/>
                <a:gd name="connsiteY5" fmla="*/ 1070970 h 1850682"/>
                <a:gd name="connsiteX6" fmla="*/ 1071855 w 3085554"/>
                <a:gd name="connsiteY6" fmla="*/ 1258695 h 1850682"/>
                <a:gd name="connsiteX7" fmla="*/ 1368581 w 3085554"/>
                <a:gd name="connsiteY7" fmla="*/ 1301084 h 1850682"/>
                <a:gd name="connsiteX8" fmla="*/ 1586584 w 3085554"/>
                <a:gd name="connsiteY8" fmla="*/ 1361640 h 1850682"/>
                <a:gd name="connsiteX9" fmla="*/ 2186091 w 3085554"/>
                <a:gd name="connsiteY9" fmla="*/ 1815813 h 1850682"/>
                <a:gd name="connsiteX10" fmla="*/ 2918822 w 3085554"/>
                <a:gd name="connsiteY10" fmla="*/ 1785534 h 1850682"/>
                <a:gd name="connsiteX11" fmla="*/ 3082324 w 3085554"/>
                <a:gd name="connsiteY11" fmla="*/ 1513031 h 1850682"/>
                <a:gd name="connsiteX12" fmla="*/ 2993782 w 3085554"/>
                <a:gd name="connsiteY12" fmla="*/ 1204488 h 1850682"/>
                <a:gd name="connsiteX13" fmla="*/ 2611394 w 3085554"/>
                <a:gd name="connsiteY13" fmla="*/ 800759 h 1850682"/>
                <a:gd name="connsiteX14" fmla="*/ 2081085 w 3085554"/>
                <a:gd name="connsiteY14" fmla="*/ 562592 h 1850682"/>
                <a:gd name="connsiteX15" fmla="*/ 1918172 w 3085554"/>
                <a:gd name="connsiteY15" fmla="*/ 467699 h 1850682"/>
                <a:gd name="connsiteX16" fmla="*/ 1698171 w 3085554"/>
                <a:gd name="connsiteY16" fmla="*/ 162331 h 1850682"/>
                <a:gd name="connsiteX17" fmla="*/ 1608514 w 3085554"/>
                <a:gd name="connsiteY17" fmla="*/ 223413 h 1850682"/>
                <a:gd name="connsiteX18" fmla="*/ 1507272 w 3085554"/>
                <a:gd name="connsiteY18" fmla="*/ 200074 h 1850682"/>
                <a:gd name="connsiteX19" fmla="*/ 1416795 w 3085554"/>
                <a:gd name="connsiteY19" fmla="*/ 402559 h 1850682"/>
                <a:gd name="connsiteX20" fmla="*/ 1134640 w 3085554"/>
                <a:gd name="connsiteY20" fmla="*/ 365048 h 1850682"/>
                <a:gd name="connsiteX21" fmla="*/ 874606 w 3085554"/>
                <a:gd name="connsiteY21" fmla="*/ 47274 h 1850682"/>
                <a:gd name="connsiteX0" fmla="*/ 874606 w 3085554"/>
                <a:gd name="connsiteY0" fmla="*/ 47274 h 1829663"/>
                <a:gd name="connsiteX1" fmla="*/ 492512 w 3085554"/>
                <a:gd name="connsiteY1" fmla="*/ 4591 h 1829663"/>
                <a:gd name="connsiteX2" fmla="*/ 163511 w 3085554"/>
                <a:gd name="connsiteY2" fmla="*/ 77847 h 1829663"/>
                <a:gd name="connsiteX3" fmla="*/ 9 w 3085554"/>
                <a:gd name="connsiteY3" fmla="*/ 392740 h 1829663"/>
                <a:gd name="connsiteX4" fmla="*/ 169567 w 3085554"/>
                <a:gd name="connsiteY4" fmla="*/ 743966 h 1829663"/>
                <a:gd name="connsiteX5" fmla="*/ 563182 w 3085554"/>
                <a:gd name="connsiteY5" fmla="*/ 1070970 h 1829663"/>
                <a:gd name="connsiteX6" fmla="*/ 1071855 w 3085554"/>
                <a:gd name="connsiteY6" fmla="*/ 1258695 h 1829663"/>
                <a:gd name="connsiteX7" fmla="*/ 1368581 w 3085554"/>
                <a:gd name="connsiteY7" fmla="*/ 1301084 h 1829663"/>
                <a:gd name="connsiteX8" fmla="*/ 1634209 w 3085554"/>
                <a:gd name="connsiteY8" fmla="*/ 1647390 h 1829663"/>
                <a:gd name="connsiteX9" fmla="*/ 2186091 w 3085554"/>
                <a:gd name="connsiteY9" fmla="*/ 1815813 h 1829663"/>
                <a:gd name="connsiteX10" fmla="*/ 2918822 w 3085554"/>
                <a:gd name="connsiteY10" fmla="*/ 1785534 h 1829663"/>
                <a:gd name="connsiteX11" fmla="*/ 3082324 w 3085554"/>
                <a:gd name="connsiteY11" fmla="*/ 1513031 h 1829663"/>
                <a:gd name="connsiteX12" fmla="*/ 2993782 w 3085554"/>
                <a:gd name="connsiteY12" fmla="*/ 1204488 h 1829663"/>
                <a:gd name="connsiteX13" fmla="*/ 2611394 w 3085554"/>
                <a:gd name="connsiteY13" fmla="*/ 800759 h 1829663"/>
                <a:gd name="connsiteX14" fmla="*/ 2081085 w 3085554"/>
                <a:gd name="connsiteY14" fmla="*/ 562592 h 1829663"/>
                <a:gd name="connsiteX15" fmla="*/ 1918172 w 3085554"/>
                <a:gd name="connsiteY15" fmla="*/ 467699 h 1829663"/>
                <a:gd name="connsiteX16" fmla="*/ 1698171 w 3085554"/>
                <a:gd name="connsiteY16" fmla="*/ 162331 h 1829663"/>
                <a:gd name="connsiteX17" fmla="*/ 1608514 w 3085554"/>
                <a:gd name="connsiteY17" fmla="*/ 223413 h 1829663"/>
                <a:gd name="connsiteX18" fmla="*/ 1507272 w 3085554"/>
                <a:gd name="connsiteY18" fmla="*/ 200074 h 1829663"/>
                <a:gd name="connsiteX19" fmla="*/ 1416795 w 3085554"/>
                <a:gd name="connsiteY19" fmla="*/ 402559 h 1829663"/>
                <a:gd name="connsiteX20" fmla="*/ 1134640 w 3085554"/>
                <a:gd name="connsiteY20" fmla="*/ 365048 h 1829663"/>
                <a:gd name="connsiteX21" fmla="*/ 874606 w 3085554"/>
                <a:gd name="connsiteY21" fmla="*/ 47274 h 1829663"/>
                <a:gd name="connsiteX0" fmla="*/ 874606 w 3085554"/>
                <a:gd name="connsiteY0" fmla="*/ 47274 h 1829663"/>
                <a:gd name="connsiteX1" fmla="*/ 492512 w 3085554"/>
                <a:gd name="connsiteY1" fmla="*/ 4591 h 1829663"/>
                <a:gd name="connsiteX2" fmla="*/ 163511 w 3085554"/>
                <a:gd name="connsiteY2" fmla="*/ 77847 h 1829663"/>
                <a:gd name="connsiteX3" fmla="*/ 9 w 3085554"/>
                <a:gd name="connsiteY3" fmla="*/ 392740 h 1829663"/>
                <a:gd name="connsiteX4" fmla="*/ 169567 w 3085554"/>
                <a:gd name="connsiteY4" fmla="*/ 743966 h 1829663"/>
                <a:gd name="connsiteX5" fmla="*/ 563182 w 3085554"/>
                <a:gd name="connsiteY5" fmla="*/ 1070970 h 1829663"/>
                <a:gd name="connsiteX6" fmla="*/ 1071855 w 3085554"/>
                <a:gd name="connsiteY6" fmla="*/ 1258695 h 1829663"/>
                <a:gd name="connsiteX7" fmla="*/ 1320956 w 3085554"/>
                <a:gd name="connsiteY7" fmla="*/ 1421734 h 1829663"/>
                <a:gd name="connsiteX8" fmla="*/ 1634209 w 3085554"/>
                <a:gd name="connsiteY8" fmla="*/ 1647390 h 1829663"/>
                <a:gd name="connsiteX9" fmla="*/ 2186091 w 3085554"/>
                <a:gd name="connsiteY9" fmla="*/ 1815813 h 1829663"/>
                <a:gd name="connsiteX10" fmla="*/ 2918822 w 3085554"/>
                <a:gd name="connsiteY10" fmla="*/ 1785534 h 1829663"/>
                <a:gd name="connsiteX11" fmla="*/ 3082324 w 3085554"/>
                <a:gd name="connsiteY11" fmla="*/ 1513031 h 1829663"/>
                <a:gd name="connsiteX12" fmla="*/ 2993782 w 3085554"/>
                <a:gd name="connsiteY12" fmla="*/ 1204488 h 1829663"/>
                <a:gd name="connsiteX13" fmla="*/ 2611394 w 3085554"/>
                <a:gd name="connsiteY13" fmla="*/ 800759 h 1829663"/>
                <a:gd name="connsiteX14" fmla="*/ 2081085 w 3085554"/>
                <a:gd name="connsiteY14" fmla="*/ 562592 h 1829663"/>
                <a:gd name="connsiteX15" fmla="*/ 1918172 w 3085554"/>
                <a:gd name="connsiteY15" fmla="*/ 467699 h 1829663"/>
                <a:gd name="connsiteX16" fmla="*/ 1698171 w 3085554"/>
                <a:gd name="connsiteY16" fmla="*/ 162331 h 1829663"/>
                <a:gd name="connsiteX17" fmla="*/ 1608514 w 3085554"/>
                <a:gd name="connsiteY17" fmla="*/ 223413 h 1829663"/>
                <a:gd name="connsiteX18" fmla="*/ 1507272 w 3085554"/>
                <a:gd name="connsiteY18" fmla="*/ 200074 h 1829663"/>
                <a:gd name="connsiteX19" fmla="*/ 1416795 w 3085554"/>
                <a:gd name="connsiteY19" fmla="*/ 402559 h 1829663"/>
                <a:gd name="connsiteX20" fmla="*/ 1134640 w 3085554"/>
                <a:gd name="connsiteY20" fmla="*/ 365048 h 1829663"/>
                <a:gd name="connsiteX21" fmla="*/ 874606 w 3085554"/>
                <a:gd name="connsiteY21" fmla="*/ 47274 h 1829663"/>
                <a:gd name="connsiteX0" fmla="*/ 874606 w 3085554"/>
                <a:gd name="connsiteY0" fmla="*/ 47274 h 1829663"/>
                <a:gd name="connsiteX1" fmla="*/ 492512 w 3085554"/>
                <a:gd name="connsiteY1" fmla="*/ 4591 h 1829663"/>
                <a:gd name="connsiteX2" fmla="*/ 163511 w 3085554"/>
                <a:gd name="connsiteY2" fmla="*/ 77847 h 1829663"/>
                <a:gd name="connsiteX3" fmla="*/ 9 w 3085554"/>
                <a:gd name="connsiteY3" fmla="*/ 392740 h 1829663"/>
                <a:gd name="connsiteX4" fmla="*/ 169567 w 3085554"/>
                <a:gd name="connsiteY4" fmla="*/ 743966 h 1829663"/>
                <a:gd name="connsiteX5" fmla="*/ 563182 w 3085554"/>
                <a:gd name="connsiteY5" fmla="*/ 1070970 h 1829663"/>
                <a:gd name="connsiteX6" fmla="*/ 1084555 w 3085554"/>
                <a:gd name="connsiteY6" fmla="*/ 1299970 h 1829663"/>
                <a:gd name="connsiteX7" fmla="*/ 1320956 w 3085554"/>
                <a:gd name="connsiteY7" fmla="*/ 1421734 h 1829663"/>
                <a:gd name="connsiteX8" fmla="*/ 1634209 w 3085554"/>
                <a:gd name="connsiteY8" fmla="*/ 1647390 h 1829663"/>
                <a:gd name="connsiteX9" fmla="*/ 2186091 w 3085554"/>
                <a:gd name="connsiteY9" fmla="*/ 1815813 h 1829663"/>
                <a:gd name="connsiteX10" fmla="*/ 2918822 w 3085554"/>
                <a:gd name="connsiteY10" fmla="*/ 1785534 h 1829663"/>
                <a:gd name="connsiteX11" fmla="*/ 3082324 w 3085554"/>
                <a:gd name="connsiteY11" fmla="*/ 1513031 h 1829663"/>
                <a:gd name="connsiteX12" fmla="*/ 2993782 w 3085554"/>
                <a:gd name="connsiteY12" fmla="*/ 1204488 h 1829663"/>
                <a:gd name="connsiteX13" fmla="*/ 2611394 w 3085554"/>
                <a:gd name="connsiteY13" fmla="*/ 800759 h 1829663"/>
                <a:gd name="connsiteX14" fmla="*/ 2081085 w 3085554"/>
                <a:gd name="connsiteY14" fmla="*/ 562592 h 1829663"/>
                <a:gd name="connsiteX15" fmla="*/ 1918172 w 3085554"/>
                <a:gd name="connsiteY15" fmla="*/ 467699 h 1829663"/>
                <a:gd name="connsiteX16" fmla="*/ 1698171 w 3085554"/>
                <a:gd name="connsiteY16" fmla="*/ 162331 h 1829663"/>
                <a:gd name="connsiteX17" fmla="*/ 1608514 w 3085554"/>
                <a:gd name="connsiteY17" fmla="*/ 223413 h 1829663"/>
                <a:gd name="connsiteX18" fmla="*/ 1507272 w 3085554"/>
                <a:gd name="connsiteY18" fmla="*/ 200074 h 1829663"/>
                <a:gd name="connsiteX19" fmla="*/ 1416795 w 3085554"/>
                <a:gd name="connsiteY19" fmla="*/ 402559 h 1829663"/>
                <a:gd name="connsiteX20" fmla="*/ 1134640 w 3085554"/>
                <a:gd name="connsiteY20" fmla="*/ 365048 h 1829663"/>
                <a:gd name="connsiteX21" fmla="*/ 874606 w 3085554"/>
                <a:gd name="connsiteY21" fmla="*/ 47274 h 1829663"/>
                <a:gd name="connsiteX0" fmla="*/ 874606 w 3085554"/>
                <a:gd name="connsiteY0" fmla="*/ 47274 h 1829663"/>
                <a:gd name="connsiteX1" fmla="*/ 492512 w 3085554"/>
                <a:gd name="connsiteY1" fmla="*/ 4591 h 1829663"/>
                <a:gd name="connsiteX2" fmla="*/ 163511 w 3085554"/>
                <a:gd name="connsiteY2" fmla="*/ 77847 h 1829663"/>
                <a:gd name="connsiteX3" fmla="*/ 9 w 3085554"/>
                <a:gd name="connsiteY3" fmla="*/ 392740 h 1829663"/>
                <a:gd name="connsiteX4" fmla="*/ 169567 w 3085554"/>
                <a:gd name="connsiteY4" fmla="*/ 743966 h 1829663"/>
                <a:gd name="connsiteX5" fmla="*/ 563182 w 3085554"/>
                <a:gd name="connsiteY5" fmla="*/ 1070970 h 1829663"/>
                <a:gd name="connsiteX6" fmla="*/ 1084555 w 3085554"/>
                <a:gd name="connsiteY6" fmla="*/ 1299970 h 1829663"/>
                <a:gd name="connsiteX7" fmla="*/ 1320956 w 3085554"/>
                <a:gd name="connsiteY7" fmla="*/ 1421734 h 1829663"/>
                <a:gd name="connsiteX8" fmla="*/ 1634209 w 3085554"/>
                <a:gd name="connsiteY8" fmla="*/ 1647390 h 1829663"/>
                <a:gd name="connsiteX9" fmla="*/ 2186091 w 3085554"/>
                <a:gd name="connsiteY9" fmla="*/ 1815813 h 1829663"/>
                <a:gd name="connsiteX10" fmla="*/ 2918822 w 3085554"/>
                <a:gd name="connsiteY10" fmla="*/ 1785534 h 1829663"/>
                <a:gd name="connsiteX11" fmla="*/ 3082324 w 3085554"/>
                <a:gd name="connsiteY11" fmla="*/ 1513031 h 1829663"/>
                <a:gd name="connsiteX12" fmla="*/ 2993782 w 3085554"/>
                <a:gd name="connsiteY12" fmla="*/ 1204488 h 1829663"/>
                <a:gd name="connsiteX13" fmla="*/ 2611394 w 3085554"/>
                <a:gd name="connsiteY13" fmla="*/ 800759 h 1829663"/>
                <a:gd name="connsiteX14" fmla="*/ 2081085 w 3085554"/>
                <a:gd name="connsiteY14" fmla="*/ 562592 h 1829663"/>
                <a:gd name="connsiteX15" fmla="*/ 1918172 w 3085554"/>
                <a:gd name="connsiteY15" fmla="*/ 467699 h 1829663"/>
                <a:gd name="connsiteX16" fmla="*/ 1698171 w 3085554"/>
                <a:gd name="connsiteY16" fmla="*/ 162331 h 1829663"/>
                <a:gd name="connsiteX17" fmla="*/ 1608514 w 3085554"/>
                <a:gd name="connsiteY17" fmla="*/ 223413 h 1829663"/>
                <a:gd name="connsiteX18" fmla="*/ 1507272 w 3085554"/>
                <a:gd name="connsiteY18" fmla="*/ 200074 h 1829663"/>
                <a:gd name="connsiteX19" fmla="*/ 1416795 w 3085554"/>
                <a:gd name="connsiteY19" fmla="*/ 402559 h 1829663"/>
                <a:gd name="connsiteX20" fmla="*/ 1134640 w 3085554"/>
                <a:gd name="connsiteY20" fmla="*/ 365048 h 1829663"/>
                <a:gd name="connsiteX21" fmla="*/ 874606 w 3085554"/>
                <a:gd name="connsiteY21" fmla="*/ 47274 h 1829663"/>
                <a:gd name="connsiteX0" fmla="*/ 874606 w 3085554"/>
                <a:gd name="connsiteY0" fmla="*/ 47274 h 1828507"/>
                <a:gd name="connsiteX1" fmla="*/ 492512 w 3085554"/>
                <a:gd name="connsiteY1" fmla="*/ 4591 h 1828507"/>
                <a:gd name="connsiteX2" fmla="*/ 163511 w 3085554"/>
                <a:gd name="connsiteY2" fmla="*/ 77847 h 1828507"/>
                <a:gd name="connsiteX3" fmla="*/ 9 w 3085554"/>
                <a:gd name="connsiteY3" fmla="*/ 392740 h 1828507"/>
                <a:gd name="connsiteX4" fmla="*/ 169567 w 3085554"/>
                <a:gd name="connsiteY4" fmla="*/ 743966 h 1828507"/>
                <a:gd name="connsiteX5" fmla="*/ 563182 w 3085554"/>
                <a:gd name="connsiteY5" fmla="*/ 1070970 h 1828507"/>
                <a:gd name="connsiteX6" fmla="*/ 1084555 w 3085554"/>
                <a:gd name="connsiteY6" fmla="*/ 1299970 h 1828507"/>
                <a:gd name="connsiteX7" fmla="*/ 1320956 w 3085554"/>
                <a:gd name="connsiteY7" fmla="*/ 1421734 h 1828507"/>
                <a:gd name="connsiteX8" fmla="*/ 1634209 w 3085554"/>
                <a:gd name="connsiteY8" fmla="*/ 1663265 h 1828507"/>
                <a:gd name="connsiteX9" fmla="*/ 2186091 w 3085554"/>
                <a:gd name="connsiteY9" fmla="*/ 1815813 h 1828507"/>
                <a:gd name="connsiteX10" fmla="*/ 2918822 w 3085554"/>
                <a:gd name="connsiteY10" fmla="*/ 1785534 h 1828507"/>
                <a:gd name="connsiteX11" fmla="*/ 3082324 w 3085554"/>
                <a:gd name="connsiteY11" fmla="*/ 1513031 h 1828507"/>
                <a:gd name="connsiteX12" fmla="*/ 2993782 w 3085554"/>
                <a:gd name="connsiteY12" fmla="*/ 1204488 h 1828507"/>
                <a:gd name="connsiteX13" fmla="*/ 2611394 w 3085554"/>
                <a:gd name="connsiteY13" fmla="*/ 800759 h 1828507"/>
                <a:gd name="connsiteX14" fmla="*/ 2081085 w 3085554"/>
                <a:gd name="connsiteY14" fmla="*/ 562592 h 1828507"/>
                <a:gd name="connsiteX15" fmla="*/ 1918172 w 3085554"/>
                <a:gd name="connsiteY15" fmla="*/ 467699 h 1828507"/>
                <a:gd name="connsiteX16" fmla="*/ 1698171 w 3085554"/>
                <a:gd name="connsiteY16" fmla="*/ 162331 h 1828507"/>
                <a:gd name="connsiteX17" fmla="*/ 1608514 w 3085554"/>
                <a:gd name="connsiteY17" fmla="*/ 223413 h 1828507"/>
                <a:gd name="connsiteX18" fmla="*/ 1507272 w 3085554"/>
                <a:gd name="connsiteY18" fmla="*/ 200074 h 1828507"/>
                <a:gd name="connsiteX19" fmla="*/ 1416795 w 3085554"/>
                <a:gd name="connsiteY19" fmla="*/ 402559 h 1828507"/>
                <a:gd name="connsiteX20" fmla="*/ 1134640 w 3085554"/>
                <a:gd name="connsiteY20" fmla="*/ 365048 h 1828507"/>
                <a:gd name="connsiteX21" fmla="*/ 874606 w 3085554"/>
                <a:gd name="connsiteY21" fmla="*/ 47274 h 1828507"/>
                <a:gd name="connsiteX0" fmla="*/ 874606 w 3085554"/>
                <a:gd name="connsiteY0" fmla="*/ 47274 h 1840746"/>
                <a:gd name="connsiteX1" fmla="*/ 492512 w 3085554"/>
                <a:gd name="connsiteY1" fmla="*/ 4591 h 1840746"/>
                <a:gd name="connsiteX2" fmla="*/ 163511 w 3085554"/>
                <a:gd name="connsiteY2" fmla="*/ 77847 h 1840746"/>
                <a:gd name="connsiteX3" fmla="*/ 9 w 3085554"/>
                <a:gd name="connsiteY3" fmla="*/ 392740 h 1840746"/>
                <a:gd name="connsiteX4" fmla="*/ 169567 w 3085554"/>
                <a:gd name="connsiteY4" fmla="*/ 743966 h 1840746"/>
                <a:gd name="connsiteX5" fmla="*/ 563182 w 3085554"/>
                <a:gd name="connsiteY5" fmla="*/ 1070970 h 1840746"/>
                <a:gd name="connsiteX6" fmla="*/ 1084555 w 3085554"/>
                <a:gd name="connsiteY6" fmla="*/ 1299970 h 1840746"/>
                <a:gd name="connsiteX7" fmla="*/ 1320956 w 3085554"/>
                <a:gd name="connsiteY7" fmla="*/ 1421734 h 1840746"/>
                <a:gd name="connsiteX8" fmla="*/ 1634209 w 3085554"/>
                <a:gd name="connsiteY8" fmla="*/ 1663265 h 1840746"/>
                <a:gd name="connsiteX9" fmla="*/ 2313091 w 3085554"/>
                <a:gd name="connsiteY9" fmla="*/ 1831688 h 1840746"/>
                <a:gd name="connsiteX10" fmla="*/ 2918822 w 3085554"/>
                <a:gd name="connsiteY10" fmla="*/ 1785534 h 1840746"/>
                <a:gd name="connsiteX11" fmla="*/ 3082324 w 3085554"/>
                <a:gd name="connsiteY11" fmla="*/ 1513031 h 1840746"/>
                <a:gd name="connsiteX12" fmla="*/ 2993782 w 3085554"/>
                <a:gd name="connsiteY12" fmla="*/ 1204488 h 1840746"/>
                <a:gd name="connsiteX13" fmla="*/ 2611394 w 3085554"/>
                <a:gd name="connsiteY13" fmla="*/ 800759 h 1840746"/>
                <a:gd name="connsiteX14" fmla="*/ 2081085 w 3085554"/>
                <a:gd name="connsiteY14" fmla="*/ 562592 h 1840746"/>
                <a:gd name="connsiteX15" fmla="*/ 1918172 w 3085554"/>
                <a:gd name="connsiteY15" fmla="*/ 467699 h 1840746"/>
                <a:gd name="connsiteX16" fmla="*/ 1698171 w 3085554"/>
                <a:gd name="connsiteY16" fmla="*/ 162331 h 1840746"/>
                <a:gd name="connsiteX17" fmla="*/ 1608514 w 3085554"/>
                <a:gd name="connsiteY17" fmla="*/ 223413 h 1840746"/>
                <a:gd name="connsiteX18" fmla="*/ 1507272 w 3085554"/>
                <a:gd name="connsiteY18" fmla="*/ 200074 h 1840746"/>
                <a:gd name="connsiteX19" fmla="*/ 1416795 w 3085554"/>
                <a:gd name="connsiteY19" fmla="*/ 402559 h 1840746"/>
                <a:gd name="connsiteX20" fmla="*/ 1134640 w 3085554"/>
                <a:gd name="connsiteY20" fmla="*/ 365048 h 1840746"/>
                <a:gd name="connsiteX21" fmla="*/ 874606 w 3085554"/>
                <a:gd name="connsiteY21" fmla="*/ 47274 h 1840746"/>
                <a:gd name="connsiteX0" fmla="*/ 874606 w 3086503"/>
                <a:gd name="connsiteY0" fmla="*/ 47274 h 1839891"/>
                <a:gd name="connsiteX1" fmla="*/ 492512 w 3086503"/>
                <a:gd name="connsiteY1" fmla="*/ 4591 h 1839891"/>
                <a:gd name="connsiteX2" fmla="*/ 163511 w 3086503"/>
                <a:gd name="connsiteY2" fmla="*/ 77847 h 1839891"/>
                <a:gd name="connsiteX3" fmla="*/ 9 w 3086503"/>
                <a:gd name="connsiteY3" fmla="*/ 392740 h 1839891"/>
                <a:gd name="connsiteX4" fmla="*/ 169567 w 3086503"/>
                <a:gd name="connsiteY4" fmla="*/ 743966 h 1839891"/>
                <a:gd name="connsiteX5" fmla="*/ 563182 w 3086503"/>
                <a:gd name="connsiteY5" fmla="*/ 1070970 h 1839891"/>
                <a:gd name="connsiteX6" fmla="*/ 1084555 w 3086503"/>
                <a:gd name="connsiteY6" fmla="*/ 1299970 h 1839891"/>
                <a:gd name="connsiteX7" fmla="*/ 1320956 w 3086503"/>
                <a:gd name="connsiteY7" fmla="*/ 1421734 h 1839891"/>
                <a:gd name="connsiteX8" fmla="*/ 1634209 w 3086503"/>
                <a:gd name="connsiteY8" fmla="*/ 1663265 h 1839891"/>
                <a:gd name="connsiteX9" fmla="*/ 2313091 w 3086503"/>
                <a:gd name="connsiteY9" fmla="*/ 1831688 h 1839891"/>
                <a:gd name="connsiteX10" fmla="*/ 2902947 w 3086503"/>
                <a:gd name="connsiteY10" fmla="*/ 1782359 h 1839891"/>
                <a:gd name="connsiteX11" fmla="*/ 3082324 w 3086503"/>
                <a:gd name="connsiteY11" fmla="*/ 1513031 h 1839891"/>
                <a:gd name="connsiteX12" fmla="*/ 2993782 w 3086503"/>
                <a:gd name="connsiteY12" fmla="*/ 1204488 h 1839891"/>
                <a:gd name="connsiteX13" fmla="*/ 2611394 w 3086503"/>
                <a:gd name="connsiteY13" fmla="*/ 800759 h 1839891"/>
                <a:gd name="connsiteX14" fmla="*/ 2081085 w 3086503"/>
                <a:gd name="connsiteY14" fmla="*/ 562592 h 1839891"/>
                <a:gd name="connsiteX15" fmla="*/ 1918172 w 3086503"/>
                <a:gd name="connsiteY15" fmla="*/ 467699 h 1839891"/>
                <a:gd name="connsiteX16" fmla="*/ 1698171 w 3086503"/>
                <a:gd name="connsiteY16" fmla="*/ 162331 h 1839891"/>
                <a:gd name="connsiteX17" fmla="*/ 1608514 w 3086503"/>
                <a:gd name="connsiteY17" fmla="*/ 223413 h 1839891"/>
                <a:gd name="connsiteX18" fmla="*/ 1507272 w 3086503"/>
                <a:gd name="connsiteY18" fmla="*/ 200074 h 1839891"/>
                <a:gd name="connsiteX19" fmla="*/ 1416795 w 3086503"/>
                <a:gd name="connsiteY19" fmla="*/ 402559 h 1839891"/>
                <a:gd name="connsiteX20" fmla="*/ 1134640 w 3086503"/>
                <a:gd name="connsiteY20" fmla="*/ 365048 h 1839891"/>
                <a:gd name="connsiteX21" fmla="*/ 874606 w 3086503"/>
                <a:gd name="connsiteY21" fmla="*/ 47274 h 1839891"/>
                <a:gd name="connsiteX0" fmla="*/ 874606 w 3086503"/>
                <a:gd name="connsiteY0" fmla="*/ 47274 h 1836477"/>
                <a:gd name="connsiteX1" fmla="*/ 492512 w 3086503"/>
                <a:gd name="connsiteY1" fmla="*/ 4591 h 1836477"/>
                <a:gd name="connsiteX2" fmla="*/ 163511 w 3086503"/>
                <a:gd name="connsiteY2" fmla="*/ 77847 h 1836477"/>
                <a:gd name="connsiteX3" fmla="*/ 9 w 3086503"/>
                <a:gd name="connsiteY3" fmla="*/ 392740 h 1836477"/>
                <a:gd name="connsiteX4" fmla="*/ 169567 w 3086503"/>
                <a:gd name="connsiteY4" fmla="*/ 743966 h 1836477"/>
                <a:gd name="connsiteX5" fmla="*/ 563182 w 3086503"/>
                <a:gd name="connsiteY5" fmla="*/ 1070970 h 1836477"/>
                <a:gd name="connsiteX6" fmla="*/ 1084555 w 3086503"/>
                <a:gd name="connsiteY6" fmla="*/ 1299970 h 1836477"/>
                <a:gd name="connsiteX7" fmla="*/ 1320956 w 3086503"/>
                <a:gd name="connsiteY7" fmla="*/ 1421734 h 1836477"/>
                <a:gd name="connsiteX8" fmla="*/ 1738984 w 3086503"/>
                <a:gd name="connsiteY8" fmla="*/ 1710890 h 1836477"/>
                <a:gd name="connsiteX9" fmla="*/ 2313091 w 3086503"/>
                <a:gd name="connsiteY9" fmla="*/ 1831688 h 1836477"/>
                <a:gd name="connsiteX10" fmla="*/ 2902947 w 3086503"/>
                <a:gd name="connsiteY10" fmla="*/ 1782359 h 1836477"/>
                <a:gd name="connsiteX11" fmla="*/ 3082324 w 3086503"/>
                <a:gd name="connsiteY11" fmla="*/ 1513031 h 1836477"/>
                <a:gd name="connsiteX12" fmla="*/ 2993782 w 3086503"/>
                <a:gd name="connsiteY12" fmla="*/ 1204488 h 1836477"/>
                <a:gd name="connsiteX13" fmla="*/ 2611394 w 3086503"/>
                <a:gd name="connsiteY13" fmla="*/ 800759 h 1836477"/>
                <a:gd name="connsiteX14" fmla="*/ 2081085 w 3086503"/>
                <a:gd name="connsiteY14" fmla="*/ 562592 h 1836477"/>
                <a:gd name="connsiteX15" fmla="*/ 1918172 w 3086503"/>
                <a:gd name="connsiteY15" fmla="*/ 467699 h 1836477"/>
                <a:gd name="connsiteX16" fmla="*/ 1698171 w 3086503"/>
                <a:gd name="connsiteY16" fmla="*/ 162331 h 1836477"/>
                <a:gd name="connsiteX17" fmla="*/ 1608514 w 3086503"/>
                <a:gd name="connsiteY17" fmla="*/ 223413 h 1836477"/>
                <a:gd name="connsiteX18" fmla="*/ 1507272 w 3086503"/>
                <a:gd name="connsiteY18" fmla="*/ 200074 h 1836477"/>
                <a:gd name="connsiteX19" fmla="*/ 1416795 w 3086503"/>
                <a:gd name="connsiteY19" fmla="*/ 402559 h 1836477"/>
                <a:gd name="connsiteX20" fmla="*/ 1134640 w 3086503"/>
                <a:gd name="connsiteY20" fmla="*/ 365048 h 1836477"/>
                <a:gd name="connsiteX21" fmla="*/ 874606 w 3086503"/>
                <a:gd name="connsiteY21" fmla="*/ 47274 h 1836477"/>
                <a:gd name="connsiteX0" fmla="*/ 874606 w 3086503"/>
                <a:gd name="connsiteY0" fmla="*/ 47274 h 1836477"/>
                <a:gd name="connsiteX1" fmla="*/ 492512 w 3086503"/>
                <a:gd name="connsiteY1" fmla="*/ 4591 h 1836477"/>
                <a:gd name="connsiteX2" fmla="*/ 163511 w 3086503"/>
                <a:gd name="connsiteY2" fmla="*/ 77847 h 1836477"/>
                <a:gd name="connsiteX3" fmla="*/ 9 w 3086503"/>
                <a:gd name="connsiteY3" fmla="*/ 392740 h 1836477"/>
                <a:gd name="connsiteX4" fmla="*/ 169567 w 3086503"/>
                <a:gd name="connsiteY4" fmla="*/ 743966 h 1836477"/>
                <a:gd name="connsiteX5" fmla="*/ 563182 w 3086503"/>
                <a:gd name="connsiteY5" fmla="*/ 1070970 h 1836477"/>
                <a:gd name="connsiteX6" fmla="*/ 1084555 w 3086503"/>
                <a:gd name="connsiteY6" fmla="*/ 1299970 h 1836477"/>
                <a:gd name="connsiteX7" fmla="*/ 1320956 w 3086503"/>
                <a:gd name="connsiteY7" fmla="*/ 1421734 h 1836477"/>
                <a:gd name="connsiteX8" fmla="*/ 1738984 w 3086503"/>
                <a:gd name="connsiteY8" fmla="*/ 1710890 h 1836477"/>
                <a:gd name="connsiteX9" fmla="*/ 2313091 w 3086503"/>
                <a:gd name="connsiteY9" fmla="*/ 1831688 h 1836477"/>
                <a:gd name="connsiteX10" fmla="*/ 2902947 w 3086503"/>
                <a:gd name="connsiteY10" fmla="*/ 1782359 h 1836477"/>
                <a:gd name="connsiteX11" fmla="*/ 3082324 w 3086503"/>
                <a:gd name="connsiteY11" fmla="*/ 1513031 h 1836477"/>
                <a:gd name="connsiteX12" fmla="*/ 2993782 w 3086503"/>
                <a:gd name="connsiteY12" fmla="*/ 1204488 h 1836477"/>
                <a:gd name="connsiteX13" fmla="*/ 2611394 w 3086503"/>
                <a:gd name="connsiteY13" fmla="*/ 800759 h 1836477"/>
                <a:gd name="connsiteX14" fmla="*/ 2081085 w 3086503"/>
                <a:gd name="connsiteY14" fmla="*/ 562592 h 1836477"/>
                <a:gd name="connsiteX15" fmla="*/ 1918172 w 3086503"/>
                <a:gd name="connsiteY15" fmla="*/ 467699 h 1836477"/>
                <a:gd name="connsiteX16" fmla="*/ 1698171 w 3086503"/>
                <a:gd name="connsiteY16" fmla="*/ 162331 h 1836477"/>
                <a:gd name="connsiteX17" fmla="*/ 1608514 w 3086503"/>
                <a:gd name="connsiteY17" fmla="*/ 223413 h 1836477"/>
                <a:gd name="connsiteX18" fmla="*/ 1507272 w 3086503"/>
                <a:gd name="connsiteY18" fmla="*/ 200074 h 1836477"/>
                <a:gd name="connsiteX19" fmla="*/ 1416795 w 3086503"/>
                <a:gd name="connsiteY19" fmla="*/ 402559 h 1836477"/>
                <a:gd name="connsiteX20" fmla="*/ 1134640 w 3086503"/>
                <a:gd name="connsiteY20" fmla="*/ 365048 h 1836477"/>
                <a:gd name="connsiteX21" fmla="*/ 874606 w 3086503"/>
                <a:gd name="connsiteY21" fmla="*/ 47274 h 1836477"/>
                <a:gd name="connsiteX0" fmla="*/ 874988 w 3086885"/>
                <a:gd name="connsiteY0" fmla="*/ 48679 h 1837882"/>
                <a:gd name="connsiteX1" fmla="*/ 492894 w 3086885"/>
                <a:gd name="connsiteY1" fmla="*/ 5996 h 1837882"/>
                <a:gd name="connsiteX2" fmla="*/ 135318 w 3086885"/>
                <a:gd name="connsiteY2" fmla="*/ 98302 h 1837882"/>
                <a:gd name="connsiteX3" fmla="*/ 391 w 3086885"/>
                <a:gd name="connsiteY3" fmla="*/ 394145 h 1837882"/>
                <a:gd name="connsiteX4" fmla="*/ 169949 w 3086885"/>
                <a:gd name="connsiteY4" fmla="*/ 745371 h 1837882"/>
                <a:gd name="connsiteX5" fmla="*/ 563564 w 3086885"/>
                <a:gd name="connsiteY5" fmla="*/ 1072375 h 1837882"/>
                <a:gd name="connsiteX6" fmla="*/ 1084937 w 3086885"/>
                <a:gd name="connsiteY6" fmla="*/ 1301375 h 1837882"/>
                <a:gd name="connsiteX7" fmla="*/ 1321338 w 3086885"/>
                <a:gd name="connsiteY7" fmla="*/ 1423139 h 1837882"/>
                <a:gd name="connsiteX8" fmla="*/ 1739366 w 3086885"/>
                <a:gd name="connsiteY8" fmla="*/ 1712295 h 1837882"/>
                <a:gd name="connsiteX9" fmla="*/ 2313473 w 3086885"/>
                <a:gd name="connsiteY9" fmla="*/ 1833093 h 1837882"/>
                <a:gd name="connsiteX10" fmla="*/ 2903329 w 3086885"/>
                <a:gd name="connsiteY10" fmla="*/ 1783764 h 1837882"/>
                <a:gd name="connsiteX11" fmla="*/ 3082706 w 3086885"/>
                <a:gd name="connsiteY11" fmla="*/ 1514436 h 1837882"/>
                <a:gd name="connsiteX12" fmla="*/ 2994164 w 3086885"/>
                <a:gd name="connsiteY12" fmla="*/ 1205893 h 1837882"/>
                <a:gd name="connsiteX13" fmla="*/ 2611776 w 3086885"/>
                <a:gd name="connsiteY13" fmla="*/ 802164 h 1837882"/>
                <a:gd name="connsiteX14" fmla="*/ 2081467 w 3086885"/>
                <a:gd name="connsiteY14" fmla="*/ 563997 h 1837882"/>
                <a:gd name="connsiteX15" fmla="*/ 1918554 w 3086885"/>
                <a:gd name="connsiteY15" fmla="*/ 469104 h 1837882"/>
                <a:gd name="connsiteX16" fmla="*/ 1698553 w 3086885"/>
                <a:gd name="connsiteY16" fmla="*/ 163736 h 1837882"/>
                <a:gd name="connsiteX17" fmla="*/ 1608896 w 3086885"/>
                <a:gd name="connsiteY17" fmla="*/ 224818 h 1837882"/>
                <a:gd name="connsiteX18" fmla="*/ 1507654 w 3086885"/>
                <a:gd name="connsiteY18" fmla="*/ 201479 h 1837882"/>
                <a:gd name="connsiteX19" fmla="*/ 1417177 w 3086885"/>
                <a:gd name="connsiteY19" fmla="*/ 403964 h 1837882"/>
                <a:gd name="connsiteX20" fmla="*/ 1135022 w 3086885"/>
                <a:gd name="connsiteY20" fmla="*/ 366453 h 1837882"/>
                <a:gd name="connsiteX21" fmla="*/ 874988 w 3086885"/>
                <a:gd name="connsiteY21" fmla="*/ 48679 h 1837882"/>
                <a:gd name="connsiteX0" fmla="*/ 874955 w 3086852"/>
                <a:gd name="connsiteY0" fmla="*/ 48679 h 1837882"/>
                <a:gd name="connsiteX1" fmla="*/ 454761 w 3086852"/>
                <a:gd name="connsiteY1" fmla="*/ 5996 h 1837882"/>
                <a:gd name="connsiteX2" fmla="*/ 135285 w 3086852"/>
                <a:gd name="connsiteY2" fmla="*/ 98302 h 1837882"/>
                <a:gd name="connsiteX3" fmla="*/ 358 w 3086852"/>
                <a:gd name="connsiteY3" fmla="*/ 394145 h 1837882"/>
                <a:gd name="connsiteX4" fmla="*/ 169916 w 3086852"/>
                <a:gd name="connsiteY4" fmla="*/ 745371 h 1837882"/>
                <a:gd name="connsiteX5" fmla="*/ 563531 w 3086852"/>
                <a:gd name="connsiteY5" fmla="*/ 1072375 h 1837882"/>
                <a:gd name="connsiteX6" fmla="*/ 1084904 w 3086852"/>
                <a:gd name="connsiteY6" fmla="*/ 1301375 h 1837882"/>
                <a:gd name="connsiteX7" fmla="*/ 1321305 w 3086852"/>
                <a:gd name="connsiteY7" fmla="*/ 1423139 h 1837882"/>
                <a:gd name="connsiteX8" fmla="*/ 1739333 w 3086852"/>
                <a:gd name="connsiteY8" fmla="*/ 1712295 h 1837882"/>
                <a:gd name="connsiteX9" fmla="*/ 2313440 w 3086852"/>
                <a:gd name="connsiteY9" fmla="*/ 1833093 h 1837882"/>
                <a:gd name="connsiteX10" fmla="*/ 2903296 w 3086852"/>
                <a:gd name="connsiteY10" fmla="*/ 1783764 h 1837882"/>
                <a:gd name="connsiteX11" fmla="*/ 3082673 w 3086852"/>
                <a:gd name="connsiteY11" fmla="*/ 1514436 h 1837882"/>
                <a:gd name="connsiteX12" fmla="*/ 2994131 w 3086852"/>
                <a:gd name="connsiteY12" fmla="*/ 1205893 h 1837882"/>
                <a:gd name="connsiteX13" fmla="*/ 2611743 w 3086852"/>
                <a:gd name="connsiteY13" fmla="*/ 802164 h 1837882"/>
                <a:gd name="connsiteX14" fmla="*/ 2081434 w 3086852"/>
                <a:gd name="connsiteY14" fmla="*/ 563997 h 1837882"/>
                <a:gd name="connsiteX15" fmla="*/ 1918521 w 3086852"/>
                <a:gd name="connsiteY15" fmla="*/ 469104 h 1837882"/>
                <a:gd name="connsiteX16" fmla="*/ 1698520 w 3086852"/>
                <a:gd name="connsiteY16" fmla="*/ 163736 h 1837882"/>
                <a:gd name="connsiteX17" fmla="*/ 1608863 w 3086852"/>
                <a:gd name="connsiteY17" fmla="*/ 224818 h 1837882"/>
                <a:gd name="connsiteX18" fmla="*/ 1507621 w 3086852"/>
                <a:gd name="connsiteY18" fmla="*/ 201479 h 1837882"/>
                <a:gd name="connsiteX19" fmla="*/ 1417144 w 3086852"/>
                <a:gd name="connsiteY19" fmla="*/ 403964 h 1837882"/>
                <a:gd name="connsiteX20" fmla="*/ 1134989 w 3086852"/>
                <a:gd name="connsiteY20" fmla="*/ 366453 h 1837882"/>
                <a:gd name="connsiteX21" fmla="*/ 874955 w 3086852"/>
                <a:gd name="connsiteY21" fmla="*/ 48679 h 1837882"/>
                <a:gd name="connsiteX0" fmla="*/ 881305 w 3086852"/>
                <a:gd name="connsiteY0" fmla="*/ 46722 h 1839100"/>
                <a:gd name="connsiteX1" fmla="*/ 454761 w 3086852"/>
                <a:gd name="connsiteY1" fmla="*/ 7214 h 1839100"/>
                <a:gd name="connsiteX2" fmla="*/ 135285 w 3086852"/>
                <a:gd name="connsiteY2" fmla="*/ 99520 h 1839100"/>
                <a:gd name="connsiteX3" fmla="*/ 358 w 3086852"/>
                <a:gd name="connsiteY3" fmla="*/ 395363 h 1839100"/>
                <a:gd name="connsiteX4" fmla="*/ 169916 w 3086852"/>
                <a:gd name="connsiteY4" fmla="*/ 746589 h 1839100"/>
                <a:gd name="connsiteX5" fmla="*/ 563531 w 3086852"/>
                <a:gd name="connsiteY5" fmla="*/ 1073593 h 1839100"/>
                <a:gd name="connsiteX6" fmla="*/ 1084904 w 3086852"/>
                <a:gd name="connsiteY6" fmla="*/ 1302593 h 1839100"/>
                <a:gd name="connsiteX7" fmla="*/ 1321305 w 3086852"/>
                <a:gd name="connsiteY7" fmla="*/ 1424357 h 1839100"/>
                <a:gd name="connsiteX8" fmla="*/ 1739333 w 3086852"/>
                <a:gd name="connsiteY8" fmla="*/ 1713513 h 1839100"/>
                <a:gd name="connsiteX9" fmla="*/ 2313440 w 3086852"/>
                <a:gd name="connsiteY9" fmla="*/ 1834311 h 1839100"/>
                <a:gd name="connsiteX10" fmla="*/ 2903296 w 3086852"/>
                <a:gd name="connsiteY10" fmla="*/ 1784982 h 1839100"/>
                <a:gd name="connsiteX11" fmla="*/ 3082673 w 3086852"/>
                <a:gd name="connsiteY11" fmla="*/ 1515654 h 1839100"/>
                <a:gd name="connsiteX12" fmla="*/ 2994131 w 3086852"/>
                <a:gd name="connsiteY12" fmla="*/ 1207111 h 1839100"/>
                <a:gd name="connsiteX13" fmla="*/ 2611743 w 3086852"/>
                <a:gd name="connsiteY13" fmla="*/ 803382 h 1839100"/>
                <a:gd name="connsiteX14" fmla="*/ 2081434 w 3086852"/>
                <a:gd name="connsiteY14" fmla="*/ 565215 h 1839100"/>
                <a:gd name="connsiteX15" fmla="*/ 1918521 w 3086852"/>
                <a:gd name="connsiteY15" fmla="*/ 470322 h 1839100"/>
                <a:gd name="connsiteX16" fmla="*/ 1698520 w 3086852"/>
                <a:gd name="connsiteY16" fmla="*/ 164954 h 1839100"/>
                <a:gd name="connsiteX17" fmla="*/ 1608863 w 3086852"/>
                <a:gd name="connsiteY17" fmla="*/ 226036 h 1839100"/>
                <a:gd name="connsiteX18" fmla="*/ 1507621 w 3086852"/>
                <a:gd name="connsiteY18" fmla="*/ 202697 h 1839100"/>
                <a:gd name="connsiteX19" fmla="*/ 1417144 w 3086852"/>
                <a:gd name="connsiteY19" fmla="*/ 405182 h 1839100"/>
                <a:gd name="connsiteX20" fmla="*/ 1134989 w 3086852"/>
                <a:gd name="connsiteY20" fmla="*/ 367671 h 1839100"/>
                <a:gd name="connsiteX21" fmla="*/ 881305 w 3086852"/>
                <a:gd name="connsiteY21" fmla="*/ 46722 h 1839100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8520 w 3086852"/>
                <a:gd name="connsiteY16" fmla="*/ 163986 h 1838132"/>
                <a:gd name="connsiteX17" fmla="*/ 1608863 w 3086852"/>
                <a:gd name="connsiteY17" fmla="*/ 225068 h 1838132"/>
                <a:gd name="connsiteX18" fmla="*/ 1507621 w 3086852"/>
                <a:gd name="connsiteY18" fmla="*/ 201729 h 1838132"/>
                <a:gd name="connsiteX19" fmla="*/ 1417144 w 3086852"/>
                <a:gd name="connsiteY19" fmla="*/ 404214 h 1838132"/>
                <a:gd name="connsiteX20" fmla="*/ 1125464 w 3086852"/>
                <a:gd name="connsiteY20" fmla="*/ 344478 h 1838132"/>
                <a:gd name="connsiteX21" fmla="*/ 881305 w 3086852"/>
                <a:gd name="connsiteY21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8520 w 3086852"/>
                <a:gd name="connsiteY16" fmla="*/ 163986 h 1838132"/>
                <a:gd name="connsiteX17" fmla="*/ 1608863 w 3086852"/>
                <a:gd name="connsiteY17" fmla="*/ 225068 h 1838132"/>
                <a:gd name="connsiteX18" fmla="*/ 1507621 w 3086852"/>
                <a:gd name="connsiteY18" fmla="*/ 201729 h 1838132"/>
                <a:gd name="connsiteX19" fmla="*/ 1404444 w 3086852"/>
                <a:gd name="connsiteY19" fmla="*/ 407389 h 1838132"/>
                <a:gd name="connsiteX20" fmla="*/ 1125464 w 3086852"/>
                <a:gd name="connsiteY20" fmla="*/ 344478 h 1838132"/>
                <a:gd name="connsiteX21" fmla="*/ 881305 w 3086852"/>
                <a:gd name="connsiteY21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8520 w 3086852"/>
                <a:gd name="connsiteY16" fmla="*/ 163986 h 1838132"/>
                <a:gd name="connsiteX17" fmla="*/ 1608863 w 3086852"/>
                <a:gd name="connsiteY17" fmla="*/ 225068 h 1838132"/>
                <a:gd name="connsiteX18" fmla="*/ 1498096 w 3086852"/>
                <a:gd name="connsiteY18" fmla="*/ 208079 h 1838132"/>
                <a:gd name="connsiteX19" fmla="*/ 1404444 w 3086852"/>
                <a:gd name="connsiteY19" fmla="*/ 407389 h 1838132"/>
                <a:gd name="connsiteX20" fmla="*/ 1125464 w 3086852"/>
                <a:gd name="connsiteY20" fmla="*/ 344478 h 1838132"/>
                <a:gd name="connsiteX21" fmla="*/ 881305 w 3086852"/>
                <a:gd name="connsiteY21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8520 w 3086852"/>
                <a:gd name="connsiteY16" fmla="*/ 163986 h 1838132"/>
                <a:gd name="connsiteX17" fmla="*/ 1608863 w 3086852"/>
                <a:gd name="connsiteY17" fmla="*/ 202843 h 1838132"/>
                <a:gd name="connsiteX18" fmla="*/ 1498096 w 3086852"/>
                <a:gd name="connsiteY18" fmla="*/ 208079 h 1838132"/>
                <a:gd name="connsiteX19" fmla="*/ 1404444 w 3086852"/>
                <a:gd name="connsiteY19" fmla="*/ 407389 h 1838132"/>
                <a:gd name="connsiteX20" fmla="*/ 1125464 w 3086852"/>
                <a:gd name="connsiteY20" fmla="*/ 344478 h 1838132"/>
                <a:gd name="connsiteX21" fmla="*/ 881305 w 3086852"/>
                <a:gd name="connsiteY21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2170 w 3086852"/>
                <a:gd name="connsiteY16" fmla="*/ 148111 h 1838132"/>
                <a:gd name="connsiteX17" fmla="*/ 1608863 w 3086852"/>
                <a:gd name="connsiteY17" fmla="*/ 202843 h 1838132"/>
                <a:gd name="connsiteX18" fmla="*/ 1498096 w 3086852"/>
                <a:gd name="connsiteY18" fmla="*/ 208079 h 1838132"/>
                <a:gd name="connsiteX19" fmla="*/ 1404444 w 3086852"/>
                <a:gd name="connsiteY19" fmla="*/ 407389 h 1838132"/>
                <a:gd name="connsiteX20" fmla="*/ 1125464 w 3086852"/>
                <a:gd name="connsiteY20" fmla="*/ 344478 h 1838132"/>
                <a:gd name="connsiteX21" fmla="*/ 881305 w 3086852"/>
                <a:gd name="connsiteY21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2170 w 3086852"/>
                <a:gd name="connsiteY16" fmla="*/ 148111 h 1838132"/>
                <a:gd name="connsiteX17" fmla="*/ 1608863 w 3086852"/>
                <a:gd name="connsiteY17" fmla="*/ 202843 h 1838132"/>
                <a:gd name="connsiteX18" fmla="*/ 1524399 w 3086852"/>
                <a:gd name="connsiteY18" fmla="*/ 181124 h 1838132"/>
                <a:gd name="connsiteX19" fmla="*/ 1498096 w 3086852"/>
                <a:gd name="connsiteY19" fmla="*/ 208079 h 1838132"/>
                <a:gd name="connsiteX20" fmla="*/ 1404444 w 3086852"/>
                <a:gd name="connsiteY20" fmla="*/ 407389 h 1838132"/>
                <a:gd name="connsiteX21" fmla="*/ 1125464 w 3086852"/>
                <a:gd name="connsiteY21" fmla="*/ 344478 h 1838132"/>
                <a:gd name="connsiteX22" fmla="*/ 881305 w 3086852"/>
                <a:gd name="connsiteY22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739333 w 3086852"/>
                <a:gd name="connsiteY8" fmla="*/ 1712545 h 1838132"/>
                <a:gd name="connsiteX9" fmla="*/ 2313440 w 3086852"/>
                <a:gd name="connsiteY9" fmla="*/ 1833343 h 1838132"/>
                <a:gd name="connsiteX10" fmla="*/ 2903296 w 3086852"/>
                <a:gd name="connsiteY10" fmla="*/ 1784014 h 1838132"/>
                <a:gd name="connsiteX11" fmla="*/ 3082673 w 3086852"/>
                <a:gd name="connsiteY11" fmla="*/ 1514686 h 1838132"/>
                <a:gd name="connsiteX12" fmla="*/ 2994131 w 3086852"/>
                <a:gd name="connsiteY12" fmla="*/ 1206143 h 1838132"/>
                <a:gd name="connsiteX13" fmla="*/ 2611743 w 3086852"/>
                <a:gd name="connsiteY13" fmla="*/ 802414 h 1838132"/>
                <a:gd name="connsiteX14" fmla="*/ 2081434 w 3086852"/>
                <a:gd name="connsiteY14" fmla="*/ 564247 h 1838132"/>
                <a:gd name="connsiteX15" fmla="*/ 1918521 w 3086852"/>
                <a:gd name="connsiteY15" fmla="*/ 469354 h 1838132"/>
                <a:gd name="connsiteX16" fmla="*/ 1692170 w 3086852"/>
                <a:gd name="connsiteY16" fmla="*/ 148111 h 1838132"/>
                <a:gd name="connsiteX17" fmla="*/ 1624738 w 3086852"/>
                <a:gd name="connsiteY17" fmla="*/ 196493 h 1838132"/>
                <a:gd name="connsiteX18" fmla="*/ 1524399 w 3086852"/>
                <a:gd name="connsiteY18" fmla="*/ 181124 h 1838132"/>
                <a:gd name="connsiteX19" fmla="*/ 1498096 w 3086852"/>
                <a:gd name="connsiteY19" fmla="*/ 208079 h 1838132"/>
                <a:gd name="connsiteX20" fmla="*/ 1404444 w 3086852"/>
                <a:gd name="connsiteY20" fmla="*/ 407389 h 1838132"/>
                <a:gd name="connsiteX21" fmla="*/ 1125464 w 3086852"/>
                <a:gd name="connsiteY21" fmla="*/ 344478 h 1838132"/>
                <a:gd name="connsiteX22" fmla="*/ 881305 w 3086852"/>
                <a:gd name="connsiteY22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84904 w 3086852"/>
                <a:gd name="connsiteY6" fmla="*/ 1301625 h 1838132"/>
                <a:gd name="connsiteX7" fmla="*/ 1321305 w 3086852"/>
                <a:gd name="connsiteY7" fmla="*/ 1423389 h 1838132"/>
                <a:gd name="connsiteX8" fmla="*/ 1462948 w 3086852"/>
                <a:gd name="connsiteY8" fmla="*/ 1541226 h 1838132"/>
                <a:gd name="connsiteX9" fmla="*/ 1739333 w 3086852"/>
                <a:gd name="connsiteY9" fmla="*/ 1712545 h 1838132"/>
                <a:gd name="connsiteX10" fmla="*/ 2313440 w 3086852"/>
                <a:gd name="connsiteY10" fmla="*/ 1833343 h 1838132"/>
                <a:gd name="connsiteX11" fmla="*/ 2903296 w 3086852"/>
                <a:gd name="connsiteY11" fmla="*/ 1784014 h 1838132"/>
                <a:gd name="connsiteX12" fmla="*/ 3082673 w 3086852"/>
                <a:gd name="connsiteY12" fmla="*/ 1514686 h 1838132"/>
                <a:gd name="connsiteX13" fmla="*/ 2994131 w 3086852"/>
                <a:gd name="connsiteY13" fmla="*/ 1206143 h 1838132"/>
                <a:gd name="connsiteX14" fmla="*/ 2611743 w 3086852"/>
                <a:gd name="connsiteY14" fmla="*/ 802414 h 1838132"/>
                <a:gd name="connsiteX15" fmla="*/ 2081434 w 3086852"/>
                <a:gd name="connsiteY15" fmla="*/ 564247 h 1838132"/>
                <a:gd name="connsiteX16" fmla="*/ 1918521 w 3086852"/>
                <a:gd name="connsiteY16" fmla="*/ 469354 h 1838132"/>
                <a:gd name="connsiteX17" fmla="*/ 1692170 w 3086852"/>
                <a:gd name="connsiteY17" fmla="*/ 148111 h 1838132"/>
                <a:gd name="connsiteX18" fmla="*/ 1624738 w 3086852"/>
                <a:gd name="connsiteY18" fmla="*/ 196493 h 1838132"/>
                <a:gd name="connsiteX19" fmla="*/ 1524399 w 3086852"/>
                <a:gd name="connsiteY19" fmla="*/ 181124 h 1838132"/>
                <a:gd name="connsiteX20" fmla="*/ 1498096 w 3086852"/>
                <a:gd name="connsiteY20" fmla="*/ 208079 h 1838132"/>
                <a:gd name="connsiteX21" fmla="*/ 1404444 w 3086852"/>
                <a:gd name="connsiteY21" fmla="*/ 407389 h 1838132"/>
                <a:gd name="connsiteX22" fmla="*/ 1125464 w 3086852"/>
                <a:gd name="connsiteY22" fmla="*/ 344478 h 1838132"/>
                <a:gd name="connsiteX23" fmla="*/ 881305 w 3086852"/>
                <a:gd name="connsiteY23" fmla="*/ 45754 h 1838132"/>
                <a:gd name="connsiteX0" fmla="*/ 881305 w 3086852"/>
                <a:gd name="connsiteY0" fmla="*/ 45754 h 1838132"/>
                <a:gd name="connsiteX1" fmla="*/ 454761 w 3086852"/>
                <a:gd name="connsiteY1" fmla="*/ 6246 h 1838132"/>
                <a:gd name="connsiteX2" fmla="*/ 135285 w 3086852"/>
                <a:gd name="connsiteY2" fmla="*/ 98552 h 1838132"/>
                <a:gd name="connsiteX3" fmla="*/ 358 w 3086852"/>
                <a:gd name="connsiteY3" fmla="*/ 394395 h 1838132"/>
                <a:gd name="connsiteX4" fmla="*/ 169916 w 3086852"/>
                <a:gd name="connsiteY4" fmla="*/ 745621 h 1838132"/>
                <a:gd name="connsiteX5" fmla="*/ 563531 w 3086852"/>
                <a:gd name="connsiteY5" fmla="*/ 1072625 h 1838132"/>
                <a:gd name="connsiteX6" fmla="*/ 1066689 w 3086852"/>
                <a:gd name="connsiteY6" fmla="*/ 1312554 h 1838132"/>
                <a:gd name="connsiteX7" fmla="*/ 1321305 w 3086852"/>
                <a:gd name="connsiteY7" fmla="*/ 1423389 h 1838132"/>
                <a:gd name="connsiteX8" fmla="*/ 1462948 w 3086852"/>
                <a:gd name="connsiteY8" fmla="*/ 1541226 h 1838132"/>
                <a:gd name="connsiteX9" fmla="*/ 1739333 w 3086852"/>
                <a:gd name="connsiteY9" fmla="*/ 1712545 h 1838132"/>
                <a:gd name="connsiteX10" fmla="*/ 2313440 w 3086852"/>
                <a:gd name="connsiteY10" fmla="*/ 1833343 h 1838132"/>
                <a:gd name="connsiteX11" fmla="*/ 2903296 w 3086852"/>
                <a:gd name="connsiteY11" fmla="*/ 1784014 h 1838132"/>
                <a:gd name="connsiteX12" fmla="*/ 3082673 w 3086852"/>
                <a:gd name="connsiteY12" fmla="*/ 1514686 h 1838132"/>
                <a:gd name="connsiteX13" fmla="*/ 2994131 w 3086852"/>
                <a:gd name="connsiteY13" fmla="*/ 1206143 h 1838132"/>
                <a:gd name="connsiteX14" fmla="*/ 2611743 w 3086852"/>
                <a:gd name="connsiteY14" fmla="*/ 802414 h 1838132"/>
                <a:gd name="connsiteX15" fmla="*/ 2081434 w 3086852"/>
                <a:gd name="connsiteY15" fmla="*/ 564247 h 1838132"/>
                <a:gd name="connsiteX16" fmla="*/ 1918521 w 3086852"/>
                <a:gd name="connsiteY16" fmla="*/ 469354 h 1838132"/>
                <a:gd name="connsiteX17" fmla="*/ 1692170 w 3086852"/>
                <a:gd name="connsiteY17" fmla="*/ 148111 h 1838132"/>
                <a:gd name="connsiteX18" fmla="*/ 1624738 w 3086852"/>
                <a:gd name="connsiteY18" fmla="*/ 196493 h 1838132"/>
                <a:gd name="connsiteX19" fmla="*/ 1524399 w 3086852"/>
                <a:gd name="connsiteY19" fmla="*/ 181124 h 1838132"/>
                <a:gd name="connsiteX20" fmla="*/ 1498096 w 3086852"/>
                <a:gd name="connsiteY20" fmla="*/ 208079 h 1838132"/>
                <a:gd name="connsiteX21" fmla="*/ 1404444 w 3086852"/>
                <a:gd name="connsiteY21" fmla="*/ 407389 h 1838132"/>
                <a:gd name="connsiteX22" fmla="*/ 1125464 w 3086852"/>
                <a:gd name="connsiteY22" fmla="*/ 344478 h 1838132"/>
                <a:gd name="connsiteX23" fmla="*/ 881305 w 3086852"/>
                <a:gd name="connsiteY23" fmla="*/ 45754 h 1838132"/>
                <a:gd name="connsiteX0" fmla="*/ 881305 w 3086852"/>
                <a:gd name="connsiteY0" fmla="*/ 45754 h 1836850"/>
                <a:gd name="connsiteX1" fmla="*/ 454761 w 3086852"/>
                <a:gd name="connsiteY1" fmla="*/ 6246 h 1836850"/>
                <a:gd name="connsiteX2" fmla="*/ 135285 w 3086852"/>
                <a:gd name="connsiteY2" fmla="*/ 98552 h 1836850"/>
                <a:gd name="connsiteX3" fmla="*/ 358 w 3086852"/>
                <a:gd name="connsiteY3" fmla="*/ 394395 h 1836850"/>
                <a:gd name="connsiteX4" fmla="*/ 169916 w 3086852"/>
                <a:gd name="connsiteY4" fmla="*/ 745621 h 1836850"/>
                <a:gd name="connsiteX5" fmla="*/ 563531 w 3086852"/>
                <a:gd name="connsiteY5" fmla="*/ 1072625 h 1836850"/>
                <a:gd name="connsiteX6" fmla="*/ 1066689 w 3086852"/>
                <a:gd name="connsiteY6" fmla="*/ 1312554 h 1836850"/>
                <a:gd name="connsiteX7" fmla="*/ 1321305 w 3086852"/>
                <a:gd name="connsiteY7" fmla="*/ 1423389 h 1836850"/>
                <a:gd name="connsiteX8" fmla="*/ 1462948 w 3086852"/>
                <a:gd name="connsiteY8" fmla="*/ 1541226 h 1836850"/>
                <a:gd name="connsiteX9" fmla="*/ 1790336 w 3086852"/>
                <a:gd name="connsiteY9" fmla="*/ 1730760 h 1836850"/>
                <a:gd name="connsiteX10" fmla="*/ 2313440 w 3086852"/>
                <a:gd name="connsiteY10" fmla="*/ 1833343 h 1836850"/>
                <a:gd name="connsiteX11" fmla="*/ 2903296 w 3086852"/>
                <a:gd name="connsiteY11" fmla="*/ 1784014 h 1836850"/>
                <a:gd name="connsiteX12" fmla="*/ 3082673 w 3086852"/>
                <a:gd name="connsiteY12" fmla="*/ 1514686 h 1836850"/>
                <a:gd name="connsiteX13" fmla="*/ 2994131 w 3086852"/>
                <a:gd name="connsiteY13" fmla="*/ 1206143 h 1836850"/>
                <a:gd name="connsiteX14" fmla="*/ 2611743 w 3086852"/>
                <a:gd name="connsiteY14" fmla="*/ 802414 h 1836850"/>
                <a:gd name="connsiteX15" fmla="*/ 2081434 w 3086852"/>
                <a:gd name="connsiteY15" fmla="*/ 564247 h 1836850"/>
                <a:gd name="connsiteX16" fmla="*/ 1918521 w 3086852"/>
                <a:gd name="connsiteY16" fmla="*/ 469354 h 1836850"/>
                <a:gd name="connsiteX17" fmla="*/ 1692170 w 3086852"/>
                <a:gd name="connsiteY17" fmla="*/ 148111 h 1836850"/>
                <a:gd name="connsiteX18" fmla="*/ 1624738 w 3086852"/>
                <a:gd name="connsiteY18" fmla="*/ 196493 h 1836850"/>
                <a:gd name="connsiteX19" fmla="*/ 1524399 w 3086852"/>
                <a:gd name="connsiteY19" fmla="*/ 181124 h 1836850"/>
                <a:gd name="connsiteX20" fmla="*/ 1498096 w 3086852"/>
                <a:gd name="connsiteY20" fmla="*/ 208079 h 1836850"/>
                <a:gd name="connsiteX21" fmla="*/ 1404444 w 3086852"/>
                <a:gd name="connsiteY21" fmla="*/ 407389 h 1836850"/>
                <a:gd name="connsiteX22" fmla="*/ 1125464 w 3086852"/>
                <a:gd name="connsiteY22" fmla="*/ 344478 h 1836850"/>
                <a:gd name="connsiteX23" fmla="*/ 881305 w 3086852"/>
                <a:gd name="connsiteY23" fmla="*/ 45754 h 1836850"/>
                <a:gd name="connsiteX0" fmla="*/ 883220 w 3088767"/>
                <a:gd name="connsiteY0" fmla="*/ 45754 h 1836850"/>
                <a:gd name="connsiteX1" fmla="*/ 456676 w 3088767"/>
                <a:gd name="connsiteY1" fmla="*/ 6246 h 1836850"/>
                <a:gd name="connsiteX2" fmla="*/ 137200 w 3088767"/>
                <a:gd name="connsiteY2" fmla="*/ 98552 h 1836850"/>
                <a:gd name="connsiteX3" fmla="*/ 2273 w 3088767"/>
                <a:gd name="connsiteY3" fmla="*/ 394395 h 1836850"/>
                <a:gd name="connsiteX4" fmla="*/ 93859 w 3088767"/>
                <a:gd name="connsiteY4" fmla="*/ 788151 h 1836850"/>
                <a:gd name="connsiteX5" fmla="*/ 565446 w 3088767"/>
                <a:gd name="connsiteY5" fmla="*/ 1072625 h 1836850"/>
                <a:gd name="connsiteX6" fmla="*/ 1068604 w 3088767"/>
                <a:gd name="connsiteY6" fmla="*/ 1312554 h 1836850"/>
                <a:gd name="connsiteX7" fmla="*/ 1323220 w 3088767"/>
                <a:gd name="connsiteY7" fmla="*/ 1423389 h 1836850"/>
                <a:gd name="connsiteX8" fmla="*/ 1464863 w 3088767"/>
                <a:gd name="connsiteY8" fmla="*/ 1541226 h 1836850"/>
                <a:gd name="connsiteX9" fmla="*/ 1792251 w 3088767"/>
                <a:gd name="connsiteY9" fmla="*/ 1730760 h 1836850"/>
                <a:gd name="connsiteX10" fmla="*/ 2315355 w 3088767"/>
                <a:gd name="connsiteY10" fmla="*/ 1833343 h 1836850"/>
                <a:gd name="connsiteX11" fmla="*/ 2905211 w 3088767"/>
                <a:gd name="connsiteY11" fmla="*/ 1784014 h 1836850"/>
                <a:gd name="connsiteX12" fmla="*/ 3084588 w 3088767"/>
                <a:gd name="connsiteY12" fmla="*/ 1514686 h 1836850"/>
                <a:gd name="connsiteX13" fmla="*/ 2996046 w 3088767"/>
                <a:gd name="connsiteY13" fmla="*/ 1206143 h 1836850"/>
                <a:gd name="connsiteX14" fmla="*/ 2613658 w 3088767"/>
                <a:gd name="connsiteY14" fmla="*/ 802414 h 1836850"/>
                <a:gd name="connsiteX15" fmla="*/ 2083349 w 3088767"/>
                <a:gd name="connsiteY15" fmla="*/ 564247 h 1836850"/>
                <a:gd name="connsiteX16" fmla="*/ 1920436 w 3088767"/>
                <a:gd name="connsiteY16" fmla="*/ 469354 h 1836850"/>
                <a:gd name="connsiteX17" fmla="*/ 1694085 w 3088767"/>
                <a:gd name="connsiteY17" fmla="*/ 148111 h 1836850"/>
                <a:gd name="connsiteX18" fmla="*/ 1626653 w 3088767"/>
                <a:gd name="connsiteY18" fmla="*/ 196493 h 1836850"/>
                <a:gd name="connsiteX19" fmla="*/ 1526314 w 3088767"/>
                <a:gd name="connsiteY19" fmla="*/ 181124 h 1836850"/>
                <a:gd name="connsiteX20" fmla="*/ 1500011 w 3088767"/>
                <a:gd name="connsiteY20" fmla="*/ 208079 h 1836850"/>
                <a:gd name="connsiteX21" fmla="*/ 1406359 w 3088767"/>
                <a:gd name="connsiteY21" fmla="*/ 407389 h 1836850"/>
                <a:gd name="connsiteX22" fmla="*/ 1127379 w 3088767"/>
                <a:gd name="connsiteY22" fmla="*/ 344478 h 1836850"/>
                <a:gd name="connsiteX23" fmla="*/ 883220 w 3088767"/>
                <a:gd name="connsiteY23" fmla="*/ 45754 h 1836850"/>
                <a:gd name="connsiteX0" fmla="*/ 881783 w 3087330"/>
                <a:gd name="connsiteY0" fmla="*/ 45754 h 1836850"/>
                <a:gd name="connsiteX1" fmla="*/ 455239 w 3087330"/>
                <a:gd name="connsiteY1" fmla="*/ 6246 h 1836850"/>
                <a:gd name="connsiteX2" fmla="*/ 135763 w 3087330"/>
                <a:gd name="connsiteY2" fmla="*/ 98552 h 1836850"/>
                <a:gd name="connsiteX3" fmla="*/ 836 w 3087330"/>
                <a:gd name="connsiteY3" fmla="*/ 394395 h 1836850"/>
                <a:gd name="connsiteX4" fmla="*/ 92422 w 3087330"/>
                <a:gd name="connsiteY4" fmla="*/ 788151 h 1836850"/>
                <a:gd name="connsiteX5" fmla="*/ 351358 w 3087330"/>
                <a:gd name="connsiteY5" fmla="*/ 1079713 h 1836850"/>
                <a:gd name="connsiteX6" fmla="*/ 1067167 w 3087330"/>
                <a:gd name="connsiteY6" fmla="*/ 1312554 h 1836850"/>
                <a:gd name="connsiteX7" fmla="*/ 1321783 w 3087330"/>
                <a:gd name="connsiteY7" fmla="*/ 1423389 h 1836850"/>
                <a:gd name="connsiteX8" fmla="*/ 1463426 w 3087330"/>
                <a:gd name="connsiteY8" fmla="*/ 1541226 h 1836850"/>
                <a:gd name="connsiteX9" fmla="*/ 1790814 w 3087330"/>
                <a:gd name="connsiteY9" fmla="*/ 1730760 h 1836850"/>
                <a:gd name="connsiteX10" fmla="*/ 2313918 w 3087330"/>
                <a:gd name="connsiteY10" fmla="*/ 1833343 h 1836850"/>
                <a:gd name="connsiteX11" fmla="*/ 2903774 w 3087330"/>
                <a:gd name="connsiteY11" fmla="*/ 1784014 h 1836850"/>
                <a:gd name="connsiteX12" fmla="*/ 3083151 w 3087330"/>
                <a:gd name="connsiteY12" fmla="*/ 1514686 h 1836850"/>
                <a:gd name="connsiteX13" fmla="*/ 2994609 w 3087330"/>
                <a:gd name="connsiteY13" fmla="*/ 1206143 h 1836850"/>
                <a:gd name="connsiteX14" fmla="*/ 2612221 w 3087330"/>
                <a:gd name="connsiteY14" fmla="*/ 802414 h 1836850"/>
                <a:gd name="connsiteX15" fmla="*/ 2081912 w 3087330"/>
                <a:gd name="connsiteY15" fmla="*/ 564247 h 1836850"/>
                <a:gd name="connsiteX16" fmla="*/ 1918999 w 3087330"/>
                <a:gd name="connsiteY16" fmla="*/ 469354 h 1836850"/>
                <a:gd name="connsiteX17" fmla="*/ 1692648 w 3087330"/>
                <a:gd name="connsiteY17" fmla="*/ 148111 h 1836850"/>
                <a:gd name="connsiteX18" fmla="*/ 1625216 w 3087330"/>
                <a:gd name="connsiteY18" fmla="*/ 196493 h 1836850"/>
                <a:gd name="connsiteX19" fmla="*/ 1524877 w 3087330"/>
                <a:gd name="connsiteY19" fmla="*/ 181124 h 1836850"/>
                <a:gd name="connsiteX20" fmla="*/ 1498574 w 3087330"/>
                <a:gd name="connsiteY20" fmla="*/ 208079 h 1836850"/>
                <a:gd name="connsiteX21" fmla="*/ 1404922 w 3087330"/>
                <a:gd name="connsiteY21" fmla="*/ 407389 h 1836850"/>
                <a:gd name="connsiteX22" fmla="*/ 1125942 w 3087330"/>
                <a:gd name="connsiteY22" fmla="*/ 344478 h 1836850"/>
                <a:gd name="connsiteX23" fmla="*/ 881783 w 3087330"/>
                <a:gd name="connsiteY23" fmla="*/ 45754 h 1836850"/>
                <a:gd name="connsiteX0" fmla="*/ 881918 w 3087465"/>
                <a:gd name="connsiteY0" fmla="*/ 45754 h 1836850"/>
                <a:gd name="connsiteX1" fmla="*/ 455374 w 3087465"/>
                <a:gd name="connsiteY1" fmla="*/ 6246 h 1836850"/>
                <a:gd name="connsiteX2" fmla="*/ 135898 w 3087465"/>
                <a:gd name="connsiteY2" fmla="*/ 98552 h 1836850"/>
                <a:gd name="connsiteX3" fmla="*/ 971 w 3087465"/>
                <a:gd name="connsiteY3" fmla="*/ 394395 h 1836850"/>
                <a:gd name="connsiteX4" fmla="*/ 92557 w 3087465"/>
                <a:gd name="connsiteY4" fmla="*/ 788151 h 1836850"/>
                <a:gd name="connsiteX5" fmla="*/ 351493 w 3087465"/>
                <a:gd name="connsiteY5" fmla="*/ 1079713 h 1836850"/>
                <a:gd name="connsiteX6" fmla="*/ 1067302 w 3087465"/>
                <a:gd name="connsiteY6" fmla="*/ 1312554 h 1836850"/>
                <a:gd name="connsiteX7" fmla="*/ 1321918 w 3087465"/>
                <a:gd name="connsiteY7" fmla="*/ 1423389 h 1836850"/>
                <a:gd name="connsiteX8" fmla="*/ 1463561 w 3087465"/>
                <a:gd name="connsiteY8" fmla="*/ 1541226 h 1836850"/>
                <a:gd name="connsiteX9" fmla="*/ 1790949 w 3087465"/>
                <a:gd name="connsiteY9" fmla="*/ 1730760 h 1836850"/>
                <a:gd name="connsiteX10" fmla="*/ 2314053 w 3087465"/>
                <a:gd name="connsiteY10" fmla="*/ 1833343 h 1836850"/>
                <a:gd name="connsiteX11" fmla="*/ 2903909 w 3087465"/>
                <a:gd name="connsiteY11" fmla="*/ 1784014 h 1836850"/>
                <a:gd name="connsiteX12" fmla="*/ 3083286 w 3087465"/>
                <a:gd name="connsiteY12" fmla="*/ 1514686 h 1836850"/>
                <a:gd name="connsiteX13" fmla="*/ 2994744 w 3087465"/>
                <a:gd name="connsiteY13" fmla="*/ 1206143 h 1836850"/>
                <a:gd name="connsiteX14" fmla="*/ 2612356 w 3087465"/>
                <a:gd name="connsiteY14" fmla="*/ 802414 h 1836850"/>
                <a:gd name="connsiteX15" fmla="*/ 2082047 w 3087465"/>
                <a:gd name="connsiteY15" fmla="*/ 564247 h 1836850"/>
                <a:gd name="connsiteX16" fmla="*/ 1919134 w 3087465"/>
                <a:gd name="connsiteY16" fmla="*/ 469354 h 1836850"/>
                <a:gd name="connsiteX17" fmla="*/ 1692783 w 3087465"/>
                <a:gd name="connsiteY17" fmla="*/ 148111 h 1836850"/>
                <a:gd name="connsiteX18" fmla="*/ 1625351 w 3087465"/>
                <a:gd name="connsiteY18" fmla="*/ 196493 h 1836850"/>
                <a:gd name="connsiteX19" fmla="*/ 1525012 w 3087465"/>
                <a:gd name="connsiteY19" fmla="*/ 181124 h 1836850"/>
                <a:gd name="connsiteX20" fmla="*/ 1498709 w 3087465"/>
                <a:gd name="connsiteY20" fmla="*/ 208079 h 1836850"/>
                <a:gd name="connsiteX21" fmla="*/ 1405057 w 3087465"/>
                <a:gd name="connsiteY21" fmla="*/ 407389 h 1836850"/>
                <a:gd name="connsiteX22" fmla="*/ 1126077 w 3087465"/>
                <a:gd name="connsiteY22" fmla="*/ 344478 h 1836850"/>
                <a:gd name="connsiteX23" fmla="*/ 881918 w 3087465"/>
                <a:gd name="connsiteY23" fmla="*/ 45754 h 1836850"/>
                <a:gd name="connsiteX0" fmla="*/ 884661 w 3090208"/>
                <a:gd name="connsiteY0" fmla="*/ 45754 h 1836850"/>
                <a:gd name="connsiteX1" fmla="*/ 458117 w 3090208"/>
                <a:gd name="connsiteY1" fmla="*/ 6246 h 1836850"/>
                <a:gd name="connsiteX2" fmla="*/ 138641 w 3090208"/>
                <a:gd name="connsiteY2" fmla="*/ 98552 h 1836850"/>
                <a:gd name="connsiteX3" fmla="*/ 3714 w 3090208"/>
                <a:gd name="connsiteY3" fmla="*/ 394395 h 1836850"/>
                <a:gd name="connsiteX4" fmla="*/ 70490 w 3090208"/>
                <a:gd name="connsiteY4" fmla="*/ 781063 h 1836850"/>
                <a:gd name="connsiteX5" fmla="*/ 354236 w 3090208"/>
                <a:gd name="connsiteY5" fmla="*/ 1079713 h 1836850"/>
                <a:gd name="connsiteX6" fmla="*/ 1070045 w 3090208"/>
                <a:gd name="connsiteY6" fmla="*/ 1312554 h 1836850"/>
                <a:gd name="connsiteX7" fmla="*/ 1324661 w 3090208"/>
                <a:gd name="connsiteY7" fmla="*/ 1423389 h 1836850"/>
                <a:gd name="connsiteX8" fmla="*/ 1466304 w 3090208"/>
                <a:gd name="connsiteY8" fmla="*/ 1541226 h 1836850"/>
                <a:gd name="connsiteX9" fmla="*/ 1793692 w 3090208"/>
                <a:gd name="connsiteY9" fmla="*/ 1730760 h 1836850"/>
                <a:gd name="connsiteX10" fmla="*/ 2316796 w 3090208"/>
                <a:gd name="connsiteY10" fmla="*/ 1833343 h 1836850"/>
                <a:gd name="connsiteX11" fmla="*/ 2906652 w 3090208"/>
                <a:gd name="connsiteY11" fmla="*/ 1784014 h 1836850"/>
                <a:gd name="connsiteX12" fmla="*/ 3086029 w 3090208"/>
                <a:gd name="connsiteY12" fmla="*/ 1514686 h 1836850"/>
                <a:gd name="connsiteX13" fmla="*/ 2997487 w 3090208"/>
                <a:gd name="connsiteY13" fmla="*/ 1206143 h 1836850"/>
                <a:gd name="connsiteX14" fmla="*/ 2615099 w 3090208"/>
                <a:gd name="connsiteY14" fmla="*/ 802414 h 1836850"/>
                <a:gd name="connsiteX15" fmla="*/ 2084790 w 3090208"/>
                <a:gd name="connsiteY15" fmla="*/ 564247 h 1836850"/>
                <a:gd name="connsiteX16" fmla="*/ 1921877 w 3090208"/>
                <a:gd name="connsiteY16" fmla="*/ 469354 h 1836850"/>
                <a:gd name="connsiteX17" fmla="*/ 1695526 w 3090208"/>
                <a:gd name="connsiteY17" fmla="*/ 148111 h 1836850"/>
                <a:gd name="connsiteX18" fmla="*/ 1628094 w 3090208"/>
                <a:gd name="connsiteY18" fmla="*/ 196493 h 1836850"/>
                <a:gd name="connsiteX19" fmla="*/ 1527755 w 3090208"/>
                <a:gd name="connsiteY19" fmla="*/ 181124 h 1836850"/>
                <a:gd name="connsiteX20" fmla="*/ 1501452 w 3090208"/>
                <a:gd name="connsiteY20" fmla="*/ 208079 h 1836850"/>
                <a:gd name="connsiteX21" fmla="*/ 1407800 w 3090208"/>
                <a:gd name="connsiteY21" fmla="*/ 407389 h 1836850"/>
                <a:gd name="connsiteX22" fmla="*/ 1128820 w 3090208"/>
                <a:gd name="connsiteY22" fmla="*/ 344478 h 1836850"/>
                <a:gd name="connsiteX23" fmla="*/ 884661 w 3090208"/>
                <a:gd name="connsiteY23" fmla="*/ 45754 h 1836850"/>
                <a:gd name="connsiteX0" fmla="*/ 894027 w 3099574"/>
                <a:gd name="connsiteY0" fmla="*/ 45754 h 1836850"/>
                <a:gd name="connsiteX1" fmla="*/ 467483 w 3099574"/>
                <a:gd name="connsiteY1" fmla="*/ 6246 h 1836850"/>
                <a:gd name="connsiteX2" fmla="*/ 148007 w 3099574"/>
                <a:gd name="connsiteY2" fmla="*/ 98552 h 1836850"/>
                <a:gd name="connsiteX3" fmla="*/ 2447 w 3099574"/>
                <a:gd name="connsiteY3" fmla="*/ 397939 h 1836850"/>
                <a:gd name="connsiteX4" fmla="*/ 79856 w 3099574"/>
                <a:gd name="connsiteY4" fmla="*/ 781063 h 1836850"/>
                <a:gd name="connsiteX5" fmla="*/ 363602 w 3099574"/>
                <a:gd name="connsiteY5" fmla="*/ 1079713 h 1836850"/>
                <a:gd name="connsiteX6" fmla="*/ 1079411 w 3099574"/>
                <a:gd name="connsiteY6" fmla="*/ 1312554 h 1836850"/>
                <a:gd name="connsiteX7" fmla="*/ 1334027 w 3099574"/>
                <a:gd name="connsiteY7" fmla="*/ 1423389 h 1836850"/>
                <a:gd name="connsiteX8" fmla="*/ 1475670 w 3099574"/>
                <a:gd name="connsiteY8" fmla="*/ 1541226 h 1836850"/>
                <a:gd name="connsiteX9" fmla="*/ 1803058 w 3099574"/>
                <a:gd name="connsiteY9" fmla="*/ 1730760 h 1836850"/>
                <a:gd name="connsiteX10" fmla="*/ 2326162 w 3099574"/>
                <a:gd name="connsiteY10" fmla="*/ 1833343 h 1836850"/>
                <a:gd name="connsiteX11" fmla="*/ 2916018 w 3099574"/>
                <a:gd name="connsiteY11" fmla="*/ 1784014 h 1836850"/>
                <a:gd name="connsiteX12" fmla="*/ 3095395 w 3099574"/>
                <a:gd name="connsiteY12" fmla="*/ 1514686 h 1836850"/>
                <a:gd name="connsiteX13" fmla="*/ 3006853 w 3099574"/>
                <a:gd name="connsiteY13" fmla="*/ 1206143 h 1836850"/>
                <a:gd name="connsiteX14" fmla="*/ 2624465 w 3099574"/>
                <a:gd name="connsiteY14" fmla="*/ 802414 h 1836850"/>
                <a:gd name="connsiteX15" fmla="*/ 2094156 w 3099574"/>
                <a:gd name="connsiteY15" fmla="*/ 564247 h 1836850"/>
                <a:gd name="connsiteX16" fmla="*/ 1931243 w 3099574"/>
                <a:gd name="connsiteY16" fmla="*/ 469354 h 1836850"/>
                <a:gd name="connsiteX17" fmla="*/ 1704892 w 3099574"/>
                <a:gd name="connsiteY17" fmla="*/ 148111 h 1836850"/>
                <a:gd name="connsiteX18" fmla="*/ 1637460 w 3099574"/>
                <a:gd name="connsiteY18" fmla="*/ 196493 h 1836850"/>
                <a:gd name="connsiteX19" fmla="*/ 1537121 w 3099574"/>
                <a:gd name="connsiteY19" fmla="*/ 181124 h 1836850"/>
                <a:gd name="connsiteX20" fmla="*/ 1510818 w 3099574"/>
                <a:gd name="connsiteY20" fmla="*/ 208079 h 1836850"/>
                <a:gd name="connsiteX21" fmla="*/ 1417166 w 3099574"/>
                <a:gd name="connsiteY21" fmla="*/ 407389 h 1836850"/>
                <a:gd name="connsiteX22" fmla="*/ 1138186 w 3099574"/>
                <a:gd name="connsiteY22" fmla="*/ 344478 h 1836850"/>
                <a:gd name="connsiteX23" fmla="*/ 894027 w 3099574"/>
                <a:gd name="connsiteY23" fmla="*/ 45754 h 1836850"/>
                <a:gd name="connsiteX0" fmla="*/ 894027 w 3099574"/>
                <a:gd name="connsiteY0" fmla="*/ 45185 h 1836281"/>
                <a:gd name="connsiteX1" fmla="*/ 467483 w 3099574"/>
                <a:gd name="connsiteY1" fmla="*/ 5677 h 1836281"/>
                <a:gd name="connsiteX2" fmla="*/ 148007 w 3099574"/>
                <a:gd name="connsiteY2" fmla="*/ 97983 h 1836281"/>
                <a:gd name="connsiteX3" fmla="*/ 2447 w 3099574"/>
                <a:gd name="connsiteY3" fmla="*/ 397370 h 1836281"/>
                <a:gd name="connsiteX4" fmla="*/ 79856 w 3099574"/>
                <a:gd name="connsiteY4" fmla="*/ 780494 h 1836281"/>
                <a:gd name="connsiteX5" fmla="*/ 363602 w 3099574"/>
                <a:gd name="connsiteY5" fmla="*/ 1079144 h 1836281"/>
                <a:gd name="connsiteX6" fmla="*/ 1079411 w 3099574"/>
                <a:gd name="connsiteY6" fmla="*/ 1311985 h 1836281"/>
                <a:gd name="connsiteX7" fmla="*/ 1334027 w 3099574"/>
                <a:gd name="connsiteY7" fmla="*/ 1422820 h 1836281"/>
                <a:gd name="connsiteX8" fmla="*/ 1475670 w 3099574"/>
                <a:gd name="connsiteY8" fmla="*/ 1540657 h 1836281"/>
                <a:gd name="connsiteX9" fmla="*/ 1803058 w 3099574"/>
                <a:gd name="connsiteY9" fmla="*/ 1730191 h 1836281"/>
                <a:gd name="connsiteX10" fmla="*/ 2326162 w 3099574"/>
                <a:gd name="connsiteY10" fmla="*/ 1832774 h 1836281"/>
                <a:gd name="connsiteX11" fmla="*/ 2916018 w 3099574"/>
                <a:gd name="connsiteY11" fmla="*/ 1783445 h 1836281"/>
                <a:gd name="connsiteX12" fmla="*/ 3095395 w 3099574"/>
                <a:gd name="connsiteY12" fmla="*/ 1514117 h 1836281"/>
                <a:gd name="connsiteX13" fmla="*/ 3006853 w 3099574"/>
                <a:gd name="connsiteY13" fmla="*/ 1205574 h 1836281"/>
                <a:gd name="connsiteX14" fmla="*/ 2624465 w 3099574"/>
                <a:gd name="connsiteY14" fmla="*/ 801845 h 1836281"/>
                <a:gd name="connsiteX15" fmla="*/ 2094156 w 3099574"/>
                <a:gd name="connsiteY15" fmla="*/ 563678 h 1836281"/>
                <a:gd name="connsiteX16" fmla="*/ 1931243 w 3099574"/>
                <a:gd name="connsiteY16" fmla="*/ 468785 h 1836281"/>
                <a:gd name="connsiteX17" fmla="*/ 1704892 w 3099574"/>
                <a:gd name="connsiteY17" fmla="*/ 147542 h 1836281"/>
                <a:gd name="connsiteX18" fmla="*/ 1637460 w 3099574"/>
                <a:gd name="connsiteY18" fmla="*/ 195924 h 1836281"/>
                <a:gd name="connsiteX19" fmla="*/ 1537121 w 3099574"/>
                <a:gd name="connsiteY19" fmla="*/ 180555 h 1836281"/>
                <a:gd name="connsiteX20" fmla="*/ 1510818 w 3099574"/>
                <a:gd name="connsiteY20" fmla="*/ 207510 h 1836281"/>
                <a:gd name="connsiteX21" fmla="*/ 1417166 w 3099574"/>
                <a:gd name="connsiteY21" fmla="*/ 406820 h 1836281"/>
                <a:gd name="connsiteX22" fmla="*/ 1148819 w 3099574"/>
                <a:gd name="connsiteY22" fmla="*/ 329733 h 1836281"/>
                <a:gd name="connsiteX23" fmla="*/ 894027 w 3099574"/>
                <a:gd name="connsiteY23" fmla="*/ 45185 h 1836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99574" h="1836281">
                  <a:moveTo>
                    <a:pt x="894027" y="45185"/>
                  </a:moveTo>
                  <a:cubicBezTo>
                    <a:pt x="780471" y="-8824"/>
                    <a:pt x="591820" y="-3123"/>
                    <a:pt x="467483" y="5677"/>
                  </a:cubicBezTo>
                  <a:cubicBezTo>
                    <a:pt x="343146" y="14477"/>
                    <a:pt x="225513" y="32701"/>
                    <a:pt x="148007" y="97983"/>
                  </a:cubicBezTo>
                  <a:cubicBezTo>
                    <a:pt x="70501" y="163265"/>
                    <a:pt x="13805" y="283618"/>
                    <a:pt x="2447" y="397370"/>
                  </a:cubicBezTo>
                  <a:cubicBezTo>
                    <a:pt x="-8911" y="511122"/>
                    <a:pt x="19664" y="666865"/>
                    <a:pt x="79856" y="780494"/>
                  </a:cubicBezTo>
                  <a:cubicBezTo>
                    <a:pt x="140048" y="894123"/>
                    <a:pt x="197010" y="990562"/>
                    <a:pt x="363602" y="1079144"/>
                  </a:cubicBezTo>
                  <a:cubicBezTo>
                    <a:pt x="530194" y="1167726"/>
                    <a:pt x="917674" y="1254706"/>
                    <a:pt x="1079411" y="1311985"/>
                  </a:cubicBezTo>
                  <a:cubicBezTo>
                    <a:pt x="1241149" y="1369264"/>
                    <a:pt x="1267984" y="1384708"/>
                    <a:pt x="1334027" y="1422820"/>
                  </a:cubicBezTo>
                  <a:cubicBezTo>
                    <a:pt x="1400070" y="1460932"/>
                    <a:pt x="1405999" y="1492464"/>
                    <a:pt x="1475670" y="1540657"/>
                  </a:cubicBezTo>
                  <a:cubicBezTo>
                    <a:pt x="1545341" y="1588850"/>
                    <a:pt x="1661309" y="1681505"/>
                    <a:pt x="1803058" y="1730191"/>
                  </a:cubicBezTo>
                  <a:cubicBezTo>
                    <a:pt x="1944807" y="1778877"/>
                    <a:pt x="2140669" y="1823898"/>
                    <a:pt x="2326162" y="1832774"/>
                  </a:cubicBezTo>
                  <a:cubicBezTo>
                    <a:pt x="2511655" y="1841650"/>
                    <a:pt x="2787813" y="1836554"/>
                    <a:pt x="2916018" y="1783445"/>
                  </a:cubicBezTo>
                  <a:cubicBezTo>
                    <a:pt x="3044223" y="1730336"/>
                    <a:pt x="3080256" y="1610429"/>
                    <a:pt x="3095395" y="1514117"/>
                  </a:cubicBezTo>
                  <a:cubicBezTo>
                    <a:pt x="3110534" y="1417805"/>
                    <a:pt x="3085341" y="1324286"/>
                    <a:pt x="3006853" y="1205574"/>
                  </a:cubicBezTo>
                  <a:cubicBezTo>
                    <a:pt x="2928365" y="1086862"/>
                    <a:pt x="2776581" y="908828"/>
                    <a:pt x="2624465" y="801845"/>
                  </a:cubicBezTo>
                  <a:cubicBezTo>
                    <a:pt x="2472349" y="694862"/>
                    <a:pt x="2209693" y="619188"/>
                    <a:pt x="2094156" y="563678"/>
                  </a:cubicBezTo>
                  <a:cubicBezTo>
                    <a:pt x="1978619" y="508168"/>
                    <a:pt x="1996120" y="538141"/>
                    <a:pt x="1931243" y="468785"/>
                  </a:cubicBezTo>
                  <a:cubicBezTo>
                    <a:pt x="1866366" y="399429"/>
                    <a:pt x="1751739" y="259165"/>
                    <a:pt x="1704892" y="147542"/>
                  </a:cubicBezTo>
                  <a:cubicBezTo>
                    <a:pt x="1670745" y="185144"/>
                    <a:pt x="1665422" y="190422"/>
                    <a:pt x="1637460" y="195924"/>
                  </a:cubicBezTo>
                  <a:cubicBezTo>
                    <a:pt x="1609498" y="201426"/>
                    <a:pt x="1555582" y="179682"/>
                    <a:pt x="1537121" y="180555"/>
                  </a:cubicBezTo>
                  <a:cubicBezTo>
                    <a:pt x="1518660" y="181428"/>
                    <a:pt x="1531869" y="175620"/>
                    <a:pt x="1510818" y="207510"/>
                  </a:cubicBezTo>
                  <a:cubicBezTo>
                    <a:pt x="1510086" y="259063"/>
                    <a:pt x="1479271" y="384087"/>
                    <a:pt x="1417166" y="406820"/>
                  </a:cubicBezTo>
                  <a:cubicBezTo>
                    <a:pt x="1355061" y="429553"/>
                    <a:pt x="1227542" y="385243"/>
                    <a:pt x="1148819" y="329733"/>
                  </a:cubicBezTo>
                  <a:cubicBezTo>
                    <a:pt x="1070096" y="274223"/>
                    <a:pt x="1007583" y="99194"/>
                    <a:pt x="894027" y="45185"/>
                  </a:cubicBezTo>
                  <a:close/>
                </a:path>
              </a:pathLst>
            </a:custGeom>
            <a:solidFill>
              <a:srgbClr val="C47761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19" name="Freeform 233">
              <a:extLst>
                <a:ext uri="{FF2B5EF4-FFF2-40B4-BE49-F238E27FC236}">
                  <a16:creationId xmlns:a16="http://schemas.microsoft.com/office/drawing/2014/main" id="{8D1ADEFF-44FA-490A-8462-D812E96F0B40}"/>
                </a:ext>
              </a:extLst>
            </p:cNvPr>
            <p:cNvSpPr/>
            <p:nvPr/>
          </p:nvSpPr>
          <p:spPr>
            <a:xfrm>
              <a:off x="6164581" y="1977583"/>
              <a:ext cx="1085126" cy="921957"/>
            </a:xfrm>
            <a:custGeom>
              <a:avLst/>
              <a:gdLst>
                <a:gd name="connsiteX0" fmla="*/ 573486 w 999101"/>
                <a:gd name="connsiteY0" fmla="*/ 31798 h 1077380"/>
                <a:gd name="connsiteX1" fmla="*/ 816248 w 999101"/>
                <a:gd name="connsiteY1" fmla="*/ 258375 h 1077380"/>
                <a:gd name="connsiteX2" fmla="*/ 965950 w 999101"/>
                <a:gd name="connsiteY2" fmla="*/ 493044 h 1077380"/>
                <a:gd name="connsiteX3" fmla="*/ 990226 w 999101"/>
                <a:gd name="connsiteY3" fmla="*/ 796495 h 1077380"/>
                <a:gd name="connsiteX4" fmla="*/ 848616 w 999101"/>
                <a:gd name="connsiteY4" fmla="*/ 950244 h 1077380"/>
                <a:gd name="connsiteX5" fmla="*/ 528980 w 999101"/>
                <a:gd name="connsiteY5" fmla="*/ 1035210 h 1077380"/>
                <a:gd name="connsiteX6" fmla="*/ 128425 w 999101"/>
                <a:gd name="connsiteY6" fmla="*/ 1014980 h 1077380"/>
                <a:gd name="connsiteX7" fmla="*/ 27274 w 999101"/>
                <a:gd name="connsiteY7" fmla="*/ 1002842 h 1077380"/>
                <a:gd name="connsiteX8" fmla="*/ 573486 w 999101"/>
                <a:gd name="connsiteY8" fmla="*/ 31798 h 1077380"/>
                <a:gd name="connsiteX0" fmla="*/ 445061 w 870676"/>
                <a:gd name="connsiteY0" fmla="*/ 32535 h 1038570"/>
                <a:gd name="connsiteX1" fmla="*/ 687823 w 870676"/>
                <a:gd name="connsiteY1" fmla="*/ 259112 h 1038570"/>
                <a:gd name="connsiteX2" fmla="*/ 837525 w 870676"/>
                <a:gd name="connsiteY2" fmla="*/ 493781 h 1038570"/>
                <a:gd name="connsiteX3" fmla="*/ 861801 w 870676"/>
                <a:gd name="connsiteY3" fmla="*/ 797232 h 1038570"/>
                <a:gd name="connsiteX4" fmla="*/ 720191 w 870676"/>
                <a:gd name="connsiteY4" fmla="*/ 950981 h 1038570"/>
                <a:gd name="connsiteX5" fmla="*/ 400555 w 870676"/>
                <a:gd name="connsiteY5" fmla="*/ 1035947 h 1038570"/>
                <a:gd name="connsiteX6" fmla="*/ 0 w 870676"/>
                <a:gd name="connsiteY6" fmla="*/ 1015717 h 1038570"/>
                <a:gd name="connsiteX7" fmla="*/ 445061 w 870676"/>
                <a:gd name="connsiteY7" fmla="*/ 32535 h 1038570"/>
                <a:gd name="connsiteX0" fmla="*/ 578580 w 1004195"/>
                <a:gd name="connsiteY0" fmla="*/ 31555 h 1036064"/>
                <a:gd name="connsiteX1" fmla="*/ 821342 w 1004195"/>
                <a:gd name="connsiteY1" fmla="*/ 258132 h 1036064"/>
                <a:gd name="connsiteX2" fmla="*/ 971044 w 1004195"/>
                <a:gd name="connsiteY2" fmla="*/ 492801 h 1036064"/>
                <a:gd name="connsiteX3" fmla="*/ 995320 w 1004195"/>
                <a:gd name="connsiteY3" fmla="*/ 796252 h 1036064"/>
                <a:gd name="connsiteX4" fmla="*/ 853710 w 1004195"/>
                <a:gd name="connsiteY4" fmla="*/ 950001 h 1036064"/>
                <a:gd name="connsiteX5" fmla="*/ 534074 w 1004195"/>
                <a:gd name="connsiteY5" fmla="*/ 1034967 h 1036064"/>
                <a:gd name="connsiteX6" fmla="*/ 0 w 1004195"/>
                <a:gd name="connsiteY6" fmla="*/ 998553 h 1036064"/>
                <a:gd name="connsiteX7" fmla="*/ 578580 w 1004195"/>
                <a:gd name="connsiteY7" fmla="*/ 31555 h 1036064"/>
                <a:gd name="connsiteX0" fmla="*/ 578580 w 1004195"/>
                <a:gd name="connsiteY0" fmla="*/ 31555 h 1036064"/>
                <a:gd name="connsiteX1" fmla="*/ 821342 w 1004195"/>
                <a:gd name="connsiteY1" fmla="*/ 258132 h 1036064"/>
                <a:gd name="connsiteX2" fmla="*/ 971044 w 1004195"/>
                <a:gd name="connsiteY2" fmla="*/ 492801 h 1036064"/>
                <a:gd name="connsiteX3" fmla="*/ 995320 w 1004195"/>
                <a:gd name="connsiteY3" fmla="*/ 796252 h 1036064"/>
                <a:gd name="connsiteX4" fmla="*/ 853710 w 1004195"/>
                <a:gd name="connsiteY4" fmla="*/ 950001 h 1036064"/>
                <a:gd name="connsiteX5" fmla="*/ 534074 w 1004195"/>
                <a:gd name="connsiteY5" fmla="*/ 1034967 h 1036064"/>
                <a:gd name="connsiteX6" fmla="*/ 0 w 1004195"/>
                <a:gd name="connsiteY6" fmla="*/ 998553 h 1036064"/>
                <a:gd name="connsiteX7" fmla="*/ 578580 w 1004195"/>
                <a:gd name="connsiteY7" fmla="*/ 31555 h 1036064"/>
                <a:gd name="connsiteX0" fmla="*/ 578580 w 1004195"/>
                <a:gd name="connsiteY0" fmla="*/ 31555 h 1036064"/>
                <a:gd name="connsiteX1" fmla="*/ 821342 w 1004195"/>
                <a:gd name="connsiteY1" fmla="*/ 258132 h 1036064"/>
                <a:gd name="connsiteX2" fmla="*/ 971044 w 1004195"/>
                <a:gd name="connsiteY2" fmla="*/ 492801 h 1036064"/>
                <a:gd name="connsiteX3" fmla="*/ 995320 w 1004195"/>
                <a:gd name="connsiteY3" fmla="*/ 796252 h 1036064"/>
                <a:gd name="connsiteX4" fmla="*/ 853710 w 1004195"/>
                <a:gd name="connsiteY4" fmla="*/ 950001 h 1036064"/>
                <a:gd name="connsiteX5" fmla="*/ 534074 w 1004195"/>
                <a:gd name="connsiteY5" fmla="*/ 1034967 h 1036064"/>
                <a:gd name="connsiteX6" fmla="*/ 0 w 1004195"/>
                <a:gd name="connsiteY6" fmla="*/ 998553 h 1036064"/>
                <a:gd name="connsiteX7" fmla="*/ 578580 w 1004195"/>
                <a:gd name="connsiteY7" fmla="*/ 31555 h 1036064"/>
                <a:gd name="connsiteX0" fmla="*/ 578580 w 1004195"/>
                <a:gd name="connsiteY0" fmla="*/ 0 h 1004509"/>
                <a:gd name="connsiteX1" fmla="*/ 821342 w 1004195"/>
                <a:gd name="connsiteY1" fmla="*/ 226577 h 1004509"/>
                <a:gd name="connsiteX2" fmla="*/ 971044 w 1004195"/>
                <a:gd name="connsiteY2" fmla="*/ 461246 h 1004509"/>
                <a:gd name="connsiteX3" fmla="*/ 995320 w 1004195"/>
                <a:gd name="connsiteY3" fmla="*/ 764697 h 1004509"/>
                <a:gd name="connsiteX4" fmla="*/ 853710 w 1004195"/>
                <a:gd name="connsiteY4" fmla="*/ 918446 h 1004509"/>
                <a:gd name="connsiteX5" fmla="*/ 534074 w 1004195"/>
                <a:gd name="connsiteY5" fmla="*/ 1003412 h 1004509"/>
                <a:gd name="connsiteX6" fmla="*/ 0 w 1004195"/>
                <a:gd name="connsiteY6" fmla="*/ 966998 h 1004509"/>
                <a:gd name="connsiteX7" fmla="*/ 578580 w 1004195"/>
                <a:gd name="connsiteY7" fmla="*/ 0 h 1004509"/>
                <a:gd name="connsiteX0" fmla="*/ 679731 w 1004195"/>
                <a:gd name="connsiteY0" fmla="*/ 0 h 907405"/>
                <a:gd name="connsiteX1" fmla="*/ 821342 w 1004195"/>
                <a:gd name="connsiteY1" fmla="*/ 129473 h 907405"/>
                <a:gd name="connsiteX2" fmla="*/ 971044 w 1004195"/>
                <a:gd name="connsiteY2" fmla="*/ 364142 h 907405"/>
                <a:gd name="connsiteX3" fmla="*/ 995320 w 1004195"/>
                <a:gd name="connsiteY3" fmla="*/ 667593 h 907405"/>
                <a:gd name="connsiteX4" fmla="*/ 853710 w 1004195"/>
                <a:gd name="connsiteY4" fmla="*/ 821342 h 907405"/>
                <a:gd name="connsiteX5" fmla="*/ 534074 w 1004195"/>
                <a:gd name="connsiteY5" fmla="*/ 906308 h 907405"/>
                <a:gd name="connsiteX6" fmla="*/ 0 w 1004195"/>
                <a:gd name="connsiteY6" fmla="*/ 869894 h 907405"/>
                <a:gd name="connsiteX7" fmla="*/ 679731 w 1004195"/>
                <a:gd name="connsiteY7" fmla="*/ 0 h 907405"/>
                <a:gd name="connsiteX0" fmla="*/ 841572 w 1166036"/>
                <a:gd name="connsiteY0" fmla="*/ 0 h 906695"/>
                <a:gd name="connsiteX1" fmla="*/ 983183 w 1166036"/>
                <a:gd name="connsiteY1" fmla="*/ 129473 h 906695"/>
                <a:gd name="connsiteX2" fmla="*/ 1132885 w 1166036"/>
                <a:gd name="connsiteY2" fmla="*/ 364142 h 906695"/>
                <a:gd name="connsiteX3" fmla="*/ 1157161 w 1166036"/>
                <a:gd name="connsiteY3" fmla="*/ 667593 h 906695"/>
                <a:gd name="connsiteX4" fmla="*/ 1015551 w 1166036"/>
                <a:gd name="connsiteY4" fmla="*/ 821342 h 906695"/>
                <a:gd name="connsiteX5" fmla="*/ 695915 w 1166036"/>
                <a:gd name="connsiteY5" fmla="*/ 906308 h 906695"/>
                <a:gd name="connsiteX6" fmla="*/ 0 w 1166036"/>
                <a:gd name="connsiteY6" fmla="*/ 853710 h 906695"/>
                <a:gd name="connsiteX7" fmla="*/ 841572 w 1166036"/>
                <a:gd name="connsiteY7" fmla="*/ 0 h 906695"/>
                <a:gd name="connsiteX0" fmla="*/ 849712 w 1174176"/>
                <a:gd name="connsiteY0" fmla="*/ 0 h 907616"/>
                <a:gd name="connsiteX1" fmla="*/ 991323 w 1174176"/>
                <a:gd name="connsiteY1" fmla="*/ 129473 h 907616"/>
                <a:gd name="connsiteX2" fmla="*/ 1141025 w 1174176"/>
                <a:gd name="connsiteY2" fmla="*/ 364142 h 907616"/>
                <a:gd name="connsiteX3" fmla="*/ 1165301 w 1174176"/>
                <a:gd name="connsiteY3" fmla="*/ 667593 h 907616"/>
                <a:gd name="connsiteX4" fmla="*/ 1023691 w 1174176"/>
                <a:gd name="connsiteY4" fmla="*/ 821342 h 907616"/>
                <a:gd name="connsiteX5" fmla="*/ 704055 w 1174176"/>
                <a:gd name="connsiteY5" fmla="*/ 906308 h 907616"/>
                <a:gd name="connsiteX6" fmla="*/ 8140 w 1174176"/>
                <a:gd name="connsiteY6" fmla="*/ 853710 h 907616"/>
                <a:gd name="connsiteX7" fmla="*/ 631227 w 1174176"/>
                <a:gd name="connsiteY7" fmla="*/ 683778 h 907616"/>
                <a:gd name="connsiteX8" fmla="*/ 849712 w 1174176"/>
                <a:gd name="connsiteY8" fmla="*/ 0 h 907616"/>
                <a:gd name="connsiteX0" fmla="*/ 849529 w 1173993"/>
                <a:gd name="connsiteY0" fmla="*/ 0 h 907616"/>
                <a:gd name="connsiteX1" fmla="*/ 991140 w 1173993"/>
                <a:gd name="connsiteY1" fmla="*/ 129473 h 907616"/>
                <a:gd name="connsiteX2" fmla="*/ 1140842 w 1173993"/>
                <a:gd name="connsiteY2" fmla="*/ 364142 h 907616"/>
                <a:gd name="connsiteX3" fmla="*/ 1165118 w 1173993"/>
                <a:gd name="connsiteY3" fmla="*/ 667593 h 907616"/>
                <a:gd name="connsiteX4" fmla="*/ 1023508 w 1173993"/>
                <a:gd name="connsiteY4" fmla="*/ 821342 h 907616"/>
                <a:gd name="connsiteX5" fmla="*/ 703872 w 1173993"/>
                <a:gd name="connsiteY5" fmla="*/ 906308 h 907616"/>
                <a:gd name="connsiteX6" fmla="*/ 7957 w 1173993"/>
                <a:gd name="connsiteY6" fmla="*/ 853710 h 907616"/>
                <a:gd name="connsiteX7" fmla="*/ 631044 w 1173993"/>
                <a:gd name="connsiteY7" fmla="*/ 683778 h 907616"/>
                <a:gd name="connsiteX8" fmla="*/ 885943 w 1173993"/>
                <a:gd name="connsiteY8" fmla="*/ 384372 h 907616"/>
                <a:gd name="connsiteX9" fmla="*/ 849529 w 1173993"/>
                <a:gd name="connsiteY9" fmla="*/ 0 h 907616"/>
                <a:gd name="connsiteX0" fmla="*/ 825253 w 1173993"/>
                <a:gd name="connsiteY0" fmla="*/ 0 h 931892"/>
                <a:gd name="connsiteX1" fmla="*/ 991140 w 1173993"/>
                <a:gd name="connsiteY1" fmla="*/ 153749 h 931892"/>
                <a:gd name="connsiteX2" fmla="*/ 1140842 w 1173993"/>
                <a:gd name="connsiteY2" fmla="*/ 388418 h 931892"/>
                <a:gd name="connsiteX3" fmla="*/ 1165118 w 1173993"/>
                <a:gd name="connsiteY3" fmla="*/ 691869 h 931892"/>
                <a:gd name="connsiteX4" fmla="*/ 1023508 w 1173993"/>
                <a:gd name="connsiteY4" fmla="*/ 845618 h 931892"/>
                <a:gd name="connsiteX5" fmla="*/ 703872 w 1173993"/>
                <a:gd name="connsiteY5" fmla="*/ 930584 h 931892"/>
                <a:gd name="connsiteX6" fmla="*/ 7957 w 1173993"/>
                <a:gd name="connsiteY6" fmla="*/ 877986 h 931892"/>
                <a:gd name="connsiteX7" fmla="*/ 631044 w 1173993"/>
                <a:gd name="connsiteY7" fmla="*/ 708054 h 931892"/>
                <a:gd name="connsiteX8" fmla="*/ 885943 w 1173993"/>
                <a:gd name="connsiteY8" fmla="*/ 408648 h 931892"/>
                <a:gd name="connsiteX9" fmla="*/ 825253 w 1173993"/>
                <a:gd name="connsiteY9" fmla="*/ 0 h 931892"/>
                <a:gd name="connsiteX0" fmla="*/ 622665 w 971405"/>
                <a:gd name="connsiteY0" fmla="*/ 0 h 936819"/>
                <a:gd name="connsiteX1" fmla="*/ 788552 w 971405"/>
                <a:gd name="connsiteY1" fmla="*/ 153749 h 936819"/>
                <a:gd name="connsiteX2" fmla="*/ 938254 w 971405"/>
                <a:gd name="connsiteY2" fmla="*/ 388418 h 936819"/>
                <a:gd name="connsiteX3" fmla="*/ 962530 w 971405"/>
                <a:gd name="connsiteY3" fmla="*/ 691869 h 936819"/>
                <a:gd name="connsiteX4" fmla="*/ 820920 w 971405"/>
                <a:gd name="connsiteY4" fmla="*/ 845618 h 936819"/>
                <a:gd name="connsiteX5" fmla="*/ 501284 w 971405"/>
                <a:gd name="connsiteY5" fmla="*/ 930584 h 936819"/>
                <a:gd name="connsiteX6" fmla="*/ 11716 w 971405"/>
                <a:gd name="connsiteY6" fmla="*/ 898216 h 936819"/>
                <a:gd name="connsiteX7" fmla="*/ 428456 w 971405"/>
                <a:gd name="connsiteY7" fmla="*/ 708054 h 936819"/>
                <a:gd name="connsiteX8" fmla="*/ 683355 w 971405"/>
                <a:gd name="connsiteY8" fmla="*/ 408648 h 936819"/>
                <a:gd name="connsiteX9" fmla="*/ 622665 w 971405"/>
                <a:gd name="connsiteY9" fmla="*/ 0 h 936819"/>
                <a:gd name="connsiteX0" fmla="*/ 622665 w 971405"/>
                <a:gd name="connsiteY0" fmla="*/ 0 h 936819"/>
                <a:gd name="connsiteX1" fmla="*/ 788552 w 971405"/>
                <a:gd name="connsiteY1" fmla="*/ 153749 h 936819"/>
                <a:gd name="connsiteX2" fmla="*/ 938254 w 971405"/>
                <a:gd name="connsiteY2" fmla="*/ 388418 h 936819"/>
                <a:gd name="connsiteX3" fmla="*/ 962530 w 971405"/>
                <a:gd name="connsiteY3" fmla="*/ 691869 h 936819"/>
                <a:gd name="connsiteX4" fmla="*/ 820920 w 971405"/>
                <a:gd name="connsiteY4" fmla="*/ 845618 h 936819"/>
                <a:gd name="connsiteX5" fmla="*/ 501284 w 971405"/>
                <a:gd name="connsiteY5" fmla="*/ 930584 h 936819"/>
                <a:gd name="connsiteX6" fmla="*/ 11716 w 971405"/>
                <a:gd name="connsiteY6" fmla="*/ 898216 h 936819"/>
                <a:gd name="connsiteX7" fmla="*/ 428456 w 971405"/>
                <a:gd name="connsiteY7" fmla="*/ 708054 h 936819"/>
                <a:gd name="connsiteX8" fmla="*/ 626711 w 971405"/>
                <a:gd name="connsiteY8" fmla="*/ 396510 h 936819"/>
                <a:gd name="connsiteX9" fmla="*/ 622665 w 971405"/>
                <a:gd name="connsiteY9" fmla="*/ 0 h 936819"/>
                <a:gd name="connsiteX0" fmla="*/ 626341 w 975081"/>
                <a:gd name="connsiteY0" fmla="*/ 0 h 936819"/>
                <a:gd name="connsiteX1" fmla="*/ 792228 w 975081"/>
                <a:gd name="connsiteY1" fmla="*/ 153749 h 936819"/>
                <a:gd name="connsiteX2" fmla="*/ 941930 w 975081"/>
                <a:gd name="connsiteY2" fmla="*/ 388418 h 936819"/>
                <a:gd name="connsiteX3" fmla="*/ 966206 w 975081"/>
                <a:gd name="connsiteY3" fmla="*/ 691869 h 936819"/>
                <a:gd name="connsiteX4" fmla="*/ 824596 w 975081"/>
                <a:gd name="connsiteY4" fmla="*/ 845618 h 936819"/>
                <a:gd name="connsiteX5" fmla="*/ 504960 w 975081"/>
                <a:gd name="connsiteY5" fmla="*/ 930584 h 936819"/>
                <a:gd name="connsiteX6" fmla="*/ 15392 w 975081"/>
                <a:gd name="connsiteY6" fmla="*/ 898216 h 936819"/>
                <a:gd name="connsiteX7" fmla="*/ 326935 w 975081"/>
                <a:gd name="connsiteY7" fmla="*/ 643318 h 936819"/>
                <a:gd name="connsiteX8" fmla="*/ 630387 w 975081"/>
                <a:gd name="connsiteY8" fmla="*/ 396510 h 936819"/>
                <a:gd name="connsiteX9" fmla="*/ 626341 w 975081"/>
                <a:gd name="connsiteY9" fmla="*/ 0 h 936819"/>
                <a:gd name="connsiteX0" fmla="*/ 626341 w 975081"/>
                <a:gd name="connsiteY0" fmla="*/ 0 h 936819"/>
                <a:gd name="connsiteX1" fmla="*/ 792228 w 975081"/>
                <a:gd name="connsiteY1" fmla="*/ 153749 h 936819"/>
                <a:gd name="connsiteX2" fmla="*/ 941930 w 975081"/>
                <a:gd name="connsiteY2" fmla="*/ 388418 h 936819"/>
                <a:gd name="connsiteX3" fmla="*/ 966206 w 975081"/>
                <a:gd name="connsiteY3" fmla="*/ 691869 h 936819"/>
                <a:gd name="connsiteX4" fmla="*/ 824596 w 975081"/>
                <a:gd name="connsiteY4" fmla="*/ 845618 h 936819"/>
                <a:gd name="connsiteX5" fmla="*/ 504960 w 975081"/>
                <a:gd name="connsiteY5" fmla="*/ 930584 h 936819"/>
                <a:gd name="connsiteX6" fmla="*/ 15392 w 975081"/>
                <a:gd name="connsiteY6" fmla="*/ 898216 h 936819"/>
                <a:gd name="connsiteX7" fmla="*/ 326935 w 975081"/>
                <a:gd name="connsiteY7" fmla="*/ 643318 h 936819"/>
                <a:gd name="connsiteX8" fmla="*/ 525190 w 975081"/>
                <a:gd name="connsiteY8" fmla="*/ 364142 h 936819"/>
                <a:gd name="connsiteX9" fmla="*/ 626341 w 975081"/>
                <a:gd name="connsiteY9" fmla="*/ 0 h 936819"/>
                <a:gd name="connsiteX0" fmla="*/ 628917 w 977657"/>
                <a:gd name="connsiteY0" fmla="*/ 0 h 936819"/>
                <a:gd name="connsiteX1" fmla="*/ 794804 w 977657"/>
                <a:gd name="connsiteY1" fmla="*/ 153749 h 936819"/>
                <a:gd name="connsiteX2" fmla="*/ 944506 w 977657"/>
                <a:gd name="connsiteY2" fmla="*/ 388418 h 936819"/>
                <a:gd name="connsiteX3" fmla="*/ 968782 w 977657"/>
                <a:gd name="connsiteY3" fmla="*/ 691869 h 936819"/>
                <a:gd name="connsiteX4" fmla="*/ 827172 w 977657"/>
                <a:gd name="connsiteY4" fmla="*/ 845618 h 936819"/>
                <a:gd name="connsiteX5" fmla="*/ 507536 w 977657"/>
                <a:gd name="connsiteY5" fmla="*/ 930584 h 936819"/>
                <a:gd name="connsiteX6" fmla="*/ 17968 w 977657"/>
                <a:gd name="connsiteY6" fmla="*/ 898216 h 936819"/>
                <a:gd name="connsiteX7" fmla="*/ 280959 w 977657"/>
                <a:gd name="connsiteY7" fmla="*/ 627134 h 936819"/>
                <a:gd name="connsiteX8" fmla="*/ 527766 w 977657"/>
                <a:gd name="connsiteY8" fmla="*/ 364142 h 936819"/>
                <a:gd name="connsiteX9" fmla="*/ 628917 w 977657"/>
                <a:gd name="connsiteY9" fmla="*/ 0 h 936819"/>
                <a:gd name="connsiteX0" fmla="*/ 663329 w 1012069"/>
                <a:gd name="connsiteY0" fmla="*/ 0 h 938493"/>
                <a:gd name="connsiteX1" fmla="*/ 829216 w 1012069"/>
                <a:gd name="connsiteY1" fmla="*/ 153749 h 938493"/>
                <a:gd name="connsiteX2" fmla="*/ 978918 w 1012069"/>
                <a:gd name="connsiteY2" fmla="*/ 388418 h 938493"/>
                <a:gd name="connsiteX3" fmla="*/ 1003194 w 1012069"/>
                <a:gd name="connsiteY3" fmla="*/ 691869 h 938493"/>
                <a:gd name="connsiteX4" fmla="*/ 861584 w 1012069"/>
                <a:gd name="connsiteY4" fmla="*/ 845618 h 938493"/>
                <a:gd name="connsiteX5" fmla="*/ 541948 w 1012069"/>
                <a:gd name="connsiteY5" fmla="*/ 930584 h 938493"/>
                <a:gd name="connsiteX6" fmla="*/ 15966 w 1012069"/>
                <a:gd name="connsiteY6" fmla="*/ 902262 h 938493"/>
                <a:gd name="connsiteX7" fmla="*/ 315371 w 1012069"/>
                <a:gd name="connsiteY7" fmla="*/ 627134 h 938493"/>
                <a:gd name="connsiteX8" fmla="*/ 562178 w 1012069"/>
                <a:gd name="connsiteY8" fmla="*/ 364142 h 938493"/>
                <a:gd name="connsiteX9" fmla="*/ 663329 w 1012069"/>
                <a:gd name="connsiteY9" fmla="*/ 0 h 938493"/>
                <a:gd name="connsiteX0" fmla="*/ 647363 w 996103"/>
                <a:gd name="connsiteY0" fmla="*/ 0 h 938493"/>
                <a:gd name="connsiteX1" fmla="*/ 813250 w 996103"/>
                <a:gd name="connsiteY1" fmla="*/ 153749 h 938493"/>
                <a:gd name="connsiteX2" fmla="*/ 962952 w 996103"/>
                <a:gd name="connsiteY2" fmla="*/ 388418 h 938493"/>
                <a:gd name="connsiteX3" fmla="*/ 987228 w 996103"/>
                <a:gd name="connsiteY3" fmla="*/ 691869 h 938493"/>
                <a:gd name="connsiteX4" fmla="*/ 845618 w 996103"/>
                <a:gd name="connsiteY4" fmla="*/ 845618 h 938493"/>
                <a:gd name="connsiteX5" fmla="*/ 525982 w 996103"/>
                <a:gd name="connsiteY5" fmla="*/ 930584 h 938493"/>
                <a:gd name="connsiteX6" fmla="*/ 0 w 996103"/>
                <a:gd name="connsiteY6" fmla="*/ 902262 h 938493"/>
                <a:gd name="connsiteX7" fmla="*/ 299405 w 996103"/>
                <a:gd name="connsiteY7" fmla="*/ 627134 h 938493"/>
                <a:gd name="connsiteX8" fmla="*/ 546212 w 996103"/>
                <a:gd name="connsiteY8" fmla="*/ 364142 h 938493"/>
                <a:gd name="connsiteX9" fmla="*/ 647363 w 996103"/>
                <a:gd name="connsiteY9" fmla="*/ 0 h 938493"/>
                <a:gd name="connsiteX0" fmla="*/ 647363 w 996103"/>
                <a:gd name="connsiteY0" fmla="*/ 0 h 938493"/>
                <a:gd name="connsiteX1" fmla="*/ 813250 w 996103"/>
                <a:gd name="connsiteY1" fmla="*/ 153749 h 938493"/>
                <a:gd name="connsiteX2" fmla="*/ 962952 w 996103"/>
                <a:gd name="connsiteY2" fmla="*/ 388418 h 938493"/>
                <a:gd name="connsiteX3" fmla="*/ 987228 w 996103"/>
                <a:gd name="connsiteY3" fmla="*/ 691869 h 938493"/>
                <a:gd name="connsiteX4" fmla="*/ 845618 w 996103"/>
                <a:gd name="connsiteY4" fmla="*/ 845618 h 938493"/>
                <a:gd name="connsiteX5" fmla="*/ 525982 w 996103"/>
                <a:gd name="connsiteY5" fmla="*/ 930584 h 938493"/>
                <a:gd name="connsiteX6" fmla="*/ 0 w 996103"/>
                <a:gd name="connsiteY6" fmla="*/ 902262 h 938493"/>
                <a:gd name="connsiteX7" fmla="*/ 299405 w 996103"/>
                <a:gd name="connsiteY7" fmla="*/ 627134 h 938493"/>
                <a:gd name="connsiteX8" fmla="*/ 546212 w 996103"/>
                <a:gd name="connsiteY8" fmla="*/ 364142 h 938493"/>
                <a:gd name="connsiteX9" fmla="*/ 647363 w 996103"/>
                <a:gd name="connsiteY9" fmla="*/ 0 h 938493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299405 w 996103"/>
                <a:gd name="connsiteY7" fmla="*/ 627134 h 934644"/>
                <a:gd name="connsiteX8" fmla="*/ 546212 w 996103"/>
                <a:gd name="connsiteY8" fmla="*/ 364142 h 934644"/>
                <a:gd name="connsiteX9" fmla="*/ 647363 w 996103"/>
                <a:gd name="connsiteY9" fmla="*/ 0 h 934644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299405 w 996103"/>
                <a:gd name="connsiteY7" fmla="*/ 627134 h 934644"/>
                <a:gd name="connsiteX8" fmla="*/ 606903 w 996103"/>
                <a:gd name="connsiteY8" fmla="*/ 331773 h 934644"/>
                <a:gd name="connsiteX9" fmla="*/ 647363 w 996103"/>
                <a:gd name="connsiteY9" fmla="*/ 0 h 934644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299405 w 996103"/>
                <a:gd name="connsiteY7" fmla="*/ 627134 h 934644"/>
                <a:gd name="connsiteX8" fmla="*/ 477430 w 996103"/>
                <a:gd name="connsiteY8" fmla="*/ 400556 h 934644"/>
                <a:gd name="connsiteX9" fmla="*/ 647363 w 996103"/>
                <a:gd name="connsiteY9" fmla="*/ 0 h 934644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246807 w 996103"/>
                <a:gd name="connsiteY7" fmla="*/ 667594 h 934644"/>
                <a:gd name="connsiteX8" fmla="*/ 477430 w 996103"/>
                <a:gd name="connsiteY8" fmla="*/ 400556 h 934644"/>
                <a:gd name="connsiteX9" fmla="*/ 647363 w 996103"/>
                <a:gd name="connsiteY9" fmla="*/ 0 h 934644"/>
                <a:gd name="connsiteX0" fmla="*/ 647363 w 996103"/>
                <a:gd name="connsiteY0" fmla="*/ 23164 h 957808"/>
                <a:gd name="connsiteX1" fmla="*/ 813250 w 996103"/>
                <a:gd name="connsiteY1" fmla="*/ 176913 h 957808"/>
                <a:gd name="connsiteX2" fmla="*/ 962952 w 996103"/>
                <a:gd name="connsiteY2" fmla="*/ 411582 h 957808"/>
                <a:gd name="connsiteX3" fmla="*/ 987228 w 996103"/>
                <a:gd name="connsiteY3" fmla="*/ 715033 h 957808"/>
                <a:gd name="connsiteX4" fmla="*/ 845618 w 996103"/>
                <a:gd name="connsiteY4" fmla="*/ 868782 h 957808"/>
                <a:gd name="connsiteX5" fmla="*/ 525982 w 996103"/>
                <a:gd name="connsiteY5" fmla="*/ 953748 h 957808"/>
                <a:gd name="connsiteX6" fmla="*/ 0 w 996103"/>
                <a:gd name="connsiteY6" fmla="*/ 925426 h 957808"/>
                <a:gd name="connsiteX7" fmla="*/ 246807 w 996103"/>
                <a:gd name="connsiteY7" fmla="*/ 690758 h 957808"/>
                <a:gd name="connsiteX8" fmla="*/ 647363 w 996103"/>
                <a:gd name="connsiteY8" fmla="*/ 23164 h 957808"/>
                <a:gd name="connsiteX0" fmla="*/ 647363 w 996103"/>
                <a:gd name="connsiteY0" fmla="*/ 23164 h 957808"/>
                <a:gd name="connsiteX1" fmla="*/ 813250 w 996103"/>
                <a:gd name="connsiteY1" fmla="*/ 176913 h 957808"/>
                <a:gd name="connsiteX2" fmla="*/ 962952 w 996103"/>
                <a:gd name="connsiteY2" fmla="*/ 411582 h 957808"/>
                <a:gd name="connsiteX3" fmla="*/ 987228 w 996103"/>
                <a:gd name="connsiteY3" fmla="*/ 715033 h 957808"/>
                <a:gd name="connsiteX4" fmla="*/ 845618 w 996103"/>
                <a:gd name="connsiteY4" fmla="*/ 868782 h 957808"/>
                <a:gd name="connsiteX5" fmla="*/ 525982 w 996103"/>
                <a:gd name="connsiteY5" fmla="*/ 953748 h 957808"/>
                <a:gd name="connsiteX6" fmla="*/ 0 w 996103"/>
                <a:gd name="connsiteY6" fmla="*/ 925426 h 957808"/>
                <a:gd name="connsiteX7" fmla="*/ 246807 w 996103"/>
                <a:gd name="connsiteY7" fmla="*/ 690758 h 957808"/>
                <a:gd name="connsiteX8" fmla="*/ 647363 w 996103"/>
                <a:gd name="connsiteY8" fmla="*/ 23164 h 957808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246807 w 996103"/>
                <a:gd name="connsiteY7" fmla="*/ 667594 h 934644"/>
                <a:gd name="connsiteX8" fmla="*/ 647363 w 996103"/>
                <a:gd name="connsiteY8" fmla="*/ 0 h 934644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307497 w 996103"/>
                <a:gd name="connsiteY7" fmla="*/ 441017 h 934644"/>
                <a:gd name="connsiteX8" fmla="*/ 647363 w 996103"/>
                <a:gd name="connsiteY8" fmla="*/ 0 h 934644"/>
                <a:gd name="connsiteX0" fmla="*/ 647363 w 996103"/>
                <a:gd name="connsiteY0" fmla="*/ 0 h 934644"/>
                <a:gd name="connsiteX1" fmla="*/ 813250 w 996103"/>
                <a:gd name="connsiteY1" fmla="*/ 153749 h 934644"/>
                <a:gd name="connsiteX2" fmla="*/ 962952 w 996103"/>
                <a:gd name="connsiteY2" fmla="*/ 388418 h 934644"/>
                <a:gd name="connsiteX3" fmla="*/ 987228 w 996103"/>
                <a:gd name="connsiteY3" fmla="*/ 691869 h 934644"/>
                <a:gd name="connsiteX4" fmla="*/ 845618 w 996103"/>
                <a:gd name="connsiteY4" fmla="*/ 845618 h 934644"/>
                <a:gd name="connsiteX5" fmla="*/ 525982 w 996103"/>
                <a:gd name="connsiteY5" fmla="*/ 930584 h 934644"/>
                <a:gd name="connsiteX6" fmla="*/ 0 w 996103"/>
                <a:gd name="connsiteY6" fmla="*/ 902262 h 934644"/>
                <a:gd name="connsiteX7" fmla="*/ 307497 w 996103"/>
                <a:gd name="connsiteY7" fmla="*/ 441017 h 934644"/>
                <a:gd name="connsiteX8" fmla="*/ 647363 w 996103"/>
                <a:gd name="connsiteY8" fmla="*/ 0 h 934644"/>
                <a:gd name="connsiteX0" fmla="*/ 647363 w 996103"/>
                <a:gd name="connsiteY0" fmla="*/ 0 h 933247"/>
                <a:gd name="connsiteX1" fmla="*/ 813250 w 996103"/>
                <a:gd name="connsiteY1" fmla="*/ 153749 h 933247"/>
                <a:gd name="connsiteX2" fmla="*/ 962952 w 996103"/>
                <a:gd name="connsiteY2" fmla="*/ 388418 h 933247"/>
                <a:gd name="connsiteX3" fmla="*/ 987228 w 996103"/>
                <a:gd name="connsiteY3" fmla="*/ 691869 h 933247"/>
                <a:gd name="connsiteX4" fmla="*/ 845618 w 996103"/>
                <a:gd name="connsiteY4" fmla="*/ 845618 h 933247"/>
                <a:gd name="connsiteX5" fmla="*/ 525982 w 996103"/>
                <a:gd name="connsiteY5" fmla="*/ 930584 h 933247"/>
                <a:gd name="connsiteX6" fmla="*/ 0 w 996103"/>
                <a:gd name="connsiteY6" fmla="*/ 895912 h 933247"/>
                <a:gd name="connsiteX7" fmla="*/ 307497 w 996103"/>
                <a:gd name="connsiteY7" fmla="*/ 441017 h 933247"/>
                <a:gd name="connsiteX8" fmla="*/ 647363 w 996103"/>
                <a:gd name="connsiteY8" fmla="*/ 0 h 933247"/>
                <a:gd name="connsiteX0" fmla="*/ 647363 w 996103"/>
                <a:gd name="connsiteY0" fmla="*/ 0 h 932540"/>
                <a:gd name="connsiteX1" fmla="*/ 813250 w 996103"/>
                <a:gd name="connsiteY1" fmla="*/ 153749 h 932540"/>
                <a:gd name="connsiteX2" fmla="*/ 962952 w 996103"/>
                <a:gd name="connsiteY2" fmla="*/ 388418 h 932540"/>
                <a:gd name="connsiteX3" fmla="*/ 987228 w 996103"/>
                <a:gd name="connsiteY3" fmla="*/ 691869 h 932540"/>
                <a:gd name="connsiteX4" fmla="*/ 845618 w 996103"/>
                <a:gd name="connsiteY4" fmla="*/ 856547 h 932540"/>
                <a:gd name="connsiteX5" fmla="*/ 525982 w 996103"/>
                <a:gd name="connsiteY5" fmla="*/ 930584 h 932540"/>
                <a:gd name="connsiteX6" fmla="*/ 0 w 996103"/>
                <a:gd name="connsiteY6" fmla="*/ 895912 h 932540"/>
                <a:gd name="connsiteX7" fmla="*/ 307497 w 996103"/>
                <a:gd name="connsiteY7" fmla="*/ 441017 h 932540"/>
                <a:gd name="connsiteX8" fmla="*/ 647363 w 996103"/>
                <a:gd name="connsiteY8" fmla="*/ 0 h 932540"/>
                <a:gd name="connsiteX0" fmla="*/ 643720 w 992460"/>
                <a:gd name="connsiteY0" fmla="*/ 0 h 932540"/>
                <a:gd name="connsiteX1" fmla="*/ 809607 w 992460"/>
                <a:gd name="connsiteY1" fmla="*/ 153749 h 932540"/>
                <a:gd name="connsiteX2" fmla="*/ 959309 w 992460"/>
                <a:gd name="connsiteY2" fmla="*/ 388418 h 932540"/>
                <a:gd name="connsiteX3" fmla="*/ 983585 w 992460"/>
                <a:gd name="connsiteY3" fmla="*/ 691869 h 932540"/>
                <a:gd name="connsiteX4" fmla="*/ 841975 w 992460"/>
                <a:gd name="connsiteY4" fmla="*/ 856547 h 932540"/>
                <a:gd name="connsiteX5" fmla="*/ 522339 w 992460"/>
                <a:gd name="connsiteY5" fmla="*/ 930584 h 932540"/>
                <a:gd name="connsiteX6" fmla="*/ 0 w 992460"/>
                <a:gd name="connsiteY6" fmla="*/ 895912 h 932540"/>
                <a:gd name="connsiteX7" fmla="*/ 303854 w 992460"/>
                <a:gd name="connsiteY7" fmla="*/ 441017 h 932540"/>
                <a:gd name="connsiteX8" fmla="*/ 643720 w 992460"/>
                <a:gd name="connsiteY8" fmla="*/ 0 h 932540"/>
                <a:gd name="connsiteX0" fmla="*/ 160501 w 992460"/>
                <a:gd name="connsiteY0" fmla="*/ 0 h 1237340"/>
                <a:gd name="connsiteX1" fmla="*/ 809607 w 992460"/>
                <a:gd name="connsiteY1" fmla="*/ 458549 h 1237340"/>
                <a:gd name="connsiteX2" fmla="*/ 959309 w 992460"/>
                <a:gd name="connsiteY2" fmla="*/ 693218 h 1237340"/>
                <a:gd name="connsiteX3" fmla="*/ 983585 w 992460"/>
                <a:gd name="connsiteY3" fmla="*/ 996669 h 1237340"/>
                <a:gd name="connsiteX4" fmla="*/ 841975 w 992460"/>
                <a:gd name="connsiteY4" fmla="*/ 1161347 h 1237340"/>
                <a:gd name="connsiteX5" fmla="*/ 522339 w 992460"/>
                <a:gd name="connsiteY5" fmla="*/ 1235384 h 1237340"/>
                <a:gd name="connsiteX6" fmla="*/ 0 w 992460"/>
                <a:gd name="connsiteY6" fmla="*/ 1200712 h 1237340"/>
                <a:gd name="connsiteX7" fmla="*/ 303854 w 992460"/>
                <a:gd name="connsiteY7" fmla="*/ 745817 h 1237340"/>
                <a:gd name="connsiteX8" fmla="*/ 160501 w 992460"/>
                <a:gd name="connsiteY8" fmla="*/ 0 h 1237340"/>
                <a:gd name="connsiteX0" fmla="*/ 606549 w 1438508"/>
                <a:gd name="connsiteY0" fmla="*/ 0 h 1237006"/>
                <a:gd name="connsiteX1" fmla="*/ 1255655 w 1438508"/>
                <a:gd name="connsiteY1" fmla="*/ 458549 h 1237006"/>
                <a:gd name="connsiteX2" fmla="*/ 1405357 w 1438508"/>
                <a:gd name="connsiteY2" fmla="*/ 693218 h 1237006"/>
                <a:gd name="connsiteX3" fmla="*/ 1429633 w 1438508"/>
                <a:gd name="connsiteY3" fmla="*/ 996669 h 1237006"/>
                <a:gd name="connsiteX4" fmla="*/ 1288023 w 1438508"/>
                <a:gd name="connsiteY4" fmla="*/ 1161347 h 1237006"/>
                <a:gd name="connsiteX5" fmla="*/ 968387 w 1438508"/>
                <a:gd name="connsiteY5" fmla="*/ 1235384 h 1237006"/>
                <a:gd name="connsiteX6" fmla="*/ 0 w 1438508"/>
                <a:gd name="connsiteY6" fmla="*/ 1096634 h 1237006"/>
                <a:gd name="connsiteX7" fmla="*/ 749902 w 1438508"/>
                <a:gd name="connsiteY7" fmla="*/ 745817 h 1237006"/>
                <a:gd name="connsiteX8" fmla="*/ 606549 w 1438508"/>
                <a:gd name="connsiteY8" fmla="*/ 0 h 1237006"/>
                <a:gd name="connsiteX0" fmla="*/ 606549 w 1438508"/>
                <a:gd name="connsiteY0" fmla="*/ 0 h 1237006"/>
                <a:gd name="connsiteX1" fmla="*/ 1255655 w 1438508"/>
                <a:gd name="connsiteY1" fmla="*/ 458549 h 1237006"/>
                <a:gd name="connsiteX2" fmla="*/ 1405357 w 1438508"/>
                <a:gd name="connsiteY2" fmla="*/ 693218 h 1237006"/>
                <a:gd name="connsiteX3" fmla="*/ 1429633 w 1438508"/>
                <a:gd name="connsiteY3" fmla="*/ 996669 h 1237006"/>
                <a:gd name="connsiteX4" fmla="*/ 1288023 w 1438508"/>
                <a:gd name="connsiteY4" fmla="*/ 1161347 h 1237006"/>
                <a:gd name="connsiteX5" fmla="*/ 968387 w 1438508"/>
                <a:gd name="connsiteY5" fmla="*/ 1235384 h 1237006"/>
                <a:gd name="connsiteX6" fmla="*/ 0 w 1438508"/>
                <a:gd name="connsiteY6" fmla="*/ 1096634 h 1237006"/>
                <a:gd name="connsiteX7" fmla="*/ 393063 w 1438508"/>
                <a:gd name="connsiteY7" fmla="*/ 574832 h 1237006"/>
                <a:gd name="connsiteX8" fmla="*/ 606549 w 1438508"/>
                <a:gd name="connsiteY8" fmla="*/ 0 h 1237006"/>
                <a:gd name="connsiteX0" fmla="*/ 606549 w 1438508"/>
                <a:gd name="connsiteY0" fmla="*/ 12118 h 1249124"/>
                <a:gd name="connsiteX1" fmla="*/ 939446 w 1438508"/>
                <a:gd name="connsiteY1" fmla="*/ 201158 h 1249124"/>
                <a:gd name="connsiteX2" fmla="*/ 1255655 w 1438508"/>
                <a:gd name="connsiteY2" fmla="*/ 470667 h 1249124"/>
                <a:gd name="connsiteX3" fmla="*/ 1405357 w 1438508"/>
                <a:gd name="connsiteY3" fmla="*/ 705336 h 1249124"/>
                <a:gd name="connsiteX4" fmla="*/ 1429633 w 1438508"/>
                <a:gd name="connsiteY4" fmla="*/ 1008787 h 1249124"/>
                <a:gd name="connsiteX5" fmla="*/ 1288023 w 1438508"/>
                <a:gd name="connsiteY5" fmla="*/ 1173465 h 1249124"/>
                <a:gd name="connsiteX6" fmla="*/ 968387 w 1438508"/>
                <a:gd name="connsiteY6" fmla="*/ 1247502 h 1249124"/>
                <a:gd name="connsiteX7" fmla="*/ 0 w 1438508"/>
                <a:gd name="connsiteY7" fmla="*/ 1108752 h 1249124"/>
                <a:gd name="connsiteX8" fmla="*/ 393063 w 1438508"/>
                <a:gd name="connsiteY8" fmla="*/ 586950 h 1249124"/>
                <a:gd name="connsiteX9" fmla="*/ 606549 w 1438508"/>
                <a:gd name="connsiteY9" fmla="*/ 12118 h 1249124"/>
                <a:gd name="connsiteX0" fmla="*/ 552574 w 1438508"/>
                <a:gd name="connsiteY0" fmla="*/ 11946 h 1252127"/>
                <a:gd name="connsiteX1" fmla="*/ 939446 w 1438508"/>
                <a:gd name="connsiteY1" fmla="*/ 204161 h 1252127"/>
                <a:gd name="connsiteX2" fmla="*/ 1255655 w 1438508"/>
                <a:gd name="connsiteY2" fmla="*/ 473670 h 1252127"/>
                <a:gd name="connsiteX3" fmla="*/ 1405357 w 1438508"/>
                <a:gd name="connsiteY3" fmla="*/ 708339 h 1252127"/>
                <a:gd name="connsiteX4" fmla="*/ 1429633 w 1438508"/>
                <a:gd name="connsiteY4" fmla="*/ 1011790 h 1252127"/>
                <a:gd name="connsiteX5" fmla="*/ 1288023 w 1438508"/>
                <a:gd name="connsiteY5" fmla="*/ 1176468 h 1252127"/>
                <a:gd name="connsiteX6" fmla="*/ 968387 w 1438508"/>
                <a:gd name="connsiteY6" fmla="*/ 1250505 h 1252127"/>
                <a:gd name="connsiteX7" fmla="*/ 0 w 1438508"/>
                <a:gd name="connsiteY7" fmla="*/ 1111755 h 1252127"/>
                <a:gd name="connsiteX8" fmla="*/ 393063 w 1438508"/>
                <a:gd name="connsiteY8" fmla="*/ 589953 h 1252127"/>
                <a:gd name="connsiteX9" fmla="*/ 552574 w 1438508"/>
                <a:gd name="connsiteY9" fmla="*/ 11946 h 1252127"/>
                <a:gd name="connsiteX0" fmla="*/ 552574 w 1438508"/>
                <a:gd name="connsiteY0" fmla="*/ 11946 h 1252127"/>
                <a:gd name="connsiteX1" fmla="*/ 939446 w 1438508"/>
                <a:gd name="connsiteY1" fmla="*/ 204161 h 1252127"/>
                <a:gd name="connsiteX2" fmla="*/ 1255655 w 1438508"/>
                <a:gd name="connsiteY2" fmla="*/ 473670 h 1252127"/>
                <a:gd name="connsiteX3" fmla="*/ 1405357 w 1438508"/>
                <a:gd name="connsiteY3" fmla="*/ 708339 h 1252127"/>
                <a:gd name="connsiteX4" fmla="*/ 1429633 w 1438508"/>
                <a:gd name="connsiteY4" fmla="*/ 1011790 h 1252127"/>
                <a:gd name="connsiteX5" fmla="*/ 1288023 w 1438508"/>
                <a:gd name="connsiteY5" fmla="*/ 1176468 h 1252127"/>
                <a:gd name="connsiteX6" fmla="*/ 968387 w 1438508"/>
                <a:gd name="connsiteY6" fmla="*/ 1250505 h 1252127"/>
                <a:gd name="connsiteX7" fmla="*/ 0 w 1438508"/>
                <a:gd name="connsiteY7" fmla="*/ 1111755 h 1252127"/>
                <a:gd name="connsiteX8" fmla="*/ 393063 w 1438508"/>
                <a:gd name="connsiteY8" fmla="*/ 589953 h 1252127"/>
                <a:gd name="connsiteX9" fmla="*/ 552574 w 1438508"/>
                <a:gd name="connsiteY9" fmla="*/ 11946 h 1252127"/>
                <a:gd name="connsiteX0" fmla="*/ 552574 w 1438508"/>
                <a:gd name="connsiteY0" fmla="*/ 0 h 1240181"/>
                <a:gd name="connsiteX1" fmla="*/ 939446 w 1438508"/>
                <a:gd name="connsiteY1" fmla="*/ 192215 h 1240181"/>
                <a:gd name="connsiteX2" fmla="*/ 1255655 w 1438508"/>
                <a:gd name="connsiteY2" fmla="*/ 461724 h 1240181"/>
                <a:gd name="connsiteX3" fmla="*/ 1405357 w 1438508"/>
                <a:gd name="connsiteY3" fmla="*/ 696393 h 1240181"/>
                <a:gd name="connsiteX4" fmla="*/ 1429633 w 1438508"/>
                <a:gd name="connsiteY4" fmla="*/ 999844 h 1240181"/>
                <a:gd name="connsiteX5" fmla="*/ 1288023 w 1438508"/>
                <a:gd name="connsiteY5" fmla="*/ 1164522 h 1240181"/>
                <a:gd name="connsiteX6" fmla="*/ 968387 w 1438508"/>
                <a:gd name="connsiteY6" fmla="*/ 1238559 h 1240181"/>
                <a:gd name="connsiteX7" fmla="*/ 0 w 1438508"/>
                <a:gd name="connsiteY7" fmla="*/ 1099809 h 1240181"/>
                <a:gd name="connsiteX8" fmla="*/ 393063 w 1438508"/>
                <a:gd name="connsiteY8" fmla="*/ 578007 h 1240181"/>
                <a:gd name="connsiteX9" fmla="*/ 552574 w 1438508"/>
                <a:gd name="connsiteY9" fmla="*/ 0 h 1240181"/>
                <a:gd name="connsiteX0" fmla="*/ 552574 w 1438508"/>
                <a:gd name="connsiteY0" fmla="*/ 0 h 1240181"/>
                <a:gd name="connsiteX1" fmla="*/ 939446 w 1438508"/>
                <a:gd name="connsiteY1" fmla="*/ 192215 h 1240181"/>
                <a:gd name="connsiteX2" fmla="*/ 1255655 w 1438508"/>
                <a:gd name="connsiteY2" fmla="*/ 461724 h 1240181"/>
                <a:gd name="connsiteX3" fmla="*/ 1405357 w 1438508"/>
                <a:gd name="connsiteY3" fmla="*/ 696393 h 1240181"/>
                <a:gd name="connsiteX4" fmla="*/ 1429633 w 1438508"/>
                <a:gd name="connsiteY4" fmla="*/ 999844 h 1240181"/>
                <a:gd name="connsiteX5" fmla="*/ 1288023 w 1438508"/>
                <a:gd name="connsiteY5" fmla="*/ 1164522 h 1240181"/>
                <a:gd name="connsiteX6" fmla="*/ 968387 w 1438508"/>
                <a:gd name="connsiteY6" fmla="*/ 1238559 h 1240181"/>
                <a:gd name="connsiteX7" fmla="*/ 0 w 1438508"/>
                <a:gd name="connsiteY7" fmla="*/ 1099809 h 1240181"/>
                <a:gd name="connsiteX8" fmla="*/ 393063 w 1438508"/>
                <a:gd name="connsiteY8" fmla="*/ 578007 h 1240181"/>
                <a:gd name="connsiteX9" fmla="*/ 552574 w 1438508"/>
                <a:gd name="connsiteY9" fmla="*/ 0 h 1240181"/>
                <a:gd name="connsiteX0" fmla="*/ 552574 w 1438508"/>
                <a:gd name="connsiteY0" fmla="*/ 0 h 1240181"/>
                <a:gd name="connsiteX1" fmla="*/ 939446 w 1438508"/>
                <a:gd name="connsiteY1" fmla="*/ 192215 h 1240181"/>
                <a:gd name="connsiteX2" fmla="*/ 1255655 w 1438508"/>
                <a:gd name="connsiteY2" fmla="*/ 461724 h 1240181"/>
                <a:gd name="connsiteX3" fmla="*/ 1405357 w 1438508"/>
                <a:gd name="connsiteY3" fmla="*/ 696393 h 1240181"/>
                <a:gd name="connsiteX4" fmla="*/ 1429633 w 1438508"/>
                <a:gd name="connsiteY4" fmla="*/ 999844 h 1240181"/>
                <a:gd name="connsiteX5" fmla="*/ 1288023 w 1438508"/>
                <a:gd name="connsiteY5" fmla="*/ 1164522 h 1240181"/>
                <a:gd name="connsiteX6" fmla="*/ 968387 w 1438508"/>
                <a:gd name="connsiteY6" fmla="*/ 1238559 h 1240181"/>
                <a:gd name="connsiteX7" fmla="*/ 0 w 1438508"/>
                <a:gd name="connsiteY7" fmla="*/ 1099809 h 1240181"/>
                <a:gd name="connsiteX8" fmla="*/ 345438 w 1438508"/>
                <a:gd name="connsiteY8" fmla="*/ 501807 h 1240181"/>
                <a:gd name="connsiteX9" fmla="*/ 552574 w 1438508"/>
                <a:gd name="connsiteY9" fmla="*/ 0 h 1240181"/>
                <a:gd name="connsiteX0" fmla="*/ 558924 w 1444858"/>
                <a:gd name="connsiteY0" fmla="*/ 0 h 1242275"/>
                <a:gd name="connsiteX1" fmla="*/ 945796 w 1444858"/>
                <a:gd name="connsiteY1" fmla="*/ 192215 h 1242275"/>
                <a:gd name="connsiteX2" fmla="*/ 1262005 w 1444858"/>
                <a:gd name="connsiteY2" fmla="*/ 461724 h 1242275"/>
                <a:gd name="connsiteX3" fmla="*/ 1411707 w 1444858"/>
                <a:gd name="connsiteY3" fmla="*/ 696393 h 1242275"/>
                <a:gd name="connsiteX4" fmla="*/ 1435983 w 1444858"/>
                <a:gd name="connsiteY4" fmla="*/ 999844 h 1242275"/>
                <a:gd name="connsiteX5" fmla="*/ 1294373 w 1444858"/>
                <a:gd name="connsiteY5" fmla="*/ 1164522 h 1242275"/>
                <a:gd name="connsiteX6" fmla="*/ 974737 w 1444858"/>
                <a:gd name="connsiteY6" fmla="*/ 1238559 h 1242275"/>
                <a:gd name="connsiteX7" fmla="*/ 0 w 1444858"/>
                <a:gd name="connsiteY7" fmla="*/ 1055359 h 1242275"/>
                <a:gd name="connsiteX8" fmla="*/ 351788 w 1444858"/>
                <a:gd name="connsiteY8" fmla="*/ 501807 h 1242275"/>
                <a:gd name="connsiteX9" fmla="*/ 558924 w 1444858"/>
                <a:gd name="connsiteY9" fmla="*/ 0 h 1242275"/>
                <a:gd name="connsiteX0" fmla="*/ 558924 w 1444858"/>
                <a:gd name="connsiteY0" fmla="*/ 0 h 1242275"/>
                <a:gd name="connsiteX1" fmla="*/ 945796 w 1444858"/>
                <a:gd name="connsiteY1" fmla="*/ 192215 h 1242275"/>
                <a:gd name="connsiteX2" fmla="*/ 1262005 w 1444858"/>
                <a:gd name="connsiteY2" fmla="*/ 461724 h 1242275"/>
                <a:gd name="connsiteX3" fmla="*/ 1411707 w 1444858"/>
                <a:gd name="connsiteY3" fmla="*/ 696393 h 1242275"/>
                <a:gd name="connsiteX4" fmla="*/ 1435983 w 1444858"/>
                <a:gd name="connsiteY4" fmla="*/ 999844 h 1242275"/>
                <a:gd name="connsiteX5" fmla="*/ 1294373 w 1444858"/>
                <a:gd name="connsiteY5" fmla="*/ 1164522 h 1242275"/>
                <a:gd name="connsiteX6" fmla="*/ 974737 w 1444858"/>
                <a:gd name="connsiteY6" fmla="*/ 1238559 h 1242275"/>
                <a:gd name="connsiteX7" fmla="*/ 0 w 1444858"/>
                <a:gd name="connsiteY7" fmla="*/ 1055359 h 1242275"/>
                <a:gd name="connsiteX8" fmla="*/ 351788 w 1444858"/>
                <a:gd name="connsiteY8" fmla="*/ 501807 h 1242275"/>
                <a:gd name="connsiteX9" fmla="*/ 558924 w 1444858"/>
                <a:gd name="connsiteY9" fmla="*/ 0 h 1242275"/>
                <a:gd name="connsiteX0" fmla="*/ 558924 w 1444858"/>
                <a:gd name="connsiteY0" fmla="*/ 0 h 1239217"/>
                <a:gd name="connsiteX1" fmla="*/ 945796 w 1444858"/>
                <a:gd name="connsiteY1" fmla="*/ 192215 h 1239217"/>
                <a:gd name="connsiteX2" fmla="*/ 1262005 w 1444858"/>
                <a:gd name="connsiteY2" fmla="*/ 461724 h 1239217"/>
                <a:gd name="connsiteX3" fmla="*/ 1411707 w 1444858"/>
                <a:gd name="connsiteY3" fmla="*/ 696393 h 1239217"/>
                <a:gd name="connsiteX4" fmla="*/ 1435983 w 1444858"/>
                <a:gd name="connsiteY4" fmla="*/ 999844 h 1239217"/>
                <a:gd name="connsiteX5" fmla="*/ 1294373 w 1444858"/>
                <a:gd name="connsiteY5" fmla="*/ 1164522 h 1239217"/>
                <a:gd name="connsiteX6" fmla="*/ 974737 w 1444858"/>
                <a:gd name="connsiteY6" fmla="*/ 1238559 h 1239217"/>
                <a:gd name="connsiteX7" fmla="*/ 412396 w 1444858"/>
                <a:gd name="connsiteY7" fmla="*/ 1192341 h 1239217"/>
                <a:gd name="connsiteX8" fmla="*/ 0 w 1444858"/>
                <a:gd name="connsiteY8" fmla="*/ 1055359 h 1239217"/>
                <a:gd name="connsiteX9" fmla="*/ 351788 w 1444858"/>
                <a:gd name="connsiteY9" fmla="*/ 501807 h 1239217"/>
                <a:gd name="connsiteX10" fmla="*/ 558924 w 1444858"/>
                <a:gd name="connsiteY10" fmla="*/ 0 h 1239217"/>
                <a:gd name="connsiteX0" fmla="*/ 558924 w 1444858"/>
                <a:gd name="connsiteY0" fmla="*/ 0 h 1239217"/>
                <a:gd name="connsiteX1" fmla="*/ 945796 w 1444858"/>
                <a:gd name="connsiteY1" fmla="*/ 192215 h 1239217"/>
                <a:gd name="connsiteX2" fmla="*/ 1262005 w 1444858"/>
                <a:gd name="connsiteY2" fmla="*/ 461724 h 1239217"/>
                <a:gd name="connsiteX3" fmla="*/ 1411707 w 1444858"/>
                <a:gd name="connsiteY3" fmla="*/ 696393 h 1239217"/>
                <a:gd name="connsiteX4" fmla="*/ 1435983 w 1444858"/>
                <a:gd name="connsiteY4" fmla="*/ 999844 h 1239217"/>
                <a:gd name="connsiteX5" fmla="*/ 1294373 w 1444858"/>
                <a:gd name="connsiteY5" fmla="*/ 1164522 h 1239217"/>
                <a:gd name="connsiteX6" fmla="*/ 974737 w 1444858"/>
                <a:gd name="connsiteY6" fmla="*/ 1238559 h 1239217"/>
                <a:gd name="connsiteX7" fmla="*/ 412396 w 1444858"/>
                <a:gd name="connsiteY7" fmla="*/ 1192341 h 1239217"/>
                <a:gd name="connsiteX8" fmla="*/ 0 w 1444858"/>
                <a:gd name="connsiteY8" fmla="*/ 1055359 h 1239217"/>
                <a:gd name="connsiteX9" fmla="*/ 351788 w 1444858"/>
                <a:gd name="connsiteY9" fmla="*/ 501807 h 1239217"/>
                <a:gd name="connsiteX10" fmla="*/ 558924 w 1444858"/>
                <a:gd name="connsiteY10" fmla="*/ 0 h 1239217"/>
                <a:gd name="connsiteX0" fmla="*/ 558924 w 1444858"/>
                <a:gd name="connsiteY0" fmla="*/ 0 h 1239217"/>
                <a:gd name="connsiteX1" fmla="*/ 945796 w 1444858"/>
                <a:gd name="connsiteY1" fmla="*/ 192215 h 1239217"/>
                <a:gd name="connsiteX2" fmla="*/ 1262005 w 1444858"/>
                <a:gd name="connsiteY2" fmla="*/ 461724 h 1239217"/>
                <a:gd name="connsiteX3" fmla="*/ 1411707 w 1444858"/>
                <a:gd name="connsiteY3" fmla="*/ 696393 h 1239217"/>
                <a:gd name="connsiteX4" fmla="*/ 1435983 w 1444858"/>
                <a:gd name="connsiteY4" fmla="*/ 999844 h 1239217"/>
                <a:gd name="connsiteX5" fmla="*/ 1294373 w 1444858"/>
                <a:gd name="connsiteY5" fmla="*/ 1164522 h 1239217"/>
                <a:gd name="connsiteX6" fmla="*/ 974737 w 1444858"/>
                <a:gd name="connsiteY6" fmla="*/ 1238559 h 1239217"/>
                <a:gd name="connsiteX7" fmla="*/ 412396 w 1444858"/>
                <a:gd name="connsiteY7" fmla="*/ 1192341 h 1239217"/>
                <a:gd name="connsiteX8" fmla="*/ 0 w 1444858"/>
                <a:gd name="connsiteY8" fmla="*/ 1055359 h 1239217"/>
                <a:gd name="connsiteX9" fmla="*/ 351788 w 1444858"/>
                <a:gd name="connsiteY9" fmla="*/ 501807 h 1239217"/>
                <a:gd name="connsiteX10" fmla="*/ 558924 w 1444858"/>
                <a:gd name="connsiteY10" fmla="*/ 0 h 1239217"/>
                <a:gd name="connsiteX0" fmla="*/ 558924 w 1444858"/>
                <a:gd name="connsiteY0" fmla="*/ 0 h 1242319"/>
                <a:gd name="connsiteX1" fmla="*/ 945796 w 1444858"/>
                <a:gd name="connsiteY1" fmla="*/ 192215 h 1242319"/>
                <a:gd name="connsiteX2" fmla="*/ 1262005 w 1444858"/>
                <a:gd name="connsiteY2" fmla="*/ 461724 h 1242319"/>
                <a:gd name="connsiteX3" fmla="*/ 1411707 w 1444858"/>
                <a:gd name="connsiteY3" fmla="*/ 696393 h 1242319"/>
                <a:gd name="connsiteX4" fmla="*/ 1435983 w 1444858"/>
                <a:gd name="connsiteY4" fmla="*/ 999844 h 1242319"/>
                <a:gd name="connsiteX5" fmla="*/ 1294373 w 1444858"/>
                <a:gd name="connsiteY5" fmla="*/ 1164522 h 1242319"/>
                <a:gd name="connsiteX6" fmla="*/ 917587 w 1444858"/>
                <a:gd name="connsiteY6" fmla="*/ 1241734 h 1242319"/>
                <a:gd name="connsiteX7" fmla="*/ 412396 w 1444858"/>
                <a:gd name="connsiteY7" fmla="*/ 1192341 h 1242319"/>
                <a:gd name="connsiteX8" fmla="*/ 0 w 1444858"/>
                <a:gd name="connsiteY8" fmla="*/ 1055359 h 1242319"/>
                <a:gd name="connsiteX9" fmla="*/ 351788 w 1444858"/>
                <a:gd name="connsiteY9" fmla="*/ 501807 h 1242319"/>
                <a:gd name="connsiteX10" fmla="*/ 558924 w 1444858"/>
                <a:gd name="connsiteY10" fmla="*/ 0 h 1242319"/>
                <a:gd name="connsiteX0" fmla="*/ 558924 w 1444858"/>
                <a:gd name="connsiteY0" fmla="*/ 0 h 1242319"/>
                <a:gd name="connsiteX1" fmla="*/ 974371 w 1444858"/>
                <a:gd name="connsiteY1" fmla="*/ 208090 h 1242319"/>
                <a:gd name="connsiteX2" fmla="*/ 1262005 w 1444858"/>
                <a:gd name="connsiteY2" fmla="*/ 461724 h 1242319"/>
                <a:gd name="connsiteX3" fmla="*/ 1411707 w 1444858"/>
                <a:gd name="connsiteY3" fmla="*/ 696393 h 1242319"/>
                <a:gd name="connsiteX4" fmla="*/ 1435983 w 1444858"/>
                <a:gd name="connsiteY4" fmla="*/ 999844 h 1242319"/>
                <a:gd name="connsiteX5" fmla="*/ 1294373 w 1444858"/>
                <a:gd name="connsiteY5" fmla="*/ 1164522 h 1242319"/>
                <a:gd name="connsiteX6" fmla="*/ 917587 w 1444858"/>
                <a:gd name="connsiteY6" fmla="*/ 1241734 h 1242319"/>
                <a:gd name="connsiteX7" fmla="*/ 412396 w 1444858"/>
                <a:gd name="connsiteY7" fmla="*/ 1192341 h 1242319"/>
                <a:gd name="connsiteX8" fmla="*/ 0 w 1444858"/>
                <a:gd name="connsiteY8" fmla="*/ 1055359 h 1242319"/>
                <a:gd name="connsiteX9" fmla="*/ 351788 w 1444858"/>
                <a:gd name="connsiteY9" fmla="*/ 501807 h 1242319"/>
                <a:gd name="connsiteX10" fmla="*/ 558924 w 1444858"/>
                <a:gd name="connsiteY10" fmla="*/ 0 h 1242319"/>
                <a:gd name="connsiteX0" fmla="*/ 85395 w 1444858"/>
                <a:gd name="connsiteY0" fmla="*/ 0 h 1593384"/>
                <a:gd name="connsiteX1" fmla="*/ 974371 w 1444858"/>
                <a:gd name="connsiteY1" fmla="*/ 559155 h 1593384"/>
                <a:gd name="connsiteX2" fmla="*/ 1262005 w 1444858"/>
                <a:gd name="connsiteY2" fmla="*/ 812789 h 1593384"/>
                <a:gd name="connsiteX3" fmla="*/ 1411707 w 1444858"/>
                <a:gd name="connsiteY3" fmla="*/ 1047458 h 1593384"/>
                <a:gd name="connsiteX4" fmla="*/ 1435983 w 1444858"/>
                <a:gd name="connsiteY4" fmla="*/ 1350909 h 1593384"/>
                <a:gd name="connsiteX5" fmla="*/ 1294373 w 1444858"/>
                <a:gd name="connsiteY5" fmla="*/ 1515587 h 1593384"/>
                <a:gd name="connsiteX6" fmla="*/ 917587 w 1444858"/>
                <a:gd name="connsiteY6" fmla="*/ 1592799 h 1593384"/>
                <a:gd name="connsiteX7" fmla="*/ 412396 w 1444858"/>
                <a:gd name="connsiteY7" fmla="*/ 1543406 h 1593384"/>
                <a:gd name="connsiteX8" fmla="*/ 0 w 1444858"/>
                <a:gd name="connsiteY8" fmla="*/ 1406424 h 1593384"/>
                <a:gd name="connsiteX9" fmla="*/ 351788 w 1444858"/>
                <a:gd name="connsiteY9" fmla="*/ 852872 h 1593384"/>
                <a:gd name="connsiteX10" fmla="*/ 85395 w 1444858"/>
                <a:gd name="connsiteY10" fmla="*/ 0 h 1593384"/>
                <a:gd name="connsiteX0" fmla="*/ 85395 w 1444858"/>
                <a:gd name="connsiteY0" fmla="*/ 0 h 1593384"/>
                <a:gd name="connsiteX1" fmla="*/ 974371 w 1444858"/>
                <a:gd name="connsiteY1" fmla="*/ 559155 h 1593384"/>
                <a:gd name="connsiteX2" fmla="*/ 1262005 w 1444858"/>
                <a:gd name="connsiteY2" fmla="*/ 812789 h 1593384"/>
                <a:gd name="connsiteX3" fmla="*/ 1411707 w 1444858"/>
                <a:gd name="connsiteY3" fmla="*/ 1047458 h 1593384"/>
                <a:gd name="connsiteX4" fmla="*/ 1435983 w 1444858"/>
                <a:gd name="connsiteY4" fmla="*/ 1350909 h 1593384"/>
                <a:gd name="connsiteX5" fmla="*/ 1294373 w 1444858"/>
                <a:gd name="connsiteY5" fmla="*/ 1515587 h 1593384"/>
                <a:gd name="connsiteX6" fmla="*/ 917587 w 1444858"/>
                <a:gd name="connsiteY6" fmla="*/ 1592799 h 1593384"/>
                <a:gd name="connsiteX7" fmla="*/ 412396 w 1444858"/>
                <a:gd name="connsiteY7" fmla="*/ 1543406 h 1593384"/>
                <a:gd name="connsiteX8" fmla="*/ 0 w 1444858"/>
                <a:gd name="connsiteY8" fmla="*/ 1406424 h 1593384"/>
                <a:gd name="connsiteX9" fmla="*/ 351788 w 1444858"/>
                <a:gd name="connsiteY9" fmla="*/ 852872 h 1593384"/>
                <a:gd name="connsiteX10" fmla="*/ 85395 w 1444858"/>
                <a:gd name="connsiteY10" fmla="*/ 0 h 1593384"/>
                <a:gd name="connsiteX0" fmla="*/ 85395 w 1444858"/>
                <a:gd name="connsiteY0" fmla="*/ 10529 h 1603913"/>
                <a:gd name="connsiteX1" fmla="*/ 550735 w 1444858"/>
                <a:gd name="connsiteY1" fmla="*/ 459467 h 1603913"/>
                <a:gd name="connsiteX2" fmla="*/ 974371 w 1444858"/>
                <a:gd name="connsiteY2" fmla="*/ 569684 h 1603913"/>
                <a:gd name="connsiteX3" fmla="*/ 1262005 w 1444858"/>
                <a:gd name="connsiteY3" fmla="*/ 823318 h 1603913"/>
                <a:gd name="connsiteX4" fmla="*/ 1411707 w 1444858"/>
                <a:gd name="connsiteY4" fmla="*/ 1057987 h 1603913"/>
                <a:gd name="connsiteX5" fmla="*/ 1435983 w 1444858"/>
                <a:gd name="connsiteY5" fmla="*/ 1361438 h 1603913"/>
                <a:gd name="connsiteX6" fmla="*/ 1294373 w 1444858"/>
                <a:gd name="connsiteY6" fmla="*/ 1526116 h 1603913"/>
                <a:gd name="connsiteX7" fmla="*/ 917587 w 1444858"/>
                <a:gd name="connsiteY7" fmla="*/ 1603328 h 1603913"/>
                <a:gd name="connsiteX8" fmla="*/ 412396 w 1444858"/>
                <a:gd name="connsiteY8" fmla="*/ 1553935 h 1603913"/>
                <a:gd name="connsiteX9" fmla="*/ 0 w 1444858"/>
                <a:gd name="connsiteY9" fmla="*/ 1416953 h 1603913"/>
                <a:gd name="connsiteX10" fmla="*/ 351788 w 1444858"/>
                <a:gd name="connsiteY10" fmla="*/ 863401 h 1603913"/>
                <a:gd name="connsiteX11" fmla="*/ 85395 w 1444858"/>
                <a:gd name="connsiteY11" fmla="*/ 10529 h 1603913"/>
                <a:gd name="connsiteX0" fmla="*/ 85395 w 1444858"/>
                <a:gd name="connsiteY0" fmla="*/ 0 h 1593384"/>
                <a:gd name="connsiteX1" fmla="*/ 550735 w 1444858"/>
                <a:gd name="connsiteY1" fmla="*/ 448938 h 1593384"/>
                <a:gd name="connsiteX2" fmla="*/ 974371 w 1444858"/>
                <a:gd name="connsiteY2" fmla="*/ 559155 h 1593384"/>
                <a:gd name="connsiteX3" fmla="*/ 1262005 w 1444858"/>
                <a:gd name="connsiteY3" fmla="*/ 812789 h 1593384"/>
                <a:gd name="connsiteX4" fmla="*/ 1411707 w 1444858"/>
                <a:gd name="connsiteY4" fmla="*/ 1047458 h 1593384"/>
                <a:gd name="connsiteX5" fmla="*/ 1435983 w 1444858"/>
                <a:gd name="connsiteY5" fmla="*/ 1350909 h 1593384"/>
                <a:gd name="connsiteX6" fmla="*/ 1294373 w 1444858"/>
                <a:gd name="connsiteY6" fmla="*/ 1515587 h 1593384"/>
                <a:gd name="connsiteX7" fmla="*/ 917587 w 1444858"/>
                <a:gd name="connsiteY7" fmla="*/ 1592799 h 1593384"/>
                <a:gd name="connsiteX8" fmla="*/ 412396 w 1444858"/>
                <a:gd name="connsiteY8" fmla="*/ 1543406 h 1593384"/>
                <a:gd name="connsiteX9" fmla="*/ 0 w 1444858"/>
                <a:gd name="connsiteY9" fmla="*/ 1406424 h 1593384"/>
                <a:gd name="connsiteX10" fmla="*/ 351788 w 1444858"/>
                <a:gd name="connsiteY10" fmla="*/ 852872 h 1593384"/>
                <a:gd name="connsiteX11" fmla="*/ 85395 w 1444858"/>
                <a:gd name="connsiteY11" fmla="*/ 0 h 1593384"/>
                <a:gd name="connsiteX0" fmla="*/ 85395 w 1444858"/>
                <a:gd name="connsiteY0" fmla="*/ 0 h 1593384"/>
                <a:gd name="connsiteX1" fmla="*/ 550735 w 1444858"/>
                <a:gd name="connsiteY1" fmla="*/ 448938 h 1593384"/>
                <a:gd name="connsiteX2" fmla="*/ 974371 w 1444858"/>
                <a:gd name="connsiteY2" fmla="*/ 559155 h 1593384"/>
                <a:gd name="connsiteX3" fmla="*/ 1262005 w 1444858"/>
                <a:gd name="connsiteY3" fmla="*/ 812789 h 1593384"/>
                <a:gd name="connsiteX4" fmla="*/ 1411707 w 1444858"/>
                <a:gd name="connsiteY4" fmla="*/ 1047458 h 1593384"/>
                <a:gd name="connsiteX5" fmla="*/ 1435983 w 1444858"/>
                <a:gd name="connsiteY5" fmla="*/ 1350909 h 1593384"/>
                <a:gd name="connsiteX6" fmla="*/ 1294373 w 1444858"/>
                <a:gd name="connsiteY6" fmla="*/ 1515587 h 1593384"/>
                <a:gd name="connsiteX7" fmla="*/ 917587 w 1444858"/>
                <a:gd name="connsiteY7" fmla="*/ 1592799 h 1593384"/>
                <a:gd name="connsiteX8" fmla="*/ 412396 w 1444858"/>
                <a:gd name="connsiteY8" fmla="*/ 1543406 h 1593384"/>
                <a:gd name="connsiteX9" fmla="*/ 0 w 1444858"/>
                <a:gd name="connsiteY9" fmla="*/ 1406424 h 1593384"/>
                <a:gd name="connsiteX10" fmla="*/ 351788 w 1444858"/>
                <a:gd name="connsiteY10" fmla="*/ 852872 h 1593384"/>
                <a:gd name="connsiteX11" fmla="*/ 85395 w 1444858"/>
                <a:gd name="connsiteY11" fmla="*/ 0 h 1593384"/>
                <a:gd name="connsiteX0" fmla="*/ 101723 w 1444858"/>
                <a:gd name="connsiteY0" fmla="*/ 0 h 1593384"/>
                <a:gd name="connsiteX1" fmla="*/ 550735 w 1444858"/>
                <a:gd name="connsiteY1" fmla="*/ 448938 h 1593384"/>
                <a:gd name="connsiteX2" fmla="*/ 974371 w 1444858"/>
                <a:gd name="connsiteY2" fmla="*/ 559155 h 1593384"/>
                <a:gd name="connsiteX3" fmla="*/ 1262005 w 1444858"/>
                <a:gd name="connsiteY3" fmla="*/ 812789 h 1593384"/>
                <a:gd name="connsiteX4" fmla="*/ 1411707 w 1444858"/>
                <a:gd name="connsiteY4" fmla="*/ 1047458 h 1593384"/>
                <a:gd name="connsiteX5" fmla="*/ 1435983 w 1444858"/>
                <a:gd name="connsiteY5" fmla="*/ 1350909 h 1593384"/>
                <a:gd name="connsiteX6" fmla="*/ 1294373 w 1444858"/>
                <a:gd name="connsiteY6" fmla="*/ 1515587 h 1593384"/>
                <a:gd name="connsiteX7" fmla="*/ 917587 w 1444858"/>
                <a:gd name="connsiteY7" fmla="*/ 1592799 h 1593384"/>
                <a:gd name="connsiteX8" fmla="*/ 412396 w 1444858"/>
                <a:gd name="connsiteY8" fmla="*/ 1543406 h 1593384"/>
                <a:gd name="connsiteX9" fmla="*/ 0 w 1444858"/>
                <a:gd name="connsiteY9" fmla="*/ 1406424 h 1593384"/>
                <a:gd name="connsiteX10" fmla="*/ 351788 w 1444858"/>
                <a:gd name="connsiteY10" fmla="*/ 852872 h 1593384"/>
                <a:gd name="connsiteX11" fmla="*/ 101723 w 1444858"/>
                <a:gd name="connsiteY11" fmla="*/ 0 h 1593384"/>
                <a:gd name="connsiteX0" fmla="*/ 101723 w 1444858"/>
                <a:gd name="connsiteY0" fmla="*/ 0 h 1593384"/>
                <a:gd name="connsiteX1" fmla="*/ 550735 w 1444858"/>
                <a:gd name="connsiteY1" fmla="*/ 448938 h 1593384"/>
                <a:gd name="connsiteX2" fmla="*/ 974371 w 1444858"/>
                <a:gd name="connsiteY2" fmla="*/ 559155 h 1593384"/>
                <a:gd name="connsiteX3" fmla="*/ 1262005 w 1444858"/>
                <a:gd name="connsiteY3" fmla="*/ 812789 h 1593384"/>
                <a:gd name="connsiteX4" fmla="*/ 1411707 w 1444858"/>
                <a:gd name="connsiteY4" fmla="*/ 1047458 h 1593384"/>
                <a:gd name="connsiteX5" fmla="*/ 1435983 w 1444858"/>
                <a:gd name="connsiteY5" fmla="*/ 1350909 h 1593384"/>
                <a:gd name="connsiteX6" fmla="*/ 1294373 w 1444858"/>
                <a:gd name="connsiteY6" fmla="*/ 1515587 h 1593384"/>
                <a:gd name="connsiteX7" fmla="*/ 917587 w 1444858"/>
                <a:gd name="connsiteY7" fmla="*/ 1592799 h 1593384"/>
                <a:gd name="connsiteX8" fmla="*/ 412396 w 1444858"/>
                <a:gd name="connsiteY8" fmla="*/ 1543406 h 1593384"/>
                <a:gd name="connsiteX9" fmla="*/ 0 w 1444858"/>
                <a:gd name="connsiteY9" fmla="*/ 1406424 h 1593384"/>
                <a:gd name="connsiteX10" fmla="*/ 351788 w 1444858"/>
                <a:gd name="connsiteY10" fmla="*/ 852872 h 1593384"/>
                <a:gd name="connsiteX11" fmla="*/ 101723 w 1444858"/>
                <a:gd name="connsiteY11" fmla="*/ 0 h 1593384"/>
                <a:gd name="connsiteX0" fmla="*/ 101723 w 1444858"/>
                <a:gd name="connsiteY0" fmla="*/ 21518 h 1614902"/>
                <a:gd name="connsiteX1" fmla="*/ 297642 w 1444858"/>
                <a:gd name="connsiteY1" fmla="*/ 262267 h 1614902"/>
                <a:gd name="connsiteX2" fmla="*/ 550735 w 1444858"/>
                <a:gd name="connsiteY2" fmla="*/ 470456 h 1614902"/>
                <a:gd name="connsiteX3" fmla="*/ 974371 w 1444858"/>
                <a:gd name="connsiteY3" fmla="*/ 580673 h 1614902"/>
                <a:gd name="connsiteX4" fmla="*/ 1262005 w 1444858"/>
                <a:gd name="connsiteY4" fmla="*/ 834307 h 1614902"/>
                <a:gd name="connsiteX5" fmla="*/ 1411707 w 1444858"/>
                <a:gd name="connsiteY5" fmla="*/ 1068976 h 1614902"/>
                <a:gd name="connsiteX6" fmla="*/ 1435983 w 1444858"/>
                <a:gd name="connsiteY6" fmla="*/ 1372427 h 1614902"/>
                <a:gd name="connsiteX7" fmla="*/ 1294373 w 1444858"/>
                <a:gd name="connsiteY7" fmla="*/ 1537105 h 1614902"/>
                <a:gd name="connsiteX8" fmla="*/ 917587 w 1444858"/>
                <a:gd name="connsiteY8" fmla="*/ 1614317 h 1614902"/>
                <a:gd name="connsiteX9" fmla="*/ 412396 w 1444858"/>
                <a:gd name="connsiteY9" fmla="*/ 1564924 h 1614902"/>
                <a:gd name="connsiteX10" fmla="*/ 0 w 1444858"/>
                <a:gd name="connsiteY10" fmla="*/ 1427942 h 1614902"/>
                <a:gd name="connsiteX11" fmla="*/ 351788 w 1444858"/>
                <a:gd name="connsiteY11" fmla="*/ 874390 h 1614902"/>
                <a:gd name="connsiteX12" fmla="*/ 101723 w 1444858"/>
                <a:gd name="connsiteY12" fmla="*/ 21518 h 1614902"/>
                <a:gd name="connsiteX0" fmla="*/ 101723 w 1444858"/>
                <a:gd name="connsiteY0" fmla="*/ 0 h 1593384"/>
                <a:gd name="connsiteX1" fmla="*/ 297642 w 1444858"/>
                <a:gd name="connsiteY1" fmla="*/ 240749 h 1593384"/>
                <a:gd name="connsiteX2" fmla="*/ 550735 w 1444858"/>
                <a:gd name="connsiteY2" fmla="*/ 448938 h 1593384"/>
                <a:gd name="connsiteX3" fmla="*/ 974371 w 1444858"/>
                <a:gd name="connsiteY3" fmla="*/ 559155 h 1593384"/>
                <a:gd name="connsiteX4" fmla="*/ 1262005 w 1444858"/>
                <a:gd name="connsiteY4" fmla="*/ 812789 h 1593384"/>
                <a:gd name="connsiteX5" fmla="*/ 1411707 w 1444858"/>
                <a:gd name="connsiteY5" fmla="*/ 1047458 h 1593384"/>
                <a:gd name="connsiteX6" fmla="*/ 1435983 w 1444858"/>
                <a:gd name="connsiteY6" fmla="*/ 1350909 h 1593384"/>
                <a:gd name="connsiteX7" fmla="*/ 1294373 w 1444858"/>
                <a:gd name="connsiteY7" fmla="*/ 1515587 h 1593384"/>
                <a:gd name="connsiteX8" fmla="*/ 917587 w 1444858"/>
                <a:gd name="connsiteY8" fmla="*/ 1592799 h 1593384"/>
                <a:gd name="connsiteX9" fmla="*/ 412396 w 1444858"/>
                <a:gd name="connsiteY9" fmla="*/ 1543406 h 1593384"/>
                <a:gd name="connsiteX10" fmla="*/ 0 w 1444858"/>
                <a:gd name="connsiteY10" fmla="*/ 1406424 h 1593384"/>
                <a:gd name="connsiteX11" fmla="*/ 351788 w 1444858"/>
                <a:gd name="connsiteY11" fmla="*/ 852872 h 1593384"/>
                <a:gd name="connsiteX12" fmla="*/ 101723 w 1444858"/>
                <a:gd name="connsiteY12" fmla="*/ 0 h 1593384"/>
                <a:gd name="connsiteX0" fmla="*/ 101723 w 1444858"/>
                <a:gd name="connsiteY0" fmla="*/ 0 h 1593384"/>
                <a:gd name="connsiteX1" fmla="*/ 297642 w 1444858"/>
                <a:gd name="connsiteY1" fmla="*/ 240749 h 1593384"/>
                <a:gd name="connsiteX2" fmla="*/ 648706 w 1444858"/>
                <a:gd name="connsiteY2" fmla="*/ 404034 h 1593384"/>
                <a:gd name="connsiteX3" fmla="*/ 974371 w 1444858"/>
                <a:gd name="connsiteY3" fmla="*/ 559155 h 1593384"/>
                <a:gd name="connsiteX4" fmla="*/ 1262005 w 1444858"/>
                <a:gd name="connsiteY4" fmla="*/ 812789 h 1593384"/>
                <a:gd name="connsiteX5" fmla="*/ 1411707 w 1444858"/>
                <a:gd name="connsiteY5" fmla="*/ 1047458 h 1593384"/>
                <a:gd name="connsiteX6" fmla="*/ 1435983 w 1444858"/>
                <a:gd name="connsiteY6" fmla="*/ 1350909 h 1593384"/>
                <a:gd name="connsiteX7" fmla="*/ 1294373 w 1444858"/>
                <a:gd name="connsiteY7" fmla="*/ 1515587 h 1593384"/>
                <a:gd name="connsiteX8" fmla="*/ 917587 w 1444858"/>
                <a:gd name="connsiteY8" fmla="*/ 1592799 h 1593384"/>
                <a:gd name="connsiteX9" fmla="*/ 412396 w 1444858"/>
                <a:gd name="connsiteY9" fmla="*/ 1543406 h 1593384"/>
                <a:gd name="connsiteX10" fmla="*/ 0 w 1444858"/>
                <a:gd name="connsiteY10" fmla="*/ 1406424 h 1593384"/>
                <a:gd name="connsiteX11" fmla="*/ 351788 w 1444858"/>
                <a:gd name="connsiteY11" fmla="*/ 852872 h 1593384"/>
                <a:gd name="connsiteX12" fmla="*/ 101723 w 1444858"/>
                <a:gd name="connsiteY12" fmla="*/ 0 h 1593384"/>
                <a:gd name="connsiteX0" fmla="*/ 101723 w 1444858"/>
                <a:gd name="connsiteY0" fmla="*/ 0 h 1593384"/>
                <a:gd name="connsiteX1" fmla="*/ 297642 w 1444858"/>
                <a:gd name="connsiteY1" fmla="*/ 240749 h 1593384"/>
                <a:gd name="connsiteX2" fmla="*/ 648706 w 1444858"/>
                <a:gd name="connsiteY2" fmla="*/ 404034 h 1593384"/>
                <a:gd name="connsiteX3" fmla="*/ 974371 w 1444858"/>
                <a:gd name="connsiteY3" fmla="*/ 559155 h 1593384"/>
                <a:gd name="connsiteX4" fmla="*/ 1262005 w 1444858"/>
                <a:gd name="connsiteY4" fmla="*/ 812789 h 1593384"/>
                <a:gd name="connsiteX5" fmla="*/ 1411707 w 1444858"/>
                <a:gd name="connsiteY5" fmla="*/ 1047458 h 1593384"/>
                <a:gd name="connsiteX6" fmla="*/ 1435983 w 1444858"/>
                <a:gd name="connsiteY6" fmla="*/ 1350909 h 1593384"/>
                <a:gd name="connsiteX7" fmla="*/ 1294373 w 1444858"/>
                <a:gd name="connsiteY7" fmla="*/ 1515587 h 1593384"/>
                <a:gd name="connsiteX8" fmla="*/ 917587 w 1444858"/>
                <a:gd name="connsiteY8" fmla="*/ 1592799 h 1593384"/>
                <a:gd name="connsiteX9" fmla="*/ 412396 w 1444858"/>
                <a:gd name="connsiteY9" fmla="*/ 1543406 h 1593384"/>
                <a:gd name="connsiteX10" fmla="*/ 0 w 1444858"/>
                <a:gd name="connsiteY10" fmla="*/ 1406424 h 1593384"/>
                <a:gd name="connsiteX11" fmla="*/ 351788 w 1444858"/>
                <a:gd name="connsiteY11" fmla="*/ 852872 h 1593384"/>
                <a:gd name="connsiteX12" fmla="*/ 101723 w 1444858"/>
                <a:gd name="connsiteY12" fmla="*/ 0 h 1593384"/>
                <a:gd name="connsiteX0" fmla="*/ 509938 w 1853073"/>
                <a:gd name="connsiteY0" fmla="*/ 0 h 1603165"/>
                <a:gd name="connsiteX1" fmla="*/ 705857 w 1853073"/>
                <a:gd name="connsiteY1" fmla="*/ 240749 h 1603165"/>
                <a:gd name="connsiteX2" fmla="*/ 1056921 w 1853073"/>
                <a:gd name="connsiteY2" fmla="*/ 404034 h 1603165"/>
                <a:gd name="connsiteX3" fmla="*/ 1382586 w 1853073"/>
                <a:gd name="connsiteY3" fmla="*/ 559155 h 1603165"/>
                <a:gd name="connsiteX4" fmla="*/ 1670220 w 1853073"/>
                <a:gd name="connsiteY4" fmla="*/ 812789 h 1603165"/>
                <a:gd name="connsiteX5" fmla="*/ 1819922 w 1853073"/>
                <a:gd name="connsiteY5" fmla="*/ 1047458 h 1603165"/>
                <a:gd name="connsiteX6" fmla="*/ 1844198 w 1853073"/>
                <a:gd name="connsiteY6" fmla="*/ 1350909 h 1603165"/>
                <a:gd name="connsiteX7" fmla="*/ 1702588 w 1853073"/>
                <a:gd name="connsiteY7" fmla="*/ 1515587 h 1603165"/>
                <a:gd name="connsiteX8" fmla="*/ 1325802 w 1853073"/>
                <a:gd name="connsiteY8" fmla="*/ 1592799 h 1603165"/>
                <a:gd name="connsiteX9" fmla="*/ 820611 w 1853073"/>
                <a:gd name="connsiteY9" fmla="*/ 1543406 h 1603165"/>
                <a:gd name="connsiteX10" fmla="*/ 0 w 1853073"/>
                <a:gd name="connsiteY10" fmla="*/ 1063524 h 1603165"/>
                <a:gd name="connsiteX11" fmla="*/ 760003 w 1853073"/>
                <a:gd name="connsiteY11" fmla="*/ 852872 h 1603165"/>
                <a:gd name="connsiteX12" fmla="*/ 509938 w 1853073"/>
                <a:gd name="connsiteY12" fmla="*/ 0 h 1603165"/>
                <a:gd name="connsiteX0" fmla="*/ 640567 w 1983702"/>
                <a:gd name="connsiteY0" fmla="*/ 0 h 1602935"/>
                <a:gd name="connsiteX1" fmla="*/ 836486 w 1983702"/>
                <a:gd name="connsiteY1" fmla="*/ 240749 h 1602935"/>
                <a:gd name="connsiteX2" fmla="*/ 1187550 w 1983702"/>
                <a:gd name="connsiteY2" fmla="*/ 404034 h 1602935"/>
                <a:gd name="connsiteX3" fmla="*/ 1513215 w 1983702"/>
                <a:gd name="connsiteY3" fmla="*/ 559155 h 1602935"/>
                <a:gd name="connsiteX4" fmla="*/ 1800849 w 1983702"/>
                <a:gd name="connsiteY4" fmla="*/ 812789 h 1602935"/>
                <a:gd name="connsiteX5" fmla="*/ 1950551 w 1983702"/>
                <a:gd name="connsiteY5" fmla="*/ 1047458 h 1602935"/>
                <a:gd name="connsiteX6" fmla="*/ 1974827 w 1983702"/>
                <a:gd name="connsiteY6" fmla="*/ 1350909 h 1602935"/>
                <a:gd name="connsiteX7" fmla="*/ 1833217 w 1983702"/>
                <a:gd name="connsiteY7" fmla="*/ 1515587 h 1602935"/>
                <a:gd name="connsiteX8" fmla="*/ 1456431 w 1983702"/>
                <a:gd name="connsiteY8" fmla="*/ 1592799 h 1602935"/>
                <a:gd name="connsiteX9" fmla="*/ 951240 w 1983702"/>
                <a:gd name="connsiteY9" fmla="*/ 1543406 h 1602935"/>
                <a:gd name="connsiteX10" fmla="*/ 0 w 1983702"/>
                <a:gd name="connsiteY10" fmla="*/ 1067606 h 1602935"/>
                <a:gd name="connsiteX11" fmla="*/ 890632 w 1983702"/>
                <a:gd name="connsiteY11" fmla="*/ 852872 h 1602935"/>
                <a:gd name="connsiteX12" fmla="*/ 640567 w 1983702"/>
                <a:gd name="connsiteY12" fmla="*/ 0 h 1602935"/>
                <a:gd name="connsiteX0" fmla="*/ 640567 w 1983702"/>
                <a:gd name="connsiteY0" fmla="*/ 0 h 1602935"/>
                <a:gd name="connsiteX1" fmla="*/ 836486 w 1983702"/>
                <a:gd name="connsiteY1" fmla="*/ 240749 h 1602935"/>
                <a:gd name="connsiteX2" fmla="*/ 1187550 w 1983702"/>
                <a:gd name="connsiteY2" fmla="*/ 404034 h 1602935"/>
                <a:gd name="connsiteX3" fmla="*/ 1513215 w 1983702"/>
                <a:gd name="connsiteY3" fmla="*/ 559155 h 1602935"/>
                <a:gd name="connsiteX4" fmla="*/ 1800849 w 1983702"/>
                <a:gd name="connsiteY4" fmla="*/ 812789 h 1602935"/>
                <a:gd name="connsiteX5" fmla="*/ 1950551 w 1983702"/>
                <a:gd name="connsiteY5" fmla="*/ 1047458 h 1602935"/>
                <a:gd name="connsiteX6" fmla="*/ 1974827 w 1983702"/>
                <a:gd name="connsiteY6" fmla="*/ 1350909 h 1602935"/>
                <a:gd name="connsiteX7" fmla="*/ 1833217 w 1983702"/>
                <a:gd name="connsiteY7" fmla="*/ 1515587 h 1602935"/>
                <a:gd name="connsiteX8" fmla="*/ 1456431 w 1983702"/>
                <a:gd name="connsiteY8" fmla="*/ 1592799 h 1602935"/>
                <a:gd name="connsiteX9" fmla="*/ 951240 w 1983702"/>
                <a:gd name="connsiteY9" fmla="*/ 1543406 h 1602935"/>
                <a:gd name="connsiteX10" fmla="*/ 0 w 1983702"/>
                <a:gd name="connsiteY10" fmla="*/ 1067606 h 1602935"/>
                <a:gd name="connsiteX11" fmla="*/ 890632 w 1983702"/>
                <a:gd name="connsiteY11" fmla="*/ 852872 h 1602935"/>
                <a:gd name="connsiteX12" fmla="*/ 640567 w 1983702"/>
                <a:gd name="connsiteY12" fmla="*/ 0 h 1602935"/>
                <a:gd name="connsiteX0" fmla="*/ 667353 w 2010488"/>
                <a:gd name="connsiteY0" fmla="*/ 0 h 1597390"/>
                <a:gd name="connsiteX1" fmla="*/ 863272 w 2010488"/>
                <a:gd name="connsiteY1" fmla="*/ 240749 h 1597390"/>
                <a:gd name="connsiteX2" fmla="*/ 1214336 w 2010488"/>
                <a:gd name="connsiteY2" fmla="*/ 404034 h 1597390"/>
                <a:gd name="connsiteX3" fmla="*/ 1540001 w 2010488"/>
                <a:gd name="connsiteY3" fmla="*/ 559155 h 1597390"/>
                <a:gd name="connsiteX4" fmla="*/ 1827635 w 2010488"/>
                <a:gd name="connsiteY4" fmla="*/ 812789 h 1597390"/>
                <a:gd name="connsiteX5" fmla="*/ 1977337 w 2010488"/>
                <a:gd name="connsiteY5" fmla="*/ 1047458 h 1597390"/>
                <a:gd name="connsiteX6" fmla="*/ 2001613 w 2010488"/>
                <a:gd name="connsiteY6" fmla="*/ 1350909 h 1597390"/>
                <a:gd name="connsiteX7" fmla="*/ 1860003 w 2010488"/>
                <a:gd name="connsiteY7" fmla="*/ 1515587 h 1597390"/>
                <a:gd name="connsiteX8" fmla="*/ 1483217 w 2010488"/>
                <a:gd name="connsiteY8" fmla="*/ 1592799 h 1597390"/>
                <a:gd name="connsiteX9" fmla="*/ 978026 w 2010488"/>
                <a:gd name="connsiteY9" fmla="*/ 1543406 h 1597390"/>
                <a:gd name="connsiteX10" fmla="*/ 304020 w 2010488"/>
                <a:gd name="connsiteY10" fmla="*/ 1179642 h 1597390"/>
                <a:gd name="connsiteX11" fmla="*/ 26786 w 2010488"/>
                <a:gd name="connsiteY11" fmla="*/ 1067606 h 1597390"/>
                <a:gd name="connsiteX12" fmla="*/ 917418 w 2010488"/>
                <a:gd name="connsiteY12" fmla="*/ 852872 h 1597390"/>
                <a:gd name="connsiteX13" fmla="*/ 667353 w 2010488"/>
                <a:gd name="connsiteY13" fmla="*/ 0 h 1597390"/>
                <a:gd name="connsiteX0" fmla="*/ 640567 w 1983702"/>
                <a:gd name="connsiteY0" fmla="*/ 0 h 1597390"/>
                <a:gd name="connsiteX1" fmla="*/ 836486 w 1983702"/>
                <a:gd name="connsiteY1" fmla="*/ 240749 h 1597390"/>
                <a:gd name="connsiteX2" fmla="*/ 1187550 w 1983702"/>
                <a:gd name="connsiteY2" fmla="*/ 404034 h 1597390"/>
                <a:gd name="connsiteX3" fmla="*/ 1513215 w 1983702"/>
                <a:gd name="connsiteY3" fmla="*/ 559155 h 1597390"/>
                <a:gd name="connsiteX4" fmla="*/ 1800849 w 1983702"/>
                <a:gd name="connsiteY4" fmla="*/ 812789 h 1597390"/>
                <a:gd name="connsiteX5" fmla="*/ 1950551 w 1983702"/>
                <a:gd name="connsiteY5" fmla="*/ 1047458 h 1597390"/>
                <a:gd name="connsiteX6" fmla="*/ 1974827 w 1983702"/>
                <a:gd name="connsiteY6" fmla="*/ 1350909 h 1597390"/>
                <a:gd name="connsiteX7" fmla="*/ 1833217 w 1983702"/>
                <a:gd name="connsiteY7" fmla="*/ 1515587 h 1597390"/>
                <a:gd name="connsiteX8" fmla="*/ 1456431 w 1983702"/>
                <a:gd name="connsiteY8" fmla="*/ 1592799 h 1597390"/>
                <a:gd name="connsiteX9" fmla="*/ 951240 w 1983702"/>
                <a:gd name="connsiteY9" fmla="*/ 1543406 h 1597390"/>
                <a:gd name="connsiteX10" fmla="*/ 277234 w 1983702"/>
                <a:gd name="connsiteY10" fmla="*/ 1179642 h 1597390"/>
                <a:gd name="connsiteX11" fmla="*/ 0 w 1983702"/>
                <a:gd name="connsiteY11" fmla="*/ 1067606 h 1597390"/>
                <a:gd name="connsiteX12" fmla="*/ 890632 w 1983702"/>
                <a:gd name="connsiteY12" fmla="*/ 852872 h 1597390"/>
                <a:gd name="connsiteX13" fmla="*/ 640567 w 1983702"/>
                <a:gd name="connsiteY13" fmla="*/ 0 h 1597390"/>
                <a:gd name="connsiteX0" fmla="*/ 640567 w 1983702"/>
                <a:gd name="connsiteY0" fmla="*/ 0 h 1597225"/>
                <a:gd name="connsiteX1" fmla="*/ 836486 w 1983702"/>
                <a:gd name="connsiteY1" fmla="*/ 240749 h 1597225"/>
                <a:gd name="connsiteX2" fmla="*/ 1187550 w 1983702"/>
                <a:gd name="connsiteY2" fmla="*/ 404034 h 1597225"/>
                <a:gd name="connsiteX3" fmla="*/ 1513215 w 1983702"/>
                <a:gd name="connsiteY3" fmla="*/ 559155 h 1597225"/>
                <a:gd name="connsiteX4" fmla="*/ 1800849 w 1983702"/>
                <a:gd name="connsiteY4" fmla="*/ 812789 h 1597225"/>
                <a:gd name="connsiteX5" fmla="*/ 1950551 w 1983702"/>
                <a:gd name="connsiteY5" fmla="*/ 1047458 h 1597225"/>
                <a:gd name="connsiteX6" fmla="*/ 1974827 w 1983702"/>
                <a:gd name="connsiteY6" fmla="*/ 1350909 h 1597225"/>
                <a:gd name="connsiteX7" fmla="*/ 1833217 w 1983702"/>
                <a:gd name="connsiteY7" fmla="*/ 1515587 h 1597225"/>
                <a:gd name="connsiteX8" fmla="*/ 1456431 w 1983702"/>
                <a:gd name="connsiteY8" fmla="*/ 1592799 h 1597225"/>
                <a:gd name="connsiteX9" fmla="*/ 951240 w 1983702"/>
                <a:gd name="connsiteY9" fmla="*/ 1543406 h 1597225"/>
                <a:gd name="connsiteX10" fmla="*/ 256823 w 1983702"/>
                <a:gd name="connsiteY10" fmla="*/ 1183724 h 1597225"/>
                <a:gd name="connsiteX11" fmla="*/ 0 w 1983702"/>
                <a:gd name="connsiteY11" fmla="*/ 1067606 h 1597225"/>
                <a:gd name="connsiteX12" fmla="*/ 890632 w 1983702"/>
                <a:gd name="connsiteY12" fmla="*/ 852872 h 1597225"/>
                <a:gd name="connsiteX13" fmla="*/ 640567 w 1983702"/>
                <a:gd name="connsiteY13" fmla="*/ 0 h 1597225"/>
                <a:gd name="connsiteX0" fmla="*/ 640567 w 1983702"/>
                <a:gd name="connsiteY0" fmla="*/ 0 h 1597225"/>
                <a:gd name="connsiteX1" fmla="*/ 836486 w 1983702"/>
                <a:gd name="connsiteY1" fmla="*/ 240749 h 1597225"/>
                <a:gd name="connsiteX2" fmla="*/ 1187550 w 1983702"/>
                <a:gd name="connsiteY2" fmla="*/ 404034 h 1597225"/>
                <a:gd name="connsiteX3" fmla="*/ 1513215 w 1983702"/>
                <a:gd name="connsiteY3" fmla="*/ 559155 h 1597225"/>
                <a:gd name="connsiteX4" fmla="*/ 1800849 w 1983702"/>
                <a:gd name="connsiteY4" fmla="*/ 812789 h 1597225"/>
                <a:gd name="connsiteX5" fmla="*/ 1950551 w 1983702"/>
                <a:gd name="connsiteY5" fmla="*/ 1047458 h 1597225"/>
                <a:gd name="connsiteX6" fmla="*/ 1974827 w 1983702"/>
                <a:gd name="connsiteY6" fmla="*/ 1350909 h 1597225"/>
                <a:gd name="connsiteX7" fmla="*/ 1833217 w 1983702"/>
                <a:gd name="connsiteY7" fmla="*/ 1515587 h 1597225"/>
                <a:gd name="connsiteX8" fmla="*/ 1456431 w 1983702"/>
                <a:gd name="connsiteY8" fmla="*/ 1592799 h 1597225"/>
                <a:gd name="connsiteX9" fmla="*/ 951240 w 1983702"/>
                <a:gd name="connsiteY9" fmla="*/ 1543406 h 1597225"/>
                <a:gd name="connsiteX10" fmla="*/ 256823 w 1983702"/>
                <a:gd name="connsiteY10" fmla="*/ 1183724 h 1597225"/>
                <a:gd name="connsiteX11" fmla="*/ 0 w 1983702"/>
                <a:gd name="connsiteY11" fmla="*/ 1067606 h 1597225"/>
                <a:gd name="connsiteX12" fmla="*/ 890632 w 1983702"/>
                <a:gd name="connsiteY12" fmla="*/ 852872 h 1597225"/>
                <a:gd name="connsiteX13" fmla="*/ 640567 w 1983702"/>
                <a:gd name="connsiteY13" fmla="*/ 0 h 1597225"/>
                <a:gd name="connsiteX0" fmla="*/ 640567 w 1983702"/>
                <a:gd name="connsiteY0" fmla="*/ 0 h 1593350"/>
                <a:gd name="connsiteX1" fmla="*/ 836486 w 1983702"/>
                <a:gd name="connsiteY1" fmla="*/ 240749 h 1593350"/>
                <a:gd name="connsiteX2" fmla="*/ 1187550 w 1983702"/>
                <a:gd name="connsiteY2" fmla="*/ 404034 h 1593350"/>
                <a:gd name="connsiteX3" fmla="*/ 1513215 w 1983702"/>
                <a:gd name="connsiteY3" fmla="*/ 559155 h 1593350"/>
                <a:gd name="connsiteX4" fmla="*/ 1800849 w 1983702"/>
                <a:gd name="connsiteY4" fmla="*/ 812789 h 1593350"/>
                <a:gd name="connsiteX5" fmla="*/ 1950551 w 1983702"/>
                <a:gd name="connsiteY5" fmla="*/ 1047458 h 1593350"/>
                <a:gd name="connsiteX6" fmla="*/ 1974827 w 1983702"/>
                <a:gd name="connsiteY6" fmla="*/ 1350909 h 1593350"/>
                <a:gd name="connsiteX7" fmla="*/ 1833217 w 1983702"/>
                <a:gd name="connsiteY7" fmla="*/ 1515587 h 1593350"/>
                <a:gd name="connsiteX8" fmla="*/ 1456431 w 1983702"/>
                <a:gd name="connsiteY8" fmla="*/ 1592799 h 1593350"/>
                <a:gd name="connsiteX9" fmla="*/ 951240 w 1983702"/>
                <a:gd name="connsiteY9" fmla="*/ 1543406 h 1593350"/>
                <a:gd name="connsiteX10" fmla="*/ 562984 w 1983702"/>
                <a:gd name="connsiteY10" fmla="*/ 1420489 h 1593350"/>
                <a:gd name="connsiteX11" fmla="*/ 256823 w 1983702"/>
                <a:gd name="connsiteY11" fmla="*/ 1183724 h 1593350"/>
                <a:gd name="connsiteX12" fmla="*/ 0 w 1983702"/>
                <a:gd name="connsiteY12" fmla="*/ 1067606 h 1593350"/>
                <a:gd name="connsiteX13" fmla="*/ 890632 w 1983702"/>
                <a:gd name="connsiteY13" fmla="*/ 852872 h 1593350"/>
                <a:gd name="connsiteX14" fmla="*/ 640567 w 1983702"/>
                <a:gd name="connsiteY14" fmla="*/ 0 h 1593350"/>
                <a:gd name="connsiteX0" fmla="*/ 640567 w 1983702"/>
                <a:gd name="connsiteY0" fmla="*/ 0 h 1593350"/>
                <a:gd name="connsiteX1" fmla="*/ 836486 w 1983702"/>
                <a:gd name="connsiteY1" fmla="*/ 240749 h 1593350"/>
                <a:gd name="connsiteX2" fmla="*/ 1187550 w 1983702"/>
                <a:gd name="connsiteY2" fmla="*/ 404034 h 1593350"/>
                <a:gd name="connsiteX3" fmla="*/ 1513215 w 1983702"/>
                <a:gd name="connsiteY3" fmla="*/ 559155 h 1593350"/>
                <a:gd name="connsiteX4" fmla="*/ 1800849 w 1983702"/>
                <a:gd name="connsiteY4" fmla="*/ 812789 h 1593350"/>
                <a:gd name="connsiteX5" fmla="*/ 1950551 w 1983702"/>
                <a:gd name="connsiteY5" fmla="*/ 1047458 h 1593350"/>
                <a:gd name="connsiteX6" fmla="*/ 1974827 w 1983702"/>
                <a:gd name="connsiteY6" fmla="*/ 1350909 h 1593350"/>
                <a:gd name="connsiteX7" fmla="*/ 1833217 w 1983702"/>
                <a:gd name="connsiteY7" fmla="*/ 1515587 h 1593350"/>
                <a:gd name="connsiteX8" fmla="*/ 1456431 w 1983702"/>
                <a:gd name="connsiteY8" fmla="*/ 1592799 h 1593350"/>
                <a:gd name="connsiteX9" fmla="*/ 951240 w 1983702"/>
                <a:gd name="connsiteY9" fmla="*/ 1543406 h 1593350"/>
                <a:gd name="connsiteX10" fmla="*/ 562984 w 1983702"/>
                <a:gd name="connsiteY10" fmla="*/ 1420489 h 1593350"/>
                <a:gd name="connsiteX11" fmla="*/ 256823 w 1983702"/>
                <a:gd name="connsiteY11" fmla="*/ 1183724 h 1593350"/>
                <a:gd name="connsiteX12" fmla="*/ 0 w 1983702"/>
                <a:gd name="connsiteY12" fmla="*/ 1067606 h 1593350"/>
                <a:gd name="connsiteX13" fmla="*/ 890632 w 1983702"/>
                <a:gd name="connsiteY13" fmla="*/ 852872 h 1593350"/>
                <a:gd name="connsiteX14" fmla="*/ 640567 w 1983702"/>
                <a:gd name="connsiteY14" fmla="*/ 0 h 1593350"/>
                <a:gd name="connsiteX0" fmla="*/ 640567 w 1983702"/>
                <a:gd name="connsiteY0" fmla="*/ 0 h 1593350"/>
                <a:gd name="connsiteX1" fmla="*/ 836486 w 1983702"/>
                <a:gd name="connsiteY1" fmla="*/ 240749 h 1593350"/>
                <a:gd name="connsiteX2" fmla="*/ 1187550 w 1983702"/>
                <a:gd name="connsiteY2" fmla="*/ 404034 h 1593350"/>
                <a:gd name="connsiteX3" fmla="*/ 1513215 w 1983702"/>
                <a:gd name="connsiteY3" fmla="*/ 559155 h 1593350"/>
                <a:gd name="connsiteX4" fmla="*/ 1800849 w 1983702"/>
                <a:gd name="connsiteY4" fmla="*/ 812789 h 1593350"/>
                <a:gd name="connsiteX5" fmla="*/ 1950551 w 1983702"/>
                <a:gd name="connsiteY5" fmla="*/ 1047458 h 1593350"/>
                <a:gd name="connsiteX6" fmla="*/ 1974827 w 1983702"/>
                <a:gd name="connsiteY6" fmla="*/ 1350909 h 1593350"/>
                <a:gd name="connsiteX7" fmla="*/ 1833217 w 1983702"/>
                <a:gd name="connsiteY7" fmla="*/ 1515587 h 1593350"/>
                <a:gd name="connsiteX8" fmla="*/ 1456431 w 1983702"/>
                <a:gd name="connsiteY8" fmla="*/ 1592799 h 1593350"/>
                <a:gd name="connsiteX9" fmla="*/ 951240 w 1983702"/>
                <a:gd name="connsiteY9" fmla="*/ 1543406 h 1593350"/>
                <a:gd name="connsiteX10" fmla="*/ 562984 w 1983702"/>
                <a:gd name="connsiteY10" fmla="*/ 1420489 h 1593350"/>
                <a:gd name="connsiteX11" fmla="*/ 256823 w 1983702"/>
                <a:gd name="connsiteY11" fmla="*/ 1183724 h 1593350"/>
                <a:gd name="connsiteX12" fmla="*/ 0 w 1983702"/>
                <a:gd name="connsiteY12" fmla="*/ 1067606 h 1593350"/>
                <a:gd name="connsiteX13" fmla="*/ 890632 w 1983702"/>
                <a:gd name="connsiteY13" fmla="*/ 852872 h 1593350"/>
                <a:gd name="connsiteX14" fmla="*/ 640567 w 1983702"/>
                <a:gd name="connsiteY14" fmla="*/ 0 h 1593350"/>
                <a:gd name="connsiteX0" fmla="*/ 640567 w 1983702"/>
                <a:gd name="connsiteY0" fmla="*/ 0 h 1593350"/>
                <a:gd name="connsiteX1" fmla="*/ 836486 w 1983702"/>
                <a:gd name="connsiteY1" fmla="*/ 240749 h 1593350"/>
                <a:gd name="connsiteX2" fmla="*/ 1187550 w 1983702"/>
                <a:gd name="connsiteY2" fmla="*/ 404034 h 1593350"/>
                <a:gd name="connsiteX3" fmla="*/ 1513215 w 1983702"/>
                <a:gd name="connsiteY3" fmla="*/ 559155 h 1593350"/>
                <a:gd name="connsiteX4" fmla="*/ 1800849 w 1983702"/>
                <a:gd name="connsiteY4" fmla="*/ 812789 h 1593350"/>
                <a:gd name="connsiteX5" fmla="*/ 1950551 w 1983702"/>
                <a:gd name="connsiteY5" fmla="*/ 1047458 h 1593350"/>
                <a:gd name="connsiteX6" fmla="*/ 1974827 w 1983702"/>
                <a:gd name="connsiteY6" fmla="*/ 1350909 h 1593350"/>
                <a:gd name="connsiteX7" fmla="*/ 1833217 w 1983702"/>
                <a:gd name="connsiteY7" fmla="*/ 1515587 h 1593350"/>
                <a:gd name="connsiteX8" fmla="*/ 1456431 w 1983702"/>
                <a:gd name="connsiteY8" fmla="*/ 1592799 h 1593350"/>
                <a:gd name="connsiteX9" fmla="*/ 951240 w 1983702"/>
                <a:gd name="connsiteY9" fmla="*/ 1543406 h 1593350"/>
                <a:gd name="connsiteX10" fmla="*/ 562984 w 1983702"/>
                <a:gd name="connsiteY10" fmla="*/ 1420489 h 1593350"/>
                <a:gd name="connsiteX11" fmla="*/ 256823 w 1983702"/>
                <a:gd name="connsiteY11" fmla="*/ 1183724 h 1593350"/>
                <a:gd name="connsiteX12" fmla="*/ 0 w 1983702"/>
                <a:gd name="connsiteY12" fmla="*/ 1067606 h 1593350"/>
                <a:gd name="connsiteX13" fmla="*/ 890632 w 1983702"/>
                <a:gd name="connsiteY13" fmla="*/ 852872 h 1593350"/>
                <a:gd name="connsiteX14" fmla="*/ 640567 w 1983702"/>
                <a:gd name="connsiteY14" fmla="*/ 0 h 1593350"/>
                <a:gd name="connsiteX0" fmla="*/ 640567 w 1983702"/>
                <a:gd name="connsiteY0" fmla="*/ 0 h 1593350"/>
                <a:gd name="connsiteX1" fmla="*/ 836486 w 1983702"/>
                <a:gd name="connsiteY1" fmla="*/ 240749 h 1593350"/>
                <a:gd name="connsiteX2" fmla="*/ 1187550 w 1983702"/>
                <a:gd name="connsiteY2" fmla="*/ 404034 h 1593350"/>
                <a:gd name="connsiteX3" fmla="*/ 1513215 w 1983702"/>
                <a:gd name="connsiteY3" fmla="*/ 559155 h 1593350"/>
                <a:gd name="connsiteX4" fmla="*/ 1800849 w 1983702"/>
                <a:gd name="connsiteY4" fmla="*/ 812789 h 1593350"/>
                <a:gd name="connsiteX5" fmla="*/ 1950551 w 1983702"/>
                <a:gd name="connsiteY5" fmla="*/ 1047458 h 1593350"/>
                <a:gd name="connsiteX6" fmla="*/ 1974827 w 1983702"/>
                <a:gd name="connsiteY6" fmla="*/ 1350909 h 1593350"/>
                <a:gd name="connsiteX7" fmla="*/ 1833217 w 1983702"/>
                <a:gd name="connsiteY7" fmla="*/ 1515587 h 1593350"/>
                <a:gd name="connsiteX8" fmla="*/ 1456431 w 1983702"/>
                <a:gd name="connsiteY8" fmla="*/ 1592799 h 1593350"/>
                <a:gd name="connsiteX9" fmla="*/ 951240 w 1983702"/>
                <a:gd name="connsiteY9" fmla="*/ 1543406 h 1593350"/>
                <a:gd name="connsiteX10" fmla="*/ 562984 w 1983702"/>
                <a:gd name="connsiteY10" fmla="*/ 1420489 h 1593350"/>
                <a:gd name="connsiteX11" fmla="*/ 256823 w 1983702"/>
                <a:gd name="connsiteY11" fmla="*/ 1183724 h 1593350"/>
                <a:gd name="connsiteX12" fmla="*/ 0 w 1983702"/>
                <a:gd name="connsiteY12" fmla="*/ 1067606 h 1593350"/>
                <a:gd name="connsiteX13" fmla="*/ 890632 w 1983702"/>
                <a:gd name="connsiteY13" fmla="*/ 852872 h 1593350"/>
                <a:gd name="connsiteX14" fmla="*/ 640567 w 1983702"/>
                <a:gd name="connsiteY14" fmla="*/ 0 h 1593350"/>
                <a:gd name="connsiteX0" fmla="*/ 640567 w 1983702"/>
                <a:gd name="connsiteY0" fmla="*/ 0 h 1593316"/>
                <a:gd name="connsiteX1" fmla="*/ 836486 w 1983702"/>
                <a:gd name="connsiteY1" fmla="*/ 240749 h 1593316"/>
                <a:gd name="connsiteX2" fmla="*/ 1187550 w 1983702"/>
                <a:gd name="connsiteY2" fmla="*/ 404034 h 1593316"/>
                <a:gd name="connsiteX3" fmla="*/ 1513215 w 1983702"/>
                <a:gd name="connsiteY3" fmla="*/ 559155 h 1593316"/>
                <a:gd name="connsiteX4" fmla="*/ 1800849 w 1983702"/>
                <a:gd name="connsiteY4" fmla="*/ 812789 h 1593316"/>
                <a:gd name="connsiteX5" fmla="*/ 1950551 w 1983702"/>
                <a:gd name="connsiteY5" fmla="*/ 1047458 h 1593316"/>
                <a:gd name="connsiteX6" fmla="*/ 1974827 w 1983702"/>
                <a:gd name="connsiteY6" fmla="*/ 1350909 h 1593316"/>
                <a:gd name="connsiteX7" fmla="*/ 1833217 w 1983702"/>
                <a:gd name="connsiteY7" fmla="*/ 1515587 h 1593316"/>
                <a:gd name="connsiteX8" fmla="*/ 1456431 w 1983702"/>
                <a:gd name="connsiteY8" fmla="*/ 1592799 h 1593316"/>
                <a:gd name="connsiteX9" fmla="*/ 951240 w 1983702"/>
                <a:gd name="connsiteY9" fmla="*/ 1543406 h 1593316"/>
                <a:gd name="connsiteX10" fmla="*/ 583395 w 1983702"/>
                <a:gd name="connsiteY10" fmla="*/ 1432736 h 1593316"/>
                <a:gd name="connsiteX11" fmla="*/ 256823 w 1983702"/>
                <a:gd name="connsiteY11" fmla="*/ 1183724 h 1593316"/>
                <a:gd name="connsiteX12" fmla="*/ 0 w 1983702"/>
                <a:gd name="connsiteY12" fmla="*/ 1067606 h 1593316"/>
                <a:gd name="connsiteX13" fmla="*/ 890632 w 1983702"/>
                <a:gd name="connsiteY13" fmla="*/ 852872 h 1593316"/>
                <a:gd name="connsiteX14" fmla="*/ 640567 w 1983702"/>
                <a:gd name="connsiteY14" fmla="*/ 0 h 1593316"/>
                <a:gd name="connsiteX0" fmla="*/ 640567 w 1983702"/>
                <a:gd name="connsiteY0" fmla="*/ 0 h 1593316"/>
                <a:gd name="connsiteX1" fmla="*/ 836486 w 1983702"/>
                <a:gd name="connsiteY1" fmla="*/ 240749 h 1593316"/>
                <a:gd name="connsiteX2" fmla="*/ 1187550 w 1983702"/>
                <a:gd name="connsiteY2" fmla="*/ 404034 h 1593316"/>
                <a:gd name="connsiteX3" fmla="*/ 1513215 w 1983702"/>
                <a:gd name="connsiteY3" fmla="*/ 559155 h 1593316"/>
                <a:gd name="connsiteX4" fmla="*/ 1800849 w 1983702"/>
                <a:gd name="connsiteY4" fmla="*/ 812789 h 1593316"/>
                <a:gd name="connsiteX5" fmla="*/ 1950551 w 1983702"/>
                <a:gd name="connsiteY5" fmla="*/ 1047458 h 1593316"/>
                <a:gd name="connsiteX6" fmla="*/ 1974827 w 1983702"/>
                <a:gd name="connsiteY6" fmla="*/ 1350909 h 1593316"/>
                <a:gd name="connsiteX7" fmla="*/ 1833217 w 1983702"/>
                <a:gd name="connsiteY7" fmla="*/ 1515587 h 1593316"/>
                <a:gd name="connsiteX8" fmla="*/ 1456431 w 1983702"/>
                <a:gd name="connsiteY8" fmla="*/ 1592799 h 1593316"/>
                <a:gd name="connsiteX9" fmla="*/ 951240 w 1983702"/>
                <a:gd name="connsiteY9" fmla="*/ 1543406 h 1593316"/>
                <a:gd name="connsiteX10" fmla="*/ 583395 w 1983702"/>
                <a:gd name="connsiteY10" fmla="*/ 1432736 h 1593316"/>
                <a:gd name="connsiteX11" fmla="*/ 256823 w 1983702"/>
                <a:gd name="connsiteY11" fmla="*/ 1183724 h 1593316"/>
                <a:gd name="connsiteX12" fmla="*/ 0 w 1983702"/>
                <a:gd name="connsiteY12" fmla="*/ 1067606 h 1593316"/>
                <a:gd name="connsiteX13" fmla="*/ 359953 w 1983702"/>
                <a:gd name="connsiteY13" fmla="*/ 314029 h 1593316"/>
                <a:gd name="connsiteX14" fmla="*/ 640567 w 1983702"/>
                <a:gd name="connsiteY14" fmla="*/ 0 h 1593316"/>
                <a:gd name="connsiteX0" fmla="*/ 640868 w 1984003"/>
                <a:gd name="connsiteY0" fmla="*/ 0 h 1593316"/>
                <a:gd name="connsiteX1" fmla="*/ 836787 w 1984003"/>
                <a:gd name="connsiteY1" fmla="*/ 240749 h 1593316"/>
                <a:gd name="connsiteX2" fmla="*/ 1187851 w 1984003"/>
                <a:gd name="connsiteY2" fmla="*/ 404034 h 1593316"/>
                <a:gd name="connsiteX3" fmla="*/ 1513516 w 1984003"/>
                <a:gd name="connsiteY3" fmla="*/ 559155 h 1593316"/>
                <a:gd name="connsiteX4" fmla="*/ 1801150 w 1984003"/>
                <a:gd name="connsiteY4" fmla="*/ 812789 h 1593316"/>
                <a:gd name="connsiteX5" fmla="*/ 1950852 w 1984003"/>
                <a:gd name="connsiteY5" fmla="*/ 1047458 h 1593316"/>
                <a:gd name="connsiteX6" fmla="*/ 1975128 w 1984003"/>
                <a:gd name="connsiteY6" fmla="*/ 1350909 h 1593316"/>
                <a:gd name="connsiteX7" fmla="*/ 1833518 w 1984003"/>
                <a:gd name="connsiteY7" fmla="*/ 1515587 h 1593316"/>
                <a:gd name="connsiteX8" fmla="*/ 1456732 w 1984003"/>
                <a:gd name="connsiteY8" fmla="*/ 1592799 h 1593316"/>
                <a:gd name="connsiteX9" fmla="*/ 951541 w 1984003"/>
                <a:gd name="connsiteY9" fmla="*/ 1543406 h 1593316"/>
                <a:gd name="connsiteX10" fmla="*/ 583696 w 1984003"/>
                <a:gd name="connsiteY10" fmla="*/ 1432736 h 1593316"/>
                <a:gd name="connsiteX11" fmla="*/ 257124 w 1984003"/>
                <a:gd name="connsiteY11" fmla="*/ 1183724 h 1593316"/>
                <a:gd name="connsiteX12" fmla="*/ 301 w 1984003"/>
                <a:gd name="connsiteY12" fmla="*/ 1067606 h 1593316"/>
                <a:gd name="connsiteX13" fmla="*/ 212221 w 1984003"/>
                <a:gd name="connsiteY13" fmla="*/ 636718 h 1593316"/>
                <a:gd name="connsiteX14" fmla="*/ 360254 w 1984003"/>
                <a:gd name="connsiteY14" fmla="*/ 314029 h 1593316"/>
                <a:gd name="connsiteX15" fmla="*/ 640868 w 1984003"/>
                <a:gd name="connsiteY15" fmla="*/ 0 h 1593316"/>
                <a:gd name="connsiteX0" fmla="*/ 640868 w 1984003"/>
                <a:gd name="connsiteY0" fmla="*/ 0 h 1593316"/>
                <a:gd name="connsiteX1" fmla="*/ 836787 w 1984003"/>
                <a:gd name="connsiteY1" fmla="*/ 240749 h 1593316"/>
                <a:gd name="connsiteX2" fmla="*/ 1187851 w 1984003"/>
                <a:gd name="connsiteY2" fmla="*/ 404034 h 1593316"/>
                <a:gd name="connsiteX3" fmla="*/ 1513516 w 1984003"/>
                <a:gd name="connsiteY3" fmla="*/ 559155 h 1593316"/>
                <a:gd name="connsiteX4" fmla="*/ 1801150 w 1984003"/>
                <a:gd name="connsiteY4" fmla="*/ 812789 h 1593316"/>
                <a:gd name="connsiteX5" fmla="*/ 1950852 w 1984003"/>
                <a:gd name="connsiteY5" fmla="*/ 1047458 h 1593316"/>
                <a:gd name="connsiteX6" fmla="*/ 1975128 w 1984003"/>
                <a:gd name="connsiteY6" fmla="*/ 1350909 h 1593316"/>
                <a:gd name="connsiteX7" fmla="*/ 1833518 w 1984003"/>
                <a:gd name="connsiteY7" fmla="*/ 1515587 h 1593316"/>
                <a:gd name="connsiteX8" fmla="*/ 1456732 w 1984003"/>
                <a:gd name="connsiteY8" fmla="*/ 1592799 h 1593316"/>
                <a:gd name="connsiteX9" fmla="*/ 951541 w 1984003"/>
                <a:gd name="connsiteY9" fmla="*/ 1543406 h 1593316"/>
                <a:gd name="connsiteX10" fmla="*/ 583696 w 1984003"/>
                <a:gd name="connsiteY10" fmla="*/ 1432736 h 1593316"/>
                <a:gd name="connsiteX11" fmla="*/ 257124 w 1984003"/>
                <a:gd name="connsiteY11" fmla="*/ 1183724 h 1593316"/>
                <a:gd name="connsiteX12" fmla="*/ 301 w 1984003"/>
                <a:gd name="connsiteY12" fmla="*/ 1067606 h 1593316"/>
                <a:gd name="connsiteX13" fmla="*/ 212221 w 1984003"/>
                <a:gd name="connsiteY13" fmla="*/ 636718 h 1593316"/>
                <a:gd name="connsiteX14" fmla="*/ 192886 w 1984003"/>
                <a:gd name="connsiteY14" fmla="*/ 236469 h 1593316"/>
                <a:gd name="connsiteX15" fmla="*/ 640868 w 1984003"/>
                <a:gd name="connsiteY15" fmla="*/ 0 h 1593316"/>
                <a:gd name="connsiteX0" fmla="*/ 600047 w 1984003"/>
                <a:gd name="connsiteY0" fmla="*/ 0 h 1679041"/>
                <a:gd name="connsiteX1" fmla="*/ 836787 w 1984003"/>
                <a:gd name="connsiteY1" fmla="*/ 326474 h 1679041"/>
                <a:gd name="connsiteX2" fmla="*/ 1187851 w 1984003"/>
                <a:gd name="connsiteY2" fmla="*/ 489759 h 1679041"/>
                <a:gd name="connsiteX3" fmla="*/ 1513516 w 1984003"/>
                <a:gd name="connsiteY3" fmla="*/ 644880 h 1679041"/>
                <a:gd name="connsiteX4" fmla="*/ 1801150 w 1984003"/>
                <a:gd name="connsiteY4" fmla="*/ 898514 h 1679041"/>
                <a:gd name="connsiteX5" fmla="*/ 1950852 w 1984003"/>
                <a:gd name="connsiteY5" fmla="*/ 1133183 h 1679041"/>
                <a:gd name="connsiteX6" fmla="*/ 1975128 w 1984003"/>
                <a:gd name="connsiteY6" fmla="*/ 1436634 h 1679041"/>
                <a:gd name="connsiteX7" fmla="*/ 1833518 w 1984003"/>
                <a:gd name="connsiteY7" fmla="*/ 1601312 h 1679041"/>
                <a:gd name="connsiteX8" fmla="*/ 1456732 w 1984003"/>
                <a:gd name="connsiteY8" fmla="*/ 1678524 h 1679041"/>
                <a:gd name="connsiteX9" fmla="*/ 951541 w 1984003"/>
                <a:gd name="connsiteY9" fmla="*/ 1629131 h 1679041"/>
                <a:gd name="connsiteX10" fmla="*/ 583696 w 1984003"/>
                <a:gd name="connsiteY10" fmla="*/ 1518461 h 1679041"/>
                <a:gd name="connsiteX11" fmla="*/ 257124 w 1984003"/>
                <a:gd name="connsiteY11" fmla="*/ 1269449 h 1679041"/>
                <a:gd name="connsiteX12" fmla="*/ 301 w 1984003"/>
                <a:gd name="connsiteY12" fmla="*/ 1153331 h 1679041"/>
                <a:gd name="connsiteX13" fmla="*/ 212221 w 1984003"/>
                <a:gd name="connsiteY13" fmla="*/ 722443 h 1679041"/>
                <a:gd name="connsiteX14" fmla="*/ 192886 w 1984003"/>
                <a:gd name="connsiteY14" fmla="*/ 322194 h 1679041"/>
                <a:gd name="connsiteX15" fmla="*/ 600047 w 1984003"/>
                <a:gd name="connsiteY15" fmla="*/ 0 h 1679041"/>
                <a:gd name="connsiteX0" fmla="*/ 600047 w 1984003"/>
                <a:gd name="connsiteY0" fmla="*/ 0 h 1679041"/>
                <a:gd name="connsiteX1" fmla="*/ 836787 w 1984003"/>
                <a:gd name="connsiteY1" fmla="*/ 326474 h 1679041"/>
                <a:gd name="connsiteX2" fmla="*/ 1187851 w 1984003"/>
                <a:gd name="connsiteY2" fmla="*/ 489759 h 1679041"/>
                <a:gd name="connsiteX3" fmla="*/ 1513516 w 1984003"/>
                <a:gd name="connsiteY3" fmla="*/ 644880 h 1679041"/>
                <a:gd name="connsiteX4" fmla="*/ 1801150 w 1984003"/>
                <a:gd name="connsiteY4" fmla="*/ 898514 h 1679041"/>
                <a:gd name="connsiteX5" fmla="*/ 1950852 w 1984003"/>
                <a:gd name="connsiteY5" fmla="*/ 1133183 h 1679041"/>
                <a:gd name="connsiteX6" fmla="*/ 1975128 w 1984003"/>
                <a:gd name="connsiteY6" fmla="*/ 1436634 h 1679041"/>
                <a:gd name="connsiteX7" fmla="*/ 1833518 w 1984003"/>
                <a:gd name="connsiteY7" fmla="*/ 1601312 h 1679041"/>
                <a:gd name="connsiteX8" fmla="*/ 1456732 w 1984003"/>
                <a:gd name="connsiteY8" fmla="*/ 1678524 h 1679041"/>
                <a:gd name="connsiteX9" fmla="*/ 951541 w 1984003"/>
                <a:gd name="connsiteY9" fmla="*/ 1629131 h 1679041"/>
                <a:gd name="connsiteX10" fmla="*/ 583696 w 1984003"/>
                <a:gd name="connsiteY10" fmla="*/ 1518461 h 1679041"/>
                <a:gd name="connsiteX11" fmla="*/ 257124 w 1984003"/>
                <a:gd name="connsiteY11" fmla="*/ 1269449 h 1679041"/>
                <a:gd name="connsiteX12" fmla="*/ 301 w 1984003"/>
                <a:gd name="connsiteY12" fmla="*/ 1153331 h 1679041"/>
                <a:gd name="connsiteX13" fmla="*/ 212221 w 1984003"/>
                <a:gd name="connsiteY13" fmla="*/ 722443 h 1679041"/>
                <a:gd name="connsiteX14" fmla="*/ 192886 w 1984003"/>
                <a:gd name="connsiteY14" fmla="*/ 322194 h 1679041"/>
                <a:gd name="connsiteX15" fmla="*/ 600047 w 1984003"/>
                <a:gd name="connsiteY15" fmla="*/ 0 h 1679041"/>
                <a:gd name="connsiteX0" fmla="*/ 600047 w 1984003"/>
                <a:gd name="connsiteY0" fmla="*/ 6280 h 1685321"/>
                <a:gd name="connsiteX1" fmla="*/ 836787 w 1984003"/>
                <a:gd name="connsiteY1" fmla="*/ 332754 h 1685321"/>
                <a:gd name="connsiteX2" fmla="*/ 1187851 w 1984003"/>
                <a:gd name="connsiteY2" fmla="*/ 496039 h 1685321"/>
                <a:gd name="connsiteX3" fmla="*/ 1513516 w 1984003"/>
                <a:gd name="connsiteY3" fmla="*/ 651160 h 1685321"/>
                <a:gd name="connsiteX4" fmla="*/ 1801150 w 1984003"/>
                <a:gd name="connsiteY4" fmla="*/ 904794 h 1685321"/>
                <a:gd name="connsiteX5" fmla="*/ 1950852 w 1984003"/>
                <a:gd name="connsiteY5" fmla="*/ 1139463 h 1685321"/>
                <a:gd name="connsiteX6" fmla="*/ 1975128 w 1984003"/>
                <a:gd name="connsiteY6" fmla="*/ 1442914 h 1685321"/>
                <a:gd name="connsiteX7" fmla="*/ 1833518 w 1984003"/>
                <a:gd name="connsiteY7" fmla="*/ 1607592 h 1685321"/>
                <a:gd name="connsiteX8" fmla="*/ 1456732 w 1984003"/>
                <a:gd name="connsiteY8" fmla="*/ 1684804 h 1685321"/>
                <a:gd name="connsiteX9" fmla="*/ 951541 w 1984003"/>
                <a:gd name="connsiteY9" fmla="*/ 1635411 h 1685321"/>
                <a:gd name="connsiteX10" fmla="*/ 583696 w 1984003"/>
                <a:gd name="connsiteY10" fmla="*/ 1524741 h 1685321"/>
                <a:gd name="connsiteX11" fmla="*/ 257124 w 1984003"/>
                <a:gd name="connsiteY11" fmla="*/ 1275729 h 1685321"/>
                <a:gd name="connsiteX12" fmla="*/ 301 w 1984003"/>
                <a:gd name="connsiteY12" fmla="*/ 1159611 h 1685321"/>
                <a:gd name="connsiteX13" fmla="*/ 212221 w 1984003"/>
                <a:gd name="connsiteY13" fmla="*/ 728723 h 1685321"/>
                <a:gd name="connsiteX14" fmla="*/ 192886 w 1984003"/>
                <a:gd name="connsiteY14" fmla="*/ 328474 h 1685321"/>
                <a:gd name="connsiteX15" fmla="*/ 600047 w 1984003"/>
                <a:gd name="connsiteY15" fmla="*/ 6280 h 1685321"/>
                <a:gd name="connsiteX0" fmla="*/ 600047 w 1984003"/>
                <a:gd name="connsiteY0" fmla="*/ 7541 h 1686582"/>
                <a:gd name="connsiteX1" fmla="*/ 836787 w 1984003"/>
                <a:gd name="connsiteY1" fmla="*/ 334015 h 1686582"/>
                <a:gd name="connsiteX2" fmla="*/ 1187851 w 1984003"/>
                <a:gd name="connsiteY2" fmla="*/ 497300 h 1686582"/>
                <a:gd name="connsiteX3" fmla="*/ 1513516 w 1984003"/>
                <a:gd name="connsiteY3" fmla="*/ 652421 h 1686582"/>
                <a:gd name="connsiteX4" fmla="*/ 1801150 w 1984003"/>
                <a:gd name="connsiteY4" fmla="*/ 906055 h 1686582"/>
                <a:gd name="connsiteX5" fmla="*/ 1950852 w 1984003"/>
                <a:gd name="connsiteY5" fmla="*/ 1140724 h 1686582"/>
                <a:gd name="connsiteX6" fmla="*/ 1975128 w 1984003"/>
                <a:gd name="connsiteY6" fmla="*/ 1444175 h 1686582"/>
                <a:gd name="connsiteX7" fmla="*/ 1833518 w 1984003"/>
                <a:gd name="connsiteY7" fmla="*/ 1608853 h 1686582"/>
                <a:gd name="connsiteX8" fmla="*/ 1456732 w 1984003"/>
                <a:gd name="connsiteY8" fmla="*/ 1686065 h 1686582"/>
                <a:gd name="connsiteX9" fmla="*/ 951541 w 1984003"/>
                <a:gd name="connsiteY9" fmla="*/ 1636672 h 1686582"/>
                <a:gd name="connsiteX10" fmla="*/ 583696 w 1984003"/>
                <a:gd name="connsiteY10" fmla="*/ 1526002 h 1686582"/>
                <a:gd name="connsiteX11" fmla="*/ 257124 w 1984003"/>
                <a:gd name="connsiteY11" fmla="*/ 1276990 h 1686582"/>
                <a:gd name="connsiteX12" fmla="*/ 301 w 1984003"/>
                <a:gd name="connsiteY12" fmla="*/ 1160872 h 1686582"/>
                <a:gd name="connsiteX13" fmla="*/ 212221 w 1984003"/>
                <a:gd name="connsiteY13" fmla="*/ 729984 h 1686582"/>
                <a:gd name="connsiteX14" fmla="*/ 172475 w 1984003"/>
                <a:gd name="connsiteY14" fmla="*/ 280749 h 1686582"/>
                <a:gd name="connsiteX15" fmla="*/ 600047 w 1984003"/>
                <a:gd name="connsiteY15" fmla="*/ 7541 h 1686582"/>
                <a:gd name="connsiteX0" fmla="*/ 600109 w 1984065"/>
                <a:gd name="connsiteY0" fmla="*/ 7602 h 1686643"/>
                <a:gd name="connsiteX1" fmla="*/ 836849 w 1984065"/>
                <a:gd name="connsiteY1" fmla="*/ 334076 h 1686643"/>
                <a:gd name="connsiteX2" fmla="*/ 1187913 w 1984065"/>
                <a:gd name="connsiteY2" fmla="*/ 497361 h 1686643"/>
                <a:gd name="connsiteX3" fmla="*/ 1513578 w 1984065"/>
                <a:gd name="connsiteY3" fmla="*/ 652482 h 1686643"/>
                <a:gd name="connsiteX4" fmla="*/ 1801212 w 1984065"/>
                <a:gd name="connsiteY4" fmla="*/ 906116 h 1686643"/>
                <a:gd name="connsiteX5" fmla="*/ 1950914 w 1984065"/>
                <a:gd name="connsiteY5" fmla="*/ 1140785 h 1686643"/>
                <a:gd name="connsiteX6" fmla="*/ 1975190 w 1984065"/>
                <a:gd name="connsiteY6" fmla="*/ 1444236 h 1686643"/>
                <a:gd name="connsiteX7" fmla="*/ 1833580 w 1984065"/>
                <a:gd name="connsiteY7" fmla="*/ 1608914 h 1686643"/>
                <a:gd name="connsiteX8" fmla="*/ 1456794 w 1984065"/>
                <a:gd name="connsiteY8" fmla="*/ 1686126 h 1686643"/>
                <a:gd name="connsiteX9" fmla="*/ 951603 w 1984065"/>
                <a:gd name="connsiteY9" fmla="*/ 1636733 h 1686643"/>
                <a:gd name="connsiteX10" fmla="*/ 583758 w 1984065"/>
                <a:gd name="connsiteY10" fmla="*/ 1526063 h 1686643"/>
                <a:gd name="connsiteX11" fmla="*/ 257186 w 1984065"/>
                <a:gd name="connsiteY11" fmla="*/ 1277051 h 1686643"/>
                <a:gd name="connsiteX12" fmla="*/ 363 w 1984065"/>
                <a:gd name="connsiteY12" fmla="*/ 1160933 h 1686643"/>
                <a:gd name="connsiteX13" fmla="*/ 183708 w 1984065"/>
                <a:gd name="connsiteY13" fmla="*/ 742291 h 1686643"/>
                <a:gd name="connsiteX14" fmla="*/ 172537 w 1984065"/>
                <a:gd name="connsiteY14" fmla="*/ 280810 h 1686643"/>
                <a:gd name="connsiteX15" fmla="*/ 600109 w 1984065"/>
                <a:gd name="connsiteY15" fmla="*/ 7602 h 1686643"/>
                <a:gd name="connsiteX0" fmla="*/ 600109 w 1984065"/>
                <a:gd name="connsiteY0" fmla="*/ 7602 h 1686643"/>
                <a:gd name="connsiteX1" fmla="*/ 836849 w 1984065"/>
                <a:gd name="connsiteY1" fmla="*/ 334076 h 1686643"/>
                <a:gd name="connsiteX2" fmla="*/ 1187913 w 1984065"/>
                <a:gd name="connsiteY2" fmla="*/ 497361 h 1686643"/>
                <a:gd name="connsiteX3" fmla="*/ 1513578 w 1984065"/>
                <a:gd name="connsiteY3" fmla="*/ 652482 h 1686643"/>
                <a:gd name="connsiteX4" fmla="*/ 1801212 w 1984065"/>
                <a:gd name="connsiteY4" fmla="*/ 906116 h 1686643"/>
                <a:gd name="connsiteX5" fmla="*/ 1950914 w 1984065"/>
                <a:gd name="connsiteY5" fmla="*/ 1140785 h 1686643"/>
                <a:gd name="connsiteX6" fmla="*/ 1975190 w 1984065"/>
                <a:gd name="connsiteY6" fmla="*/ 1444236 h 1686643"/>
                <a:gd name="connsiteX7" fmla="*/ 1833580 w 1984065"/>
                <a:gd name="connsiteY7" fmla="*/ 1608914 h 1686643"/>
                <a:gd name="connsiteX8" fmla="*/ 1456794 w 1984065"/>
                <a:gd name="connsiteY8" fmla="*/ 1686126 h 1686643"/>
                <a:gd name="connsiteX9" fmla="*/ 951603 w 1984065"/>
                <a:gd name="connsiteY9" fmla="*/ 1636733 h 1686643"/>
                <a:gd name="connsiteX10" fmla="*/ 583758 w 1984065"/>
                <a:gd name="connsiteY10" fmla="*/ 1526063 h 1686643"/>
                <a:gd name="connsiteX11" fmla="*/ 257186 w 1984065"/>
                <a:gd name="connsiteY11" fmla="*/ 1277051 h 1686643"/>
                <a:gd name="connsiteX12" fmla="*/ 363 w 1984065"/>
                <a:gd name="connsiteY12" fmla="*/ 1160933 h 1686643"/>
                <a:gd name="connsiteX13" fmla="*/ 183708 w 1984065"/>
                <a:gd name="connsiteY13" fmla="*/ 742291 h 1686643"/>
                <a:gd name="connsiteX14" fmla="*/ 172537 w 1984065"/>
                <a:gd name="connsiteY14" fmla="*/ 280810 h 1686643"/>
                <a:gd name="connsiteX15" fmla="*/ 600109 w 1984065"/>
                <a:gd name="connsiteY15" fmla="*/ 7602 h 1686643"/>
                <a:gd name="connsiteX0" fmla="*/ 599746 w 1983702"/>
                <a:gd name="connsiteY0" fmla="*/ 7602 h 1686643"/>
                <a:gd name="connsiteX1" fmla="*/ 836486 w 1983702"/>
                <a:gd name="connsiteY1" fmla="*/ 334076 h 1686643"/>
                <a:gd name="connsiteX2" fmla="*/ 1187550 w 1983702"/>
                <a:gd name="connsiteY2" fmla="*/ 497361 h 1686643"/>
                <a:gd name="connsiteX3" fmla="*/ 1513215 w 1983702"/>
                <a:gd name="connsiteY3" fmla="*/ 652482 h 1686643"/>
                <a:gd name="connsiteX4" fmla="*/ 1800849 w 1983702"/>
                <a:gd name="connsiteY4" fmla="*/ 906116 h 1686643"/>
                <a:gd name="connsiteX5" fmla="*/ 1950551 w 1983702"/>
                <a:gd name="connsiteY5" fmla="*/ 1140785 h 1686643"/>
                <a:gd name="connsiteX6" fmla="*/ 1974827 w 1983702"/>
                <a:gd name="connsiteY6" fmla="*/ 1444236 h 1686643"/>
                <a:gd name="connsiteX7" fmla="*/ 1833217 w 1983702"/>
                <a:gd name="connsiteY7" fmla="*/ 1608914 h 1686643"/>
                <a:gd name="connsiteX8" fmla="*/ 1456431 w 1983702"/>
                <a:gd name="connsiteY8" fmla="*/ 1686126 h 1686643"/>
                <a:gd name="connsiteX9" fmla="*/ 951240 w 1983702"/>
                <a:gd name="connsiteY9" fmla="*/ 1636733 h 1686643"/>
                <a:gd name="connsiteX10" fmla="*/ 583395 w 1983702"/>
                <a:gd name="connsiteY10" fmla="*/ 1526063 h 1686643"/>
                <a:gd name="connsiteX11" fmla="*/ 256823 w 1983702"/>
                <a:gd name="connsiteY11" fmla="*/ 1277051 h 1686643"/>
                <a:gd name="connsiteX12" fmla="*/ 0 w 1983702"/>
                <a:gd name="connsiteY12" fmla="*/ 1160933 h 1686643"/>
                <a:gd name="connsiteX13" fmla="*/ 183345 w 1983702"/>
                <a:gd name="connsiteY13" fmla="*/ 742291 h 1686643"/>
                <a:gd name="connsiteX14" fmla="*/ 172174 w 1983702"/>
                <a:gd name="connsiteY14" fmla="*/ 280810 h 1686643"/>
                <a:gd name="connsiteX15" fmla="*/ 599746 w 1983702"/>
                <a:gd name="connsiteY15" fmla="*/ 7602 h 1686643"/>
                <a:gd name="connsiteX0" fmla="*/ 599746 w 1983702"/>
                <a:gd name="connsiteY0" fmla="*/ 7602 h 1686607"/>
                <a:gd name="connsiteX1" fmla="*/ 836486 w 1983702"/>
                <a:gd name="connsiteY1" fmla="*/ 334076 h 1686607"/>
                <a:gd name="connsiteX2" fmla="*/ 1187550 w 1983702"/>
                <a:gd name="connsiteY2" fmla="*/ 497361 h 1686607"/>
                <a:gd name="connsiteX3" fmla="*/ 1513215 w 1983702"/>
                <a:gd name="connsiteY3" fmla="*/ 652482 h 1686607"/>
                <a:gd name="connsiteX4" fmla="*/ 1800849 w 1983702"/>
                <a:gd name="connsiteY4" fmla="*/ 906116 h 1686607"/>
                <a:gd name="connsiteX5" fmla="*/ 1950551 w 1983702"/>
                <a:gd name="connsiteY5" fmla="*/ 1140785 h 1686607"/>
                <a:gd name="connsiteX6" fmla="*/ 1974827 w 1983702"/>
                <a:gd name="connsiteY6" fmla="*/ 1444236 h 1686607"/>
                <a:gd name="connsiteX7" fmla="*/ 1833217 w 1983702"/>
                <a:gd name="connsiteY7" fmla="*/ 1608914 h 1686607"/>
                <a:gd name="connsiteX8" fmla="*/ 1456431 w 1983702"/>
                <a:gd name="connsiteY8" fmla="*/ 1686126 h 1686607"/>
                <a:gd name="connsiteX9" fmla="*/ 951240 w 1983702"/>
                <a:gd name="connsiteY9" fmla="*/ 1636733 h 1686607"/>
                <a:gd name="connsiteX10" fmla="*/ 604995 w 1983702"/>
                <a:gd name="connsiteY10" fmla="*/ 1540463 h 1686607"/>
                <a:gd name="connsiteX11" fmla="*/ 256823 w 1983702"/>
                <a:gd name="connsiteY11" fmla="*/ 1277051 h 1686607"/>
                <a:gd name="connsiteX12" fmla="*/ 0 w 1983702"/>
                <a:gd name="connsiteY12" fmla="*/ 1160933 h 1686607"/>
                <a:gd name="connsiteX13" fmla="*/ 183345 w 1983702"/>
                <a:gd name="connsiteY13" fmla="*/ 742291 h 1686607"/>
                <a:gd name="connsiteX14" fmla="*/ 172174 w 1983702"/>
                <a:gd name="connsiteY14" fmla="*/ 280810 h 1686607"/>
                <a:gd name="connsiteX15" fmla="*/ 599746 w 1983702"/>
                <a:gd name="connsiteY15" fmla="*/ 7602 h 1686607"/>
                <a:gd name="connsiteX0" fmla="*/ 599746 w 1983702"/>
                <a:gd name="connsiteY0" fmla="*/ 7602 h 1686607"/>
                <a:gd name="connsiteX1" fmla="*/ 836486 w 1983702"/>
                <a:gd name="connsiteY1" fmla="*/ 334076 h 1686607"/>
                <a:gd name="connsiteX2" fmla="*/ 1187550 w 1983702"/>
                <a:gd name="connsiteY2" fmla="*/ 497361 h 1686607"/>
                <a:gd name="connsiteX3" fmla="*/ 1513215 w 1983702"/>
                <a:gd name="connsiteY3" fmla="*/ 652482 h 1686607"/>
                <a:gd name="connsiteX4" fmla="*/ 1800849 w 1983702"/>
                <a:gd name="connsiteY4" fmla="*/ 906116 h 1686607"/>
                <a:gd name="connsiteX5" fmla="*/ 1950551 w 1983702"/>
                <a:gd name="connsiteY5" fmla="*/ 1140785 h 1686607"/>
                <a:gd name="connsiteX6" fmla="*/ 1974827 w 1983702"/>
                <a:gd name="connsiteY6" fmla="*/ 1444236 h 1686607"/>
                <a:gd name="connsiteX7" fmla="*/ 1833217 w 1983702"/>
                <a:gd name="connsiteY7" fmla="*/ 1608914 h 1686607"/>
                <a:gd name="connsiteX8" fmla="*/ 1456431 w 1983702"/>
                <a:gd name="connsiteY8" fmla="*/ 1686126 h 1686607"/>
                <a:gd name="connsiteX9" fmla="*/ 951240 w 1983702"/>
                <a:gd name="connsiteY9" fmla="*/ 1636733 h 1686607"/>
                <a:gd name="connsiteX10" fmla="*/ 604995 w 1983702"/>
                <a:gd name="connsiteY10" fmla="*/ 1540463 h 1686607"/>
                <a:gd name="connsiteX11" fmla="*/ 256823 w 1983702"/>
                <a:gd name="connsiteY11" fmla="*/ 1277051 h 1686607"/>
                <a:gd name="connsiteX12" fmla="*/ 0 w 1983702"/>
                <a:gd name="connsiteY12" fmla="*/ 1160933 h 1686607"/>
                <a:gd name="connsiteX13" fmla="*/ 183345 w 1983702"/>
                <a:gd name="connsiteY13" fmla="*/ 742291 h 1686607"/>
                <a:gd name="connsiteX14" fmla="*/ 172174 w 1983702"/>
                <a:gd name="connsiteY14" fmla="*/ 280810 h 1686607"/>
                <a:gd name="connsiteX15" fmla="*/ 599746 w 1983702"/>
                <a:gd name="connsiteY15" fmla="*/ 7602 h 1686607"/>
                <a:gd name="connsiteX0" fmla="*/ 599746 w 1983702"/>
                <a:gd name="connsiteY0" fmla="*/ 7602 h 1686607"/>
                <a:gd name="connsiteX1" fmla="*/ 836486 w 1983702"/>
                <a:gd name="connsiteY1" fmla="*/ 334076 h 1686607"/>
                <a:gd name="connsiteX2" fmla="*/ 1187550 w 1983702"/>
                <a:gd name="connsiteY2" fmla="*/ 560861 h 1686607"/>
                <a:gd name="connsiteX3" fmla="*/ 1513215 w 1983702"/>
                <a:gd name="connsiteY3" fmla="*/ 652482 h 1686607"/>
                <a:gd name="connsiteX4" fmla="*/ 1800849 w 1983702"/>
                <a:gd name="connsiteY4" fmla="*/ 906116 h 1686607"/>
                <a:gd name="connsiteX5" fmla="*/ 1950551 w 1983702"/>
                <a:gd name="connsiteY5" fmla="*/ 1140785 h 1686607"/>
                <a:gd name="connsiteX6" fmla="*/ 1974827 w 1983702"/>
                <a:gd name="connsiteY6" fmla="*/ 1444236 h 1686607"/>
                <a:gd name="connsiteX7" fmla="*/ 1833217 w 1983702"/>
                <a:gd name="connsiteY7" fmla="*/ 1608914 h 1686607"/>
                <a:gd name="connsiteX8" fmla="*/ 1456431 w 1983702"/>
                <a:gd name="connsiteY8" fmla="*/ 1686126 h 1686607"/>
                <a:gd name="connsiteX9" fmla="*/ 951240 w 1983702"/>
                <a:gd name="connsiteY9" fmla="*/ 1636733 h 1686607"/>
                <a:gd name="connsiteX10" fmla="*/ 604995 w 1983702"/>
                <a:gd name="connsiteY10" fmla="*/ 1540463 h 1686607"/>
                <a:gd name="connsiteX11" fmla="*/ 256823 w 1983702"/>
                <a:gd name="connsiteY11" fmla="*/ 1277051 h 1686607"/>
                <a:gd name="connsiteX12" fmla="*/ 0 w 1983702"/>
                <a:gd name="connsiteY12" fmla="*/ 1160933 h 1686607"/>
                <a:gd name="connsiteX13" fmla="*/ 183345 w 1983702"/>
                <a:gd name="connsiteY13" fmla="*/ 742291 h 1686607"/>
                <a:gd name="connsiteX14" fmla="*/ 172174 w 1983702"/>
                <a:gd name="connsiteY14" fmla="*/ 280810 h 1686607"/>
                <a:gd name="connsiteX15" fmla="*/ 599746 w 1983702"/>
                <a:gd name="connsiteY15" fmla="*/ 7602 h 1686607"/>
                <a:gd name="connsiteX0" fmla="*/ 599746 w 1983702"/>
                <a:gd name="connsiteY0" fmla="*/ 7602 h 1686607"/>
                <a:gd name="connsiteX1" fmla="*/ 836486 w 1983702"/>
                <a:gd name="connsiteY1" fmla="*/ 334076 h 1686607"/>
                <a:gd name="connsiteX2" fmla="*/ 1187550 w 1983702"/>
                <a:gd name="connsiteY2" fmla="*/ 560861 h 1686607"/>
                <a:gd name="connsiteX3" fmla="*/ 1484640 w 1983702"/>
                <a:gd name="connsiteY3" fmla="*/ 754082 h 1686607"/>
                <a:gd name="connsiteX4" fmla="*/ 1800849 w 1983702"/>
                <a:gd name="connsiteY4" fmla="*/ 906116 h 1686607"/>
                <a:gd name="connsiteX5" fmla="*/ 1950551 w 1983702"/>
                <a:gd name="connsiteY5" fmla="*/ 1140785 h 1686607"/>
                <a:gd name="connsiteX6" fmla="*/ 1974827 w 1983702"/>
                <a:gd name="connsiteY6" fmla="*/ 1444236 h 1686607"/>
                <a:gd name="connsiteX7" fmla="*/ 1833217 w 1983702"/>
                <a:gd name="connsiteY7" fmla="*/ 1608914 h 1686607"/>
                <a:gd name="connsiteX8" fmla="*/ 1456431 w 1983702"/>
                <a:gd name="connsiteY8" fmla="*/ 1686126 h 1686607"/>
                <a:gd name="connsiteX9" fmla="*/ 951240 w 1983702"/>
                <a:gd name="connsiteY9" fmla="*/ 1636733 h 1686607"/>
                <a:gd name="connsiteX10" fmla="*/ 604995 w 1983702"/>
                <a:gd name="connsiteY10" fmla="*/ 1540463 h 1686607"/>
                <a:gd name="connsiteX11" fmla="*/ 256823 w 1983702"/>
                <a:gd name="connsiteY11" fmla="*/ 1277051 h 1686607"/>
                <a:gd name="connsiteX12" fmla="*/ 0 w 1983702"/>
                <a:gd name="connsiteY12" fmla="*/ 1160933 h 1686607"/>
                <a:gd name="connsiteX13" fmla="*/ 183345 w 1983702"/>
                <a:gd name="connsiteY13" fmla="*/ 742291 h 1686607"/>
                <a:gd name="connsiteX14" fmla="*/ 172174 w 1983702"/>
                <a:gd name="connsiteY14" fmla="*/ 280810 h 1686607"/>
                <a:gd name="connsiteX15" fmla="*/ 599746 w 1983702"/>
                <a:gd name="connsiteY15" fmla="*/ 7602 h 1686607"/>
                <a:gd name="connsiteX0" fmla="*/ 599746 w 1984611"/>
                <a:gd name="connsiteY0" fmla="*/ 7602 h 1686607"/>
                <a:gd name="connsiteX1" fmla="*/ 836486 w 1984611"/>
                <a:gd name="connsiteY1" fmla="*/ 334076 h 1686607"/>
                <a:gd name="connsiteX2" fmla="*/ 1187550 w 1984611"/>
                <a:gd name="connsiteY2" fmla="*/ 560861 h 1686607"/>
                <a:gd name="connsiteX3" fmla="*/ 1484640 w 1984611"/>
                <a:gd name="connsiteY3" fmla="*/ 754082 h 1686607"/>
                <a:gd name="connsiteX4" fmla="*/ 1775449 w 1984611"/>
                <a:gd name="connsiteY4" fmla="*/ 988666 h 1686607"/>
                <a:gd name="connsiteX5" fmla="*/ 1950551 w 1984611"/>
                <a:gd name="connsiteY5" fmla="*/ 1140785 h 1686607"/>
                <a:gd name="connsiteX6" fmla="*/ 1974827 w 1984611"/>
                <a:gd name="connsiteY6" fmla="*/ 1444236 h 1686607"/>
                <a:gd name="connsiteX7" fmla="*/ 1833217 w 1984611"/>
                <a:gd name="connsiteY7" fmla="*/ 1608914 h 1686607"/>
                <a:gd name="connsiteX8" fmla="*/ 1456431 w 1984611"/>
                <a:gd name="connsiteY8" fmla="*/ 1686126 h 1686607"/>
                <a:gd name="connsiteX9" fmla="*/ 951240 w 1984611"/>
                <a:gd name="connsiteY9" fmla="*/ 1636733 h 1686607"/>
                <a:gd name="connsiteX10" fmla="*/ 604995 w 1984611"/>
                <a:gd name="connsiteY10" fmla="*/ 1540463 h 1686607"/>
                <a:gd name="connsiteX11" fmla="*/ 256823 w 1984611"/>
                <a:gd name="connsiteY11" fmla="*/ 1277051 h 1686607"/>
                <a:gd name="connsiteX12" fmla="*/ 0 w 1984611"/>
                <a:gd name="connsiteY12" fmla="*/ 1160933 h 1686607"/>
                <a:gd name="connsiteX13" fmla="*/ 183345 w 1984611"/>
                <a:gd name="connsiteY13" fmla="*/ 742291 h 1686607"/>
                <a:gd name="connsiteX14" fmla="*/ 172174 w 1984611"/>
                <a:gd name="connsiteY14" fmla="*/ 280810 h 1686607"/>
                <a:gd name="connsiteX15" fmla="*/ 599746 w 1984611"/>
                <a:gd name="connsiteY15" fmla="*/ 7602 h 1686607"/>
                <a:gd name="connsiteX0" fmla="*/ 599746 w 1977302"/>
                <a:gd name="connsiteY0" fmla="*/ 7602 h 1686607"/>
                <a:gd name="connsiteX1" fmla="*/ 836486 w 1977302"/>
                <a:gd name="connsiteY1" fmla="*/ 334076 h 1686607"/>
                <a:gd name="connsiteX2" fmla="*/ 1187550 w 1977302"/>
                <a:gd name="connsiteY2" fmla="*/ 560861 h 1686607"/>
                <a:gd name="connsiteX3" fmla="*/ 1484640 w 1977302"/>
                <a:gd name="connsiteY3" fmla="*/ 754082 h 1686607"/>
                <a:gd name="connsiteX4" fmla="*/ 1775449 w 1977302"/>
                <a:gd name="connsiteY4" fmla="*/ 988666 h 1686607"/>
                <a:gd name="connsiteX5" fmla="*/ 1912451 w 1977302"/>
                <a:gd name="connsiteY5" fmla="*/ 1191585 h 1686607"/>
                <a:gd name="connsiteX6" fmla="*/ 1974827 w 1977302"/>
                <a:gd name="connsiteY6" fmla="*/ 1444236 h 1686607"/>
                <a:gd name="connsiteX7" fmla="*/ 1833217 w 1977302"/>
                <a:gd name="connsiteY7" fmla="*/ 1608914 h 1686607"/>
                <a:gd name="connsiteX8" fmla="*/ 1456431 w 1977302"/>
                <a:gd name="connsiteY8" fmla="*/ 1686126 h 1686607"/>
                <a:gd name="connsiteX9" fmla="*/ 951240 w 1977302"/>
                <a:gd name="connsiteY9" fmla="*/ 1636733 h 1686607"/>
                <a:gd name="connsiteX10" fmla="*/ 604995 w 1977302"/>
                <a:gd name="connsiteY10" fmla="*/ 1540463 h 1686607"/>
                <a:gd name="connsiteX11" fmla="*/ 256823 w 1977302"/>
                <a:gd name="connsiteY11" fmla="*/ 1277051 h 1686607"/>
                <a:gd name="connsiteX12" fmla="*/ 0 w 1977302"/>
                <a:gd name="connsiteY12" fmla="*/ 1160933 h 1686607"/>
                <a:gd name="connsiteX13" fmla="*/ 183345 w 1977302"/>
                <a:gd name="connsiteY13" fmla="*/ 742291 h 1686607"/>
                <a:gd name="connsiteX14" fmla="*/ 172174 w 1977302"/>
                <a:gd name="connsiteY14" fmla="*/ 280810 h 1686607"/>
                <a:gd name="connsiteX15" fmla="*/ 599746 w 1977302"/>
                <a:gd name="connsiteY15" fmla="*/ 7602 h 1686607"/>
                <a:gd name="connsiteX0" fmla="*/ 599746 w 1977302"/>
                <a:gd name="connsiteY0" fmla="*/ 7602 h 1686607"/>
                <a:gd name="connsiteX1" fmla="*/ 836486 w 1977302"/>
                <a:gd name="connsiteY1" fmla="*/ 334076 h 1686607"/>
                <a:gd name="connsiteX2" fmla="*/ 1187550 w 1977302"/>
                <a:gd name="connsiteY2" fmla="*/ 605311 h 1686607"/>
                <a:gd name="connsiteX3" fmla="*/ 1484640 w 1977302"/>
                <a:gd name="connsiteY3" fmla="*/ 754082 h 1686607"/>
                <a:gd name="connsiteX4" fmla="*/ 1775449 w 1977302"/>
                <a:gd name="connsiteY4" fmla="*/ 988666 h 1686607"/>
                <a:gd name="connsiteX5" fmla="*/ 1912451 w 1977302"/>
                <a:gd name="connsiteY5" fmla="*/ 1191585 h 1686607"/>
                <a:gd name="connsiteX6" fmla="*/ 1974827 w 1977302"/>
                <a:gd name="connsiteY6" fmla="*/ 1444236 h 1686607"/>
                <a:gd name="connsiteX7" fmla="*/ 1833217 w 1977302"/>
                <a:gd name="connsiteY7" fmla="*/ 1608914 h 1686607"/>
                <a:gd name="connsiteX8" fmla="*/ 1456431 w 1977302"/>
                <a:gd name="connsiteY8" fmla="*/ 1686126 h 1686607"/>
                <a:gd name="connsiteX9" fmla="*/ 951240 w 1977302"/>
                <a:gd name="connsiteY9" fmla="*/ 1636733 h 1686607"/>
                <a:gd name="connsiteX10" fmla="*/ 604995 w 1977302"/>
                <a:gd name="connsiteY10" fmla="*/ 1540463 h 1686607"/>
                <a:gd name="connsiteX11" fmla="*/ 256823 w 1977302"/>
                <a:gd name="connsiteY11" fmla="*/ 1277051 h 1686607"/>
                <a:gd name="connsiteX12" fmla="*/ 0 w 1977302"/>
                <a:gd name="connsiteY12" fmla="*/ 1160933 h 1686607"/>
                <a:gd name="connsiteX13" fmla="*/ 183345 w 1977302"/>
                <a:gd name="connsiteY13" fmla="*/ 742291 h 1686607"/>
                <a:gd name="connsiteX14" fmla="*/ 172174 w 1977302"/>
                <a:gd name="connsiteY14" fmla="*/ 280810 h 1686607"/>
                <a:gd name="connsiteX15" fmla="*/ 599746 w 1977302"/>
                <a:gd name="connsiteY15" fmla="*/ 7602 h 1686607"/>
                <a:gd name="connsiteX0" fmla="*/ 599746 w 1977302"/>
                <a:gd name="connsiteY0" fmla="*/ 7602 h 1686607"/>
                <a:gd name="connsiteX1" fmla="*/ 836486 w 1977302"/>
                <a:gd name="connsiteY1" fmla="*/ 334076 h 1686607"/>
                <a:gd name="connsiteX2" fmla="*/ 1187550 w 1977302"/>
                <a:gd name="connsiteY2" fmla="*/ 605311 h 1686607"/>
                <a:gd name="connsiteX3" fmla="*/ 1471940 w 1977302"/>
                <a:gd name="connsiteY3" fmla="*/ 804882 h 1686607"/>
                <a:gd name="connsiteX4" fmla="*/ 1775449 w 1977302"/>
                <a:gd name="connsiteY4" fmla="*/ 988666 h 1686607"/>
                <a:gd name="connsiteX5" fmla="*/ 1912451 w 1977302"/>
                <a:gd name="connsiteY5" fmla="*/ 1191585 h 1686607"/>
                <a:gd name="connsiteX6" fmla="*/ 1974827 w 1977302"/>
                <a:gd name="connsiteY6" fmla="*/ 1444236 h 1686607"/>
                <a:gd name="connsiteX7" fmla="*/ 1833217 w 1977302"/>
                <a:gd name="connsiteY7" fmla="*/ 1608914 h 1686607"/>
                <a:gd name="connsiteX8" fmla="*/ 1456431 w 1977302"/>
                <a:gd name="connsiteY8" fmla="*/ 1686126 h 1686607"/>
                <a:gd name="connsiteX9" fmla="*/ 951240 w 1977302"/>
                <a:gd name="connsiteY9" fmla="*/ 1636733 h 1686607"/>
                <a:gd name="connsiteX10" fmla="*/ 604995 w 1977302"/>
                <a:gd name="connsiteY10" fmla="*/ 1540463 h 1686607"/>
                <a:gd name="connsiteX11" fmla="*/ 256823 w 1977302"/>
                <a:gd name="connsiteY11" fmla="*/ 1277051 h 1686607"/>
                <a:gd name="connsiteX12" fmla="*/ 0 w 1977302"/>
                <a:gd name="connsiteY12" fmla="*/ 1160933 h 1686607"/>
                <a:gd name="connsiteX13" fmla="*/ 183345 w 1977302"/>
                <a:gd name="connsiteY13" fmla="*/ 742291 h 1686607"/>
                <a:gd name="connsiteX14" fmla="*/ 172174 w 1977302"/>
                <a:gd name="connsiteY14" fmla="*/ 280810 h 1686607"/>
                <a:gd name="connsiteX15" fmla="*/ 599746 w 1977302"/>
                <a:gd name="connsiteY15" fmla="*/ 7602 h 1686607"/>
                <a:gd name="connsiteX0" fmla="*/ 599746 w 1977302"/>
                <a:gd name="connsiteY0" fmla="*/ 7602 h 1686607"/>
                <a:gd name="connsiteX1" fmla="*/ 836486 w 1977302"/>
                <a:gd name="connsiteY1" fmla="*/ 334076 h 1686607"/>
                <a:gd name="connsiteX2" fmla="*/ 1168500 w 1977302"/>
                <a:gd name="connsiteY2" fmla="*/ 621186 h 1686607"/>
                <a:gd name="connsiteX3" fmla="*/ 1471940 w 1977302"/>
                <a:gd name="connsiteY3" fmla="*/ 804882 h 1686607"/>
                <a:gd name="connsiteX4" fmla="*/ 1775449 w 1977302"/>
                <a:gd name="connsiteY4" fmla="*/ 988666 h 1686607"/>
                <a:gd name="connsiteX5" fmla="*/ 1912451 w 1977302"/>
                <a:gd name="connsiteY5" fmla="*/ 1191585 h 1686607"/>
                <a:gd name="connsiteX6" fmla="*/ 1974827 w 1977302"/>
                <a:gd name="connsiteY6" fmla="*/ 1444236 h 1686607"/>
                <a:gd name="connsiteX7" fmla="*/ 1833217 w 1977302"/>
                <a:gd name="connsiteY7" fmla="*/ 1608914 h 1686607"/>
                <a:gd name="connsiteX8" fmla="*/ 1456431 w 1977302"/>
                <a:gd name="connsiteY8" fmla="*/ 1686126 h 1686607"/>
                <a:gd name="connsiteX9" fmla="*/ 951240 w 1977302"/>
                <a:gd name="connsiteY9" fmla="*/ 1636733 h 1686607"/>
                <a:gd name="connsiteX10" fmla="*/ 604995 w 1977302"/>
                <a:gd name="connsiteY10" fmla="*/ 1540463 h 1686607"/>
                <a:gd name="connsiteX11" fmla="*/ 256823 w 1977302"/>
                <a:gd name="connsiteY11" fmla="*/ 1277051 h 1686607"/>
                <a:gd name="connsiteX12" fmla="*/ 0 w 1977302"/>
                <a:gd name="connsiteY12" fmla="*/ 1160933 h 1686607"/>
                <a:gd name="connsiteX13" fmla="*/ 183345 w 1977302"/>
                <a:gd name="connsiteY13" fmla="*/ 742291 h 1686607"/>
                <a:gd name="connsiteX14" fmla="*/ 172174 w 1977302"/>
                <a:gd name="connsiteY14" fmla="*/ 280810 h 1686607"/>
                <a:gd name="connsiteX15" fmla="*/ 599746 w 1977302"/>
                <a:gd name="connsiteY15" fmla="*/ 7602 h 1686607"/>
                <a:gd name="connsiteX0" fmla="*/ 599746 w 1977302"/>
                <a:gd name="connsiteY0" fmla="*/ 7602 h 1686607"/>
                <a:gd name="connsiteX1" fmla="*/ 836486 w 1977302"/>
                <a:gd name="connsiteY1" fmla="*/ 334076 h 1686607"/>
                <a:gd name="connsiteX2" fmla="*/ 1168500 w 1977302"/>
                <a:gd name="connsiteY2" fmla="*/ 621186 h 1686607"/>
                <a:gd name="connsiteX3" fmla="*/ 1471940 w 1977302"/>
                <a:gd name="connsiteY3" fmla="*/ 804882 h 1686607"/>
                <a:gd name="connsiteX4" fmla="*/ 1775449 w 1977302"/>
                <a:gd name="connsiteY4" fmla="*/ 988666 h 1686607"/>
                <a:gd name="connsiteX5" fmla="*/ 1912451 w 1977302"/>
                <a:gd name="connsiteY5" fmla="*/ 1191585 h 1686607"/>
                <a:gd name="connsiteX6" fmla="*/ 1974827 w 1977302"/>
                <a:gd name="connsiteY6" fmla="*/ 1444236 h 1686607"/>
                <a:gd name="connsiteX7" fmla="*/ 1833217 w 1977302"/>
                <a:gd name="connsiteY7" fmla="*/ 1608914 h 1686607"/>
                <a:gd name="connsiteX8" fmla="*/ 1456431 w 1977302"/>
                <a:gd name="connsiteY8" fmla="*/ 1686126 h 1686607"/>
                <a:gd name="connsiteX9" fmla="*/ 951240 w 1977302"/>
                <a:gd name="connsiteY9" fmla="*/ 1636733 h 1686607"/>
                <a:gd name="connsiteX10" fmla="*/ 604995 w 1977302"/>
                <a:gd name="connsiteY10" fmla="*/ 1540463 h 1686607"/>
                <a:gd name="connsiteX11" fmla="*/ 256823 w 1977302"/>
                <a:gd name="connsiteY11" fmla="*/ 1277051 h 1686607"/>
                <a:gd name="connsiteX12" fmla="*/ 0 w 1977302"/>
                <a:gd name="connsiteY12" fmla="*/ 1160933 h 1686607"/>
                <a:gd name="connsiteX13" fmla="*/ 183345 w 1977302"/>
                <a:gd name="connsiteY13" fmla="*/ 742291 h 1686607"/>
                <a:gd name="connsiteX14" fmla="*/ 172174 w 1977302"/>
                <a:gd name="connsiteY14" fmla="*/ 280810 h 1686607"/>
                <a:gd name="connsiteX15" fmla="*/ 599746 w 1977302"/>
                <a:gd name="connsiteY15" fmla="*/ 7602 h 1686607"/>
                <a:gd name="connsiteX0" fmla="*/ 599746 w 1977447"/>
                <a:gd name="connsiteY0" fmla="*/ 7602 h 1686607"/>
                <a:gd name="connsiteX1" fmla="*/ 836486 w 1977447"/>
                <a:gd name="connsiteY1" fmla="*/ 334076 h 1686607"/>
                <a:gd name="connsiteX2" fmla="*/ 1168500 w 1977447"/>
                <a:gd name="connsiteY2" fmla="*/ 621186 h 1686607"/>
                <a:gd name="connsiteX3" fmla="*/ 1471940 w 1977447"/>
                <a:gd name="connsiteY3" fmla="*/ 804882 h 1686607"/>
                <a:gd name="connsiteX4" fmla="*/ 1756399 w 1977447"/>
                <a:gd name="connsiteY4" fmla="*/ 1017241 h 1686607"/>
                <a:gd name="connsiteX5" fmla="*/ 1912451 w 1977447"/>
                <a:gd name="connsiteY5" fmla="*/ 1191585 h 1686607"/>
                <a:gd name="connsiteX6" fmla="*/ 1974827 w 1977447"/>
                <a:gd name="connsiteY6" fmla="*/ 1444236 h 1686607"/>
                <a:gd name="connsiteX7" fmla="*/ 1833217 w 1977447"/>
                <a:gd name="connsiteY7" fmla="*/ 1608914 h 1686607"/>
                <a:gd name="connsiteX8" fmla="*/ 1456431 w 1977447"/>
                <a:gd name="connsiteY8" fmla="*/ 1686126 h 1686607"/>
                <a:gd name="connsiteX9" fmla="*/ 951240 w 1977447"/>
                <a:gd name="connsiteY9" fmla="*/ 1636733 h 1686607"/>
                <a:gd name="connsiteX10" fmla="*/ 604995 w 1977447"/>
                <a:gd name="connsiteY10" fmla="*/ 1540463 h 1686607"/>
                <a:gd name="connsiteX11" fmla="*/ 256823 w 1977447"/>
                <a:gd name="connsiteY11" fmla="*/ 1277051 h 1686607"/>
                <a:gd name="connsiteX12" fmla="*/ 0 w 1977447"/>
                <a:gd name="connsiteY12" fmla="*/ 1160933 h 1686607"/>
                <a:gd name="connsiteX13" fmla="*/ 183345 w 1977447"/>
                <a:gd name="connsiteY13" fmla="*/ 742291 h 1686607"/>
                <a:gd name="connsiteX14" fmla="*/ 172174 w 1977447"/>
                <a:gd name="connsiteY14" fmla="*/ 280810 h 1686607"/>
                <a:gd name="connsiteX15" fmla="*/ 599746 w 1977447"/>
                <a:gd name="connsiteY15" fmla="*/ 7602 h 1686607"/>
                <a:gd name="connsiteX0" fmla="*/ 599746 w 1976205"/>
                <a:gd name="connsiteY0" fmla="*/ 7602 h 1686607"/>
                <a:gd name="connsiteX1" fmla="*/ 836486 w 1976205"/>
                <a:gd name="connsiteY1" fmla="*/ 334076 h 1686607"/>
                <a:gd name="connsiteX2" fmla="*/ 1168500 w 1976205"/>
                <a:gd name="connsiteY2" fmla="*/ 621186 h 1686607"/>
                <a:gd name="connsiteX3" fmla="*/ 1471940 w 1976205"/>
                <a:gd name="connsiteY3" fmla="*/ 804882 h 1686607"/>
                <a:gd name="connsiteX4" fmla="*/ 1756399 w 1976205"/>
                <a:gd name="connsiteY4" fmla="*/ 1017241 h 1686607"/>
                <a:gd name="connsiteX5" fmla="*/ 1896576 w 1976205"/>
                <a:gd name="connsiteY5" fmla="*/ 1216985 h 1686607"/>
                <a:gd name="connsiteX6" fmla="*/ 1974827 w 1976205"/>
                <a:gd name="connsiteY6" fmla="*/ 1444236 h 1686607"/>
                <a:gd name="connsiteX7" fmla="*/ 1833217 w 1976205"/>
                <a:gd name="connsiteY7" fmla="*/ 1608914 h 1686607"/>
                <a:gd name="connsiteX8" fmla="*/ 1456431 w 1976205"/>
                <a:gd name="connsiteY8" fmla="*/ 1686126 h 1686607"/>
                <a:gd name="connsiteX9" fmla="*/ 951240 w 1976205"/>
                <a:gd name="connsiteY9" fmla="*/ 1636733 h 1686607"/>
                <a:gd name="connsiteX10" fmla="*/ 604995 w 1976205"/>
                <a:gd name="connsiteY10" fmla="*/ 1540463 h 1686607"/>
                <a:gd name="connsiteX11" fmla="*/ 256823 w 1976205"/>
                <a:gd name="connsiteY11" fmla="*/ 1277051 h 1686607"/>
                <a:gd name="connsiteX12" fmla="*/ 0 w 1976205"/>
                <a:gd name="connsiteY12" fmla="*/ 1160933 h 1686607"/>
                <a:gd name="connsiteX13" fmla="*/ 183345 w 1976205"/>
                <a:gd name="connsiteY13" fmla="*/ 742291 h 1686607"/>
                <a:gd name="connsiteX14" fmla="*/ 172174 w 1976205"/>
                <a:gd name="connsiteY14" fmla="*/ 280810 h 1686607"/>
                <a:gd name="connsiteX15" fmla="*/ 599746 w 1976205"/>
                <a:gd name="connsiteY15" fmla="*/ 7602 h 1686607"/>
                <a:gd name="connsiteX0" fmla="*/ 599746 w 1976316"/>
                <a:gd name="connsiteY0" fmla="*/ 7602 h 1686607"/>
                <a:gd name="connsiteX1" fmla="*/ 836486 w 1976316"/>
                <a:gd name="connsiteY1" fmla="*/ 334076 h 1686607"/>
                <a:gd name="connsiteX2" fmla="*/ 1168500 w 1976316"/>
                <a:gd name="connsiteY2" fmla="*/ 621186 h 1686607"/>
                <a:gd name="connsiteX3" fmla="*/ 1471940 w 1976316"/>
                <a:gd name="connsiteY3" fmla="*/ 804882 h 1686607"/>
                <a:gd name="connsiteX4" fmla="*/ 1727824 w 1976316"/>
                <a:gd name="connsiteY4" fmla="*/ 1052166 h 1686607"/>
                <a:gd name="connsiteX5" fmla="*/ 1896576 w 1976316"/>
                <a:gd name="connsiteY5" fmla="*/ 1216985 h 1686607"/>
                <a:gd name="connsiteX6" fmla="*/ 1974827 w 1976316"/>
                <a:gd name="connsiteY6" fmla="*/ 1444236 h 1686607"/>
                <a:gd name="connsiteX7" fmla="*/ 1833217 w 1976316"/>
                <a:gd name="connsiteY7" fmla="*/ 1608914 h 1686607"/>
                <a:gd name="connsiteX8" fmla="*/ 1456431 w 1976316"/>
                <a:gd name="connsiteY8" fmla="*/ 1686126 h 1686607"/>
                <a:gd name="connsiteX9" fmla="*/ 951240 w 1976316"/>
                <a:gd name="connsiteY9" fmla="*/ 1636733 h 1686607"/>
                <a:gd name="connsiteX10" fmla="*/ 604995 w 1976316"/>
                <a:gd name="connsiteY10" fmla="*/ 1540463 h 1686607"/>
                <a:gd name="connsiteX11" fmla="*/ 256823 w 1976316"/>
                <a:gd name="connsiteY11" fmla="*/ 1277051 h 1686607"/>
                <a:gd name="connsiteX12" fmla="*/ 0 w 1976316"/>
                <a:gd name="connsiteY12" fmla="*/ 1160933 h 1686607"/>
                <a:gd name="connsiteX13" fmla="*/ 183345 w 1976316"/>
                <a:gd name="connsiteY13" fmla="*/ 742291 h 1686607"/>
                <a:gd name="connsiteX14" fmla="*/ 172174 w 1976316"/>
                <a:gd name="connsiteY14" fmla="*/ 280810 h 1686607"/>
                <a:gd name="connsiteX15" fmla="*/ 599746 w 1976316"/>
                <a:gd name="connsiteY15" fmla="*/ 7602 h 1686607"/>
                <a:gd name="connsiteX0" fmla="*/ 599746 w 1976316"/>
                <a:gd name="connsiteY0" fmla="*/ 7602 h 1686607"/>
                <a:gd name="connsiteX1" fmla="*/ 836486 w 1976316"/>
                <a:gd name="connsiteY1" fmla="*/ 334076 h 1686607"/>
                <a:gd name="connsiteX2" fmla="*/ 1168500 w 1976316"/>
                <a:gd name="connsiteY2" fmla="*/ 621186 h 1686607"/>
                <a:gd name="connsiteX3" fmla="*/ 1437015 w 1976316"/>
                <a:gd name="connsiteY3" fmla="*/ 836632 h 1686607"/>
                <a:gd name="connsiteX4" fmla="*/ 1727824 w 1976316"/>
                <a:gd name="connsiteY4" fmla="*/ 1052166 h 1686607"/>
                <a:gd name="connsiteX5" fmla="*/ 1896576 w 1976316"/>
                <a:gd name="connsiteY5" fmla="*/ 1216985 h 1686607"/>
                <a:gd name="connsiteX6" fmla="*/ 1974827 w 1976316"/>
                <a:gd name="connsiteY6" fmla="*/ 1444236 h 1686607"/>
                <a:gd name="connsiteX7" fmla="*/ 1833217 w 1976316"/>
                <a:gd name="connsiteY7" fmla="*/ 1608914 h 1686607"/>
                <a:gd name="connsiteX8" fmla="*/ 1456431 w 1976316"/>
                <a:gd name="connsiteY8" fmla="*/ 1686126 h 1686607"/>
                <a:gd name="connsiteX9" fmla="*/ 951240 w 1976316"/>
                <a:gd name="connsiteY9" fmla="*/ 1636733 h 1686607"/>
                <a:gd name="connsiteX10" fmla="*/ 604995 w 1976316"/>
                <a:gd name="connsiteY10" fmla="*/ 1540463 h 1686607"/>
                <a:gd name="connsiteX11" fmla="*/ 256823 w 1976316"/>
                <a:gd name="connsiteY11" fmla="*/ 1277051 h 1686607"/>
                <a:gd name="connsiteX12" fmla="*/ 0 w 1976316"/>
                <a:gd name="connsiteY12" fmla="*/ 1160933 h 1686607"/>
                <a:gd name="connsiteX13" fmla="*/ 183345 w 1976316"/>
                <a:gd name="connsiteY13" fmla="*/ 742291 h 1686607"/>
                <a:gd name="connsiteX14" fmla="*/ 172174 w 1976316"/>
                <a:gd name="connsiteY14" fmla="*/ 280810 h 1686607"/>
                <a:gd name="connsiteX15" fmla="*/ 599746 w 1976316"/>
                <a:gd name="connsiteY15" fmla="*/ 7602 h 1686607"/>
                <a:gd name="connsiteX0" fmla="*/ 599746 w 1974968"/>
                <a:gd name="connsiteY0" fmla="*/ 7602 h 1763283"/>
                <a:gd name="connsiteX1" fmla="*/ 836486 w 1974968"/>
                <a:gd name="connsiteY1" fmla="*/ 334076 h 1763283"/>
                <a:gd name="connsiteX2" fmla="*/ 1168500 w 1974968"/>
                <a:gd name="connsiteY2" fmla="*/ 621186 h 1763283"/>
                <a:gd name="connsiteX3" fmla="*/ 1437015 w 1974968"/>
                <a:gd name="connsiteY3" fmla="*/ 836632 h 1763283"/>
                <a:gd name="connsiteX4" fmla="*/ 1727824 w 1974968"/>
                <a:gd name="connsiteY4" fmla="*/ 1052166 h 1763283"/>
                <a:gd name="connsiteX5" fmla="*/ 1896576 w 1974968"/>
                <a:gd name="connsiteY5" fmla="*/ 1216985 h 1763283"/>
                <a:gd name="connsiteX6" fmla="*/ 1974827 w 1974968"/>
                <a:gd name="connsiteY6" fmla="*/ 1444236 h 1763283"/>
                <a:gd name="connsiteX7" fmla="*/ 1879633 w 1974968"/>
                <a:gd name="connsiteY7" fmla="*/ 1752804 h 1763283"/>
                <a:gd name="connsiteX8" fmla="*/ 1456431 w 1974968"/>
                <a:gd name="connsiteY8" fmla="*/ 1686126 h 1763283"/>
                <a:gd name="connsiteX9" fmla="*/ 951240 w 1974968"/>
                <a:gd name="connsiteY9" fmla="*/ 1636733 h 1763283"/>
                <a:gd name="connsiteX10" fmla="*/ 604995 w 1974968"/>
                <a:gd name="connsiteY10" fmla="*/ 1540463 h 1763283"/>
                <a:gd name="connsiteX11" fmla="*/ 256823 w 1974968"/>
                <a:gd name="connsiteY11" fmla="*/ 1277051 h 1763283"/>
                <a:gd name="connsiteX12" fmla="*/ 0 w 1974968"/>
                <a:gd name="connsiteY12" fmla="*/ 1160933 h 1763283"/>
                <a:gd name="connsiteX13" fmla="*/ 183345 w 1974968"/>
                <a:gd name="connsiteY13" fmla="*/ 742291 h 1763283"/>
                <a:gd name="connsiteX14" fmla="*/ 172174 w 1974968"/>
                <a:gd name="connsiteY14" fmla="*/ 280810 h 1763283"/>
                <a:gd name="connsiteX15" fmla="*/ 599746 w 1974968"/>
                <a:gd name="connsiteY15" fmla="*/ 7602 h 1763283"/>
                <a:gd name="connsiteX0" fmla="*/ 599746 w 1974968"/>
                <a:gd name="connsiteY0" fmla="*/ 7602 h 1776335"/>
                <a:gd name="connsiteX1" fmla="*/ 836486 w 1974968"/>
                <a:gd name="connsiteY1" fmla="*/ 334076 h 1776335"/>
                <a:gd name="connsiteX2" fmla="*/ 1168500 w 1974968"/>
                <a:gd name="connsiteY2" fmla="*/ 621186 h 1776335"/>
                <a:gd name="connsiteX3" fmla="*/ 1437015 w 1974968"/>
                <a:gd name="connsiteY3" fmla="*/ 836632 h 1776335"/>
                <a:gd name="connsiteX4" fmla="*/ 1727824 w 1974968"/>
                <a:gd name="connsiteY4" fmla="*/ 1052166 h 1776335"/>
                <a:gd name="connsiteX5" fmla="*/ 1896576 w 1974968"/>
                <a:gd name="connsiteY5" fmla="*/ 1216985 h 1776335"/>
                <a:gd name="connsiteX6" fmla="*/ 1974827 w 1974968"/>
                <a:gd name="connsiteY6" fmla="*/ 1444236 h 1776335"/>
                <a:gd name="connsiteX7" fmla="*/ 1879633 w 1974968"/>
                <a:gd name="connsiteY7" fmla="*/ 1752804 h 1776335"/>
                <a:gd name="connsiteX8" fmla="*/ 1419298 w 1974968"/>
                <a:gd name="connsiteY8" fmla="*/ 1741825 h 1776335"/>
                <a:gd name="connsiteX9" fmla="*/ 951240 w 1974968"/>
                <a:gd name="connsiteY9" fmla="*/ 1636733 h 1776335"/>
                <a:gd name="connsiteX10" fmla="*/ 604995 w 1974968"/>
                <a:gd name="connsiteY10" fmla="*/ 1540463 h 1776335"/>
                <a:gd name="connsiteX11" fmla="*/ 256823 w 1974968"/>
                <a:gd name="connsiteY11" fmla="*/ 1277051 h 1776335"/>
                <a:gd name="connsiteX12" fmla="*/ 0 w 1974968"/>
                <a:gd name="connsiteY12" fmla="*/ 1160933 h 1776335"/>
                <a:gd name="connsiteX13" fmla="*/ 183345 w 1974968"/>
                <a:gd name="connsiteY13" fmla="*/ 742291 h 1776335"/>
                <a:gd name="connsiteX14" fmla="*/ 172174 w 1974968"/>
                <a:gd name="connsiteY14" fmla="*/ 280810 h 1776335"/>
                <a:gd name="connsiteX15" fmla="*/ 599746 w 1974968"/>
                <a:gd name="connsiteY15" fmla="*/ 7602 h 1776335"/>
                <a:gd name="connsiteX0" fmla="*/ 599746 w 1947821"/>
                <a:gd name="connsiteY0" fmla="*/ 7602 h 1771530"/>
                <a:gd name="connsiteX1" fmla="*/ 836486 w 1947821"/>
                <a:gd name="connsiteY1" fmla="*/ 334076 h 1771530"/>
                <a:gd name="connsiteX2" fmla="*/ 1168500 w 1947821"/>
                <a:gd name="connsiteY2" fmla="*/ 621186 h 1771530"/>
                <a:gd name="connsiteX3" fmla="*/ 1437015 w 1947821"/>
                <a:gd name="connsiteY3" fmla="*/ 836632 h 1771530"/>
                <a:gd name="connsiteX4" fmla="*/ 1727824 w 1947821"/>
                <a:gd name="connsiteY4" fmla="*/ 1052166 h 1771530"/>
                <a:gd name="connsiteX5" fmla="*/ 1896576 w 1947821"/>
                <a:gd name="connsiteY5" fmla="*/ 1216985 h 1771530"/>
                <a:gd name="connsiteX6" fmla="*/ 1946978 w 1947821"/>
                <a:gd name="connsiteY6" fmla="*/ 1509219 h 1771530"/>
                <a:gd name="connsiteX7" fmla="*/ 1879633 w 1947821"/>
                <a:gd name="connsiteY7" fmla="*/ 1752804 h 1771530"/>
                <a:gd name="connsiteX8" fmla="*/ 1419298 w 1947821"/>
                <a:gd name="connsiteY8" fmla="*/ 1741825 h 1771530"/>
                <a:gd name="connsiteX9" fmla="*/ 951240 w 1947821"/>
                <a:gd name="connsiteY9" fmla="*/ 1636733 h 1771530"/>
                <a:gd name="connsiteX10" fmla="*/ 604995 w 1947821"/>
                <a:gd name="connsiteY10" fmla="*/ 1540463 h 1771530"/>
                <a:gd name="connsiteX11" fmla="*/ 256823 w 1947821"/>
                <a:gd name="connsiteY11" fmla="*/ 1277051 h 1771530"/>
                <a:gd name="connsiteX12" fmla="*/ 0 w 1947821"/>
                <a:gd name="connsiteY12" fmla="*/ 1160933 h 1771530"/>
                <a:gd name="connsiteX13" fmla="*/ 183345 w 1947821"/>
                <a:gd name="connsiteY13" fmla="*/ 742291 h 1771530"/>
                <a:gd name="connsiteX14" fmla="*/ 172174 w 1947821"/>
                <a:gd name="connsiteY14" fmla="*/ 280810 h 1771530"/>
                <a:gd name="connsiteX15" fmla="*/ 599746 w 1947821"/>
                <a:gd name="connsiteY15" fmla="*/ 7602 h 1771530"/>
                <a:gd name="connsiteX0" fmla="*/ 599746 w 1949538"/>
                <a:gd name="connsiteY0" fmla="*/ 7602 h 1771530"/>
                <a:gd name="connsiteX1" fmla="*/ 836486 w 1949538"/>
                <a:gd name="connsiteY1" fmla="*/ 334076 h 1771530"/>
                <a:gd name="connsiteX2" fmla="*/ 1168500 w 1949538"/>
                <a:gd name="connsiteY2" fmla="*/ 621186 h 1771530"/>
                <a:gd name="connsiteX3" fmla="*/ 1437015 w 1949538"/>
                <a:gd name="connsiteY3" fmla="*/ 836632 h 1771530"/>
                <a:gd name="connsiteX4" fmla="*/ 1727824 w 1949538"/>
                <a:gd name="connsiteY4" fmla="*/ 1052166 h 1771530"/>
                <a:gd name="connsiteX5" fmla="*/ 1873368 w 1949538"/>
                <a:gd name="connsiteY5" fmla="*/ 1263401 h 1771530"/>
                <a:gd name="connsiteX6" fmla="*/ 1946978 w 1949538"/>
                <a:gd name="connsiteY6" fmla="*/ 1509219 h 1771530"/>
                <a:gd name="connsiteX7" fmla="*/ 1879633 w 1949538"/>
                <a:gd name="connsiteY7" fmla="*/ 1752804 h 1771530"/>
                <a:gd name="connsiteX8" fmla="*/ 1419298 w 1949538"/>
                <a:gd name="connsiteY8" fmla="*/ 1741825 h 1771530"/>
                <a:gd name="connsiteX9" fmla="*/ 951240 w 1949538"/>
                <a:gd name="connsiteY9" fmla="*/ 1636733 h 1771530"/>
                <a:gd name="connsiteX10" fmla="*/ 604995 w 1949538"/>
                <a:gd name="connsiteY10" fmla="*/ 1540463 h 1771530"/>
                <a:gd name="connsiteX11" fmla="*/ 256823 w 1949538"/>
                <a:gd name="connsiteY11" fmla="*/ 1277051 h 1771530"/>
                <a:gd name="connsiteX12" fmla="*/ 0 w 1949538"/>
                <a:gd name="connsiteY12" fmla="*/ 1160933 h 1771530"/>
                <a:gd name="connsiteX13" fmla="*/ 183345 w 1949538"/>
                <a:gd name="connsiteY13" fmla="*/ 742291 h 1771530"/>
                <a:gd name="connsiteX14" fmla="*/ 172174 w 1949538"/>
                <a:gd name="connsiteY14" fmla="*/ 280810 h 1771530"/>
                <a:gd name="connsiteX15" fmla="*/ 599746 w 1949538"/>
                <a:gd name="connsiteY15" fmla="*/ 7602 h 1771530"/>
                <a:gd name="connsiteX0" fmla="*/ 599746 w 1949538"/>
                <a:gd name="connsiteY0" fmla="*/ 7602 h 1771530"/>
                <a:gd name="connsiteX1" fmla="*/ 836486 w 1949538"/>
                <a:gd name="connsiteY1" fmla="*/ 334076 h 1771530"/>
                <a:gd name="connsiteX2" fmla="*/ 1168500 w 1949538"/>
                <a:gd name="connsiteY2" fmla="*/ 621186 h 1771530"/>
                <a:gd name="connsiteX3" fmla="*/ 1437015 w 1949538"/>
                <a:gd name="connsiteY3" fmla="*/ 836632 h 1771530"/>
                <a:gd name="connsiteX4" fmla="*/ 1727824 w 1949538"/>
                <a:gd name="connsiteY4" fmla="*/ 1089299 h 1771530"/>
                <a:gd name="connsiteX5" fmla="*/ 1873368 w 1949538"/>
                <a:gd name="connsiteY5" fmla="*/ 1263401 h 1771530"/>
                <a:gd name="connsiteX6" fmla="*/ 1946978 w 1949538"/>
                <a:gd name="connsiteY6" fmla="*/ 1509219 h 1771530"/>
                <a:gd name="connsiteX7" fmla="*/ 1879633 w 1949538"/>
                <a:gd name="connsiteY7" fmla="*/ 1752804 h 1771530"/>
                <a:gd name="connsiteX8" fmla="*/ 1419298 w 1949538"/>
                <a:gd name="connsiteY8" fmla="*/ 1741825 h 1771530"/>
                <a:gd name="connsiteX9" fmla="*/ 951240 w 1949538"/>
                <a:gd name="connsiteY9" fmla="*/ 1636733 h 1771530"/>
                <a:gd name="connsiteX10" fmla="*/ 604995 w 1949538"/>
                <a:gd name="connsiteY10" fmla="*/ 1540463 h 1771530"/>
                <a:gd name="connsiteX11" fmla="*/ 256823 w 1949538"/>
                <a:gd name="connsiteY11" fmla="*/ 1277051 h 1771530"/>
                <a:gd name="connsiteX12" fmla="*/ 0 w 1949538"/>
                <a:gd name="connsiteY12" fmla="*/ 1160933 h 1771530"/>
                <a:gd name="connsiteX13" fmla="*/ 183345 w 1949538"/>
                <a:gd name="connsiteY13" fmla="*/ 742291 h 1771530"/>
                <a:gd name="connsiteX14" fmla="*/ 172174 w 1949538"/>
                <a:gd name="connsiteY14" fmla="*/ 280810 h 1771530"/>
                <a:gd name="connsiteX15" fmla="*/ 599746 w 1949538"/>
                <a:gd name="connsiteY15" fmla="*/ 7602 h 1771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49538" h="1771530">
                  <a:moveTo>
                    <a:pt x="599746" y="7602"/>
                  </a:moveTo>
                  <a:cubicBezTo>
                    <a:pt x="675086" y="179086"/>
                    <a:pt x="741694" y="231812"/>
                    <a:pt x="836486" y="334076"/>
                  </a:cubicBezTo>
                  <a:cubicBezTo>
                    <a:pt x="931278" y="436340"/>
                    <a:pt x="1058433" y="572201"/>
                    <a:pt x="1168500" y="621186"/>
                  </a:cubicBezTo>
                  <a:cubicBezTo>
                    <a:pt x="1240467" y="668811"/>
                    <a:pt x="1343794" y="758613"/>
                    <a:pt x="1437015" y="836632"/>
                  </a:cubicBezTo>
                  <a:cubicBezTo>
                    <a:pt x="1530236" y="914651"/>
                    <a:pt x="1655099" y="1018171"/>
                    <a:pt x="1727824" y="1089299"/>
                  </a:cubicBezTo>
                  <a:cubicBezTo>
                    <a:pt x="1800549" y="1160427"/>
                    <a:pt x="1836842" y="1193414"/>
                    <a:pt x="1873368" y="1263401"/>
                  </a:cubicBezTo>
                  <a:cubicBezTo>
                    <a:pt x="1909894" y="1333388"/>
                    <a:pt x="1945934" y="1427652"/>
                    <a:pt x="1946978" y="1509219"/>
                  </a:cubicBezTo>
                  <a:cubicBezTo>
                    <a:pt x="1948022" y="1590786"/>
                    <a:pt x="1967580" y="1714036"/>
                    <a:pt x="1879633" y="1752804"/>
                  </a:cubicBezTo>
                  <a:cubicBezTo>
                    <a:pt x="1791686" y="1791572"/>
                    <a:pt x="1574030" y="1761170"/>
                    <a:pt x="1419298" y="1741825"/>
                  </a:cubicBezTo>
                  <a:cubicBezTo>
                    <a:pt x="1264566" y="1722480"/>
                    <a:pt x="1086957" y="1670293"/>
                    <a:pt x="951240" y="1636733"/>
                  </a:cubicBezTo>
                  <a:cubicBezTo>
                    <a:pt x="815523" y="1603173"/>
                    <a:pt x="667663" y="1571835"/>
                    <a:pt x="604995" y="1540463"/>
                  </a:cubicBezTo>
                  <a:cubicBezTo>
                    <a:pt x="542327" y="1509091"/>
                    <a:pt x="298153" y="1352392"/>
                    <a:pt x="256823" y="1277051"/>
                  </a:cubicBezTo>
                  <a:cubicBezTo>
                    <a:pt x="98283" y="1197751"/>
                    <a:pt x="161066" y="1217436"/>
                    <a:pt x="0" y="1160933"/>
                  </a:cubicBezTo>
                  <a:cubicBezTo>
                    <a:pt x="69396" y="1069085"/>
                    <a:pt x="123353" y="867887"/>
                    <a:pt x="183345" y="742291"/>
                  </a:cubicBezTo>
                  <a:cubicBezTo>
                    <a:pt x="206598" y="645270"/>
                    <a:pt x="102774" y="403258"/>
                    <a:pt x="172174" y="280810"/>
                  </a:cubicBezTo>
                  <a:cubicBezTo>
                    <a:pt x="241574" y="158362"/>
                    <a:pt x="388318" y="-41467"/>
                    <a:pt x="599746" y="7602"/>
                  </a:cubicBezTo>
                  <a:close/>
                </a:path>
              </a:pathLst>
            </a:custGeom>
            <a:gradFill flip="none" rotWithShape="1">
              <a:gsLst>
                <a:gs pos="43000">
                  <a:srgbClr val="823F2E"/>
                </a:gs>
                <a:gs pos="69000">
                  <a:srgbClr val="E1BBB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20" name="Freeform 235">
              <a:extLst>
                <a:ext uri="{FF2B5EF4-FFF2-40B4-BE49-F238E27FC236}">
                  <a16:creationId xmlns:a16="http://schemas.microsoft.com/office/drawing/2014/main" id="{E4B41ADD-BF26-41AC-B80C-CAB7018B376D}"/>
                </a:ext>
              </a:extLst>
            </p:cNvPr>
            <p:cNvSpPr/>
            <p:nvPr/>
          </p:nvSpPr>
          <p:spPr>
            <a:xfrm>
              <a:off x="6201417" y="2373418"/>
              <a:ext cx="480611" cy="293836"/>
            </a:xfrm>
            <a:custGeom>
              <a:avLst/>
              <a:gdLst>
                <a:gd name="connsiteX0" fmla="*/ 561268 w 881953"/>
                <a:gd name="connsiteY0" fmla="*/ 549716 h 554567"/>
                <a:gd name="connsiteX1" fmla="*/ 372342 w 881953"/>
                <a:gd name="connsiteY1" fmla="*/ 428803 h 554567"/>
                <a:gd name="connsiteX2" fmla="*/ 9605 w 881953"/>
                <a:gd name="connsiteY2" fmla="*/ 360790 h 554567"/>
                <a:gd name="connsiteX3" fmla="*/ 115403 w 881953"/>
                <a:gd name="connsiteY3" fmla="*/ 254992 h 554567"/>
                <a:gd name="connsiteX4" fmla="*/ 228759 w 881953"/>
                <a:gd name="connsiteY4" fmla="*/ 50952 h 554567"/>
                <a:gd name="connsiteX5" fmla="*/ 629281 w 881953"/>
                <a:gd name="connsiteY5" fmla="*/ 20724 h 554567"/>
                <a:gd name="connsiteX6" fmla="*/ 780421 w 881953"/>
                <a:gd name="connsiteY6" fmla="*/ 5610 h 554567"/>
                <a:gd name="connsiteX7" fmla="*/ 863549 w 881953"/>
                <a:gd name="connsiteY7" fmla="*/ 118965 h 554567"/>
                <a:gd name="connsiteX8" fmla="*/ 417684 w 881953"/>
                <a:gd name="connsiteY8" fmla="*/ 194535 h 554567"/>
                <a:gd name="connsiteX9" fmla="*/ 395013 w 881953"/>
                <a:gd name="connsiteY9" fmla="*/ 247435 h 554567"/>
                <a:gd name="connsiteX10" fmla="*/ 561268 w 881953"/>
                <a:gd name="connsiteY10" fmla="*/ 549716 h 554567"/>
                <a:gd name="connsiteX0" fmla="*/ 561268 w 881953"/>
                <a:gd name="connsiteY0" fmla="*/ 549716 h 554567"/>
                <a:gd name="connsiteX1" fmla="*/ 372342 w 881953"/>
                <a:gd name="connsiteY1" fmla="*/ 428803 h 554567"/>
                <a:gd name="connsiteX2" fmla="*/ 9605 w 881953"/>
                <a:gd name="connsiteY2" fmla="*/ 360790 h 554567"/>
                <a:gd name="connsiteX3" fmla="*/ 115403 w 881953"/>
                <a:gd name="connsiteY3" fmla="*/ 254992 h 554567"/>
                <a:gd name="connsiteX4" fmla="*/ 228759 w 881953"/>
                <a:gd name="connsiteY4" fmla="*/ 50952 h 554567"/>
                <a:gd name="connsiteX5" fmla="*/ 629281 w 881953"/>
                <a:gd name="connsiteY5" fmla="*/ 20724 h 554567"/>
                <a:gd name="connsiteX6" fmla="*/ 780421 w 881953"/>
                <a:gd name="connsiteY6" fmla="*/ 5610 h 554567"/>
                <a:gd name="connsiteX7" fmla="*/ 863549 w 881953"/>
                <a:gd name="connsiteY7" fmla="*/ 118965 h 554567"/>
                <a:gd name="connsiteX8" fmla="*/ 417684 w 881953"/>
                <a:gd name="connsiteY8" fmla="*/ 194535 h 554567"/>
                <a:gd name="connsiteX9" fmla="*/ 395013 w 881953"/>
                <a:gd name="connsiteY9" fmla="*/ 247435 h 554567"/>
                <a:gd name="connsiteX10" fmla="*/ 561268 w 881953"/>
                <a:gd name="connsiteY10" fmla="*/ 549716 h 554567"/>
                <a:gd name="connsiteX0" fmla="*/ 561268 w 881953"/>
                <a:gd name="connsiteY0" fmla="*/ 549716 h 554567"/>
                <a:gd name="connsiteX1" fmla="*/ 372342 w 881953"/>
                <a:gd name="connsiteY1" fmla="*/ 428803 h 554567"/>
                <a:gd name="connsiteX2" fmla="*/ 9605 w 881953"/>
                <a:gd name="connsiteY2" fmla="*/ 360790 h 554567"/>
                <a:gd name="connsiteX3" fmla="*/ 115403 w 881953"/>
                <a:gd name="connsiteY3" fmla="*/ 254992 h 554567"/>
                <a:gd name="connsiteX4" fmla="*/ 228759 w 881953"/>
                <a:gd name="connsiteY4" fmla="*/ 50952 h 554567"/>
                <a:gd name="connsiteX5" fmla="*/ 629281 w 881953"/>
                <a:gd name="connsiteY5" fmla="*/ 20724 h 554567"/>
                <a:gd name="connsiteX6" fmla="*/ 780421 w 881953"/>
                <a:gd name="connsiteY6" fmla="*/ 5610 h 554567"/>
                <a:gd name="connsiteX7" fmla="*/ 863549 w 881953"/>
                <a:gd name="connsiteY7" fmla="*/ 118965 h 554567"/>
                <a:gd name="connsiteX8" fmla="*/ 417684 w 881953"/>
                <a:gd name="connsiteY8" fmla="*/ 194535 h 554567"/>
                <a:gd name="connsiteX9" fmla="*/ 395013 w 881953"/>
                <a:gd name="connsiteY9" fmla="*/ 247435 h 554567"/>
                <a:gd name="connsiteX10" fmla="*/ 561268 w 881953"/>
                <a:gd name="connsiteY10" fmla="*/ 549716 h 554567"/>
                <a:gd name="connsiteX0" fmla="*/ 561268 w 881953"/>
                <a:gd name="connsiteY0" fmla="*/ 549716 h 554567"/>
                <a:gd name="connsiteX1" fmla="*/ 372342 w 881953"/>
                <a:gd name="connsiteY1" fmla="*/ 428803 h 554567"/>
                <a:gd name="connsiteX2" fmla="*/ 9605 w 881953"/>
                <a:gd name="connsiteY2" fmla="*/ 360790 h 554567"/>
                <a:gd name="connsiteX3" fmla="*/ 115403 w 881953"/>
                <a:gd name="connsiteY3" fmla="*/ 254992 h 554567"/>
                <a:gd name="connsiteX4" fmla="*/ 228759 w 881953"/>
                <a:gd name="connsiteY4" fmla="*/ 50952 h 554567"/>
                <a:gd name="connsiteX5" fmla="*/ 629281 w 881953"/>
                <a:gd name="connsiteY5" fmla="*/ 20724 h 554567"/>
                <a:gd name="connsiteX6" fmla="*/ 780421 w 881953"/>
                <a:gd name="connsiteY6" fmla="*/ 5610 h 554567"/>
                <a:gd name="connsiteX7" fmla="*/ 863549 w 881953"/>
                <a:gd name="connsiteY7" fmla="*/ 118965 h 554567"/>
                <a:gd name="connsiteX8" fmla="*/ 417684 w 881953"/>
                <a:gd name="connsiteY8" fmla="*/ 194535 h 554567"/>
                <a:gd name="connsiteX9" fmla="*/ 395013 w 881953"/>
                <a:gd name="connsiteY9" fmla="*/ 247435 h 554567"/>
                <a:gd name="connsiteX10" fmla="*/ 561268 w 881953"/>
                <a:gd name="connsiteY10" fmla="*/ 549716 h 554567"/>
                <a:gd name="connsiteX0" fmla="*/ 561268 w 881953"/>
                <a:gd name="connsiteY0" fmla="*/ 549716 h 554567"/>
                <a:gd name="connsiteX1" fmla="*/ 372342 w 881953"/>
                <a:gd name="connsiteY1" fmla="*/ 428803 h 554567"/>
                <a:gd name="connsiteX2" fmla="*/ 9605 w 881953"/>
                <a:gd name="connsiteY2" fmla="*/ 360790 h 554567"/>
                <a:gd name="connsiteX3" fmla="*/ 115403 w 881953"/>
                <a:gd name="connsiteY3" fmla="*/ 254992 h 554567"/>
                <a:gd name="connsiteX4" fmla="*/ 228759 w 881953"/>
                <a:gd name="connsiteY4" fmla="*/ 50952 h 554567"/>
                <a:gd name="connsiteX5" fmla="*/ 629281 w 881953"/>
                <a:gd name="connsiteY5" fmla="*/ 20724 h 554567"/>
                <a:gd name="connsiteX6" fmla="*/ 780421 w 881953"/>
                <a:gd name="connsiteY6" fmla="*/ 5610 h 554567"/>
                <a:gd name="connsiteX7" fmla="*/ 863549 w 881953"/>
                <a:gd name="connsiteY7" fmla="*/ 118965 h 554567"/>
                <a:gd name="connsiteX8" fmla="*/ 417684 w 881953"/>
                <a:gd name="connsiteY8" fmla="*/ 194535 h 554567"/>
                <a:gd name="connsiteX9" fmla="*/ 395013 w 881953"/>
                <a:gd name="connsiteY9" fmla="*/ 247435 h 554567"/>
                <a:gd name="connsiteX10" fmla="*/ 561268 w 881953"/>
                <a:gd name="connsiteY10" fmla="*/ 549716 h 554567"/>
                <a:gd name="connsiteX0" fmla="*/ 551663 w 872348"/>
                <a:gd name="connsiteY0" fmla="*/ 549716 h 554567"/>
                <a:gd name="connsiteX1" fmla="*/ 362737 w 872348"/>
                <a:gd name="connsiteY1" fmla="*/ 428803 h 554567"/>
                <a:gd name="connsiteX2" fmla="*/ 0 w 872348"/>
                <a:gd name="connsiteY2" fmla="*/ 360790 h 554567"/>
                <a:gd name="connsiteX3" fmla="*/ 105798 w 872348"/>
                <a:gd name="connsiteY3" fmla="*/ 254992 h 554567"/>
                <a:gd name="connsiteX4" fmla="*/ 219154 w 872348"/>
                <a:gd name="connsiteY4" fmla="*/ 50952 h 554567"/>
                <a:gd name="connsiteX5" fmla="*/ 619676 w 872348"/>
                <a:gd name="connsiteY5" fmla="*/ 20724 h 554567"/>
                <a:gd name="connsiteX6" fmla="*/ 770816 w 872348"/>
                <a:gd name="connsiteY6" fmla="*/ 5610 h 554567"/>
                <a:gd name="connsiteX7" fmla="*/ 853944 w 872348"/>
                <a:gd name="connsiteY7" fmla="*/ 118965 h 554567"/>
                <a:gd name="connsiteX8" fmla="*/ 408079 w 872348"/>
                <a:gd name="connsiteY8" fmla="*/ 194535 h 554567"/>
                <a:gd name="connsiteX9" fmla="*/ 385408 w 872348"/>
                <a:gd name="connsiteY9" fmla="*/ 247435 h 554567"/>
                <a:gd name="connsiteX10" fmla="*/ 551663 w 872348"/>
                <a:gd name="connsiteY10" fmla="*/ 549716 h 554567"/>
                <a:gd name="connsiteX0" fmla="*/ 551663 w 872348"/>
                <a:gd name="connsiteY0" fmla="*/ 549716 h 554567"/>
                <a:gd name="connsiteX1" fmla="*/ 362737 w 872348"/>
                <a:gd name="connsiteY1" fmla="*/ 428803 h 554567"/>
                <a:gd name="connsiteX2" fmla="*/ 0 w 872348"/>
                <a:gd name="connsiteY2" fmla="*/ 360790 h 554567"/>
                <a:gd name="connsiteX3" fmla="*/ 105798 w 872348"/>
                <a:gd name="connsiteY3" fmla="*/ 254992 h 554567"/>
                <a:gd name="connsiteX4" fmla="*/ 219154 w 872348"/>
                <a:gd name="connsiteY4" fmla="*/ 50952 h 554567"/>
                <a:gd name="connsiteX5" fmla="*/ 619676 w 872348"/>
                <a:gd name="connsiteY5" fmla="*/ 20724 h 554567"/>
                <a:gd name="connsiteX6" fmla="*/ 770816 w 872348"/>
                <a:gd name="connsiteY6" fmla="*/ 5610 h 554567"/>
                <a:gd name="connsiteX7" fmla="*/ 853944 w 872348"/>
                <a:gd name="connsiteY7" fmla="*/ 118965 h 554567"/>
                <a:gd name="connsiteX8" fmla="*/ 408079 w 872348"/>
                <a:gd name="connsiteY8" fmla="*/ 194535 h 554567"/>
                <a:gd name="connsiteX9" fmla="*/ 385408 w 872348"/>
                <a:gd name="connsiteY9" fmla="*/ 247435 h 554567"/>
                <a:gd name="connsiteX10" fmla="*/ 551663 w 872348"/>
                <a:gd name="connsiteY10" fmla="*/ 549716 h 554567"/>
                <a:gd name="connsiteX0" fmla="*/ 551663 w 872348"/>
                <a:gd name="connsiteY0" fmla="*/ 549716 h 551070"/>
                <a:gd name="connsiteX1" fmla="*/ 362737 w 872348"/>
                <a:gd name="connsiteY1" fmla="*/ 428803 h 551070"/>
                <a:gd name="connsiteX2" fmla="*/ 0 w 872348"/>
                <a:gd name="connsiteY2" fmla="*/ 360790 h 551070"/>
                <a:gd name="connsiteX3" fmla="*/ 105798 w 872348"/>
                <a:gd name="connsiteY3" fmla="*/ 254992 h 551070"/>
                <a:gd name="connsiteX4" fmla="*/ 219154 w 872348"/>
                <a:gd name="connsiteY4" fmla="*/ 50952 h 551070"/>
                <a:gd name="connsiteX5" fmla="*/ 619676 w 872348"/>
                <a:gd name="connsiteY5" fmla="*/ 20724 h 551070"/>
                <a:gd name="connsiteX6" fmla="*/ 770816 w 872348"/>
                <a:gd name="connsiteY6" fmla="*/ 5610 h 551070"/>
                <a:gd name="connsiteX7" fmla="*/ 853944 w 872348"/>
                <a:gd name="connsiteY7" fmla="*/ 118965 h 551070"/>
                <a:gd name="connsiteX8" fmla="*/ 408079 w 872348"/>
                <a:gd name="connsiteY8" fmla="*/ 194535 h 551070"/>
                <a:gd name="connsiteX9" fmla="*/ 347308 w 872348"/>
                <a:gd name="connsiteY9" fmla="*/ 342685 h 551070"/>
                <a:gd name="connsiteX10" fmla="*/ 551663 w 872348"/>
                <a:gd name="connsiteY10" fmla="*/ 549716 h 551070"/>
                <a:gd name="connsiteX0" fmla="*/ 551663 w 872348"/>
                <a:gd name="connsiteY0" fmla="*/ 549716 h 551070"/>
                <a:gd name="connsiteX1" fmla="*/ 362737 w 872348"/>
                <a:gd name="connsiteY1" fmla="*/ 428803 h 551070"/>
                <a:gd name="connsiteX2" fmla="*/ 0 w 872348"/>
                <a:gd name="connsiteY2" fmla="*/ 360790 h 551070"/>
                <a:gd name="connsiteX3" fmla="*/ 105798 w 872348"/>
                <a:gd name="connsiteY3" fmla="*/ 254992 h 551070"/>
                <a:gd name="connsiteX4" fmla="*/ 219154 w 872348"/>
                <a:gd name="connsiteY4" fmla="*/ 50952 h 551070"/>
                <a:gd name="connsiteX5" fmla="*/ 619676 w 872348"/>
                <a:gd name="connsiteY5" fmla="*/ 20724 h 551070"/>
                <a:gd name="connsiteX6" fmla="*/ 770816 w 872348"/>
                <a:gd name="connsiteY6" fmla="*/ 5610 h 551070"/>
                <a:gd name="connsiteX7" fmla="*/ 853944 w 872348"/>
                <a:gd name="connsiteY7" fmla="*/ 118965 h 551070"/>
                <a:gd name="connsiteX8" fmla="*/ 408079 w 872348"/>
                <a:gd name="connsiteY8" fmla="*/ 194535 h 551070"/>
                <a:gd name="connsiteX9" fmla="*/ 347308 w 872348"/>
                <a:gd name="connsiteY9" fmla="*/ 342685 h 551070"/>
                <a:gd name="connsiteX10" fmla="*/ 551663 w 872348"/>
                <a:gd name="connsiteY10" fmla="*/ 549716 h 551070"/>
                <a:gd name="connsiteX0" fmla="*/ 551663 w 872348"/>
                <a:gd name="connsiteY0" fmla="*/ 549716 h 551070"/>
                <a:gd name="connsiteX1" fmla="*/ 362737 w 872348"/>
                <a:gd name="connsiteY1" fmla="*/ 428803 h 551070"/>
                <a:gd name="connsiteX2" fmla="*/ 0 w 872348"/>
                <a:gd name="connsiteY2" fmla="*/ 360790 h 551070"/>
                <a:gd name="connsiteX3" fmla="*/ 105798 w 872348"/>
                <a:gd name="connsiteY3" fmla="*/ 254992 h 551070"/>
                <a:gd name="connsiteX4" fmla="*/ 219154 w 872348"/>
                <a:gd name="connsiteY4" fmla="*/ 50952 h 551070"/>
                <a:gd name="connsiteX5" fmla="*/ 619676 w 872348"/>
                <a:gd name="connsiteY5" fmla="*/ 20724 h 551070"/>
                <a:gd name="connsiteX6" fmla="*/ 770816 w 872348"/>
                <a:gd name="connsiteY6" fmla="*/ 5610 h 551070"/>
                <a:gd name="connsiteX7" fmla="*/ 853944 w 872348"/>
                <a:gd name="connsiteY7" fmla="*/ 118965 h 551070"/>
                <a:gd name="connsiteX8" fmla="*/ 408079 w 872348"/>
                <a:gd name="connsiteY8" fmla="*/ 194535 h 551070"/>
                <a:gd name="connsiteX9" fmla="*/ 347308 w 872348"/>
                <a:gd name="connsiteY9" fmla="*/ 342685 h 551070"/>
                <a:gd name="connsiteX10" fmla="*/ 551663 w 872348"/>
                <a:gd name="connsiteY10" fmla="*/ 549716 h 551070"/>
                <a:gd name="connsiteX0" fmla="*/ 551663 w 872348"/>
                <a:gd name="connsiteY0" fmla="*/ 549716 h 551643"/>
                <a:gd name="connsiteX1" fmla="*/ 362737 w 872348"/>
                <a:gd name="connsiteY1" fmla="*/ 428803 h 551643"/>
                <a:gd name="connsiteX2" fmla="*/ 0 w 872348"/>
                <a:gd name="connsiteY2" fmla="*/ 360790 h 551643"/>
                <a:gd name="connsiteX3" fmla="*/ 105798 w 872348"/>
                <a:gd name="connsiteY3" fmla="*/ 254992 h 551643"/>
                <a:gd name="connsiteX4" fmla="*/ 219154 w 872348"/>
                <a:gd name="connsiteY4" fmla="*/ 50952 h 551643"/>
                <a:gd name="connsiteX5" fmla="*/ 619676 w 872348"/>
                <a:gd name="connsiteY5" fmla="*/ 20724 h 551643"/>
                <a:gd name="connsiteX6" fmla="*/ 770816 w 872348"/>
                <a:gd name="connsiteY6" fmla="*/ 5610 h 551643"/>
                <a:gd name="connsiteX7" fmla="*/ 853944 w 872348"/>
                <a:gd name="connsiteY7" fmla="*/ 118965 h 551643"/>
                <a:gd name="connsiteX8" fmla="*/ 408079 w 872348"/>
                <a:gd name="connsiteY8" fmla="*/ 194535 h 551643"/>
                <a:gd name="connsiteX9" fmla="*/ 340958 w 872348"/>
                <a:gd name="connsiteY9" fmla="*/ 323635 h 551643"/>
                <a:gd name="connsiteX10" fmla="*/ 551663 w 872348"/>
                <a:gd name="connsiteY10" fmla="*/ 549716 h 551643"/>
                <a:gd name="connsiteX0" fmla="*/ 551663 w 872348"/>
                <a:gd name="connsiteY0" fmla="*/ 549716 h 551643"/>
                <a:gd name="connsiteX1" fmla="*/ 362737 w 872348"/>
                <a:gd name="connsiteY1" fmla="*/ 428803 h 551643"/>
                <a:gd name="connsiteX2" fmla="*/ 0 w 872348"/>
                <a:gd name="connsiteY2" fmla="*/ 360790 h 551643"/>
                <a:gd name="connsiteX3" fmla="*/ 105798 w 872348"/>
                <a:gd name="connsiteY3" fmla="*/ 254992 h 551643"/>
                <a:gd name="connsiteX4" fmla="*/ 219154 w 872348"/>
                <a:gd name="connsiteY4" fmla="*/ 50952 h 551643"/>
                <a:gd name="connsiteX5" fmla="*/ 619676 w 872348"/>
                <a:gd name="connsiteY5" fmla="*/ 20724 h 551643"/>
                <a:gd name="connsiteX6" fmla="*/ 770816 w 872348"/>
                <a:gd name="connsiteY6" fmla="*/ 5610 h 551643"/>
                <a:gd name="connsiteX7" fmla="*/ 853944 w 872348"/>
                <a:gd name="connsiteY7" fmla="*/ 118965 h 551643"/>
                <a:gd name="connsiteX8" fmla="*/ 408079 w 872348"/>
                <a:gd name="connsiteY8" fmla="*/ 194535 h 551643"/>
                <a:gd name="connsiteX9" fmla="*/ 340958 w 872348"/>
                <a:gd name="connsiteY9" fmla="*/ 323635 h 551643"/>
                <a:gd name="connsiteX10" fmla="*/ 551663 w 872348"/>
                <a:gd name="connsiteY10" fmla="*/ 549716 h 551643"/>
                <a:gd name="connsiteX0" fmla="*/ 551663 w 872348"/>
                <a:gd name="connsiteY0" fmla="*/ 549716 h 551643"/>
                <a:gd name="connsiteX1" fmla="*/ 362737 w 872348"/>
                <a:gd name="connsiteY1" fmla="*/ 428803 h 551643"/>
                <a:gd name="connsiteX2" fmla="*/ 0 w 872348"/>
                <a:gd name="connsiteY2" fmla="*/ 360790 h 551643"/>
                <a:gd name="connsiteX3" fmla="*/ 105798 w 872348"/>
                <a:gd name="connsiteY3" fmla="*/ 254992 h 551643"/>
                <a:gd name="connsiteX4" fmla="*/ 219154 w 872348"/>
                <a:gd name="connsiteY4" fmla="*/ 50952 h 551643"/>
                <a:gd name="connsiteX5" fmla="*/ 619676 w 872348"/>
                <a:gd name="connsiteY5" fmla="*/ 20724 h 551643"/>
                <a:gd name="connsiteX6" fmla="*/ 770816 w 872348"/>
                <a:gd name="connsiteY6" fmla="*/ 5610 h 551643"/>
                <a:gd name="connsiteX7" fmla="*/ 853944 w 872348"/>
                <a:gd name="connsiteY7" fmla="*/ 118965 h 551643"/>
                <a:gd name="connsiteX8" fmla="*/ 408079 w 872348"/>
                <a:gd name="connsiteY8" fmla="*/ 194535 h 551643"/>
                <a:gd name="connsiteX9" fmla="*/ 586613 w 872348"/>
                <a:gd name="connsiteY9" fmla="*/ 457903 h 551643"/>
                <a:gd name="connsiteX10" fmla="*/ 340958 w 872348"/>
                <a:gd name="connsiteY10" fmla="*/ 323635 h 551643"/>
                <a:gd name="connsiteX11" fmla="*/ 551663 w 872348"/>
                <a:gd name="connsiteY11" fmla="*/ 549716 h 551643"/>
                <a:gd name="connsiteX0" fmla="*/ 551663 w 872348"/>
                <a:gd name="connsiteY0" fmla="*/ 549716 h 551643"/>
                <a:gd name="connsiteX1" fmla="*/ 362737 w 872348"/>
                <a:gd name="connsiteY1" fmla="*/ 428803 h 551643"/>
                <a:gd name="connsiteX2" fmla="*/ 0 w 872348"/>
                <a:gd name="connsiteY2" fmla="*/ 360790 h 551643"/>
                <a:gd name="connsiteX3" fmla="*/ 105798 w 872348"/>
                <a:gd name="connsiteY3" fmla="*/ 254992 h 551643"/>
                <a:gd name="connsiteX4" fmla="*/ 219154 w 872348"/>
                <a:gd name="connsiteY4" fmla="*/ 50952 h 551643"/>
                <a:gd name="connsiteX5" fmla="*/ 619676 w 872348"/>
                <a:gd name="connsiteY5" fmla="*/ 20724 h 551643"/>
                <a:gd name="connsiteX6" fmla="*/ 770816 w 872348"/>
                <a:gd name="connsiteY6" fmla="*/ 5610 h 551643"/>
                <a:gd name="connsiteX7" fmla="*/ 853944 w 872348"/>
                <a:gd name="connsiteY7" fmla="*/ 118965 h 551643"/>
                <a:gd name="connsiteX8" fmla="*/ 408079 w 872348"/>
                <a:gd name="connsiteY8" fmla="*/ 194535 h 551643"/>
                <a:gd name="connsiteX9" fmla="*/ 586613 w 872348"/>
                <a:gd name="connsiteY9" fmla="*/ 457903 h 551643"/>
                <a:gd name="connsiteX10" fmla="*/ 340958 w 872348"/>
                <a:gd name="connsiteY10" fmla="*/ 323635 h 551643"/>
                <a:gd name="connsiteX11" fmla="*/ 551663 w 872348"/>
                <a:gd name="connsiteY11" fmla="*/ 549716 h 551643"/>
                <a:gd name="connsiteX0" fmla="*/ 551663 w 874254"/>
                <a:gd name="connsiteY0" fmla="*/ 549716 h 551643"/>
                <a:gd name="connsiteX1" fmla="*/ 362737 w 874254"/>
                <a:gd name="connsiteY1" fmla="*/ 428803 h 551643"/>
                <a:gd name="connsiteX2" fmla="*/ 0 w 874254"/>
                <a:gd name="connsiteY2" fmla="*/ 360790 h 551643"/>
                <a:gd name="connsiteX3" fmla="*/ 105798 w 874254"/>
                <a:gd name="connsiteY3" fmla="*/ 254992 h 551643"/>
                <a:gd name="connsiteX4" fmla="*/ 219154 w 874254"/>
                <a:gd name="connsiteY4" fmla="*/ 50952 h 551643"/>
                <a:gd name="connsiteX5" fmla="*/ 619676 w 874254"/>
                <a:gd name="connsiteY5" fmla="*/ 20724 h 551643"/>
                <a:gd name="connsiteX6" fmla="*/ 770816 w 874254"/>
                <a:gd name="connsiteY6" fmla="*/ 5610 h 551643"/>
                <a:gd name="connsiteX7" fmla="*/ 853944 w 874254"/>
                <a:gd name="connsiteY7" fmla="*/ 118965 h 551643"/>
                <a:gd name="connsiteX8" fmla="*/ 379504 w 874254"/>
                <a:gd name="connsiteY8" fmla="*/ 248510 h 551643"/>
                <a:gd name="connsiteX9" fmla="*/ 586613 w 874254"/>
                <a:gd name="connsiteY9" fmla="*/ 457903 h 551643"/>
                <a:gd name="connsiteX10" fmla="*/ 340958 w 874254"/>
                <a:gd name="connsiteY10" fmla="*/ 323635 h 551643"/>
                <a:gd name="connsiteX11" fmla="*/ 551663 w 874254"/>
                <a:gd name="connsiteY11" fmla="*/ 549716 h 551643"/>
                <a:gd name="connsiteX0" fmla="*/ 551663 w 874254"/>
                <a:gd name="connsiteY0" fmla="*/ 549716 h 551643"/>
                <a:gd name="connsiteX1" fmla="*/ 362737 w 874254"/>
                <a:gd name="connsiteY1" fmla="*/ 428803 h 551643"/>
                <a:gd name="connsiteX2" fmla="*/ 0 w 874254"/>
                <a:gd name="connsiteY2" fmla="*/ 360790 h 551643"/>
                <a:gd name="connsiteX3" fmla="*/ 105798 w 874254"/>
                <a:gd name="connsiteY3" fmla="*/ 254992 h 551643"/>
                <a:gd name="connsiteX4" fmla="*/ 219154 w 874254"/>
                <a:gd name="connsiteY4" fmla="*/ 50952 h 551643"/>
                <a:gd name="connsiteX5" fmla="*/ 619676 w 874254"/>
                <a:gd name="connsiteY5" fmla="*/ 20724 h 551643"/>
                <a:gd name="connsiteX6" fmla="*/ 770816 w 874254"/>
                <a:gd name="connsiteY6" fmla="*/ 5610 h 551643"/>
                <a:gd name="connsiteX7" fmla="*/ 853944 w 874254"/>
                <a:gd name="connsiteY7" fmla="*/ 118965 h 551643"/>
                <a:gd name="connsiteX8" fmla="*/ 379504 w 874254"/>
                <a:gd name="connsiteY8" fmla="*/ 248510 h 551643"/>
                <a:gd name="connsiteX9" fmla="*/ 586613 w 874254"/>
                <a:gd name="connsiteY9" fmla="*/ 457903 h 551643"/>
                <a:gd name="connsiteX10" fmla="*/ 340958 w 874254"/>
                <a:gd name="connsiteY10" fmla="*/ 323635 h 551643"/>
                <a:gd name="connsiteX11" fmla="*/ 551663 w 874254"/>
                <a:gd name="connsiteY11" fmla="*/ 549716 h 551643"/>
                <a:gd name="connsiteX0" fmla="*/ 551663 w 874254"/>
                <a:gd name="connsiteY0" fmla="*/ 549716 h 551643"/>
                <a:gd name="connsiteX1" fmla="*/ 362737 w 874254"/>
                <a:gd name="connsiteY1" fmla="*/ 428803 h 551643"/>
                <a:gd name="connsiteX2" fmla="*/ 0 w 874254"/>
                <a:gd name="connsiteY2" fmla="*/ 360790 h 551643"/>
                <a:gd name="connsiteX3" fmla="*/ 105798 w 874254"/>
                <a:gd name="connsiteY3" fmla="*/ 254992 h 551643"/>
                <a:gd name="connsiteX4" fmla="*/ 219154 w 874254"/>
                <a:gd name="connsiteY4" fmla="*/ 50952 h 551643"/>
                <a:gd name="connsiteX5" fmla="*/ 619676 w 874254"/>
                <a:gd name="connsiteY5" fmla="*/ 20724 h 551643"/>
                <a:gd name="connsiteX6" fmla="*/ 770816 w 874254"/>
                <a:gd name="connsiteY6" fmla="*/ 5610 h 551643"/>
                <a:gd name="connsiteX7" fmla="*/ 853944 w 874254"/>
                <a:gd name="connsiteY7" fmla="*/ 118965 h 551643"/>
                <a:gd name="connsiteX8" fmla="*/ 379504 w 874254"/>
                <a:gd name="connsiteY8" fmla="*/ 248510 h 551643"/>
                <a:gd name="connsiteX9" fmla="*/ 586613 w 874254"/>
                <a:gd name="connsiteY9" fmla="*/ 457903 h 551643"/>
                <a:gd name="connsiteX10" fmla="*/ 340958 w 874254"/>
                <a:gd name="connsiteY10" fmla="*/ 323635 h 551643"/>
                <a:gd name="connsiteX11" fmla="*/ 551663 w 874254"/>
                <a:gd name="connsiteY11" fmla="*/ 549716 h 551643"/>
                <a:gd name="connsiteX0" fmla="*/ 551663 w 874254"/>
                <a:gd name="connsiteY0" fmla="*/ 549716 h 551643"/>
                <a:gd name="connsiteX1" fmla="*/ 362737 w 874254"/>
                <a:gd name="connsiteY1" fmla="*/ 428803 h 551643"/>
                <a:gd name="connsiteX2" fmla="*/ 0 w 874254"/>
                <a:gd name="connsiteY2" fmla="*/ 360790 h 551643"/>
                <a:gd name="connsiteX3" fmla="*/ 105798 w 874254"/>
                <a:gd name="connsiteY3" fmla="*/ 254992 h 551643"/>
                <a:gd name="connsiteX4" fmla="*/ 219154 w 874254"/>
                <a:gd name="connsiteY4" fmla="*/ 50952 h 551643"/>
                <a:gd name="connsiteX5" fmla="*/ 619676 w 874254"/>
                <a:gd name="connsiteY5" fmla="*/ 20724 h 551643"/>
                <a:gd name="connsiteX6" fmla="*/ 770816 w 874254"/>
                <a:gd name="connsiteY6" fmla="*/ 5610 h 551643"/>
                <a:gd name="connsiteX7" fmla="*/ 853944 w 874254"/>
                <a:gd name="connsiteY7" fmla="*/ 118965 h 551643"/>
                <a:gd name="connsiteX8" fmla="*/ 379504 w 874254"/>
                <a:gd name="connsiteY8" fmla="*/ 248510 h 551643"/>
                <a:gd name="connsiteX9" fmla="*/ 586613 w 874254"/>
                <a:gd name="connsiteY9" fmla="*/ 457903 h 551643"/>
                <a:gd name="connsiteX10" fmla="*/ 340958 w 874254"/>
                <a:gd name="connsiteY10" fmla="*/ 323635 h 551643"/>
                <a:gd name="connsiteX11" fmla="*/ 551663 w 874254"/>
                <a:gd name="connsiteY11" fmla="*/ 549716 h 551643"/>
                <a:gd name="connsiteX0" fmla="*/ 551663 w 860088"/>
                <a:gd name="connsiteY0" fmla="*/ 549716 h 551643"/>
                <a:gd name="connsiteX1" fmla="*/ 362737 w 860088"/>
                <a:gd name="connsiteY1" fmla="*/ 428803 h 551643"/>
                <a:gd name="connsiteX2" fmla="*/ 0 w 860088"/>
                <a:gd name="connsiteY2" fmla="*/ 360790 h 551643"/>
                <a:gd name="connsiteX3" fmla="*/ 105798 w 860088"/>
                <a:gd name="connsiteY3" fmla="*/ 254992 h 551643"/>
                <a:gd name="connsiteX4" fmla="*/ 219154 w 860088"/>
                <a:gd name="connsiteY4" fmla="*/ 50952 h 551643"/>
                <a:gd name="connsiteX5" fmla="*/ 619676 w 860088"/>
                <a:gd name="connsiteY5" fmla="*/ 20724 h 551643"/>
                <a:gd name="connsiteX6" fmla="*/ 770816 w 860088"/>
                <a:gd name="connsiteY6" fmla="*/ 5610 h 551643"/>
                <a:gd name="connsiteX7" fmla="*/ 853944 w 860088"/>
                <a:gd name="connsiteY7" fmla="*/ 118965 h 551643"/>
                <a:gd name="connsiteX8" fmla="*/ 605663 w 860088"/>
                <a:gd name="connsiteY8" fmla="*/ 340428 h 551643"/>
                <a:gd name="connsiteX9" fmla="*/ 379504 w 860088"/>
                <a:gd name="connsiteY9" fmla="*/ 248510 h 551643"/>
                <a:gd name="connsiteX10" fmla="*/ 586613 w 860088"/>
                <a:gd name="connsiteY10" fmla="*/ 457903 h 551643"/>
                <a:gd name="connsiteX11" fmla="*/ 340958 w 860088"/>
                <a:gd name="connsiteY11" fmla="*/ 323635 h 551643"/>
                <a:gd name="connsiteX12" fmla="*/ 551663 w 860088"/>
                <a:gd name="connsiteY12" fmla="*/ 549716 h 551643"/>
                <a:gd name="connsiteX0" fmla="*/ 551663 w 873568"/>
                <a:gd name="connsiteY0" fmla="*/ 549716 h 551643"/>
                <a:gd name="connsiteX1" fmla="*/ 362737 w 873568"/>
                <a:gd name="connsiteY1" fmla="*/ 428803 h 551643"/>
                <a:gd name="connsiteX2" fmla="*/ 0 w 873568"/>
                <a:gd name="connsiteY2" fmla="*/ 360790 h 551643"/>
                <a:gd name="connsiteX3" fmla="*/ 105798 w 873568"/>
                <a:gd name="connsiteY3" fmla="*/ 254992 h 551643"/>
                <a:gd name="connsiteX4" fmla="*/ 219154 w 873568"/>
                <a:gd name="connsiteY4" fmla="*/ 50952 h 551643"/>
                <a:gd name="connsiteX5" fmla="*/ 619676 w 873568"/>
                <a:gd name="connsiteY5" fmla="*/ 20724 h 551643"/>
                <a:gd name="connsiteX6" fmla="*/ 770816 w 873568"/>
                <a:gd name="connsiteY6" fmla="*/ 5610 h 551643"/>
                <a:gd name="connsiteX7" fmla="*/ 853944 w 873568"/>
                <a:gd name="connsiteY7" fmla="*/ 118965 h 551643"/>
                <a:gd name="connsiteX8" fmla="*/ 389763 w 873568"/>
                <a:gd name="connsiteY8" fmla="*/ 210253 h 551643"/>
                <a:gd name="connsiteX9" fmla="*/ 605663 w 873568"/>
                <a:gd name="connsiteY9" fmla="*/ 340428 h 551643"/>
                <a:gd name="connsiteX10" fmla="*/ 379504 w 873568"/>
                <a:gd name="connsiteY10" fmla="*/ 248510 h 551643"/>
                <a:gd name="connsiteX11" fmla="*/ 586613 w 873568"/>
                <a:gd name="connsiteY11" fmla="*/ 457903 h 551643"/>
                <a:gd name="connsiteX12" fmla="*/ 340958 w 873568"/>
                <a:gd name="connsiteY12" fmla="*/ 323635 h 551643"/>
                <a:gd name="connsiteX13" fmla="*/ 551663 w 873568"/>
                <a:gd name="connsiteY13" fmla="*/ 549716 h 551643"/>
                <a:gd name="connsiteX0" fmla="*/ 551663 w 853944"/>
                <a:gd name="connsiteY0" fmla="*/ 551226 h 553153"/>
                <a:gd name="connsiteX1" fmla="*/ 362737 w 853944"/>
                <a:gd name="connsiteY1" fmla="*/ 430313 h 553153"/>
                <a:gd name="connsiteX2" fmla="*/ 0 w 853944"/>
                <a:gd name="connsiteY2" fmla="*/ 362300 h 553153"/>
                <a:gd name="connsiteX3" fmla="*/ 105798 w 853944"/>
                <a:gd name="connsiteY3" fmla="*/ 256502 h 553153"/>
                <a:gd name="connsiteX4" fmla="*/ 219154 w 853944"/>
                <a:gd name="connsiteY4" fmla="*/ 52462 h 553153"/>
                <a:gd name="connsiteX5" fmla="*/ 619676 w 853944"/>
                <a:gd name="connsiteY5" fmla="*/ 22234 h 553153"/>
                <a:gd name="connsiteX6" fmla="*/ 770816 w 853944"/>
                <a:gd name="connsiteY6" fmla="*/ 7120 h 553153"/>
                <a:gd name="connsiteX7" fmla="*/ 386588 w 853944"/>
                <a:gd name="connsiteY7" fmla="*/ 141913 h 553153"/>
                <a:gd name="connsiteX8" fmla="*/ 853944 w 853944"/>
                <a:gd name="connsiteY8" fmla="*/ 120475 h 553153"/>
                <a:gd name="connsiteX9" fmla="*/ 389763 w 853944"/>
                <a:gd name="connsiteY9" fmla="*/ 211763 h 553153"/>
                <a:gd name="connsiteX10" fmla="*/ 605663 w 853944"/>
                <a:gd name="connsiteY10" fmla="*/ 341938 h 553153"/>
                <a:gd name="connsiteX11" fmla="*/ 379504 w 853944"/>
                <a:gd name="connsiteY11" fmla="*/ 250020 h 553153"/>
                <a:gd name="connsiteX12" fmla="*/ 586613 w 853944"/>
                <a:gd name="connsiteY12" fmla="*/ 459413 h 553153"/>
                <a:gd name="connsiteX13" fmla="*/ 340958 w 853944"/>
                <a:gd name="connsiteY13" fmla="*/ 325145 h 553153"/>
                <a:gd name="connsiteX14" fmla="*/ 551663 w 853944"/>
                <a:gd name="connsiteY14" fmla="*/ 551226 h 553153"/>
                <a:gd name="connsiteX0" fmla="*/ 551663 w 853944"/>
                <a:gd name="connsiteY0" fmla="*/ 536360 h 538287"/>
                <a:gd name="connsiteX1" fmla="*/ 362737 w 853944"/>
                <a:gd name="connsiteY1" fmla="*/ 415447 h 538287"/>
                <a:gd name="connsiteX2" fmla="*/ 0 w 853944"/>
                <a:gd name="connsiteY2" fmla="*/ 347434 h 538287"/>
                <a:gd name="connsiteX3" fmla="*/ 105798 w 853944"/>
                <a:gd name="connsiteY3" fmla="*/ 241636 h 538287"/>
                <a:gd name="connsiteX4" fmla="*/ 219154 w 853944"/>
                <a:gd name="connsiteY4" fmla="*/ 37596 h 538287"/>
                <a:gd name="connsiteX5" fmla="*/ 619676 w 853944"/>
                <a:gd name="connsiteY5" fmla="*/ 7368 h 538287"/>
                <a:gd name="connsiteX6" fmla="*/ 793041 w 853944"/>
                <a:gd name="connsiteY6" fmla="*/ 11304 h 538287"/>
                <a:gd name="connsiteX7" fmla="*/ 386588 w 853944"/>
                <a:gd name="connsiteY7" fmla="*/ 127047 h 538287"/>
                <a:gd name="connsiteX8" fmla="*/ 853944 w 853944"/>
                <a:gd name="connsiteY8" fmla="*/ 105609 h 538287"/>
                <a:gd name="connsiteX9" fmla="*/ 389763 w 853944"/>
                <a:gd name="connsiteY9" fmla="*/ 196897 h 538287"/>
                <a:gd name="connsiteX10" fmla="*/ 605663 w 853944"/>
                <a:gd name="connsiteY10" fmla="*/ 327072 h 538287"/>
                <a:gd name="connsiteX11" fmla="*/ 379504 w 853944"/>
                <a:gd name="connsiteY11" fmla="*/ 235154 h 538287"/>
                <a:gd name="connsiteX12" fmla="*/ 586613 w 853944"/>
                <a:gd name="connsiteY12" fmla="*/ 444547 h 538287"/>
                <a:gd name="connsiteX13" fmla="*/ 340958 w 853944"/>
                <a:gd name="connsiteY13" fmla="*/ 310279 h 538287"/>
                <a:gd name="connsiteX14" fmla="*/ 551663 w 853944"/>
                <a:gd name="connsiteY14" fmla="*/ 536360 h 538287"/>
                <a:gd name="connsiteX0" fmla="*/ 551663 w 853944"/>
                <a:gd name="connsiteY0" fmla="*/ 529931 h 531858"/>
                <a:gd name="connsiteX1" fmla="*/ 362737 w 853944"/>
                <a:gd name="connsiteY1" fmla="*/ 409018 h 531858"/>
                <a:gd name="connsiteX2" fmla="*/ 0 w 853944"/>
                <a:gd name="connsiteY2" fmla="*/ 341005 h 531858"/>
                <a:gd name="connsiteX3" fmla="*/ 105798 w 853944"/>
                <a:gd name="connsiteY3" fmla="*/ 235207 h 531858"/>
                <a:gd name="connsiteX4" fmla="*/ 219154 w 853944"/>
                <a:gd name="connsiteY4" fmla="*/ 31167 h 531858"/>
                <a:gd name="connsiteX5" fmla="*/ 619676 w 853944"/>
                <a:gd name="connsiteY5" fmla="*/ 939 h 531858"/>
                <a:gd name="connsiteX6" fmla="*/ 411988 w 853944"/>
                <a:gd name="connsiteY6" fmla="*/ 63468 h 531858"/>
                <a:gd name="connsiteX7" fmla="*/ 793041 w 853944"/>
                <a:gd name="connsiteY7" fmla="*/ 4875 h 531858"/>
                <a:gd name="connsiteX8" fmla="*/ 386588 w 853944"/>
                <a:gd name="connsiteY8" fmla="*/ 120618 h 531858"/>
                <a:gd name="connsiteX9" fmla="*/ 853944 w 853944"/>
                <a:gd name="connsiteY9" fmla="*/ 99180 h 531858"/>
                <a:gd name="connsiteX10" fmla="*/ 389763 w 853944"/>
                <a:gd name="connsiteY10" fmla="*/ 190468 h 531858"/>
                <a:gd name="connsiteX11" fmla="*/ 605663 w 853944"/>
                <a:gd name="connsiteY11" fmla="*/ 320643 h 531858"/>
                <a:gd name="connsiteX12" fmla="*/ 379504 w 853944"/>
                <a:gd name="connsiteY12" fmla="*/ 228725 h 531858"/>
                <a:gd name="connsiteX13" fmla="*/ 586613 w 853944"/>
                <a:gd name="connsiteY13" fmla="*/ 438118 h 531858"/>
                <a:gd name="connsiteX14" fmla="*/ 340958 w 853944"/>
                <a:gd name="connsiteY14" fmla="*/ 303850 h 531858"/>
                <a:gd name="connsiteX15" fmla="*/ 551663 w 853944"/>
                <a:gd name="connsiteY15" fmla="*/ 529931 h 53185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79504 w 853944"/>
                <a:gd name="connsiteY12" fmla="*/ 24735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5663 w 853944"/>
                <a:gd name="connsiteY11" fmla="*/ 339273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2488 w 853944"/>
                <a:gd name="connsiteY11" fmla="*/ 355148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2488 w 853944"/>
                <a:gd name="connsiteY11" fmla="*/ 355148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2488 w 853944"/>
                <a:gd name="connsiteY11" fmla="*/ 355148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2488 w 853944"/>
                <a:gd name="connsiteY11" fmla="*/ 355148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488"/>
                <a:gd name="connsiteX1" fmla="*/ 362737 w 853944"/>
                <a:gd name="connsiteY1" fmla="*/ 427648 h 550488"/>
                <a:gd name="connsiteX2" fmla="*/ 0 w 853944"/>
                <a:gd name="connsiteY2" fmla="*/ 359635 h 550488"/>
                <a:gd name="connsiteX3" fmla="*/ 105798 w 853944"/>
                <a:gd name="connsiteY3" fmla="*/ 253837 h 550488"/>
                <a:gd name="connsiteX4" fmla="*/ 219154 w 853944"/>
                <a:gd name="connsiteY4" fmla="*/ 49797 h 550488"/>
                <a:gd name="connsiteX5" fmla="*/ 743501 w 853944"/>
                <a:gd name="connsiteY5" fmla="*/ 519 h 550488"/>
                <a:gd name="connsiteX6" fmla="*/ 411988 w 853944"/>
                <a:gd name="connsiteY6" fmla="*/ 82098 h 550488"/>
                <a:gd name="connsiteX7" fmla="*/ 793041 w 853944"/>
                <a:gd name="connsiteY7" fmla="*/ 23505 h 550488"/>
                <a:gd name="connsiteX8" fmla="*/ 386588 w 853944"/>
                <a:gd name="connsiteY8" fmla="*/ 139248 h 550488"/>
                <a:gd name="connsiteX9" fmla="*/ 853944 w 853944"/>
                <a:gd name="connsiteY9" fmla="*/ 117810 h 550488"/>
                <a:gd name="connsiteX10" fmla="*/ 389763 w 853944"/>
                <a:gd name="connsiteY10" fmla="*/ 209098 h 550488"/>
                <a:gd name="connsiteX11" fmla="*/ 602488 w 853944"/>
                <a:gd name="connsiteY11" fmla="*/ 355148 h 550488"/>
                <a:gd name="connsiteX12" fmla="*/ 363629 w 853944"/>
                <a:gd name="connsiteY12" fmla="*/ 253705 h 550488"/>
                <a:gd name="connsiteX13" fmla="*/ 586613 w 853944"/>
                <a:gd name="connsiteY13" fmla="*/ 456748 h 550488"/>
                <a:gd name="connsiteX14" fmla="*/ 340958 w 853944"/>
                <a:gd name="connsiteY14" fmla="*/ 322480 h 550488"/>
                <a:gd name="connsiteX15" fmla="*/ 551663 w 853944"/>
                <a:gd name="connsiteY15" fmla="*/ 548561 h 550488"/>
                <a:gd name="connsiteX0" fmla="*/ 551663 w 853944"/>
                <a:gd name="connsiteY0" fmla="*/ 548561 h 550539"/>
                <a:gd name="connsiteX1" fmla="*/ 362737 w 853944"/>
                <a:gd name="connsiteY1" fmla="*/ 427648 h 550539"/>
                <a:gd name="connsiteX2" fmla="*/ 0 w 853944"/>
                <a:gd name="connsiteY2" fmla="*/ 359635 h 550539"/>
                <a:gd name="connsiteX3" fmla="*/ 105798 w 853944"/>
                <a:gd name="connsiteY3" fmla="*/ 253837 h 550539"/>
                <a:gd name="connsiteX4" fmla="*/ 219154 w 853944"/>
                <a:gd name="connsiteY4" fmla="*/ 49797 h 550539"/>
                <a:gd name="connsiteX5" fmla="*/ 743501 w 853944"/>
                <a:gd name="connsiteY5" fmla="*/ 519 h 550539"/>
                <a:gd name="connsiteX6" fmla="*/ 411988 w 853944"/>
                <a:gd name="connsiteY6" fmla="*/ 82098 h 550539"/>
                <a:gd name="connsiteX7" fmla="*/ 793041 w 853944"/>
                <a:gd name="connsiteY7" fmla="*/ 23505 h 550539"/>
                <a:gd name="connsiteX8" fmla="*/ 386588 w 853944"/>
                <a:gd name="connsiteY8" fmla="*/ 139248 h 550539"/>
                <a:gd name="connsiteX9" fmla="*/ 853944 w 853944"/>
                <a:gd name="connsiteY9" fmla="*/ 117810 h 550539"/>
                <a:gd name="connsiteX10" fmla="*/ 389763 w 853944"/>
                <a:gd name="connsiteY10" fmla="*/ 209098 h 550539"/>
                <a:gd name="connsiteX11" fmla="*/ 602488 w 853944"/>
                <a:gd name="connsiteY11" fmla="*/ 355148 h 550539"/>
                <a:gd name="connsiteX12" fmla="*/ 363629 w 853944"/>
                <a:gd name="connsiteY12" fmla="*/ 253705 h 550539"/>
                <a:gd name="connsiteX13" fmla="*/ 586613 w 853944"/>
                <a:gd name="connsiteY13" fmla="*/ 456748 h 550539"/>
                <a:gd name="connsiteX14" fmla="*/ 340958 w 853944"/>
                <a:gd name="connsiteY14" fmla="*/ 322480 h 550539"/>
                <a:gd name="connsiteX15" fmla="*/ 551663 w 853944"/>
                <a:gd name="connsiteY15" fmla="*/ 548561 h 550539"/>
                <a:gd name="connsiteX0" fmla="*/ 551663 w 853944"/>
                <a:gd name="connsiteY0" fmla="*/ 548561 h 550539"/>
                <a:gd name="connsiteX1" fmla="*/ 362737 w 853944"/>
                <a:gd name="connsiteY1" fmla="*/ 427648 h 550539"/>
                <a:gd name="connsiteX2" fmla="*/ 0 w 853944"/>
                <a:gd name="connsiteY2" fmla="*/ 359635 h 550539"/>
                <a:gd name="connsiteX3" fmla="*/ 105798 w 853944"/>
                <a:gd name="connsiteY3" fmla="*/ 253837 h 550539"/>
                <a:gd name="connsiteX4" fmla="*/ 219154 w 853944"/>
                <a:gd name="connsiteY4" fmla="*/ 49797 h 550539"/>
                <a:gd name="connsiteX5" fmla="*/ 743501 w 853944"/>
                <a:gd name="connsiteY5" fmla="*/ 519 h 550539"/>
                <a:gd name="connsiteX6" fmla="*/ 411988 w 853944"/>
                <a:gd name="connsiteY6" fmla="*/ 82098 h 550539"/>
                <a:gd name="connsiteX7" fmla="*/ 793041 w 853944"/>
                <a:gd name="connsiteY7" fmla="*/ 23505 h 550539"/>
                <a:gd name="connsiteX8" fmla="*/ 386588 w 853944"/>
                <a:gd name="connsiteY8" fmla="*/ 139248 h 550539"/>
                <a:gd name="connsiteX9" fmla="*/ 853944 w 853944"/>
                <a:gd name="connsiteY9" fmla="*/ 117810 h 550539"/>
                <a:gd name="connsiteX10" fmla="*/ 389763 w 853944"/>
                <a:gd name="connsiteY10" fmla="*/ 209098 h 550539"/>
                <a:gd name="connsiteX11" fmla="*/ 602488 w 853944"/>
                <a:gd name="connsiteY11" fmla="*/ 355148 h 550539"/>
                <a:gd name="connsiteX12" fmla="*/ 363629 w 853944"/>
                <a:gd name="connsiteY12" fmla="*/ 253705 h 550539"/>
                <a:gd name="connsiteX13" fmla="*/ 586613 w 853944"/>
                <a:gd name="connsiteY13" fmla="*/ 456748 h 550539"/>
                <a:gd name="connsiteX14" fmla="*/ 340958 w 853944"/>
                <a:gd name="connsiteY14" fmla="*/ 322480 h 550539"/>
                <a:gd name="connsiteX15" fmla="*/ 551663 w 853944"/>
                <a:gd name="connsiteY15" fmla="*/ 548561 h 550539"/>
                <a:gd name="connsiteX0" fmla="*/ 551663 w 853944"/>
                <a:gd name="connsiteY0" fmla="*/ 548561 h 550539"/>
                <a:gd name="connsiteX1" fmla="*/ 362737 w 853944"/>
                <a:gd name="connsiteY1" fmla="*/ 427648 h 550539"/>
                <a:gd name="connsiteX2" fmla="*/ 0 w 853944"/>
                <a:gd name="connsiteY2" fmla="*/ 359635 h 550539"/>
                <a:gd name="connsiteX3" fmla="*/ 105798 w 853944"/>
                <a:gd name="connsiteY3" fmla="*/ 253837 h 550539"/>
                <a:gd name="connsiteX4" fmla="*/ 219154 w 853944"/>
                <a:gd name="connsiteY4" fmla="*/ 49797 h 550539"/>
                <a:gd name="connsiteX5" fmla="*/ 743501 w 853944"/>
                <a:gd name="connsiteY5" fmla="*/ 519 h 550539"/>
                <a:gd name="connsiteX6" fmla="*/ 411988 w 853944"/>
                <a:gd name="connsiteY6" fmla="*/ 82098 h 550539"/>
                <a:gd name="connsiteX7" fmla="*/ 793041 w 853944"/>
                <a:gd name="connsiteY7" fmla="*/ 23505 h 550539"/>
                <a:gd name="connsiteX8" fmla="*/ 386588 w 853944"/>
                <a:gd name="connsiteY8" fmla="*/ 139248 h 550539"/>
                <a:gd name="connsiteX9" fmla="*/ 853944 w 853944"/>
                <a:gd name="connsiteY9" fmla="*/ 117810 h 550539"/>
                <a:gd name="connsiteX10" fmla="*/ 389763 w 853944"/>
                <a:gd name="connsiteY10" fmla="*/ 209098 h 550539"/>
                <a:gd name="connsiteX11" fmla="*/ 602488 w 853944"/>
                <a:gd name="connsiteY11" fmla="*/ 355148 h 550539"/>
                <a:gd name="connsiteX12" fmla="*/ 363629 w 853944"/>
                <a:gd name="connsiteY12" fmla="*/ 253705 h 550539"/>
                <a:gd name="connsiteX13" fmla="*/ 586613 w 853944"/>
                <a:gd name="connsiteY13" fmla="*/ 456748 h 550539"/>
                <a:gd name="connsiteX14" fmla="*/ 340958 w 853944"/>
                <a:gd name="connsiteY14" fmla="*/ 322480 h 550539"/>
                <a:gd name="connsiteX15" fmla="*/ 551663 w 853944"/>
                <a:gd name="connsiteY15" fmla="*/ 548561 h 550539"/>
                <a:gd name="connsiteX0" fmla="*/ 551663 w 853944"/>
                <a:gd name="connsiteY0" fmla="*/ 548561 h 550539"/>
                <a:gd name="connsiteX1" fmla="*/ 362737 w 853944"/>
                <a:gd name="connsiteY1" fmla="*/ 427648 h 550539"/>
                <a:gd name="connsiteX2" fmla="*/ 0 w 853944"/>
                <a:gd name="connsiteY2" fmla="*/ 359635 h 550539"/>
                <a:gd name="connsiteX3" fmla="*/ 105798 w 853944"/>
                <a:gd name="connsiteY3" fmla="*/ 253837 h 550539"/>
                <a:gd name="connsiteX4" fmla="*/ 219154 w 853944"/>
                <a:gd name="connsiteY4" fmla="*/ 49797 h 550539"/>
                <a:gd name="connsiteX5" fmla="*/ 743501 w 853944"/>
                <a:gd name="connsiteY5" fmla="*/ 519 h 550539"/>
                <a:gd name="connsiteX6" fmla="*/ 411988 w 853944"/>
                <a:gd name="connsiteY6" fmla="*/ 82098 h 550539"/>
                <a:gd name="connsiteX7" fmla="*/ 793041 w 853944"/>
                <a:gd name="connsiteY7" fmla="*/ 23505 h 550539"/>
                <a:gd name="connsiteX8" fmla="*/ 386588 w 853944"/>
                <a:gd name="connsiteY8" fmla="*/ 139248 h 550539"/>
                <a:gd name="connsiteX9" fmla="*/ 853944 w 853944"/>
                <a:gd name="connsiteY9" fmla="*/ 117810 h 550539"/>
                <a:gd name="connsiteX10" fmla="*/ 389763 w 853944"/>
                <a:gd name="connsiteY10" fmla="*/ 209098 h 550539"/>
                <a:gd name="connsiteX11" fmla="*/ 602488 w 853944"/>
                <a:gd name="connsiteY11" fmla="*/ 355148 h 550539"/>
                <a:gd name="connsiteX12" fmla="*/ 363629 w 853944"/>
                <a:gd name="connsiteY12" fmla="*/ 253705 h 550539"/>
                <a:gd name="connsiteX13" fmla="*/ 586613 w 853944"/>
                <a:gd name="connsiteY13" fmla="*/ 456748 h 550539"/>
                <a:gd name="connsiteX14" fmla="*/ 340958 w 853944"/>
                <a:gd name="connsiteY14" fmla="*/ 322480 h 550539"/>
                <a:gd name="connsiteX15" fmla="*/ 551663 w 853944"/>
                <a:gd name="connsiteY15" fmla="*/ 548561 h 550539"/>
                <a:gd name="connsiteX0" fmla="*/ 551663 w 863469"/>
                <a:gd name="connsiteY0" fmla="*/ 548561 h 550539"/>
                <a:gd name="connsiteX1" fmla="*/ 362737 w 863469"/>
                <a:gd name="connsiteY1" fmla="*/ 427648 h 550539"/>
                <a:gd name="connsiteX2" fmla="*/ 0 w 863469"/>
                <a:gd name="connsiteY2" fmla="*/ 359635 h 550539"/>
                <a:gd name="connsiteX3" fmla="*/ 105798 w 863469"/>
                <a:gd name="connsiteY3" fmla="*/ 253837 h 550539"/>
                <a:gd name="connsiteX4" fmla="*/ 219154 w 863469"/>
                <a:gd name="connsiteY4" fmla="*/ 49797 h 550539"/>
                <a:gd name="connsiteX5" fmla="*/ 743501 w 863469"/>
                <a:gd name="connsiteY5" fmla="*/ 519 h 550539"/>
                <a:gd name="connsiteX6" fmla="*/ 411988 w 863469"/>
                <a:gd name="connsiteY6" fmla="*/ 82098 h 550539"/>
                <a:gd name="connsiteX7" fmla="*/ 793041 w 863469"/>
                <a:gd name="connsiteY7" fmla="*/ 23505 h 550539"/>
                <a:gd name="connsiteX8" fmla="*/ 386588 w 863469"/>
                <a:gd name="connsiteY8" fmla="*/ 139248 h 550539"/>
                <a:gd name="connsiteX9" fmla="*/ 863469 w 863469"/>
                <a:gd name="connsiteY9" fmla="*/ 51135 h 550539"/>
                <a:gd name="connsiteX10" fmla="*/ 389763 w 863469"/>
                <a:gd name="connsiteY10" fmla="*/ 209098 h 550539"/>
                <a:gd name="connsiteX11" fmla="*/ 602488 w 863469"/>
                <a:gd name="connsiteY11" fmla="*/ 355148 h 550539"/>
                <a:gd name="connsiteX12" fmla="*/ 363629 w 863469"/>
                <a:gd name="connsiteY12" fmla="*/ 253705 h 550539"/>
                <a:gd name="connsiteX13" fmla="*/ 586613 w 863469"/>
                <a:gd name="connsiteY13" fmla="*/ 456748 h 550539"/>
                <a:gd name="connsiteX14" fmla="*/ 340958 w 863469"/>
                <a:gd name="connsiteY14" fmla="*/ 322480 h 550539"/>
                <a:gd name="connsiteX15" fmla="*/ 551663 w 863469"/>
                <a:gd name="connsiteY15" fmla="*/ 548561 h 550539"/>
                <a:gd name="connsiteX0" fmla="*/ 551663 w 863469"/>
                <a:gd name="connsiteY0" fmla="*/ 548561 h 550539"/>
                <a:gd name="connsiteX1" fmla="*/ 362737 w 863469"/>
                <a:gd name="connsiteY1" fmla="*/ 427648 h 550539"/>
                <a:gd name="connsiteX2" fmla="*/ 0 w 863469"/>
                <a:gd name="connsiteY2" fmla="*/ 359635 h 550539"/>
                <a:gd name="connsiteX3" fmla="*/ 105798 w 863469"/>
                <a:gd name="connsiteY3" fmla="*/ 253837 h 550539"/>
                <a:gd name="connsiteX4" fmla="*/ 219154 w 863469"/>
                <a:gd name="connsiteY4" fmla="*/ 49797 h 550539"/>
                <a:gd name="connsiteX5" fmla="*/ 743501 w 863469"/>
                <a:gd name="connsiteY5" fmla="*/ 519 h 550539"/>
                <a:gd name="connsiteX6" fmla="*/ 411988 w 863469"/>
                <a:gd name="connsiteY6" fmla="*/ 82098 h 550539"/>
                <a:gd name="connsiteX7" fmla="*/ 793041 w 863469"/>
                <a:gd name="connsiteY7" fmla="*/ 23505 h 550539"/>
                <a:gd name="connsiteX8" fmla="*/ 386588 w 863469"/>
                <a:gd name="connsiteY8" fmla="*/ 139248 h 550539"/>
                <a:gd name="connsiteX9" fmla="*/ 863469 w 863469"/>
                <a:gd name="connsiteY9" fmla="*/ 51135 h 550539"/>
                <a:gd name="connsiteX10" fmla="*/ 389763 w 863469"/>
                <a:gd name="connsiteY10" fmla="*/ 209098 h 550539"/>
                <a:gd name="connsiteX11" fmla="*/ 716788 w 863469"/>
                <a:gd name="connsiteY11" fmla="*/ 502786 h 550539"/>
                <a:gd name="connsiteX12" fmla="*/ 363629 w 863469"/>
                <a:gd name="connsiteY12" fmla="*/ 253705 h 550539"/>
                <a:gd name="connsiteX13" fmla="*/ 586613 w 863469"/>
                <a:gd name="connsiteY13" fmla="*/ 456748 h 550539"/>
                <a:gd name="connsiteX14" fmla="*/ 340958 w 863469"/>
                <a:gd name="connsiteY14" fmla="*/ 322480 h 550539"/>
                <a:gd name="connsiteX15" fmla="*/ 551663 w 863469"/>
                <a:gd name="connsiteY15" fmla="*/ 548561 h 550539"/>
                <a:gd name="connsiteX0" fmla="*/ 551663 w 863469"/>
                <a:gd name="connsiteY0" fmla="*/ 548561 h 550539"/>
                <a:gd name="connsiteX1" fmla="*/ 362737 w 863469"/>
                <a:gd name="connsiteY1" fmla="*/ 427648 h 550539"/>
                <a:gd name="connsiteX2" fmla="*/ 0 w 863469"/>
                <a:gd name="connsiteY2" fmla="*/ 359635 h 550539"/>
                <a:gd name="connsiteX3" fmla="*/ 105798 w 863469"/>
                <a:gd name="connsiteY3" fmla="*/ 253837 h 550539"/>
                <a:gd name="connsiteX4" fmla="*/ 219154 w 863469"/>
                <a:gd name="connsiteY4" fmla="*/ 49797 h 550539"/>
                <a:gd name="connsiteX5" fmla="*/ 743501 w 863469"/>
                <a:gd name="connsiteY5" fmla="*/ 519 h 550539"/>
                <a:gd name="connsiteX6" fmla="*/ 411988 w 863469"/>
                <a:gd name="connsiteY6" fmla="*/ 82098 h 550539"/>
                <a:gd name="connsiteX7" fmla="*/ 793041 w 863469"/>
                <a:gd name="connsiteY7" fmla="*/ 23505 h 550539"/>
                <a:gd name="connsiteX8" fmla="*/ 386588 w 863469"/>
                <a:gd name="connsiteY8" fmla="*/ 139248 h 550539"/>
                <a:gd name="connsiteX9" fmla="*/ 863469 w 863469"/>
                <a:gd name="connsiteY9" fmla="*/ 51135 h 550539"/>
                <a:gd name="connsiteX10" fmla="*/ 389763 w 863469"/>
                <a:gd name="connsiteY10" fmla="*/ 209098 h 550539"/>
                <a:gd name="connsiteX11" fmla="*/ 716788 w 863469"/>
                <a:gd name="connsiteY11" fmla="*/ 502786 h 550539"/>
                <a:gd name="connsiteX12" fmla="*/ 363629 w 863469"/>
                <a:gd name="connsiteY12" fmla="*/ 253705 h 550539"/>
                <a:gd name="connsiteX13" fmla="*/ 591376 w 863469"/>
                <a:gd name="connsiteY13" fmla="*/ 499610 h 550539"/>
                <a:gd name="connsiteX14" fmla="*/ 340958 w 863469"/>
                <a:gd name="connsiteY14" fmla="*/ 322480 h 550539"/>
                <a:gd name="connsiteX15" fmla="*/ 551663 w 863469"/>
                <a:gd name="connsiteY15" fmla="*/ 548561 h 550539"/>
                <a:gd name="connsiteX0" fmla="*/ 604051 w 863469"/>
                <a:gd name="connsiteY0" fmla="*/ 562849 h 564602"/>
                <a:gd name="connsiteX1" fmla="*/ 362737 w 863469"/>
                <a:gd name="connsiteY1" fmla="*/ 427648 h 564602"/>
                <a:gd name="connsiteX2" fmla="*/ 0 w 863469"/>
                <a:gd name="connsiteY2" fmla="*/ 359635 h 564602"/>
                <a:gd name="connsiteX3" fmla="*/ 105798 w 863469"/>
                <a:gd name="connsiteY3" fmla="*/ 253837 h 564602"/>
                <a:gd name="connsiteX4" fmla="*/ 219154 w 863469"/>
                <a:gd name="connsiteY4" fmla="*/ 49797 h 564602"/>
                <a:gd name="connsiteX5" fmla="*/ 743501 w 863469"/>
                <a:gd name="connsiteY5" fmla="*/ 519 h 564602"/>
                <a:gd name="connsiteX6" fmla="*/ 411988 w 863469"/>
                <a:gd name="connsiteY6" fmla="*/ 82098 h 564602"/>
                <a:gd name="connsiteX7" fmla="*/ 793041 w 863469"/>
                <a:gd name="connsiteY7" fmla="*/ 23505 h 564602"/>
                <a:gd name="connsiteX8" fmla="*/ 386588 w 863469"/>
                <a:gd name="connsiteY8" fmla="*/ 139248 h 564602"/>
                <a:gd name="connsiteX9" fmla="*/ 863469 w 863469"/>
                <a:gd name="connsiteY9" fmla="*/ 51135 h 564602"/>
                <a:gd name="connsiteX10" fmla="*/ 389763 w 863469"/>
                <a:gd name="connsiteY10" fmla="*/ 209098 h 564602"/>
                <a:gd name="connsiteX11" fmla="*/ 716788 w 863469"/>
                <a:gd name="connsiteY11" fmla="*/ 502786 h 564602"/>
                <a:gd name="connsiteX12" fmla="*/ 363629 w 863469"/>
                <a:gd name="connsiteY12" fmla="*/ 253705 h 564602"/>
                <a:gd name="connsiteX13" fmla="*/ 591376 w 863469"/>
                <a:gd name="connsiteY13" fmla="*/ 499610 h 564602"/>
                <a:gd name="connsiteX14" fmla="*/ 340958 w 863469"/>
                <a:gd name="connsiteY14" fmla="*/ 322480 h 564602"/>
                <a:gd name="connsiteX15" fmla="*/ 604051 w 863469"/>
                <a:gd name="connsiteY15" fmla="*/ 562849 h 56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3469" h="564602">
                  <a:moveTo>
                    <a:pt x="604051" y="562849"/>
                  </a:moveTo>
                  <a:cubicBezTo>
                    <a:pt x="607681" y="580377"/>
                    <a:pt x="463412" y="461517"/>
                    <a:pt x="362737" y="427648"/>
                  </a:cubicBezTo>
                  <a:cubicBezTo>
                    <a:pt x="262062" y="393779"/>
                    <a:pt x="74573" y="375903"/>
                    <a:pt x="0" y="359635"/>
                  </a:cubicBezTo>
                  <a:cubicBezTo>
                    <a:pt x="33377" y="295742"/>
                    <a:pt x="69272" y="305477"/>
                    <a:pt x="105798" y="253837"/>
                  </a:cubicBezTo>
                  <a:cubicBezTo>
                    <a:pt x="142324" y="202197"/>
                    <a:pt x="168433" y="126942"/>
                    <a:pt x="219154" y="49797"/>
                  </a:cubicBezTo>
                  <a:cubicBezTo>
                    <a:pt x="311150" y="32977"/>
                    <a:pt x="711362" y="-4864"/>
                    <a:pt x="743501" y="519"/>
                  </a:cubicBezTo>
                  <a:cubicBezTo>
                    <a:pt x="775640" y="5902"/>
                    <a:pt x="471994" y="46517"/>
                    <a:pt x="411988" y="82098"/>
                  </a:cubicBezTo>
                  <a:cubicBezTo>
                    <a:pt x="504382" y="76404"/>
                    <a:pt x="797274" y="13980"/>
                    <a:pt x="793041" y="23505"/>
                  </a:cubicBezTo>
                  <a:cubicBezTo>
                    <a:pt x="788808" y="33030"/>
                    <a:pt x="372733" y="120356"/>
                    <a:pt x="386588" y="139248"/>
                  </a:cubicBezTo>
                  <a:cubicBezTo>
                    <a:pt x="400443" y="158140"/>
                    <a:pt x="862940" y="39493"/>
                    <a:pt x="863469" y="51135"/>
                  </a:cubicBezTo>
                  <a:cubicBezTo>
                    <a:pt x="863998" y="62777"/>
                    <a:pt x="431143" y="172188"/>
                    <a:pt x="389763" y="209098"/>
                  </a:cubicBezTo>
                  <a:cubicBezTo>
                    <a:pt x="411883" y="239659"/>
                    <a:pt x="642827" y="446139"/>
                    <a:pt x="716788" y="502786"/>
                  </a:cubicBezTo>
                  <a:cubicBezTo>
                    <a:pt x="622474" y="473708"/>
                    <a:pt x="412842" y="258997"/>
                    <a:pt x="363629" y="253705"/>
                  </a:cubicBezTo>
                  <a:cubicBezTo>
                    <a:pt x="375695" y="309136"/>
                    <a:pt x="602563" y="478093"/>
                    <a:pt x="591376" y="499610"/>
                  </a:cubicBezTo>
                  <a:cubicBezTo>
                    <a:pt x="580189" y="521127"/>
                    <a:pt x="311329" y="277544"/>
                    <a:pt x="340958" y="322480"/>
                  </a:cubicBezTo>
                  <a:cubicBezTo>
                    <a:pt x="367408" y="381677"/>
                    <a:pt x="600421" y="545321"/>
                    <a:pt x="604051" y="56284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50000">
                  <a:schemeClr val="bg2"/>
                </a:gs>
                <a:gs pos="10000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</a:gradFill>
            <a:ln w="3175">
              <a:solidFill>
                <a:srgbClr val="D3B2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21" name="Freeform 236">
              <a:extLst>
                <a:ext uri="{FF2B5EF4-FFF2-40B4-BE49-F238E27FC236}">
                  <a16:creationId xmlns:a16="http://schemas.microsoft.com/office/drawing/2014/main" id="{370CE73A-A24F-4BD8-AF24-515140CE42E6}"/>
                </a:ext>
              </a:extLst>
            </p:cNvPr>
            <p:cNvSpPr/>
            <p:nvPr/>
          </p:nvSpPr>
          <p:spPr>
            <a:xfrm>
              <a:off x="5877935" y="1054296"/>
              <a:ext cx="618155" cy="1033945"/>
            </a:xfrm>
            <a:custGeom>
              <a:avLst/>
              <a:gdLst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21467 w 1126084"/>
                <a:gd name="connsiteY22" fmla="*/ 107105 h 1985025"/>
                <a:gd name="connsiteX23" fmla="*/ 287199 w 1126084"/>
                <a:gd name="connsiteY23" fmla="*/ 91991 h 1985025"/>
                <a:gd name="connsiteX24" fmla="*/ 105830 w 1126084"/>
                <a:gd name="connsiteY24" fmla="*/ 273359 h 1985025"/>
                <a:gd name="connsiteX25" fmla="*/ 158730 w 1126084"/>
                <a:gd name="connsiteY25" fmla="*/ 5605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7199 w 1126084"/>
                <a:gd name="connsiteY23" fmla="*/ 91991 h 1985025"/>
                <a:gd name="connsiteX24" fmla="*/ 105830 w 1126084"/>
                <a:gd name="connsiteY24" fmla="*/ 273359 h 1985025"/>
                <a:gd name="connsiteX25" fmla="*/ 158730 w 1126084"/>
                <a:gd name="connsiteY25" fmla="*/ 5605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7199 w 1126084"/>
                <a:gd name="connsiteY23" fmla="*/ 91991 h 1985025"/>
                <a:gd name="connsiteX24" fmla="*/ 105830 w 1126084"/>
                <a:gd name="connsiteY24" fmla="*/ 273359 h 1985025"/>
                <a:gd name="connsiteX25" fmla="*/ 158730 w 1126084"/>
                <a:gd name="connsiteY25" fmla="*/ 5605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58730 w 1126084"/>
                <a:gd name="connsiteY25" fmla="*/ 5605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51001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51001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513910 w 1126084"/>
                <a:gd name="connsiteY27" fmla="*/ 12860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81923 w 1126084"/>
                <a:gd name="connsiteY28" fmla="*/ 16487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75573 w 1126084"/>
                <a:gd name="connsiteY28" fmla="*/ 16614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75573 w 1126084"/>
                <a:gd name="connsiteY28" fmla="*/ 16614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3766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75573 w 1126084"/>
                <a:gd name="connsiteY28" fmla="*/ 16614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0591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75573 w 1126084"/>
                <a:gd name="connsiteY28" fmla="*/ 16614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36 w 1126084"/>
                <a:gd name="connsiteY0" fmla="*/ 1951019 h 1985025"/>
                <a:gd name="connsiteX1" fmla="*/ 544138 w 1126084"/>
                <a:gd name="connsiteY1" fmla="*/ 1805914 h 1985025"/>
                <a:gd name="connsiteX2" fmla="*/ 491239 w 1126084"/>
                <a:gd name="connsiteY2" fmla="*/ 1391799 h 1985025"/>
                <a:gd name="connsiteX3" fmla="*/ 294756 w 1126084"/>
                <a:gd name="connsiteY3" fmla="*/ 877921 h 1985025"/>
                <a:gd name="connsiteX4" fmla="*/ 83159 w 1126084"/>
                <a:gd name="connsiteY4" fmla="*/ 613426 h 1985025"/>
                <a:gd name="connsiteX5" fmla="*/ 32 w 1126084"/>
                <a:gd name="connsiteY5" fmla="*/ 348930 h 1985025"/>
                <a:gd name="connsiteX6" fmla="*/ 90716 w 1126084"/>
                <a:gd name="connsiteY6" fmla="*/ 76877 h 1985025"/>
                <a:gd name="connsiteX7" fmla="*/ 324984 w 1126084"/>
                <a:gd name="connsiteY7" fmla="*/ 1307 h 1985025"/>
                <a:gd name="connsiteX8" fmla="*/ 642379 w 1126084"/>
                <a:gd name="connsiteY8" fmla="*/ 122219 h 1985025"/>
                <a:gd name="connsiteX9" fmla="*/ 869090 w 1126084"/>
                <a:gd name="connsiteY9" fmla="*/ 454728 h 1985025"/>
                <a:gd name="connsiteX10" fmla="*/ 929546 w 1126084"/>
                <a:gd name="connsiteY10" fmla="*/ 825022 h 1985025"/>
                <a:gd name="connsiteX11" fmla="*/ 967331 w 1126084"/>
                <a:gd name="connsiteY11" fmla="*/ 1210430 h 1985025"/>
                <a:gd name="connsiteX12" fmla="*/ 1080687 w 1126084"/>
                <a:gd name="connsiteY12" fmla="*/ 1482483 h 1985025"/>
                <a:gd name="connsiteX13" fmla="*/ 1126029 w 1126084"/>
                <a:gd name="connsiteY13" fmla="*/ 1626067 h 1985025"/>
                <a:gd name="connsiteX14" fmla="*/ 1073130 w 1126084"/>
                <a:gd name="connsiteY14" fmla="*/ 1769650 h 1985025"/>
                <a:gd name="connsiteX15" fmla="*/ 974888 w 1126084"/>
                <a:gd name="connsiteY15" fmla="*/ 1799878 h 1985025"/>
                <a:gd name="connsiteX16" fmla="*/ 929546 w 1126084"/>
                <a:gd name="connsiteY16" fmla="*/ 1746979 h 1985025"/>
                <a:gd name="connsiteX17" fmla="*/ 1050458 w 1126084"/>
                <a:gd name="connsiteY17" fmla="*/ 1724308 h 1985025"/>
                <a:gd name="connsiteX18" fmla="*/ 1080687 w 1126084"/>
                <a:gd name="connsiteY18" fmla="*/ 1618510 h 1985025"/>
                <a:gd name="connsiteX19" fmla="*/ 1012673 w 1126084"/>
                <a:gd name="connsiteY19" fmla="*/ 1414470 h 1985025"/>
                <a:gd name="connsiteX20" fmla="*/ 891761 w 1126084"/>
                <a:gd name="connsiteY20" fmla="*/ 1112189 h 1985025"/>
                <a:gd name="connsiteX21" fmla="*/ 846419 w 1126084"/>
                <a:gd name="connsiteY21" fmla="*/ 500070 h 1985025"/>
                <a:gd name="connsiteX22" fmla="*/ 550042 w 1126084"/>
                <a:gd name="connsiteY22" fmla="*/ 132505 h 1985025"/>
                <a:gd name="connsiteX23" fmla="*/ 284024 w 1126084"/>
                <a:gd name="connsiteY23" fmla="*/ 82466 h 1985025"/>
                <a:gd name="connsiteX24" fmla="*/ 105830 w 1126084"/>
                <a:gd name="connsiteY24" fmla="*/ 273359 h 1985025"/>
                <a:gd name="connsiteX25" fmla="*/ 136505 w 1126084"/>
                <a:gd name="connsiteY25" fmla="*/ 547826 h 1985025"/>
                <a:gd name="connsiteX26" fmla="*/ 392997 w 1126084"/>
                <a:gd name="connsiteY26" fmla="*/ 961049 h 1985025"/>
                <a:gd name="connsiteX27" fmla="*/ 498035 w 1126084"/>
                <a:gd name="connsiteY27" fmla="*/ 1273301 h 1985025"/>
                <a:gd name="connsiteX28" fmla="*/ 575573 w 1126084"/>
                <a:gd name="connsiteY28" fmla="*/ 1661438 h 1985025"/>
                <a:gd name="connsiteX29" fmla="*/ 612151 w 1126084"/>
                <a:gd name="connsiteY29" fmla="*/ 1883006 h 1985025"/>
                <a:gd name="connsiteX30" fmla="*/ 770849 w 1126084"/>
                <a:gd name="connsiteY30" fmla="*/ 1958576 h 1985025"/>
                <a:gd name="connsiteX31" fmla="*/ 884204 w 1126084"/>
                <a:gd name="connsiteY31" fmla="*/ 1867892 h 1985025"/>
                <a:gd name="connsiteX32" fmla="*/ 914432 w 1126084"/>
                <a:gd name="connsiteY32" fmla="*/ 1754536 h 1985025"/>
                <a:gd name="connsiteX33" fmla="*/ 921989 w 1126084"/>
                <a:gd name="connsiteY33" fmla="*/ 1875449 h 1985025"/>
                <a:gd name="connsiteX34" fmla="*/ 816191 w 1126084"/>
                <a:gd name="connsiteY34" fmla="*/ 1973690 h 1985025"/>
                <a:gd name="connsiteX35" fmla="*/ 725506 w 1126084"/>
                <a:gd name="connsiteY35" fmla="*/ 1981247 h 1985025"/>
                <a:gd name="connsiteX36" fmla="*/ 649936 w 1126084"/>
                <a:gd name="connsiteY36" fmla="*/ 1951019 h 1985025"/>
                <a:gd name="connsiteX0" fmla="*/ 649907 w 1126055"/>
                <a:gd name="connsiteY0" fmla="*/ 1951019 h 1985025"/>
                <a:gd name="connsiteX1" fmla="*/ 544109 w 1126055"/>
                <a:gd name="connsiteY1" fmla="*/ 1805914 h 1985025"/>
                <a:gd name="connsiteX2" fmla="*/ 491210 w 1126055"/>
                <a:gd name="connsiteY2" fmla="*/ 1391799 h 1985025"/>
                <a:gd name="connsiteX3" fmla="*/ 294727 w 1126055"/>
                <a:gd name="connsiteY3" fmla="*/ 877921 h 1985025"/>
                <a:gd name="connsiteX4" fmla="*/ 92655 w 1126055"/>
                <a:gd name="connsiteY4" fmla="*/ 594376 h 1985025"/>
                <a:gd name="connsiteX5" fmla="*/ 3 w 1126055"/>
                <a:gd name="connsiteY5" fmla="*/ 348930 h 1985025"/>
                <a:gd name="connsiteX6" fmla="*/ 90687 w 1126055"/>
                <a:gd name="connsiteY6" fmla="*/ 76877 h 1985025"/>
                <a:gd name="connsiteX7" fmla="*/ 324955 w 1126055"/>
                <a:gd name="connsiteY7" fmla="*/ 1307 h 1985025"/>
                <a:gd name="connsiteX8" fmla="*/ 642350 w 1126055"/>
                <a:gd name="connsiteY8" fmla="*/ 122219 h 1985025"/>
                <a:gd name="connsiteX9" fmla="*/ 869061 w 1126055"/>
                <a:gd name="connsiteY9" fmla="*/ 454728 h 1985025"/>
                <a:gd name="connsiteX10" fmla="*/ 929517 w 1126055"/>
                <a:gd name="connsiteY10" fmla="*/ 825022 h 1985025"/>
                <a:gd name="connsiteX11" fmla="*/ 967302 w 1126055"/>
                <a:gd name="connsiteY11" fmla="*/ 1210430 h 1985025"/>
                <a:gd name="connsiteX12" fmla="*/ 1080658 w 1126055"/>
                <a:gd name="connsiteY12" fmla="*/ 1482483 h 1985025"/>
                <a:gd name="connsiteX13" fmla="*/ 1126000 w 1126055"/>
                <a:gd name="connsiteY13" fmla="*/ 1626067 h 1985025"/>
                <a:gd name="connsiteX14" fmla="*/ 1073101 w 1126055"/>
                <a:gd name="connsiteY14" fmla="*/ 1769650 h 1985025"/>
                <a:gd name="connsiteX15" fmla="*/ 974859 w 1126055"/>
                <a:gd name="connsiteY15" fmla="*/ 1799878 h 1985025"/>
                <a:gd name="connsiteX16" fmla="*/ 929517 w 1126055"/>
                <a:gd name="connsiteY16" fmla="*/ 1746979 h 1985025"/>
                <a:gd name="connsiteX17" fmla="*/ 1050429 w 1126055"/>
                <a:gd name="connsiteY17" fmla="*/ 1724308 h 1985025"/>
                <a:gd name="connsiteX18" fmla="*/ 1080658 w 1126055"/>
                <a:gd name="connsiteY18" fmla="*/ 1618510 h 1985025"/>
                <a:gd name="connsiteX19" fmla="*/ 1012644 w 1126055"/>
                <a:gd name="connsiteY19" fmla="*/ 1414470 h 1985025"/>
                <a:gd name="connsiteX20" fmla="*/ 891732 w 1126055"/>
                <a:gd name="connsiteY20" fmla="*/ 1112189 h 1985025"/>
                <a:gd name="connsiteX21" fmla="*/ 846390 w 1126055"/>
                <a:gd name="connsiteY21" fmla="*/ 500070 h 1985025"/>
                <a:gd name="connsiteX22" fmla="*/ 550013 w 1126055"/>
                <a:gd name="connsiteY22" fmla="*/ 132505 h 1985025"/>
                <a:gd name="connsiteX23" fmla="*/ 283995 w 1126055"/>
                <a:gd name="connsiteY23" fmla="*/ 82466 h 1985025"/>
                <a:gd name="connsiteX24" fmla="*/ 105801 w 1126055"/>
                <a:gd name="connsiteY24" fmla="*/ 273359 h 1985025"/>
                <a:gd name="connsiteX25" fmla="*/ 136476 w 1126055"/>
                <a:gd name="connsiteY25" fmla="*/ 547826 h 1985025"/>
                <a:gd name="connsiteX26" fmla="*/ 392968 w 1126055"/>
                <a:gd name="connsiteY26" fmla="*/ 961049 h 1985025"/>
                <a:gd name="connsiteX27" fmla="*/ 498006 w 1126055"/>
                <a:gd name="connsiteY27" fmla="*/ 1273301 h 1985025"/>
                <a:gd name="connsiteX28" fmla="*/ 575544 w 1126055"/>
                <a:gd name="connsiteY28" fmla="*/ 1661438 h 1985025"/>
                <a:gd name="connsiteX29" fmla="*/ 612122 w 1126055"/>
                <a:gd name="connsiteY29" fmla="*/ 1883006 h 1985025"/>
                <a:gd name="connsiteX30" fmla="*/ 770820 w 1126055"/>
                <a:gd name="connsiteY30" fmla="*/ 1958576 h 1985025"/>
                <a:gd name="connsiteX31" fmla="*/ 884175 w 1126055"/>
                <a:gd name="connsiteY31" fmla="*/ 1867892 h 1985025"/>
                <a:gd name="connsiteX32" fmla="*/ 914403 w 1126055"/>
                <a:gd name="connsiteY32" fmla="*/ 1754536 h 1985025"/>
                <a:gd name="connsiteX33" fmla="*/ 921960 w 1126055"/>
                <a:gd name="connsiteY33" fmla="*/ 1875449 h 1985025"/>
                <a:gd name="connsiteX34" fmla="*/ 816162 w 1126055"/>
                <a:gd name="connsiteY34" fmla="*/ 1973690 h 1985025"/>
                <a:gd name="connsiteX35" fmla="*/ 725477 w 1126055"/>
                <a:gd name="connsiteY35" fmla="*/ 1981247 h 1985025"/>
                <a:gd name="connsiteX36" fmla="*/ 649907 w 1126055"/>
                <a:gd name="connsiteY36" fmla="*/ 1951019 h 1985025"/>
                <a:gd name="connsiteX0" fmla="*/ 643557 w 1119705"/>
                <a:gd name="connsiteY0" fmla="*/ 1951232 h 1985238"/>
                <a:gd name="connsiteX1" fmla="*/ 537759 w 1119705"/>
                <a:gd name="connsiteY1" fmla="*/ 1806127 h 1985238"/>
                <a:gd name="connsiteX2" fmla="*/ 484860 w 1119705"/>
                <a:gd name="connsiteY2" fmla="*/ 1392012 h 1985238"/>
                <a:gd name="connsiteX3" fmla="*/ 288377 w 1119705"/>
                <a:gd name="connsiteY3" fmla="*/ 878134 h 1985238"/>
                <a:gd name="connsiteX4" fmla="*/ 86305 w 1119705"/>
                <a:gd name="connsiteY4" fmla="*/ 594589 h 1985238"/>
                <a:gd name="connsiteX5" fmla="*/ 3 w 1119705"/>
                <a:gd name="connsiteY5" fmla="*/ 380893 h 1985238"/>
                <a:gd name="connsiteX6" fmla="*/ 84337 w 1119705"/>
                <a:gd name="connsiteY6" fmla="*/ 77090 h 1985238"/>
                <a:gd name="connsiteX7" fmla="*/ 318605 w 1119705"/>
                <a:gd name="connsiteY7" fmla="*/ 1520 h 1985238"/>
                <a:gd name="connsiteX8" fmla="*/ 636000 w 1119705"/>
                <a:gd name="connsiteY8" fmla="*/ 122432 h 1985238"/>
                <a:gd name="connsiteX9" fmla="*/ 862711 w 1119705"/>
                <a:gd name="connsiteY9" fmla="*/ 454941 h 1985238"/>
                <a:gd name="connsiteX10" fmla="*/ 923167 w 1119705"/>
                <a:gd name="connsiteY10" fmla="*/ 825235 h 1985238"/>
                <a:gd name="connsiteX11" fmla="*/ 960952 w 1119705"/>
                <a:gd name="connsiteY11" fmla="*/ 1210643 h 1985238"/>
                <a:gd name="connsiteX12" fmla="*/ 1074308 w 1119705"/>
                <a:gd name="connsiteY12" fmla="*/ 1482696 h 1985238"/>
                <a:gd name="connsiteX13" fmla="*/ 1119650 w 1119705"/>
                <a:gd name="connsiteY13" fmla="*/ 1626280 h 1985238"/>
                <a:gd name="connsiteX14" fmla="*/ 1066751 w 1119705"/>
                <a:gd name="connsiteY14" fmla="*/ 1769863 h 1985238"/>
                <a:gd name="connsiteX15" fmla="*/ 968509 w 1119705"/>
                <a:gd name="connsiteY15" fmla="*/ 1800091 h 1985238"/>
                <a:gd name="connsiteX16" fmla="*/ 923167 w 1119705"/>
                <a:gd name="connsiteY16" fmla="*/ 1747192 h 1985238"/>
                <a:gd name="connsiteX17" fmla="*/ 1044079 w 1119705"/>
                <a:gd name="connsiteY17" fmla="*/ 1724521 h 1985238"/>
                <a:gd name="connsiteX18" fmla="*/ 1074308 w 1119705"/>
                <a:gd name="connsiteY18" fmla="*/ 1618723 h 1985238"/>
                <a:gd name="connsiteX19" fmla="*/ 1006294 w 1119705"/>
                <a:gd name="connsiteY19" fmla="*/ 1414683 h 1985238"/>
                <a:gd name="connsiteX20" fmla="*/ 885382 w 1119705"/>
                <a:gd name="connsiteY20" fmla="*/ 1112402 h 1985238"/>
                <a:gd name="connsiteX21" fmla="*/ 840040 w 1119705"/>
                <a:gd name="connsiteY21" fmla="*/ 500283 h 1985238"/>
                <a:gd name="connsiteX22" fmla="*/ 543663 w 1119705"/>
                <a:gd name="connsiteY22" fmla="*/ 132718 h 1985238"/>
                <a:gd name="connsiteX23" fmla="*/ 277645 w 1119705"/>
                <a:gd name="connsiteY23" fmla="*/ 82679 h 1985238"/>
                <a:gd name="connsiteX24" fmla="*/ 99451 w 1119705"/>
                <a:gd name="connsiteY24" fmla="*/ 273572 h 1985238"/>
                <a:gd name="connsiteX25" fmla="*/ 130126 w 1119705"/>
                <a:gd name="connsiteY25" fmla="*/ 548039 h 1985238"/>
                <a:gd name="connsiteX26" fmla="*/ 386618 w 1119705"/>
                <a:gd name="connsiteY26" fmla="*/ 961262 h 1985238"/>
                <a:gd name="connsiteX27" fmla="*/ 491656 w 1119705"/>
                <a:gd name="connsiteY27" fmla="*/ 1273514 h 1985238"/>
                <a:gd name="connsiteX28" fmla="*/ 569194 w 1119705"/>
                <a:gd name="connsiteY28" fmla="*/ 1661651 h 1985238"/>
                <a:gd name="connsiteX29" fmla="*/ 605772 w 1119705"/>
                <a:gd name="connsiteY29" fmla="*/ 1883219 h 1985238"/>
                <a:gd name="connsiteX30" fmla="*/ 764470 w 1119705"/>
                <a:gd name="connsiteY30" fmla="*/ 1958789 h 1985238"/>
                <a:gd name="connsiteX31" fmla="*/ 877825 w 1119705"/>
                <a:gd name="connsiteY31" fmla="*/ 1868105 h 1985238"/>
                <a:gd name="connsiteX32" fmla="*/ 908053 w 1119705"/>
                <a:gd name="connsiteY32" fmla="*/ 1754749 h 1985238"/>
                <a:gd name="connsiteX33" fmla="*/ 915610 w 1119705"/>
                <a:gd name="connsiteY33" fmla="*/ 1875662 h 1985238"/>
                <a:gd name="connsiteX34" fmla="*/ 809812 w 1119705"/>
                <a:gd name="connsiteY34" fmla="*/ 1973903 h 1985238"/>
                <a:gd name="connsiteX35" fmla="*/ 719127 w 1119705"/>
                <a:gd name="connsiteY35" fmla="*/ 1981460 h 1985238"/>
                <a:gd name="connsiteX36" fmla="*/ 643557 w 1119705"/>
                <a:gd name="connsiteY36" fmla="*/ 1951232 h 198523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1006294 w 1119705"/>
                <a:gd name="connsiteY19" fmla="*/ 1413953 h 1984508"/>
                <a:gd name="connsiteX20" fmla="*/ 885382 w 1119705"/>
                <a:gd name="connsiteY20" fmla="*/ 1111672 h 1984508"/>
                <a:gd name="connsiteX21" fmla="*/ 840040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1006294 w 1119705"/>
                <a:gd name="connsiteY19" fmla="*/ 1413953 h 1984508"/>
                <a:gd name="connsiteX20" fmla="*/ 885382 w 1119705"/>
                <a:gd name="connsiteY20" fmla="*/ 111167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1006294 w 1119705"/>
                <a:gd name="connsiteY19" fmla="*/ 1413953 h 1984508"/>
                <a:gd name="connsiteX20" fmla="*/ 885382 w 1119705"/>
                <a:gd name="connsiteY20" fmla="*/ 111167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1006294 w 1119705"/>
                <a:gd name="connsiteY19" fmla="*/ 14139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1006294 w 1119705"/>
                <a:gd name="connsiteY19" fmla="*/ 14139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74308 w 1119705"/>
                <a:gd name="connsiteY18" fmla="*/ 1617993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44079 w 1119705"/>
                <a:gd name="connsiteY17" fmla="*/ 17237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23167 w 1119705"/>
                <a:gd name="connsiteY16" fmla="*/ 1746462 h 1984508"/>
                <a:gd name="connsiteX17" fmla="*/ 1053604 w 1119705"/>
                <a:gd name="connsiteY17" fmla="*/ 17110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54917 w 1119705"/>
                <a:gd name="connsiteY16" fmla="*/ 1781387 h 1984508"/>
                <a:gd name="connsiteX17" fmla="*/ 1053604 w 1119705"/>
                <a:gd name="connsiteY17" fmla="*/ 17110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54917 w 1119705"/>
                <a:gd name="connsiteY16" fmla="*/ 1781387 h 1984508"/>
                <a:gd name="connsiteX17" fmla="*/ 1053604 w 1119705"/>
                <a:gd name="connsiteY17" fmla="*/ 17110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54917 w 1119705"/>
                <a:gd name="connsiteY16" fmla="*/ 1781387 h 1984508"/>
                <a:gd name="connsiteX17" fmla="*/ 1053604 w 1119705"/>
                <a:gd name="connsiteY17" fmla="*/ 17110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0952 w 1119705"/>
                <a:gd name="connsiteY11" fmla="*/ 1209913 h 1984508"/>
                <a:gd name="connsiteX12" fmla="*/ 1074308 w 1119705"/>
                <a:gd name="connsiteY12" fmla="*/ 1481966 h 1984508"/>
                <a:gd name="connsiteX13" fmla="*/ 1119650 w 1119705"/>
                <a:gd name="connsiteY13" fmla="*/ 1625550 h 1984508"/>
                <a:gd name="connsiteX14" fmla="*/ 1066751 w 1119705"/>
                <a:gd name="connsiteY14" fmla="*/ 1769133 h 1984508"/>
                <a:gd name="connsiteX15" fmla="*/ 968509 w 1119705"/>
                <a:gd name="connsiteY15" fmla="*/ 1799361 h 1984508"/>
                <a:gd name="connsiteX16" fmla="*/ 954917 w 1119705"/>
                <a:gd name="connsiteY16" fmla="*/ 1781387 h 1984508"/>
                <a:gd name="connsiteX17" fmla="*/ 1053604 w 1119705"/>
                <a:gd name="connsiteY17" fmla="*/ 1711091 h 1984508"/>
                <a:gd name="connsiteX18" fmla="*/ 1093358 w 1119705"/>
                <a:gd name="connsiteY18" fmla="*/ 1570368 h 1984508"/>
                <a:gd name="connsiteX19" fmla="*/ 965019 w 1119705"/>
                <a:gd name="connsiteY19" fmla="*/ 1350453 h 1984508"/>
                <a:gd name="connsiteX20" fmla="*/ 917132 w 1119705"/>
                <a:gd name="connsiteY20" fmla="*/ 1105322 h 1984508"/>
                <a:gd name="connsiteX21" fmla="*/ 817815 w 1119705"/>
                <a:gd name="connsiteY21" fmla="*/ 499553 h 1984508"/>
                <a:gd name="connsiteX22" fmla="*/ 543663 w 1119705"/>
                <a:gd name="connsiteY22" fmla="*/ 131988 h 1984508"/>
                <a:gd name="connsiteX23" fmla="*/ 277645 w 1119705"/>
                <a:gd name="connsiteY23" fmla="*/ 81949 h 1984508"/>
                <a:gd name="connsiteX24" fmla="*/ 99451 w 1119705"/>
                <a:gd name="connsiteY24" fmla="*/ 272842 h 1984508"/>
                <a:gd name="connsiteX25" fmla="*/ 130126 w 1119705"/>
                <a:gd name="connsiteY25" fmla="*/ 547309 h 1984508"/>
                <a:gd name="connsiteX26" fmla="*/ 386618 w 1119705"/>
                <a:gd name="connsiteY26" fmla="*/ 960532 h 1984508"/>
                <a:gd name="connsiteX27" fmla="*/ 491656 w 1119705"/>
                <a:gd name="connsiteY27" fmla="*/ 1272784 h 1984508"/>
                <a:gd name="connsiteX28" fmla="*/ 569194 w 1119705"/>
                <a:gd name="connsiteY28" fmla="*/ 1660921 h 1984508"/>
                <a:gd name="connsiteX29" fmla="*/ 605772 w 1119705"/>
                <a:gd name="connsiteY29" fmla="*/ 1882489 h 1984508"/>
                <a:gd name="connsiteX30" fmla="*/ 764470 w 1119705"/>
                <a:gd name="connsiteY30" fmla="*/ 1958059 h 1984508"/>
                <a:gd name="connsiteX31" fmla="*/ 877825 w 1119705"/>
                <a:gd name="connsiteY31" fmla="*/ 1867375 h 1984508"/>
                <a:gd name="connsiteX32" fmla="*/ 908053 w 1119705"/>
                <a:gd name="connsiteY32" fmla="*/ 1754019 h 1984508"/>
                <a:gd name="connsiteX33" fmla="*/ 915610 w 1119705"/>
                <a:gd name="connsiteY33" fmla="*/ 1874932 h 1984508"/>
                <a:gd name="connsiteX34" fmla="*/ 809812 w 1119705"/>
                <a:gd name="connsiteY34" fmla="*/ 1973173 h 1984508"/>
                <a:gd name="connsiteX35" fmla="*/ 719127 w 1119705"/>
                <a:gd name="connsiteY35" fmla="*/ 1980730 h 1984508"/>
                <a:gd name="connsiteX36" fmla="*/ 643557 w 1119705"/>
                <a:gd name="connsiteY36" fmla="*/ 1950502 h 1984508"/>
                <a:gd name="connsiteX0" fmla="*/ 643557 w 1119705"/>
                <a:gd name="connsiteY0" fmla="*/ 1950502 h 1984508"/>
                <a:gd name="connsiteX1" fmla="*/ 537759 w 1119705"/>
                <a:gd name="connsiteY1" fmla="*/ 1805397 h 1984508"/>
                <a:gd name="connsiteX2" fmla="*/ 484860 w 1119705"/>
                <a:gd name="connsiteY2" fmla="*/ 1391282 h 1984508"/>
                <a:gd name="connsiteX3" fmla="*/ 288377 w 1119705"/>
                <a:gd name="connsiteY3" fmla="*/ 877404 h 1984508"/>
                <a:gd name="connsiteX4" fmla="*/ 86305 w 1119705"/>
                <a:gd name="connsiteY4" fmla="*/ 593859 h 1984508"/>
                <a:gd name="connsiteX5" fmla="*/ 3 w 1119705"/>
                <a:gd name="connsiteY5" fmla="*/ 380163 h 1984508"/>
                <a:gd name="connsiteX6" fmla="*/ 84337 w 1119705"/>
                <a:gd name="connsiteY6" fmla="*/ 85885 h 1984508"/>
                <a:gd name="connsiteX7" fmla="*/ 318605 w 1119705"/>
                <a:gd name="connsiteY7" fmla="*/ 790 h 1984508"/>
                <a:gd name="connsiteX8" fmla="*/ 636000 w 1119705"/>
                <a:gd name="connsiteY8" fmla="*/ 121702 h 1984508"/>
                <a:gd name="connsiteX9" fmla="*/ 862711 w 1119705"/>
                <a:gd name="connsiteY9" fmla="*/ 454211 h 1984508"/>
                <a:gd name="connsiteX10" fmla="*/ 923167 w 1119705"/>
                <a:gd name="connsiteY10" fmla="*/ 824505 h 1984508"/>
                <a:gd name="connsiteX11" fmla="*/ 967722 w 1119705"/>
                <a:gd name="connsiteY11" fmla="*/ 1254311 h 1984508"/>
                <a:gd name="connsiteX12" fmla="*/ 960952 w 1119705"/>
                <a:gd name="connsiteY12" fmla="*/ 1209913 h 1984508"/>
                <a:gd name="connsiteX13" fmla="*/ 1074308 w 1119705"/>
                <a:gd name="connsiteY13" fmla="*/ 1481966 h 1984508"/>
                <a:gd name="connsiteX14" fmla="*/ 1119650 w 1119705"/>
                <a:gd name="connsiteY14" fmla="*/ 1625550 h 1984508"/>
                <a:gd name="connsiteX15" fmla="*/ 1066751 w 1119705"/>
                <a:gd name="connsiteY15" fmla="*/ 1769133 h 1984508"/>
                <a:gd name="connsiteX16" fmla="*/ 968509 w 1119705"/>
                <a:gd name="connsiteY16" fmla="*/ 1799361 h 1984508"/>
                <a:gd name="connsiteX17" fmla="*/ 954917 w 1119705"/>
                <a:gd name="connsiteY17" fmla="*/ 1781387 h 1984508"/>
                <a:gd name="connsiteX18" fmla="*/ 1053604 w 1119705"/>
                <a:gd name="connsiteY18" fmla="*/ 1711091 h 1984508"/>
                <a:gd name="connsiteX19" fmla="*/ 1093358 w 1119705"/>
                <a:gd name="connsiteY19" fmla="*/ 1570368 h 1984508"/>
                <a:gd name="connsiteX20" fmla="*/ 965019 w 1119705"/>
                <a:gd name="connsiteY20" fmla="*/ 1350453 h 1984508"/>
                <a:gd name="connsiteX21" fmla="*/ 917132 w 1119705"/>
                <a:gd name="connsiteY21" fmla="*/ 1105322 h 1984508"/>
                <a:gd name="connsiteX22" fmla="*/ 817815 w 1119705"/>
                <a:gd name="connsiteY22" fmla="*/ 499553 h 1984508"/>
                <a:gd name="connsiteX23" fmla="*/ 543663 w 1119705"/>
                <a:gd name="connsiteY23" fmla="*/ 131988 h 1984508"/>
                <a:gd name="connsiteX24" fmla="*/ 277645 w 1119705"/>
                <a:gd name="connsiteY24" fmla="*/ 81949 h 1984508"/>
                <a:gd name="connsiteX25" fmla="*/ 99451 w 1119705"/>
                <a:gd name="connsiteY25" fmla="*/ 272842 h 1984508"/>
                <a:gd name="connsiteX26" fmla="*/ 130126 w 1119705"/>
                <a:gd name="connsiteY26" fmla="*/ 547309 h 1984508"/>
                <a:gd name="connsiteX27" fmla="*/ 386618 w 1119705"/>
                <a:gd name="connsiteY27" fmla="*/ 960532 h 1984508"/>
                <a:gd name="connsiteX28" fmla="*/ 491656 w 1119705"/>
                <a:gd name="connsiteY28" fmla="*/ 1272784 h 1984508"/>
                <a:gd name="connsiteX29" fmla="*/ 569194 w 1119705"/>
                <a:gd name="connsiteY29" fmla="*/ 1660921 h 1984508"/>
                <a:gd name="connsiteX30" fmla="*/ 605772 w 1119705"/>
                <a:gd name="connsiteY30" fmla="*/ 1882489 h 1984508"/>
                <a:gd name="connsiteX31" fmla="*/ 764470 w 1119705"/>
                <a:gd name="connsiteY31" fmla="*/ 1958059 h 1984508"/>
                <a:gd name="connsiteX32" fmla="*/ 877825 w 1119705"/>
                <a:gd name="connsiteY32" fmla="*/ 1867375 h 1984508"/>
                <a:gd name="connsiteX33" fmla="*/ 908053 w 1119705"/>
                <a:gd name="connsiteY33" fmla="*/ 1754019 h 1984508"/>
                <a:gd name="connsiteX34" fmla="*/ 915610 w 1119705"/>
                <a:gd name="connsiteY34" fmla="*/ 1874932 h 1984508"/>
                <a:gd name="connsiteX35" fmla="*/ 809812 w 1119705"/>
                <a:gd name="connsiteY35" fmla="*/ 1973173 h 1984508"/>
                <a:gd name="connsiteX36" fmla="*/ 719127 w 1119705"/>
                <a:gd name="connsiteY36" fmla="*/ 1980730 h 1984508"/>
                <a:gd name="connsiteX37" fmla="*/ 643557 w 1119705"/>
                <a:gd name="connsiteY37" fmla="*/ 1950502 h 1984508"/>
                <a:gd name="connsiteX0" fmla="*/ 643557 w 1119703"/>
                <a:gd name="connsiteY0" fmla="*/ 1950502 h 1984508"/>
                <a:gd name="connsiteX1" fmla="*/ 537759 w 1119703"/>
                <a:gd name="connsiteY1" fmla="*/ 1805397 h 1984508"/>
                <a:gd name="connsiteX2" fmla="*/ 484860 w 1119703"/>
                <a:gd name="connsiteY2" fmla="*/ 1391282 h 1984508"/>
                <a:gd name="connsiteX3" fmla="*/ 288377 w 1119703"/>
                <a:gd name="connsiteY3" fmla="*/ 877404 h 1984508"/>
                <a:gd name="connsiteX4" fmla="*/ 86305 w 1119703"/>
                <a:gd name="connsiteY4" fmla="*/ 593859 h 1984508"/>
                <a:gd name="connsiteX5" fmla="*/ 3 w 1119703"/>
                <a:gd name="connsiteY5" fmla="*/ 380163 h 1984508"/>
                <a:gd name="connsiteX6" fmla="*/ 84337 w 1119703"/>
                <a:gd name="connsiteY6" fmla="*/ 85885 h 1984508"/>
                <a:gd name="connsiteX7" fmla="*/ 318605 w 1119703"/>
                <a:gd name="connsiteY7" fmla="*/ 790 h 1984508"/>
                <a:gd name="connsiteX8" fmla="*/ 636000 w 1119703"/>
                <a:gd name="connsiteY8" fmla="*/ 121702 h 1984508"/>
                <a:gd name="connsiteX9" fmla="*/ 862711 w 1119703"/>
                <a:gd name="connsiteY9" fmla="*/ 454211 h 1984508"/>
                <a:gd name="connsiteX10" fmla="*/ 923167 w 1119703"/>
                <a:gd name="connsiteY10" fmla="*/ 824505 h 1984508"/>
                <a:gd name="connsiteX11" fmla="*/ 967722 w 1119703"/>
                <a:gd name="connsiteY11" fmla="*/ 1254311 h 1984508"/>
                <a:gd name="connsiteX12" fmla="*/ 1074308 w 1119703"/>
                <a:gd name="connsiteY12" fmla="*/ 1481966 h 1984508"/>
                <a:gd name="connsiteX13" fmla="*/ 1119650 w 1119703"/>
                <a:gd name="connsiteY13" fmla="*/ 1625550 h 1984508"/>
                <a:gd name="connsiteX14" fmla="*/ 1066751 w 1119703"/>
                <a:gd name="connsiteY14" fmla="*/ 1769133 h 1984508"/>
                <a:gd name="connsiteX15" fmla="*/ 968509 w 1119703"/>
                <a:gd name="connsiteY15" fmla="*/ 1799361 h 1984508"/>
                <a:gd name="connsiteX16" fmla="*/ 954917 w 1119703"/>
                <a:gd name="connsiteY16" fmla="*/ 1781387 h 1984508"/>
                <a:gd name="connsiteX17" fmla="*/ 1053604 w 1119703"/>
                <a:gd name="connsiteY17" fmla="*/ 1711091 h 1984508"/>
                <a:gd name="connsiteX18" fmla="*/ 1093358 w 1119703"/>
                <a:gd name="connsiteY18" fmla="*/ 1570368 h 1984508"/>
                <a:gd name="connsiteX19" fmla="*/ 965019 w 1119703"/>
                <a:gd name="connsiteY19" fmla="*/ 1350453 h 1984508"/>
                <a:gd name="connsiteX20" fmla="*/ 917132 w 1119703"/>
                <a:gd name="connsiteY20" fmla="*/ 1105322 h 1984508"/>
                <a:gd name="connsiteX21" fmla="*/ 817815 w 1119703"/>
                <a:gd name="connsiteY21" fmla="*/ 499553 h 1984508"/>
                <a:gd name="connsiteX22" fmla="*/ 543663 w 1119703"/>
                <a:gd name="connsiteY22" fmla="*/ 131988 h 1984508"/>
                <a:gd name="connsiteX23" fmla="*/ 277645 w 1119703"/>
                <a:gd name="connsiteY23" fmla="*/ 81949 h 1984508"/>
                <a:gd name="connsiteX24" fmla="*/ 99451 w 1119703"/>
                <a:gd name="connsiteY24" fmla="*/ 272842 h 1984508"/>
                <a:gd name="connsiteX25" fmla="*/ 130126 w 1119703"/>
                <a:gd name="connsiteY25" fmla="*/ 547309 h 1984508"/>
                <a:gd name="connsiteX26" fmla="*/ 386618 w 1119703"/>
                <a:gd name="connsiteY26" fmla="*/ 960532 h 1984508"/>
                <a:gd name="connsiteX27" fmla="*/ 491656 w 1119703"/>
                <a:gd name="connsiteY27" fmla="*/ 1272784 h 1984508"/>
                <a:gd name="connsiteX28" fmla="*/ 569194 w 1119703"/>
                <a:gd name="connsiteY28" fmla="*/ 1660921 h 1984508"/>
                <a:gd name="connsiteX29" fmla="*/ 605772 w 1119703"/>
                <a:gd name="connsiteY29" fmla="*/ 1882489 h 1984508"/>
                <a:gd name="connsiteX30" fmla="*/ 764470 w 1119703"/>
                <a:gd name="connsiteY30" fmla="*/ 1958059 h 1984508"/>
                <a:gd name="connsiteX31" fmla="*/ 877825 w 1119703"/>
                <a:gd name="connsiteY31" fmla="*/ 1867375 h 1984508"/>
                <a:gd name="connsiteX32" fmla="*/ 908053 w 1119703"/>
                <a:gd name="connsiteY32" fmla="*/ 1754019 h 1984508"/>
                <a:gd name="connsiteX33" fmla="*/ 915610 w 1119703"/>
                <a:gd name="connsiteY33" fmla="*/ 1874932 h 1984508"/>
                <a:gd name="connsiteX34" fmla="*/ 809812 w 1119703"/>
                <a:gd name="connsiteY34" fmla="*/ 1973173 h 1984508"/>
                <a:gd name="connsiteX35" fmla="*/ 719127 w 1119703"/>
                <a:gd name="connsiteY35" fmla="*/ 1980730 h 1984508"/>
                <a:gd name="connsiteX36" fmla="*/ 643557 w 1119703"/>
                <a:gd name="connsiteY36" fmla="*/ 1950502 h 1984508"/>
                <a:gd name="connsiteX0" fmla="*/ 643557 w 1119700"/>
                <a:gd name="connsiteY0" fmla="*/ 1950502 h 1984508"/>
                <a:gd name="connsiteX1" fmla="*/ 537759 w 1119700"/>
                <a:gd name="connsiteY1" fmla="*/ 1805397 h 1984508"/>
                <a:gd name="connsiteX2" fmla="*/ 484860 w 1119700"/>
                <a:gd name="connsiteY2" fmla="*/ 1391282 h 1984508"/>
                <a:gd name="connsiteX3" fmla="*/ 288377 w 1119700"/>
                <a:gd name="connsiteY3" fmla="*/ 877404 h 1984508"/>
                <a:gd name="connsiteX4" fmla="*/ 86305 w 1119700"/>
                <a:gd name="connsiteY4" fmla="*/ 593859 h 1984508"/>
                <a:gd name="connsiteX5" fmla="*/ 3 w 1119700"/>
                <a:gd name="connsiteY5" fmla="*/ 380163 h 1984508"/>
                <a:gd name="connsiteX6" fmla="*/ 84337 w 1119700"/>
                <a:gd name="connsiteY6" fmla="*/ 85885 h 1984508"/>
                <a:gd name="connsiteX7" fmla="*/ 318605 w 1119700"/>
                <a:gd name="connsiteY7" fmla="*/ 790 h 1984508"/>
                <a:gd name="connsiteX8" fmla="*/ 636000 w 1119700"/>
                <a:gd name="connsiteY8" fmla="*/ 121702 h 1984508"/>
                <a:gd name="connsiteX9" fmla="*/ 862711 w 1119700"/>
                <a:gd name="connsiteY9" fmla="*/ 454211 h 1984508"/>
                <a:gd name="connsiteX10" fmla="*/ 923167 w 1119700"/>
                <a:gd name="connsiteY10" fmla="*/ 824505 h 1984508"/>
                <a:gd name="connsiteX11" fmla="*/ 974072 w 1119700"/>
                <a:gd name="connsiteY11" fmla="*/ 1270186 h 1984508"/>
                <a:gd name="connsiteX12" fmla="*/ 1074308 w 1119700"/>
                <a:gd name="connsiteY12" fmla="*/ 1481966 h 1984508"/>
                <a:gd name="connsiteX13" fmla="*/ 1119650 w 1119700"/>
                <a:gd name="connsiteY13" fmla="*/ 1625550 h 1984508"/>
                <a:gd name="connsiteX14" fmla="*/ 1066751 w 1119700"/>
                <a:gd name="connsiteY14" fmla="*/ 1769133 h 1984508"/>
                <a:gd name="connsiteX15" fmla="*/ 968509 w 1119700"/>
                <a:gd name="connsiteY15" fmla="*/ 1799361 h 1984508"/>
                <a:gd name="connsiteX16" fmla="*/ 954917 w 1119700"/>
                <a:gd name="connsiteY16" fmla="*/ 1781387 h 1984508"/>
                <a:gd name="connsiteX17" fmla="*/ 1053604 w 1119700"/>
                <a:gd name="connsiteY17" fmla="*/ 1711091 h 1984508"/>
                <a:gd name="connsiteX18" fmla="*/ 1093358 w 1119700"/>
                <a:gd name="connsiteY18" fmla="*/ 1570368 h 1984508"/>
                <a:gd name="connsiteX19" fmla="*/ 965019 w 1119700"/>
                <a:gd name="connsiteY19" fmla="*/ 1350453 h 1984508"/>
                <a:gd name="connsiteX20" fmla="*/ 917132 w 1119700"/>
                <a:gd name="connsiteY20" fmla="*/ 1105322 h 1984508"/>
                <a:gd name="connsiteX21" fmla="*/ 817815 w 1119700"/>
                <a:gd name="connsiteY21" fmla="*/ 499553 h 1984508"/>
                <a:gd name="connsiteX22" fmla="*/ 543663 w 1119700"/>
                <a:gd name="connsiteY22" fmla="*/ 131988 h 1984508"/>
                <a:gd name="connsiteX23" fmla="*/ 277645 w 1119700"/>
                <a:gd name="connsiteY23" fmla="*/ 81949 h 1984508"/>
                <a:gd name="connsiteX24" fmla="*/ 99451 w 1119700"/>
                <a:gd name="connsiteY24" fmla="*/ 272842 h 1984508"/>
                <a:gd name="connsiteX25" fmla="*/ 130126 w 1119700"/>
                <a:gd name="connsiteY25" fmla="*/ 547309 h 1984508"/>
                <a:gd name="connsiteX26" fmla="*/ 386618 w 1119700"/>
                <a:gd name="connsiteY26" fmla="*/ 960532 h 1984508"/>
                <a:gd name="connsiteX27" fmla="*/ 491656 w 1119700"/>
                <a:gd name="connsiteY27" fmla="*/ 1272784 h 1984508"/>
                <a:gd name="connsiteX28" fmla="*/ 569194 w 1119700"/>
                <a:gd name="connsiteY28" fmla="*/ 1660921 h 1984508"/>
                <a:gd name="connsiteX29" fmla="*/ 605772 w 1119700"/>
                <a:gd name="connsiteY29" fmla="*/ 1882489 h 1984508"/>
                <a:gd name="connsiteX30" fmla="*/ 764470 w 1119700"/>
                <a:gd name="connsiteY30" fmla="*/ 1958059 h 1984508"/>
                <a:gd name="connsiteX31" fmla="*/ 877825 w 1119700"/>
                <a:gd name="connsiteY31" fmla="*/ 1867375 h 1984508"/>
                <a:gd name="connsiteX32" fmla="*/ 908053 w 1119700"/>
                <a:gd name="connsiteY32" fmla="*/ 1754019 h 1984508"/>
                <a:gd name="connsiteX33" fmla="*/ 915610 w 1119700"/>
                <a:gd name="connsiteY33" fmla="*/ 1874932 h 1984508"/>
                <a:gd name="connsiteX34" fmla="*/ 809812 w 1119700"/>
                <a:gd name="connsiteY34" fmla="*/ 1973173 h 1984508"/>
                <a:gd name="connsiteX35" fmla="*/ 719127 w 1119700"/>
                <a:gd name="connsiteY35" fmla="*/ 1980730 h 1984508"/>
                <a:gd name="connsiteX36" fmla="*/ 643557 w 1119700"/>
                <a:gd name="connsiteY36" fmla="*/ 1950502 h 1984508"/>
                <a:gd name="connsiteX0" fmla="*/ 643557 w 1119700"/>
                <a:gd name="connsiteY0" fmla="*/ 1950502 h 1984508"/>
                <a:gd name="connsiteX1" fmla="*/ 537759 w 1119700"/>
                <a:gd name="connsiteY1" fmla="*/ 1805397 h 1984508"/>
                <a:gd name="connsiteX2" fmla="*/ 484860 w 1119700"/>
                <a:gd name="connsiteY2" fmla="*/ 1391282 h 1984508"/>
                <a:gd name="connsiteX3" fmla="*/ 288377 w 1119700"/>
                <a:gd name="connsiteY3" fmla="*/ 877404 h 1984508"/>
                <a:gd name="connsiteX4" fmla="*/ 86305 w 1119700"/>
                <a:gd name="connsiteY4" fmla="*/ 593859 h 1984508"/>
                <a:gd name="connsiteX5" fmla="*/ 3 w 1119700"/>
                <a:gd name="connsiteY5" fmla="*/ 380163 h 1984508"/>
                <a:gd name="connsiteX6" fmla="*/ 84337 w 1119700"/>
                <a:gd name="connsiteY6" fmla="*/ 85885 h 1984508"/>
                <a:gd name="connsiteX7" fmla="*/ 318605 w 1119700"/>
                <a:gd name="connsiteY7" fmla="*/ 790 h 1984508"/>
                <a:gd name="connsiteX8" fmla="*/ 636000 w 1119700"/>
                <a:gd name="connsiteY8" fmla="*/ 121702 h 1984508"/>
                <a:gd name="connsiteX9" fmla="*/ 862711 w 1119700"/>
                <a:gd name="connsiteY9" fmla="*/ 454211 h 1984508"/>
                <a:gd name="connsiteX10" fmla="*/ 923167 w 1119700"/>
                <a:gd name="connsiteY10" fmla="*/ 824505 h 1984508"/>
                <a:gd name="connsiteX11" fmla="*/ 974072 w 1119700"/>
                <a:gd name="connsiteY11" fmla="*/ 1270186 h 1984508"/>
                <a:gd name="connsiteX12" fmla="*/ 1074308 w 1119700"/>
                <a:gd name="connsiteY12" fmla="*/ 1481966 h 1984508"/>
                <a:gd name="connsiteX13" fmla="*/ 1119650 w 1119700"/>
                <a:gd name="connsiteY13" fmla="*/ 1625550 h 1984508"/>
                <a:gd name="connsiteX14" fmla="*/ 1066751 w 1119700"/>
                <a:gd name="connsiteY14" fmla="*/ 1769133 h 1984508"/>
                <a:gd name="connsiteX15" fmla="*/ 968509 w 1119700"/>
                <a:gd name="connsiteY15" fmla="*/ 1799361 h 1984508"/>
                <a:gd name="connsiteX16" fmla="*/ 954917 w 1119700"/>
                <a:gd name="connsiteY16" fmla="*/ 1781387 h 1984508"/>
                <a:gd name="connsiteX17" fmla="*/ 1053604 w 1119700"/>
                <a:gd name="connsiteY17" fmla="*/ 1711091 h 1984508"/>
                <a:gd name="connsiteX18" fmla="*/ 1093358 w 1119700"/>
                <a:gd name="connsiteY18" fmla="*/ 1570368 h 1984508"/>
                <a:gd name="connsiteX19" fmla="*/ 965019 w 1119700"/>
                <a:gd name="connsiteY19" fmla="*/ 1350453 h 1984508"/>
                <a:gd name="connsiteX20" fmla="*/ 917132 w 1119700"/>
                <a:gd name="connsiteY20" fmla="*/ 1105322 h 1984508"/>
                <a:gd name="connsiteX21" fmla="*/ 817815 w 1119700"/>
                <a:gd name="connsiteY21" fmla="*/ 499553 h 1984508"/>
                <a:gd name="connsiteX22" fmla="*/ 543663 w 1119700"/>
                <a:gd name="connsiteY22" fmla="*/ 131988 h 1984508"/>
                <a:gd name="connsiteX23" fmla="*/ 277645 w 1119700"/>
                <a:gd name="connsiteY23" fmla="*/ 81949 h 1984508"/>
                <a:gd name="connsiteX24" fmla="*/ 99451 w 1119700"/>
                <a:gd name="connsiteY24" fmla="*/ 272842 h 1984508"/>
                <a:gd name="connsiteX25" fmla="*/ 130126 w 1119700"/>
                <a:gd name="connsiteY25" fmla="*/ 547309 h 1984508"/>
                <a:gd name="connsiteX26" fmla="*/ 386618 w 1119700"/>
                <a:gd name="connsiteY26" fmla="*/ 960532 h 1984508"/>
                <a:gd name="connsiteX27" fmla="*/ 491656 w 1119700"/>
                <a:gd name="connsiteY27" fmla="*/ 1272784 h 1984508"/>
                <a:gd name="connsiteX28" fmla="*/ 569194 w 1119700"/>
                <a:gd name="connsiteY28" fmla="*/ 1660921 h 1984508"/>
                <a:gd name="connsiteX29" fmla="*/ 605772 w 1119700"/>
                <a:gd name="connsiteY29" fmla="*/ 1882489 h 1984508"/>
                <a:gd name="connsiteX30" fmla="*/ 764470 w 1119700"/>
                <a:gd name="connsiteY30" fmla="*/ 1958059 h 1984508"/>
                <a:gd name="connsiteX31" fmla="*/ 877825 w 1119700"/>
                <a:gd name="connsiteY31" fmla="*/ 1867375 h 1984508"/>
                <a:gd name="connsiteX32" fmla="*/ 908053 w 1119700"/>
                <a:gd name="connsiteY32" fmla="*/ 1754019 h 1984508"/>
                <a:gd name="connsiteX33" fmla="*/ 915610 w 1119700"/>
                <a:gd name="connsiteY33" fmla="*/ 1874932 h 1984508"/>
                <a:gd name="connsiteX34" fmla="*/ 809812 w 1119700"/>
                <a:gd name="connsiteY34" fmla="*/ 1973173 h 1984508"/>
                <a:gd name="connsiteX35" fmla="*/ 719127 w 1119700"/>
                <a:gd name="connsiteY35" fmla="*/ 1980730 h 1984508"/>
                <a:gd name="connsiteX36" fmla="*/ 643557 w 1119700"/>
                <a:gd name="connsiteY36" fmla="*/ 1950502 h 1984508"/>
                <a:gd name="connsiteX0" fmla="*/ 643557 w 1119690"/>
                <a:gd name="connsiteY0" fmla="*/ 1950502 h 1984508"/>
                <a:gd name="connsiteX1" fmla="*/ 537759 w 1119690"/>
                <a:gd name="connsiteY1" fmla="*/ 1805397 h 1984508"/>
                <a:gd name="connsiteX2" fmla="*/ 484860 w 1119690"/>
                <a:gd name="connsiteY2" fmla="*/ 1391282 h 1984508"/>
                <a:gd name="connsiteX3" fmla="*/ 288377 w 1119690"/>
                <a:gd name="connsiteY3" fmla="*/ 877404 h 1984508"/>
                <a:gd name="connsiteX4" fmla="*/ 86305 w 1119690"/>
                <a:gd name="connsiteY4" fmla="*/ 593859 h 1984508"/>
                <a:gd name="connsiteX5" fmla="*/ 3 w 1119690"/>
                <a:gd name="connsiteY5" fmla="*/ 380163 h 1984508"/>
                <a:gd name="connsiteX6" fmla="*/ 84337 w 1119690"/>
                <a:gd name="connsiteY6" fmla="*/ 85885 h 1984508"/>
                <a:gd name="connsiteX7" fmla="*/ 318605 w 1119690"/>
                <a:gd name="connsiteY7" fmla="*/ 790 h 1984508"/>
                <a:gd name="connsiteX8" fmla="*/ 636000 w 1119690"/>
                <a:gd name="connsiteY8" fmla="*/ 121702 h 1984508"/>
                <a:gd name="connsiteX9" fmla="*/ 862711 w 1119690"/>
                <a:gd name="connsiteY9" fmla="*/ 454211 h 1984508"/>
                <a:gd name="connsiteX10" fmla="*/ 923167 w 1119690"/>
                <a:gd name="connsiteY10" fmla="*/ 824505 h 1984508"/>
                <a:gd name="connsiteX11" fmla="*/ 974072 w 1119690"/>
                <a:gd name="connsiteY11" fmla="*/ 1270186 h 1984508"/>
                <a:gd name="connsiteX12" fmla="*/ 1012172 w 1119690"/>
                <a:gd name="connsiteY12" fmla="*/ 1352736 h 1984508"/>
                <a:gd name="connsiteX13" fmla="*/ 1074308 w 1119690"/>
                <a:gd name="connsiteY13" fmla="*/ 1481966 h 1984508"/>
                <a:gd name="connsiteX14" fmla="*/ 1119650 w 1119690"/>
                <a:gd name="connsiteY14" fmla="*/ 1625550 h 1984508"/>
                <a:gd name="connsiteX15" fmla="*/ 1066751 w 1119690"/>
                <a:gd name="connsiteY15" fmla="*/ 1769133 h 1984508"/>
                <a:gd name="connsiteX16" fmla="*/ 968509 w 1119690"/>
                <a:gd name="connsiteY16" fmla="*/ 1799361 h 1984508"/>
                <a:gd name="connsiteX17" fmla="*/ 954917 w 1119690"/>
                <a:gd name="connsiteY17" fmla="*/ 1781387 h 1984508"/>
                <a:gd name="connsiteX18" fmla="*/ 1053604 w 1119690"/>
                <a:gd name="connsiteY18" fmla="*/ 1711091 h 1984508"/>
                <a:gd name="connsiteX19" fmla="*/ 1093358 w 1119690"/>
                <a:gd name="connsiteY19" fmla="*/ 1570368 h 1984508"/>
                <a:gd name="connsiteX20" fmla="*/ 965019 w 1119690"/>
                <a:gd name="connsiteY20" fmla="*/ 1350453 h 1984508"/>
                <a:gd name="connsiteX21" fmla="*/ 917132 w 1119690"/>
                <a:gd name="connsiteY21" fmla="*/ 1105322 h 1984508"/>
                <a:gd name="connsiteX22" fmla="*/ 817815 w 1119690"/>
                <a:gd name="connsiteY22" fmla="*/ 499553 h 1984508"/>
                <a:gd name="connsiteX23" fmla="*/ 543663 w 1119690"/>
                <a:gd name="connsiteY23" fmla="*/ 131988 h 1984508"/>
                <a:gd name="connsiteX24" fmla="*/ 277645 w 1119690"/>
                <a:gd name="connsiteY24" fmla="*/ 81949 h 1984508"/>
                <a:gd name="connsiteX25" fmla="*/ 99451 w 1119690"/>
                <a:gd name="connsiteY25" fmla="*/ 272842 h 1984508"/>
                <a:gd name="connsiteX26" fmla="*/ 130126 w 1119690"/>
                <a:gd name="connsiteY26" fmla="*/ 547309 h 1984508"/>
                <a:gd name="connsiteX27" fmla="*/ 386618 w 1119690"/>
                <a:gd name="connsiteY27" fmla="*/ 960532 h 1984508"/>
                <a:gd name="connsiteX28" fmla="*/ 491656 w 1119690"/>
                <a:gd name="connsiteY28" fmla="*/ 1272784 h 1984508"/>
                <a:gd name="connsiteX29" fmla="*/ 569194 w 1119690"/>
                <a:gd name="connsiteY29" fmla="*/ 1660921 h 1984508"/>
                <a:gd name="connsiteX30" fmla="*/ 605772 w 1119690"/>
                <a:gd name="connsiteY30" fmla="*/ 1882489 h 1984508"/>
                <a:gd name="connsiteX31" fmla="*/ 764470 w 1119690"/>
                <a:gd name="connsiteY31" fmla="*/ 1958059 h 1984508"/>
                <a:gd name="connsiteX32" fmla="*/ 877825 w 1119690"/>
                <a:gd name="connsiteY32" fmla="*/ 1867375 h 1984508"/>
                <a:gd name="connsiteX33" fmla="*/ 908053 w 1119690"/>
                <a:gd name="connsiteY33" fmla="*/ 1754019 h 1984508"/>
                <a:gd name="connsiteX34" fmla="*/ 915610 w 1119690"/>
                <a:gd name="connsiteY34" fmla="*/ 1874932 h 1984508"/>
                <a:gd name="connsiteX35" fmla="*/ 809812 w 1119690"/>
                <a:gd name="connsiteY35" fmla="*/ 1973173 h 1984508"/>
                <a:gd name="connsiteX36" fmla="*/ 719127 w 1119690"/>
                <a:gd name="connsiteY36" fmla="*/ 1980730 h 1984508"/>
                <a:gd name="connsiteX37" fmla="*/ 643557 w 1119690"/>
                <a:gd name="connsiteY37" fmla="*/ 1950502 h 1984508"/>
                <a:gd name="connsiteX0" fmla="*/ 643557 w 1119700"/>
                <a:gd name="connsiteY0" fmla="*/ 1950502 h 1984508"/>
                <a:gd name="connsiteX1" fmla="*/ 537759 w 1119700"/>
                <a:gd name="connsiteY1" fmla="*/ 1805397 h 1984508"/>
                <a:gd name="connsiteX2" fmla="*/ 484860 w 1119700"/>
                <a:gd name="connsiteY2" fmla="*/ 1391282 h 1984508"/>
                <a:gd name="connsiteX3" fmla="*/ 288377 w 1119700"/>
                <a:gd name="connsiteY3" fmla="*/ 877404 h 1984508"/>
                <a:gd name="connsiteX4" fmla="*/ 86305 w 1119700"/>
                <a:gd name="connsiteY4" fmla="*/ 593859 h 1984508"/>
                <a:gd name="connsiteX5" fmla="*/ 3 w 1119700"/>
                <a:gd name="connsiteY5" fmla="*/ 380163 h 1984508"/>
                <a:gd name="connsiteX6" fmla="*/ 84337 w 1119700"/>
                <a:gd name="connsiteY6" fmla="*/ 85885 h 1984508"/>
                <a:gd name="connsiteX7" fmla="*/ 318605 w 1119700"/>
                <a:gd name="connsiteY7" fmla="*/ 790 h 1984508"/>
                <a:gd name="connsiteX8" fmla="*/ 636000 w 1119700"/>
                <a:gd name="connsiteY8" fmla="*/ 121702 h 1984508"/>
                <a:gd name="connsiteX9" fmla="*/ 862711 w 1119700"/>
                <a:gd name="connsiteY9" fmla="*/ 454211 h 1984508"/>
                <a:gd name="connsiteX10" fmla="*/ 923167 w 1119700"/>
                <a:gd name="connsiteY10" fmla="*/ 824505 h 1984508"/>
                <a:gd name="connsiteX11" fmla="*/ 974072 w 1119700"/>
                <a:gd name="connsiteY11" fmla="*/ 1270186 h 1984508"/>
                <a:gd name="connsiteX12" fmla="*/ 1074308 w 1119700"/>
                <a:gd name="connsiteY12" fmla="*/ 1481966 h 1984508"/>
                <a:gd name="connsiteX13" fmla="*/ 1119650 w 1119700"/>
                <a:gd name="connsiteY13" fmla="*/ 1625550 h 1984508"/>
                <a:gd name="connsiteX14" fmla="*/ 1066751 w 1119700"/>
                <a:gd name="connsiteY14" fmla="*/ 1769133 h 1984508"/>
                <a:gd name="connsiteX15" fmla="*/ 968509 w 1119700"/>
                <a:gd name="connsiteY15" fmla="*/ 1799361 h 1984508"/>
                <a:gd name="connsiteX16" fmla="*/ 954917 w 1119700"/>
                <a:gd name="connsiteY16" fmla="*/ 1781387 h 1984508"/>
                <a:gd name="connsiteX17" fmla="*/ 1053604 w 1119700"/>
                <a:gd name="connsiteY17" fmla="*/ 1711091 h 1984508"/>
                <a:gd name="connsiteX18" fmla="*/ 1093358 w 1119700"/>
                <a:gd name="connsiteY18" fmla="*/ 1570368 h 1984508"/>
                <a:gd name="connsiteX19" fmla="*/ 965019 w 1119700"/>
                <a:gd name="connsiteY19" fmla="*/ 1350453 h 1984508"/>
                <a:gd name="connsiteX20" fmla="*/ 917132 w 1119700"/>
                <a:gd name="connsiteY20" fmla="*/ 1105322 h 1984508"/>
                <a:gd name="connsiteX21" fmla="*/ 817815 w 1119700"/>
                <a:gd name="connsiteY21" fmla="*/ 499553 h 1984508"/>
                <a:gd name="connsiteX22" fmla="*/ 543663 w 1119700"/>
                <a:gd name="connsiteY22" fmla="*/ 131988 h 1984508"/>
                <a:gd name="connsiteX23" fmla="*/ 277645 w 1119700"/>
                <a:gd name="connsiteY23" fmla="*/ 81949 h 1984508"/>
                <a:gd name="connsiteX24" fmla="*/ 99451 w 1119700"/>
                <a:gd name="connsiteY24" fmla="*/ 272842 h 1984508"/>
                <a:gd name="connsiteX25" fmla="*/ 130126 w 1119700"/>
                <a:gd name="connsiteY25" fmla="*/ 547309 h 1984508"/>
                <a:gd name="connsiteX26" fmla="*/ 386618 w 1119700"/>
                <a:gd name="connsiteY26" fmla="*/ 960532 h 1984508"/>
                <a:gd name="connsiteX27" fmla="*/ 491656 w 1119700"/>
                <a:gd name="connsiteY27" fmla="*/ 1272784 h 1984508"/>
                <a:gd name="connsiteX28" fmla="*/ 569194 w 1119700"/>
                <a:gd name="connsiteY28" fmla="*/ 1660921 h 1984508"/>
                <a:gd name="connsiteX29" fmla="*/ 605772 w 1119700"/>
                <a:gd name="connsiteY29" fmla="*/ 1882489 h 1984508"/>
                <a:gd name="connsiteX30" fmla="*/ 764470 w 1119700"/>
                <a:gd name="connsiteY30" fmla="*/ 1958059 h 1984508"/>
                <a:gd name="connsiteX31" fmla="*/ 877825 w 1119700"/>
                <a:gd name="connsiteY31" fmla="*/ 1867375 h 1984508"/>
                <a:gd name="connsiteX32" fmla="*/ 908053 w 1119700"/>
                <a:gd name="connsiteY32" fmla="*/ 1754019 h 1984508"/>
                <a:gd name="connsiteX33" fmla="*/ 915610 w 1119700"/>
                <a:gd name="connsiteY33" fmla="*/ 1874932 h 1984508"/>
                <a:gd name="connsiteX34" fmla="*/ 809812 w 1119700"/>
                <a:gd name="connsiteY34" fmla="*/ 1973173 h 1984508"/>
                <a:gd name="connsiteX35" fmla="*/ 719127 w 1119700"/>
                <a:gd name="connsiteY35" fmla="*/ 1980730 h 1984508"/>
                <a:gd name="connsiteX36" fmla="*/ 643557 w 1119700"/>
                <a:gd name="connsiteY36" fmla="*/ 1950502 h 1984508"/>
                <a:gd name="connsiteX0" fmla="*/ 643557 w 1119700"/>
                <a:gd name="connsiteY0" fmla="*/ 1950502 h 1984508"/>
                <a:gd name="connsiteX1" fmla="*/ 537759 w 1119700"/>
                <a:gd name="connsiteY1" fmla="*/ 1805397 h 1984508"/>
                <a:gd name="connsiteX2" fmla="*/ 484860 w 1119700"/>
                <a:gd name="connsiteY2" fmla="*/ 1391282 h 1984508"/>
                <a:gd name="connsiteX3" fmla="*/ 288377 w 1119700"/>
                <a:gd name="connsiteY3" fmla="*/ 877404 h 1984508"/>
                <a:gd name="connsiteX4" fmla="*/ 86305 w 1119700"/>
                <a:gd name="connsiteY4" fmla="*/ 593859 h 1984508"/>
                <a:gd name="connsiteX5" fmla="*/ 3 w 1119700"/>
                <a:gd name="connsiteY5" fmla="*/ 380163 h 1984508"/>
                <a:gd name="connsiteX6" fmla="*/ 84337 w 1119700"/>
                <a:gd name="connsiteY6" fmla="*/ 85885 h 1984508"/>
                <a:gd name="connsiteX7" fmla="*/ 318605 w 1119700"/>
                <a:gd name="connsiteY7" fmla="*/ 790 h 1984508"/>
                <a:gd name="connsiteX8" fmla="*/ 636000 w 1119700"/>
                <a:gd name="connsiteY8" fmla="*/ 121702 h 1984508"/>
                <a:gd name="connsiteX9" fmla="*/ 862711 w 1119700"/>
                <a:gd name="connsiteY9" fmla="*/ 454211 h 1984508"/>
                <a:gd name="connsiteX10" fmla="*/ 923167 w 1119700"/>
                <a:gd name="connsiteY10" fmla="*/ 824505 h 1984508"/>
                <a:gd name="connsiteX11" fmla="*/ 974072 w 1119700"/>
                <a:gd name="connsiteY11" fmla="*/ 1270186 h 1984508"/>
                <a:gd name="connsiteX12" fmla="*/ 1074308 w 1119700"/>
                <a:gd name="connsiteY12" fmla="*/ 1481966 h 1984508"/>
                <a:gd name="connsiteX13" fmla="*/ 1119650 w 1119700"/>
                <a:gd name="connsiteY13" fmla="*/ 1625550 h 1984508"/>
                <a:gd name="connsiteX14" fmla="*/ 1066751 w 1119700"/>
                <a:gd name="connsiteY14" fmla="*/ 1769133 h 1984508"/>
                <a:gd name="connsiteX15" fmla="*/ 968509 w 1119700"/>
                <a:gd name="connsiteY15" fmla="*/ 1799361 h 1984508"/>
                <a:gd name="connsiteX16" fmla="*/ 954917 w 1119700"/>
                <a:gd name="connsiteY16" fmla="*/ 1781387 h 1984508"/>
                <a:gd name="connsiteX17" fmla="*/ 1053604 w 1119700"/>
                <a:gd name="connsiteY17" fmla="*/ 1711091 h 1984508"/>
                <a:gd name="connsiteX18" fmla="*/ 1093358 w 1119700"/>
                <a:gd name="connsiteY18" fmla="*/ 1570368 h 1984508"/>
                <a:gd name="connsiteX19" fmla="*/ 965019 w 1119700"/>
                <a:gd name="connsiteY19" fmla="*/ 1350453 h 1984508"/>
                <a:gd name="connsiteX20" fmla="*/ 917132 w 1119700"/>
                <a:gd name="connsiteY20" fmla="*/ 1105322 h 1984508"/>
                <a:gd name="connsiteX21" fmla="*/ 817815 w 1119700"/>
                <a:gd name="connsiteY21" fmla="*/ 499553 h 1984508"/>
                <a:gd name="connsiteX22" fmla="*/ 543663 w 1119700"/>
                <a:gd name="connsiteY22" fmla="*/ 131988 h 1984508"/>
                <a:gd name="connsiteX23" fmla="*/ 277645 w 1119700"/>
                <a:gd name="connsiteY23" fmla="*/ 81949 h 1984508"/>
                <a:gd name="connsiteX24" fmla="*/ 99451 w 1119700"/>
                <a:gd name="connsiteY24" fmla="*/ 272842 h 1984508"/>
                <a:gd name="connsiteX25" fmla="*/ 130126 w 1119700"/>
                <a:gd name="connsiteY25" fmla="*/ 547309 h 1984508"/>
                <a:gd name="connsiteX26" fmla="*/ 386618 w 1119700"/>
                <a:gd name="connsiteY26" fmla="*/ 960532 h 1984508"/>
                <a:gd name="connsiteX27" fmla="*/ 491656 w 1119700"/>
                <a:gd name="connsiteY27" fmla="*/ 1272784 h 1984508"/>
                <a:gd name="connsiteX28" fmla="*/ 569194 w 1119700"/>
                <a:gd name="connsiteY28" fmla="*/ 1660921 h 1984508"/>
                <a:gd name="connsiteX29" fmla="*/ 605772 w 1119700"/>
                <a:gd name="connsiteY29" fmla="*/ 1882489 h 1984508"/>
                <a:gd name="connsiteX30" fmla="*/ 764470 w 1119700"/>
                <a:gd name="connsiteY30" fmla="*/ 1958059 h 1984508"/>
                <a:gd name="connsiteX31" fmla="*/ 877825 w 1119700"/>
                <a:gd name="connsiteY31" fmla="*/ 1867375 h 1984508"/>
                <a:gd name="connsiteX32" fmla="*/ 908053 w 1119700"/>
                <a:gd name="connsiteY32" fmla="*/ 1754019 h 1984508"/>
                <a:gd name="connsiteX33" fmla="*/ 915610 w 1119700"/>
                <a:gd name="connsiteY33" fmla="*/ 1874932 h 1984508"/>
                <a:gd name="connsiteX34" fmla="*/ 809812 w 1119700"/>
                <a:gd name="connsiteY34" fmla="*/ 1973173 h 1984508"/>
                <a:gd name="connsiteX35" fmla="*/ 719127 w 1119700"/>
                <a:gd name="connsiteY35" fmla="*/ 1980730 h 1984508"/>
                <a:gd name="connsiteX36" fmla="*/ 643557 w 1119700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62555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93358 w 1119697"/>
                <a:gd name="connsiteY18" fmla="*/ 1570368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64470 w 1119697"/>
                <a:gd name="connsiteY30" fmla="*/ 1958059 h 1984508"/>
                <a:gd name="connsiteX31" fmla="*/ 877825 w 1119697"/>
                <a:gd name="connsiteY31" fmla="*/ 1867375 h 1984508"/>
                <a:gd name="connsiteX32" fmla="*/ 908053 w 1119697"/>
                <a:gd name="connsiteY32" fmla="*/ 1754019 h 1984508"/>
                <a:gd name="connsiteX33" fmla="*/ 915610 w 1119697"/>
                <a:gd name="connsiteY33" fmla="*/ 18749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62555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64470 w 1119697"/>
                <a:gd name="connsiteY30" fmla="*/ 1958059 h 1984508"/>
                <a:gd name="connsiteX31" fmla="*/ 877825 w 1119697"/>
                <a:gd name="connsiteY31" fmla="*/ 1867375 h 1984508"/>
                <a:gd name="connsiteX32" fmla="*/ 908053 w 1119697"/>
                <a:gd name="connsiteY32" fmla="*/ 1754019 h 1984508"/>
                <a:gd name="connsiteX33" fmla="*/ 915610 w 1119697"/>
                <a:gd name="connsiteY33" fmla="*/ 18749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64470 w 1119697"/>
                <a:gd name="connsiteY30" fmla="*/ 1958059 h 1984508"/>
                <a:gd name="connsiteX31" fmla="*/ 877825 w 1119697"/>
                <a:gd name="connsiteY31" fmla="*/ 1867375 h 1984508"/>
                <a:gd name="connsiteX32" fmla="*/ 908053 w 1119697"/>
                <a:gd name="connsiteY32" fmla="*/ 1754019 h 1984508"/>
                <a:gd name="connsiteX33" fmla="*/ 915610 w 1119697"/>
                <a:gd name="connsiteY33" fmla="*/ 18749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64470 w 1119697"/>
                <a:gd name="connsiteY30" fmla="*/ 195805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15610 w 1119697"/>
                <a:gd name="connsiteY33" fmla="*/ 18749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15610 w 1119697"/>
                <a:gd name="connsiteY33" fmla="*/ 18749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06085 w 1119697"/>
                <a:gd name="connsiteY33" fmla="*/ 1903507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06085 w 1119697"/>
                <a:gd name="connsiteY33" fmla="*/ 1903507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06085 w 1119697"/>
                <a:gd name="connsiteY33" fmla="*/ 1903507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06085 w 1119697"/>
                <a:gd name="connsiteY33" fmla="*/ 1903507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906085 w 1119697"/>
                <a:gd name="connsiteY33" fmla="*/ 1903507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43557 w 1119697"/>
                <a:gd name="connsiteY0" fmla="*/ 1950502 h 1984508"/>
                <a:gd name="connsiteX1" fmla="*/ 537759 w 1119697"/>
                <a:gd name="connsiteY1" fmla="*/ 1805397 h 1984508"/>
                <a:gd name="connsiteX2" fmla="*/ 484860 w 1119697"/>
                <a:gd name="connsiteY2" fmla="*/ 1391282 h 1984508"/>
                <a:gd name="connsiteX3" fmla="*/ 288377 w 1119697"/>
                <a:gd name="connsiteY3" fmla="*/ 877404 h 1984508"/>
                <a:gd name="connsiteX4" fmla="*/ 86305 w 1119697"/>
                <a:gd name="connsiteY4" fmla="*/ 593859 h 1984508"/>
                <a:gd name="connsiteX5" fmla="*/ 3 w 1119697"/>
                <a:gd name="connsiteY5" fmla="*/ 380163 h 1984508"/>
                <a:gd name="connsiteX6" fmla="*/ 84337 w 1119697"/>
                <a:gd name="connsiteY6" fmla="*/ 85885 h 1984508"/>
                <a:gd name="connsiteX7" fmla="*/ 318605 w 1119697"/>
                <a:gd name="connsiteY7" fmla="*/ 790 h 1984508"/>
                <a:gd name="connsiteX8" fmla="*/ 636000 w 1119697"/>
                <a:gd name="connsiteY8" fmla="*/ 121702 h 1984508"/>
                <a:gd name="connsiteX9" fmla="*/ 862711 w 1119697"/>
                <a:gd name="connsiteY9" fmla="*/ 454211 h 1984508"/>
                <a:gd name="connsiteX10" fmla="*/ 923167 w 1119697"/>
                <a:gd name="connsiteY10" fmla="*/ 824505 h 1984508"/>
                <a:gd name="connsiteX11" fmla="*/ 983597 w 1119697"/>
                <a:gd name="connsiteY11" fmla="*/ 1295586 h 1984508"/>
                <a:gd name="connsiteX12" fmla="*/ 1074308 w 1119697"/>
                <a:gd name="connsiteY12" fmla="*/ 1481966 h 1984508"/>
                <a:gd name="connsiteX13" fmla="*/ 1119650 w 1119697"/>
                <a:gd name="connsiteY13" fmla="*/ 1593800 h 1984508"/>
                <a:gd name="connsiteX14" fmla="*/ 1066751 w 1119697"/>
                <a:gd name="connsiteY14" fmla="*/ 1769133 h 1984508"/>
                <a:gd name="connsiteX15" fmla="*/ 968509 w 1119697"/>
                <a:gd name="connsiteY15" fmla="*/ 1799361 h 1984508"/>
                <a:gd name="connsiteX16" fmla="*/ 954917 w 1119697"/>
                <a:gd name="connsiteY16" fmla="*/ 1781387 h 1984508"/>
                <a:gd name="connsiteX17" fmla="*/ 1053604 w 1119697"/>
                <a:gd name="connsiteY17" fmla="*/ 1711091 h 1984508"/>
                <a:gd name="connsiteX18" fmla="*/ 1087008 w 1119697"/>
                <a:gd name="connsiteY18" fmla="*/ 1573543 h 1984508"/>
                <a:gd name="connsiteX19" fmla="*/ 965019 w 1119697"/>
                <a:gd name="connsiteY19" fmla="*/ 1350453 h 1984508"/>
                <a:gd name="connsiteX20" fmla="*/ 917132 w 1119697"/>
                <a:gd name="connsiteY20" fmla="*/ 1105322 h 1984508"/>
                <a:gd name="connsiteX21" fmla="*/ 817815 w 1119697"/>
                <a:gd name="connsiteY21" fmla="*/ 499553 h 1984508"/>
                <a:gd name="connsiteX22" fmla="*/ 543663 w 1119697"/>
                <a:gd name="connsiteY22" fmla="*/ 131988 h 1984508"/>
                <a:gd name="connsiteX23" fmla="*/ 277645 w 1119697"/>
                <a:gd name="connsiteY23" fmla="*/ 81949 h 1984508"/>
                <a:gd name="connsiteX24" fmla="*/ 99451 w 1119697"/>
                <a:gd name="connsiteY24" fmla="*/ 272842 h 1984508"/>
                <a:gd name="connsiteX25" fmla="*/ 130126 w 1119697"/>
                <a:gd name="connsiteY25" fmla="*/ 547309 h 1984508"/>
                <a:gd name="connsiteX26" fmla="*/ 386618 w 1119697"/>
                <a:gd name="connsiteY26" fmla="*/ 960532 h 1984508"/>
                <a:gd name="connsiteX27" fmla="*/ 491656 w 1119697"/>
                <a:gd name="connsiteY27" fmla="*/ 1272784 h 1984508"/>
                <a:gd name="connsiteX28" fmla="*/ 569194 w 1119697"/>
                <a:gd name="connsiteY28" fmla="*/ 1660921 h 1984508"/>
                <a:gd name="connsiteX29" fmla="*/ 605772 w 1119697"/>
                <a:gd name="connsiteY29" fmla="*/ 1882489 h 1984508"/>
                <a:gd name="connsiteX30" fmla="*/ 758120 w 1119697"/>
                <a:gd name="connsiteY30" fmla="*/ 1951709 h 1984508"/>
                <a:gd name="connsiteX31" fmla="*/ 877825 w 1119697"/>
                <a:gd name="connsiteY31" fmla="*/ 1867375 h 1984508"/>
                <a:gd name="connsiteX32" fmla="*/ 914403 w 1119697"/>
                <a:gd name="connsiteY32" fmla="*/ 1798469 h 1984508"/>
                <a:gd name="connsiteX33" fmla="*/ 893385 w 1119697"/>
                <a:gd name="connsiteY33" fmla="*/ 1913032 h 1984508"/>
                <a:gd name="connsiteX34" fmla="*/ 809812 w 1119697"/>
                <a:gd name="connsiteY34" fmla="*/ 1973173 h 1984508"/>
                <a:gd name="connsiteX35" fmla="*/ 719127 w 1119697"/>
                <a:gd name="connsiteY35" fmla="*/ 1980730 h 1984508"/>
                <a:gd name="connsiteX36" fmla="*/ 643557 w 1119697"/>
                <a:gd name="connsiteY36" fmla="*/ 1950502 h 1984508"/>
                <a:gd name="connsiteX0" fmla="*/ 618157 w 1119697"/>
                <a:gd name="connsiteY0" fmla="*/ 1934627 h 1986033"/>
                <a:gd name="connsiteX1" fmla="*/ 537759 w 1119697"/>
                <a:gd name="connsiteY1" fmla="*/ 1805397 h 1986033"/>
                <a:gd name="connsiteX2" fmla="*/ 484860 w 1119697"/>
                <a:gd name="connsiteY2" fmla="*/ 1391282 h 1986033"/>
                <a:gd name="connsiteX3" fmla="*/ 288377 w 1119697"/>
                <a:gd name="connsiteY3" fmla="*/ 877404 h 1986033"/>
                <a:gd name="connsiteX4" fmla="*/ 86305 w 1119697"/>
                <a:gd name="connsiteY4" fmla="*/ 593859 h 1986033"/>
                <a:gd name="connsiteX5" fmla="*/ 3 w 1119697"/>
                <a:gd name="connsiteY5" fmla="*/ 380163 h 1986033"/>
                <a:gd name="connsiteX6" fmla="*/ 84337 w 1119697"/>
                <a:gd name="connsiteY6" fmla="*/ 85885 h 1986033"/>
                <a:gd name="connsiteX7" fmla="*/ 318605 w 1119697"/>
                <a:gd name="connsiteY7" fmla="*/ 790 h 1986033"/>
                <a:gd name="connsiteX8" fmla="*/ 636000 w 1119697"/>
                <a:gd name="connsiteY8" fmla="*/ 121702 h 1986033"/>
                <a:gd name="connsiteX9" fmla="*/ 862711 w 1119697"/>
                <a:gd name="connsiteY9" fmla="*/ 454211 h 1986033"/>
                <a:gd name="connsiteX10" fmla="*/ 923167 w 1119697"/>
                <a:gd name="connsiteY10" fmla="*/ 824505 h 1986033"/>
                <a:gd name="connsiteX11" fmla="*/ 983597 w 1119697"/>
                <a:gd name="connsiteY11" fmla="*/ 1295586 h 1986033"/>
                <a:gd name="connsiteX12" fmla="*/ 1074308 w 1119697"/>
                <a:gd name="connsiteY12" fmla="*/ 1481966 h 1986033"/>
                <a:gd name="connsiteX13" fmla="*/ 1119650 w 1119697"/>
                <a:gd name="connsiteY13" fmla="*/ 1593800 h 1986033"/>
                <a:gd name="connsiteX14" fmla="*/ 1066751 w 1119697"/>
                <a:gd name="connsiteY14" fmla="*/ 1769133 h 1986033"/>
                <a:gd name="connsiteX15" fmla="*/ 968509 w 1119697"/>
                <a:gd name="connsiteY15" fmla="*/ 1799361 h 1986033"/>
                <a:gd name="connsiteX16" fmla="*/ 954917 w 1119697"/>
                <a:gd name="connsiteY16" fmla="*/ 1781387 h 1986033"/>
                <a:gd name="connsiteX17" fmla="*/ 1053604 w 1119697"/>
                <a:gd name="connsiteY17" fmla="*/ 1711091 h 1986033"/>
                <a:gd name="connsiteX18" fmla="*/ 1087008 w 1119697"/>
                <a:gd name="connsiteY18" fmla="*/ 1573543 h 1986033"/>
                <a:gd name="connsiteX19" fmla="*/ 965019 w 1119697"/>
                <a:gd name="connsiteY19" fmla="*/ 1350453 h 1986033"/>
                <a:gd name="connsiteX20" fmla="*/ 917132 w 1119697"/>
                <a:gd name="connsiteY20" fmla="*/ 1105322 h 1986033"/>
                <a:gd name="connsiteX21" fmla="*/ 817815 w 1119697"/>
                <a:gd name="connsiteY21" fmla="*/ 499553 h 1986033"/>
                <a:gd name="connsiteX22" fmla="*/ 543663 w 1119697"/>
                <a:gd name="connsiteY22" fmla="*/ 131988 h 1986033"/>
                <a:gd name="connsiteX23" fmla="*/ 277645 w 1119697"/>
                <a:gd name="connsiteY23" fmla="*/ 81949 h 1986033"/>
                <a:gd name="connsiteX24" fmla="*/ 99451 w 1119697"/>
                <a:gd name="connsiteY24" fmla="*/ 272842 h 1986033"/>
                <a:gd name="connsiteX25" fmla="*/ 130126 w 1119697"/>
                <a:gd name="connsiteY25" fmla="*/ 547309 h 1986033"/>
                <a:gd name="connsiteX26" fmla="*/ 386618 w 1119697"/>
                <a:gd name="connsiteY26" fmla="*/ 960532 h 1986033"/>
                <a:gd name="connsiteX27" fmla="*/ 491656 w 1119697"/>
                <a:gd name="connsiteY27" fmla="*/ 1272784 h 1986033"/>
                <a:gd name="connsiteX28" fmla="*/ 569194 w 1119697"/>
                <a:gd name="connsiteY28" fmla="*/ 1660921 h 1986033"/>
                <a:gd name="connsiteX29" fmla="*/ 605772 w 1119697"/>
                <a:gd name="connsiteY29" fmla="*/ 1882489 h 1986033"/>
                <a:gd name="connsiteX30" fmla="*/ 758120 w 1119697"/>
                <a:gd name="connsiteY30" fmla="*/ 1951709 h 1986033"/>
                <a:gd name="connsiteX31" fmla="*/ 877825 w 1119697"/>
                <a:gd name="connsiteY31" fmla="*/ 1867375 h 1986033"/>
                <a:gd name="connsiteX32" fmla="*/ 914403 w 1119697"/>
                <a:gd name="connsiteY32" fmla="*/ 1798469 h 1986033"/>
                <a:gd name="connsiteX33" fmla="*/ 893385 w 1119697"/>
                <a:gd name="connsiteY33" fmla="*/ 1913032 h 1986033"/>
                <a:gd name="connsiteX34" fmla="*/ 809812 w 1119697"/>
                <a:gd name="connsiteY34" fmla="*/ 1973173 h 1986033"/>
                <a:gd name="connsiteX35" fmla="*/ 719127 w 1119697"/>
                <a:gd name="connsiteY35" fmla="*/ 1980730 h 1986033"/>
                <a:gd name="connsiteX36" fmla="*/ 618157 w 1119697"/>
                <a:gd name="connsiteY36" fmla="*/ 1934627 h 1986033"/>
                <a:gd name="connsiteX0" fmla="*/ 618157 w 1119697"/>
                <a:gd name="connsiteY0" fmla="*/ 1934627 h 1986033"/>
                <a:gd name="connsiteX1" fmla="*/ 537759 w 1119697"/>
                <a:gd name="connsiteY1" fmla="*/ 1805397 h 1986033"/>
                <a:gd name="connsiteX2" fmla="*/ 484860 w 1119697"/>
                <a:gd name="connsiteY2" fmla="*/ 1391282 h 1986033"/>
                <a:gd name="connsiteX3" fmla="*/ 288377 w 1119697"/>
                <a:gd name="connsiteY3" fmla="*/ 877404 h 1986033"/>
                <a:gd name="connsiteX4" fmla="*/ 86305 w 1119697"/>
                <a:gd name="connsiteY4" fmla="*/ 593859 h 1986033"/>
                <a:gd name="connsiteX5" fmla="*/ 3 w 1119697"/>
                <a:gd name="connsiteY5" fmla="*/ 380163 h 1986033"/>
                <a:gd name="connsiteX6" fmla="*/ 84337 w 1119697"/>
                <a:gd name="connsiteY6" fmla="*/ 85885 h 1986033"/>
                <a:gd name="connsiteX7" fmla="*/ 318605 w 1119697"/>
                <a:gd name="connsiteY7" fmla="*/ 790 h 1986033"/>
                <a:gd name="connsiteX8" fmla="*/ 636000 w 1119697"/>
                <a:gd name="connsiteY8" fmla="*/ 121702 h 1986033"/>
                <a:gd name="connsiteX9" fmla="*/ 862711 w 1119697"/>
                <a:gd name="connsiteY9" fmla="*/ 454211 h 1986033"/>
                <a:gd name="connsiteX10" fmla="*/ 923167 w 1119697"/>
                <a:gd name="connsiteY10" fmla="*/ 824505 h 1986033"/>
                <a:gd name="connsiteX11" fmla="*/ 983597 w 1119697"/>
                <a:gd name="connsiteY11" fmla="*/ 1295586 h 1986033"/>
                <a:gd name="connsiteX12" fmla="*/ 1074308 w 1119697"/>
                <a:gd name="connsiteY12" fmla="*/ 1481966 h 1986033"/>
                <a:gd name="connsiteX13" fmla="*/ 1119650 w 1119697"/>
                <a:gd name="connsiteY13" fmla="*/ 1593800 h 1986033"/>
                <a:gd name="connsiteX14" fmla="*/ 1066751 w 1119697"/>
                <a:gd name="connsiteY14" fmla="*/ 1769133 h 1986033"/>
                <a:gd name="connsiteX15" fmla="*/ 968509 w 1119697"/>
                <a:gd name="connsiteY15" fmla="*/ 1799361 h 1986033"/>
                <a:gd name="connsiteX16" fmla="*/ 954917 w 1119697"/>
                <a:gd name="connsiteY16" fmla="*/ 1781387 h 1986033"/>
                <a:gd name="connsiteX17" fmla="*/ 1053604 w 1119697"/>
                <a:gd name="connsiteY17" fmla="*/ 1711091 h 1986033"/>
                <a:gd name="connsiteX18" fmla="*/ 1087008 w 1119697"/>
                <a:gd name="connsiteY18" fmla="*/ 1573543 h 1986033"/>
                <a:gd name="connsiteX19" fmla="*/ 965019 w 1119697"/>
                <a:gd name="connsiteY19" fmla="*/ 1350453 h 1986033"/>
                <a:gd name="connsiteX20" fmla="*/ 917132 w 1119697"/>
                <a:gd name="connsiteY20" fmla="*/ 1105322 h 1986033"/>
                <a:gd name="connsiteX21" fmla="*/ 817815 w 1119697"/>
                <a:gd name="connsiteY21" fmla="*/ 499553 h 1986033"/>
                <a:gd name="connsiteX22" fmla="*/ 543663 w 1119697"/>
                <a:gd name="connsiteY22" fmla="*/ 131988 h 1986033"/>
                <a:gd name="connsiteX23" fmla="*/ 277645 w 1119697"/>
                <a:gd name="connsiteY23" fmla="*/ 81949 h 1986033"/>
                <a:gd name="connsiteX24" fmla="*/ 99451 w 1119697"/>
                <a:gd name="connsiteY24" fmla="*/ 272842 h 1986033"/>
                <a:gd name="connsiteX25" fmla="*/ 130126 w 1119697"/>
                <a:gd name="connsiteY25" fmla="*/ 547309 h 1986033"/>
                <a:gd name="connsiteX26" fmla="*/ 386618 w 1119697"/>
                <a:gd name="connsiteY26" fmla="*/ 960532 h 1986033"/>
                <a:gd name="connsiteX27" fmla="*/ 491656 w 1119697"/>
                <a:gd name="connsiteY27" fmla="*/ 1272784 h 1986033"/>
                <a:gd name="connsiteX28" fmla="*/ 569194 w 1119697"/>
                <a:gd name="connsiteY28" fmla="*/ 1660921 h 1986033"/>
                <a:gd name="connsiteX29" fmla="*/ 605772 w 1119697"/>
                <a:gd name="connsiteY29" fmla="*/ 1882489 h 1986033"/>
                <a:gd name="connsiteX30" fmla="*/ 758120 w 1119697"/>
                <a:gd name="connsiteY30" fmla="*/ 1951709 h 1986033"/>
                <a:gd name="connsiteX31" fmla="*/ 877825 w 1119697"/>
                <a:gd name="connsiteY31" fmla="*/ 1867375 h 1986033"/>
                <a:gd name="connsiteX32" fmla="*/ 914403 w 1119697"/>
                <a:gd name="connsiteY32" fmla="*/ 1798469 h 1986033"/>
                <a:gd name="connsiteX33" fmla="*/ 893385 w 1119697"/>
                <a:gd name="connsiteY33" fmla="*/ 1913032 h 1986033"/>
                <a:gd name="connsiteX34" fmla="*/ 809812 w 1119697"/>
                <a:gd name="connsiteY34" fmla="*/ 1973173 h 1986033"/>
                <a:gd name="connsiteX35" fmla="*/ 719127 w 1119697"/>
                <a:gd name="connsiteY35" fmla="*/ 1980730 h 1986033"/>
                <a:gd name="connsiteX36" fmla="*/ 618157 w 1119697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77825 w 1120071"/>
                <a:gd name="connsiteY31" fmla="*/ 1867375 h 1986033"/>
                <a:gd name="connsiteX32" fmla="*/ 914403 w 1120071"/>
                <a:gd name="connsiteY32" fmla="*/ 1798469 h 1986033"/>
                <a:gd name="connsiteX33" fmla="*/ 893385 w 1120071"/>
                <a:gd name="connsiteY33" fmla="*/ 1913032 h 1986033"/>
                <a:gd name="connsiteX34" fmla="*/ 809812 w 1120071"/>
                <a:gd name="connsiteY34" fmla="*/ 1973173 h 1986033"/>
                <a:gd name="connsiteX35" fmla="*/ 719127 w 1120071"/>
                <a:gd name="connsiteY35" fmla="*/ 1980730 h 1986033"/>
                <a:gd name="connsiteX36" fmla="*/ 618157 w 1120071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77825 w 1120071"/>
                <a:gd name="connsiteY31" fmla="*/ 1867375 h 1986033"/>
                <a:gd name="connsiteX32" fmla="*/ 914403 w 1120071"/>
                <a:gd name="connsiteY32" fmla="*/ 1798469 h 1986033"/>
                <a:gd name="connsiteX33" fmla="*/ 883860 w 1120071"/>
                <a:gd name="connsiteY33" fmla="*/ 1909857 h 1986033"/>
                <a:gd name="connsiteX34" fmla="*/ 809812 w 1120071"/>
                <a:gd name="connsiteY34" fmla="*/ 1973173 h 1986033"/>
                <a:gd name="connsiteX35" fmla="*/ 719127 w 1120071"/>
                <a:gd name="connsiteY35" fmla="*/ 1980730 h 1986033"/>
                <a:gd name="connsiteX36" fmla="*/ 618157 w 1120071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77825 w 1120071"/>
                <a:gd name="connsiteY31" fmla="*/ 1867375 h 1986033"/>
                <a:gd name="connsiteX32" fmla="*/ 927103 w 1120071"/>
                <a:gd name="connsiteY32" fmla="*/ 1795294 h 1986033"/>
                <a:gd name="connsiteX33" fmla="*/ 883860 w 1120071"/>
                <a:gd name="connsiteY33" fmla="*/ 1909857 h 1986033"/>
                <a:gd name="connsiteX34" fmla="*/ 809812 w 1120071"/>
                <a:gd name="connsiteY34" fmla="*/ 1973173 h 1986033"/>
                <a:gd name="connsiteX35" fmla="*/ 719127 w 1120071"/>
                <a:gd name="connsiteY35" fmla="*/ 1980730 h 1986033"/>
                <a:gd name="connsiteX36" fmla="*/ 618157 w 1120071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77825 w 1120071"/>
                <a:gd name="connsiteY31" fmla="*/ 1867375 h 1986033"/>
                <a:gd name="connsiteX32" fmla="*/ 920753 w 1120071"/>
                <a:gd name="connsiteY32" fmla="*/ 1811169 h 1986033"/>
                <a:gd name="connsiteX33" fmla="*/ 883860 w 1120071"/>
                <a:gd name="connsiteY33" fmla="*/ 1909857 h 1986033"/>
                <a:gd name="connsiteX34" fmla="*/ 809812 w 1120071"/>
                <a:gd name="connsiteY34" fmla="*/ 1973173 h 1986033"/>
                <a:gd name="connsiteX35" fmla="*/ 719127 w 1120071"/>
                <a:gd name="connsiteY35" fmla="*/ 1980730 h 1986033"/>
                <a:gd name="connsiteX36" fmla="*/ 618157 w 1120071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61950 w 1120071"/>
                <a:gd name="connsiteY31" fmla="*/ 1889600 h 1986033"/>
                <a:gd name="connsiteX32" fmla="*/ 920753 w 1120071"/>
                <a:gd name="connsiteY32" fmla="*/ 1811169 h 1986033"/>
                <a:gd name="connsiteX33" fmla="*/ 883860 w 1120071"/>
                <a:gd name="connsiteY33" fmla="*/ 1909857 h 1986033"/>
                <a:gd name="connsiteX34" fmla="*/ 809812 w 1120071"/>
                <a:gd name="connsiteY34" fmla="*/ 1973173 h 1986033"/>
                <a:gd name="connsiteX35" fmla="*/ 719127 w 1120071"/>
                <a:gd name="connsiteY35" fmla="*/ 1980730 h 1986033"/>
                <a:gd name="connsiteX36" fmla="*/ 618157 w 1120071"/>
                <a:gd name="connsiteY36" fmla="*/ 1934627 h 1986033"/>
                <a:gd name="connsiteX0" fmla="*/ 618157 w 1120071"/>
                <a:gd name="connsiteY0" fmla="*/ 1934627 h 1986033"/>
                <a:gd name="connsiteX1" fmla="*/ 537759 w 1120071"/>
                <a:gd name="connsiteY1" fmla="*/ 1805397 h 1986033"/>
                <a:gd name="connsiteX2" fmla="*/ 484860 w 1120071"/>
                <a:gd name="connsiteY2" fmla="*/ 1391282 h 1986033"/>
                <a:gd name="connsiteX3" fmla="*/ 288377 w 1120071"/>
                <a:gd name="connsiteY3" fmla="*/ 877404 h 1986033"/>
                <a:gd name="connsiteX4" fmla="*/ 86305 w 1120071"/>
                <a:gd name="connsiteY4" fmla="*/ 593859 h 1986033"/>
                <a:gd name="connsiteX5" fmla="*/ 3 w 1120071"/>
                <a:gd name="connsiteY5" fmla="*/ 380163 h 1986033"/>
                <a:gd name="connsiteX6" fmla="*/ 84337 w 1120071"/>
                <a:gd name="connsiteY6" fmla="*/ 85885 h 1986033"/>
                <a:gd name="connsiteX7" fmla="*/ 318605 w 1120071"/>
                <a:gd name="connsiteY7" fmla="*/ 790 h 1986033"/>
                <a:gd name="connsiteX8" fmla="*/ 636000 w 1120071"/>
                <a:gd name="connsiteY8" fmla="*/ 121702 h 1986033"/>
                <a:gd name="connsiteX9" fmla="*/ 862711 w 1120071"/>
                <a:gd name="connsiteY9" fmla="*/ 454211 h 1986033"/>
                <a:gd name="connsiteX10" fmla="*/ 923167 w 1120071"/>
                <a:gd name="connsiteY10" fmla="*/ 824505 h 1986033"/>
                <a:gd name="connsiteX11" fmla="*/ 983597 w 1120071"/>
                <a:gd name="connsiteY11" fmla="*/ 1295586 h 1986033"/>
                <a:gd name="connsiteX12" fmla="*/ 1074308 w 1120071"/>
                <a:gd name="connsiteY12" fmla="*/ 1481966 h 1986033"/>
                <a:gd name="connsiteX13" fmla="*/ 1119650 w 1120071"/>
                <a:gd name="connsiteY13" fmla="*/ 1593800 h 1986033"/>
                <a:gd name="connsiteX14" fmla="*/ 1088976 w 1120071"/>
                <a:gd name="connsiteY14" fmla="*/ 1743733 h 1986033"/>
                <a:gd name="connsiteX15" fmla="*/ 968509 w 1120071"/>
                <a:gd name="connsiteY15" fmla="*/ 1799361 h 1986033"/>
                <a:gd name="connsiteX16" fmla="*/ 954917 w 1120071"/>
                <a:gd name="connsiteY16" fmla="*/ 1781387 h 1986033"/>
                <a:gd name="connsiteX17" fmla="*/ 1053604 w 1120071"/>
                <a:gd name="connsiteY17" fmla="*/ 1711091 h 1986033"/>
                <a:gd name="connsiteX18" fmla="*/ 1087008 w 1120071"/>
                <a:gd name="connsiteY18" fmla="*/ 1573543 h 1986033"/>
                <a:gd name="connsiteX19" fmla="*/ 965019 w 1120071"/>
                <a:gd name="connsiteY19" fmla="*/ 1350453 h 1986033"/>
                <a:gd name="connsiteX20" fmla="*/ 917132 w 1120071"/>
                <a:gd name="connsiteY20" fmla="*/ 1105322 h 1986033"/>
                <a:gd name="connsiteX21" fmla="*/ 817815 w 1120071"/>
                <a:gd name="connsiteY21" fmla="*/ 499553 h 1986033"/>
                <a:gd name="connsiteX22" fmla="*/ 543663 w 1120071"/>
                <a:gd name="connsiteY22" fmla="*/ 131988 h 1986033"/>
                <a:gd name="connsiteX23" fmla="*/ 277645 w 1120071"/>
                <a:gd name="connsiteY23" fmla="*/ 81949 h 1986033"/>
                <a:gd name="connsiteX24" fmla="*/ 99451 w 1120071"/>
                <a:gd name="connsiteY24" fmla="*/ 272842 h 1986033"/>
                <a:gd name="connsiteX25" fmla="*/ 130126 w 1120071"/>
                <a:gd name="connsiteY25" fmla="*/ 547309 h 1986033"/>
                <a:gd name="connsiteX26" fmla="*/ 386618 w 1120071"/>
                <a:gd name="connsiteY26" fmla="*/ 960532 h 1986033"/>
                <a:gd name="connsiteX27" fmla="*/ 491656 w 1120071"/>
                <a:gd name="connsiteY27" fmla="*/ 1272784 h 1986033"/>
                <a:gd name="connsiteX28" fmla="*/ 569194 w 1120071"/>
                <a:gd name="connsiteY28" fmla="*/ 1660921 h 1986033"/>
                <a:gd name="connsiteX29" fmla="*/ 605772 w 1120071"/>
                <a:gd name="connsiteY29" fmla="*/ 1882489 h 1986033"/>
                <a:gd name="connsiteX30" fmla="*/ 758120 w 1120071"/>
                <a:gd name="connsiteY30" fmla="*/ 1951709 h 1986033"/>
                <a:gd name="connsiteX31" fmla="*/ 861950 w 1120071"/>
                <a:gd name="connsiteY31" fmla="*/ 1889600 h 1986033"/>
                <a:gd name="connsiteX32" fmla="*/ 920753 w 1120071"/>
                <a:gd name="connsiteY32" fmla="*/ 1811169 h 1986033"/>
                <a:gd name="connsiteX33" fmla="*/ 935973 w 1120071"/>
                <a:gd name="connsiteY33" fmla="*/ 1841686 h 1986033"/>
                <a:gd name="connsiteX34" fmla="*/ 883860 w 1120071"/>
                <a:gd name="connsiteY34" fmla="*/ 1909857 h 1986033"/>
                <a:gd name="connsiteX35" fmla="*/ 809812 w 1120071"/>
                <a:gd name="connsiteY35" fmla="*/ 1973173 h 1986033"/>
                <a:gd name="connsiteX36" fmla="*/ 719127 w 1120071"/>
                <a:gd name="connsiteY36" fmla="*/ 1980730 h 1986033"/>
                <a:gd name="connsiteX37" fmla="*/ 618157 w 1120071"/>
                <a:gd name="connsiteY37" fmla="*/ 1934627 h 1986033"/>
                <a:gd name="connsiteX0" fmla="*/ 608633 w 1110547"/>
                <a:gd name="connsiteY0" fmla="*/ 1934699 h 1986105"/>
                <a:gd name="connsiteX1" fmla="*/ 528235 w 1110547"/>
                <a:gd name="connsiteY1" fmla="*/ 1805469 h 1986105"/>
                <a:gd name="connsiteX2" fmla="*/ 475336 w 1110547"/>
                <a:gd name="connsiteY2" fmla="*/ 1391354 h 1986105"/>
                <a:gd name="connsiteX3" fmla="*/ 278853 w 1110547"/>
                <a:gd name="connsiteY3" fmla="*/ 877476 h 1986105"/>
                <a:gd name="connsiteX4" fmla="*/ 76781 w 1110547"/>
                <a:gd name="connsiteY4" fmla="*/ 593931 h 1986105"/>
                <a:gd name="connsiteX5" fmla="*/ 4 w 1110547"/>
                <a:gd name="connsiteY5" fmla="*/ 399285 h 1986105"/>
                <a:gd name="connsiteX6" fmla="*/ 74813 w 1110547"/>
                <a:gd name="connsiteY6" fmla="*/ 85957 h 1986105"/>
                <a:gd name="connsiteX7" fmla="*/ 309081 w 1110547"/>
                <a:gd name="connsiteY7" fmla="*/ 862 h 1986105"/>
                <a:gd name="connsiteX8" fmla="*/ 626476 w 1110547"/>
                <a:gd name="connsiteY8" fmla="*/ 121774 h 1986105"/>
                <a:gd name="connsiteX9" fmla="*/ 853187 w 1110547"/>
                <a:gd name="connsiteY9" fmla="*/ 454283 h 1986105"/>
                <a:gd name="connsiteX10" fmla="*/ 913643 w 1110547"/>
                <a:gd name="connsiteY10" fmla="*/ 824577 h 1986105"/>
                <a:gd name="connsiteX11" fmla="*/ 974073 w 1110547"/>
                <a:gd name="connsiteY11" fmla="*/ 1295658 h 1986105"/>
                <a:gd name="connsiteX12" fmla="*/ 1064784 w 1110547"/>
                <a:gd name="connsiteY12" fmla="*/ 1482038 h 1986105"/>
                <a:gd name="connsiteX13" fmla="*/ 1110126 w 1110547"/>
                <a:gd name="connsiteY13" fmla="*/ 1593872 h 1986105"/>
                <a:gd name="connsiteX14" fmla="*/ 1079452 w 1110547"/>
                <a:gd name="connsiteY14" fmla="*/ 1743805 h 1986105"/>
                <a:gd name="connsiteX15" fmla="*/ 958985 w 1110547"/>
                <a:gd name="connsiteY15" fmla="*/ 1799433 h 1986105"/>
                <a:gd name="connsiteX16" fmla="*/ 945393 w 1110547"/>
                <a:gd name="connsiteY16" fmla="*/ 1781459 h 1986105"/>
                <a:gd name="connsiteX17" fmla="*/ 1044080 w 1110547"/>
                <a:gd name="connsiteY17" fmla="*/ 1711163 h 1986105"/>
                <a:gd name="connsiteX18" fmla="*/ 1077484 w 1110547"/>
                <a:gd name="connsiteY18" fmla="*/ 1573615 h 1986105"/>
                <a:gd name="connsiteX19" fmla="*/ 955495 w 1110547"/>
                <a:gd name="connsiteY19" fmla="*/ 1350525 h 1986105"/>
                <a:gd name="connsiteX20" fmla="*/ 907608 w 1110547"/>
                <a:gd name="connsiteY20" fmla="*/ 1105394 h 1986105"/>
                <a:gd name="connsiteX21" fmla="*/ 808291 w 1110547"/>
                <a:gd name="connsiteY21" fmla="*/ 499625 h 1986105"/>
                <a:gd name="connsiteX22" fmla="*/ 534139 w 1110547"/>
                <a:gd name="connsiteY22" fmla="*/ 132060 h 1986105"/>
                <a:gd name="connsiteX23" fmla="*/ 268121 w 1110547"/>
                <a:gd name="connsiteY23" fmla="*/ 82021 h 1986105"/>
                <a:gd name="connsiteX24" fmla="*/ 89927 w 1110547"/>
                <a:gd name="connsiteY24" fmla="*/ 272914 h 1986105"/>
                <a:gd name="connsiteX25" fmla="*/ 120602 w 1110547"/>
                <a:gd name="connsiteY25" fmla="*/ 547381 h 1986105"/>
                <a:gd name="connsiteX26" fmla="*/ 377094 w 1110547"/>
                <a:gd name="connsiteY26" fmla="*/ 960604 h 1986105"/>
                <a:gd name="connsiteX27" fmla="*/ 482132 w 1110547"/>
                <a:gd name="connsiteY27" fmla="*/ 1272856 h 1986105"/>
                <a:gd name="connsiteX28" fmla="*/ 559670 w 1110547"/>
                <a:gd name="connsiteY28" fmla="*/ 1660993 h 1986105"/>
                <a:gd name="connsiteX29" fmla="*/ 596248 w 1110547"/>
                <a:gd name="connsiteY29" fmla="*/ 1882561 h 1986105"/>
                <a:gd name="connsiteX30" fmla="*/ 748596 w 1110547"/>
                <a:gd name="connsiteY30" fmla="*/ 1951781 h 1986105"/>
                <a:gd name="connsiteX31" fmla="*/ 852426 w 1110547"/>
                <a:gd name="connsiteY31" fmla="*/ 1889672 h 1986105"/>
                <a:gd name="connsiteX32" fmla="*/ 911229 w 1110547"/>
                <a:gd name="connsiteY32" fmla="*/ 1811241 h 1986105"/>
                <a:gd name="connsiteX33" fmla="*/ 926449 w 1110547"/>
                <a:gd name="connsiteY33" fmla="*/ 1841758 h 1986105"/>
                <a:gd name="connsiteX34" fmla="*/ 874336 w 1110547"/>
                <a:gd name="connsiteY34" fmla="*/ 1909929 h 1986105"/>
                <a:gd name="connsiteX35" fmla="*/ 800288 w 1110547"/>
                <a:gd name="connsiteY35" fmla="*/ 1973245 h 1986105"/>
                <a:gd name="connsiteX36" fmla="*/ 709603 w 1110547"/>
                <a:gd name="connsiteY36" fmla="*/ 1980802 h 1986105"/>
                <a:gd name="connsiteX37" fmla="*/ 608633 w 1110547"/>
                <a:gd name="connsiteY37" fmla="*/ 1934699 h 1986105"/>
                <a:gd name="connsiteX0" fmla="*/ 611292 w 1113206"/>
                <a:gd name="connsiteY0" fmla="*/ 1934699 h 1986105"/>
                <a:gd name="connsiteX1" fmla="*/ 530894 w 1113206"/>
                <a:gd name="connsiteY1" fmla="*/ 1805469 h 1986105"/>
                <a:gd name="connsiteX2" fmla="*/ 477995 w 1113206"/>
                <a:gd name="connsiteY2" fmla="*/ 1391354 h 1986105"/>
                <a:gd name="connsiteX3" fmla="*/ 281512 w 1113206"/>
                <a:gd name="connsiteY3" fmla="*/ 877476 h 1986105"/>
                <a:gd name="connsiteX4" fmla="*/ 79440 w 1113206"/>
                <a:gd name="connsiteY4" fmla="*/ 593931 h 1986105"/>
                <a:gd name="connsiteX5" fmla="*/ 2663 w 1113206"/>
                <a:gd name="connsiteY5" fmla="*/ 399285 h 1986105"/>
                <a:gd name="connsiteX6" fmla="*/ 77472 w 1113206"/>
                <a:gd name="connsiteY6" fmla="*/ 85957 h 1986105"/>
                <a:gd name="connsiteX7" fmla="*/ 311740 w 1113206"/>
                <a:gd name="connsiteY7" fmla="*/ 862 h 1986105"/>
                <a:gd name="connsiteX8" fmla="*/ 629135 w 1113206"/>
                <a:gd name="connsiteY8" fmla="*/ 121774 h 1986105"/>
                <a:gd name="connsiteX9" fmla="*/ 855846 w 1113206"/>
                <a:gd name="connsiteY9" fmla="*/ 454283 h 1986105"/>
                <a:gd name="connsiteX10" fmla="*/ 916302 w 1113206"/>
                <a:gd name="connsiteY10" fmla="*/ 824577 h 1986105"/>
                <a:gd name="connsiteX11" fmla="*/ 976732 w 1113206"/>
                <a:gd name="connsiteY11" fmla="*/ 1295658 h 1986105"/>
                <a:gd name="connsiteX12" fmla="*/ 1067443 w 1113206"/>
                <a:gd name="connsiteY12" fmla="*/ 1482038 h 1986105"/>
                <a:gd name="connsiteX13" fmla="*/ 1112785 w 1113206"/>
                <a:gd name="connsiteY13" fmla="*/ 1593872 h 1986105"/>
                <a:gd name="connsiteX14" fmla="*/ 1082111 w 1113206"/>
                <a:gd name="connsiteY14" fmla="*/ 1743805 h 1986105"/>
                <a:gd name="connsiteX15" fmla="*/ 961644 w 1113206"/>
                <a:gd name="connsiteY15" fmla="*/ 1799433 h 1986105"/>
                <a:gd name="connsiteX16" fmla="*/ 948052 w 1113206"/>
                <a:gd name="connsiteY16" fmla="*/ 1781459 h 1986105"/>
                <a:gd name="connsiteX17" fmla="*/ 1046739 w 1113206"/>
                <a:gd name="connsiteY17" fmla="*/ 1711163 h 1986105"/>
                <a:gd name="connsiteX18" fmla="*/ 1080143 w 1113206"/>
                <a:gd name="connsiteY18" fmla="*/ 1573615 h 1986105"/>
                <a:gd name="connsiteX19" fmla="*/ 958154 w 1113206"/>
                <a:gd name="connsiteY19" fmla="*/ 1350525 h 1986105"/>
                <a:gd name="connsiteX20" fmla="*/ 910267 w 1113206"/>
                <a:gd name="connsiteY20" fmla="*/ 1105394 h 1986105"/>
                <a:gd name="connsiteX21" fmla="*/ 810950 w 1113206"/>
                <a:gd name="connsiteY21" fmla="*/ 499625 h 1986105"/>
                <a:gd name="connsiteX22" fmla="*/ 536798 w 1113206"/>
                <a:gd name="connsiteY22" fmla="*/ 132060 h 1986105"/>
                <a:gd name="connsiteX23" fmla="*/ 270780 w 1113206"/>
                <a:gd name="connsiteY23" fmla="*/ 82021 h 1986105"/>
                <a:gd name="connsiteX24" fmla="*/ 92586 w 1113206"/>
                <a:gd name="connsiteY24" fmla="*/ 272914 h 1986105"/>
                <a:gd name="connsiteX25" fmla="*/ 123261 w 1113206"/>
                <a:gd name="connsiteY25" fmla="*/ 547381 h 1986105"/>
                <a:gd name="connsiteX26" fmla="*/ 379753 w 1113206"/>
                <a:gd name="connsiteY26" fmla="*/ 960604 h 1986105"/>
                <a:gd name="connsiteX27" fmla="*/ 484791 w 1113206"/>
                <a:gd name="connsiteY27" fmla="*/ 1272856 h 1986105"/>
                <a:gd name="connsiteX28" fmla="*/ 562329 w 1113206"/>
                <a:gd name="connsiteY28" fmla="*/ 1660993 h 1986105"/>
                <a:gd name="connsiteX29" fmla="*/ 598907 w 1113206"/>
                <a:gd name="connsiteY29" fmla="*/ 1882561 h 1986105"/>
                <a:gd name="connsiteX30" fmla="*/ 751255 w 1113206"/>
                <a:gd name="connsiteY30" fmla="*/ 1951781 h 1986105"/>
                <a:gd name="connsiteX31" fmla="*/ 855085 w 1113206"/>
                <a:gd name="connsiteY31" fmla="*/ 1889672 h 1986105"/>
                <a:gd name="connsiteX32" fmla="*/ 913888 w 1113206"/>
                <a:gd name="connsiteY32" fmla="*/ 1811241 h 1986105"/>
                <a:gd name="connsiteX33" fmla="*/ 929108 w 1113206"/>
                <a:gd name="connsiteY33" fmla="*/ 1841758 h 1986105"/>
                <a:gd name="connsiteX34" fmla="*/ 876995 w 1113206"/>
                <a:gd name="connsiteY34" fmla="*/ 1909929 h 1986105"/>
                <a:gd name="connsiteX35" fmla="*/ 802947 w 1113206"/>
                <a:gd name="connsiteY35" fmla="*/ 1973245 h 1986105"/>
                <a:gd name="connsiteX36" fmla="*/ 712262 w 1113206"/>
                <a:gd name="connsiteY36" fmla="*/ 1980802 h 1986105"/>
                <a:gd name="connsiteX37" fmla="*/ 611292 w 1113206"/>
                <a:gd name="connsiteY37" fmla="*/ 1934699 h 1986105"/>
                <a:gd name="connsiteX0" fmla="*/ 611292 w 1113206"/>
                <a:gd name="connsiteY0" fmla="*/ 1934605 h 1986011"/>
                <a:gd name="connsiteX1" fmla="*/ 530894 w 1113206"/>
                <a:gd name="connsiteY1" fmla="*/ 1805375 h 1986011"/>
                <a:gd name="connsiteX2" fmla="*/ 477995 w 1113206"/>
                <a:gd name="connsiteY2" fmla="*/ 1391260 h 1986011"/>
                <a:gd name="connsiteX3" fmla="*/ 281512 w 1113206"/>
                <a:gd name="connsiteY3" fmla="*/ 877382 h 1986011"/>
                <a:gd name="connsiteX4" fmla="*/ 79440 w 1113206"/>
                <a:gd name="connsiteY4" fmla="*/ 593837 h 1986011"/>
                <a:gd name="connsiteX5" fmla="*/ 2663 w 1113206"/>
                <a:gd name="connsiteY5" fmla="*/ 373791 h 1986011"/>
                <a:gd name="connsiteX6" fmla="*/ 77472 w 1113206"/>
                <a:gd name="connsiteY6" fmla="*/ 85863 h 1986011"/>
                <a:gd name="connsiteX7" fmla="*/ 311740 w 1113206"/>
                <a:gd name="connsiteY7" fmla="*/ 768 h 1986011"/>
                <a:gd name="connsiteX8" fmla="*/ 629135 w 1113206"/>
                <a:gd name="connsiteY8" fmla="*/ 121680 h 1986011"/>
                <a:gd name="connsiteX9" fmla="*/ 855846 w 1113206"/>
                <a:gd name="connsiteY9" fmla="*/ 454189 h 1986011"/>
                <a:gd name="connsiteX10" fmla="*/ 916302 w 1113206"/>
                <a:gd name="connsiteY10" fmla="*/ 824483 h 1986011"/>
                <a:gd name="connsiteX11" fmla="*/ 976732 w 1113206"/>
                <a:gd name="connsiteY11" fmla="*/ 1295564 h 1986011"/>
                <a:gd name="connsiteX12" fmla="*/ 1067443 w 1113206"/>
                <a:gd name="connsiteY12" fmla="*/ 1481944 h 1986011"/>
                <a:gd name="connsiteX13" fmla="*/ 1112785 w 1113206"/>
                <a:gd name="connsiteY13" fmla="*/ 1593778 h 1986011"/>
                <a:gd name="connsiteX14" fmla="*/ 1082111 w 1113206"/>
                <a:gd name="connsiteY14" fmla="*/ 1743711 h 1986011"/>
                <a:gd name="connsiteX15" fmla="*/ 961644 w 1113206"/>
                <a:gd name="connsiteY15" fmla="*/ 1799339 h 1986011"/>
                <a:gd name="connsiteX16" fmla="*/ 948052 w 1113206"/>
                <a:gd name="connsiteY16" fmla="*/ 1781365 h 1986011"/>
                <a:gd name="connsiteX17" fmla="*/ 1046739 w 1113206"/>
                <a:gd name="connsiteY17" fmla="*/ 1711069 h 1986011"/>
                <a:gd name="connsiteX18" fmla="*/ 1080143 w 1113206"/>
                <a:gd name="connsiteY18" fmla="*/ 1573521 h 1986011"/>
                <a:gd name="connsiteX19" fmla="*/ 958154 w 1113206"/>
                <a:gd name="connsiteY19" fmla="*/ 1350431 h 1986011"/>
                <a:gd name="connsiteX20" fmla="*/ 910267 w 1113206"/>
                <a:gd name="connsiteY20" fmla="*/ 1105300 h 1986011"/>
                <a:gd name="connsiteX21" fmla="*/ 810950 w 1113206"/>
                <a:gd name="connsiteY21" fmla="*/ 499531 h 1986011"/>
                <a:gd name="connsiteX22" fmla="*/ 536798 w 1113206"/>
                <a:gd name="connsiteY22" fmla="*/ 131966 h 1986011"/>
                <a:gd name="connsiteX23" fmla="*/ 270780 w 1113206"/>
                <a:gd name="connsiteY23" fmla="*/ 81927 h 1986011"/>
                <a:gd name="connsiteX24" fmla="*/ 92586 w 1113206"/>
                <a:gd name="connsiteY24" fmla="*/ 272820 h 1986011"/>
                <a:gd name="connsiteX25" fmla="*/ 123261 w 1113206"/>
                <a:gd name="connsiteY25" fmla="*/ 547287 h 1986011"/>
                <a:gd name="connsiteX26" fmla="*/ 379753 w 1113206"/>
                <a:gd name="connsiteY26" fmla="*/ 960510 h 1986011"/>
                <a:gd name="connsiteX27" fmla="*/ 484791 w 1113206"/>
                <a:gd name="connsiteY27" fmla="*/ 1272762 h 1986011"/>
                <a:gd name="connsiteX28" fmla="*/ 562329 w 1113206"/>
                <a:gd name="connsiteY28" fmla="*/ 1660899 h 1986011"/>
                <a:gd name="connsiteX29" fmla="*/ 598907 w 1113206"/>
                <a:gd name="connsiteY29" fmla="*/ 1882467 h 1986011"/>
                <a:gd name="connsiteX30" fmla="*/ 751255 w 1113206"/>
                <a:gd name="connsiteY30" fmla="*/ 1951687 h 1986011"/>
                <a:gd name="connsiteX31" fmla="*/ 855085 w 1113206"/>
                <a:gd name="connsiteY31" fmla="*/ 1889578 h 1986011"/>
                <a:gd name="connsiteX32" fmla="*/ 913888 w 1113206"/>
                <a:gd name="connsiteY32" fmla="*/ 1811147 h 1986011"/>
                <a:gd name="connsiteX33" fmla="*/ 929108 w 1113206"/>
                <a:gd name="connsiteY33" fmla="*/ 1841664 h 1986011"/>
                <a:gd name="connsiteX34" fmla="*/ 876995 w 1113206"/>
                <a:gd name="connsiteY34" fmla="*/ 1909835 h 1986011"/>
                <a:gd name="connsiteX35" fmla="*/ 802947 w 1113206"/>
                <a:gd name="connsiteY35" fmla="*/ 1973151 h 1986011"/>
                <a:gd name="connsiteX36" fmla="*/ 712262 w 1113206"/>
                <a:gd name="connsiteY36" fmla="*/ 1980708 h 1986011"/>
                <a:gd name="connsiteX37" fmla="*/ 611292 w 1113206"/>
                <a:gd name="connsiteY37" fmla="*/ 1934605 h 1986011"/>
                <a:gd name="connsiteX0" fmla="*/ 608633 w 1110547"/>
                <a:gd name="connsiteY0" fmla="*/ 1934605 h 1986011"/>
                <a:gd name="connsiteX1" fmla="*/ 528235 w 1110547"/>
                <a:gd name="connsiteY1" fmla="*/ 1805375 h 1986011"/>
                <a:gd name="connsiteX2" fmla="*/ 475336 w 1110547"/>
                <a:gd name="connsiteY2" fmla="*/ 1391260 h 1986011"/>
                <a:gd name="connsiteX3" fmla="*/ 278853 w 1110547"/>
                <a:gd name="connsiteY3" fmla="*/ 877382 h 1986011"/>
                <a:gd name="connsiteX4" fmla="*/ 76781 w 1110547"/>
                <a:gd name="connsiteY4" fmla="*/ 603362 h 1986011"/>
                <a:gd name="connsiteX5" fmla="*/ 4 w 1110547"/>
                <a:gd name="connsiteY5" fmla="*/ 373791 h 1986011"/>
                <a:gd name="connsiteX6" fmla="*/ 74813 w 1110547"/>
                <a:gd name="connsiteY6" fmla="*/ 85863 h 1986011"/>
                <a:gd name="connsiteX7" fmla="*/ 309081 w 1110547"/>
                <a:gd name="connsiteY7" fmla="*/ 768 h 1986011"/>
                <a:gd name="connsiteX8" fmla="*/ 626476 w 1110547"/>
                <a:gd name="connsiteY8" fmla="*/ 121680 h 1986011"/>
                <a:gd name="connsiteX9" fmla="*/ 853187 w 1110547"/>
                <a:gd name="connsiteY9" fmla="*/ 454189 h 1986011"/>
                <a:gd name="connsiteX10" fmla="*/ 913643 w 1110547"/>
                <a:gd name="connsiteY10" fmla="*/ 824483 h 1986011"/>
                <a:gd name="connsiteX11" fmla="*/ 974073 w 1110547"/>
                <a:gd name="connsiteY11" fmla="*/ 1295564 h 1986011"/>
                <a:gd name="connsiteX12" fmla="*/ 1064784 w 1110547"/>
                <a:gd name="connsiteY12" fmla="*/ 1481944 h 1986011"/>
                <a:gd name="connsiteX13" fmla="*/ 1110126 w 1110547"/>
                <a:gd name="connsiteY13" fmla="*/ 1593778 h 1986011"/>
                <a:gd name="connsiteX14" fmla="*/ 1079452 w 1110547"/>
                <a:gd name="connsiteY14" fmla="*/ 1743711 h 1986011"/>
                <a:gd name="connsiteX15" fmla="*/ 958985 w 1110547"/>
                <a:gd name="connsiteY15" fmla="*/ 1799339 h 1986011"/>
                <a:gd name="connsiteX16" fmla="*/ 945393 w 1110547"/>
                <a:gd name="connsiteY16" fmla="*/ 1781365 h 1986011"/>
                <a:gd name="connsiteX17" fmla="*/ 1044080 w 1110547"/>
                <a:gd name="connsiteY17" fmla="*/ 1711069 h 1986011"/>
                <a:gd name="connsiteX18" fmla="*/ 1077484 w 1110547"/>
                <a:gd name="connsiteY18" fmla="*/ 1573521 h 1986011"/>
                <a:gd name="connsiteX19" fmla="*/ 955495 w 1110547"/>
                <a:gd name="connsiteY19" fmla="*/ 1350431 h 1986011"/>
                <a:gd name="connsiteX20" fmla="*/ 907608 w 1110547"/>
                <a:gd name="connsiteY20" fmla="*/ 1105300 h 1986011"/>
                <a:gd name="connsiteX21" fmla="*/ 808291 w 1110547"/>
                <a:gd name="connsiteY21" fmla="*/ 499531 h 1986011"/>
                <a:gd name="connsiteX22" fmla="*/ 534139 w 1110547"/>
                <a:gd name="connsiteY22" fmla="*/ 131966 h 1986011"/>
                <a:gd name="connsiteX23" fmla="*/ 268121 w 1110547"/>
                <a:gd name="connsiteY23" fmla="*/ 81927 h 1986011"/>
                <a:gd name="connsiteX24" fmla="*/ 89927 w 1110547"/>
                <a:gd name="connsiteY24" fmla="*/ 272820 h 1986011"/>
                <a:gd name="connsiteX25" fmla="*/ 120602 w 1110547"/>
                <a:gd name="connsiteY25" fmla="*/ 547287 h 1986011"/>
                <a:gd name="connsiteX26" fmla="*/ 377094 w 1110547"/>
                <a:gd name="connsiteY26" fmla="*/ 960510 h 1986011"/>
                <a:gd name="connsiteX27" fmla="*/ 482132 w 1110547"/>
                <a:gd name="connsiteY27" fmla="*/ 1272762 h 1986011"/>
                <a:gd name="connsiteX28" fmla="*/ 559670 w 1110547"/>
                <a:gd name="connsiteY28" fmla="*/ 1660899 h 1986011"/>
                <a:gd name="connsiteX29" fmla="*/ 596248 w 1110547"/>
                <a:gd name="connsiteY29" fmla="*/ 1882467 h 1986011"/>
                <a:gd name="connsiteX30" fmla="*/ 748596 w 1110547"/>
                <a:gd name="connsiteY30" fmla="*/ 1951687 h 1986011"/>
                <a:gd name="connsiteX31" fmla="*/ 852426 w 1110547"/>
                <a:gd name="connsiteY31" fmla="*/ 1889578 h 1986011"/>
                <a:gd name="connsiteX32" fmla="*/ 911229 w 1110547"/>
                <a:gd name="connsiteY32" fmla="*/ 1811147 h 1986011"/>
                <a:gd name="connsiteX33" fmla="*/ 926449 w 1110547"/>
                <a:gd name="connsiteY33" fmla="*/ 1841664 h 1986011"/>
                <a:gd name="connsiteX34" fmla="*/ 874336 w 1110547"/>
                <a:gd name="connsiteY34" fmla="*/ 1909835 h 1986011"/>
                <a:gd name="connsiteX35" fmla="*/ 800288 w 1110547"/>
                <a:gd name="connsiteY35" fmla="*/ 1973151 h 1986011"/>
                <a:gd name="connsiteX36" fmla="*/ 709603 w 1110547"/>
                <a:gd name="connsiteY36" fmla="*/ 1980708 h 1986011"/>
                <a:gd name="connsiteX37" fmla="*/ 608633 w 1110547"/>
                <a:gd name="connsiteY37" fmla="*/ 1934605 h 1986011"/>
                <a:gd name="connsiteX0" fmla="*/ 608633 w 1110547"/>
                <a:gd name="connsiteY0" fmla="*/ 1934537 h 1985943"/>
                <a:gd name="connsiteX1" fmla="*/ 528235 w 1110547"/>
                <a:gd name="connsiteY1" fmla="*/ 1805307 h 1985943"/>
                <a:gd name="connsiteX2" fmla="*/ 475336 w 1110547"/>
                <a:gd name="connsiteY2" fmla="*/ 1391192 h 1985943"/>
                <a:gd name="connsiteX3" fmla="*/ 278853 w 1110547"/>
                <a:gd name="connsiteY3" fmla="*/ 877314 h 1985943"/>
                <a:gd name="connsiteX4" fmla="*/ 76781 w 1110547"/>
                <a:gd name="connsiteY4" fmla="*/ 603294 h 1985943"/>
                <a:gd name="connsiteX5" fmla="*/ 4 w 1110547"/>
                <a:gd name="connsiteY5" fmla="*/ 351498 h 1985943"/>
                <a:gd name="connsiteX6" fmla="*/ 74813 w 1110547"/>
                <a:gd name="connsiteY6" fmla="*/ 85795 h 1985943"/>
                <a:gd name="connsiteX7" fmla="*/ 309081 w 1110547"/>
                <a:gd name="connsiteY7" fmla="*/ 700 h 1985943"/>
                <a:gd name="connsiteX8" fmla="*/ 626476 w 1110547"/>
                <a:gd name="connsiteY8" fmla="*/ 121612 h 1985943"/>
                <a:gd name="connsiteX9" fmla="*/ 853187 w 1110547"/>
                <a:gd name="connsiteY9" fmla="*/ 454121 h 1985943"/>
                <a:gd name="connsiteX10" fmla="*/ 913643 w 1110547"/>
                <a:gd name="connsiteY10" fmla="*/ 824415 h 1985943"/>
                <a:gd name="connsiteX11" fmla="*/ 974073 w 1110547"/>
                <a:gd name="connsiteY11" fmla="*/ 1295496 h 1985943"/>
                <a:gd name="connsiteX12" fmla="*/ 1064784 w 1110547"/>
                <a:gd name="connsiteY12" fmla="*/ 1481876 h 1985943"/>
                <a:gd name="connsiteX13" fmla="*/ 1110126 w 1110547"/>
                <a:gd name="connsiteY13" fmla="*/ 1593710 h 1985943"/>
                <a:gd name="connsiteX14" fmla="*/ 1079452 w 1110547"/>
                <a:gd name="connsiteY14" fmla="*/ 1743643 h 1985943"/>
                <a:gd name="connsiteX15" fmla="*/ 958985 w 1110547"/>
                <a:gd name="connsiteY15" fmla="*/ 1799271 h 1985943"/>
                <a:gd name="connsiteX16" fmla="*/ 945393 w 1110547"/>
                <a:gd name="connsiteY16" fmla="*/ 1781297 h 1985943"/>
                <a:gd name="connsiteX17" fmla="*/ 1044080 w 1110547"/>
                <a:gd name="connsiteY17" fmla="*/ 1711001 h 1985943"/>
                <a:gd name="connsiteX18" fmla="*/ 1077484 w 1110547"/>
                <a:gd name="connsiteY18" fmla="*/ 1573453 h 1985943"/>
                <a:gd name="connsiteX19" fmla="*/ 955495 w 1110547"/>
                <a:gd name="connsiteY19" fmla="*/ 1350363 h 1985943"/>
                <a:gd name="connsiteX20" fmla="*/ 907608 w 1110547"/>
                <a:gd name="connsiteY20" fmla="*/ 1105232 h 1985943"/>
                <a:gd name="connsiteX21" fmla="*/ 808291 w 1110547"/>
                <a:gd name="connsiteY21" fmla="*/ 499463 h 1985943"/>
                <a:gd name="connsiteX22" fmla="*/ 534139 w 1110547"/>
                <a:gd name="connsiteY22" fmla="*/ 131898 h 1985943"/>
                <a:gd name="connsiteX23" fmla="*/ 268121 w 1110547"/>
                <a:gd name="connsiteY23" fmla="*/ 81859 h 1985943"/>
                <a:gd name="connsiteX24" fmla="*/ 89927 w 1110547"/>
                <a:gd name="connsiteY24" fmla="*/ 272752 h 1985943"/>
                <a:gd name="connsiteX25" fmla="*/ 120602 w 1110547"/>
                <a:gd name="connsiteY25" fmla="*/ 547219 h 1985943"/>
                <a:gd name="connsiteX26" fmla="*/ 377094 w 1110547"/>
                <a:gd name="connsiteY26" fmla="*/ 960442 h 1985943"/>
                <a:gd name="connsiteX27" fmla="*/ 482132 w 1110547"/>
                <a:gd name="connsiteY27" fmla="*/ 1272694 h 1985943"/>
                <a:gd name="connsiteX28" fmla="*/ 559670 w 1110547"/>
                <a:gd name="connsiteY28" fmla="*/ 1660831 h 1985943"/>
                <a:gd name="connsiteX29" fmla="*/ 596248 w 1110547"/>
                <a:gd name="connsiteY29" fmla="*/ 1882399 h 1985943"/>
                <a:gd name="connsiteX30" fmla="*/ 748596 w 1110547"/>
                <a:gd name="connsiteY30" fmla="*/ 1951619 h 1985943"/>
                <a:gd name="connsiteX31" fmla="*/ 852426 w 1110547"/>
                <a:gd name="connsiteY31" fmla="*/ 1889510 h 1985943"/>
                <a:gd name="connsiteX32" fmla="*/ 911229 w 1110547"/>
                <a:gd name="connsiteY32" fmla="*/ 1811079 h 1985943"/>
                <a:gd name="connsiteX33" fmla="*/ 926449 w 1110547"/>
                <a:gd name="connsiteY33" fmla="*/ 1841596 h 1985943"/>
                <a:gd name="connsiteX34" fmla="*/ 874336 w 1110547"/>
                <a:gd name="connsiteY34" fmla="*/ 1909767 h 1985943"/>
                <a:gd name="connsiteX35" fmla="*/ 800288 w 1110547"/>
                <a:gd name="connsiteY35" fmla="*/ 1973083 h 1985943"/>
                <a:gd name="connsiteX36" fmla="*/ 709603 w 1110547"/>
                <a:gd name="connsiteY36" fmla="*/ 1980640 h 1985943"/>
                <a:gd name="connsiteX37" fmla="*/ 608633 w 1110547"/>
                <a:gd name="connsiteY37" fmla="*/ 1934537 h 1985943"/>
                <a:gd name="connsiteX0" fmla="*/ 608633 w 1110547"/>
                <a:gd name="connsiteY0" fmla="*/ 1934502 h 1985908"/>
                <a:gd name="connsiteX1" fmla="*/ 528235 w 1110547"/>
                <a:gd name="connsiteY1" fmla="*/ 1805272 h 1985908"/>
                <a:gd name="connsiteX2" fmla="*/ 475336 w 1110547"/>
                <a:gd name="connsiteY2" fmla="*/ 1391157 h 1985908"/>
                <a:gd name="connsiteX3" fmla="*/ 278853 w 1110547"/>
                <a:gd name="connsiteY3" fmla="*/ 877279 h 1985908"/>
                <a:gd name="connsiteX4" fmla="*/ 76781 w 1110547"/>
                <a:gd name="connsiteY4" fmla="*/ 603259 h 1985908"/>
                <a:gd name="connsiteX5" fmla="*/ 4 w 1110547"/>
                <a:gd name="connsiteY5" fmla="*/ 338763 h 1985908"/>
                <a:gd name="connsiteX6" fmla="*/ 74813 w 1110547"/>
                <a:gd name="connsiteY6" fmla="*/ 85760 h 1985908"/>
                <a:gd name="connsiteX7" fmla="*/ 309081 w 1110547"/>
                <a:gd name="connsiteY7" fmla="*/ 665 h 1985908"/>
                <a:gd name="connsiteX8" fmla="*/ 626476 w 1110547"/>
                <a:gd name="connsiteY8" fmla="*/ 121577 h 1985908"/>
                <a:gd name="connsiteX9" fmla="*/ 853187 w 1110547"/>
                <a:gd name="connsiteY9" fmla="*/ 454086 h 1985908"/>
                <a:gd name="connsiteX10" fmla="*/ 913643 w 1110547"/>
                <a:gd name="connsiteY10" fmla="*/ 824380 h 1985908"/>
                <a:gd name="connsiteX11" fmla="*/ 974073 w 1110547"/>
                <a:gd name="connsiteY11" fmla="*/ 1295461 h 1985908"/>
                <a:gd name="connsiteX12" fmla="*/ 1064784 w 1110547"/>
                <a:gd name="connsiteY12" fmla="*/ 1481841 h 1985908"/>
                <a:gd name="connsiteX13" fmla="*/ 1110126 w 1110547"/>
                <a:gd name="connsiteY13" fmla="*/ 1593675 h 1985908"/>
                <a:gd name="connsiteX14" fmla="*/ 1079452 w 1110547"/>
                <a:gd name="connsiteY14" fmla="*/ 1743608 h 1985908"/>
                <a:gd name="connsiteX15" fmla="*/ 958985 w 1110547"/>
                <a:gd name="connsiteY15" fmla="*/ 1799236 h 1985908"/>
                <a:gd name="connsiteX16" fmla="*/ 945393 w 1110547"/>
                <a:gd name="connsiteY16" fmla="*/ 1781262 h 1985908"/>
                <a:gd name="connsiteX17" fmla="*/ 1044080 w 1110547"/>
                <a:gd name="connsiteY17" fmla="*/ 1710966 h 1985908"/>
                <a:gd name="connsiteX18" fmla="*/ 1077484 w 1110547"/>
                <a:gd name="connsiteY18" fmla="*/ 1573418 h 1985908"/>
                <a:gd name="connsiteX19" fmla="*/ 955495 w 1110547"/>
                <a:gd name="connsiteY19" fmla="*/ 1350328 h 1985908"/>
                <a:gd name="connsiteX20" fmla="*/ 907608 w 1110547"/>
                <a:gd name="connsiteY20" fmla="*/ 1105197 h 1985908"/>
                <a:gd name="connsiteX21" fmla="*/ 808291 w 1110547"/>
                <a:gd name="connsiteY21" fmla="*/ 499428 h 1985908"/>
                <a:gd name="connsiteX22" fmla="*/ 534139 w 1110547"/>
                <a:gd name="connsiteY22" fmla="*/ 131863 h 1985908"/>
                <a:gd name="connsiteX23" fmla="*/ 268121 w 1110547"/>
                <a:gd name="connsiteY23" fmla="*/ 81824 h 1985908"/>
                <a:gd name="connsiteX24" fmla="*/ 89927 w 1110547"/>
                <a:gd name="connsiteY24" fmla="*/ 272717 h 1985908"/>
                <a:gd name="connsiteX25" fmla="*/ 120602 w 1110547"/>
                <a:gd name="connsiteY25" fmla="*/ 547184 h 1985908"/>
                <a:gd name="connsiteX26" fmla="*/ 377094 w 1110547"/>
                <a:gd name="connsiteY26" fmla="*/ 960407 h 1985908"/>
                <a:gd name="connsiteX27" fmla="*/ 482132 w 1110547"/>
                <a:gd name="connsiteY27" fmla="*/ 1272659 h 1985908"/>
                <a:gd name="connsiteX28" fmla="*/ 559670 w 1110547"/>
                <a:gd name="connsiteY28" fmla="*/ 1660796 h 1985908"/>
                <a:gd name="connsiteX29" fmla="*/ 596248 w 1110547"/>
                <a:gd name="connsiteY29" fmla="*/ 1882364 h 1985908"/>
                <a:gd name="connsiteX30" fmla="*/ 748596 w 1110547"/>
                <a:gd name="connsiteY30" fmla="*/ 1951584 h 1985908"/>
                <a:gd name="connsiteX31" fmla="*/ 852426 w 1110547"/>
                <a:gd name="connsiteY31" fmla="*/ 1889475 h 1985908"/>
                <a:gd name="connsiteX32" fmla="*/ 911229 w 1110547"/>
                <a:gd name="connsiteY32" fmla="*/ 1811044 h 1985908"/>
                <a:gd name="connsiteX33" fmla="*/ 926449 w 1110547"/>
                <a:gd name="connsiteY33" fmla="*/ 1841561 h 1985908"/>
                <a:gd name="connsiteX34" fmla="*/ 874336 w 1110547"/>
                <a:gd name="connsiteY34" fmla="*/ 1909732 h 1985908"/>
                <a:gd name="connsiteX35" fmla="*/ 800288 w 1110547"/>
                <a:gd name="connsiteY35" fmla="*/ 1973048 h 1985908"/>
                <a:gd name="connsiteX36" fmla="*/ 709603 w 1110547"/>
                <a:gd name="connsiteY36" fmla="*/ 1980605 h 1985908"/>
                <a:gd name="connsiteX37" fmla="*/ 608633 w 1110547"/>
                <a:gd name="connsiteY37" fmla="*/ 1934502 h 1985908"/>
                <a:gd name="connsiteX0" fmla="*/ 608631 w 1110545"/>
                <a:gd name="connsiteY0" fmla="*/ 1934349 h 1985755"/>
                <a:gd name="connsiteX1" fmla="*/ 528233 w 1110545"/>
                <a:gd name="connsiteY1" fmla="*/ 1805119 h 1985755"/>
                <a:gd name="connsiteX2" fmla="*/ 475334 w 1110545"/>
                <a:gd name="connsiteY2" fmla="*/ 1391004 h 1985755"/>
                <a:gd name="connsiteX3" fmla="*/ 278851 w 1110545"/>
                <a:gd name="connsiteY3" fmla="*/ 877126 h 1985755"/>
                <a:gd name="connsiteX4" fmla="*/ 76779 w 1110545"/>
                <a:gd name="connsiteY4" fmla="*/ 603106 h 1985755"/>
                <a:gd name="connsiteX5" fmla="*/ 2 w 1110545"/>
                <a:gd name="connsiteY5" fmla="*/ 338610 h 1985755"/>
                <a:gd name="connsiteX6" fmla="*/ 74811 w 1110545"/>
                <a:gd name="connsiteY6" fmla="*/ 85607 h 1985755"/>
                <a:gd name="connsiteX7" fmla="*/ 309079 w 1110545"/>
                <a:gd name="connsiteY7" fmla="*/ 512 h 1985755"/>
                <a:gd name="connsiteX8" fmla="*/ 626474 w 1110545"/>
                <a:gd name="connsiteY8" fmla="*/ 121424 h 1985755"/>
                <a:gd name="connsiteX9" fmla="*/ 853185 w 1110545"/>
                <a:gd name="connsiteY9" fmla="*/ 453933 h 1985755"/>
                <a:gd name="connsiteX10" fmla="*/ 913641 w 1110545"/>
                <a:gd name="connsiteY10" fmla="*/ 824227 h 1985755"/>
                <a:gd name="connsiteX11" fmla="*/ 974071 w 1110545"/>
                <a:gd name="connsiteY11" fmla="*/ 1295308 h 1985755"/>
                <a:gd name="connsiteX12" fmla="*/ 1064782 w 1110545"/>
                <a:gd name="connsiteY12" fmla="*/ 1481688 h 1985755"/>
                <a:gd name="connsiteX13" fmla="*/ 1110124 w 1110545"/>
                <a:gd name="connsiteY13" fmla="*/ 1593522 h 1985755"/>
                <a:gd name="connsiteX14" fmla="*/ 1079450 w 1110545"/>
                <a:gd name="connsiteY14" fmla="*/ 1743455 h 1985755"/>
                <a:gd name="connsiteX15" fmla="*/ 958983 w 1110545"/>
                <a:gd name="connsiteY15" fmla="*/ 1799083 h 1985755"/>
                <a:gd name="connsiteX16" fmla="*/ 945391 w 1110545"/>
                <a:gd name="connsiteY16" fmla="*/ 1781109 h 1985755"/>
                <a:gd name="connsiteX17" fmla="*/ 1044078 w 1110545"/>
                <a:gd name="connsiteY17" fmla="*/ 1710813 h 1985755"/>
                <a:gd name="connsiteX18" fmla="*/ 1077482 w 1110545"/>
                <a:gd name="connsiteY18" fmla="*/ 1573265 h 1985755"/>
                <a:gd name="connsiteX19" fmla="*/ 955493 w 1110545"/>
                <a:gd name="connsiteY19" fmla="*/ 1350175 h 1985755"/>
                <a:gd name="connsiteX20" fmla="*/ 907606 w 1110545"/>
                <a:gd name="connsiteY20" fmla="*/ 1105044 h 1985755"/>
                <a:gd name="connsiteX21" fmla="*/ 808289 w 1110545"/>
                <a:gd name="connsiteY21" fmla="*/ 499275 h 1985755"/>
                <a:gd name="connsiteX22" fmla="*/ 534137 w 1110545"/>
                <a:gd name="connsiteY22" fmla="*/ 131710 h 1985755"/>
                <a:gd name="connsiteX23" fmla="*/ 268119 w 1110545"/>
                <a:gd name="connsiteY23" fmla="*/ 81671 h 1985755"/>
                <a:gd name="connsiteX24" fmla="*/ 89925 w 1110545"/>
                <a:gd name="connsiteY24" fmla="*/ 272564 h 1985755"/>
                <a:gd name="connsiteX25" fmla="*/ 120600 w 1110545"/>
                <a:gd name="connsiteY25" fmla="*/ 547031 h 1985755"/>
                <a:gd name="connsiteX26" fmla="*/ 377092 w 1110545"/>
                <a:gd name="connsiteY26" fmla="*/ 960254 h 1985755"/>
                <a:gd name="connsiteX27" fmla="*/ 482130 w 1110545"/>
                <a:gd name="connsiteY27" fmla="*/ 1272506 h 1985755"/>
                <a:gd name="connsiteX28" fmla="*/ 559668 w 1110545"/>
                <a:gd name="connsiteY28" fmla="*/ 1660643 h 1985755"/>
                <a:gd name="connsiteX29" fmla="*/ 596246 w 1110545"/>
                <a:gd name="connsiteY29" fmla="*/ 1882211 h 1985755"/>
                <a:gd name="connsiteX30" fmla="*/ 748594 w 1110545"/>
                <a:gd name="connsiteY30" fmla="*/ 1951431 h 1985755"/>
                <a:gd name="connsiteX31" fmla="*/ 852424 w 1110545"/>
                <a:gd name="connsiteY31" fmla="*/ 1889322 h 1985755"/>
                <a:gd name="connsiteX32" fmla="*/ 911227 w 1110545"/>
                <a:gd name="connsiteY32" fmla="*/ 1810891 h 1985755"/>
                <a:gd name="connsiteX33" fmla="*/ 926447 w 1110545"/>
                <a:gd name="connsiteY33" fmla="*/ 1841408 h 1985755"/>
                <a:gd name="connsiteX34" fmla="*/ 874334 w 1110545"/>
                <a:gd name="connsiteY34" fmla="*/ 1909579 h 1985755"/>
                <a:gd name="connsiteX35" fmla="*/ 800286 w 1110545"/>
                <a:gd name="connsiteY35" fmla="*/ 1972895 h 1985755"/>
                <a:gd name="connsiteX36" fmla="*/ 709601 w 1110545"/>
                <a:gd name="connsiteY36" fmla="*/ 1980452 h 1985755"/>
                <a:gd name="connsiteX37" fmla="*/ 608631 w 1110545"/>
                <a:gd name="connsiteY37" fmla="*/ 1934349 h 1985755"/>
                <a:gd name="connsiteX0" fmla="*/ 608665 w 1110579"/>
                <a:gd name="connsiteY0" fmla="*/ 1935706 h 1987112"/>
                <a:gd name="connsiteX1" fmla="*/ 528267 w 1110579"/>
                <a:gd name="connsiteY1" fmla="*/ 1806476 h 1987112"/>
                <a:gd name="connsiteX2" fmla="*/ 475368 w 1110579"/>
                <a:gd name="connsiteY2" fmla="*/ 1392361 h 1987112"/>
                <a:gd name="connsiteX3" fmla="*/ 278885 w 1110579"/>
                <a:gd name="connsiteY3" fmla="*/ 878483 h 1987112"/>
                <a:gd name="connsiteX4" fmla="*/ 76813 w 1110579"/>
                <a:gd name="connsiteY4" fmla="*/ 604463 h 1987112"/>
                <a:gd name="connsiteX5" fmla="*/ 36 w 1110579"/>
                <a:gd name="connsiteY5" fmla="*/ 339967 h 1987112"/>
                <a:gd name="connsiteX6" fmla="*/ 84370 w 1110579"/>
                <a:gd name="connsiteY6" fmla="*/ 64739 h 1987112"/>
                <a:gd name="connsiteX7" fmla="*/ 309113 w 1110579"/>
                <a:gd name="connsiteY7" fmla="*/ 1869 h 1987112"/>
                <a:gd name="connsiteX8" fmla="*/ 626508 w 1110579"/>
                <a:gd name="connsiteY8" fmla="*/ 122781 h 1987112"/>
                <a:gd name="connsiteX9" fmla="*/ 853219 w 1110579"/>
                <a:gd name="connsiteY9" fmla="*/ 455290 h 1987112"/>
                <a:gd name="connsiteX10" fmla="*/ 913675 w 1110579"/>
                <a:gd name="connsiteY10" fmla="*/ 825584 h 1987112"/>
                <a:gd name="connsiteX11" fmla="*/ 974105 w 1110579"/>
                <a:gd name="connsiteY11" fmla="*/ 1296665 h 1987112"/>
                <a:gd name="connsiteX12" fmla="*/ 1064816 w 1110579"/>
                <a:gd name="connsiteY12" fmla="*/ 1483045 h 1987112"/>
                <a:gd name="connsiteX13" fmla="*/ 1110158 w 1110579"/>
                <a:gd name="connsiteY13" fmla="*/ 1594879 h 1987112"/>
                <a:gd name="connsiteX14" fmla="*/ 1079484 w 1110579"/>
                <a:gd name="connsiteY14" fmla="*/ 1744812 h 1987112"/>
                <a:gd name="connsiteX15" fmla="*/ 959017 w 1110579"/>
                <a:gd name="connsiteY15" fmla="*/ 1800440 h 1987112"/>
                <a:gd name="connsiteX16" fmla="*/ 945425 w 1110579"/>
                <a:gd name="connsiteY16" fmla="*/ 1782466 h 1987112"/>
                <a:gd name="connsiteX17" fmla="*/ 1044112 w 1110579"/>
                <a:gd name="connsiteY17" fmla="*/ 1712170 h 1987112"/>
                <a:gd name="connsiteX18" fmla="*/ 1077516 w 1110579"/>
                <a:gd name="connsiteY18" fmla="*/ 1574622 h 1987112"/>
                <a:gd name="connsiteX19" fmla="*/ 955527 w 1110579"/>
                <a:gd name="connsiteY19" fmla="*/ 1351532 h 1987112"/>
                <a:gd name="connsiteX20" fmla="*/ 907640 w 1110579"/>
                <a:gd name="connsiteY20" fmla="*/ 1106401 h 1987112"/>
                <a:gd name="connsiteX21" fmla="*/ 808323 w 1110579"/>
                <a:gd name="connsiteY21" fmla="*/ 500632 h 1987112"/>
                <a:gd name="connsiteX22" fmla="*/ 534171 w 1110579"/>
                <a:gd name="connsiteY22" fmla="*/ 133067 h 1987112"/>
                <a:gd name="connsiteX23" fmla="*/ 268153 w 1110579"/>
                <a:gd name="connsiteY23" fmla="*/ 83028 h 1987112"/>
                <a:gd name="connsiteX24" fmla="*/ 89959 w 1110579"/>
                <a:gd name="connsiteY24" fmla="*/ 273921 h 1987112"/>
                <a:gd name="connsiteX25" fmla="*/ 120634 w 1110579"/>
                <a:gd name="connsiteY25" fmla="*/ 548388 h 1987112"/>
                <a:gd name="connsiteX26" fmla="*/ 377126 w 1110579"/>
                <a:gd name="connsiteY26" fmla="*/ 961611 h 1987112"/>
                <a:gd name="connsiteX27" fmla="*/ 482164 w 1110579"/>
                <a:gd name="connsiteY27" fmla="*/ 1273863 h 1987112"/>
                <a:gd name="connsiteX28" fmla="*/ 559702 w 1110579"/>
                <a:gd name="connsiteY28" fmla="*/ 1662000 h 1987112"/>
                <a:gd name="connsiteX29" fmla="*/ 596280 w 1110579"/>
                <a:gd name="connsiteY29" fmla="*/ 1883568 h 1987112"/>
                <a:gd name="connsiteX30" fmla="*/ 748628 w 1110579"/>
                <a:gd name="connsiteY30" fmla="*/ 1952788 h 1987112"/>
                <a:gd name="connsiteX31" fmla="*/ 852458 w 1110579"/>
                <a:gd name="connsiteY31" fmla="*/ 1890679 h 1987112"/>
                <a:gd name="connsiteX32" fmla="*/ 911261 w 1110579"/>
                <a:gd name="connsiteY32" fmla="*/ 1812248 h 1987112"/>
                <a:gd name="connsiteX33" fmla="*/ 926481 w 1110579"/>
                <a:gd name="connsiteY33" fmla="*/ 1842765 h 1987112"/>
                <a:gd name="connsiteX34" fmla="*/ 874368 w 1110579"/>
                <a:gd name="connsiteY34" fmla="*/ 1910936 h 1987112"/>
                <a:gd name="connsiteX35" fmla="*/ 800320 w 1110579"/>
                <a:gd name="connsiteY35" fmla="*/ 1974252 h 1987112"/>
                <a:gd name="connsiteX36" fmla="*/ 709635 w 1110579"/>
                <a:gd name="connsiteY36" fmla="*/ 1981809 h 1987112"/>
                <a:gd name="connsiteX37" fmla="*/ 608665 w 1110579"/>
                <a:gd name="connsiteY37" fmla="*/ 1935706 h 1987112"/>
                <a:gd name="connsiteX0" fmla="*/ 608665 w 1110579"/>
                <a:gd name="connsiteY0" fmla="*/ 1936343 h 1987749"/>
                <a:gd name="connsiteX1" fmla="*/ 528267 w 1110579"/>
                <a:gd name="connsiteY1" fmla="*/ 1807113 h 1987749"/>
                <a:gd name="connsiteX2" fmla="*/ 475368 w 1110579"/>
                <a:gd name="connsiteY2" fmla="*/ 1392998 h 1987749"/>
                <a:gd name="connsiteX3" fmla="*/ 278885 w 1110579"/>
                <a:gd name="connsiteY3" fmla="*/ 879120 h 1987749"/>
                <a:gd name="connsiteX4" fmla="*/ 76813 w 1110579"/>
                <a:gd name="connsiteY4" fmla="*/ 605100 h 1987749"/>
                <a:gd name="connsiteX5" fmla="*/ 36 w 1110579"/>
                <a:gd name="connsiteY5" fmla="*/ 331079 h 1987749"/>
                <a:gd name="connsiteX6" fmla="*/ 84370 w 1110579"/>
                <a:gd name="connsiteY6" fmla="*/ 65376 h 1987749"/>
                <a:gd name="connsiteX7" fmla="*/ 309113 w 1110579"/>
                <a:gd name="connsiteY7" fmla="*/ 2506 h 1987749"/>
                <a:gd name="connsiteX8" fmla="*/ 626508 w 1110579"/>
                <a:gd name="connsiteY8" fmla="*/ 123418 h 1987749"/>
                <a:gd name="connsiteX9" fmla="*/ 853219 w 1110579"/>
                <a:gd name="connsiteY9" fmla="*/ 455927 h 1987749"/>
                <a:gd name="connsiteX10" fmla="*/ 913675 w 1110579"/>
                <a:gd name="connsiteY10" fmla="*/ 826221 h 1987749"/>
                <a:gd name="connsiteX11" fmla="*/ 974105 w 1110579"/>
                <a:gd name="connsiteY11" fmla="*/ 1297302 h 1987749"/>
                <a:gd name="connsiteX12" fmla="*/ 1064816 w 1110579"/>
                <a:gd name="connsiteY12" fmla="*/ 1483682 h 1987749"/>
                <a:gd name="connsiteX13" fmla="*/ 1110158 w 1110579"/>
                <a:gd name="connsiteY13" fmla="*/ 1595516 h 1987749"/>
                <a:gd name="connsiteX14" fmla="*/ 1079484 w 1110579"/>
                <a:gd name="connsiteY14" fmla="*/ 1745449 h 1987749"/>
                <a:gd name="connsiteX15" fmla="*/ 959017 w 1110579"/>
                <a:gd name="connsiteY15" fmla="*/ 1801077 h 1987749"/>
                <a:gd name="connsiteX16" fmla="*/ 945425 w 1110579"/>
                <a:gd name="connsiteY16" fmla="*/ 1783103 h 1987749"/>
                <a:gd name="connsiteX17" fmla="*/ 1044112 w 1110579"/>
                <a:gd name="connsiteY17" fmla="*/ 1712807 h 1987749"/>
                <a:gd name="connsiteX18" fmla="*/ 1077516 w 1110579"/>
                <a:gd name="connsiteY18" fmla="*/ 1575259 h 1987749"/>
                <a:gd name="connsiteX19" fmla="*/ 955527 w 1110579"/>
                <a:gd name="connsiteY19" fmla="*/ 1352169 h 1987749"/>
                <a:gd name="connsiteX20" fmla="*/ 907640 w 1110579"/>
                <a:gd name="connsiteY20" fmla="*/ 1107038 h 1987749"/>
                <a:gd name="connsiteX21" fmla="*/ 808323 w 1110579"/>
                <a:gd name="connsiteY21" fmla="*/ 501269 h 1987749"/>
                <a:gd name="connsiteX22" fmla="*/ 534171 w 1110579"/>
                <a:gd name="connsiteY22" fmla="*/ 133704 h 1987749"/>
                <a:gd name="connsiteX23" fmla="*/ 268153 w 1110579"/>
                <a:gd name="connsiteY23" fmla="*/ 83665 h 1987749"/>
                <a:gd name="connsiteX24" fmla="*/ 89959 w 1110579"/>
                <a:gd name="connsiteY24" fmla="*/ 274558 h 1987749"/>
                <a:gd name="connsiteX25" fmla="*/ 120634 w 1110579"/>
                <a:gd name="connsiteY25" fmla="*/ 549025 h 1987749"/>
                <a:gd name="connsiteX26" fmla="*/ 377126 w 1110579"/>
                <a:gd name="connsiteY26" fmla="*/ 962248 h 1987749"/>
                <a:gd name="connsiteX27" fmla="*/ 482164 w 1110579"/>
                <a:gd name="connsiteY27" fmla="*/ 1274500 h 1987749"/>
                <a:gd name="connsiteX28" fmla="*/ 559702 w 1110579"/>
                <a:gd name="connsiteY28" fmla="*/ 1662637 h 1987749"/>
                <a:gd name="connsiteX29" fmla="*/ 596280 w 1110579"/>
                <a:gd name="connsiteY29" fmla="*/ 1884205 h 1987749"/>
                <a:gd name="connsiteX30" fmla="*/ 748628 w 1110579"/>
                <a:gd name="connsiteY30" fmla="*/ 1953425 h 1987749"/>
                <a:gd name="connsiteX31" fmla="*/ 852458 w 1110579"/>
                <a:gd name="connsiteY31" fmla="*/ 1891316 h 1987749"/>
                <a:gd name="connsiteX32" fmla="*/ 911261 w 1110579"/>
                <a:gd name="connsiteY32" fmla="*/ 1812885 h 1987749"/>
                <a:gd name="connsiteX33" fmla="*/ 926481 w 1110579"/>
                <a:gd name="connsiteY33" fmla="*/ 1843402 h 1987749"/>
                <a:gd name="connsiteX34" fmla="*/ 874368 w 1110579"/>
                <a:gd name="connsiteY34" fmla="*/ 1911573 h 1987749"/>
                <a:gd name="connsiteX35" fmla="*/ 800320 w 1110579"/>
                <a:gd name="connsiteY35" fmla="*/ 1974889 h 1987749"/>
                <a:gd name="connsiteX36" fmla="*/ 709635 w 1110579"/>
                <a:gd name="connsiteY36" fmla="*/ 1982446 h 1987749"/>
                <a:gd name="connsiteX37" fmla="*/ 608665 w 1110579"/>
                <a:gd name="connsiteY37" fmla="*/ 1936343 h 1987749"/>
                <a:gd name="connsiteX0" fmla="*/ 608665 w 1110579"/>
                <a:gd name="connsiteY0" fmla="*/ 1935308 h 1986714"/>
                <a:gd name="connsiteX1" fmla="*/ 528267 w 1110579"/>
                <a:gd name="connsiteY1" fmla="*/ 1806078 h 1986714"/>
                <a:gd name="connsiteX2" fmla="*/ 475368 w 1110579"/>
                <a:gd name="connsiteY2" fmla="*/ 1391963 h 1986714"/>
                <a:gd name="connsiteX3" fmla="*/ 278885 w 1110579"/>
                <a:gd name="connsiteY3" fmla="*/ 878085 h 1986714"/>
                <a:gd name="connsiteX4" fmla="*/ 76813 w 1110579"/>
                <a:gd name="connsiteY4" fmla="*/ 604065 h 1986714"/>
                <a:gd name="connsiteX5" fmla="*/ 36 w 1110579"/>
                <a:gd name="connsiteY5" fmla="*/ 330044 h 1986714"/>
                <a:gd name="connsiteX6" fmla="*/ 84370 w 1110579"/>
                <a:gd name="connsiteY6" fmla="*/ 64341 h 1986714"/>
                <a:gd name="connsiteX7" fmla="*/ 309113 w 1110579"/>
                <a:gd name="connsiteY7" fmla="*/ 1471 h 1986714"/>
                <a:gd name="connsiteX8" fmla="*/ 626508 w 1110579"/>
                <a:gd name="connsiteY8" fmla="*/ 122383 h 1986714"/>
                <a:gd name="connsiteX9" fmla="*/ 853219 w 1110579"/>
                <a:gd name="connsiteY9" fmla="*/ 454892 h 1986714"/>
                <a:gd name="connsiteX10" fmla="*/ 913675 w 1110579"/>
                <a:gd name="connsiteY10" fmla="*/ 825186 h 1986714"/>
                <a:gd name="connsiteX11" fmla="*/ 974105 w 1110579"/>
                <a:gd name="connsiteY11" fmla="*/ 1296267 h 1986714"/>
                <a:gd name="connsiteX12" fmla="*/ 1064816 w 1110579"/>
                <a:gd name="connsiteY12" fmla="*/ 1482647 h 1986714"/>
                <a:gd name="connsiteX13" fmla="*/ 1110158 w 1110579"/>
                <a:gd name="connsiteY13" fmla="*/ 1594481 h 1986714"/>
                <a:gd name="connsiteX14" fmla="*/ 1079484 w 1110579"/>
                <a:gd name="connsiteY14" fmla="*/ 1744414 h 1986714"/>
                <a:gd name="connsiteX15" fmla="*/ 959017 w 1110579"/>
                <a:gd name="connsiteY15" fmla="*/ 1800042 h 1986714"/>
                <a:gd name="connsiteX16" fmla="*/ 945425 w 1110579"/>
                <a:gd name="connsiteY16" fmla="*/ 1782068 h 1986714"/>
                <a:gd name="connsiteX17" fmla="*/ 1044112 w 1110579"/>
                <a:gd name="connsiteY17" fmla="*/ 1711772 h 1986714"/>
                <a:gd name="connsiteX18" fmla="*/ 1077516 w 1110579"/>
                <a:gd name="connsiteY18" fmla="*/ 1574224 h 1986714"/>
                <a:gd name="connsiteX19" fmla="*/ 955527 w 1110579"/>
                <a:gd name="connsiteY19" fmla="*/ 1351134 h 1986714"/>
                <a:gd name="connsiteX20" fmla="*/ 907640 w 1110579"/>
                <a:gd name="connsiteY20" fmla="*/ 1106003 h 1986714"/>
                <a:gd name="connsiteX21" fmla="*/ 808323 w 1110579"/>
                <a:gd name="connsiteY21" fmla="*/ 500234 h 1986714"/>
                <a:gd name="connsiteX22" fmla="*/ 534171 w 1110579"/>
                <a:gd name="connsiteY22" fmla="*/ 132669 h 1986714"/>
                <a:gd name="connsiteX23" fmla="*/ 268153 w 1110579"/>
                <a:gd name="connsiteY23" fmla="*/ 82630 h 1986714"/>
                <a:gd name="connsiteX24" fmla="*/ 89959 w 1110579"/>
                <a:gd name="connsiteY24" fmla="*/ 273523 h 1986714"/>
                <a:gd name="connsiteX25" fmla="*/ 120634 w 1110579"/>
                <a:gd name="connsiteY25" fmla="*/ 547990 h 1986714"/>
                <a:gd name="connsiteX26" fmla="*/ 377126 w 1110579"/>
                <a:gd name="connsiteY26" fmla="*/ 961213 h 1986714"/>
                <a:gd name="connsiteX27" fmla="*/ 482164 w 1110579"/>
                <a:gd name="connsiteY27" fmla="*/ 1273465 h 1986714"/>
                <a:gd name="connsiteX28" fmla="*/ 559702 w 1110579"/>
                <a:gd name="connsiteY28" fmla="*/ 1661602 h 1986714"/>
                <a:gd name="connsiteX29" fmla="*/ 596280 w 1110579"/>
                <a:gd name="connsiteY29" fmla="*/ 1883170 h 1986714"/>
                <a:gd name="connsiteX30" fmla="*/ 748628 w 1110579"/>
                <a:gd name="connsiteY30" fmla="*/ 1952390 h 1986714"/>
                <a:gd name="connsiteX31" fmla="*/ 852458 w 1110579"/>
                <a:gd name="connsiteY31" fmla="*/ 1890281 h 1986714"/>
                <a:gd name="connsiteX32" fmla="*/ 911261 w 1110579"/>
                <a:gd name="connsiteY32" fmla="*/ 1811850 h 1986714"/>
                <a:gd name="connsiteX33" fmla="*/ 926481 w 1110579"/>
                <a:gd name="connsiteY33" fmla="*/ 1842367 h 1986714"/>
                <a:gd name="connsiteX34" fmla="*/ 874368 w 1110579"/>
                <a:gd name="connsiteY34" fmla="*/ 1910538 h 1986714"/>
                <a:gd name="connsiteX35" fmla="*/ 800320 w 1110579"/>
                <a:gd name="connsiteY35" fmla="*/ 1973854 h 1986714"/>
                <a:gd name="connsiteX36" fmla="*/ 709635 w 1110579"/>
                <a:gd name="connsiteY36" fmla="*/ 1981411 h 1986714"/>
                <a:gd name="connsiteX37" fmla="*/ 608665 w 1110579"/>
                <a:gd name="connsiteY37" fmla="*/ 1935308 h 1986714"/>
                <a:gd name="connsiteX0" fmla="*/ 608665 w 1110579"/>
                <a:gd name="connsiteY0" fmla="*/ 1935308 h 1986714"/>
                <a:gd name="connsiteX1" fmla="*/ 528267 w 1110579"/>
                <a:gd name="connsiteY1" fmla="*/ 1806078 h 1986714"/>
                <a:gd name="connsiteX2" fmla="*/ 475368 w 1110579"/>
                <a:gd name="connsiteY2" fmla="*/ 1391963 h 1986714"/>
                <a:gd name="connsiteX3" fmla="*/ 278885 w 1110579"/>
                <a:gd name="connsiteY3" fmla="*/ 878085 h 1986714"/>
                <a:gd name="connsiteX4" fmla="*/ 76813 w 1110579"/>
                <a:gd name="connsiteY4" fmla="*/ 604065 h 1986714"/>
                <a:gd name="connsiteX5" fmla="*/ 36 w 1110579"/>
                <a:gd name="connsiteY5" fmla="*/ 330044 h 1986714"/>
                <a:gd name="connsiteX6" fmla="*/ 84370 w 1110579"/>
                <a:gd name="connsiteY6" fmla="*/ 64341 h 1986714"/>
                <a:gd name="connsiteX7" fmla="*/ 309113 w 1110579"/>
                <a:gd name="connsiteY7" fmla="*/ 1471 h 1986714"/>
                <a:gd name="connsiteX8" fmla="*/ 626508 w 1110579"/>
                <a:gd name="connsiteY8" fmla="*/ 122383 h 1986714"/>
                <a:gd name="connsiteX9" fmla="*/ 853219 w 1110579"/>
                <a:gd name="connsiteY9" fmla="*/ 454892 h 1986714"/>
                <a:gd name="connsiteX10" fmla="*/ 913675 w 1110579"/>
                <a:gd name="connsiteY10" fmla="*/ 825186 h 1986714"/>
                <a:gd name="connsiteX11" fmla="*/ 974105 w 1110579"/>
                <a:gd name="connsiteY11" fmla="*/ 1296267 h 1986714"/>
                <a:gd name="connsiteX12" fmla="*/ 1064816 w 1110579"/>
                <a:gd name="connsiteY12" fmla="*/ 1482647 h 1986714"/>
                <a:gd name="connsiteX13" fmla="*/ 1110158 w 1110579"/>
                <a:gd name="connsiteY13" fmla="*/ 1594481 h 1986714"/>
                <a:gd name="connsiteX14" fmla="*/ 1079484 w 1110579"/>
                <a:gd name="connsiteY14" fmla="*/ 1744414 h 1986714"/>
                <a:gd name="connsiteX15" fmla="*/ 959017 w 1110579"/>
                <a:gd name="connsiteY15" fmla="*/ 1800042 h 1986714"/>
                <a:gd name="connsiteX16" fmla="*/ 945425 w 1110579"/>
                <a:gd name="connsiteY16" fmla="*/ 1782068 h 1986714"/>
                <a:gd name="connsiteX17" fmla="*/ 1044112 w 1110579"/>
                <a:gd name="connsiteY17" fmla="*/ 1711772 h 1986714"/>
                <a:gd name="connsiteX18" fmla="*/ 1077516 w 1110579"/>
                <a:gd name="connsiteY18" fmla="*/ 1574224 h 1986714"/>
                <a:gd name="connsiteX19" fmla="*/ 955527 w 1110579"/>
                <a:gd name="connsiteY19" fmla="*/ 1351134 h 1986714"/>
                <a:gd name="connsiteX20" fmla="*/ 907640 w 1110579"/>
                <a:gd name="connsiteY20" fmla="*/ 1106003 h 1986714"/>
                <a:gd name="connsiteX21" fmla="*/ 808323 w 1110579"/>
                <a:gd name="connsiteY21" fmla="*/ 500234 h 1986714"/>
                <a:gd name="connsiteX22" fmla="*/ 534171 w 1110579"/>
                <a:gd name="connsiteY22" fmla="*/ 132669 h 1986714"/>
                <a:gd name="connsiteX23" fmla="*/ 268153 w 1110579"/>
                <a:gd name="connsiteY23" fmla="*/ 82630 h 1986714"/>
                <a:gd name="connsiteX24" fmla="*/ 89959 w 1110579"/>
                <a:gd name="connsiteY24" fmla="*/ 273523 h 1986714"/>
                <a:gd name="connsiteX25" fmla="*/ 120634 w 1110579"/>
                <a:gd name="connsiteY25" fmla="*/ 547990 h 1986714"/>
                <a:gd name="connsiteX26" fmla="*/ 377126 w 1110579"/>
                <a:gd name="connsiteY26" fmla="*/ 961213 h 1986714"/>
                <a:gd name="connsiteX27" fmla="*/ 482164 w 1110579"/>
                <a:gd name="connsiteY27" fmla="*/ 1273465 h 1986714"/>
                <a:gd name="connsiteX28" fmla="*/ 559702 w 1110579"/>
                <a:gd name="connsiteY28" fmla="*/ 1661602 h 1986714"/>
                <a:gd name="connsiteX29" fmla="*/ 596280 w 1110579"/>
                <a:gd name="connsiteY29" fmla="*/ 1883170 h 1986714"/>
                <a:gd name="connsiteX30" fmla="*/ 748628 w 1110579"/>
                <a:gd name="connsiteY30" fmla="*/ 1952390 h 1986714"/>
                <a:gd name="connsiteX31" fmla="*/ 852458 w 1110579"/>
                <a:gd name="connsiteY31" fmla="*/ 1890281 h 1986714"/>
                <a:gd name="connsiteX32" fmla="*/ 911261 w 1110579"/>
                <a:gd name="connsiteY32" fmla="*/ 1811850 h 1986714"/>
                <a:gd name="connsiteX33" fmla="*/ 926481 w 1110579"/>
                <a:gd name="connsiteY33" fmla="*/ 1842367 h 1986714"/>
                <a:gd name="connsiteX34" fmla="*/ 874368 w 1110579"/>
                <a:gd name="connsiteY34" fmla="*/ 1910538 h 1986714"/>
                <a:gd name="connsiteX35" fmla="*/ 800320 w 1110579"/>
                <a:gd name="connsiteY35" fmla="*/ 1973854 h 1986714"/>
                <a:gd name="connsiteX36" fmla="*/ 709635 w 1110579"/>
                <a:gd name="connsiteY36" fmla="*/ 1981411 h 1986714"/>
                <a:gd name="connsiteX37" fmla="*/ 608665 w 1110579"/>
                <a:gd name="connsiteY37" fmla="*/ 1935308 h 1986714"/>
                <a:gd name="connsiteX0" fmla="*/ 608665 w 1110579"/>
                <a:gd name="connsiteY0" fmla="*/ 1935308 h 1986714"/>
                <a:gd name="connsiteX1" fmla="*/ 528267 w 1110579"/>
                <a:gd name="connsiteY1" fmla="*/ 1806078 h 1986714"/>
                <a:gd name="connsiteX2" fmla="*/ 475368 w 1110579"/>
                <a:gd name="connsiteY2" fmla="*/ 1391963 h 1986714"/>
                <a:gd name="connsiteX3" fmla="*/ 278885 w 1110579"/>
                <a:gd name="connsiteY3" fmla="*/ 878085 h 1986714"/>
                <a:gd name="connsiteX4" fmla="*/ 76813 w 1110579"/>
                <a:gd name="connsiteY4" fmla="*/ 604065 h 1986714"/>
                <a:gd name="connsiteX5" fmla="*/ 36 w 1110579"/>
                <a:gd name="connsiteY5" fmla="*/ 330044 h 1986714"/>
                <a:gd name="connsiteX6" fmla="*/ 84370 w 1110579"/>
                <a:gd name="connsiteY6" fmla="*/ 64341 h 1986714"/>
                <a:gd name="connsiteX7" fmla="*/ 309113 w 1110579"/>
                <a:gd name="connsiteY7" fmla="*/ 1471 h 1986714"/>
                <a:gd name="connsiteX8" fmla="*/ 626508 w 1110579"/>
                <a:gd name="connsiteY8" fmla="*/ 122383 h 1986714"/>
                <a:gd name="connsiteX9" fmla="*/ 853219 w 1110579"/>
                <a:gd name="connsiteY9" fmla="*/ 454892 h 1986714"/>
                <a:gd name="connsiteX10" fmla="*/ 913675 w 1110579"/>
                <a:gd name="connsiteY10" fmla="*/ 825186 h 1986714"/>
                <a:gd name="connsiteX11" fmla="*/ 974105 w 1110579"/>
                <a:gd name="connsiteY11" fmla="*/ 1296267 h 1986714"/>
                <a:gd name="connsiteX12" fmla="*/ 1064816 w 1110579"/>
                <a:gd name="connsiteY12" fmla="*/ 1482647 h 1986714"/>
                <a:gd name="connsiteX13" fmla="*/ 1110158 w 1110579"/>
                <a:gd name="connsiteY13" fmla="*/ 1594481 h 1986714"/>
                <a:gd name="connsiteX14" fmla="*/ 1079484 w 1110579"/>
                <a:gd name="connsiteY14" fmla="*/ 1744414 h 1986714"/>
                <a:gd name="connsiteX15" fmla="*/ 959017 w 1110579"/>
                <a:gd name="connsiteY15" fmla="*/ 1800042 h 1986714"/>
                <a:gd name="connsiteX16" fmla="*/ 945425 w 1110579"/>
                <a:gd name="connsiteY16" fmla="*/ 1782068 h 1986714"/>
                <a:gd name="connsiteX17" fmla="*/ 1044112 w 1110579"/>
                <a:gd name="connsiteY17" fmla="*/ 1711772 h 1986714"/>
                <a:gd name="connsiteX18" fmla="*/ 1077516 w 1110579"/>
                <a:gd name="connsiteY18" fmla="*/ 1574224 h 1986714"/>
                <a:gd name="connsiteX19" fmla="*/ 955527 w 1110579"/>
                <a:gd name="connsiteY19" fmla="*/ 1351134 h 1986714"/>
                <a:gd name="connsiteX20" fmla="*/ 907640 w 1110579"/>
                <a:gd name="connsiteY20" fmla="*/ 1106003 h 1986714"/>
                <a:gd name="connsiteX21" fmla="*/ 808323 w 1110579"/>
                <a:gd name="connsiteY21" fmla="*/ 500234 h 1986714"/>
                <a:gd name="connsiteX22" fmla="*/ 534171 w 1110579"/>
                <a:gd name="connsiteY22" fmla="*/ 132669 h 1986714"/>
                <a:gd name="connsiteX23" fmla="*/ 268153 w 1110579"/>
                <a:gd name="connsiteY23" fmla="*/ 82630 h 1986714"/>
                <a:gd name="connsiteX24" fmla="*/ 89959 w 1110579"/>
                <a:gd name="connsiteY24" fmla="*/ 273523 h 1986714"/>
                <a:gd name="connsiteX25" fmla="*/ 120634 w 1110579"/>
                <a:gd name="connsiteY25" fmla="*/ 547990 h 1986714"/>
                <a:gd name="connsiteX26" fmla="*/ 377126 w 1110579"/>
                <a:gd name="connsiteY26" fmla="*/ 961213 h 1986714"/>
                <a:gd name="connsiteX27" fmla="*/ 491689 w 1110579"/>
                <a:gd name="connsiteY27" fmla="*/ 1289340 h 1986714"/>
                <a:gd name="connsiteX28" fmla="*/ 559702 w 1110579"/>
                <a:gd name="connsiteY28" fmla="*/ 1661602 h 1986714"/>
                <a:gd name="connsiteX29" fmla="*/ 596280 w 1110579"/>
                <a:gd name="connsiteY29" fmla="*/ 1883170 h 1986714"/>
                <a:gd name="connsiteX30" fmla="*/ 748628 w 1110579"/>
                <a:gd name="connsiteY30" fmla="*/ 1952390 h 1986714"/>
                <a:gd name="connsiteX31" fmla="*/ 852458 w 1110579"/>
                <a:gd name="connsiteY31" fmla="*/ 1890281 h 1986714"/>
                <a:gd name="connsiteX32" fmla="*/ 911261 w 1110579"/>
                <a:gd name="connsiteY32" fmla="*/ 1811850 h 1986714"/>
                <a:gd name="connsiteX33" fmla="*/ 926481 w 1110579"/>
                <a:gd name="connsiteY33" fmla="*/ 1842367 h 1986714"/>
                <a:gd name="connsiteX34" fmla="*/ 874368 w 1110579"/>
                <a:gd name="connsiteY34" fmla="*/ 1910538 h 1986714"/>
                <a:gd name="connsiteX35" fmla="*/ 800320 w 1110579"/>
                <a:gd name="connsiteY35" fmla="*/ 1973854 h 1986714"/>
                <a:gd name="connsiteX36" fmla="*/ 709635 w 1110579"/>
                <a:gd name="connsiteY36" fmla="*/ 1981411 h 1986714"/>
                <a:gd name="connsiteX37" fmla="*/ 608665 w 1110579"/>
                <a:gd name="connsiteY37" fmla="*/ 1935308 h 1986714"/>
                <a:gd name="connsiteX0" fmla="*/ 608665 w 1110579"/>
                <a:gd name="connsiteY0" fmla="*/ 1935308 h 1986714"/>
                <a:gd name="connsiteX1" fmla="*/ 528267 w 1110579"/>
                <a:gd name="connsiteY1" fmla="*/ 1806078 h 1986714"/>
                <a:gd name="connsiteX2" fmla="*/ 475368 w 1110579"/>
                <a:gd name="connsiteY2" fmla="*/ 1391963 h 1986714"/>
                <a:gd name="connsiteX3" fmla="*/ 278885 w 1110579"/>
                <a:gd name="connsiteY3" fmla="*/ 878085 h 1986714"/>
                <a:gd name="connsiteX4" fmla="*/ 76813 w 1110579"/>
                <a:gd name="connsiteY4" fmla="*/ 604065 h 1986714"/>
                <a:gd name="connsiteX5" fmla="*/ 36 w 1110579"/>
                <a:gd name="connsiteY5" fmla="*/ 330044 h 1986714"/>
                <a:gd name="connsiteX6" fmla="*/ 84370 w 1110579"/>
                <a:gd name="connsiteY6" fmla="*/ 64341 h 1986714"/>
                <a:gd name="connsiteX7" fmla="*/ 309113 w 1110579"/>
                <a:gd name="connsiteY7" fmla="*/ 1471 h 1986714"/>
                <a:gd name="connsiteX8" fmla="*/ 626508 w 1110579"/>
                <a:gd name="connsiteY8" fmla="*/ 122383 h 1986714"/>
                <a:gd name="connsiteX9" fmla="*/ 853219 w 1110579"/>
                <a:gd name="connsiteY9" fmla="*/ 454892 h 1986714"/>
                <a:gd name="connsiteX10" fmla="*/ 913675 w 1110579"/>
                <a:gd name="connsiteY10" fmla="*/ 825186 h 1986714"/>
                <a:gd name="connsiteX11" fmla="*/ 974105 w 1110579"/>
                <a:gd name="connsiteY11" fmla="*/ 1296267 h 1986714"/>
                <a:gd name="connsiteX12" fmla="*/ 1064816 w 1110579"/>
                <a:gd name="connsiteY12" fmla="*/ 1482647 h 1986714"/>
                <a:gd name="connsiteX13" fmla="*/ 1110158 w 1110579"/>
                <a:gd name="connsiteY13" fmla="*/ 1594481 h 1986714"/>
                <a:gd name="connsiteX14" fmla="*/ 1079484 w 1110579"/>
                <a:gd name="connsiteY14" fmla="*/ 1744414 h 1986714"/>
                <a:gd name="connsiteX15" fmla="*/ 959017 w 1110579"/>
                <a:gd name="connsiteY15" fmla="*/ 1800042 h 1986714"/>
                <a:gd name="connsiteX16" fmla="*/ 945425 w 1110579"/>
                <a:gd name="connsiteY16" fmla="*/ 1782068 h 1986714"/>
                <a:gd name="connsiteX17" fmla="*/ 1044112 w 1110579"/>
                <a:gd name="connsiteY17" fmla="*/ 1711772 h 1986714"/>
                <a:gd name="connsiteX18" fmla="*/ 1077516 w 1110579"/>
                <a:gd name="connsiteY18" fmla="*/ 1574224 h 1986714"/>
                <a:gd name="connsiteX19" fmla="*/ 955527 w 1110579"/>
                <a:gd name="connsiteY19" fmla="*/ 1351134 h 1986714"/>
                <a:gd name="connsiteX20" fmla="*/ 907640 w 1110579"/>
                <a:gd name="connsiteY20" fmla="*/ 1106003 h 1986714"/>
                <a:gd name="connsiteX21" fmla="*/ 808323 w 1110579"/>
                <a:gd name="connsiteY21" fmla="*/ 500234 h 1986714"/>
                <a:gd name="connsiteX22" fmla="*/ 534171 w 1110579"/>
                <a:gd name="connsiteY22" fmla="*/ 132669 h 1986714"/>
                <a:gd name="connsiteX23" fmla="*/ 268153 w 1110579"/>
                <a:gd name="connsiteY23" fmla="*/ 82630 h 1986714"/>
                <a:gd name="connsiteX24" fmla="*/ 89959 w 1110579"/>
                <a:gd name="connsiteY24" fmla="*/ 273523 h 1986714"/>
                <a:gd name="connsiteX25" fmla="*/ 120634 w 1110579"/>
                <a:gd name="connsiteY25" fmla="*/ 547990 h 1986714"/>
                <a:gd name="connsiteX26" fmla="*/ 377126 w 1110579"/>
                <a:gd name="connsiteY26" fmla="*/ 961213 h 1986714"/>
                <a:gd name="connsiteX27" fmla="*/ 491689 w 1110579"/>
                <a:gd name="connsiteY27" fmla="*/ 1289340 h 1986714"/>
                <a:gd name="connsiteX28" fmla="*/ 559702 w 1110579"/>
                <a:gd name="connsiteY28" fmla="*/ 1661602 h 1986714"/>
                <a:gd name="connsiteX29" fmla="*/ 596280 w 1110579"/>
                <a:gd name="connsiteY29" fmla="*/ 1883170 h 1986714"/>
                <a:gd name="connsiteX30" fmla="*/ 748628 w 1110579"/>
                <a:gd name="connsiteY30" fmla="*/ 1952390 h 1986714"/>
                <a:gd name="connsiteX31" fmla="*/ 852458 w 1110579"/>
                <a:gd name="connsiteY31" fmla="*/ 1890281 h 1986714"/>
                <a:gd name="connsiteX32" fmla="*/ 911261 w 1110579"/>
                <a:gd name="connsiteY32" fmla="*/ 1811850 h 1986714"/>
                <a:gd name="connsiteX33" fmla="*/ 926481 w 1110579"/>
                <a:gd name="connsiteY33" fmla="*/ 1842367 h 1986714"/>
                <a:gd name="connsiteX34" fmla="*/ 874368 w 1110579"/>
                <a:gd name="connsiteY34" fmla="*/ 1910538 h 1986714"/>
                <a:gd name="connsiteX35" fmla="*/ 800320 w 1110579"/>
                <a:gd name="connsiteY35" fmla="*/ 1973854 h 1986714"/>
                <a:gd name="connsiteX36" fmla="*/ 709635 w 1110579"/>
                <a:gd name="connsiteY36" fmla="*/ 1981411 h 1986714"/>
                <a:gd name="connsiteX37" fmla="*/ 608665 w 1110579"/>
                <a:gd name="connsiteY37" fmla="*/ 1935308 h 1986714"/>
                <a:gd name="connsiteX0" fmla="*/ 608665 w 1110579"/>
                <a:gd name="connsiteY0" fmla="*/ 1935308 h 1986714"/>
                <a:gd name="connsiteX1" fmla="*/ 528267 w 1110579"/>
                <a:gd name="connsiteY1" fmla="*/ 1806078 h 1986714"/>
                <a:gd name="connsiteX2" fmla="*/ 478543 w 1110579"/>
                <a:gd name="connsiteY2" fmla="*/ 1372913 h 1986714"/>
                <a:gd name="connsiteX3" fmla="*/ 278885 w 1110579"/>
                <a:gd name="connsiteY3" fmla="*/ 878085 h 1986714"/>
                <a:gd name="connsiteX4" fmla="*/ 76813 w 1110579"/>
                <a:gd name="connsiteY4" fmla="*/ 604065 h 1986714"/>
                <a:gd name="connsiteX5" fmla="*/ 36 w 1110579"/>
                <a:gd name="connsiteY5" fmla="*/ 330044 h 1986714"/>
                <a:gd name="connsiteX6" fmla="*/ 84370 w 1110579"/>
                <a:gd name="connsiteY6" fmla="*/ 64341 h 1986714"/>
                <a:gd name="connsiteX7" fmla="*/ 309113 w 1110579"/>
                <a:gd name="connsiteY7" fmla="*/ 1471 h 1986714"/>
                <a:gd name="connsiteX8" fmla="*/ 626508 w 1110579"/>
                <a:gd name="connsiteY8" fmla="*/ 122383 h 1986714"/>
                <a:gd name="connsiteX9" fmla="*/ 853219 w 1110579"/>
                <a:gd name="connsiteY9" fmla="*/ 454892 h 1986714"/>
                <a:gd name="connsiteX10" fmla="*/ 913675 w 1110579"/>
                <a:gd name="connsiteY10" fmla="*/ 825186 h 1986714"/>
                <a:gd name="connsiteX11" fmla="*/ 974105 w 1110579"/>
                <a:gd name="connsiteY11" fmla="*/ 1296267 h 1986714"/>
                <a:gd name="connsiteX12" fmla="*/ 1064816 w 1110579"/>
                <a:gd name="connsiteY12" fmla="*/ 1482647 h 1986714"/>
                <a:gd name="connsiteX13" fmla="*/ 1110158 w 1110579"/>
                <a:gd name="connsiteY13" fmla="*/ 1594481 h 1986714"/>
                <a:gd name="connsiteX14" fmla="*/ 1079484 w 1110579"/>
                <a:gd name="connsiteY14" fmla="*/ 1744414 h 1986714"/>
                <a:gd name="connsiteX15" fmla="*/ 959017 w 1110579"/>
                <a:gd name="connsiteY15" fmla="*/ 1800042 h 1986714"/>
                <a:gd name="connsiteX16" fmla="*/ 945425 w 1110579"/>
                <a:gd name="connsiteY16" fmla="*/ 1782068 h 1986714"/>
                <a:gd name="connsiteX17" fmla="*/ 1044112 w 1110579"/>
                <a:gd name="connsiteY17" fmla="*/ 1711772 h 1986714"/>
                <a:gd name="connsiteX18" fmla="*/ 1077516 w 1110579"/>
                <a:gd name="connsiteY18" fmla="*/ 1574224 h 1986714"/>
                <a:gd name="connsiteX19" fmla="*/ 955527 w 1110579"/>
                <a:gd name="connsiteY19" fmla="*/ 1351134 h 1986714"/>
                <a:gd name="connsiteX20" fmla="*/ 907640 w 1110579"/>
                <a:gd name="connsiteY20" fmla="*/ 1106003 h 1986714"/>
                <a:gd name="connsiteX21" fmla="*/ 808323 w 1110579"/>
                <a:gd name="connsiteY21" fmla="*/ 500234 h 1986714"/>
                <a:gd name="connsiteX22" fmla="*/ 534171 w 1110579"/>
                <a:gd name="connsiteY22" fmla="*/ 132669 h 1986714"/>
                <a:gd name="connsiteX23" fmla="*/ 268153 w 1110579"/>
                <a:gd name="connsiteY23" fmla="*/ 82630 h 1986714"/>
                <a:gd name="connsiteX24" fmla="*/ 89959 w 1110579"/>
                <a:gd name="connsiteY24" fmla="*/ 273523 h 1986714"/>
                <a:gd name="connsiteX25" fmla="*/ 120634 w 1110579"/>
                <a:gd name="connsiteY25" fmla="*/ 547990 h 1986714"/>
                <a:gd name="connsiteX26" fmla="*/ 377126 w 1110579"/>
                <a:gd name="connsiteY26" fmla="*/ 961213 h 1986714"/>
                <a:gd name="connsiteX27" fmla="*/ 491689 w 1110579"/>
                <a:gd name="connsiteY27" fmla="*/ 1289340 h 1986714"/>
                <a:gd name="connsiteX28" fmla="*/ 559702 w 1110579"/>
                <a:gd name="connsiteY28" fmla="*/ 1661602 h 1986714"/>
                <a:gd name="connsiteX29" fmla="*/ 596280 w 1110579"/>
                <a:gd name="connsiteY29" fmla="*/ 1883170 h 1986714"/>
                <a:gd name="connsiteX30" fmla="*/ 748628 w 1110579"/>
                <a:gd name="connsiteY30" fmla="*/ 1952390 h 1986714"/>
                <a:gd name="connsiteX31" fmla="*/ 852458 w 1110579"/>
                <a:gd name="connsiteY31" fmla="*/ 1890281 h 1986714"/>
                <a:gd name="connsiteX32" fmla="*/ 911261 w 1110579"/>
                <a:gd name="connsiteY32" fmla="*/ 1811850 h 1986714"/>
                <a:gd name="connsiteX33" fmla="*/ 926481 w 1110579"/>
                <a:gd name="connsiteY33" fmla="*/ 1842367 h 1986714"/>
                <a:gd name="connsiteX34" fmla="*/ 874368 w 1110579"/>
                <a:gd name="connsiteY34" fmla="*/ 1910538 h 1986714"/>
                <a:gd name="connsiteX35" fmla="*/ 800320 w 1110579"/>
                <a:gd name="connsiteY35" fmla="*/ 1973854 h 1986714"/>
                <a:gd name="connsiteX36" fmla="*/ 709635 w 1110579"/>
                <a:gd name="connsiteY36" fmla="*/ 1981411 h 1986714"/>
                <a:gd name="connsiteX37" fmla="*/ 608665 w 1110579"/>
                <a:gd name="connsiteY37" fmla="*/ 1935308 h 1986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110579" h="1986714">
                  <a:moveTo>
                    <a:pt x="608665" y="1935308"/>
                  </a:moveTo>
                  <a:cubicBezTo>
                    <a:pt x="578437" y="1906086"/>
                    <a:pt x="549954" y="1899810"/>
                    <a:pt x="528267" y="1806078"/>
                  </a:cubicBezTo>
                  <a:cubicBezTo>
                    <a:pt x="506580" y="1712346"/>
                    <a:pt x="475657" y="1451379"/>
                    <a:pt x="478543" y="1372913"/>
                  </a:cubicBezTo>
                  <a:cubicBezTo>
                    <a:pt x="481429" y="1294447"/>
                    <a:pt x="345840" y="1006226"/>
                    <a:pt x="278885" y="878085"/>
                  </a:cubicBezTo>
                  <a:cubicBezTo>
                    <a:pt x="211930" y="749944"/>
                    <a:pt x="123288" y="695405"/>
                    <a:pt x="76813" y="604065"/>
                  </a:cubicBezTo>
                  <a:cubicBezTo>
                    <a:pt x="30338" y="512725"/>
                    <a:pt x="-1223" y="419998"/>
                    <a:pt x="36" y="330044"/>
                  </a:cubicBezTo>
                  <a:cubicBezTo>
                    <a:pt x="1295" y="240090"/>
                    <a:pt x="55082" y="96878"/>
                    <a:pt x="84370" y="64341"/>
                  </a:cubicBezTo>
                  <a:cubicBezTo>
                    <a:pt x="113658" y="31804"/>
                    <a:pt x="218757" y="-8203"/>
                    <a:pt x="309113" y="1471"/>
                  </a:cubicBezTo>
                  <a:cubicBezTo>
                    <a:pt x="399469" y="11145"/>
                    <a:pt x="535824" y="46813"/>
                    <a:pt x="626508" y="122383"/>
                  </a:cubicBezTo>
                  <a:cubicBezTo>
                    <a:pt x="717192" y="197953"/>
                    <a:pt x="805358" y="337758"/>
                    <a:pt x="853219" y="454892"/>
                  </a:cubicBezTo>
                  <a:cubicBezTo>
                    <a:pt x="901080" y="572026"/>
                    <a:pt x="893527" y="684957"/>
                    <a:pt x="913675" y="825186"/>
                  </a:cubicBezTo>
                  <a:cubicBezTo>
                    <a:pt x="933823" y="965415"/>
                    <a:pt x="948915" y="1186690"/>
                    <a:pt x="974105" y="1296267"/>
                  </a:cubicBezTo>
                  <a:cubicBezTo>
                    <a:pt x="996120" y="1364569"/>
                    <a:pt x="1042141" y="1432945"/>
                    <a:pt x="1064816" y="1482647"/>
                  </a:cubicBezTo>
                  <a:cubicBezTo>
                    <a:pt x="1087491" y="1532349"/>
                    <a:pt x="1107713" y="1550853"/>
                    <a:pt x="1110158" y="1594481"/>
                  </a:cubicBezTo>
                  <a:cubicBezTo>
                    <a:pt x="1112603" y="1638109"/>
                    <a:pt x="1104674" y="1710154"/>
                    <a:pt x="1079484" y="1744414"/>
                  </a:cubicBezTo>
                  <a:cubicBezTo>
                    <a:pt x="1054294" y="1778674"/>
                    <a:pt x="981360" y="1793766"/>
                    <a:pt x="959017" y="1800042"/>
                  </a:cubicBezTo>
                  <a:cubicBezTo>
                    <a:pt x="936674" y="1806318"/>
                    <a:pt x="950293" y="1793605"/>
                    <a:pt x="945425" y="1782068"/>
                  </a:cubicBezTo>
                  <a:cubicBezTo>
                    <a:pt x="997707" y="1764181"/>
                    <a:pt x="1022097" y="1746413"/>
                    <a:pt x="1044112" y="1711772"/>
                  </a:cubicBezTo>
                  <a:cubicBezTo>
                    <a:pt x="1066127" y="1677131"/>
                    <a:pt x="1092280" y="1634330"/>
                    <a:pt x="1077516" y="1574224"/>
                  </a:cubicBezTo>
                  <a:cubicBezTo>
                    <a:pt x="1062752" y="1514118"/>
                    <a:pt x="983840" y="1429171"/>
                    <a:pt x="955527" y="1351134"/>
                  </a:cubicBezTo>
                  <a:cubicBezTo>
                    <a:pt x="927214" y="1273097"/>
                    <a:pt x="932174" y="1247820"/>
                    <a:pt x="907640" y="1106003"/>
                  </a:cubicBezTo>
                  <a:cubicBezTo>
                    <a:pt x="883106" y="964186"/>
                    <a:pt x="870568" y="662456"/>
                    <a:pt x="808323" y="500234"/>
                  </a:cubicBezTo>
                  <a:cubicBezTo>
                    <a:pt x="746078" y="338012"/>
                    <a:pt x="624199" y="202270"/>
                    <a:pt x="534171" y="132669"/>
                  </a:cubicBezTo>
                  <a:cubicBezTo>
                    <a:pt x="444143" y="63068"/>
                    <a:pt x="342188" y="59154"/>
                    <a:pt x="268153" y="82630"/>
                  </a:cubicBezTo>
                  <a:cubicBezTo>
                    <a:pt x="194118" y="106106"/>
                    <a:pt x="114546" y="195963"/>
                    <a:pt x="89959" y="273523"/>
                  </a:cubicBezTo>
                  <a:cubicBezTo>
                    <a:pt x="65373" y="351083"/>
                    <a:pt x="79123" y="465125"/>
                    <a:pt x="120634" y="547990"/>
                  </a:cubicBezTo>
                  <a:cubicBezTo>
                    <a:pt x="162145" y="630855"/>
                    <a:pt x="315284" y="837655"/>
                    <a:pt x="377126" y="961213"/>
                  </a:cubicBezTo>
                  <a:cubicBezTo>
                    <a:pt x="438968" y="1084771"/>
                    <a:pt x="461260" y="1172609"/>
                    <a:pt x="491689" y="1289340"/>
                  </a:cubicBezTo>
                  <a:cubicBezTo>
                    <a:pt x="522118" y="1406072"/>
                    <a:pt x="542270" y="1562630"/>
                    <a:pt x="559702" y="1661602"/>
                  </a:cubicBezTo>
                  <a:cubicBezTo>
                    <a:pt x="577134" y="1760574"/>
                    <a:pt x="564792" y="1834705"/>
                    <a:pt x="596280" y="1883170"/>
                  </a:cubicBezTo>
                  <a:cubicBezTo>
                    <a:pt x="627768" y="1931635"/>
                    <a:pt x="705932" y="1951205"/>
                    <a:pt x="748628" y="1952390"/>
                  </a:cubicBezTo>
                  <a:cubicBezTo>
                    <a:pt x="791324" y="1953575"/>
                    <a:pt x="825353" y="1913704"/>
                    <a:pt x="852458" y="1890281"/>
                  </a:cubicBezTo>
                  <a:cubicBezTo>
                    <a:pt x="879563" y="1866858"/>
                    <a:pt x="902099" y="1817719"/>
                    <a:pt x="911261" y="1811850"/>
                  </a:cubicBezTo>
                  <a:cubicBezTo>
                    <a:pt x="920423" y="1805981"/>
                    <a:pt x="932630" y="1825919"/>
                    <a:pt x="926481" y="1842367"/>
                  </a:cubicBezTo>
                  <a:cubicBezTo>
                    <a:pt x="920332" y="1858815"/>
                    <a:pt x="895395" y="1888624"/>
                    <a:pt x="874368" y="1910538"/>
                  </a:cubicBezTo>
                  <a:cubicBezTo>
                    <a:pt x="853341" y="1932452"/>
                    <a:pt x="833067" y="1956221"/>
                    <a:pt x="800320" y="1973854"/>
                  </a:cubicBezTo>
                  <a:cubicBezTo>
                    <a:pt x="767573" y="1991487"/>
                    <a:pt x="741577" y="1987835"/>
                    <a:pt x="709635" y="1981411"/>
                  </a:cubicBezTo>
                  <a:cubicBezTo>
                    <a:pt x="677693" y="1974987"/>
                    <a:pt x="638893" y="1964530"/>
                    <a:pt x="608665" y="1935308"/>
                  </a:cubicBezTo>
                  <a:close/>
                </a:path>
              </a:pathLst>
            </a:custGeom>
            <a:solidFill>
              <a:srgbClr val="F7E1D6"/>
            </a:solidFill>
            <a:ln w="3175">
              <a:solidFill>
                <a:srgbClr val="935F4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22" name="Freeform 237">
              <a:extLst>
                <a:ext uri="{FF2B5EF4-FFF2-40B4-BE49-F238E27FC236}">
                  <a16:creationId xmlns:a16="http://schemas.microsoft.com/office/drawing/2014/main" id="{DED0CF22-29D7-4C37-9B0D-15BBD56A6F74}"/>
                </a:ext>
              </a:extLst>
            </p:cNvPr>
            <p:cNvSpPr/>
            <p:nvPr/>
          </p:nvSpPr>
          <p:spPr>
            <a:xfrm>
              <a:off x="5364983" y="752227"/>
              <a:ext cx="873605" cy="1002890"/>
            </a:xfrm>
            <a:custGeom>
              <a:avLst/>
              <a:gdLst>
                <a:gd name="connsiteX0" fmla="*/ 1549963 w 1549992"/>
                <a:gd name="connsiteY0" fmla="*/ 664369 h 1982931"/>
                <a:gd name="connsiteX1" fmla="*/ 1300581 w 1549992"/>
                <a:gd name="connsiteY1" fmla="*/ 490557 h 1982931"/>
                <a:gd name="connsiteX2" fmla="*/ 1202340 w 1549992"/>
                <a:gd name="connsiteY2" fmla="*/ 452772 h 1982931"/>
                <a:gd name="connsiteX3" fmla="*/ 983186 w 1549992"/>
                <a:gd name="connsiteY3" fmla="*/ 22022 h 1982931"/>
                <a:gd name="connsiteX4" fmla="*/ 952958 w 1549992"/>
                <a:gd name="connsiteY4" fmla="*/ 74921 h 1982931"/>
                <a:gd name="connsiteX5" fmla="*/ 816932 w 1549992"/>
                <a:gd name="connsiteY5" fmla="*/ 180719 h 1982931"/>
                <a:gd name="connsiteX6" fmla="*/ 741361 w 1549992"/>
                <a:gd name="connsiteY6" fmla="*/ 218504 h 1982931"/>
                <a:gd name="connsiteX7" fmla="*/ 862274 w 1549992"/>
                <a:gd name="connsiteY7" fmla="*/ 301632 h 1982931"/>
                <a:gd name="connsiteX8" fmla="*/ 862274 w 1549992"/>
                <a:gd name="connsiteY8" fmla="*/ 490557 h 1982931"/>
                <a:gd name="connsiteX9" fmla="*/ 832046 w 1549992"/>
                <a:gd name="connsiteY9" fmla="*/ 256289 h 1982931"/>
                <a:gd name="connsiteX10" fmla="*/ 786704 w 1549992"/>
                <a:gd name="connsiteY10" fmla="*/ 210947 h 1982931"/>
                <a:gd name="connsiteX11" fmla="*/ 612892 w 1549992"/>
                <a:gd name="connsiteY11" fmla="*/ 301632 h 1982931"/>
                <a:gd name="connsiteX12" fmla="*/ 605335 w 1549992"/>
                <a:gd name="connsiteY12" fmla="*/ 339417 h 1982931"/>
                <a:gd name="connsiteX13" fmla="*/ 673348 w 1549992"/>
                <a:gd name="connsiteY13" fmla="*/ 445215 h 1982931"/>
                <a:gd name="connsiteX14" fmla="*/ 673348 w 1549992"/>
                <a:gd name="connsiteY14" fmla="*/ 649255 h 1982931"/>
                <a:gd name="connsiteX15" fmla="*/ 658234 w 1549992"/>
                <a:gd name="connsiteY15" fmla="*/ 414987 h 1982931"/>
                <a:gd name="connsiteX16" fmla="*/ 590221 w 1549992"/>
                <a:gd name="connsiteY16" fmla="*/ 316746 h 1982931"/>
                <a:gd name="connsiteX17" fmla="*/ 446637 w 1549992"/>
                <a:gd name="connsiteY17" fmla="*/ 377202 h 1982931"/>
                <a:gd name="connsiteX18" fmla="*/ 522208 w 1549992"/>
                <a:gd name="connsiteY18" fmla="*/ 709711 h 1982931"/>
                <a:gd name="connsiteX19" fmla="*/ 514651 w 1549992"/>
                <a:gd name="connsiteY19" fmla="*/ 838180 h 1982931"/>
                <a:gd name="connsiteX20" fmla="*/ 287940 w 1549992"/>
                <a:gd name="connsiteY20" fmla="*/ 1087562 h 1982931"/>
                <a:gd name="connsiteX21" fmla="*/ 99014 w 1549992"/>
                <a:gd name="connsiteY21" fmla="*/ 1465413 h 1982931"/>
                <a:gd name="connsiteX22" fmla="*/ 8330 w 1549992"/>
                <a:gd name="connsiteY22" fmla="*/ 1707238 h 1982931"/>
                <a:gd name="connsiteX23" fmla="*/ 303054 w 1549992"/>
                <a:gd name="connsiteY23" fmla="*/ 1888607 h 1982931"/>
                <a:gd name="connsiteX24" fmla="*/ 590221 w 1549992"/>
                <a:gd name="connsiteY24" fmla="*/ 1949063 h 1982931"/>
                <a:gd name="connsiteX25" fmla="*/ 612892 w 1549992"/>
                <a:gd name="connsiteY25" fmla="*/ 1956620 h 1982931"/>
                <a:gd name="connsiteX26" fmla="*/ 703576 w 1549992"/>
                <a:gd name="connsiteY26" fmla="*/ 1601440 h 1982931"/>
                <a:gd name="connsiteX27" fmla="*/ 907616 w 1549992"/>
                <a:gd name="connsiteY27" fmla="*/ 1389843 h 1982931"/>
                <a:gd name="connsiteX28" fmla="*/ 1088985 w 1549992"/>
                <a:gd name="connsiteY28" fmla="*/ 1336944 h 1982931"/>
                <a:gd name="connsiteX29" fmla="*/ 960515 w 1549992"/>
                <a:gd name="connsiteY29" fmla="*/ 1140461 h 1982931"/>
                <a:gd name="connsiteX30" fmla="*/ 937844 w 1549992"/>
                <a:gd name="connsiteY30" fmla="*/ 883522 h 1982931"/>
                <a:gd name="connsiteX31" fmla="*/ 1073870 w 1549992"/>
                <a:gd name="connsiteY31" fmla="*/ 626584 h 1982931"/>
                <a:gd name="connsiteX32" fmla="*/ 1315695 w 1549992"/>
                <a:gd name="connsiteY32" fmla="*/ 611470 h 1982931"/>
                <a:gd name="connsiteX33" fmla="*/ 1549963 w 1549992"/>
                <a:gd name="connsiteY33" fmla="*/ 664369 h 1982931"/>
                <a:gd name="connsiteX0" fmla="*/ 1522184 w 1522213"/>
                <a:gd name="connsiteY0" fmla="*/ 664369 h 1982931"/>
                <a:gd name="connsiteX1" fmla="*/ 1272802 w 1522213"/>
                <a:gd name="connsiteY1" fmla="*/ 490557 h 1982931"/>
                <a:gd name="connsiteX2" fmla="*/ 1174561 w 1522213"/>
                <a:gd name="connsiteY2" fmla="*/ 452772 h 1982931"/>
                <a:gd name="connsiteX3" fmla="*/ 955407 w 1522213"/>
                <a:gd name="connsiteY3" fmla="*/ 22022 h 1982931"/>
                <a:gd name="connsiteX4" fmla="*/ 925179 w 1522213"/>
                <a:gd name="connsiteY4" fmla="*/ 74921 h 1982931"/>
                <a:gd name="connsiteX5" fmla="*/ 789153 w 1522213"/>
                <a:gd name="connsiteY5" fmla="*/ 180719 h 1982931"/>
                <a:gd name="connsiteX6" fmla="*/ 713582 w 1522213"/>
                <a:gd name="connsiteY6" fmla="*/ 218504 h 1982931"/>
                <a:gd name="connsiteX7" fmla="*/ 834495 w 1522213"/>
                <a:gd name="connsiteY7" fmla="*/ 301632 h 1982931"/>
                <a:gd name="connsiteX8" fmla="*/ 834495 w 1522213"/>
                <a:gd name="connsiteY8" fmla="*/ 490557 h 1982931"/>
                <a:gd name="connsiteX9" fmla="*/ 804267 w 1522213"/>
                <a:gd name="connsiteY9" fmla="*/ 256289 h 1982931"/>
                <a:gd name="connsiteX10" fmla="*/ 758925 w 1522213"/>
                <a:gd name="connsiteY10" fmla="*/ 210947 h 1982931"/>
                <a:gd name="connsiteX11" fmla="*/ 585113 w 1522213"/>
                <a:gd name="connsiteY11" fmla="*/ 301632 h 1982931"/>
                <a:gd name="connsiteX12" fmla="*/ 577556 w 1522213"/>
                <a:gd name="connsiteY12" fmla="*/ 339417 h 1982931"/>
                <a:gd name="connsiteX13" fmla="*/ 645569 w 1522213"/>
                <a:gd name="connsiteY13" fmla="*/ 445215 h 1982931"/>
                <a:gd name="connsiteX14" fmla="*/ 645569 w 1522213"/>
                <a:gd name="connsiteY14" fmla="*/ 649255 h 1982931"/>
                <a:gd name="connsiteX15" fmla="*/ 630455 w 1522213"/>
                <a:gd name="connsiteY15" fmla="*/ 414987 h 1982931"/>
                <a:gd name="connsiteX16" fmla="*/ 562442 w 1522213"/>
                <a:gd name="connsiteY16" fmla="*/ 316746 h 1982931"/>
                <a:gd name="connsiteX17" fmla="*/ 418858 w 1522213"/>
                <a:gd name="connsiteY17" fmla="*/ 377202 h 1982931"/>
                <a:gd name="connsiteX18" fmla="*/ 494429 w 1522213"/>
                <a:gd name="connsiteY18" fmla="*/ 709711 h 1982931"/>
                <a:gd name="connsiteX19" fmla="*/ 486872 w 1522213"/>
                <a:gd name="connsiteY19" fmla="*/ 838180 h 1982931"/>
                <a:gd name="connsiteX20" fmla="*/ 260161 w 1522213"/>
                <a:gd name="connsiteY20" fmla="*/ 1087562 h 1982931"/>
                <a:gd name="connsiteX21" fmla="*/ 71235 w 1522213"/>
                <a:gd name="connsiteY21" fmla="*/ 1465413 h 1982931"/>
                <a:gd name="connsiteX22" fmla="*/ 10887 w 1522213"/>
                <a:gd name="connsiteY22" fmla="*/ 1711571 h 1982931"/>
                <a:gd name="connsiteX23" fmla="*/ 275275 w 1522213"/>
                <a:gd name="connsiteY23" fmla="*/ 1888607 h 1982931"/>
                <a:gd name="connsiteX24" fmla="*/ 562442 w 1522213"/>
                <a:gd name="connsiteY24" fmla="*/ 1949063 h 1982931"/>
                <a:gd name="connsiteX25" fmla="*/ 585113 w 1522213"/>
                <a:gd name="connsiteY25" fmla="*/ 1956620 h 1982931"/>
                <a:gd name="connsiteX26" fmla="*/ 675797 w 1522213"/>
                <a:gd name="connsiteY26" fmla="*/ 1601440 h 1982931"/>
                <a:gd name="connsiteX27" fmla="*/ 879837 w 1522213"/>
                <a:gd name="connsiteY27" fmla="*/ 1389843 h 1982931"/>
                <a:gd name="connsiteX28" fmla="*/ 1061206 w 1522213"/>
                <a:gd name="connsiteY28" fmla="*/ 1336944 h 1982931"/>
                <a:gd name="connsiteX29" fmla="*/ 932736 w 1522213"/>
                <a:gd name="connsiteY29" fmla="*/ 1140461 h 1982931"/>
                <a:gd name="connsiteX30" fmla="*/ 910065 w 1522213"/>
                <a:gd name="connsiteY30" fmla="*/ 883522 h 1982931"/>
                <a:gd name="connsiteX31" fmla="*/ 1046091 w 1522213"/>
                <a:gd name="connsiteY31" fmla="*/ 626584 h 1982931"/>
                <a:gd name="connsiteX32" fmla="*/ 1287916 w 1522213"/>
                <a:gd name="connsiteY32" fmla="*/ 611470 h 1982931"/>
                <a:gd name="connsiteX33" fmla="*/ 1522184 w 1522213"/>
                <a:gd name="connsiteY33" fmla="*/ 664369 h 1982931"/>
                <a:gd name="connsiteX0" fmla="*/ 1522184 w 1522213"/>
                <a:gd name="connsiteY0" fmla="*/ 664369 h 1982931"/>
                <a:gd name="connsiteX1" fmla="*/ 1272802 w 1522213"/>
                <a:gd name="connsiteY1" fmla="*/ 490557 h 1982931"/>
                <a:gd name="connsiteX2" fmla="*/ 1174561 w 1522213"/>
                <a:gd name="connsiteY2" fmla="*/ 452772 h 1982931"/>
                <a:gd name="connsiteX3" fmla="*/ 955407 w 1522213"/>
                <a:gd name="connsiteY3" fmla="*/ 22022 h 1982931"/>
                <a:gd name="connsiteX4" fmla="*/ 925179 w 1522213"/>
                <a:gd name="connsiteY4" fmla="*/ 74921 h 1982931"/>
                <a:gd name="connsiteX5" fmla="*/ 789153 w 1522213"/>
                <a:gd name="connsiteY5" fmla="*/ 180719 h 1982931"/>
                <a:gd name="connsiteX6" fmla="*/ 713582 w 1522213"/>
                <a:gd name="connsiteY6" fmla="*/ 218504 h 1982931"/>
                <a:gd name="connsiteX7" fmla="*/ 834495 w 1522213"/>
                <a:gd name="connsiteY7" fmla="*/ 301632 h 1982931"/>
                <a:gd name="connsiteX8" fmla="*/ 834495 w 1522213"/>
                <a:gd name="connsiteY8" fmla="*/ 490557 h 1982931"/>
                <a:gd name="connsiteX9" fmla="*/ 804267 w 1522213"/>
                <a:gd name="connsiteY9" fmla="*/ 256289 h 1982931"/>
                <a:gd name="connsiteX10" fmla="*/ 758925 w 1522213"/>
                <a:gd name="connsiteY10" fmla="*/ 210947 h 1982931"/>
                <a:gd name="connsiteX11" fmla="*/ 585113 w 1522213"/>
                <a:gd name="connsiteY11" fmla="*/ 301632 h 1982931"/>
                <a:gd name="connsiteX12" fmla="*/ 577556 w 1522213"/>
                <a:gd name="connsiteY12" fmla="*/ 339417 h 1982931"/>
                <a:gd name="connsiteX13" fmla="*/ 645569 w 1522213"/>
                <a:gd name="connsiteY13" fmla="*/ 445215 h 1982931"/>
                <a:gd name="connsiteX14" fmla="*/ 645569 w 1522213"/>
                <a:gd name="connsiteY14" fmla="*/ 649255 h 1982931"/>
                <a:gd name="connsiteX15" fmla="*/ 630455 w 1522213"/>
                <a:gd name="connsiteY15" fmla="*/ 414987 h 1982931"/>
                <a:gd name="connsiteX16" fmla="*/ 562442 w 1522213"/>
                <a:gd name="connsiteY16" fmla="*/ 316746 h 1982931"/>
                <a:gd name="connsiteX17" fmla="*/ 418858 w 1522213"/>
                <a:gd name="connsiteY17" fmla="*/ 377202 h 1982931"/>
                <a:gd name="connsiteX18" fmla="*/ 494429 w 1522213"/>
                <a:gd name="connsiteY18" fmla="*/ 709711 h 1982931"/>
                <a:gd name="connsiteX19" fmla="*/ 486872 w 1522213"/>
                <a:gd name="connsiteY19" fmla="*/ 838180 h 1982931"/>
                <a:gd name="connsiteX20" fmla="*/ 260161 w 1522213"/>
                <a:gd name="connsiteY20" fmla="*/ 1087562 h 1982931"/>
                <a:gd name="connsiteX21" fmla="*/ 71235 w 1522213"/>
                <a:gd name="connsiteY21" fmla="*/ 1465413 h 1982931"/>
                <a:gd name="connsiteX22" fmla="*/ 10887 w 1522213"/>
                <a:gd name="connsiteY22" fmla="*/ 1711571 h 1982931"/>
                <a:gd name="connsiteX23" fmla="*/ 275275 w 1522213"/>
                <a:gd name="connsiteY23" fmla="*/ 1888607 h 1982931"/>
                <a:gd name="connsiteX24" fmla="*/ 562442 w 1522213"/>
                <a:gd name="connsiteY24" fmla="*/ 1949063 h 1982931"/>
                <a:gd name="connsiteX25" fmla="*/ 585113 w 1522213"/>
                <a:gd name="connsiteY25" fmla="*/ 1956620 h 1982931"/>
                <a:gd name="connsiteX26" fmla="*/ 675797 w 1522213"/>
                <a:gd name="connsiteY26" fmla="*/ 1601440 h 1982931"/>
                <a:gd name="connsiteX27" fmla="*/ 879837 w 1522213"/>
                <a:gd name="connsiteY27" fmla="*/ 1389843 h 1982931"/>
                <a:gd name="connsiteX28" fmla="*/ 1061206 w 1522213"/>
                <a:gd name="connsiteY28" fmla="*/ 1336944 h 1982931"/>
                <a:gd name="connsiteX29" fmla="*/ 932736 w 1522213"/>
                <a:gd name="connsiteY29" fmla="*/ 1140461 h 1982931"/>
                <a:gd name="connsiteX30" fmla="*/ 910065 w 1522213"/>
                <a:gd name="connsiteY30" fmla="*/ 883522 h 1982931"/>
                <a:gd name="connsiteX31" fmla="*/ 1046091 w 1522213"/>
                <a:gd name="connsiteY31" fmla="*/ 626584 h 1982931"/>
                <a:gd name="connsiteX32" fmla="*/ 1287916 w 1522213"/>
                <a:gd name="connsiteY32" fmla="*/ 611470 h 1982931"/>
                <a:gd name="connsiteX33" fmla="*/ 1522184 w 1522213"/>
                <a:gd name="connsiteY33" fmla="*/ 664369 h 1982931"/>
                <a:gd name="connsiteX0" fmla="*/ 1511297 w 1511326"/>
                <a:gd name="connsiteY0" fmla="*/ 664369 h 1982931"/>
                <a:gd name="connsiteX1" fmla="*/ 1261915 w 1511326"/>
                <a:gd name="connsiteY1" fmla="*/ 490557 h 1982931"/>
                <a:gd name="connsiteX2" fmla="*/ 1163674 w 1511326"/>
                <a:gd name="connsiteY2" fmla="*/ 452772 h 1982931"/>
                <a:gd name="connsiteX3" fmla="*/ 944520 w 1511326"/>
                <a:gd name="connsiteY3" fmla="*/ 22022 h 1982931"/>
                <a:gd name="connsiteX4" fmla="*/ 914292 w 1511326"/>
                <a:gd name="connsiteY4" fmla="*/ 74921 h 1982931"/>
                <a:gd name="connsiteX5" fmla="*/ 778266 w 1511326"/>
                <a:gd name="connsiteY5" fmla="*/ 180719 h 1982931"/>
                <a:gd name="connsiteX6" fmla="*/ 702695 w 1511326"/>
                <a:gd name="connsiteY6" fmla="*/ 218504 h 1982931"/>
                <a:gd name="connsiteX7" fmla="*/ 823608 w 1511326"/>
                <a:gd name="connsiteY7" fmla="*/ 301632 h 1982931"/>
                <a:gd name="connsiteX8" fmla="*/ 823608 w 1511326"/>
                <a:gd name="connsiteY8" fmla="*/ 490557 h 1982931"/>
                <a:gd name="connsiteX9" fmla="*/ 793380 w 1511326"/>
                <a:gd name="connsiteY9" fmla="*/ 256289 h 1982931"/>
                <a:gd name="connsiteX10" fmla="*/ 748038 w 1511326"/>
                <a:gd name="connsiteY10" fmla="*/ 210947 h 1982931"/>
                <a:gd name="connsiteX11" fmla="*/ 574226 w 1511326"/>
                <a:gd name="connsiteY11" fmla="*/ 301632 h 1982931"/>
                <a:gd name="connsiteX12" fmla="*/ 566669 w 1511326"/>
                <a:gd name="connsiteY12" fmla="*/ 339417 h 1982931"/>
                <a:gd name="connsiteX13" fmla="*/ 634682 w 1511326"/>
                <a:gd name="connsiteY13" fmla="*/ 445215 h 1982931"/>
                <a:gd name="connsiteX14" fmla="*/ 634682 w 1511326"/>
                <a:gd name="connsiteY14" fmla="*/ 649255 h 1982931"/>
                <a:gd name="connsiteX15" fmla="*/ 619568 w 1511326"/>
                <a:gd name="connsiteY15" fmla="*/ 414987 h 1982931"/>
                <a:gd name="connsiteX16" fmla="*/ 551555 w 1511326"/>
                <a:gd name="connsiteY16" fmla="*/ 316746 h 1982931"/>
                <a:gd name="connsiteX17" fmla="*/ 407971 w 1511326"/>
                <a:gd name="connsiteY17" fmla="*/ 377202 h 1982931"/>
                <a:gd name="connsiteX18" fmla="*/ 483542 w 1511326"/>
                <a:gd name="connsiteY18" fmla="*/ 709711 h 1982931"/>
                <a:gd name="connsiteX19" fmla="*/ 475985 w 1511326"/>
                <a:gd name="connsiteY19" fmla="*/ 838180 h 1982931"/>
                <a:gd name="connsiteX20" fmla="*/ 249274 w 1511326"/>
                <a:gd name="connsiteY20" fmla="*/ 1087562 h 1982931"/>
                <a:gd name="connsiteX21" fmla="*/ 60348 w 1511326"/>
                <a:gd name="connsiteY21" fmla="*/ 1465413 h 1982931"/>
                <a:gd name="connsiteX22" fmla="*/ 0 w 1511326"/>
                <a:gd name="connsiteY22" fmla="*/ 1711571 h 1982931"/>
                <a:gd name="connsiteX23" fmla="*/ 264388 w 1511326"/>
                <a:gd name="connsiteY23" fmla="*/ 1888607 h 1982931"/>
                <a:gd name="connsiteX24" fmla="*/ 551555 w 1511326"/>
                <a:gd name="connsiteY24" fmla="*/ 1949063 h 1982931"/>
                <a:gd name="connsiteX25" fmla="*/ 574226 w 1511326"/>
                <a:gd name="connsiteY25" fmla="*/ 1956620 h 1982931"/>
                <a:gd name="connsiteX26" fmla="*/ 664910 w 1511326"/>
                <a:gd name="connsiteY26" fmla="*/ 1601440 h 1982931"/>
                <a:gd name="connsiteX27" fmla="*/ 868950 w 1511326"/>
                <a:gd name="connsiteY27" fmla="*/ 1389843 h 1982931"/>
                <a:gd name="connsiteX28" fmla="*/ 1050319 w 1511326"/>
                <a:gd name="connsiteY28" fmla="*/ 1336944 h 1982931"/>
                <a:gd name="connsiteX29" fmla="*/ 921849 w 1511326"/>
                <a:gd name="connsiteY29" fmla="*/ 1140461 h 1982931"/>
                <a:gd name="connsiteX30" fmla="*/ 899178 w 1511326"/>
                <a:gd name="connsiteY30" fmla="*/ 883522 h 1982931"/>
                <a:gd name="connsiteX31" fmla="*/ 1035204 w 1511326"/>
                <a:gd name="connsiteY31" fmla="*/ 626584 h 1982931"/>
                <a:gd name="connsiteX32" fmla="*/ 1277029 w 1511326"/>
                <a:gd name="connsiteY32" fmla="*/ 611470 h 1982931"/>
                <a:gd name="connsiteX33" fmla="*/ 1511297 w 1511326"/>
                <a:gd name="connsiteY33" fmla="*/ 664369 h 1982931"/>
                <a:gd name="connsiteX0" fmla="*/ 1532966 w 1532995"/>
                <a:gd name="connsiteY0" fmla="*/ 664369 h 1982931"/>
                <a:gd name="connsiteX1" fmla="*/ 1283584 w 1532995"/>
                <a:gd name="connsiteY1" fmla="*/ 490557 h 1982931"/>
                <a:gd name="connsiteX2" fmla="*/ 1185343 w 1532995"/>
                <a:gd name="connsiteY2" fmla="*/ 452772 h 1982931"/>
                <a:gd name="connsiteX3" fmla="*/ 966189 w 1532995"/>
                <a:gd name="connsiteY3" fmla="*/ 22022 h 1982931"/>
                <a:gd name="connsiteX4" fmla="*/ 935961 w 1532995"/>
                <a:gd name="connsiteY4" fmla="*/ 74921 h 1982931"/>
                <a:gd name="connsiteX5" fmla="*/ 799935 w 1532995"/>
                <a:gd name="connsiteY5" fmla="*/ 180719 h 1982931"/>
                <a:gd name="connsiteX6" fmla="*/ 724364 w 1532995"/>
                <a:gd name="connsiteY6" fmla="*/ 218504 h 1982931"/>
                <a:gd name="connsiteX7" fmla="*/ 845277 w 1532995"/>
                <a:gd name="connsiteY7" fmla="*/ 301632 h 1982931"/>
                <a:gd name="connsiteX8" fmla="*/ 845277 w 1532995"/>
                <a:gd name="connsiteY8" fmla="*/ 490557 h 1982931"/>
                <a:gd name="connsiteX9" fmla="*/ 815049 w 1532995"/>
                <a:gd name="connsiteY9" fmla="*/ 256289 h 1982931"/>
                <a:gd name="connsiteX10" fmla="*/ 769707 w 1532995"/>
                <a:gd name="connsiteY10" fmla="*/ 210947 h 1982931"/>
                <a:gd name="connsiteX11" fmla="*/ 595895 w 1532995"/>
                <a:gd name="connsiteY11" fmla="*/ 301632 h 1982931"/>
                <a:gd name="connsiteX12" fmla="*/ 588338 w 1532995"/>
                <a:gd name="connsiteY12" fmla="*/ 339417 h 1982931"/>
                <a:gd name="connsiteX13" fmla="*/ 656351 w 1532995"/>
                <a:gd name="connsiteY13" fmla="*/ 445215 h 1982931"/>
                <a:gd name="connsiteX14" fmla="*/ 656351 w 1532995"/>
                <a:gd name="connsiteY14" fmla="*/ 649255 h 1982931"/>
                <a:gd name="connsiteX15" fmla="*/ 641237 w 1532995"/>
                <a:gd name="connsiteY15" fmla="*/ 414987 h 1982931"/>
                <a:gd name="connsiteX16" fmla="*/ 573224 w 1532995"/>
                <a:gd name="connsiteY16" fmla="*/ 316746 h 1982931"/>
                <a:gd name="connsiteX17" fmla="*/ 429640 w 1532995"/>
                <a:gd name="connsiteY17" fmla="*/ 377202 h 1982931"/>
                <a:gd name="connsiteX18" fmla="*/ 505211 w 1532995"/>
                <a:gd name="connsiteY18" fmla="*/ 709711 h 1982931"/>
                <a:gd name="connsiteX19" fmla="*/ 497654 w 1532995"/>
                <a:gd name="connsiteY19" fmla="*/ 838180 h 1982931"/>
                <a:gd name="connsiteX20" fmla="*/ 270943 w 1532995"/>
                <a:gd name="connsiteY20" fmla="*/ 1087562 h 1982931"/>
                <a:gd name="connsiteX21" fmla="*/ 82017 w 1532995"/>
                <a:gd name="connsiteY21" fmla="*/ 1465413 h 1982931"/>
                <a:gd name="connsiteX22" fmla="*/ 0 w 1532995"/>
                <a:gd name="connsiteY22" fmla="*/ 1694236 h 1982931"/>
                <a:gd name="connsiteX23" fmla="*/ 286057 w 1532995"/>
                <a:gd name="connsiteY23" fmla="*/ 1888607 h 1982931"/>
                <a:gd name="connsiteX24" fmla="*/ 573224 w 1532995"/>
                <a:gd name="connsiteY24" fmla="*/ 1949063 h 1982931"/>
                <a:gd name="connsiteX25" fmla="*/ 595895 w 1532995"/>
                <a:gd name="connsiteY25" fmla="*/ 1956620 h 1982931"/>
                <a:gd name="connsiteX26" fmla="*/ 686579 w 1532995"/>
                <a:gd name="connsiteY26" fmla="*/ 1601440 h 1982931"/>
                <a:gd name="connsiteX27" fmla="*/ 890619 w 1532995"/>
                <a:gd name="connsiteY27" fmla="*/ 1389843 h 1982931"/>
                <a:gd name="connsiteX28" fmla="*/ 1071988 w 1532995"/>
                <a:gd name="connsiteY28" fmla="*/ 1336944 h 1982931"/>
                <a:gd name="connsiteX29" fmla="*/ 943518 w 1532995"/>
                <a:gd name="connsiteY29" fmla="*/ 1140461 h 1982931"/>
                <a:gd name="connsiteX30" fmla="*/ 920847 w 1532995"/>
                <a:gd name="connsiteY30" fmla="*/ 883522 h 1982931"/>
                <a:gd name="connsiteX31" fmla="*/ 1056873 w 1532995"/>
                <a:gd name="connsiteY31" fmla="*/ 626584 h 1982931"/>
                <a:gd name="connsiteX32" fmla="*/ 1298698 w 1532995"/>
                <a:gd name="connsiteY32" fmla="*/ 611470 h 1982931"/>
                <a:gd name="connsiteX33" fmla="*/ 1532966 w 1532995"/>
                <a:gd name="connsiteY33" fmla="*/ 664369 h 1982931"/>
                <a:gd name="connsiteX0" fmla="*/ 1532966 w 1532995"/>
                <a:gd name="connsiteY0" fmla="*/ 664369 h 1982931"/>
                <a:gd name="connsiteX1" fmla="*/ 1283584 w 1532995"/>
                <a:gd name="connsiteY1" fmla="*/ 490557 h 1982931"/>
                <a:gd name="connsiteX2" fmla="*/ 1185343 w 1532995"/>
                <a:gd name="connsiteY2" fmla="*/ 452772 h 1982931"/>
                <a:gd name="connsiteX3" fmla="*/ 966189 w 1532995"/>
                <a:gd name="connsiteY3" fmla="*/ 22022 h 1982931"/>
                <a:gd name="connsiteX4" fmla="*/ 935961 w 1532995"/>
                <a:gd name="connsiteY4" fmla="*/ 74921 h 1982931"/>
                <a:gd name="connsiteX5" fmla="*/ 799935 w 1532995"/>
                <a:gd name="connsiteY5" fmla="*/ 180719 h 1982931"/>
                <a:gd name="connsiteX6" fmla="*/ 724364 w 1532995"/>
                <a:gd name="connsiteY6" fmla="*/ 218504 h 1982931"/>
                <a:gd name="connsiteX7" fmla="*/ 845277 w 1532995"/>
                <a:gd name="connsiteY7" fmla="*/ 301632 h 1982931"/>
                <a:gd name="connsiteX8" fmla="*/ 845277 w 1532995"/>
                <a:gd name="connsiteY8" fmla="*/ 490557 h 1982931"/>
                <a:gd name="connsiteX9" fmla="*/ 815049 w 1532995"/>
                <a:gd name="connsiteY9" fmla="*/ 256289 h 1982931"/>
                <a:gd name="connsiteX10" fmla="*/ 769707 w 1532995"/>
                <a:gd name="connsiteY10" fmla="*/ 210947 h 1982931"/>
                <a:gd name="connsiteX11" fmla="*/ 595895 w 1532995"/>
                <a:gd name="connsiteY11" fmla="*/ 301632 h 1982931"/>
                <a:gd name="connsiteX12" fmla="*/ 588338 w 1532995"/>
                <a:gd name="connsiteY12" fmla="*/ 339417 h 1982931"/>
                <a:gd name="connsiteX13" fmla="*/ 656351 w 1532995"/>
                <a:gd name="connsiteY13" fmla="*/ 445215 h 1982931"/>
                <a:gd name="connsiteX14" fmla="*/ 656351 w 1532995"/>
                <a:gd name="connsiteY14" fmla="*/ 649255 h 1982931"/>
                <a:gd name="connsiteX15" fmla="*/ 641237 w 1532995"/>
                <a:gd name="connsiteY15" fmla="*/ 414987 h 1982931"/>
                <a:gd name="connsiteX16" fmla="*/ 573224 w 1532995"/>
                <a:gd name="connsiteY16" fmla="*/ 316746 h 1982931"/>
                <a:gd name="connsiteX17" fmla="*/ 429640 w 1532995"/>
                <a:gd name="connsiteY17" fmla="*/ 377202 h 1982931"/>
                <a:gd name="connsiteX18" fmla="*/ 505211 w 1532995"/>
                <a:gd name="connsiteY18" fmla="*/ 709711 h 1982931"/>
                <a:gd name="connsiteX19" fmla="*/ 497654 w 1532995"/>
                <a:gd name="connsiteY19" fmla="*/ 838180 h 1982931"/>
                <a:gd name="connsiteX20" fmla="*/ 270943 w 1532995"/>
                <a:gd name="connsiteY20" fmla="*/ 1087562 h 1982931"/>
                <a:gd name="connsiteX21" fmla="*/ 82017 w 1532995"/>
                <a:gd name="connsiteY21" fmla="*/ 1465413 h 1982931"/>
                <a:gd name="connsiteX22" fmla="*/ 0 w 1532995"/>
                <a:gd name="connsiteY22" fmla="*/ 1694236 h 1982931"/>
                <a:gd name="connsiteX23" fmla="*/ 286057 w 1532995"/>
                <a:gd name="connsiteY23" fmla="*/ 1888607 h 1982931"/>
                <a:gd name="connsiteX24" fmla="*/ 573224 w 1532995"/>
                <a:gd name="connsiteY24" fmla="*/ 1949063 h 1982931"/>
                <a:gd name="connsiteX25" fmla="*/ 595895 w 1532995"/>
                <a:gd name="connsiteY25" fmla="*/ 1956620 h 1982931"/>
                <a:gd name="connsiteX26" fmla="*/ 686579 w 1532995"/>
                <a:gd name="connsiteY26" fmla="*/ 1601440 h 1982931"/>
                <a:gd name="connsiteX27" fmla="*/ 890619 w 1532995"/>
                <a:gd name="connsiteY27" fmla="*/ 1389843 h 1982931"/>
                <a:gd name="connsiteX28" fmla="*/ 1071988 w 1532995"/>
                <a:gd name="connsiteY28" fmla="*/ 1336944 h 1982931"/>
                <a:gd name="connsiteX29" fmla="*/ 943518 w 1532995"/>
                <a:gd name="connsiteY29" fmla="*/ 1140461 h 1982931"/>
                <a:gd name="connsiteX30" fmla="*/ 920847 w 1532995"/>
                <a:gd name="connsiteY30" fmla="*/ 883522 h 1982931"/>
                <a:gd name="connsiteX31" fmla="*/ 1056873 w 1532995"/>
                <a:gd name="connsiteY31" fmla="*/ 626584 h 1982931"/>
                <a:gd name="connsiteX32" fmla="*/ 1298698 w 1532995"/>
                <a:gd name="connsiteY32" fmla="*/ 611470 h 1982931"/>
                <a:gd name="connsiteX33" fmla="*/ 1532966 w 1532995"/>
                <a:gd name="connsiteY33" fmla="*/ 664369 h 1982931"/>
                <a:gd name="connsiteX0" fmla="*/ 1532966 w 1532995"/>
                <a:gd name="connsiteY0" fmla="*/ 664369 h 1965782"/>
                <a:gd name="connsiteX1" fmla="*/ 1283584 w 1532995"/>
                <a:gd name="connsiteY1" fmla="*/ 490557 h 1965782"/>
                <a:gd name="connsiteX2" fmla="*/ 1185343 w 1532995"/>
                <a:gd name="connsiteY2" fmla="*/ 452772 h 1965782"/>
                <a:gd name="connsiteX3" fmla="*/ 966189 w 1532995"/>
                <a:gd name="connsiteY3" fmla="*/ 22022 h 1965782"/>
                <a:gd name="connsiteX4" fmla="*/ 935961 w 1532995"/>
                <a:gd name="connsiteY4" fmla="*/ 74921 h 1965782"/>
                <a:gd name="connsiteX5" fmla="*/ 799935 w 1532995"/>
                <a:gd name="connsiteY5" fmla="*/ 180719 h 1965782"/>
                <a:gd name="connsiteX6" fmla="*/ 724364 w 1532995"/>
                <a:gd name="connsiteY6" fmla="*/ 218504 h 1965782"/>
                <a:gd name="connsiteX7" fmla="*/ 845277 w 1532995"/>
                <a:gd name="connsiteY7" fmla="*/ 301632 h 1965782"/>
                <a:gd name="connsiteX8" fmla="*/ 845277 w 1532995"/>
                <a:gd name="connsiteY8" fmla="*/ 490557 h 1965782"/>
                <a:gd name="connsiteX9" fmla="*/ 815049 w 1532995"/>
                <a:gd name="connsiteY9" fmla="*/ 256289 h 1965782"/>
                <a:gd name="connsiteX10" fmla="*/ 769707 w 1532995"/>
                <a:gd name="connsiteY10" fmla="*/ 210947 h 1965782"/>
                <a:gd name="connsiteX11" fmla="*/ 595895 w 1532995"/>
                <a:gd name="connsiteY11" fmla="*/ 301632 h 1965782"/>
                <a:gd name="connsiteX12" fmla="*/ 588338 w 1532995"/>
                <a:gd name="connsiteY12" fmla="*/ 339417 h 1965782"/>
                <a:gd name="connsiteX13" fmla="*/ 656351 w 1532995"/>
                <a:gd name="connsiteY13" fmla="*/ 445215 h 1965782"/>
                <a:gd name="connsiteX14" fmla="*/ 656351 w 1532995"/>
                <a:gd name="connsiteY14" fmla="*/ 649255 h 1965782"/>
                <a:gd name="connsiteX15" fmla="*/ 641237 w 1532995"/>
                <a:gd name="connsiteY15" fmla="*/ 414987 h 1965782"/>
                <a:gd name="connsiteX16" fmla="*/ 573224 w 1532995"/>
                <a:gd name="connsiteY16" fmla="*/ 316746 h 1965782"/>
                <a:gd name="connsiteX17" fmla="*/ 429640 w 1532995"/>
                <a:gd name="connsiteY17" fmla="*/ 377202 h 1965782"/>
                <a:gd name="connsiteX18" fmla="*/ 505211 w 1532995"/>
                <a:gd name="connsiteY18" fmla="*/ 709711 h 1965782"/>
                <a:gd name="connsiteX19" fmla="*/ 497654 w 1532995"/>
                <a:gd name="connsiteY19" fmla="*/ 838180 h 1965782"/>
                <a:gd name="connsiteX20" fmla="*/ 270943 w 1532995"/>
                <a:gd name="connsiteY20" fmla="*/ 1087562 h 1965782"/>
                <a:gd name="connsiteX21" fmla="*/ 82017 w 1532995"/>
                <a:gd name="connsiteY21" fmla="*/ 1465413 h 1965782"/>
                <a:gd name="connsiteX22" fmla="*/ 0 w 1532995"/>
                <a:gd name="connsiteY22" fmla="*/ 1694236 h 1965782"/>
                <a:gd name="connsiteX23" fmla="*/ 286057 w 1532995"/>
                <a:gd name="connsiteY23" fmla="*/ 1888607 h 1965782"/>
                <a:gd name="connsiteX24" fmla="*/ 573224 w 1532995"/>
                <a:gd name="connsiteY24" fmla="*/ 1949063 h 1965782"/>
                <a:gd name="connsiteX25" fmla="*/ 686579 w 1532995"/>
                <a:gd name="connsiteY25" fmla="*/ 1601440 h 1965782"/>
                <a:gd name="connsiteX26" fmla="*/ 890619 w 1532995"/>
                <a:gd name="connsiteY26" fmla="*/ 1389843 h 1965782"/>
                <a:gd name="connsiteX27" fmla="*/ 1071988 w 1532995"/>
                <a:gd name="connsiteY27" fmla="*/ 1336944 h 1965782"/>
                <a:gd name="connsiteX28" fmla="*/ 943518 w 1532995"/>
                <a:gd name="connsiteY28" fmla="*/ 1140461 h 1965782"/>
                <a:gd name="connsiteX29" fmla="*/ 920847 w 1532995"/>
                <a:gd name="connsiteY29" fmla="*/ 883522 h 1965782"/>
                <a:gd name="connsiteX30" fmla="*/ 1056873 w 1532995"/>
                <a:gd name="connsiteY30" fmla="*/ 626584 h 1965782"/>
                <a:gd name="connsiteX31" fmla="*/ 1298698 w 1532995"/>
                <a:gd name="connsiteY31" fmla="*/ 611470 h 1965782"/>
                <a:gd name="connsiteX32" fmla="*/ 1532966 w 1532995"/>
                <a:gd name="connsiteY32" fmla="*/ 664369 h 1965782"/>
                <a:gd name="connsiteX0" fmla="*/ 1532966 w 1532995"/>
                <a:gd name="connsiteY0" fmla="*/ 664369 h 1965782"/>
                <a:gd name="connsiteX1" fmla="*/ 1283584 w 1532995"/>
                <a:gd name="connsiteY1" fmla="*/ 490557 h 1965782"/>
                <a:gd name="connsiteX2" fmla="*/ 1185343 w 1532995"/>
                <a:gd name="connsiteY2" fmla="*/ 452772 h 1965782"/>
                <a:gd name="connsiteX3" fmla="*/ 966189 w 1532995"/>
                <a:gd name="connsiteY3" fmla="*/ 22022 h 1965782"/>
                <a:gd name="connsiteX4" fmla="*/ 935961 w 1532995"/>
                <a:gd name="connsiteY4" fmla="*/ 74921 h 1965782"/>
                <a:gd name="connsiteX5" fmla="*/ 799935 w 1532995"/>
                <a:gd name="connsiteY5" fmla="*/ 180719 h 1965782"/>
                <a:gd name="connsiteX6" fmla="*/ 724364 w 1532995"/>
                <a:gd name="connsiteY6" fmla="*/ 218504 h 1965782"/>
                <a:gd name="connsiteX7" fmla="*/ 845277 w 1532995"/>
                <a:gd name="connsiteY7" fmla="*/ 301632 h 1965782"/>
                <a:gd name="connsiteX8" fmla="*/ 845277 w 1532995"/>
                <a:gd name="connsiteY8" fmla="*/ 490557 h 1965782"/>
                <a:gd name="connsiteX9" fmla="*/ 815049 w 1532995"/>
                <a:gd name="connsiteY9" fmla="*/ 256289 h 1965782"/>
                <a:gd name="connsiteX10" fmla="*/ 769707 w 1532995"/>
                <a:gd name="connsiteY10" fmla="*/ 210947 h 1965782"/>
                <a:gd name="connsiteX11" fmla="*/ 595895 w 1532995"/>
                <a:gd name="connsiteY11" fmla="*/ 301632 h 1965782"/>
                <a:gd name="connsiteX12" fmla="*/ 588338 w 1532995"/>
                <a:gd name="connsiteY12" fmla="*/ 339417 h 1965782"/>
                <a:gd name="connsiteX13" fmla="*/ 656351 w 1532995"/>
                <a:gd name="connsiteY13" fmla="*/ 445215 h 1965782"/>
                <a:gd name="connsiteX14" fmla="*/ 656351 w 1532995"/>
                <a:gd name="connsiteY14" fmla="*/ 649255 h 1965782"/>
                <a:gd name="connsiteX15" fmla="*/ 641237 w 1532995"/>
                <a:gd name="connsiteY15" fmla="*/ 414987 h 1965782"/>
                <a:gd name="connsiteX16" fmla="*/ 573224 w 1532995"/>
                <a:gd name="connsiteY16" fmla="*/ 316746 h 1965782"/>
                <a:gd name="connsiteX17" fmla="*/ 429640 w 1532995"/>
                <a:gd name="connsiteY17" fmla="*/ 377202 h 1965782"/>
                <a:gd name="connsiteX18" fmla="*/ 505211 w 1532995"/>
                <a:gd name="connsiteY18" fmla="*/ 709711 h 1965782"/>
                <a:gd name="connsiteX19" fmla="*/ 497654 w 1532995"/>
                <a:gd name="connsiteY19" fmla="*/ 838180 h 1965782"/>
                <a:gd name="connsiteX20" fmla="*/ 270943 w 1532995"/>
                <a:gd name="connsiteY20" fmla="*/ 1087562 h 1965782"/>
                <a:gd name="connsiteX21" fmla="*/ 82017 w 1532995"/>
                <a:gd name="connsiteY21" fmla="*/ 1465413 h 1965782"/>
                <a:gd name="connsiteX22" fmla="*/ 0 w 1532995"/>
                <a:gd name="connsiteY22" fmla="*/ 1694236 h 1965782"/>
                <a:gd name="connsiteX23" fmla="*/ 286057 w 1532995"/>
                <a:gd name="connsiteY23" fmla="*/ 1888607 h 1965782"/>
                <a:gd name="connsiteX24" fmla="*/ 573224 w 1532995"/>
                <a:gd name="connsiteY24" fmla="*/ 1949063 h 1965782"/>
                <a:gd name="connsiteX25" fmla="*/ 686579 w 1532995"/>
                <a:gd name="connsiteY25" fmla="*/ 1601440 h 1965782"/>
                <a:gd name="connsiteX26" fmla="*/ 890619 w 1532995"/>
                <a:gd name="connsiteY26" fmla="*/ 1389843 h 1965782"/>
                <a:gd name="connsiteX27" fmla="*/ 1071988 w 1532995"/>
                <a:gd name="connsiteY27" fmla="*/ 1336944 h 1965782"/>
                <a:gd name="connsiteX28" fmla="*/ 943518 w 1532995"/>
                <a:gd name="connsiteY28" fmla="*/ 1140461 h 1965782"/>
                <a:gd name="connsiteX29" fmla="*/ 920847 w 1532995"/>
                <a:gd name="connsiteY29" fmla="*/ 883522 h 1965782"/>
                <a:gd name="connsiteX30" fmla="*/ 1056873 w 1532995"/>
                <a:gd name="connsiteY30" fmla="*/ 626584 h 1965782"/>
                <a:gd name="connsiteX31" fmla="*/ 1298698 w 1532995"/>
                <a:gd name="connsiteY31" fmla="*/ 611470 h 1965782"/>
                <a:gd name="connsiteX32" fmla="*/ 1532966 w 1532995"/>
                <a:gd name="connsiteY32" fmla="*/ 664369 h 1965782"/>
                <a:gd name="connsiteX0" fmla="*/ 1532966 w 1532995"/>
                <a:gd name="connsiteY0" fmla="*/ 664369 h 1965782"/>
                <a:gd name="connsiteX1" fmla="*/ 1283584 w 1532995"/>
                <a:gd name="connsiteY1" fmla="*/ 490557 h 1965782"/>
                <a:gd name="connsiteX2" fmla="*/ 1185343 w 1532995"/>
                <a:gd name="connsiteY2" fmla="*/ 452772 h 1965782"/>
                <a:gd name="connsiteX3" fmla="*/ 966189 w 1532995"/>
                <a:gd name="connsiteY3" fmla="*/ 22022 h 1965782"/>
                <a:gd name="connsiteX4" fmla="*/ 935961 w 1532995"/>
                <a:gd name="connsiteY4" fmla="*/ 74921 h 1965782"/>
                <a:gd name="connsiteX5" fmla="*/ 799935 w 1532995"/>
                <a:gd name="connsiteY5" fmla="*/ 180719 h 1965782"/>
                <a:gd name="connsiteX6" fmla="*/ 724364 w 1532995"/>
                <a:gd name="connsiteY6" fmla="*/ 218504 h 1965782"/>
                <a:gd name="connsiteX7" fmla="*/ 845277 w 1532995"/>
                <a:gd name="connsiteY7" fmla="*/ 301632 h 1965782"/>
                <a:gd name="connsiteX8" fmla="*/ 845277 w 1532995"/>
                <a:gd name="connsiteY8" fmla="*/ 490557 h 1965782"/>
                <a:gd name="connsiteX9" fmla="*/ 815049 w 1532995"/>
                <a:gd name="connsiteY9" fmla="*/ 256289 h 1965782"/>
                <a:gd name="connsiteX10" fmla="*/ 769707 w 1532995"/>
                <a:gd name="connsiteY10" fmla="*/ 210947 h 1965782"/>
                <a:gd name="connsiteX11" fmla="*/ 595895 w 1532995"/>
                <a:gd name="connsiteY11" fmla="*/ 301632 h 1965782"/>
                <a:gd name="connsiteX12" fmla="*/ 588338 w 1532995"/>
                <a:gd name="connsiteY12" fmla="*/ 339417 h 1965782"/>
                <a:gd name="connsiteX13" fmla="*/ 656351 w 1532995"/>
                <a:gd name="connsiteY13" fmla="*/ 445215 h 1965782"/>
                <a:gd name="connsiteX14" fmla="*/ 656351 w 1532995"/>
                <a:gd name="connsiteY14" fmla="*/ 649255 h 1965782"/>
                <a:gd name="connsiteX15" fmla="*/ 641237 w 1532995"/>
                <a:gd name="connsiteY15" fmla="*/ 414987 h 1965782"/>
                <a:gd name="connsiteX16" fmla="*/ 573224 w 1532995"/>
                <a:gd name="connsiteY16" fmla="*/ 316746 h 1965782"/>
                <a:gd name="connsiteX17" fmla="*/ 429640 w 1532995"/>
                <a:gd name="connsiteY17" fmla="*/ 377202 h 1965782"/>
                <a:gd name="connsiteX18" fmla="*/ 505211 w 1532995"/>
                <a:gd name="connsiteY18" fmla="*/ 709711 h 1965782"/>
                <a:gd name="connsiteX19" fmla="*/ 497654 w 1532995"/>
                <a:gd name="connsiteY19" fmla="*/ 838180 h 1965782"/>
                <a:gd name="connsiteX20" fmla="*/ 270943 w 1532995"/>
                <a:gd name="connsiteY20" fmla="*/ 1087562 h 1965782"/>
                <a:gd name="connsiteX21" fmla="*/ 82017 w 1532995"/>
                <a:gd name="connsiteY21" fmla="*/ 1465413 h 1965782"/>
                <a:gd name="connsiteX22" fmla="*/ 0 w 1532995"/>
                <a:gd name="connsiteY22" fmla="*/ 1694236 h 1965782"/>
                <a:gd name="connsiteX23" fmla="*/ 286057 w 1532995"/>
                <a:gd name="connsiteY23" fmla="*/ 1888607 h 1965782"/>
                <a:gd name="connsiteX24" fmla="*/ 573224 w 1532995"/>
                <a:gd name="connsiteY24" fmla="*/ 1949063 h 1965782"/>
                <a:gd name="connsiteX25" fmla="*/ 686579 w 1532995"/>
                <a:gd name="connsiteY25" fmla="*/ 1601440 h 1965782"/>
                <a:gd name="connsiteX26" fmla="*/ 890619 w 1532995"/>
                <a:gd name="connsiteY26" fmla="*/ 1389843 h 1965782"/>
                <a:gd name="connsiteX27" fmla="*/ 1071988 w 1532995"/>
                <a:gd name="connsiteY27" fmla="*/ 1336944 h 1965782"/>
                <a:gd name="connsiteX28" fmla="*/ 943518 w 1532995"/>
                <a:gd name="connsiteY28" fmla="*/ 1140461 h 1965782"/>
                <a:gd name="connsiteX29" fmla="*/ 920847 w 1532995"/>
                <a:gd name="connsiteY29" fmla="*/ 883522 h 1965782"/>
                <a:gd name="connsiteX30" fmla="*/ 1056873 w 1532995"/>
                <a:gd name="connsiteY30" fmla="*/ 626584 h 1965782"/>
                <a:gd name="connsiteX31" fmla="*/ 1298698 w 1532995"/>
                <a:gd name="connsiteY31" fmla="*/ 611470 h 1965782"/>
                <a:gd name="connsiteX32" fmla="*/ 1532966 w 1532995"/>
                <a:gd name="connsiteY32" fmla="*/ 664369 h 1965782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86579 w 1532995"/>
                <a:gd name="connsiteY25" fmla="*/ 1601440 h 1949064"/>
                <a:gd name="connsiteX26" fmla="*/ 890619 w 1532995"/>
                <a:gd name="connsiteY26" fmla="*/ 1389843 h 1949064"/>
                <a:gd name="connsiteX27" fmla="*/ 1071988 w 1532995"/>
                <a:gd name="connsiteY27" fmla="*/ 1336944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71988 w 1532995"/>
                <a:gd name="connsiteY27" fmla="*/ 1336944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71988 w 1532995"/>
                <a:gd name="connsiteY27" fmla="*/ 1336944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71988 w 1532995"/>
                <a:gd name="connsiteY27" fmla="*/ 1336944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71988 w 1532995"/>
                <a:gd name="connsiteY27" fmla="*/ 1336944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43518 w 1532995"/>
                <a:gd name="connsiteY28" fmla="*/ 1140461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29640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51308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85343 w 1532995"/>
                <a:gd name="connsiteY2" fmla="*/ 452772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51308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33339 w 1532995"/>
                <a:gd name="connsiteY2" fmla="*/ 418103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51308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2995"/>
                <a:gd name="connsiteY0" fmla="*/ 664369 h 1949064"/>
                <a:gd name="connsiteX1" fmla="*/ 1283584 w 1532995"/>
                <a:gd name="connsiteY1" fmla="*/ 490557 h 1949064"/>
                <a:gd name="connsiteX2" fmla="*/ 1133339 w 1532995"/>
                <a:gd name="connsiteY2" fmla="*/ 418103 h 1949064"/>
                <a:gd name="connsiteX3" fmla="*/ 966189 w 1532995"/>
                <a:gd name="connsiteY3" fmla="*/ 22022 h 1949064"/>
                <a:gd name="connsiteX4" fmla="*/ 935961 w 1532995"/>
                <a:gd name="connsiteY4" fmla="*/ 74921 h 1949064"/>
                <a:gd name="connsiteX5" fmla="*/ 799935 w 1532995"/>
                <a:gd name="connsiteY5" fmla="*/ 180719 h 1949064"/>
                <a:gd name="connsiteX6" fmla="*/ 724364 w 1532995"/>
                <a:gd name="connsiteY6" fmla="*/ 218504 h 1949064"/>
                <a:gd name="connsiteX7" fmla="*/ 845277 w 1532995"/>
                <a:gd name="connsiteY7" fmla="*/ 301632 h 1949064"/>
                <a:gd name="connsiteX8" fmla="*/ 845277 w 1532995"/>
                <a:gd name="connsiteY8" fmla="*/ 490557 h 1949064"/>
                <a:gd name="connsiteX9" fmla="*/ 815049 w 1532995"/>
                <a:gd name="connsiteY9" fmla="*/ 256289 h 1949064"/>
                <a:gd name="connsiteX10" fmla="*/ 769707 w 1532995"/>
                <a:gd name="connsiteY10" fmla="*/ 210947 h 1949064"/>
                <a:gd name="connsiteX11" fmla="*/ 595895 w 1532995"/>
                <a:gd name="connsiteY11" fmla="*/ 301632 h 1949064"/>
                <a:gd name="connsiteX12" fmla="*/ 588338 w 1532995"/>
                <a:gd name="connsiteY12" fmla="*/ 339417 h 1949064"/>
                <a:gd name="connsiteX13" fmla="*/ 656351 w 1532995"/>
                <a:gd name="connsiteY13" fmla="*/ 445215 h 1949064"/>
                <a:gd name="connsiteX14" fmla="*/ 656351 w 1532995"/>
                <a:gd name="connsiteY14" fmla="*/ 649255 h 1949064"/>
                <a:gd name="connsiteX15" fmla="*/ 641237 w 1532995"/>
                <a:gd name="connsiteY15" fmla="*/ 414987 h 1949064"/>
                <a:gd name="connsiteX16" fmla="*/ 573224 w 1532995"/>
                <a:gd name="connsiteY16" fmla="*/ 316746 h 1949064"/>
                <a:gd name="connsiteX17" fmla="*/ 451308 w 1532995"/>
                <a:gd name="connsiteY17" fmla="*/ 377202 h 1949064"/>
                <a:gd name="connsiteX18" fmla="*/ 505211 w 1532995"/>
                <a:gd name="connsiteY18" fmla="*/ 709711 h 1949064"/>
                <a:gd name="connsiteX19" fmla="*/ 497654 w 1532995"/>
                <a:gd name="connsiteY19" fmla="*/ 838180 h 1949064"/>
                <a:gd name="connsiteX20" fmla="*/ 270943 w 1532995"/>
                <a:gd name="connsiteY20" fmla="*/ 1087562 h 1949064"/>
                <a:gd name="connsiteX21" fmla="*/ 82017 w 1532995"/>
                <a:gd name="connsiteY21" fmla="*/ 1465413 h 1949064"/>
                <a:gd name="connsiteX22" fmla="*/ 0 w 1532995"/>
                <a:gd name="connsiteY22" fmla="*/ 1694236 h 1949064"/>
                <a:gd name="connsiteX23" fmla="*/ 286057 w 1532995"/>
                <a:gd name="connsiteY23" fmla="*/ 1888607 h 1949064"/>
                <a:gd name="connsiteX24" fmla="*/ 573224 w 1532995"/>
                <a:gd name="connsiteY24" fmla="*/ 1949063 h 1949064"/>
                <a:gd name="connsiteX25" fmla="*/ 656244 w 1532995"/>
                <a:gd name="connsiteY25" fmla="*/ 1614441 h 1949064"/>
                <a:gd name="connsiteX26" fmla="*/ 890619 w 1532995"/>
                <a:gd name="connsiteY26" fmla="*/ 1389843 h 1949064"/>
                <a:gd name="connsiteX27" fmla="*/ 1093657 w 1532995"/>
                <a:gd name="connsiteY27" fmla="*/ 1323943 h 1949064"/>
                <a:gd name="connsiteX28" fmla="*/ 960852 w 1532995"/>
                <a:gd name="connsiteY28" fmla="*/ 1149129 h 1949064"/>
                <a:gd name="connsiteX29" fmla="*/ 920847 w 1532995"/>
                <a:gd name="connsiteY29" fmla="*/ 883522 h 1949064"/>
                <a:gd name="connsiteX30" fmla="*/ 1056873 w 1532995"/>
                <a:gd name="connsiteY30" fmla="*/ 626584 h 1949064"/>
                <a:gd name="connsiteX31" fmla="*/ 1298698 w 1532995"/>
                <a:gd name="connsiteY31" fmla="*/ 611470 h 1949064"/>
                <a:gd name="connsiteX32" fmla="*/ 1532966 w 1532995"/>
                <a:gd name="connsiteY32" fmla="*/ 664369 h 1949064"/>
                <a:gd name="connsiteX0" fmla="*/ 1532966 w 1533065"/>
                <a:gd name="connsiteY0" fmla="*/ 664369 h 1949064"/>
                <a:gd name="connsiteX1" fmla="*/ 1270583 w 1533065"/>
                <a:gd name="connsiteY1" fmla="*/ 503558 h 1949064"/>
                <a:gd name="connsiteX2" fmla="*/ 1133339 w 1533065"/>
                <a:gd name="connsiteY2" fmla="*/ 418103 h 1949064"/>
                <a:gd name="connsiteX3" fmla="*/ 966189 w 1533065"/>
                <a:gd name="connsiteY3" fmla="*/ 22022 h 1949064"/>
                <a:gd name="connsiteX4" fmla="*/ 935961 w 1533065"/>
                <a:gd name="connsiteY4" fmla="*/ 74921 h 1949064"/>
                <a:gd name="connsiteX5" fmla="*/ 799935 w 1533065"/>
                <a:gd name="connsiteY5" fmla="*/ 180719 h 1949064"/>
                <a:gd name="connsiteX6" fmla="*/ 724364 w 1533065"/>
                <a:gd name="connsiteY6" fmla="*/ 218504 h 1949064"/>
                <a:gd name="connsiteX7" fmla="*/ 845277 w 1533065"/>
                <a:gd name="connsiteY7" fmla="*/ 301632 h 1949064"/>
                <a:gd name="connsiteX8" fmla="*/ 845277 w 1533065"/>
                <a:gd name="connsiteY8" fmla="*/ 490557 h 1949064"/>
                <a:gd name="connsiteX9" fmla="*/ 815049 w 1533065"/>
                <a:gd name="connsiteY9" fmla="*/ 256289 h 1949064"/>
                <a:gd name="connsiteX10" fmla="*/ 769707 w 1533065"/>
                <a:gd name="connsiteY10" fmla="*/ 210947 h 1949064"/>
                <a:gd name="connsiteX11" fmla="*/ 595895 w 1533065"/>
                <a:gd name="connsiteY11" fmla="*/ 301632 h 1949064"/>
                <a:gd name="connsiteX12" fmla="*/ 588338 w 1533065"/>
                <a:gd name="connsiteY12" fmla="*/ 339417 h 1949064"/>
                <a:gd name="connsiteX13" fmla="*/ 656351 w 1533065"/>
                <a:gd name="connsiteY13" fmla="*/ 445215 h 1949064"/>
                <a:gd name="connsiteX14" fmla="*/ 656351 w 1533065"/>
                <a:gd name="connsiteY14" fmla="*/ 649255 h 1949064"/>
                <a:gd name="connsiteX15" fmla="*/ 641237 w 1533065"/>
                <a:gd name="connsiteY15" fmla="*/ 414987 h 1949064"/>
                <a:gd name="connsiteX16" fmla="*/ 573224 w 1533065"/>
                <a:gd name="connsiteY16" fmla="*/ 316746 h 1949064"/>
                <a:gd name="connsiteX17" fmla="*/ 451308 w 1533065"/>
                <a:gd name="connsiteY17" fmla="*/ 377202 h 1949064"/>
                <a:gd name="connsiteX18" fmla="*/ 505211 w 1533065"/>
                <a:gd name="connsiteY18" fmla="*/ 709711 h 1949064"/>
                <a:gd name="connsiteX19" fmla="*/ 497654 w 1533065"/>
                <a:gd name="connsiteY19" fmla="*/ 838180 h 1949064"/>
                <a:gd name="connsiteX20" fmla="*/ 270943 w 1533065"/>
                <a:gd name="connsiteY20" fmla="*/ 1087562 h 1949064"/>
                <a:gd name="connsiteX21" fmla="*/ 82017 w 1533065"/>
                <a:gd name="connsiteY21" fmla="*/ 1465413 h 1949064"/>
                <a:gd name="connsiteX22" fmla="*/ 0 w 1533065"/>
                <a:gd name="connsiteY22" fmla="*/ 1694236 h 1949064"/>
                <a:gd name="connsiteX23" fmla="*/ 286057 w 1533065"/>
                <a:gd name="connsiteY23" fmla="*/ 1888607 h 1949064"/>
                <a:gd name="connsiteX24" fmla="*/ 573224 w 1533065"/>
                <a:gd name="connsiteY24" fmla="*/ 1949063 h 1949064"/>
                <a:gd name="connsiteX25" fmla="*/ 656244 w 1533065"/>
                <a:gd name="connsiteY25" fmla="*/ 1614441 h 1949064"/>
                <a:gd name="connsiteX26" fmla="*/ 890619 w 1533065"/>
                <a:gd name="connsiteY26" fmla="*/ 1389843 h 1949064"/>
                <a:gd name="connsiteX27" fmla="*/ 1093657 w 1533065"/>
                <a:gd name="connsiteY27" fmla="*/ 1323943 h 1949064"/>
                <a:gd name="connsiteX28" fmla="*/ 960852 w 1533065"/>
                <a:gd name="connsiteY28" fmla="*/ 1149129 h 1949064"/>
                <a:gd name="connsiteX29" fmla="*/ 920847 w 1533065"/>
                <a:gd name="connsiteY29" fmla="*/ 883522 h 1949064"/>
                <a:gd name="connsiteX30" fmla="*/ 1056873 w 1533065"/>
                <a:gd name="connsiteY30" fmla="*/ 626584 h 1949064"/>
                <a:gd name="connsiteX31" fmla="*/ 1298698 w 1533065"/>
                <a:gd name="connsiteY31" fmla="*/ 611470 h 1949064"/>
                <a:gd name="connsiteX32" fmla="*/ 1532966 w 1533065"/>
                <a:gd name="connsiteY32" fmla="*/ 664369 h 1949064"/>
                <a:gd name="connsiteX0" fmla="*/ 1528632 w 1528735"/>
                <a:gd name="connsiteY0" fmla="*/ 690371 h 1949064"/>
                <a:gd name="connsiteX1" fmla="*/ 1270583 w 1528735"/>
                <a:gd name="connsiteY1" fmla="*/ 503558 h 1949064"/>
                <a:gd name="connsiteX2" fmla="*/ 1133339 w 1528735"/>
                <a:gd name="connsiteY2" fmla="*/ 418103 h 1949064"/>
                <a:gd name="connsiteX3" fmla="*/ 966189 w 1528735"/>
                <a:gd name="connsiteY3" fmla="*/ 22022 h 1949064"/>
                <a:gd name="connsiteX4" fmla="*/ 935961 w 1528735"/>
                <a:gd name="connsiteY4" fmla="*/ 74921 h 1949064"/>
                <a:gd name="connsiteX5" fmla="*/ 799935 w 1528735"/>
                <a:gd name="connsiteY5" fmla="*/ 180719 h 1949064"/>
                <a:gd name="connsiteX6" fmla="*/ 724364 w 1528735"/>
                <a:gd name="connsiteY6" fmla="*/ 218504 h 1949064"/>
                <a:gd name="connsiteX7" fmla="*/ 845277 w 1528735"/>
                <a:gd name="connsiteY7" fmla="*/ 301632 h 1949064"/>
                <a:gd name="connsiteX8" fmla="*/ 845277 w 1528735"/>
                <a:gd name="connsiteY8" fmla="*/ 490557 h 1949064"/>
                <a:gd name="connsiteX9" fmla="*/ 815049 w 1528735"/>
                <a:gd name="connsiteY9" fmla="*/ 256289 h 1949064"/>
                <a:gd name="connsiteX10" fmla="*/ 769707 w 1528735"/>
                <a:gd name="connsiteY10" fmla="*/ 210947 h 1949064"/>
                <a:gd name="connsiteX11" fmla="*/ 595895 w 1528735"/>
                <a:gd name="connsiteY11" fmla="*/ 301632 h 1949064"/>
                <a:gd name="connsiteX12" fmla="*/ 588338 w 1528735"/>
                <a:gd name="connsiteY12" fmla="*/ 339417 h 1949064"/>
                <a:gd name="connsiteX13" fmla="*/ 656351 w 1528735"/>
                <a:gd name="connsiteY13" fmla="*/ 445215 h 1949064"/>
                <a:gd name="connsiteX14" fmla="*/ 656351 w 1528735"/>
                <a:gd name="connsiteY14" fmla="*/ 649255 h 1949064"/>
                <a:gd name="connsiteX15" fmla="*/ 641237 w 1528735"/>
                <a:gd name="connsiteY15" fmla="*/ 414987 h 1949064"/>
                <a:gd name="connsiteX16" fmla="*/ 573224 w 1528735"/>
                <a:gd name="connsiteY16" fmla="*/ 316746 h 1949064"/>
                <a:gd name="connsiteX17" fmla="*/ 451308 w 1528735"/>
                <a:gd name="connsiteY17" fmla="*/ 377202 h 1949064"/>
                <a:gd name="connsiteX18" fmla="*/ 505211 w 1528735"/>
                <a:gd name="connsiteY18" fmla="*/ 709711 h 1949064"/>
                <a:gd name="connsiteX19" fmla="*/ 497654 w 1528735"/>
                <a:gd name="connsiteY19" fmla="*/ 838180 h 1949064"/>
                <a:gd name="connsiteX20" fmla="*/ 270943 w 1528735"/>
                <a:gd name="connsiteY20" fmla="*/ 1087562 h 1949064"/>
                <a:gd name="connsiteX21" fmla="*/ 82017 w 1528735"/>
                <a:gd name="connsiteY21" fmla="*/ 1465413 h 1949064"/>
                <a:gd name="connsiteX22" fmla="*/ 0 w 1528735"/>
                <a:gd name="connsiteY22" fmla="*/ 1694236 h 1949064"/>
                <a:gd name="connsiteX23" fmla="*/ 286057 w 1528735"/>
                <a:gd name="connsiteY23" fmla="*/ 1888607 h 1949064"/>
                <a:gd name="connsiteX24" fmla="*/ 573224 w 1528735"/>
                <a:gd name="connsiteY24" fmla="*/ 1949063 h 1949064"/>
                <a:gd name="connsiteX25" fmla="*/ 656244 w 1528735"/>
                <a:gd name="connsiteY25" fmla="*/ 1614441 h 1949064"/>
                <a:gd name="connsiteX26" fmla="*/ 890619 w 1528735"/>
                <a:gd name="connsiteY26" fmla="*/ 1389843 h 1949064"/>
                <a:gd name="connsiteX27" fmla="*/ 1093657 w 1528735"/>
                <a:gd name="connsiteY27" fmla="*/ 1323943 h 1949064"/>
                <a:gd name="connsiteX28" fmla="*/ 960852 w 1528735"/>
                <a:gd name="connsiteY28" fmla="*/ 1149129 h 1949064"/>
                <a:gd name="connsiteX29" fmla="*/ 920847 w 1528735"/>
                <a:gd name="connsiteY29" fmla="*/ 883522 h 1949064"/>
                <a:gd name="connsiteX30" fmla="*/ 1056873 w 1528735"/>
                <a:gd name="connsiteY30" fmla="*/ 626584 h 1949064"/>
                <a:gd name="connsiteX31" fmla="*/ 1298698 w 1528735"/>
                <a:gd name="connsiteY31" fmla="*/ 611470 h 1949064"/>
                <a:gd name="connsiteX32" fmla="*/ 1528632 w 1528735"/>
                <a:gd name="connsiteY32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505211 w 1531539"/>
                <a:gd name="connsiteY19" fmla="*/ 709711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56244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0852 w 1531539"/>
                <a:gd name="connsiteY29" fmla="*/ 1149129 h 1949064"/>
                <a:gd name="connsiteX30" fmla="*/ 920847 w 1531539"/>
                <a:gd name="connsiteY30" fmla="*/ 883522 h 1949064"/>
                <a:gd name="connsiteX31" fmla="*/ 1056873 w 1531539"/>
                <a:gd name="connsiteY31" fmla="*/ 626584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505211 w 1531539"/>
                <a:gd name="connsiteY19" fmla="*/ 709711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56244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0852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505211 w 1531539"/>
                <a:gd name="connsiteY19" fmla="*/ 709711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56244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505211 w 1531539"/>
                <a:gd name="connsiteY19" fmla="*/ 709711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56244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505211 w 1531539"/>
                <a:gd name="connsiteY19" fmla="*/ 709711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82246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492210 w 1531539"/>
                <a:gd name="connsiteY19" fmla="*/ 610037 h 1949064"/>
                <a:gd name="connsiteX20" fmla="*/ 497654 w 1531539"/>
                <a:gd name="connsiteY20" fmla="*/ 838180 h 1949064"/>
                <a:gd name="connsiteX21" fmla="*/ 270943 w 1531539"/>
                <a:gd name="connsiteY21" fmla="*/ 1087562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82246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45277 w 1531539"/>
                <a:gd name="connsiteY8" fmla="*/ 301632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492210 w 1531539"/>
                <a:gd name="connsiteY19" fmla="*/ 610037 h 1949064"/>
                <a:gd name="connsiteX20" fmla="*/ 497654 w 1531539"/>
                <a:gd name="connsiteY20" fmla="*/ 838180 h 1949064"/>
                <a:gd name="connsiteX21" fmla="*/ 283944 w 1531539"/>
                <a:gd name="connsiteY21" fmla="*/ 1091895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82246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23608 w 1531539"/>
                <a:gd name="connsiteY8" fmla="*/ 323300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769707 w 1531539"/>
                <a:gd name="connsiteY11" fmla="*/ 210947 h 1949064"/>
                <a:gd name="connsiteX12" fmla="*/ 595895 w 1531539"/>
                <a:gd name="connsiteY12" fmla="*/ 301632 h 1949064"/>
                <a:gd name="connsiteX13" fmla="*/ 588338 w 1531539"/>
                <a:gd name="connsiteY13" fmla="*/ 339417 h 1949064"/>
                <a:gd name="connsiteX14" fmla="*/ 656351 w 1531539"/>
                <a:gd name="connsiteY14" fmla="*/ 445215 h 1949064"/>
                <a:gd name="connsiteX15" fmla="*/ 656351 w 1531539"/>
                <a:gd name="connsiteY15" fmla="*/ 649255 h 1949064"/>
                <a:gd name="connsiteX16" fmla="*/ 641237 w 1531539"/>
                <a:gd name="connsiteY16" fmla="*/ 414987 h 1949064"/>
                <a:gd name="connsiteX17" fmla="*/ 573224 w 1531539"/>
                <a:gd name="connsiteY17" fmla="*/ 316746 h 1949064"/>
                <a:gd name="connsiteX18" fmla="*/ 451308 w 1531539"/>
                <a:gd name="connsiteY18" fmla="*/ 377202 h 1949064"/>
                <a:gd name="connsiteX19" fmla="*/ 492210 w 1531539"/>
                <a:gd name="connsiteY19" fmla="*/ 610037 h 1949064"/>
                <a:gd name="connsiteX20" fmla="*/ 497654 w 1531539"/>
                <a:gd name="connsiteY20" fmla="*/ 838180 h 1949064"/>
                <a:gd name="connsiteX21" fmla="*/ 283944 w 1531539"/>
                <a:gd name="connsiteY21" fmla="*/ 1091895 h 1949064"/>
                <a:gd name="connsiteX22" fmla="*/ 82017 w 1531539"/>
                <a:gd name="connsiteY22" fmla="*/ 1465413 h 1949064"/>
                <a:gd name="connsiteX23" fmla="*/ 0 w 1531539"/>
                <a:gd name="connsiteY23" fmla="*/ 1694236 h 1949064"/>
                <a:gd name="connsiteX24" fmla="*/ 286057 w 1531539"/>
                <a:gd name="connsiteY24" fmla="*/ 1888607 h 1949064"/>
                <a:gd name="connsiteX25" fmla="*/ 573224 w 1531539"/>
                <a:gd name="connsiteY25" fmla="*/ 1949063 h 1949064"/>
                <a:gd name="connsiteX26" fmla="*/ 682246 w 1531539"/>
                <a:gd name="connsiteY26" fmla="*/ 1614441 h 1949064"/>
                <a:gd name="connsiteX27" fmla="*/ 890619 w 1531539"/>
                <a:gd name="connsiteY27" fmla="*/ 1389843 h 1949064"/>
                <a:gd name="connsiteX28" fmla="*/ 1093657 w 1531539"/>
                <a:gd name="connsiteY28" fmla="*/ 1323943 h 1949064"/>
                <a:gd name="connsiteX29" fmla="*/ 965186 w 1531539"/>
                <a:gd name="connsiteY29" fmla="*/ 1149129 h 1949064"/>
                <a:gd name="connsiteX30" fmla="*/ 920847 w 1531539"/>
                <a:gd name="connsiteY30" fmla="*/ 883522 h 1949064"/>
                <a:gd name="connsiteX31" fmla="*/ 1035205 w 1531539"/>
                <a:gd name="connsiteY31" fmla="*/ 643918 h 1949064"/>
                <a:gd name="connsiteX32" fmla="*/ 1298698 w 1531539"/>
                <a:gd name="connsiteY32" fmla="*/ 611470 h 1949064"/>
                <a:gd name="connsiteX33" fmla="*/ 1528632 w 1531539"/>
                <a:gd name="connsiteY33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24364 w 1531539"/>
                <a:gd name="connsiteY7" fmla="*/ 218504 h 1949064"/>
                <a:gd name="connsiteX8" fmla="*/ 823608 w 1531539"/>
                <a:gd name="connsiteY8" fmla="*/ 323300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595895 w 1531539"/>
                <a:gd name="connsiteY11" fmla="*/ 301632 h 1949064"/>
                <a:gd name="connsiteX12" fmla="*/ 588338 w 1531539"/>
                <a:gd name="connsiteY12" fmla="*/ 339417 h 1949064"/>
                <a:gd name="connsiteX13" fmla="*/ 656351 w 1531539"/>
                <a:gd name="connsiteY13" fmla="*/ 445215 h 1949064"/>
                <a:gd name="connsiteX14" fmla="*/ 656351 w 1531539"/>
                <a:gd name="connsiteY14" fmla="*/ 649255 h 1949064"/>
                <a:gd name="connsiteX15" fmla="*/ 641237 w 1531539"/>
                <a:gd name="connsiteY15" fmla="*/ 414987 h 1949064"/>
                <a:gd name="connsiteX16" fmla="*/ 573224 w 1531539"/>
                <a:gd name="connsiteY16" fmla="*/ 316746 h 1949064"/>
                <a:gd name="connsiteX17" fmla="*/ 451308 w 1531539"/>
                <a:gd name="connsiteY17" fmla="*/ 377202 h 1949064"/>
                <a:gd name="connsiteX18" fmla="*/ 492210 w 1531539"/>
                <a:gd name="connsiteY18" fmla="*/ 610037 h 1949064"/>
                <a:gd name="connsiteX19" fmla="*/ 497654 w 1531539"/>
                <a:gd name="connsiteY19" fmla="*/ 838180 h 1949064"/>
                <a:gd name="connsiteX20" fmla="*/ 283944 w 1531539"/>
                <a:gd name="connsiteY20" fmla="*/ 1091895 h 1949064"/>
                <a:gd name="connsiteX21" fmla="*/ 82017 w 1531539"/>
                <a:gd name="connsiteY21" fmla="*/ 1465413 h 1949064"/>
                <a:gd name="connsiteX22" fmla="*/ 0 w 1531539"/>
                <a:gd name="connsiteY22" fmla="*/ 1694236 h 1949064"/>
                <a:gd name="connsiteX23" fmla="*/ 286057 w 1531539"/>
                <a:gd name="connsiteY23" fmla="*/ 1888607 h 1949064"/>
                <a:gd name="connsiteX24" fmla="*/ 573224 w 1531539"/>
                <a:gd name="connsiteY24" fmla="*/ 1949063 h 1949064"/>
                <a:gd name="connsiteX25" fmla="*/ 682246 w 1531539"/>
                <a:gd name="connsiteY25" fmla="*/ 1614441 h 1949064"/>
                <a:gd name="connsiteX26" fmla="*/ 890619 w 1531539"/>
                <a:gd name="connsiteY26" fmla="*/ 1389843 h 1949064"/>
                <a:gd name="connsiteX27" fmla="*/ 1093657 w 1531539"/>
                <a:gd name="connsiteY27" fmla="*/ 1323943 h 1949064"/>
                <a:gd name="connsiteX28" fmla="*/ 965186 w 1531539"/>
                <a:gd name="connsiteY28" fmla="*/ 1149129 h 1949064"/>
                <a:gd name="connsiteX29" fmla="*/ 920847 w 1531539"/>
                <a:gd name="connsiteY29" fmla="*/ 883522 h 1949064"/>
                <a:gd name="connsiteX30" fmla="*/ 1035205 w 1531539"/>
                <a:gd name="connsiteY30" fmla="*/ 643918 h 1949064"/>
                <a:gd name="connsiteX31" fmla="*/ 1298698 w 1531539"/>
                <a:gd name="connsiteY31" fmla="*/ 611470 h 1949064"/>
                <a:gd name="connsiteX32" fmla="*/ 1528632 w 1531539"/>
                <a:gd name="connsiteY32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59033 w 1531539"/>
                <a:gd name="connsiteY7" fmla="*/ 205503 h 1949064"/>
                <a:gd name="connsiteX8" fmla="*/ 823608 w 1531539"/>
                <a:gd name="connsiteY8" fmla="*/ 323300 h 1949064"/>
                <a:gd name="connsiteX9" fmla="*/ 845277 w 1531539"/>
                <a:gd name="connsiteY9" fmla="*/ 490557 h 1949064"/>
                <a:gd name="connsiteX10" fmla="*/ 815049 w 1531539"/>
                <a:gd name="connsiteY10" fmla="*/ 256289 h 1949064"/>
                <a:gd name="connsiteX11" fmla="*/ 595895 w 1531539"/>
                <a:gd name="connsiteY11" fmla="*/ 301632 h 1949064"/>
                <a:gd name="connsiteX12" fmla="*/ 588338 w 1531539"/>
                <a:gd name="connsiteY12" fmla="*/ 339417 h 1949064"/>
                <a:gd name="connsiteX13" fmla="*/ 656351 w 1531539"/>
                <a:gd name="connsiteY13" fmla="*/ 445215 h 1949064"/>
                <a:gd name="connsiteX14" fmla="*/ 656351 w 1531539"/>
                <a:gd name="connsiteY14" fmla="*/ 649255 h 1949064"/>
                <a:gd name="connsiteX15" fmla="*/ 641237 w 1531539"/>
                <a:gd name="connsiteY15" fmla="*/ 414987 h 1949064"/>
                <a:gd name="connsiteX16" fmla="*/ 573224 w 1531539"/>
                <a:gd name="connsiteY16" fmla="*/ 316746 h 1949064"/>
                <a:gd name="connsiteX17" fmla="*/ 451308 w 1531539"/>
                <a:gd name="connsiteY17" fmla="*/ 377202 h 1949064"/>
                <a:gd name="connsiteX18" fmla="*/ 492210 w 1531539"/>
                <a:gd name="connsiteY18" fmla="*/ 610037 h 1949064"/>
                <a:gd name="connsiteX19" fmla="*/ 497654 w 1531539"/>
                <a:gd name="connsiteY19" fmla="*/ 838180 h 1949064"/>
                <a:gd name="connsiteX20" fmla="*/ 283944 w 1531539"/>
                <a:gd name="connsiteY20" fmla="*/ 1091895 h 1949064"/>
                <a:gd name="connsiteX21" fmla="*/ 82017 w 1531539"/>
                <a:gd name="connsiteY21" fmla="*/ 1465413 h 1949064"/>
                <a:gd name="connsiteX22" fmla="*/ 0 w 1531539"/>
                <a:gd name="connsiteY22" fmla="*/ 1694236 h 1949064"/>
                <a:gd name="connsiteX23" fmla="*/ 286057 w 1531539"/>
                <a:gd name="connsiteY23" fmla="*/ 1888607 h 1949064"/>
                <a:gd name="connsiteX24" fmla="*/ 573224 w 1531539"/>
                <a:gd name="connsiteY24" fmla="*/ 1949063 h 1949064"/>
                <a:gd name="connsiteX25" fmla="*/ 682246 w 1531539"/>
                <a:gd name="connsiteY25" fmla="*/ 1614441 h 1949064"/>
                <a:gd name="connsiteX26" fmla="*/ 890619 w 1531539"/>
                <a:gd name="connsiteY26" fmla="*/ 1389843 h 1949064"/>
                <a:gd name="connsiteX27" fmla="*/ 1093657 w 1531539"/>
                <a:gd name="connsiteY27" fmla="*/ 1323943 h 1949064"/>
                <a:gd name="connsiteX28" fmla="*/ 965186 w 1531539"/>
                <a:gd name="connsiteY28" fmla="*/ 1149129 h 1949064"/>
                <a:gd name="connsiteX29" fmla="*/ 920847 w 1531539"/>
                <a:gd name="connsiteY29" fmla="*/ 883522 h 1949064"/>
                <a:gd name="connsiteX30" fmla="*/ 1035205 w 1531539"/>
                <a:gd name="connsiteY30" fmla="*/ 643918 h 1949064"/>
                <a:gd name="connsiteX31" fmla="*/ 1298698 w 1531539"/>
                <a:gd name="connsiteY31" fmla="*/ 611470 h 1949064"/>
                <a:gd name="connsiteX32" fmla="*/ 1528632 w 1531539"/>
                <a:gd name="connsiteY32" fmla="*/ 690371 h 1949064"/>
                <a:gd name="connsiteX0" fmla="*/ 1528632 w 1531539"/>
                <a:gd name="connsiteY0" fmla="*/ 690371 h 1949064"/>
                <a:gd name="connsiteX1" fmla="*/ 1418178 w 1531539"/>
                <a:gd name="connsiteY1" fmla="*/ 571965 h 1949064"/>
                <a:gd name="connsiteX2" fmla="*/ 1270583 w 1531539"/>
                <a:gd name="connsiteY2" fmla="*/ 503558 h 1949064"/>
                <a:gd name="connsiteX3" fmla="*/ 1133339 w 1531539"/>
                <a:gd name="connsiteY3" fmla="*/ 418103 h 1949064"/>
                <a:gd name="connsiteX4" fmla="*/ 966189 w 1531539"/>
                <a:gd name="connsiteY4" fmla="*/ 22022 h 1949064"/>
                <a:gd name="connsiteX5" fmla="*/ 935961 w 1531539"/>
                <a:gd name="connsiteY5" fmla="*/ 74921 h 1949064"/>
                <a:gd name="connsiteX6" fmla="*/ 799935 w 1531539"/>
                <a:gd name="connsiteY6" fmla="*/ 180719 h 1949064"/>
                <a:gd name="connsiteX7" fmla="*/ 759033 w 1531539"/>
                <a:gd name="connsiteY7" fmla="*/ 205503 h 1949064"/>
                <a:gd name="connsiteX8" fmla="*/ 823608 w 1531539"/>
                <a:gd name="connsiteY8" fmla="*/ 323300 h 1949064"/>
                <a:gd name="connsiteX9" fmla="*/ 845277 w 1531539"/>
                <a:gd name="connsiteY9" fmla="*/ 490557 h 1949064"/>
                <a:gd name="connsiteX10" fmla="*/ 758711 w 1531539"/>
                <a:gd name="connsiteY10" fmla="*/ 221619 h 1949064"/>
                <a:gd name="connsiteX11" fmla="*/ 595895 w 1531539"/>
                <a:gd name="connsiteY11" fmla="*/ 301632 h 1949064"/>
                <a:gd name="connsiteX12" fmla="*/ 588338 w 1531539"/>
                <a:gd name="connsiteY12" fmla="*/ 339417 h 1949064"/>
                <a:gd name="connsiteX13" fmla="*/ 656351 w 1531539"/>
                <a:gd name="connsiteY13" fmla="*/ 445215 h 1949064"/>
                <a:gd name="connsiteX14" fmla="*/ 656351 w 1531539"/>
                <a:gd name="connsiteY14" fmla="*/ 649255 h 1949064"/>
                <a:gd name="connsiteX15" fmla="*/ 641237 w 1531539"/>
                <a:gd name="connsiteY15" fmla="*/ 414987 h 1949064"/>
                <a:gd name="connsiteX16" fmla="*/ 573224 w 1531539"/>
                <a:gd name="connsiteY16" fmla="*/ 316746 h 1949064"/>
                <a:gd name="connsiteX17" fmla="*/ 451308 w 1531539"/>
                <a:gd name="connsiteY17" fmla="*/ 377202 h 1949064"/>
                <a:gd name="connsiteX18" fmla="*/ 492210 w 1531539"/>
                <a:gd name="connsiteY18" fmla="*/ 610037 h 1949064"/>
                <a:gd name="connsiteX19" fmla="*/ 497654 w 1531539"/>
                <a:gd name="connsiteY19" fmla="*/ 838180 h 1949064"/>
                <a:gd name="connsiteX20" fmla="*/ 283944 w 1531539"/>
                <a:gd name="connsiteY20" fmla="*/ 1091895 h 1949064"/>
                <a:gd name="connsiteX21" fmla="*/ 82017 w 1531539"/>
                <a:gd name="connsiteY21" fmla="*/ 1465413 h 1949064"/>
                <a:gd name="connsiteX22" fmla="*/ 0 w 1531539"/>
                <a:gd name="connsiteY22" fmla="*/ 1694236 h 1949064"/>
                <a:gd name="connsiteX23" fmla="*/ 286057 w 1531539"/>
                <a:gd name="connsiteY23" fmla="*/ 1888607 h 1949064"/>
                <a:gd name="connsiteX24" fmla="*/ 573224 w 1531539"/>
                <a:gd name="connsiteY24" fmla="*/ 1949063 h 1949064"/>
                <a:gd name="connsiteX25" fmla="*/ 682246 w 1531539"/>
                <a:gd name="connsiteY25" fmla="*/ 1614441 h 1949064"/>
                <a:gd name="connsiteX26" fmla="*/ 890619 w 1531539"/>
                <a:gd name="connsiteY26" fmla="*/ 1389843 h 1949064"/>
                <a:gd name="connsiteX27" fmla="*/ 1093657 w 1531539"/>
                <a:gd name="connsiteY27" fmla="*/ 1323943 h 1949064"/>
                <a:gd name="connsiteX28" fmla="*/ 965186 w 1531539"/>
                <a:gd name="connsiteY28" fmla="*/ 1149129 h 1949064"/>
                <a:gd name="connsiteX29" fmla="*/ 920847 w 1531539"/>
                <a:gd name="connsiteY29" fmla="*/ 883522 h 1949064"/>
                <a:gd name="connsiteX30" fmla="*/ 1035205 w 1531539"/>
                <a:gd name="connsiteY30" fmla="*/ 643918 h 1949064"/>
                <a:gd name="connsiteX31" fmla="*/ 1298698 w 1531539"/>
                <a:gd name="connsiteY31" fmla="*/ 611470 h 1949064"/>
                <a:gd name="connsiteX32" fmla="*/ 1528632 w 1531539"/>
                <a:gd name="connsiteY32" fmla="*/ 690371 h 1949064"/>
                <a:gd name="connsiteX0" fmla="*/ 1528632 w 1531539"/>
                <a:gd name="connsiteY0" fmla="*/ 690969 h 1949662"/>
                <a:gd name="connsiteX1" fmla="*/ 1418178 w 1531539"/>
                <a:gd name="connsiteY1" fmla="*/ 572563 h 1949662"/>
                <a:gd name="connsiteX2" fmla="*/ 1270583 w 1531539"/>
                <a:gd name="connsiteY2" fmla="*/ 504156 h 1949662"/>
                <a:gd name="connsiteX3" fmla="*/ 1133339 w 1531539"/>
                <a:gd name="connsiteY3" fmla="*/ 418701 h 1949662"/>
                <a:gd name="connsiteX4" fmla="*/ 966189 w 1531539"/>
                <a:gd name="connsiteY4" fmla="*/ 22620 h 1949662"/>
                <a:gd name="connsiteX5" fmla="*/ 935961 w 1531539"/>
                <a:gd name="connsiteY5" fmla="*/ 75519 h 1949662"/>
                <a:gd name="connsiteX6" fmla="*/ 759033 w 1531539"/>
                <a:gd name="connsiteY6" fmla="*/ 206101 h 1949662"/>
                <a:gd name="connsiteX7" fmla="*/ 823608 w 1531539"/>
                <a:gd name="connsiteY7" fmla="*/ 323898 h 1949662"/>
                <a:gd name="connsiteX8" fmla="*/ 845277 w 1531539"/>
                <a:gd name="connsiteY8" fmla="*/ 491155 h 1949662"/>
                <a:gd name="connsiteX9" fmla="*/ 758711 w 1531539"/>
                <a:gd name="connsiteY9" fmla="*/ 222217 h 1949662"/>
                <a:gd name="connsiteX10" fmla="*/ 595895 w 1531539"/>
                <a:gd name="connsiteY10" fmla="*/ 302230 h 1949662"/>
                <a:gd name="connsiteX11" fmla="*/ 588338 w 1531539"/>
                <a:gd name="connsiteY11" fmla="*/ 340015 h 1949662"/>
                <a:gd name="connsiteX12" fmla="*/ 656351 w 1531539"/>
                <a:gd name="connsiteY12" fmla="*/ 445813 h 1949662"/>
                <a:gd name="connsiteX13" fmla="*/ 656351 w 1531539"/>
                <a:gd name="connsiteY13" fmla="*/ 649853 h 1949662"/>
                <a:gd name="connsiteX14" fmla="*/ 641237 w 1531539"/>
                <a:gd name="connsiteY14" fmla="*/ 415585 h 1949662"/>
                <a:gd name="connsiteX15" fmla="*/ 573224 w 1531539"/>
                <a:gd name="connsiteY15" fmla="*/ 317344 h 1949662"/>
                <a:gd name="connsiteX16" fmla="*/ 451308 w 1531539"/>
                <a:gd name="connsiteY16" fmla="*/ 377800 h 1949662"/>
                <a:gd name="connsiteX17" fmla="*/ 492210 w 1531539"/>
                <a:gd name="connsiteY17" fmla="*/ 610635 h 1949662"/>
                <a:gd name="connsiteX18" fmla="*/ 497654 w 1531539"/>
                <a:gd name="connsiteY18" fmla="*/ 838778 h 1949662"/>
                <a:gd name="connsiteX19" fmla="*/ 283944 w 1531539"/>
                <a:gd name="connsiteY19" fmla="*/ 1092493 h 1949662"/>
                <a:gd name="connsiteX20" fmla="*/ 82017 w 1531539"/>
                <a:gd name="connsiteY20" fmla="*/ 1466011 h 1949662"/>
                <a:gd name="connsiteX21" fmla="*/ 0 w 1531539"/>
                <a:gd name="connsiteY21" fmla="*/ 1694834 h 1949662"/>
                <a:gd name="connsiteX22" fmla="*/ 286057 w 1531539"/>
                <a:gd name="connsiteY22" fmla="*/ 1889205 h 1949662"/>
                <a:gd name="connsiteX23" fmla="*/ 573224 w 1531539"/>
                <a:gd name="connsiteY23" fmla="*/ 1949661 h 1949662"/>
                <a:gd name="connsiteX24" fmla="*/ 682246 w 1531539"/>
                <a:gd name="connsiteY24" fmla="*/ 1615039 h 1949662"/>
                <a:gd name="connsiteX25" fmla="*/ 890619 w 1531539"/>
                <a:gd name="connsiteY25" fmla="*/ 1390441 h 1949662"/>
                <a:gd name="connsiteX26" fmla="*/ 1093657 w 1531539"/>
                <a:gd name="connsiteY26" fmla="*/ 1324541 h 1949662"/>
                <a:gd name="connsiteX27" fmla="*/ 965186 w 1531539"/>
                <a:gd name="connsiteY27" fmla="*/ 1149727 h 1949662"/>
                <a:gd name="connsiteX28" fmla="*/ 920847 w 1531539"/>
                <a:gd name="connsiteY28" fmla="*/ 884120 h 1949662"/>
                <a:gd name="connsiteX29" fmla="*/ 1035205 w 1531539"/>
                <a:gd name="connsiteY29" fmla="*/ 644516 h 1949662"/>
                <a:gd name="connsiteX30" fmla="*/ 1298698 w 1531539"/>
                <a:gd name="connsiteY30" fmla="*/ 612068 h 1949662"/>
                <a:gd name="connsiteX31" fmla="*/ 1528632 w 1531539"/>
                <a:gd name="connsiteY31" fmla="*/ 690969 h 1949662"/>
                <a:gd name="connsiteX0" fmla="*/ 1528632 w 1531539"/>
                <a:gd name="connsiteY0" fmla="*/ 683612 h 1942305"/>
                <a:gd name="connsiteX1" fmla="*/ 1418178 w 1531539"/>
                <a:gd name="connsiteY1" fmla="*/ 565206 h 1942305"/>
                <a:gd name="connsiteX2" fmla="*/ 1270583 w 1531539"/>
                <a:gd name="connsiteY2" fmla="*/ 496799 h 1942305"/>
                <a:gd name="connsiteX3" fmla="*/ 1133339 w 1531539"/>
                <a:gd name="connsiteY3" fmla="*/ 411344 h 1942305"/>
                <a:gd name="connsiteX4" fmla="*/ 966189 w 1531539"/>
                <a:gd name="connsiteY4" fmla="*/ 15263 h 1942305"/>
                <a:gd name="connsiteX5" fmla="*/ 905626 w 1531539"/>
                <a:gd name="connsiteY5" fmla="*/ 133167 h 1942305"/>
                <a:gd name="connsiteX6" fmla="*/ 759033 w 1531539"/>
                <a:gd name="connsiteY6" fmla="*/ 198744 h 1942305"/>
                <a:gd name="connsiteX7" fmla="*/ 823608 w 1531539"/>
                <a:gd name="connsiteY7" fmla="*/ 316541 h 1942305"/>
                <a:gd name="connsiteX8" fmla="*/ 845277 w 1531539"/>
                <a:gd name="connsiteY8" fmla="*/ 483798 h 1942305"/>
                <a:gd name="connsiteX9" fmla="*/ 758711 w 1531539"/>
                <a:gd name="connsiteY9" fmla="*/ 214860 h 1942305"/>
                <a:gd name="connsiteX10" fmla="*/ 595895 w 1531539"/>
                <a:gd name="connsiteY10" fmla="*/ 294873 h 1942305"/>
                <a:gd name="connsiteX11" fmla="*/ 588338 w 1531539"/>
                <a:gd name="connsiteY11" fmla="*/ 332658 h 1942305"/>
                <a:gd name="connsiteX12" fmla="*/ 656351 w 1531539"/>
                <a:gd name="connsiteY12" fmla="*/ 438456 h 1942305"/>
                <a:gd name="connsiteX13" fmla="*/ 656351 w 1531539"/>
                <a:gd name="connsiteY13" fmla="*/ 642496 h 1942305"/>
                <a:gd name="connsiteX14" fmla="*/ 641237 w 1531539"/>
                <a:gd name="connsiteY14" fmla="*/ 408228 h 1942305"/>
                <a:gd name="connsiteX15" fmla="*/ 573224 w 1531539"/>
                <a:gd name="connsiteY15" fmla="*/ 309987 h 1942305"/>
                <a:gd name="connsiteX16" fmla="*/ 451308 w 1531539"/>
                <a:gd name="connsiteY16" fmla="*/ 370443 h 1942305"/>
                <a:gd name="connsiteX17" fmla="*/ 492210 w 1531539"/>
                <a:gd name="connsiteY17" fmla="*/ 603278 h 1942305"/>
                <a:gd name="connsiteX18" fmla="*/ 497654 w 1531539"/>
                <a:gd name="connsiteY18" fmla="*/ 831421 h 1942305"/>
                <a:gd name="connsiteX19" fmla="*/ 283944 w 1531539"/>
                <a:gd name="connsiteY19" fmla="*/ 1085136 h 1942305"/>
                <a:gd name="connsiteX20" fmla="*/ 82017 w 1531539"/>
                <a:gd name="connsiteY20" fmla="*/ 1458654 h 1942305"/>
                <a:gd name="connsiteX21" fmla="*/ 0 w 1531539"/>
                <a:gd name="connsiteY21" fmla="*/ 1687477 h 1942305"/>
                <a:gd name="connsiteX22" fmla="*/ 286057 w 1531539"/>
                <a:gd name="connsiteY22" fmla="*/ 1881848 h 1942305"/>
                <a:gd name="connsiteX23" fmla="*/ 573224 w 1531539"/>
                <a:gd name="connsiteY23" fmla="*/ 1942304 h 1942305"/>
                <a:gd name="connsiteX24" fmla="*/ 682246 w 1531539"/>
                <a:gd name="connsiteY24" fmla="*/ 1607682 h 1942305"/>
                <a:gd name="connsiteX25" fmla="*/ 890619 w 1531539"/>
                <a:gd name="connsiteY25" fmla="*/ 1383084 h 1942305"/>
                <a:gd name="connsiteX26" fmla="*/ 1093657 w 1531539"/>
                <a:gd name="connsiteY26" fmla="*/ 1317184 h 1942305"/>
                <a:gd name="connsiteX27" fmla="*/ 965186 w 1531539"/>
                <a:gd name="connsiteY27" fmla="*/ 1142370 h 1942305"/>
                <a:gd name="connsiteX28" fmla="*/ 920847 w 1531539"/>
                <a:gd name="connsiteY28" fmla="*/ 876763 h 1942305"/>
                <a:gd name="connsiteX29" fmla="*/ 1035205 w 1531539"/>
                <a:gd name="connsiteY29" fmla="*/ 637159 h 1942305"/>
                <a:gd name="connsiteX30" fmla="*/ 1298698 w 1531539"/>
                <a:gd name="connsiteY30" fmla="*/ 604711 h 1942305"/>
                <a:gd name="connsiteX31" fmla="*/ 1528632 w 1531539"/>
                <a:gd name="connsiteY31" fmla="*/ 683612 h 1942305"/>
                <a:gd name="connsiteX0" fmla="*/ 1528632 w 1531539"/>
                <a:gd name="connsiteY0" fmla="*/ 683612 h 1942305"/>
                <a:gd name="connsiteX1" fmla="*/ 1418178 w 1531539"/>
                <a:gd name="connsiteY1" fmla="*/ 565206 h 1942305"/>
                <a:gd name="connsiteX2" fmla="*/ 1270583 w 1531539"/>
                <a:gd name="connsiteY2" fmla="*/ 496799 h 1942305"/>
                <a:gd name="connsiteX3" fmla="*/ 1133339 w 1531539"/>
                <a:gd name="connsiteY3" fmla="*/ 411344 h 1942305"/>
                <a:gd name="connsiteX4" fmla="*/ 966189 w 1531539"/>
                <a:gd name="connsiteY4" fmla="*/ 15263 h 1942305"/>
                <a:gd name="connsiteX5" fmla="*/ 905626 w 1531539"/>
                <a:gd name="connsiteY5" fmla="*/ 133167 h 1942305"/>
                <a:gd name="connsiteX6" fmla="*/ 759033 w 1531539"/>
                <a:gd name="connsiteY6" fmla="*/ 198744 h 1942305"/>
                <a:gd name="connsiteX7" fmla="*/ 823608 w 1531539"/>
                <a:gd name="connsiteY7" fmla="*/ 316541 h 1942305"/>
                <a:gd name="connsiteX8" fmla="*/ 845277 w 1531539"/>
                <a:gd name="connsiteY8" fmla="*/ 483798 h 1942305"/>
                <a:gd name="connsiteX9" fmla="*/ 758711 w 1531539"/>
                <a:gd name="connsiteY9" fmla="*/ 214860 h 1942305"/>
                <a:gd name="connsiteX10" fmla="*/ 595895 w 1531539"/>
                <a:gd name="connsiteY10" fmla="*/ 294873 h 1942305"/>
                <a:gd name="connsiteX11" fmla="*/ 588338 w 1531539"/>
                <a:gd name="connsiteY11" fmla="*/ 332658 h 1942305"/>
                <a:gd name="connsiteX12" fmla="*/ 656351 w 1531539"/>
                <a:gd name="connsiteY12" fmla="*/ 438456 h 1942305"/>
                <a:gd name="connsiteX13" fmla="*/ 656351 w 1531539"/>
                <a:gd name="connsiteY13" fmla="*/ 642496 h 1942305"/>
                <a:gd name="connsiteX14" fmla="*/ 641237 w 1531539"/>
                <a:gd name="connsiteY14" fmla="*/ 408228 h 1942305"/>
                <a:gd name="connsiteX15" fmla="*/ 573224 w 1531539"/>
                <a:gd name="connsiteY15" fmla="*/ 309987 h 1942305"/>
                <a:gd name="connsiteX16" fmla="*/ 451308 w 1531539"/>
                <a:gd name="connsiteY16" fmla="*/ 370443 h 1942305"/>
                <a:gd name="connsiteX17" fmla="*/ 492210 w 1531539"/>
                <a:gd name="connsiteY17" fmla="*/ 603278 h 1942305"/>
                <a:gd name="connsiteX18" fmla="*/ 497654 w 1531539"/>
                <a:gd name="connsiteY18" fmla="*/ 831421 h 1942305"/>
                <a:gd name="connsiteX19" fmla="*/ 283944 w 1531539"/>
                <a:gd name="connsiteY19" fmla="*/ 1085136 h 1942305"/>
                <a:gd name="connsiteX20" fmla="*/ 82017 w 1531539"/>
                <a:gd name="connsiteY20" fmla="*/ 1458654 h 1942305"/>
                <a:gd name="connsiteX21" fmla="*/ 0 w 1531539"/>
                <a:gd name="connsiteY21" fmla="*/ 1687477 h 1942305"/>
                <a:gd name="connsiteX22" fmla="*/ 286057 w 1531539"/>
                <a:gd name="connsiteY22" fmla="*/ 1881848 h 1942305"/>
                <a:gd name="connsiteX23" fmla="*/ 573224 w 1531539"/>
                <a:gd name="connsiteY23" fmla="*/ 1942304 h 1942305"/>
                <a:gd name="connsiteX24" fmla="*/ 682246 w 1531539"/>
                <a:gd name="connsiteY24" fmla="*/ 1607682 h 1942305"/>
                <a:gd name="connsiteX25" fmla="*/ 890619 w 1531539"/>
                <a:gd name="connsiteY25" fmla="*/ 1383084 h 1942305"/>
                <a:gd name="connsiteX26" fmla="*/ 1093657 w 1531539"/>
                <a:gd name="connsiteY26" fmla="*/ 1317184 h 1942305"/>
                <a:gd name="connsiteX27" fmla="*/ 965186 w 1531539"/>
                <a:gd name="connsiteY27" fmla="*/ 1142370 h 1942305"/>
                <a:gd name="connsiteX28" fmla="*/ 920847 w 1531539"/>
                <a:gd name="connsiteY28" fmla="*/ 876763 h 1942305"/>
                <a:gd name="connsiteX29" fmla="*/ 1035205 w 1531539"/>
                <a:gd name="connsiteY29" fmla="*/ 637159 h 1942305"/>
                <a:gd name="connsiteX30" fmla="*/ 1298698 w 1531539"/>
                <a:gd name="connsiteY30" fmla="*/ 604711 h 1942305"/>
                <a:gd name="connsiteX31" fmla="*/ 1528632 w 1531539"/>
                <a:gd name="connsiteY31" fmla="*/ 683612 h 1942305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5626 w 1531539"/>
                <a:gd name="connsiteY5" fmla="*/ 117904 h 1927042"/>
                <a:gd name="connsiteX6" fmla="*/ 759033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58711 w 1531539"/>
                <a:gd name="connsiteY9" fmla="*/ 199597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59033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58711 w 1531539"/>
                <a:gd name="connsiteY9" fmla="*/ 199597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85035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58711 w 1531539"/>
                <a:gd name="connsiteY9" fmla="*/ 199597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85035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58711 w 1531539"/>
                <a:gd name="connsiteY9" fmla="*/ 199597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85035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58711 w 1531539"/>
                <a:gd name="connsiteY9" fmla="*/ 199597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85035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85035 w 1531539"/>
                <a:gd name="connsiteY6" fmla="*/ 183481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93702 w 1531539"/>
                <a:gd name="connsiteY6" fmla="*/ 166146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93702 w 1531539"/>
                <a:gd name="connsiteY6" fmla="*/ 166146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909959 w 1531539"/>
                <a:gd name="connsiteY5" fmla="*/ 100569 h 1927042"/>
                <a:gd name="connsiteX6" fmla="*/ 772034 w 1531539"/>
                <a:gd name="connsiteY6" fmla="*/ 187814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23608 w 1531539"/>
                <a:gd name="connsiteY7" fmla="*/ 301278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32709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76045 w 1531539"/>
                <a:gd name="connsiteY9" fmla="*/ 216931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76045 w 1531539"/>
                <a:gd name="connsiteY9" fmla="*/ 216931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76045 w 1531539"/>
                <a:gd name="connsiteY9" fmla="*/ 216931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76045 w 1531539"/>
                <a:gd name="connsiteY9" fmla="*/ 216931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67377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767377 w 1531539"/>
                <a:gd name="connsiteY9" fmla="*/ 190929 h 1927042"/>
                <a:gd name="connsiteX10" fmla="*/ 595895 w 1531539"/>
                <a:gd name="connsiteY10" fmla="*/ 279610 h 1927042"/>
                <a:gd name="connsiteX11" fmla="*/ 588338 w 1531539"/>
                <a:gd name="connsiteY11" fmla="*/ 317395 h 1927042"/>
                <a:gd name="connsiteX12" fmla="*/ 656351 w 1531539"/>
                <a:gd name="connsiteY12" fmla="*/ 423193 h 1927042"/>
                <a:gd name="connsiteX13" fmla="*/ 656351 w 1531539"/>
                <a:gd name="connsiteY13" fmla="*/ 627233 h 1927042"/>
                <a:gd name="connsiteX14" fmla="*/ 641237 w 1531539"/>
                <a:gd name="connsiteY14" fmla="*/ 392965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588338 w 1531539"/>
                <a:gd name="connsiteY12" fmla="*/ 317395 h 1927042"/>
                <a:gd name="connsiteX13" fmla="*/ 656351 w 1531539"/>
                <a:gd name="connsiteY13" fmla="*/ 423193 h 1927042"/>
                <a:gd name="connsiteX14" fmla="*/ 656351 w 1531539"/>
                <a:gd name="connsiteY14" fmla="*/ 627233 h 1927042"/>
                <a:gd name="connsiteX15" fmla="*/ 641237 w 1531539"/>
                <a:gd name="connsiteY15" fmla="*/ 392965 h 1927042"/>
                <a:gd name="connsiteX16" fmla="*/ 573224 w 1531539"/>
                <a:gd name="connsiteY16" fmla="*/ 294724 h 1927042"/>
                <a:gd name="connsiteX17" fmla="*/ 451308 w 1531539"/>
                <a:gd name="connsiteY17" fmla="*/ 355180 h 1927042"/>
                <a:gd name="connsiteX18" fmla="*/ 492210 w 1531539"/>
                <a:gd name="connsiteY18" fmla="*/ 588015 h 1927042"/>
                <a:gd name="connsiteX19" fmla="*/ 497654 w 1531539"/>
                <a:gd name="connsiteY19" fmla="*/ 816158 h 1927042"/>
                <a:gd name="connsiteX20" fmla="*/ 283944 w 1531539"/>
                <a:gd name="connsiteY20" fmla="*/ 1069873 h 1927042"/>
                <a:gd name="connsiteX21" fmla="*/ 82017 w 1531539"/>
                <a:gd name="connsiteY21" fmla="*/ 1443391 h 1927042"/>
                <a:gd name="connsiteX22" fmla="*/ 0 w 1531539"/>
                <a:gd name="connsiteY22" fmla="*/ 1672214 h 1927042"/>
                <a:gd name="connsiteX23" fmla="*/ 286057 w 1531539"/>
                <a:gd name="connsiteY23" fmla="*/ 1866585 h 1927042"/>
                <a:gd name="connsiteX24" fmla="*/ 573224 w 1531539"/>
                <a:gd name="connsiteY24" fmla="*/ 1927041 h 1927042"/>
                <a:gd name="connsiteX25" fmla="*/ 682246 w 1531539"/>
                <a:gd name="connsiteY25" fmla="*/ 1592419 h 1927042"/>
                <a:gd name="connsiteX26" fmla="*/ 890619 w 1531539"/>
                <a:gd name="connsiteY26" fmla="*/ 1367821 h 1927042"/>
                <a:gd name="connsiteX27" fmla="*/ 1093657 w 1531539"/>
                <a:gd name="connsiteY27" fmla="*/ 1301921 h 1927042"/>
                <a:gd name="connsiteX28" fmla="*/ 965186 w 1531539"/>
                <a:gd name="connsiteY28" fmla="*/ 1127107 h 1927042"/>
                <a:gd name="connsiteX29" fmla="*/ 920847 w 1531539"/>
                <a:gd name="connsiteY29" fmla="*/ 861500 h 1927042"/>
                <a:gd name="connsiteX30" fmla="*/ 1035205 w 1531539"/>
                <a:gd name="connsiteY30" fmla="*/ 621896 h 1927042"/>
                <a:gd name="connsiteX31" fmla="*/ 1298698 w 1531539"/>
                <a:gd name="connsiteY31" fmla="*/ 589448 h 1927042"/>
                <a:gd name="connsiteX32" fmla="*/ 1528632 w 1531539"/>
                <a:gd name="connsiteY32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588338 w 1531539"/>
                <a:gd name="connsiteY12" fmla="*/ 317395 h 1927042"/>
                <a:gd name="connsiteX13" fmla="*/ 621682 w 1531539"/>
                <a:gd name="connsiteY13" fmla="*/ 457862 h 1927042"/>
                <a:gd name="connsiteX14" fmla="*/ 656351 w 1531539"/>
                <a:gd name="connsiteY14" fmla="*/ 627233 h 1927042"/>
                <a:gd name="connsiteX15" fmla="*/ 641237 w 1531539"/>
                <a:gd name="connsiteY15" fmla="*/ 392965 h 1927042"/>
                <a:gd name="connsiteX16" fmla="*/ 573224 w 1531539"/>
                <a:gd name="connsiteY16" fmla="*/ 294724 h 1927042"/>
                <a:gd name="connsiteX17" fmla="*/ 451308 w 1531539"/>
                <a:gd name="connsiteY17" fmla="*/ 355180 h 1927042"/>
                <a:gd name="connsiteX18" fmla="*/ 492210 w 1531539"/>
                <a:gd name="connsiteY18" fmla="*/ 588015 h 1927042"/>
                <a:gd name="connsiteX19" fmla="*/ 497654 w 1531539"/>
                <a:gd name="connsiteY19" fmla="*/ 816158 h 1927042"/>
                <a:gd name="connsiteX20" fmla="*/ 283944 w 1531539"/>
                <a:gd name="connsiteY20" fmla="*/ 1069873 h 1927042"/>
                <a:gd name="connsiteX21" fmla="*/ 82017 w 1531539"/>
                <a:gd name="connsiteY21" fmla="*/ 1443391 h 1927042"/>
                <a:gd name="connsiteX22" fmla="*/ 0 w 1531539"/>
                <a:gd name="connsiteY22" fmla="*/ 1672214 h 1927042"/>
                <a:gd name="connsiteX23" fmla="*/ 286057 w 1531539"/>
                <a:gd name="connsiteY23" fmla="*/ 1866585 h 1927042"/>
                <a:gd name="connsiteX24" fmla="*/ 573224 w 1531539"/>
                <a:gd name="connsiteY24" fmla="*/ 1927041 h 1927042"/>
                <a:gd name="connsiteX25" fmla="*/ 682246 w 1531539"/>
                <a:gd name="connsiteY25" fmla="*/ 1592419 h 1927042"/>
                <a:gd name="connsiteX26" fmla="*/ 890619 w 1531539"/>
                <a:gd name="connsiteY26" fmla="*/ 1367821 h 1927042"/>
                <a:gd name="connsiteX27" fmla="*/ 1093657 w 1531539"/>
                <a:gd name="connsiteY27" fmla="*/ 1301921 h 1927042"/>
                <a:gd name="connsiteX28" fmla="*/ 965186 w 1531539"/>
                <a:gd name="connsiteY28" fmla="*/ 1127107 h 1927042"/>
                <a:gd name="connsiteX29" fmla="*/ 920847 w 1531539"/>
                <a:gd name="connsiteY29" fmla="*/ 861500 h 1927042"/>
                <a:gd name="connsiteX30" fmla="*/ 1035205 w 1531539"/>
                <a:gd name="connsiteY30" fmla="*/ 621896 h 1927042"/>
                <a:gd name="connsiteX31" fmla="*/ 1298698 w 1531539"/>
                <a:gd name="connsiteY31" fmla="*/ 589448 h 1927042"/>
                <a:gd name="connsiteX32" fmla="*/ 1528632 w 1531539"/>
                <a:gd name="connsiteY32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588338 w 1531539"/>
                <a:gd name="connsiteY12" fmla="*/ 317395 h 1927042"/>
                <a:gd name="connsiteX13" fmla="*/ 621682 w 1531539"/>
                <a:gd name="connsiteY13" fmla="*/ 457862 h 1927042"/>
                <a:gd name="connsiteX14" fmla="*/ 656351 w 1531539"/>
                <a:gd name="connsiteY14" fmla="*/ 627233 h 1927042"/>
                <a:gd name="connsiteX15" fmla="*/ 667239 w 1531539"/>
                <a:gd name="connsiteY15" fmla="*/ 475304 h 1927042"/>
                <a:gd name="connsiteX16" fmla="*/ 573224 w 1531539"/>
                <a:gd name="connsiteY16" fmla="*/ 294724 h 1927042"/>
                <a:gd name="connsiteX17" fmla="*/ 451308 w 1531539"/>
                <a:gd name="connsiteY17" fmla="*/ 355180 h 1927042"/>
                <a:gd name="connsiteX18" fmla="*/ 492210 w 1531539"/>
                <a:gd name="connsiteY18" fmla="*/ 588015 h 1927042"/>
                <a:gd name="connsiteX19" fmla="*/ 497654 w 1531539"/>
                <a:gd name="connsiteY19" fmla="*/ 816158 h 1927042"/>
                <a:gd name="connsiteX20" fmla="*/ 283944 w 1531539"/>
                <a:gd name="connsiteY20" fmla="*/ 1069873 h 1927042"/>
                <a:gd name="connsiteX21" fmla="*/ 82017 w 1531539"/>
                <a:gd name="connsiteY21" fmla="*/ 1443391 h 1927042"/>
                <a:gd name="connsiteX22" fmla="*/ 0 w 1531539"/>
                <a:gd name="connsiteY22" fmla="*/ 1672214 h 1927042"/>
                <a:gd name="connsiteX23" fmla="*/ 286057 w 1531539"/>
                <a:gd name="connsiteY23" fmla="*/ 1866585 h 1927042"/>
                <a:gd name="connsiteX24" fmla="*/ 573224 w 1531539"/>
                <a:gd name="connsiteY24" fmla="*/ 1927041 h 1927042"/>
                <a:gd name="connsiteX25" fmla="*/ 682246 w 1531539"/>
                <a:gd name="connsiteY25" fmla="*/ 1592419 h 1927042"/>
                <a:gd name="connsiteX26" fmla="*/ 890619 w 1531539"/>
                <a:gd name="connsiteY26" fmla="*/ 1367821 h 1927042"/>
                <a:gd name="connsiteX27" fmla="*/ 1093657 w 1531539"/>
                <a:gd name="connsiteY27" fmla="*/ 1301921 h 1927042"/>
                <a:gd name="connsiteX28" fmla="*/ 965186 w 1531539"/>
                <a:gd name="connsiteY28" fmla="*/ 1127107 h 1927042"/>
                <a:gd name="connsiteX29" fmla="*/ 920847 w 1531539"/>
                <a:gd name="connsiteY29" fmla="*/ 861500 h 1927042"/>
                <a:gd name="connsiteX30" fmla="*/ 1035205 w 1531539"/>
                <a:gd name="connsiteY30" fmla="*/ 621896 h 1927042"/>
                <a:gd name="connsiteX31" fmla="*/ 1298698 w 1531539"/>
                <a:gd name="connsiteY31" fmla="*/ 589448 h 1927042"/>
                <a:gd name="connsiteX32" fmla="*/ 1528632 w 1531539"/>
                <a:gd name="connsiteY32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588338 w 1531539"/>
                <a:gd name="connsiteY12" fmla="*/ 317395 h 1927042"/>
                <a:gd name="connsiteX13" fmla="*/ 656351 w 1531539"/>
                <a:gd name="connsiteY13" fmla="*/ 479530 h 1927042"/>
                <a:gd name="connsiteX14" fmla="*/ 656351 w 1531539"/>
                <a:gd name="connsiteY14" fmla="*/ 627233 h 1927042"/>
                <a:gd name="connsiteX15" fmla="*/ 667239 w 1531539"/>
                <a:gd name="connsiteY15" fmla="*/ 475304 h 1927042"/>
                <a:gd name="connsiteX16" fmla="*/ 573224 w 1531539"/>
                <a:gd name="connsiteY16" fmla="*/ 294724 h 1927042"/>
                <a:gd name="connsiteX17" fmla="*/ 451308 w 1531539"/>
                <a:gd name="connsiteY17" fmla="*/ 355180 h 1927042"/>
                <a:gd name="connsiteX18" fmla="*/ 492210 w 1531539"/>
                <a:gd name="connsiteY18" fmla="*/ 588015 h 1927042"/>
                <a:gd name="connsiteX19" fmla="*/ 497654 w 1531539"/>
                <a:gd name="connsiteY19" fmla="*/ 816158 h 1927042"/>
                <a:gd name="connsiteX20" fmla="*/ 283944 w 1531539"/>
                <a:gd name="connsiteY20" fmla="*/ 1069873 h 1927042"/>
                <a:gd name="connsiteX21" fmla="*/ 82017 w 1531539"/>
                <a:gd name="connsiteY21" fmla="*/ 1443391 h 1927042"/>
                <a:gd name="connsiteX22" fmla="*/ 0 w 1531539"/>
                <a:gd name="connsiteY22" fmla="*/ 1672214 h 1927042"/>
                <a:gd name="connsiteX23" fmla="*/ 286057 w 1531539"/>
                <a:gd name="connsiteY23" fmla="*/ 1866585 h 1927042"/>
                <a:gd name="connsiteX24" fmla="*/ 573224 w 1531539"/>
                <a:gd name="connsiteY24" fmla="*/ 1927041 h 1927042"/>
                <a:gd name="connsiteX25" fmla="*/ 682246 w 1531539"/>
                <a:gd name="connsiteY25" fmla="*/ 1592419 h 1927042"/>
                <a:gd name="connsiteX26" fmla="*/ 890619 w 1531539"/>
                <a:gd name="connsiteY26" fmla="*/ 1367821 h 1927042"/>
                <a:gd name="connsiteX27" fmla="*/ 1093657 w 1531539"/>
                <a:gd name="connsiteY27" fmla="*/ 1301921 h 1927042"/>
                <a:gd name="connsiteX28" fmla="*/ 965186 w 1531539"/>
                <a:gd name="connsiteY28" fmla="*/ 1127107 h 1927042"/>
                <a:gd name="connsiteX29" fmla="*/ 920847 w 1531539"/>
                <a:gd name="connsiteY29" fmla="*/ 861500 h 1927042"/>
                <a:gd name="connsiteX30" fmla="*/ 1035205 w 1531539"/>
                <a:gd name="connsiteY30" fmla="*/ 621896 h 1927042"/>
                <a:gd name="connsiteX31" fmla="*/ 1298698 w 1531539"/>
                <a:gd name="connsiteY31" fmla="*/ 589448 h 1927042"/>
                <a:gd name="connsiteX32" fmla="*/ 1528632 w 1531539"/>
                <a:gd name="connsiteY32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73224 w 1531539"/>
                <a:gd name="connsiteY15" fmla="*/ 294724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67239 w 1531539"/>
                <a:gd name="connsiteY14" fmla="*/ 475304 h 1927042"/>
                <a:gd name="connsiteX15" fmla="*/ 599226 w 1531539"/>
                <a:gd name="connsiteY15" fmla="*/ 299058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54238 w 1531539"/>
                <a:gd name="connsiteY14" fmla="*/ 488305 h 1927042"/>
                <a:gd name="connsiteX15" fmla="*/ 599226 w 1531539"/>
                <a:gd name="connsiteY15" fmla="*/ 299058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56351 w 1531539"/>
                <a:gd name="connsiteY12" fmla="*/ 479530 h 1927042"/>
                <a:gd name="connsiteX13" fmla="*/ 656351 w 1531539"/>
                <a:gd name="connsiteY13" fmla="*/ 627233 h 1927042"/>
                <a:gd name="connsiteX14" fmla="*/ 619569 w 1531539"/>
                <a:gd name="connsiteY14" fmla="*/ 514307 h 1927042"/>
                <a:gd name="connsiteX15" fmla="*/ 599226 w 1531539"/>
                <a:gd name="connsiteY15" fmla="*/ 299058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78019 w 1531539"/>
                <a:gd name="connsiteY12" fmla="*/ 505532 h 1927042"/>
                <a:gd name="connsiteX13" fmla="*/ 656351 w 1531539"/>
                <a:gd name="connsiteY13" fmla="*/ 627233 h 1927042"/>
                <a:gd name="connsiteX14" fmla="*/ 619569 w 1531539"/>
                <a:gd name="connsiteY14" fmla="*/ 514307 h 1927042"/>
                <a:gd name="connsiteX15" fmla="*/ 599226 w 1531539"/>
                <a:gd name="connsiteY15" fmla="*/ 299058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78019 w 1531539"/>
                <a:gd name="connsiteY12" fmla="*/ 505532 h 1927042"/>
                <a:gd name="connsiteX13" fmla="*/ 656351 w 1531539"/>
                <a:gd name="connsiteY13" fmla="*/ 627233 h 1927042"/>
                <a:gd name="connsiteX14" fmla="*/ 671572 w 1531539"/>
                <a:gd name="connsiteY14" fmla="*/ 496973 h 1927042"/>
                <a:gd name="connsiteX15" fmla="*/ 599226 w 1531539"/>
                <a:gd name="connsiteY15" fmla="*/ 299058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78019 w 1531539"/>
                <a:gd name="connsiteY12" fmla="*/ 505532 h 1927042"/>
                <a:gd name="connsiteX13" fmla="*/ 656351 w 1531539"/>
                <a:gd name="connsiteY13" fmla="*/ 627233 h 1927042"/>
                <a:gd name="connsiteX14" fmla="*/ 671572 w 1531539"/>
                <a:gd name="connsiteY14" fmla="*/ 496973 h 1927042"/>
                <a:gd name="connsiteX15" fmla="*/ 590559 w 1531539"/>
                <a:gd name="connsiteY15" fmla="*/ 286057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78019 w 1531539"/>
                <a:gd name="connsiteY12" fmla="*/ 505532 h 1927042"/>
                <a:gd name="connsiteX13" fmla="*/ 656351 w 1531539"/>
                <a:gd name="connsiteY13" fmla="*/ 627233 h 1927042"/>
                <a:gd name="connsiteX14" fmla="*/ 671572 w 1531539"/>
                <a:gd name="connsiteY14" fmla="*/ 496973 h 1927042"/>
                <a:gd name="connsiteX15" fmla="*/ 590559 w 1531539"/>
                <a:gd name="connsiteY15" fmla="*/ 286057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31539"/>
                <a:gd name="connsiteY0" fmla="*/ 668349 h 1927042"/>
                <a:gd name="connsiteX1" fmla="*/ 1418178 w 1531539"/>
                <a:gd name="connsiteY1" fmla="*/ 549943 h 1927042"/>
                <a:gd name="connsiteX2" fmla="*/ 1270583 w 1531539"/>
                <a:gd name="connsiteY2" fmla="*/ 481536 h 1927042"/>
                <a:gd name="connsiteX3" fmla="*/ 1133339 w 1531539"/>
                <a:gd name="connsiteY3" fmla="*/ 396081 h 1927042"/>
                <a:gd name="connsiteX4" fmla="*/ 966189 w 1531539"/>
                <a:gd name="connsiteY4" fmla="*/ 0 h 1927042"/>
                <a:gd name="connsiteX5" fmla="*/ 888291 w 1531539"/>
                <a:gd name="connsiteY5" fmla="*/ 117904 h 1927042"/>
                <a:gd name="connsiteX6" fmla="*/ 772034 w 1531539"/>
                <a:gd name="connsiteY6" fmla="*/ 187814 h 1927042"/>
                <a:gd name="connsiteX7" fmla="*/ 849610 w 1531539"/>
                <a:gd name="connsiteY7" fmla="*/ 305612 h 1927042"/>
                <a:gd name="connsiteX8" fmla="*/ 845277 w 1531539"/>
                <a:gd name="connsiteY8" fmla="*/ 468535 h 1927042"/>
                <a:gd name="connsiteX9" fmla="*/ 859137 w 1531539"/>
                <a:gd name="connsiteY9" fmla="*/ 328926 h 1927042"/>
                <a:gd name="connsiteX10" fmla="*/ 767377 w 1531539"/>
                <a:gd name="connsiteY10" fmla="*/ 190929 h 1927042"/>
                <a:gd name="connsiteX11" fmla="*/ 595895 w 1531539"/>
                <a:gd name="connsiteY11" fmla="*/ 279610 h 1927042"/>
                <a:gd name="connsiteX12" fmla="*/ 678019 w 1531539"/>
                <a:gd name="connsiteY12" fmla="*/ 505532 h 1927042"/>
                <a:gd name="connsiteX13" fmla="*/ 656351 w 1531539"/>
                <a:gd name="connsiteY13" fmla="*/ 627233 h 1927042"/>
                <a:gd name="connsiteX14" fmla="*/ 671572 w 1531539"/>
                <a:gd name="connsiteY14" fmla="*/ 496973 h 1927042"/>
                <a:gd name="connsiteX15" fmla="*/ 590559 w 1531539"/>
                <a:gd name="connsiteY15" fmla="*/ 286057 h 1927042"/>
                <a:gd name="connsiteX16" fmla="*/ 451308 w 1531539"/>
                <a:gd name="connsiteY16" fmla="*/ 355180 h 1927042"/>
                <a:gd name="connsiteX17" fmla="*/ 492210 w 1531539"/>
                <a:gd name="connsiteY17" fmla="*/ 588015 h 1927042"/>
                <a:gd name="connsiteX18" fmla="*/ 497654 w 1531539"/>
                <a:gd name="connsiteY18" fmla="*/ 816158 h 1927042"/>
                <a:gd name="connsiteX19" fmla="*/ 283944 w 1531539"/>
                <a:gd name="connsiteY19" fmla="*/ 1069873 h 1927042"/>
                <a:gd name="connsiteX20" fmla="*/ 82017 w 1531539"/>
                <a:gd name="connsiteY20" fmla="*/ 1443391 h 1927042"/>
                <a:gd name="connsiteX21" fmla="*/ 0 w 1531539"/>
                <a:gd name="connsiteY21" fmla="*/ 1672214 h 1927042"/>
                <a:gd name="connsiteX22" fmla="*/ 286057 w 1531539"/>
                <a:gd name="connsiteY22" fmla="*/ 1866585 h 1927042"/>
                <a:gd name="connsiteX23" fmla="*/ 573224 w 1531539"/>
                <a:gd name="connsiteY23" fmla="*/ 1927041 h 1927042"/>
                <a:gd name="connsiteX24" fmla="*/ 682246 w 1531539"/>
                <a:gd name="connsiteY24" fmla="*/ 1592419 h 1927042"/>
                <a:gd name="connsiteX25" fmla="*/ 890619 w 1531539"/>
                <a:gd name="connsiteY25" fmla="*/ 1367821 h 1927042"/>
                <a:gd name="connsiteX26" fmla="*/ 1093657 w 1531539"/>
                <a:gd name="connsiteY26" fmla="*/ 1301921 h 1927042"/>
                <a:gd name="connsiteX27" fmla="*/ 965186 w 1531539"/>
                <a:gd name="connsiteY27" fmla="*/ 1127107 h 1927042"/>
                <a:gd name="connsiteX28" fmla="*/ 920847 w 1531539"/>
                <a:gd name="connsiteY28" fmla="*/ 861500 h 1927042"/>
                <a:gd name="connsiteX29" fmla="*/ 1035205 w 1531539"/>
                <a:gd name="connsiteY29" fmla="*/ 621896 h 1927042"/>
                <a:gd name="connsiteX30" fmla="*/ 1298698 w 1531539"/>
                <a:gd name="connsiteY30" fmla="*/ 589448 h 1927042"/>
                <a:gd name="connsiteX31" fmla="*/ 1528632 w 1531539"/>
                <a:gd name="connsiteY31" fmla="*/ 668349 h 1927042"/>
                <a:gd name="connsiteX0" fmla="*/ 1528632 w 1528632"/>
                <a:gd name="connsiteY0" fmla="*/ 668349 h 1927042"/>
                <a:gd name="connsiteX1" fmla="*/ 1418178 w 1528632"/>
                <a:gd name="connsiteY1" fmla="*/ 549943 h 1927042"/>
                <a:gd name="connsiteX2" fmla="*/ 1270583 w 1528632"/>
                <a:gd name="connsiteY2" fmla="*/ 481536 h 1927042"/>
                <a:gd name="connsiteX3" fmla="*/ 1133339 w 1528632"/>
                <a:gd name="connsiteY3" fmla="*/ 396081 h 1927042"/>
                <a:gd name="connsiteX4" fmla="*/ 966189 w 1528632"/>
                <a:gd name="connsiteY4" fmla="*/ 0 h 1927042"/>
                <a:gd name="connsiteX5" fmla="*/ 888291 w 1528632"/>
                <a:gd name="connsiteY5" fmla="*/ 117904 h 1927042"/>
                <a:gd name="connsiteX6" fmla="*/ 772034 w 1528632"/>
                <a:gd name="connsiteY6" fmla="*/ 187814 h 1927042"/>
                <a:gd name="connsiteX7" fmla="*/ 849610 w 1528632"/>
                <a:gd name="connsiteY7" fmla="*/ 305612 h 1927042"/>
                <a:gd name="connsiteX8" fmla="*/ 845277 w 1528632"/>
                <a:gd name="connsiteY8" fmla="*/ 468535 h 1927042"/>
                <a:gd name="connsiteX9" fmla="*/ 859137 w 1528632"/>
                <a:gd name="connsiteY9" fmla="*/ 328926 h 1927042"/>
                <a:gd name="connsiteX10" fmla="*/ 767377 w 1528632"/>
                <a:gd name="connsiteY10" fmla="*/ 190929 h 1927042"/>
                <a:gd name="connsiteX11" fmla="*/ 595895 w 1528632"/>
                <a:gd name="connsiteY11" fmla="*/ 279610 h 1927042"/>
                <a:gd name="connsiteX12" fmla="*/ 678019 w 1528632"/>
                <a:gd name="connsiteY12" fmla="*/ 505532 h 1927042"/>
                <a:gd name="connsiteX13" fmla="*/ 656351 w 1528632"/>
                <a:gd name="connsiteY13" fmla="*/ 627233 h 1927042"/>
                <a:gd name="connsiteX14" fmla="*/ 671572 w 1528632"/>
                <a:gd name="connsiteY14" fmla="*/ 496973 h 1927042"/>
                <a:gd name="connsiteX15" fmla="*/ 590559 w 1528632"/>
                <a:gd name="connsiteY15" fmla="*/ 286057 h 1927042"/>
                <a:gd name="connsiteX16" fmla="*/ 451308 w 1528632"/>
                <a:gd name="connsiteY16" fmla="*/ 355180 h 1927042"/>
                <a:gd name="connsiteX17" fmla="*/ 492210 w 1528632"/>
                <a:gd name="connsiteY17" fmla="*/ 588015 h 1927042"/>
                <a:gd name="connsiteX18" fmla="*/ 497654 w 1528632"/>
                <a:gd name="connsiteY18" fmla="*/ 816158 h 1927042"/>
                <a:gd name="connsiteX19" fmla="*/ 283944 w 1528632"/>
                <a:gd name="connsiteY19" fmla="*/ 1069873 h 1927042"/>
                <a:gd name="connsiteX20" fmla="*/ 82017 w 1528632"/>
                <a:gd name="connsiteY20" fmla="*/ 1443391 h 1927042"/>
                <a:gd name="connsiteX21" fmla="*/ 0 w 1528632"/>
                <a:gd name="connsiteY21" fmla="*/ 1672214 h 1927042"/>
                <a:gd name="connsiteX22" fmla="*/ 286057 w 1528632"/>
                <a:gd name="connsiteY22" fmla="*/ 1866585 h 1927042"/>
                <a:gd name="connsiteX23" fmla="*/ 573224 w 1528632"/>
                <a:gd name="connsiteY23" fmla="*/ 1927041 h 1927042"/>
                <a:gd name="connsiteX24" fmla="*/ 682246 w 1528632"/>
                <a:gd name="connsiteY24" fmla="*/ 1592419 h 1927042"/>
                <a:gd name="connsiteX25" fmla="*/ 890619 w 1528632"/>
                <a:gd name="connsiteY25" fmla="*/ 1367821 h 1927042"/>
                <a:gd name="connsiteX26" fmla="*/ 1093657 w 1528632"/>
                <a:gd name="connsiteY26" fmla="*/ 1301921 h 1927042"/>
                <a:gd name="connsiteX27" fmla="*/ 965186 w 1528632"/>
                <a:gd name="connsiteY27" fmla="*/ 1127107 h 1927042"/>
                <a:gd name="connsiteX28" fmla="*/ 920847 w 1528632"/>
                <a:gd name="connsiteY28" fmla="*/ 861500 h 1927042"/>
                <a:gd name="connsiteX29" fmla="*/ 1035205 w 1528632"/>
                <a:gd name="connsiteY29" fmla="*/ 621896 h 1927042"/>
                <a:gd name="connsiteX30" fmla="*/ 1298698 w 1528632"/>
                <a:gd name="connsiteY30" fmla="*/ 589448 h 1927042"/>
                <a:gd name="connsiteX31" fmla="*/ 1528632 w 1528632"/>
                <a:gd name="connsiteY31" fmla="*/ 668349 h 1927042"/>
                <a:gd name="connsiteX0" fmla="*/ 1528632 w 1528632"/>
                <a:gd name="connsiteY0" fmla="*/ 668349 h 1927042"/>
                <a:gd name="connsiteX1" fmla="*/ 1418178 w 1528632"/>
                <a:gd name="connsiteY1" fmla="*/ 549943 h 1927042"/>
                <a:gd name="connsiteX2" fmla="*/ 1270583 w 1528632"/>
                <a:gd name="connsiteY2" fmla="*/ 481536 h 1927042"/>
                <a:gd name="connsiteX3" fmla="*/ 1133339 w 1528632"/>
                <a:gd name="connsiteY3" fmla="*/ 396081 h 1927042"/>
                <a:gd name="connsiteX4" fmla="*/ 966189 w 1528632"/>
                <a:gd name="connsiteY4" fmla="*/ 0 h 1927042"/>
                <a:gd name="connsiteX5" fmla="*/ 888291 w 1528632"/>
                <a:gd name="connsiteY5" fmla="*/ 117904 h 1927042"/>
                <a:gd name="connsiteX6" fmla="*/ 772034 w 1528632"/>
                <a:gd name="connsiteY6" fmla="*/ 187814 h 1927042"/>
                <a:gd name="connsiteX7" fmla="*/ 849610 w 1528632"/>
                <a:gd name="connsiteY7" fmla="*/ 305612 h 1927042"/>
                <a:gd name="connsiteX8" fmla="*/ 845277 w 1528632"/>
                <a:gd name="connsiteY8" fmla="*/ 468535 h 1927042"/>
                <a:gd name="connsiteX9" fmla="*/ 859137 w 1528632"/>
                <a:gd name="connsiteY9" fmla="*/ 328926 h 1927042"/>
                <a:gd name="connsiteX10" fmla="*/ 767377 w 1528632"/>
                <a:gd name="connsiteY10" fmla="*/ 190929 h 1927042"/>
                <a:gd name="connsiteX11" fmla="*/ 595895 w 1528632"/>
                <a:gd name="connsiteY11" fmla="*/ 279610 h 1927042"/>
                <a:gd name="connsiteX12" fmla="*/ 678019 w 1528632"/>
                <a:gd name="connsiteY12" fmla="*/ 505532 h 1927042"/>
                <a:gd name="connsiteX13" fmla="*/ 656351 w 1528632"/>
                <a:gd name="connsiteY13" fmla="*/ 627233 h 1927042"/>
                <a:gd name="connsiteX14" fmla="*/ 671572 w 1528632"/>
                <a:gd name="connsiteY14" fmla="*/ 496973 h 1927042"/>
                <a:gd name="connsiteX15" fmla="*/ 590559 w 1528632"/>
                <a:gd name="connsiteY15" fmla="*/ 286057 h 1927042"/>
                <a:gd name="connsiteX16" fmla="*/ 451308 w 1528632"/>
                <a:gd name="connsiteY16" fmla="*/ 355180 h 1927042"/>
                <a:gd name="connsiteX17" fmla="*/ 492210 w 1528632"/>
                <a:gd name="connsiteY17" fmla="*/ 588015 h 1927042"/>
                <a:gd name="connsiteX18" fmla="*/ 497654 w 1528632"/>
                <a:gd name="connsiteY18" fmla="*/ 816158 h 1927042"/>
                <a:gd name="connsiteX19" fmla="*/ 283944 w 1528632"/>
                <a:gd name="connsiteY19" fmla="*/ 1069873 h 1927042"/>
                <a:gd name="connsiteX20" fmla="*/ 82017 w 1528632"/>
                <a:gd name="connsiteY20" fmla="*/ 1443391 h 1927042"/>
                <a:gd name="connsiteX21" fmla="*/ 0 w 1528632"/>
                <a:gd name="connsiteY21" fmla="*/ 1672214 h 1927042"/>
                <a:gd name="connsiteX22" fmla="*/ 286057 w 1528632"/>
                <a:gd name="connsiteY22" fmla="*/ 1866585 h 1927042"/>
                <a:gd name="connsiteX23" fmla="*/ 573224 w 1528632"/>
                <a:gd name="connsiteY23" fmla="*/ 1927041 h 1927042"/>
                <a:gd name="connsiteX24" fmla="*/ 682246 w 1528632"/>
                <a:gd name="connsiteY24" fmla="*/ 1592419 h 1927042"/>
                <a:gd name="connsiteX25" fmla="*/ 890619 w 1528632"/>
                <a:gd name="connsiteY25" fmla="*/ 1367821 h 1927042"/>
                <a:gd name="connsiteX26" fmla="*/ 1093657 w 1528632"/>
                <a:gd name="connsiteY26" fmla="*/ 1301921 h 1927042"/>
                <a:gd name="connsiteX27" fmla="*/ 965186 w 1528632"/>
                <a:gd name="connsiteY27" fmla="*/ 1127107 h 1927042"/>
                <a:gd name="connsiteX28" fmla="*/ 920847 w 1528632"/>
                <a:gd name="connsiteY28" fmla="*/ 861500 h 1927042"/>
                <a:gd name="connsiteX29" fmla="*/ 1035205 w 1528632"/>
                <a:gd name="connsiteY29" fmla="*/ 621896 h 1927042"/>
                <a:gd name="connsiteX30" fmla="*/ 1298698 w 1528632"/>
                <a:gd name="connsiteY30" fmla="*/ 589448 h 1927042"/>
                <a:gd name="connsiteX31" fmla="*/ 1528632 w 1528632"/>
                <a:gd name="connsiteY31" fmla="*/ 668349 h 1927042"/>
                <a:gd name="connsiteX0" fmla="*/ 1569520 w 1569520"/>
                <a:gd name="connsiteY0" fmla="*/ 712953 h 1927042"/>
                <a:gd name="connsiteX1" fmla="*/ 1418178 w 1569520"/>
                <a:gd name="connsiteY1" fmla="*/ 549943 h 1927042"/>
                <a:gd name="connsiteX2" fmla="*/ 1270583 w 1569520"/>
                <a:gd name="connsiteY2" fmla="*/ 481536 h 1927042"/>
                <a:gd name="connsiteX3" fmla="*/ 1133339 w 1569520"/>
                <a:gd name="connsiteY3" fmla="*/ 396081 h 1927042"/>
                <a:gd name="connsiteX4" fmla="*/ 966189 w 1569520"/>
                <a:gd name="connsiteY4" fmla="*/ 0 h 1927042"/>
                <a:gd name="connsiteX5" fmla="*/ 888291 w 1569520"/>
                <a:gd name="connsiteY5" fmla="*/ 117904 h 1927042"/>
                <a:gd name="connsiteX6" fmla="*/ 772034 w 1569520"/>
                <a:gd name="connsiteY6" fmla="*/ 187814 h 1927042"/>
                <a:gd name="connsiteX7" fmla="*/ 849610 w 1569520"/>
                <a:gd name="connsiteY7" fmla="*/ 305612 h 1927042"/>
                <a:gd name="connsiteX8" fmla="*/ 845277 w 1569520"/>
                <a:gd name="connsiteY8" fmla="*/ 468535 h 1927042"/>
                <a:gd name="connsiteX9" fmla="*/ 859137 w 1569520"/>
                <a:gd name="connsiteY9" fmla="*/ 328926 h 1927042"/>
                <a:gd name="connsiteX10" fmla="*/ 767377 w 1569520"/>
                <a:gd name="connsiteY10" fmla="*/ 190929 h 1927042"/>
                <a:gd name="connsiteX11" fmla="*/ 595895 w 1569520"/>
                <a:gd name="connsiteY11" fmla="*/ 279610 h 1927042"/>
                <a:gd name="connsiteX12" fmla="*/ 678019 w 1569520"/>
                <a:gd name="connsiteY12" fmla="*/ 505532 h 1927042"/>
                <a:gd name="connsiteX13" fmla="*/ 656351 w 1569520"/>
                <a:gd name="connsiteY13" fmla="*/ 627233 h 1927042"/>
                <a:gd name="connsiteX14" fmla="*/ 671572 w 1569520"/>
                <a:gd name="connsiteY14" fmla="*/ 496973 h 1927042"/>
                <a:gd name="connsiteX15" fmla="*/ 590559 w 1569520"/>
                <a:gd name="connsiteY15" fmla="*/ 286057 h 1927042"/>
                <a:gd name="connsiteX16" fmla="*/ 451308 w 1569520"/>
                <a:gd name="connsiteY16" fmla="*/ 355180 h 1927042"/>
                <a:gd name="connsiteX17" fmla="*/ 492210 w 1569520"/>
                <a:gd name="connsiteY17" fmla="*/ 588015 h 1927042"/>
                <a:gd name="connsiteX18" fmla="*/ 497654 w 1569520"/>
                <a:gd name="connsiteY18" fmla="*/ 816158 h 1927042"/>
                <a:gd name="connsiteX19" fmla="*/ 283944 w 1569520"/>
                <a:gd name="connsiteY19" fmla="*/ 1069873 h 1927042"/>
                <a:gd name="connsiteX20" fmla="*/ 82017 w 1569520"/>
                <a:gd name="connsiteY20" fmla="*/ 1443391 h 1927042"/>
                <a:gd name="connsiteX21" fmla="*/ 0 w 1569520"/>
                <a:gd name="connsiteY21" fmla="*/ 1672214 h 1927042"/>
                <a:gd name="connsiteX22" fmla="*/ 286057 w 1569520"/>
                <a:gd name="connsiteY22" fmla="*/ 1866585 h 1927042"/>
                <a:gd name="connsiteX23" fmla="*/ 573224 w 1569520"/>
                <a:gd name="connsiteY23" fmla="*/ 1927041 h 1927042"/>
                <a:gd name="connsiteX24" fmla="*/ 682246 w 1569520"/>
                <a:gd name="connsiteY24" fmla="*/ 1592419 h 1927042"/>
                <a:gd name="connsiteX25" fmla="*/ 890619 w 1569520"/>
                <a:gd name="connsiteY25" fmla="*/ 1367821 h 1927042"/>
                <a:gd name="connsiteX26" fmla="*/ 1093657 w 1569520"/>
                <a:gd name="connsiteY26" fmla="*/ 1301921 h 1927042"/>
                <a:gd name="connsiteX27" fmla="*/ 965186 w 1569520"/>
                <a:gd name="connsiteY27" fmla="*/ 1127107 h 1927042"/>
                <a:gd name="connsiteX28" fmla="*/ 920847 w 1569520"/>
                <a:gd name="connsiteY28" fmla="*/ 861500 h 1927042"/>
                <a:gd name="connsiteX29" fmla="*/ 1035205 w 1569520"/>
                <a:gd name="connsiteY29" fmla="*/ 621896 h 1927042"/>
                <a:gd name="connsiteX30" fmla="*/ 1298698 w 1569520"/>
                <a:gd name="connsiteY30" fmla="*/ 589448 h 1927042"/>
                <a:gd name="connsiteX31" fmla="*/ 1569520 w 1569520"/>
                <a:gd name="connsiteY31" fmla="*/ 712953 h 1927042"/>
                <a:gd name="connsiteX0" fmla="*/ 1569520 w 1569520"/>
                <a:gd name="connsiteY0" fmla="*/ 712953 h 1927042"/>
                <a:gd name="connsiteX1" fmla="*/ 1418178 w 1569520"/>
                <a:gd name="connsiteY1" fmla="*/ 549943 h 1927042"/>
                <a:gd name="connsiteX2" fmla="*/ 1270583 w 1569520"/>
                <a:gd name="connsiteY2" fmla="*/ 481536 h 1927042"/>
                <a:gd name="connsiteX3" fmla="*/ 1133339 w 1569520"/>
                <a:gd name="connsiteY3" fmla="*/ 396081 h 1927042"/>
                <a:gd name="connsiteX4" fmla="*/ 966189 w 1569520"/>
                <a:gd name="connsiteY4" fmla="*/ 0 h 1927042"/>
                <a:gd name="connsiteX5" fmla="*/ 888291 w 1569520"/>
                <a:gd name="connsiteY5" fmla="*/ 117904 h 1927042"/>
                <a:gd name="connsiteX6" fmla="*/ 772034 w 1569520"/>
                <a:gd name="connsiteY6" fmla="*/ 187814 h 1927042"/>
                <a:gd name="connsiteX7" fmla="*/ 849610 w 1569520"/>
                <a:gd name="connsiteY7" fmla="*/ 305612 h 1927042"/>
                <a:gd name="connsiteX8" fmla="*/ 845277 w 1569520"/>
                <a:gd name="connsiteY8" fmla="*/ 468535 h 1927042"/>
                <a:gd name="connsiteX9" fmla="*/ 859137 w 1569520"/>
                <a:gd name="connsiteY9" fmla="*/ 328926 h 1927042"/>
                <a:gd name="connsiteX10" fmla="*/ 767377 w 1569520"/>
                <a:gd name="connsiteY10" fmla="*/ 190929 h 1927042"/>
                <a:gd name="connsiteX11" fmla="*/ 595895 w 1569520"/>
                <a:gd name="connsiteY11" fmla="*/ 279610 h 1927042"/>
                <a:gd name="connsiteX12" fmla="*/ 678019 w 1569520"/>
                <a:gd name="connsiteY12" fmla="*/ 505532 h 1927042"/>
                <a:gd name="connsiteX13" fmla="*/ 656351 w 1569520"/>
                <a:gd name="connsiteY13" fmla="*/ 627233 h 1927042"/>
                <a:gd name="connsiteX14" fmla="*/ 671572 w 1569520"/>
                <a:gd name="connsiteY14" fmla="*/ 496973 h 1927042"/>
                <a:gd name="connsiteX15" fmla="*/ 590559 w 1569520"/>
                <a:gd name="connsiteY15" fmla="*/ 286057 h 1927042"/>
                <a:gd name="connsiteX16" fmla="*/ 451308 w 1569520"/>
                <a:gd name="connsiteY16" fmla="*/ 355180 h 1927042"/>
                <a:gd name="connsiteX17" fmla="*/ 492210 w 1569520"/>
                <a:gd name="connsiteY17" fmla="*/ 588015 h 1927042"/>
                <a:gd name="connsiteX18" fmla="*/ 497654 w 1569520"/>
                <a:gd name="connsiteY18" fmla="*/ 816158 h 1927042"/>
                <a:gd name="connsiteX19" fmla="*/ 283944 w 1569520"/>
                <a:gd name="connsiteY19" fmla="*/ 1069873 h 1927042"/>
                <a:gd name="connsiteX20" fmla="*/ 82017 w 1569520"/>
                <a:gd name="connsiteY20" fmla="*/ 1443391 h 1927042"/>
                <a:gd name="connsiteX21" fmla="*/ 0 w 1569520"/>
                <a:gd name="connsiteY21" fmla="*/ 1672214 h 1927042"/>
                <a:gd name="connsiteX22" fmla="*/ 286057 w 1569520"/>
                <a:gd name="connsiteY22" fmla="*/ 1866585 h 1927042"/>
                <a:gd name="connsiteX23" fmla="*/ 573224 w 1569520"/>
                <a:gd name="connsiteY23" fmla="*/ 1927041 h 1927042"/>
                <a:gd name="connsiteX24" fmla="*/ 682246 w 1569520"/>
                <a:gd name="connsiteY24" fmla="*/ 1592419 h 1927042"/>
                <a:gd name="connsiteX25" fmla="*/ 890619 w 1569520"/>
                <a:gd name="connsiteY25" fmla="*/ 1367821 h 1927042"/>
                <a:gd name="connsiteX26" fmla="*/ 1093657 w 1569520"/>
                <a:gd name="connsiteY26" fmla="*/ 1301921 h 1927042"/>
                <a:gd name="connsiteX27" fmla="*/ 965186 w 1569520"/>
                <a:gd name="connsiteY27" fmla="*/ 1127107 h 1927042"/>
                <a:gd name="connsiteX28" fmla="*/ 920847 w 1569520"/>
                <a:gd name="connsiteY28" fmla="*/ 861500 h 1927042"/>
                <a:gd name="connsiteX29" fmla="*/ 1035205 w 1569520"/>
                <a:gd name="connsiteY29" fmla="*/ 621896 h 1927042"/>
                <a:gd name="connsiteX30" fmla="*/ 1298698 w 1569520"/>
                <a:gd name="connsiteY30" fmla="*/ 589448 h 1927042"/>
                <a:gd name="connsiteX31" fmla="*/ 1569520 w 1569520"/>
                <a:gd name="connsiteY31" fmla="*/ 712953 h 1927042"/>
                <a:gd name="connsiteX0" fmla="*/ 1569520 w 1569520"/>
                <a:gd name="connsiteY0" fmla="*/ 712953 h 1927042"/>
                <a:gd name="connsiteX1" fmla="*/ 1418178 w 1569520"/>
                <a:gd name="connsiteY1" fmla="*/ 549943 h 1927042"/>
                <a:gd name="connsiteX2" fmla="*/ 1270583 w 1569520"/>
                <a:gd name="connsiteY2" fmla="*/ 481536 h 1927042"/>
                <a:gd name="connsiteX3" fmla="*/ 1133339 w 1569520"/>
                <a:gd name="connsiteY3" fmla="*/ 396081 h 1927042"/>
                <a:gd name="connsiteX4" fmla="*/ 966189 w 1569520"/>
                <a:gd name="connsiteY4" fmla="*/ 0 h 1927042"/>
                <a:gd name="connsiteX5" fmla="*/ 888291 w 1569520"/>
                <a:gd name="connsiteY5" fmla="*/ 117904 h 1927042"/>
                <a:gd name="connsiteX6" fmla="*/ 772034 w 1569520"/>
                <a:gd name="connsiteY6" fmla="*/ 187814 h 1927042"/>
                <a:gd name="connsiteX7" fmla="*/ 849610 w 1569520"/>
                <a:gd name="connsiteY7" fmla="*/ 305612 h 1927042"/>
                <a:gd name="connsiteX8" fmla="*/ 845277 w 1569520"/>
                <a:gd name="connsiteY8" fmla="*/ 468535 h 1927042"/>
                <a:gd name="connsiteX9" fmla="*/ 859137 w 1569520"/>
                <a:gd name="connsiteY9" fmla="*/ 328926 h 1927042"/>
                <a:gd name="connsiteX10" fmla="*/ 767377 w 1569520"/>
                <a:gd name="connsiteY10" fmla="*/ 190929 h 1927042"/>
                <a:gd name="connsiteX11" fmla="*/ 595895 w 1569520"/>
                <a:gd name="connsiteY11" fmla="*/ 279610 h 1927042"/>
                <a:gd name="connsiteX12" fmla="*/ 678019 w 1569520"/>
                <a:gd name="connsiteY12" fmla="*/ 505532 h 1927042"/>
                <a:gd name="connsiteX13" fmla="*/ 656351 w 1569520"/>
                <a:gd name="connsiteY13" fmla="*/ 627233 h 1927042"/>
                <a:gd name="connsiteX14" fmla="*/ 671572 w 1569520"/>
                <a:gd name="connsiteY14" fmla="*/ 496973 h 1927042"/>
                <a:gd name="connsiteX15" fmla="*/ 590559 w 1569520"/>
                <a:gd name="connsiteY15" fmla="*/ 286057 h 1927042"/>
                <a:gd name="connsiteX16" fmla="*/ 451308 w 1569520"/>
                <a:gd name="connsiteY16" fmla="*/ 355180 h 1927042"/>
                <a:gd name="connsiteX17" fmla="*/ 492210 w 1569520"/>
                <a:gd name="connsiteY17" fmla="*/ 588015 h 1927042"/>
                <a:gd name="connsiteX18" fmla="*/ 497654 w 1569520"/>
                <a:gd name="connsiteY18" fmla="*/ 816158 h 1927042"/>
                <a:gd name="connsiteX19" fmla="*/ 283944 w 1569520"/>
                <a:gd name="connsiteY19" fmla="*/ 1069873 h 1927042"/>
                <a:gd name="connsiteX20" fmla="*/ 82017 w 1569520"/>
                <a:gd name="connsiteY20" fmla="*/ 1443391 h 1927042"/>
                <a:gd name="connsiteX21" fmla="*/ 0 w 1569520"/>
                <a:gd name="connsiteY21" fmla="*/ 1672214 h 1927042"/>
                <a:gd name="connsiteX22" fmla="*/ 286057 w 1569520"/>
                <a:gd name="connsiteY22" fmla="*/ 1866585 h 1927042"/>
                <a:gd name="connsiteX23" fmla="*/ 573224 w 1569520"/>
                <a:gd name="connsiteY23" fmla="*/ 1927041 h 1927042"/>
                <a:gd name="connsiteX24" fmla="*/ 682246 w 1569520"/>
                <a:gd name="connsiteY24" fmla="*/ 1592419 h 1927042"/>
                <a:gd name="connsiteX25" fmla="*/ 890619 w 1569520"/>
                <a:gd name="connsiteY25" fmla="*/ 1367821 h 1927042"/>
                <a:gd name="connsiteX26" fmla="*/ 1087307 w 1569520"/>
                <a:gd name="connsiteY26" fmla="*/ 1308271 h 1927042"/>
                <a:gd name="connsiteX27" fmla="*/ 965186 w 1569520"/>
                <a:gd name="connsiteY27" fmla="*/ 1127107 h 1927042"/>
                <a:gd name="connsiteX28" fmla="*/ 920847 w 1569520"/>
                <a:gd name="connsiteY28" fmla="*/ 861500 h 1927042"/>
                <a:gd name="connsiteX29" fmla="*/ 1035205 w 1569520"/>
                <a:gd name="connsiteY29" fmla="*/ 621896 h 1927042"/>
                <a:gd name="connsiteX30" fmla="*/ 1298698 w 1569520"/>
                <a:gd name="connsiteY30" fmla="*/ 589448 h 1927042"/>
                <a:gd name="connsiteX31" fmla="*/ 1569520 w 1569520"/>
                <a:gd name="connsiteY31" fmla="*/ 712953 h 1927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69520" h="1927042">
                  <a:moveTo>
                    <a:pt x="1569520" y="712953"/>
                  </a:moveTo>
                  <a:cubicBezTo>
                    <a:pt x="1511374" y="635744"/>
                    <a:pt x="1461186" y="581078"/>
                    <a:pt x="1418178" y="549943"/>
                  </a:cubicBezTo>
                  <a:cubicBezTo>
                    <a:pt x="1375170" y="518808"/>
                    <a:pt x="1318056" y="507180"/>
                    <a:pt x="1270583" y="481536"/>
                  </a:cubicBezTo>
                  <a:cubicBezTo>
                    <a:pt x="1223110" y="455892"/>
                    <a:pt x="1184071" y="476337"/>
                    <a:pt x="1133339" y="396081"/>
                  </a:cubicBezTo>
                  <a:cubicBezTo>
                    <a:pt x="1082607" y="315825"/>
                    <a:pt x="1007753" y="62975"/>
                    <a:pt x="966189" y="0"/>
                  </a:cubicBezTo>
                  <a:cubicBezTo>
                    <a:pt x="915957" y="58368"/>
                    <a:pt x="920650" y="86602"/>
                    <a:pt x="888291" y="117904"/>
                  </a:cubicBezTo>
                  <a:cubicBezTo>
                    <a:pt x="855932" y="149206"/>
                    <a:pt x="842763" y="154363"/>
                    <a:pt x="772034" y="187814"/>
                  </a:cubicBezTo>
                  <a:cubicBezTo>
                    <a:pt x="835648" y="281938"/>
                    <a:pt x="820068" y="228489"/>
                    <a:pt x="849610" y="305612"/>
                  </a:cubicBezTo>
                  <a:cubicBezTo>
                    <a:pt x="879152" y="382735"/>
                    <a:pt x="843689" y="464649"/>
                    <a:pt x="845277" y="468535"/>
                  </a:cubicBezTo>
                  <a:cubicBezTo>
                    <a:pt x="846865" y="472421"/>
                    <a:pt x="872120" y="375194"/>
                    <a:pt x="859137" y="328926"/>
                  </a:cubicBezTo>
                  <a:cubicBezTo>
                    <a:pt x="846154" y="282658"/>
                    <a:pt x="803306" y="197704"/>
                    <a:pt x="767377" y="190929"/>
                  </a:cubicBezTo>
                  <a:cubicBezTo>
                    <a:pt x="683256" y="224754"/>
                    <a:pt x="666403" y="235843"/>
                    <a:pt x="595895" y="279610"/>
                  </a:cubicBezTo>
                  <a:cubicBezTo>
                    <a:pt x="633728" y="340711"/>
                    <a:pt x="667943" y="447595"/>
                    <a:pt x="678019" y="505532"/>
                  </a:cubicBezTo>
                  <a:cubicBezTo>
                    <a:pt x="688095" y="563469"/>
                    <a:pt x="657425" y="628659"/>
                    <a:pt x="656351" y="627233"/>
                  </a:cubicBezTo>
                  <a:cubicBezTo>
                    <a:pt x="655277" y="625807"/>
                    <a:pt x="682537" y="553836"/>
                    <a:pt x="671572" y="496973"/>
                  </a:cubicBezTo>
                  <a:cubicBezTo>
                    <a:pt x="660607" y="440110"/>
                    <a:pt x="622213" y="345081"/>
                    <a:pt x="590559" y="286057"/>
                  </a:cubicBezTo>
                  <a:cubicBezTo>
                    <a:pt x="511235" y="322374"/>
                    <a:pt x="531982" y="315688"/>
                    <a:pt x="451308" y="355180"/>
                  </a:cubicBezTo>
                  <a:cubicBezTo>
                    <a:pt x="465974" y="446675"/>
                    <a:pt x="484486" y="511185"/>
                    <a:pt x="492210" y="588015"/>
                  </a:cubicBezTo>
                  <a:cubicBezTo>
                    <a:pt x="499934" y="664845"/>
                    <a:pt x="532365" y="735848"/>
                    <a:pt x="497654" y="816158"/>
                  </a:cubicBezTo>
                  <a:cubicBezTo>
                    <a:pt x="462943" y="896468"/>
                    <a:pt x="353217" y="965334"/>
                    <a:pt x="283944" y="1069873"/>
                  </a:cubicBezTo>
                  <a:cubicBezTo>
                    <a:pt x="214671" y="1174412"/>
                    <a:pt x="129341" y="1343001"/>
                    <a:pt x="82017" y="1443391"/>
                  </a:cubicBezTo>
                  <a:cubicBezTo>
                    <a:pt x="34693" y="1543781"/>
                    <a:pt x="17996" y="1567013"/>
                    <a:pt x="0" y="1672214"/>
                  </a:cubicBezTo>
                  <a:cubicBezTo>
                    <a:pt x="81677" y="1768748"/>
                    <a:pt x="190520" y="1824114"/>
                    <a:pt x="286057" y="1866585"/>
                  </a:cubicBezTo>
                  <a:cubicBezTo>
                    <a:pt x="381594" y="1909056"/>
                    <a:pt x="497803" y="1927232"/>
                    <a:pt x="573224" y="1927041"/>
                  </a:cubicBezTo>
                  <a:cubicBezTo>
                    <a:pt x="600975" y="1840177"/>
                    <a:pt x="629347" y="1685622"/>
                    <a:pt x="682246" y="1592419"/>
                  </a:cubicBezTo>
                  <a:cubicBezTo>
                    <a:pt x="735145" y="1499216"/>
                    <a:pt x="823109" y="1415179"/>
                    <a:pt x="890619" y="1367821"/>
                  </a:cubicBezTo>
                  <a:cubicBezTo>
                    <a:pt x="958129" y="1320463"/>
                    <a:pt x="1026487" y="1319500"/>
                    <a:pt x="1087307" y="1308271"/>
                  </a:cubicBezTo>
                  <a:cubicBezTo>
                    <a:pt x="1031118" y="1240705"/>
                    <a:pt x="992929" y="1201569"/>
                    <a:pt x="965186" y="1127107"/>
                  </a:cubicBezTo>
                  <a:cubicBezTo>
                    <a:pt x="937443" y="1052645"/>
                    <a:pt x="900509" y="941369"/>
                    <a:pt x="920847" y="861500"/>
                  </a:cubicBezTo>
                  <a:cubicBezTo>
                    <a:pt x="941185" y="781631"/>
                    <a:pt x="972230" y="667238"/>
                    <a:pt x="1035205" y="621896"/>
                  </a:cubicBezTo>
                  <a:cubicBezTo>
                    <a:pt x="1098180" y="576554"/>
                    <a:pt x="1209646" y="574272"/>
                    <a:pt x="1298698" y="589448"/>
                  </a:cubicBezTo>
                  <a:cubicBezTo>
                    <a:pt x="1387751" y="604624"/>
                    <a:pt x="1460397" y="656347"/>
                    <a:pt x="1569520" y="71295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AB2AA"/>
                </a:gs>
                <a:gs pos="56000">
                  <a:srgbClr val="D4A295">
                    <a:tint val="44500"/>
                    <a:satMod val="160000"/>
                  </a:srgbClr>
                </a:gs>
                <a:gs pos="100000">
                  <a:srgbClr val="D4A295">
                    <a:tint val="23500"/>
                    <a:satMod val="1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935F4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23" name="Freeform 238">
              <a:extLst>
                <a:ext uri="{FF2B5EF4-FFF2-40B4-BE49-F238E27FC236}">
                  <a16:creationId xmlns:a16="http://schemas.microsoft.com/office/drawing/2014/main" id="{4B5116DF-89DE-4EAC-AFDA-359D22784755}"/>
                </a:ext>
              </a:extLst>
            </p:cNvPr>
            <p:cNvSpPr/>
            <p:nvPr/>
          </p:nvSpPr>
          <p:spPr>
            <a:xfrm>
              <a:off x="6261219" y="2159462"/>
              <a:ext cx="432143" cy="234889"/>
            </a:xfrm>
            <a:custGeom>
              <a:avLst/>
              <a:gdLst>
                <a:gd name="connsiteX0" fmla="*/ 8521 w 702865"/>
                <a:gd name="connsiteY0" fmla="*/ 661 h 400320"/>
                <a:gd name="connsiteX1" fmla="*/ 76535 w 702865"/>
                <a:gd name="connsiteY1" fmla="*/ 250042 h 400320"/>
                <a:gd name="connsiteX2" fmla="*/ 121877 w 702865"/>
                <a:gd name="connsiteY2" fmla="*/ 386069 h 400320"/>
                <a:gd name="connsiteX3" fmla="*/ 333473 w 702865"/>
                <a:gd name="connsiteY3" fmla="*/ 393626 h 400320"/>
                <a:gd name="connsiteX4" fmla="*/ 650868 w 702865"/>
                <a:gd name="connsiteY4" fmla="*/ 363398 h 400320"/>
                <a:gd name="connsiteX5" fmla="*/ 665983 w 702865"/>
                <a:gd name="connsiteY5" fmla="*/ 325613 h 400320"/>
                <a:gd name="connsiteX6" fmla="*/ 288131 w 702865"/>
                <a:gd name="connsiteY6" fmla="*/ 182029 h 400320"/>
                <a:gd name="connsiteX7" fmla="*/ 8521 w 702865"/>
                <a:gd name="connsiteY7" fmla="*/ 661 h 400320"/>
                <a:gd name="connsiteX0" fmla="*/ 7772 w 714816"/>
                <a:gd name="connsiteY0" fmla="*/ 516 h 447800"/>
                <a:gd name="connsiteX1" fmla="*/ 88486 w 714816"/>
                <a:gd name="connsiteY1" fmla="*/ 297522 h 447800"/>
                <a:gd name="connsiteX2" fmla="*/ 133828 w 714816"/>
                <a:gd name="connsiteY2" fmla="*/ 433549 h 447800"/>
                <a:gd name="connsiteX3" fmla="*/ 345424 w 714816"/>
                <a:gd name="connsiteY3" fmla="*/ 441106 h 447800"/>
                <a:gd name="connsiteX4" fmla="*/ 662819 w 714816"/>
                <a:gd name="connsiteY4" fmla="*/ 410878 h 447800"/>
                <a:gd name="connsiteX5" fmla="*/ 677934 w 714816"/>
                <a:gd name="connsiteY5" fmla="*/ 373093 h 447800"/>
                <a:gd name="connsiteX6" fmla="*/ 300082 w 714816"/>
                <a:gd name="connsiteY6" fmla="*/ 229509 h 447800"/>
                <a:gd name="connsiteX7" fmla="*/ 7772 w 714816"/>
                <a:gd name="connsiteY7" fmla="*/ 516 h 447800"/>
                <a:gd name="connsiteX0" fmla="*/ 7772 w 714816"/>
                <a:gd name="connsiteY0" fmla="*/ 516 h 447800"/>
                <a:gd name="connsiteX1" fmla="*/ 88486 w 714816"/>
                <a:gd name="connsiteY1" fmla="*/ 297522 h 447800"/>
                <a:gd name="connsiteX2" fmla="*/ 133828 w 714816"/>
                <a:gd name="connsiteY2" fmla="*/ 433549 h 447800"/>
                <a:gd name="connsiteX3" fmla="*/ 345424 w 714816"/>
                <a:gd name="connsiteY3" fmla="*/ 441106 h 447800"/>
                <a:gd name="connsiteX4" fmla="*/ 662819 w 714816"/>
                <a:gd name="connsiteY4" fmla="*/ 410878 h 447800"/>
                <a:gd name="connsiteX5" fmla="*/ 677934 w 714816"/>
                <a:gd name="connsiteY5" fmla="*/ 373093 h 447800"/>
                <a:gd name="connsiteX6" fmla="*/ 300082 w 714816"/>
                <a:gd name="connsiteY6" fmla="*/ 229509 h 447800"/>
                <a:gd name="connsiteX7" fmla="*/ 7772 w 714816"/>
                <a:gd name="connsiteY7" fmla="*/ 516 h 447800"/>
                <a:gd name="connsiteX0" fmla="*/ 7772 w 714816"/>
                <a:gd name="connsiteY0" fmla="*/ 0 h 447284"/>
                <a:gd name="connsiteX1" fmla="*/ 88486 w 714816"/>
                <a:gd name="connsiteY1" fmla="*/ 297006 h 447284"/>
                <a:gd name="connsiteX2" fmla="*/ 133828 w 714816"/>
                <a:gd name="connsiteY2" fmla="*/ 433033 h 447284"/>
                <a:gd name="connsiteX3" fmla="*/ 345424 w 714816"/>
                <a:gd name="connsiteY3" fmla="*/ 440590 h 447284"/>
                <a:gd name="connsiteX4" fmla="*/ 662819 w 714816"/>
                <a:gd name="connsiteY4" fmla="*/ 410362 h 447284"/>
                <a:gd name="connsiteX5" fmla="*/ 677934 w 714816"/>
                <a:gd name="connsiteY5" fmla="*/ 372577 h 447284"/>
                <a:gd name="connsiteX6" fmla="*/ 300082 w 714816"/>
                <a:gd name="connsiteY6" fmla="*/ 228993 h 447284"/>
                <a:gd name="connsiteX7" fmla="*/ 7772 w 714816"/>
                <a:gd name="connsiteY7" fmla="*/ 0 h 447284"/>
                <a:gd name="connsiteX0" fmla="*/ 0 w 707044"/>
                <a:gd name="connsiteY0" fmla="*/ 0 h 447284"/>
                <a:gd name="connsiteX1" fmla="*/ 80714 w 707044"/>
                <a:gd name="connsiteY1" fmla="*/ 297006 h 447284"/>
                <a:gd name="connsiteX2" fmla="*/ 126056 w 707044"/>
                <a:gd name="connsiteY2" fmla="*/ 433033 h 447284"/>
                <a:gd name="connsiteX3" fmla="*/ 337652 w 707044"/>
                <a:gd name="connsiteY3" fmla="*/ 440590 h 447284"/>
                <a:gd name="connsiteX4" fmla="*/ 655047 w 707044"/>
                <a:gd name="connsiteY4" fmla="*/ 410362 h 447284"/>
                <a:gd name="connsiteX5" fmla="*/ 670162 w 707044"/>
                <a:gd name="connsiteY5" fmla="*/ 372577 h 447284"/>
                <a:gd name="connsiteX6" fmla="*/ 292310 w 707044"/>
                <a:gd name="connsiteY6" fmla="*/ 228993 h 447284"/>
                <a:gd name="connsiteX7" fmla="*/ 0 w 707044"/>
                <a:gd name="connsiteY7" fmla="*/ 0 h 447284"/>
                <a:gd name="connsiteX0" fmla="*/ 0 w 707044"/>
                <a:gd name="connsiteY0" fmla="*/ 0 h 447284"/>
                <a:gd name="connsiteX1" fmla="*/ 80714 w 707044"/>
                <a:gd name="connsiteY1" fmla="*/ 297006 h 447284"/>
                <a:gd name="connsiteX2" fmla="*/ 126056 w 707044"/>
                <a:gd name="connsiteY2" fmla="*/ 433033 h 447284"/>
                <a:gd name="connsiteX3" fmla="*/ 337652 w 707044"/>
                <a:gd name="connsiteY3" fmla="*/ 440590 h 447284"/>
                <a:gd name="connsiteX4" fmla="*/ 655047 w 707044"/>
                <a:gd name="connsiteY4" fmla="*/ 410362 h 447284"/>
                <a:gd name="connsiteX5" fmla="*/ 670162 w 707044"/>
                <a:gd name="connsiteY5" fmla="*/ 372577 h 447284"/>
                <a:gd name="connsiteX6" fmla="*/ 320885 w 707044"/>
                <a:gd name="connsiteY6" fmla="*/ 206768 h 447284"/>
                <a:gd name="connsiteX7" fmla="*/ 0 w 707044"/>
                <a:gd name="connsiteY7" fmla="*/ 0 h 447284"/>
                <a:gd name="connsiteX0" fmla="*/ 0 w 707044"/>
                <a:gd name="connsiteY0" fmla="*/ 0 h 445418"/>
                <a:gd name="connsiteX1" fmla="*/ 80714 w 707044"/>
                <a:gd name="connsiteY1" fmla="*/ 297006 h 445418"/>
                <a:gd name="connsiteX2" fmla="*/ 138756 w 707044"/>
                <a:gd name="connsiteY2" fmla="*/ 429858 h 445418"/>
                <a:gd name="connsiteX3" fmla="*/ 337652 w 707044"/>
                <a:gd name="connsiteY3" fmla="*/ 440590 h 445418"/>
                <a:gd name="connsiteX4" fmla="*/ 655047 w 707044"/>
                <a:gd name="connsiteY4" fmla="*/ 410362 h 445418"/>
                <a:gd name="connsiteX5" fmla="*/ 670162 w 707044"/>
                <a:gd name="connsiteY5" fmla="*/ 372577 h 445418"/>
                <a:gd name="connsiteX6" fmla="*/ 320885 w 707044"/>
                <a:gd name="connsiteY6" fmla="*/ 206768 h 445418"/>
                <a:gd name="connsiteX7" fmla="*/ 0 w 707044"/>
                <a:gd name="connsiteY7" fmla="*/ 0 h 445418"/>
                <a:gd name="connsiteX0" fmla="*/ 0 w 718109"/>
                <a:gd name="connsiteY0" fmla="*/ 0 h 445418"/>
                <a:gd name="connsiteX1" fmla="*/ 80714 w 718109"/>
                <a:gd name="connsiteY1" fmla="*/ 297006 h 445418"/>
                <a:gd name="connsiteX2" fmla="*/ 138756 w 718109"/>
                <a:gd name="connsiteY2" fmla="*/ 429858 h 445418"/>
                <a:gd name="connsiteX3" fmla="*/ 337652 w 718109"/>
                <a:gd name="connsiteY3" fmla="*/ 440590 h 445418"/>
                <a:gd name="connsiteX4" fmla="*/ 655047 w 718109"/>
                <a:gd name="connsiteY4" fmla="*/ 410362 h 445418"/>
                <a:gd name="connsiteX5" fmla="*/ 686037 w 718109"/>
                <a:gd name="connsiteY5" fmla="*/ 372577 h 445418"/>
                <a:gd name="connsiteX6" fmla="*/ 320885 w 718109"/>
                <a:gd name="connsiteY6" fmla="*/ 206768 h 445418"/>
                <a:gd name="connsiteX7" fmla="*/ 0 w 718109"/>
                <a:gd name="connsiteY7" fmla="*/ 0 h 445418"/>
                <a:gd name="connsiteX0" fmla="*/ 0 w 695986"/>
                <a:gd name="connsiteY0" fmla="*/ 0 h 445418"/>
                <a:gd name="connsiteX1" fmla="*/ 80714 w 695986"/>
                <a:gd name="connsiteY1" fmla="*/ 297006 h 445418"/>
                <a:gd name="connsiteX2" fmla="*/ 138756 w 695986"/>
                <a:gd name="connsiteY2" fmla="*/ 429858 h 445418"/>
                <a:gd name="connsiteX3" fmla="*/ 337652 w 695986"/>
                <a:gd name="connsiteY3" fmla="*/ 440590 h 445418"/>
                <a:gd name="connsiteX4" fmla="*/ 655047 w 695986"/>
                <a:gd name="connsiteY4" fmla="*/ 410362 h 445418"/>
                <a:gd name="connsiteX5" fmla="*/ 686037 w 695986"/>
                <a:gd name="connsiteY5" fmla="*/ 372577 h 445418"/>
                <a:gd name="connsiteX6" fmla="*/ 283929 w 695986"/>
                <a:gd name="connsiteY6" fmla="*/ 285546 h 445418"/>
                <a:gd name="connsiteX7" fmla="*/ 320885 w 695986"/>
                <a:gd name="connsiteY7" fmla="*/ 206768 h 445418"/>
                <a:gd name="connsiteX8" fmla="*/ 0 w 695986"/>
                <a:gd name="connsiteY8" fmla="*/ 0 h 445418"/>
                <a:gd name="connsiteX0" fmla="*/ 0 w 695986"/>
                <a:gd name="connsiteY0" fmla="*/ 0 h 445418"/>
                <a:gd name="connsiteX1" fmla="*/ 80714 w 695986"/>
                <a:gd name="connsiteY1" fmla="*/ 297006 h 445418"/>
                <a:gd name="connsiteX2" fmla="*/ 138756 w 695986"/>
                <a:gd name="connsiteY2" fmla="*/ 429858 h 445418"/>
                <a:gd name="connsiteX3" fmla="*/ 337652 w 695986"/>
                <a:gd name="connsiteY3" fmla="*/ 440590 h 445418"/>
                <a:gd name="connsiteX4" fmla="*/ 655047 w 695986"/>
                <a:gd name="connsiteY4" fmla="*/ 410362 h 445418"/>
                <a:gd name="connsiteX5" fmla="*/ 686037 w 695986"/>
                <a:gd name="connsiteY5" fmla="*/ 372577 h 445418"/>
                <a:gd name="connsiteX6" fmla="*/ 283929 w 695986"/>
                <a:gd name="connsiteY6" fmla="*/ 285546 h 445418"/>
                <a:gd name="connsiteX7" fmla="*/ 645909 w 695986"/>
                <a:gd name="connsiteY7" fmla="*/ 315109 h 445418"/>
                <a:gd name="connsiteX8" fmla="*/ 0 w 695986"/>
                <a:gd name="connsiteY8" fmla="*/ 0 h 445418"/>
                <a:gd name="connsiteX0" fmla="*/ 0 w 715759"/>
                <a:gd name="connsiteY0" fmla="*/ 0 h 445418"/>
                <a:gd name="connsiteX1" fmla="*/ 80714 w 715759"/>
                <a:gd name="connsiteY1" fmla="*/ 297006 h 445418"/>
                <a:gd name="connsiteX2" fmla="*/ 138756 w 715759"/>
                <a:gd name="connsiteY2" fmla="*/ 429858 h 445418"/>
                <a:gd name="connsiteX3" fmla="*/ 337652 w 715759"/>
                <a:gd name="connsiteY3" fmla="*/ 440590 h 445418"/>
                <a:gd name="connsiteX4" fmla="*/ 655047 w 715759"/>
                <a:gd name="connsiteY4" fmla="*/ 410362 h 445418"/>
                <a:gd name="connsiteX5" fmla="*/ 712039 w 715759"/>
                <a:gd name="connsiteY5" fmla="*/ 355243 h 445418"/>
                <a:gd name="connsiteX6" fmla="*/ 283929 w 715759"/>
                <a:gd name="connsiteY6" fmla="*/ 285546 h 445418"/>
                <a:gd name="connsiteX7" fmla="*/ 645909 w 715759"/>
                <a:gd name="connsiteY7" fmla="*/ 315109 h 445418"/>
                <a:gd name="connsiteX8" fmla="*/ 0 w 715759"/>
                <a:gd name="connsiteY8" fmla="*/ 0 h 445418"/>
                <a:gd name="connsiteX0" fmla="*/ 0 w 718665"/>
                <a:gd name="connsiteY0" fmla="*/ 0 h 445418"/>
                <a:gd name="connsiteX1" fmla="*/ 80714 w 718665"/>
                <a:gd name="connsiteY1" fmla="*/ 297006 h 445418"/>
                <a:gd name="connsiteX2" fmla="*/ 138756 w 718665"/>
                <a:gd name="connsiteY2" fmla="*/ 429858 h 445418"/>
                <a:gd name="connsiteX3" fmla="*/ 337652 w 718665"/>
                <a:gd name="connsiteY3" fmla="*/ 440590 h 445418"/>
                <a:gd name="connsiteX4" fmla="*/ 655047 w 718665"/>
                <a:gd name="connsiteY4" fmla="*/ 410362 h 445418"/>
                <a:gd name="connsiteX5" fmla="*/ 278050 w 718665"/>
                <a:gd name="connsiteY5" fmla="*/ 337549 h 445418"/>
                <a:gd name="connsiteX6" fmla="*/ 712039 w 718665"/>
                <a:gd name="connsiteY6" fmla="*/ 355243 h 445418"/>
                <a:gd name="connsiteX7" fmla="*/ 283929 w 718665"/>
                <a:gd name="connsiteY7" fmla="*/ 285546 h 445418"/>
                <a:gd name="connsiteX8" fmla="*/ 645909 w 718665"/>
                <a:gd name="connsiteY8" fmla="*/ 315109 h 445418"/>
                <a:gd name="connsiteX9" fmla="*/ 0 w 718665"/>
                <a:gd name="connsiteY9" fmla="*/ 0 h 445418"/>
                <a:gd name="connsiteX0" fmla="*/ 0 w 718665"/>
                <a:gd name="connsiteY0" fmla="*/ 0 h 495822"/>
                <a:gd name="connsiteX1" fmla="*/ 80714 w 718665"/>
                <a:gd name="connsiteY1" fmla="*/ 297006 h 495822"/>
                <a:gd name="connsiteX2" fmla="*/ 138756 w 718665"/>
                <a:gd name="connsiteY2" fmla="*/ 429858 h 495822"/>
                <a:gd name="connsiteX3" fmla="*/ 337652 w 718665"/>
                <a:gd name="connsiteY3" fmla="*/ 440590 h 495822"/>
                <a:gd name="connsiteX4" fmla="*/ 676715 w 718665"/>
                <a:gd name="connsiteY4" fmla="*/ 492701 h 495822"/>
                <a:gd name="connsiteX5" fmla="*/ 278050 w 718665"/>
                <a:gd name="connsiteY5" fmla="*/ 337549 h 495822"/>
                <a:gd name="connsiteX6" fmla="*/ 712039 w 718665"/>
                <a:gd name="connsiteY6" fmla="*/ 355243 h 495822"/>
                <a:gd name="connsiteX7" fmla="*/ 283929 w 718665"/>
                <a:gd name="connsiteY7" fmla="*/ 285546 h 495822"/>
                <a:gd name="connsiteX8" fmla="*/ 645909 w 718665"/>
                <a:gd name="connsiteY8" fmla="*/ 315109 h 495822"/>
                <a:gd name="connsiteX9" fmla="*/ 0 w 718665"/>
                <a:gd name="connsiteY9" fmla="*/ 0 h 495822"/>
                <a:gd name="connsiteX0" fmla="*/ 0 w 719078"/>
                <a:gd name="connsiteY0" fmla="*/ 0 h 493397"/>
                <a:gd name="connsiteX1" fmla="*/ 80714 w 719078"/>
                <a:gd name="connsiteY1" fmla="*/ 297006 h 493397"/>
                <a:gd name="connsiteX2" fmla="*/ 138756 w 719078"/>
                <a:gd name="connsiteY2" fmla="*/ 429858 h 493397"/>
                <a:gd name="connsiteX3" fmla="*/ 337652 w 719078"/>
                <a:gd name="connsiteY3" fmla="*/ 440590 h 493397"/>
                <a:gd name="connsiteX4" fmla="*/ 676715 w 719078"/>
                <a:gd name="connsiteY4" fmla="*/ 492701 h 493397"/>
                <a:gd name="connsiteX5" fmla="*/ 642077 w 719078"/>
                <a:gd name="connsiteY5" fmla="*/ 398220 h 493397"/>
                <a:gd name="connsiteX6" fmla="*/ 278050 w 719078"/>
                <a:gd name="connsiteY6" fmla="*/ 337549 h 493397"/>
                <a:gd name="connsiteX7" fmla="*/ 712039 w 719078"/>
                <a:gd name="connsiteY7" fmla="*/ 355243 h 493397"/>
                <a:gd name="connsiteX8" fmla="*/ 283929 w 719078"/>
                <a:gd name="connsiteY8" fmla="*/ 285546 h 493397"/>
                <a:gd name="connsiteX9" fmla="*/ 645909 w 719078"/>
                <a:gd name="connsiteY9" fmla="*/ 315109 h 493397"/>
                <a:gd name="connsiteX10" fmla="*/ 0 w 719078"/>
                <a:gd name="connsiteY10" fmla="*/ 0 h 493397"/>
                <a:gd name="connsiteX0" fmla="*/ 0 w 719078"/>
                <a:gd name="connsiteY0" fmla="*/ 0 h 493528"/>
                <a:gd name="connsiteX1" fmla="*/ 80714 w 719078"/>
                <a:gd name="connsiteY1" fmla="*/ 297006 h 493528"/>
                <a:gd name="connsiteX2" fmla="*/ 138756 w 719078"/>
                <a:gd name="connsiteY2" fmla="*/ 429858 h 493528"/>
                <a:gd name="connsiteX3" fmla="*/ 337652 w 719078"/>
                <a:gd name="connsiteY3" fmla="*/ 440590 h 493528"/>
                <a:gd name="connsiteX4" fmla="*/ 676715 w 719078"/>
                <a:gd name="connsiteY4" fmla="*/ 492701 h 493528"/>
                <a:gd name="connsiteX5" fmla="*/ 291050 w 719078"/>
                <a:gd name="connsiteY5" fmla="*/ 393888 h 493528"/>
                <a:gd name="connsiteX6" fmla="*/ 642077 w 719078"/>
                <a:gd name="connsiteY6" fmla="*/ 398220 h 493528"/>
                <a:gd name="connsiteX7" fmla="*/ 278050 w 719078"/>
                <a:gd name="connsiteY7" fmla="*/ 337549 h 493528"/>
                <a:gd name="connsiteX8" fmla="*/ 712039 w 719078"/>
                <a:gd name="connsiteY8" fmla="*/ 355243 h 493528"/>
                <a:gd name="connsiteX9" fmla="*/ 283929 w 719078"/>
                <a:gd name="connsiteY9" fmla="*/ 285546 h 493528"/>
                <a:gd name="connsiteX10" fmla="*/ 645909 w 719078"/>
                <a:gd name="connsiteY10" fmla="*/ 315109 h 493528"/>
                <a:gd name="connsiteX11" fmla="*/ 0 w 719078"/>
                <a:gd name="connsiteY11" fmla="*/ 0 h 493528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45909 w 737530"/>
                <a:gd name="connsiteY10" fmla="*/ 315109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42077 w 737530"/>
                <a:gd name="connsiteY6" fmla="*/ 398220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76746 w 737530"/>
                <a:gd name="connsiteY6" fmla="*/ 372219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76746 w 737530"/>
                <a:gd name="connsiteY6" fmla="*/ 372219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76746 w 737530"/>
                <a:gd name="connsiteY6" fmla="*/ 372219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76746 w 737530"/>
                <a:gd name="connsiteY6" fmla="*/ 372219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530"/>
                <a:gd name="connsiteY0" fmla="*/ 0 h 444092"/>
                <a:gd name="connsiteX1" fmla="*/ 80714 w 737530"/>
                <a:gd name="connsiteY1" fmla="*/ 297006 h 444092"/>
                <a:gd name="connsiteX2" fmla="*/ 138756 w 737530"/>
                <a:gd name="connsiteY2" fmla="*/ 429858 h 444092"/>
                <a:gd name="connsiteX3" fmla="*/ 337652 w 737530"/>
                <a:gd name="connsiteY3" fmla="*/ 440590 h 444092"/>
                <a:gd name="connsiteX4" fmla="*/ 737386 w 737530"/>
                <a:gd name="connsiteY4" fmla="*/ 432030 h 444092"/>
                <a:gd name="connsiteX5" fmla="*/ 291050 w 737530"/>
                <a:gd name="connsiteY5" fmla="*/ 393888 h 444092"/>
                <a:gd name="connsiteX6" fmla="*/ 676746 w 737530"/>
                <a:gd name="connsiteY6" fmla="*/ 372219 h 444092"/>
                <a:gd name="connsiteX7" fmla="*/ 278050 w 737530"/>
                <a:gd name="connsiteY7" fmla="*/ 337549 h 444092"/>
                <a:gd name="connsiteX8" fmla="*/ 712039 w 737530"/>
                <a:gd name="connsiteY8" fmla="*/ 355243 h 444092"/>
                <a:gd name="connsiteX9" fmla="*/ 283929 w 737530"/>
                <a:gd name="connsiteY9" fmla="*/ 285546 h 444092"/>
                <a:gd name="connsiteX10" fmla="*/ 689245 w 737530"/>
                <a:gd name="connsiteY10" fmla="*/ 310776 h 444092"/>
                <a:gd name="connsiteX11" fmla="*/ 0 w 737530"/>
                <a:gd name="connsiteY11" fmla="*/ 0 h 444092"/>
                <a:gd name="connsiteX0" fmla="*/ 0 w 737386"/>
                <a:gd name="connsiteY0" fmla="*/ 0 h 444092"/>
                <a:gd name="connsiteX1" fmla="*/ 80714 w 737386"/>
                <a:gd name="connsiteY1" fmla="*/ 297006 h 444092"/>
                <a:gd name="connsiteX2" fmla="*/ 138756 w 737386"/>
                <a:gd name="connsiteY2" fmla="*/ 429858 h 444092"/>
                <a:gd name="connsiteX3" fmla="*/ 337652 w 737386"/>
                <a:gd name="connsiteY3" fmla="*/ 440590 h 444092"/>
                <a:gd name="connsiteX4" fmla="*/ 737386 w 737386"/>
                <a:gd name="connsiteY4" fmla="*/ 432030 h 444092"/>
                <a:gd name="connsiteX5" fmla="*/ 291050 w 737386"/>
                <a:gd name="connsiteY5" fmla="*/ 393888 h 444092"/>
                <a:gd name="connsiteX6" fmla="*/ 676746 w 737386"/>
                <a:gd name="connsiteY6" fmla="*/ 372219 h 444092"/>
                <a:gd name="connsiteX7" fmla="*/ 278050 w 737386"/>
                <a:gd name="connsiteY7" fmla="*/ 337549 h 444092"/>
                <a:gd name="connsiteX8" fmla="*/ 712039 w 737386"/>
                <a:gd name="connsiteY8" fmla="*/ 355243 h 444092"/>
                <a:gd name="connsiteX9" fmla="*/ 283929 w 737386"/>
                <a:gd name="connsiteY9" fmla="*/ 285546 h 444092"/>
                <a:gd name="connsiteX10" fmla="*/ 689245 w 737386"/>
                <a:gd name="connsiteY10" fmla="*/ 310776 h 444092"/>
                <a:gd name="connsiteX11" fmla="*/ 0 w 737386"/>
                <a:gd name="connsiteY11" fmla="*/ 0 h 444092"/>
                <a:gd name="connsiteX0" fmla="*/ 0 w 754720"/>
                <a:gd name="connsiteY0" fmla="*/ 0 h 445145"/>
                <a:gd name="connsiteX1" fmla="*/ 80714 w 754720"/>
                <a:gd name="connsiteY1" fmla="*/ 297006 h 445145"/>
                <a:gd name="connsiteX2" fmla="*/ 138756 w 754720"/>
                <a:gd name="connsiteY2" fmla="*/ 429858 h 445145"/>
                <a:gd name="connsiteX3" fmla="*/ 337652 w 754720"/>
                <a:gd name="connsiteY3" fmla="*/ 440590 h 445145"/>
                <a:gd name="connsiteX4" fmla="*/ 754720 w 754720"/>
                <a:gd name="connsiteY4" fmla="*/ 414695 h 445145"/>
                <a:gd name="connsiteX5" fmla="*/ 291050 w 754720"/>
                <a:gd name="connsiteY5" fmla="*/ 393888 h 445145"/>
                <a:gd name="connsiteX6" fmla="*/ 676746 w 754720"/>
                <a:gd name="connsiteY6" fmla="*/ 372219 h 445145"/>
                <a:gd name="connsiteX7" fmla="*/ 278050 w 754720"/>
                <a:gd name="connsiteY7" fmla="*/ 337549 h 445145"/>
                <a:gd name="connsiteX8" fmla="*/ 712039 w 754720"/>
                <a:gd name="connsiteY8" fmla="*/ 355243 h 445145"/>
                <a:gd name="connsiteX9" fmla="*/ 283929 w 754720"/>
                <a:gd name="connsiteY9" fmla="*/ 285546 h 445145"/>
                <a:gd name="connsiteX10" fmla="*/ 689245 w 754720"/>
                <a:gd name="connsiteY10" fmla="*/ 310776 h 445145"/>
                <a:gd name="connsiteX11" fmla="*/ 0 w 754720"/>
                <a:gd name="connsiteY11" fmla="*/ 0 h 445145"/>
                <a:gd name="connsiteX0" fmla="*/ 0 w 754720"/>
                <a:gd name="connsiteY0" fmla="*/ 0 h 445145"/>
                <a:gd name="connsiteX1" fmla="*/ 80714 w 754720"/>
                <a:gd name="connsiteY1" fmla="*/ 297006 h 445145"/>
                <a:gd name="connsiteX2" fmla="*/ 138756 w 754720"/>
                <a:gd name="connsiteY2" fmla="*/ 429858 h 445145"/>
                <a:gd name="connsiteX3" fmla="*/ 337652 w 754720"/>
                <a:gd name="connsiteY3" fmla="*/ 440590 h 445145"/>
                <a:gd name="connsiteX4" fmla="*/ 754720 w 754720"/>
                <a:gd name="connsiteY4" fmla="*/ 414695 h 445145"/>
                <a:gd name="connsiteX5" fmla="*/ 291050 w 754720"/>
                <a:gd name="connsiteY5" fmla="*/ 393888 h 445145"/>
                <a:gd name="connsiteX6" fmla="*/ 676746 w 754720"/>
                <a:gd name="connsiteY6" fmla="*/ 372219 h 445145"/>
                <a:gd name="connsiteX7" fmla="*/ 278050 w 754720"/>
                <a:gd name="connsiteY7" fmla="*/ 337549 h 445145"/>
                <a:gd name="connsiteX8" fmla="*/ 712039 w 754720"/>
                <a:gd name="connsiteY8" fmla="*/ 355243 h 445145"/>
                <a:gd name="connsiteX9" fmla="*/ 283929 w 754720"/>
                <a:gd name="connsiteY9" fmla="*/ 285546 h 445145"/>
                <a:gd name="connsiteX10" fmla="*/ 689245 w 754720"/>
                <a:gd name="connsiteY10" fmla="*/ 310776 h 445145"/>
                <a:gd name="connsiteX11" fmla="*/ 0 w 754720"/>
                <a:gd name="connsiteY11" fmla="*/ 0 h 445145"/>
                <a:gd name="connsiteX0" fmla="*/ 0 w 754720"/>
                <a:gd name="connsiteY0" fmla="*/ 0 h 445145"/>
                <a:gd name="connsiteX1" fmla="*/ 80714 w 754720"/>
                <a:gd name="connsiteY1" fmla="*/ 297006 h 445145"/>
                <a:gd name="connsiteX2" fmla="*/ 138756 w 754720"/>
                <a:gd name="connsiteY2" fmla="*/ 429858 h 445145"/>
                <a:gd name="connsiteX3" fmla="*/ 337652 w 754720"/>
                <a:gd name="connsiteY3" fmla="*/ 440590 h 445145"/>
                <a:gd name="connsiteX4" fmla="*/ 754720 w 754720"/>
                <a:gd name="connsiteY4" fmla="*/ 414695 h 445145"/>
                <a:gd name="connsiteX5" fmla="*/ 291050 w 754720"/>
                <a:gd name="connsiteY5" fmla="*/ 393888 h 445145"/>
                <a:gd name="connsiteX6" fmla="*/ 676746 w 754720"/>
                <a:gd name="connsiteY6" fmla="*/ 372219 h 445145"/>
                <a:gd name="connsiteX7" fmla="*/ 278050 w 754720"/>
                <a:gd name="connsiteY7" fmla="*/ 337549 h 445145"/>
                <a:gd name="connsiteX8" fmla="*/ 712039 w 754720"/>
                <a:gd name="connsiteY8" fmla="*/ 355243 h 445145"/>
                <a:gd name="connsiteX9" fmla="*/ 283929 w 754720"/>
                <a:gd name="connsiteY9" fmla="*/ 285546 h 445145"/>
                <a:gd name="connsiteX10" fmla="*/ 689245 w 754720"/>
                <a:gd name="connsiteY10" fmla="*/ 310776 h 445145"/>
                <a:gd name="connsiteX11" fmla="*/ 0 w 754720"/>
                <a:gd name="connsiteY11" fmla="*/ 0 h 445145"/>
                <a:gd name="connsiteX0" fmla="*/ 0 w 776388"/>
                <a:gd name="connsiteY0" fmla="*/ 0 h 446257"/>
                <a:gd name="connsiteX1" fmla="*/ 80714 w 776388"/>
                <a:gd name="connsiteY1" fmla="*/ 297006 h 446257"/>
                <a:gd name="connsiteX2" fmla="*/ 138756 w 776388"/>
                <a:gd name="connsiteY2" fmla="*/ 429858 h 446257"/>
                <a:gd name="connsiteX3" fmla="*/ 337652 w 776388"/>
                <a:gd name="connsiteY3" fmla="*/ 440590 h 446257"/>
                <a:gd name="connsiteX4" fmla="*/ 776388 w 776388"/>
                <a:gd name="connsiteY4" fmla="*/ 397361 h 446257"/>
                <a:gd name="connsiteX5" fmla="*/ 291050 w 776388"/>
                <a:gd name="connsiteY5" fmla="*/ 393888 h 446257"/>
                <a:gd name="connsiteX6" fmla="*/ 676746 w 776388"/>
                <a:gd name="connsiteY6" fmla="*/ 372219 h 446257"/>
                <a:gd name="connsiteX7" fmla="*/ 278050 w 776388"/>
                <a:gd name="connsiteY7" fmla="*/ 337549 h 446257"/>
                <a:gd name="connsiteX8" fmla="*/ 712039 w 776388"/>
                <a:gd name="connsiteY8" fmla="*/ 355243 h 446257"/>
                <a:gd name="connsiteX9" fmla="*/ 283929 w 776388"/>
                <a:gd name="connsiteY9" fmla="*/ 285546 h 446257"/>
                <a:gd name="connsiteX10" fmla="*/ 689245 w 776388"/>
                <a:gd name="connsiteY10" fmla="*/ 310776 h 446257"/>
                <a:gd name="connsiteX11" fmla="*/ 0 w 776388"/>
                <a:gd name="connsiteY11" fmla="*/ 0 h 446257"/>
                <a:gd name="connsiteX0" fmla="*/ 0 w 776388"/>
                <a:gd name="connsiteY0" fmla="*/ 5079 h 451336"/>
                <a:gd name="connsiteX1" fmla="*/ 80714 w 776388"/>
                <a:gd name="connsiteY1" fmla="*/ 302085 h 451336"/>
                <a:gd name="connsiteX2" fmla="*/ 138756 w 776388"/>
                <a:gd name="connsiteY2" fmla="*/ 434937 h 451336"/>
                <a:gd name="connsiteX3" fmla="*/ 337652 w 776388"/>
                <a:gd name="connsiteY3" fmla="*/ 445669 h 451336"/>
                <a:gd name="connsiteX4" fmla="*/ 776388 w 776388"/>
                <a:gd name="connsiteY4" fmla="*/ 402440 h 451336"/>
                <a:gd name="connsiteX5" fmla="*/ 291050 w 776388"/>
                <a:gd name="connsiteY5" fmla="*/ 398967 h 451336"/>
                <a:gd name="connsiteX6" fmla="*/ 676746 w 776388"/>
                <a:gd name="connsiteY6" fmla="*/ 377298 h 451336"/>
                <a:gd name="connsiteX7" fmla="*/ 278050 w 776388"/>
                <a:gd name="connsiteY7" fmla="*/ 342628 h 451336"/>
                <a:gd name="connsiteX8" fmla="*/ 712039 w 776388"/>
                <a:gd name="connsiteY8" fmla="*/ 360322 h 451336"/>
                <a:gd name="connsiteX9" fmla="*/ 283929 w 776388"/>
                <a:gd name="connsiteY9" fmla="*/ 290625 h 451336"/>
                <a:gd name="connsiteX10" fmla="*/ 689245 w 776388"/>
                <a:gd name="connsiteY10" fmla="*/ 315855 h 451336"/>
                <a:gd name="connsiteX11" fmla="*/ 221712 w 776388"/>
                <a:gd name="connsiteY11" fmla="*/ 143281 h 451336"/>
                <a:gd name="connsiteX12" fmla="*/ 0 w 776388"/>
                <a:gd name="connsiteY12" fmla="*/ 5079 h 451336"/>
                <a:gd name="connsiteX0" fmla="*/ 0 w 776388"/>
                <a:gd name="connsiteY0" fmla="*/ 5079 h 451336"/>
                <a:gd name="connsiteX1" fmla="*/ 80714 w 776388"/>
                <a:gd name="connsiteY1" fmla="*/ 302085 h 451336"/>
                <a:gd name="connsiteX2" fmla="*/ 138756 w 776388"/>
                <a:gd name="connsiteY2" fmla="*/ 434937 h 451336"/>
                <a:gd name="connsiteX3" fmla="*/ 337652 w 776388"/>
                <a:gd name="connsiteY3" fmla="*/ 445669 h 451336"/>
                <a:gd name="connsiteX4" fmla="*/ 776388 w 776388"/>
                <a:gd name="connsiteY4" fmla="*/ 402440 h 451336"/>
                <a:gd name="connsiteX5" fmla="*/ 291050 w 776388"/>
                <a:gd name="connsiteY5" fmla="*/ 398967 h 451336"/>
                <a:gd name="connsiteX6" fmla="*/ 676746 w 776388"/>
                <a:gd name="connsiteY6" fmla="*/ 377298 h 451336"/>
                <a:gd name="connsiteX7" fmla="*/ 278050 w 776388"/>
                <a:gd name="connsiteY7" fmla="*/ 342628 h 451336"/>
                <a:gd name="connsiteX8" fmla="*/ 712039 w 776388"/>
                <a:gd name="connsiteY8" fmla="*/ 360322 h 451336"/>
                <a:gd name="connsiteX9" fmla="*/ 283929 w 776388"/>
                <a:gd name="connsiteY9" fmla="*/ 290625 h 451336"/>
                <a:gd name="connsiteX10" fmla="*/ 689245 w 776388"/>
                <a:gd name="connsiteY10" fmla="*/ 315855 h 451336"/>
                <a:gd name="connsiteX11" fmla="*/ 432043 w 776388"/>
                <a:gd name="connsiteY11" fmla="*/ 264144 h 451336"/>
                <a:gd name="connsiteX12" fmla="*/ 221712 w 776388"/>
                <a:gd name="connsiteY12" fmla="*/ 143281 h 451336"/>
                <a:gd name="connsiteX13" fmla="*/ 0 w 776388"/>
                <a:gd name="connsiteY13" fmla="*/ 5079 h 451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6388" h="451336">
                  <a:moveTo>
                    <a:pt x="0" y="5079"/>
                  </a:moveTo>
                  <a:cubicBezTo>
                    <a:pt x="12359" y="76740"/>
                    <a:pt x="57588" y="230442"/>
                    <a:pt x="80714" y="302085"/>
                  </a:cubicBezTo>
                  <a:cubicBezTo>
                    <a:pt x="103840" y="373728"/>
                    <a:pt x="95933" y="411006"/>
                    <a:pt x="138756" y="434937"/>
                  </a:cubicBezTo>
                  <a:cubicBezTo>
                    <a:pt x="181579" y="458868"/>
                    <a:pt x="231380" y="451085"/>
                    <a:pt x="337652" y="445669"/>
                  </a:cubicBezTo>
                  <a:cubicBezTo>
                    <a:pt x="443924" y="440253"/>
                    <a:pt x="636811" y="431892"/>
                    <a:pt x="776388" y="402440"/>
                  </a:cubicBezTo>
                  <a:cubicBezTo>
                    <a:pt x="595275" y="398989"/>
                    <a:pt x="296823" y="414714"/>
                    <a:pt x="291050" y="398967"/>
                  </a:cubicBezTo>
                  <a:cubicBezTo>
                    <a:pt x="285277" y="383220"/>
                    <a:pt x="561904" y="392466"/>
                    <a:pt x="676746" y="377298"/>
                  </a:cubicBezTo>
                  <a:cubicBezTo>
                    <a:pt x="605241" y="357796"/>
                    <a:pt x="383398" y="368569"/>
                    <a:pt x="278050" y="342628"/>
                  </a:cubicBezTo>
                  <a:cubicBezTo>
                    <a:pt x="320046" y="334021"/>
                    <a:pt x="594773" y="365378"/>
                    <a:pt x="712039" y="360322"/>
                  </a:cubicBezTo>
                  <a:cubicBezTo>
                    <a:pt x="642958" y="342265"/>
                    <a:pt x="344788" y="318260"/>
                    <a:pt x="283929" y="290625"/>
                  </a:cubicBezTo>
                  <a:cubicBezTo>
                    <a:pt x="405083" y="288992"/>
                    <a:pt x="628226" y="311442"/>
                    <a:pt x="689245" y="315855"/>
                  </a:cubicBezTo>
                  <a:cubicBezTo>
                    <a:pt x="718264" y="304941"/>
                    <a:pt x="509965" y="292906"/>
                    <a:pt x="432043" y="264144"/>
                  </a:cubicBezTo>
                  <a:cubicBezTo>
                    <a:pt x="354121" y="235382"/>
                    <a:pt x="298053" y="179958"/>
                    <a:pt x="221712" y="143281"/>
                  </a:cubicBezTo>
                  <a:cubicBezTo>
                    <a:pt x="106838" y="91485"/>
                    <a:pt x="24222" y="-25722"/>
                    <a:pt x="0" y="507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50000">
                  <a:schemeClr val="bg2"/>
                </a:gs>
                <a:gs pos="100000">
                  <a:schemeClr val="bg1">
                    <a:lumMod val="85000"/>
                  </a:schemeClr>
                </a:gs>
              </a:gsLst>
              <a:path path="circle">
                <a:fillToRect l="100000" t="100000"/>
              </a:path>
            </a:gradFill>
            <a:ln w="3175">
              <a:solidFill>
                <a:srgbClr val="D3B2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24" name="Freeform 239">
              <a:extLst>
                <a:ext uri="{FF2B5EF4-FFF2-40B4-BE49-F238E27FC236}">
                  <a16:creationId xmlns:a16="http://schemas.microsoft.com/office/drawing/2014/main" id="{067829EE-1525-4E86-82ED-500F8BD1F838}"/>
                </a:ext>
              </a:extLst>
            </p:cNvPr>
            <p:cNvSpPr/>
            <p:nvPr/>
          </p:nvSpPr>
          <p:spPr>
            <a:xfrm>
              <a:off x="5553331" y="1897610"/>
              <a:ext cx="476970" cy="458218"/>
            </a:xfrm>
            <a:custGeom>
              <a:avLst/>
              <a:gdLst>
                <a:gd name="connsiteX0" fmla="*/ 190483 w 924936"/>
                <a:gd name="connsiteY0" fmla="*/ 79600 h 839160"/>
                <a:gd name="connsiteX1" fmla="*/ 376688 w 924936"/>
                <a:gd name="connsiteY1" fmla="*/ 33049 h 839160"/>
                <a:gd name="connsiteX2" fmla="*/ 679271 w 924936"/>
                <a:gd name="connsiteY2" fmla="*/ 29724 h 839160"/>
                <a:gd name="connsiteX3" fmla="*/ 835550 w 924936"/>
                <a:gd name="connsiteY3" fmla="*/ 49675 h 839160"/>
                <a:gd name="connsiteX4" fmla="*/ 885427 w 924936"/>
                <a:gd name="connsiteY4" fmla="*/ 59650 h 839160"/>
                <a:gd name="connsiteX5" fmla="*/ 240359 w 924936"/>
                <a:gd name="connsiteY5" fmla="*/ 834396 h 839160"/>
                <a:gd name="connsiteX6" fmla="*/ 953 w 924936"/>
                <a:gd name="connsiteY6" fmla="*/ 372208 h 839160"/>
                <a:gd name="connsiteX7" fmla="*/ 190483 w 924936"/>
                <a:gd name="connsiteY7" fmla="*/ 79600 h 839160"/>
                <a:gd name="connsiteX0" fmla="*/ 190483 w 854849"/>
                <a:gd name="connsiteY0" fmla="*/ 94470 h 854305"/>
                <a:gd name="connsiteX1" fmla="*/ 376688 w 854849"/>
                <a:gd name="connsiteY1" fmla="*/ 47919 h 854305"/>
                <a:gd name="connsiteX2" fmla="*/ 679271 w 854849"/>
                <a:gd name="connsiteY2" fmla="*/ 44594 h 854305"/>
                <a:gd name="connsiteX3" fmla="*/ 835550 w 854849"/>
                <a:gd name="connsiteY3" fmla="*/ 64545 h 854305"/>
                <a:gd name="connsiteX4" fmla="*/ 240359 w 854849"/>
                <a:gd name="connsiteY4" fmla="*/ 849266 h 854305"/>
                <a:gd name="connsiteX5" fmla="*/ 953 w 854849"/>
                <a:gd name="connsiteY5" fmla="*/ 387078 h 854305"/>
                <a:gd name="connsiteX6" fmla="*/ 190483 w 854849"/>
                <a:gd name="connsiteY6" fmla="*/ 94470 h 854305"/>
                <a:gd name="connsiteX0" fmla="*/ 190483 w 882743"/>
                <a:gd name="connsiteY0" fmla="*/ 77937 h 837772"/>
                <a:gd name="connsiteX1" fmla="*/ 376688 w 882743"/>
                <a:gd name="connsiteY1" fmla="*/ 31386 h 837772"/>
                <a:gd name="connsiteX2" fmla="*/ 679271 w 882743"/>
                <a:gd name="connsiteY2" fmla="*/ 28061 h 837772"/>
                <a:gd name="connsiteX3" fmla="*/ 865476 w 882743"/>
                <a:gd name="connsiteY3" fmla="*/ 71288 h 837772"/>
                <a:gd name="connsiteX4" fmla="*/ 240359 w 882743"/>
                <a:gd name="connsiteY4" fmla="*/ 832733 h 837772"/>
                <a:gd name="connsiteX5" fmla="*/ 953 w 882743"/>
                <a:gd name="connsiteY5" fmla="*/ 370545 h 837772"/>
                <a:gd name="connsiteX6" fmla="*/ 190483 w 882743"/>
                <a:gd name="connsiteY6" fmla="*/ 77937 h 837772"/>
                <a:gd name="connsiteX0" fmla="*/ 190483 w 882743"/>
                <a:gd name="connsiteY0" fmla="*/ 77937 h 837772"/>
                <a:gd name="connsiteX1" fmla="*/ 376688 w 882743"/>
                <a:gd name="connsiteY1" fmla="*/ 31386 h 837772"/>
                <a:gd name="connsiteX2" fmla="*/ 679271 w 882743"/>
                <a:gd name="connsiteY2" fmla="*/ 28061 h 837772"/>
                <a:gd name="connsiteX3" fmla="*/ 865476 w 882743"/>
                <a:gd name="connsiteY3" fmla="*/ 71288 h 837772"/>
                <a:gd name="connsiteX4" fmla="*/ 240359 w 882743"/>
                <a:gd name="connsiteY4" fmla="*/ 832733 h 837772"/>
                <a:gd name="connsiteX5" fmla="*/ 953 w 882743"/>
                <a:gd name="connsiteY5" fmla="*/ 370545 h 837772"/>
                <a:gd name="connsiteX6" fmla="*/ 190483 w 882743"/>
                <a:gd name="connsiteY6" fmla="*/ 77937 h 837772"/>
                <a:gd name="connsiteX0" fmla="*/ 190483 w 865476"/>
                <a:gd name="connsiteY0" fmla="*/ 53980 h 813815"/>
                <a:gd name="connsiteX1" fmla="*/ 376688 w 865476"/>
                <a:gd name="connsiteY1" fmla="*/ 7429 h 813815"/>
                <a:gd name="connsiteX2" fmla="*/ 679271 w 865476"/>
                <a:gd name="connsiteY2" fmla="*/ 4104 h 813815"/>
                <a:gd name="connsiteX3" fmla="*/ 865476 w 865476"/>
                <a:gd name="connsiteY3" fmla="*/ 47331 h 813815"/>
                <a:gd name="connsiteX4" fmla="*/ 240359 w 865476"/>
                <a:gd name="connsiteY4" fmla="*/ 808776 h 813815"/>
                <a:gd name="connsiteX5" fmla="*/ 953 w 865476"/>
                <a:gd name="connsiteY5" fmla="*/ 346588 h 813815"/>
                <a:gd name="connsiteX6" fmla="*/ 190483 w 865476"/>
                <a:gd name="connsiteY6" fmla="*/ 53980 h 813815"/>
                <a:gd name="connsiteX0" fmla="*/ 190483 w 862151"/>
                <a:gd name="connsiteY0" fmla="*/ 52381 h 812216"/>
                <a:gd name="connsiteX1" fmla="*/ 376688 w 862151"/>
                <a:gd name="connsiteY1" fmla="*/ 5830 h 812216"/>
                <a:gd name="connsiteX2" fmla="*/ 679271 w 862151"/>
                <a:gd name="connsiteY2" fmla="*/ 2505 h 812216"/>
                <a:gd name="connsiteX3" fmla="*/ 862151 w 862151"/>
                <a:gd name="connsiteY3" fmla="*/ 22457 h 812216"/>
                <a:gd name="connsiteX4" fmla="*/ 240359 w 862151"/>
                <a:gd name="connsiteY4" fmla="*/ 807177 h 812216"/>
                <a:gd name="connsiteX5" fmla="*/ 953 w 862151"/>
                <a:gd name="connsiteY5" fmla="*/ 344989 h 812216"/>
                <a:gd name="connsiteX6" fmla="*/ 190483 w 862151"/>
                <a:gd name="connsiteY6" fmla="*/ 52381 h 812216"/>
                <a:gd name="connsiteX0" fmla="*/ 190483 w 862151"/>
                <a:gd name="connsiteY0" fmla="*/ 52381 h 812216"/>
                <a:gd name="connsiteX1" fmla="*/ 376688 w 862151"/>
                <a:gd name="connsiteY1" fmla="*/ 5830 h 812216"/>
                <a:gd name="connsiteX2" fmla="*/ 679271 w 862151"/>
                <a:gd name="connsiteY2" fmla="*/ 2505 h 812216"/>
                <a:gd name="connsiteX3" fmla="*/ 862151 w 862151"/>
                <a:gd name="connsiteY3" fmla="*/ 22457 h 812216"/>
                <a:gd name="connsiteX4" fmla="*/ 240359 w 862151"/>
                <a:gd name="connsiteY4" fmla="*/ 807177 h 812216"/>
                <a:gd name="connsiteX5" fmla="*/ 953 w 862151"/>
                <a:gd name="connsiteY5" fmla="*/ 344989 h 812216"/>
                <a:gd name="connsiteX6" fmla="*/ 190483 w 862151"/>
                <a:gd name="connsiteY6" fmla="*/ 52381 h 812216"/>
                <a:gd name="connsiteX0" fmla="*/ 190483 w 862151"/>
                <a:gd name="connsiteY0" fmla="*/ 52381 h 807177"/>
                <a:gd name="connsiteX1" fmla="*/ 376688 w 862151"/>
                <a:gd name="connsiteY1" fmla="*/ 5830 h 807177"/>
                <a:gd name="connsiteX2" fmla="*/ 679271 w 862151"/>
                <a:gd name="connsiteY2" fmla="*/ 2505 h 807177"/>
                <a:gd name="connsiteX3" fmla="*/ 862151 w 862151"/>
                <a:gd name="connsiteY3" fmla="*/ 22457 h 807177"/>
                <a:gd name="connsiteX4" fmla="*/ 240359 w 862151"/>
                <a:gd name="connsiteY4" fmla="*/ 807177 h 807177"/>
                <a:gd name="connsiteX5" fmla="*/ 953 w 862151"/>
                <a:gd name="connsiteY5" fmla="*/ 344989 h 807177"/>
                <a:gd name="connsiteX6" fmla="*/ 190483 w 862151"/>
                <a:gd name="connsiteY6" fmla="*/ 52381 h 807177"/>
                <a:gd name="connsiteX0" fmla="*/ 190483 w 862151"/>
                <a:gd name="connsiteY0" fmla="*/ 52381 h 807177"/>
                <a:gd name="connsiteX1" fmla="*/ 376688 w 862151"/>
                <a:gd name="connsiteY1" fmla="*/ 5830 h 807177"/>
                <a:gd name="connsiteX2" fmla="*/ 679271 w 862151"/>
                <a:gd name="connsiteY2" fmla="*/ 2505 h 807177"/>
                <a:gd name="connsiteX3" fmla="*/ 862151 w 862151"/>
                <a:gd name="connsiteY3" fmla="*/ 22457 h 807177"/>
                <a:gd name="connsiteX4" fmla="*/ 240359 w 862151"/>
                <a:gd name="connsiteY4" fmla="*/ 807177 h 807177"/>
                <a:gd name="connsiteX5" fmla="*/ 953 w 862151"/>
                <a:gd name="connsiteY5" fmla="*/ 344989 h 807177"/>
                <a:gd name="connsiteX6" fmla="*/ 190483 w 862151"/>
                <a:gd name="connsiteY6" fmla="*/ 52381 h 807177"/>
                <a:gd name="connsiteX0" fmla="*/ 180564 w 852232"/>
                <a:gd name="connsiteY0" fmla="*/ 52381 h 807177"/>
                <a:gd name="connsiteX1" fmla="*/ 366769 w 852232"/>
                <a:gd name="connsiteY1" fmla="*/ 5830 h 807177"/>
                <a:gd name="connsiteX2" fmla="*/ 669352 w 852232"/>
                <a:gd name="connsiteY2" fmla="*/ 2505 h 807177"/>
                <a:gd name="connsiteX3" fmla="*/ 852232 w 852232"/>
                <a:gd name="connsiteY3" fmla="*/ 22457 h 807177"/>
                <a:gd name="connsiteX4" fmla="*/ 230440 w 852232"/>
                <a:gd name="connsiteY4" fmla="*/ 807177 h 807177"/>
                <a:gd name="connsiteX5" fmla="*/ 1009 w 852232"/>
                <a:gd name="connsiteY5" fmla="*/ 368265 h 807177"/>
                <a:gd name="connsiteX6" fmla="*/ 180564 w 852232"/>
                <a:gd name="connsiteY6" fmla="*/ 52381 h 807177"/>
                <a:gd name="connsiteX0" fmla="*/ 141249 w 852818"/>
                <a:gd name="connsiteY0" fmla="*/ 91358 h 809578"/>
                <a:gd name="connsiteX1" fmla="*/ 367355 w 852818"/>
                <a:gd name="connsiteY1" fmla="*/ 8231 h 809578"/>
                <a:gd name="connsiteX2" fmla="*/ 669938 w 852818"/>
                <a:gd name="connsiteY2" fmla="*/ 4906 h 809578"/>
                <a:gd name="connsiteX3" fmla="*/ 852818 w 852818"/>
                <a:gd name="connsiteY3" fmla="*/ 24858 h 809578"/>
                <a:gd name="connsiteX4" fmla="*/ 231026 w 852818"/>
                <a:gd name="connsiteY4" fmla="*/ 809578 h 809578"/>
                <a:gd name="connsiteX5" fmla="*/ 1595 w 852818"/>
                <a:gd name="connsiteY5" fmla="*/ 370666 h 809578"/>
                <a:gd name="connsiteX6" fmla="*/ 141249 w 852818"/>
                <a:gd name="connsiteY6" fmla="*/ 91358 h 809578"/>
                <a:gd name="connsiteX0" fmla="*/ 143383 w 854952"/>
                <a:gd name="connsiteY0" fmla="*/ 91358 h 826666"/>
                <a:gd name="connsiteX1" fmla="*/ 369489 w 854952"/>
                <a:gd name="connsiteY1" fmla="*/ 8231 h 826666"/>
                <a:gd name="connsiteX2" fmla="*/ 672072 w 854952"/>
                <a:gd name="connsiteY2" fmla="*/ 4906 h 826666"/>
                <a:gd name="connsiteX3" fmla="*/ 854952 w 854952"/>
                <a:gd name="connsiteY3" fmla="*/ 24858 h 826666"/>
                <a:gd name="connsiteX4" fmla="*/ 233160 w 854952"/>
                <a:gd name="connsiteY4" fmla="*/ 809578 h 826666"/>
                <a:gd name="connsiteX5" fmla="*/ 56931 w 854952"/>
                <a:gd name="connsiteY5" fmla="*/ 556870 h 826666"/>
                <a:gd name="connsiteX6" fmla="*/ 3729 w 854952"/>
                <a:gd name="connsiteY6" fmla="*/ 370666 h 826666"/>
                <a:gd name="connsiteX7" fmla="*/ 143383 w 854952"/>
                <a:gd name="connsiteY7" fmla="*/ 91358 h 826666"/>
                <a:gd name="connsiteX0" fmla="*/ 143383 w 854952"/>
                <a:gd name="connsiteY0" fmla="*/ 91358 h 826666"/>
                <a:gd name="connsiteX1" fmla="*/ 369489 w 854952"/>
                <a:gd name="connsiteY1" fmla="*/ 8231 h 826666"/>
                <a:gd name="connsiteX2" fmla="*/ 672072 w 854952"/>
                <a:gd name="connsiteY2" fmla="*/ 4906 h 826666"/>
                <a:gd name="connsiteX3" fmla="*/ 854952 w 854952"/>
                <a:gd name="connsiteY3" fmla="*/ 24858 h 826666"/>
                <a:gd name="connsiteX4" fmla="*/ 233160 w 854952"/>
                <a:gd name="connsiteY4" fmla="*/ 809578 h 826666"/>
                <a:gd name="connsiteX5" fmla="*/ 56931 w 854952"/>
                <a:gd name="connsiteY5" fmla="*/ 556870 h 826666"/>
                <a:gd name="connsiteX6" fmla="*/ 3729 w 854952"/>
                <a:gd name="connsiteY6" fmla="*/ 370666 h 826666"/>
                <a:gd name="connsiteX7" fmla="*/ 143383 w 854952"/>
                <a:gd name="connsiteY7" fmla="*/ 91358 h 826666"/>
                <a:gd name="connsiteX0" fmla="*/ 143383 w 854952"/>
                <a:gd name="connsiteY0" fmla="*/ 91358 h 809578"/>
                <a:gd name="connsiteX1" fmla="*/ 369489 w 854952"/>
                <a:gd name="connsiteY1" fmla="*/ 8231 h 809578"/>
                <a:gd name="connsiteX2" fmla="*/ 672072 w 854952"/>
                <a:gd name="connsiteY2" fmla="*/ 4906 h 809578"/>
                <a:gd name="connsiteX3" fmla="*/ 854952 w 854952"/>
                <a:gd name="connsiteY3" fmla="*/ 24858 h 809578"/>
                <a:gd name="connsiteX4" fmla="*/ 233160 w 854952"/>
                <a:gd name="connsiteY4" fmla="*/ 809578 h 809578"/>
                <a:gd name="connsiteX5" fmla="*/ 56931 w 854952"/>
                <a:gd name="connsiteY5" fmla="*/ 556870 h 809578"/>
                <a:gd name="connsiteX6" fmla="*/ 3729 w 854952"/>
                <a:gd name="connsiteY6" fmla="*/ 370666 h 809578"/>
                <a:gd name="connsiteX7" fmla="*/ 143383 w 854952"/>
                <a:gd name="connsiteY7" fmla="*/ 91358 h 809578"/>
                <a:gd name="connsiteX0" fmla="*/ 143383 w 854952"/>
                <a:gd name="connsiteY0" fmla="*/ 91358 h 809578"/>
                <a:gd name="connsiteX1" fmla="*/ 369489 w 854952"/>
                <a:gd name="connsiteY1" fmla="*/ 8231 h 809578"/>
                <a:gd name="connsiteX2" fmla="*/ 672072 w 854952"/>
                <a:gd name="connsiteY2" fmla="*/ 4906 h 809578"/>
                <a:gd name="connsiteX3" fmla="*/ 854952 w 854952"/>
                <a:gd name="connsiteY3" fmla="*/ 24858 h 809578"/>
                <a:gd name="connsiteX4" fmla="*/ 233160 w 854952"/>
                <a:gd name="connsiteY4" fmla="*/ 809578 h 809578"/>
                <a:gd name="connsiteX5" fmla="*/ 56931 w 854952"/>
                <a:gd name="connsiteY5" fmla="*/ 556870 h 809578"/>
                <a:gd name="connsiteX6" fmla="*/ 3729 w 854952"/>
                <a:gd name="connsiteY6" fmla="*/ 370666 h 809578"/>
                <a:gd name="connsiteX7" fmla="*/ 143383 w 854952"/>
                <a:gd name="connsiteY7" fmla="*/ 91358 h 809578"/>
                <a:gd name="connsiteX0" fmla="*/ 134442 w 846011"/>
                <a:gd name="connsiteY0" fmla="*/ 91358 h 809578"/>
                <a:gd name="connsiteX1" fmla="*/ 360548 w 846011"/>
                <a:gd name="connsiteY1" fmla="*/ 8231 h 809578"/>
                <a:gd name="connsiteX2" fmla="*/ 663131 w 846011"/>
                <a:gd name="connsiteY2" fmla="*/ 4906 h 809578"/>
                <a:gd name="connsiteX3" fmla="*/ 846011 w 846011"/>
                <a:gd name="connsiteY3" fmla="*/ 24858 h 809578"/>
                <a:gd name="connsiteX4" fmla="*/ 224219 w 846011"/>
                <a:gd name="connsiteY4" fmla="*/ 809578 h 809578"/>
                <a:gd name="connsiteX5" fmla="*/ 47990 w 846011"/>
                <a:gd name="connsiteY5" fmla="*/ 556870 h 809578"/>
                <a:gd name="connsiteX6" fmla="*/ 4763 w 846011"/>
                <a:gd name="connsiteY6" fmla="*/ 314139 h 809578"/>
                <a:gd name="connsiteX7" fmla="*/ 134442 w 846011"/>
                <a:gd name="connsiteY7" fmla="*/ 91358 h 809578"/>
                <a:gd name="connsiteX0" fmla="*/ 149859 w 861428"/>
                <a:gd name="connsiteY0" fmla="*/ 91358 h 809578"/>
                <a:gd name="connsiteX1" fmla="*/ 375965 w 861428"/>
                <a:gd name="connsiteY1" fmla="*/ 8231 h 809578"/>
                <a:gd name="connsiteX2" fmla="*/ 678548 w 861428"/>
                <a:gd name="connsiteY2" fmla="*/ 4906 h 809578"/>
                <a:gd name="connsiteX3" fmla="*/ 861428 w 861428"/>
                <a:gd name="connsiteY3" fmla="*/ 24858 h 809578"/>
                <a:gd name="connsiteX4" fmla="*/ 239636 w 861428"/>
                <a:gd name="connsiteY4" fmla="*/ 809578 h 809578"/>
                <a:gd name="connsiteX5" fmla="*/ 24421 w 861428"/>
                <a:gd name="connsiteY5" fmla="*/ 581679 h 809578"/>
                <a:gd name="connsiteX6" fmla="*/ 20180 w 861428"/>
                <a:gd name="connsiteY6" fmla="*/ 314139 h 809578"/>
                <a:gd name="connsiteX7" fmla="*/ 149859 w 861428"/>
                <a:gd name="connsiteY7" fmla="*/ 91358 h 809578"/>
                <a:gd name="connsiteX0" fmla="*/ 149859 w 861428"/>
                <a:gd name="connsiteY0" fmla="*/ 91358 h 869829"/>
                <a:gd name="connsiteX1" fmla="*/ 375965 w 861428"/>
                <a:gd name="connsiteY1" fmla="*/ 8231 h 869829"/>
                <a:gd name="connsiteX2" fmla="*/ 678548 w 861428"/>
                <a:gd name="connsiteY2" fmla="*/ 4906 h 869829"/>
                <a:gd name="connsiteX3" fmla="*/ 861428 w 861428"/>
                <a:gd name="connsiteY3" fmla="*/ 24858 h 869829"/>
                <a:gd name="connsiteX4" fmla="*/ 158119 w 861428"/>
                <a:gd name="connsiteY4" fmla="*/ 869829 h 869829"/>
                <a:gd name="connsiteX5" fmla="*/ 24421 w 861428"/>
                <a:gd name="connsiteY5" fmla="*/ 581679 h 869829"/>
                <a:gd name="connsiteX6" fmla="*/ 20180 w 861428"/>
                <a:gd name="connsiteY6" fmla="*/ 314139 h 869829"/>
                <a:gd name="connsiteX7" fmla="*/ 149859 w 861428"/>
                <a:gd name="connsiteY7" fmla="*/ 91358 h 869829"/>
                <a:gd name="connsiteX0" fmla="*/ 149859 w 861428"/>
                <a:gd name="connsiteY0" fmla="*/ 91358 h 869829"/>
                <a:gd name="connsiteX1" fmla="*/ 375965 w 861428"/>
                <a:gd name="connsiteY1" fmla="*/ 8231 h 869829"/>
                <a:gd name="connsiteX2" fmla="*/ 678548 w 861428"/>
                <a:gd name="connsiteY2" fmla="*/ 4906 h 869829"/>
                <a:gd name="connsiteX3" fmla="*/ 861428 w 861428"/>
                <a:gd name="connsiteY3" fmla="*/ 24858 h 869829"/>
                <a:gd name="connsiteX4" fmla="*/ 158119 w 861428"/>
                <a:gd name="connsiteY4" fmla="*/ 869829 h 869829"/>
                <a:gd name="connsiteX5" fmla="*/ 24421 w 861428"/>
                <a:gd name="connsiteY5" fmla="*/ 581679 h 869829"/>
                <a:gd name="connsiteX6" fmla="*/ 20180 w 861428"/>
                <a:gd name="connsiteY6" fmla="*/ 314139 h 869829"/>
                <a:gd name="connsiteX7" fmla="*/ 149859 w 861428"/>
                <a:gd name="connsiteY7" fmla="*/ 91358 h 869829"/>
                <a:gd name="connsiteX0" fmla="*/ 149859 w 861428"/>
                <a:gd name="connsiteY0" fmla="*/ 91358 h 869829"/>
                <a:gd name="connsiteX1" fmla="*/ 375965 w 861428"/>
                <a:gd name="connsiteY1" fmla="*/ 8231 h 869829"/>
                <a:gd name="connsiteX2" fmla="*/ 678548 w 861428"/>
                <a:gd name="connsiteY2" fmla="*/ 4906 h 869829"/>
                <a:gd name="connsiteX3" fmla="*/ 861428 w 861428"/>
                <a:gd name="connsiteY3" fmla="*/ 24858 h 869829"/>
                <a:gd name="connsiteX4" fmla="*/ 158119 w 861428"/>
                <a:gd name="connsiteY4" fmla="*/ 869829 h 869829"/>
                <a:gd name="connsiteX5" fmla="*/ 24421 w 861428"/>
                <a:gd name="connsiteY5" fmla="*/ 581679 h 869829"/>
                <a:gd name="connsiteX6" fmla="*/ 20180 w 861428"/>
                <a:gd name="connsiteY6" fmla="*/ 314139 h 869829"/>
                <a:gd name="connsiteX7" fmla="*/ 149859 w 861428"/>
                <a:gd name="connsiteY7" fmla="*/ 91358 h 869829"/>
                <a:gd name="connsiteX0" fmla="*/ 144481 w 856050"/>
                <a:gd name="connsiteY0" fmla="*/ 91358 h 869829"/>
                <a:gd name="connsiteX1" fmla="*/ 370587 w 856050"/>
                <a:gd name="connsiteY1" fmla="*/ 8231 h 869829"/>
                <a:gd name="connsiteX2" fmla="*/ 673170 w 856050"/>
                <a:gd name="connsiteY2" fmla="*/ 4906 h 869829"/>
                <a:gd name="connsiteX3" fmla="*/ 856050 w 856050"/>
                <a:gd name="connsiteY3" fmla="*/ 24858 h 869829"/>
                <a:gd name="connsiteX4" fmla="*/ 152741 w 856050"/>
                <a:gd name="connsiteY4" fmla="*/ 869829 h 869829"/>
                <a:gd name="connsiteX5" fmla="*/ 19043 w 856050"/>
                <a:gd name="connsiteY5" fmla="*/ 581679 h 869829"/>
                <a:gd name="connsiteX6" fmla="*/ 14802 w 856050"/>
                <a:gd name="connsiteY6" fmla="*/ 314139 h 869829"/>
                <a:gd name="connsiteX7" fmla="*/ 144481 w 856050"/>
                <a:gd name="connsiteY7" fmla="*/ 91358 h 869829"/>
                <a:gd name="connsiteX0" fmla="*/ 146417 w 857986"/>
                <a:gd name="connsiteY0" fmla="*/ 91358 h 869829"/>
                <a:gd name="connsiteX1" fmla="*/ 372523 w 857986"/>
                <a:gd name="connsiteY1" fmla="*/ 8231 h 869829"/>
                <a:gd name="connsiteX2" fmla="*/ 675106 w 857986"/>
                <a:gd name="connsiteY2" fmla="*/ 4906 h 869829"/>
                <a:gd name="connsiteX3" fmla="*/ 857986 w 857986"/>
                <a:gd name="connsiteY3" fmla="*/ 24858 h 869829"/>
                <a:gd name="connsiteX4" fmla="*/ 154677 w 857986"/>
                <a:gd name="connsiteY4" fmla="*/ 869829 h 869829"/>
                <a:gd name="connsiteX5" fmla="*/ 17435 w 857986"/>
                <a:gd name="connsiteY5" fmla="*/ 606489 h 869829"/>
                <a:gd name="connsiteX6" fmla="*/ 16738 w 857986"/>
                <a:gd name="connsiteY6" fmla="*/ 314139 h 869829"/>
                <a:gd name="connsiteX7" fmla="*/ 146417 w 857986"/>
                <a:gd name="connsiteY7" fmla="*/ 91358 h 869829"/>
                <a:gd name="connsiteX0" fmla="*/ 145355 w 856924"/>
                <a:gd name="connsiteY0" fmla="*/ 91358 h 880461"/>
                <a:gd name="connsiteX1" fmla="*/ 371461 w 856924"/>
                <a:gd name="connsiteY1" fmla="*/ 8231 h 880461"/>
                <a:gd name="connsiteX2" fmla="*/ 674044 w 856924"/>
                <a:gd name="connsiteY2" fmla="*/ 4906 h 880461"/>
                <a:gd name="connsiteX3" fmla="*/ 856924 w 856924"/>
                <a:gd name="connsiteY3" fmla="*/ 24858 h 880461"/>
                <a:gd name="connsiteX4" fmla="*/ 142982 w 856924"/>
                <a:gd name="connsiteY4" fmla="*/ 880461 h 880461"/>
                <a:gd name="connsiteX5" fmla="*/ 16373 w 856924"/>
                <a:gd name="connsiteY5" fmla="*/ 606489 h 880461"/>
                <a:gd name="connsiteX6" fmla="*/ 15676 w 856924"/>
                <a:gd name="connsiteY6" fmla="*/ 314139 h 880461"/>
                <a:gd name="connsiteX7" fmla="*/ 145355 w 856924"/>
                <a:gd name="connsiteY7" fmla="*/ 91358 h 880461"/>
                <a:gd name="connsiteX0" fmla="*/ 145355 w 856924"/>
                <a:gd name="connsiteY0" fmla="*/ 91358 h 880461"/>
                <a:gd name="connsiteX1" fmla="*/ 371461 w 856924"/>
                <a:gd name="connsiteY1" fmla="*/ 8231 h 880461"/>
                <a:gd name="connsiteX2" fmla="*/ 674044 w 856924"/>
                <a:gd name="connsiteY2" fmla="*/ 4906 h 880461"/>
                <a:gd name="connsiteX3" fmla="*/ 856924 w 856924"/>
                <a:gd name="connsiteY3" fmla="*/ 24858 h 880461"/>
                <a:gd name="connsiteX4" fmla="*/ 142982 w 856924"/>
                <a:gd name="connsiteY4" fmla="*/ 880461 h 880461"/>
                <a:gd name="connsiteX5" fmla="*/ 16373 w 856924"/>
                <a:gd name="connsiteY5" fmla="*/ 606489 h 880461"/>
                <a:gd name="connsiteX6" fmla="*/ 15676 w 856924"/>
                <a:gd name="connsiteY6" fmla="*/ 314139 h 880461"/>
                <a:gd name="connsiteX7" fmla="*/ 145355 w 856924"/>
                <a:gd name="connsiteY7" fmla="*/ 91358 h 88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6924" h="880461">
                  <a:moveTo>
                    <a:pt x="145355" y="91358"/>
                  </a:moveTo>
                  <a:cubicBezTo>
                    <a:pt x="204652" y="40373"/>
                    <a:pt x="283346" y="22640"/>
                    <a:pt x="371461" y="8231"/>
                  </a:cubicBezTo>
                  <a:cubicBezTo>
                    <a:pt x="459576" y="-6178"/>
                    <a:pt x="593134" y="2135"/>
                    <a:pt x="674044" y="4906"/>
                  </a:cubicBezTo>
                  <a:cubicBezTo>
                    <a:pt x="754954" y="7677"/>
                    <a:pt x="780447" y="7125"/>
                    <a:pt x="856924" y="24858"/>
                  </a:cubicBezTo>
                  <a:cubicBezTo>
                    <a:pt x="783772" y="158970"/>
                    <a:pt x="255480" y="760204"/>
                    <a:pt x="142982" y="880461"/>
                  </a:cubicBezTo>
                  <a:cubicBezTo>
                    <a:pt x="58940" y="755641"/>
                    <a:pt x="37591" y="700876"/>
                    <a:pt x="16373" y="606489"/>
                  </a:cubicBezTo>
                  <a:cubicBezTo>
                    <a:pt x="-4845" y="512102"/>
                    <a:pt x="-5821" y="399994"/>
                    <a:pt x="15676" y="314139"/>
                  </a:cubicBezTo>
                  <a:cubicBezTo>
                    <a:pt x="37173" y="228284"/>
                    <a:pt x="86058" y="142343"/>
                    <a:pt x="145355" y="9135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C47761"/>
                </a:gs>
                <a:gs pos="40000">
                  <a:srgbClr val="E1BBB0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77613099-5824-466F-81C1-D0E2E7467745}"/>
                </a:ext>
              </a:extLst>
            </p:cNvPr>
            <p:cNvSpPr/>
            <p:nvPr/>
          </p:nvSpPr>
          <p:spPr>
            <a:xfrm>
              <a:off x="5634419" y="2273866"/>
              <a:ext cx="213888" cy="196333"/>
            </a:xfrm>
            <a:prstGeom prst="ellipse">
              <a:avLst/>
            </a:prstGeom>
            <a:gradFill flip="none" rotWithShape="1">
              <a:gsLst>
                <a:gs pos="0">
                  <a:schemeClr val="tx1">
                    <a:lumMod val="65000"/>
                    <a:lumOff val="35000"/>
                  </a:schemeClr>
                </a:gs>
                <a:gs pos="59000">
                  <a:srgbClr val="E1BBB0"/>
                </a:gs>
                <a:gs pos="100000">
                  <a:srgbClr val="E4BCAD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26" name="Freeform 241">
              <a:extLst>
                <a:ext uri="{FF2B5EF4-FFF2-40B4-BE49-F238E27FC236}">
                  <a16:creationId xmlns:a16="http://schemas.microsoft.com/office/drawing/2014/main" id="{9BFBCC58-E963-4BC8-8EE4-631B5B38FEB0}"/>
                </a:ext>
              </a:extLst>
            </p:cNvPr>
            <p:cNvSpPr/>
            <p:nvPr/>
          </p:nvSpPr>
          <p:spPr>
            <a:xfrm>
              <a:off x="6384291" y="1435596"/>
              <a:ext cx="518422" cy="554391"/>
            </a:xfrm>
            <a:custGeom>
              <a:avLst/>
              <a:gdLst>
                <a:gd name="connsiteX0" fmla="*/ 19334 w 933734"/>
                <a:gd name="connsiteY0" fmla="*/ 10957 h 1008714"/>
                <a:gd name="connsiteX1" fmla="*/ 366957 w 933734"/>
                <a:gd name="connsiteY1" fmla="*/ 177212 h 1008714"/>
                <a:gd name="connsiteX2" fmla="*/ 669238 w 933734"/>
                <a:gd name="connsiteY2" fmla="*/ 456822 h 1008714"/>
                <a:gd name="connsiteX3" fmla="*/ 933734 w 933734"/>
                <a:gd name="connsiteY3" fmla="*/ 796888 h 1008714"/>
                <a:gd name="connsiteX4" fmla="*/ 669238 w 933734"/>
                <a:gd name="connsiteY4" fmla="*/ 502164 h 1008714"/>
                <a:gd name="connsiteX5" fmla="*/ 397185 w 933734"/>
                <a:gd name="connsiteY5" fmla="*/ 335909 h 1008714"/>
                <a:gd name="connsiteX6" fmla="*/ 261159 w 933734"/>
                <a:gd name="connsiteY6" fmla="*/ 290567 h 1008714"/>
                <a:gd name="connsiteX7" fmla="*/ 102461 w 933734"/>
                <a:gd name="connsiteY7" fmla="*/ 411479 h 1008714"/>
                <a:gd name="connsiteX8" fmla="*/ 162918 w 933734"/>
                <a:gd name="connsiteY8" fmla="*/ 592848 h 1008714"/>
                <a:gd name="connsiteX9" fmla="*/ 283830 w 933734"/>
                <a:gd name="connsiteY9" fmla="*/ 766660 h 1008714"/>
                <a:gd name="connsiteX10" fmla="*/ 298944 w 933734"/>
                <a:gd name="connsiteY10" fmla="*/ 849787 h 1008714"/>
                <a:gd name="connsiteX11" fmla="*/ 215817 w 933734"/>
                <a:gd name="connsiteY11" fmla="*/ 1008484 h 1008714"/>
                <a:gd name="connsiteX12" fmla="*/ 246045 w 933734"/>
                <a:gd name="connsiteY12" fmla="*/ 812002 h 1008714"/>
                <a:gd name="connsiteX13" fmla="*/ 162918 w 933734"/>
                <a:gd name="connsiteY13" fmla="*/ 668418 h 1008714"/>
                <a:gd name="connsiteX14" fmla="*/ 57119 w 933734"/>
                <a:gd name="connsiteY14" fmla="*/ 487050 h 1008714"/>
                <a:gd name="connsiteX15" fmla="*/ 19334 w 933734"/>
                <a:gd name="connsiteY15" fmla="*/ 10957 h 1008714"/>
                <a:gd name="connsiteX0" fmla="*/ 19334 w 851184"/>
                <a:gd name="connsiteY0" fmla="*/ 10957 h 1008714"/>
                <a:gd name="connsiteX1" fmla="*/ 366957 w 851184"/>
                <a:gd name="connsiteY1" fmla="*/ 177212 h 1008714"/>
                <a:gd name="connsiteX2" fmla="*/ 669238 w 851184"/>
                <a:gd name="connsiteY2" fmla="*/ 456822 h 1008714"/>
                <a:gd name="connsiteX3" fmla="*/ 851184 w 851184"/>
                <a:gd name="connsiteY3" fmla="*/ 669888 h 1008714"/>
                <a:gd name="connsiteX4" fmla="*/ 669238 w 851184"/>
                <a:gd name="connsiteY4" fmla="*/ 502164 h 1008714"/>
                <a:gd name="connsiteX5" fmla="*/ 397185 w 851184"/>
                <a:gd name="connsiteY5" fmla="*/ 335909 h 1008714"/>
                <a:gd name="connsiteX6" fmla="*/ 261159 w 851184"/>
                <a:gd name="connsiteY6" fmla="*/ 290567 h 1008714"/>
                <a:gd name="connsiteX7" fmla="*/ 102461 w 851184"/>
                <a:gd name="connsiteY7" fmla="*/ 411479 h 1008714"/>
                <a:gd name="connsiteX8" fmla="*/ 162918 w 851184"/>
                <a:gd name="connsiteY8" fmla="*/ 592848 h 1008714"/>
                <a:gd name="connsiteX9" fmla="*/ 283830 w 851184"/>
                <a:gd name="connsiteY9" fmla="*/ 766660 h 1008714"/>
                <a:gd name="connsiteX10" fmla="*/ 298944 w 851184"/>
                <a:gd name="connsiteY10" fmla="*/ 849787 h 1008714"/>
                <a:gd name="connsiteX11" fmla="*/ 215817 w 851184"/>
                <a:gd name="connsiteY11" fmla="*/ 1008484 h 1008714"/>
                <a:gd name="connsiteX12" fmla="*/ 246045 w 851184"/>
                <a:gd name="connsiteY12" fmla="*/ 812002 h 1008714"/>
                <a:gd name="connsiteX13" fmla="*/ 162918 w 851184"/>
                <a:gd name="connsiteY13" fmla="*/ 668418 h 1008714"/>
                <a:gd name="connsiteX14" fmla="*/ 57119 w 851184"/>
                <a:gd name="connsiteY14" fmla="*/ 487050 h 1008714"/>
                <a:gd name="connsiteX15" fmla="*/ 19334 w 851184"/>
                <a:gd name="connsiteY15" fmla="*/ 10957 h 1008714"/>
                <a:gd name="connsiteX0" fmla="*/ 19334 w 851184"/>
                <a:gd name="connsiteY0" fmla="*/ 10957 h 1008714"/>
                <a:gd name="connsiteX1" fmla="*/ 366957 w 851184"/>
                <a:gd name="connsiteY1" fmla="*/ 177212 h 1008714"/>
                <a:gd name="connsiteX2" fmla="*/ 669238 w 851184"/>
                <a:gd name="connsiteY2" fmla="*/ 456822 h 1008714"/>
                <a:gd name="connsiteX3" fmla="*/ 851184 w 851184"/>
                <a:gd name="connsiteY3" fmla="*/ 669888 h 1008714"/>
                <a:gd name="connsiteX4" fmla="*/ 669238 w 851184"/>
                <a:gd name="connsiteY4" fmla="*/ 502164 h 1008714"/>
                <a:gd name="connsiteX5" fmla="*/ 435285 w 851184"/>
                <a:gd name="connsiteY5" fmla="*/ 323209 h 1008714"/>
                <a:gd name="connsiteX6" fmla="*/ 261159 w 851184"/>
                <a:gd name="connsiteY6" fmla="*/ 290567 h 1008714"/>
                <a:gd name="connsiteX7" fmla="*/ 102461 w 851184"/>
                <a:gd name="connsiteY7" fmla="*/ 411479 h 1008714"/>
                <a:gd name="connsiteX8" fmla="*/ 162918 w 851184"/>
                <a:gd name="connsiteY8" fmla="*/ 592848 h 1008714"/>
                <a:gd name="connsiteX9" fmla="*/ 283830 w 851184"/>
                <a:gd name="connsiteY9" fmla="*/ 766660 h 1008714"/>
                <a:gd name="connsiteX10" fmla="*/ 298944 w 851184"/>
                <a:gd name="connsiteY10" fmla="*/ 849787 h 1008714"/>
                <a:gd name="connsiteX11" fmla="*/ 215817 w 851184"/>
                <a:gd name="connsiteY11" fmla="*/ 1008484 h 1008714"/>
                <a:gd name="connsiteX12" fmla="*/ 246045 w 851184"/>
                <a:gd name="connsiteY12" fmla="*/ 812002 h 1008714"/>
                <a:gd name="connsiteX13" fmla="*/ 162918 w 851184"/>
                <a:gd name="connsiteY13" fmla="*/ 668418 h 1008714"/>
                <a:gd name="connsiteX14" fmla="*/ 57119 w 851184"/>
                <a:gd name="connsiteY14" fmla="*/ 487050 h 1008714"/>
                <a:gd name="connsiteX15" fmla="*/ 19334 w 851184"/>
                <a:gd name="connsiteY15" fmla="*/ 10957 h 1008714"/>
                <a:gd name="connsiteX0" fmla="*/ 19334 w 851254"/>
                <a:gd name="connsiteY0" fmla="*/ 10957 h 1008714"/>
                <a:gd name="connsiteX1" fmla="*/ 366957 w 851254"/>
                <a:gd name="connsiteY1" fmla="*/ 177212 h 1008714"/>
                <a:gd name="connsiteX2" fmla="*/ 669238 w 851254"/>
                <a:gd name="connsiteY2" fmla="*/ 456822 h 1008714"/>
                <a:gd name="connsiteX3" fmla="*/ 851184 w 851254"/>
                <a:gd name="connsiteY3" fmla="*/ 669888 h 1008714"/>
                <a:gd name="connsiteX4" fmla="*/ 650188 w 851254"/>
                <a:gd name="connsiteY4" fmla="*/ 476764 h 1008714"/>
                <a:gd name="connsiteX5" fmla="*/ 435285 w 851254"/>
                <a:gd name="connsiteY5" fmla="*/ 323209 h 1008714"/>
                <a:gd name="connsiteX6" fmla="*/ 261159 w 851254"/>
                <a:gd name="connsiteY6" fmla="*/ 290567 h 1008714"/>
                <a:gd name="connsiteX7" fmla="*/ 102461 w 851254"/>
                <a:gd name="connsiteY7" fmla="*/ 411479 h 1008714"/>
                <a:gd name="connsiteX8" fmla="*/ 162918 w 851254"/>
                <a:gd name="connsiteY8" fmla="*/ 592848 h 1008714"/>
                <a:gd name="connsiteX9" fmla="*/ 283830 w 851254"/>
                <a:gd name="connsiteY9" fmla="*/ 766660 h 1008714"/>
                <a:gd name="connsiteX10" fmla="*/ 298944 w 851254"/>
                <a:gd name="connsiteY10" fmla="*/ 849787 h 1008714"/>
                <a:gd name="connsiteX11" fmla="*/ 215817 w 851254"/>
                <a:gd name="connsiteY11" fmla="*/ 1008484 h 1008714"/>
                <a:gd name="connsiteX12" fmla="*/ 246045 w 851254"/>
                <a:gd name="connsiteY12" fmla="*/ 812002 h 1008714"/>
                <a:gd name="connsiteX13" fmla="*/ 162918 w 851254"/>
                <a:gd name="connsiteY13" fmla="*/ 668418 h 1008714"/>
                <a:gd name="connsiteX14" fmla="*/ 57119 w 851254"/>
                <a:gd name="connsiteY14" fmla="*/ 487050 h 1008714"/>
                <a:gd name="connsiteX15" fmla="*/ 19334 w 851254"/>
                <a:gd name="connsiteY15" fmla="*/ 10957 h 1008714"/>
                <a:gd name="connsiteX0" fmla="*/ 19334 w 851254"/>
                <a:gd name="connsiteY0" fmla="*/ 10957 h 1008714"/>
                <a:gd name="connsiteX1" fmla="*/ 366957 w 851254"/>
                <a:gd name="connsiteY1" fmla="*/ 177212 h 1008714"/>
                <a:gd name="connsiteX2" fmla="*/ 669238 w 851254"/>
                <a:gd name="connsiteY2" fmla="*/ 456822 h 1008714"/>
                <a:gd name="connsiteX3" fmla="*/ 851184 w 851254"/>
                <a:gd name="connsiteY3" fmla="*/ 669888 h 1008714"/>
                <a:gd name="connsiteX4" fmla="*/ 650188 w 851254"/>
                <a:gd name="connsiteY4" fmla="*/ 476764 h 1008714"/>
                <a:gd name="connsiteX5" fmla="*/ 435285 w 851254"/>
                <a:gd name="connsiteY5" fmla="*/ 323209 h 1008714"/>
                <a:gd name="connsiteX6" fmla="*/ 261159 w 851254"/>
                <a:gd name="connsiteY6" fmla="*/ 290567 h 1008714"/>
                <a:gd name="connsiteX7" fmla="*/ 102461 w 851254"/>
                <a:gd name="connsiteY7" fmla="*/ 411479 h 1008714"/>
                <a:gd name="connsiteX8" fmla="*/ 162918 w 851254"/>
                <a:gd name="connsiteY8" fmla="*/ 592848 h 1008714"/>
                <a:gd name="connsiteX9" fmla="*/ 283830 w 851254"/>
                <a:gd name="connsiteY9" fmla="*/ 766660 h 1008714"/>
                <a:gd name="connsiteX10" fmla="*/ 298944 w 851254"/>
                <a:gd name="connsiteY10" fmla="*/ 849787 h 1008714"/>
                <a:gd name="connsiteX11" fmla="*/ 215817 w 851254"/>
                <a:gd name="connsiteY11" fmla="*/ 1008484 h 1008714"/>
                <a:gd name="connsiteX12" fmla="*/ 246045 w 851254"/>
                <a:gd name="connsiteY12" fmla="*/ 812002 h 1008714"/>
                <a:gd name="connsiteX13" fmla="*/ 162918 w 851254"/>
                <a:gd name="connsiteY13" fmla="*/ 668418 h 1008714"/>
                <a:gd name="connsiteX14" fmla="*/ 57119 w 851254"/>
                <a:gd name="connsiteY14" fmla="*/ 487050 h 1008714"/>
                <a:gd name="connsiteX15" fmla="*/ 19334 w 851254"/>
                <a:gd name="connsiteY15" fmla="*/ 10957 h 1008714"/>
                <a:gd name="connsiteX0" fmla="*/ 19334 w 851254"/>
                <a:gd name="connsiteY0" fmla="*/ 0 h 997757"/>
                <a:gd name="connsiteX1" fmla="*/ 366957 w 851254"/>
                <a:gd name="connsiteY1" fmla="*/ 166255 h 997757"/>
                <a:gd name="connsiteX2" fmla="*/ 669238 w 851254"/>
                <a:gd name="connsiteY2" fmla="*/ 445865 h 997757"/>
                <a:gd name="connsiteX3" fmla="*/ 851184 w 851254"/>
                <a:gd name="connsiteY3" fmla="*/ 658931 h 997757"/>
                <a:gd name="connsiteX4" fmla="*/ 650188 w 851254"/>
                <a:gd name="connsiteY4" fmla="*/ 465807 h 997757"/>
                <a:gd name="connsiteX5" fmla="*/ 435285 w 851254"/>
                <a:gd name="connsiteY5" fmla="*/ 312252 h 997757"/>
                <a:gd name="connsiteX6" fmla="*/ 261159 w 851254"/>
                <a:gd name="connsiteY6" fmla="*/ 279610 h 997757"/>
                <a:gd name="connsiteX7" fmla="*/ 102461 w 851254"/>
                <a:gd name="connsiteY7" fmla="*/ 400522 h 997757"/>
                <a:gd name="connsiteX8" fmla="*/ 162918 w 851254"/>
                <a:gd name="connsiteY8" fmla="*/ 581891 h 997757"/>
                <a:gd name="connsiteX9" fmla="*/ 283830 w 851254"/>
                <a:gd name="connsiteY9" fmla="*/ 755703 h 997757"/>
                <a:gd name="connsiteX10" fmla="*/ 298944 w 851254"/>
                <a:gd name="connsiteY10" fmla="*/ 838830 h 997757"/>
                <a:gd name="connsiteX11" fmla="*/ 215817 w 851254"/>
                <a:gd name="connsiteY11" fmla="*/ 997527 h 997757"/>
                <a:gd name="connsiteX12" fmla="*/ 246045 w 851254"/>
                <a:gd name="connsiteY12" fmla="*/ 801045 h 997757"/>
                <a:gd name="connsiteX13" fmla="*/ 162918 w 851254"/>
                <a:gd name="connsiteY13" fmla="*/ 657461 h 997757"/>
                <a:gd name="connsiteX14" fmla="*/ 57119 w 851254"/>
                <a:gd name="connsiteY14" fmla="*/ 476093 h 997757"/>
                <a:gd name="connsiteX15" fmla="*/ 19334 w 851254"/>
                <a:gd name="connsiteY15" fmla="*/ 0 h 997757"/>
                <a:gd name="connsiteX0" fmla="*/ 35 w 831955"/>
                <a:gd name="connsiteY0" fmla="*/ 0 h 997757"/>
                <a:gd name="connsiteX1" fmla="*/ 347658 w 831955"/>
                <a:gd name="connsiteY1" fmla="*/ 166255 h 997757"/>
                <a:gd name="connsiteX2" fmla="*/ 649939 w 831955"/>
                <a:gd name="connsiteY2" fmla="*/ 445865 h 997757"/>
                <a:gd name="connsiteX3" fmla="*/ 831885 w 831955"/>
                <a:gd name="connsiteY3" fmla="*/ 658931 h 997757"/>
                <a:gd name="connsiteX4" fmla="*/ 630889 w 831955"/>
                <a:gd name="connsiteY4" fmla="*/ 465807 h 997757"/>
                <a:gd name="connsiteX5" fmla="*/ 415986 w 831955"/>
                <a:gd name="connsiteY5" fmla="*/ 312252 h 997757"/>
                <a:gd name="connsiteX6" fmla="*/ 241860 w 831955"/>
                <a:gd name="connsiteY6" fmla="*/ 279610 h 997757"/>
                <a:gd name="connsiteX7" fmla="*/ 83162 w 831955"/>
                <a:gd name="connsiteY7" fmla="*/ 400522 h 997757"/>
                <a:gd name="connsiteX8" fmla="*/ 143619 w 831955"/>
                <a:gd name="connsiteY8" fmla="*/ 581891 h 997757"/>
                <a:gd name="connsiteX9" fmla="*/ 264531 w 831955"/>
                <a:gd name="connsiteY9" fmla="*/ 755703 h 997757"/>
                <a:gd name="connsiteX10" fmla="*/ 279645 w 831955"/>
                <a:gd name="connsiteY10" fmla="*/ 838830 h 997757"/>
                <a:gd name="connsiteX11" fmla="*/ 196518 w 831955"/>
                <a:gd name="connsiteY11" fmla="*/ 997527 h 997757"/>
                <a:gd name="connsiteX12" fmla="*/ 226746 w 831955"/>
                <a:gd name="connsiteY12" fmla="*/ 801045 h 997757"/>
                <a:gd name="connsiteX13" fmla="*/ 143619 w 831955"/>
                <a:gd name="connsiteY13" fmla="*/ 657461 h 997757"/>
                <a:gd name="connsiteX14" fmla="*/ 37820 w 831955"/>
                <a:gd name="connsiteY14" fmla="*/ 476093 h 997757"/>
                <a:gd name="connsiteX15" fmla="*/ 35 w 831955"/>
                <a:gd name="connsiteY15" fmla="*/ 0 h 997757"/>
                <a:gd name="connsiteX0" fmla="*/ 25 w 838295"/>
                <a:gd name="connsiteY0" fmla="*/ 0 h 966007"/>
                <a:gd name="connsiteX1" fmla="*/ 353998 w 838295"/>
                <a:gd name="connsiteY1" fmla="*/ 134505 h 966007"/>
                <a:gd name="connsiteX2" fmla="*/ 656279 w 838295"/>
                <a:gd name="connsiteY2" fmla="*/ 414115 h 966007"/>
                <a:gd name="connsiteX3" fmla="*/ 838225 w 838295"/>
                <a:gd name="connsiteY3" fmla="*/ 627181 h 966007"/>
                <a:gd name="connsiteX4" fmla="*/ 637229 w 838295"/>
                <a:gd name="connsiteY4" fmla="*/ 434057 h 966007"/>
                <a:gd name="connsiteX5" fmla="*/ 422326 w 838295"/>
                <a:gd name="connsiteY5" fmla="*/ 280502 h 966007"/>
                <a:gd name="connsiteX6" fmla="*/ 248200 w 838295"/>
                <a:gd name="connsiteY6" fmla="*/ 247860 h 966007"/>
                <a:gd name="connsiteX7" fmla="*/ 89502 w 838295"/>
                <a:gd name="connsiteY7" fmla="*/ 368772 h 966007"/>
                <a:gd name="connsiteX8" fmla="*/ 149959 w 838295"/>
                <a:gd name="connsiteY8" fmla="*/ 550141 h 966007"/>
                <a:gd name="connsiteX9" fmla="*/ 270871 w 838295"/>
                <a:gd name="connsiteY9" fmla="*/ 723953 h 966007"/>
                <a:gd name="connsiteX10" fmla="*/ 285985 w 838295"/>
                <a:gd name="connsiteY10" fmla="*/ 807080 h 966007"/>
                <a:gd name="connsiteX11" fmla="*/ 202858 w 838295"/>
                <a:gd name="connsiteY11" fmla="*/ 965777 h 966007"/>
                <a:gd name="connsiteX12" fmla="*/ 233086 w 838295"/>
                <a:gd name="connsiteY12" fmla="*/ 769295 h 966007"/>
                <a:gd name="connsiteX13" fmla="*/ 149959 w 838295"/>
                <a:gd name="connsiteY13" fmla="*/ 625711 h 966007"/>
                <a:gd name="connsiteX14" fmla="*/ 44160 w 838295"/>
                <a:gd name="connsiteY14" fmla="*/ 444343 h 966007"/>
                <a:gd name="connsiteX15" fmla="*/ 25 w 838295"/>
                <a:gd name="connsiteY15" fmla="*/ 0 h 966007"/>
                <a:gd name="connsiteX0" fmla="*/ 25 w 838295"/>
                <a:gd name="connsiteY0" fmla="*/ 7 h 966014"/>
                <a:gd name="connsiteX1" fmla="*/ 353998 w 838295"/>
                <a:gd name="connsiteY1" fmla="*/ 134512 h 966014"/>
                <a:gd name="connsiteX2" fmla="*/ 656279 w 838295"/>
                <a:gd name="connsiteY2" fmla="*/ 414122 h 966014"/>
                <a:gd name="connsiteX3" fmla="*/ 838225 w 838295"/>
                <a:gd name="connsiteY3" fmla="*/ 627188 h 966014"/>
                <a:gd name="connsiteX4" fmla="*/ 637229 w 838295"/>
                <a:gd name="connsiteY4" fmla="*/ 434064 h 966014"/>
                <a:gd name="connsiteX5" fmla="*/ 422326 w 838295"/>
                <a:gd name="connsiteY5" fmla="*/ 280509 h 966014"/>
                <a:gd name="connsiteX6" fmla="*/ 248200 w 838295"/>
                <a:gd name="connsiteY6" fmla="*/ 247867 h 966014"/>
                <a:gd name="connsiteX7" fmla="*/ 89502 w 838295"/>
                <a:gd name="connsiteY7" fmla="*/ 368779 h 966014"/>
                <a:gd name="connsiteX8" fmla="*/ 149959 w 838295"/>
                <a:gd name="connsiteY8" fmla="*/ 550148 h 966014"/>
                <a:gd name="connsiteX9" fmla="*/ 270871 w 838295"/>
                <a:gd name="connsiteY9" fmla="*/ 723960 h 966014"/>
                <a:gd name="connsiteX10" fmla="*/ 285985 w 838295"/>
                <a:gd name="connsiteY10" fmla="*/ 807087 h 966014"/>
                <a:gd name="connsiteX11" fmla="*/ 202858 w 838295"/>
                <a:gd name="connsiteY11" fmla="*/ 965784 h 966014"/>
                <a:gd name="connsiteX12" fmla="*/ 233086 w 838295"/>
                <a:gd name="connsiteY12" fmla="*/ 769302 h 966014"/>
                <a:gd name="connsiteX13" fmla="*/ 149959 w 838295"/>
                <a:gd name="connsiteY13" fmla="*/ 625718 h 966014"/>
                <a:gd name="connsiteX14" fmla="*/ 44160 w 838295"/>
                <a:gd name="connsiteY14" fmla="*/ 444350 h 966014"/>
                <a:gd name="connsiteX15" fmla="*/ 25 w 838295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48200 w 838297"/>
                <a:gd name="connsiteY6" fmla="*/ 247867 h 966014"/>
                <a:gd name="connsiteX7" fmla="*/ 89502 w 838297"/>
                <a:gd name="connsiteY7" fmla="*/ 368779 h 966014"/>
                <a:gd name="connsiteX8" fmla="*/ 149959 w 838297"/>
                <a:gd name="connsiteY8" fmla="*/ 550148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4350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48200 w 838297"/>
                <a:gd name="connsiteY6" fmla="*/ 247867 h 966014"/>
                <a:gd name="connsiteX7" fmla="*/ 89502 w 838297"/>
                <a:gd name="connsiteY7" fmla="*/ 368779 h 966014"/>
                <a:gd name="connsiteX8" fmla="*/ 149959 w 838297"/>
                <a:gd name="connsiteY8" fmla="*/ 550148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48200 w 838297"/>
                <a:gd name="connsiteY6" fmla="*/ 247867 h 966014"/>
                <a:gd name="connsiteX7" fmla="*/ 89502 w 838297"/>
                <a:gd name="connsiteY7" fmla="*/ 368779 h 966014"/>
                <a:gd name="connsiteX8" fmla="*/ 130909 w 838297"/>
                <a:gd name="connsiteY8" fmla="*/ 566023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48200 w 838297"/>
                <a:gd name="connsiteY6" fmla="*/ 247867 h 966014"/>
                <a:gd name="connsiteX7" fmla="*/ 114902 w 838297"/>
                <a:gd name="connsiteY7" fmla="*/ 311629 h 966014"/>
                <a:gd name="connsiteX8" fmla="*/ 130909 w 838297"/>
                <a:gd name="connsiteY8" fmla="*/ 566023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70425 w 838297"/>
                <a:gd name="connsiteY6" fmla="*/ 238342 h 966014"/>
                <a:gd name="connsiteX7" fmla="*/ 114902 w 838297"/>
                <a:gd name="connsiteY7" fmla="*/ 311629 h 966014"/>
                <a:gd name="connsiteX8" fmla="*/ 130909 w 838297"/>
                <a:gd name="connsiteY8" fmla="*/ 566023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70425 w 838297"/>
                <a:gd name="connsiteY6" fmla="*/ 238342 h 966014"/>
                <a:gd name="connsiteX7" fmla="*/ 102202 w 838297"/>
                <a:gd name="connsiteY7" fmla="*/ 321154 h 966014"/>
                <a:gd name="connsiteX8" fmla="*/ 130909 w 838297"/>
                <a:gd name="connsiteY8" fmla="*/ 566023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4"/>
                <a:gd name="connsiteX1" fmla="*/ 338123 w 838297"/>
                <a:gd name="connsiteY1" fmla="*/ 144037 h 966014"/>
                <a:gd name="connsiteX2" fmla="*/ 656279 w 838297"/>
                <a:gd name="connsiteY2" fmla="*/ 414122 h 966014"/>
                <a:gd name="connsiteX3" fmla="*/ 838225 w 838297"/>
                <a:gd name="connsiteY3" fmla="*/ 627188 h 966014"/>
                <a:gd name="connsiteX4" fmla="*/ 637229 w 838297"/>
                <a:gd name="connsiteY4" fmla="*/ 434064 h 966014"/>
                <a:gd name="connsiteX5" fmla="*/ 422326 w 838297"/>
                <a:gd name="connsiteY5" fmla="*/ 280509 h 966014"/>
                <a:gd name="connsiteX6" fmla="*/ 270425 w 838297"/>
                <a:gd name="connsiteY6" fmla="*/ 238342 h 966014"/>
                <a:gd name="connsiteX7" fmla="*/ 102202 w 838297"/>
                <a:gd name="connsiteY7" fmla="*/ 321154 h 966014"/>
                <a:gd name="connsiteX8" fmla="*/ 108684 w 838297"/>
                <a:gd name="connsiteY8" fmla="*/ 512048 h 966014"/>
                <a:gd name="connsiteX9" fmla="*/ 270871 w 838297"/>
                <a:gd name="connsiteY9" fmla="*/ 723960 h 966014"/>
                <a:gd name="connsiteX10" fmla="*/ 285985 w 838297"/>
                <a:gd name="connsiteY10" fmla="*/ 807087 h 966014"/>
                <a:gd name="connsiteX11" fmla="*/ 202858 w 838297"/>
                <a:gd name="connsiteY11" fmla="*/ 965784 h 966014"/>
                <a:gd name="connsiteX12" fmla="*/ 233086 w 838297"/>
                <a:gd name="connsiteY12" fmla="*/ 769302 h 966014"/>
                <a:gd name="connsiteX13" fmla="*/ 149959 w 838297"/>
                <a:gd name="connsiteY13" fmla="*/ 625718 h 966014"/>
                <a:gd name="connsiteX14" fmla="*/ 44160 w 838297"/>
                <a:gd name="connsiteY14" fmla="*/ 441175 h 966014"/>
                <a:gd name="connsiteX15" fmla="*/ 25 w 838297"/>
                <a:gd name="connsiteY15" fmla="*/ 7 h 966014"/>
                <a:gd name="connsiteX0" fmla="*/ 25 w 838297"/>
                <a:gd name="connsiteY0" fmla="*/ 7 h 966016"/>
                <a:gd name="connsiteX1" fmla="*/ 338123 w 838297"/>
                <a:gd name="connsiteY1" fmla="*/ 144037 h 966016"/>
                <a:gd name="connsiteX2" fmla="*/ 656279 w 838297"/>
                <a:gd name="connsiteY2" fmla="*/ 414122 h 966016"/>
                <a:gd name="connsiteX3" fmla="*/ 838225 w 838297"/>
                <a:gd name="connsiteY3" fmla="*/ 627188 h 966016"/>
                <a:gd name="connsiteX4" fmla="*/ 637229 w 838297"/>
                <a:gd name="connsiteY4" fmla="*/ 434064 h 966016"/>
                <a:gd name="connsiteX5" fmla="*/ 422326 w 838297"/>
                <a:gd name="connsiteY5" fmla="*/ 280509 h 966016"/>
                <a:gd name="connsiteX6" fmla="*/ 270425 w 838297"/>
                <a:gd name="connsiteY6" fmla="*/ 238342 h 966016"/>
                <a:gd name="connsiteX7" fmla="*/ 102202 w 838297"/>
                <a:gd name="connsiteY7" fmla="*/ 321154 h 966016"/>
                <a:gd name="connsiteX8" fmla="*/ 108684 w 838297"/>
                <a:gd name="connsiteY8" fmla="*/ 512048 h 966016"/>
                <a:gd name="connsiteX9" fmla="*/ 239121 w 838297"/>
                <a:gd name="connsiteY9" fmla="*/ 717610 h 966016"/>
                <a:gd name="connsiteX10" fmla="*/ 285985 w 838297"/>
                <a:gd name="connsiteY10" fmla="*/ 807087 h 966016"/>
                <a:gd name="connsiteX11" fmla="*/ 202858 w 838297"/>
                <a:gd name="connsiteY11" fmla="*/ 965784 h 966016"/>
                <a:gd name="connsiteX12" fmla="*/ 233086 w 838297"/>
                <a:gd name="connsiteY12" fmla="*/ 769302 h 966016"/>
                <a:gd name="connsiteX13" fmla="*/ 149959 w 838297"/>
                <a:gd name="connsiteY13" fmla="*/ 625718 h 966016"/>
                <a:gd name="connsiteX14" fmla="*/ 44160 w 838297"/>
                <a:gd name="connsiteY14" fmla="*/ 441175 h 966016"/>
                <a:gd name="connsiteX15" fmla="*/ 25 w 838297"/>
                <a:gd name="connsiteY15" fmla="*/ 7 h 966016"/>
                <a:gd name="connsiteX0" fmla="*/ 25 w 838297"/>
                <a:gd name="connsiteY0" fmla="*/ 7 h 966168"/>
                <a:gd name="connsiteX1" fmla="*/ 338123 w 838297"/>
                <a:gd name="connsiteY1" fmla="*/ 144037 h 966168"/>
                <a:gd name="connsiteX2" fmla="*/ 656279 w 838297"/>
                <a:gd name="connsiteY2" fmla="*/ 414122 h 966168"/>
                <a:gd name="connsiteX3" fmla="*/ 838225 w 838297"/>
                <a:gd name="connsiteY3" fmla="*/ 627188 h 966168"/>
                <a:gd name="connsiteX4" fmla="*/ 637229 w 838297"/>
                <a:gd name="connsiteY4" fmla="*/ 434064 h 966168"/>
                <a:gd name="connsiteX5" fmla="*/ 422326 w 838297"/>
                <a:gd name="connsiteY5" fmla="*/ 280509 h 966168"/>
                <a:gd name="connsiteX6" fmla="*/ 270425 w 838297"/>
                <a:gd name="connsiteY6" fmla="*/ 238342 h 966168"/>
                <a:gd name="connsiteX7" fmla="*/ 102202 w 838297"/>
                <a:gd name="connsiteY7" fmla="*/ 321154 h 966168"/>
                <a:gd name="connsiteX8" fmla="*/ 108684 w 838297"/>
                <a:gd name="connsiteY8" fmla="*/ 512048 h 966168"/>
                <a:gd name="connsiteX9" fmla="*/ 239121 w 838297"/>
                <a:gd name="connsiteY9" fmla="*/ 717610 h 966168"/>
                <a:gd name="connsiteX10" fmla="*/ 238360 w 838297"/>
                <a:gd name="connsiteY10" fmla="*/ 816612 h 966168"/>
                <a:gd name="connsiteX11" fmla="*/ 202858 w 838297"/>
                <a:gd name="connsiteY11" fmla="*/ 965784 h 966168"/>
                <a:gd name="connsiteX12" fmla="*/ 233086 w 838297"/>
                <a:gd name="connsiteY12" fmla="*/ 769302 h 966168"/>
                <a:gd name="connsiteX13" fmla="*/ 149959 w 838297"/>
                <a:gd name="connsiteY13" fmla="*/ 625718 h 966168"/>
                <a:gd name="connsiteX14" fmla="*/ 44160 w 838297"/>
                <a:gd name="connsiteY14" fmla="*/ 441175 h 966168"/>
                <a:gd name="connsiteX15" fmla="*/ 25 w 838297"/>
                <a:gd name="connsiteY15" fmla="*/ 7 h 966168"/>
                <a:gd name="connsiteX0" fmla="*/ 25 w 838297"/>
                <a:gd name="connsiteY0" fmla="*/ 7 h 934524"/>
                <a:gd name="connsiteX1" fmla="*/ 338123 w 838297"/>
                <a:gd name="connsiteY1" fmla="*/ 144037 h 934524"/>
                <a:gd name="connsiteX2" fmla="*/ 656279 w 838297"/>
                <a:gd name="connsiteY2" fmla="*/ 414122 h 934524"/>
                <a:gd name="connsiteX3" fmla="*/ 838225 w 838297"/>
                <a:gd name="connsiteY3" fmla="*/ 627188 h 934524"/>
                <a:gd name="connsiteX4" fmla="*/ 637229 w 838297"/>
                <a:gd name="connsiteY4" fmla="*/ 434064 h 934524"/>
                <a:gd name="connsiteX5" fmla="*/ 422326 w 838297"/>
                <a:gd name="connsiteY5" fmla="*/ 280509 h 934524"/>
                <a:gd name="connsiteX6" fmla="*/ 270425 w 838297"/>
                <a:gd name="connsiteY6" fmla="*/ 238342 h 934524"/>
                <a:gd name="connsiteX7" fmla="*/ 102202 w 838297"/>
                <a:gd name="connsiteY7" fmla="*/ 321154 h 934524"/>
                <a:gd name="connsiteX8" fmla="*/ 108684 w 838297"/>
                <a:gd name="connsiteY8" fmla="*/ 512048 h 934524"/>
                <a:gd name="connsiteX9" fmla="*/ 239121 w 838297"/>
                <a:gd name="connsiteY9" fmla="*/ 717610 h 934524"/>
                <a:gd name="connsiteX10" fmla="*/ 238360 w 838297"/>
                <a:gd name="connsiteY10" fmla="*/ 816612 h 934524"/>
                <a:gd name="connsiteX11" fmla="*/ 202858 w 838297"/>
                <a:gd name="connsiteY11" fmla="*/ 934034 h 934524"/>
                <a:gd name="connsiteX12" fmla="*/ 233086 w 838297"/>
                <a:gd name="connsiteY12" fmla="*/ 769302 h 934524"/>
                <a:gd name="connsiteX13" fmla="*/ 149959 w 838297"/>
                <a:gd name="connsiteY13" fmla="*/ 625718 h 934524"/>
                <a:gd name="connsiteX14" fmla="*/ 44160 w 838297"/>
                <a:gd name="connsiteY14" fmla="*/ 441175 h 934524"/>
                <a:gd name="connsiteX15" fmla="*/ 25 w 838297"/>
                <a:gd name="connsiteY15" fmla="*/ 7 h 934524"/>
                <a:gd name="connsiteX0" fmla="*/ 25 w 838297"/>
                <a:gd name="connsiteY0" fmla="*/ 7 h 936254"/>
                <a:gd name="connsiteX1" fmla="*/ 338123 w 838297"/>
                <a:gd name="connsiteY1" fmla="*/ 144037 h 936254"/>
                <a:gd name="connsiteX2" fmla="*/ 656279 w 838297"/>
                <a:gd name="connsiteY2" fmla="*/ 414122 h 936254"/>
                <a:gd name="connsiteX3" fmla="*/ 838225 w 838297"/>
                <a:gd name="connsiteY3" fmla="*/ 627188 h 936254"/>
                <a:gd name="connsiteX4" fmla="*/ 637229 w 838297"/>
                <a:gd name="connsiteY4" fmla="*/ 434064 h 936254"/>
                <a:gd name="connsiteX5" fmla="*/ 422326 w 838297"/>
                <a:gd name="connsiteY5" fmla="*/ 280509 h 936254"/>
                <a:gd name="connsiteX6" fmla="*/ 270425 w 838297"/>
                <a:gd name="connsiteY6" fmla="*/ 238342 h 936254"/>
                <a:gd name="connsiteX7" fmla="*/ 102202 w 838297"/>
                <a:gd name="connsiteY7" fmla="*/ 321154 h 936254"/>
                <a:gd name="connsiteX8" fmla="*/ 108684 w 838297"/>
                <a:gd name="connsiteY8" fmla="*/ 512048 h 936254"/>
                <a:gd name="connsiteX9" fmla="*/ 239121 w 838297"/>
                <a:gd name="connsiteY9" fmla="*/ 717610 h 936254"/>
                <a:gd name="connsiteX10" fmla="*/ 241535 w 838297"/>
                <a:gd name="connsiteY10" fmla="*/ 854712 h 936254"/>
                <a:gd name="connsiteX11" fmla="*/ 202858 w 838297"/>
                <a:gd name="connsiteY11" fmla="*/ 934034 h 936254"/>
                <a:gd name="connsiteX12" fmla="*/ 233086 w 838297"/>
                <a:gd name="connsiteY12" fmla="*/ 769302 h 936254"/>
                <a:gd name="connsiteX13" fmla="*/ 149959 w 838297"/>
                <a:gd name="connsiteY13" fmla="*/ 625718 h 936254"/>
                <a:gd name="connsiteX14" fmla="*/ 44160 w 838297"/>
                <a:gd name="connsiteY14" fmla="*/ 441175 h 936254"/>
                <a:gd name="connsiteX15" fmla="*/ 25 w 838297"/>
                <a:gd name="connsiteY15" fmla="*/ 7 h 936254"/>
                <a:gd name="connsiteX0" fmla="*/ 24 w 838296"/>
                <a:gd name="connsiteY0" fmla="*/ 7 h 936254"/>
                <a:gd name="connsiteX1" fmla="*/ 338122 w 838296"/>
                <a:gd name="connsiteY1" fmla="*/ 144037 h 936254"/>
                <a:gd name="connsiteX2" fmla="*/ 656278 w 838296"/>
                <a:gd name="connsiteY2" fmla="*/ 414122 h 936254"/>
                <a:gd name="connsiteX3" fmla="*/ 838224 w 838296"/>
                <a:gd name="connsiteY3" fmla="*/ 627188 h 936254"/>
                <a:gd name="connsiteX4" fmla="*/ 637228 w 838296"/>
                <a:gd name="connsiteY4" fmla="*/ 434064 h 936254"/>
                <a:gd name="connsiteX5" fmla="*/ 422325 w 838296"/>
                <a:gd name="connsiteY5" fmla="*/ 280509 h 936254"/>
                <a:gd name="connsiteX6" fmla="*/ 270424 w 838296"/>
                <a:gd name="connsiteY6" fmla="*/ 238342 h 936254"/>
                <a:gd name="connsiteX7" fmla="*/ 102201 w 838296"/>
                <a:gd name="connsiteY7" fmla="*/ 321154 h 936254"/>
                <a:gd name="connsiteX8" fmla="*/ 108683 w 838296"/>
                <a:gd name="connsiteY8" fmla="*/ 512048 h 936254"/>
                <a:gd name="connsiteX9" fmla="*/ 239120 w 838296"/>
                <a:gd name="connsiteY9" fmla="*/ 717610 h 936254"/>
                <a:gd name="connsiteX10" fmla="*/ 241534 w 838296"/>
                <a:gd name="connsiteY10" fmla="*/ 854712 h 936254"/>
                <a:gd name="connsiteX11" fmla="*/ 202857 w 838296"/>
                <a:gd name="connsiteY11" fmla="*/ 934034 h 936254"/>
                <a:gd name="connsiteX12" fmla="*/ 233085 w 838296"/>
                <a:gd name="connsiteY12" fmla="*/ 769302 h 936254"/>
                <a:gd name="connsiteX13" fmla="*/ 140433 w 838296"/>
                <a:gd name="connsiteY13" fmla="*/ 625718 h 936254"/>
                <a:gd name="connsiteX14" fmla="*/ 44159 w 838296"/>
                <a:gd name="connsiteY14" fmla="*/ 441175 h 936254"/>
                <a:gd name="connsiteX15" fmla="*/ 24 w 838296"/>
                <a:gd name="connsiteY15" fmla="*/ 7 h 936254"/>
                <a:gd name="connsiteX0" fmla="*/ 24 w 838296"/>
                <a:gd name="connsiteY0" fmla="*/ 7 h 935989"/>
                <a:gd name="connsiteX1" fmla="*/ 338122 w 838296"/>
                <a:gd name="connsiteY1" fmla="*/ 144037 h 935989"/>
                <a:gd name="connsiteX2" fmla="*/ 656278 w 838296"/>
                <a:gd name="connsiteY2" fmla="*/ 414122 h 935989"/>
                <a:gd name="connsiteX3" fmla="*/ 838224 w 838296"/>
                <a:gd name="connsiteY3" fmla="*/ 627188 h 935989"/>
                <a:gd name="connsiteX4" fmla="*/ 637228 w 838296"/>
                <a:gd name="connsiteY4" fmla="*/ 434064 h 935989"/>
                <a:gd name="connsiteX5" fmla="*/ 422325 w 838296"/>
                <a:gd name="connsiteY5" fmla="*/ 280509 h 935989"/>
                <a:gd name="connsiteX6" fmla="*/ 270424 w 838296"/>
                <a:gd name="connsiteY6" fmla="*/ 238342 h 935989"/>
                <a:gd name="connsiteX7" fmla="*/ 102201 w 838296"/>
                <a:gd name="connsiteY7" fmla="*/ 321154 h 935989"/>
                <a:gd name="connsiteX8" fmla="*/ 108683 w 838296"/>
                <a:gd name="connsiteY8" fmla="*/ 512048 h 935989"/>
                <a:gd name="connsiteX9" fmla="*/ 239120 w 838296"/>
                <a:gd name="connsiteY9" fmla="*/ 717610 h 935989"/>
                <a:gd name="connsiteX10" fmla="*/ 241534 w 838296"/>
                <a:gd name="connsiteY10" fmla="*/ 854712 h 935989"/>
                <a:gd name="connsiteX11" fmla="*/ 202857 w 838296"/>
                <a:gd name="connsiteY11" fmla="*/ 934034 h 935989"/>
                <a:gd name="connsiteX12" fmla="*/ 223560 w 838296"/>
                <a:gd name="connsiteY12" fmla="*/ 775652 h 935989"/>
                <a:gd name="connsiteX13" fmla="*/ 140433 w 838296"/>
                <a:gd name="connsiteY13" fmla="*/ 625718 h 935989"/>
                <a:gd name="connsiteX14" fmla="*/ 44159 w 838296"/>
                <a:gd name="connsiteY14" fmla="*/ 441175 h 935989"/>
                <a:gd name="connsiteX15" fmla="*/ 24 w 838296"/>
                <a:gd name="connsiteY15" fmla="*/ 7 h 935989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70424 w 838296"/>
                <a:gd name="connsiteY6" fmla="*/ 238342 h 939090"/>
                <a:gd name="connsiteX7" fmla="*/ 102201 w 838296"/>
                <a:gd name="connsiteY7" fmla="*/ 321154 h 939090"/>
                <a:gd name="connsiteX8" fmla="*/ 108683 w 838296"/>
                <a:gd name="connsiteY8" fmla="*/ 512048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70424 w 838296"/>
                <a:gd name="connsiteY6" fmla="*/ 238342 h 939090"/>
                <a:gd name="connsiteX7" fmla="*/ 102201 w 838296"/>
                <a:gd name="connsiteY7" fmla="*/ 321154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70424 w 838296"/>
                <a:gd name="connsiteY6" fmla="*/ 238342 h 939090"/>
                <a:gd name="connsiteX7" fmla="*/ 108551 w 838296"/>
                <a:gd name="connsiteY7" fmla="*/ 317979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70424 w 838296"/>
                <a:gd name="connsiteY6" fmla="*/ 238342 h 939090"/>
                <a:gd name="connsiteX7" fmla="*/ 108551 w 838296"/>
                <a:gd name="connsiteY7" fmla="*/ 317979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86299 w 838296"/>
                <a:gd name="connsiteY6" fmla="*/ 244692 h 939090"/>
                <a:gd name="connsiteX7" fmla="*/ 108551 w 838296"/>
                <a:gd name="connsiteY7" fmla="*/ 317979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86299 w 838296"/>
                <a:gd name="connsiteY6" fmla="*/ 244692 h 939090"/>
                <a:gd name="connsiteX7" fmla="*/ 111726 w 838296"/>
                <a:gd name="connsiteY7" fmla="*/ 317979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39090"/>
                <a:gd name="connsiteX1" fmla="*/ 338122 w 838296"/>
                <a:gd name="connsiteY1" fmla="*/ 144037 h 939090"/>
                <a:gd name="connsiteX2" fmla="*/ 656278 w 838296"/>
                <a:gd name="connsiteY2" fmla="*/ 414122 h 939090"/>
                <a:gd name="connsiteX3" fmla="*/ 838224 w 838296"/>
                <a:gd name="connsiteY3" fmla="*/ 627188 h 939090"/>
                <a:gd name="connsiteX4" fmla="*/ 637228 w 838296"/>
                <a:gd name="connsiteY4" fmla="*/ 434064 h 939090"/>
                <a:gd name="connsiteX5" fmla="*/ 422325 w 838296"/>
                <a:gd name="connsiteY5" fmla="*/ 280509 h 939090"/>
                <a:gd name="connsiteX6" fmla="*/ 286299 w 838296"/>
                <a:gd name="connsiteY6" fmla="*/ 244692 h 939090"/>
                <a:gd name="connsiteX7" fmla="*/ 111726 w 838296"/>
                <a:gd name="connsiteY7" fmla="*/ 317979 h 939090"/>
                <a:gd name="connsiteX8" fmla="*/ 108683 w 838296"/>
                <a:gd name="connsiteY8" fmla="*/ 496173 h 939090"/>
                <a:gd name="connsiteX9" fmla="*/ 239120 w 838296"/>
                <a:gd name="connsiteY9" fmla="*/ 717610 h 939090"/>
                <a:gd name="connsiteX10" fmla="*/ 241534 w 838296"/>
                <a:gd name="connsiteY10" fmla="*/ 854712 h 939090"/>
                <a:gd name="connsiteX11" fmla="*/ 193332 w 838296"/>
                <a:gd name="connsiteY11" fmla="*/ 937209 h 939090"/>
                <a:gd name="connsiteX12" fmla="*/ 223560 w 838296"/>
                <a:gd name="connsiteY12" fmla="*/ 775652 h 939090"/>
                <a:gd name="connsiteX13" fmla="*/ 140433 w 838296"/>
                <a:gd name="connsiteY13" fmla="*/ 625718 h 939090"/>
                <a:gd name="connsiteX14" fmla="*/ 44159 w 838296"/>
                <a:gd name="connsiteY14" fmla="*/ 441175 h 939090"/>
                <a:gd name="connsiteX15" fmla="*/ 24 w 838296"/>
                <a:gd name="connsiteY15" fmla="*/ 7 h 939090"/>
                <a:gd name="connsiteX0" fmla="*/ 24 w 838296"/>
                <a:gd name="connsiteY0" fmla="*/ 7 h 917534"/>
                <a:gd name="connsiteX1" fmla="*/ 338122 w 838296"/>
                <a:gd name="connsiteY1" fmla="*/ 144037 h 917534"/>
                <a:gd name="connsiteX2" fmla="*/ 656278 w 838296"/>
                <a:gd name="connsiteY2" fmla="*/ 414122 h 917534"/>
                <a:gd name="connsiteX3" fmla="*/ 838224 w 838296"/>
                <a:gd name="connsiteY3" fmla="*/ 627188 h 917534"/>
                <a:gd name="connsiteX4" fmla="*/ 637228 w 838296"/>
                <a:gd name="connsiteY4" fmla="*/ 434064 h 917534"/>
                <a:gd name="connsiteX5" fmla="*/ 422325 w 838296"/>
                <a:gd name="connsiteY5" fmla="*/ 280509 h 917534"/>
                <a:gd name="connsiteX6" fmla="*/ 286299 w 838296"/>
                <a:gd name="connsiteY6" fmla="*/ 244692 h 917534"/>
                <a:gd name="connsiteX7" fmla="*/ 111726 w 838296"/>
                <a:gd name="connsiteY7" fmla="*/ 317979 h 917534"/>
                <a:gd name="connsiteX8" fmla="*/ 108683 w 838296"/>
                <a:gd name="connsiteY8" fmla="*/ 496173 h 917534"/>
                <a:gd name="connsiteX9" fmla="*/ 239120 w 838296"/>
                <a:gd name="connsiteY9" fmla="*/ 717610 h 917534"/>
                <a:gd name="connsiteX10" fmla="*/ 241534 w 838296"/>
                <a:gd name="connsiteY10" fmla="*/ 854712 h 917534"/>
                <a:gd name="connsiteX11" fmla="*/ 174282 w 838296"/>
                <a:gd name="connsiteY11" fmla="*/ 914984 h 917534"/>
                <a:gd name="connsiteX12" fmla="*/ 223560 w 838296"/>
                <a:gd name="connsiteY12" fmla="*/ 775652 h 917534"/>
                <a:gd name="connsiteX13" fmla="*/ 140433 w 838296"/>
                <a:gd name="connsiteY13" fmla="*/ 625718 h 917534"/>
                <a:gd name="connsiteX14" fmla="*/ 44159 w 838296"/>
                <a:gd name="connsiteY14" fmla="*/ 441175 h 917534"/>
                <a:gd name="connsiteX15" fmla="*/ 24 w 838296"/>
                <a:gd name="connsiteY15" fmla="*/ 7 h 917534"/>
                <a:gd name="connsiteX0" fmla="*/ 24 w 838296"/>
                <a:gd name="connsiteY0" fmla="*/ 7 h 950324"/>
                <a:gd name="connsiteX1" fmla="*/ 338122 w 838296"/>
                <a:gd name="connsiteY1" fmla="*/ 144037 h 950324"/>
                <a:gd name="connsiteX2" fmla="*/ 656278 w 838296"/>
                <a:gd name="connsiteY2" fmla="*/ 414122 h 950324"/>
                <a:gd name="connsiteX3" fmla="*/ 838224 w 838296"/>
                <a:gd name="connsiteY3" fmla="*/ 627188 h 950324"/>
                <a:gd name="connsiteX4" fmla="*/ 637228 w 838296"/>
                <a:gd name="connsiteY4" fmla="*/ 434064 h 950324"/>
                <a:gd name="connsiteX5" fmla="*/ 422325 w 838296"/>
                <a:gd name="connsiteY5" fmla="*/ 280509 h 950324"/>
                <a:gd name="connsiteX6" fmla="*/ 286299 w 838296"/>
                <a:gd name="connsiteY6" fmla="*/ 244692 h 950324"/>
                <a:gd name="connsiteX7" fmla="*/ 111726 w 838296"/>
                <a:gd name="connsiteY7" fmla="*/ 317979 h 950324"/>
                <a:gd name="connsiteX8" fmla="*/ 108683 w 838296"/>
                <a:gd name="connsiteY8" fmla="*/ 496173 h 950324"/>
                <a:gd name="connsiteX9" fmla="*/ 239120 w 838296"/>
                <a:gd name="connsiteY9" fmla="*/ 717610 h 950324"/>
                <a:gd name="connsiteX10" fmla="*/ 241534 w 838296"/>
                <a:gd name="connsiteY10" fmla="*/ 854712 h 950324"/>
                <a:gd name="connsiteX11" fmla="*/ 207264 w 838296"/>
                <a:gd name="connsiteY11" fmla="*/ 947784 h 950324"/>
                <a:gd name="connsiteX12" fmla="*/ 174282 w 838296"/>
                <a:gd name="connsiteY12" fmla="*/ 914984 h 950324"/>
                <a:gd name="connsiteX13" fmla="*/ 223560 w 838296"/>
                <a:gd name="connsiteY13" fmla="*/ 775652 h 950324"/>
                <a:gd name="connsiteX14" fmla="*/ 140433 w 838296"/>
                <a:gd name="connsiteY14" fmla="*/ 625718 h 950324"/>
                <a:gd name="connsiteX15" fmla="*/ 44159 w 838296"/>
                <a:gd name="connsiteY15" fmla="*/ 441175 h 950324"/>
                <a:gd name="connsiteX16" fmla="*/ 24 w 838296"/>
                <a:gd name="connsiteY16" fmla="*/ 7 h 950324"/>
                <a:gd name="connsiteX0" fmla="*/ 24 w 838296"/>
                <a:gd name="connsiteY0" fmla="*/ 7 h 950324"/>
                <a:gd name="connsiteX1" fmla="*/ 338122 w 838296"/>
                <a:gd name="connsiteY1" fmla="*/ 144037 h 950324"/>
                <a:gd name="connsiteX2" fmla="*/ 656278 w 838296"/>
                <a:gd name="connsiteY2" fmla="*/ 414122 h 950324"/>
                <a:gd name="connsiteX3" fmla="*/ 838224 w 838296"/>
                <a:gd name="connsiteY3" fmla="*/ 627188 h 950324"/>
                <a:gd name="connsiteX4" fmla="*/ 637228 w 838296"/>
                <a:gd name="connsiteY4" fmla="*/ 434064 h 950324"/>
                <a:gd name="connsiteX5" fmla="*/ 422325 w 838296"/>
                <a:gd name="connsiteY5" fmla="*/ 280509 h 950324"/>
                <a:gd name="connsiteX6" fmla="*/ 286299 w 838296"/>
                <a:gd name="connsiteY6" fmla="*/ 244692 h 950324"/>
                <a:gd name="connsiteX7" fmla="*/ 111726 w 838296"/>
                <a:gd name="connsiteY7" fmla="*/ 317979 h 950324"/>
                <a:gd name="connsiteX8" fmla="*/ 108683 w 838296"/>
                <a:gd name="connsiteY8" fmla="*/ 496173 h 950324"/>
                <a:gd name="connsiteX9" fmla="*/ 239120 w 838296"/>
                <a:gd name="connsiteY9" fmla="*/ 717610 h 950324"/>
                <a:gd name="connsiteX10" fmla="*/ 241534 w 838296"/>
                <a:gd name="connsiteY10" fmla="*/ 854712 h 950324"/>
                <a:gd name="connsiteX11" fmla="*/ 207264 w 838296"/>
                <a:gd name="connsiteY11" fmla="*/ 947784 h 950324"/>
                <a:gd name="connsiteX12" fmla="*/ 174282 w 838296"/>
                <a:gd name="connsiteY12" fmla="*/ 914984 h 950324"/>
                <a:gd name="connsiteX13" fmla="*/ 223560 w 838296"/>
                <a:gd name="connsiteY13" fmla="*/ 775652 h 950324"/>
                <a:gd name="connsiteX14" fmla="*/ 140433 w 838296"/>
                <a:gd name="connsiteY14" fmla="*/ 625718 h 950324"/>
                <a:gd name="connsiteX15" fmla="*/ 44159 w 838296"/>
                <a:gd name="connsiteY15" fmla="*/ 441175 h 950324"/>
                <a:gd name="connsiteX16" fmla="*/ 24 w 838296"/>
                <a:gd name="connsiteY16" fmla="*/ 7 h 950324"/>
                <a:gd name="connsiteX0" fmla="*/ 24 w 838296"/>
                <a:gd name="connsiteY0" fmla="*/ 7 h 955869"/>
                <a:gd name="connsiteX1" fmla="*/ 338122 w 838296"/>
                <a:gd name="connsiteY1" fmla="*/ 144037 h 955869"/>
                <a:gd name="connsiteX2" fmla="*/ 656278 w 838296"/>
                <a:gd name="connsiteY2" fmla="*/ 414122 h 955869"/>
                <a:gd name="connsiteX3" fmla="*/ 838224 w 838296"/>
                <a:gd name="connsiteY3" fmla="*/ 627188 h 955869"/>
                <a:gd name="connsiteX4" fmla="*/ 637228 w 838296"/>
                <a:gd name="connsiteY4" fmla="*/ 434064 h 955869"/>
                <a:gd name="connsiteX5" fmla="*/ 422325 w 838296"/>
                <a:gd name="connsiteY5" fmla="*/ 280509 h 955869"/>
                <a:gd name="connsiteX6" fmla="*/ 286299 w 838296"/>
                <a:gd name="connsiteY6" fmla="*/ 244692 h 955869"/>
                <a:gd name="connsiteX7" fmla="*/ 111726 w 838296"/>
                <a:gd name="connsiteY7" fmla="*/ 317979 h 955869"/>
                <a:gd name="connsiteX8" fmla="*/ 108683 w 838296"/>
                <a:gd name="connsiteY8" fmla="*/ 496173 h 955869"/>
                <a:gd name="connsiteX9" fmla="*/ 239120 w 838296"/>
                <a:gd name="connsiteY9" fmla="*/ 717610 h 955869"/>
                <a:gd name="connsiteX10" fmla="*/ 241534 w 838296"/>
                <a:gd name="connsiteY10" fmla="*/ 854712 h 955869"/>
                <a:gd name="connsiteX11" fmla="*/ 207264 w 838296"/>
                <a:gd name="connsiteY11" fmla="*/ 947784 h 955869"/>
                <a:gd name="connsiteX12" fmla="*/ 190157 w 838296"/>
                <a:gd name="connsiteY12" fmla="*/ 940384 h 955869"/>
                <a:gd name="connsiteX13" fmla="*/ 223560 w 838296"/>
                <a:gd name="connsiteY13" fmla="*/ 775652 h 955869"/>
                <a:gd name="connsiteX14" fmla="*/ 140433 w 838296"/>
                <a:gd name="connsiteY14" fmla="*/ 625718 h 955869"/>
                <a:gd name="connsiteX15" fmla="*/ 44159 w 838296"/>
                <a:gd name="connsiteY15" fmla="*/ 441175 h 955869"/>
                <a:gd name="connsiteX16" fmla="*/ 24 w 838296"/>
                <a:gd name="connsiteY16" fmla="*/ 7 h 955869"/>
                <a:gd name="connsiteX0" fmla="*/ 24 w 838296"/>
                <a:gd name="connsiteY0" fmla="*/ 7 h 955869"/>
                <a:gd name="connsiteX1" fmla="*/ 338122 w 838296"/>
                <a:gd name="connsiteY1" fmla="*/ 144037 h 955869"/>
                <a:gd name="connsiteX2" fmla="*/ 656278 w 838296"/>
                <a:gd name="connsiteY2" fmla="*/ 414122 h 955869"/>
                <a:gd name="connsiteX3" fmla="*/ 838224 w 838296"/>
                <a:gd name="connsiteY3" fmla="*/ 627188 h 955869"/>
                <a:gd name="connsiteX4" fmla="*/ 637228 w 838296"/>
                <a:gd name="connsiteY4" fmla="*/ 434064 h 955869"/>
                <a:gd name="connsiteX5" fmla="*/ 422325 w 838296"/>
                <a:gd name="connsiteY5" fmla="*/ 280509 h 955869"/>
                <a:gd name="connsiteX6" fmla="*/ 286299 w 838296"/>
                <a:gd name="connsiteY6" fmla="*/ 244692 h 955869"/>
                <a:gd name="connsiteX7" fmla="*/ 111726 w 838296"/>
                <a:gd name="connsiteY7" fmla="*/ 317979 h 955869"/>
                <a:gd name="connsiteX8" fmla="*/ 108683 w 838296"/>
                <a:gd name="connsiteY8" fmla="*/ 496173 h 955869"/>
                <a:gd name="connsiteX9" fmla="*/ 239120 w 838296"/>
                <a:gd name="connsiteY9" fmla="*/ 717610 h 955869"/>
                <a:gd name="connsiteX10" fmla="*/ 241534 w 838296"/>
                <a:gd name="connsiteY10" fmla="*/ 854712 h 955869"/>
                <a:gd name="connsiteX11" fmla="*/ 207264 w 838296"/>
                <a:gd name="connsiteY11" fmla="*/ 947784 h 955869"/>
                <a:gd name="connsiteX12" fmla="*/ 190157 w 838296"/>
                <a:gd name="connsiteY12" fmla="*/ 940384 h 955869"/>
                <a:gd name="connsiteX13" fmla="*/ 220385 w 838296"/>
                <a:gd name="connsiteY13" fmla="*/ 766127 h 955869"/>
                <a:gd name="connsiteX14" fmla="*/ 140433 w 838296"/>
                <a:gd name="connsiteY14" fmla="*/ 625718 h 955869"/>
                <a:gd name="connsiteX15" fmla="*/ 44159 w 838296"/>
                <a:gd name="connsiteY15" fmla="*/ 441175 h 955869"/>
                <a:gd name="connsiteX16" fmla="*/ 24 w 838296"/>
                <a:gd name="connsiteY16" fmla="*/ 7 h 955869"/>
                <a:gd name="connsiteX0" fmla="*/ 21 w 838293"/>
                <a:gd name="connsiteY0" fmla="*/ 7 h 955869"/>
                <a:gd name="connsiteX1" fmla="*/ 338119 w 838293"/>
                <a:gd name="connsiteY1" fmla="*/ 144037 h 955869"/>
                <a:gd name="connsiteX2" fmla="*/ 656275 w 838293"/>
                <a:gd name="connsiteY2" fmla="*/ 414122 h 955869"/>
                <a:gd name="connsiteX3" fmla="*/ 838221 w 838293"/>
                <a:gd name="connsiteY3" fmla="*/ 627188 h 955869"/>
                <a:gd name="connsiteX4" fmla="*/ 637225 w 838293"/>
                <a:gd name="connsiteY4" fmla="*/ 434064 h 955869"/>
                <a:gd name="connsiteX5" fmla="*/ 422322 w 838293"/>
                <a:gd name="connsiteY5" fmla="*/ 280509 h 955869"/>
                <a:gd name="connsiteX6" fmla="*/ 286296 w 838293"/>
                <a:gd name="connsiteY6" fmla="*/ 244692 h 955869"/>
                <a:gd name="connsiteX7" fmla="*/ 111723 w 838293"/>
                <a:gd name="connsiteY7" fmla="*/ 317979 h 955869"/>
                <a:gd name="connsiteX8" fmla="*/ 108680 w 838293"/>
                <a:gd name="connsiteY8" fmla="*/ 496173 h 955869"/>
                <a:gd name="connsiteX9" fmla="*/ 239117 w 838293"/>
                <a:gd name="connsiteY9" fmla="*/ 717610 h 955869"/>
                <a:gd name="connsiteX10" fmla="*/ 241531 w 838293"/>
                <a:gd name="connsiteY10" fmla="*/ 854712 h 955869"/>
                <a:gd name="connsiteX11" fmla="*/ 207261 w 838293"/>
                <a:gd name="connsiteY11" fmla="*/ 947784 h 955869"/>
                <a:gd name="connsiteX12" fmla="*/ 190154 w 838293"/>
                <a:gd name="connsiteY12" fmla="*/ 940384 h 955869"/>
                <a:gd name="connsiteX13" fmla="*/ 220382 w 838293"/>
                <a:gd name="connsiteY13" fmla="*/ 766127 h 955869"/>
                <a:gd name="connsiteX14" fmla="*/ 118205 w 838293"/>
                <a:gd name="connsiteY14" fmla="*/ 593968 h 955869"/>
                <a:gd name="connsiteX15" fmla="*/ 44156 w 838293"/>
                <a:gd name="connsiteY15" fmla="*/ 441175 h 955869"/>
                <a:gd name="connsiteX16" fmla="*/ 21 w 838293"/>
                <a:gd name="connsiteY16" fmla="*/ 7 h 955869"/>
                <a:gd name="connsiteX0" fmla="*/ 21 w 838293"/>
                <a:gd name="connsiteY0" fmla="*/ 7 h 955869"/>
                <a:gd name="connsiteX1" fmla="*/ 338119 w 838293"/>
                <a:gd name="connsiteY1" fmla="*/ 144037 h 955869"/>
                <a:gd name="connsiteX2" fmla="*/ 656275 w 838293"/>
                <a:gd name="connsiteY2" fmla="*/ 414122 h 955869"/>
                <a:gd name="connsiteX3" fmla="*/ 838221 w 838293"/>
                <a:gd name="connsiteY3" fmla="*/ 627188 h 955869"/>
                <a:gd name="connsiteX4" fmla="*/ 637225 w 838293"/>
                <a:gd name="connsiteY4" fmla="*/ 434064 h 955869"/>
                <a:gd name="connsiteX5" fmla="*/ 422322 w 838293"/>
                <a:gd name="connsiteY5" fmla="*/ 280509 h 955869"/>
                <a:gd name="connsiteX6" fmla="*/ 286296 w 838293"/>
                <a:gd name="connsiteY6" fmla="*/ 244692 h 955869"/>
                <a:gd name="connsiteX7" fmla="*/ 111723 w 838293"/>
                <a:gd name="connsiteY7" fmla="*/ 317979 h 955869"/>
                <a:gd name="connsiteX8" fmla="*/ 108680 w 838293"/>
                <a:gd name="connsiteY8" fmla="*/ 496173 h 955869"/>
                <a:gd name="connsiteX9" fmla="*/ 239117 w 838293"/>
                <a:gd name="connsiteY9" fmla="*/ 717610 h 955869"/>
                <a:gd name="connsiteX10" fmla="*/ 241531 w 838293"/>
                <a:gd name="connsiteY10" fmla="*/ 854712 h 955869"/>
                <a:gd name="connsiteX11" fmla="*/ 207261 w 838293"/>
                <a:gd name="connsiteY11" fmla="*/ 947784 h 955869"/>
                <a:gd name="connsiteX12" fmla="*/ 190154 w 838293"/>
                <a:gd name="connsiteY12" fmla="*/ 940384 h 955869"/>
                <a:gd name="connsiteX13" fmla="*/ 220382 w 838293"/>
                <a:gd name="connsiteY13" fmla="*/ 766127 h 955869"/>
                <a:gd name="connsiteX14" fmla="*/ 118205 w 838293"/>
                <a:gd name="connsiteY14" fmla="*/ 593968 h 955869"/>
                <a:gd name="connsiteX15" fmla="*/ 44156 w 838293"/>
                <a:gd name="connsiteY15" fmla="*/ 441175 h 955869"/>
                <a:gd name="connsiteX16" fmla="*/ 21 w 838293"/>
                <a:gd name="connsiteY16" fmla="*/ 7 h 955869"/>
                <a:gd name="connsiteX0" fmla="*/ 21 w 838293"/>
                <a:gd name="connsiteY0" fmla="*/ 7 h 953461"/>
                <a:gd name="connsiteX1" fmla="*/ 338119 w 838293"/>
                <a:gd name="connsiteY1" fmla="*/ 144037 h 953461"/>
                <a:gd name="connsiteX2" fmla="*/ 656275 w 838293"/>
                <a:gd name="connsiteY2" fmla="*/ 414122 h 953461"/>
                <a:gd name="connsiteX3" fmla="*/ 838221 w 838293"/>
                <a:gd name="connsiteY3" fmla="*/ 627188 h 953461"/>
                <a:gd name="connsiteX4" fmla="*/ 637225 w 838293"/>
                <a:gd name="connsiteY4" fmla="*/ 434064 h 953461"/>
                <a:gd name="connsiteX5" fmla="*/ 422322 w 838293"/>
                <a:gd name="connsiteY5" fmla="*/ 280509 h 953461"/>
                <a:gd name="connsiteX6" fmla="*/ 286296 w 838293"/>
                <a:gd name="connsiteY6" fmla="*/ 244692 h 953461"/>
                <a:gd name="connsiteX7" fmla="*/ 111723 w 838293"/>
                <a:gd name="connsiteY7" fmla="*/ 317979 h 953461"/>
                <a:gd name="connsiteX8" fmla="*/ 108680 w 838293"/>
                <a:gd name="connsiteY8" fmla="*/ 496173 h 953461"/>
                <a:gd name="connsiteX9" fmla="*/ 239117 w 838293"/>
                <a:gd name="connsiteY9" fmla="*/ 717610 h 953461"/>
                <a:gd name="connsiteX10" fmla="*/ 241531 w 838293"/>
                <a:gd name="connsiteY10" fmla="*/ 854712 h 953461"/>
                <a:gd name="connsiteX11" fmla="*/ 207261 w 838293"/>
                <a:gd name="connsiteY11" fmla="*/ 947784 h 953461"/>
                <a:gd name="connsiteX12" fmla="*/ 148879 w 838293"/>
                <a:gd name="connsiteY12" fmla="*/ 934034 h 953461"/>
                <a:gd name="connsiteX13" fmla="*/ 220382 w 838293"/>
                <a:gd name="connsiteY13" fmla="*/ 766127 h 953461"/>
                <a:gd name="connsiteX14" fmla="*/ 118205 w 838293"/>
                <a:gd name="connsiteY14" fmla="*/ 593968 h 953461"/>
                <a:gd name="connsiteX15" fmla="*/ 44156 w 838293"/>
                <a:gd name="connsiteY15" fmla="*/ 441175 h 953461"/>
                <a:gd name="connsiteX16" fmla="*/ 21 w 838293"/>
                <a:gd name="connsiteY16" fmla="*/ 7 h 953461"/>
                <a:gd name="connsiteX0" fmla="*/ 21 w 838293"/>
                <a:gd name="connsiteY0" fmla="*/ 7 h 953461"/>
                <a:gd name="connsiteX1" fmla="*/ 338119 w 838293"/>
                <a:gd name="connsiteY1" fmla="*/ 144037 h 953461"/>
                <a:gd name="connsiteX2" fmla="*/ 656275 w 838293"/>
                <a:gd name="connsiteY2" fmla="*/ 414122 h 953461"/>
                <a:gd name="connsiteX3" fmla="*/ 838221 w 838293"/>
                <a:gd name="connsiteY3" fmla="*/ 627188 h 953461"/>
                <a:gd name="connsiteX4" fmla="*/ 637225 w 838293"/>
                <a:gd name="connsiteY4" fmla="*/ 434064 h 953461"/>
                <a:gd name="connsiteX5" fmla="*/ 422322 w 838293"/>
                <a:gd name="connsiteY5" fmla="*/ 280509 h 953461"/>
                <a:gd name="connsiteX6" fmla="*/ 286296 w 838293"/>
                <a:gd name="connsiteY6" fmla="*/ 244692 h 953461"/>
                <a:gd name="connsiteX7" fmla="*/ 111723 w 838293"/>
                <a:gd name="connsiteY7" fmla="*/ 317979 h 953461"/>
                <a:gd name="connsiteX8" fmla="*/ 108680 w 838293"/>
                <a:gd name="connsiteY8" fmla="*/ 496173 h 953461"/>
                <a:gd name="connsiteX9" fmla="*/ 239117 w 838293"/>
                <a:gd name="connsiteY9" fmla="*/ 717610 h 953461"/>
                <a:gd name="connsiteX10" fmla="*/ 241531 w 838293"/>
                <a:gd name="connsiteY10" fmla="*/ 854712 h 953461"/>
                <a:gd name="connsiteX11" fmla="*/ 207261 w 838293"/>
                <a:gd name="connsiteY11" fmla="*/ 947784 h 953461"/>
                <a:gd name="connsiteX12" fmla="*/ 148879 w 838293"/>
                <a:gd name="connsiteY12" fmla="*/ 934034 h 953461"/>
                <a:gd name="connsiteX13" fmla="*/ 220382 w 838293"/>
                <a:gd name="connsiteY13" fmla="*/ 766127 h 953461"/>
                <a:gd name="connsiteX14" fmla="*/ 118205 w 838293"/>
                <a:gd name="connsiteY14" fmla="*/ 593968 h 953461"/>
                <a:gd name="connsiteX15" fmla="*/ 44156 w 838293"/>
                <a:gd name="connsiteY15" fmla="*/ 441175 h 953461"/>
                <a:gd name="connsiteX16" fmla="*/ 21 w 838293"/>
                <a:gd name="connsiteY16" fmla="*/ 7 h 953461"/>
                <a:gd name="connsiteX0" fmla="*/ 21 w 838293"/>
                <a:gd name="connsiteY0" fmla="*/ 7 h 951094"/>
                <a:gd name="connsiteX1" fmla="*/ 338119 w 838293"/>
                <a:gd name="connsiteY1" fmla="*/ 144037 h 951094"/>
                <a:gd name="connsiteX2" fmla="*/ 656275 w 838293"/>
                <a:gd name="connsiteY2" fmla="*/ 414122 h 951094"/>
                <a:gd name="connsiteX3" fmla="*/ 838221 w 838293"/>
                <a:gd name="connsiteY3" fmla="*/ 627188 h 951094"/>
                <a:gd name="connsiteX4" fmla="*/ 637225 w 838293"/>
                <a:gd name="connsiteY4" fmla="*/ 434064 h 951094"/>
                <a:gd name="connsiteX5" fmla="*/ 422322 w 838293"/>
                <a:gd name="connsiteY5" fmla="*/ 280509 h 951094"/>
                <a:gd name="connsiteX6" fmla="*/ 286296 w 838293"/>
                <a:gd name="connsiteY6" fmla="*/ 244692 h 951094"/>
                <a:gd name="connsiteX7" fmla="*/ 111723 w 838293"/>
                <a:gd name="connsiteY7" fmla="*/ 317979 h 951094"/>
                <a:gd name="connsiteX8" fmla="*/ 108680 w 838293"/>
                <a:gd name="connsiteY8" fmla="*/ 496173 h 951094"/>
                <a:gd name="connsiteX9" fmla="*/ 239117 w 838293"/>
                <a:gd name="connsiteY9" fmla="*/ 717610 h 951094"/>
                <a:gd name="connsiteX10" fmla="*/ 241531 w 838293"/>
                <a:gd name="connsiteY10" fmla="*/ 854712 h 951094"/>
                <a:gd name="connsiteX11" fmla="*/ 207261 w 838293"/>
                <a:gd name="connsiteY11" fmla="*/ 947784 h 951094"/>
                <a:gd name="connsiteX12" fmla="*/ 148879 w 838293"/>
                <a:gd name="connsiteY12" fmla="*/ 934034 h 951094"/>
                <a:gd name="connsiteX13" fmla="*/ 220382 w 838293"/>
                <a:gd name="connsiteY13" fmla="*/ 766127 h 951094"/>
                <a:gd name="connsiteX14" fmla="*/ 118205 w 838293"/>
                <a:gd name="connsiteY14" fmla="*/ 593968 h 951094"/>
                <a:gd name="connsiteX15" fmla="*/ 44156 w 838293"/>
                <a:gd name="connsiteY15" fmla="*/ 441175 h 951094"/>
                <a:gd name="connsiteX16" fmla="*/ 21 w 838293"/>
                <a:gd name="connsiteY16" fmla="*/ 7 h 951094"/>
                <a:gd name="connsiteX0" fmla="*/ 21 w 838293"/>
                <a:gd name="connsiteY0" fmla="*/ 7 h 947784"/>
                <a:gd name="connsiteX1" fmla="*/ 338119 w 838293"/>
                <a:gd name="connsiteY1" fmla="*/ 144037 h 947784"/>
                <a:gd name="connsiteX2" fmla="*/ 656275 w 838293"/>
                <a:gd name="connsiteY2" fmla="*/ 414122 h 947784"/>
                <a:gd name="connsiteX3" fmla="*/ 838221 w 838293"/>
                <a:gd name="connsiteY3" fmla="*/ 627188 h 947784"/>
                <a:gd name="connsiteX4" fmla="*/ 637225 w 838293"/>
                <a:gd name="connsiteY4" fmla="*/ 434064 h 947784"/>
                <a:gd name="connsiteX5" fmla="*/ 422322 w 838293"/>
                <a:gd name="connsiteY5" fmla="*/ 280509 h 947784"/>
                <a:gd name="connsiteX6" fmla="*/ 286296 w 838293"/>
                <a:gd name="connsiteY6" fmla="*/ 244692 h 947784"/>
                <a:gd name="connsiteX7" fmla="*/ 111723 w 838293"/>
                <a:gd name="connsiteY7" fmla="*/ 317979 h 947784"/>
                <a:gd name="connsiteX8" fmla="*/ 108680 w 838293"/>
                <a:gd name="connsiteY8" fmla="*/ 496173 h 947784"/>
                <a:gd name="connsiteX9" fmla="*/ 239117 w 838293"/>
                <a:gd name="connsiteY9" fmla="*/ 717610 h 947784"/>
                <a:gd name="connsiteX10" fmla="*/ 241531 w 838293"/>
                <a:gd name="connsiteY10" fmla="*/ 854712 h 947784"/>
                <a:gd name="connsiteX11" fmla="*/ 207261 w 838293"/>
                <a:gd name="connsiteY11" fmla="*/ 947784 h 947784"/>
                <a:gd name="connsiteX12" fmla="*/ 148879 w 838293"/>
                <a:gd name="connsiteY12" fmla="*/ 934034 h 947784"/>
                <a:gd name="connsiteX13" fmla="*/ 220382 w 838293"/>
                <a:gd name="connsiteY13" fmla="*/ 766127 h 947784"/>
                <a:gd name="connsiteX14" fmla="*/ 118205 w 838293"/>
                <a:gd name="connsiteY14" fmla="*/ 593968 h 947784"/>
                <a:gd name="connsiteX15" fmla="*/ 44156 w 838293"/>
                <a:gd name="connsiteY15" fmla="*/ 441175 h 947784"/>
                <a:gd name="connsiteX16" fmla="*/ 21 w 838293"/>
                <a:gd name="connsiteY16" fmla="*/ 7 h 947784"/>
                <a:gd name="connsiteX0" fmla="*/ 21 w 838293"/>
                <a:gd name="connsiteY0" fmla="*/ 7 h 947784"/>
                <a:gd name="connsiteX1" fmla="*/ 338119 w 838293"/>
                <a:gd name="connsiteY1" fmla="*/ 144037 h 947784"/>
                <a:gd name="connsiteX2" fmla="*/ 656275 w 838293"/>
                <a:gd name="connsiteY2" fmla="*/ 414122 h 947784"/>
                <a:gd name="connsiteX3" fmla="*/ 838221 w 838293"/>
                <a:gd name="connsiteY3" fmla="*/ 627188 h 947784"/>
                <a:gd name="connsiteX4" fmla="*/ 637225 w 838293"/>
                <a:gd name="connsiteY4" fmla="*/ 434064 h 947784"/>
                <a:gd name="connsiteX5" fmla="*/ 422322 w 838293"/>
                <a:gd name="connsiteY5" fmla="*/ 280509 h 947784"/>
                <a:gd name="connsiteX6" fmla="*/ 286296 w 838293"/>
                <a:gd name="connsiteY6" fmla="*/ 244692 h 947784"/>
                <a:gd name="connsiteX7" fmla="*/ 111723 w 838293"/>
                <a:gd name="connsiteY7" fmla="*/ 317979 h 947784"/>
                <a:gd name="connsiteX8" fmla="*/ 108680 w 838293"/>
                <a:gd name="connsiteY8" fmla="*/ 496173 h 947784"/>
                <a:gd name="connsiteX9" fmla="*/ 239117 w 838293"/>
                <a:gd name="connsiteY9" fmla="*/ 717610 h 947784"/>
                <a:gd name="connsiteX10" fmla="*/ 241531 w 838293"/>
                <a:gd name="connsiteY10" fmla="*/ 854712 h 947784"/>
                <a:gd name="connsiteX11" fmla="*/ 207261 w 838293"/>
                <a:gd name="connsiteY11" fmla="*/ 947784 h 947784"/>
                <a:gd name="connsiteX12" fmla="*/ 148879 w 838293"/>
                <a:gd name="connsiteY12" fmla="*/ 934034 h 947784"/>
                <a:gd name="connsiteX13" fmla="*/ 220382 w 838293"/>
                <a:gd name="connsiteY13" fmla="*/ 766127 h 947784"/>
                <a:gd name="connsiteX14" fmla="*/ 118205 w 838293"/>
                <a:gd name="connsiteY14" fmla="*/ 593968 h 947784"/>
                <a:gd name="connsiteX15" fmla="*/ 44156 w 838293"/>
                <a:gd name="connsiteY15" fmla="*/ 441175 h 947784"/>
                <a:gd name="connsiteX16" fmla="*/ 21 w 838293"/>
                <a:gd name="connsiteY16" fmla="*/ 7 h 947784"/>
                <a:gd name="connsiteX0" fmla="*/ 21 w 838293"/>
                <a:gd name="connsiteY0" fmla="*/ 7 h 949289"/>
                <a:gd name="connsiteX1" fmla="*/ 338119 w 838293"/>
                <a:gd name="connsiteY1" fmla="*/ 144037 h 949289"/>
                <a:gd name="connsiteX2" fmla="*/ 656275 w 838293"/>
                <a:gd name="connsiteY2" fmla="*/ 414122 h 949289"/>
                <a:gd name="connsiteX3" fmla="*/ 838221 w 838293"/>
                <a:gd name="connsiteY3" fmla="*/ 627188 h 949289"/>
                <a:gd name="connsiteX4" fmla="*/ 637225 w 838293"/>
                <a:gd name="connsiteY4" fmla="*/ 434064 h 949289"/>
                <a:gd name="connsiteX5" fmla="*/ 422322 w 838293"/>
                <a:gd name="connsiteY5" fmla="*/ 280509 h 949289"/>
                <a:gd name="connsiteX6" fmla="*/ 286296 w 838293"/>
                <a:gd name="connsiteY6" fmla="*/ 244692 h 949289"/>
                <a:gd name="connsiteX7" fmla="*/ 111723 w 838293"/>
                <a:gd name="connsiteY7" fmla="*/ 317979 h 949289"/>
                <a:gd name="connsiteX8" fmla="*/ 108680 w 838293"/>
                <a:gd name="connsiteY8" fmla="*/ 496173 h 949289"/>
                <a:gd name="connsiteX9" fmla="*/ 239117 w 838293"/>
                <a:gd name="connsiteY9" fmla="*/ 717610 h 949289"/>
                <a:gd name="connsiteX10" fmla="*/ 241531 w 838293"/>
                <a:gd name="connsiteY10" fmla="*/ 854712 h 949289"/>
                <a:gd name="connsiteX11" fmla="*/ 207261 w 838293"/>
                <a:gd name="connsiteY11" fmla="*/ 947784 h 949289"/>
                <a:gd name="connsiteX12" fmla="*/ 177454 w 838293"/>
                <a:gd name="connsiteY12" fmla="*/ 946734 h 949289"/>
                <a:gd name="connsiteX13" fmla="*/ 220382 w 838293"/>
                <a:gd name="connsiteY13" fmla="*/ 766127 h 949289"/>
                <a:gd name="connsiteX14" fmla="*/ 118205 w 838293"/>
                <a:gd name="connsiteY14" fmla="*/ 593968 h 949289"/>
                <a:gd name="connsiteX15" fmla="*/ 44156 w 838293"/>
                <a:gd name="connsiteY15" fmla="*/ 441175 h 949289"/>
                <a:gd name="connsiteX16" fmla="*/ 21 w 838293"/>
                <a:gd name="connsiteY16" fmla="*/ 7 h 949289"/>
                <a:gd name="connsiteX0" fmla="*/ 21 w 838293"/>
                <a:gd name="connsiteY0" fmla="*/ 7 h 963659"/>
                <a:gd name="connsiteX1" fmla="*/ 338119 w 838293"/>
                <a:gd name="connsiteY1" fmla="*/ 144037 h 963659"/>
                <a:gd name="connsiteX2" fmla="*/ 656275 w 838293"/>
                <a:gd name="connsiteY2" fmla="*/ 414122 h 963659"/>
                <a:gd name="connsiteX3" fmla="*/ 838221 w 838293"/>
                <a:gd name="connsiteY3" fmla="*/ 627188 h 963659"/>
                <a:gd name="connsiteX4" fmla="*/ 637225 w 838293"/>
                <a:gd name="connsiteY4" fmla="*/ 434064 h 963659"/>
                <a:gd name="connsiteX5" fmla="*/ 422322 w 838293"/>
                <a:gd name="connsiteY5" fmla="*/ 280509 h 963659"/>
                <a:gd name="connsiteX6" fmla="*/ 286296 w 838293"/>
                <a:gd name="connsiteY6" fmla="*/ 244692 h 963659"/>
                <a:gd name="connsiteX7" fmla="*/ 111723 w 838293"/>
                <a:gd name="connsiteY7" fmla="*/ 317979 h 963659"/>
                <a:gd name="connsiteX8" fmla="*/ 108680 w 838293"/>
                <a:gd name="connsiteY8" fmla="*/ 496173 h 963659"/>
                <a:gd name="connsiteX9" fmla="*/ 239117 w 838293"/>
                <a:gd name="connsiteY9" fmla="*/ 717610 h 963659"/>
                <a:gd name="connsiteX10" fmla="*/ 241531 w 838293"/>
                <a:gd name="connsiteY10" fmla="*/ 854712 h 963659"/>
                <a:gd name="connsiteX11" fmla="*/ 210436 w 838293"/>
                <a:gd name="connsiteY11" fmla="*/ 963659 h 963659"/>
                <a:gd name="connsiteX12" fmla="*/ 177454 w 838293"/>
                <a:gd name="connsiteY12" fmla="*/ 946734 h 963659"/>
                <a:gd name="connsiteX13" fmla="*/ 220382 w 838293"/>
                <a:gd name="connsiteY13" fmla="*/ 766127 h 963659"/>
                <a:gd name="connsiteX14" fmla="*/ 118205 w 838293"/>
                <a:gd name="connsiteY14" fmla="*/ 593968 h 963659"/>
                <a:gd name="connsiteX15" fmla="*/ 44156 w 838293"/>
                <a:gd name="connsiteY15" fmla="*/ 441175 h 963659"/>
                <a:gd name="connsiteX16" fmla="*/ 21 w 838293"/>
                <a:gd name="connsiteY16" fmla="*/ 7 h 963659"/>
                <a:gd name="connsiteX0" fmla="*/ 21 w 838293"/>
                <a:gd name="connsiteY0" fmla="*/ 7 h 963659"/>
                <a:gd name="connsiteX1" fmla="*/ 338119 w 838293"/>
                <a:gd name="connsiteY1" fmla="*/ 144037 h 963659"/>
                <a:gd name="connsiteX2" fmla="*/ 656275 w 838293"/>
                <a:gd name="connsiteY2" fmla="*/ 414122 h 963659"/>
                <a:gd name="connsiteX3" fmla="*/ 838221 w 838293"/>
                <a:gd name="connsiteY3" fmla="*/ 627188 h 963659"/>
                <a:gd name="connsiteX4" fmla="*/ 637225 w 838293"/>
                <a:gd name="connsiteY4" fmla="*/ 434064 h 963659"/>
                <a:gd name="connsiteX5" fmla="*/ 422322 w 838293"/>
                <a:gd name="connsiteY5" fmla="*/ 280509 h 963659"/>
                <a:gd name="connsiteX6" fmla="*/ 286296 w 838293"/>
                <a:gd name="connsiteY6" fmla="*/ 244692 h 963659"/>
                <a:gd name="connsiteX7" fmla="*/ 111723 w 838293"/>
                <a:gd name="connsiteY7" fmla="*/ 317979 h 963659"/>
                <a:gd name="connsiteX8" fmla="*/ 108680 w 838293"/>
                <a:gd name="connsiteY8" fmla="*/ 496173 h 963659"/>
                <a:gd name="connsiteX9" fmla="*/ 239117 w 838293"/>
                <a:gd name="connsiteY9" fmla="*/ 717610 h 963659"/>
                <a:gd name="connsiteX10" fmla="*/ 241531 w 838293"/>
                <a:gd name="connsiteY10" fmla="*/ 854712 h 963659"/>
                <a:gd name="connsiteX11" fmla="*/ 210436 w 838293"/>
                <a:gd name="connsiteY11" fmla="*/ 963659 h 963659"/>
                <a:gd name="connsiteX12" fmla="*/ 177454 w 838293"/>
                <a:gd name="connsiteY12" fmla="*/ 946734 h 963659"/>
                <a:gd name="connsiteX13" fmla="*/ 220382 w 838293"/>
                <a:gd name="connsiteY13" fmla="*/ 766127 h 963659"/>
                <a:gd name="connsiteX14" fmla="*/ 118205 w 838293"/>
                <a:gd name="connsiteY14" fmla="*/ 593968 h 963659"/>
                <a:gd name="connsiteX15" fmla="*/ 44156 w 838293"/>
                <a:gd name="connsiteY15" fmla="*/ 441175 h 963659"/>
                <a:gd name="connsiteX16" fmla="*/ 21 w 838293"/>
                <a:gd name="connsiteY16" fmla="*/ 7 h 963659"/>
                <a:gd name="connsiteX0" fmla="*/ 21 w 838293"/>
                <a:gd name="connsiteY0" fmla="*/ 7 h 963659"/>
                <a:gd name="connsiteX1" fmla="*/ 338119 w 838293"/>
                <a:gd name="connsiteY1" fmla="*/ 144037 h 963659"/>
                <a:gd name="connsiteX2" fmla="*/ 656275 w 838293"/>
                <a:gd name="connsiteY2" fmla="*/ 414122 h 963659"/>
                <a:gd name="connsiteX3" fmla="*/ 838221 w 838293"/>
                <a:gd name="connsiteY3" fmla="*/ 627188 h 963659"/>
                <a:gd name="connsiteX4" fmla="*/ 637225 w 838293"/>
                <a:gd name="connsiteY4" fmla="*/ 434064 h 963659"/>
                <a:gd name="connsiteX5" fmla="*/ 422322 w 838293"/>
                <a:gd name="connsiteY5" fmla="*/ 280509 h 963659"/>
                <a:gd name="connsiteX6" fmla="*/ 286296 w 838293"/>
                <a:gd name="connsiteY6" fmla="*/ 244692 h 963659"/>
                <a:gd name="connsiteX7" fmla="*/ 111723 w 838293"/>
                <a:gd name="connsiteY7" fmla="*/ 317979 h 963659"/>
                <a:gd name="connsiteX8" fmla="*/ 108680 w 838293"/>
                <a:gd name="connsiteY8" fmla="*/ 496173 h 963659"/>
                <a:gd name="connsiteX9" fmla="*/ 239117 w 838293"/>
                <a:gd name="connsiteY9" fmla="*/ 717610 h 963659"/>
                <a:gd name="connsiteX10" fmla="*/ 241531 w 838293"/>
                <a:gd name="connsiteY10" fmla="*/ 854712 h 963659"/>
                <a:gd name="connsiteX11" fmla="*/ 210436 w 838293"/>
                <a:gd name="connsiteY11" fmla="*/ 963659 h 963659"/>
                <a:gd name="connsiteX12" fmla="*/ 177454 w 838293"/>
                <a:gd name="connsiteY12" fmla="*/ 943559 h 963659"/>
                <a:gd name="connsiteX13" fmla="*/ 220382 w 838293"/>
                <a:gd name="connsiteY13" fmla="*/ 766127 h 963659"/>
                <a:gd name="connsiteX14" fmla="*/ 118205 w 838293"/>
                <a:gd name="connsiteY14" fmla="*/ 593968 h 963659"/>
                <a:gd name="connsiteX15" fmla="*/ 44156 w 838293"/>
                <a:gd name="connsiteY15" fmla="*/ 441175 h 963659"/>
                <a:gd name="connsiteX16" fmla="*/ 21 w 838293"/>
                <a:gd name="connsiteY16" fmla="*/ 7 h 963659"/>
                <a:gd name="connsiteX0" fmla="*/ 15 w 847812"/>
                <a:gd name="connsiteY0" fmla="*/ 4 h 1027156"/>
                <a:gd name="connsiteX1" fmla="*/ 347638 w 847812"/>
                <a:gd name="connsiteY1" fmla="*/ 207534 h 1027156"/>
                <a:gd name="connsiteX2" fmla="*/ 665794 w 847812"/>
                <a:gd name="connsiteY2" fmla="*/ 477619 h 1027156"/>
                <a:gd name="connsiteX3" fmla="*/ 847740 w 847812"/>
                <a:gd name="connsiteY3" fmla="*/ 690685 h 1027156"/>
                <a:gd name="connsiteX4" fmla="*/ 646744 w 847812"/>
                <a:gd name="connsiteY4" fmla="*/ 497561 h 1027156"/>
                <a:gd name="connsiteX5" fmla="*/ 431841 w 847812"/>
                <a:gd name="connsiteY5" fmla="*/ 344006 h 1027156"/>
                <a:gd name="connsiteX6" fmla="*/ 295815 w 847812"/>
                <a:gd name="connsiteY6" fmla="*/ 308189 h 1027156"/>
                <a:gd name="connsiteX7" fmla="*/ 121242 w 847812"/>
                <a:gd name="connsiteY7" fmla="*/ 381476 h 1027156"/>
                <a:gd name="connsiteX8" fmla="*/ 118199 w 847812"/>
                <a:gd name="connsiteY8" fmla="*/ 559670 h 1027156"/>
                <a:gd name="connsiteX9" fmla="*/ 248636 w 847812"/>
                <a:gd name="connsiteY9" fmla="*/ 781107 h 1027156"/>
                <a:gd name="connsiteX10" fmla="*/ 251050 w 847812"/>
                <a:gd name="connsiteY10" fmla="*/ 918209 h 1027156"/>
                <a:gd name="connsiteX11" fmla="*/ 219955 w 847812"/>
                <a:gd name="connsiteY11" fmla="*/ 1027156 h 1027156"/>
                <a:gd name="connsiteX12" fmla="*/ 186973 w 847812"/>
                <a:gd name="connsiteY12" fmla="*/ 1007056 h 1027156"/>
                <a:gd name="connsiteX13" fmla="*/ 229901 w 847812"/>
                <a:gd name="connsiteY13" fmla="*/ 829624 h 1027156"/>
                <a:gd name="connsiteX14" fmla="*/ 127724 w 847812"/>
                <a:gd name="connsiteY14" fmla="*/ 657465 h 1027156"/>
                <a:gd name="connsiteX15" fmla="*/ 53675 w 847812"/>
                <a:gd name="connsiteY15" fmla="*/ 504672 h 1027156"/>
                <a:gd name="connsiteX16" fmla="*/ 15 w 847812"/>
                <a:gd name="connsiteY16" fmla="*/ 4 h 1027156"/>
                <a:gd name="connsiteX0" fmla="*/ 15 w 847805"/>
                <a:gd name="connsiteY0" fmla="*/ 5 h 1027157"/>
                <a:gd name="connsiteX1" fmla="*/ 411138 w 847805"/>
                <a:gd name="connsiteY1" fmla="*/ 182135 h 1027157"/>
                <a:gd name="connsiteX2" fmla="*/ 665794 w 847805"/>
                <a:gd name="connsiteY2" fmla="*/ 477620 h 1027157"/>
                <a:gd name="connsiteX3" fmla="*/ 847740 w 847805"/>
                <a:gd name="connsiteY3" fmla="*/ 690686 h 1027157"/>
                <a:gd name="connsiteX4" fmla="*/ 646744 w 847805"/>
                <a:gd name="connsiteY4" fmla="*/ 497562 h 1027157"/>
                <a:gd name="connsiteX5" fmla="*/ 431841 w 847805"/>
                <a:gd name="connsiteY5" fmla="*/ 344007 h 1027157"/>
                <a:gd name="connsiteX6" fmla="*/ 295815 w 847805"/>
                <a:gd name="connsiteY6" fmla="*/ 308190 h 1027157"/>
                <a:gd name="connsiteX7" fmla="*/ 121242 w 847805"/>
                <a:gd name="connsiteY7" fmla="*/ 381477 h 1027157"/>
                <a:gd name="connsiteX8" fmla="*/ 118199 w 847805"/>
                <a:gd name="connsiteY8" fmla="*/ 559671 h 1027157"/>
                <a:gd name="connsiteX9" fmla="*/ 248636 w 847805"/>
                <a:gd name="connsiteY9" fmla="*/ 781108 h 1027157"/>
                <a:gd name="connsiteX10" fmla="*/ 251050 w 847805"/>
                <a:gd name="connsiteY10" fmla="*/ 918210 h 1027157"/>
                <a:gd name="connsiteX11" fmla="*/ 219955 w 847805"/>
                <a:gd name="connsiteY11" fmla="*/ 1027157 h 1027157"/>
                <a:gd name="connsiteX12" fmla="*/ 186973 w 847805"/>
                <a:gd name="connsiteY12" fmla="*/ 1007057 h 1027157"/>
                <a:gd name="connsiteX13" fmla="*/ 229901 w 847805"/>
                <a:gd name="connsiteY13" fmla="*/ 829625 h 1027157"/>
                <a:gd name="connsiteX14" fmla="*/ 127724 w 847805"/>
                <a:gd name="connsiteY14" fmla="*/ 657466 h 1027157"/>
                <a:gd name="connsiteX15" fmla="*/ 53675 w 847805"/>
                <a:gd name="connsiteY15" fmla="*/ 504673 h 1027157"/>
                <a:gd name="connsiteX16" fmla="*/ 15 w 847805"/>
                <a:gd name="connsiteY16" fmla="*/ 5 h 1027157"/>
                <a:gd name="connsiteX0" fmla="*/ 15 w 848619"/>
                <a:gd name="connsiteY0" fmla="*/ 5 h 1027157"/>
                <a:gd name="connsiteX1" fmla="*/ 411138 w 848619"/>
                <a:gd name="connsiteY1" fmla="*/ 182135 h 1027157"/>
                <a:gd name="connsiteX2" fmla="*/ 707069 w 848619"/>
                <a:gd name="connsiteY2" fmla="*/ 458570 h 1027157"/>
                <a:gd name="connsiteX3" fmla="*/ 847740 w 848619"/>
                <a:gd name="connsiteY3" fmla="*/ 690686 h 1027157"/>
                <a:gd name="connsiteX4" fmla="*/ 646744 w 848619"/>
                <a:gd name="connsiteY4" fmla="*/ 497562 h 1027157"/>
                <a:gd name="connsiteX5" fmla="*/ 431841 w 848619"/>
                <a:gd name="connsiteY5" fmla="*/ 344007 h 1027157"/>
                <a:gd name="connsiteX6" fmla="*/ 295815 w 848619"/>
                <a:gd name="connsiteY6" fmla="*/ 308190 h 1027157"/>
                <a:gd name="connsiteX7" fmla="*/ 121242 w 848619"/>
                <a:gd name="connsiteY7" fmla="*/ 381477 h 1027157"/>
                <a:gd name="connsiteX8" fmla="*/ 118199 w 848619"/>
                <a:gd name="connsiteY8" fmla="*/ 559671 h 1027157"/>
                <a:gd name="connsiteX9" fmla="*/ 248636 w 848619"/>
                <a:gd name="connsiteY9" fmla="*/ 781108 h 1027157"/>
                <a:gd name="connsiteX10" fmla="*/ 251050 w 848619"/>
                <a:gd name="connsiteY10" fmla="*/ 918210 h 1027157"/>
                <a:gd name="connsiteX11" fmla="*/ 219955 w 848619"/>
                <a:gd name="connsiteY11" fmla="*/ 1027157 h 1027157"/>
                <a:gd name="connsiteX12" fmla="*/ 186973 w 848619"/>
                <a:gd name="connsiteY12" fmla="*/ 1007057 h 1027157"/>
                <a:gd name="connsiteX13" fmla="*/ 229901 w 848619"/>
                <a:gd name="connsiteY13" fmla="*/ 829625 h 1027157"/>
                <a:gd name="connsiteX14" fmla="*/ 127724 w 848619"/>
                <a:gd name="connsiteY14" fmla="*/ 657466 h 1027157"/>
                <a:gd name="connsiteX15" fmla="*/ 53675 w 848619"/>
                <a:gd name="connsiteY15" fmla="*/ 504673 h 1027157"/>
                <a:gd name="connsiteX16" fmla="*/ 15 w 848619"/>
                <a:gd name="connsiteY16" fmla="*/ 5 h 1027157"/>
                <a:gd name="connsiteX0" fmla="*/ 15 w 848619"/>
                <a:gd name="connsiteY0" fmla="*/ 5 h 1027157"/>
                <a:gd name="connsiteX1" fmla="*/ 411138 w 848619"/>
                <a:gd name="connsiteY1" fmla="*/ 182135 h 1027157"/>
                <a:gd name="connsiteX2" fmla="*/ 707069 w 848619"/>
                <a:gd name="connsiteY2" fmla="*/ 458570 h 1027157"/>
                <a:gd name="connsiteX3" fmla="*/ 847740 w 848619"/>
                <a:gd name="connsiteY3" fmla="*/ 690686 h 1027157"/>
                <a:gd name="connsiteX4" fmla="*/ 646744 w 848619"/>
                <a:gd name="connsiteY4" fmla="*/ 497562 h 1027157"/>
                <a:gd name="connsiteX5" fmla="*/ 431841 w 848619"/>
                <a:gd name="connsiteY5" fmla="*/ 344007 h 1027157"/>
                <a:gd name="connsiteX6" fmla="*/ 276765 w 848619"/>
                <a:gd name="connsiteY6" fmla="*/ 295490 h 1027157"/>
                <a:gd name="connsiteX7" fmla="*/ 121242 w 848619"/>
                <a:gd name="connsiteY7" fmla="*/ 381477 h 1027157"/>
                <a:gd name="connsiteX8" fmla="*/ 118199 w 848619"/>
                <a:gd name="connsiteY8" fmla="*/ 559671 h 1027157"/>
                <a:gd name="connsiteX9" fmla="*/ 248636 w 848619"/>
                <a:gd name="connsiteY9" fmla="*/ 781108 h 1027157"/>
                <a:gd name="connsiteX10" fmla="*/ 251050 w 848619"/>
                <a:gd name="connsiteY10" fmla="*/ 918210 h 1027157"/>
                <a:gd name="connsiteX11" fmla="*/ 219955 w 848619"/>
                <a:gd name="connsiteY11" fmla="*/ 1027157 h 1027157"/>
                <a:gd name="connsiteX12" fmla="*/ 186973 w 848619"/>
                <a:gd name="connsiteY12" fmla="*/ 1007057 h 1027157"/>
                <a:gd name="connsiteX13" fmla="*/ 229901 w 848619"/>
                <a:gd name="connsiteY13" fmla="*/ 829625 h 1027157"/>
                <a:gd name="connsiteX14" fmla="*/ 127724 w 848619"/>
                <a:gd name="connsiteY14" fmla="*/ 657466 h 1027157"/>
                <a:gd name="connsiteX15" fmla="*/ 53675 w 848619"/>
                <a:gd name="connsiteY15" fmla="*/ 504673 h 1027157"/>
                <a:gd name="connsiteX16" fmla="*/ 15 w 848619"/>
                <a:gd name="connsiteY16" fmla="*/ 5 h 1027157"/>
                <a:gd name="connsiteX0" fmla="*/ 14 w 851793"/>
                <a:gd name="connsiteY0" fmla="*/ 3 h 1065255"/>
                <a:gd name="connsiteX1" fmla="*/ 414312 w 851793"/>
                <a:gd name="connsiteY1" fmla="*/ 220233 h 1065255"/>
                <a:gd name="connsiteX2" fmla="*/ 710243 w 851793"/>
                <a:gd name="connsiteY2" fmla="*/ 496668 h 1065255"/>
                <a:gd name="connsiteX3" fmla="*/ 850914 w 851793"/>
                <a:gd name="connsiteY3" fmla="*/ 728784 h 1065255"/>
                <a:gd name="connsiteX4" fmla="*/ 649918 w 851793"/>
                <a:gd name="connsiteY4" fmla="*/ 535660 h 1065255"/>
                <a:gd name="connsiteX5" fmla="*/ 435015 w 851793"/>
                <a:gd name="connsiteY5" fmla="*/ 382105 h 1065255"/>
                <a:gd name="connsiteX6" fmla="*/ 279939 w 851793"/>
                <a:gd name="connsiteY6" fmla="*/ 333588 h 1065255"/>
                <a:gd name="connsiteX7" fmla="*/ 124416 w 851793"/>
                <a:gd name="connsiteY7" fmla="*/ 419575 h 1065255"/>
                <a:gd name="connsiteX8" fmla="*/ 121373 w 851793"/>
                <a:gd name="connsiteY8" fmla="*/ 597769 h 1065255"/>
                <a:gd name="connsiteX9" fmla="*/ 251810 w 851793"/>
                <a:gd name="connsiteY9" fmla="*/ 819206 h 1065255"/>
                <a:gd name="connsiteX10" fmla="*/ 254224 w 851793"/>
                <a:gd name="connsiteY10" fmla="*/ 956308 h 1065255"/>
                <a:gd name="connsiteX11" fmla="*/ 223129 w 851793"/>
                <a:gd name="connsiteY11" fmla="*/ 1065255 h 1065255"/>
                <a:gd name="connsiteX12" fmla="*/ 190147 w 851793"/>
                <a:gd name="connsiteY12" fmla="*/ 1045155 h 1065255"/>
                <a:gd name="connsiteX13" fmla="*/ 233075 w 851793"/>
                <a:gd name="connsiteY13" fmla="*/ 867723 h 1065255"/>
                <a:gd name="connsiteX14" fmla="*/ 130898 w 851793"/>
                <a:gd name="connsiteY14" fmla="*/ 695564 h 1065255"/>
                <a:gd name="connsiteX15" fmla="*/ 56849 w 851793"/>
                <a:gd name="connsiteY15" fmla="*/ 542771 h 1065255"/>
                <a:gd name="connsiteX16" fmla="*/ 14 w 851793"/>
                <a:gd name="connsiteY16" fmla="*/ 3 h 1065255"/>
                <a:gd name="connsiteX0" fmla="*/ 14 w 851758"/>
                <a:gd name="connsiteY0" fmla="*/ 4 h 1065256"/>
                <a:gd name="connsiteX1" fmla="*/ 436537 w 851758"/>
                <a:gd name="connsiteY1" fmla="*/ 194834 h 1065256"/>
                <a:gd name="connsiteX2" fmla="*/ 710243 w 851758"/>
                <a:gd name="connsiteY2" fmla="*/ 496669 h 1065256"/>
                <a:gd name="connsiteX3" fmla="*/ 850914 w 851758"/>
                <a:gd name="connsiteY3" fmla="*/ 728785 h 1065256"/>
                <a:gd name="connsiteX4" fmla="*/ 649918 w 851758"/>
                <a:gd name="connsiteY4" fmla="*/ 535661 h 1065256"/>
                <a:gd name="connsiteX5" fmla="*/ 435015 w 851758"/>
                <a:gd name="connsiteY5" fmla="*/ 382106 h 1065256"/>
                <a:gd name="connsiteX6" fmla="*/ 279939 w 851758"/>
                <a:gd name="connsiteY6" fmla="*/ 333589 h 1065256"/>
                <a:gd name="connsiteX7" fmla="*/ 124416 w 851758"/>
                <a:gd name="connsiteY7" fmla="*/ 419576 h 1065256"/>
                <a:gd name="connsiteX8" fmla="*/ 121373 w 851758"/>
                <a:gd name="connsiteY8" fmla="*/ 597770 h 1065256"/>
                <a:gd name="connsiteX9" fmla="*/ 251810 w 851758"/>
                <a:gd name="connsiteY9" fmla="*/ 819207 h 1065256"/>
                <a:gd name="connsiteX10" fmla="*/ 254224 w 851758"/>
                <a:gd name="connsiteY10" fmla="*/ 956309 h 1065256"/>
                <a:gd name="connsiteX11" fmla="*/ 223129 w 851758"/>
                <a:gd name="connsiteY11" fmla="*/ 1065256 h 1065256"/>
                <a:gd name="connsiteX12" fmla="*/ 190147 w 851758"/>
                <a:gd name="connsiteY12" fmla="*/ 1045156 h 1065256"/>
                <a:gd name="connsiteX13" fmla="*/ 233075 w 851758"/>
                <a:gd name="connsiteY13" fmla="*/ 867724 h 1065256"/>
                <a:gd name="connsiteX14" fmla="*/ 130898 w 851758"/>
                <a:gd name="connsiteY14" fmla="*/ 695565 h 1065256"/>
                <a:gd name="connsiteX15" fmla="*/ 56849 w 851758"/>
                <a:gd name="connsiteY15" fmla="*/ 542772 h 1065256"/>
                <a:gd name="connsiteX16" fmla="*/ 14 w 851758"/>
                <a:gd name="connsiteY16" fmla="*/ 4 h 1065256"/>
                <a:gd name="connsiteX0" fmla="*/ 14 w 853022"/>
                <a:gd name="connsiteY0" fmla="*/ 4 h 1065256"/>
                <a:gd name="connsiteX1" fmla="*/ 436537 w 853022"/>
                <a:gd name="connsiteY1" fmla="*/ 194834 h 1065256"/>
                <a:gd name="connsiteX2" fmla="*/ 735643 w 853022"/>
                <a:gd name="connsiteY2" fmla="*/ 493494 h 1065256"/>
                <a:gd name="connsiteX3" fmla="*/ 850914 w 853022"/>
                <a:gd name="connsiteY3" fmla="*/ 728785 h 1065256"/>
                <a:gd name="connsiteX4" fmla="*/ 649918 w 853022"/>
                <a:gd name="connsiteY4" fmla="*/ 535661 h 1065256"/>
                <a:gd name="connsiteX5" fmla="*/ 435015 w 853022"/>
                <a:gd name="connsiteY5" fmla="*/ 382106 h 1065256"/>
                <a:gd name="connsiteX6" fmla="*/ 279939 w 853022"/>
                <a:gd name="connsiteY6" fmla="*/ 333589 h 1065256"/>
                <a:gd name="connsiteX7" fmla="*/ 124416 w 853022"/>
                <a:gd name="connsiteY7" fmla="*/ 419576 h 1065256"/>
                <a:gd name="connsiteX8" fmla="*/ 121373 w 853022"/>
                <a:gd name="connsiteY8" fmla="*/ 597770 h 1065256"/>
                <a:gd name="connsiteX9" fmla="*/ 251810 w 853022"/>
                <a:gd name="connsiteY9" fmla="*/ 819207 h 1065256"/>
                <a:gd name="connsiteX10" fmla="*/ 254224 w 853022"/>
                <a:gd name="connsiteY10" fmla="*/ 956309 h 1065256"/>
                <a:gd name="connsiteX11" fmla="*/ 223129 w 853022"/>
                <a:gd name="connsiteY11" fmla="*/ 1065256 h 1065256"/>
                <a:gd name="connsiteX12" fmla="*/ 190147 w 853022"/>
                <a:gd name="connsiteY12" fmla="*/ 1045156 h 1065256"/>
                <a:gd name="connsiteX13" fmla="*/ 233075 w 853022"/>
                <a:gd name="connsiteY13" fmla="*/ 867724 h 1065256"/>
                <a:gd name="connsiteX14" fmla="*/ 130898 w 853022"/>
                <a:gd name="connsiteY14" fmla="*/ 695565 h 1065256"/>
                <a:gd name="connsiteX15" fmla="*/ 56849 w 853022"/>
                <a:gd name="connsiteY15" fmla="*/ 542772 h 1065256"/>
                <a:gd name="connsiteX16" fmla="*/ 14 w 853022"/>
                <a:gd name="connsiteY16" fmla="*/ 4 h 1065256"/>
                <a:gd name="connsiteX0" fmla="*/ 14 w 934554"/>
                <a:gd name="connsiteY0" fmla="*/ 4 h 1065256"/>
                <a:gd name="connsiteX1" fmla="*/ 436537 w 934554"/>
                <a:gd name="connsiteY1" fmla="*/ 194834 h 1065256"/>
                <a:gd name="connsiteX2" fmla="*/ 735643 w 934554"/>
                <a:gd name="connsiteY2" fmla="*/ 493494 h 1065256"/>
                <a:gd name="connsiteX3" fmla="*/ 933464 w 934554"/>
                <a:gd name="connsiteY3" fmla="*/ 792285 h 1065256"/>
                <a:gd name="connsiteX4" fmla="*/ 649918 w 934554"/>
                <a:gd name="connsiteY4" fmla="*/ 535661 h 1065256"/>
                <a:gd name="connsiteX5" fmla="*/ 435015 w 934554"/>
                <a:gd name="connsiteY5" fmla="*/ 382106 h 1065256"/>
                <a:gd name="connsiteX6" fmla="*/ 279939 w 934554"/>
                <a:gd name="connsiteY6" fmla="*/ 333589 h 1065256"/>
                <a:gd name="connsiteX7" fmla="*/ 124416 w 934554"/>
                <a:gd name="connsiteY7" fmla="*/ 419576 h 1065256"/>
                <a:gd name="connsiteX8" fmla="*/ 121373 w 934554"/>
                <a:gd name="connsiteY8" fmla="*/ 597770 h 1065256"/>
                <a:gd name="connsiteX9" fmla="*/ 251810 w 934554"/>
                <a:gd name="connsiteY9" fmla="*/ 819207 h 1065256"/>
                <a:gd name="connsiteX10" fmla="*/ 254224 w 934554"/>
                <a:gd name="connsiteY10" fmla="*/ 956309 h 1065256"/>
                <a:gd name="connsiteX11" fmla="*/ 223129 w 934554"/>
                <a:gd name="connsiteY11" fmla="*/ 1065256 h 1065256"/>
                <a:gd name="connsiteX12" fmla="*/ 190147 w 934554"/>
                <a:gd name="connsiteY12" fmla="*/ 1045156 h 1065256"/>
                <a:gd name="connsiteX13" fmla="*/ 233075 w 934554"/>
                <a:gd name="connsiteY13" fmla="*/ 867724 h 1065256"/>
                <a:gd name="connsiteX14" fmla="*/ 130898 w 934554"/>
                <a:gd name="connsiteY14" fmla="*/ 695565 h 1065256"/>
                <a:gd name="connsiteX15" fmla="*/ 56849 w 934554"/>
                <a:gd name="connsiteY15" fmla="*/ 542772 h 1065256"/>
                <a:gd name="connsiteX16" fmla="*/ 14 w 934554"/>
                <a:gd name="connsiteY16" fmla="*/ 4 h 1065256"/>
                <a:gd name="connsiteX0" fmla="*/ 14 w 931400"/>
                <a:gd name="connsiteY0" fmla="*/ 4 h 1065256"/>
                <a:gd name="connsiteX1" fmla="*/ 436537 w 931400"/>
                <a:gd name="connsiteY1" fmla="*/ 194834 h 1065256"/>
                <a:gd name="connsiteX2" fmla="*/ 735643 w 931400"/>
                <a:gd name="connsiteY2" fmla="*/ 493494 h 1065256"/>
                <a:gd name="connsiteX3" fmla="*/ 930289 w 931400"/>
                <a:gd name="connsiteY3" fmla="*/ 808160 h 1065256"/>
                <a:gd name="connsiteX4" fmla="*/ 649918 w 931400"/>
                <a:gd name="connsiteY4" fmla="*/ 535661 h 1065256"/>
                <a:gd name="connsiteX5" fmla="*/ 435015 w 931400"/>
                <a:gd name="connsiteY5" fmla="*/ 382106 h 1065256"/>
                <a:gd name="connsiteX6" fmla="*/ 279939 w 931400"/>
                <a:gd name="connsiteY6" fmla="*/ 333589 h 1065256"/>
                <a:gd name="connsiteX7" fmla="*/ 124416 w 931400"/>
                <a:gd name="connsiteY7" fmla="*/ 419576 h 1065256"/>
                <a:gd name="connsiteX8" fmla="*/ 121373 w 931400"/>
                <a:gd name="connsiteY8" fmla="*/ 597770 h 1065256"/>
                <a:gd name="connsiteX9" fmla="*/ 251810 w 931400"/>
                <a:gd name="connsiteY9" fmla="*/ 819207 h 1065256"/>
                <a:gd name="connsiteX10" fmla="*/ 254224 w 931400"/>
                <a:gd name="connsiteY10" fmla="*/ 956309 h 1065256"/>
                <a:gd name="connsiteX11" fmla="*/ 223129 w 931400"/>
                <a:gd name="connsiteY11" fmla="*/ 1065256 h 1065256"/>
                <a:gd name="connsiteX12" fmla="*/ 190147 w 931400"/>
                <a:gd name="connsiteY12" fmla="*/ 1045156 h 1065256"/>
                <a:gd name="connsiteX13" fmla="*/ 233075 w 931400"/>
                <a:gd name="connsiteY13" fmla="*/ 867724 h 1065256"/>
                <a:gd name="connsiteX14" fmla="*/ 130898 w 931400"/>
                <a:gd name="connsiteY14" fmla="*/ 695565 h 1065256"/>
                <a:gd name="connsiteX15" fmla="*/ 56849 w 931400"/>
                <a:gd name="connsiteY15" fmla="*/ 542772 h 1065256"/>
                <a:gd name="connsiteX16" fmla="*/ 14 w 931400"/>
                <a:gd name="connsiteY16" fmla="*/ 4 h 1065256"/>
                <a:gd name="connsiteX0" fmla="*/ 14 w 931400"/>
                <a:gd name="connsiteY0" fmla="*/ 4 h 1065256"/>
                <a:gd name="connsiteX1" fmla="*/ 436537 w 931400"/>
                <a:gd name="connsiteY1" fmla="*/ 194834 h 1065256"/>
                <a:gd name="connsiteX2" fmla="*/ 735643 w 931400"/>
                <a:gd name="connsiteY2" fmla="*/ 493494 h 1065256"/>
                <a:gd name="connsiteX3" fmla="*/ 930289 w 931400"/>
                <a:gd name="connsiteY3" fmla="*/ 808160 h 1065256"/>
                <a:gd name="connsiteX4" fmla="*/ 649918 w 931400"/>
                <a:gd name="connsiteY4" fmla="*/ 535661 h 1065256"/>
                <a:gd name="connsiteX5" fmla="*/ 435015 w 931400"/>
                <a:gd name="connsiteY5" fmla="*/ 382106 h 1065256"/>
                <a:gd name="connsiteX6" fmla="*/ 279939 w 931400"/>
                <a:gd name="connsiteY6" fmla="*/ 333589 h 1065256"/>
                <a:gd name="connsiteX7" fmla="*/ 124416 w 931400"/>
                <a:gd name="connsiteY7" fmla="*/ 419576 h 1065256"/>
                <a:gd name="connsiteX8" fmla="*/ 121373 w 931400"/>
                <a:gd name="connsiteY8" fmla="*/ 597770 h 1065256"/>
                <a:gd name="connsiteX9" fmla="*/ 251810 w 931400"/>
                <a:gd name="connsiteY9" fmla="*/ 819207 h 1065256"/>
                <a:gd name="connsiteX10" fmla="*/ 266924 w 931400"/>
                <a:gd name="connsiteY10" fmla="*/ 943609 h 1065256"/>
                <a:gd name="connsiteX11" fmla="*/ 223129 w 931400"/>
                <a:gd name="connsiteY11" fmla="*/ 1065256 h 1065256"/>
                <a:gd name="connsiteX12" fmla="*/ 190147 w 931400"/>
                <a:gd name="connsiteY12" fmla="*/ 1045156 h 1065256"/>
                <a:gd name="connsiteX13" fmla="*/ 233075 w 931400"/>
                <a:gd name="connsiteY13" fmla="*/ 867724 h 1065256"/>
                <a:gd name="connsiteX14" fmla="*/ 130898 w 931400"/>
                <a:gd name="connsiteY14" fmla="*/ 695565 h 1065256"/>
                <a:gd name="connsiteX15" fmla="*/ 56849 w 931400"/>
                <a:gd name="connsiteY15" fmla="*/ 542772 h 1065256"/>
                <a:gd name="connsiteX16" fmla="*/ 14 w 931400"/>
                <a:gd name="connsiteY16" fmla="*/ 4 h 106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1400" h="1065256">
                  <a:moveTo>
                    <a:pt x="14" y="4"/>
                  </a:moveTo>
                  <a:cubicBezTo>
                    <a:pt x="86579" y="-836"/>
                    <a:pt x="313932" y="112586"/>
                    <a:pt x="436537" y="194834"/>
                  </a:cubicBezTo>
                  <a:cubicBezTo>
                    <a:pt x="559142" y="277082"/>
                    <a:pt x="653351" y="391273"/>
                    <a:pt x="735643" y="493494"/>
                  </a:cubicBezTo>
                  <a:cubicBezTo>
                    <a:pt x="817935" y="595715"/>
                    <a:pt x="944576" y="801132"/>
                    <a:pt x="930289" y="808160"/>
                  </a:cubicBezTo>
                  <a:cubicBezTo>
                    <a:pt x="916002" y="815188"/>
                    <a:pt x="732464" y="606670"/>
                    <a:pt x="649918" y="535661"/>
                  </a:cubicBezTo>
                  <a:cubicBezTo>
                    <a:pt x="567372" y="464652"/>
                    <a:pt x="496678" y="415785"/>
                    <a:pt x="435015" y="382106"/>
                  </a:cubicBezTo>
                  <a:cubicBezTo>
                    <a:pt x="373352" y="348427"/>
                    <a:pt x="331706" y="327344"/>
                    <a:pt x="279939" y="333589"/>
                  </a:cubicBezTo>
                  <a:cubicBezTo>
                    <a:pt x="228172" y="339834"/>
                    <a:pt x="150844" y="375546"/>
                    <a:pt x="124416" y="419576"/>
                  </a:cubicBezTo>
                  <a:cubicBezTo>
                    <a:pt x="97988" y="463606"/>
                    <a:pt x="100141" y="531165"/>
                    <a:pt x="121373" y="597770"/>
                  </a:cubicBezTo>
                  <a:cubicBezTo>
                    <a:pt x="142605" y="664375"/>
                    <a:pt x="227551" y="761567"/>
                    <a:pt x="251810" y="819207"/>
                  </a:cubicBezTo>
                  <a:cubicBezTo>
                    <a:pt x="276069" y="876847"/>
                    <a:pt x="271704" y="902601"/>
                    <a:pt x="266924" y="943609"/>
                  </a:cubicBezTo>
                  <a:cubicBezTo>
                    <a:pt x="262144" y="984617"/>
                    <a:pt x="250213" y="994886"/>
                    <a:pt x="223129" y="1065256"/>
                  </a:cubicBezTo>
                  <a:cubicBezTo>
                    <a:pt x="192870" y="1056251"/>
                    <a:pt x="202777" y="1053736"/>
                    <a:pt x="190147" y="1045156"/>
                  </a:cubicBezTo>
                  <a:cubicBezTo>
                    <a:pt x="218792" y="992126"/>
                    <a:pt x="242950" y="925989"/>
                    <a:pt x="233075" y="867724"/>
                  </a:cubicBezTo>
                  <a:cubicBezTo>
                    <a:pt x="223200" y="809459"/>
                    <a:pt x="130898" y="695565"/>
                    <a:pt x="130898" y="695565"/>
                  </a:cubicBezTo>
                  <a:cubicBezTo>
                    <a:pt x="99410" y="641406"/>
                    <a:pt x="78663" y="658699"/>
                    <a:pt x="56849" y="542772"/>
                  </a:cubicBezTo>
                  <a:cubicBezTo>
                    <a:pt x="35035" y="426845"/>
                    <a:pt x="-826" y="96094"/>
                    <a:pt x="14" y="4"/>
                  </a:cubicBezTo>
                  <a:close/>
                </a:path>
              </a:pathLst>
            </a:custGeom>
            <a:gradFill flip="none" rotWithShape="1">
              <a:gsLst>
                <a:gs pos="50000">
                  <a:srgbClr val="ECD0D2"/>
                </a:gs>
                <a:gs pos="0">
                  <a:srgbClr val="916C74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189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27" name="Freeform 242">
              <a:extLst>
                <a:ext uri="{FF2B5EF4-FFF2-40B4-BE49-F238E27FC236}">
                  <a16:creationId xmlns:a16="http://schemas.microsoft.com/office/drawing/2014/main" id="{1784F802-F680-4534-873F-7293D26E71E1}"/>
                </a:ext>
              </a:extLst>
            </p:cNvPr>
            <p:cNvSpPr/>
            <p:nvPr/>
          </p:nvSpPr>
          <p:spPr>
            <a:xfrm>
              <a:off x="6178723" y="2015412"/>
              <a:ext cx="215136" cy="97568"/>
            </a:xfrm>
            <a:custGeom>
              <a:avLst/>
              <a:gdLst>
                <a:gd name="connsiteX0" fmla="*/ 536619 w 609110"/>
                <a:gd name="connsiteY0" fmla="*/ 1424 h 573534"/>
                <a:gd name="connsiteX1" fmla="*/ 604632 w 609110"/>
                <a:gd name="connsiteY1" fmla="*/ 122337 h 573534"/>
                <a:gd name="connsiteX2" fmla="*/ 589518 w 609110"/>
                <a:gd name="connsiteY2" fmla="*/ 265920 h 573534"/>
                <a:gd name="connsiteX3" fmla="*/ 483719 w 609110"/>
                <a:gd name="connsiteY3" fmla="*/ 432175 h 573534"/>
                <a:gd name="connsiteX4" fmla="*/ 415706 w 609110"/>
                <a:gd name="connsiteY4" fmla="*/ 447289 h 573534"/>
                <a:gd name="connsiteX5" fmla="*/ 385478 w 609110"/>
                <a:gd name="connsiteY5" fmla="*/ 394390 h 573534"/>
                <a:gd name="connsiteX6" fmla="*/ 370364 w 609110"/>
                <a:gd name="connsiteY6" fmla="*/ 462403 h 573534"/>
                <a:gd name="connsiteX7" fmla="*/ 226781 w 609110"/>
                <a:gd name="connsiteY7" fmla="*/ 568201 h 573534"/>
                <a:gd name="connsiteX8" fmla="*/ 120982 w 609110"/>
                <a:gd name="connsiteY8" fmla="*/ 545530 h 573534"/>
                <a:gd name="connsiteX9" fmla="*/ 70 w 609110"/>
                <a:gd name="connsiteY9" fmla="*/ 439732 h 573534"/>
                <a:gd name="connsiteX10" fmla="*/ 105868 w 609110"/>
                <a:gd name="connsiteY10" fmla="*/ 492631 h 573534"/>
                <a:gd name="connsiteX11" fmla="*/ 257009 w 609110"/>
                <a:gd name="connsiteY11" fmla="*/ 500188 h 573534"/>
                <a:gd name="connsiteX12" fmla="*/ 377921 w 609110"/>
                <a:gd name="connsiteY12" fmla="*/ 417061 h 573534"/>
                <a:gd name="connsiteX13" fmla="*/ 393035 w 609110"/>
                <a:gd name="connsiteY13" fmla="*/ 333933 h 573534"/>
                <a:gd name="connsiteX14" fmla="*/ 498833 w 609110"/>
                <a:gd name="connsiteY14" fmla="*/ 318819 h 573534"/>
                <a:gd name="connsiteX15" fmla="*/ 566847 w 609110"/>
                <a:gd name="connsiteY15" fmla="*/ 205464 h 573534"/>
                <a:gd name="connsiteX16" fmla="*/ 536619 w 609110"/>
                <a:gd name="connsiteY16" fmla="*/ 1424 h 573534"/>
                <a:gd name="connsiteX0" fmla="*/ 511219 w 610991"/>
                <a:gd name="connsiteY0" fmla="*/ 1463 h 570398"/>
                <a:gd name="connsiteX1" fmla="*/ 604632 w 610991"/>
                <a:gd name="connsiteY1" fmla="*/ 119201 h 570398"/>
                <a:gd name="connsiteX2" fmla="*/ 589518 w 610991"/>
                <a:gd name="connsiteY2" fmla="*/ 262784 h 570398"/>
                <a:gd name="connsiteX3" fmla="*/ 483719 w 610991"/>
                <a:gd name="connsiteY3" fmla="*/ 429039 h 570398"/>
                <a:gd name="connsiteX4" fmla="*/ 415706 w 610991"/>
                <a:gd name="connsiteY4" fmla="*/ 444153 h 570398"/>
                <a:gd name="connsiteX5" fmla="*/ 385478 w 610991"/>
                <a:gd name="connsiteY5" fmla="*/ 391254 h 570398"/>
                <a:gd name="connsiteX6" fmla="*/ 370364 w 610991"/>
                <a:gd name="connsiteY6" fmla="*/ 459267 h 570398"/>
                <a:gd name="connsiteX7" fmla="*/ 226781 w 610991"/>
                <a:gd name="connsiteY7" fmla="*/ 565065 h 570398"/>
                <a:gd name="connsiteX8" fmla="*/ 120982 w 610991"/>
                <a:gd name="connsiteY8" fmla="*/ 542394 h 570398"/>
                <a:gd name="connsiteX9" fmla="*/ 70 w 610991"/>
                <a:gd name="connsiteY9" fmla="*/ 436596 h 570398"/>
                <a:gd name="connsiteX10" fmla="*/ 105868 w 610991"/>
                <a:gd name="connsiteY10" fmla="*/ 489495 h 570398"/>
                <a:gd name="connsiteX11" fmla="*/ 257009 w 610991"/>
                <a:gd name="connsiteY11" fmla="*/ 497052 h 570398"/>
                <a:gd name="connsiteX12" fmla="*/ 377921 w 610991"/>
                <a:gd name="connsiteY12" fmla="*/ 413925 h 570398"/>
                <a:gd name="connsiteX13" fmla="*/ 393035 w 610991"/>
                <a:gd name="connsiteY13" fmla="*/ 330797 h 570398"/>
                <a:gd name="connsiteX14" fmla="*/ 498833 w 610991"/>
                <a:gd name="connsiteY14" fmla="*/ 315683 h 570398"/>
                <a:gd name="connsiteX15" fmla="*/ 566847 w 610991"/>
                <a:gd name="connsiteY15" fmla="*/ 202328 h 570398"/>
                <a:gd name="connsiteX16" fmla="*/ 511219 w 610991"/>
                <a:gd name="connsiteY16" fmla="*/ 1463 h 570398"/>
                <a:gd name="connsiteX0" fmla="*/ 511219 w 610991"/>
                <a:gd name="connsiteY0" fmla="*/ 4830 h 573765"/>
                <a:gd name="connsiteX1" fmla="*/ 604632 w 610991"/>
                <a:gd name="connsiteY1" fmla="*/ 122568 h 573765"/>
                <a:gd name="connsiteX2" fmla="*/ 589518 w 610991"/>
                <a:gd name="connsiteY2" fmla="*/ 266151 h 573765"/>
                <a:gd name="connsiteX3" fmla="*/ 483719 w 610991"/>
                <a:gd name="connsiteY3" fmla="*/ 432406 h 573765"/>
                <a:gd name="connsiteX4" fmla="*/ 415706 w 610991"/>
                <a:gd name="connsiteY4" fmla="*/ 447520 h 573765"/>
                <a:gd name="connsiteX5" fmla="*/ 385478 w 610991"/>
                <a:gd name="connsiteY5" fmla="*/ 394621 h 573765"/>
                <a:gd name="connsiteX6" fmla="*/ 370364 w 610991"/>
                <a:gd name="connsiteY6" fmla="*/ 462634 h 573765"/>
                <a:gd name="connsiteX7" fmla="*/ 226781 w 610991"/>
                <a:gd name="connsiteY7" fmla="*/ 568432 h 573765"/>
                <a:gd name="connsiteX8" fmla="*/ 120982 w 610991"/>
                <a:gd name="connsiteY8" fmla="*/ 545761 h 573765"/>
                <a:gd name="connsiteX9" fmla="*/ 70 w 610991"/>
                <a:gd name="connsiteY9" fmla="*/ 439963 h 573765"/>
                <a:gd name="connsiteX10" fmla="*/ 105868 w 610991"/>
                <a:gd name="connsiteY10" fmla="*/ 492862 h 573765"/>
                <a:gd name="connsiteX11" fmla="*/ 257009 w 610991"/>
                <a:gd name="connsiteY11" fmla="*/ 500419 h 573765"/>
                <a:gd name="connsiteX12" fmla="*/ 377921 w 610991"/>
                <a:gd name="connsiteY12" fmla="*/ 417292 h 573765"/>
                <a:gd name="connsiteX13" fmla="*/ 393035 w 610991"/>
                <a:gd name="connsiteY13" fmla="*/ 334164 h 573765"/>
                <a:gd name="connsiteX14" fmla="*/ 498833 w 610991"/>
                <a:gd name="connsiteY14" fmla="*/ 319050 h 573765"/>
                <a:gd name="connsiteX15" fmla="*/ 566847 w 610991"/>
                <a:gd name="connsiteY15" fmla="*/ 205695 h 573765"/>
                <a:gd name="connsiteX16" fmla="*/ 511219 w 610991"/>
                <a:gd name="connsiteY16" fmla="*/ 4830 h 573765"/>
                <a:gd name="connsiteX0" fmla="*/ 511219 w 610991"/>
                <a:gd name="connsiteY0" fmla="*/ 4830 h 573765"/>
                <a:gd name="connsiteX1" fmla="*/ 604632 w 610991"/>
                <a:gd name="connsiteY1" fmla="*/ 122568 h 573765"/>
                <a:gd name="connsiteX2" fmla="*/ 589518 w 610991"/>
                <a:gd name="connsiteY2" fmla="*/ 266151 h 573765"/>
                <a:gd name="connsiteX3" fmla="*/ 483719 w 610991"/>
                <a:gd name="connsiteY3" fmla="*/ 432406 h 573765"/>
                <a:gd name="connsiteX4" fmla="*/ 415706 w 610991"/>
                <a:gd name="connsiteY4" fmla="*/ 447520 h 573765"/>
                <a:gd name="connsiteX5" fmla="*/ 385478 w 610991"/>
                <a:gd name="connsiteY5" fmla="*/ 394621 h 573765"/>
                <a:gd name="connsiteX6" fmla="*/ 370364 w 610991"/>
                <a:gd name="connsiteY6" fmla="*/ 462634 h 573765"/>
                <a:gd name="connsiteX7" fmla="*/ 226781 w 610991"/>
                <a:gd name="connsiteY7" fmla="*/ 568432 h 573765"/>
                <a:gd name="connsiteX8" fmla="*/ 120982 w 610991"/>
                <a:gd name="connsiteY8" fmla="*/ 545761 h 573765"/>
                <a:gd name="connsiteX9" fmla="*/ 70 w 610991"/>
                <a:gd name="connsiteY9" fmla="*/ 439963 h 573765"/>
                <a:gd name="connsiteX10" fmla="*/ 105868 w 610991"/>
                <a:gd name="connsiteY10" fmla="*/ 492862 h 573765"/>
                <a:gd name="connsiteX11" fmla="*/ 257009 w 610991"/>
                <a:gd name="connsiteY11" fmla="*/ 500419 h 573765"/>
                <a:gd name="connsiteX12" fmla="*/ 377921 w 610991"/>
                <a:gd name="connsiteY12" fmla="*/ 417292 h 573765"/>
                <a:gd name="connsiteX13" fmla="*/ 393035 w 610991"/>
                <a:gd name="connsiteY13" fmla="*/ 334164 h 573765"/>
                <a:gd name="connsiteX14" fmla="*/ 498833 w 610991"/>
                <a:gd name="connsiteY14" fmla="*/ 319050 h 573765"/>
                <a:gd name="connsiteX15" fmla="*/ 566847 w 610991"/>
                <a:gd name="connsiteY15" fmla="*/ 205695 h 573765"/>
                <a:gd name="connsiteX16" fmla="*/ 511219 w 610991"/>
                <a:gd name="connsiteY16" fmla="*/ 4830 h 573765"/>
                <a:gd name="connsiteX0" fmla="*/ 511219 w 610991"/>
                <a:gd name="connsiteY0" fmla="*/ 0 h 568935"/>
                <a:gd name="connsiteX1" fmla="*/ 604632 w 610991"/>
                <a:gd name="connsiteY1" fmla="*/ 11773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1773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4948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49488 h 568935"/>
                <a:gd name="connsiteX2" fmla="*/ 589518 w 610991"/>
                <a:gd name="connsiteY2" fmla="*/ 2867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15706 w 609506"/>
                <a:gd name="connsiteY4" fmla="*/ 442690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93035 w 609506"/>
                <a:gd name="connsiteY13" fmla="*/ 32933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93035 w 609506"/>
                <a:gd name="connsiteY13" fmla="*/ 32933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89860 w 609506"/>
                <a:gd name="connsiteY13" fmla="*/ 34838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89860 w 609506"/>
                <a:gd name="connsiteY12" fmla="*/ 348384 h 568935"/>
                <a:gd name="connsiteX13" fmla="*/ 498833 w 609506"/>
                <a:gd name="connsiteY13" fmla="*/ 314220 h 568935"/>
                <a:gd name="connsiteX14" fmla="*/ 566847 w 609506"/>
                <a:gd name="connsiteY14" fmla="*/ 200865 h 568935"/>
                <a:gd name="connsiteX15" fmla="*/ 511219 w 609506"/>
                <a:gd name="connsiteY15" fmla="*/ 0 h 568935"/>
                <a:gd name="connsiteX0" fmla="*/ 514391 w 612678"/>
                <a:gd name="connsiteY0" fmla="*/ 0 h 569864"/>
                <a:gd name="connsiteX1" fmla="*/ 607804 w 612678"/>
                <a:gd name="connsiteY1" fmla="*/ 149488 h 569864"/>
                <a:gd name="connsiteX2" fmla="*/ 592690 w 612678"/>
                <a:gd name="connsiteY2" fmla="*/ 286721 h 569864"/>
                <a:gd name="connsiteX3" fmla="*/ 534516 w 612678"/>
                <a:gd name="connsiteY3" fmla="*/ 379951 h 569864"/>
                <a:gd name="connsiteX4" fmla="*/ 456978 w 612678"/>
                <a:gd name="connsiteY4" fmla="*/ 433165 h 569864"/>
                <a:gd name="connsiteX5" fmla="*/ 388650 w 612678"/>
                <a:gd name="connsiteY5" fmla="*/ 389791 h 569864"/>
                <a:gd name="connsiteX6" fmla="*/ 373536 w 612678"/>
                <a:gd name="connsiteY6" fmla="*/ 457804 h 569864"/>
                <a:gd name="connsiteX7" fmla="*/ 229953 w 612678"/>
                <a:gd name="connsiteY7" fmla="*/ 563602 h 569864"/>
                <a:gd name="connsiteX8" fmla="*/ 124154 w 612678"/>
                <a:gd name="connsiteY8" fmla="*/ 540931 h 569864"/>
                <a:gd name="connsiteX9" fmla="*/ 67 w 612678"/>
                <a:gd name="connsiteY9" fmla="*/ 403383 h 569864"/>
                <a:gd name="connsiteX10" fmla="*/ 109040 w 612678"/>
                <a:gd name="connsiteY10" fmla="*/ 488032 h 569864"/>
                <a:gd name="connsiteX11" fmla="*/ 260181 w 612678"/>
                <a:gd name="connsiteY11" fmla="*/ 495589 h 569864"/>
                <a:gd name="connsiteX12" fmla="*/ 393032 w 612678"/>
                <a:gd name="connsiteY12" fmla="*/ 348384 h 569864"/>
                <a:gd name="connsiteX13" fmla="*/ 502005 w 612678"/>
                <a:gd name="connsiteY13" fmla="*/ 314220 h 569864"/>
                <a:gd name="connsiteX14" fmla="*/ 570019 w 612678"/>
                <a:gd name="connsiteY14" fmla="*/ 200865 h 569864"/>
                <a:gd name="connsiteX15" fmla="*/ 514391 w 612678"/>
                <a:gd name="connsiteY15" fmla="*/ 0 h 569864"/>
                <a:gd name="connsiteX0" fmla="*/ 523910 w 622197"/>
                <a:gd name="connsiteY0" fmla="*/ 0 h 568470"/>
                <a:gd name="connsiteX1" fmla="*/ 617323 w 622197"/>
                <a:gd name="connsiteY1" fmla="*/ 149488 h 568470"/>
                <a:gd name="connsiteX2" fmla="*/ 602209 w 622197"/>
                <a:gd name="connsiteY2" fmla="*/ 286721 h 568470"/>
                <a:gd name="connsiteX3" fmla="*/ 544035 w 622197"/>
                <a:gd name="connsiteY3" fmla="*/ 379951 h 568470"/>
                <a:gd name="connsiteX4" fmla="*/ 466497 w 622197"/>
                <a:gd name="connsiteY4" fmla="*/ 433165 h 568470"/>
                <a:gd name="connsiteX5" fmla="*/ 398169 w 622197"/>
                <a:gd name="connsiteY5" fmla="*/ 389791 h 568470"/>
                <a:gd name="connsiteX6" fmla="*/ 383055 w 622197"/>
                <a:gd name="connsiteY6" fmla="*/ 457804 h 568470"/>
                <a:gd name="connsiteX7" fmla="*/ 239472 w 622197"/>
                <a:gd name="connsiteY7" fmla="*/ 563602 h 568470"/>
                <a:gd name="connsiteX8" fmla="*/ 133673 w 622197"/>
                <a:gd name="connsiteY8" fmla="*/ 540931 h 568470"/>
                <a:gd name="connsiteX9" fmla="*/ 61 w 622197"/>
                <a:gd name="connsiteY9" fmla="*/ 454183 h 568470"/>
                <a:gd name="connsiteX10" fmla="*/ 118559 w 622197"/>
                <a:gd name="connsiteY10" fmla="*/ 488032 h 568470"/>
                <a:gd name="connsiteX11" fmla="*/ 269700 w 622197"/>
                <a:gd name="connsiteY11" fmla="*/ 495589 h 568470"/>
                <a:gd name="connsiteX12" fmla="*/ 402551 w 622197"/>
                <a:gd name="connsiteY12" fmla="*/ 348384 h 568470"/>
                <a:gd name="connsiteX13" fmla="*/ 511524 w 622197"/>
                <a:gd name="connsiteY13" fmla="*/ 314220 h 568470"/>
                <a:gd name="connsiteX14" fmla="*/ 579538 w 622197"/>
                <a:gd name="connsiteY14" fmla="*/ 200865 h 568470"/>
                <a:gd name="connsiteX15" fmla="*/ 523910 w 622197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7130 w 625417"/>
                <a:gd name="connsiteY0" fmla="*/ 0 h 570407"/>
                <a:gd name="connsiteX1" fmla="*/ 620543 w 625417"/>
                <a:gd name="connsiteY1" fmla="*/ 149488 h 570407"/>
                <a:gd name="connsiteX2" fmla="*/ 605429 w 625417"/>
                <a:gd name="connsiteY2" fmla="*/ 286721 h 570407"/>
                <a:gd name="connsiteX3" fmla="*/ 547255 w 625417"/>
                <a:gd name="connsiteY3" fmla="*/ 379951 h 570407"/>
                <a:gd name="connsiteX4" fmla="*/ 469717 w 625417"/>
                <a:gd name="connsiteY4" fmla="*/ 433165 h 570407"/>
                <a:gd name="connsiteX5" fmla="*/ 401389 w 625417"/>
                <a:gd name="connsiteY5" fmla="*/ 389791 h 570407"/>
                <a:gd name="connsiteX6" fmla="*/ 386275 w 625417"/>
                <a:gd name="connsiteY6" fmla="*/ 457804 h 570407"/>
                <a:gd name="connsiteX7" fmla="*/ 242692 w 625417"/>
                <a:gd name="connsiteY7" fmla="*/ 563602 h 570407"/>
                <a:gd name="connsiteX8" fmla="*/ 136893 w 625417"/>
                <a:gd name="connsiteY8" fmla="*/ 540931 h 570407"/>
                <a:gd name="connsiteX9" fmla="*/ 106 w 625417"/>
                <a:gd name="connsiteY9" fmla="*/ 387508 h 570407"/>
                <a:gd name="connsiteX10" fmla="*/ 121779 w 625417"/>
                <a:gd name="connsiteY10" fmla="*/ 488032 h 570407"/>
                <a:gd name="connsiteX11" fmla="*/ 272920 w 625417"/>
                <a:gd name="connsiteY11" fmla="*/ 495589 h 570407"/>
                <a:gd name="connsiteX12" fmla="*/ 405771 w 625417"/>
                <a:gd name="connsiteY12" fmla="*/ 348384 h 570407"/>
                <a:gd name="connsiteX13" fmla="*/ 514744 w 625417"/>
                <a:gd name="connsiteY13" fmla="*/ 314220 h 570407"/>
                <a:gd name="connsiteX14" fmla="*/ 582758 w 625417"/>
                <a:gd name="connsiteY14" fmla="*/ 200865 h 570407"/>
                <a:gd name="connsiteX15" fmla="*/ 527130 w 625417"/>
                <a:gd name="connsiteY15" fmla="*/ 0 h 570407"/>
                <a:gd name="connsiteX0" fmla="*/ 527130 w 625417"/>
                <a:gd name="connsiteY0" fmla="*/ 0 h 570407"/>
                <a:gd name="connsiteX1" fmla="*/ 620543 w 625417"/>
                <a:gd name="connsiteY1" fmla="*/ 149488 h 570407"/>
                <a:gd name="connsiteX2" fmla="*/ 605429 w 625417"/>
                <a:gd name="connsiteY2" fmla="*/ 286721 h 570407"/>
                <a:gd name="connsiteX3" fmla="*/ 547255 w 625417"/>
                <a:gd name="connsiteY3" fmla="*/ 379951 h 570407"/>
                <a:gd name="connsiteX4" fmla="*/ 469717 w 625417"/>
                <a:gd name="connsiteY4" fmla="*/ 433165 h 570407"/>
                <a:gd name="connsiteX5" fmla="*/ 401389 w 625417"/>
                <a:gd name="connsiteY5" fmla="*/ 389791 h 570407"/>
                <a:gd name="connsiteX6" fmla="*/ 386275 w 625417"/>
                <a:gd name="connsiteY6" fmla="*/ 457804 h 570407"/>
                <a:gd name="connsiteX7" fmla="*/ 242692 w 625417"/>
                <a:gd name="connsiteY7" fmla="*/ 563602 h 570407"/>
                <a:gd name="connsiteX8" fmla="*/ 136893 w 625417"/>
                <a:gd name="connsiteY8" fmla="*/ 540931 h 570407"/>
                <a:gd name="connsiteX9" fmla="*/ 106 w 625417"/>
                <a:gd name="connsiteY9" fmla="*/ 387508 h 570407"/>
                <a:gd name="connsiteX10" fmla="*/ 121779 w 625417"/>
                <a:gd name="connsiteY10" fmla="*/ 488032 h 570407"/>
                <a:gd name="connsiteX11" fmla="*/ 272920 w 625417"/>
                <a:gd name="connsiteY11" fmla="*/ 495589 h 570407"/>
                <a:gd name="connsiteX12" fmla="*/ 405771 w 625417"/>
                <a:gd name="connsiteY12" fmla="*/ 348384 h 570407"/>
                <a:gd name="connsiteX13" fmla="*/ 514744 w 625417"/>
                <a:gd name="connsiteY13" fmla="*/ 314220 h 570407"/>
                <a:gd name="connsiteX14" fmla="*/ 582758 w 625417"/>
                <a:gd name="connsiteY14" fmla="*/ 200865 h 570407"/>
                <a:gd name="connsiteX15" fmla="*/ 527130 w 625417"/>
                <a:gd name="connsiteY15" fmla="*/ 0 h 570407"/>
                <a:gd name="connsiteX0" fmla="*/ 527024 w 625311"/>
                <a:gd name="connsiteY0" fmla="*/ 0 h 570407"/>
                <a:gd name="connsiteX1" fmla="*/ 620437 w 625311"/>
                <a:gd name="connsiteY1" fmla="*/ 149488 h 570407"/>
                <a:gd name="connsiteX2" fmla="*/ 605323 w 625311"/>
                <a:gd name="connsiteY2" fmla="*/ 286721 h 570407"/>
                <a:gd name="connsiteX3" fmla="*/ 547149 w 625311"/>
                <a:gd name="connsiteY3" fmla="*/ 379951 h 570407"/>
                <a:gd name="connsiteX4" fmla="*/ 469611 w 625311"/>
                <a:gd name="connsiteY4" fmla="*/ 433165 h 570407"/>
                <a:gd name="connsiteX5" fmla="*/ 401283 w 625311"/>
                <a:gd name="connsiteY5" fmla="*/ 389791 h 570407"/>
                <a:gd name="connsiteX6" fmla="*/ 386169 w 625311"/>
                <a:gd name="connsiteY6" fmla="*/ 457804 h 570407"/>
                <a:gd name="connsiteX7" fmla="*/ 242586 w 625311"/>
                <a:gd name="connsiteY7" fmla="*/ 563602 h 570407"/>
                <a:gd name="connsiteX8" fmla="*/ 136787 w 625311"/>
                <a:gd name="connsiteY8" fmla="*/ 540931 h 570407"/>
                <a:gd name="connsiteX9" fmla="*/ 0 w 625311"/>
                <a:gd name="connsiteY9" fmla="*/ 387508 h 570407"/>
                <a:gd name="connsiteX10" fmla="*/ 121673 w 625311"/>
                <a:gd name="connsiteY10" fmla="*/ 488032 h 570407"/>
                <a:gd name="connsiteX11" fmla="*/ 272814 w 625311"/>
                <a:gd name="connsiteY11" fmla="*/ 495589 h 570407"/>
                <a:gd name="connsiteX12" fmla="*/ 405665 w 625311"/>
                <a:gd name="connsiteY12" fmla="*/ 348384 h 570407"/>
                <a:gd name="connsiteX13" fmla="*/ 514638 w 625311"/>
                <a:gd name="connsiteY13" fmla="*/ 314220 h 570407"/>
                <a:gd name="connsiteX14" fmla="*/ 582652 w 625311"/>
                <a:gd name="connsiteY14" fmla="*/ 200865 h 570407"/>
                <a:gd name="connsiteX15" fmla="*/ 527024 w 625311"/>
                <a:gd name="connsiteY15" fmla="*/ 0 h 57040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380265 w 625311"/>
                <a:gd name="connsiteY12" fmla="*/ 34203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380265 w 625311"/>
                <a:gd name="connsiteY12" fmla="*/ 34203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11149 w 609436"/>
                <a:gd name="connsiteY0" fmla="*/ 0 h 564122"/>
                <a:gd name="connsiteX1" fmla="*/ 604562 w 609436"/>
                <a:gd name="connsiteY1" fmla="*/ 149488 h 564122"/>
                <a:gd name="connsiteX2" fmla="*/ 589448 w 609436"/>
                <a:gd name="connsiteY2" fmla="*/ 286721 h 564122"/>
                <a:gd name="connsiteX3" fmla="*/ 531274 w 609436"/>
                <a:gd name="connsiteY3" fmla="*/ 379951 h 564122"/>
                <a:gd name="connsiteX4" fmla="*/ 472786 w 609436"/>
                <a:gd name="connsiteY4" fmla="*/ 420465 h 564122"/>
                <a:gd name="connsiteX5" fmla="*/ 385408 w 609436"/>
                <a:gd name="connsiteY5" fmla="*/ 389791 h 564122"/>
                <a:gd name="connsiteX6" fmla="*/ 357594 w 609436"/>
                <a:gd name="connsiteY6" fmla="*/ 483204 h 564122"/>
                <a:gd name="connsiteX7" fmla="*/ 264811 w 609436"/>
                <a:gd name="connsiteY7" fmla="*/ 557252 h 564122"/>
                <a:gd name="connsiteX8" fmla="*/ 120912 w 609436"/>
                <a:gd name="connsiteY8" fmla="*/ 540931 h 564122"/>
                <a:gd name="connsiteX9" fmla="*/ 0 w 609436"/>
                <a:gd name="connsiteY9" fmla="*/ 381158 h 564122"/>
                <a:gd name="connsiteX10" fmla="*/ 105798 w 609436"/>
                <a:gd name="connsiteY10" fmla="*/ 488032 h 564122"/>
                <a:gd name="connsiteX11" fmla="*/ 256939 w 609436"/>
                <a:gd name="connsiteY11" fmla="*/ 495589 h 564122"/>
                <a:gd name="connsiteX12" fmla="*/ 364390 w 609436"/>
                <a:gd name="connsiteY12" fmla="*/ 342034 h 564122"/>
                <a:gd name="connsiteX13" fmla="*/ 498763 w 609436"/>
                <a:gd name="connsiteY13" fmla="*/ 314220 h 564122"/>
                <a:gd name="connsiteX14" fmla="*/ 566777 w 609436"/>
                <a:gd name="connsiteY14" fmla="*/ 200865 h 564122"/>
                <a:gd name="connsiteX15" fmla="*/ 511149 w 609436"/>
                <a:gd name="connsiteY15" fmla="*/ 0 h 564122"/>
                <a:gd name="connsiteX0" fmla="*/ 511149 w 609436"/>
                <a:gd name="connsiteY0" fmla="*/ 0 h 564122"/>
                <a:gd name="connsiteX1" fmla="*/ 604562 w 609436"/>
                <a:gd name="connsiteY1" fmla="*/ 149488 h 564122"/>
                <a:gd name="connsiteX2" fmla="*/ 589448 w 609436"/>
                <a:gd name="connsiteY2" fmla="*/ 286721 h 564122"/>
                <a:gd name="connsiteX3" fmla="*/ 531274 w 609436"/>
                <a:gd name="connsiteY3" fmla="*/ 379951 h 564122"/>
                <a:gd name="connsiteX4" fmla="*/ 472786 w 609436"/>
                <a:gd name="connsiteY4" fmla="*/ 420465 h 564122"/>
                <a:gd name="connsiteX5" fmla="*/ 385408 w 609436"/>
                <a:gd name="connsiteY5" fmla="*/ 389791 h 564122"/>
                <a:gd name="connsiteX6" fmla="*/ 357594 w 609436"/>
                <a:gd name="connsiteY6" fmla="*/ 483204 h 564122"/>
                <a:gd name="connsiteX7" fmla="*/ 264811 w 609436"/>
                <a:gd name="connsiteY7" fmla="*/ 557252 h 564122"/>
                <a:gd name="connsiteX8" fmla="*/ 120912 w 609436"/>
                <a:gd name="connsiteY8" fmla="*/ 540931 h 564122"/>
                <a:gd name="connsiteX9" fmla="*/ 0 w 609436"/>
                <a:gd name="connsiteY9" fmla="*/ 381158 h 564122"/>
                <a:gd name="connsiteX10" fmla="*/ 105798 w 609436"/>
                <a:gd name="connsiteY10" fmla="*/ 488032 h 564122"/>
                <a:gd name="connsiteX11" fmla="*/ 256939 w 609436"/>
                <a:gd name="connsiteY11" fmla="*/ 495589 h 564122"/>
                <a:gd name="connsiteX12" fmla="*/ 364390 w 609436"/>
                <a:gd name="connsiteY12" fmla="*/ 342034 h 564122"/>
                <a:gd name="connsiteX13" fmla="*/ 498763 w 609436"/>
                <a:gd name="connsiteY13" fmla="*/ 314220 h 564122"/>
                <a:gd name="connsiteX14" fmla="*/ 566777 w 609436"/>
                <a:gd name="connsiteY14" fmla="*/ 200865 h 564122"/>
                <a:gd name="connsiteX15" fmla="*/ 511149 w 609436"/>
                <a:gd name="connsiteY15" fmla="*/ 0 h 564122"/>
                <a:gd name="connsiteX0" fmla="*/ 498449 w 610348"/>
                <a:gd name="connsiteY0" fmla="*/ 0 h 605397"/>
                <a:gd name="connsiteX1" fmla="*/ 604562 w 610348"/>
                <a:gd name="connsiteY1" fmla="*/ 190763 h 605397"/>
                <a:gd name="connsiteX2" fmla="*/ 589448 w 610348"/>
                <a:gd name="connsiteY2" fmla="*/ 327996 h 605397"/>
                <a:gd name="connsiteX3" fmla="*/ 531274 w 610348"/>
                <a:gd name="connsiteY3" fmla="*/ 421226 h 605397"/>
                <a:gd name="connsiteX4" fmla="*/ 472786 w 610348"/>
                <a:gd name="connsiteY4" fmla="*/ 461740 h 605397"/>
                <a:gd name="connsiteX5" fmla="*/ 385408 w 610348"/>
                <a:gd name="connsiteY5" fmla="*/ 431066 h 605397"/>
                <a:gd name="connsiteX6" fmla="*/ 357594 w 610348"/>
                <a:gd name="connsiteY6" fmla="*/ 524479 h 605397"/>
                <a:gd name="connsiteX7" fmla="*/ 264811 w 610348"/>
                <a:gd name="connsiteY7" fmla="*/ 598527 h 605397"/>
                <a:gd name="connsiteX8" fmla="*/ 120912 w 610348"/>
                <a:gd name="connsiteY8" fmla="*/ 582206 h 605397"/>
                <a:gd name="connsiteX9" fmla="*/ 0 w 610348"/>
                <a:gd name="connsiteY9" fmla="*/ 422433 h 605397"/>
                <a:gd name="connsiteX10" fmla="*/ 105798 w 610348"/>
                <a:gd name="connsiteY10" fmla="*/ 529307 h 605397"/>
                <a:gd name="connsiteX11" fmla="*/ 256939 w 610348"/>
                <a:gd name="connsiteY11" fmla="*/ 536864 h 605397"/>
                <a:gd name="connsiteX12" fmla="*/ 364390 w 610348"/>
                <a:gd name="connsiteY12" fmla="*/ 383309 h 605397"/>
                <a:gd name="connsiteX13" fmla="*/ 498763 w 610348"/>
                <a:gd name="connsiteY13" fmla="*/ 355495 h 605397"/>
                <a:gd name="connsiteX14" fmla="*/ 566777 w 610348"/>
                <a:gd name="connsiteY14" fmla="*/ 242140 h 605397"/>
                <a:gd name="connsiteX15" fmla="*/ 498449 w 610348"/>
                <a:gd name="connsiteY15" fmla="*/ 0 h 605397"/>
                <a:gd name="connsiteX0" fmla="*/ 498449 w 610348"/>
                <a:gd name="connsiteY0" fmla="*/ 0 h 605397"/>
                <a:gd name="connsiteX1" fmla="*/ 604562 w 610348"/>
                <a:gd name="connsiteY1" fmla="*/ 190763 h 605397"/>
                <a:gd name="connsiteX2" fmla="*/ 589448 w 610348"/>
                <a:gd name="connsiteY2" fmla="*/ 327996 h 605397"/>
                <a:gd name="connsiteX3" fmla="*/ 531274 w 610348"/>
                <a:gd name="connsiteY3" fmla="*/ 421226 h 605397"/>
                <a:gd name="connsiteX4" fmla="*/ 472786 w 610348"/>
                <a:gd name="connsiteY4" fmla="*/ 461740 h 605397"/>
                <a:gd name="connsiteX5" fmla="*/ 385408 w 610348"/>
                <a:gd name="connsiteY5" fmla="*/ 431066 h 605397"/>
                <a:gd name="connsiteX6" fmla="*/ 357594 w 610348"/>
                <a:gd name="connsiteY6" fmla="*/ 524479 h 605397"/>
                <a:gd name="connsiteX7" fmla="*/ 264811 w 610348"/>
                <a:gd name="connsiteY7" fmla="*/ 598527 h 605397"/>
                <a:gd name="connsiteX8" fmla="*/ 120912 w 610348"/>
                <a:gd name="connsiteY8" fmla="*/ 582206 h 605397"/>
                <a:gd name="connsiteX9" fmla="*/ 0 w 610348"/>
                <a:gd name="connsiteY9" fmla="*/ 422433 h 605397"/>
                <a:gd name="connsiteX10" fmla="*/ 105798 w 610348"/>
                <a:gd name="connsiteY10" fmla="*/ 529307 h 605397"/>
                <a:gd name="connsiteX11" fmla="*/ 256939 w 610348"/>
                <a:gd name="connsiteY11" fmla="*/ 536864 h 605397"/>
                <a:gd name="connsiteX12" fmla="*/ 364390 w 610348"/>
                <a:gd name="connsiteY12" fmla="*/ 383309 h 605397"/>
                <a:gd name="connsiteX13" fmla="*/ 498763 w 610348"/>
                <a:gd name="connsiteY13" fmla="*/ 355495 h 605397"/>
                <a:gd name="connsiteX14" fmla="*/ 569952 w 610348"/>
                <a:gd name="connsiteY14" fmla="*/ 197690 h 605397"/>
                <a:gd name="connsiteX15" fmla="*/ 498449 w 610348"/>
                <a:gd name="connsiteY15" fmla="*/ 0 h 605397"/>
                <a:gd name="connsiteX0" fmla="*/ 498449 w 618690"/>
                <a:gd name="connsiteY0" fmla="*/ 0 h 605397"/>
                <a:gd name="connsiteX1" fmla="*/ 614087 w 618690"/>
                <a:gd name="connsiteY1" fmla="*/ 187588 h 605397"/>
                <a:gd name="connsiteX2" fmla="*/ 589448 w 618690"/>
                <a:gd name="connsiteY2" fmla="*/ 327996 h 605397"/>
                <a:gd name="connsiteX3" fmla="*/ 531274 w 618690"/>
                <a:gd name="connsiteY3" fmla="*/ 421226 h 605397"/>
                <a:gd name="connsiteX4" fmla="*/ 472786 w 618690"/>
                <a:gd name="connsiteY4" fmla="*/ 461740 h 605397"/>
                <a:gd name="connsiteX5" fmla="*/ 385408 w 618690"/>
                <a:gd name="connsiteY5" fmla="*/ 431066 h 605397"/>
                <a:gd name="connsiteX6" fmla="*/ 357594 w 618690"/>
                <a:gd name="connsiteY6" fmla="*/ 524479 h 605397"/>
                <a:gd name="connsiteX7" fmla="*/ 264811 w 618690"/>
                <a:gd name="connsiteY7" fmla="*/ 598527 h 605397"/>
                <a:gd name="connsiteX8" fmla="*/ 120912 w 618690"/>
                <a:gd name="connsiteY8" fmla="*/ 582206 h 605397"/>
                <a:gd name="connsiteX9" fmla="*/ 0 w 618690"/>
                <a:gd name="connsiteY9" fmla="*/ 422433 h 605397"/>
                <a:gd name="connsiteX10" fmla="*/ 105798 w 618690"/>
                <a:gd name="connsiteY10" fmla="*/ 529307 h 605397"/>
                <a:gd name="connsiteX11" fmla="*/ 256939 w 618690"/>
                <a:gd name="connsiteY11" fmla="*/ 536864 h 605397"/>
                <a:gd name="connsiteX12" fmla="*/ 364390 w 618690"/>
                <a:gd name="connsiteY12" fmla="*/ 383309 h 605397"/>
                <a:gd name="connsiteX13" fmla="*/ 498763 w 618690"/>
                <a:gd name="connsiteY13" fmla="*/ 355495 h 605397"/>
                <a:gd name="connsiteX14" fmla="*/ 569952 w 618690"/>
                <a:gd name="connsiteY14" fmla="*/ 197690 h 605397"/>
                <a:gd name="connsiteX15" fmla="*/ 498449 w 618690"/>
                <a:gd name="connsiteY15" fmla="*/ 0 h 605397"/>
                <a:gd name="connsiteX0" fmla="*/ 569952 w 614559"/>
                <a:gd name="connsiteY0" fmla="*/ 24056 h 431763"/>
                <a:gd name="connsiteX1" fmla="*/ 614087 w 614559"/>
                <a:gd name="connsiteY1" fmla="*/ 13954 h 431763"/>
                <a:gd name="connsiteX2" fmla="*/ 589448 w 614559"/>
                <a:gd name="connsiteY2" fmla="*/ 154362 h 431763"/>
                <a:gd name="connsiteX3" fmla="*/ 531274 w 614559"/>
                <a:gd name="connsiteY3" fmla="*/ 247592 h 431763"/>
                <a:gd name="connsiteX4" fmla="*/ 472786 w 614559"/>
                <a:gd name="connsiteY4" fmla="*/ 288106 h 431763"/>
                <a:gd name="connsiteX5" fmla="*/ 385408 w 614559"/>
                <a:gd name="connsiteY5" fmla="*/ 257432 h 431763"/>
                <a:gd name="connsiteX6" fmla="*/ 357594 w 614559"/>
                <a:gd name="connsiteY6" fmla="*/ 350845 h 431763"/>
                <a:gd name="connsiteX7" fmla="*/ 264811 w 614559"/>
                <a:gd name="connsiteY7" fmla="*/ 424893 h 431763"/>
                <a:gd name="connsiteX8" fmla="*/ 120912 w 614559"/>
                <a:gd name="connsiteY8" fmla="*/ 408572 h 431763"/>
                <a:gd name="connsiteX9" fmla="*/ 0 w 614559"/>
                <a:gd name="connsiteY9" fmla="*/ 248799 h 431763"/>
                <a:gd name="connsiteX10" fmla="*/ 105798 w 614559"/>
                <a:gd name="connsiteY10" fmla="*/ 355673 h 431763"/>
                <a:gd name="connsiteX11" fmla="*/ 256939 w 614559"/>
                <a:gd name="connsiteY11" fmla="*/ 363230 h 431763"/>
                <a:gd name="connsiteX12" fmla="*/ 364390 w 614559"/>
                <a:gd name="connsiteY12" fmla="*/ 209675 h 431763"/>
                <a:gd name="connsiteX13" fmla="*/ 498763 w 614559"/>
                <a:gd name="connsiteY13" fmla="*/ 181861 h 431763"/>
                <a:gd name="connsiteX14" fmla="*/ 569952 w 614559"/>
                <a:gd name="connsiteY14" fmla="*/ 24056 h 431763"/>
                <a:gd name="connsiteX0" fmla="*/ 498763 w 618669"/>
                <a:gd name="connsiteY0" fmla="*/ 168052 h 417954"/>
                <a:gd name="connsiteX1" fmla="*/ 614087 w 618669"/>
                <a:gd name="connsiteY1" fmla="*/ 145 h 417954"/>
                <a:gd name="connsiteX2" fmla="*/ 589448 w 618669"/>
                <a:gd name="connsiteY2" fmla="*/ 140553 h 417954"/>
                <a:gd name="connsiteX3" fmla="*/ 531274 w 618669"/>
                <a:gd name="connsiteY3" fmla="*/ 233783 h 417954"/>
                <a:gd name="connsiteX4" fmla="*/ 472786 w 618669"/>
                <a:gd name="connsiteY4" fmla="*/ 274297 h 417954"/>
                <a:gd name="connsiteX5" fmla="*/ 385408 w 618669"/>
                <a:gd name="connsiteY5" fmla="*/ 243623 h 417954"/>
                <a:gd name="connsiteX6" fmla="*/ 357594 w 618669"/>
                <a:gd name="connsiteY6" fmla="*/ 337036 h 417954"/>
                <a:gd name="connsiteX7" fmla="*/ 264811 w 618669"/>
                <a:gd name="connsiteY7" fmla="*/ 411084 h 417954"/>
                <a:gd name="connsiteX8" fmla="*/ 120912 w 618669"/>
                <a:gd name="connsiteY8" fmla="*/ 394763 h 417954"/>
                <a:gd name="connsiteX9" fmla="*/ 0 w 618669"/>
                <a:gd name="connsiteY9" fmla="*/ 234990 h 417954"/>
                <a:gd name="connsiteX10" fmla="*/ 105798 w 618669"/>
                <a:gd name="connsiteY10" fmla="*/ 341864 h 417954"/>
                <a:gd name="connsiteX11" fmla="*/ 256939 w 618669"/>
                <a:gd name="connsiteY11" fmla="*/ 349421 h 417954"/>
                <a:gd name="connsiteX12" fmla="*/ 364390 w 618669"/>
                <a:gd name="connsiteY12" fmla="*/ 195866 h 417954"/>
                <a:gd name="connsiteX13" fmla="*/ 498763 w 618669"/>
                <a:gd name="connsiteY13" fmla="*/ 168052 h 417954"/>
                <a:gd name="connsiteX0" fmla="*/ 498763 w 589905"/>
                <a:gd name="connsiteY0" fmla="*/ 29921 h 279823"/>
                <a:gd name="connsiteX1" fmla="*/ 589448 w 589905"/>
                <a:gd name="connsiteY1" fmla="*/ 2422 h 279823"/>
                <a:gd name="connsiteX2" fmla="*/ 531274 w 589905"/>
                <a:gd name="connsiteY2" fmla="*/ 95652 h 279823"/>
                <a:gd name="connsiteX3" fmla="*/ 472786 w 589905"/>
                <a:gd name="connsiteY3" fmla="*/ 136166 h 279823"/>
                <a:gd name="connsiteX4" fmla="*/ 385408 w 589905"/>
                <a:gd name="connsiteY4" fmla="*/ 105492 h 279823"/>
                <a:gd name="connsiteX5" fmla="*/ 357594 w 589905"/>
                <a:gd name="connsiteY5" fmla="*/ 198905 h 279823"/>
                <a:gd name="connsiteX6" fmla="*/ 264811 w 589905"/>
                <a:gd name="connsiteY6" fmla="*/ 272953 h 279823"/>
                <a:gd name="connsiteX7" fmla="*/ 120912 w 589905"/>
                <a:gd name="connsiteY7" fmla="*/ 256632 h 279823"/>
                <a:gd name="connsiteX8" fmla="*/ 0 w 589905"/>
                <a:gd name="connsiteY8" fmla="*/ 96859 h 279823"/>
                <a:gd name="connsiteX9" fmla="*/ 105798 w 589905"/>
                <a:gd name="connsiteY9" fmla="*/ 203733 h 279823"/>
                <a:gd name="connsiteX10" fmla="*/ 256939 w 589905"/>
                <a:gd name="connsiteY10" fmla="*/ 211290 h 279823"/>
                <a:gd name="connsiteX11" fmla="*/ 364390 w 589905"/>
                <a:gd name="connsiteY11" fmla="*/ 57735 h 279823"/>
                <a:gd name="connsiteX12" fmla="*/ 498763 w 589905"/>
                <a:gd name="connsiteY12" fmla="*/ 29921 h 279823"/>
                <a:gd name="connsiteX0" fmla="*/ 498763 w 532304"/>
                <a:gd name="connsiteY0" fmla="*/ 0 h 249902"/>
                <a:gd name="connsiteX1" fmla="*/ 531274 w 532304"/>
                <a:gd name="connsiteY1" fmla="*/ 65731 h 249902"/>
                <a:gd name="connsiteX2" fmla="*/ 472786 w 532304"/>
                <a:gd name="connsiteY2" fmla="*/ 106245 h 249902"/>
                <a:gd name="connsiteX3" fmla="*/ 385408 w 532304"/>
                <a:gd name="connsiteY3" fmla="*/ 75571 h 249902"/>
                <a:gd name="connsiteX4" fmla="*/ 357594 w 532304"/>
                <a:gd name="connsiteY4" fmla="*/ 168984 h 249902"/>
                <a:gd name="connsiteX5" fmla="*/ 264811 w 532304"/>
                <a:gd name="connsiteY5" fmla="*/ 243032 h 249902"/>
                <a:gd name="connsiteX6" fmla="*/ 120912 w 532304"/>
                <a:gd name="connsiteY6" fmla="*/ 226711 h 249902"/>
                <a:gd name="connsiteX7" fmla="*/ 0 w 532304"/>
                <a:gd name="connsiteY7" fmla="*/ 66938 h 249902"/>
                <a:gd name="connsiteX8" fmla="*/ 105798 w 532304"/>
                <a:gd name="connsiteY8" fmla="*/ 173812 h 249902"/>
                <a:gd name="connsiteX9" fmla="*/ 256939 w 532304"/>
                <a:gd name="connsiteY9" fmla="*/ 181369 h 249902"/>
                <a:gd name="connsiteX10" fmla="*/ 364390 w 532304"/>
                <a:gd name="connsiteY10" fmla="*/ 27814 h 249902"/>
                <a:gd name="connsiteX11" fmla="*/ 498763 w 532304"/>
                <a:gd name="connsiteY11" fmla="*/ 0 h 249902"/>
                <a:gd name="connsiteX0" fmla="*/ 498763 w 504987"/>
                <a:gd name="connsiteY0" fmla="*/ 0 h 249902"/>
                <a:gd name="connsiteX1" fmla="*/ 472786 w 504987"/>
                <a:gd name="connsiteY1" fmla="*/ 106245 h 249902"/>
                <a:gd name="connsiteX2" fmla="*/ 385408 w 504987"/>
                <a:gd name="connsiteY2" fmla="*/ 75571 h 249902"/>
                <a:gd name="connsiteX3" fmla="*/ 357594 w 504987"/>
                <a:gd name="connsiteY3" fmla="*/ 168984 h 249902"/>
                <a:gd name="connsiteX4" fmla="*/ 264811 w 504987"/>
                <a:gd name="connsiteY4" fmla="*/ 243032 h 249902"/>
                <a:gd name="connsiteX5" fmla="*/ 120912 w 504987"/>
                <a:gd name="connsiteY5" fmla="*/ 226711 h 249902"/>
                <a:gd name="connsiteX6" fmla="*/ 0 w 504987"/>
                <a:gd name="connsiteY6" fmla="*/ 66938 h 249902"/>
                <a:gd name="connsiteX7" fmla="*/ 105798 w 504987"/>
                <a:gd name="connsiteY7" fmla="*/ 173812 h 249902"/>
                <a:gd name="connsiteX8" fmla="*/ 256939 w 504987"/>
                <a:gd name="connsiteY8" fmla="*/ 181369 h 249902"/>
                <a:gd name="connsiteX9" fmla="*/ 364390 w 504987"/>
                <a:gd name="connsiteY9" fmla="*/ 27814 h 249902"/>
                <a:gd name="connsiteX10" fmla="*/ 498763 w 504987"/>
                <a:gd name="connsiteY10" fmla="*/ 0 h 249902"/>
                <a:gd name="connsiteX0" fmla="*/ 498763 w 498859"/>
                <a:gd name="connsiteY0" fmla="*/ 0 h 249902"/>
                <a:gd name="connsiteX1" fmla="*/ 385408 w 498859"/>
                <a:gd name="connsiteY1" fmla="*/ 75571 h 249902"/>
                <a:gd name="connsiteX2" fmla="*/ 357594 w 498859"/>
                <a:gd name="connsiteY2" fmla="*/ 168984 h 249902"/>
                <a:gd name="connsiteX3" fmla="*/ 264811 w 498859"/>
                <a:gd name="connsiteY3" fmla="*/ 243032 h 249902"/>
                <a:gd name="connsiteX4" fmla="*/ 120912 w 498859"/>
                <a:gd name="connsiteY4" fmla="*/ 226711 h 249902"/>
                <a:gd name="connsiteX5" fmla="*/ 0 w 498859"/>
                <a:gd name="connsiteY5" fmla="*/ 66938 h 249902"/>
                <a:gd name="connsiteX6" fmla="*/ 105798 w 498859"/>
                <a:gd name="connsiteY6" fmla="*/ 173812 h 249902"/>
                <a:gd name="connsiteX7" fmla="*/ 256939 w 498859"/>
                <a:gd name="connsiteY7" fmla="*/ 181369 h 249902"/>
                <a:gd name="connsiteX8" fmla="*/ 364390 w 498859"/>
                <a:gd name="connsiteY8" fmla="*/ 27814 h 249902"/>
                <a:gd name="connsiteX9" fmla="*/ 498763 w 498859"/>
                <a:gd name="connsiteY9" fmla="*/ 0 h 249902"/>
                <a:gd name="connsiteX0" fmla="*/ 364390 w 385731"/>
                <a:gd name="connsiteY0" fmla="*/ 4219 h 226307"/>
                <a:gd name="connsiteX1" fmla="*/ 385408 w 385731"/>
                <a:gd name="connsiteY1" fmla="*/ 51976 h 226307"/>
                <a:gd name="connsiteX2" fmla="*/ 357594 w 385731"/>
                <a:gd name="connsiteY2" fmla="*/ 145389 h 226307"/>
                <a:gd name="connsiteX3" fmla="*/ 264811 w 385731"/>
                <a:gd name="connsiteY3" fmla="*/ 219437 h 226307"/>
                <a:gd name="connsiteX4" fmla="*/ 120912 w 385731"/>
                <a:gd name="connsiteY4" fmla="*/ 203116 h 226307"/>
                <a:gd name="connsiteX5" fmla="*/ 0 w 385731"/>
                <a:gd name="connsiteY5" fmla="*/ 43343 h 226307"/>
                <a:gd name="connsiteX6" fmla="*/ 105798 w 385731"/>
                <a:gd name="connsiteY6" fmla="*/ 150217 h 226307"/>
                <a:gd name="connsiteX7" fmla="*/ 256939 w 385731"/>
                <a:gd name="connsiteY7" fmla="*/ 157774 h 226307"/>
                <a:gd name="connsiteX8" fmla="*/ 364390 w 385731"/>
                <a:gd name="connsiteY8" fmla="*/ 4219 h 226307"/>
                <a:gd name="connsiteX0" fmla="*/ 364390 w 374024"/>
                <a:gd name="connsiteY0" fmla="*/ 30 h 222118"/>
                <a:gd name="connsiteX1" fmla="*/ 357594 w 374024"/>
                <a:gd name="connsiteY1" fmla="*/ 141200 h 222118"/>
                <a:gd name="connsiteX2" fmla="*/ 264811 w 374024"/>
                <a:gd name="connsiteY2" fmla="*/ 215248 h 222118"/>
                <a:gd name="connsiteX3" fmla="*/ 120912 w 374024"/>
                <a:gd name="connsiteY3" fmla="*/ 198927 h 222118"/>
                <a:gd name="connsiteX4" fmla="*/ 0 w 374024"/>
                <a:gd name="connsiteY4" fmla="*/ 39154 h 222118"/>
                <a:gd name="connsiteX5" fmla="*/ 105798 w 374024"/>
                <a:gd name="connsiteY5" fmla="*/ 146028 h 222118"/>
                <a:gd name="connsiteX6" fmla="*/ 256939 w 374024"/>
                <a:gd name="connsiteY6" fmla="*/ 153585 h 222118"/>
                <a:gd name="connsiteX7" fmla="*/ 364390 w 374024"/>
                <a:gd name="connsiteY7" fmla="*/ 30 h 222118"/>
                <a:gd name="connsiteX0" fmla="*/ 364390 w 374024"/>
                <a:gd name="connsiteY0" fmla="*/ 30 h 222118"/>
                <a:gd name="connsiteX1" fmla="*/ 357594 w 374024"/>
                <a:gd name="connsiteY1" fmla="*/ 141200 h 222118"/>
                <a:gd name="connsiteX2" fmla="*/ 264811 w 374024"/>
                <a:gd name="connsiteY2" fmla="*/ 215248 h 222118"/>
                <a:gd name="connsiteX3" fmla="*/ 120912 w 374024"/>
                <a:gd name="connsiteY3" fmla="*/ 198927 h 222118"/>
                <a:gd name="connsiteX4" fmla="*/ 0 w 374024"/>
                <a:gd name="connsiteY4" fmla="*/ 39154 h 222118"/>
                <a:gd name="connsiteX5" fmla="*/ 105798 w 374024"/>
                <a:gd name="connsiteY5" fmla="*/ 146028 h 222118"/>
                <a:gd name="connsiteX6" fmla="*/ 256939 w 374024"/>
                <a:gd name="connsiteY6" fmla="*/ 153585 h 222118"/>
                <a:gd name="connsiteX7" fmla="*/ 364390 w 374024"/>
                <a:gd name="connsiteY7" fmla="*/ 30 h 222118"/>
                <a:gd name="connsiteX0" fmla="*/ 364390 w 370006"/>
                <a:gd name="connsiteY0" fmla="*/ 0 h 222088"/>
                <a:gd name="connsiteX1" fmla="*/ 357594 w 370006"/>
                <a:gd name="connsiteY1" fmla="*/ 141170 h 222088"/>
                <a:gd name="connsiteX2" fmla="*/ 264811 w 370006"/>
                <a:gd name="connsiteY2" fmla="*/ 215218 h 222088"/>
                <a:gd name="connsiteX3" fmla="*/ 120912 w 370006"/>
                <a:gd name="connsiteY3" fmla="*/ 198897 h 222088"/>
                <a:gd name="connsiteX4" fmla="*/ 0 w 370006"/>
                <a:gd name="connsiteY4" fmla="*/ 39124 h 222088"/>
                <a:gd name="connsiteX5" fmla="*/ 105798 w 370006"/>
                <a:gd name="connsiteY5" fmla="*/ 145998 h 222088"/>
                <a:gd name="connsiteX6" fmla="*/ 256939 w 370006"/>
                <a:gd name="connsiteY6" fmla="*/ 153555 h 222088"/>
                <a:gd name="connsiteX7" fmla="*/ 364390 w 370006"/>
                <a:gd name="connsiteY7" fmla="*/ 0 h 222088"/>
                <a:gd name="connsiteX0" fmla="*/ 367565 w 372122"/>
                <a:gd name="connsiteY0" fmla="*/ 0 h 237963"/>
                <a:gd name="connsiteX1" fmla="*/ 357594 w 372122"/>
                <a:gd name="connsiteY1" fmla="*/ 157045 h 237963"/>
                <a:gd name="connsiteX2" fmla="*/ 264811 w 372122"/>
                <a:gd name="connsiteY2" fmla="*/ 231093 h 237963"/>
                <a:gd name="connsiteX3" fmla="*/ 120912 w 372122"/>
                <a:gd name="connsiteY3" fmla="*/ 214772 h 237963"/>
                <a:gd name="connsiteX4" fmla="*/ 0 w 372122"/>
                <a:gd name="connsiteY4" fmla="*/ 54999 h 237963"/>
                <a:gd name="connsiteX5" fmla="*/ 105798 w 372122"/>
                <a:gd name="connsiteY5" fmla="*/ 161873 h 237963"/>
                <a:gd name="connsiteX6" fmla="*/ 256939 w 372122"/>
                <a:gd name="connsiteY6" fmla="*/ 169430 h 237963"/>
                <a:gd name="connsiteX7" fmla="*/ 367565 w 372122"/>
                <a:gd name="connsiteY7" fmla="*/ 0 h 237963"/>
                <a:gd name="connsiteX0" fmla="*/ 367565 w 372122"/>
                <a:gd name="connsiteY0" fmla="*/ 0 h 237963"/>
                <a:gd name="connsiteX1" fmla="*/ 357594 w 372122"/>
                <a:gd name="connsiteY1" fmla="*/ 157045 h 237963"/>
                <a:gd name="connsiteX2" fmla="*/ 264811 w 372122"/>
                <a:gd name="connsiteY2" fmla="*/ 231093 h 237963"/>
                <a:gd name="connsiteX3" fmla="*/ 120912 w 372122"/>
                <a:gd name="connsiteY3" fmla="*/ 214772 h 237963"/>
                <a:gd name="connsiteX4" fmla="*/ 0 w 372122"/>
                <a:gd name="connsiteY4" fmla="*/ 54999 h 237963"/>
                <a:gd name="connsiteX5" fmla="*/ 105798 w 372122"/>
                <a:gd name="connsiteY5" fmla="*/ 161873 h 237963"/>
                <a:gd name="connsiteX6" fmla="*/ 272814 w 372122"/>
                <a:gd name="connsiteY6" fmla="*/ 185305 h 237963"/>
                <a:gd name="connsiteX7" fmla="*/ 367565 w 372122"/>
                <a:gd name="connsiteY7" fmla="*/ 0 h 237963"/>
                <a:gd name="connsiteX0" fmla="*/ 367565 w 372122"/>
                <a:gd name="connsiteY0" fmla="*/ 0 h 237963"/>
                <a:gd name="connsiteX1" fmla="*/ 357594 w 372122"/>
                <a:gd name="connsiteY1" fmla="*/ 157045 h 237963"/>
                <a:gd name="connsiteX2" fmla="*/ 264811 w 372122"/>
                <a:gd name="connsiteY2" fmla="*/ 231093 h 237963"/>
                <a:gd name="connsiteX3" fmla="*/ 120912 w 372122"/>
                <a:gd name="connsiteY3" fmla="*/ 214772 h 237963"/>
                <a:gd name="connsiteX4" fmla="*/ 0 w 372122"/>
                <a:gd name="connsiteY4" fmla="*/ 54999 h 237963"/>
                <a:gd name="connsiteX5" fmla="*/ 105798 w 372122"/>
                <a:gd name="connsiteY5" fmla="*/ 174573 h 237963"/>
                <a:gd name="connsiteX6" fmla="*/ 272814 w 372122"/>
                <a:gd name="connsiteY6" fmla="*/ 185305 h 237963"/>
                <a:gd name="connsiteX7" fmla="*/ 367565 w 372122"/>
                <a:gd name="connsiteY7" fmla="*/ 0 h 237963"/>
                <a:gd name="connsiteX0" fmla="*/ 373915 w 378472"/>
                <a:gd name="connsiteY0" fmla="*/ 0 h 237500"/>
                <a:gd name="connsiteX1" fmla="*/ 363944 w 378472"/>
                <a:gd name="connsiteY1" fmla="*/ 157045 h 237500"/>
                <a:gd name="connsiteX2" fmla="*/ 271161 w 378472"/>
                <a:gd name="connsiteY2" fmla="*/ 231093 h 237500"/>
                <a:gd name="connsiteX3" fmla="*/ 127262 w 378472"/>
                <a:gd name="connsiteY3" fmla="*/ 214772 h 237500"/>
                <a:gd name="connsiteX4" fmla="*/ 0 w 378472"/>
                <a:gd name="connsiteY4" fmla="*/ 64524 h 237500"/>
                <a:gd name="connsiteX5" fmla="*/ 112148 w 378472"/>
                <a:gd name="connsiteY5" fmla="*/ 174573 h 237500"/>
                <a:gd name="connsiteX6" fmla="*/ 279164 w 378472"/>
                <a:gd name="connsiteY6" fmla="*/ 185305 h 237500"/>
                <a:gd name="connsiteX7" fmla="*/ 373915 w 378472"/>
                <a:gd name="connsiteY7" fmla="*/ 0 h 237500"/>
                <a:gd name="connsiteX0" fmla="*/ 370740 w 375297"/>
                <a:gd name="connsiteY0" fmla="*/ 0 h 237499"/>
                <a:gd name="connsiteX1" fmla="*/ 360769 w 375297"/>
                <a:gd name="connsiteY1" fmla="*/ 157045 h 237499"/>
                <a:gd name="connsiteX2" fmla="*/ 267986 w 375297"/>
                <a:gd name="connsiteY2" fmla="*/ 231093 h 237499"/>
                <a:gd name="connsiteX3" fmla="*/ 124087 w 375297"/>
                <a:gd name="connsiteY3" fmla="*/ 214772 h 237499"/>
                <a:gd name="connsiteX4" fmla="*/ 0 w 375297"/>
                <a:gd name="connsiteY4" fmla="*/ 64524 h 237499"/>
                <a:gd name="connsiteX5" fmla="*/ 108973 w 375297"/>
                <a:gd name="connsiteY5" fmla="*/ 174573 h 237499"/>
                <a:gd name="connsiteX6" fmla="*/ 275989 w 375297"/>
                <a:gd name="connsiteY6" fmla="*/ 185305 h 237499"/>
                <a:gd name="connsiteX7" fmla="*/ 370740 w 375297"/>
                <a:gd name="connsiteY7" fmla="*/ 0 h 237499"/>
                <a:gd name="connsiteX0" fmla="*/ 370740 w 375297"/>
                <a:gd name="connsiteY0" fmla="*/ 0 h 237499"/>
                <a:gd name="connsiteX1" fmla="*/ 360769 w 375297"/>
                <a:gd name="connsiteY1" fmla="*/ 157045 h 237499"/>
                <a:gd name="connsiteX2" fmla="*/ 267986 w 375297"/>
                <a:gd name="connsiteY2" fmla="*/ 231093 h 237499"/>
                <a:gd name="connsiteX3" fmla="*/ 124087 w 375297"/>
                <a:gd name="connsiteY3" fmla="*/ 214772 h 237499"/>
                <a:gd name="connsiteX4" fmla="*/ 0 w 375297"/>
                <a:gd name="connsiteY4" fmla="*/ 64524 h 237499"/>
                <a:gd name="connsiteX5" fmla="*/ 108973 w 375297"/>
                <a:gd name="connsiteY5" fmla="*/ 174573 h 237499"/>
                <a:gd name="connsiteX6" fmla="*/ 275989 w 375297"/>
                <a:gd name="connsiteY6" fmla="*/ 185305 h 237499"/>
                <a:gd name="connsiteX7" fmla="*/ 370740 w 375297"/>
                <a:gd name="connsiteY7" fmla="*/ 0 h 237499"/>
                <a:gd name="connsiteX0" fmla="*/ 358040 w 362597"/>
                <a:gd name="connsiteY0" fmla="*/ 0 h 236645"/>
                <a:gd name="connsiteX1" fmla="*/ 348069 w 362597"/>
                <a:gd name="connsiteY1" fmla="*/ 157045 h 236645"/>
                <a:gd name="connsiteX2" fmla="*/ 255286 w 362597"/>
                <a:gd name="connsiteY2" fmla="*/ 231093 h 236645"/>
                <a:gd name="connsiteX3" fmla="*/ 111387 w 362597"/>
                <a:gd name="connsiteY3" fmla="*/ 214772 h 236645"/>
                <a:gd name="connsiteX4" fmla="*/ 0 w 362597"/>
                <a:gd name="connsiteY4" fmla="*/ 83574 h 236645"/>
                <a:gd name="connsiteX5" fmla="*/ 96273 w 362597"/>
                <a:gd name="connsiteY5" fmla="*/ 174573 h 236645"/>
                <a:gd name="connsiteX6" fmla="*/ 263289 w 362597"/>
                <a:gd name="connsiteY6" fmla="*/ 185305 h 236645"/>
                <a:gd name="connsiteX7" fmla="*/ 358040 w 362597"/>
                <a:gd name="connsiteY7" fmla="*/ 0 h 236645"/>
                <a:gd name="connsiteX0" fmla="*/ 364434 w 367542"/>
                <a:gd name="connsiteY0" fmla="*/ 0 h 204673"/>
                <a:gd name="connsiteX1" fmla="*/ 348069 w 367542"/>
                <a:gd name="connsiteY1" fmla="*/ 125073 h 204673"/>
                <a:gd name="connsiteX2" fmla="*/ 255286 w 367542"/>
                <a:gd name="connsiteY2" fmla="*/ 199121 h 204673"/>
                <a:gd name="connsiteX3" fmla="*/ 111387 w 367542"/>
                <a:gd name="connsiteY3" fmla="*/ 182800 h 204673"/>
                <a:gd name="connsiteX4" fmla="*/ 0 w 367542"/>
                <a:gd name="connsiteY4" fmla="*/ 51602 h 204673"/>
                <a:gd name="connsiteX5" fmla="*/ 96273 w 367542"/>
                <a:gd name="connsiteY5" fmla="*/ 142601 h 204673"/>
                <a:gd name="connsiteX6" fmla="*/ 263289 w 367542"/>
                <a:gd name="connsiteY6" fmla="*/ 153333 h 204673"/>
                <a:gd name="connsiteX7" fmla="*/ 364434 w 367542"/>
                <a:gd name="connsiteY7" fmla="*/ 0 h 204673"/>
                <a:gd name="connsiteX0" fmla="*/ 364434 w 367542"/>
                <a:gd name="connsiteY0" fmla="*/ 0 h 204673"/>
                <a:gd name="connsiteX1" fmla="*/ 348069 w 367542"/>
                <a:gd name="connsiteY1" fmla="*/ 125073 h 204673"/>
                <a:gd name="connsiteX2" fmla="*/ 255286 w 367542"/>
                <a:gd name="connsiteY2" fmla="*/ 199121 h 204673"/>
                <a:gd name="connsiteX3" fmla="*/ 111387 w 367542"/>
                <a:gd name="connsiteY3" fmla="*/ 182800 h 204673"/>
                <a:gd name="connsiteX4" fmla="*/ 0 w 367542"/>
                <a:gd name="connsiteY4" fmla="*/ 51602 h 204673"/>
                <a:gd name="connsiteX5" fmla="*/ 96273 w 367542"/>
                <a:gd name="connsiteY5" fmla="*/ 142601 h 204673"/>
                <a:gd name="connsiteX6" fmla="*/ 263289 w 367542"/>
                <a:gd name="connsiteY6" fmla="*/ 153333 h 204673"/>
                <a:gd name="connsiteX7" fmla="*/ 364434 w 367542"/>
                <a:gd name="connsiteY7" fmla="*/ 0 h 204673"/>
                <a:gd name="connsiteX0" fmla="*/ 364434 w 367542"/>
                <a:gd name="connsiteY0" fmla="*/ 0 h 179096"/>
                <a:gd name="connsiteX1" fmla="*/ 348069 w 367542"/>
                <a:gd name="connsiteY1" fmla="*/ 99496 h 179096"/>
                <a:gd name="connsiteX2" fmla="*/ 255286 w 367542"/>
                <a:gd name="connsiteY2" fmla="*/ 173544 h 179096"/>
                <a:gd name="connsiteX3" fmla="*/ 111387 w 367542"/>
                <a:gd name="connsiteY3" fmla="*/ 157223 h 179096"/>
                <a:gd name="connsiteX4" fmla="*/ 0 w 367542"/>
                <a:gd name="connsiteY4" fmla="*/ 26025 h 179096"/>
                <a:gd name="connsiteX5" fmla="*/ 96273 w 367542"/>
                <a:gd name="connsiteY5" fmla="*/ 117024 h 179096"/>
                <a:gd name="connsiteX6" fmla="*/ 263289 w 367542"/>
                <a:gd name="connsiteY6" fmla="*/ 127756 h 179096"/>
                <a:gd name="connsiteX7" fmla="*/ 364434 w 367542"/>
                <a:gd name="connsiteY7" fmla="*/ 0 h 179096"/>
                <a:gd name="connsiteX0" fmla="*/ 364434 w 367542"/>
                <a:gd name="connsiteY0" fmla="*/ 0 h 179096"/>
                <a:gd name="connsiteX1" fmla="*/ 348069 w 367542"/>
                <a:gd name="connsiteY1" fmla="*/ 99496 h 179096"/>
                <a:gd name="connsiteX2" fmla="*/ 255286 w 367542"/>
                <a:gd name="connsiteY2" fmla="*/ 173544 h 179096"/>
                <a:gd name="connsiteX3" fmla="*/ 111387 w 367542"/>
                <a:gd name="connsiteY3" fmla="*/ 157223 h 179096"/>
                <a:gd name="connsiteX4" fmla="*/ 0 w 367542"/>
                <a:gd name="connsiteY4" fmla="*/ 26025 h 179096"/>
                <a:gd name="connsiteX5" fmla="*/ 96273 w 367542"/>
                <a:gd name="connsiteY5" fmla="*/ 117024 h 179096"/>
                <a:gd name="connsiteX6" fmla="*/ 263289 w 367542"/>
                <a:gd name="connsiteY6" fmla="*/ 127756 h 179096"/>
                <a:gd name="connsiteX7" fmla="*/ 364434 w 367542"/>
                <a:gd name="connsiteY7" fmla="*/ 0 h 179096"/>
                <a:gd name="connsiteX0" fmla="*/ 361237 w 364970"/>
                <a:gd name="connsiteY0" fmla="*/ 0 h 191885"/>
                <a:gd name="connsiteX1" fmla="*/ 348069 w 364970"/>
                <a:gd name="connsiteY1" fmla="*/ 112285 h 191885"/>
                <a:gd name="connsiteX2" fmla="*/ 255286 w 364970"/>
                <a:gd name="connsiteY2" fmla="*/ 186333 h 191885"/>
                <a:gd name="connsiteX3" fmla="*/ 111387 w 364970"/>
                <a:gd name="connsiteY3" fmla="*/ 170012 h 191885"/>
                <a:gd name="connsiteX4" fmla="*/ 0 w 364970"/>
                <a:gd name="connsiteY4" fmla="*/ 38814 h 191885"/>
                <a:gd name="connsiteX5" fmla="*/ 96273 w 364970"/>
                <a:gd name="connsiteY5" fmla="*/ 129813 h 191885"/>
                <a:gd name="connsiteX6" fmla="*/ 263289 w 364970"/>
                <a:gd name="connsiteY6" fmla="*/ 140545 h 191885"/>
                <a:gd name="connsiteX7" fmla="*/ 361237 w 364970"/>
                <a:gd name="connsiteY7" fmla="*/ 0 h 191885"/>
                <a:gd name="connsiteX0" fmla="*/ 361237 w 362127"/>
                <a:gd name="connsiteY0" fmla="*/ 0 h 191885"/>
                <a:gd name="connsiteX1" fmla="*/ 348069 w 362127"/>
                <a:gd name="connsiteY1" fmla="*/ 112285 h 191885"/>
                <a:gd name="connsiteX2" fmla="*/ 255286 w 362127"/>
                <a:gd name="connsiteY2" fmla="*/ 186333 h 191885"/>
                <a:gd name="connsiteX3" fmla="*/ 111387 w 362127"/>
                <a:gd name="connsiteY3" fmla="*/ 170012 h 191885"/>
                <a:gd name="connsiteX4" fmla="*/ 0 w 362127"/>
                <a:gd name="connsiteY4" fmla="*/ 38814 h 191885"/>
                <a:gd name="connsiteX5" fmla="*/ 96273 w 362127"/>
                <a:gd name="connsiteY5" fmla="*/ 129813 h 191885"/>
                <a:gd name="connsiteX6" fmla="*/ 263289 w 362127"/>
                <a:gd name="connsiteY6" fmla="*/ 140545 h 191885"/>
                <a:gd name="connsiteX7" fmla="*/ 361237 w 362127"/>
                <a:gd name="connsiteY7" fmla="*/ 0 h 191885"/>
                <a:gd name="connsiteX0" fmla="*/ 342054 w 342944"/>
                <a:gd name="connsiteY0" fmla="*/ 0 h 191494"/>
                <a:gd name="connsiteX1" fmla="*/ 328886 w 342944"/>
                <a:gd name="connsiteY1" fmla="*/ 112285 h 191494"/>
                <a:gd name="connsiteX2" fmla="*/ 236103 w 342944"/>
                <a:gd name="connsiteY2" fmla="*/ 186333 h 191494"/>
                <a:gd name="connsiteX3" fmla="*/ 92204 w 342944"/>
                <a:gd name="connsiteY3" fmla="*/ 170012 h 191494"/>
                <a:gd name="connsiteX4" fmla="*/ 0 w 342944"/>
                <a:gd name="connsiteY4" fmla="*/ 48406 h 191494"/>
                <a:gd name="connsiteX5" fmla="*/ 77090 w 342944"/>
                <a:gd name="connsiteY5" fmla="*/ 129813 h 191494"/>
                <a:gd name="connsiteX6" fmla="*/ 244106 w 342944"/>
                <a:gd name="connsiteY6" fmla="*/ 140545 h 191494"/>
                <a:gd name="connsiteX7" fmla="*/ 342054 w 342944"/>
                <a:gd name="connsiteY7" fmla="*/ 0 h 191494"/>
                <a:gd name="connsiteX0" fmla="*/ 358040 w 358930"/>
                <a:gd name="connsiteY0" fmla="*/ 0 h 191621"/>
                <a:gd name="connsiteX1" fmla="*/ 344872 w 358930"/>
                <a:gd name="connsiteY1" fmla="*/ 112285 h 191621"/>
                <a:gd name="connsiteX2" fmla="*/ 252089 w 358930"/>
                <a:gd name="connsiteY2" fmla="*/ 186333 h 191621"/>
                <a:gd name="connsiteX3" fmla="*/ 108190 w 358930"/>
                <a:gd name="connsiteY3" fmla="*/ 170012 h 191621"/>
                <a:gd name="connsiteX4" fmla="*/ 0 w 358930"/>
                <a:gd name="connsiteY4" fmla="*/ 45209 h 191621"/>
                <a:gd name="connsiteX5" fmla="*/ 93076 w 358930"/>
                <a:gd name="connsiteY5" fmla="*/ 129813 h 191621"/>
                <a:gd name="connsiteX6" fmla="*/ 260092 w 358930"/>
                <a:gd name="connsiteY6" fmla="*/ 140545 h 191621"/>
                <a:gd name="connsiteX7" fmla="*/ 358040 w 358930"/>
                <a:gd name="connsiteY7" fmla="*/ 0 h 191621"/>
                <a:gd name="connsiteX0" fmla="*/ 354842 w 355732"/>
                <a:gd name="connsiteY0" fmla="*/ 0 h 191370"/>
                <a:gd name="connsiteX1" fmla="*/ 341674 w 355732"/>
                <a:gd name="connsiteY1" fmla="*/ 112285 h 191370"/>
                <a:gd name="connsiteX2" fmla="*/ 248891 w 355732"/>
                <a:gd name="connsiteY2" fmla="*/ 186333 h 191370"/>
                <a:gd name="connsiteX3" fmla="*/ 104992 w 355732"/>
                <a:gd name="connsiteY3" fmla="*/ 170012 h 191370"/>
                <a:gd name="connsiteX4" fmla="*/ 0 w 355732"/>
                <a:gd name="connsiteY4" fmla="*/ 51603 h 191370"/>
                <a:gd name="connsiteX5" fmla="*/ 89878 w 355732"/>
                <a:gd name="connsiteY5" fmla="*/ 129813 h 191370"/>
                <a:gd name="connsiteX6" fmla="*/ 256894 w 355732"/>
                <a:gd name="connsiteY6" fmla="*/ 140545 h 191370"/>
                <a:gd name="connsiteX7" fmla="*/ 354842 w 355732"/>
                <a:gd name="connsiteY7" fmla="*/ 0 h 191370"/>
                <a:gd name="connsiteX0" fmla="*/ 351644 w 352534"/>
                <a:gd name="connsiteY0" fmla="*/ 0 h 192021"/>
                <a:gd name="connsiteX1" fmla="*/ 338476 w 352534"/>
                <a:gd name="connsiteY1" fmla="*/ 112285 h 192021"/>
                <a:gd name="connsiteX2" fmla="*/ 245693 w 352534"/>
                <a:gd name="connsiteY2" fmla="*/ 186333 h 192021"/>
                <a:gd name="connsiteX3" fmla="*/ 101794 w 352534"/>
                <a:gd name="connsiteY3" fmla="*/ 170012 h 192021"/>
                <a:gd name="connsiteX4" fmla="*/ 0 w 352534"/>
                <a:gd name="connsiteY4" fmla="*/ 35617 h 192021"/>
                <a:gd name="connsiteX5" fmla="*/ 86680 w 352534"/>
                <a:gd name="connsiteY5" fmla="*/ 129813 h 192021"/>
                <a:gd name="connsiteX6" fmla="*/ 253696 w 352534"/>
                <a:gd name="connsiteY6" fmla="*/ 140545 h 192021"/>
                <a:gd name="connsiteX7" fmla="*/ 351644 w 352534"/>
                <a:gd name="connsiteY7" fmla="*/ 0 h 192021"/>
                <a:gd name="connsiteX0" fmla="*/ 354841 w 355731"/>
                <a:gd name="connsiteY0" fmla="*/ 0 h 191249"/>
                <a:gd name="connsiteX1" fmla="*/ 341673 w 355731"/>
                <a:gd name="connsiteY1" fmla="*/ 112285 h 191249"/>
                <a:gd name="connsiteX2" fmla="*/ 248890 w 355731"/>
                <a:gd name="connsiteY2" fmla="*/ 186333 h 191249"/>
                <a:gd name="connsiteX3" fmla="*/ 104991 w 355731"/>
                <a:gd name="connsiteY3" fmla="*/ 170012 h 191249"/>
                <a:gd name="connsiteX4" fmla="*/ 0 w 355731"/>
                <a:gd name="connsiteY4" fmla="*/ 54800 h 191249"/>
                <a:gd name="connsiteX5" fmla="*/ 89877 w 355731"/>
                <a:gd name="connsiteY5" fmla="*/ 129813 h 191249"/>
                <a:gd name="connsiteX6" fmla="*/ 256893 w 355731"/>
                <a:gd name="connsiteY6" fmla="*/ 140545 h 191249"/>
                <a:gd name="connsiteX7" fmla="*/ 354841 w 355731"/>
                <a:gd name="connsiteY7" fmla="*/ 0 h 191249"/>
                <a:gd name="connsiteX0" fmla="*/ 338855 w 339745"/>
                <a:gd name="connsiteY0" fmla="*/ 0 h 191370"/>
                <a:gd name="connsiteX1" fmla="*/ 325687 w 339745"/>
                <a:gd name="connsiteY1" fmla="*/ 112285 h 191370"/>
                <a:gd name="connsiteX2" fmla="*/ 232904 w 339745"/>
                <a:gd name="connsiteY2" fmla="*/ 186333 h 191370"/>
                <a:gd name="connsiteX3" fmla="*/ 89005 w 339745"/>
                <a:gd name="connsiteY3" fmla="*/ 170012 h 191370"/>
                <a:gd name="connsiteX4" fmla="*/ 0 w 339745"/>
                <a:gd name="connsiteY4" fmla="*/ 51602 h 191370"/>
                <a:gd name="connsiteX5" fmla="*/ 73891 w 339745"/>
                <a:gd name="connsiteY5" fmla="*/ 129813 h 191370"/>
                <a:gd name="connsiteX6" fmla="*/ 240907 w 339745"/>
                <a:gd name="connsiteY6" fmla="*/ 140545 h 191370"/>
                <a:gd name="connsiteX7" fmla="*/ 338855 w 339745"/>
                <a:gd name="connsiteY7" fmla="*/ 0 h 191370"/>
                <a:gd name="connsiteX0" fmla="*/ 354841 w 355731"/>
                <a:gd name="connsiteY0" fmla="*/ 0 h 191131"/>
                <a:gd name="connsiteX1" fmla="*/ 341673 w 355731"/>
                <a:gd name="connsiteY1" fmla="*/ 112285 h 191131"/>
                <a:gd name="connsiteX2" fmla="*/ 248890 w 355731"/>
                <a:gd name="connsiteY2" fmla="*/ 186333 h 191131"/>
                <a:gd name="connsiteX3" fmla="*/ 104991 w 355731"/>
                <a:gd name="connsiteY3" fmla="*/ 170012 h 191131"/>
                <a:gd name="connsiteX4" fmla="*/ 0 w 355731"/>
                <a:gd name="connsiteY4" fmla="*/ 57997 h 191131"/>
                <a:gd name="connsiteX5" fmla="*/ 89877 w 355731"/>
                <a:gd name="connsiteY5" fmla="*/ 129813 h 191131"/>
                <a:gd name="connsiteX6" fmla="*/ 256893 w 355731"/>
                <a:gd name="connsiteY6" fmla="*/ 140545 h 191131"/>
                <a:gd name="connsiteX7" fmla="*/ 354841 w 355731"/>
                <a:gd name="connsiteY7" fmla="*/ 0 h 191131"/>
                <a:gd name="connsiteX0" fmla="*/ 348491 w 349381"/>
                <a:gd name="connsiteY0" fmla="*/ 0 h 191368"/>
                <a:gd name="connsiteX1" fmla="*/ 335323 w 349381"/>
                <a:gd name="connsiteY1" fmla="*/ 112285 h 191368"/>
                <a:gd name="connsiteX2" fmla="*/ 242540 w 349381"/>
                <a:gd name="connsiteY2" fmla="*/ 186333 h 191368"/>
                <a:gd name="connsiteX3" fmla="*/ 98641 w 349381"/>
                <a:gd name="connsiteY3" fmla="*/ 170012 h 191368"/>
                <a:gd name="connsiteX4" fmla="*/ 0 w 349381"/>
                <a:gd name="connsiteY4" fmla="*/ 51647 h 191368"/>
                <a:gd name="connsiteX5" fmla="*/ 83527 w 349381"/>
                <a:gd name="connsiteY5" fmla="*/ 129813 h 191368"/>
                <a:gd name="connsiteX6" fmla="*/ 250543 w 349381"/>
                <a:gd name="connsiteY6" fmla="*/ 140545 h 191368"/>
                <a:gd name="connsiteX7" fmla="*/ 348491 w 349381"/>
                <a:gd name="connsiteY7" fmla="*/ 0 h 191368"/>
                <a:gd name="connsiteX0" fmla="*/ 348491 w 349381"/>
                <a:gd name="connsiteY0" fmla="*/ 0 h 191368"/>
                <a:gd name="connsiteX1" fmla="*/ 335323 w 349381"/>
                <a:gd name="connsiteY1" fmla="*/ 112285 h 191368"/>
                <a:gd name="connsiteX2" fmla="*/ 242540 w 349381"/>
                <a:gd name="connsiteY2" fmla="*/ 186333 h 191368"/>
                <a:gd name="connsiteX3" fmla="*/ 98641 w 349381"/>
                <a:gd name="connsiteY3" fmla="*/ 170012 h 191368"/>
                <a:gd name="connsiteX4" fmla="*/ 0 w 349381"/>
                <a:gd name="connsiteY4" fmla="*/ 51647 h 191368"/>
                <a:gd name="connsiteX5" fmla="*/ 83527 w 349381"/>
                <a:gd name="connsiteY5" fmla="*/ 129813 h 191368"/>
                <a:gd name="connsiteX6" fmla="*/ 250543 w 349381"/>
                <a:gd name="connsiteY6" fmla="*/ 140545 h 191368"/>
                <a:gd name="connsiteX7" fmla="*/ 348491 w 349381"/>
                <a:gd name="connsiteY7" fmla="*/ 0 h 191368"/>
                <a:gd name="connsiteX0" fmla="*/ 345316 w 347140"/>
                <a:gd name="connsiteY0" fmla="*/ 0 h 172318"/>
                <a:gd name="connsiteX1" fmla="*/ 335323 w 347140"/>
                <a:gd name="connsiteY1" fmla="*/ 93235 h 172318"/>
                <a:gd name="connsiteX2" fmla="*/ 242540 w 347140"/>
                <a:gd name="connsiteY2" fmla="*/ 167283 h 172318"/>
                <a:gd name="connsiteX3" fmla="*/ 98641 w 347140"/>
                <a:gd name="connsiteY3" fmla="*/ 150962 h 172318"/>
                <a:gd name="connsiteX4" fmla="*/ 0 w 347140"/>
                <a:gd name="connsiteY4" fmla="*/ 32597 h 172318"/>
                <a:gd name="connsiteX5" fmla="*/ 83527 w 347140"/>
                <a:gd name="connsiteY5" fmla="*/ 110763 h 172318"/>
                <a:gd name="connsiteX6" fmla="*/ 250543 w 347140"/>
                <a:gd name="connsiteY6" fmla="*/ 121495 h 172318"/>
                <a:gd name="connsiteX7" fmla="*/ 345316 w 347140"/>
                <a:gd name="connsiteY7" fmla="*/ 0 h 172318"/>
                <a:gd name="connsiteX0" fmla="*/ 345316 w 347140"/>
                <a:gd name="connsiteY0" fmla="*/ 0 h 172318"/>
                <a:gd name="connsiteX1" fmla="*/ 335323 w 347140"/>
                <a:gd name="connsiteY1" fmla="*/ 93235 h 172318"/>
                <a:gd name="connsiteX2" fmla="*/ 242540 w 347140"/>
                <a:gd name="connsiteY2" fmla="*/ 167283 h 172318"/>
                <a:gd name="connsiteX3" fmla="*/ 98641 w 347140"/>
                <a:gd name="connsiteY3" fmla="*/ 150962 h 172318"/>
                <a:gd name="connsiteX4" fmla="*/ 0 w 347140"/>
                <a:gd name="connsiteY4" fmla="*/ 32597 h 172318"/>
                <a:gd name="connsiteX5" fmla="*/ 83527 w 347140"/>
                <a:gd name="connsiteY5" fmla="*/ 110763 h 172318"/>
                <a:gd name="connsiteX6" fmla="*/ 250543 w 347140"/>
                <a:gd name="connsiteY6" fmla="*/ 121495 h 172318"/>
                <a:gd name="connsiteX7" fmla="*/ 345316 w 347140"/>
                <a:gd name="connsiteY7" fmla="*/ 0 h 172318"/>
                <a:gd name="connsiteX0" fmla="*/ 345316 w 347140"/>
                <a:gd name="connsiteY0" fmla="*/ 0 h 172318"/>
                <a:gd name="connsiteX1" fmla="*/ 335323 w 347140"/>
                <a:gd name="connsiteY1" fmla="*/ 93235 h 172318"/>
                <a:gd name="connsiteX2" fmla="*/ 242540 w 347140"/>
                <a:gd name="connsiteY2" fmla="*/ 167283 h 172318"/>
                <a:gd name="connsiteX3" fmla="*/ 98641 w 347140"/>
                <a:gd name="connsiteY3" fmla="*/ 150962 h 172318"/>
                <a:gd name="connsiteX4" fmla="*/ 0 w 347140"/>
                <a:gd name="connsiteY4" fmla="*/ 32597 h 172318"/>
                <a:gd name="connsiteX5" fmla="*/ 108927 w 347140"/>
                <a:gd name="connsiteY5" fmla="*/ 120288 h 172318"/>
                <a:gd name="connsiteX6" fmla="*/ 250543 w 347140"/>
                <a:gd name="connsiteY6" fmla="*/ 121495 h 172318"/>
                <a:gd name="connsiteX7" fmla="*/ 345316 w 347140"/>
                <a:gd name="connsiteY7" fmla="*/ 0 h 17231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50543 w 361260"/>
                <a:gd name="connsiteY6" fmla="*/ 127845 h 178668"/>
                <a:gd name="connsiteX7" fmla="*/ 361191 w 361260"/>
                <a:gd name="connsiteY7" fmla="*/ 0 h 17866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50543 w 361260"/>
                <a:gd name="connsiteY6" fmla="*/ 127845 h 178668"/>
                <a:gd name="connsiteX7" fmla="*/ 361191 w 361260"/>
                <a:gd name="connsiteY7" fmla="*/ 0 h 17866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50543 w 361260"/>
                <a:gd name="connsiteY6" fmla="*/ 127845 h 178668"/>
                <a:gd name="connsiteX7" fmla="*/ 361191 w 361260"/>
                <a:gd name="connsiteY7" fmla="*/ 0 h 17866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50543 w 361260"/>
                <a:gd name="connsiteY6" fmla="*/ 127845 h 178668"/>
                <a:gd name="connsiteX7" fmla="*/ 361191 w 361260"/>
                <a:gd name="connsiteY7" fmla="*/ 0 h 17866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60068 w 361260"/>
                <a:gd name="connsiteY6" fmla="*/ 121495 h 178668"/>
                <a:gd name="connsiteX7" fmla="*/ 361191 w 361260"/>
                <a:gd name="connsiteY7" fmla="*/ 0 h 178668"/>
                <a:gd name="connsiteX0" fmla="*/ 361191 w 361260"/>
                <a:gd name="connsiteY0" fmla="*/ 0 h 178668"/>
                <a:gd name="connsiteX1" fmla="*/ 335323 w 361260"/>
                <a:gd name="connsiteY1" fmla="*/ 99585 h 178668"/>
                <a:gd name="connsiteX2" fmla="*/ 242540 w 361260"/>
                <a:gd name="connsiteY2" fmla="*/ 173633 h 178668"/>
                <a:gd name="connsiteX3" fmla="*/ 98641 w 361260"/>
                <a:gd name="connsiteY3" fmla="*/ 157312 h 178668"/>
                <a:gd name="connsiteX4" fmla="*/ 0 w 361260"/>
                <a:gd name="connsiteY4" fmla="*/ 38947 h 178668"/>
                <a:gd name="connsiteX5" fmla="*/ 108927 w 361260"/>
                <a:gd name="connsiteY5" fmla="*/ 126638 h 178668"/>
                <a:gd name="connsiteX6" fmla="*/ 260068 w 361260"/>
                <a:gd name="connsiteY6" fmla="*/ 121495 h 178668"/>
                <a:gd name="connsiteX7" fmla="*/ 361191 w 361260"/>
                <a:gd name="connsiteY7" fmla="*/ 0 h 178668"/>
                <a:gd name="connsiteX0" fmla="*/ 361191 w 361252"/>
                <a:gd name="connsiteY0" fmla="*/ 0 h 178668"/>
                <a:gd name="connsiteX1" fmla="*/ 335323 w 361252"/>
                <a:gd name="connsiteY1" fmla="*/ 99585 h 178668"/>
                <a:gd name="connsiteX2" fmla="*/ 248890 w 361252"/>
                <a:gd name="connsiteY2" fmla="*/ 173633 h 178668"/>
                <a:gd name="connsiteX3" fmla="*/ 98641 w 361252"/>
                <a:gd name="connsiteY3" fmla="*/ 157312 h 178668"/>
                <a:gd name="connsiteX4" fmla="*/ 0 w 361252"/>
                <a:gd name="connsiteY4" fmla="*/ 38947 h 178668"/>
                <a:gd name="connsiteX5" fmla="*/ 108927 w 361252"/>
                <a:gd name="connsiteY5" fmla="*/ 126638 h 178668"/>
                <a:gd name="connsiteX6" fmla="*/ 260068 w 361252"/>
                <a:gd name="connsiteY6" fmla="*/ 121495 h 178668"/>
                <a:gd name="connsiteX7" fmla="*/ 361191 w 361252"/>
                <a:gd name="connsiteY7" fmla="*/ 0 h 178668"/>
                <a:gd name="connsiteX0" fmla="*/ 361191 w 361265"/>
                <a:gd name="connsiteY0" fmla="*/ 0 h 186563"/>
                <a:gd name="connsiteX1" fmla="*/ 335323 w 361265"/>
                <a:gd name="connsiteY1" fmla="*/ 99585 h 186563"/>
                <a:gd name="connsiteX2" fmla="*/ 239365 w 361265"/>
                <a:gd name="connsiteY2" fmla="*/ 183158 h 186563"/>
                <a:gd name="connsiteX3" fmla="*/ 98641 w 361265"/>
                <a:gd name="connsiteY3" fmla="*/ 157312 h 186563"/>
                <a:gd name="connsiteX4" fmla="*/ 0 w 361265"/>
                <a:gd name="connsiteY4" fmla="*/ 38947 h 186563"/>
                <a:gd name="connsiteX5" fmla="*/ 108927 w 361265"/>
                <a:gd name="connsiteY5" fmla="*/ 126638 h 186563"/>
                <a:gd name="connsiteX6" fmla="*/ 260068 w 361265"/>
                <a:gd name="connsiteY6" fmla="*/ 121495 h 186563"/>
                <a:gd name="connsiteX7" fmla="*/ 361191 w 361265"/>
                <a:gd name="connsiteY7" fmla="*/ 0 h 186563"/>
                <a:gd name="connsiteX0" fmla="*/ 389766 w 389840"/>
                <a:gd name="connsiteY0" fmla="*/ 0 h 187280"/>
                <a:gd name="connsiteX1" fmla="*/ 363898 w 389840"/>
                <a:gd name="connsiteY1" fmla="*/ 99585 h 187280"/>
                <a:gd name="connsiteX2" fmla="*/ 267940 w 389840"/>
                <a:gd name="connsiteY2" fmla="*/ 183158 h 187280"/>
                <a:gd name="connsiteX3" fmla="*/ 127216 w 389840"/>
                <a:gd name="connsiteY3" fmla="*/ 157312 h 187280"/>
                <a:gd name="connsiteX4" fmla="*/ 0 w 389840"/>
                <a:gd name="connsiteY4" fmla="*/ 10372 h 187280"/>
                <a:gd name="connsiteX5" fmla="*/ 137502 w 389840"/>
                <a:gd name="connsiteY5" fmla="*/ 126638 h 187280"/>
                <a:gd name="connsiteX6" fmla="*/ 288643 w 389840"/>
                <a:gd name="connsiteY6" fmla="*/ 121495 h 187280"/>
                <a:gd name="connsiteX7" fmla="*/ 389766 w 389840"/>
                <a:gd name="connsiteY7" fmla="*/ 0 h 187280"/>
                <a:gd name="connsiteX0" fmla="*/ 389766 w 389840"/>
                <a:gd name="connsiteY0" fmla="*/ 0 h 187280"/>
                <a:gd name="connsiteX1" fmla="*/ 363898 w 389840"/>
                <a:gd name="connsiteY1" fmla="*/ 99585 h 187280"/>
                <a:gd name="connsiteX2" fmla="*/ 267940 w 389840"/>
                <a:gd name="connsiteY2" fmla="*/ 183158 h 187280"/>
                <a:gd name="connsiteX3" fmla="*/ 127216 w 389840"/>
                <a:gd name="connsiteY3" fmla="*/ 157312 h 187280"/>
                <a:gd name="connsiteX4" fmla="*/ 0 w 389840"/>
                <a:gd name="connsiteY4" fmla="*/ 10372 h 187280"/>
                <a:gd name="connsiteX5" fmla="*/ 137502 w 389840"/>
                <a:gd name="connsiteY5" fmla="*/ 126638 h 187280"/>
                <a:gd name="connsiteX6" fmla="*/ 288643 w 389840"/>
                <a:gd name="connsiteY6" fmla="*/ 115145 h 187280"/>
                <a:gd name="connsiteX7" fmla="*/ 389766 w 389840"/>
                <a:gd name="connsiteY7" fmla="*/ 0 h 187280"/>
                <a:gd name="connsiteX0" fmla="*/ 386441 w 386515"/>
                <a:gd name="connsiteY0" fmla="*/ 0 h 187474"/>
                <a:gd name="connsiteX1" fmla="*/ 360573 w 386515"/>
                <a:gd name="connsiteY1" fmla="*/ 99585 h 187474"/>
                <a:gd name="connsiteX2" fmla="*/ 264615 w 386515"/>
                <a:gd name="connsiteY2" fmla="*/ 183158 h 187474"/>
                <a:gd name="connsiteX3" fmla="*/ 123891 w 386515"/>
                <a:gd name="connsiteY3" fmla="*/ 157312 h 187474"/>
                <a:gd name="connsiteX4" fmla="*/ 0 w 386515"/>
                <a:gd name="connsiteY4" fmla="*/ 3722 h 187474"/>
                <a:gd name="connsiteX5" fmla="*/ 134177 w 386515"/>
                <a:gd name="connsiteY5" fmla="*/ 126638 h 187474"/>
                <a:gd name="connsiteX6" fmla="*/ 285318 w 386515"/>
                <a:gd name="connsiteY6" fmla="*/ 115145 h 187474"/>
                <a:gd name="connsiteX7" fmla="*/ 386441 w 386515"/>
                <a:gd name="connsiteY7" fmla="*/ 0 h 187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515" h="187474">
                  <a:moveTo>
                    <a:pt x="386441" y="0"/>
                  </a:moveTo>
                  <a:cubicBezTo>
                    <a:pt x="387297" y="70806"/>
                    <a:pt x="380877" y="69059"/>
                    <a:pt x="360573" y="99585"/>
                  </a:cubicBezTo>
                  <a:cubicBezTo>
                    <a:pt x="340269" y="130111"/>
                    <a:pt x="304062" y="173537"/>
                    <a:pt x="264615" y="183158"/>
                  </a:cubicBezTo>
                  <a:cubicBezTo>
                    <a:pt x="225168" y="192779"/>
                    <a:pt x="167994" y="187218"/>
                    <a:pt x="123891" y="157312"/>
                  </a:cubicBezTo>
                  <a:cubicBezTo>
                    <a:pt x="79789" y="127406"/>
                    <a:pt x="46969" y="107788"/>
                    <a:pt x="0" y="3722"/>
                  </a:cubicBezTo>
                  <a:cubicBezTo>
                    <a:pt x="60981" y="77456"/>
                    <a:pt x="86624" y="108068"/>
                    <a:pt x="134177" y="126638"/>
                  </a:cubicBezTo>
                  <a:cubicBezTo>
                    <a:pt x="181730" y="145208"/>
                    <a:pt x="262324" y="133076"/>
                    <a:pt x="285318" y="115145"/>
                  </a:cubicBezTo>
                  <a:cubicBezTo>
                    <a:pt x="308312" y="97214"/>
                    <a:pt x="329906" y="81028"/>
                    <a:pt x="386441" y="0"/>
                  </a:cubicBezTo>
                  <a:close/>
                </a:path>
              </a:pathLst>
            </a:custGeom>
            <a:gradFill>
              <a:gsLst>
                <a:gs pos="50000">
                  <a:srgbClr val="7C5040">
                    <a:alpha val="90000"/>
                  </a:srgbClr>
                </a:gs>
                <a:gs pos="0">
                  <a:srgbClr val="905A46">
                    <a:alpha val="90000"/>
                  </a:srgbClr>
                </a:gs>
                <a:gs pos="100000">
                  <a:srgbClr val="935F4A">
                    <a:alpha val="90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28" name="Freeform 243">
              <a:extLst>
                <a:ext uri="{FF2B5EF4-FFF2-40B4-BE49-F238E27FC236}">
                  <a16:creationId xmlns:a16="http://schemas.microsoft.com/office/drawing/2014/main" id="{AE868D3B-7CFC-4486-A235-6F6F4ED5FAA7}"/>
                </a:ext>
              </a:extLst>
            </p:cNvPr>
            <p:cNvSpPr/>
            <p:nvPr/>
          </p:nvSpPr>
          <p:spPr>
            <a:xfrm>
              <a:off x="5719011" y="1434642"/>
              <a:ext cx="421103" cy="370393"/>
            </a:xfrm>
            <a:custGeom>
              <a:avLst/>
              <a:gdLst>
                <a:gd name="connsiteX0" fmla="*/ 461090 w 748312"/>
                <a:gd name="connsiteY0" fmla="*/ 972 h 721677"/>
                <a:gd name="connsiteX1" fmla="*/ 181480 w 748312"/>
                <a:gd name="connsiteY1" fmla="*/ 106770 h 721677"/>
                <a:gd name="connsiteX2" fmla="*/ 111 w 748312"/>
                <a:gd name="connsiteY2" fmla="*/ 273025 h 721677"/>
                <a:gd name="connsiteX3" fmla="*/ 158809 w 748312"/>
                <a:gd name="connsiteY3" fmla="*/ 189898 h 721677"/>
                <a:gd name="connsiteX4" fmla="*/ 415748 w 748312"/>
                <a:gd name="connsiteY4" fmla="*/ 205012 h 721677"/>
                <a:gd name="connsiteX5" fmla="*/ 559331 w 748312"/>
                <a:gd name="connsiteY5" fmla="*/ 439279 h 721677"/>
                <a:gd name="connsiteX6" fmla="*/ 491318 w 748312"/>
                <a:gd name="connsiteY6" fmla="*/ 688661 h 721677"/>
                <a:gd name="connsiteX7" fmla="*/ 408190 w 748312"/>
                <a:gd name="connsiteY7" fmla="*/ 718889 h 721677"/>
                <a:gd name="connsiteX8" fmla="*/ 672686 w 748312"/>
                <a:gd name="connsiteY8" fmla="*/ 628205 h 721677"/>
                <a:gd name="connsiteX9" fmla="*/ 748257 w 748312"/>
                <a:gd name="connsiteY9" fmla="*/ 628205 h 721677"/>
                <a:gd name="connsiteX10" fmla="*/ 665129 w 748312"/>
                <a:gd name="connsiteY10" fmla="*/ 401494 h 721677"/>
                <a:gd name="connsiteX11" fmla="*/ 559331 w 748312"/>
                <a:gd name="connsiteY11" fmla="*/ 167227 h 721677"/>
                <a:gd name="connsiteX12" fmla="*/ 461090 w 748312"/>
                <a:gd name="connsiteY12" fmla="*/ 972 h 721677"/>
                <a:gd name="connsiteX0" fmla="*/ 461090 w 748312"/>
                <a:gd name="connsiteY0" fmla="*/ 1511 h 722216"/>
                <a:gd name="connsiteX1" fmla="*/ 181480 w 748312"/>
                <a:gd name="connsiteY1" fmla="*/ 107309 h 722216"/>
                <a:gd name="connsiteX2" fmla="*/ 111 w 748312"/>
                <a:gd name="connsiteY2" fmla="*/ 273564 h 722216"/>
                <a:gd name="connsiteX3" fmla="*/ 158809 w 748312"/>
                <a:gd name="connsiteY3" fmla="*/ 190437 h 722216"/>
                <a:gd name="connsiteX4" fmla="*/ 415748 w 748312"/>
                <a:gd name="connsiteY4" fmla="*/ 205551 h 722216"/>
                <a:gd name="connsiteX5" fmla="*/ 559331 w 748312"/>
                <a:gd name="connsiteY5" fmla="*/ 439818 h 722216"/>
                <a:gd name="connsiteX6" fmla="*/ 491318 w 748312"/>
                <a:gd name="connsiteY6" fmla="*/ 689200 h 722216"/>
                <a:gd name="connsiteX7" fmla="*/ 408190 w 748312"/>
                <a:gd name="connsiteY7" fmla="*/ 719428 h 722216"/>
                <a:gd name="connsiteX8" fmla="*/ 672686 w 748312"/>
                <a:gd name="connsiteY8" fmla="*/ 628744 h 722216"/>
                <a:gd name="connsiteX9" fmla="*/ 748257 w 748312"/>
                <a:gd name="connsiteY9" fmla="*/ 628744 h 722216"/>
                <a:gd name="connsiteX10" fmla="*/ 665129 w 748312"/>
                <a:gd name="connsiteY10" fmla="*/ 402033 h 722216"/>
                <a:gd name="connsiteX11" fmla="*/ 594000 w 748312"/>
                <a:gd name="connsiteY11" fmla="*/ 185101 h 722216"/>
                <a:gd name="connsiteX12" fmla="*/ 461090 w 748312"/>
                <a:gd name="connsiteY12" fmla="*/ 1511 h 722216"/>
                <a:gd name="connsiteX0" fmla="*/ 461090 w 748312"/>
                <a:gd name="connsiteY0" fmla="*/ 1511 h 722216"/>
                <a:gd name="connsiteX1" fmla="*/ 181480 w 748312"/>
                <a:gd name="connsiteY1" fmla="*/ 107309 h 722216"/>
                <a:gd name="connsiteX2" fmla="*/ 111 w 748312"/>
                <a:gd name="connsiteY2" fmla="*/ 273564 h 722216"/>
                <a:gd name="connsiteX3" fmla="*/ 158809 w 748312"/>
                <a:gd name="connsiteY3" fmla="*/ 190437 h 722216"/>
                <a:gd name="connsiteX4" fmla="*/ 415748 w 748312"/>
                <a:gd name="connsiteY4" fmla="*/ 205551 h 722216"/>
                <a:gd name="connsiteX5" fmla="*/ 559331 w 748312"/>
                <a:gd name="connsiteY5" fmla="*/ 439818 h 722216"/>
                <a:gd name="connsiteX6" fmla="*/ 491318 w 748312"/>
                <a:gd name="connsiteY6" fmla="*/ 689200 h 722216"/>
                <a:gd name="connsiteX7" fmla="*/ 408190 w 748312"/>
                <a:gd name="connsiteY7" fmla="*/ 719428 h 722216"/>
                <a:gd name="connsiteX8" fmla="*/ 672686 w 748312"/>
                <a:gd name="connsiteY8" fmla="*/ 628744 h 722216"/>
                <a:gd name="connsiteX9" fmla="*/ 748257 w 748312"/>
                <a:gd name="connsiteY9" fmla="*/ 628744 h 722216"/>
                <a:gd name="connsiteX10" fmla="*/ 665129 w 748312"/>
                <a:gd name="connsiteY10" fmla="*/ 402033 h 722216"/>
                <a:gd name="connsiteX11" fmla="*/ 594000 w 748312"/>
                <a:gd name="connsiteY11" fmla="*/ 185101 h 722216"/>
                <a:gd name="connsiteX12" fmla="*/ 461090 w 748312"/>
                <a:gd name="connsiteY12" fmla="*/ 1511 h 722216"/>
                <a:gd name="connsiteX0" fmla="*/ 461090 w 748312"/>
                <a:gd name="connsiteY0" fmla="*/ 1511 h 722216"/>
                <a:gd name="connsiteX1" fmla="*/ 181480 w 748312"/>
                <a:gd name="connsiteY1" fmla="*/ 107309 h 722216"/>
                <a:gd name="connsiteX2" fmla="*/ 111 w 748312"/>
                <a:gd name="connsiteY2" fmla="*/ 273564 h 722216"/>
                <a:gd name="connsiteX3" fmla="*/ 158809 w 748312"/>
                <a:gd name="connsiteY3" fmla="*/ 190437 h 722216"/>
                <a:gd name="connsiteX4" fmla="*/ 415748 w 748312"/>
                <a:gd name="connsiteY4" fmla="*/ 205551 h 722216"/>
                <a:gd name="connsiteX5" fmla="*/ 559331 w 748312"/>
                <a:gd name="connsiteY5" fmla="*/ 439818 h 722216"/>
                <a:gd name="connsiteX6" fmla="*/ 491318 w 748312"/>
                <a:gd name="connsiteY6" fmla="*/ 689200 h 722216"/>
                <a:gd name="connsiteX7" fmla="*/ 408190 w 748312"/>
                <a:gd name="connsiteY7" fmla="*/ 719428 h 722216"/>
                <a:gd name="connsiteX8" fmla="*/ 672686 w 748312"/>
                <a:gd name="connsiteY8" fmla="*/ 628744 h 722216"/>
                <a:gd name="connsiteX9" fmla="*/ 748257 w 748312"/>
                <a:gd name="connsiteY9" fmla="*/ 628744 h 722216"/>
                <a:gd name="connsiteX10" fmla="*/ 665129 w 748312"/>
                <a:gd name="connsiteY10" fmla="*/ 402033 h 722216"/>
                <a:gd name="connsiteX11" fmla="*/ 594000 w 748312"/>
                <a:gd name="connsiteY11" fmla="*/ 185101 h 722216"/>
                <a:gd name="connsiteX12" fmla="*/ 461090 w 748312"/>
                <a:gd name="connsiteY12" fmla="*/ 1511 h 722216"/>
                <a:gd name="connsiteX0" fmla="*/ 461090 w 748312"/>
                <a:gd name="connsiteY0" fmla="*/ 0 h 720705"/>
                <a:gd name="connsiteX1" fmla="*/ 181480 w 748312"/>
                <a:gd name="connsiteY1" fmla="*/ 105798 h 720705"/>
                <a:gd name="connsiteX2" fmla="*/ 111 w 748312"/>
                <a:gd name="connsiteY2" fmla="*/ 272053 h 720705"/>
                <a:gd name="connsiteX3" fmla="*/ 158809 w 748312"/>
                <a:gd name="connsiteY3" fmla="*/ 188926 h 720705"/>
                <a:gd name="connsiteX4" fmla="*/ 415748 w 748312"/>
                <a:gd name="connsiteY4" fmla="*/ 204040 h 720705"/>
                <a:gd name="connsiteX5" fmla="*/ 559331 w 748312"/>
                <a:gd name="connsiteY5" fmla="*/ 438307 h 720705"/>
                <a:gd name="connsiteX6" fmla="*/ 491318 w 748312"/>
                <a:gd name="connsiteY6" fmla="*/ 687689 h 720705"/>
                <a:gd name="connsiteX7" fmla="*/ 408190 w 748312"/>
                <a:gd name="connsiteY7" fmla="*/ 717917 h 720705"/>
                <a:gd name="connsiteX8" fmla="*/ 672686 w 748312"/>
                <a:gd name="connsiteY8" fmla="*/ 627233 h 720705"/>
                <a:gd name="connsiteX9" fmla="*/ 748257 w 748312"/>
                <a:gd name="connsiteY9" fmla="*/ 627233 h 720705"/>
                <a:gd name="connsiteX10" fmla="*/ 665129 w 748312"/>
                <a:gd name="connsiteY10" fmla="*/ 400522 h 720705"/>
                <a:gd name="connsiteX11" fmla="*/ 594000 w 748312"/>
                <a:gd name="connsiteY11" fmla="*/ 183590 h 720705"/>
                <a:gd name="connsiteX12" fmla="*/ 461090 w 748312"/>
                <a:gd name="connsiteY12" fmla="*/ 0 h 720705"/>
                <a:gd name="connsiteX0" fmla="*/ 491426 w 748312"/>
                <a:gd name="connsiteY0" fmla="*/ 0 h 716371"/>
                <a:gd name="connsiteX1" fmla="*/ 181480 w 748312"/>
                <a:gd name="connsiteY1" fmla="*/ 101464 h 716371"/>
                <a:gd name="connsiteX2" fmla="*/ 111 w 748312"/>
                <a:gd name="connsiteY2" fmla="*/ 267719 h 716371"/>
                <a:gd name="connsiteX3" fmla="*/ 158809 w 748312"/>
                <a:gd name="connsiteY3" fmla="*/ 184592 h 716371"/>
                <a:gd name="connsiteX4" fmla="*/ 415748 w 748312"/>
                <a:gd name="connsiteY4" fmla="*/ 199706 h 716371"/>
                <a:gd name="connsiteX5" fmla="*/ 559331 w 748312"/>
                <a:gd name="connsiteY5" fmla="*/ 433973 h 716371"/>
                <a:gd name="connsiteX6" fmla="*/ 491318 w 748312"/>
                <a:gd name="connsiteY6" fmla="*/ 683355 h 716371"/>
                <a:gd name="connsiteX7" fmla="*/ 408190 w 748312"/>
                <a:gd name="connsiteY7" fmla="*/ 713583 h 716371"/>
                <a:gd name="connsiteX8" fmla="*/ 672686 w 748312"/>
                <a:gd name="connsiteY8" fmla="*/ 622899 h 716371"/>
                <a:gd name="connsiteX9" fmla="*/ 748257 w 748312"/>
                <a:gd name="connsiteY9" fmla="*/ 622899 h 716371"/>
                <a:gd name="connsiteX10" fmla="*/ 665129 w 748312"/>
                <a:gd name="connsiteY10" fmla="*/ 396188 h 716371"/>
                <a:gd name="connsiteX11" fmla="*/ 594000 w 748312"/>
                <a:gd name="connsiteY11" fmla="*/ 179256 h 716371"/>
                <a:gd name="connsiteX12" fmla="*/ 491426 w 748312"/>
                <a:gd name="connsiteY12" fmla="*/ 0 h 716371"/>
                <a:gd name="connsiteX0" fmla="*/ 491426 w 748312"/>
                <a:gd name="connsiteY0" fmla="*/ 0 h 716371"/>
                <a:gd name="connsiteX1" fmla="*/ 181480 w 748312"/>
                <a:gd name="connsiteY1" fmla="*/ 101464 h 716371"/>
                <a:gd name="connsiteX2" fmla="*/ 111 w 748312"/>
                <a:gd name="connsiteY2" fmla="*/ 267719 h 716371"/>
                <a:gd name="connsiteX3" fmla="*/ 158809 w 748312"/>
                <a:gd name="connsiteY3" fmla="*/ 184592 h 716371"/>
                <a:gd name="connsiteX4" fmla="*/ 415748 w 748312"/>
                <a:gd name="connsiteY4" fmla="*/ 199706 h 716371"/>
                <a:gd name="connsiteX5" fmla="*/ 559331 w 748312"/>
                <a:gd name="connsiteY5" fmla="*/ 433973 h 716371"/>
                <a:gd name="connsiteX6" fmla="*/ 491318 w 748312"/>
                <a:gd name="connsiteY6" fmla="*/ 683355 h 716371"/>
                <a:gd name="connsiteX7" fmla="*/ 408190 w 748312"/>
                <a:gd name="connsiteY7" fmla="*/ 713583 h 716371"/>
                <a:gd name="connsiteX8" fmla="*/ 672686 w 748312"/>
                <a:gd name="connsiteY8" fmla="*/ 622899 h 716371"/>
                <a:gd name="connsiteX9" fmla="*/ 748257 w 748312"/>
                <a:gd name="connsiteY9" fmla="*/ 622899 h 716371"/>
                <a:gd name="connsiteX10" fmla="*/ 665129 w 748312"/>
                <a:gd name="connsiteY10" fmla="*/ 396188 h 716371"/>
                <a:gd name="connsiteX11" fmla="*/ 594000 w 748312"/>
                <a:gd name="connsiteY11" fmla="*/ 179256 h 716371"/>
                <a:gd name="connsiteX12" fmla="*/ 491426 w 748312"/>
                <a:gd name="connsiteY12" fmla="*/ 0 h 716371"/>
                <a:gd name="connsiteX0" fmla="*/ 493649 w 750535"/>
                <a:gd name="connsiteY0" fmla="*/ 0 h 716371"/>
                <a:gd name="connsiteX1" fmla="*/ 279043 w 750535"/>
                <a:gd name="connsiteY1" fmla="*/ 53793 h 716371"/>
                <a:gd name="connsiteX2" fmla="*/ 2334 w 750535"/>
                <a:gd name="connsiteY2" fmla="*/ 267719 h 716371"/>
                <a:gd name="connsiteX3" fmla="*/ 161032 w 750535"/>
                <a:gd name="connsiteY3" fmla="*/ 184592 h 716371"/>
                <a:gd name="connsiteX4" fmla="*/ 417971 w 750535"/>
                <a:gd name="connsiteY4" fmla="*/ 199706 h 716371"/>
                <a:gd name="connsiteX5" fmla="*/ 561554 w 750535"/>
                <a:gd name="connsiteY5" fmla="*/ 433973 h 716371"/>
                <a:gd name="connsiteX6" fmla="*/ 493541 w 750535"/>
                <a:gd name="connsiteY6" fmla="*/ 683355 h 716371"/>
                <a:gd name="connsiteX7" fmla="*/ 410413 w 750535"/>
                <a:gd name="connsiteY7" fmla="*/ 713583 h 716371"/>
                <a:gd name="connsiteX8" fmla="*/ 674909 w 750535"/>
                <a:gd name="connsiteY8" fmla="*/ 622899 h 716371"/>
                <a:gd name="connsiteX9" fmla="*/ 750480 w 750535"/>
                <a:gd name="connsiteY9" fmla="*/ 622899 h 716371"/>
                <a:gd name="connsiteX10" fmla="*/ 667352 w 750535"/>
                <a:gd name="connsiteY10" fmla="*/ 396188 h 716371"/>
                <a:gd name="connsiteX11" fmla="*/ 596223 w 750535"/>
                <a:gd name="connsiteY11" fmla="*/ 179256 h 716371"/>
                <a:gd name="connsiteX12" fmla="*/ 493649 w 750535"/>
                <a:gd name="connsiteY12" fmla="*/ 0 h 716371"/>
                <a:gd name="connsiteX0" fmla="*/ 493649 w 750535"/>
                <a:gd name="connsiteY0" fmla="*/ 0 h 716371"/>
                <a:gd name="connsiteX1" fmla="*/ 279043 w 750535"/>
                <a:gd name="connsiteY1" fmla="*/ 53793 h 716371"/>
                <a:gd name="connsiteX2" fmla="*/ 2334 w 750535"/>
                <a:gd name="connsiteY2" fmla="*/ 267719 h 716371"/>
                <a:gd name="connsiteX3" fmla="*/ 161032 w 750535"/>
                <a:gd name="connsiteY3" fmla="*/ 184592 h 716371"/>
                <a:gd name="connsiteX4" fmla="*/ 417971 w 750535"/>
                <a:gd name="connsiteY4" fmla="*/ 199706 h 716371"/>
                <a:gd name="connsiteX5" fmla="*/ 561554 w 750535"/>
                <a:gd name="connsiteY5" fmla="*/ 433973 h 716371"/>
                <a:gd name="connsiteX6" fmla="*/ 493541 w 750535"/>
                <a:gd name="connsiteY6" fmla="*/ 683355 h 716371"/>
                <a:gd name="connsiteX7" fmla="*/ 410413 w 750535"/>
                <a:gd name="connsiteY7" fmla="*/ 713583 h 716371"/>
                <a:gd name="connsiteX8" fmla="*/ 674909 w 750535"/>
                <a:gd name="connsiteY8" fmla="*/ 622899 h 716371"/>
                <a:gd name="connsiteX9" fmla="*/ 750480 w 750535"/>
                <a:gd name="connsiteY9" fmla="*/ 622899 h 716371"/>
                <a:gd name="connsiteX10" fmla="*/ 667352 w 750535"/>
                <a:gd name="connsiteY10" fmla="*/ 396188 h 716371"/>
                <a:gd name="connsiteX11" fmla="*/ 596223 w 750535"/>
                <a:gd name="connsiteY11" fmla="*/ 179256 h 716371"/>
                <a:gd name="connsiteX12" fmla="*/ 493649 w 750535"/>
                <a:gd name="connsiteY12" fmla="*/ 0 h 716371"/>
                <a:gd name="connsiteX0" fmla="*/ 491320 w 748206"/>
                <a:gd name="connsiteY0" fmla="*/ 0 h 716371"/>
                <a:gd name="connsiteX1" fmla="*/ 276714 w 748206"/>
                <a:gd name="connsiteY1" fmla="*/ 53793 h 716371"/>
                <a:gd name="connsiteX2" fmla="*/ 154012 w 748206"/>
                <a:gd name="connsiteY2" fmla="*/ 120303 h 716371"/>
                <a:gd name="connsiteX3" fmla="*/ 5 w 748206"/>
                <a:gd name="connsiteY3" fmla="*/ 267719 h 716371"/>
                <a:gd name="connsiteX4" fmla="*/ 158703 w 748206"/>
                <a:gd name="connsiteY4" fmla="*/ 184592 h 716371"/>
                <a:gd name="connsiteX5" fmla="*/ 415642 w 748206"/>
                <a:gd name="connsiteY5" fmla="*/ 199706 h 716371"/>
                <a:gd name="connsiteX6" fmla="*/ 559225 w 748206"/>
                <a:gd name="connsiteY6" fmla="*/ 433973 h 716371"/>
                <a:gd name="connsiteX7" fmla="*/ 491212 w 748206"/>
                <a:gd name="connsiteY7" fmla="*/ 683355 h 716371"/>
                <a:gd name="connsiteX8" fmla="*/ 408084 w 748206"/>
                <a:gd name="connsiteY8" fmla="*/ 713583 h 716371"/>
                <a:gd name="connsiteX9" fmla="*/ 672580 w 748206"/>
                <a:gd name="connsiteY9" fmla="*/ 622899 h 716371"/>
                <a:gd name="connsiteX10" fmla="*/ 748151 w 748206"/>
                <a:gd name="connsiteY10" fmla="*/ 622899 h 716371"/>
                <a:gd name="connsiteX11" fmla="*/ 665023 w 748206"/>
                <a:gd name="connsiteY11" fmla="*/ 396188 h 716371"/>
                <a:gd name="connsiteX12" fmla="*/ 593894 w 748206"/>
                <a:gd name="connsiteY12" fmla="*/ 179256 h 716371"/>
                <a:gd name="connsiteX13" fmla="*/ 491320 w 748206"/>
                <a:gd name="connsiteY13" fmla="*/ 0 h 716371"/>
                <a:gd name="connsiteX0" fmla="*/ 443653 w 700539"/>
                <a:gd name="connsiteY0" fmla="*/ 0 h 716371"/>
                <a:gd name="connsiteX1" fmla="*/ 229047 w 700539"/>
                <a:gd name="connsiteY1" fmla="*/ 53793 h 716371"/>
                <a:gd name="connsiteX2" fmla="*/ 106345 w 700539"/>
                <a:gd name="connsiteY2" fmla="*/ 120303 h 716371"/>
                <a:gd name="connsiteX3" fmla="*/ 8 w 700539"/>
                <a:gd name="connsiteY3" fmla="*/ 237383 h 716371"/>
                <a:gd name="connsiteX4" fmla="*/ 111036 w 700539"/>
                <a:gd name="connsiteY4" fmla="*/ 184592 h 716371"/>
                <a:gd name="connsiteX5" fmla="*/ 367975 w 700539"/>
                <a:gd name="connsiteY5" fmla="*/ 199706 h 716371"/>
                <a:gd name="connsiteX6" fmla="*/ 511558 w 700539"/>
                <a:gd name="connsiteY6" fmla="*/ 433973 h 716371"/>
                <a:gd name="connsiteX7" fmla="*/ 443545 w 700539"/>
                <a:gd name="connsiteY7" fmla="*/ 683355 h 716371"/>
                <a:gd name="connsiteX8" fmla="*/ 360417 w 700539"/>
                <a:gd name="connsiteY8" fmla="*/ 713583 h 716371"/>
                <a:gd name="connsiteX9" fmla="*/ 624913 w 700539"/>
                <a:gd name="connsiteY9" fmla="*/ 622899 h 716371"/>
                <a:gd name="connsiteX10" fmla="*/ 700484 w 700539"/>
                <a:gd name="connsiteY10" fmla="*/ 622899 h 716371"/>
                <a:gd name="connsiteX11" fmla="*/ 617356 w 700539"/>
                <a:gd name="connsiteY11" fmla="*/ 396188 h 716371"/>
                <a:gd name="connsiteX12" fmla="*/ 546227 w 700539"/>
                <a:gd name="connsiteY12" fmla="*/ 179256 h 716371"/>
                <a:gd name="connsiteX13" fmla="*/ 443653 w 700539"/>
                <a:gd name="connsiteY13" fmla="*/ 0 h 716371"/>
                <a:gd name="connsiteX0" fmla="*/ 444399 w 701285"/>
                <a:gd name="connsiteY0" fmla="*/ 0 h 716371"/>
                <a:gd name="connsiteX1" fmla="*/ 229793 w 701285"/>
                <a:gd name="connsiteY1" fmla="*/ 53793 h 716371"/>
                <a:gd name="connsiteX2" fmla="*/ 107091 w 701285"/>
                <a:gd name="connsiteY2" fmla="*/ 120303 h 716371"/>
                <a:gd name="connsiteX3" fmla="*/ 754 w 701285"/>
                <a:gd name="connsiteY3" fmla="*/ 237383 h 716371"/>
                <a:gd name="connsiteX4" fmla="*/ 159452 w 701285"/>
                <a:gd name="connsiteY4" fmla="*/ 175924 h 716371"/>
                <a:gd name="connsiteX5" fmla="*/ 368721 w 701285"/>
                <a:gd name="connsiteY5" fmla="*/ 199706 h 716371"/>
                <a:gd name="connsiteX6" fmla="*/ 512304 w 701285"/>
                <a:gd name="connsiteY6" fmla="*/ 433973 h 716371"/>
                <a:gd name="connsiteX7" fmla="*/ 444291 w 701285"/>
                <a:gd name="connsiteY7" fmla="*/ 683355 h 716371"/>
                <a:gd name="connsiteX8" fmla="*/ 361163 w 701285"/>
                <a:gd name="connsiteY8" fmla="*/ 713583 h 716371"/>
                <a:gd name="connsiteX9" fmla="*/ 625659 w 701285"/>
                <a:gd name="connsiteY9" fmla="*/ 622899 h 716371"/>
                <a:gd name="connsiteX10" fmla="*/ 701230 w 701285"/>
                <a:gd name="connsiteY10" fmla="*/ 622899 h 716371"/>
                <a:gd name="connsiteX11" fmla="*/ 618102 w 701285"/>
                <a:gd name="connsiteY11" fmla="*/ 396188 h 716371"/>
                <a:gd name="connsiteX12" fmla="*/ 546973 w 701285"/>
                <a:gd name="connsiteY12" fmla="*/ 179256 h 716371"/>
                <a:gd name="connsiteX13" fmla="*/ 444399 w 701285"/>
                <a:gd name="connsiteY13" fmla="*/ 0 h 716371"/>
                <a:gd name="connsiteX0" fmla="*/ 444399 w 701283"/>
                <a:gd name="connsiteY0" fmla="*/ 0 h 716371"/>
                <a:gd name="connsiteX1" fmla="*/ 229793 w 701283"/>
                <a:gd name="connsiteY1" fmla="*/ 53793 h 716371"/>
                <a:gd name="connsiteX2" fmla="*/ 107091 w 701283"/>
                <a:gd name="connsiteY2" fmla="*/ 120303 h 716371"/>
                <a:gd name="connsiteX3" fmla="*/ 754 w 701283"/>
                <a:gd name="connsiteY3" fmla="*/ 237383 h 716371"/>
                <a:gd name="connsiteX4" fmla="*/ 159452 w 701283"/>
                <a:gd name="connsiteY4" fmla="*/ 175924 h 716371"/>
                <a:gd name="connsiteX5" fmla="*/ 368721 w 701283"/>
                <a:gd name="connsiteY5" fmla="*/ 199706 h 716371"/>
                <a:gd name="connsiteX6" fmla="*/ 512304 w 701283"/>
                <a:gd name="connsiteY6" fmla="*/ 433973 h 716371"/>
                <a:gd name="connsiteX7" fmla="*/ 444291 w 701283"/>
                <a:gd name="connsiteY7" fmla="*/ 683355 h 716371"/>
                <a:gd name="connsiteX8" fmla="*/ 361163 w 701283"/>
                <a:gd name="connsiteY8" fmla="*/ 713583 h 716371"/>
                <a:gd name="connsiteX9" fmla="*/ 625659 w 701283"/>
                <a:gd name="connsiteY9" fmla="*/ 622899 h 716371"/>
                <a:gd name="connsiteX10" fmla="*/ 701230 w 701283"/>
                <a:gd name="connsiteY10" fmla="*/ 622899 h 716371"/>
                <a:gd name="connsiteX11" fmla="*/ 635437 w 701283"/>
                <a:gd name="connsiteY11" fmla="*/ 391854 h 716371"/>
                <a:gd name="connsiteX12" fmla="*/ 546973 w 701283"/>
                <a:gd name="connsiteY12" fmla="*/ 179256 h 716371"/>
                <a:gd name="connsiteX13" fmla="*/ 444399 w 701283"/>
                <a:gd name="connsiteY13" fmla="*/ 0 h 716371"/>
                <a:gd name="connsiteX0" fmla="*/ 444399 w 701283"/>
                <a:gd name="connsiteY0" fmla="*/ 0 h 716371"/>
                <a:gd name="connsiteX1" fmla="*/ 229793 w 701283"/>
                <a:gd name="connsiteY1" fmla="*/ 53793 h 716371"/>
                <a:gd name="connsiteX2" fmla="*/ 107091 w 701283"/>
                <a:gd name="connsiteY2" fmla="*/ 120303 h 716371"/>
                <a:gd name="connsiteX3" fmla="*/ 754 w 701283"/>
                <a:gd name="connsiteY3" fmla="*/ 237383 h 716371"/>
                <a:gd name="connsiteX4" fmla="*/ 159452 w 701283"/>
                <a:gd name="connsiteY4" fmla="*/ 175924 h 716371"/>
                <a:gd name="connsiteX5" fmla="*/ 368721 w 701283"/>
                <a:gd name="connsiteY5" fmla="*/ 199706 h 716371"/>
                <a:gd name="connsiteX6" fmla="*/ 512304 w 701283"/>
                <a:gd name="connsiteY6" fmla="*/ 433973 h 716371"/>
                <a:gd name="connsiteX7" fmla="*/ 444291 w 701283"/>
                <a:gd name="connsiteY7" fmla="*/ 683355 h 716371"/>
                <a:gd name="connsiteX8" fmla="*/ 361163 w 701283"/>
                <a:gd name="connsiteY8" fmla="*/ 713583 h 716371"/>
                <a:gd name="connsiteX9" fmla="*/ 625659 w 701283"/>
                <a:gd name="connsiteY9" fmla="*/ 622899 h 716371"/>
                <a:gd name="connsiteX10" fmla="*/ 701230 w 701283"/>
                <a:gd name="connsiteY10" fmla="*/ 622899 h 716371"/>
                <a:gd name="connsiteX11" fmla="*/ 635437 w 701283"/>
                <a:gd name="connsiteY11" fmla="*/ 391854 h 716371"/>
                <a:gd name="connsiteX12" fmla="*/ 546973 w 701283"/>
                <a:gd name="connsiteY12" fmla="*/ 179256 h 716371"/>
                <a:gd name="connsiteX13" fmla="*/ 444399 w 701283"/>
                <a:gd name="connsiteY13" fmla="*/ 0 h 716371"/>
                <a:gd name="connsiteX0" fmla="*/ 444399 w 701283"/>
                <a:gd name="connsiteY0" fmla="*/ 0 h 720738"/>
                <a:gd name="connsiteX1" fmla="*/ 229793 w 701283"/>
                <a:gd name="connsiteY1" fmla="*/ 53793 h 720738"/>
                <a:gd name="connsiteX2" fmla="*/ 107091 w 701283"/>
                <a:gd name="connsiteY2" fmla="*/ 120303 h 720738"/>
                <a:gd name="connsiteX3" fmla="*/ 754 w 701283"/>
                <a:gd name="connsiteY3" fmla="*/ 237383 h 720738"/>
                <a:gd name="connsiteX4" fmla="*/ 159452 w 701283"/>
                <a:gd name="connsiteY4" fmla="*/ 175924 h 720738"/>
                <a:gd name="connsiteX5" fmla="*/ 368721 w 701283"/>
                <a:gd name="connsiteY5" fmla="*/ 199706 h 720738"/>
                <a:gd name="connsiteX6" fmla="*/ 512304 w 701283"/>
                <a:gd name="connsiteY6" fmla="*/ 433973 h 720738"/>
                <a:gd name="connsiteX7" fmla="*/ 444291 w 701283"/>
                <a:gd name="connsiteY7" fmla="*/ 683355 h 720738"/>
                <a:gd name="connsiteX8" fmla="*/ 361163 w 701283"/>
                <a:gd name="connsiteY8" fmla="*/ 713583 h 720738"/>
                <a:gd name="connsiteX9" fmla="*/ 701230 w 701283"/>
                <a:gd name="connsiteY9" fmla="*/ 622899 h 720738"/>
                <a:gd name="connsiteX10" fmla="*/ 635437 w 701283"/>
                <a:gd name="connsiteY10" fmla="*/ 391854 h 720738"/>
                <a:gd name="connsiteX11" fmla="*/ 546973 w 701283"/>
                <a:gd name="connsiteY11" fmla="*/ 179256 h 720738"/>
                <a:gd name="connsiteX12" fmla="*/ 444399 w 701283"/>
                <a:gd name="connsiteY12" fmla="*/ 0 h 720738"/>
                <a:gd name="connsiteX0" fmla="*/ 444399 w 701230"/>
                <a:gd name="connsiteY0" fmla="*/ 0 h 720738"/>
                <a:gd name="connsiteX1" fmla="*/ 229793 w 701230"/>
                <a:gd name="connsiteY1" fmla="*/ 53793 h 720738"/>
                <a:gd name="connsiteX2" fmla="*/ 107091 w 701230"/>
                <a:gd name="connsiteY2" fmla="*/ 120303 h 720738"/>
                <a:gd name="connsiteX3" fmla="*/ 754 w 701230"/>
                <a:gd name="connsiteY3" fmla="*/ 237383 h 720738"/>
                <a:gd name="connsiteX4" fmla="*/ 159452 w 701230"/>
                <a:gd name="connsiteY4" fmla="*/ 175924 h 720738"/>
                <a:gd name="connsiteX5" fmla="*/ 368721 w 701230"/>
                <a:gd name="connsiteY5" fmla="*/ 199706 h 720738"/>
                <a:gd name="connsiteX6" fmla="*/ 512304 w 701230"/>
                <a:gd name="connsiteY6" fmla="*/ 433973 h 720738"/>
                <a:gd name="connsiteX7" fmla="*/ 444291 w 701230"/>
                <a:gd name="connsiteY7" fmla="*/ 683355 h 720738"/>
                <a:gd name="connsiteX8" fmla="*/ 361163 w 701230"/>
                <a:gd name="connsiteY8" fmla="*/ 713583 h 720738"/>
                <a:gd name="connsiteX9" fmla="*/ 701230 w 701230"/>
                <a:gd name="connsiteY9" fmla="*/ 622899 h 720738"/>
                <a:gd name="connsiteX10" fmla="*/ 635437 w 701230"/>
                <a:gd name="connsiteY10" fmla="*/ 391854 h 720738"/>
                <a:gd name="connsiteX11" fmla="*/ 546973 w 701230"/>
                <a:gd name="connsiteY11" fmla="*/ 179256 h 720738"/>
                <a:gd name="connsiteX12" fmla="*/ 444399 w 701230"/>
                <a:gd name="connsiteY12" fmla="*/ 0 h 720738"/>
                <a:gd name="connsiteX0" fmla="*/ 444399 w 696896"/>
                <a:gd name="connsiteY0" fmla="*/ 0 h 722638"/>
                <a:gd name="connsiteX1" fmla="*/ 229793 w 696896"/>
                <a:gd name="connsiteY1" fmla="*/ 53793 h 722638"/>
                <a:gd name="connsiteX2" fmla="*/ 107091 w 696896"/>
                <a:gd name="connsiteY2" fmla="*/ 120303 h 722638"/>
                <a:gd name="connsiteX3" fmla="*/ 754 w 696896"/>
                <a:gd name="connsiteY3" fmla="*/ 237383 h 722638"/>
                <a:gd name="connsiteX4" fmla="*/ 159452 w 696896"/>
                <a:gd name="connsiteY4" fmla="*/ 175924 h 722638"/>
                <a:gd name="connsiteX5" fmla="*/ 368721 w 696896"/>
                <a:gd name="connsiteY5" fmla="*/ 199706 h 722638"/>
                <a:gd name="connsiteX6" fmla="*/ 512304 w 696896"/>
                <a:gd name="connsiteY6" fmla="*/ 433973 h 722638"/>
                <a:gd name="connsiteX7" fmla="*/ 444291 w 696896"/>
                <a:gd name="connsiteY7" fmla="*/ 683355 h 722638"/>
                <a:gd name="connsiteX8" fmla="*/ 361163 w 696896"/>
                <a:gd name="connsiteY8" fmla="*/ 713583 h 722638"/>
                <a:gd name="connsiteX9" fmla="*/ 696896 w 696896"/>
                <a:gd name="connsiteY9" fmla="*/ 596897 h 722638"/>
                <a:gd name="connsiteX10" fmla="*/ 635437 w 696896"/>
                <a:gd name="connsiteY10" fmla="*/ 391854 h 722638"/>
                <a:gd name="connsiteX11" fmla="*/ 546973 w 696896"/>
                <a:gd name="connsiteY11" fmla="*/ 179256 h 722638"/>
                <a:gd name="connsiteX12" fmla="*/ 444399 w 696896"/>
                <a:gd name="connsiteY12" fmla="*/ 0 h 722638"/>
                <a:gd name="connsiteX0" fmla="*/ 444399 w 696896"/>
                <a:gd name="connsiteY0" fmla="*/ 0 h 722638"/>
                <a:gd name="connsiteX1" fmla="*/ 229793 w 696896"/>
                <a:gd name="connsiteY1" fmla="*/ 53793 h 722638"/>
                <a:gd name="connsiteX2" fmla="*/ 107091 w 696896"/>
                <a:gd name="connsiteY2" fmla="*/ 120303 h 722638"/>
                <a:gd name="connsiteX3" fmla="*/ 754 w 696896"/>
                <a:gd name="connsiteY3" fmla="*/ 237383 h 722638"/>
                <a:gd name="connsiteX4" fmla="*/ 159452 w 696896"/>
                <a:gd name="connsiteY4" fmla="*/ 175924 h 722638"/>
                <a:gd name="connsiteX5" fmla="*/ 368721 w 696896"/>
                <a:gd name="connsiteY5" fmla="*/ 199706 h 722638"/>
                <a:gd name="connsiteX6" fmla="*/ 512304 w 696896"/>
                <a:gd name="connsiteY6" fmla="*/ 433973 h 722638"/>
                <a:gd name="connsiteX7" fmla="*/ 444291 w 696896"/>
                <a:gd name="connsiteY7" fmla="*/ 683355 h 722638"/>
                <a:gd name="connsiteX8" fmla="*/ 361163 w 696896"/>
                <a:gd name="connsiteY8" fmla="*/ 713583 h 722638"/>
                <a:gd name="connsiteX9" fmla="*/ 696896 w 696896"/>
                <a:gd name="connsiteY9" fmla="*/ 596897 h 722638"/>
                <a:gd name="connsiteX10" fmla="*/ 635437 w 696896"/>
                <a:gd name="connsiteY10" fmla="*/ 391854 h 722638"/>
                <a:gd name="connsiteX11" fmla="*/ 546973 w 696896"/>
                <a:gd name="connsiteY11" fmla="*/ 179256 h 722638"/>
                <a:gd name="connsiteX12" fmla="*/ 444399 w 696896"/>
                <a:gd name="connsiteY12" fmla="*/ 0 h 722638"/>
                <a:gd name="connsiteX0" fmla="*/ 444399 w 696896"/>
                <a:gd name="connsiteY0" fmla="*/ 0 h 722638"/>
                <a:gd name="connsiteX1" fmla="*/ 229793 w 696896"/>
                <a:gd name="connsiteY1" fmla="*/ 53793 h 722638"/>
                <a:gd name="connsiteX2" fmla="*/ 107091 w 696896"/>
                <a:gd name="connsiteY2" fmla="*/ 120303 h 722638"/>
                <a:gd name="connsiteX3" fmla="*/ 754 w 696896"/>
                <a:gd name="connsiteY3" fmla="*/ 237383 h 722638"/>
                <a:gd name="connsiteX4" fmla="*/ 159452 w 696896"/>
                <a:gd name="connsiteY4" fmla="*/ 175924 h 722638"/>
                <a:gd name="connsiteX5" fmla="*/ 368721 w 696896"/>
                <a:gd name="connsiteY5" fmla="*/ 199706 h 722638"/>
                <a:gd name="connsiteX6" fmla="*/ 512304 w 696896"/>
                <a:gd name="connsiteY6" fmla="*/ 433973 h 722638"/>
                <a:gd name="connsiteX7" fmla="*/ 444291 w 696896"/>
                <a:gd name="connsiteY7" fmla="*/ 683355 h 722638"/>
                <a:gd name="connsiteX8" fmla="*/ 361163 w 696896"/>
                <a:gd name="connsiteY8" fmla="*/ 713583 h 722638"/>
                <a:gd name="connsiteX9" fmla="*/ 696896 w 696896"/>
                <a:gd name="connsiteY9" fmla="*/ 596897 h 722638"/>
                <a:gd name="connsiteX10" fmla="*/ 635437 w 696896"/>
                <a:gd name="connsiteY10" fmla="*/ 391854 h 722638"/>
                <a:gd name="connsiteX11" fmla="*/ 546973 w 696896"/>
                <a:gd name="connsiteY11" fmla="*/ 179256 h 722638"/>
                <a:gd name="connsiteX12" fmla="*/ 444399 w 696896"/>
                <a:gd name="connsiteY12" fmla="*/ 0 h 722638"/>
                <a:gd name="connsiteX0" fmla="*/ 444399 w 696896"/>
                <a:gd name="connsiteY0" fmla="*/ 0 h 717320"/>
                <a:gd name="connsiteX1" fmla="*/ 229793 w 696896"/>
                <a:gd name="connsiteY1" fmla="*/ 53793 h 717320"/>
                <a:gd name="connsiteX2" fmla="*/ 107091 w 696896"/>
                <a:gd name="connsiteY2" fmla="*/ 120303 h 717320"/>
                <a:gd name="connsiteX3" fmla="*/ 754 w 696896"/>
                <a:gd name="connsiteY3" fmla="*/ 237383 h 717320"/>
                <a:gd name="connsiteX4" fmla="*/ 159452 w 696896"/>
                <a:gd name="connsiteY4" fmla="*/ 175924 h 717320"/>
                <a:gd name="connsiteX5" fmla="*/ 368721 w 696896"/>
                <a:gd name="connsiteY5" fmla="*/ 199706 h 717320"/>
                <a:gd name="connsiteX6" fmla="*/ 512304 w 696896"/>
                <a:gd name="connsiteY6" fmla="*/ 433973 h 717320"/>
                <a:gd name="connsiteX7" fmla="*/ 361163 w 696896"/>
                <a:gd name="connsiteY7" fmla="*/ 713583 h 717320"/>
                <a:gd name="connsiteX8" fmla="*/ 696896 w 696896"/>
                <a:gd name="connsiteY8" fmla="*/ 596897 h 717320"/>
                <a:gd name="connsiteX9" fmla="*/ 635437 w 696896"/>
                <a:gd name="connsiteY9" fmla="*/ 391854 h 717320"/>
                <a:gd name="connsiteX10" fmla="*/ 546973 w 696896"/>
                <a:gd name="connsiteY10" fmla="*/ 179256 h 717320"/>
                <a:gd name="connsiteX11" fmla="*/ 444399 w 696896"/>
                <a:gd name="connsiteY11" fmla="*/ 0 h 717320"/>
                <a:gd name="connsiteX0" fmla="*/ 444399 w 696896"/>
                <a:gd name="connsiteY0" fmla="*/ 0 h 679643"/>
                <a:gd name="connsiteX1" fmla="*/ 229793 w 696896"/>
                <a:gd name="connsiteY1" fmla="*/ 53793 h 679643"/>
                <a:gd name="connsiteX2" fmla="*/ 107091 w 696896"/>
                <a:gd name="connsiteY2" fmla="*/ 120303 h 679643"/>
                <a:gd name="connsiteX3" fmla="*/ 754 w 696896"/>
                <a:gd name="connsiteY3" fmla="*/ 237383 h 679643"/>
                <a:gd name="connsiteX4" fmla="*/ 159452 w 696896"/>
                <a:gd name="connsiteY4" fmla="*/ 175924 h 679643"/>
                <a:gd name="connsiteX5" fmla="*/ 368721 w 696896"/>
                <a:gd name="connsiteY5" fmla="*/ 199706 h 679643"/>
                <a:gd name="connsiteX6" fmla="*/ 512304 w 696896"/>
                <a:gd name="connsiteY6" fmla="*/ 433973 h 679643"/>
                <a:gd name="connsiteX7" fmla="*/ 473838 w 696896"/>
                <a:gd name="connsiteY7" fmla="*/ 674580 h 679643"/>
                <a:gd name="connsiteX8" fmla="*/ 696896 w 696896"/>
                <a:gd name="connsiteY8" fmla="*/ 596897 h 679643"/>
                <a:gd name="connsiteX9" fmla="*/ 635437 w 696896"/>
                <a:gd name="connsiteY9" fmla="*/ 391854 h 679643"/>
                <a:gd name="connsiteX10" fmla="*/ 546973 w 696896"/>
                <a:gd name="connsiteY10" fmla="*/ 179256 h 679643"/>
                <a:gd name="connsiteX11" fmla="*/ 444399 w 696896"/>
                <a:gd name="connsiteY11" fmla="*/ 0 h 679643"/>
                <a:gd name="connsiteX0" fmla="*/ 444399 w 696896"/>
                <a:gd name="connsiteY0" fmla="*/ 0 h 679643"/>
                <a:gd name="connsiteX1" fmla="*/ 229793 w 696896"/>
                <a:gd name="connsiteY1" fmla="*/ 53793 h 679643"/>
                <a:gd name="connsiteX2" fmla="*/ 107091 w 696896"/>
                <a:gd name="connsiteY2" fmla="*/ 120303 h 679643"/>
                <a:gd name="connsiteX3" fmla="*/ 754 w 696896"/>
                <a:gd name="connsiteY3" fmla="*/ 237383 h 679643"/>
                <a:gd name="connsiteX4" fmla="*/ 159452 w 696896"/>
                <a:gd name="connsiteY4" fmla="*/ 175924 h 679643"/>
                <a:gd name="connsiteX5" fmla="*/ 368721 w 696896"/>
                <a:gd name="connsiteY5" fmla="*/ 199706 h 679643"/>
                <a:gd name="connsiteX6" fmla="*/ 512304 w 696896"/>
                <a:gd name="connsiteY6" fmla="*/ 433973 h 679643"/>
                <a:gd name="connsiteX7" fmla="*/ 473838 w 696896"/>
                <a:gd name="connsiteY7" fmla="*/ 674580 h 679643"/>
                <a:gd name="connsiteX8" fmla="*/ 696896 w 696896"/>
                <a:gd name="connsiteY8" fmla="*/ 596897 h 679643"/>
                <a:gd name="connsiteX9" fmla="*/ 635437 w 696896"/>
                <a:gd name="connsiteY9" fmla="*/ 391854 h 679643"/>
                <a:gd name="connsiteX10" fmla="*/ 546973 w 696896"/>
                <a:gd name="connsiteY10" fmla="*/ 179256 h 679643"/>
                <a:gd name="connsiteX11" fmla="*/ 444399 w 696896"/>
                <a:gd name="connsiteY11" fmla="*/ 0 h 679643"/>
                <a:gd name="connsiteX0" fmla="*/ 444399 w 696896"/>
                <a:gd name="connsiteY0" fmla="*/ 0 h 674580"/>
                <a:gd name="connsiteX1" fmla="*/ 229793 w 696896"/>
                <a:gd name="connsiteY1" fmla="*/ 53793 h 674580"/>
                <a:gd name="connsiteX2" fmla="*/ 107091 w 696896"/>
                <a:gd name="connsiteY2" fmla="*/ 120303 h 674580"/>
                <a:gd name="connsiteX3" fmla="*/ 754 w 696896"/>
                <a:gd name="connsiteY3" fmla="*/ 237383 h 674580"/>
                <a:gd name="connsiteX4" fmla="*/ 159452 w 696896"/>
                <a:gd name="connsiteY4" fmla="*/ 175924 h 674580"/>
                <a:gd name="connsiteX5" fmla="*/ 368721 w 696896"/>
                <a:gd name="connsiteY5" fmla="*/ 199706 h 674580"/>
                <a:gd name="connsiteX6" fmla="*/ 512304 w 696896"/>
                <a:gd name="connsiteY6" fmla="*/ 433973 h 674580"/>
                <a:gd name="connsiteX7" fmla="*/ 473838 w 696896"/>
                <a:gd name="connsiteY7" fmla="*/ 674580 h 674580"/>
                <a:gd name="connsiteX8" fmla="*/ 696896 w 696896"/>
                <a:gd name="connsiteY8" fmla="*/ 596897 h 674580"/>
                <a:gd name="connsiteX9" fmla="*/ 635437 w 696896"/>
                <a:gd name="connsiteY9" fmla="*/ 391854 h 674580"/>
                <a:gd name="connsiteX10" fmla="*/ 546973 w 696896"/>
                <a:gd name="connsiteY10" fmla="*/ 179256 h 674580"/>
                <a:gd name="connsiteX11" fmla="*/ 444399 w 696896"/>
                <a:gd name="connsiteY11" fmla="*/ 0 h 674580"/>
                <a:gd name="connsiteX0" fmla="*/ 444399 w 696896"/>
                <a:gd name="connsiteY0" fmla="*/ 0 h 674580"/>
                <a:gd name="connsiteX1" fmla="*/ 229793 w 696896"/>
                <a:gd name="connsiteY1" fmla="*/ 53793 h 674580"/>
                <a:gd name="connsiteX2" fmla="*/ 107091 w 696896"/>
                <a:gd name="connsiteY2" fmla="*/ 120303 h 674580"/>
                <a:gd name="connsiteX3" fmla="*/ 754 w 696896"/>
                <a:gd name="connsiteY3" fmla="*/ 237383 h 674580"/>
                <a:gd name="connsiteX4" fmla="*/ 159452 w 696896"/>
                <a:gd name="connsiteY4" fmla="*/ 175924 h 674580"/>
                <a:gd name="connsiteX5" fmla="*/ 368721 w 696896"/>
                <a:gd name="connsiteY5" fmla="*/ 199706 h 674580"/>
                <a:gd name="connsiteX6" fmla="*/ 512304 w 696896"/>
                <a:gd name="connsiteY6" fmla="*/ 433973 h 674580"/>
                <a:gd name="connsiteX7" fmla="*/ 473838 w 696896"/>
                <a:gd name="connsiteY7" fmla="*/ 674580 h 674580"/>
                <a:gd name="connsiteX8" fmla="*/ 696896 w 696896"/>
                <a:gd name="connsiteY8" fmla="*/ 596897 h 674580"/>
                <a:gd name="connsiteX9" fmla="*/ 635437 w 696896"/>
                <a:gd name="connsiteY9" fmla="*/ 391854 h 674580"/>
                <a:gd name="connsiteX10" fmla="*/ 546973 w 696896"/>
                <a:gd name="connsiteY10" fmla="*/ 179256 h 674580"/>
                <a:gd name="connsiteX11" fmla="*/ 444399 w 696896"/>
                <a:gd name="connsiteY11" fmla="*/ 0 h 674580"/>
                <a:gd name="connsiteX0" fmla="*/ 444399 w 696896"/>
                <a:gd name="connsiteY0" fmla="*/ 0 h 665912"/>
                <a:gd name="connsiteX1" fmla="*/ 229793 w 696896"/>
                <a:gd name="connsiteY1" fmla="*/ 53793 h 665912"/>
                <a:gd name="connsiteX2" fmla="*/ 107091 w 696896"/>
                <a:gd name="connsiteY2" fmla="*/ 120303 h 665912"/>
                <a:gd name="connsiteX3" fmla="*/ 754 w 696896"/>
                <a:gd name="connsiteY3" fmla="*/ 237383 h 665912"/>
                <a:gd name="connsiteX4" fmla="*/ 159452 w 696896"/>
                <a:gd name="connsiteY4" fmla="*/ 175924 h 665912"/>
                <a:gd name="connsiteX5" fmla="*/ 368721 w 696896"/>
                <a:gd name="connsiteY5" fmla="*/ 199706 h 665912"/>
                <a:gd name="connsiteX6" fmla="*/ 512304 w 696896"/>
                <a:gd name="connsiteY6" fmla="*/ 433973 h 665912"/>
                <a:gd name="connsiteX7" fmla="*/ 456503 w 696896"/>
                <a:gd name="connsiteY7" fmla="*/ 665912 h 665912"/>
                <a:gd name="connsiteX8" fmla="*/ 696896 w 696896"/>
                <a:gd name="connsiteY8" fmla="*/ 596897 h 665912"/>
                <a:gd name="connsiteX9" fmla="*/ 635437 w 696896"/>
                <a:gd name="connsiteY9" fmla="*/ 391854 h 665912"/>
                <a:gd name="connsiteX10" fmla="*/ 546973 w 696896"/>
                <a:gd name="connsiteY10" fmla="*/ 179256 h 665912"/>
                <a:gd name="connsiteX11" fmla="*/ 444399 w 696896"/>
                <a:gd name="connsiteY11" fmla="*/ 0 h 665912"/>
                <a:gd name="connsiteX0" fmla="*/ 444399 w 696896"/>
                <a:gd name="connsiteY0" fmla="*/ 0 h 665912"/>
                <a:gd name="connsiteX1" fmla="*/ 229793 w 696896"/>
                <a:gd name="connsiteY1" fmla="*/ 53793 h 665912"/>
                <a:gd name="connsiteX2" fmla="*/ 107091 w 696896"/>
                <a:gd name="connsiteY2" fmla="*/ 120303 h 665912"/>
                <a:gd name="connsiteX3" fmla="*/ 754 w 696896"/>
                <a:gd name="connsiteY3" fmla="*/ 237383 h 665912"/>
                <a:gd name="connsiteX4" fmla="*/ 159452 w 696896"/>
                <a:gd name="connsiteY4" fmla="*/ 175924 h 665912"/>
                <a:gd name="connsiteX5" fmla="*/ 368721 w 696896"/>
                <a:gd name="connsiteY5" fmla="*/ 199706 h 665912"/>
                <a:gd name="connsiteX6" fmla="*/ 512304 w 696896"/>
                <a:gd name="connsiteY6" fmla="*/ 433973 h 665912"/>
                <a:gd name="connsiteX7" fmla="*/ 456503 w 696896"/>
                <a:gd name="connsiteY7" fmla="*/ 665912 h 665912"/>
                <a:gd name="connsiteX8" fmla="*/ 696896 w 696896"/>
                <a:gd name="connsiteY8" fmla="*/ 596897 h 665912"/>
                <a:gd name="connsiteX9" fmla="*/ 635437 w 696896"/>
                <a:gd name="connsiteY9" fmla="*/ 391854 h 665912"/>
                <a:gd name="connsiteX10" fmla="*/ 546973 w 696896"/>
                <a:gd name="connsiteY10" fmla="*/ 179256 h 665912"/>
                <a:gd name="connsiteX11" fmla="*/ 444399 w 696896"/>
                <a:gd name="connsiteY11" fmla="*/ 0 h 665912"/>
                <a:gd name="connsiteX0" fmla="*/ 444399 w 696896"/>
                <a:gd name="connsiteY0" fmla="*/ 0 h 665912"/>
                <a:gd name="connsiteX1" fmla="*/ 229793 w 696896"/>
                <a:gd name="connsiteY1" fmla="*/ 53793 h 665912"/>
                <a:gd name="connsiteX2" fmla="*/ 107091 w 696896"/>
                <a:gd name="connsiteY2" fmla="*/ 120303 h 665912"/>
                <a:gd name="connsiteX3" fmla="*/ 754 w 696896"/>
                <a:gd name="connsiteY3" fmla="*/ 237383 h 665912"/>
                <a:gd name="connsiteX4" fmla="*/ 159452 w 696896"/>
                <a:gd name="connsiteY4" fmla="*/ 175924 h 665912"/>
                <a:gd name="connsiteX5" fmla="*/ 368721 w 696896"/>
                <a:gd name="connsiteY5" fmla="*/ 199706 h 665912"/>
                <a:gd name="connsiteX6" fmla="*/ 529639 w 696896"/>
                <a:gd name="connsiteY6" fmla="*/ 455641 h 665912"/>
                <a:gd name="connsiteX7" fmla="*/ 456503 w 696896"/>
                <a:gd name="connsiteY7" fmla="*/ 665912 h 665912"/>
                <a:gd name="connsiteX8" fmla="*/ 696896 w 696896"/>
                <a:gd name="connsiteY8" fmla="*/ 596897 h 665912"/>
                <a:gd name="connsiteX9" fmla="*/ 635437 w 696896"/>
                <a:gd name="connsiteY9" fmla="*/ 391854 h 665912"/>
                <a:gd name="connsiteX10" fmla="*/ 546973 w 696896"/>
                <a:gd name="connsiteY10" fmla="*/ 179256 h 665912"/>
                <a:gd name="connsiteX11" fmla="*/ 444399 w 696896"/>
                <a:gd name="connsiteY11" fmla="*/ 0 h 665912"/>
                <a:gd name="connsiteX0" fmla="*/ 444399 w 696896"/>
                <a:gd name="connsiteY0" fmla="*/ 0 h 665912"/>
                <a:gd name="connsiteX1" fmla="*/ 229793 w 696896"/>
                <a:gd name="connsiteY1" fmla="*/ 53793 h 665912"/>
                <a:gd name="connsiteX2" fmla="*/ 107091 w 696896"/>
                <a:gd name="connsiteY2" fmla="*/ 120303 h 665912"/>
                <a:gd name="connsiteX3" fmla="*/ 754 w 696896"/>
                <a:gd name="connsiteY3" fmla="*/ 237383 h 665912"/>
                <a:gd name="connsiteX4" fmla="*/ 159452 w 696896"/>
                <a:gd name="connsiteY4" fmla="*/ 175924 h 665912"/>
                <a:gd name="connsiteX5" fmla="*/ 438060 w 696896"/>
                <a:gd name="connsiteY5" fmla="*/ 238709 h 665912"/>
                <a:gd name="connsiteX6" fmla="*/ 529639 w 696896"/>
                <a:gd name="connsiteY6" fmla="*/ 455641 h 665912"/>
                <a:gd name="connsiteX7" fmla="*/ 456503 w 696896"/>
                <a:gd name="connsiteY7" fmla="*/ 665912 h 665912"/>
                <a:gd name="connsiteX8" fmla="*/ 696896 w 696896"/>
                <a:gd name="connsiteY8" fmla="*/ 596897 h 665912"/>
                <a:gd name="connsiteX9" fmla="*/ 635437 w 696896"/>
                <a:gd name="connsiteY9" fmla="*/ 391854 h 665912"/>
                <a:gd name="connsiteX10" fmla="*/ 546973 w 696896"/>
                <a:gd name="connsiteY10" fmla="*/ 179256 h 665912"/>
                <a:gd name="connsiteX11" fmla="*/ 444399 w 696896"/>
                <a:gd name="connsiteY11" fmla="*/ 0 h 665912"/>
                <a:gd name="connsiteX0" fmla="*/ 447240 w 699737"/>
                <a:gd name="connsiteY0" fmla="*/ 0 h 665912"/>
                <a:gd name="connsiteX1" fmla="*/ 232634 w 699737"/>
                <a:gd name="connsiteY1" fmla="*/ 53793 h 665912"/>
                <a:gd name="connsiteX2" fmla="*/ 109932 w 699737"/>
                <a:gd name="connsiteY2" fmla="*/ 120303 h 665912"/>
                <a:gd name="connsiteX3" fmla="*/ 3595 w 699737"/>
                <a:gd name="connsiteY3" fmla="*/ 237383 h 665912"/>
                <a:gd name="connsiteX4" fmla="*/ 240298 w 699737"/>
                <a:gd name="connsiteY4" fmla="*/ 167257 h 665912"/>
                <a:gd name="connsiteX5" fmla="*/ 440901 w 699737"/>
                <a:gd name="connsiteY5" fmla="*/ 238709 h 665912"/>
                <a:gd name="connsiteX6" fmla="*/ 532480 w 699737"/>
                <a:gd name="connsiteY6" fmla="*/ 455641 h 665912"/>
                <a:gd name="connsiteX7" fmla="*/ 459344 w 699737"/>
                <a:gd name="connsiteY7" fmla="*/ 665912 h 665912"/>
                <a:gd name="connsiteX8" fmla="*/ 699737 w 699737"/>
                <a:gd name="connsiteY8" fmla="*/ 596897 h 665912"/>
                <a:gd name="connsiteX9" fmla="*/ 638278 w 699737"/>
                <a:gd name="connsiteY9" fmla="*/ 391854 h 665912"/>
                <a:gd name="connsiteX10" fmla="*/ 549814 w 699737"/>
                <a:gd name="connsiteY10" fmla="*/ 179256 h 665912"/>
                <a:gd name="connsiteX11" fmla="*/ 447240 w 699737"/>
                <a:gd name="connsiteY11" fmla="*/ 0 h 665912"/>
                <a:gd name="connsiteX0" fmla="*/ 443935 w 696432"/>
                <a:gd name="connsiteY0" fmla="*/ 0 h 665912"/>
                <a:gd name="connsiteX1" fmla="*/ 229329 w 696432"/>
                <a:gd name="connsiteY1" fmla="*/ 53793 h 665912"/>
                <a:gd name="connsiteX2" fmla="*/ 106627 w 696432"/>
                <a:gd name="connsiteY2" fmla="*/ 120303 h 665912"/>
                <a:gd name="connsiteX3" fmla="*/ 290 w 696432"/>
                <a:gd name="connsiteY3" fmla="*/ 237383 h 665912"/>
                <a:gd name="connsiteX4" fmla="*/ 80625 w 696432"/>
                <a:gd name="connsiteY4" fmla="*/ 185308 h 665912"/>
                <a:gd name="connsiteX5" fmla="*/ 236993 w 696432"/>
                <a:gd name="connsiteY5" fmla="*/ 167257 h 665912"/>
                <a:gd name="connsiteX6" fmla="*/ 437596 w 696432"/>
                <a:gd name="connsiteY6" fmla="*/ 238709 h 665912"/>
                <a:gd name="connsiteX7" fmla="*/ 529175 w 696432"/>
                <a:gd name="connsiteY7" fmla="*/ 455641 h 665912"/>
                <a:gd name="connsiteX8" fmla="*/ 456039 w 696432"/>
                <a:gd name="connsiteY8" fmla="*/ 665912 h 665912"/>
                <a:gd name="connsiteX9" fmla="*/ 696432 w 696432"/>
                <a:gd name="connsiteY9" fmla="*/ 596897 h 665912"/>
                <a:gd name="connsiteX10" fmla="*/ 634973 w 696432"/>
                <a:gd name="connsiteY10" fmla="*/ 391854 h 665912"/>
                <a:gd name="connsiteX11" fmla="*/ 546509 w 696432"/>
                <a:gd name="connsiteY11" fmla="*/ 179256 h 665912"/>
                <a:gd name="connsiteX12" fmla="*/ 443935 w 696432"/>
                <a:gd name="connsiteY12" fmla="*/ 0 h 665912"/>
                <a:gd name="connsiteX0" fmla="*/ 443935 w 696432"/>
                <a:gd name="connsiteY0" fmla="*/ 0 h 665912"/>
                <a:gd name="connsiteX1" fmla="*/ 229329 w 696432"/>
                <a:gd name="connsiteY1" fmla="*/ 53793 h 665912"/>
                <a:gd name="connsiteX2" fmla="*/ 106627 w 696432"/>
                <a:gd name="connsiteY2" fmla="*/ 120303 h 665912"/>
                <a:gd name="connsiteX3" fmla="*/ 290 w 696432"/>
                <a:gd name="connsiteY3" fmla="*/ 237383 h 665912"/>
                <a:gd name="connsiteX4" fmla="*/ 80625 w 696432"/>
                <a:gd name="connsiteY4" fmla="*/ 185308 h 665912"/>
                <a:gd name="connsiteX5" fmla="*/ 236993 w 696432"/>
                <a:gd name="connsiteY5" fmla="*/ 167257 h 665912"/>
                <a:gd name="connsiteX6" fmla="*/ 437596 w 696432"/>
                <a:gd name="connsiteY6" fmla="*/ 238709 h 665912"/>
                <a:gd name="connsiteX7" fmla="*/ 529175 w 696432"/>
                <a:gd name="connsiteY7" fmla="*/ 455641 h 665912"/>
                <a:gd name="connsiteX8" fmla="*/ 456039 w 696432"/>
                <a:gd name="connsiteY8" fmla="*/ 665912 h 665912"/>
                <a:gd name="connsiteX9" fmla="*/ 696432 w 696432"/>
                <a:gd name="connsiteY9" fmla="*/ 596897 h 665912"/>
                <a:gd name="connsiteX10" fmla="*/ 634973 w 696432"/>
                <a:gd name="connsiteY10" fmla="*/ 391854 h 665912"/>
                <a:gd name="connsiteX11" fmla="*/ 546509 w 696432"/>
                <a:gd name="connsiteY11" fmla="*/ 179256 h 665912"/>
                <a:gd name="connsiteX12" fmla="*/ 443935 w 696432"/>
                <a:gd name="connsiteY12" fmla="*/ 0 h 665912"/>
                <a:gd name="connsiteX0" fmla="*/ 569401 w 821898"/>
                <a:gd name="connsiteY0" fmla="*/ 0 h 665912"/>
                <a:gd name="connsiteX1" fmla="*/ 354795 w 821898"/>
                <a:gd name="connsiteY1" fmla="*/ 53793 h 665912"/>
                <a:gd name="connsiteX2" fmla="*/ 232093 w 821898"/>
                <a:gd name="connsiteY2" fmla="*/ 120303 h 665912"/>
                <a:gd name="connsiteX3" fmla="*/ 80 w 821898"/>
                <a:gd name="connsiteY3" fmla="*/ 332724 h 665912"/>
                <a:gd name="connsiteX4" fmla="*/ 206091 w 821898"/>
                <a:gd name="connsiteY4" fmla="*/ 185308 h 665912"/>
                <a:gd name="connsiteX5" fmla="*/ 362459 w 821898"/>
                <a:gd name="connsiteY5" fmla="*/ 167257 h 665912"/>
                <a:gd name="connsiteX6" fmla="*/ 563062 w 821898"/>
                <a:gd name="connsiteY6" fmla="*/ 238709 h 665912"/>
                <a:gd name="connsiteX7" fmla="*/ 654641 w 821898"/>
                <a:gd name="connsiteY7" fmla="*/ 455641 h 665912"/>
                <a:gd name="connsiteX8" fmla="*/ 581505 w 821898"/>
                <a:gd name="connsiteY8" fmla="*/ 665912 h 665912"/>
                <a:gd name="connsiteX9" fmla="*/ 821898 w 821898"/>
                <a:gd name="connsiteY9" fmla="*/ 596897 h 665912"/>
                <a:gd name="connsiteX10" fmla="*/ 760439 w 821898"/>
                <a:gd name="connsiteY10" fmla="*/ 391854 h 665912"/>
                <a:gd name="connsiteX11" fmla="*/ 671975 w 821898"/>
                <a:gd name="connsiteY11" fmla="*/ 179256 h 665912"/>
                <a:gd name="connsiteX12" fmla="*/ 569401 w 821898"/>
                <a:gd name="connsiteY12" fmla="*/ 0 h 665912"/>
                <a:gd name="connsiteX0" fmla="*/ 530424 w 782921"/>
                <a:gd name="connsiteY0" fmla="*/ 0 h 665912"/>
                <a:gd name="connsiteX1" fmla="*/ 315818 w 782921"/>
                <a:gd name="connsiteY1" fmla="*/ 53793 h 665912"/>
                <a:gd name="connsiteX2" fmla="*/ 193116 w 782921"/>
                <a:gd name="connsiteY2" fmla="*/ 120303 h 665912"/>
                <a:gd name="connsiteX3" fmla="*/ 105 w 782921"/>
                <a:gd name="connsiteY3" fmla="*/ 319723 h 665912"/>
                <a:gd name="connsiteX4" fmla="*/ 167114 w 782921"/>
                <a:gd name="connsiteY4" fmla="*/ 185308 h 665912"/>
                <a:gd name="connsiteX5" fmla="*/ 323482 w 782921"/>
                <a:gd name="connsiteY5" fmla="*/ 167257 h 665912"/>
                <a:gd name="connsiteX6" fmla="*/ 524085 w 782921"/>
                <a:gd name="connsiteY6" fmla="*/ 238709 h 665912"/>
                <a:gd name="connsiteX7" fmla="*/ 615664 w 782921"/>
                <a:gd name="connsiteY7" fmla="*/ 455641 h 665912"/>
                <a:gd name="connsiteX8" fmla="*/ 542528 w 782921"/>
                <a:gd name="connsiteY8" fmla="*/ 665912 h 665912"/>
                <a:gd name="connsiteX9" fmla="*/ 782921 w 782921"/>
                <a:gd name="connsiteY9" fmla="*/ 596897 h 665912"/>
                <a:gd name="connsiteX10" fmla="*/ 721462 w 782921"/>
                <a:gd name="connsiteY10" fmla="*/ 391854 h 665912"/>
                <a:gd name="connsiteX11" fmla="*/ 632998 w 782921"/>
                <a:gd name="connsiteY11" fmla="*/ 179256 h 665912"/>
                <a:gd name="connsiteX12" fmla="*/ 530424 w 782921"/>
                <a:gd name="connsiteY12" fmla="*/ 0 h 665912"/>
                <a:gd name="connsiteX0" fmla="*/ 530424 w 782921"/>
                <a:gd name="connsiteY0" fmla="*/ 0 h 665912"/>
                <a:gd name="connsiteX1" fmla="*/ 315818 w 782921"/>
                <a:gd name="connsiteY1" fmla="*/ 53793 h 665912"/>
                <a:gd name="connsiteX2" fmla="*/ 193116 w 782921"/>
                <a:gd name="connsiteY2" fmla="*/ 120303 h 665912"/>
                <a:gd name="connsiteX3" fmla="*/ 105 w 782921"/>
                <a:gd name="connsiteY3" fmla="*/ 319723 h 665912"/>
                <a:gd name="connsiteX4" fmla="*/ 167114 w 782921"/>
                <a:gd name="connsiteY4" fmla="*/ 185308 h 665912"/>
                <a:gd name="connsiteX5" fmla="*/ 323482 w 782921"/>
                <a:gd name="connsiteY5" fmla="*/ 167257 h 665912"/>
                <a:gd name="connsiteX6" fmla="*/ 524085 w 782921"/>
                <a:gd name="connsiteY6" fmla="*/ 238709 h 665912"/>
                <a:gd name="connsiteX7" fmla="*/ 615664 w 782921"/>
                <a:gd name="connsiteY7" fmla="*/ 455641 h 665912"/>
                <a:gd name="connsiteX8" fmla="*/ 542528 w 782921"/>
                <a:gd name="connsiteY8" fmla="*/ 665912 h 665912"/>
                <a:gd name="connsiteX9" fmla="*/ 782921 w 782921"/>
                <a:gd name="connsiteY9" fmla="*/ 596897 h 665912"/>
                <a:gd name="connsiteX10" fmla="*/ 721462 w 782921"/>
                <a:gd name="connsiteY10" fmla="*/ 391854 h 665912"/>
                <a:gd name="connsiteX11" fmla="*/ 632998 w 782921"/>
                <a:gd name="connsiteY11" fmla="*/ 179256 h 665912"/>
                <a:gd name="connsiteX12" fmla="*/ 530424 w 782921"/>
                <a:gd name="connsiteY12" fmla="*/ 0 h 665912"/>
                <a:gd name="connsiteX0" fmla="*/ 526094 w 778591"/>
                <a:gd name="connsiteY0" fmla="*/ 0 h 665912"/>
                <a:gd name="connsiteX1" fmla="*/ 311488 w 778591"/>
                <a:gd name="connsiteY1" fmla="*/ 53793 h 665912"/>
                <a:gd name="connsiteX2" fmla="*/ 188786 w 778591"/>
                <a:gd name="connsiteY2" fmla="*/ 120303 h 665912"/>
                <a:gd name="connsiteX3" fmla="*/ 108 w 778591"/>
                <a:gd name="connsiteY3" fmla="*/ 293721 h 665912"/>
                <a:gd name="connsiteX4" fmla="*/ 162784 w 778591"/>
                <a:gd name="connsiteY4" fmla="*/ 185308 h 665912"/>
                <a:gd name="connsiteX5" fmla="*/ 319152 w 778591"/>
                <a:gd name="connsiteY5" fmla="*/ 167257 h 665912"/>
                <a:gd name="connsiteX6" fmla="*/ 519755 w 778591"/>
                <a:gd name="connsiteY6" fmla="*/ 238709 h 665912"/>
                <a:gd name="connsiteX7" fmla="*/ 611334 w 778591"/>
                <a:gd name="connsiteY7" fmla="*/ 455641 h 665912"/>
                <a:gd name="connsiteX8" fmla="*/ 538198 w 778591"/>
                <a:gd name="connsiteY8" fmla="*/ 665912 h 665912"/>
                <a:gd name="connsiteX9" fmla="*/ 778591 w 778591"/>
                <a:gd name="connsiteY9" fmla="*/ 596897 h 665912"/>
                <a:gd name="connsiteX10" fmla="*/ 717132 w 778591"/>
                <a:gd name="connsiteY10" fmla="*/ 391854 h 665912"/>
                <a:gd name="connsiteX11" fmla="*/ 628668 w 778591"/>
                <a:gd name="connsiteY11" fmla="*/ 179256 h 665912"/>
                <a:gd name="connsiteX12" fmla="*/ 526094 w 778591"/>
                <a:gd name="connsiteY12" fmla="*/ 0 h 665912"/>
                <a:gd name="connsiteX0" fmla="*/ 525986 w 778483"/>
                <a:gd name="connsiteY0" fmla="*/ 0 h 665912"/>
                <a:gd name="connsiteX1" fmla="*/ 311380 w 778483"/>
                <a:gd name="connsiteY1" fmla="*/ 53793 h 665912"/>
                <a:gd name="connsiteX2" fmla="*/ 188678 w 778483"/>
                <a:gd name="connsiteY2" fmla="*/ 120303 h 665912"/>
                <a:gd name="connsiteX3" fmla="*/ 0 w 778483"/>
                <a:gd name="connsiteY3" fmla="*/ 293721 h 665912"/>
                <a:gd name="connsiteX4" fmla="*/ 162676 w 778483"/>
                <a:gd name="connsiteY4" fmla="*/ 185308 h 665912"/>
                <a:gd name="connsiteX5" fmla="*/ 319044 w 778483"/>
                <a:gd name="connsiteY5" fmla="*/ 167257 h 665912"/>
                <a:gd name="connsiteX6" fmla="*/ 519647 w 778483"/>
                <a:gd name="connsiteY6" fmla="*/ 238709 h 665912"/>
                <a:gd name="connsiteX7" fmla="*/ 611226 w 778483"/>
                <a:gd name="connsiteY7" fmla="*/ 455641 h 665912"/>
                <a:gd name="connsiteX8" fmla="*/ 538090 w 778483"/>
                <a:gd name="connsiteY8" fmla="*/ 665912 h 665912"/>
                <a:gd name="connsiteX9" fmla="*/ 778483 w 778483"/>
                <a:gd name="connsiteY9" fmla="*/ 596897 h 665912"/>
                <a:gd name="connsiteX10" fmla="*/ 717024 w 778483"/>
                <a:gd name="connsiteY10" fmla="*/ 391854 h 665912"/>
                <a:gd name="connsiteX11" fmla="*/ 628560 w 778483"/>
                <a:gd name="connsiteY11" fmla="*/ 179256 h 665912"/>
                <a:gd name="connsiteX12" fmla="*/ 525986 w 778483"/>
                <a:gd name="connsiteY12" fmla="*/ 0 h 665912"/>
                <a:gd name="connsiteX0" fmla="*/ 452314 w 704811"/>
                <a:gd name="connsiteY0" fmla="*/ 0 h 665912"/>
                <a:gd name="connsiteX1" fmla="*/ 237708 w 704811"/>
                <a:gd name="connsiteY1" fmla="*/ 53793 h 665912"/>
                <a:gd name="connsiteX2" fmla="*/ 115006 w 704811"/>
                <a:gd name="connsiteY2" fmla="*/ 120303 h 665912"/>
                <a:gd name="connsiteX3" fmla="*/ 0 w 704811"/>
                <a:gd name="connsiteY3" fmla="*/ 250384 h 665912"/>
                <a:gd name="connsiteX4" fmla="*/ 89004 w 704811"/>
                <a:gd name="connsiteY4" fmla="*/ 185308 h 665912"/>
                <a:gd name="connsiteX5" fmla="*/ 245372 w 704811"/>
                <a:gd name="connsiteY5" fmla="*/ 167257 h 665912"/>
                <a:gd name="connsiteX6" fmla="*/ 445975 w 704811"/>
                <a:gd name="connsiteY6" fmla="*/ 238709 h 665912"/>
                <a:gd name="connsiteX7" fmla="*/ 537554 w 704811"/>
                <a:gd name="connsiteY7" fmla="*/ 455641 h 665912"/>
                <a:gd name="connsiteX8" fmla="*/ 464418 w 704811"/>
                <a:gd name="connsiteY8" fmla="*/ 665912 h 665912"/>
                <a:gd name="connsiteX9" fmla="*/ 704811 w 704811"/>
                <a:gd name="connsiteY9" fmla="*/ 596897 h 665912"/>
                <a:gd name="connsiteX10" fmla="*/ 643352 w 704811"/>
                <a:gd name="connsiteY10" fmla="*/ 391854 h 665912"/>
                <a:gd name="connsiteX11" fmla="*/ 554888 w 704811"/>
                <a:gd name="connsiteY11" fmla="*/ 179256 h 665912"/>
                <a:gd name="connsiteX12" fmla="*/ 452314 w 704811"/>
                <a:gd name="connsiteY12" fmla="*/ 0 h 665912"/>
                <a:gd name="connsiteX0" fmla="*/ 452314 w 704811"/>
                <a:gd name="connsiteY0" fmla="*/ 0 h 665912"/>
                <a:gd name="connsiteX1" fmla="*/ 237708 w 704811"/>
                <a:gd name="connsiteY1" fmla="*/ 53793 h 665912"/>
                <a:gd name="connsiteX2" fmla="*/ 115006 w 704811"/>
                <a:gd name="connsiteY2" fmla="*/ 120303 h 665912"/>
                <a:gd name="connsiteX3" fmla="*/ 0 w 704811"/>
                <a:gd name="connsiteY3" fmla="*/ 250384 h 665912"/>
                <a:gd name="connsiteX4" fmla="*/ 89004 w 704811"/>
                <a:gd name="connsiteY4" fmla="*/ 185308 h 665912"/>
                <a:gd name="connsiteX5" fmla="*/ 245372 w 704811"/>
                <a:gd name="connsiteY5" fmla="*/ 167257 h 665912"/>
                <a:gd name="connsiteX6" fmla="*/ 445975 w 704811"/>
                <a:gd name="connsiteY6" fmla="*/ 238709 h 665912"/>
                <a:gd name="connsiteX7" fmla="*/ 537554 w 704811"/>
                <a:gd name="connsiteY7" fmla="*/ 455641 h 665912"/>
                <a:gd name="connsiteX8" fmla="*/ 464418 w 704811"/>
                <a:gd name="connsiteY8" fmla="*/ 665912 h 665912"/>
                <a:gd name="connsiteX9" fmla="*/ 704811 w 704811"/>
                <a:gd name="connsiteY9" fmla="*/ 596897 h 665912"/>
                <a:gd name="connsiteX10" fmla="*/ 643352 w 704811"/>
                <a:gd name="connsiteY10" fmla="*/ 391854 h 665912"/>
                <a:gd name="connsiteX11" fmla="*/ 554888 w 704811"/>
                <a:gd name="connsiteY11" fmla="*/ 179256 h 665912"/>
                <a:gd name="connsiteX12" fmla="*/ 452314 w 704811"/>
                <a:gd name="connsiteY12" fmla="*/ 0 h 665912"/>
                <a:gd name="connsiteX0" fmla="*/ 460981 w 713478"/>
                <a:gd name="connsiteY0" fmla="*/ 0 h 665912"/>
                <a:gd name="connsiteX1" fmla="*/ 246375 w 713478"/>
                <a:gd name="connsiteY1" fmla="*/ 53793 h 665912"/>
                <a:gd name="connsiteX2" fmla="*/ 123673 w 713478"/>
                <a:gd name="connsiteY2" fmla="*/ 120303 h 665912"/>
                <a:gd name="connsiteX3" fmla="*/ 0 w 713478"/>
                <a:gd name="connsiteY3" fmla="*/ 241716 h 665912"/>
                <a:gd name="connsiteX4" fmla="*/ 97671 w 713478"/>
                <a:gd name="connsiteY4" fmla="*/ 185308 h 665912"/>
                <a:gd name="connsiteX5" fmla="*/ 254039 w 713478"/>
                <a:gd name="connsiteY5" fmla="*/ 167257 h 665912"/>
                <a:gd name="connsiteX6" fmla="*/ 454642 w 713478"/>
                <a:gd name="connsiteY6" fmla="*/ 238709 h 665912"/>
                <a:gd name="connsiteX7" fmla="*/ 546221 w 713478"/>
                <a:gd name="connsiteY7" fmla="*/ 455641 h 665912"/>
                <a:gd name="connsiteX8" fmla="*/ 473085 w 713478"/>
                <a:gd name="connsiteY8" fmla="*/ 665912 h 665912"/>
                <a:gd name="connsiteX9" fmla="*/ 713478 w 713478"/>
                <a:gd name="connsiteY9" fmla="*/ 596897 h 665912"/>
                <a:gd name="connsiteX10" fmla="*/ 652019 w 713478"/>
                <a:gd name="connsiteY10" fmla="*/ 391854 h 665912"/>
                <a:gd name="connsiteX11" fmla="*/ 563555 w 713478"/>
                <a:gd name="connsiteY11" fmla="*/ 179256 h 665912"/>
                <a:gd name="connsiteX12" fmla="*/ 460981 w 713478"/>
                <a:gd name="connsiteY12" fmla="*/ 0 h 665912"/>
                <a:gd name="connsiteX0" fmla="*/ 460981 w 713478"/>
                <a:gd name="connsiteY0" fmla="*/ 0 h 665912"/>
                <a:gd name="connsiteX1" fmla="*/ 285378 w 713478"/>
                <a:gd name="connsiteY1" fmla="*/ 32125 h 665912"/>
                <a:gd name="connsiteX2" fmla="*/ 123673 w 713478"/>
                <a:gd name="connsiteY2" fmla="*/ 120303 h 665912"/>
                <a:gd name="connsiteX3" fmla="*/ 0 w 713478"/>
                <a:gd name="connsiteY3" fmla="*/ 241716 h 665912"/>
                <a:gd name="connsiteX4" fmla="*/ 97671 w 713478"/>
                <a:gd name="connsiteY4" fmla="*/ 185308 h 665912"/>
                <a:gd name="connsiteX5" fmla="*/ 254039 w 713478"/>
                <a:gd name="connsiteY5" fmla="*/ 167257 h 665912"/>
                <a:gd name="connsiteX6" fmla="*/ 454642 w 713478"/>
                <a:gd name="connsiteY6" fmla="*/ 238709 h 665912"/>
                <a:gd name="connsiteX7" fmla="*/ 546221 w 713478"/>
                <a:gd name="connsiteY7" fmla="*/ 455641 h 665912"/>
                <a:gd name="connsiteX8" fmla="*/ 473085 w 713478"/>
                <a:gd name="connsiteY8" fmla="*/ 665912 h 665912"/>
                <a:gd name="connsiteX9" fmla="*/ 713478 w 713478"/>
                <a:gd name="connsiteY9" fmla="*/ 596897 h 665912"/>
                <a:gd name="connsiteX10" fmla="*/ 652019 w 713478"/>
                <a:gd name="connsiteY10" fmla="*/ 391854 h 665912"/>
                <a:gd name="connsiteX11" fmla="*/ 563555 w 713478"/>
                <a:gd name="connsiteY11" fmla="*/ 179256 h 665912"/>
                <a:gd name="connsiteX12" fmla="*/ 460981 w 713478"/>
                <a:gd name="connsiteY12" fmla="*/ 0 h 665912"/>
                <a:gd name="connsiteX0" fmla="*/ 460981 w 713478"/>
                <a:gd name="connsiteY0" fmla="*/ 0 h 665912"/>
                <a:gd name="connsiteX1" fmla="*/ 267413 w 713478"/>
                <a:gd name="connsiteY1" fmla="*/ 23050 h 665912"/>
                <a:gd name="connsiteX2" fmla="*/ 123673 w 713478"/>
                <a:gd name="connsiteY2" fmla="*/ 120303 h 665912"/>
                <a:gd name="connsiteX3" fmla="*/ 0 w 713478"/>
                <a:gd name="connsiteY3" fmla="*/ 241716 h 665912"/>
                <a:gd name="connsiteX4" fmla="*/ 97671 w 713478"/>
                <a:gd name="connsiteY4" fmla="*/ 185308 h 665912"/>
                <a:gd name="connsiteX5" fmla="*/ 254039 w 713478"/>
                <a:gd name="connsiteY5" fmla="*/ 167257 h 665912"/>
                <a:gd name="connsiteX6" fmla="*/ 454642 w 713478"/>
                <a:gd name="connsiteY6" fmla="*/ 238709 h 665912"/>
                <a:gd name="connsiteX7" fmla="*/ 546221 w 713478"/>
                <a:gd name="connsiteY7" fmla="*/ 455641 h 665912"/>
                <a:gd name="connsiteX8" fmla="*/ 473085 w 713478"/>
                <a:gd name="connsiteY8" fmla="*/ 665912 h 665912"/>
                <a:gd name="connsiteX9" fmla="*/ 713478 w 713478"/>
                <a:gd name="connsiteY9" fmla="*/ 596897 h 665912"/>
                <a:gd name="connsiteX10" fmla="*/ 652019 w 713478"/>
                <a:gd name="connsiteY10" fmla="*/ 391854 h 665912"/>
                <a:gd name="connsiteX11" fmla="*/ 563555 w 713478"/>
                <a:gd name="connsiteY11" fmla="*/ 179256 h 665912"/>
                <a:gd name="connsiteX12" fmla="*/ 460981 w 713478"/>
                <a:gd name="connsiteY12" fmla="*/ 0 h 665912"/>
                <a:gd name="connsiteX0" fmla="*/ 460981 w 713478"/>
                <a:gd name="connsiteY0" fmla="*/ 0 h 665912"/>
                <a:gd name="connsiteX1" fmla="*/ 267413 w 713478"/>
                <a:gd name="connsiteY1" fmla="*/ 23050 h 665912"/>
                <a:gd name="connsiteX2" fmla="*/ 105707 w 713478"/>
                <a:gd name="connsiteY2" fmla="*/ 117279 h 665912"/>
                <a:gd name="connsiteX3" fmla="*/ 0 w 713478"/>
                <a:gd name="connsiteY3" fmla="*/ 241716 h 665912"/>
                <a:gd name="connsiteX4" fmla="*/ 97671 w 713478"/>
                <a:gd name="connsiteY4" fmla="*/ 185308 h 665912"/>
                <a:gd name="connsiteX5" fmla="*/ 254039 w 713478"/>
                <a:gd name="connsiteY5" fmla="*/ 167257 h 665912"/>
                <a:gd name="connsiteX6" fmla="*/ 454642 w 713478"/>
                <a:gd name="connsiteY6" fmla="*/ 238709 h 665912"/>
                <a:gd name="connsiteX7" fmla="*/ 546221 w 713478"/>
                <a:gd name="connsiteY7" fmla="*/ 455641 h 665912"/>
                <a:gd name="connsiteX8" fmla="*/ 473085 w 713478"/>
                <a:gd name="connsiteY8" fmla="*/ 665912 h 665912"/>
                <a:gd name="connsiteX9" fmla="*/ 713478 w 713478"/>
                <a:gd name="connsiteY9" fmla="*/ 596897 h 665912"/>
                <a:gd name="connsiteX10" fmla="*/ 652019 w 713478"/>
                <a:gd name="connsiteY10" fmla="*/ 391854 h 665912"/>
                <a:gd name="connsiteX11" fmla="*/ 563555 w 713478"/>
                <a:gd name="connsiteY11" fmla="*/ 179256 h 665912"/>
                <a:gd name="connsiteX12" fmla="*/ 460981 w 713478"/>
                <a:gd name="connsiteY12" fmla="*/ 0 h 665912"/>
                <a:gd name="connsiteX0" fmla="*/ 437028 w 713478"/>
                <a:gd name="connsiteY0" fmla="*/ 0 h 678011"/>
                <a:gd name="connsiteX1" fmla="*/ 267413 w 713478"/>
                <a:gd name="connsiteY1" fmla="*/ 35149 h 678011"/>
                <a:gd name="connsiteX2" fmla="*/ 105707 w 713478"/>
                <a:gd name="connsiteY2" fmla="*/ 129378 h 678011"/>
                <a:gd name="connsiteX3" fmla="*/ 0 w 713478"/>
                <a:gd name="connsiteY3" fmla="*/ 253815 h 678011"/>
                <a:gd name="connsiteX4" fmla="*/ 97671 w 713478"/>
                <a:gd name="connsiteY4" fmla="*/ 197407 h 678011"/>
                <a:gd name="connsiteX5" fmla="*/ 254039 w 713478"/>
                <a:gd name="connsiteY5" fmla="*/ 179356 h 678011"/>
                <a:gd name="connsiteX6" fmla="*/ 454642 w 713478"/>
                <a:gd name="connsiteY6" fmla="*/ 250808 h 678011"/>
                <a:gd name="connsiteX7" fmla="*/ 546221 w 713478"/>
                <a:gd name="connsiteY7" fmla="*/ 467740 h 678011"/>
                <a:gd name="connsiteX8" fmla="*/ 473085 w 713478"/>
                <a:gd name="connsiteY8" fmla="*/ 678011 h 678011"/>
                <a:gd name="connsiteX9" fmla="*/ 713478 w 713478"/>
                <a:gd name="connsiteY9" fmla="*/ 608996 h 678011"/>
                <a:gd name="connsiteX10" fmla="*/ 652019 w 713478"/>
                <a:gd name="connsiteY10" fmla="*/ 403953 h 678011"/>
                <a:gd name="connsiteX11" fmla="*/ 563555 w 713478"/>
                <a:gd name="connsiteY11" fmla="*/ 191355 h 678011"/>
                <a:gd name="connsiteX12" fmla="*/ 437028 w 713478"/>
                <a:gd name="connsiteY12" fmla="*/ 0 h 678011"/>
                <a:gd name="connsiteX0" fmla="*/ 437028 w 713478"/>
                <a:gd name="connsiteY0" fmla="*/ 0 h 678011"/>
                <a:gd name="connsiteX1" fmla="*/ 267413 w 713478"/>
                <a:gd name="connsiteY1" fmla="*/ 35149 h 678011"/>
                <a:gd name="connsiteX2" fmla="*/ 105707 w 713478"/>
                <a:gd name="connsiteY2" fmla="*/ 129378 h 678011"/>
                <a:gd name="connsiteX3" fmla="*/ 0 w 713478"/>
                <a:gd name="connsiteY3" fmla="*/ 253815 h 678011"/>
                <a:gd name="connsiteX4" fmla="*/ 97671 w 713478"/>
                <a:gd name="connsiteY4" fmla="*/ 197407 h 678011"/>
                <a:gd name="connsiteX5" fmla="*/ 254039 w 713478"/>
                <a:gd name="connsiteY5" fmla="*/ 179356 h 678011"/>
                <a:gd name="connsiteX6" fmla="*/ 454642 w 713478"/>
                <a:gd name="connsiteY6" fmla="*/ 250808 h 678011"/>
                <a:gd name="connsiteX7" fmla="*/ 546221 w 713478"/>
                <a:gd name="connsiteY7" fmla="*/ 467740 h 678011"/>
                <a:gd name="connsiteX8" fmla="*/ 473085 w 713478"/>
                <a:gd name="connsiteY8" fmla="*/ 678011 h 678011"/>
                <a:gd name="connsiteX9" fmla="*/ 713478 w 713478"/>
                <a:gd name="connsiteY9" fmla="*/ 608996 h 678011"/>
                <a:gd name="connsiteX10" fmla="*/ 652019 w 713478"/>
                <a:gd name="connsiteY10" fmla="*/ 403953 h 678011"/>
                <a:gd name="connsiteX11" fmla="*/ 563555 w 713478"/>
                <a:gd name="connsiteY11" fmla="*/ 191355 h 678011"/>
                <a:gd name="connsiteX12" fmla="*/ 437028 w 713478"/>
                <a:gd name="connsiteY12" fmla="*/ 0 h 678011"/>
                <a:gd name="connsiteX0" fmla="*/ 437028 w 713478"/>
                <a:gd name="connsiteY0" fmla="*/ 0 h 678011"/>
                <a:gd name="connsiteX1" fmla="*/ 267413 w 713478"/>
                <a:gd name="connsiteY1" fmla="*/ 35149 h 678011"/>
                <a:gd name="connsiteX2" fmla="*/ 105707 w 713478"/>
                <a:gd name="connsiteY2" fmla="*/ 129378 h 678011"/>
                <a:gd name="connsiteX3" fmla="*/ 0 w 713478"/>
                <a:gd name="connsiteY3" fmla="*/ 253815 h 678011"/>
                <a:gd name="connsiteX4" fmla="*/ 97671 w 713478"/>
                <a:gd name="connsiteY4" fmla="*/ 197407 h 678011"/>
                <a:gd name="connsiteX5" fmla="*/ 254039 w 713478"/>
                <a:gd name="connsiteY5" fmla="*/ 179356 h 678011"/>
                <a:gd name="connsiteX6" fmla="*/ 454642 w 713478"/>
                <a:gd name="connsiteY6" fmla="*/ 250808 h 678011"/>
                <a:gd name="connsiteX7" fmla="*/ 546221 w 713478"/>
                <a:gd name="connsiteY7" fmla="*/ 467740 h 678011"/>
                <a:gd name="connsiteX8" fmla="*/ 473085 w 713478"/>
                <a:gd name="connsiteY8" fmla="*/ 678011 h 678011"/>
                <a:gd name="connsiteX9" fmla="*/ 713478 w 713478"/>
                <a:gd name="connsiteY9" fmla="*/ 608996 h 678011"/>
                <a:gd name="connsiteX10" fmla="*/ 652019 w 713478"/>
                <a:gd name="connsiteY10" fmla="*/ 403953 h 678011"/>
                <a:gd name="connsiteX11" fmla="*/ 563555 w 713478"/>
                <a:gd name="connsiteY11" fmla="*/ 191355 h 678011"/>
                <a:gd name="connsiteX12" fmla="*/ 437028 w 713478"/>
                <a:gd name="connsiteY12" fmla="*/ 0 h 678011"/>
                <a:gd name="connsiteX0" fmla="*/ 437028 w 713478"/>
                <a:gd name="connsiteY0" fmla="*/ 0 h 678011"/>
                <a:gd name="connsiteX1" fmla="*/ 267413 w 713478"/>
                <a:gd name="connsiteY1" fmla="*/ 35149 h 678011"/>
                <a:gd name="connsiteX2" fmla="*/ 105707 w 713478"/>
                <a:gd name="connsiteY2" fmla="*/ 129378 h 678011"/>
                <a:gd name="connsiteX3" fmla="*/ 0 w 713478"/>
                <a:gd name="connsiteY3" fmla="*/ 253815 h 678011"/>
                <a:gd name="connsiteX4" fmla="*/ 97671 w 713478"/>
                <a:gd name="connsiteY4" fmla="*/ 197407 h 678011"/>
                <a:gd name="connsiteX5" fmla="*/ 254039 w 713478"/>
                <a:gd name="connsiteY5" fmla="*/ 179356 h 678011"/>
                <a:gd name="connsiteX6" fmla="*/ 454642 w 713478"/>
                <a:gd name="connsiteY6" fmla="*/ 250808 h 678011"/>
                <a:gd name="connsiteX7" fmla="*/ 546221 w 713478"/>
                <a:gd name="connsiteY7" fmla="*/ 467740 h 678011"/>
                <a:gd name="connsiteX8" fmla="*/ 473085 w 713478"/>
                <a:gd name="connsiteY8" fmla="*/ 678011 h 678011"/>
                <a:gd name="connsiteX9" fmla="*/ 713478 w 713478"/>
                <a:gd name="connsiteY9" fmla="*/ 608996 h 678011"/>
                <a:gd name="connsiteX10" fmla="*/ 652019 w 713478"/>
                <a:gd name="connsiteY10" fmla="*/ 403953 h 678011"/>
                <a:gd name="connsiteX11" fmla="*/ 563555 w 713478"/>
                <a:gd name="connsiteY11" fmla="*/ 191355 h 678011"/>
                <a:gd name="connsiteX12" fmla="*/ 437028 w 713478"/>
                <a:gd name="connsiteY12" fmla="*/ 0 h 67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3478" h="678011">
                  <a:moveTo>
                    <a:pt x="437028" y="0"/>
                  </a:moveTo>
                  <a:cubicBezTo>
                    <a:pt x="355273" y="36"/>
                    <a:pt x="322633" y="13586"/>
                    <a:pt x="267413" y="35149"/>
                  </a:cubicBezTo>
                  <a:cubicBezTo>
                    <a:pt x="212193" y="56712"/>
                    <a:pt x="150276" y="92934"/>
                    <a:pt x="105707" y="129378"/>
                  </a:cubicBezTo>
                  <a:cubicBezTo>
                    <a:pt x="61138" y="165822"/>
                    <a:pt x="52003" y="173642"/>
                    <a:pt x="0" y="253815"/>
                  </a:cubicBezTo>
                  <a:cubicBezTo>
                    <a:pt x="99674" y="195311"/>
                    <a:pt x="58221" y="209095"/>
                    <a:pt x="97671" y="197407"/>
                  </a:cubicBezTo>
                  <a:cubicBezTo>
                    <a:pt x="137122" y="185719"/>
                    <a:pt x="194544" y="170456"/>
                    <a:pt x="254039" y="179356"/>
                  </a:cubicBezTo>
                  <a:cubicBezTo>
                    <a:pt x="313534" y="188256"/>
                    <a:pt x="405945" y="202744"/>
                    <a:pt x="454642" y="250808"/>
                  </a:cubicBezTo>
                  <a:cubicBezTo>
                    <a:pt x="503339" y="298872"/>
                    <a:pt x="543147" y="396540"/>
                    <a:pt x="546221" y="467740"/>
                  </a:cubicBezTo>
                  <a:cubicBezTo>
                    <a:pt x="549295" y="538940"/>
                    <a:pt x="524658" y="611855"/>
                    <a:pt x="473085" y="678011"/>
                  </a:cubicBezTo>
                  <a:cubicBezTo>
                    <a:pt x="551520" y="644494"/>
                    <a:pt x="633096" y="623615"/>
                    <a:pt x="713478" y="608996"/>
                  </a:cubicBezTo>
                  <a:cubicBezTo>
                    <a:pt x="706441" y="535821"/>
                    <a:pt x="674524" y="462634"/>
                    <a:pt x="652019" y="403953"/>
                  </a:cubicBezTo>
                  <a:cubicBezTo>
                    <a:pt x="629514" y="345272"/>
                    <a:pt x="599387" y="258680"/>
                    <a:pt x="563555" y="191355"/>
                  </a:cubicBezTo>
                  <a:cubicBezTo>
                    <a:pt x="527723" y="124030"/>
                    <a:pt x="526742" y="119998"/>
                    <a:pt x="437028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AC8085"/>
                </a:gs>
                <a:gs pos="50000">
                  <a:srgbClr val="E8C0BD"/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2700000" scaled="1"/>
              <a:tileRect/>
            </a:gradFill>
            <a:ln w="3175">
              <a:solidFill>
                <a:srgbClr val="935F4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AAB67C76-122C-41FF-BFB3-9D09752B664D}"/>
                </a:ext>
              </a:extLst>
            </p:cNvPr>
            <p:cNvSpPr/>
            <p:nvPr/>
          </p:nvSpPr>
          <p:spPr>
            <a:xfrm rot="18976066">
              <a:off x="5776028" y="779077"/>
              <a:ext cx="149539" cy="46359"/>
            </a:xfrm>
            <a:prstGeom prst="ellipse">
              <a:avLst/>
            </a:prstGeom>
            <a:gradFill>
              <a:gsLst>
                <a:gs pos="0">
                  <a:srgbClr val="C47761"/>
                </a:gs>
                <a:gs pos="97000">
                  <a:srgbClr val="E1BBB0"/>
                </a:gs>
              </a:gsLst>
              <a:lin ang="11400000" scaled="0"/>
            </a:gradFill>
            <a:ln w="3175">
              <a:solidFill>
                <a:srgbClr val="935F4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30" name="Freeform 245">
              <a:extLst>
                <a:ext uri="{FF2B5EF4-FFF2-40B4-BE49-F238E27FC236}">
                  <a16:creationId xmlns:a16="http://schemas.microsoft.com/office/drawing/2014/main" id="{1ED502C3-FCF1-445D-91F2-9E1BE4B01BCB}"/>
                </a:ext>
              </a:extLst>
            </p:cNvPr>
            <p:cNvSpPr/>
            <p:nvPr/>
          </p:nvSpPr>
          <p:spPr>
            <a:xfrm>
              <a:off x="6464191" y="1633857"/>
              <a:ext cx="288234" cy="237390"/>
            </a:xfrm>
            <a:custGeom>
              <a:avLst/>
              <a:gdLst>
                <a:gd name="connsiteX0" fmla="*/ 220342 w 517840"/>
                <a:gd name="connsiteY0" fmla="*/ 453232 h 456142"/>
                <a:gd name="connsiteX1" fmla="*/ 96165 w 517840"/>
                <a:gd name="connsiteY1" fmla="*/ 357276 h 456142"/>
                <a:gd name="connsiteX2" fmla="*/ 17142 w 517840"/>
                <a:gd name="connsiteY2" fmla="*/ 227454 h 456142"/>
                <a:gd name="connsiteX3" fmla="*/ 5853 w 517840"/>
                <a:gd name="connsiteY3" fmla="*/ 103276 h 456142"/>
                <a:gd name="connsiteX4" fmla="*/ 90520 w 517840"/>
                <a:gd name="connsiteY4" fmla="*/ 18609 h 456142"/>
                <a:gd name="connsiteX5" fmla="*/ 220342 w 517840"/>
                <a:gd name="connsiteY5" fmla="*/ 7320 h 456142"/>
                <a:gd name="connsiteX6" fmla="*/ 395320 w 517840"/>
                <a:gd name="connsiteY6" fmla="*/ 108920 h 456142"/>
                <a:gd name="connsiteX7" fmla="*/ 513853 w 517840"/>
                <a:gd name="connsiteY7" fmla="*/ 244387 h 456142"/>
                <a:gd name="connsiteX8" fmla="*/ 220342 w 517840"/>
                <a:gd name="connsiteY8" fmla="*/ 453232 h 4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7840" h="456142">
                  <a:moveTo>
                    <a:pt x="220342" y="453232"/>
                  </a:moveTo>
                  <a:cubicBezTo>
                    <a:pt x="150727" y="472047"/>
                    <a:pt x="130032" y="394906"/>
                    <a:pt x="96165" y="357276"/>
                  </a:cubicBezTo>
                  <a:cubicBezTo>
                    <a:pt x="62298" y="319646"/>
                    <a:pt x="32194" y="269787"/>
                    <a:pt x="17142" y="227454"/>
                  </a:cubicBezTo>
                  <a:cubicBezTo>
                    <a:pt x="2090" y="185121"/>
                    <a:pt x="-6377" y="138083"/>
                    <a:pt x="5853" y="103276"/>
                  </a:cubicBezTo>
                  <a:cubicBezTo>
                    <a:pt x="18083" y="68469"/>
                    <a:pt x="54772" y="34602"/>
                    <a:pt x="90520" y="18609"/>
                  </a:cubicBezTo>
                  <a:cubicBezTo>
                    <a:pt x="126268" y="2616"/>
                    <a:pt x="169542" y="-7732"/>
                    <a:pt x="220342" y="7320"/>
                  </a:cubicBezTo>
                  <a:cubicBezTo>
                    <a:pt x="271142" y="22372"/>
                    <a:pt x="346402" y="69409"/>
                    <a:pt x="395320" y="108920"/>
                  </a:cubicBezTo>
                  <a:cubicBezTo>
                    <a:pt x="444238" y="148431"/>
                    <a:pt x="538312" y="187002"/>
                    <a:pt x="513853" y="244387"/>
                  </a:cubicBezTo>
                  <a:cubicBezTo>
                    <a:pt x="489394" y="301772"/>
                    <a:pt x="289957" y="434417"/>
                    <a:pt x="220342" y="453232"/>
                  </a:cubicBezTo>
                  <a:close/>
                </a:path>
              </a:pathLst>
            </a:custGeom>
            <a:gradFill>
              <a:gsLst>
                <a:gs pos="0">
                  <a:srgbClr val="A3868A"/>
                </a:gs>
                <a:gs pos="100000">
                  <a:srgbClr val="F8E4D8"/>
                </a:gs>
              </a:gsLst>
              <a:lin ang="2700000" scaled="1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31" name="Freeform 246">
              <a:extLst>
                <a:ext uri="{FF2B5EF4-FFF2-40B4-BE49-F238E27FC236}">
                  <a16:creationId xmlns:a16="http://schemas.microsoft.com/office/drawing/2014/main" id="{50BBEAE6-E74B-4937-BAE6-81A473F4DCC9}"/>
                </a:ext>
              </a:extLst>
            </p:cNvPr>
            <p:cNvSpPr/>
            <p:nvPr/>
          </p:nvSpPr>
          <p:spPr>
            <a:xfrm>
              <a:off x="6404649" y="1792584"/>
              <a:ext cx="112669" cy="208241"/>
            </a:xfrm>
            <a:custGeom>
              <a:avLst/>
              <a:gdLst>
                <a:gd name="connsiteX0" fmla="*/ 536619 w 609110"/>
                <a:gd name="connsiteY0" fmla="*/ 1424 h 573534"/>
                <a:gd name="connsiteX1" fmla="*/ 604632 w 609110"/>
                <a:gd name="connsiteY1" fmla="*/ 122337 h 573534"/>
                <a:gd name="connsiteX2" fmla="*/ 589518 w 609110"/>
                <a:gd name="connsiteY2" fmla="*/ 265920 h 573534"/>
                <a:gd name="connsiteX3" fmla="*/ 483719 w 609110"/>
                <a:gd name="connsiteY3" fmla="*/ 432175 h 573534"/>
                <a:gd name="connsiteX4" fmla="*/ 415706 w 609110"/>
                <a:gd name="connsiteY4" fmla="*/ 447289 h 573534"/>
                <a:gd name="connsiteX5" fmla="*/ 385478 w 609110"/>
                <a:gd name="connsiteY5" fmla="*/ 394390 h 573534"/>
                <a:gd name="connsiteX6" fmla="*/ 370364 w 609110"/>
                <a:gd name="connsiteY6" fmla="*/ 462403 h 573534"/>
                <a:gd name="connsiteX7" fmla="*/ 226781 w 609110"/>
                <a:gd name="connsiteY7" fmla="*/ 568201 h 573534"/>
                <a:gd name="connsiteX8" fmla="*/ 120982 w 609110"/>
                <a:gd name="connsiteY8" fmla="*/ 545530 h 573534"/>
                <a:gd name="connsiteX9" fmla="*/ 70 w 609110"/>
                <a:gd name="connsiteY9" fmla="*/ 439732 h 573534"/>
                <a:gd name="connsiteX10" fmla="*/ 105868 w 609110"/>
                <a:gd name="connsiteY10" fmla="*/ 492631 h 573534"/>
                <a:gd name="connsiteX11" fmla="*/ 257009 w 609110"/>
                <a:gd name="connsiteY11" fmla="*/ 500188 h 573534"/>
                <a:gd name="connsiteX12" fmla="*/ 377921 w 609110"/>
                <a:gd name="connsiteY12" fmla="*/ 417061 h 573534"/>
                <a:gd name="connsiteX13" fmla="*/ 393035 w 609110"/>
                <a:gd name="connsiteY13" fmla="*/ 333933 h 573534"/>
                <a:gd name="connsiteX14" fmla="*/ 498833 w 609110"/>
                <a:gd name="connsiteY14" fmla="*/ 318819 h 573534"/>
                <a:gd name="connsiteX15" fmla="*/ 566847 w 609110"/>
                <a:gd name="connsiteY15" fmla="*/ 205464 h 573534"/>
                <a:gd name="connsiteX16" fmla="*/ 536619 w 609110"/>
                <a:gd name="connsiteY16" fmla="*/ 1424 h 573534"/>
                <a:gd name="connsiteX0" fmla="*/ 511219 w 610991"/>
                <a:gd name="connsiteY0" fmla="*/ 1463 h 570398"/>
                <a:gd name="connsiteX1" fmla="*/ 604632 w 610991"/>
                <a:gd name="connsiteY1" fmla="*/ 119201 h 570398"/>
                <a:gd name="connsiteX2" fmla="*/ 589518 w 610991"/>
                <a:gd name="connsiteY2" fmla="*/ 262784 h 570398"/>
                <a:gd name="connsiteX3" fmla="*/ 483719 w 610991"/>
                <a:gd name="connsiteY3" fmla="*/ 429039 h 570398"/>
                <a:gd name="connsiteX4" fmla="*/ 415706 w 610991"/>
                <a:gd name="connsiteY4" fmla="*/ 444153 h 570398"/>
                <a:gd name="connsiteX5" fmla="*/ 385478 w 610991"/>
                <a:gd name="connsiteY5" fmla="*/ 391254 h 570398"/>
                <a:gd name="connsiteX6" fmla="*/ 370364 w 610991"/>
                <a:gd name="connsiteY6" fmla="*/ 459267 h 570398"/>
                <a:gd name="connsiteX7" fmla="*/ 226781 w 610991"/>
                <a:gd name="connsiteY7" fmla="*/ 565065 h 570398"/>
                <a:gd name="connsiteX8" fmla="*/ 120982 w 610991"/>
                <a:gd name="connsiteY8" fmla="*/ 542394 h 570398"/>
                <a:gd name="connsiteX9" fmla="*/ 70 w 610991"/>
                <a:gd name="connsiteY9" fmla="*/ 436596 h 570398"/>
                <a:gd name="connsiteX10" fmla="*/ 105868 w 610991"/>
                <a:gd name="connsiteY10" fmla="*/ 489495 h 570398"/>
                <a:gd name="connsiteX11" fmla="*/ 257009 w 610991"/>
                <a:gd name="connsiteY11" fmla="*/ 497052 h 570398"/>
                <a:gd name="connsiteX12" fmla="*/ 377921 w 610991"/>
                <a:gd name="connsiteY12" fmla="*/ 413925 h 570398"/>
                <a:gd name="connsiteX13" fmla="*/ 393035 w 610991"/>
                <a:gd name="connsiteY13" fmla="*/ 330797 h 570398"/>
                <a:gd name="connsiteX14" fmla="*/ 498833 w 610991"/>
                <a:gd name="connsiteY14" fmla="*/ 315683 h 570398"/>
                <a:gd name="connsiteX15" fmla="*/ 566847 w 610991"/>
                <a:gd name="connsiteY15" fmla="*/ 202328 h 570398"/>
                <a:gd name="connsiteX16" fmla="*/ 511219 w 610991"/>
                <a:gd name="connsiteY16" fmla="*/ 1463 h 570398"/>
                <a:gd name="connsiteX0" fmla="*/ 511219 w 610991"/>
                <a:gd name="connsiteY0" fmla="*/ 4830 h 573765"/>
                <a:gd name="connsiteX1" fmla="*/ 604632 w 610991"/>
                <a:gd name="connsiteY1" fmla="*/ 122568 h 573765"/>
                <a:gd name="connsiteX2" fmla="*/ 589518 w 610991"/>
                <a:gd name="connsiteY2" fmla="*/ 266151 h 573765"/>
                <a:gd name="connsiteX3" fmla="*/ 483719 w 610991"/>
                <a:gd name="connsiteY3" fmla="*/ 432406 h 573765"/>
                <a:gd name="connsiteX4" fmla="*/ 415706 w 610991"/>
                <a:gd name="connsiteY4" fmla="*/ 447520 h 573765"/>
                <a:gd name="connsiteX5" fmla="*/ 385478 w 610991"/>
                <a:gd name="connsiteY5" fmla="*/ 394621 h 573765"/>
                <a:gd name="connsiteX6" fmla="*/ 370364 w 610991"/>
                <a:gd name="connsiteY6" fmla="*/ 462634 h 573765"/>
                <a:gd name="connsiteX7" fmla="*/ 226781 w 610991"/>
                <a:gd name="connsiteY7" fmla="*/ 568432 h 573765"/>
                <a:gd name="connsiteX8" fmla="*/ 120982 w 610991"/>
                <a:gd name="connsiteY8" fmla="*/ 545761 h 573765"/>
                <a:gd name="connsiteX9" fmla="*/ 70 w 610991"/>
                <a:gd name="connsiteY9" fmla="*/ 439963 h 573765"/>
                <a:gd name="connsiteX10" fmla="*/ 105868 w 610991"/>
                <a:gd name="connsiteY10" fmla="*/ 492862 h 573765"/>
                <a:gd name="connsiteX11" fmla="*/ 257009 w 610991"/>
                <a:gd name="connsiteY11" fmla="*/ 500419 h 573765"/>
                <a:gd name="connsiteX12" fmla="*/ 377921 w 610991"/>
                <a:gd name="connsiteY12" fmla="*/ 417292 h 573765"/>
                <a:gd name="connsiteX13" fmla="*/ 393035 w 610991"/>
                <a:gd name="connsiteY13" fmla="*/ 334164 h 573765"/>
                <a:gd name="connsiteX14" fmla="*/ 498833 w 610991"/>
                <a:gd name="connsiteY14" fmla="*/ 319050 h 573765"/>
                <a:gd name="connsiteX15" fmla="*/ 566847 w 610991"/>
                <a:gd name="connsiteY15" fmla="*/ 205695 h 573765"/>
                <a:gd name="connsiteX16" fmla="*/ 511219 w 610991"/>
                <a:gd name="connsiteY16" fmla="*/ 4830 h 573765"/>
                <a:gd name="connsiteX0" fmla="*/ 511219 w 610991"/>
                <a:gd name="connsiteY0" fmla="*/ 4830 h 573765"/>
                <a:gd name="connsiteX1" fmla="*/ 604632 w 610991"/>
                <a:gd name="connsiteY1" fmla="*/ 122568 h 573765"/>
                <a:gd name="connsiteX2" fmla="*/ 589518 w 610991"/>
                <a:gd name="connsiteY2" fmla="*/ 266151 h 573765"/>
                <a:gd name="connsiteX3" fmla="*/ 483719 w 610991"/>
                <a:gd name="connsiteY3" fmla="*/ 432406 h 573765"/>
                <a:gd name="connsiteX4" fmla="*/ 415706 w 610991"/>
                <a:gd name="connsiteY4" fmla="*/ 447520 h 573765"/>
                <a:gd name="connsiteX5" fmla="*/ 385478 w 610991"/>
                <a:gd name="connsiteY5" fmla="*/ 394621 h 573765"/>
                <a:gd name="connsiteX6" fmla="*/ 370364 w 610991"/>
                <a:gd name="connsiteY6" fmla="*/ 462634 h 573765"/>
                <a:gd name="connsiteX7" fmla="*/ 226781 w 610991"/>
                <a:gd name="connsiteY7" fmla="*/ 568432 h 573765"/>
                <a:gd name="connsiteX8" fmla="*/ 120982 w 610991"/>
                <a:gd name="connsiteY8" fmla="*/ 545761 h 573765"/>
                <a:gd name="connsiteX9" fmla="*/ 70 w 610991"/>
                <a:gd name="connsiteY9" fmla="*/ 439963 h 573765"/>
                <a:gd name="connsiteX10" fmla="*/ 105868 w 610991"/>
                <a:gd name="connsiteY10" fmla="*/ 492862 h 573765"/>
                <a:gd name="connsiteX11" fmla="*/ 257009 w 610991"/>
                <a:gd name="connsiteY11" fmla="*/ 500419 h 573765"/>
                <a:gd name="connsiteX12" fmla="*/ 377921 w 610991"/>
                <a:gd name="connsiteY12" fmla="*/ 417292 h 573765"/>
                <a:gd name="connsiteX13" fmla="*/ 393035 w 610991"/>
                <a:gd name="connsiteY13" fmla="*/ 334164 h 573765"/>
                <a:gd name="connsiteX14" fmla="*/ 498833 w 610991"/>
                <a:gd name="connsiteY14" fmla="*/ 319050 h 573765"/>
                <a:gd name="connsiteX15" fmla="*/ 566847 w 610991"/>
                <a:gd name="connsiteY15" fmla="*/ 205695 h 573765"/>
                <a:gd name="connsiteX16" fmla="*/ 511219 w 610991"/>
                <a:gd name="connsiteY16" fmla="*/ 4830 h 573765"/>
                <a:gd name="connsiteX0" fmla="*/ 511219 w 610991"/>
                <a:gd name="connsiteY0" fmla="*/ 0 h 568935"/>
                <a:gd name="connsiteX1" fmla="*/ 604632 w 610991"/>
                <a:gd name="connsiteY1" fmla="*/ 11773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1773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49488 h 568935"/>
                <a:gd name="connsiteX2" fmla="*/ 589518 w 610991"/>
                <a:gd name="connsiteY2" fmla="*/ 2613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10991"/>
                <a:gd name="connsiteY0" fmla="*/ 0 h 568935"/>
                <a:gd name="connsiteX1" fmla="*/ 604632 w 610991"/>
                <a:gd name="connsiteY1" fmla="*/ 149488 h 568935"/>
                <a:gd name="connsiteX2" fmla="*/ 589518 w 610991"/>
                <a:gd name="connsiteY2" fmla="*/ 286721 h 568935"/>
                <a:gd name="connsiteX3" fmla="*/ 483719 w 610991"/>
                <a:gd name="connsiteY3" fmla="*/ 427576 h 568935"/>
                <a:gd name="connsiteX4" fmla="*/ 415706 w 610991"/>
                <a:gd name="connsiteY4" fmla="*/ 442690 h 568935"/>
                <a:gd name="connsiteX5" fmla="*/ 385478 w 610991"/>
                <a:gd name="connsiteY5" fmla="*/ 389791 h 568935"/>
                <a:gd name="connsiteX6" fmla="*/ 370364 w 610991"/>
                <a:gd name="connsiteY6" fmla="*/ 457804 h 568935"/>
                <a:gd name="connsiteX7" fmla="*/ 226781 w 610991"/>
                <a:gd name="connsiteY7" fmla="*/ 563602 h 568935"/>
                <a:gd name="connsiteX8" fmla="*/ 120982 w 610991"/>
                <a:gd name="connsiteY8" fmla="*/ 540931 h 568935"/>
                <a:gd name="connsiteX9" fmla="*/ 70 w 610991"/>
                <a:gd name="connsiteY9" fmla="*/ 435133 h 568935"/>
                <a:gd name="connsiteX10" fmla="*/ 105868 w 610991"/>
                <a:gd name="connsiteY10" fmla="*/ 488032 h 568935"/>
                <a:gd name="connsiteX11" fmla="*/ 257009 w 610991"/>
                <a:gd name="connsiteY11" fmla="*/ 495589 h 568935"/>
                <a:gd name="connsiteX12" fmla="*/ 377921 w 610991"/>
                <a:gd name="connsiteY12" fmla="*/ 412462 h 568935"/>
                <a:gd name="connsiteX13" fmla="*/ 393035 w 610991"/>
                <a:gd name="connsiteY13" fmla="*/ 329334 h 568935"/>
                <a:gd name="connsiteX14" fmla="*/ 498833 w 610991"/>
                <a:gd name="connsiteY14" fmla="*/ 314220 h 568935"/>
                <a:gd name="connsiteX15" fmla="*/ 566847 w 610991"/>
                <a:gd name="connsiteY15" fmla="*/ 200865 h 568935"/>
                <a:gd name="connsiteX16" fmla="*/ 511219 w 610991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15706 w 609506"/>
                <a:gd name="connsiteY4" fmla="*/ 442690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93035 w 609506"/>
                <a:gd name="connsiteY13" fmla="*/ 32933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93035 w 609506"/>
                <a:gd name="connsiteY13" fmla="*/ 32933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77921 w 609506"/>
                <a:gd name="connsiteY12" fmla="*/ 412462 h 568935"/>
                <a:gd name="connsiteX13" fmla="*/ 389860 w 609506"/>
                <a:gd name="connsiteY13" fmla="*/ 348384 h 568935"/>
                <a:gd name="connsiteX14" fmla="*/ 498833 w 609506"/>
                <a:gd name="connsiteY14" fmla="*/ 314220 h 568935"/>
                <a:gd name="connsiteX15" fmla="*/ 566847 w 609506"/>
                <a:gd name="connsiteY15" fmla="*/ 200865 h 568935"/>
                <a:gd name="connsiteX16" fmla="*/ 511219 w 609506"/>
                <a:gd name="connsiteY16" fmla="*/ 0 h 568935"/>
                <a:gd name="connsiteX0" fmla="*/ 511219 w 609506"/>
                <a:gd name="connsiteY0" fmla="*/ 0 h 568935"/>
                <a:gd name="connsiteX1" fmla="*/ 604632 w 609506"/>
                <a:gd name="connsiteY1" fmla="*/ 149488 h 568935"/>
                <a:gd name="connsiteX2" fmla="*/ 589518 w 609506"/>
                <a:gd name="connsiteY2" fmla="*/ 286721 h 568935"/>
                <a:gd name="connsiteX3" fmla="*/ 531344 w 609506"/>
                <a:gd name="connsiteY3" fmla="*/ 379951 h 568935"/>
                <a:gd name="connsiteX4" fmla="*/ 453806 w 609506"/>
                <a:gd name="connsiteY4" fmla="*/ 433165 h 568935"/>
                <a:gd name="connsiteX5" fmla="*/ 385478 w 609506"/>
                <a:gd name="connsiteY5" fmla="*/ 389791 h 568935"/>
                <a:gd name="connsiteX6" fmla="*/ 370364 w 609506"/>
                <a:gd name="connsiteY6" fmla="*/ 457804 h 568935"/>
                <a:gd name="connsiteX7" fmla="*/ 226781 w 609506"/>
                <a:gd name="connsiteY7" fmla="*/ 563602 h 568935"/>
                <a:gd name="connsiteX8" fmla="*/ 120982 w 609506"/>
                <a:gd name="connsiteY8" fmla="*/ 540931 h 568935"/>
                <a:gd name="connsiteX9" fmla="*/ 70 w 609506"/>
                <a:gd name="connsiteY9" fmla="*/ 435133 h 568935"/>
                <a:gd name="connsiteX10" fmla="*/ 105868 w 609506"/>
                <a:gd name="connsiteY10" fmla="*/ 488032 h 568935"/>
                <a:gd name="connsiteX11" fmla="*/ 257009 w 609506"/>
                <a:gd name="connsiteY11" fmla="*/ 495589 h 568935"/>
                <a:gd name="connsiteX12" fmla="*/ 389860 w 609506"/>
                <a:gd name="connsiteY12" fmla="*/ 348384 h 568935"/>
                <a:gd name="connsiteX13" fmla="*/ 498833 w 609506"/>
                <a:gd name="connsiteY13" fmla="*/ 314220 h 568935"/>
                <a:gd name="connsiteX14" fmla="*/ 566847 w 609506"/>
                <a:gd name="connsiteY14" fmla="*/ 200865 h 568935"/>
                <a:gd name="connsiteX15" fmla="*/ 511219 w 609506"/>
                <a:gd name="connsiteY15" fmla="*/ 0 h 568935"/>
                <a:gd name="connsiteX0" fmla="*/ 514391 w 612678"/>
                <a:gd name="connsiteY0" fmla="*/ 0 h 569864"/>
                <a:gd name="connsiteX1" fmla="*/ 607804 w 612678"/>
                <a:gd name="connsiteY1" fmla="*/ 149488 h 569864"/>
                <a:gd name="connsiteX2" fmla="*/ 592690 w 612678"/>
                <a:gd name="connsiteY2" fmla="*/ 286721 h 569864"/>
                <a:gd name="connsiteX3" fmla="*/ 534516 w 612678"/>
                <a:gd name="connsiteY3" fmla="*/ 379951 h 569864"/>
                <a:gd name="connsiteX4" fmla="*/ 456978 w 612678"/>
                <a:gd name="connsiteY4" fmla="*/ 433165 h 569864"/>
                <a:gd name="connsiteX5" fmla="*/ 388650 w 612678"/>
                <a:gd name="connsiteY5" fmla="*/ 389791 h 569864"/>
                <a:gd name="connsiteX6" fmla="*/ 373536 w 612678"/>
                <a:gd name="connsiteY6" fmla="*/ 457804 h 569864"/>
                <a:gd name="connsiteX7" fmla="*/ 229953 w 612678"/>
                <a:gd name="connsiteY7" fmla="*/ 563602 h 569864"/>
                <a:gd name="connsiteX8" fmla="*/ 124154 w 612678"/>
                <a:gd name="connsiteY8" fmla="*/ 540931 h 569864"/>
                <a:gd name="connsiteX9" fmla="*/ 67 w 612678"/>
                <a:gd name="connsiteY9" fmla="*/ 403383 h 569864"/>
                <a:gd name="connsiteX10" fmla="*/ 109040 w 612678"/>
                <a:gd name="connsiteY10" fmla="*/ 488032 h 569864"/>
                <a:gd name="connsiteX11" fmla="*/ 260181 w 612678"/>
                <a:gd name="connsiteY11" fmla="*/ 495589 h 569864"/>
                <a:gd name="connsiteX12" fmla="*/ 393032 w 612678"/>
                <a:gd name="connsiteY12" fmla="*/ 348384 h 569864"/>
                <a:gd name="connsiteX13" fmla="*/ 502005 w 612678"/>
                <a:gd name="connsiteY13" fmla="*/ 314220 h 569864"/>
                <a:gd name="connsiteX14" fmla="*/ 570019 w 612678"/>
                <a:gd name="connsiteY14" fmla="*/ 200865 h 569864"/>
                <a:gd name="connsiteX15" fmla="*/ 514391 w 612678"/>
                <a:gd name="connsiteY15" fmla="*/ 0 h 569864"/>
                <a:gd name="connsiteX0" fmla="*/ 523910 w 622197"/>
                <a:gd name="connsiteY0" fmla="*/ 0 h 568470"/>
                <a:gd name="connsiteX1" fmla="*/ 617323 w 622197"/>
                <a:gd name="connsiteY1" fmla="*/ 149488 h 568470"/>
                <a:gd name="connsiteX2" fmla="*/ 602209 w 622197"/>
                <a:gd name="connsiteY2" fmla="*/ 286721 h 568470"/>
                <a:gd name="connsiteX3" fmla="*/ 544035 w 622197"/>
                <a:gd name="connsiteY3" fmla="*/ 379951 h 568470"/>
                <a:gd name="connsiteX4" fmla="*/ 466497 w 622197"/>
                <a:gd name="connsiteY4" fmla="*/ 433165 h 568470"/>
                <a:gd name="connsiteX5" fmla="*/ 398169 w 622197"/>
                <a:gd name="connsiteY5" fmla="*/ 389791 h 568470"/>
                <a:gd name="connsiteX6" fmla="*/ 383055 w 622197"/>
                <a:gd name="connsiteY6" fmla="*/ 457804 h 568470"/>
                <a:gd name="connsiteX7" fmla="*/ 239472 w 622197"/>
                <a:gd name="connsiteY7" fmla="*/ 563602 h 568470"/>
                <a:gd name="connsiteX8" fmla="*/ 133673 w 622197"/>
                <a:gd name="connsiteY8" fmla="*/ 540931 h 568470"/>
                <a:gd name="connsiteX9" fmla="*/ 61 w 622197"/>
                <a:gd name="connsiteY9" fmla="*/ 454183 h 568470"/>
                <a:gd name="connsiteX10" fmla="*/ 118559 w 622197"/>
                <a:gd name="connsiteY10" fmla="*/ 488032 h 568470"/>
                <a:gd name="connsiteX11" fmla="*/ 269700 w 622197"/>
                <a:gd name="connsiteY11" fmla="*/ 495589 h 568470"/>
                <a:gd name="connsiteX12" fmla="*/ 402551 w 622197"/>
                <a:gd name="connsiteY12" fmla="*/ 348384 h 568470"/>
                <a:gd name="connsiteX13" fmla="*/ 511524 w 622197"/>
                <a:gd name="connsiteY13" fmla="*/ 314220 h 568470"/>
                <a:gd name="connsiteX14" fmla="*/ 579538 w 622197"/>
                <a:gd name="connsiteY14" fmla="*/ 200865 h 568470"/>
                <a:gd name="connsiteX15" fmla="*/ 523910 w 622197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3958 w 622245"/>
                <a:gd name="connsiteY0" fmla="*/ 0 h 568470"/>
                <a:gd name="connsiteX1" fmla="*/ 617371 w 622245"/>
                <a:gd name="connsiteY1" fmla="*/ 149488 h 568470"/>
                <a:gd name="connsiteX2" fmla="*/ 602257 w 622245"/>
                <a:gd name="connsiteY2" fmla="*/ 286721 h 568470"/>
                <a:gd name="connsiteX3" fmla="*/ 544083 w 622245"/>
                <a:gd name="connsiteY3" fmla="*/ 379951 h 568470"/>
                <a:gd name="connsiteX4" fmla="*/ 466545 w 622245"/>
                <a:gd name="connsiteY4" fmla="*/ 433165 h 568470"/>
                <a:gd name="connsiteX5" fmla="*/ 398217 w 622245"/>
                <a:gd name="connsiteY5" fmla="*/ 389791 h 568470"/>
                <a:gd name="connsiteX6" fmla="*/ 383103 w 622245"/>
                <a:gd name="connsiteY6" fmla="*/ 457804 h 568470"/>
                <a:gd name="connsiteX7" fmla="*/ 239520 w 622245"/>
                <a:gd name="connsiteY7" fmla="*/ 563602 h 568470"/>
                <a:gd name="connsiteX8" fmla="*/ 133721 w 622245"/>
                <a:gd name="connsiteY8" fmla="*/ 540931 h 568470"/>
                <a:gd name="connsiteX9" fmla="*/ 109 w 622245"/>
                <a:gd name="connsiteY9" fmla="*/ 454183 h 568470"/>
                <a:gd name="connsiteX10" fmla="*/ 118607 w 622245"/>
                <a:gd name="connsiteY10" fmla="*/ 488032 h 568470"/>
                <a:gd name="connsiteX11" fmla="*/ 269748 w 622245"/>
                <a:gd name="connsiteY11" fmla="*/ 495589 h 568470"/>
                <a:gd name="connsiteX12" fmla="*/ 402599 w 622245"/>
                <a:gd name="connsiteY12" fmla="*/ 348384 h 568470"/>
                <a:gd name="connsiteX13" fmla="*/ 511572 w 622245"/>
                <a:gd name="connsiteY13" fmla="*/ 314220 h 568470"/>
                <a:gd name="connsiteX14" fmla="*/ 579586 w 622245"/>
                <a:gd name="connsiteY14" fmla="*/ 200865 h 568470"/>
                <a:gd name="connsiteX15" fmla="*/ 523958 w 622245"/>
                <a:gd name="connsiteY15" fmla="*/ 0 h 568470"/>
                <a:gd name="connsiteX0" fmla="*/ 527130 w 625417"/>
                <a:gd name="connsiteY0" fmla="*/ 0 h 570407"/>
                <a:gd name="connsiteX1" fmla="*/ 620543 w 625417"/>
                <a:gd name="connsiteY1" fmla="*/ 149488 h 570407"/>
                <a:gd name="connsiteX2" fmla="*/ 605429 w 625417"/>
                <a:gd name="connsiteY2" fmla="*/ 286721 h 570407"/>
                <a:gd name="connsiteX3" fmla="*/ 547255 w 625417"/>
                <a:gd name="connsiteY3" fmla="*/ 379951 h 570407"/>
                <a:gd name="connsiteX4" fmla="*/ 469717 w 625417"/>
                <a:gd name="connsiteY4" fmla="*/ 433165 h 570407"/>
                <a:gd name="connsiteX5" fmla="*/ 401389 w 625417"/>
                <a:gd name="connsiteY5" fmla="*/ 389791 h 570407"/>
                <a:gd name="connsiteX6" fmla="*/ 386275 w 625417"/>
                <a:gd name="connsiteY6" fmla="*/ 457804 h 570407"/>
                <a:gd name="connsiteX7" fmla="*/ 242692 w 625417"/>
                <a:gd name="connsiteY7" fmla="*/ 563602 h 570407"/>
                <a:gd name="connsiteX8" fmla="*/ 136893 w 625417"/>
                <a:gd name="connsiteY8" fmla="*/ 540931 h 570407"/>
                <a:gd name="connsiteX9" fmla="*/ 106 w 625417"/>
                <a:gd name="connsiteY9" fmla="*/ 387508 h 570407"/>
                <a:gd name="connsiteX10" fmla="*/ 121779 w 625417"/>
                <a:gd name="connsiteY10" fmla="*/ 488032 h 570407"/>
                <a:gd name="connsiteX11" fmla="*/ 272920 w 625417"/>
                <a:gd name="connsiteY11" fmla="*/ 495589 h 570407"/>
                <a:gd name="connsiteX12" fmla="*/ 405771 w 625417"/>
                <a:gd name="connsiteY12" fmla="*/ 348384 h 570407"/>
                <a:gd name="connsiteX13" fmla="*/ 514744 w 625417"/>
                <a:gd name="connsiteY13" fmla="*/ 314220 h 570407"/>
                <a:gd name="connsiteX14" fmla="*/ 582758 w 625417"/>
                <a:gd name="connsiteY14" fmla="*/ 200865 h 570407"/>
                <a:gd name="connsiteX15" fmla="*/ 527130 w 625417"/>
                <a:gd name="connsiteY15" fmla="*/ 0 h 570407"/>
                <a:gd name="connsiteX0" fmla="*/ 527130 w 625417"/>
                <a:gd name="connsiteY0" fmla="*/ 0 h 570407"/>
                <a:gd name="connsiteX1" fmla="*/ 620543 w 625417"/>
                <a:gd name="connsiteY1" fmla="*/ 149488 h 570407"/>
                <a:gd name="connsiteX2" fmla="*/ 605429 w 625417"/>
                <a:gd name="connsiteY2" fmla="*/ 286721 h 570407"/>
                <a:gd name="connsiteX3" fmla="*/ 547255 w 625417"/>
                <a:gd name="connsiteY3" fmla="*/ 379951 h 570407"/>
                <a:gd name="connsiteX4" fmla="*/ 469717 w 625417"/>
                <a:gd name="connsiteY4" fmla="*/ 433165 h 570407"/>
                <a:gd name="connsiteX5" fmla="*/ 401389 w 625417"/>
                <a:gd name="connsiteY5" fmla="*/ 389791 h 570407"/>
                <a:gd name="connsiteX6" fmla="*/ 386275 w 625417"/>
                <a:gd name="connsiteY6" fmla="*/ 457804 h 570407"/>
                <a:gd name="connsiteX7" fmla="*/ 242692 w 625417"/>
                <a:gd name="connsiteY7" fmla="*/ 563602 h 570407"/>
                <a:gd name="connsiteX8" fmla="*/ 136893 w 625417"/>
                <a:gd name="connsiteY8" fmla="*/ 540931 h 570407"/>
                <a:gd name="connsiteX9" fmla="*/ 106 w 625417"/>
                <a:gd name="connsiteY9" fmla="*/ 387508 h 570407"/>
                <a:gd name="connsiteX10" fmla="*/ 121779 w 625417"/>
                <a:gd name="connsiteY10" fmla="*/ 488032 h 570407"/>
                <a:gd name="connsiteX11" fmla="*/ 272920 w 625417"/>
                <a:gd name="connsiteY11" fmla="*/ 495589 h 570407"/>
                <a:gd name="connsiteX12" fmla="*/ 405771 w 625417"/>
                <a:gd name="connsiteY12" fmla="*/ 348384 h 570407"/>
                <a:gd name="connsiteX13" fmla="*/ 514744 w 625417"/>
                <a:gd name="connsiteY13" fmla="*/ 314220 h 570407"/>
                <a:gd name="connsiteX14" fmla="*/ 582758 w 625417"/>
                <a:gd name="connsiteY14" fmla="*/ 200865 h 570407"/>
                <a:gd name="connsiteX15" fmla="*/ 527130 w 625417"/>
                <a:gd name="connsiteY15" fmla="*/ 0 h 570407"/>
                <a:gd name="connsiteX0" fmla="*/ 527024 w 625311"/>
                <a:gd name="connsiteY0" fmla="*/ 0 h 570407"/>
                <a:gd name="connsiteX1" fmla="*/ 620437 w 625311"/>
                <a:gd name="connsiteY1" fmla="*/ 149488 h 570407"/>
                <a:gd name="connsiteX2" fmla="*/ 605323 w 625311"/>
                <a:gd name="connsiteY2" fmla="*/ 286721 h 570407"/>
                <a:gd name="connsiteX3" fmla="*/ 547149 w 625311"/>
                <a:gd name="connsiteY3" fmla="*/ 379951 h 570407"/>
                <a:gd name="connsiteX4" fmla="*/ 469611 w 625311"/>
                <a:gd name="connsiteY4" fmla="*/ 433165 h 570407"/>
                <a:gd name="connsiteX5" fmla="*/ 401283 w 625311"/>
                <a:gd name="connsiteY5" fmla="*/ 389791 h 570407"/>
                <a:gd name="connsiteX6" fmla="*/ 386169 w 625311"/>
                <a:gd name="connsiteY6" fmla="*/ 457804 h 570407"/>
                <a:gd name="connsiteX7" fmla="*/ 242586 w 625311"/>
                <a:gd name="connsiteY7" fmla="*/ 563602 h 570407"/>
                <a:gd name="connsiteX8" fmla="*/ 136787 w 625311"/>
                <a:gd name="connsiteY8" fmla="*/ 540931 h 570407"/>
                <a:gd name="connsiteX9" fmla="*/ 0 w 625311"/>
                <a:gd name="connsiteY9" fmla="*/ 387508 h 570407"/>
                <a:gd name="connsiteX10" fmla="*/ 121673 w 625311"/>
                <a:gd name="connsiteY10" fmla="*/ 488032 h 570407"/>
                <a:gd name="connsiteX11" fmla="*/ 272814 w 625311"/>
                <a:gd name="connsiteY11" fmla="*/ 495589 h 570407"/>
                <a:gd name="connsiteX12" fmla="*/ 405665 w 625311"/>
                <a:gd name="connsiteY12" fmla="*/ 348384 h 570407"/>
                <a:gd name="connsiteX13" fmla="*/ 514638 w 625311"/>
                <a:gd name="connsiteY13" fmla="*/ 314220 h 570407"/>
                <a:gd name="connsiteX14" fmla="*/ 582652 w 625311"/>
                <a:gd name="connsiteY14" fmla="*/ 200865 h 570407"/>
                <a:gd name="connsiteX15" fmla="*/ 527024 w 625311"/>
                <a:gd name="connsiteY15" fmla="*/ 0 h 57040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5647"/>
                <a:gd name="connsiteX1" fmla="*/ 620437 w 625311"/>
                <a:gd name="connsiteY1" fmla="*/ 149488 h 565647"/>
                <a:gd name="connsiteX2" fmla="*/ 605323 w 625311"/>
                <a:gd name="connsiteY2" fmla="*/ 286721 h 565647"/>
                <a:gd name="connsiteX3" fmla="*/ 547149 w 625311"/>
                <a:gd name="connsiteY3" fmla="*/ 379951 h 565647"/>
                <a:gd name="connsiteX4" fmla="*/ 469611 w 625311"/>
                <a:gd name="connsiteY4" fmla="*/ 433165 h 565647"/>
                <a:gd name="connsiteX5" fmla="*/ 401283 w 625311"/>
                <a:gd name="connsiteY5" fmla="*/ 389791 h 565647"/>
                <a:gd name="connsiteX6" fmla="*/ 386169 w 625311"/>
                <a:gd name="connsiteY6" fmla="*/ 457804 h 565647"/>
                <a:gd name="connsiteX7" fmla="*/ 280686 w 625311"/>
                <a:gd name="connsiteY7" fmla="*/ 557252 h 565647"/>
                <a:gd name="connsiteX8" fmla="*/ 136787 w 625311"/>
                <a:gd name="connsiteY8" fmla="*/ 540931 h 565647"/>
                <a:gd name="connsiteX9" fmla="*/ 0 w 625311"/>
                <a:gd name="connsiteY9" fmla="*/ 387508 h 565647"/>
                <a:gd name="connsiteX10" fmla="*/ 121673 w 625311"/>
                <a:gd name="connsiteY10" fmla="*/ 488032 h 565647"/>
                <a:gd name="connsiteX11" fmla="*/ 272814 w 625311"/>
                <a:gd name="connsiteY11" fmla="*/ 495589 h 565647"/>
                <a:gd name="connsiteX12" fmla="*/ 405665 w 625311"/>
                <a:gd name="connsiteY12" fmla="*/ 348384 h 565647"/>
                <a:gd name="connsiteX13" fmla="*/ 514638 w 625311"/>
                <a:gd name="connsiteY13" fmla="*/ 314220 h 565647"/>
                <a:gd name="connsiteX14" fmla="*/ 582652 w 625311"/>
                <a:gd name="connsiteY14" fmla="*/ 200865 h 565647"/>
                <a:gd name="connsiteX15" fmla="*/ 527024 w 625311"/>
                <a:gd name="connsiteY15" fmla="*/ 0 h 565647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69611 w 625311"/>
                <a:gd name="connsiteY4" fmla="*/ 4331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405665 w 625311"/>
                <a:gd name="connsiteY12" fmla="*/ 34838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380265 w 625311"/>
                <a:gd name="connsiteY12" fmla="*/ 34203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27024 w 625311"/>
                <a:gd name="connsiteY0" fmla="*/ 0 h 563811"/>
                <a:gd name="connsiteX1" fmla="*/ 620437 w 625311"/>
                <a:gd name="connsiteY1" fmla="*/ 149488 h 563811"/>
                <a:gd name="connsiteX2" fmla="*/ 605323 w 625311"/>
                <a:gd name="connsiteY2" fmla="*/ 286721 h 563811"/>
                <a:gd name="connsiteX3" fmla="*/ 547149 w 625311"/>
                <a:gd name="connsiteY3" fmla="*/ 379951 h 563811"/>
                <a:gd name="connsiteX4" fmla="*/ 488661 w 625311"/>
                <a:gd name="connsiteY4" fmla="*/ 420465 h 563811"/>
                <a:gd name="connsiteX5" fmla="*/ 401283 w 625311"/>
                <a:gd name="connsiteY5" fmla="*/ 389791 h 563811"/>
                <a:gd name="connsiteX6" fmla="*/ 373469 w 625311"/>
                <a:gd name="connsiteY6" fmla="*/ 483204 h 563811"/>
                <a:gd name="connsiteX7" fmla="*/ 280686 w 625311"/>
                <a:gd name="connsiteY7" fmla="*/ 557252 h 563811"/>
                <a:gd name="connsiteX8" fmla="*/ 136787 w 625311"/>
                <a:gd name="connsiteY8" fmla="*/ 540931 h 563811"/>
                <a:gd name="connsiteX9" fmla="*/ 0 w 625311"/>
                <a:gd name="connsiteY9" fmla="*/ 387508 h 563811"/>
                <a:gd name="connsiteX10" fmla="*/ 121673 w 625311"/>
                <a:gd name="connsiteY10" fmla="*/ 488032 h 563811"/>
                <a:gd name="connsiteX11" fmla="*/ 272814 w 625311"/>
                <a:gd name="connsiteY11" fmla="*/ 495589 h 563811"/>
                <a:gd name="connsiteX12" fmla="*/ 380265 w 625311"/>
                <a:gd name="connsiteY12" fmla="*/ 342034 h 563811"/>
                <a:gd name="connsiteX13" fmla="*/ 514638 w 625311"/>
                <a:gd name="connsiteY13" fmla="*/ 314220 h 563811"/>
                <a:gd name="connsiteX14" fmla="*/ 582652 w 625311"/>
                <a:gd name="connsiteY14" fmla="*/ 200865 h 563811"/>
                <a:gd name="connsiteX15" fmla="*/ 527024 w 625311"/>
                <a:gd name="connsiteY15" fmla="*/ 0 h 563811"/>
                <a:gd name="connsiteX0" fmla="*/ 511149 w 609436"/>
                <a:gd name="connsiteY0" fmla="*/ 0 h 564122"/>
                <a:gd name="connsiteX1" fmla="*/ 604562 w 609436"/>
                <a:gd name="connsiteY1" fmla="*/ 149488 h 564122"/>
                <a:gd name="connsiteX2" fmla="*/ 589448 w 609436"/>
                <a:gd name="connsiteY2" fmla="*/ 286721 h 564122"/>
                <a:gd name="connsiteX3" fmla="*/ 531274 w 609436"/>
                <a:gd name="connsiteY3" fmla="*/ 379951 h 564122"/>
                <a:gd name="connsiteX4" fmla="*/ 472786 w 609436"/>
                <a:gd name="connsiteY4" fmla="*/ 420465 h 564122"/>
                <a:gd name="connsiteX5" fmla="*/ 385408 w 609436"/>
                <a:gd name="connsiteY5" fmla="*/ 389791 h 564122"/>
                <a:gd name="connsiteX6" fmla="*/ 357594 w 609436"/>
                <a:gd name="connsiteY6" fmla="*/ 483204 h 564122"/>
                <a:gd name="connsiteX7" fmla="*/ 264811 w 609436"/>
                <a:gd name="connsiteY7" fmla="*/ 557252 h 564122"/>
                <a:gd name="connsiteX8" fmla="*/ 120912 w 609436"/>
                <a:gd name="connsiteY8" fmla="*/ 540931 h 564122"/>
                <a:gd name="connsiteX9" fmla="*/ 0 w 609436"/>
                <a:gd name="connsiteY9" fmla="*/ 381158 h 564122"/>
                <a:gd name="connsiteX10" fmla="*/ 105798 w 609436"/>
                <a:gd name="connsiteY10" fmla="*/ 488032 h 564122"/>
                <a:gd name="connsiteX11" fmla="*/ 256939 w 609436"/>
                <a:gd name="connsiteY11" fmla="*/ 495589 h 564122"/>
                <a:gd name="connsiteX12" fmla="*/ 364390 w 609436"/>
                <a:gd name="connsiteY12" fmla="*/ 342034 h 564122"/>
                <a:gd name="connsiteX13" fmla="*/ 498763 w 609436"/>
                <a:gd name="connsiteY13" fmla="*/ 314220 h 564122"/>
                <a:gd name="connsiteX14" fmla="*/ 566777 w 609436"/>
                <a:gd name="connsiteY14" fmla="*/ 200865 h 564122"/>
                <a:gd name="connsiteX15" fmla="*/ 511149 w 609436"/>
                <a:gd name="connsiteY15" fmla="*/ 0 h 564122"/>
                <a:gd name="connsiteX0" fmla="*/ 511149 w 609436"/>
                <a:gd name="connsiteY0" fmla="*/ 0 h 564122"/>
                <a:gd name="connsiteX1" fmla="*/ 604562 w 609436"/>
                <a:gd name="connsiteY1" fmla="*/ 149488 h 564122"/>
                <a:gd name="connsiteX2" fmla="*/ 589448 w 609436"/>
                <a:gd name="connsiteY2" fmla="*/ 286721 h 564122"/>
                <a:gd name="connsiteX3" fmla="*/ 531274 w 609436"/>
                <a:gd name="connsiteY3" fmla="*/ 379951 h 564122"/>
                <a:gd name="connsiteX4" fmla="*/ 472786 w 609436"/>
                <a:gd name="connsiteY4" fmla="*/ 420465 h 564122"/>
                <a:gd name="connsiteX5" fmla="*/ 385408 w 609436"/>
                <a:gd name="connsiteY5" fmla="*/ 389791 h 564122"/>
                <a:gd name="connsiteX6" fmla="*/ 357594 w 609436"/>
                <a:gd name="connsiteY6" fmla="*/ 483204 h 564122"/>
                <a:gd name="connsiteX7" fmla="*/ 264811 w 609436"/>
                <a:gd name="connsiteY7" fmla="*/ 557252 h 564122"/>
                <a:gd name="connsiteX8" fmla="*/ 120912 w 609436"/>
                <a:gd name="connsiteY8" fmla="*/ 540931 h 564122"/>
                <a:gd name="connsiteX9" fmla="*/ 0 w 609436"/>
                <a:gd name="connsiteY9" fmla="*/ 381158 h 564122"/>
                <a:gd name="connsiteX10" fmla="*/ 105798 w 609436"/>
                <a:gd name="connsiteY10" fmla="*/ 488032 h 564122"/>
                <a:gd name="connsiteX11" fmla="*/ 256939 w 609436"/>
                <a:gd name="connsiteY11" fmla="*/ 495589 h 564122"/>
                <a:gd name="connsiteX12" fmla="*/ 364390 w 609436"/>
                <a:gd name="connsiteY12" fmla="*/ 342034 h 564122"/>
                <a:gd name="connsiteX13" fmla="*/ 498763 w 609436"/>
                <a:gd name="connsiteY13" fmla="*/ 314220 h 564122"/>
                <a:gd name="connsiteX14" fmla="*/ 566777 w 609436"/>
                <a:gd name="connsiteY14" fmla="*/ 200865 h 564122"/>
                <a:gd name="connsiteX15" fmla="*/ 511149 w 609436"/>
                <a:gd name="connsiteY15" fmla="*/ 0 h 564122"/>
                <a:gd name="connsiteX0" fmla="*/ 498449 w 610348"/>
                <a:gd name="connsiteY0" fmla="*/ 0 h 605397"/>
                <a:gd name="connsiteX1" fmla="*/ 604562 w 610348"/>
                <a:gd name="connsiteY1" fmla="*/ 190763 h 605397"/>
                <a:gd name="connsiteX2" fmla="*/ 589448 w 610348"/>
                <a:gd name="connsiteY2" fmla="*/ 327996 h 605397"/>
                <a:gd name="connsiteX3" fmla="*/ 531274 w 610348"/>
                <a:gd name="connsiteY3" fmla="*/ 421226 h 605397"/>
                <a:gd name="connsiteX4" fmla="*/ 472786 w 610348"/>
                <a:gd name="connsiteY4" fmla="*/ 461740 h 605397"/>
                <a:gd name="connsiteX5" fmla="*/ 385408 w 610348"/>
                <a:gd name="connsiteY5" fmla="*/ 431066 h 605397"/>
                <a:gd name="connsiteX6" fmla="*/ 357594 w 610348"/>
                <a:gd name="connsiteY6" fmla="*/ 524479 h 605397"/>
                <a:gd name="connsiteX7" fmla="*/ 264811 w 610348"/>
                <a:gd name="connsiteY7" fmla="*/ 598527 h 605397"/>
                <a:gd name="connsiteX8" fmla="*/ 120912 w 610348"/>
                <a:gd name="connsiteY8" fmla="*/ 582206 h 605397"/>
                <a:gd name="connsiteX9" fmla="*/ 0 w 610348"/>
                <a:gd name="connsiteY9" fmla="*/ 422433 h 605397"/>
                <a:gd name="connsiteX10" fmla="*/ 105798 w 610348"/>
                <a:gd name="connsiteY10" fmla="*/ 529307 h 605397"/>
                <a:gd name="connsiteX11" fmla="*/ 256939 w 610348"/>
                <a:gd name="connsiteY11" fmla="*/ 536864 h 605397"/>
                <a:gd name="connsiteX12" fmla="*/ 364390 w 610348"/>
                <a:gd name="connsiteY12" fmla="*/ 383309 h 605397"/>
                <a:gd name="connsiteX13" fmla="*/ 498763 w 610348"/>
                <a:gd name="connsiteY13" fmla="*/ 355495 h 605397"/>
                <a:gd name="connsiteX14" fmla="*/ 566777 w 610348"/>
                <a:gd name="connsiteY14" fmla="*/ 242140 h 605397"/>
                <a:gd name="connsiteX15" fmla="*/ 498449 w 610348"/>
                <a:gd name="connsiteY15" fmla="*/ 0 h 605397"/>
                <a:gd name="connsiteX0" fmla="*/ 498449 w 610348"/>
                <a:gd name="connsiteY0" fmla="*/ 0 h 605397"/>
                <a:gd name="connsiteX1" fmla="*/ 604562 w 610348"/>
                <a:gd name="connsiteY1" fmla="*/ 190763 h 605397"/>
                <a:gd name="connsiteX2" fmla="*/ 589448 w 610348"/>
                <a:gd name="connsiteY2" fmla="*/ 327996 h 605397"/>
                <a:gd name="connsiteX3" fmla="*/ 531274 w 610348"/>
                <a:gd name="connsiteY3" fmla="*/ 421226 h 605397"/>
                <a:gd name="connsiteX4" fmla="*/ 472786 w 610348"/>
                <a:gd name="connsiteY4" fmla="*/ 461740 h 605397"/>
                <a:gd name="connsiteX5" fmla="*/ 385408 w 610348"/>
                <a:gd name="connsiteY5" fmla="*/ 431066 h 605397"/>
                <a:gd name="connsiteX6" fmla="*/ 357594 w 610348"/>
                <a:gd name="connsiteY6" fmla="*/ 524479 h 605397"/>
                <a:gd name="connsiteX7" fmla="*/ 264811 w 610348"/>
                <a:gd name="connsiteY7" fmla="*/ 598527 h 605397"/>
                <a:gd name="connsiteX8" fmla="*/ 120912 w 610348"/>
                <a:gd name="connsiteY8" fmla="*/ 582206 h 605397"/>
                <a:gd name="connsiteX9" fmla="*/ 0 w 610348"/>
                <a:gd name="connsiteY9" fmla="*/ 422433 h 605397"/>
                <a:gd name="connsiteX10" fmla="*/ 105798 w 610348"/>
                <a:gd name="connsiteY10" fmla="*/ 529307 h 605397"/>
                <a:gd name="connsiteX11" fmla="*/ 256939 w 610348"/>
                <a:gd name="connsiteY11" fmla="*/ 536864 h 605397"/>
                <a:gd name="connsiteX12" fmla="*/ 364390 w 610348"/>
                <a:gd name="connsiteY12" fmla="*/ 383309 h 605397"/>
                <a:gd name="connsiteX13" fmla="*/ 498763 w 610348"/>
                <a:gd name="connsiteY13" fmla="*/ 355495 h 605397"/>
                <a:gd name="connsiteX14" fmla="*/ 569952 w 610348"/>
                <a:gd name="connsiteY14" fmla="*/ 197690 h 605397"/>
                <a:gd name="connsiteX15" fmla="*/ 498449 w 610348"/>
                <a:gd name="connsiteY15" fmla="*/ 0 h 605397"/>
                <a:gd name="connsiteX0" fmla="*/ 498449 w 618690"/>
                <a:gd name="connsiteY0" fmla="*/ 0 h 605397"/>
                <a:gd name="connsiteX1" fmla="*/ 614087 w 618690"/>
                <a:gd name="connsiteY1" fmla="*/ 187588 h 605397"/>
                <a:gd name="connsiteX2" fmla="*/ 589448 w 618690"/>
                <a:gd name="connsiteY2" fmla="*/ 327996 h 605397"/>
                <a:gd name="connsiteX3" fmla="*/ 531274 w 618690"/>
                <a:gd name="connsiteY3" fmla="*/ 421226 h 605397"/>
                <a:gd name="connsiteX4" fmla="*/ 472786 w 618690"/>
                <a:gd name="connsiteY4" fmla="*/ 461740 h 605397"/>
                <a:gd name="connsiteX5" fmla="*/ 385408 w 618690"/>
                <a:gd name="connsiteY5" fmla="*/ 431066 h 605397"/>
                <a:gd name="connsiteX6" fmla="*/ 357594 w 618690"/>
                <a:gd name="connsiteY6" fmla="*/ 524479 h 605397"/>
                <a:gd name="connsiteX7" fmla="*/ 264811 w 618690"/>
                <a:gd name="connsiteY7" fmla="*/ 598527 h 605397"/>
                <a:gd name="connsiteX8" fmla="*/ 120912 w 618690"/>
                <a:gd name="connsiteY8" fmla="*/ 582206 h 605397"/>
                <a:gd name="connsiteX9" fmla="*/ 0 w 618690"/>
                <a:gd name="connsiteY9" fmla="*/ 422433 h 605397"/>
                <a:gd name="connsiteX10" fmla="*/ 105798 w 618690"/>
                <a:gd name="connsiteY10" fmla="*/ 529307 h 605397"/>
                <a:gd name="connsiteX11" fmla="*/ 256939 w 618690"/>
                <a:gd name="connsiteY11" fmla="*/ 536864 h 605397"/>
                <a:gd name="connsiteX12" fmla="*/ 364390 w 618690"/>
                <a:gd name="connsiteY12" fmla="*/ 383309 h 605397"/>
                <a:gd name="connsiteX13" fmla="*/ 498763 w 618690"/>
                <a:gd name="connsiteY13" fmla="*/ 355495 h 605397"/>
                <a:gd name="connsiteX14" fmla="*/ 569952 w 618690"/>
                <a:gd name="connsiteY14" fmla="*/ 197690 h 605397"/>
                <a:gd name="connsiteX15" fmla="*/ 498449 w 618690"/>
                <a:gd name="connsiteY15" fmla="*/ 0 h 605397"/>
                <a:gd name="connsiteX0" fmla="*/ 498449 w 618690"/>
                <a:gd name="connsiteY0" fmla="*/ 0 h 612171"/>
                <a:gd name="connsiteX1" fmla="*/ 614087 w 618690"/>
                <a:gd name="connsiteY1" fmla="*/ 187588 h 612171"/>
                <a:gd name="connsiteX2" fmla="*/ 589448 w 618690"/>
                <a:gd name="connsiteY2" fmla="*/ 327996 h 612171"/>
                <a:gd name="connsiteX3" fmla="*/ 531274 w 618690"/>
                <a:gd name="connsiteY3" fmla="*/ 421226 h 612171"/>
                <a:gd name="connsiteX4" fmla="*/ 472786 w 618690"/>
                <a:gd name="connsiteY4" fmla="*/ 461740 h 612171"/>
                <a:gd name="connsiteX5" fmla="*/ 385408 w 618690"/>
                <a:gd name="connsiteY5" fmla="*/ 431066 h 612171"/>
                <a:gd name="connsiteX6" fmla="*/ 264811 w 618690"/>
                <a:gd name="connsiteY6" fmla="*/ 598527 h 612171"/>
                <a:gd name="connsiteX7" fmla="*/ 120912 w 618690"/>
                <a:gd name="connsiteY7" fmla="*/ 582206 h 612171"/>
                <a:gd name="connsiteX8" fmla="*/ 0 w 618690"/>
                <a:gd name="connsiteY8" fmla="*/ 422433 h 612171"/>
                <a:gd name="connsiteX9" fmla="*/ 105798 w 618690"/>
                <a:gd name="connsiteY9" fmla="*/ 529307 h 612171"/>
                <a:gd name="connsiteX10" fmla="*/ 256939 w 618690"/>
                <a:gd name="connsiteY10" fmla="*/ 536864 h 612171"/>
                <a:gd name="connsiteX11" fmla="*/ 364390 w 618690"/>
                <a:gd name="connsiteY11" fmla="*/ 383309 h 612171"/>
                <a:gd name="connsiteX12" fmla="*/ 498763 w 618690"/>
                <a:gd name="connsiteY12" fmla="*/ 355495 h 612171"/>
                <a:gd name="connsiteX13" fmla="*/ 569952 w 618690"/>
                <a:gd name="connsiteY13" fmla="*/ 197690 h 612171"/>
                <a:gd name="connsiteX14" fmla="*/ 498449 w 618690"/>
                <a:gd name="connsiteY14" fmla="*/ 0 h 612171"/>
                <a:gd name="connsiteX0" fmla="*/ 404821 w 525062"/>
                <a:gd name="connsiteY0" fmla="*/ 0 h 608327"/>
                <a:gd name="connsiteX1" fmla="*/ 520459 w 525062"/>
                <a:gd name="connsiteY1" fmla="*/ 187588 h 608327"/>
                <a:gd name="connsiteX2" fmla="*/ 495820 w 525062"/>
                <a:gd name="connsiteY2" fmla="*/ 327996 h 608327"/>
                <a:gd name="connsiteX3" fmla="*/ 437646 w 525062"/>
                <a:gd name="connsiteY3" fmla="*/ 421226 h 608327"/>
                <a:gd name="connsiteX4" fmla="*/ 379158 w 525062"/>
                <a:gd name="connsiteY4" fmla="*/ 461740 h 608327"/>
                <a:gd name="connsiteX5" fmla="*/ 291780 w 525062"/>
                <a:gd name="connsiteY5" fmla="*/ 431066 h 608327"/>
                <a:gd name="connsiteX6" fmla="*/ 171183 w 525062"/>
                <a:gd name="connsiteY6" fmla="*/ 598527 h 608327"/>
                <a:gd name="connsiteX7" fmla="*/ 27284 w 525062"/>
                <a:gd name="connsiteY7" fmla="*/ 582206 h 608327"/>
                <a:gd name="connsiteX8" fmla="*/ 12170 w 525062"/>
                <a:gd name="connsiteY8" fmla="*/ 529307 h 608327"/>
                <a:gd name="connsiteX9" fmla="*/ 163311 w 525062"/>
                <a:gd name="connsiteY9" fmla="*/ 536864 h 608327"/>
                <a:gd name="connsiteX10" fmla="*/ 270762 w 525062"/>
                <a:gd name="connsiteY10" fmla="*/ 383309 h 608327"/>
                <a:gd name="connsiteX11" fmla="*/ 405135 w 525062"/>
                <a:gd name="connsiteY11" fmla="*/ 355495 h 608327"/>
                <a:gd name="connsiteX12" fmla="*/ 476324 w 525062"/>
                <a:gd name="connsiteY12" fmla="*/ 197690 h 608327"/>
                <a:gd name="connsiteX13" fmla="*/ 404821 w 525062"/>
                <a:gd name="connsiteY13" fmla="*/ 0 h 608327"/>
                <a:gd name="connsiteX0" fmla="*/ 377551 w 497792"/>
                <a:gd name="connsiteY0" fmla="*/ 0 h 608116"/>
                <a:gd name="connsiteX1" fmla="*/ 493189 w 497792"/>
                <a:gd name="connsiteY1" fmla="*/ 187588 h 608116"/>
                <a:gd name="connsiteX2" fmla="*/ 468550 w 497792"/>
                <a:gd name="connsiteY2" fmla="*/ 327996 h 608116"/>
                <a:gd name="connsiteX3" fmla="*/ 410376 w 497792"/>
                <a:gd name="connsiteY3" fmla="*/ 421226 h 608116"/>
                <a:gd name="connsiteX4" fmla="*/ 351888 w 497792"/>
                <a:gd name="connsiteY4" fmla="*/ 461740 h 608116"/>
                <a:gd name="connsiteX5" fmla="*/ 264510 w 497792"/>
                <a:gd name="connsiteY5" fmla="*/ 431066 h 608116"/>
                <a:gd name="connsiteX6" fmla="*/ 143913 w 497792"/>
                <a:gd name="connsiteY6" fmla="*/ 598527 h 608116"/>
                <a:gd name="connsiteX7" fmla="*/ 14 w 497792"/>
                <a:gd name="connsiteY7" fmla="*/ 582206 h 608116"/>
                <a:gd name="connsiteX8" fmla="*/ 136041 w 497792"/>
                <a:gd name="connsiteY8" fmla="*/ 536864 h 608116"/>
                <a:gd name="connsiteX9" fmla="*/ 243492 w 497792"/>
                <a:gd name="connsiteY9" fmla="*/ 383309 h 608116"/>
                <a:gd name="connsiteX10" fmla="*/ 377865 w 497792"/>
                <a:gd name="connsiteY10" fmla="*/ 355495 h 608116"/>
                <a:gd name="connsiteX11" fmla="*/ 449054 w 497792"/>
                <a:gd name="connsiteY11" fmla="*/ 197690 h 608116"/>
                <a:gd name="connsiteX12" fmla="*/ 377551 w 497792"/>
                <a:gd name="connsiteY12" fmla="*/ 0 h 608116"/>
                <a:gd name="connsiteX0" fmla="*/ 252121 w 372362"/>
                <a:gd name="connsiteY0" fmla="*/ 0 h 602582"/>
                <a:gd name="connsiteX1" fmla="*/ 367759 w 372362"/>
                <a:gd name="connsiteY1" fmla="*/ 187588 h 602582"/>
                <a:gd name="connsiteX2" fmla="*/ 343120 w 372362"/>
                <a:gd name="connsiteY2" fmla="*/ 327996 h 602582"/>
                <a:gd name="connsiteX3" fmla="*/ 284946 w 372362"/>
                <a:gd name="connsiteY3" fmla="*/ 421226 h 602582"/>
                <a:gd name="connsiteX4" fmla="*/ 226458 w 372362"/>
                <a:gd name="connsiteY4" fmla="*/ 461740 h 602582"/>
                <a:gd name="connsiteX5" fmla="*/ 139080 w 372362"/>
                <a:gd name="connsiteY5" fmla="*/ 431066 h 602582"/>
                <a:gd name="connsiteX6" fmla="*/ 18483 w 372362"/>
                <a:gd name="connsiteY6" fmla="*/ 598527 h 602582"/>
                <a:gd name="connsiteX7" fmla="*/ 10611 w 372362"/>
                <a:gd name="connsiteY7" fmla="*/ 536864 h 602582"/>
                <a:gd name="connsiteX8" fmla="*/ 118062 w 372362"/>
                <a:gd name="connsiteY8" fmla="*/ 383309 h 602582"/>
                <a:gd name="connsiteX9" fmla="*/ 252435 w 372362"/>
                <a:gd name="connsiteY9" fmla="*/ 355495 h 602582"/>
                <a:gd name="connsiteX10" fmla="*/ 323624 w 372362"/>
                <a:gd name="connsiteY10" fmla="*/ 197690 h 602582"/>
                <a:gd name="connsiteX11" fmla="*/ 252121 w 372362"/>
                <a:gd name="connsiteY11" fmla="*/ 0 h 602582"/>
                <a:gd name="connsiteX0" fmla="*/ 233776 w 354017"/>
                <a:gd name="connsiteY0" fmla="*/ 0 h 598827"/>
                <a:gd name="connsiteX1" fmla="*/ 349414 w 354017"/>
                <a:gd name="connsiteY1" fmla="*/ 187588 h 598827"/>
                <a:gd name="connsiteX2" fmla="*/ 324775 w 354017"/>
                <a:gd name="connsiteY2" fmla="*/ 327996 h 598827"/>
                <a:gd name="connsiteX3" fmla="*/ 266601 w 354017"/>
                <a:gd name="connsiteY3" fmla="*/ 421226 h 598827"/>
                <a:gd name="connsiteX4" fmla="*/ 208113 w 354017"/>
                <a:gd name="connsiteY4" fmla="*/ 461740 h 598827"/>
                <a:gd name="connsiteX5" fmla="*/ 120735 w 354017"/>
                <a:gd name="connsiteY5" fmla="*/ 431066 h 598827"/>
                <a:gd name="connsiteX6" fmla="*/ 138 w 354017"/>
                <a:gd name="connsiteY6" fmla="*/ 598527 h 598827"/>
                <a:gd name="connsiteX7" fmla="*/ 99717 w 354017"/>
                <a:gd name="connsiteY7" fmla="*/ 383309 h 598827"/>
                <a:gd name="connsiteX8" fmla="*/ 234090 w 354017"/>
                <a:gd name="connsiteY8" fmla="*/ 355495 h 598827"/>
                <a:gd name="connsiteX9" fmla="*/ 305279 w 354017"/>
                <a:gd name="connsiteY9" fmla="*/ 197690 h 598827"/>
                <a:gd name="connsiteX10" fmla="*/ 233776 w 354017"/>
                <a:gd name="connsiteY10" fmla="*/ 0 h 598827"/>
                <a:gd name="connsiteX0" fmla="*/ 141330 w 261571"/>
                <a:gd name="connsiteY0" fmla="*/ 0 h 462881"/>
                <a:gd name="connsiteX1" fmla="*/ 256968 w 261571"/>
                <a:gd name="connsiteY1" fmla="*/ 187588 h 462881"/>
                <a:gd name="connsiteX2" fmla="*/ 232329 w 261571"/>
                <a:gd name="connsiteY2" fmla="*/ 327996 h 462881"/>
                <a:gd name="connsiteX3" fmla="*/ 174155 w 261571"/>
                <a:gd name="connsiteY3" fmla="*/ 421226 h 462881"/>
                <a:gd name="connsiteX4" fmla="*/ 115667 w 261571"/>
                <a:gd name="connsiteY4" fmla="*/ 461740 h 462881"/>
                <a:gd name="connsiteX5" fmla="*/ 28289 w 261571"/>
                <a:gd name="connsiteY5" fmla="*/ 431066 h 462881"/>
                <a:gd name="connsiteX6" fmla="*/ 7271 w 261571"/>
                <a:gd name="connsiteY6" fmla="*/ 383309 h 462881"/>
                <a:gd name="connsiteX7" fmla="*/ 141644 w 261571"/>
                <a:gd name="connsiteY7" fmla="*/ 355495 h 462881"/>
                <a:gd name="connsiteX8" fmla="*/ 212833 w 261571"/>
                <a:gd name="connsiteY8" fmla="*/ 197690 h 462881"/>
                <a:gd name="connsiteX9" fmla="*/ 141330 w 261571"/>
                <a:gd name="connsiteY9" fmla="*/ 0 h 462881"/>
                <a:gd name="connsiteX0" fmla="*/ 134219 w 254460"/>
                <a:gd name="connsiteY0" fmla="*/ 0 h 462749"/>
                <a:gd name="connsiteX1" fmla="*/ 249857 w 254460"/>
                <a:gd name="connsiteY1" fmla="*/ 187588 h 462749"/>
                <a:gd name="connsiteX2" fmla="*/ 225218 w 254460"/>
                <a:gd name="connsiteY2" fmla="*/ 327996 h 462749"/>
                <a:gd name="connsiteX3" fmla="*/ 167044 w 254460"/>
                <a:gd name="connsiteY3" fmla="*/ 421226 h 462749"/>
                <a:gd name="connsiteX4" fmla="*/ 108556 w 254460"/>
                <a:gd name="connsiteY4" fmla="*/ 461740 h 462749"/>
                <a:gd name="connsiteX5" fmla="*/ 160 w 254460"/>
                <a:gd name="connsiteY5" fmla="*/ 383309 h 462749"/>
                <a:gd name="connsiteX6" fmla="*/ 134533 w 254460"/>
                <a:gd name="connsiteY6" fmla="*/ 355495 h 462749"/>
                <a:gd name="connsiteX7" fmla="*/ 205722 w 254460"/>
                <a:gd name="connsiteY7" fmla="*/ 197690 h 462749"/>
                <a:gd name="connsiteX8" fmla="*/ 134219 w 254460"/>
                <a:gd name="connsiteY8" fmla="*/ 0 h 462749"/>
                <a:gd name="connsiteX0" fmla="*/ 134283 w 254524"/>
                <a:gd name="connsiteY0" fmla="*/ 0 h 439275"/>
                <a:gd name="connsiteX1" fmla="*/ 249921 w 254524"/>
                <a:gd name="connsiteY1" fmla="*/ 187588 h 439275"/>
                <a:gd name="connsiteX2" fmla="*/ 225282 w 254524"/>
                <a:gd name="connsiteY2" fmla="*/ 327996 h 439275"/>
                <a:gd name="connsiteX3" fmla="*/ 167108 w 254524"/>
                <a:gd name="connsiteY3" fmla="*/ 421226 h 439275"/>
                <a:gd name="connsiteX4" fmla="*/ 83220 w 254524"/>
                <a:gd name="connsiteY4" fmla="*/ 436340 h 439275"/>
                <a:gd name="connsiteX5" fmla="*/ 224 w 254524"/>
                <a:gd name="connsiteY5" fmla="*/ 383309 h 439275"/>
                <a:gd name="connsiteX6" fmla="*/ 134597 w 254524"/>
                <a:gd name="connsiteY6" fmla="*/ 355495 h 439275"/>
                <a:gd name="connsiteX7" fmla="*/ 205786 w 254524"/>
                <a:gd name="connsiteY7" fmla="*/ 197690 h 439275"/>
                <a:gd name="connsiteX8" fmla="*/ 134283 w 254524"/>
                <a:gd name="connsiteY8" fmla="*/ 0 h 439275"/>
                <a:gd name="connsiteX0" fmla="*/ 134283 w 254524"/>
                <a:gd name="connsiteY0" fmla="*/ 0 h 439275"/>
                <a:gd name="connsiteX1" fmla="*/ 249921 w 254524"/>
                <a:gd name="connsiteY1" fmla="*/ 187588 h 439275"/>
                <a:gd name="connsiteX2" fmla="*/ 225282 w 254524"/>
                <a:gd name="connsiteY2" fmla="*/ 327996 h 439275"/>
                <a:gd name="connsiteX3" fmla="*/ 167108 w 254524"/>
                <a:gd name="connsiteY3" fmla="*/ 421226 h 439275"/>
                <a:gd name="connsiteX4" fmla="*/ 83220 w 254524"/>
                <a:gd name="connsiteY4" fmla="*/ 436340 h 439275"/>
                <a:gd name="connsiteX5" fmla="*/ 224 w 254524"/>
                <a:gd name="connsiteY5" fmla="*/ 383309 h 439275"/>
                <a:gd name="connsiteX6" fmla="*/ 134597 w 254524"/>
                <a:gd name="connsiteY6" fmla="*/ 355495 h 439275"/>
                <a:gd name="connsiteX7" fmla="*/ 205786 w 254524"/>
                <a:gd name="connsiteY7" fmla="*/ 197690 h 439275"/>
                <a:gd name="connsiteX8" fmla="*/ 134283 w 254524"/>
                <a:gd name="connsiteY8" fmla="*/ 0 h 439275"/>
                <a:gd name="connsiteX0" fmla="*/ 121629 w 241870"/>
                <a:gd name="connsiteY0" fmla="*/ 0 h 438575"/>
                <a:gd name="connsiteX1" fmla="*/ 237267 w 241870"/>
                <a:gd name="connsiteY1" fmla="*/ 187588 h 438575"/>
                <a:gd name="connsiteX2" fmla="*/ 212628 w 241870"/>
                <a:gd name="connsiteY2" fmla="*/ 327996 h 438575"/>
                <a:gd name="connsiteX3" fmla="*/ 154454 w 241870"/>
                <a:gd name="connsiteY3" fmla="*/ 421226 h 438575"/>
                <a:gd name="connsiteX4" fmla="*/ 70566 w 241870"/>
                <a:gd name="connsiteY4" fmla="*/ 436340 h 438575"/>
                <a:gd name="connsiteX5" fmla="*/ 270 w 241870"/>
                <a:gd name="connsiteY5" fmla="*/ 392834 h 438575"/>
                <a:gd name="connsiteX6" fmla="*/ 121943 w 241870"/>
                <a:gd name="connsiteY6" fmla="*/ 355495 h 438575"/>
                <a:gd name="connsiteX7" fmla="*/ 193132 w 241870"/>
                <a:gd name="connsiteY7" fmla="*/ 197690 h 438575"/>
                <a:gd name="connsiteX8" fmla="*/ 121629 w 241870"/>
                <a:gd name="connsiteY8" fmla="*/ 0 h 438575"/>
                <a:gd name="connsiteX0" fmla="*/ 156457 w 276698"/>
                <a:gd name="connsiteY0" fmla="*/ 0 h 440444"/>
                <a:gd name="connsiteX1" fmla="*/ 272095 w 276698"/>
                <a:gd name="connsiteY1" fmla="*/ 187588 h 440444"/>
                <a:gd name="connsiteX2" fmla="*/ 247456 w 276698"/>
                <a:gd name="connsiteY2" fmla="*/ 327996 h 440444"/>
                <a:gd name="connsiteX3" fmla="*/ 189282 w 276698"/>
                <a:gd name="connsiteY3" fmla="*/ 421226 h 440444"/>
                <a:gd name="connsiteX4" fmla="*/ 105394 w 276698"/>
                <a:gd name="connsiteY4" fmla="*/ 436340 h 440444"/>
                <a:gd name="connsiteX5" fmla="*/ 173 w 276698"/>
                <a:gd name="connsiteY5" fmla="*/ 367434 h 440444"/>
                <a:gd name="connsiteX6" fmla="*/ 156771 w 276698"/>
                <a:gd name="connsiteY6" fmla="*/ 355495 h 440444"/>
                <a:gd name="connsiteX7" fmla="*/ 227960 w 276698"/>
                <a:gd name="connsiteY7" fmla="*/ 197690 h 440444"/>
                <a:gd name="connsiteX8" fmla="*/ 156457 w 276698"/>
                <a:gd name="connsiteY8" fmla="*/ 0 h 440444"/>
                <a:gd name="connsiteX0" fmla="*/ 156284 w 276525"/>
                <a:gd name="connsiteY0" fmla="*/ 0 h 440444"/>
                <a:gd name="connsiteX1" fmla="*/ 271922 w 276525"/>
                <a:gd name="connsiteY1" fmla="*/ 187588 h 440444"/>
                <a:gd name="connsiteX2" fmla="*/ 247283 w 276525"/>
                <a:gd name="connsiteY2" fmla="*/ 327996 h 440444"/>
                <a:gd name="connsiteX3" fmla="*/ 189109 w 276525"/>
                <a:gd name="connsiteY3" fmla="*/ 421226 h 440444"/>
                <a:gd name="connsiteX4" fmla="*/ 105221 w 276525"/>
                <a:gd name="connsiteY4" fmla="*/ 436340 h 440444"/>
                <a:gd name="connsiteX5" fmla="*/ 0 w 276525"/>
                <a:gd name="connsiteY5" fmla="*/ 367434 h 440444"/>
                <a:gd name="connsiteX6" fmla="*/ 156598 w 276525"/>
                <a:gd name="connsiteY6" fmla="*/ 355495 h 440444"/>
                <a:gd name="connsiteX7" fmla="*/ 227787 w 276525"/>
                <a:gd name="connsiteY7" fmla="*/ 197690 h 440444"/>
                <a:gd name="connsiteX8" fmla="*/ 156284 w 276525"/>
                <a:gd name="connsiteY8" fmla="*/ 0 h 440444"/>
                <a:gd name="connsiteX0" fmla="*/ 156284 w 276525"/>
                <a:gd name="connsiteY0" fmla="*/ 0 h 430220"/>
                <a:gd name="connsiteX1" fmla="*/ 271922 w 276525"/>
                <a:gd name="connsiteY1" fmla="*/ 187588 h 430220"/>
                <a:gd name="connsiteX2" fmla="*/ 247283 w 276525"/>
                <a:gd name="connsiteY2" fmla="*/ 327996 h 430220"/>
                <a:gd name="connsiteX3" fmla="*/ 189109 w 276525"/>
                <a:gd name="connsiteY3" fmla="*/ 421226 h 430220"/>
                <a:gd name="connsiteX4" fmla="*/ 82996 w 276525"/>
                <a:gd name="connsiteY4" fmla="*/ 420465 h 430220"/>
                <a:gd name="connsiteX5" fmla="*/ 0 w 276525"/>
                <a:gd name="connsiteY5" fmla="*/ 367434 h 430220"/>
                <a:gd name="connsiteX6" fmla="*/ 156598 w 276525"/>
                <a:gd name="connsiteY6" fmla="*/ 355495 h 430220"/>
                <a:gd name="connsiteX7" fmla="*/ 227787 w 276525"/>
                <a:gd name="connsiteY7" fmla="*/ 197690 h 430220"/>
                <a:gd name="connsiteX8" fmla="*/ 156284 w 276525"/>
                <a:gd name="connsiteY8" fmla="*/ 0 h 430220"/>
                <a:gd name="connsiteX0" fmla="*/ 156284 w 276642"/>
                <a:gd name="connsiteY0" fmla="*/ 0 h 421772"/>
                <a:gd name="connsiteX1" fmla="*/ 271922 w 276642"/>
                <a:gd name="connsiteY1" fmla="*/ 187588 h 421772"/>
                <a:gd name="connsiteX2" fmla="*/ 247283 w 276642"/>
                <a:gd name="connsiteY2" fmla="*/ 327996 h 421772"/>
                <a:gd name="connsiteX3" fmla="*/ 182759 w 276642"/>
                <a:gd name="connsiteY3" fmla="*/ 399001 h 421772"/>
                <a:gd name="connsiteX4" fmla="*/ 82996 w 276642"/>
                <a:gd name="connsiteY4" fmla="*/ 420465 h 421772"/>
                <a:gd name="connsiteX5" fmla="*/ 0 w 276642"/>
                <a:gd name="connsiteY5" fmla="*/ 367434 h 421772"/>
                <a:gd name="connsiteX6" fmla="*/ 156598 w 276642"/>
                <a:gd name="connsiteY6" fmla="*/ 355495 h 421772"/>
                <a:gd name="connsiteX7" fmla="*/ 227787 w 276642"/>
                <a:gd name="connsiteY7" fmla="*/ 197690 h 421772"/>
                <a:gd name="connsiteX8" fmla="*/ 156284 w 276642"/>
                <a:gd name="connsiteY8" fmla="*/ 0 h 421772"/>
                <a:gd name="connsiteX0" fmla="*/ 156284 w 265742"/>
                <a:gd name="connsiteY0" fmla="*/ 0 h 421772"/>
                <a:gd name="connsiteX1" fmla="*/ 259222 w 265742"/>
                <a:gd name="connsiteY1" fmla="*/ 184413 h 421772"/>
                <a:gd name="connsiteX2" fmla="*/ 247283 w 265742"/>
                <a:gd name="connsiteY2" fmla="*/ 327996 h 421772"/>
                <a:gd name="connsiteX3" fmla="*/ 182759 w 265742"/>
                <a:gd name="connsiteY3" fmla="*/ 399001 h 421772"/>
                <a:gd name="connsiteX4" fmla="*/ 82996 w 265742"/>
                <a:gd name="connsiteY4" fmla="*/ 420465 h 421772"/>
                <a:gd name="connsiteX5" fmla="*/ 0 w 265742"/>
                <a:gd name="connsiteY5" fmla="*/ 367434 h 421772"/>
                <a:gd name="connsiteX6" fmla="*/ 156598 w 265742"/>
                <a:gd name="connsiteY6" fmla="*/ 355495 h 421772"/>
                <a:gd name="connsiteX7" fmla="*/ 227787 w 265742"/>
                <a:gd name="connsiteY7" fmla="*/ 197690 h 421772"/>
                <a:gd name="connsiteX8" fmla="*/ 156284 w 265742"/>
                <a:gd name="connsiteY8" fmla="*/ 0 h 421772"/>
                <a:gd name="connsiteX0" fmla="*/ 156284 w 261552"/>
                <a:gd name="connsiteY0" fmla="*/ 0 h 421772"/>
                <a:gd name="connsiteX1" fmla="*/ 259222 w 261552"/>
                <a:gd name="connsiteY1" fmla="*/ 184413 h 421772"/>
                <a:gd name="connsiteX2" fmla="*/ 247283 w 261552"/>
                <a:gd name="connsiteY2" fmla="*/ 327996 h 421772"/>
                <a:gd name="connsiteX3" fmla="*/ 182759 w 261552"/>
                <a:gd name="connsiteY3" fmla="*/ 399001 h 421772"/>
                <a:gd name="connsiteX4" fmla="*/ 82996 w 261552"/>
                <a:gd name="connsiteY4" fmla="*/ 420465 h 421772"/>
                <a:gd name="connsiteX5" fmla="*/ 0 w 261552"/>
                <a:gd name="connsiteY5" fmla="*/ 367434 h 421772"/>
                <a:gd name="connsiteX6" fmla="*/ 156598 w 261552"/>
                <a:gd name="connsiteY6" fmla="*/ 355495 h 421772"/>
                <a:gd name="connsiteX7" fmla="*/ 227787 w 261552"/>
                <a:gd name="connsiteY7" fmla="*/ 197690 h 421772"/>
                <a:gd name="connsiteX8" fmla="*/ 156284 w 261552"/>
                <a:gd name="connsiteY8" fmla="*/ 0 h 421772"/>
                <a:gd name="connsiteX0" fmla="*/ 95537 w 200805"/>
                <a:gd name="connsiteY0" fmla="*/ 0 h 421588"/>
                <a:gd name="connsiteX1" fmla="*/ 198475 w 200805"/>
                <a:gd name="connsiteY1" fmla="*/ 184413 h 421588"/>
                <a:gd name="connsiteX2" fmla="*/ 186536 w 200805"/>
                <a:gd name="connsiteY2" fmla="*/ 327996 h 421588"/>
                <a:gd name="connsiteX3" fmla="*/ 122012 w 200805"/>
                <a:gd name="connsiteY3" fmla="*/ 399001 h 421588"/>
                <a:gd name="connsiteX4" fmla="*/ 22249 w 200805"/>
                <a:gd name="connsiteY4" fmla="*/ 420465 h 421588"/>
                <a:gd name="connsiteX5" fmla="*/ 0 w 200805"/>
                <a:gd name="connsiteY5" fmla="*/ 370632 h 421588"/>
                <a:gd name="connsiteX6" fmla="*/ 95851 w 200805"/>
                <a:gd name="connsiteY6" fmla="*/ 355495 h 421588"/>
                <a:gd name="connsiteX7" fmla="*/ 167040 w 200805"/>
                <a:gd name="connsiteY7" fmla="*/ 197690 h 421588"/>
                <a:gd name="connsiteX8" fmla="*/ 95537 w 200805"/>
                <a:gd name="connsiteY8" fmla="*/ 0 h 421588"/>
                <a:gd name="connsiteX0" fmla="*/ 95537 w 200805"/>
                <a:gd name="connsiteY0" fmla="*/ 0 h 410511"/>
                <a:gd name="connsiteX1" fmla="*/ 198475 w 200805"/>
                <a:gd name="connsiteY1" fmla="*/ 184413 h 410511"/>
                <a:gd name="connsiteX2" fmla="*/ 186536 w 200805"/>
                <a:gd name="connsiteY2" fmla="*/ 327996 h 410511"/>
                <a:gd name="connsiteX3" fmla="*/ 122012 w 200805"/>
                <a:gd name="connsiteY3" fmla="*/ 399001 h 410511"/>
                <a:gd name="connsiteX4" fmla="*/ 57418 w 200805"/>
                <a:gd name="connsiteY4" fmla="*/ 407676 h 410511"/>
                <a:gd name="connsiteX5" fmla="*/ 0 w 200805"/>
                <a:gd name="connsiteY5" fmla="*/ 370632 h 410511"/>
                <a:gd name="connsiteX6" fmla="*/ 95851 w 200805"/>
                <a:gd name="connsiteY6" fmla="*/ 355495 h 410511"/>
                <a:gd name="connsiteX7" fmla="*/ 167040 w 200805"/>
                <a:gd name="connsiteY7" fmla="*/ 197690 h 410511"/>
                <a:gd name="connsiteX8" fmla="*/ 95537 w 200805"/>
                <a:gd name="connsiteY8" fmla="*/ 0 h 410511"/>
                <a:gd name="connsiteX0" fmla="*/ 95537 w 200805"/>
                <a:gd name="connsiteY0" fmla="*/ 0 h 400138"/>
                <a:gd name="connsiteX1" fmla="*/ 198475 w 200805"/>
                <a:gd name="connsiteY1" fmla="*/ 184413 h 400138"/>
                <a:gd name="connsiteX2" fmla="*/ 186536 w 200805"/>
                <a:gd name="connsiteY2" fmla="*/ 327996 h 400138"/>
                <a:gd name="connsiteX3" fmla="*/ 122012 w 200805"/>
                <a:gd name="connsiteY3" fmla="*/ 399001 h 400138"/>
                <a:gd name="connsiteX4" fmla="*/ 0 w 200805"/>
                <a:gd name="connsiteY4" fmla="*/ 370632 h 400138"/>
                <a:gd name="connsiteX5" fmla="*/ 95851 w 200805"/>
                <a:gd name="connsiteY5" fmla="*/ 355495 h 400138"/>
                <a:gd name="connsiteX6" fmla="*/ 167040 w 200805"/>
                <a:gd name="connsiteY6" fmla="*/ 197690 h 400138"/>
                <a:gd name="connsiteX7" fmla="*/ 95537 w 200805"/>
                <a:gd name="connsiteY7" fmla="*/ 0 h 400138"/>
                <a:gd name="connsiteX0" fmla="*/ 95537 w 201942"/>
                <a:gd name="connsiteY0" fmla="*/ 0 h 397059"/>
                <a:gd name="connsiteX1" fmla="*/ 198475 w 201942"/>
                <a:gd name="connsiteY1" fmla="*/ 184413 h 397059"/>
                <a:gd name="connsiteX2" fmla="*/ 186536 w 201942"/>
                <a:gd name="connsiteY2" fmla="*/ 327996 h 397059"/>
                <a:gd name="connsiteX3" fmla="*/ 90040 w 201942"/>
                <a:gd name="connsiteY3" fmla="*/ 395803 h 397059"/>
                <a:gd name="connsiteX4" fmla="*/ 0 w 201942"/>
                <a:gd name="connsiteY4" fmla="*/ 370632 h 397059"/>
                <a:gd name="connsiteX5" fmla="*/ 95851 w 201942"/>
                <a:gd name="connsiteY5" fmla="*/ 355495 h 397059"/>
                <a:gd name="connsiteX6" fmla="*/ 167040 w 201942"/>
                <a:gd name="connsiteY6" fmla="*/ 197690 h 397059"/>
                <a:gd name="connsiteX7" fmla="*/ 95537 w 201942"/>
                <a:gd name="connsiteY7" fmla="*/ 0 h 397059"/>
                <a:gd name="connsiteX0" fmla="*/ 95537 w 202106"/>
                <a:gd name="connsiteY0" fmla="*/ 0 h 396911"/>
                <a:gd name="connsiteX1" fmla="*/ 198475 w 202106"/>
                <a:gd name="connsiteY1" fmla="*/ 184413 h 396911"/>
                <a:gd name="connsiteX2" fmla="*/ 170550 w 202106"/>
                <a:gd name="connsiteY2" fmla="*/ 331193 h 396911"/>
                <a:gd name="connsiteX3" fmla="*/ 90040 w 202106"/>
                <a:gd name="connsiteY3" fmla="*/ 395803 h 396911"/>
                <a:gd name="connsiteX4" fmla="*/ 0 w 202106"/>
                <a:gd name="connsiteY4" fmla="*/ 370632 h 396911"/>
                <a:gd name="connsiteX5" fmla="*/ 95851 w 202106"/>
                <a:gd name="connsiteY5" fmla="*/ 355495 h 396911"/>
                <a:gd name="connsiteX6" fmla="*/ 167040 w 202106"/>
                <a:gd name="connsiteY6" fmla="*/ 197690 h 396911"/>
                <a:gd name="connsiteX7" fmla="*/ 95537 w 202106"/>
                <a:gd name="connsiteY7" fmla="*/ 0 h 396911"/>
                <a:gd name="connsiteX0" fmla="*/ 95537 w 202106"/>
                <a:gd name="connsiteY0" fmla="*/ 0 h 390821"/>
                <a:gd name="connsiteX1" fmla="*/ 198475 w 202106"/>
                <a:gd name="connsiteY1" fmla="*/ 184413 h 390821"/>
                <a:gd name="connsiteX2" fmla="*/ 170550 w 202106"/>
                <a:gd name="connsiteY2" fmla="*/ 331193 h 390821"/>
                <a:gd name="connsiteX3" fmla="*/ 90040 w 202106"/>
                <a:gd name="connsiteY3" fmla="*/ 389409 h 390821"/>
                <a:gd name="connsiteX4" fmla="*/ 0 w 202106"/>
                <a:gd name="connsiteY4" fmla="*/ 370632 h 390821"/>
                <a:gd name="connsiteX5" fmla="*/ 95851 w 202106"/>
                <a:gd name="connsiteY5" fmla="*/ 355495 h 390821"/>
                <a:gd name="connsiteX6" fmla="*/ 167040 w 202106"/>
                <a:gd name="connsiteY6" fmla="*/ 197690 h 390821"/>
                <a:gd name="connsiteX7" fmla="*/ 95537 w 202106"/>
                <a:gd name="connsiteY7" fmla="*/ 0 h 390821"/>
                <a:gd name="connsiteX0" fmla="*/ 76354 w 203365"/>
                <a:gd name="connsiteY0" fmla="*/ 0 h 403610"/>
                <a:gd name="connsiteX1" fmla="*/ 198475 w 203365"/>
                <a:gd name="connsiteY1" fmla="*/ 197202 h 403610"/>
                <a:gd name="connsiteX2" fmla="*/ 170550 w 203365"/>
                <a:gd name="connsiteY2" fmla="*/ 343982 h 403610"/>
                <a:gd name="connsiteX3" fmla="*/ 90040 w 203365"/>
                <a:gd name="connsiteY3" fmla="*/ 402198 h 403610"/>
                <a:gd name="connsiteX4" fmla="*/ 0 w 203365"/>
                <a:gd name="connsiteY4" fmla="*/ 383421 h 403610"/>
                <a:gd name="connsiteX5" fmla="*/ 95851 w 203365"/>
                <a:gd name="connsiteY5" fmla="*/ 368284 h 403610"/>
                <a:gd name="connsiteX6" fmla="*/ 167040 w 203365"/>
                <a:gd name="connsiteY6" fmla="*/ 210479 h 403610"/>
                <a:gd name="connsiteX7" fmla="*/ 76354 w 203365"/>
                <a:gd name="connsiteY7" fmla="*/ 0 h 403610"/>
                <a:gd name="connsiteX0" fmla="*/ 76354 w 203365"/>
                <a:gd name="connsiteY0" fmla="*/ 0 h 403610"/>
                <a:gd name="connsiteX1" fmla="*/ 198475 w 203365"/>
                <a:gd name="connsiteY1" fmla="*/ 197202 h 403610"/>
                <a:gd name="connsiteX2" fmla="*/ 170550 w 203365"/>
                <a:gd name="connsiteY2" fmla="*/ 343982 h 403610"/>
                <a:gd name="connsiteX3" fmla="*/ 90040 w 203365"/>
                <a:gd name="connsiteY3" fmla="*/ 402198 h 403610"/>
                <a:gd name="connsiteX4" fmla="*/ 0 w 203365"/>
                <a:gd name="connsiteY4" fmla="*/ 383421 h 403610"/>
                <a:gd name="connsiteX5" fmla="*/ 108640 w 203365"/>
                <a:gd name="connsiteY5" fmla="*/ 355495 h 403610"/>
                <a:gd name="connsiteX6" fmla="*/ 167040 w 203365"/>
                <a:gd name="connsiteY6" fmla="*/ 210479 h 403610"/>
                <a:gd name="connsiteX7" fmla="*/ 76354 w 203365"/>
                <a:gd name="connsiteY7" fmla="*/ 0 h 403610"/>
                <a:gd name="connsiteX0" fmla="*/ 85879 w 202735"/>
                <a:gd name="connsiteY0" fmla="*/ 0 h 394085"/>
                <a:gd name="connsiteX1" fmla="*/ 198475 w 202735"/>
                <a:gd name="connsiteY1" fmla="*/ 187677 h 394085"/>
                <a:gd name="connsiteX2" fmla="*/ 170550 w 202735"/>
                <a:gd name="connsiteY2" fmla="*/ 334457 h 394085"/>
                <a:gd name="connsiteX3" fmla="*/ 90040 w 202735"/>
                <a:gd name="connsiteY3" fmla="*/ 392673 h 394085"/>
                <a:gd name="connsiteX4" fmla="*/ 0 w 202735"/>
                <a:gd name="connsiteY4" fmla="*/ 373896 h 394085"/>
                <a:gd name="connsiteX5" fmla="*/ 108640 w 202735"/>
                <a:gd name="connsiteY5" fmla="*/ 345970 h 394085"/>
                <a:gd name="connsiteX6" fmla="*/ 167040 w 202735"/>
                <a:gd name="connsiteY6" fmla="*/ 200954 h 394085"/>
                <a:gd name="connsiteX7" fmla="*/ 85879 w 202735"/>
                <a:gd name="connsiteY7" fmla="*/ 0 h 394085"/>
                <a:gd name="connsiteX0" fmla="*/ 85879 w 202421"/>
                <a:gd name="connsiteY0" fmla="*/ 0 h 400133"/>
                <a:gd name="connsiteX1" fmla="*/ 198475 w 202421"/>
                <a:gd name="connsiteY1" fmla="*/ 187677 h 400133"/>
                <a:gd name="connsiteX2" fmla="*/ 170550 w 202421"/>
                <a:gd name="connsiteY2" fmla="*/ 334457 h 400133"/>
                <a:gd name="connsiteX3" fmla="*/ 109090 w 202421"/>
                <a:gd name="connsiteY3" fmla="*/ 399023 h 400133"/>
                <a:gd name="connsiteX4" fmla="*/ 0 w 202421"/>
                <a:gd name="connsiteY4" fmla="*/ 373896 h 400133"/>
                <a:gd name="connsiteX5" fmla="*/ 108640 w 202421"/>
                <a:gd name="connsiteY5" fmla="*/ 345970 h 400133"/>
                <a:gd name="connsiteX6" fmla="*/ 167040 w 202421"/>
                <a:gd name="connsiteY6" fmla="*/ 200954 h 400133"/>
                <a:gd name="connsiteX7" fmla="*/ 85879 w 202421"/>
                <a:gd name="connsiteY7" fmla="*/ 0 h 40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421" h="400133">
                  <a:moveTo>
                    <a:pt x="85879" y="0"/>
                  </a:moveTo>
                  <a:cubicBezTo>
                    <a:pt x="152501" y="75046"/>
                    <a:pt x="184363" y="131934"/>
                    <a:pt x="198475" y="187677"/>
                  </a:cubicBezTo>
                  <a:cubicBezTo>
                    <a:pt x="212587" y="243420"/>
                    <a:pt x="185448" y="299233"/>
                    <a:pt x="170550" y="334457"/>
                  </a:cubicBezTo>
                  <a:cubicBezTo>
                    <a:pt x="155652" y="369681"/>
                    <a:pt x="137515" y="392450"/>
                    <a:pt x="109090" y="399023"/>
                  </a:cubicBezTo>
                  <a:cubicBezTo>
                    <a:pt x="80665" y="405596"/>
                    <a:pt x="4360" y="381147"/>
                    <a:pt x="0" y="373896"/>
                  </a:cubicBezTo>
                  <a:cubicBezTo>
                    <a:pt x="43479" y="378593"/>
                    <a:pt x="79671" y="367381"/>
                    <a:pt x="108640" y="345970"/>
                  </a:cubicBezTo>
                  <a:cubicBezTo>
                    <a:pt x="137609" y="324559"/>
                    <a:pt x="170834" y="258616"/>
                    <a:pt x="167040" y="200954"/>
                  </a:cubicBezTo>
                  <a:cubicBezTo>
                    <a:pt x="163246" y="143292"/>
                    <a:pt x="124032" y="74179"/>
                    <a:pt x="85879" y="0"/>
                  </a:cubicBezTo>
                  <a:close/>
                </a:path>
              </a:pathLst>
            </a:custGeom>
            <a:gradFill>
              <a:gsLst>
                <a:gs pos="50000">
                  <a:srgbClr val="7C5040">
                    <a:alpha val="90000"/>
                  </a:srgbClr>
                </a:gs>
                <a:gs pos="0">
                  <a:srgbClr val="905A46">
                    <a:alpha val="90000"/>
                  </a:srgbClr>
                </a:gs>
                <a:gs pos="100000">
                  <a:srgbClr val="935F4A">
                    <a:alpha val="90000"/>
                  </a:srgbClr>
                </a:gs>
              </a:gsLst>
              <a:lin ang="189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32" name="Freeform 247">
              <a:extLst>
                <a:ext uri="{FF2B5EF4-FFF2-40B4-BE49-F238E27FC236}">
                  <a16:creationId xmlns:a16="http://schemas.microsoft.com/office/drawing/2014/main" id="{DE32F6FB-D56D-403A-A1FD-BE1CA1F6E3F8}"/>
                </a:ext>
              </a:extLst>
            </p:cNvPr>
            <p:cNvSpPr/>
            <p:nvPr/>
          </p:nvSpPr>
          <p:spPr>
            <a:xfrm>
              <a:off x="5919888" y="1088681"/>
              <a:ext cx="356163" cy="310743"/>
            </a:xfrm>
            <a:custGeom>
              <a:avLst/>
              <a:gdLst>
                <a:gd name="connsiteX0" fmla="*/ 629614 w 636846"/>
                <a:gd name="connsiteY0" fmla="*/ 258726 h 598254"/>
                <a:gd name="connsiteX1" fmla="*/ 622180 w 636846"/>
                <a:gd name="connsiteY1" fmla="*/ 388824 h 598254"/>
                <a:gd name="connsiteX2" fmla="*/ 488365 w 636846"/>
                <a:gd name="connsiteY2" fmla="*/ 533790 h 598254"/>
                <a:gd name="connsiteX3" fmla="*/ 298795 w 636846"/>
                <a:gd name="connsiteY3" fmla="*/ 596980 h 598254"/>
                <a:gd name="connsiteX4" fmla="*/ 68336 w 636846"/>
                <a:gd name="connsiteY4" fmla="*/ 481751 h 598254"/>
                <a:gd name="connsiteX5" fmla="*/ 12580 w 636846"/>
                <a:gd name="connsiteY5" fmla="*/ 362804 h 598254"/>
                <a:gd name="connsiteX6" fmla="*/ 12580 w 636846"/>
                <a:gd name="connsiteY6" fmla="*/ 184385 h 598254"/>
                <a:gd name="connsiteX7" fmla="*/ 150112 w 636846"/>
                <a:gd name="connsiteY7" fmla="*/ 31985 h 598254"/>
                <a:gd name="connsiteX8" fmla="*/ 302512 w 636846"/>
                <a:gd name="connsiteY8" fmla="*/ 2248 h 598254"/>
                <a:gd name="connsiteX9" fmla="*/ 466063 w 636846"/>
                <a:gd name="connsiteY9" fmla="*/ 69156 h 598254"/>
                <a:gd name="connsiteX10" fmla="*/ 588726 w 636846"/>
                <a:gd name="connsiteY10" fmla="*/ 188102 h 598254"/>
                <a:gd name="connsiteX11" fmla="*/ 629614 w 636846"/>
                <a:gd name="connsiteY11" fmla="*/ 258726 h 598254"/>
                <a:gd name="connsiteX0" fmla="*/ 629614 w 633564"/>
                <a:gd name="connsiteY0" fmla="*/ 258726 h 597241"/>
                <a:gd name="connsiteX1" fmla="*/ 622180 w 633564"/>
                <a:gd name="connsiteY1" fmla="*/ 388824 h 597241"/>
                <a:gd name="connsiteX2" fmla="*/ 543229 w 633564"/>
                <a:gd name="connsiteY2" fmla="*/ 509406 h 597241"/>
                <a:gd name="connsiteX3" fmla="*/ 298795 w 633564"/>
                <a:gd name="connsiteY3" fmla="*/ 596980 h 597241"/>
                <a:gd name="connsiteX4" fmla="*/ 68336 w 633564"/>
                <a:gd name="connsiteY4" fmla="*/ 481751 h 597241"/>
                <a:gd name="connsiteX5" fmla="*/ 12580 w 633564"/>
                <a:gd name="connsiteY5" fmla="*/ 362804 h 597241"/>
                <a:gd name="connsiteX6" fmla="*/ 12580 w 633564"/>
                <a:gd name="connsiteY6" fmla="*/ 184385 h 597241"/>
                <a:gd name="connsiteX7" fmla="*/ 150112 w 633564"/>
                <a:gd name="connsiteY7" fmla="*/ 31985 h 597241"/>
                <a:gd name="connsiteX8" fmla="*/ 302512 w 633564"/>
                <a:gd name="connsiteY8" fmla="*/ 2248 h 597241"/>
                <a:gd name="connsiteX9" fmla="*/ 466063 w 633564"/>
                <a:gd name="connsiteY9" fmla="*/ 69156 h 597241"/>
                <a:gd name="connsiteX10" fmla="*/ 588726 w 633564"/>
                <a:gd name="connsiteY10" fmla="*/ 188102 h 597241"/>
                <a:gd name="connsiteX11" fmla="*/ 629614 w 633564"/>
                <a:gd name="connsiteY11" fmla="*/ 258726 h 597241"/>
                <a:gd name="connsiteX0" fmla="*/ 641806 w 643483"/>
                <a:gd name="connsiteY0" fmla="*/ 277014 h 597241"/>
                <a:gd name="connsiteX1" fmla="*/ 622180 w 643483"/>
                <a:gd name="connsiteY1" fmla="*/ 388824 h 597241"/>
                <a:gd name="connsiteX2" fmla="*/ 543229 w 643483"/>
                <a:gd name="connsiteY2" fmla="*/ 509406 h 597241"/>
                <a:gd name="connsiteX3" fmla="*/ 298795 w 643483"/>
                <a:gd name="connsiteY3" fmla="*/ 596980 h 597241"/>
                <a:gd name="connsiteX4" fmla="*/ 68336 w 643483"/>
                <a:gd name="connsiteY4" fmla="*/ 481751 h 597241"/>
                <a:gd name="connsiteX5" fmla="*/ 12580 w 643483"/>
                <a:gd name="connsiteY5" fmla="*/ 362804 h 597241"/>
                <a:gd name="connsiteX6" fmla="*/ 12580 w 643483"/>
                <a:gd name="connsiteY6" fmla="*/ 184385 h 597241"/>
                <a:gd name="connsiteX7" fmla="*/ 150112 w 643483"/>
                <a:gd name="connsiteY7" fmla="*/ 31985 h 597241"/>
                <a:gd name="connsiteX8" fmla="*/ 302512 w 643483"/>
                <a:gd name="connsiteY8" fmla="*/ 2248 h 597241"/>
                <a:gd name="connsiteX9" fmla="*/ 466063 w 643483"/>
                <a:gd name="connsiteY9" fmla="*/ 69156 h 597241"/>
                <a:gd name="connsiteX10" fmla="*/ 588726 w 643483"/>
                <a:gd name="connsiteY10" fmla="*/ 188102 h 597241"/>
                <a:gd name="connsiteX11" fmla="*/ 641806 w 643483"/>
                <a:gd name="connsiteY11" fmla="*/ 277014 h 597241"/>
                <a:gd name="connsiteX0" fmla="*/ 641806 w 643594"/>
                <a:gd name="connsiteY0" fmla="*/ 277014 h 597241"/>
                <a:gd name="connsiteX1" fmla="*/ 622180 w 643594"/>
                <a:gd name="connsiteY1" fmla="*/ 388824 h 597241"/>
                <a:gd name="connsiteX2" fmla="*/ 536879 w 643594"/>
                <a:gd name="connsiteY2" fmla="*/ 509406 h 597241"/>
                <a:gd name="connsiteX3" fmla="*/ 298795 w 643594"/>
                <a:gd name="connsiteY3" fmla="*/ 596980 h 597241"/>
                <a:gd name="connsiteX4" fmla="*/ 68336 w 643594"/>
                <a:gd name="connsiteY4" fmla="*/ 481751 h 597241"/>
                <a:gd name="connsiteX5" fmla="*/ 12580 w 643594"/>
                <a:gd name="connsiteY5" fmla="*/ 362804 h 597241"/>
                <a:gd name="connsiteX6" fmla="*/ 12580 w 643594"/>
                <a:gd name="connsiteY6" fmla="*/ 184385 h 597241"/>
                <a:gd name="connsiteX7" fmla="*/ 150112 w 643594"/>
                <a:gd name="connsiteY7" fmla="*/ 31985 h 597241"/>
                <a:gd name="connsiteX8" fmla="*/ 302512 w 643594"/>
                <a:gd name="connsiteY8" fmla="*/ 2248 h 597241"/>
                <a:gd name="connsiteX9" fmla="*/ 466063 w 643594"/>
                <a:gd name="connsiteY9" fmla="*/ 69156 h 597241"/>
                <a:gd name="connsiteX10" fmla="*/ 588726 w 643594"/>
                <a:gd name="connsiteY10" fmla="*/ 188102 h 597241"/>
                <a:gd name="connsiteX11" fmla="*/ 641806 w 643594"/>
                <a:gd name="connsiteY11" fmla="*/ 277014 h 597241"/>
                <a:gd name="connsiteX0" fmla="*/ 638631 w 640799"/>
                <a:gd name="connsiteY0" fmla="*/ 286539 h 597241"/>
                <a:gd name="connsiteX1" fmla="*/ 622180 w 640799"/>
                <a:gd name="connsiteY1" fmla="*/ 388824 h 597241"/>
                <a:gd name="connsiteX2" fmla="*/ 536879 w 640799"/>
                <a:gd name="connsiteY2" fmla="*/ 509406 h 597241"/>
                <a:gd name="connsiteX3" fmla="*/ 298795 w 640799"/>
                <a:gd name="connsiteY3" fmla="*/ 596980 h 597241"/>
                <a:gd name="connsiteX4" fmla="*/ 68336 w 640799"/>
                <a:gd name="connsiteY4" fmla="*/ 481751 h 597241"/>
                <a:gd name="connsiteX5" fmla="*/ 12580 w 640799"/>
                <a:gd name="connsiteY5" fmla="*/ 362804 h 597241"/>
                <a:gd name="connsiteX6" fmla="*/ 12580 w 640799"/>
                <a:gd name="connsiteY6" fmla="*/ 184385 h 597241"/>
                <a:gd name="connsiteX7" fmla="*/ 150112 w 640799"/>
                <a:gd name="connsiteY7" fmla="*/ 31985 h 597241"/>
                <a:gd name="connsiteX8" fmla="*/ 302512 w 640799"/>
                <a:gd name="connsiteY8" fmla="*/ 2248 h 597241"/>
                <a:gd name="connsiteX9" fmla="*/ 466063 w 640799"/>
                <a:gd name="connsiteY9" fmla="*/ 69156 h 597241"/>
                <a:gd name="connsiteX10" fmla="*/ 588726 w 640799"/>
                <a:gd name="connsiteY10" fmla="*/ 188102 h 597241"/>
                <a:gd name="connsiteX11" fmla="*/ 638631 w 640799"/>
                <a:gd name="connsiteY11" fmla="*/ 286539 h 597241"/>
                <a:gd name="connsiteX0" fmla="*/ 638176 w 640344"/>
                <a:gd name="connsiteY0" fmla="*/ 286539 h 597662"/>
                <a:gd name="connsiteX1" fmla="*/ 621725 w 640344"/>
                <a:gd name="connsiteY1" fmla="*/ 388824 h 597662"/>
                <a:gd name="connsiteX2" fmla="*/ 536424 w 640344"/>
                <a:gd name="connsiteY2" fmla="*/ 509406 h 597662"/>
                <a:gd name="connsiteX3" fmla="*/ 298340 w 640344"/>
                <a:gd name="connsiteY3" fmla="*/ 596980 h 597662"/>
                <a:gd name="connsiteX4" fmla="*/ 58356 w 640344"/>
                <a:gd name="connsiteY4" fmla="*/ 462701 h 597662"/>
                <a:gd name="connsiteX5" fmla="*/ 12125 w 640344"/>
                <a:gd name="connsiteY5" fmla="*/ 362804 h 597662"/>
                <a:gd name="connsiteX6" fmla="*/ 12125 w 640344"/>
                <a:gd name="connsiteY6" fmla="*/ 184385 h 597662"/>
                <a:gd name="connsiteX7" fmla="*/ 149657 w 640344"/>
                <a:gd name="connsiteY7" fmla="*/ 31985 h 597662"/>
                <a:gd name="connsiteX8" fmla="*/ 302057 w 640344"/>
                <a:gd name="connsiteY8" fmla="*/ 2248 h 597662"/>
                <a:gd name="connsiteX9" fmla="*/ 465608 w 640344"/>
                <a:gd name="connsiteY9" fmla="*/ 69156 h 597662"/>
                <a:gd name="connsiteX10" fmla="*/ 588271 w 640344"/>
                <a:gd name="connsiteY10" fmla="*/ 188102 h 597662"/>
                <a:gd name="connsiteX11" fmla="*/ 638176 w 640344"/>
                <a:gd name="connsiteY11" fmla="*/ 286539 h 597662"/>
                <a:gd name="connsiteX0" fmla="*/ 638176 w 640344"/>
                <a:gd name="connsiteY0" fmla="*/ 286539 h 594515"/>
                <a:gd name="connsiteX1" fmla="*/ 621725 w 640344"/>
                <a:gd name="connsiteY1" fmla="*/ 388824 h 594515"/>
                <a:gd name="connsiteX2" fmla="*/ 536424 w 640344"/>
                <a:gd name="connsiteY2" fmla="*/ 509406 h 594515"/>
                <a:gd name="connsiteX3" fmla="*/ 301515 w 640344"/>
                <a:gd name="connsiteY3" fmla="*/ 593805 h 594515"/>
                <a:gd name="connsiteX4" fmla="*/ 58356 w 640344"/>
                <a:gd name="connsiteY4" fmla="*/ 462701 h 594515"/>
                <a:gd name="connsiteX5" fmla="*/ 12125 w 640344"/>
                <a:gd name="connsiteY5" fmla="*/ 362804 h 594515"/>
                <a:gd name="connsiteX6" fmla="*/ 12125 w 640344"/>
                <a:gd name="connsiteY6" fmla="*/ 184385 h 594515"/>
                <a:gd name="connsiteX7" fmla="*/ 149657 w 640344"/>
                <a:gd name="connsiteY7" fmla="*/ 31985 h 594515"/>
                <a:gd name="connsiteX8" fmla="*/ 302057 w 640344"/>
                <a:gd name="connsiteY8" fmla="*/ 2248 h 594515"/>
                <a:gd name="connsiteX9" fmla="*/ 465608 w 640344"/>
                <a:gd name="connsiteY9" fmla="*/ 69156 h 594515"/>
                <a:gd name="connsiteX10" fmla="*/ 588271 w 640344"/>
                <a:gd name="connsiteY10" fmla="*/ 188102 h 594515"/>
                <a:gd name="connsiteX11" fmla="*/ 638176 w 640344"/>
                <a:gd name="connsiteY11" fmla="*/ 286539 h 594515"/>
                <a:gd name="connsiteX0" fmla="*/ 638176 w 640344"/>
                <a:gd name="connsiteY0" fmla="*/ 286539 h 593834"/>
                <a:gd name="connsiteX1" fmla="*/ 621725 w 640344"/>
                <a:gd name="connsiteY1" fmla="*/ 388824 h 593834"/>
                <a:gd name="connsiteX2" fmla="*/ 536424 w 640344"/>
                <a:gd name="connsiteY2" fmla="*/ 509406 h 593834"/>
                <a:gd name="connsiteX3" fmla="*/ 301515 w 640344"/>
                <a:gd name="connsiteY3" fmla="*/ 593805 h 593834"/>
                <a:gd name="connsiteX4" fmla="*/ 58356 w 640344"/>
                <a:gd name="connsiteY4" fmla="*/ 462701 h 593834"/>
                <a:gd name="connsiteX5" fmla="*/ 12125 w 640344"/>
                <a:gd name="connsiteY5" fmla="*/ 362804 h 593834"/>
                <a:gd name="connsiteX6" fmla="*/ 12125 w 640344"/>
                <a:gd name="connsiteY6" fmla="*/ 184385 h 593834"/>
                <a:gd name="connsiteX7" fmla="*/ 149657 w 640344"/>
                <a:gd name="connsiteY7" fmla="*/ 31985 h 593834"/>
                <a:gd name="connsiteX8" fmla="*/ 302057 w 640344"/>
                <a:gd name="connsiteY8" fmla="*/ 2248 h 593834"/>
                <a:gd name="connsiteX9" fmla="*/ 465608 w 640344"/>
                <a:gd name="connsiteY9" fmla="*/ 69156 h 593834"/>
                <a:gd name="connsiteX10" fmla="*/ 588271 w 640344"/>
                <a:gd name="connsiteY10" fmla="*/ 188102 h 593834"/>
                <a:gd name="connsiteX11" fmla="*/ 638176 w 640344"/>
                <a:gd name="connsiteY11" fmla="*/ 286539 h 593834"/>
                <a:gd name="connsiteX0" fmla="*/ 638176 w 640344"/>
                <a:gd name="connsiteY0" fmla="*/ 286539 h 593834"/>
                <a:gd name="connsiteX1" fmla="*/ 621725 w 640344"/>
                <a:gd name="connsiteY1" fmla="*/ 388824 h 593834"/>
                <a:gd name="connsiteX2" fmla="*/ 536424 w 640344"/>
                <a:gd name="connsiteY2" fmla="*/ 509406 h 593834"/>
                <a:gd name="connsiteX3" fmla="*/ 269765 w 640344"/>
                <a:gd name="connsiteY3" fmla="*/ 593805 h 593834"/>
                <a:gd name="connsiteX4" fmla="*/ 58356 w 640344"/>
                <a:gd name="connsiteY4" fmla="*/ 462701 h 593834"/>
                <a:gd name="connsiteX5" fmla="*/ 12125 w 640344"/>
                <a:gd name="connsiteY5" fmla="*/ 362804 h 593834"/>
                <a:gd name="connsiteX6" fmla="*/ 12125 w 640344"/>
                <a:gd name="connsiteY6" fmla="*/ 184385 h 593834"/>
                <a:gd name="connsiteX7" fmla="*/ 149657 w 640344"/>
                <a:gd name="connsiteY7" fmla="*/ 31985 h 593834"/>
                <a:gd name="connsiteX8" fmla="*/ 302057 w 640344"/>
                <a:gd name="connsiteY8" fmla="*/ 2248 h 593834"/>
                <a:gd name="connsiteX9" fmla="*/ 465608 w 640344"/>
                <a:gd name="connsiteY9" fmla="*/ 69156 h 593834"/>
                <a:gd name="connsiteX10" fmla="*/ 588271 w 640344"/>
                <a:gd name="connsiteY10" fmla="*/ 188102 h 593834"/>
                <a:gd name="connsiteX11" fmla="*/ 638176 w 640344"/>
                <a:gd name="connsiteY11" fmla="*/ 286539 h 593834"/>
                <a:gd name="connsiteX0" fmla="*/ 638176 w 640344"/>
                <a:gd name="connsiteY0" fmla="*/ 286539 h 594077"/>
                <a:gd name="connsiteX1" fmla="*/ 621725 w 640344"/>
                <a:gd name="connsiteY1" fmla="*/ 388824 h 594077"/>
                <a:gd name="connsiteX2" fmla="*/ 536424 w 640344"/>
                <a:gd name="connsiteY2" fmla="*/ 509406 h 594077"/>
                <a:gd name="connsiteX3" fmla="*/ 269765 w 640344"/>
                <a:gd name="connsiteY3" fmla="*/ 593805 h 594077"/>
                <a:gd name="connsiteX4" fmla="*/ 58356 w 640344"/>
                <a:gd name="connsiteY4" fmla="*/ 462701 h 594077"/>
                <a:gd name="connsiteX5" fmla="*/ 12125 w 640344"/>
                <a:gd name="connsiteY5" fmla="*/ 362804 h 594077"/>
                <a:gd name="connsiteX6" fmla="*/ 12125 w 640344"/>
                <a:gd name="connsiteY6" fmla="*/ 184385 h 594077"/>
                <a:gd name="connsiteX7" fmla="*/ 149657 w 640344"/>
                <a:gd name="connsiteY7" fmla="*/ 31985 h 594077"/>
                <a:gd name="connsiteX8" fmla="*/ 302057 w 640344"/>
                <a:gd name="connsiteY8" fmla="*/ 2248 h 594077"/>
                <a:gd name="connsiteX9" fmla="*/ 465608 w 640344"/>
                <a:gd name="connsiteY9" fmla="*/ 69156 h 594077"/>
                <a:gd name="connsiteX10" fmla="*/ 588271 w 640344"/>
                <a:gd name="connsiteY10" fmla="*/ 188102 h 594077"/>
                <a:gd name="connsiteX11" fmla="*/ 638176 w 640344"/>
                <a:gd name="connsiteY11" fmla="*/ 286539 h 594077"/>
                <a:gd name="connsiteX0" fmla="*/ 638176 w 640344"/>
                <a:gd name="connsiteY0" fmla="*/ 286539 h 601617"/>
                <a:gd name="connsiteX1" fmla="*/ 621725 w 640344"/>
                <a:gd name="connsiteY1" fmla="*/ 388824 h 601617"/>
                <a:gd name="connsiteX2" fmla="*/ 536424 w 640344"/>
                <a:gd name="connsiteY2" fmla="*/ 509406 h 601617"/>
                <a:gd name="connsiteX3" fmla="*/ 430747 w 640344"/>
                <a:gd name="connsiteY3" fmla="*/ 578295 h 601617"/>
                <a:gd name="connsiteX4" fmla="*/ 269765 w 640344"/>
                <a:gd name="connsiteY4" fmla="*/ 593805 h 601617"/>
                <a:gd name="connsiteX5" fmla="*/ 58356 w 640344"/>
                <a:gd name="connsiteY5" fmla="*/ 462701 h 601617"/>
                <a:gd name="connsiteX6" fmla="*/ 12125 w 640344"/>
                <a:gd name="connsiteY6" fmla="*/ 362804 h 601617"/>
                <a:gd name="connsiteX7" fmla="*/ 12125 w 640344"/>
                <a:gd name="connsiteY7" fmla="*/ 184385 h 601617"/>
                <a:gd name="connsiteX8" fmla="*/ 149657 w 640344"/>
                <a:gd name="connsiteY8" fmla="*/ 31985 h 601617"/>
                <a:gd name="connsiteX9" fmla="*/ 302057 w 640344"/>
                <a:gd name="connsiteY9" fmla="*/ 2248 h 601617"/>
                <a:gd name="connsiteX10" fmla="*/ 465608 w 640344"/>
                <a:gd name="connsiteY10" fmla="*/ 69156 h 601617"/>
                <a:gd name="connsiteX11" fmla="*/ 588271 w 640344"/>
                <a:gd name="connsiteY11" fmla="*/ 188102 h 601617"/>
                <a:gd name="connsiteX12" fmla="*/ 638176 w 640344"/>
                <a:gd name="connsiteY12" fmla="*/ 286539 h 601617"/>
                <a:gd name="connsiteX0" fmla="*/ 640144 w 642312"/>
                <a:gd name="connsiteY0" fmla="*/ 286539 h 598452"/>
                <a:gd name="connsiteX1" fmla="*/ 623693 w 642312"/>
                <a:gd name="connsiteY1" fmla="*/ 388824 h 598452"/>
                <a:gd name="connsiteX2" fmla="*/ 538392 w 642312"/>
                <a:gd name="connsiteY2" fmla="*/ 509406 h 598452"/>
                <a:gd name="connsiteX3" fmla="*/ 432715 w 642312"/>
                <a:gd name="connsiteY3" fmla="*/ 578295 h 598452"/>
                <a:gd name="connsiteX4" fmla="*/ 271733 w 642312"/>
                <a:gd name="connsiteY4" fmla="*/ 593805 h 598452"/>
                <a:gd name="connsiteX5" fmla="*/ 99029 w 642312"/>
                <a:gd name="connsiteY5" fmla="*/ 506244 h 598452"/>
                <a:gd name="connsiteX6" fmla="*/ 14093 w 642312"/>
                <a:gd name="connsiteY6" fmla="*/ 362804 h 598452"/>
                <a:gd name="connsiteX7" fmla="*/ 14093 w 642312"/>
                <a:gd name="connsiteY7" fmla="*/ 184385 h 598452"/>
                <a:gd name="connsiteX8" fmla="*/ 151625 w 642312"/>
                <a:gd name="connsiteY8" fmla="*/ 31985 h 598452"/>
                <a:gd name="connsiteX9" fmla="*/ 304025 w 642312"/>
                <a:gd name="connsiteY9" fmla="*/ 2248 h 598452"/>
                <a:gd name="connsiteX10" fmla="*/ 467576 w 642312"/>
                <a:gd name="connsiteY10" fmla="*/ 69156 h 598452"/>
                <a:gd name="connsiteX11" fmla="*/ 590239 w 642312"/>
                <a:gd name="connsiteY11" fmla="*/ 188102 h 598452"/>
                <a:gd name="connsiteX12" fmla="*/ 640144 w 642312"/>
                <a:gd name="connsiteY12" fmla="*/ 286539 h 598452"/>
                <a:gd name="connsiteX0" fmla="*/ 645457 w 647625"/>
                <a:gd name="connsiteY0" fmla="*/ 286539 h 598452"/>
                <a:gd name="connsiteX1" fmla="*/ 629006 w 647625"/>
                <a:gd name="connsiteY1" fmla="*/ 388824 h 598452"/>
                <a:gd name="connsiteX2" fmla="*/ 543705 w 647625"/>
                <a:gd name="connsiteY2" fmla="*/ 509406 h 598452"/>
                <a:gd name="connsiteX3" fmla="*/ 438028 w 647625"/>
                <a:gd name="connsiteY3" fmla="*/ 578295 h 598452"/>
                <a:gd name="connsiteX4" fmla="*/ 277046 w 647625"/>
                <a:gd name="connsiteY4" fmla="*/ 593805 h 598452"/>
                <a:gd name="connsiteX5" fmla="*/ 104342 w 647625"/>
                <a:gd name="connsiteY5" fmla="*/ 506244 h 598452"/>
                <a:gd name="connsiteX6" fmla="*/ 19406 w 647625"/>
                <a:gd name="connsiteY6" fmla="*/ 362804 h 598452"/>
                <a:gd name="connsiteX7" fmla="*/ 19406 w 647625"/>
                <a:gd name="connsiteY7" fmla="*/ 184385 h 598452"/>
                <a:gd name="connsiteX8" fmla="*/ 156938 w 647625"/>
                <a:gd name="connsiteY8" fmla="*/ 31985 h 598452"/>
                <a:gd name="connsiteX9" fmla="*/ 309338 w 647625"/>
                <a:gd name="connsiteY9" fmla="*/ 2248 h 598452"/>
                <a:gd name="connsiteX10" fmla="*/ 472889 w 647625"/>
                <a:gd name="connsiteY10" fmla="*/ 69156 h 598452"/>
                <a:gd name="connsiteX11" fmla="*/ 595552 w 647625"/>
                <a:gd name="connsiteY11" fmla="*/ 188102 h 598452"/>
                <a:gd name="connsiteX12" fmla="*/ 645457 w 647625"/>
                <a:gd name="connsiteY12" fmla="*/ 286539 h 598452"/>
                <a:gd name="connsiteX0" fmla="*/ 638059 w 640227"/>
                <a:gd name="connsiteY0" fmla="*/ 286539 h 598452"/>
                <a:gd name="connsiteX1" fmla="*/ 621608 w 640227"/>
                <a:gd name="connsiteY1" fmla="*/ 388824 h 598452"/>
                <a:gd name="connsiteX2" fmla="*/ 536307 w 640227"/>
                <a:gd name="connsiteY2" fmla="*/ 509406 h 598452"/>
                <a:gd name="connsiteX3" fmla="*/ 430630 w 640227"/>
                <a:gd name="connsiteY3" fmla="*/ 578295 h 598452"/>
                <a:gd name="connsiteX4" fmla="*/ 269648 w 640227"/>
                <a:gd name="connsiteY4" fmla="*/ 593805 h 598452"/>
                <a:gd name="connsiteX5" fmla="*/ 96944 w 640227"/>
                <a:gd name="connsiteY5" fmla="*/ 506244 h 598452"/>
                <a:gd name="connsiteX6" fmla="*/ 26522 w 640227"/>
                <a:gd name="connsiteY6" fmla="*/ 396671 h 598452"/>
                <a:gd name="connsiteX7" fmla="*/ 12008 w 640227"/>
                <a:gd name="connsiteY7" fmla="*/ 184385 h 598452"/>
                <a:gd name="connsiteX8" fmla="*/ 149540 w 640227"/>
                <a:gd name="connsiteY8" fmla="*/ 31985 h 598452"/>
                <a:gd name="connsiteX9" fmla="*/ 301940 w 640227"/>
                <a:gd name="connsiteY9" fmla="*/ 2248 h 598452"/>
                <a:gd name="connsiteX10" fmla="*/ 465491 w 640227"/>
                <a:gd name="connsiteY10" fmla="*/ 69156 h 598452"/>
                <a:gd name="connsiteX11" fmla="*/ 588154 w 640227"/>
                <a:gd name="connsiteY11" fmla="*/ 188102 h 598452"/>
                <a:gd name="connsiteX12" fmla="*/ 638059 w 640227"/>
                <a:gd name="connsiteY12" fmla="*/ 286539 h 598452"/>
                <a:gd name="connsiteX0" fmla="*/ 642695 w 644863"/>
                <a:gd name="connsiteY0" fmla="*/ 286539 h 598452"/>
                <a:gd name="connsiteX1" fmla="*/ 626244 w 644863"/>
                <a:gd name="connsiteY1" fmla="*/ 388824 h 598452"/>
                <a:gd name="connsiteX2" fmla="*/ 540943 w 644863"/>
                <a:gd name="connsiteY2" fmla="*/ 509406 h 598452"/>
                <a:gd name="connsiteX3" fmla="*/ 435266 w 644863"/>
                <a:gd name="connsiteY3" fmla="*/ 578295 h 598452"/>
                <a:gd name="connsiteX4" fmla="*/ 274284 w 644863"/>
                <a:gd name="connsiteY4" fmla="*/ 593805 h 598452"/>
                <a:gd name="connsiteX5" fmla="*/ 101580 w 644863"/>
                <a:gd name="connsiteY5" fmla="*/ 506244 h 598452"/>
                <a:gd name="connsiteX6" fmla="*/ 21481 w 644863"/>
                <a:gd name="connsiteY6" fmla="*/ 386995 h 598452"/>
                <a:gd name="connsiteX7" fmla="*/ 16644 w 644863"/>
                <a:gd name="connsiteY7" fmla="*/ 184385 h 598452"/>
                <a:gd name="connsiteX8" fmla="*/ 154176 w 644863"/>
                <a:gd name="connsiteY8" fmla="*/ 31985 h 598452"/>
                <a:gd name="connsiteX9" fmla="*/ 306576 w 644863"/>
                <a:gd name="connsiteY9" fmla="*/ 2248 h 598452"/>
                <a:gd name="connsiteX10" fmla="*/ 470127 w 644863"/>
                <a:gd name="connsiteY10" fmla="*/ 69156 h 598452"/>
                <a:gd name="connsiteX11" fmla="*/ 592790 w 644863"/>
                <a:gd name="connsiteY11" fmla="*/ 188102 h 598452"/>
                <a:gd name="connsiteX12" fmla="*/ 642695 w 644863"/>
                <a:gd name="connsiteY12" fmla="*/ 286539 h 598452"/>
                <a:gd name="connsiteX0" fmla="*/ 639461 w 641629"/>
                <a:gd name="connsiteY0" fmla="*/ 286539 h 598452"/>
                <a:gd name="connsiteX1" fmla="*/ 623010 w 641629"/>
                <a:gd name="connsiteY1" fmla="*/ 388824 h 598452"/>
                <a:gd name="connsiteX2" fmla="*/ 537709 w 641629"/>
                <a:gd name="connsiteY2" fmla="*/ 509406 h 598452"/>
                <a:gd name="connsiteX3" fmla="*/ 432032 w 641629"/>
                <a:gd name="connsiteY3" fmla="*/ 578295 h 598452"/>
                <a:gd name="connsiteX4" fmla="*/ 271050 w 641629"/>
                <a:gd name="connsiteY4" fmla="*/ 593805 h 598452"/>
                <a:gd name="connsiteX5" fmla="*/ 98346 w 641629"/>
                <a:gd name="connsiteY5" fmla="*/ 506244 h 598452"/>
                <a:gd name="connsiteX6" fmla="*/ 18247 w 641629"/>
                <a:gd name="connsiteY6" fmla="*/ 386995 h 598452"/>
                <a:gd name="connsiteX7" fmla="*/ 13410 w 641629"/>
                <a:gd name="connsiteY7" fmla="*/ 184385 h 598452"/>
                <a:gd name="connsiteX8" fmla="*/ 150942 w 641629"/>
                <a:gd name="connsiteY8" fmla="*/ 31985 h 598452"/>
                <a:gd name="connsiteX9" fmla="*/ 303342 w 641629"/>
                <a:gd name="connsiteY9" fmla="*/ 2248 h 598452"/>
                <a:gd name="connsiteX10" fmla="*/ 466893 w 641629"/>
                <a:gd name="connsiteY10" fmla="*/ 69156 h 598452"/>
                <a:gd name="connsiteX11" fmla="*/ 589556 w 641629"/>
                <a:gd name="connsiteY11" fmla="*/ 188102 h 598452"/>
                <a:gd name="connsiteX12" fmla="*/ 639461 w 641629"/>
                <a:gd name="connsiteY12" fmla="*/ 286539 h 598452"/>
                <a:gd name="connsiteX0" fmla="*/ 636825 w 638993"/>
                <a:gd name="connsiteY0" fmla="*/ 286539 h 598452"/>
                <a:gd name="connsiteX1" fmla="*/ 620374 w 638993"/>
                <a:gd name="connsiteY1" fmla="*/ 388824 h 598452"/>
                <a:gd name="connsiteX2" fmla="*/ 535073 w 638993"/>
                <a:gd name="connsiteY2" fmla="*/ 509406 h 598452"/>
                <a:gd name="connsiteX3" fmla="*/ 429396 w 638993"/>
                <a:gd name="connsiteY3" fmla="*/ 578295 h 598452"/>
                <a:gd name="connsiteX4" fmla="*/ 268414 w 638993"/>
                <a:gd name="connsiteY4" fmla="*/ 593805 h 598452"/>
                <a:gd name="connsiteX5" fmla="*/ 95710 w 638993"/>
                <a:gd name="connsiteY5" fmla="*/ 506244 h 598452"/>
                <a:gd name="connsiteX6" fmla="*/ 21961 w 638993"/>
                <a:gd name="connsiteY6" fmla="*/ 418745 h 598452"/>
                <a:gd name="connsiteX7" fmla="*/ 10774 w 638993"/>
                <a:gd name="connsiteY7" fmla="*/ 184385 h 598452"/>
                <a:gd name="connsiteX8" fmla="*/ 148306 w 638993"/>
                <a:gd name="connsiteY8" fmla="*/ 31985 h 598452"/>
                <a:gd name="connsiteX9" fmla="*/ 300706 w 638993"/>
                <a:gd name="connsiteY9" fmla="*/ 2248 h 598452"/>
                <a:gd name="connsiteX10" fmla="*/ 464257 w 638993"/>
                <a:gd name="connsiteY10" fmla="*/ 69156 h 598452"/>
                <a:gd name="connsiteX11" fmla="*/ 586920 w 638993"/>
                <a:gd name="connsiteY11" fmla="*/ 188102 h 598452"/>
                <a:gd name="connsiteX12" fmla="*/ 636825 w 638993"/>
                <a:gd name="connsiteY12" fmla="*/ 286539 h 598452"/>
                <a:gd name="connsiteX0" fmla="*/ 636508 w 638676"/>
                <a:gd name="connsiteY0" fmla="*/ 286539 h 597088"/>
                <a:gd name="connsiteX1" fmla="*/ 620057 w 638676"/>
                <a:gd name="connsiteY1" fmla="*/ 388824 h 597088"/>
                <a:gd name="connsiteX2" fmla="*/ 534756 w 638676"/>
                <a:gd name="connsiteY2" fmla="*/ 509406 h 597088"/>
                <a:gd name="connsiteX3" fmla="*/ 429079 w 638676"/>
                <a:gd name="connsiteY3" fmla="*/ 578295 h 597088"/>
                <a:gd name="connsiteX4" fmla="*/ 268097 w 638676"/>
                <a:gd name="connsiteY4" fmla="*/ 593805 h 597088"/>
                <a:gd name="connsiteX5" fmla="*/ 117618 w 638676"/>
                <a:gd name="connsiteY5" fmla="*/ 525294 h 597088"/>
                <a:gd name="connsiteX6" fmla="*/ 21644 w 638676"/>
                <a:gd name="connsiteY6" fmla="*/ 418745 h 597088"/>
                <a:gd name="connsiteX7" fmla="*/ 10457 w 638676"/>
                <a:gd name="connsiteY7" fmla="*/ 184385 h 597088"/>
                <a:gd name="connsiteX8" fmla="*/ 147989 w 638676"/>
                <a:gd name="connsiteY8" fmla="*/ 31985 h 597088"/>
                <a:gd name="connsiteX9" fmla="*/ 300389 w 638676"/>
                <a:gd name="connsiteY9" fmla="*/ 2248 h 597088"/>
                <a:gd name="connsiteX10" fmla="*/ 463940 w 638676"/>
                <a:gd name="connsiteY10" fmla="*/ 69156 h 597088"/>
                <a:gd name="connsiteX11" fmla="*/ 586603 w 638676"/>
                <a:gd name="connsiteY11" fmla="*/ 188102 h 597088"/>
                <a:gd name="connsiteX12" fmla="*/ 636508 w 638676"/>
                <a:gd name="connsiteY12" fmla="*/ 286539 h 597088"/>
                <a:gd name="connsiteX0" fmla="*/ 637717 w 639885"/>
                <a:gd name="connsiteY0" fmla="*/ 286539 h 597088"/>
                <a:gd name="connsiteX1" fmla="*/ 621266 w 639885"/>
                <a:gd name="connsiteY1" fmla="*/ 388824 h 597088"/>
                <a:gd name="connsiteX2" fmla="*/ 535965 w 639885"/>
                <a:gd name="connsiteY2" fmla="*/ 509406 h 597088"/>
                <a:gd name="connsiteX3" fmla="*/ 430288 w 639885"/>
                <a:gd name="connsiteY3" fmla="*/ 578295 h 597088"/>
                <a:gd name="connsiteX4" fmla="*/ 269306 w 639885"/>
                <a:gd name="connsiteY4" fmla="*/ 593805 h 597088"/>
                <a:gd name="connsiteX5" fmla="*/ 118827 w 639885"/>
                <a:gd name="connsiteY5" fmla="*/ 525294 h 597088"/>
                <a:gd name="connsiteX6" fmla="*/ 19678 w 639885"/>
                <a:gd name="connsiteY6" fmla="*/ 421920 h 597088"/>
                <a:gd name="connsiteX7" fmla="*/ 11666 w 639885"/>
                <a:gd name="connsiteY7" fmla="*/ 184385 h 597088"/>
                <a:gd name="connsiteX8" fmla="*/ 149198 w 639885"/>
                <a:gd name="connsiteY8" fmla="*/ 31985 h 597088"/>
                <a:gd name="connsiteX9" fmla="*/ 301598 w 639885"/>
                <a:gd name="connsiteY9" fmla="*/ 2248 h 597088"/>
                <a:gd name="connsiteX10" fmla="*/ 465149 w 639885"/>
                <a:gd name="connsiteY10" fmla="*/ 69156 h 597088"/>
                <a:gd name="connsiteX11" fmla="*/ 587812 w 639885"/>
                <a:gd name="connsiteY11" fmla="*/ 188102 h 597088"/>
                <a:gd name="connsiteX12" fmla="*/ 637717 w 639885"/>
                <a:gd name="connsiteY12" fmla="*/ 286539 h 597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9885" h="597088">
                  <a:moveTo>
                    <a:pt x="637717" y="286539"/>
                  </a:moveTo>
                  <a:cubicBezTo>
                    <a:pt x="643293" y="319993"/>
                    <a:pt x="638225" y="351680"/>
                    <a:pt x="621266" y="388824"/>
                  </a:cubicBezTo>
                  <a:cubicBezTo>
                    <a:pt x="604307" y="425968"/>
                    <a:pt x="567795" y="477828"/>
                    <a:pt x="535965" y="509406"/>
                  </a:cubicBezTo>
                  <a:cubicBezTo>
                    <a:pt x="504135" y="540984"/>
                    <a:pt x="474731" y="564229"/>
                    <a:pt x="430288" y="578295"/>
                  </a:cubicBezTo>
                  <a:cubicBezTo>
                    <a:pt x="385845" y="592361"/>
                    <a:pt x="321216" y="602638"/>
                    <a:pt x="269306" y="593805"/>
                  </a:cubicBezTo>
                  <a:cubicBezTo>
                    <a:pt x="217396" y="584972"/>
                    <a:pt x="160431" y="553941"/>
                    <a:pt x="118827" y="525294"/>
                  </a:cubicBezTo>
                  <a:cubicBezTo>
                    <a:pt x="77223" y="496647"/>
                    <a:pt x="37538" y="478738"/>
                    <a:pt x="19678" y="421920"/>
                  </a:cubicBezTo>
                  <a:cubicBezTo>
                    <a:pt x="1818" y="365102"/>
                    <a:pt x="-9921" y="249374"/>
                    <a:pt x="11666" y="184385"/>
                  </a:cubicBezTo>
                  <a:cubicBezTo>
                    <a:pt x="33253" y="119396"/>
                    <a:pt x="100876" y="62341"/>
                    <a:pt x="149198" y="31985"/>
                  </a:cubicBezTo>
                  <a:cubicBezTo>
                    <a:pt x="197520" y="1629"/>
                    <a:pt x="248940" y="-3947"/>
                    <a:pt x="301598" y="2248"/>
                  </a:cubicBezTo>
                  <a:cubicBezTo>
                    <a:pt x="354256" y="8443"/>
                    <a:pt x="417447" y="38180"/>
                    <a:pt x="465149" y="69156"/>
                  </a:cubicBezTo>
                  <a:cubicBezTo>
                    <a:pt x="512851" y="100132"/>
                    <a:pt x="559051" y="151872"/>
                    <a:pt x="587812" y="188102"/>
                  </a:cubicBezTo>
                  <a:cubicBezTo>
                    <a:pt x="616573" y="224332"/>
                    <a:pt x="632141" y="253085"/>
                    <a:pt x="637717" y="286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683625">
                    <a:shade val="30000"/>
                    <a:satMod val="115000"/>
                    <a:alpha val="90000"/>
                  </a:srgbClr>
                </a:gs>
                <a:gs pos="50000">
                  <a:srgbClr val="935F4A">
                    <a:alpha val="75000"/>
                  </a:srgbClr>
                </a:gs>
                <a:gs pos="100000">
                  <a:srgbClr val="D2A696">
                    <a:alpha val="75000"/>
                  </a:srgbClr>
                </a:gs>
              </a:gsLst>
              <a:lin ang="1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33" name="Donut 200">
              <a:extLst>
                <a:ext uri="{FF2B5EF4-FFF2-40B4-BE49-F238E27FC236}">
                  <a16:creationId xmlns:a16="http://schemas.microsoft.com/office/drawing/2014/main" id="{A5ED0813-BCD9-4190-B724-96C88B9C3750}"/>
                </a:ext>
              </a:extLst>
            </p:cNvPr>
            <p:cNvSpPr/>
            <p:nvPr/>
          </p:nvSpPr>
          <p:spPr>
            <a:xfrm rot="1804391">
              <a:off x="5679842" y="1526050"/>
              <a:ext cx="369994" cy="310057"/>
            </a:xfrm>
            <a:custGeom>
              <a:avLst/>
              <a:gdLst>
                <a:gd name="connsiteX0" fmla="*/ 0 w 643772"/>
                <a:gd name="connsiteY0" fmla="*/ 277717 h 555433"/>
                <a:gd name="connsiteX1" fmla="*/ 321886 w 643772"/>
                <a:gd name="connsiteY1" fmla="*/ 0 h 555433"/>
                <a:gd name="connsiteX2" fmla="*/ 643772 w 643772"/>
                <a:gd name="connsiteY2" fmla="*/ 277717 h 555433"/>
                <a:gd name="connsiteX3" fmla="*/ 321886 w 643772"/>
                <a:gd name="connsiteY3" fmla="*/ 555434 h 555433"/>
                <a:gd name="connsiteX4" fmla="*/ 0 w 643772"/>
                <a:gd name="connsiteY4" fmla="*/ 277717 h 555433"/>
                <a:gd name="connsiteX5" fmla="*/ 33043 w 643772"/>
                <a:gd name="connsiteY5" fmla="*/ 277717 h 555433"/>
                <a:gd name="connsiteX6" fmla="*/ 321886 w 643772"/>
                <a:gd name="connsiteY6" fmla="*/ 522391 h 555433"/>
                <a:gd name="connsiteX7" fmla="*/ 610729 w 643772"/>
                <a:gd name="connsiteY7" fmla="*/ 277717 h 555433"/>
                <a:gd name="connsiteX8" fmla="*/ 321886 w 643772"/>
                <a:gd name="connsiteY8" fmla="*/ 33043 h 555433"/>
                <a:gd name="connsiteX9" fmla="*/ 33043 w 643772"/>
                <a:gd name="connsiteY9" fmla="*/ 277717 h 555433"/>
                <a:gd name="connsiteX0" fmla="*/ 29 w 643833"/>
                <a:gd name="connsiteY0" fmla="*/ 297097 h 574814"/>
                <a:gd name="connsiteX1" fmla="*/ 336375 w 643833"/>
                <a:gd name="connsiteY1" fmla="*/ 0 h 574814"/>
                <a:gd name="connsiteX2" fmla="*/ 643801 w 643833"/>
                <a:gd name="connsiteY2" fmla="*/ 297097 h 574814"/>
                <a:gd name="connsiteX3" fmla="*/ 321915 w 643833"/>
                <a:gd name="connsiteY3" fmla="*/ 574814 h 574814"/>
                <a:gd name="connsiteX4" fmla="*/ 29 w 643833"/>
                <a:gd name="connsiteY4" fmla="*/ 297097 h 574814"/>
                <a:gd name="connsiteX5" fmla="*/ 33072 w 643833"/>
                <a:gd name="connsiteY5" fmla="*/ 297097 h 574814"/>
                <a:gd name="connsiteX6" fmla="*/ 321915 w 643833"/>
                <a:gd name="connsiteY6" fmla="*/ 541771 h 574814"/>
                <a:gd name="connsiteX7" fmla="*/ 610758 w 643833"/>
                <a:gd name="connsiteY7" fmla="*/ 297097 h 574814"/>
                <a:gd name="connsiteX8" fmla="*/ 321915 w 643833"/>
                <a:gd name="connsiteY8" fmla="*/ 52423 h 574814"/>
                <a:gd name="connsiteX9" fmla="*/ 33072 w 643833"/>
                <a:gd name="connsiteY9" fmla="*/ 297097 h 574814"/>
                <a:gd name="connsiteX0" fmla="*/ 17 w 675771"/>
                <a:gd name="connsiteY0" fmla="*/ 286266 h 574839"/>
                <a:gd name="connsiteX1" fmla="*/ 368324 w 675771"/>
                <a:gd name="connsiteY1" fmla="*/ 12 h 574839"/>
                <a:gd name="connsiteX2" fmla="*/ 675750 w 675771"/>
                <a:gd name="connsiteY2" fmla="*/ 297109 h 574839"/>
                <a:gd name="connsiteX3" fmla="*/ 353864 w 675771"/>
                <a:gd name="connsiteY3" fmla="*/ 574826 h 574839"/>
                <a:gd name="connsiteX4" fmla="*/ 17 w 675771"/>
                <a:gd name="connsiteY4" fmla="*/ 286266 h 574839"/>
                <a:gd name="connsiteX5" fmla="*/ 65021 w 675771"/>
                <a:gd name="connsiteY5" fmla="*/ 297109 h 574839"/>
                <a:gd name="connsiteX6" fmla="*/ 353864 w 675771"/>
                <a:gd name="connsiteY6" fmla="*/ 541783 h 574839"/>
                <a:gd name="connsiteX7" fmla="*/ 642707 w 675771"/>
                <a:gd name="connsiteY7" fmla="*/ 297109 h 574839"/>
                <a:gd name="connsiteX8" fmla="*/ 353864 w 675771"/>
                <a:gd name="connsiteY8" fmla="*/ 52435 h 574839"/>
                <a:gd name="connsiteX9" fmla="*/ 65021 w 675771"/>
                <a:gd name="connsiteY9" fmla="*/ 297109 h 574839"/>
                <a:gd name="connsiteX0" fmla="*/ 7901 w 683653"/>
                <a:gd name="connsiteY0" fmla="*/ 293901 h 582474"/>
                <a:gd name="connsiteX1" fmla="*/ 136681 w 683653"/>
                <a:gd name="connsiteY1" fmla="*/ 105215 h 582474"/>
                <a:gd name="connsiteX2" fmla="*/ 376208 w 683653"/>
                <a:gd name="connsiteY2" fmla="*/ 7647 h 582474"/>
                <a:gd name="connsiteX3" fmla="*/ 683634 w 683653"/>
                <a:gd name="connsiteY3" fmla="*/ 304744 h 582474"/>
                <a:gd name="connsiteX4" fmla="*/ 361748 w 683653"/>
                <a:gd name="connsiteY4" fmla="*/ 582461 h 582474"/>
                <a:gd name="connsiteX5" fmla="*/ 7901 w 683653"/>
                <a:gd name="connsiteY5" fmla="*/ 293901 h 582474"/>
                <a:gd name="connsiteX6" fmla="*/ 72905 w 683653"/>
                <a:gd name="connsiteY6" fmla="*/ 304744 h 582474"/>
                <a:gd name="connsiteX7" fmla="*/ 361748 w 683653"/>
                <a:gd name="connsiteY7" fmla="*/ 549418 h 582474"/>
                <a:gd name="connsiteX8" fmla="*/ 650591 w 683653"/>
                <a:gd name="connsiteY8" fmla="*/ 304744 h 582474"/>
                <a:gd name="connsiteX9" fmla="*/ 361748 w 683653"/>
                <a:gd name="connsiteY9" fmla="*/ 60070 h 582474"/>
                <a:gd name="connsiteX10" fmla="*/ 72905 w 683653"/>
                <a:gd name="connsiteY10" fmla="*/ 304744 h 582474"/>
                <a:gd name="connsiteX0" fmla="*/ 7901 w 683653"/>
                <a:gd name="connsiteY0" fmla="*/ 293901 h 582474"/>
                <a:gd name="connsiteX1" fmla="*/ 136681 w 683653"/>
                <a:gd name="connsiteY1" fmla="*/ 105215 h 582474"/>
                <a:gd name="connsiteX2" fmla="*/ 376208 w 683653"/>
                <a:gd name="connsiteY2" fmla="*/ 7647 h 582474"/>
                <a:gd name="connsiteX3" fmla="*/ 683634 w 683653"/>
                <a:gd name="connsiteY3" fmla="*/ 304744 h 582474"/>
                <a:gd name="connsiteX4" fmla="*/ 361748 w 683653"/>
                <a:gd name="connsiteY4" fmla="*/ 582461 h 582474"/>
                <a:gd name="connsiteX5" fmla="*/ 7901 w 683653"/>
                <a:gd name="connsiteY5" fmla="*/ 293901 h 582474"/>
                <a:gd name="connsiteX6" fmla="*/ 72905 w 683653"/>
                <a:gd name="connsiteY6" fmla="*/ 304744 h 582474"/>
                <a:gd name="connsiteX7" fmla="*/ 361748 w 683653"/>
                <a:gd name="connsiteY7" fmla="*/ 549418 h 582474"/>
                <a:gd name="connsiteX8" fmla="*/ 650591 w 683653"/>
                <a:gd name="connsiteY8" fmla="*/ 304744 h 582474"/>
                <a:gd name="connsiteX9" fmla="*/ 536983 w 683653"/>
                <a:gd name="connsiteY9" fmla="*/ 137578 h 582474"/>
                <a:gd name="connsiteX10" fmla="*/ 361748 w 683653"/>
                <a:gd name="connsiteY10" fmla="*/ 60070 h 582474"/>
                <a:gd name="connsiteX11" fmla="*/ 72905 w 683653"/>
                <a:gd name="connsiteY11" fmla="*/ 304744 h 582474"/>
                <a:gd name="connsiteX0" fmla="*/ 7901 w 688790"/>
                <a:gd name="connsiteY0" fmla="*/ 287071 h 575643"/>
                <a:gd name="connsiteX1" fmla="*/ 136681 w 688790"/>
                <a:gd name="connsiteY1" fmla="*/ 98385 h 575643"/>
                <a:gd name="connsiteX2" fmla="*/ 376208 w 688790"/>
                <a:gd name="connsiteY2" fmla="*/ 817 h 575643"/>
                <a:gd name="connsiteX3" fmla="*/ 547247 w 688790"/>
                <a:gd name="connsiteY3" fmla="*/ 66103 h 575643"/>
                <a:gd name="connsiteX4" fmla="*/ 683634 w 688790"/>
                <a:gd name="connsiteY4" fmla="*/ 297914 h 575643"/>
                <a:gd name="connsiteX5" fmla="*/ 361748 w 688790"/>
                <a:gd name="connsiteY5" fmla="*/ 575631 h 575643"/>
                <a:gd name="connsiteX6" fmla="*/ 7901 w 688790"/>
                <a:gd name="connsiteY6" fmla="*/ 287071 h 575643"/>
                <a:gd name="connsiteX7" fmla="*/ 72905 w 688790"/>
                <a:gd name="connsiteY7" fmla="*/ 297914 h 575643"/>
                <a:gd name="connsiteX8" fmla="*/ 361748 w 688790"/>
                <a:gd name="connsiteY8" fmla="*/ 542588 h 575643"/>
                <a:gd name="connsiteX9" fmla="*/ 650591 w 688790"/>
                <a:gd name="connsiteY9" fmla="*/ 297914 h 575643"/>
                <a:gd name="connsiteX10" fmla="*/ 536983 w 688790"/>
                <a:gd name="connsiteY10" fmla="*/ 130748 h 575643"/>
                <a:gd name="connsiteX11" fmla="*/ 361748 w 688790"/>
                <a:gd name="connsiteY11" fmla="*/ 53240 h 575643"/>
                <a:gd name="connsiteX12" fmla="*/ 72905 w 688790"/>
                <a:gd name="connsiteY12" fmla="*/ 297914 h 575643"/>
                <a:gd name="connsiteX0" fmla="*/ 7901 w 688790"/>
                <a:gd name="connsiteY0" fmla="*/ 286768 h 575340"/>
                <a:gd name="connsiteX1" fmla="*/ 136681 w 688790"/>
                <a:gd name="connsiteY1" fmla="*/ 98082 h 575340"/>
                <a:gd name="connsiteX2" fmla="*/ 376208 w 688790"/>
                <a:gd name="connsiteY2" fmla="*/ 514 h 575340"/>
                <a:gd name="connsiteX3" fmla="*/ 547247 w 688790"/>
                <a:gd name="connsiteY3" fmla="*/ 65800 h 575340"/>
                <a:gd name="connsiteX4" fmla="*/ 683634 w 688790"/>
                <a:gd name="connsiteY4" fmla="*/ 297611 h 575340"/>
                <a:gd name="connsiteX5" fmla="*/ 361748 w 688790"/>
                <a:gd name="connsiteY5" fmla="*/ 575328 h 575340"/>
                <a:gd name="connsiteX6" fmla="*/ 7901 w 688790"/>
                <a:gd name="connsiteY6" fmla="*/ 286768 h 575340"/>
                <a:gd name="connsiteX7" fmla="*/ 72905 w 688790"/>
                <a:gd name="connsiteY7" fmla="*/ 297611 h 575340"/>
                <a:gd name="connsiteX8" fmla="*/ 361748 w 688790"/>
                <a:gd name="connsiteY8" fmla="*/ 542285 h 575340"/>
                <a:gd name="connsiteX9" fmla="*/ 650591 w 688790"/>
                <a:gd name="connsiteY9" fmla="*/ 297611 h 575340"/>
                <a:gd name="connsiteX10" fmla="*/ 536983 w 688790"/>
                <a:gd name="connsiteY10" fmla="*/ 130445 h 575340"/>
                <a:gd name="connsiteX11" fmla="*/ 361748 w 688790"/>
                <a:gd name="connsiteY11" fmla="*/ 52937 h 575340"/>
                <a:gd name="connsiteX12" fmla="*/ 72905 w 688790"/>
                <a:gd name="connsiteY12" fmla="*/ 297611 h 575340"/>
                <a:gd name="connsiteX0" fmla="*/ 7901 w 686749"/>
                <a:gd name="connsiteY0" fmla="*/ 286768 h 579699"/>
                <a:gd name="connsiteX1" fmla="*/ 136681 w 686749"/>
                <a:gd name="connsiteY1" fmla="*/ 98082 h 579699"/>
                <a:gd name="connsiteX2" fmla="*/ 376208 w 686749"/>
                <a:gd name="connsiteY2" fmla="*/ 514 h 579699"/>
                <a:gd name="connsiteX3" fmla="*/ 547247 w 686749"/>
                <a:gd name="connsiteY3" fmla="*/ 65800 h 579699"/>
                <a:gd name="connsiteX4" fmla="*/ 683634 w 686749"/>
                <a:gd name="connsiteY4" fmla="*/ 297611 h 579699"/>
                <a:gd name="connsiteX5" fmla="*/ 619152 w 686749"/>
                <a:gd name="connsiteY5" fmla="*/ 449753 h 579699"/>
                <a:gd name="connsiteX6" fmla="*/ 361748 w 686749"/>
                <a:gd name="connsiteY6" fmla="*/ 575328 h 579699"/>
                <a:gd name="connsiteX7" fmla="*/ 7901 w 686749"/>
                <a:gd name="connsiteY7" fmla="*/ 286768 h 579699"/>
                <a:gd name="connsiteX8" fmla="*/ 72905 w 686749"/>
                <a:gd name="connsiteY8" fmla="*/ 297611 h 579699"/>
                <a:gd name="connsiteX9" fmla="*/ 361748 w 686749"/>
                <a:gd name="connsiteY9" fmla="*/ 542285 h 579699"/>
                <a:gd name="connsiteX10" fmla="*/ 650591 w 686749"/>
                <a:gd name="connsiteY10" fmla="*/ 297611 h 579699"/>
                <a:gd name="connsiteX11" fmla="*/ 536983 w 686749"/>
                <a:gd name="connsiteY11" fmla="*/ 130445 h 579699"/>
                <a:gd name="connsiteX12" fmla="*/ 361748 w 686749"/>
                <a:gd name="connsiteY12" fmla="*/ 52937 h 579699"/>
                <a:gd name="connsiteX13" fmla="*/ 72905 w 686749"/>
                <a:gd name="connsiteY13" fmla="*/ 297611 h 579699"/>
                <a:gd name="connsiteX0" fmla="*/ 1669 w 680517"/>
                <a:gd name="connsiteY0" fmla="*/ 286768 h 568710"/>
                <a:gd name="connsiteX1" fmla="*/ 130449 w 680517"/>
                <a:gd name="connsiteY1" fmla="*/ 98082 h 568710"/>
                <a:gd name="connsiteX2" fmla="*/ 369976 w 680517"/>
                <a:gd name="connsiteY2" fmla="*/ 514 h 568710"/>
                <a:gd name="connsiteX3" fmla="*/ 541015 w 680517"/>
                <a:gd name="connsiteY3" fmla="*/ 65800 h 568710"/>
                <a:gd name="connsiteX4" fmla="*/ 677402 w 680517"/>
                <a:gd name="connsiteY4" fmla="*/ 297611 h 568710"/>
                <a:gd name="connsiteX5" fmla="*/ 612920 w 680517"/>
                <a:gd name="connsiteY5" fmla="*/ 449753 h 568710"/>
                <a:gd name="connsiteX6" fmla="*/ 216827 w 680517"/>
                <a:gd name="connsiteY6" fmla="*/ 563915 h 568710"/>
                <a:gd name="connsiteX7" fmla="*/ 1669 w 680517"/>
                <a:gd name="connsiteY7" fmla="*/ 286768 h 568710"/>
                <a:gd name="connsiteX8" fmla="*/ 66673 w 680517"/>
                <a:gd name="connsiteY8" fmla="*/ 297611 h 568710"/>
                <a:gd name="connsiteX9" fmla="*/ 355516 w 680517"/>
                <a:gd name="connsiteY9" fmla="*/ 542285 h 568710"/>
                <a:gd name="connsiteX10" fmla="*/ 644359 w 680517"/>
                <a:gd name="connsiteY10" fmla="*/ 297611 h 568710"/>
                <a:gd name="connsiteX11" fmla="*/ 530751 w 680517"/>
                <a:gd name="connsiteY11" fmla="*/ 130445 h 568710"/>
                <a:gd name="connsiteX12" fmla="*/ 355516 w 680517"/>
                <a:gd name="connsiteY12" fmla="*/ 52937 h 568710"/>
                <a:gd name="connsiteX13" fmla="*/ 66673 w 680517"/>
                <a:gd name="connsiteY13" fmla="*/ 297611 h 568710"/>
                <a:gd name="connsiteX0" fmla="*/ 1669 w 680517"/>
                <a:gd name="connsiteY0" fmla="*/ 286768 h 569714"/>
                <a:gd name="connsiteX1" fmla="*/ 130449 w 680517"/>
                <a:gd name="connsiteY1" fmla="*/ 98082 h 569714"/>
                <a:gd name="connsiteX2" fmla="*/ 369976 w 680517"/>
                <a:gd name="connsiteY2" fmla="*/ 514 h 569714"/>
                <a:gd name="connsiteX3" fmla="*/ 541015 w 680517"/>
                <a:gd name="connsiteY3" fmla="*/ 65800 h 569714"/>
                <a:gd name="connsiteX4" fmla="*/ 677402 w 680517"/>
                <a:gd name="connsiteY4" fmla="*/ 297611 h 569714"/>
                <a:gd name="connsiteX5" fmla="*/ 612920 w 680517"/>
                <a:gd name="connsiteY5" fmla="*/ 449753 h 569714"/>
                <a:gd name="connsiteX6" fmla="*/ 216827 w 680517"/>
                <a:gd name="connsiteY6" fmla="*/ 563915 h 569714"/>
                <a:gd name="connsiteX7" fmla="*/ 1669 w 680517"/>
                <a:gd name="connsiteY7" fmla="*/ 286768 h 569714"/>
                <a:gd name="connsiteX8" fmla="*/ 66673 w 680517"/>
                <a:gd name="connsiteY8" fmla="*/ 297611 h 569714"/>
                <a:gd name="connsiteX9" fmla="*/ 355516 w 680517"/>
                <a:gd name="connsiteY9" fmla="*/ 542285 h 569714"/>
                <a:gd name="connsiteX10" fmla="*/ 644359 w 680517"/>
                <a:gd name="connsiteY10" fmla="*/ 297611 h 569714"/>
                <a:gd name="connsiteX11" fmla="*/ 530751 w 680517"/>
                <a:gd name="connsiteY11" fmla="*/ 130445 h 569714"/>
                <a:gd name="connsiteX12" fmla="*/ 355516 w 680517"/>
                <a:gd name="connsiteY12" fmla="*/ 52937 h 569714"/>
                <a:gd name="connsiteX13" fmla="*/ 66673 w 680517"/>
                <a:gd name="connsiteY13" fmla="*/ 297611 h 569714"/>
                <a:gd name="connsiteX0" fmla="*/ 1669 w 680517"/>
                <a:gd name="connsiteY0" fmla="*/ 286768 h 566271"/>
                <a:gd name="connsiteX1" fmla="*/ 130449 w 680517"/>
                <a:gd name="connsiteY1" fmla="*/ 98082 h 566271"/>
                <a:gd name="connsiteX2" fmla="*/ 369976 w 680517"/>
                <a:gd name="connsiteY2" fmla="*/ 514 h 566271"/>
                <a:gd name="connsiteX3" fmla="*/ 541015 w 680517"/>
                <a:gd name="connsiteY3" fmla="*/ 65800 h 566271"/>
                <a:gd name="connsiteX4" fmla="*/ 677402 w 680517"/>
                <a:gd name="connsiteY4" fmla="*/ 297611 h 566271"/>
                <a:gd name="connsiteX5" fmla="*/ 612920 w 680517"/>
                <a:gd name="connsiteY5" fmla="*/ 449753 h 566271"/>
                <a:gd name="connsiteX6" fmla="*/ 216827 w 680517"/>
                <a:gd name="connsiteY6" fmla="*/ 563915 h 566271"/>
                <a:gd name="connsiteX7" fmla="*/ 1669 w 680517"/>
                <a:gd name="connsiteY7" fmla="*/ 286768 h 566271"/>
                <a:gd name="connsiteX8" fmla="*/ 66673 w 680517"/>
                <a:gd name="connsiteY8" fmla="*/ 297611 h 566271"/>
                <a:gd name="connsiteX9" fmla="*/ 355516 w 680517"/>
                <a:gd name="connsiteY9" fmla="*/ 542285 h 566271"/>
                <a:gd name="connsiteX10" fmla="*/ 644359 w 680517"/>
                <a:gd name="connsiteY10" fmla="*/ 297611 h 566271"/>
                <a:gd name="connsiteX11" fmla="*/ 530751 w 680517"/>
                <a:gd name="connsiteY11" fmla="*/ 130445 h 566271"/>
                <a:gd name="connsiteX12" fmla="*/ 355516 w 680517"/>
                <a:gd name="connsiteY12" fmla="*/ 52937 h 566271"/>
                <a:gd name="connsiteX13" fmla="*/ 66673 w 680517"/>
                <a:gd name="connsiteY13" fmla="*/ 297611 h 566271"/>
                <a:gd name="connsiteX0" fmla="*/ 15 w 678863"/>
                <a:gd name="connsiteY0" fmla="*/ 286768 h 542285"/>
                <a:gd name="connsiteX1" fmla="*/ 128795 w 678863"/>
                <a:gd name="connsiteY1" fmla="*/ 98082 h 542285"/>
                <a:gd name="connsiteX2" fmla="*/ 368322 w 678863"/>
                <a:gd name="connsiteY2" fmla="*/ 514 h 542285"/>
                <a:gd name="connsiteX3" fmla="*/ 539361 w 678863"/>
                <a:gd name="connsiteY3" fmla="*/ 65800 h 542285"/>
                <a:gd name="connsiteX4" fmla="*/ 675748 w 678863"/>
                <a:gd name="connsiteY4" fmla="*/ 297611 h 542285"/>
                <a:gd name="connsiteX5" fmla="*/ 611266 w 678863"/>
                <a:gd name="connsiteY5" fmla="*/ 449753 h 542285"/>
                <a:gd name="connsiteX6" fmla="*/ 121602 w 678863"/>
                <a:gd name="connsiteY6" fmla="*/ 522706 h 542285"/>
                <a:gd name="connsiteX7" fmla="*/ 15 w 678863"/>
                <a:gd name="connsiteY7" fmla="*/ 286768 h 542285"/>
                <a:gd name="connsiteX8" fmla="*/ 65019 w 678863"/>
                <a:gd name="connsiteY8" fmla="*/ 297611 h 542285"/>
                <a:gd name="connsiteX9" fmla="*/ 353862 w 678863"/>
                <a:gd name="connsiteY9" fmla="*/ 542285 h 542285"/>
                <a:gd name="connsiteX10" fmla="*/ 642705 w 678863"/>
                <a:gd name="connsiteY10" fmla="*/ 297611 h 542285"/>
                <a:gd name="connsiteX11" fmla="*/ 529097 w 678863"/>
                <a:gd name="connsiteY11" fmla="*/ 130445 h 542285"/>
                <a:gd name="connsiteX12" fmla="*/ 353862 w 678863"/>
                <a:gd name="connsiteY12" fmla="*/ 52937 h 542285"/>
                <a:gd name="connsiteX13" fmla="*/ 65019 w 678863"/>
                <a:gd name="connsiteY13" fmla="*/ 297611 h 542285"/>
                <a:gd name="connsiteX0" fmla="*/ 16 w 682493"/>
                <a:gd name="connsiteY0" fmla="*/ 286768 h 595976"/>
                <a:gd name="connsiteX1" fmla="*/ 128796 w 682493"/>
                <a:gd name="connsiteY1" fmla="*/ 98082 h 595976"/>
                <a:gd name="connsiteX2" fmla="*/ 368323 w 682493"/>
                <a:gd name="connsiteY2" fmla="*/ 514 h 595976"/>
                <a:gd name="connsiteX3" fmla="*/ 539362 w 682493"/>
                <a:gd name="connsiteY3" fmla="*/ 65800 h 595976"/>
                <a:gd name="connsiteX4" fmla="*/ 675749 w 682493"/>
                <a:gd name="connsiteY4" fmla="*/ 297611 h 595976"/>
                <a:gd name="connsiteX5" fmla="*/ 611267 w 682493"/>
                <a:gd name="connsiteY5" fmla="*/ 449753 h 595976"/>
                <a:gd name="connsiteX6" fmla="*/ 356898 w 682493"/>
                <a:gd name="connsiteY6" fmla="*/ 593381 h 595976"/>
                <a:gd name="connsiteX7" fmla="*/ 121603 w 682493"/>
                <a:gd name="connsiteY7" fmla="*/ 522706 h 595976"/>
                <a:gd name="connsiteX8" fmla="*/ 16 w 682493"/>
                <a:gd name="connsiteY8" fmla="*/ 286768 h 595976"/>
                <a:gd name="connsiteX9" fmla="*/ 65020 w 682493"/>
                <a:gd name="connsiteY9" fmla="*/ 297611 h 595976"/>
                <a:gd name="connsiteX10" fmla="*/ 353863 w 682493"/>
                <a:gd name="connsiteY10" fmla="*/ 542285 h 595976"/>
                <a:gd name="connsiteX11" fmla="*/ 642706 w 682493"/>
                <a:gd name="connsiteY11" fmla="*/ 297611 h 595976"/>
                <a:gd name="connsiteX12" fmla="*/ 529098 w 682493"/>
                <a:gd name="connsiteY12" fmla="*/ 130445 h 595976"/>
                <a:gd name="connsiteX13" fmla="*/ 353863 w 682493"/>
                <a:gd name="connsiteY13" fmla="*/ 52937 h 595976"/>
                <a:gd name="connsiteX14" fmla="*/ 65020 w 682493"/>
                <a:gd name="connsiteY14" fmla="*/ 297611 h 595976"/>
                <a:gd name="connsiteX0" fmla="*/ 16 w 682493"/>
                <a:gd name="connsiteY0" fmla="*/ 286768 h 595976"/>
                <a:gd name="connsiteX1" fmla="*/ 128796 w 682493"/>
                <a:gd name="connsiteY1" fmla="*/ 98082 h 595976"/>
                <a:gd name="connsiteX2" fmla="*/ 368323 w 682493"/>
                <a:gd name="connsiteY2" fmla="*/ 514 h 595976"/>
                <a:gd name="connsiteX3" fmla="*/ 539362 w 682493"/>
                <a:gd name="connsiteY3" fmla="*/ 65800 h 595976"/>
                <a:gd name="connsiteX4" fmla="*/ 675749 w 682493"/>
                <a:gd name="connsiteY4" fmla="*/ 297611 h 595976"/>
                <a:gd name="connsiteX5" fmla="*/ 611267 w 682493"/>
                <a:gd name="connsiteY5" fmla="*/ 449753 h 595976"/>
                <a:gd name="connsiteX6" fmla="*/ 356898 w 682493"/>
                <a:gd name="connsiteY6" fmla="*/ 593381 h 595976"/>
                <a:gd name="connsiteX7" fmla="*/ 121603 w 682493"/>
                <a:gd name="connsiteY7" fmla="*/ 522706 h 595976"/>
                <a:gd name="connsiteX8" fmla="*/ 16 w 682493"/>
                <a:gd name="connsiteY8" fmla="*/ 286768 h 595976"/>
                <a:gd name="connsiteX9" fmla="*/ 65020 w 682493"/>
                <a:gd name="connsiteY9" fmla="*/ 297611 h 595976"/>
                <a:gd name="connsiteX10" fmla="*/ 353863 w 682493"/>
                <a:gd name="connsiteY10" fmla="*/ 542285 h 595976"/>
                <a:gd name="connsiteX11" fmla="*/ 642706 w 682493"/>
                <a:gd name="connsiteY11" fmla="*/ 297611 h 595976"/>
                <a:gd name="connsiteX12" fmla="*/ 529098 w 682493"/>
                <a:gd name="connsiteY12" fmla="*/ 130445 h 595976"/>
                <a:gd name="connsiteX13" fmla="*/ 353863 w 682493"/>
                <a:gd name="connsiteY13" fmla="*/ 52937 h 595976"/>
                <a:gd name="connsiteX14" fmla="*/ 65020 w 682493"/>
                <a:gd name="connsiteY14" fmla="*/ 297611 h 595976"/>
                <a:gd name="connsiteX0" fmla="*/ 16 w 680273"/>
                <a:gd name="connsiteY0" fmla="*/ 286768 h 595976"/>
                <a:gd name="connsiteX1" fmla="*/ 128796 w 680273"/>
                <a:gd name="connsiteY1" fmla="*/ 98082 h 595976"/>
                <a:gd name="connsiteX2" fmla="*/ 368323 w 680273"/>
                <a:gd name="connsiteY2" fmla="*/ 514 h 595976"/>
                <a:gd name="connsiteX3" fmla="*/ 539362 w 680273"/>
                <a:gd name="connsiteY3" fmla="*/ 65800 h 595976"/>
                <a:gd name="connsiteX4" fmla="*/ 675749 w 680273"/>
                <a:gd name="connsiteY4" fmla="*/ 297611 h 595976"/>
                <a:gd name="connsiteX5" fmla="*/ 611267 w 680273"/>
                <a:gd name="connsiteY5" fmla="*/ 449753 h 595976"/>
                <a:gd name="connsiteX6" fmla="*/ 356898 w 680273"/>
                <a:gd name="connsiteY6" fmla="*/ 593381 h 595976"/>
                <a:gd name="connsiteX7" fmla="*/ 121603 w 680273"/>
                <a:gd name="connsiteY7" fmla="*/ 522706 h 595976"/>
                <a:gd name="connsiteX8" fmla="*/ 16 w 680273"/>
                <a:gd name="connsiteY8" fmla="*/ 286768 h 595976"/>
                <a:gd name="connsiteX9" fmla="*/ 65020 w 680273"/>
                <a:gd name="connsiteY9" fmla="*/ 297611 h 595976"/>
                <a:gd name="connsiteX10" fmla="*/ 353863 w 680273"/>
                <a:gd name="connsiteY10" fmla="*/ 542285 h 595976"/>
                <a:gd name="connsiteX11" fmla="*/ 642706 w 680273"/>
                <a:gd name="connsiteY11" fmla="*/ 297611 h 595976"/>
                <a:gd name="connsiteX12" fmla="*/ 529098 w 680273"/>
                <a:gd name="connsiteY12" fmla="*/ 130445 h 595976"/>
                <a:gd name="connsiteX13" fmla="*/ 353863 w 680273"/>
                <a:gd name="connsiteY13" fmla="*/ 52937 h 595976"/>
                <a:gd name="connsiteX14" fmla="*/ 65020 w 680273"/>
                <a:gd name="connsiteY14" fmla="*/ 297611 h 595976"/>
                <a:gd name="connsiteX0" fmla="*/ 16 w 678919"/>
                <a:gd name="connsiteY0" fmla="*/ 286768 h 595976"/>
                <a:gd name="connsiteX1" fmla="*/ 128796 w 678919"/>
                <a:gd name="connsiteY1" fmla="*/ 98082 h 595976"/>
                <a:gd name="connsiteX2" fmla="*/ 368323 w 678919"/>
                <a:gd name="connsiteY2" fmla="*/ 514 h 595976"/>
                <a:gd name="connsiteX3" fmla="*/ 539362 w 678919"/>
                <a:gd name="connsiteY3" fmla="*/ 65800 h 595976"/>
                <a:gd name="connsiteX4" fmla="*/ 675749 w 678919"/>
                <a:gd name="connsiteY4" fmla="*/ 297611 h 595976"/>
                <a:gd name="connsiteX5" fmla="*/ 603893 w 678919"/>
                <a:gd name="connsiteY5" fmla="*/ 468699 h 595976"/>
                <a:gd name="connsiteX6" fmla="*/ 356898 w 678919"/>
                <a:gd name="connsiteY6" fmla="*/ 593381 h 595976"/>
                <a:gd name="connsiteX7" fmla="*/ 121603 w 678919"/>
                <a:gd name="connsiteY7" fmla="*/ 522706 h 595976"/>
                <a:gd name="connsiteX8" fmla="*/ 16 w 678919"/>
                <a:gd name="connsiteY8" fmla="*/ 286768 h 595976"/>
                <a:gd name="connsiteX9" fmla="*/ 65020 w 678919"/>
                <a:gd name="connsiteY9" fmla="*/ 297611 h 595976"/>
                <a:gd name="connsiteX10" fmla="*/ 353863 w 678919"/>
                <a:gd name="connsiteY10" fmla="*/ 542285 h 595976"/>
                <a:gd name="connsiteX11" fmla="*/ 642706 w 678919"/>
                <a:gd name="connsiteY11" fmla="*/ 297611 h 595976"/>
                <a:gd name="connsiteX12" fmla="*/ 529098 w 678919"/>
                <a:gd name="connsiteY12" fmla="*/ 130445 h 595976"/>
                <a:gd name="connsiteX13" fmla="*/ 353863 w 678919"/>
                <a:gd name="connsiteY13" fmla="*/ 52937 h 595976"/>
                <a:gd name="connsiteX14" fmla="*/ 65020 w 678919"/>
                <a:gd name="connsiteY14" fmla="*/ 297611 h 595976"/>
                <a:gd name="connsiteX0" fmla="*/ 16 w 664995"/>
                <a:gd name="connsiteY0" fmla="*/ 286768 h 595976"/>
                <a:gd name="connsiteX1" fmla="*/ 128796 w 664995"/>
                <a:gd name="connsiteY1" fmla="*/ 98082 h 595976"/>
                <a:gd name="connsiteX2" fmla="*/ 368323 w 664995"/>
                <a:gd name="connsiteY2" fmla="*/ 514 h 595976"/>
                <a:gd name="connsiteX3" fmla="*/ 539362 w 664995"/>
                <a:gd name="connsiteY3" fmla="*/ 65800 h 595976"/>
                <a:gd name="connsiteX4" fmla="*/ 662006 w 664995"/>
                <a:gd name="connsiteY4" fmla="*/ 235860 h 595976"/>
                <a:gd name="connsiteX5" fmla="*/ 603893 w 664995"/>
                <a:gd name="connsiteY5" fmla="*/ 468699 h 595976"/>
                <a:gd name="connsiteX6" fmla="*/ 356898 w 664995"/>
                <a:gd name="connsiteY6" fmla="*/ 593381 h 595976"/>
                <a:gd name="connsiteX7" fmla="*/ 121603 w 664995"/>
                <a:gd name="connsiteY7" fmla="*/ 522706 h 595976"/>
                <a:gd name="connsiteX8" fmla="*/ 16 w 664995"/>
                <a:gd name="connsiteY8" fmla="*/ 286768 h 595976"/>
                <a:gd name="connsiteX9" fmla="*/ 65020 w 664995"/>
                <a:gd name="connsiteY9" fmla="*/ 297611 h 595976"/>
                <a:gd name="connsiteX10" fmla="*/ 353863 w 664995"/>
                <a:gd name="connsiteY10" fmla="*/ 542285 h 595976"/>
                <a:gd name="connsiteX11" fmla="*/ 642706 w 664995"/>
                <a:gd name="connsiteY11" fmla="*/ 297611 h 595976"/>
                <a:gd name="connsiteX12" fmla="*/ 529098 w 664995"/>
                <a:gd name="connsiteY12" fmla="*/ 130445 h 595976"/>
                <a:gd name="connsiteX13" fmla="*/ 353863 w 664995"/>
                <a:gd name="connsiteY13" fmla="*/ 52937 h 595976"/>
                <a:gd name="connsiteX14" fmla="*/ 65020 w 664995"/>
                <a:gd name="connsiteY14" fmla="*/ 297611 h 595976"/>
                <a:gd name="connsiteX0" fmla="*/ 16 w 679285"/>
                <a:gd name="connsiteY0" fmla="*/ 286768 h 595976"/>
                <a:gd name="connsiteX1" fmla="*/ 128796 w 679285"/>
                <a:gd name="connsiteY1" fmla="*/ 98082 h 595976"/>
                <a:gd name="connsiteX2" fmla="*/ 368323 w 679285"/>
                <a:gd name="connsiteY2" fmla="*/ 514 h 595976"/>
                <a:gd name="connsiteX3" fmla="*/ 539362 w 679285"/>
                <a:gd name="connsiteY3" fmla="*/ 65800 h 595976"/>
                <a:gd name="connsiteX4" fmla="*/ 662006 w 679285"/>
                <a:gd name="connsiteY4" fmla="*/ 235860 h 595976"/>
                <a:gd name="connsiteX5" fmla="*/ 672290 w 679285"/>
                <a:gd name="connsiteY5" fmla="*/ 377730 h 595976"/>
                <a:gd name="connsiteX6" fmla="*/ 603893 w 679285"/>
                <a:gd name="connsiteY6" fmla="*/ 468699 h 595976"/>
                <a:gd name="connsiteX7" fmla="*/ 356898 w 679285"/>
                <a:gd name="connsiteY7" fmla="*/ 593381 h 595976"/>
                <a:gd name="connsiteX8" fmla="*/ 121603 w 679285"/>
                <a:gd name="connsiteY8" fmla="*/ 522706 h 595976"/>
                <a:gd name="connsiteX9" fmla="*/ 16 w 679285"/>
                <a:gd name="connsiteY9" fmla="*/ 286768 h 595976"/>
                <a:gd name="connsiteX10" fmla="*/ 65020 w 679285"/>
                <a:gd name="connsiteY10" fmla="*/ 297611 h 595976"/>
                <a:gd name="connsiteX11" fmla="*/ 353863 w 679285"/>
                <a:gd name="connsiteY11" fmla="*/ 542285 h 595976"/>
                <a:gd name="connsiteX12" fmla="*/ 642706 w 679285"/>
                <a:gd name="connsiteY12" fmla="*/ 297611 h 595976"/>
                <a:gd name="connsiteX13" fmla="*/ 529098 w 679285"/>
                <a:gd name="connsiteY13" fmla="*/ 130445 h 595976"/>
                <a:gd name="connsiteX14" fmla="*/ 353863 w 679285"/>
                <a:gd name="connsiteY14" fmla="*/ 52937 h 595976"/>
                <a:gd name="connsiteX15" fmla="*/ 65020 w 679285"/>
                <a:gd name="connsiteY15" fmla="*/ 297611 h 595976"/>
                <a:gd name="connsiteX0" fmla="*/ 16 w 679285"/>
                <a:gd name="connsiteY0" fmla="*/ 286768 h 595976"/>
                <a:gd name="connsiteX1" fmla="*/ 128796 w 679285"/>
                <a:gd name="connsiteY1" fmla="*/ 98082 h 595976"/>
                <a:gd name="connsiteX2" fmla="*/ 368323 w 679285"/>
                <a:gd name="connsiteY2" fmla="*/ 514 h 595976"/>
                <a:gd name="connsiteX3" fmla="*/ 539362 w 679285"/>
                <a:gd name="connsiteY3" fmla="*/ 65800 h 595976"/>
                <a:gd name="connsiteX4" fmla="*/ 662006 w 679285"/>
                <a:gd name="connsiteY4" fmla="*/ 235860 h 595976"/>
                <a:gd name="connsiteX5" fmla="*/ 672290 w 679285"/>
                <a:gd name="connsiteY5" fmla="*/ 377730 h 595976"/>
                <a:gd name="connsiteX6" fmla="*/ 548218 w 679285"/>
                <a:gd name="connsiteY6" fmla="*/ 511944 h 595976"/>
                <a:gd name="connsiteX7" fmla="*/ 356898 w 679285"/>
                <a:gd name="connsiteY7" fmla="*/ 593381 h 595976"/>
                <a:gd name="connsiteX8" fmla="*/ 121603 w 679285"/>
                <a:gd name="connsiteY8" fmla="*/ 522706 h 595976"/>
                <a:gd name="connsiteX9" fmla="*/ 16 w 679285"/>
                <a:gd name="connsiteY9" fmla="*/ 286768 h 595976"/>
                <a:gd name="connsiteX10" fmla="*/ 65020 w 679285"/>
                <a:gd name="connsiteY10" fmla="*/ 297611 h 595976"/>
                <a:gd name="connsiteX11" fmla="*/ 353863 w 679285"/>
                <a:gd name="connsiteY11" fmla="*/ 542285 h 595976"/>
                <a:gd name="connsiteX12" fmla="*/ 642706 w 679285"/>
                <a:gd name="connsiteY12" fmla="*/ 297611 h 595976"/>
                <a:gd name="connsiteX13" fmla="*/ 529098 w 679285"/>
                <a:gd name="connsiteY13" fmla="*/ 130445 h 595976"/>
                <a:gd name="connsiteX14" fmla="*/ 353863 w 679285"/>
                <a:gd name="connsiteY14" fmla="*/ 52937 h 595976"/>
                <a:gd name="connsiteX15" fmla="*/ 65020 w 679285"/>
                <a:gd name="connsiteY15" fmla="*/ 297611 h 595976"/>
                <a:gd name="connsiteX0" fmla="*/ 16 w 676529"/>
                <a:gd name="connsiteY0" fmla="*/ 286768 h 595976"/>
                <a:gd name="connsiteX1" fmla="*/ 128796 w 676529"/>
                <a:gd name="connsiteY1" fmla="*/ 98082 h 595976"/>
                <a:gd name="connsiteX2" fmla="*/ 368323 w 676529"/>
                <a:gd name="connsiteY2" fmla="*/ 514 h 595976"/>
                <a:gd name="connsiteX3" fmla="*/ 539362 w 676529"/>
                <a:gd name="connsiteY3" fmla="*/ 65800 h 595976"/>
                <a:gd name="connsiteX4" fmla="*/ 652747 w 676529"/>
                <a:gd name="connsiteY4" fmla="*/ 200863 h 595976"/>
                <a:gd name="connsiteX5" fmla="*/ 672290 w 676529"/>
                <a:gd name="connsiteY5" fmla="*/ 377730 h 595976"/>
                <a:gd name="connsiteX6" fmla="*/ 548218 w 676529"/>
                <a:gd name="connsiteY6" fmla="*/ 511944 h 595976"/>
                <a:gd name="connsiteX7" fmla="*/ 356898 w 676529"/>
                <a:gd name="connsiteY7" fmla="*/ 593381 h 595976"/>
                <a:gd name="connsiteX8" fmla="*/ 121603 w 676529"/>
                <a:gd name="connsiteY8" fmla="*/ 522706 h 595976"/>
                <a:gd name="connsiteX9" fmla="*/ 16 w 676529"/>
                <a:gd name="connsiteY9" fmla="*/ 286768 h 595976"/>
                <a:gd name="connsiteX10" fmla="*/ 65020 w 676529"/>
                <a:gd name="connsiteY10" fmla="*/ 297611 h 595976"/>
                <a:gd name="connsiteX11" fmla="*/ 353863 w 676529"/>
                <a:gd name="connsiteY11" fmla="*/ 542285 h 595976"/>
                <a:gd name="connsiteX12" fmla="*/ 642706 w 676529"/>
                <a:gd name="connsiteY12" fmla="*/ 297611 h 595976"/>
                <a:gd name="connsiteX13" fmla="*/ 529098 w 676529"/>
                <a:gd name="connsiteY13" fmla="*/ 130445 h 595976"/>
                <a:gd name="connsiteX14" fmla="*/ 353863 w 676529"/>
                <a:gd name="connsiteY14" fmla="*/ 52937 h 595976"/>
                <a:gd name="connsiteX15" fmla="*/ 65020 w 676529"/>
                <a:gd name="connsiteY15" fmla="*/ 297611 h 59597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353863 w 676168"/>
                <a:gd name="connsiteY11" fmla="*/ 542445 h 596136"/>
                <a:gd name="connsiteX12" fmla="*/ 642706 w 676168"/>
                <a:gd name="connsiteY12" fmla="*/ 297771 h 596136"/>
                <a:gd name="connsiteX13" fmla="*/ 529098 w 676168"/>
                <a:gd name="connsiteY13" fmla="*/ 130605 h 596136"/>
                <a:gd name="connsiteX14" fmla="*/ 353863 w 676168"/>
                <a:gd name="connsiteY14" fmla="*/ 53097 h 596136"/>
                <a:gd name="connsiteX15" fmla="*/ 65020 w 676168"/>
                <a:gd name="connsiteY15" fmla="*/ 297771 h 59613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353863 w 676168"/>
                <a:gd name="connsiteY11" fmla="*/ 542445 h 596136"/>
                <a:gd name="connsiteX12" fmla="*/ 642706 w 676168"/>
                <a:gd name="connsiteY12" fmla="*/ 297771 h 596136"/>
                <a:gd name="connsiteX13" fmla="*/ 539220 w 676168"/>
                <a:gd name="connsiteY13" fmla="*/ 110068 h 596136"/>
                <a:gd name="connsiteX14" fmla="*/ 353863 w 676168"/>
                <a:gd name="connsiteY14" fmla="*/ 53097 h 596136"/>
                <a:gd name="connsiteX15" fmla="*/ 65020 w 676168"/>
                <a:gd name="connsiteY15" fmla="*/ 297771 h 59613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353863 w 676168"/>
                <a:gd name="connsiteY11" fmla="*/ 542445 h 596136"/>
                <a:gd name="connsiteX12" fmla="*/ 642706 w 676168"/>
                <a:gd name="connsiteY12" fmla="*/ 297771 h 596136"/>
                <a:gd name="connsiteX13" fmla="*/ 539220 w 676168"/>
                <a:gd name="connsiteY13" fmla="*/ 110068 h 596136"/>
                <a:gd name="connsiteX14" fmla="*/ 268542 w 676168"/>
                <a:gd name="connsiteY14" fmla="*/ 76821 h 596136"/>
                <a:gd name="connsiteX15" fmla="*/ 65020 w 676168"/>
                <a:gd name="connsiteY15" fmla="*/ 297771 h 59613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353863 w 676168"/>
                <a:gd name="connsiteY11" fmla="*/ 542445 h 596136"/>
                <a:gd name="connsiteX12" fmla="*/ 639383 w 676168"/>
                <a:gd name="connsiteY12" fmla="*/ 336384 h 596136"/>
                <a:gd name="connsiteX13" fmla="*/ 539220 w 676168"/>
                <a:gd name="connsiteY13" fmla="*/ 110068 h 596136"/>
                <a:gd name="connsiteX14" fmla="*/ 268542 w 676168"/>
                <a:gd name="connsiteY14" fmla="*/ 76821 h 596136"/>
                <a:gd name="connsiteX15" fmla="*/ 65020 w 676168"/>
                <a:gd name="connsiteY15" fmla="*/ 297771 h 59613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353863 w 676168"/>
                <a:gd name="connsiteY11" fmla="*/ 542445 h 596136"/>
                <a:gd name="connsiteX12" fmla="*/ 639383 w 676168"/>
                <a:gd name="connsiteY12" fmla="*/ 336384 h 596136"/>
                <a:gd name="connsiteX13" fmla="*/ 539220 w 676168"/>
                <a:gd name="connsiteY13" fmla="*/ 110068 h 596136"/>
                <a:gd name="connsiteX14" fmla="*/ 268542 w 676168"/>
                <a:gd name="connsiteY14" fmla="*/ 76821 h 596136"/>
                <a:gd name="connsiteX15" fmla="*/ 65020 w 676168"/>
                <a:gd name="connsiteY15" fmla="*/ 297771 h 596136"/>
                <a:gd name="connsiteX0" fmla="*/ 16 w 676168"/>
                <a:gd name="connsiteY0" fmla="*/ 286928 h 596136"/>
                <a:gd name="connsiteX1" fmla="*/ 128796 w 676168"/>
                <a:gd name="connsiteY1" fmla="*/ 98242 h 596136"/>
                <a:gd name="connsiteX2" fmla="*/ 368323 w 676168"/>
                <a:gd name="connsiteY2" fmla="*/ 674 h 596136"/>
                <a:gd name="connsiteX3" fmla="*/ 551945 w 676168"/>
                <a:gd name="connsiteY3" fmla="*/ 62344 h 596136"/>
                <a:gd name="connsiteX4" fmla="*/ 652747 w 676168"/>
                <a:gd name="connsiteY4" fmla="*/ 201023 h 596136"/>
                <a:gd name="connsiteX5" fmla="*/ 672290 w 676168"/>
                <a:gd name="connsiteY5" fmla="*/ 377890 h 596136"/>
                <a:gd name="connsiteX6" fmla="*/ 548218 w 676168"/>
                <a:gd name="connsiteY6" fmla="*/ 512104 h 596136"/>
                <a:gd name="connsiteX7" fmla="*/ 356898 w 676168"/>
                <a:gd name="connsiteY7" fmla="*/ 593541 h 596136"/>
                <a:gd name="connsiteX8" fmla="*/ 121603 w 676168"/>
                <a:gd name="connsiteY8" fmla="*/ 522866 h 596136"/>
                <a:gd name="connsiteX9" fmla="*/ 16 w 676168"/>
                <a:gd name="connsiteY9" fmla="*/ 286928 h 596136"/>
                <a:gd name="connsiteX10" fmla="*/ 65020 w 676168"/>
                <a:gd name="connsiteY10" fmla="*/ 297771 h 596136"/>
                <a:gd name="connsiteX11" fmla="*/ 154568 w 676168"/>
                <a:gd name="connsiteY11" fmla="*/ 472223 h 596136"/>
                <a:gd name="connsiteX12" fmla="*/ 353863 w 676168"/>
                <a:gd name="connsiteY12" fmla="*/ 542445 h 596136"/>
                <a:gd name="connsiteX13" fmla="*/ 639383 w 676168"/>
                <a:gd name="connsiteY13" fmla="*/ 336384 h 596136"/>
                <a:gd name="connsiteX14" fmla="*/ 539220 w 676168"/>
                <a:gd name="connsiteY14" fmla="*/ 110068 h 596136"/>
                <a:gd name="connsiteX15" fmla="*/ 268542 w 676168"/>
                <a:gd name="connsiteY15" fmla="*/ 76821 h 596136"/>
                <a:gd name="connsiteX16" fmla="*/ 65020 w 676168"/>
                <a:gd name="connsiteY16" fmla="*/ 297771 h 596136"/>
                <a:gd name="connsiteX0" fmla="*/ 5 w 676157"/>
                <a:gd name="connsiteY0" fmla="*/ 286569 h 595777"/>
                <a:gd name="connsiteX1" fmla="*/ 125169 w 676157"/>
                <a:gd name="connsiteY1" fmla="*/ 85301 h 595777"/>
                <a:gd name="connsiteX2" fmla="*/ 368312 w 676157"/>
                <a:gd name="connsiteY2" fmla="*/ 315 h 595777"/>
                <a:gd name="connsiteX3" fmla="*/ 551934 w 676157"/>
                <a:gd name="connsiteY3" fmla="*/ 61985 h 595777"/>
                <a:gd name="connsiteX4" fmla="*/ 652736 w 676157"/>
                <a:gd name="connsiteY4" fmla="*/ 200664 h 595777"/>
                <a:gd name="connsiteX5" fmla="*/ 672279 w 676157"/>
                <a:gd name="connsiteY5" fmla="*/ 377531 h 595777"/>
                <a:gd name="connsiteX6" fmla="*/ 548207 w 676157"/>
                <a:gd name="connsiteY6" fmla="*/ 511745 h 595777"/>
                <a:gd name="connsiteX7" fmla="*/ 356887 w 676157"/>
                <a:gd name="connsiteY7" fmla="*/ 593182 h 595777"/>
                <a:gd name="connsiteX8" fmla="*/ 121592 w 676157"/>
                <a:gd name="connsiteY8" fmla="*/ 522507 h 595777"/>
                <a:gd name="connsiteX9" fmla="*/ 5 w 676157"/>
                <a:gd name="connsiteY9" fmla="*/ 286569 h 595777"/>
                <a:gd name="connsiteX10" fmla="*/ 65009 w 676157"/>
                <a:gd name="connsiteY10" fmla="*/ 297412 h 595777"/>
                <a:gd name="connsiteX11" fmla="*/ 154557 w 676157"/>
                <a:gd name="connsiteY11" fmla="*/ 471864 h 595777"/>
                <a:gd name="connsiteX12" fmla="*/ 353852 w 676157"/>
                <a:gd name="connsiteY12" fmla="*/ 542086 h 595777"/>
                <a:gd name="connsiteX13" fmla="*/ 639372 w 676157"/>
                <a:gd name="connsiteY13" fmla="*/ 336025 h 595777"/>
                <a:gd name="connsiteX14" fmla="*/ 539209 w 676157"/>
                <a:gd name="connsiteY14" fmla="*/ 109709 h 595777"/>
                <a:gd name="connsiteX15" fmla="*/ 268531 w 676157"/>
                <a:gd name="connsiteY15" fmla="*/ 76462 h 595777"/>
                <a:gd name="connsiteX16" fmla="*/ 65009 w 676157"/>
                <a:gd name="connsiteY16" fmla="*/ 297412 h 595777"/>
                <a:gd name="connsiteX0" fmla="*/ 5 w 664732"/>
                <a:gd name="connsiteY0" fmla="*/ 287292 h 595771"/>
                <a:gd name="connsiteX1" fmla="*/ 113744 w 664732"/>
                <a:gd name="connsiteY1" fmla="*/ 85301 h 595771"/>
                <a:gd name="connsiteX2" fmla="*/ 356887 w 664732"/>
                <a:gd name="connsiteY2" fmla="*/ 315 h 595771"/>
                <a:gd name="connsiteX3" fmla="*/ 540509 w 664732"/>
                <a:gd name="connsiteY3" fmla="*/ 61985 h 595771"/>
                <a:gd name="connsiteX4" fmla="*/ 641311 w 664732"/>
                <a:gd name="connsiteY4" fmla="*/ 200664 h 595771"/>
                <a:gd name="connsiteX5" fmla="*/ 660854 w 664732"/>
                <a:gd name="connsiteY5" fmla="*/ 377531 h 595771"/>
                <a:gd name="connsiteX6" fmla="*/ 536782 w 664732"/>
                <a:gd name="connsiteY6" fmla="*/ 511745 h 595771"/>
                <a:gd name="connsiteX7" fmla="*/ 345462 w 664732"/>
                <a:gd name="connsiteY7" fmla="*/ 593182 h 595771"/>
                <a:gd name="connsiteX8" fmla="*/ 110167 w 664732"/>
                <a:gd name="connsiteY8" fmla="*/ 522507 h 595771"/>
                <a:gd name="connsiteX9" fmla="*/ 5 w 664732"/>
                <a:gd name="connsiteY9" fmla="*/ 287292 h 595771"/>
                <a:gd name="connsiteX10" fmla="*/ 53584 w 664732"/>
                <a:gd name="connsiteY10" fmla="*/ 297412 h 595771"/>
                <a:gd name="connsiteX11" fmla="*/ 143132 w 664732"/>
                <a:gd name="connsiteY11" fmla="*/ 471864 h 595771"/>
                <a:gd name="connsiteX12" fmla="*/ 342427 w 664732"/>
                <a:gd name="connsiteY12" fmla="*/ 542086 h 595771"/>
                <a:gd name="connsiteX13" fmla="*/ 627947 w 664732"/>
                <a:gd name="connsiteY13" fmla="*/ 336025 h 595771"/>
                <a:gd name="connsiteX14" fmla="*/ 527784 w 664732"/>
                <a:gd name="connsiteY14" fmla="*/ 109709 h 595771"/>
                <a:gd name="connsiteX15" fmla="*/ 257106 w 664732"/>
                <a:gd name="connsiteY15" fmla="*/ 76462 h 595771"/>
                <a:gd name="connsiteX16" fmla="*/ 53584 w 664732"/>
                <a:gd name="connsiteY16" fmla="*/ 297412 h 59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4732" h="595771">
                  <a:moveTo>
                    <a:pt x="5" y="287292"/>
                  </a:moveTo>
                  <a:cubicBezTo>
                    <a:pt x="601" y="214424"/>
                    <a:pt x="52360" y="133010"/>
                    <a:pt x="113744" y="85301"/>
                  </a:cubicBezTo>
                  <a:cubicBezTo>
                    <a:pt x="175129" y="37592"/>
                    <a:pt x="285760" y="4201"/>
                    <a:pt x="356887" y="315"/>
                  </a:cubicBezTo>
                  <a:cubicBezTo>
                    <a:pt x="428014" y="-3571"/>
                    <a:pt x="517328" y="29242"/>
                    <a:pt x="540509" y="61985"/>
                  </a:cubicBezTo>
                  <a:cubicBezTo>
                    <a:pt x="591747" y="111501"/>
                    <a:pt x="621254" y="148073"/>
                    <a:pt x="641311" y="200664"/>
                  </a:cubicBezTo>
                  <a:cubicBezTo>
                    <a:pt x="661368" y="253255"/>
                    <a:pt x="670539" y="338725"/>
                    <a:pt x="660854" y="377531"/>
                  </a:cubicBezTo>
                  <a:cubicBezTo>
                    <a:pt x="651169" y="416337"/>
                    <a:pt x="589347" y="475803"/>
                    <a:pt x="536782" y="511745"/>
                  </a:cubicBezTo>
                  <a:cubicBezTo>
                    <a:pt x="484217" y="547687"/>
                    <a:pt x="427073" y="581023"/>
                    <a:pt x="345462" y="593182"/>
                  </a:cubicBezTo>
                  <a:cubicBezTo>
                    <a:pt x="263851" y="605341"/>
                    <a:pt x="167743" y="573489"/>
                    <a:pt x="110167" y="522507"/>
                  </a:cubicBezTo>
                  <a:cubicBezTo>
                    <a:pt x="52591" y="471525"/>
                    <a:pt x="-591" y="360160"/>
                    <a:pt x="5" y="287292"/>
                  </a:cubicBezTo>
                  <a:close/>
                  <a:moveTo>
                    <a:pt x="53584" y="297412"/>
                  </a:moveTo>
                  <a:cubicBezTo>
                    <a:pt x="34588" y="363312"/>
                    <a:pt x="94992" y="431085"/>
                    <a:pt x="143132" y="471864"/>
                  </a:cubicBezTo>
                  <a:cubicBezTo>
                    <a:pt x="191272" y="512643"/>
                    <a:pt x="261625" y="564726"/>
                    <a:pt x="342427" y="542086"/>
                  </a:cubicBezTo>
                  <a:cubicBezTo>
                    <a:pt x="423229" y="519446"/>
                    <a:pt x="600019" y="410040"/>
                    <a:pt x="627947" y="336025"/>
                  </a:cubicBezTo>
                  <a:cubicBezTo>
                    <a:pt x="638667" y="282981"/>
                    <a:pt x="575924" y="150488"/>
                    <a:pt x="527784" y="109709"/>
                  </a:cubicBezTo>
                  <a:cubicBezTo>
                    <a:pt x="479644" y="68930"/>
                    <a:pt x="336139" y="45178"/>
                    <a:pt x="257106" y="76462"/>
                  </a:cubicBezTo>
                  <a:cubicBezTo>
                    <a:pt x="178073" y="107746"/>
                    <a:pt x="72580" y="231512"/>
                    <a:pt x="53584" y="297412"/>
                  </a:cubicBezTo>
                  <a:close/>
                </a:path>
              </a:pathLst>
            </a:custGeom>
            <a:solidFill>
              <a:srgbClr val="FFE3E4"/>
            </a:solidFill>
            <a:ln w="3175">
              <a:solidFill>
                <a:srgbClr val="D3B2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>
                <a:solidFill>
                  <a:schemeClr val="tx1"/>
                </a:solidFill>
              </a:endParaRPr>
            </a:p>
          </p:txBody>
        </p:sp>
        <p:sp>
          <p:nvSpPr>
            <p:cNvPr id="34" name="Freeform 266">
              <a:extLst>
                <a:ext uri="{FF2B5EF4-FFF2-40B4-BE49-F238E27FC236}">
                  <a16:creationId xmlns:a16="http://schemas.microsoft.com/office/drawing/2014/main" id="{286FFC99-0647-4BB0-9A18-E85D05639D08}"/>
                </a:ext>
              </a:extLst>
            </p:cNvPr>
            <p:cNvSpPr/>
            <p:nvPr/>
          </p:nvSpPr>
          <p:spPr>
            <a:xfrm>
              <a:off x="5932938" y="1212255"/>
              <a:ext cx="548358" cy="859639"/>
            </a:xfrm>
            <a:custGeom>
              <a:avLst/>
              <a:gdLst>
                <a:gd name="connsiteX0" fmla="*/ 183 w 972816"/>
                <a:gd name="connsiteY0" fmla="*/ 224527 h 1651911"/>
                <a:gd name="connsiteX1" fmla="*/ 146487 w 972816"/>
                <a:gd name="connsiteY1" fmla="*/ 450079 h 1651911"/>
                <a:gd name="connsiteX2" fmla="*/ 298887 w 972816"/>
                <a:gd name="connsiteY2" fmla="*/ 712207 h 1651911"/>
                <a:gd name="connsiteX3" fmla="*/ 390327 w 972816"/>
                <a:gd name="connsiteY3" fmla="*/ 1041391 h 1651911"/>
                <a:gd name="connsiteX4" fmla="*/ 445191 w 972816"/>
                <a:gd name="connsiteY4" fmla="*/ 1352287 h 1651911"/>
                <a:gd name="connsiteX5" fmla="*/ 469575 w 972816"/>
                <a:gd name="connsiteY5" fmla="*/ 1547359 h 1651911"/>
                <a:gd name="connsiteX6" fmla="*/ 579303 w 972816"/>
                <a:gd name="connsiteY6" fmla="*/ 1644895 h 1651911"/>
                <a:gd name="connsiteX7" fmla="*/ 707319 w 972816"/>
                <a:gd name="connsiteY7" fmla="*/ 1626607 h 1651911"/>
                <a:gd name="connsiteX8" fmla="*/ 829239 w 972816"/>
                <a:gd name="connsiteY8" fmla="*/ 1486399 h 1651911"/>
                <a:gd name="connsiteX9" fmla="*/ 938967 w 972816"/>
                <a:gd name="connsiteY9" fmla="*/ 1419343 h 1651911"/>
                <a:gd name="connsiteX10" fmla="*/ 969447 w 972816"/>
                <a:gd name="connsiteY10" fmla="*/ 1297423 h 1651911"/>
                <a:gd name="connsiteX11" fmla="*/ 871911 w 972816"/>
                <a:gd name="connsiteY11" fmla="*/ 1108447 h 1651911"/>
                <a:gd name="connsiteX12" fmla="*/ 804855 w 972816"/>
                <a:gd name="connsiteY12" fmla="*/ 913375 h 1651911"/>
                <a:gd name="connsiteX13" fmla="*/ 756087 w 972816"/>
                <a:gd name="connsiteY13" fmla="*/ 529327 h 1651911"/>
                <a:gd name="connsiteX14" fmla="*/ 719511 w 972816"/>
                <a:gd name="connsiteY14" fmla="*/ 248911 h 1651911"/>
                <a:gd name="connsiteX15" fmla="*/ 591495 w 972816"/>
                <a:gd name="connsiteY15" fmla="*/ 5071 h 1651911"/>
                <a:gd name="connsiteX16" fmla="*/ 597591 w 972816"/>
                <a:gd name="connsiteY16" fmla="*/ 96511 h 1651911"/>
                <a:gd name="connsiteX17" fmla="*/ 512247 w 972816"/>
                <a:gd name="connsiteY17" fmla="*/ 248911 h 1651911"/>
                <a:gd name="connsiteX18" fmla="*/ 323271 w 972816"/>
                <a:gd name="connsiteY18" fmla="*/ 346447 h 1651911"/>
                <a:gd name="connsiteX19" fmla="*/ 176967 w 972816"/>
                <a:gd name="connsiteY19" fmla="*/ 334255 h 1651911"/>
                <a:gd name="connsiteX20" fmla="*/ 183 w 972816"/>
                <a:gd name="connsiteY20" fmla="*/ 224527 h 1651911"/>
                <a:gd name="connsiteX0" fmla="*/ 183 w 972298"/>
                <a:gd name="connsiteY0" fmla="*/ 224527 h 1651911"/>
                <a:gd name="connsiteX1" fmla="*/ 146487 w 972298"/>
                <a:gd name="connsiteY1" fmla="*/ 450079 h 1651911"/>
                <a:gd name="connsiteX2" fmla="*/ 298887 w 972298"/>
                <a:gd name="connsiteY2" fmla="*/ 712207 h 1651911"/>
                <a:gd name="connsiteX3" fmla="*/ 390327 w 972298"/>
                <a:gd name="connsiteY3" fmla="*/ 1041391 h 1651911"/>
                <a:gd name="connsiteX4" fmla="*/ 445191 w 972298"/>
                <a:gd name="connsiteY4" fmla="*/ 1352287 h 1651911"/>
                <a:gd name="connsiteX5" fmla="*/ 469575 w 972298"/>
                <a:gd name="connsiteY5" fmla="*/ 1547359 h 1651911"/>
                <a:gd name="connsiteX6" fmla="*/ 579303 w 972298"/>
                <a:gd name="connsiteY6" fmla="*/ 1644895 h 1651911"/>
                <a:gd name="connsiteX7" fmla="*/ 707319 w 972298"/>
                <a:gd name="connsiteY7" fmla="*/ 1626607 h 1651911"/>
                <a:gd name="connsiteX8" fmla="*/ 829239 w 972298"/>
                <a:gd name="connsiteY8" fmla="*/ 1486399 h 1651911"/>
                <a:gd name="connsiteX9" fmla="*/ 935792 w 972298"/>
                <a:gd name="connsiteY9" fmla="*/ 1406643 h 1651911"/>
                <a:gd name="connsiteX10" fmla="*/ 969447 w 972298"/>
                <a:gd name="connsiteY10" fmla="*/ 1297423 h 1651911"/>
                <a:gd name="connsiteX11" fmla="*/ 871911 w 972298"/>
                <a:gd name="connsiteY11" fmla="*/ 1108447 h 1651911"/>
                <a:gd name="connsiteX12" fmla="*/ 804855 w 972298"/>
                <a:gd name="connsiteY12" fmla="*/ 913375 h 1651911"/>
                <a:gd name="connsiteX13" fmla="*/ 756087 w 972298"/>
                <a:gd name="connsiteY13" fmla="*/ 529327 h 1651911"/>
                <a:gd name="connsiteX14" fmla="*/ 719511 w 972298"/>
                <a:gd name="connsiteY14" fmla="*/ 248911 h 1651911"/>
                <a:gd name="connsiteX15" fmla="*/ 591495 w 972298"/>
                <a:gd name="connsiteY15" fmla="*/ 5071 h 1651911"/>
                <a:gd name="connsiteX16" fmla="*/ 597591 w 972298"/>
                <a:gd name="connsiteY16" fmla="*/ 96511 h 1651911"/>
                <a:gd name="connsiteX17" fmla="*/ 512247 w 972298"/>
                <a:gd name="connsiteY17" fmla="*/ 248911 h 1651911"/>
                <a:gd name="connsiteX18" fmla="*/ 323271 w 972298"/>
                <a:gd name="connsiteY18" fmla="*/ 346447 h 1651911"/>
                <a:gd name="connsiteX19" fmla="*/ 176967 w 972298"/>
                <a:gd name="connsiteY19" fmla="*/ 334255 h 1651911"/>
                <a:gd name="connsiteX20" fmla="*/ 183 w 972298"/>
                <a:gd name="connsiteY20" fmla="*/ 224527 h 1651911"/>
                <a:gd name="connsiteX0" fmla="*/ 183 w 972298"/>
                <a:gd name="connsiteY0" fmla="*/ 224527 h 1651911"/>
                <a:gd name="connsiteX1" fmla="*/ 146487 w 972298"/>
                <a:gd name="connsiteY1" fmla="*/ 450079 h 1651911"/>
                <a:gd name="connsiteX2" fmla="*/ 298887 w 972298"/>
                <a:gd name="connsiteY2" fmla="*/ 712207 h 1651911"/>
                <a:gd name="connsiteX3" fmla="*/ 390327 w 972298"/>
                <a:gd name="connsiteY3" fmla="*/ 1041391 h 1651911"/>
                <a:gd name="connsiteX4" fmla="*/ 445191 w 972298"/>
                <a:gd name="connsiteY4" fmla="*/ 1352287 h 1651911"/>
                <a:gd name="connsiteX5" fmla="*/ 469575 w 972298"/>
                <a:gd name="connsiteY5" fmla="*/ 1547359 h 1651911"/>
                <a:gd name="connsiteX6" fmla="*/ 579303 w 972298"/>
                <a:gd name="connsiteY6" fmla="*/ 1644895 h 1651911"/>
                <a:gd name="connsiteX7" fmla="*/ 707319 w 972298"/>
                <a:gd name="connsiteY7" fmla="*/ 1626607 h 1651911"/>
                <a:gd name="connsiteX8" fmla="*/ 829239 w 972298"/>
                <a:gd name="connsiteY8" fmla="*/ 1486399 h 1651911"/>
                <a:gd name="connsiteX9" fmla="*/ 935792 w 972298"/>
                <a:gd name="connsiteY9" fmla="*/ 1406643 h 1651911"/>
                <a:gd name="connsiteX10" fmla="*/ 969447 w 972298"/>
                <a:gd name="connsiteY10" fmla="*/ 1297423 h 1651911"/>
                <a:gd name="connsiteX11" fmla="*/ 871911 w 972298"/>
                <a:gd name="connsiteY11" fmla="*/ 1108447 h 1651911"/>
                <a:gd name="connsiteX12" fmla="*/ 804855 w 972298"/>
                <a:gd name="connsiteY12" fmla="*/ 913375 h 1651911"/>
                <a:gd name="connsiteX13" fmla="*/ 756087 w 972298"/>
                <a:gd name="connsiteY13" fmla="*/ 529327 h 1651911"/>
                <a:gd name="connsiteX14" fmla="*/ 719511 w 972298"/>
                <a:gd name="connsiteY14" fmla="*/ 248911 h 1651911"/>
                <a:gd name="connsiteX15" fmla="*/ 591495 w 972298"/>
                <a:gd name="connsiteY15" fmla="*/ 5071 h 1651911"/>
                <a:gd name="connsiteX16" fmla="*/ 597591 w 972298"/>
                <a:gd name="connsiteY16" fmla="*/ 96511 h 1651911"/>
                <a:gd name="connsiteX17" fmla="*/ 512247 w 972298"/>
                <a:gd name="connsiteY17" fmla="*/ 248911 h 1651911"/>
                <a:gd name="connsiteX18" fmla="*/ 323271 w 972298"/>
                <a:gd name="connsiteY18" fmla="*/ 346447 h 1651911"/>
                <a:gd name="connsiteX19" fmla="*/ 176967 w 972298"/>
                <a:gd name="connsiteY19" fmla="*/ 334255 h 1651911"/>
                <a:gd name="connsiteX20" fmla="*/ 183 w 972298"/>
                <a:gd name="connsiteY20" fmla="*/ 224527 h 1651911"/>
                <a:gd name="connsiteX0" fmla="*/ 183 w 972298"/>
                <a:gd name="connsiteY0" fmla="*/ 224527 h 1651911"/>
                <a:gd name="connsiteX1" fmla="*/ 146487 w 972298"/>
                <a:gd name="connsiteY1" fmla="*/ 450079 h 1651911"/>
                <a:gd name="connsiteX2" fmla="*/ 298887 w 972298"/>
                <a:gd name="connsiteY2" fmla="*/ 712207 h 1651911"/>
                <a:gd name="connsiteX3" fmla="*/ 390327 w 972298"/>
                <a:gd name="connsiteY3" fmla="*/ 1041391 h 1651911"/>
                <a:gd name="connsiteX4" fmla="*/ 445191 w 972298"/>
                <a:gd name="connsiteY4" fmla="*/ 1352287 h 1651911"/>
                <a:gd name="connsiteX5" fmla="*/ 469575 w 972298"/>
                <a:gd name="connsiteY5" fmla="*/ 1547359 h 1651911"/>
                <a:gd name="connsiteX6" fmla="*/ 579303 w 972298"/>
                <a:gd name="connsiteY6" fmla="*/ 1644895 h 1651911"/>
                <a:gd name="connsiteX7" fmla="*/ 707319 w 972298"/>
                <a:gd name="connsiteY7" fmla="*/ 1626607 h 1651911"/>
                <a:gd name="connsiteX8" fmla="*/ 829239 w 972298"/>
                <a:gd name="connsiteY8" fmla="*/ 1486399 h 1651911"/>
                <a:gd name="connsiteX9" fmla="*/ 935792 w 972298"/>
                <a:gd name="connsiteY9" fmla="*/ 1406643 h 1651911"/>
                <a:gd name="connsiteX10" fmla="*/ 969447 w 972298"/>
                <a:gd name="connsiteY10" fmla="*/ 1297423 h 1651911"/>
                <a:gd name="connsiteX11" fmla="*/ 871911 w 972298"/>
                <a:gd name="connsiteY11" fmla="*/ 1108447 h 1651911"/>
                <a:gd name="connsiteX12" fmla="*/ 804855 w 972298"/>
                <a:gd name="connsiteY12" fmla="*/ 913375 h 1651911"/>
                <a:gd name="connsiteX13" fmla="*/ 756087 w 972298"/>
                <a:gd name="connsiteY13" fmla="*/ 529327 h 1651911"/>
                <a:gd name="connsiteX14" fmla="*/ 719511 w 972298"/>
                <a:gd name="connsiteY14" fmla="*/ 248911 h 1651911"/>
                <a:gd name="connsiteX15" fmla="*/ 591495 w 972298"/>
                <a:gd name="connsiteY15" fmla="*/ 5071 h 1651911"/>
                <a:gd name="connsiteX16" fmla="*/ 597591 w 972298"/>
                <a:gd name="connsiteY16" fmla="*/ 96511 h 1651911"/>
                <a:gd name="connsiteX17" fmla="*/ 512247 w 972298"/>
                <a:gd name="connsiteY17" fmla="*/ 248911 h 1651911"/>
                <a:gd name="connsiteX18" fmla="*/ 323271 w 972298"/>
                <a:gd name="connsiteY18" fmla="*/ 346447 h 1651911"/>
                <a:gd name="connsiteX19" fmla="*/ 176967 w 972298"/>
                <a:gd name="connsiteY19" fmla="*/ 334255 h 1651911"/>
                <a:gd name="connsiteX20" fmla="*/ 183 w 972298"/>
                <a:gd name="connsiteY20" fmla="*/ 224527 h 1651911"/>
                <a:gd name="connsiteX0" fmla="*/ 183 w 972298"/>
                <a:gd name="connsiteY0" fmla="*/ 224527 h 1651911"/>
                <a:gd name="connsiteX1" fmla="*/ 146487 w 972298"/>
                <a:gd name="connsiteY1" fmla="*/ 450079 h 1651911"/>
                <a:gd name="connsiteX2" fmla="*/ 298887 w 972298"/>
                <a:gd name="connsiteY2" fmla="*/ 712207 h 1651911"/>
                <a:gd name="connsiteX3" fmla="*/ 390327 w 972298"/>
                <a:gd name="connsiteY3" fmla="*/ 1041391 h 1651911"/>
                <a:gd name="connsiteX4" fmla="*/ 445191 w 972298"/>
                <a:gd name="connsiteY4" fmla="*/ 1352287 h 1651911"/>
                <a:gd name="connsiteX5" fmla="*/ 469575 w 972298"/>
                <a:gd name="connsiteY5" fmla="*/ 1547359 h 1651911"/>
                <a:gd name="connsiteX6" fmla="*/ 579303 w 972298"/>
                <a:gd name="connsiteY6" fmla="*/ 1644895 h 1651911"/>
                <a:gd name="connsiteX7" fmla="*/ 707319 w 972298"/>
                <a:gd name="connsiteY7" fmla="*/ 1626607 h 1651911"/>
                <a:gd name="connsiteX8" fmla="*/ 829239 w 972298"/>
                <a:gd name="connsiteY8" fmla="*/ 1486399 h 1651911"/>
                <a:gd name="connsiteX9" fmla="*/ 935792 w 972298"/>
                <a:gd name="connsiteY9" fmla="*/ 1406643 h 1651911"/>
                <a:gd name="connsiteX10" fmla="*/ 969447 w 972298"/>
                <a:gd name="connsiteY10" fmla="*/ 1297423 h 1651911"/>
                <a:gd name="connsiteX11" fmla="*/ 871911 w 972298"/>
                <a:gd name="connsiteY11" fmla="*/ 1108447 h 1651911"/>
                <a:gd name="connsiteX12" fmla="*/ 804855 w 972298"/>
                <a:gd name="connsiteY12" fmla="*/ 913375 h 1651911"/>
                <a:gd name="connsiteX13" fmla="*/ 756087 w 972298"/>
                <a:gd name="connsiteY13" fmla="*/ 529327 h 1651911"/>
                <a:gd name="connsiteX14" fmla="*/ 719511 w 972298"/>
                <a:gd name="connsiteY14" fmla="*/ 248911 h 1651911"/>
                <a:gd name="connsiteX15" fmla="*/ 591495 w 972298"/>
                <a:gd name="connsiteY15" fmla="*/ 5071 h 1651911"/>
                <a:gd name="connsiteX16" fmla="*/ 597591 w 972298"/>
                <a:gd name="connsiteY16" fmla="*/ 96511 h 1651911"/>
                <a:gd name="connsiteX17" fmla="*/ 512247 w 972298"/>
                <a:gd name="connsiteY17" fmla="*/ 248911 h 1651911"/>
                <a:gd name="connsiteX18" fmla="*/ 323271 w 972298"/>
                <a:gd name="connsiteY18" fmla="*/ 346447 h 1651911"/>
                <a:gd name="connsiteX19" fmla="*/ 176967 w 972298"/>
                <a:gd name="connsiteY19" fmla="*/ 334255 h 1651911"/>
                <a:gd name="connsiteX20" fmla="*/ 183 w 972298"/>
                <a:gd name="connsiteY20" fmla="*/ 224527 h 1651911"/>
                <a:gd name="connsiteX0" fmla="*/ 183 w 972388"/>
                <a:gd name="connsiteY0" fmla="*/ 224527 h 1651786"/>
                <a:gd name="connsiteX1" fmla="*/ 146487 w 972388"/>
                <a:gd name="connsiteY1" fmla="*/ 450079 h 1651786"/>
                <a:gd name="connsiteX2" fmla="*/ 298887 w 972388"/>
                <a:gd name="connsiteY2" fmla="*/ 712207 h 1651786"/>
                <a:gd name="connsiteX3" fmla="*/ 390327 w 972388"/>
                <a:gd name="connsiteY3" fmla="*/ 1041391 h 1651786"/>
                <a:gd name="connsiteX4" fmla="*/ 445191 w 972388"/>
                <a:gd name="connsiteY4" fmla="*/ 1352287 h 1651786"/>
                <a:gd name="connsiteX5" fmla="*/ 469575 w 972388"/>
                <a:gd name="connsiteY5" fmla="*/ 1547359 h 1651786"/>
                <a:gd name="connsiteX6" fmla="*/ 579303 w 972388"/>
                <a:gd name="connsiteY6" fmla="*/ 1644895 h 1651786"/>
                <a:gd name="connsiteX7" fmla="*/ 707319 w 972388"/>
                <a:gd name="connsiteY7" fmla="*/ 1626607 h 1651786"/>
                <a:gd name="connsiteX8" fmla="*/ 822889 w 972388"/>
                <a:gd name="connsiteY8" fmla="*/ 1489574 h 1651786"/>
                <a:gd name="connsiteX9" fmla="*/ 935792 w 972388"/>
                <a:gd name="connsiteY9" fmla="*/ 1406643 h 1651786"/>
                <a:gd name="connsiteX10" fmla="*/ 969447 w 972388"/>
                <a:gd name="connsiteY10" fmla="*/ 1297423 h 1651786"/>
                <a:gd name="connsiteX11" fmla="*/ 871911 w 972388"/>
                <a:gd name="connsiteY11" fmla="*/ 1108447 h 1651786"/>
                <a:gd name="connsiteX12" fmla="*/ 804855 w 972388"/>
                <a:gd name="connsiteY12" fmla="*/ 913375 h 1651786"/>
                <a:gd name="connsiteX13" fmla="*/ 756087 w 972388"/>
                <a:gd name="connsiteY13" fmla="*/ 529327 h 1651786"/>
                <a:gd name="connsiteX14" fmla="*/ 719511 w 972388"/>
                <a:gd name="connsiteY14" fmla="*/ 248911 h 1651786"/>
                <a:gd name="connsiteX15" fmla="*/ 591495 w 972388"/>
                <a:gd name="connsiteY15" fmla="*/ 5071 h 1651786"/>
                <a:gd name="connsiteX16" fmla="*/ 597591 w 972388"/>
                <a:gd name="connsiteY16" fmla="*/ 96511 h 1651786"/>
                <a:gd name="connsiteX17" fmla="*/ 512247 w 972388"/>
                <a:gd name="connsiteY17" fmla="*/ 248911 h 1651786"/>
                <a:gd name="connsiteX18" fmla="*/ 323271 w 972388"/>
                <a:gd name="connsiteY18" fmla="*/ 346447 h 1651786"/>
                <a:gd name="connsiteX19" fmla="*/ 176967 w 972388"/>
                <a:gd name="connsiteY19" fmla="*/ 334255 h 1651786"/>
                <a:gd name="connsiteX20" fmla="*/ 183 w 972388"/>
                <a:gd name="connsiteY20" fmla="*/ 224527 h 1651786"/>
                <a:gd name="connsiteX0" fmla="*/ 183 w 969488"/>
                <a:gd name="connsiteY0" fmla="*/ 224527 h 1651786"/>
                <a:gd name="connsiteX1" fmla="*/ 146487 w 969488"/>
                <a:gd name="connsiteY1" fmla="*/ 450079 h 1651786"/>
                <a:gd name="connsiteX2" fmla="*/ 298887 w 969488"/>
                <a:gd name="connsiteY2" fmla="*/ 712207 h 1651786"/>
                <a:gd name="connsiteX3" fmla="*/ 390327 w 969488"/>
                <a:gd name="connsiteY3" fmla="*/ 1041391 h 1651786"/>
                <a:gd name="connsiteX4" fmla="*/ 445191 w 969488"/>
                <a:gd name="connsiteY4" fmla="*/ 1352287 h 1651786"/>
                <a:gd name="connsiteX5" fmla="*/ 469575 w 969488"/>
                <a:gd name="connsiteY5" fmla="*/ 1547359 h 1651786"/>
                <a:gd name="connsiteX6" fmla="*/ 579303 w 969488"/>
                <a:gd name="connsiteY6" fmla="*/ 1644895 h 1651786"/>
                <a:gd name="connsiteX7" fmla="*/ 707319 w 969488"/>
                <a:gd name="connsiteY7" fmla="*/ 1626607 h 1651786"/>
                <a:gd name="connsiteX8" fmla="*/ 822889 w 969488"/>
                <a:gd name="connsiteY8" fmla="*/ 1489574 h 1651786"/>
                <a:gd name="connsiteX9" fmla="*/ 935792 w 969488"/>
                <a:gd name="connsiteY9" fmla="*/ 1406643 h 1651786"/>
                <a:gd name="connsiteX10" fmla="*/ 966272 w 969488"/>
                <a:gd name="connsiteY10" fmla="*/ 1281548 h 1651786"/>
                <a:gd name="connsiteX11" fmla="*/ 871911 w 969488"/>
                <a:gd name="connsiteY11" fmla="*/ 1108447 h 1651786"/>
                <a:gd name="connsiteX12" fmla="*/ 804855 w 969488"/>
                <a:gd name="connsiteY12" fmla="*/ 913375 h 1651786"/>
                <a:gd name="connsiteX13" fmla="*/ 756087 w 969488"/>
                <a:gd name="connsiteY13" fmla="*/ 529327 h 1651786"/>
                <a:gd name="connsiteX14" fmla="*/ 719511 w 969488"/>
                <a:gd name="connsiteY14" fmla="*/ 248911 h 1651786"/>
                <a:gd name="connsiteX15" fmla="*/ 591495 w 969488"/>
                <a:gd name="connsiteY15" fmla="*/ 5071 h 1651786"/>
                <a:gd name="connsiteX16" fmla="*/ 597591 w 969488"/>
                <a:gd name="connsiteY16" fmla="*/ 96511 h 1651786"/>
                <a:gd name="connsiteX17" fmla="*/ 512247 w 969488"/>
                <a:gd name="connsiteY17" fmla="*/ 248911 h 1651786"/>
                <a:gd name="connsiteX18" fmla="*/ 323271 w 969488"/>
                <a:gd name="connsiteY18" fmla="*/ 346447 h 1651786"/>
                <a:gd name="connsiteX19" fmla="*/ 176967 w 969488"/>
                <a:gd name="connsiteY19" fmla="*/ 334255 h 1651786"/>
                <a:gd name="connsiteX20" fmla="*/ 183 w 969488"/>
                <a:gd name="connsiteY20" fmla="*/ 224527 h 1651786"/>
                <a:gd name="connsiteX0" fmla="*/ 183 w 969488"/>
                <a:gd name="connsiteY0" fmla="*/ 224527 h 1651786"/>
                <a:gd name="connsiteX1" fmla="*/ 146487 w 969488"/>
                <a:gd name="connsiteY1" fmla="*/ 450079 h 1651786"/>
                <a:gd name="connsiteX2" fmla="*/ 298887 w 969488"/>
                <a:gd name="connsiteY2" fmla="*/ 712207 h 1651786"/>
                <a:gd name="connsiteX3" fmla="*/ 390327 w 969488"/>
                <a:gd name="connsiteY3" fmla="*/ 1041391 h 1651786"/>
                <a:gd name="connsiteX4" fmla="*/ 445191 w 969488"/>
                <a:gd name="connsiteY4" fmla="*/ 1352287 h 1651786"/>
                <a:gd name="connsiteX5" fmla="*/ 469575 w 969488"/>
                <a:gd name="connsiteY5" fmla="*/ 1547359 h 1651786"/>
                <a:gd name="connsiteX6" fmla="*/ 579303 w 969488"/>
                <a:gd name="connsiteY6" fmla="*/ 1644895 h 1651786"/>
                <a:gd name="connsiteX7" fmla="*/ 707319 w 969488"/>
                <a:gd name="connsiteY7" fmla="*/ 1626607 h 1651786"/>
                <a:gd name="connsiteX8" fmla="*/ 822889 w 969488"/>
                <a:gd name="connsiteY8" fmla="*/ 1489574 h 1651786"/>
                <a:gd name="connsiteX9" fmla="*/ 935792 w 969488"/>
                <a:gd name="connsiteY9" fmla="*/ 1406643 h 1651786"/>
                <a:gd name="connsiteX10" fmla="*/ 966272 w 969488"/>
                <a:gd name="connsiteY10" fmla="*/ 1281548 h 1651786"/>
                <a:gd name="connsiteX11" fmla="*/ 871911 w 969488"/>
                <a:gd name="connsiteY11" fmla="*/ 1108447 h 1651786"/>
                <a:gd name="connsiteX12" fmla="*/ 804855 w 969488"/>
                <a:gd name="connsiteY12" fmla="*/ 913375 h 1651786"/>
                <a:gd name="connsiteX13" fmla="*/ 756087 w 969488"/>
                <a:gd name="connsiteY13" fmla="*/ 529327 h 1651786"/>
                <a:gd name="connsiteX14" fmla="*/ 719511 w 969488"/>
                <a:gd name="connsiteY14" fmla="*/ 248911 h 1651786"/>
                <a:gd name="connsiteX15" fmla="*/ 591495 w 969488"/>
                <a:gd name="connsiteY15" fmla="*/ 5071 h 1651786"/>
                <a:gd name="connsiteX16" fmla="*/ 597591 w 969488"/>
                <a:gd name="connsiteY16" fmla="*/ 96511 h 1651786"/>
                <a:gd name="connsiteX17" fmla="*/ 512247 w 969488"/>
                <a:gd name="connsiteY17" fmla="*/ 248911 h 1651786"/>
                <a:gd name="connsiteX18" fmla="*/ 323271 w 969488"/>
                <a:gd name="connsiteY18" fmla="*/ 346447 h 1651786"/>
                <a:gd name="connsiteX19" fmla="*/ 176967 w 969488"/>
                <a:gd name="connsiteY19" fmla="*/ 334255 h 1651786"/>
                <a:gd name="connsiteX20" fmla="*/ 183 w 969488"/>
                <a:gd name="connsiteY20" fmla="*/ 224527 h 1651786"/>
                <a:gd name="connsiteX0" fmla="*/ 183 w 969488"/>
                <a:gd name="connsiteY0" fmla="*/ 224527 h 1651786"/>
                <a:gd name="connsiteX1" fmla="*/ 146487 w 969488"/>
                <a:gd name="connsiteY1" fmla="*/ 450079 h 1651786"/>
                <a:gd name="connsiteX2" fmla="*/ 298887 w 969488"/>
                <a:gd name="connsiteY2" fmla="*/ 712207 h 1651786"/>
                <a:gd name="connsiteX3" fmla="*/ 390327 w 969488"/>
                <a:gd name="connsiteY3" fmla="*/ 1041391 h 1651786"/>
                <a:gd name="connsiteX4" fmla="*/ 445191 w 969488"/>
                <a:gd name="connsiteY4" fmla="*/ 1352287 h 1651786"/>
                <a:gd name="connsiteX5" fmla="*/ 469575 w 969488"/>
                <a:gd name="connsiteY5" fmla="*/ 1547359 h 1651786"/>
                <a:gd name="connsiteX6" fmla="*/ 579303 w 969488"/>
                <a:gd name="connsiteY6" fmla="*/ 1644895 h 1651786"/>
                <a:gd name="connsiteX7" fmla="*/ 707319 w 969488"/>
                <a:gd name="connsiteY7" fmla="*/ 1626607 h 1651786"/>
                <a:gd name="connsiteX8" fmla="*/ 822889 w 969488"/>
                <a:gd name="connsiteY8" fmla="*/ 1489574 h 1651786"/>
                <a:gd name="connsiteX9" fmla="*/ 935792 w 969488"/>
                <a:gd name="connsiteY9" fmla="*/ 1406643 h 1651786"/>
                <a:gd name="connsiteX10" fmla="*/ 966272 w 969488"/>
                <a:gd name="connsiteY10" fmla="*/ 1281548 h 1651786"/>
                <a:gd name="connsiteX11" fmla="*/ 871911 w 969488"/>
                <a:gd name="connsiteY11" fmla="*/ 1108447 h 1651786"/>
                <a:gd name="connsiteX12" fmla="*/ 808030 w 969488"/>
                <a:gd name="connsiteY12" fmla="*/ 916550 h 1651786"/>
                <a:gd name="connsiteX13" fmla="*/ 756087 w 969488"/>
                <a:gd name="connsiteY13" fmla="*/ 529327 h 1651786"/>
                <a:gd name="connsiteX14" fmla="*/ 719511 w 969488"/>
                <a:gd name="connsiteY14" fmla="*/ 248911 h 1651786"/>
                <a:gd name="connsiteX15" fmla="*/ 591495 w 969488"/>
                <a:gd name="connsiteY15" fmla="*/ 5071 h 1651786"/>
                <a:gd name="connsiteX16" fmla="*/ 597591 w 969488"/>
                <a:gd name="connsiteY16" fmla="*/ 96511 h 1651786"/>
                <a:gd name="connsiteX17" fmla="*/ 512247 w 969488"/>
                <a:gd name="connsiteY17" fmla="*/ 248911 h 1651786"/>
                <a:gd name="connsiteX18" fmla="*/ 323271 w 969488"/>
                <a:gd name="connsiteY18" fmla="*/ 346447 h 1651786"/>
                <a:gd name="connsiteX19" fmla="*/ 176967 w 969488"/>
                <a:gd name="connsiteY19" fmla="*/ 334255 h 1651786"/>
                <a:gd name="connsiteX20" fmla="*/ 183 w 969488"/>
                <a:gd name="connsiteY20" fmla="*/ 224527 h 1651786"/>
                <a:gd name="connsiteX0" fmla="*/ 182 w 969487"/>
                <a:gd name="connsiteY0" fmla="*/ 224527 h 1651786"/>
                <a:gd name="connsiteX1" fmla="*/ 146486 w 969487"/>
                <a:gd name="connsiteY1" fmla="*/ 450079 h 1651786"/>
                <a:gd name="connsiteX2" fmla="*/ 292536 w 969487"/>
                <a:gd name="connsiteY2" fmla="*/ 718557 h 1651786"/>
                <a:gd name="connsiteX3" fmla="*/ 390326 w 969487"/>
                <a:gd name="connsiteY3" fmla="*/ 1041391 h 1651786"/>
                <a:gd name="connsiteX4" fmla="*/ 445190 w 969487"/>
                <a:gd name="connsiteY4" fmla="*/ 1352287 h 1651786"/>
                <a:gd name="connsiteX5" fmla="*/ 469574 w 969487"/>
                <a:gd name="connsiteY5" fmla="*/ 1547359 h 1651786"/>
                <a:gd name="connsiteX6" fmla="*/ 579302 w 969487"/>
                <a:gd name="connsiteY6" fmla="*/ 1644895 h 1651786"/>
                <a:gd name="connsiteX7" fmla="*/ 707318 w 969487"/>
                <a:gd name="connsiteY7" fmla="*/ 1626607 h 1651786"/>
                <a:gd name="connsiteX8" fmla="*/ 822888 w 969487"/>
                <a:gd name="connsiteY8" fmla="*/ 1489574 h 1651786"/>
                <a:gd name="connsiteX9" fmla="*/ 935791 w 969487"/>
                <a:gd name="connsiteY9" fmla="*/ 1406643 h 1651786"/>
                <a:gd name="connsiteX10" fmla="*/ 966271 w 969487"/>
                <a:gd name="connsiteY10" fmla="*/ 1281548 h 1651786"/>
                <a:gd name="connsiteX11" fmla="*/ 871910 w 969487"/>
                <a:gd name="connsiteY11" fmla="*/ 1108447 h 1651786"/>
                <a:gd name="connsiteX12" fmla="*/ 808029 w 969487"/>
                <a:gd name="connsiteY12" fmla="*/ 916550 h 1651786"/>
                <a:gd name="connsiteX13" fmla="*/ 756086 w 969487"/>
                <a:gd name="connsiteY13" fmla="*/ 529327 h 1651786"/>
                <a:gd name="connsiteX14" fmla="*/ 719510 w 969487"/>
                <a:gd name="connsiteY14" fmla="*/ 248911 h 1651786"/>
                <a:gd name="connsiteX15" fmla="*/ 591494 w 969487"/>
                <a:gd name="connsiteY15" fmla="*/ 5071 h 1651786"/>
                <a:gd name="connsiteX16" fmla="*/ 597590 w 969487"/>
                <a:gd name="connsiteY16" fmla="*/ 96511 h 1651786"/>
                <a:gd name="connsiteX17" fmla="*/ 512246 w 969487"/>
                <a:gd name="connsiteY17" fmla="*/ 248911 h 1651786"/>
                <a:gd name="connsiteX18" fmla="*/ 323270 w 969487"/>
                <a:gd name="connsiteY18" fmla="*/ 346447 h 1651786"/>
                <a:gd name="connsiteX19" fmla="*/ 176966 w 969487"/>
                <a:gd name="connsiteY19" fmla="*/ 334255 h 1651786"/>
                <a:gd name="connsiteX20" fmla="*/ 182 w 969487"/>
                <a:gd name="connsiteY20" fmla="*/ 224527 h 1651786"/>
                <a:gd name="connsiteX0" fmla="*/ 277 w 969582"/>
                <a:gd name="connsiteY0" fmla="*/ 224527 h 1651786"/>
                <a:gd name="connsiteX1" fmla="*/ 140231 w 969582"/>
                <a:gd name="connsiteY1" fmla="*/ 453254 h 1651786"/>
                <a:gd name="connsiteX2" fmla="*/ 292631 w 969582"/>
                <a:gd name="connsiteY2" fmla="*/ 718557 h 1651786"/>
                <a:gd name="connsiteX3" fmla="*/ 390421 w 969582"/>
                <a:gd name="connsiteY3" fmla="*/ 1041391 h 1651786"/>
                <a:gd name="connsiteX4" fmla="*/ 445285 w 969582"/>
                <a:gd name="connsiteY4" fmla="*/ 1352287 h 1651786"/>
                <a:gd name="connsiteX5" fmla="*/ 469669 w 969582"/>
                <a:gd name="connsiteY5" fmla="*/ 1547359 h 1651786"/>
                <a:gd name="connsiteX6" fmla="*/ 579397 w 969582"/>
                <a:gd name="connsiteY6" fmla="*/ 1644895 h 1651786"/>
                <a:gd name="connsiteX7" fmla="*/ 707413 w 969582"/>
                <a:gd name="connsiteY7" fmla="*/ 1626607 h 1651786"/>
                <a:gd name="connsiteX8" fmla="*/ 822983 w 969582"/>
                <a:gd name="connsiteY8" fmla="*/ 1489574 h 1651786"/>
                <a:gd name="connsiteX9" fmla="*/ 935886 w 969582"/>
                <a:gd name="connsiteY9" fmla="*/ 1406643 h 1651786"/>
                <a:gd name="connsiteX10" fmla="*/ 966366 w 969582"/>
                <a:gd name="connsiteY10" fmla="*/ 1281548 h 1651786"/>
                <a:gd name="connsiteX11" fmla="*/ 872005 w 969582"/>
                <a:gd name="connsiteY11" fmla="*/ 1108447 h 1651786"/>
                <a:gd name="connsiteX12" fmla="*/ 808124 w 969582"/>
                <a:gd name="connsiteY12" fmla="*/ 916550 h 1651786"/>
                <a:gd name="connsiteX13" fmla="*/ 756181 w 969582"/>
                <a:gd name="connsiteY13" fmla="*/ 529327 h 1651786"/>
                <a:gd name="connsiteX14" fmla="*/ 719605 w 969582"/>
                <a:gd name="connsiteY14" fmla="*/ 248911 h 1651786"/>
                <a:gd name="connsiteX15" fmla="*/ 591589 w 969582"/>
                <a:gd name="connsiteY15" fmla="*/ 5071 h 1651786"/>
                <a:gd name="connsiteX16" fmla="*/ 597685 w 969582"/>
                <a:gd name="connsiteY16" fmla="*/ 96511 h 1651786"/>
                <a:gd name="connsiteX17" fmla="*/ 512341 w 969582"/>
                <a:gd name="connsiteY17" fmla="*/ 248911 h 1651786"/>
                <a:gd name="connsiteX18" fmla="*/ 323365 w 969582"/>
                <a:gd name="connsiteY18" fmla="*/ 346447 h 1651786"/>
                <a:gd name="connsiteX19" fmla="*/ 177061 w 969582"/>
                <a:gd name="connsiteY19" fmla="*/ 334255 h 1651786"/>
                <a:gd name="connsiteX20" fmla="*/ 277 w 969582"/>
                <a:gd name="connsiteY20" fmla="*/ 224527 h 1651786"/>
                <a:gd name="connsiteX0" fmla="*/ 13902 w 983207"/>
                <a:gd name="connsiteY0" fmla="*/ 224527 h 1651786"/>
                <a:gd name="connsiteX1" fmla="*/ 153856 w 983207"/>
                <a:gd name="connsiteY1" fmla="*/ 453254 h 1651786"/>
                <a:gd name="connsiteX2" fmla="*/ 306256 w 983207"/>
                <a:gd name="connsiteY2" fmla="*/ 718557 h 1651786"/>
                <a:gd name="connsiteX3" fmla="*/ 404046 w 983207"/>
                <a:gd name="connsiteY3" fmla="*/ 1041391 h 1651786"/>
                <a:gd name="connsiteX4" fmla="*/ 458910 w 983207"/>
                <a:gd name="connsiteY4" fmla="*/ 1352287 h 1651786"/>
                <a:gd name="connsiteX5" fmla="*/ 483294 w 983207"/>
                <a:gd name="connsiteY5" fmla="*/ 1547359 h 1651786"/>
                <a:gd name="connsiteX6" fmla="*/ 593022 w 983207"/>
                <a:gd name="connsiteY6" fmla="*/ 1644895 h 1651786"/>
                <a:gd name="connsiteX7" fmla="*/ 721038 w 983207"/>
                <a:gd name="connsiteY7" fmla="*/ 1626607 h 1651786"/>
                <a:gd name="connsiteX8" fmla="*/ 836608 w 983207"/>
                <a:gd name="connsiteY8" fmla="*/ 1489574 h 1651786"/>
                <a:gd name="connsiteX9" fmla="*/ 949511 w 983207"/>
                <a:gd name="connsiteY9" fmla="*/ 1406643 h 1651786"/>
                <a:gd name="connsiteX10" fmla="*/ 979991 w 983207"/>
                <a:gd name="connsiteY10" fmla="*/ 1281548 h 1651786"/>
                <a:gd name="connsiteX11" fmla="*/ 885630 w 983207"/>
                <a:gd name="connsiteY11" fmla="*/ 1108447 h 1651786"/>
                <a:gd name="connsiteX12" fmla="*/ 821749 w 983207"/>
                <a:gd name="connsiteY12" fmla="*/ 916550 h 1651786"/>
                <a:gd name="connsiteX13" fmla="*/ 769806 w 983207"/>
                <a:gd name="connsiteY13" fmla="*/ 529327 h 1651786"/>
                <a:gd name="connsiteX14" fmla="*/ 733230 w 983207"/>
                <a:gd name="connsiteY14" fmla="*/ 248911 h 1651786"/>
                <a:gd name="connsiteX15" fmla="*/ 605214 w 983207"/>
                <a:gd name="connsiteY15" fmla="*/ 5071 h 1651786"/>
                <a:gd name="connsiteX16" fmla="*/ 611310 w 983207"/>
                <a:gd name="connsiteY16" fmla="*/ 96511 h 1651786"/>
                <a:gd name="connsiteX17" fmla="*/ 525966 w 983207"/>
                <a:gd name="connsiteY17" fmla="*/ 248911 h 1651786"/>
                <a:gd name="connsiteX18" fmla="*/ 336990 w 983207"/>
                <a:gd name="connsiteY18" fmla="*/ 346447 h 1651786"/>
                <a:gd name="connsiteX19" fmla="*/ 190686 w 983207"/>
                <a:gd name="connsiteY19" fmla="*/ 334255 h 1651786"/>
                <a:gd name="connsiteX20" fmla="*/ 13902 w 983207"/>
                <a:gd name="connsiteY20" fmla="*/ 224527 h 1651786"/>
                <a:gd name="connsiteX0" fmla="*/ 13902 w 983207"/>
                <a:gd name="connsiteY0" fmla="*/ 224527 h 1651786"/>
                <a:gd name="connsiteX1" fmla="*/ 153856 w 983207"/>
                <a:gd name="connsiteY1" fmla="*/ 453254 h 1651786"/>
                <a:gd name="connsiteX2" fmla="*/ 306256 w 983207"/>
                <a:gd name="connsiteY2" fmla="*/ 718557 h 1651786"/>
                <a:gd name="connsiteX3" fmla="*/ 404046 w 983207"/>
                <a:gd name="connsiteY3" fmla="*/ 1041391 h 1651786"/>
                <a:gd name="connsiteX4" fmla="*/ 458910 w 983207"/>
                <a:gd name="connsiteY4" fmla="*/ 1352287 h 1651786"/>
                <a:gd name="connsiteX5" fmla="*/ 483294 w 983207"/>
                <a:gd name="connsiteY5" fmla="*/ 1547359 h 1651786"/>
                <a:gd name="connsiteX6" fmla="*/ 593022 w 983207"/>
                <a:gd name="connsiteY6" fmla="*/ 1644895 h 1651786"/>
                <a:gd name="connsiteX7" fmla="*/ 721038 w 983207"/>
                <a:gd name="connsiteY7" fmla="*/ 1626607 h 1651786"/>
                <a:gd name="connsiteX8" fmla="*/ 836608 w 983207"/>
                <a:gd name="connsiteY8" fmla="*/ 1489574 h 1651786"/>
                <a:gd name="connsiteX9" fmla="*/ 949511 w 983207"/>
                <a:gd name="connsiteY9" fmla="*/ 1406643 h 1651786"/>
                <a:gd name="connsiteX10" fmla="*/ 979991 w 983207"/>
                <a:gd name="connsiteY10" fmla="*/ 1281548 h 1651786"/>
                <a:gd name="connsiteX11" fmla="*/ 885630 w 983207"/>
                <a:gd name="connsiteY11" fmla="*/ 1108447 h 1651786"/>
                <a:gd name="connsiteX12" fmla="*/ 821749 w 983207"/>
                <a:gd name="connsiteY12" fmla="*/ 916550 h 1651786"/>
                <a:gd name="connsiteX13" fmla="*/ 769806 w 983207"/>
                <a:gd name="connsiteY13" fmla="*/ 529327 h 1651786"/>
                <a:gd name="connsiteX14" fmla="*/ 733230 w 983207"/>
                <a:gd name="connsiteY14" fmla="*/ 248911 h 1651786"/>
                <a:gd name="connsiteX15" fmla="*/ 605214 w 983207"/>
                <a:gd name="connsiteY15" fmla="*/ 5071 h 1651786"/>
                <a:gd name="connsiteX16" fmla="*/ 611310 w 983207"/>
                <a:gd name="connsiteY16" fmla="*/ 96511 h 1651786"/>
                <a:gd name="connsiteX17" fmla="*/ 525966 w 983207"/>
                <a:gd name="connsiteY17" fmla="*/ 248911 h 1651786"/>
                <a:gd name="connsiteX18" fmla="*/ 336990 w 983207"/>
                <a:gd name="connsiteY18" fmla="*/ 346447 h 1651786"/>
                <a:gd name="connsiteX19" fmla="*/ 190686 w 983207"/>
                <a:gd name="connsiteY19" fmla="*/ 334255 h 1651786"/>
                <a:gd name="connsiteX20" fmla="*/ 13902 w 983207"/>
                <a:gd name="connsiteY20" fmla="*/ 224527 h 1651786"/>
                <a:gd name="connsiteX0" fmla="*/ 0 w 969305"/>
                <a:gd name="connsiteY0" fmla="*/ 224527 h 1651786"/>
                <a:gd name="connsiteX1" fmla="*/ 139954 w 969305"/>
                <a:gd name="connsiteY1" fmla="*/ 453254 h 1651786"/>
                <a:gd name="connsiteX2" fmla="*/ 292354 w 969305"/>
                <a:gd name="connsiteY2" fmla="*/ 718557 h 1651786"/>
                <a:gd name="connsiteX3" fmla="*/ 390144 w 969305"/>
                <a:gd name="connsiteY3" fmla="*/ 1041391 h 1651786"/>
                <a:gd name="connsiteX4" fmla="*/ 445008 w 969305"/>
                <a:gd name="connsiteY4" fmla="*/ 1352287 h 1651786"/>
                <a:gd name="connsiteX5" fmla="*/ 469392 w 969305"/>
                <a:gd name="connsiteY5" fmla="*/ 1547359 h 1651786"/>
                <a:gd name="connsiteX6" fmla="*/ 579120 w 969305"/>
                <a:gd name="connsiteY6" fmla="*/ 1644895 h 1651786"/>
                <a:gd name="connsiteX7" fmla="*/ 707136 w 969305"/>
                <a:gd name="connsiteY7" fmla="*/ 1626607 h 1651786"/>
                <a:gd name="connsiteX8" fmla="*/ 822706 w 969305"/>
                <a:gd name="connsiteY8" fmla="*/ 1489574 h 1651786"/>
                <a:gd name="connsiteX9" fmla="*/ 935609 w 969305"/>
                <a:gd name="connsiteY9" fmla="*/ 1406643 h 1651786"/>
                <a:gd name="connsiteX10" fmla="*/ 966089 w 969305"/>
                <a:gd name="connsiteY10" fmla="*/ 1281548 h 1651786"/>
                <a:gd name="connsiteX11" fmla="*/ 871728 w 969305"/>
                <a:gd name="connsiteY11" fmla="*/ 1108447 h 1651786"/>
                <a:gd name="connsiteX12" fmla="*/ 807847 w 969305"/>
                <a:gd name="connsiteY12" fmla="*/ 916550 h 1651786"/>
                <a:gd name="connsiteX13" fmla="*/ 755904 w 969305"/>
                <a:gd name="connsiteY13" fmla="*/ 529327 h 1651786"/>
                <a:gd name="connsiteX14" fmla="*/ 719328 w 969305"/>
                <a:gd name="connsiteY14" fmla="*/ 248911 h 1651786"/>
                <a:gd name="connsiteX15" fmla="*/ 591312 w 969305"/>
                <a:gd name="connsiteY15" fmla="*/ 5071 h 1651786"/>
                <a:gd name="connsiteX16" fmla="*/ 597408 w 969305"/>
                <a:gd name="connsiteY16" fmla="*/ 96511 h 1651786"/>
                <a:gd name="connsiteX17" fmla="*/ 512064 w 969305"/>
                <a:gd name="connsiteY17" fmla="*/ 248911 h 1651786"/>
                <a:gd name="connsiteX18" fmla="*/ 323088 w 969305"/>
                <a:gd name="connsiteY18" fmla="*/ 346447 h 1651786"/>
                <a:gd name="connsiteX19" fmla="*/ 176784 w 969305"/>
                <a:gd name="connsiteY19" fmla="*/ 334255 h 1651786"/>
                <a:gd name="connsiteX20" fmla="*/ 0 w 969305"/>
                <a:gd name="connsiteY20" fmla="*/ 224527 h 1651786"/>
                <a:gd name="connsiteX0" fmla="*/ 0 w 969305"/>
                <a:gd name="connsiteY0" fmla="*/ 224527 h 1651786"/>
                <a:gd name="connsiteX1" fmla="*/ 139954 w 969305"/>
                <a:gd name="connsiteY1" fmla="*/ 453254 h 1651786"/>
                <a:gd name="connsiteX2" fmla="*/ 292354 w 969305"/>
                <a:gd name="connsiteY2" fmla="*/ 718557 h 1651786"/>
                <a:gd name="connsiteX3" fmla="*/ 390144 w 969305"/>
                <a:gd name="connsiteY3" fmla="*/ 1041391 h 1651786"/>
                <a:gd name="connsiteX4" fmla="*/ 445008 w 969305"/>
                <a:gd name="connsiteY4" fmla="*/ 1352287 h 1651786"/>
                <a:gd name="connsiteX5" fmla="*/ 469392 w 969305"/>
                <a:gd name="connsiteY5" fmla="*/ 1547359 h 1651786"/>
                <a:gd name="connsiteX6" fmla="*/ 579120 w 969305"/>
                <a:gd name="connsiteY6" fmla="*/ 1644895 h 1651786"/>
                <a:gd name="connsiteX7" fmla="*/ 707136 w 969305"/>
                <a:gd name="connsiteY7" fmla="*/ 1626607 h 1651786"/>
                <a:gd name="connsiteX8" fmla="*/ 822706 w 969305"/>
                <a:gd name="connsiteY8" fmla="*/ 1489574 h 1651786"/>
                <a:gd name="connsiteX9" fmla="*/ 935609 w 969305"/>
                <a:gd name="connsiteY9" fmla="*/ 1406643 h 1651786"/>
                <a:gd name="connsiteX10" fmla="*/ 966089 w 969305"/>
                <a:gd name="connsiteY10" fmla="*/ 1281548 h 1651786"/>
                <a:gd name="connsiteX11" fmla="*/ 871728 w 969305"/>
                <a:gd name="connsiteY11" fmla="*/ 1108447 h 1651786"/>
                <a:gd name="connsiteX12" fmla="*/ 807847 w 969305"/>
                <a:gd name="connsiteY12" fmla="*/ 916550 h 1651786"/>
                <a:gd name="connsiteX13" fmla="*/ 755904 w 969305"/>
                <a:gd name="connsiteY13" fmla="*/ 529327 h 1651786"/>
                <a:gd name="connsiteX14" fmla="*/ 719328 w 969305"/>
                <a:gd name="connsiteY14" fmla="*/ 248911 h 1651786"/>
                <a:gd name="connsiteX15" fmla="*/ 591312 w 969305"/>
                <a:gd name="connsiteY15" fmla="*/ 5071 h 1651786"/>
                <a:gd name="connsiteX16" fmla="*/ 597408 w 969305"/>
                <a:gd name="connsiteY16" fmla="*/ 96511 h 1651786"/>
                <a:gd name="connsiteX17" fmla="*/ 512064 w 969305"/>
                <a:gd name="connsiteY17" fmla="*/ 248911 h 1651786"/>
                <a:gd name="connsiteX18" fmla="*/ 323088 w 969305"/>
                <a:gd name="connsiteY18" fmla="*/ 346447 h 1651786"/>
                <a:gd name="connsiteX19" fmla="*/ 176784 w 969305"/>
                <a:gd name="connsiteY19" fmla="*/ 334255 h 1651786"/>
                <a:gd name="connsiteX20" fmla="*/ 0 w 969305"/>
                <a:gd name="connsiteY20" fmla="*/ 224527 h 1651786"/>
                <a:gd name="connsiteX0" fmla="*/ 0 w 985180"/>
                <a:gd name="connsiteY0" fmla="*/ 199127 h 1651786"/>
                <a:gd name="connsiteX1" fmla="*/ 155829 w 985180"/>
                <a:gd name="connsiteY1" fmla="*/ 453254 h 1651786"/>
                <a:gd name="connsiteX2" fmla="*/ 308229 w 985180"/>
                <a:gd name="connsiteY2" fmla="*/ 718557 h 1651786"/>
                <a:gd name="connsiteX3" fmla="*/ 406019 w 985180"/>
                <a:gd name="connsiteY3" fmla="*/ 1041391 h 1651786"/>
                <a:gd name="connsiteX4" fmla="*/ 460883 w 985180"/>
                <a:gd name="connsiteY4" fmla="*/ 1352287 h 1651786"/>
                <a:gd name="connsiteX5" fmla="*/ 485267 w 985180"/>
                <a:gd name="connsiteY5" fmla="*/ 1547359 h 1651786"/>
                <a:gd name="connsiteX6" fmla="*/ 594995 w 985180"/>
                <a:gd name="connsiteY6" fmla="*/ 1644895 h 1651786"/>
                <a:gd name="connsiteX7" fmla="*/ 723011 w 985180"/>
                <a:gd name="connsiteY7" fmla="*/ 1626607 h 1651786"/>
                <a:gd name="connsiteX8" fmla="*/ 838581 w 985180"/>
                <a:gd name="connsiteY8" fmla="*/ 1489574 h 1651786"/>
                <a:gd name="connsiteX9" fmla="*/ 951484 w 985180"/>
                <a:gd name="connsiteY9" fmla="*/ 1406643 h 1651786"/>
                <a:gd name="connsiteX10" fmla="*/ 981964 w 985180"/>
                <a:gd name="connsiteY10" fmla="*/ 1281548 h 1651786"/>
                <a:gd name="connsiteX11" fmla="*/ 887603 w 985180"/>
                <a:gd name="connsiteY11" fmla="*/ 1108447 h 1651786"/>
                <a:gd name="connsiteX12" fmla="*/ 823722 w 985180"/>
                <a:gd name="connsiteY12" fmla="*/ 916550 h 1651786"/>
                <a:gd name="connsiteX13" fmla="*/ 771779 w 985180"/>
                <a:gd name="connsiteY13" fmla="*/ 529327 h 1651786"/>
                <a:gd name="connsiteX14" fmla="*/ 735203 w 985180"/>
                <a:gd name="connsiteY14" fmla="*/ 248911 h 1651786"/>
                <a:gd name="connsiteX15" fmla="*/ 607187 w 985180"/>
                <a:gd name="connsiteY15" fmla="*/ 5071 h 1651786"/>
                <a:gd name="connsiteX16" fmla="*/ 613283 w 985180"/>
                <a:gd name="connsiteY16" fmla="*/ 96511 h 1651786"/>
                <a:gd name="connsiteX17" fmla="*/ 527939 w 985180"/>
                <a:gd name="connsiteY17" fmla="*/ 248911 h 1651786"/>
                <a:gd name="connsiteX18" fmla="*/ 338963 w 985180"/>
                <a:gd name="connsiteY18" fmla="*/ 346447 h 1651786"/>
                <a:gd name="connsiteX19" fmla="*/ 192659 w 985180"/>
                <a:gd name="connsiteY19" fmla="*/ 334255 h 1651786"/>
                <a:gd name="connsiteX20" fmla="*/ 0 w 985180"/>
                <a:gd name="connsiteY20" fmla="*/ 199127 h 1651786"/>
                <a:gd name="connsiteX0" fmla="*/ 0 w 985180"/>
                <a:gd name="connsiteY0" fmla="*/ 186427 h 1651786"/>
                <a:gd name="connsiteX1" fmla="*/ 155829 w 985180"/>
                <a:gd name="connsiteY1" fmla="*/ 453254 h 1651786"/>
                <a:gd name="connsiteX2" fmla="*/ 308229 w 985180"/>
                <a:gd name="connsiteY2" fmla="*/ 718557 h 1651786"/>
                <a:gd name="connsiteX3" fmla="*/ 406019 w 985180"/>
                <a:gd name="connsiteY3" fmla="*/ 1041391 h 1651786"/>
                <a:gd name="connsiteX4" fmla="*/ 460883 w 985180"/>
                <a:gd name="connsiteY4" fmla="*/ 1352287 h 1651786"/>
                <a:gd name="connsiteX5" fmla="*/ 485267 w 985180"/>
                <a:gd name="connsiteY5" fmla="*/ 1547359 h 1651786"/>
                <a:gd name="connsiteX6" fmla="*/ 594995 w 985180"/>
                <a:gd name="connsiteY6" fmla="*/ 1644895 h 1651786"/>
                <a:gd name="connsiteX7" fmla="*/ 723011 w 985180"/>
                <a:gd name="connsiteY7" fmla="*/ 1626607 h 1651786"/>
                <a:gd name="connsiteX8" fmla="*/ 838581 w 985180"/>
                <a:gd name="connsiteY8" fmla="*/ 1489574 h 1651786"/>
                <a:gd name="connsiteX9" fmla="*/ 951484 w 985180"/>
                <a:gd name="connsiteY9" fmla="*/ 1406643 h 1651786"/>
                <a:gd name="connsiteX10" fmla="*/ 981964 w 985180"/>
                <a:gd name="connsiteY10" fmla="*/ 1281548 h 1651786"/>
                <a:gd name="connsiteX11" fmla="*/ 887603 w 985180"/>
                <a:gd name="connsiteY11" fmla="*/ 1108447 h 1651786"/>
                <a:gd name="connsiteX12" fmla="*/ 823722 w 985180"/>
                <a:gd name="connsiteY12" fmla="*/ 916550 h 1651786"/>
                <a:gd name="connsiteX13" fmla="*/ 771779 w 985180"/>
                <a:gd name="connsiteY13" fmla="*/ 529327 h 1651786"/>
                <a:gd name="connsiteX14" fmla="*/ 735203 w 985180"/>
                <a:gd name="connsiteY14" fmla="*/ 248911 h 1651786"/>
                <a:gd name="connsiteX15" fmla="*/ 607187 w 985180"/>
                <a:gd name="connsiteY15" fmla="*/ 5071 h 1651786"/>
                <a:gd name="connsiteX16" fmla="*/ 613283 w 985180"/>
                <a:gd name="connsiteY16" fmla="*/ 96511 h 1651786"/>
                <a:gd name="connsiteX17" fmla="*/ 527939 w 985180"/>
                <a:gd name="connsiteY17" fmla="*/ 248911 h 1651786"/>
                <a:gd name="connsiteX18" fmla="*/ 338963 w 985180"/>
                <a:gd name="connsiteY18" fmla="*/ 346447 h 1651786"/>
                <a:gd name="connsiteX19" fmla="*/ 192659 w 985180"/>
                <a:gd name="connsiteY19" fmla="*/ 334255 h 1651786"/>
                <a:gd name="connsiteX20" fmla="*/ 0 w 985180"/>
                <a:gd name="connsiteY20" fmla="*/ 186427 h 1651786"/>
                <a:gd name="connsiteX0" fmla="*/ 0 w 985180"/>
                <a:gd name="connsiteY0" fmla="*/ 186427 h 1651786"/>
                <a:gd name="connsiteX1" fmla="*/ 155829 w 985180"/>
                <a:gd name="connsiteY1" fmla="*/ 453254 h 1651786"/>
                <a:gd name="connsiteX2" fmla="*/ 308229 w 985180"/>
                <a:gd name="connsiteY2" fmla="*/ 718557 h 1651786"/>
                <a:gd name="connsiteX3" fmla="*/ 406019 w 985180"/>
                <a:gd name="connsiteY3" fmla="*/ 1041391 h 1651786"/>
                <a:gd name="connsiteX4" fmla="*/ 460883 w 985180"/>
                <a:gd name="connsiteY4" fmla="*/ 1352287 h 1651786"/>
                <a:gd name="connsiteX5" fmla="*/ 485267 w 985180"/>
                <a:gd name="connsiteY5" fmla="*/ 1547359 h 1651786"/>
                <a:gd name="connsiteX6" fmla="*/ 594995 w 985180"/>
                <a:gd name="connsiteY6" fmla="*/ 1644895 h 1651786"/>
                <a:gd name="connsiteX7" fmla="*/ 723011 w 985180"/>
                <a:gd name="connsiteY7" fmla="*/ 1626607 h 1651786"/>
                <a:gd name="connsiteX8" fmla="*/ 838581 w 985180"/>
                <a:gd name="connsiteY8" fmla="*/ 1489574 h 1651786"/>
                <a:gd name="connsiteX9" fmla="*/ 951484 w 985180"/>
                <a:gd name="connsiteY9" fmla="*/ 1406643 h 1651786"/>
                <a:gd name="connsiteX10" fmla="*/ 981964 w 985180"/>
                <a:gd name="connsiteY10" fmla="*/ 1281548 h 1651786"/>
                <a:gd name="connsiteX11" fmla="*/ 887603 w 985180"/>
                <a:gd name="connsiteY11" fmla="*/ 1108447 h 1651786"/>
                <a:gd name="connsiteX12" fmla="*/ 823722 w 985180"/>
                <a:gd name="connsiteY12" fmla="*/ 916550 h 1651786"/>
                <a:gd name="connsiteX13" fmla="*/ 771779 w 985180"/>
                <a:gd name="connsiteY13" fmla="*/ 529327 h 1651786"/>
                <a:gd name="connsiteX14" fmla="*/ 735203 w 985180"/>
                <a:gd name="connsiteY14" fmla="*/ 248911 h 1651786"/>
                <a:gd name="connsiteX15" fmla="*/ 607187 w 985180"/>
                <a:gd name="connsiteY15" fmla="*/ 5071 h 1651786"/>
                <a:gd name="connsiteX16" fmla="*/ 613283 w 985180"/>
                <a:gd name="connsiteY16" fmla="*/ 96511 h 1651786"/>
                <a:gd name="connsiteX17" fmla="*/ 527939 w 985180"/>
                <a:gd name="connsiteY17" fmla="*/ 248911 h 1651786"/>
                <a:gd name="connsiteX18" fmla="*/ 338963 w 985180"/>
                <a:gd name="connsiteY18" fmla="*/ 346447 h 1651786"/>
                <a:gd name="connsiteX19" fmla="*/ 192659 w 985180"/>
                <a:gd name="connsiteY19" fmla="*/ 334255 h 1651786"/>
                <a:gd name="connsiteX20" fmla="*/ 0 w 985180"/>
                <a:gd name="connsiteY20" fmla="*/ 186427 h 1651786"/>
                <a:gd name="connsiteX0" fmla="*/ 0 w 985180"/>
                <a:gd name="connsiteY0" fmla="*/ 186427 h 1651786"/>
                <a:gd name="connsiteX1" fmla="*/ 155829 w 985180"/>
                <a:gd name="connsiteY1" fmla="*/ 453254 h 1651786"/>
                <a:gd name="connsiteX2" fmla="*/ 308229 w 985180"/>
                <a:gd name="connsiteY2" fmla="*/ 718557 h 1651786"/>
                <a:gd name="connsiteX3" fmla="*/ 406019 w 985180"/>
                <a:gd name="connsiteY3" fmla="*/ 1041391 h 1651786"/>
                <a:gd name="connsiteX4" fmla="*/ 460883 w 985180"/>
                <a:gd name="connsiteY4" fmla="*/ 1352287 h 1651786"/>
                <a:gd name="connsiteX5" fmla="*/ 485267 w 985180"/>
                <a:gd name="connsiteY5" fmla="*/ 1547359 h 1651786"/>
                <a:gd name="connsiteX6" fmla="*/ 594995 w 985180"/>
                <a:gd name="connsiteY6" fmla="*/ 1644895 h 1651786"/>
                <a:gd name="connsiteX7" fmla="*/ 723011 w 985180"/>
                <a:gd name="connsiteY7" fmla="*/ 1626607 h 1651786"/>
                <a:gd name="connsiteX8" fmla="*/ 838581 w 985180"/>
                <a:gd name="connsiteY8" fmla="*/ 1489574 h 1651786"/>
                <a:gd name="connsiteX9" fmla="*/ 951484 w 985180"/>
                <a:gd name="connsiteY9" fmla="*/ 1406643 h 1651786"/>
                <a:gd name="connsiteX10" fmla="*/ 981964 w 985180"/>
                <a:gd name="connsiteY10" fmla="*/ 1281548 h 1651786"/>
                <a:gd name="connsiteX11" fmla="*/ 887603 w 985180"/>
                <a:gd name="connsiteY11" fmla="*/ 1108447 h 1651786"/>
                <a:gd name="connsiteX12" fmla="*/ 823722 w 985180"/>
                <a:gd name="connsiteY12" fmla="*/ 916550 h 1651786"/>
                <a:gd name="connsiteX13" fmla="*/ 771779 w 985180"/>
                <a:gd name="connsiteY13" fmla="*/ 529327 h 1651786"/>
                <a:gd name="connsiteX14" fmla="*/ 735203 w 985180"/>
                <a:gd name="connsiteY14" fmla="*/ 248911 h 1651786"/>
                <a:gd name="connsiteX15" fmla="*/ 607187 w 985180"/>
                <a:gd name="connsiteY15" fmla="*/ 5071 h 1651786"/>
                <a:gd name="connsiteX16" fmla="*/ 613283 w 985180"/>
                <a:gd name="connsiteY16" fmla="*/ 96511 h 1651786"/>
                <a:gd name="connsiteX17" fmla="*/ 527939 w 985180"/>
                <a:gd name="connsiteY17" fmla="*/ 248911 h 1651786"/>
                <a:gd name="connsiteX18" fmla="*/ 338963 w 985180"/>
                <a:gd name="connsiteY18" fmla="*/ 346447 h 1651786"/>
                <a:gd name="connsiteX19" fmla="*/ 192659 w 985180"/>
                <a:gd name="connsiteY19" fmla="*/ 334255 h 1651786"/>
                <a:gd name="connsiteX20" fmla="*/ 0 w 985180"/>
                <a:gd name="connsiteY20" fmla="*/ 186427 h 165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5180" h="1651786">
                  <a:moveTo>
                    <a:pt x="0" y="186427"/>
                  </a:moveTo>
                  <a:cubicBezTo>
                    <a:pt x="25612" y="279285"/>
                    <a:pt x="104458" y="364566"/>
                    <a:pt x="155829" y="453254"/>
                  </a:cubicBezTo>
                  <a:cubicBezTo>
                    <a:pt x="207201" y="541942"/>
                    <a:pt x="266531" y="620534"/>
                    <a:pt x="308229" y="718557"/>
                  </a:cubicBezTo>
                  <a:cubicBezTo>
                    <a:pt x="349927" y="816580"/>
                    <a:pt x="380577" y="935769"/>
                    <a:pt x="406019" y="1041391"/>
                  </a:cubicBezTo>
                  <a:cubicBezTo>
                    <a:pt x="431461" y="1147013"/>
                    <a:pt x="447675" y="1267959"/>
                    <a:pt x="460883" y="1352287"/>
                  </a:cubicBezTo>
                  <a:cubicBezTo>
                    <a:pt x="474091" y="1436615"/>
                    <a:pt x="462915" y="1498591"/>
                    <a:pt x="485267" y="1547359"/>
                  </a:cubicBezTo>
                  <a:cubicBezTo>
                    <a:pt x="507619" y="1596127"/>
                    <a:pt x="555371" y="1631687"/>
                    <a:pt x="594995" y="1644895"/>
                  </a:cubicBezTo>
                  <a:cubicBezTo>
                    <a:pt x="634619" y="1658103"/>
                    <a:pt x="682413" y="1652494"/>
                    <a:pt x="723011" y="1626607"/>
                  </a:cubicBezTo>
                  <a:cubicBezTo>
                    <a:pt x="763609" y="1600720"/>
                    <a:pt x="794152" y="1535760"/>
                    <a:pt x="838581" y="1489574"/>
                  </a:cubicBezTo>
                  <a:cubicBezTo>
                    <a:pt x="879835" y="1475138"/>
                    <a:pt x="927587" y="1441314"/>
                    <a:pt x="951484" y="1406643"/>
                  </a:cubicBezTo>
                  <a:cubicBezTo>
                    <a:pt x="975381" y="1371972"/>
                    <a:pt x="992611" y="1331247"/>
                    <a:pt x="981964" y="1281548"/>
                  </a:cubicBezTo>
                  <a:cubicBezTo>
                    <a:pt x="971317" y="1231849"/>
                    <a:pt x="913977" y="1169280"/>
                    <a:pt x="887603" y="1108447"/>
                  </a:cubicBezTo>
                  <a:cubicBezTo>
                    <a:pt x="861229" y="1047614"/>
                    <a:pt x="833501" y="987670"/>
                    <a:pt x="823722" y="916550"/>
                  </a:cubicBezTo>
                  <a:cubicBezTo>
                    <a:pt x="813943" y="845430"/>
                    <a:pt x="786532" y="640600"/>
                    <a:pt x="771779" y="529327"/>
                  </a:cubicBezTo>
                  <a:cubicBezTo>
                    <a:pt x="757026" y="418054"/>
                    <a:pt x="762635" y="336287"/>
                    <a:pt x="735203" y="248911"/>
                  </a:cubicBezTo>
                  <a:cubicBezTo>
                    <a:pt x="707771" y="161535"/>
                    <a:pt x="627507" y="30471"/>
                    <a:pt x="607187" y="5071"/>
                  </a:cubicBezTo>
                  <a:cubicBezTo>
                    <a:pt x="586867" y="-20329"/>
                    <a:pt x="626491" y="55871"/>
                    <a:pt x="613283" y="96511"/>
                  </a:cubicBezTo>
                  <a:cubicBezTo>
                    <a:pt x="600075" y="137151"/>
                    <a:pt x="573659" y="207255"/>
                    <a:pt x="527939" y="248911"/>
                  </a:cubicBezTo>
                  <a:cubicBezTo>
                    <a:pt x="482219" y="290567"/>
                    <a:pt x="394843" y="332223"/>
                    <a:pt x="338963" y="346447"/>
                  </a:cubicBezTo>
                  <a:cubicBezTo>
                    <a:pt x="283083" y="360671"/>
                    <a:pt x="249153" y="360925"/>
                    <a:pt x="192659" y="334255"/>
                  </a:cubicBezTo>
                  <a:cubicBezTo>
                    <a:pt x="136165" y="307585"/>
                    <a:pt x="66463" y="261844"/>
                    <a:pt x="0" y="186427"/>
                  </a:cubicBezTo>
                  <a:close/>
                </a:path>
              </a:pathLst>
            </a:custGeom>
            <a:gradFill flip="none" rotWithShape="1">
              <a:gsLst>
                <a:gs pos="42000">
                  <a:srgbClr val="7B492F">
                    <a:alpha val="75000"/>
                  </a:srgbClr>
                </a:gs>
                <a:gs pos="73000">
                  <a:srgbClr val="E4BCAD">
                    <a:alpha val="75000"/>
                  </a:srgbClr>
                </a:gs>
              </a:gsLst>
              <a:lin ang="19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04FC5599-C335-431C-B0A8-44CFBA19399F}"/>
                </a:ext>
              </a:extLst>
            </p:cNvPr>
            <p:cNvSpPr/>
            <p:nvPr/>
          </p:nvSpPr>
          <p:spPr>
            <a:xfrm rot="1502092">
              <a:off x="5708305" y="1554978"/>
              <a:ext cx="324502" cy="256984"/>
            </a:xfrm>
            <a:prstGeom prst="ellipse">
              <a:avLst/>
            </a:prstGeom>
            <a:gradFill>
              <a:gsLst>
                <a:gs pos="0">
                  <a:srgbClr val="C47761"/>
                </a:gs>
                <a:gs pos="81000">
                  <a:srgbClr val="E1BBB0"/>
                </a:gs>
              </a:gsLst>
              <a:lin ang="7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36" name="Freeform 268">
              <a:extLst>
                <a:ext uri="{FF2B5EF4-FFF2-40B4-BE49-F238E27FC236}">
                  <a16:creationId xmlns:a16="http://schemas.microsoft.com/office/drawing/2014/main" id="{A7FE8BD4-62FB-4B48-969C-5E28F176FF10}"/>
                </a:ext>
              </a:extLst>
            </p:cNvPr>
            <p:cNvSpPr/>
            <p:nvPr/>
          </p:nvSpPr>
          <p:spPr>
            <a:xfrm>
              <a:off x="6510408" y="2633106"/>
              <a:ext cx="475512" cy="188783"/>
            </a:xfrm>
            <a:custGeom>
              <a:avLst/>
              <a:gdLst>
                <a:gd name="connsiteX0" fmla="*/ 330770 w 467733"/>
                <a:gd name="connsiteY0" fmla="*/ 304971 h 306101"/>
                <a:gd name="connsiteX1" fmla="*/ 303061 w 467733"/>
                <a:gd name="connsiteY1" fmla="*/ 239162 h 306101"/>
                <a:gd name="connsiteX2" fmla="*/ 136807 w 467733"/>
                <a:gd name="connsiteY2" fmla="*/ 152571 h 306101"/>
                <a:gd name="connsiteX3" fmla="*/ 5189 w 467733"/>
                <a:gd name="connsiteY3" fmla="*/ 171 h 306101"/>
                <a:gd name="connsiteX4" fmla="*/ 320380 w 467733"/>
                <a:gd name="connsiteY4" fmla="*/ 121399 h 306101"/>
                <a:gd name="connsiteX5" fmla="*/ 445070 w 467733"/>
                <a:gd name="connsiteY5" fmla="*/ 72908 h 306101"/>
                <a:gd name="connsiteX6" fmla="*/ 458925 w 467733"/>
                <a:gd name="connsiteY6" fmla="*/ 183744 h 306101"/>
                <a:gd name="connsiteX7" fmla="*/ 330770 w 467733"/>
                <a:gd name="connsiteY7" fmla="*/ 304971 h 306101"/>
                <a:gd name="connsiteX0" fmla="*/ 361113 w 498076"/>
                <a:gd name="connsiteY0" fmla="*/ 304971 h 306101"/>
                <a:gd name="connsiteX1" fmla="*/ 333404 w 498076"/>
                <a:gd name="connsiteY1" fmla="*/ 239162 h 306101"/>
                <a:gd name="connsiteX2" fmla="*/ 167150 w 498076"/>
                <a:gd name="connsiteY2" fmla="*/ 152571 h 306101"/>
                <a:gd name="connsiteX3" fmla="*/ 4359 w 498076"/>
                <a:gd name="connsiteY3" fmla="*/ 171 h 306101"/>
                <a:gd name="connsiteX4" fmla="*/ 350723 w 498076"/>
                <a:gd name="connsiteY4" fmla="*/ 121399 h 306101"/>
                <a:gd name="connsiteX5" fmla="*/ 475413 w 498076"/>
                <a:gd name="connsiteY5" fmla="*/ 72908 h 306101"/>
                <a:gd name="connsiteX6" fmla="*/ 489268 w 498076"/>
                <a:gd name="connsiteY6" fmla="*/ 183744 h 306101"/>
                <a:gd name="connsiteX7" fmla="*/ 361113 w 498076"/>
                <a:gd name="connsiteY7" fmla="*/ 304971 h 306101"/>
                <a:gd name="connsiteX0" fmla="*/ 359573 w 496536"/>
                <a:gd name="connsiteY0" fmla="*/ 318978 h 320108"/>
                <a:gd name="connsiteX1" fmla="*/ 331864 w 496536"/>
                <a:gd name="connsiteY1" fmla="*/ 253169 h 320108"/>
                <a:gd name="connsiteX2" fmla="*/ 165610 w 496536"/>
                <a:gd name="connsiteY2" fmla="*/ 166578 h 320108"/>
                <a:gd name="connsiteX3" fmla="*/ 2819 w 496536"/>
                <a:gd name="connsiteY3" fmla="*/ 14178 h 320108"/>
                <a:gd name="connsiteX4" fmla="*/ 349183 w 496536"/>
                <a:gd name="connsiteY4" fmla="*/ 135406 h 320108"/>
                <a:gd name="connsiteX5" fmla="*/ 473873 w 496536"/>
                <a:gd name="connsiteY5" fmla="*/ 86915 h 320108"/>
                <a:gd name="connsiteX6" fmla="*/ 487728 w 496536"/>
                <a:gd name="connsiteY6" fmla="*/ 197751 h 320108"/>
                <a:gd name="connsiteX7" fmla="*/ 359573 w 496536"/>
                <a:gd name="connsiteY7" fmla="*/ 318978 h 320108"/>
                <a:gd name="connsiteX0" fmla="*/ 360444 w 497407"/>
                <a:gd name="connsiteY0" fmla="*/ 307030 h 308160"/>
                <a:gd name="connsiteX1" fmla="*/ 332735 w 497407"/>
                <a:gd name="connsiteY1" fmla="*/ 241221 h 308160"/>
                <a:gd name="connsiteX2" fmla="*/ 166481 w 497407"/>
                <a:gd name="connsiteY2" fmla="*/ 154630 h 308160"/>
                <a:gd name="connsiteX3" fmla="*/ 3690 w 497407"/>
                <a:gd name="connsiteY3" fmla="*/ 2230 h 308160"/>
                <a:gd name="connsiteX4" fmla="*/ 332736 w 497407"/>
                <a:gd name="connsiteY4" fmla="*/ 64576 h 308160"/>
                <a:gd name="connsiteX5" fmla="*/ 474744 w 497407"/>
                <a:gd name="connsiteY5" fmla="*/ 74967 h 308160"/>
                <a:gd name="connsiteX6" fmla="*/ 488599 w 497407"/>
                <a:gd name="connsiteY6" fmla="*/ 185803 h 308160"/>
                <a:gd name="connsiteX7" fmla="*/ 360444 w 497407"/>
                <a:gd name="connsiteY7" fmla="*/ 307030 h 308160"/>
                <a:gd name="connsiteX0" fmla="*/ 359859 w 496822"/>
                <a:gd name="connsiteY0" fmla="*/ 307030 h 308137"/>
                <a:gd name="connsiteX1" fmla="*/ 332150 w 496822"/>
                <a:gd name="connsiteY1" fmla="*/ 241221 h 308137"/>
                <a:gd name="connsiteX2" fmla="*/ 148637 w 496822"/>
                <a:gd name="connsiteY2" fmla="*/ 161999 h 308137"/>
                <a:gd name="connsiteX3" fmla="*/ 165896 w 496822"/>
                <a:gd name="connsiteY3" fmla="*/ 154630 h 308137"/>
                <a:gd name="connsiteX4" fmla="*/ 3105 w 496822"/>
                <a:gd name="connsiteY4" fmla="*/ 2230 h 308137"/>
                <a:gd name="connsiteX5" fmla="*/ 332151 w 496822"/>
                <a:gd name="connsiteY5" fmla="*/ 64576 h 308137"/>
                <a:gd name="connsiteX6" fmla="*/ 474159 w 496822"/>
                <a:gd name="connsiteY6" fmla="*/ 74967 h 308137"/>
                <a:gd name="connsiteX7" fmla="*/ 488014 w 496822"/>
                <a:gd name="connsiteY7" fmla="*/ 185803 h 308137"/>
                <a:gd name="connsiteX8" fmla="*/ 359859 w 496822"/>
                <a:gd name="connsiteY8" fmla="*/ 307030 h 308137"/>
                <a:gd name="connsiteX0" fmla="*/ 356396 w 498350"/>
                <a:gd name="connsiteY0" fmla="*/ 358985 h 359619"/>
                <a:gd name="connsiteX1" fmla="*/ 332150 w 498350"/>
                <a:gd name="connsiteY1" fmla="*/ 241221 h 359619"/>
                <a:gd name="connsiteX2" fmla="*/ 148637 w 498350"/>
                <a:gd name="connsiteY2" fmla="*/ 161999 h 359619"/>
                <a:gd name="connsiteX3" fmla="*/ 165896 w 498350"/>
                <a:gd name="connsiteY3" fmla="*/ 154630 h 359619"/>
                <a:gd name="connsiteX4" fmla="*/ 3105 w 498350"/>
                <a:gd name="connsiteY4" fmla="*/ 2230 h 359619"/>
                <a:gd name="connsiteX5" fmla="*/ 332151 w 498350"/>
                <a:gd name="connsiteY5" fmla="*/ 64576 h 359619"/>
                <a:gd name="connsiteX6" fmla="*/ 474159 w 498350"/>
                <a:gd name="connsiteY6" fmla="*/ 74967 h 359619"/>
                <a:gd name="connsiteX7" fmla="*/ 488014 w 498350"/>
                <a:gd name="connsiteY7" fmla="*/ 185803 h 359619"/>
                <a:gd name="connsiteX8" fmla="*/ 356396 w 498350"/>
                <a:gd name="connsiteY8" fmla="*/ 358985 h 359619"/>
                <a:gd name="connsiteX0" fmla="*/ 356396 w 498350"/>
                <a:gd name="connsiteY0" fmla="*/ 358985 h 361714"/>
                <a:gd name="connsiteX1" fmla="*/ 300978 w 498350"/>
                <a:gd name="connsiteY1" fmla="*/ 282785 h 361714"/>
                <a:gd name="connsiteX2" fmla="*/ 148637 w 498350"/>
                <a:gd name="connsiteY2" fmla="*/ 161999 h 361714"/>
                <a:gd name="connsiteX3" fmla="*/ 165896 w 498350"/>
                <a:gd name="connsiteY3" fmla="*/ 154630 h 361714"/>
                <a:gd name="connsiteX4" fmla="*/ 3105 w 498350"/>
                <a:gd name="connsiteY4" fmla="*/ 2230 h 361714"/>
                <a:gd name="connsiteX5" fmla="*/ 332151 w 498350"/>
                <a:gd name="connsiteY5" fmla="*/ 64576 h 361714"/>
                <a:gd name="connsiteX6" fmla="*/ 474159 w 498350"/>
                <a:gd name="connsiteY6" fmla="*/ 74967 h 361714"/>
                <a:gd name="connsiteX7" fmla="*/ 488014 w 498350"/>
                <a:gd name="connsiteY7" fmla="*/ 185803 h 361714"/>
                <a:gd name="connsiteX8" fmla="*/ 356396 w 498350"/>
                <a:gd name="connsiteY8" fmla="*/ 358985 h 361714"/>
                <a:gd name="connsiteX0" fmla="*/ 356867 w 498821"/>
                <a:gd name="connsiteY0" fmla="*/ 358985 h 361758"/>
                <a:gd name="connsiteX1" fmla="*/ 301449 w 498821"/>
                <a:gd name="connsiteY1" fmla="*/ 282785 h 361758"/>
                <a:gd name="connsiteX2" fmla="*/ 166367 w 498821"/>
                <a:gd name="connsiteY2" fmla="*/ 154630 h 361758"/>
                <a:gd name="connsiteX3" fmla="*/ 3576 w 498821"/>
                <a:gd name="connsiteY3" fmla="*/ 2230 h 361758"/>
                <a:gd name="connsiteX4" fmla="*/ 332622 w 498821"/>
                <a:gd name="connsiteY4" fmla="*/ 64576 h 361758"/>
                <a:gd name="connsiteX5" fmla="*/ 474630 w 498821"/>
                <a:gd name="connsiteY5" fmla="*/ 74967 h 361758"/>
                <a:gd name="connsiteX6" fmla="*/ 488485 w 498821"/>
                <a:gd name="connsiteY6" fmla="*/ 185803 h 361758"/>
                <a:gd name="connsiteX7" fmla="*/ 356867 w 498821"/>
                <a:gd name="connsiteY7" fmla="*/ 358985 h 361758"/>
                <a:gd name="connsiteX0" fmla="*/ 357074 w 499028"/>
                <a:gd name="connsiteY0" fmla="*/ 360374 h 362968"/>
                <a:gd name="connsiteX1" fmla="*/ 301656 w 499028"/>
                <a:gd name="connsiteY1" fmla="*/ 284174 h 362968"/>
                <a:gd name="connsiteX2" fmla="*/ 163111 w 499028"/>
                <a:gd name="connsiteY2" fmla="*/ 187192 h 362968"/>
                <a:gd name="connsiteX3" fmla="*/ 3783 w 499028"/>
                <a:gd name="connsiteY3" fmla="*/ 3619 h 362968"/>
                <a:gd name="connsiteX4" fmla="*/ 332829 w 499028"/>
                <a:gd name="connsiteY4" fmla="*/ 65965 h 362968"/>
                <a:gd name="connsiteX5" fmla="*/ 474837 w 499028"/>
                <a:gd name="connsiteY5" fmla="*/ 76356 h 362968"/>
                <a:gd name="connsiteX6" fmla="*/ 488692 w 499028"/>
                <a:gd name="connsiteY6" fmla="*/ 187192 h 362968"/>
                <a:gd name="connsiteX7" fmla="*/ 357074 w 499028"/>
                <a:gd name="connsiteY7" fmla="*/ 360374 h 362968"/>
                <a:gd name="connsiteX0" fmla="*/ 357074 w 589704"/>
                <a:gd name="connsiteY0" fmla="*/ 360175 h 362769"/>
                <a:gd name="connsiteX1" fmla="*/ 301656 w 589704"/>
                <a:gd name="connsiteY1" fmla="*/ 283975 h 362769"/>
                <a:gd name="connsiteX2" fmla="*/ 163111 w 589704"/>
                <a:gd name="connsiteY2" fmla="*/ 186993 h 362769"/>
                <a:gd name="connsiteX3" fmla="*/ 3783 w 589704"/>
                <a:gd name="connsiteY3" fmla="*/ 3420 h 362769"/>
                <a:gd name="connsiteX4" fmla="*/ 332829 w 589704"/>
                <a:gd name="connsiteY4" fmla="*/ 65766 h 362769"/>
                <a:gd name="connsiteX5" fmla="*/ 585673 w 589704"/>
                <a:gd name="connsiteY5" fmla="*/ 44984 h 362769"/>
                <a:gd name="connsiteX6" fmla="*/ 488692 w 589704"/>
                <a:gd name="connsiteY6" fmla="*/ 186993 h 362769"/>
                <a:gd name="connsiteX7" fmla="*/ 357074 w 589704"/>
                <a:gd name="connsiteY7" fmla="*/ 360175 h 362769"/>
                <a:gd name="connsiteX0" fmla="*/ 357074 w 590961"/>
                <a:gd name="connsiteY0" fmla="*/ 360175 h 361074"/>
                <a:gd name="connsiteX1" fmla="*/ 301656 w 590961"/>
                <a:gd name="connsiteY1" fmla="*/ 283975 h 361074"/>
                <a:gd name="connsiteX2" fmla="*/ 163111 w 590961"/>
                <a:gd name="connsiteY2" fmla="*/ 186993 h 361074"/>
                <a:gd name="connsiteX3" fmla="*/ 3783 w 590961"/>
                <a:gd name="connsiteY3" fmla="*/ 3420 h 361074"/>
                <a:gd name="connsiteX4" fmla="*/ 332829 w 590961"/>
                <a:gd name="connsiteY4" fmla="*/ 65766 h 361074"/>
                <a:gd name="connsiteX5" fmla="*/ 585673 w 590961"/>
                <a:gd name="connsiteY5" fmla="*/ 44984 h 361074"/>
                <a:gd name="connsiteX6" fmla="*/ 512937 w 590961"/>
                <a:gd name="connsiteY6" fmla="*/ 232021 h 361074"/>
                <a:gd name="connsiteX7" fmla="*/ 357074 w 590961"/>
                <a:gd name="connsiteY7" fmla="*/ 360175 h 361074"/>
                <a:gd name="connsiteX0" fmla="*/ 356998 w 590885"/>
                <a:gd name="connsiteY0" fmla="*/ 360175 h 360801"/>
                <a:gd name="connsiteX1" fmla="*/ 280798 w 590885"/>
                <a:gd name="connsiteY1" fmla="*/ 277048 h 360801"/>
                <a:gd name="connsiteX2" fmla="*/ 163035 w 590885"/>
                <a:gd name="connsiteY2" fmla="*/ 186993 h 360801"/>
                <a:gd name="connsiteX3" fmla="*/ 3707 w 590885"/>
                <a:gd name="connsiteY3" fmla="*/ 3420 h 360801"/>
                <a:gd name="connsiteX4" fmla="*/ 332753 w 590885"/>
                <a:gd name="connsiteY4" fmla="*/ 65766 h 360801"/>
                <a:gd name="connsiteX5" fmla="*/ 585597 w 590885"/>
                <a:gd name="connsiteY5" fmla="*/ 44984 h 360801"/>
                <a:gd name="connsiteX6" fmla="*/ 512861 w 590885"/>
                <a:gd name="connsiteY6" fmla="*/ 232021 h 360801"/>
                <a:gd name="connsiteX7" fmla="*/ 356998 w 590885"/>
                <a:gd name="connsiteY7" fmla="*/ 360175 h 360801"/>
                <a:gd name="connsiteX0" fmla="*/ 531623 w 589488"/>
                <a:gd name="connsiteY0" fmla="*/ 420500 h 420859"/>
                <a:gd name="connsiteX1" fmla="*/ 280798 w 589488"/>
                <a:gd name="connsiteY1" fmla="*/ 277048 h 420859"/>
                <a:gd name="connsiteX2" fmla="*/ 163035 w 589488"/>
                <a:gd name="connsiteY2" fmla="*/ 186993 h 420859"/>
                <a:gd name="connsiteX3" fmla="*/ 3707 w 589488"/>
                <a:gd name="connsiteY3" fmla="*/ 3420 h 420859"/>
                <a:gd name="connsiteX4" fmla="*/ 332753 w 589488"/>
                <a:gd name="connsiteY4" fmla="*/ 65766 h 420859"/>
                <a:gd name="connsiteX5" fmla="*/ 585597 w 589488"/>
                <a:gd name="connsiteY5" fmla="*/ 44984 h 420859"/>
                <a:gd name="connsiteX6" fmla="*/ 512861 w 589488"/>
                <a:gd name="connsiteY6" fmla="*/ 232021 h 420859"/>
                <a:gd name="connsiteX7" fmla="*/ 531623 w 589488"/>
                <a:gd name="connsiteY7" fmla="*/ 420500 h 420859"/>
                <a:gd name="connsiteX0" fmla="*/ 531623 w 602627"/>
                <a:gd name="connsiteY0" fmla="*/ 420500 h 420502"/>
                <a:gd name="connsiteX1" fmla="*/ 280798 w 602627"/>
                <a:gd name="connsiteY1" fmla="*/ 277048 h 420502"/>
                <a:gd name="connsiteX2" fmla="*/ 163035 w 602627"/>
                <a:gd name="connsiteY2" fmla="*/ 186993 h 420502"/>
                <a:gd name="connsiteX3" fmla="*/ 3707 w 602627"/>
                <a:gd name="connsiteY3" fmla="*/ 3420 h 420502"/>
                <a:gd name="connsiteX4" fmla="*/ 332753 w 602627"/>
                <a:gd name="connsiteY4" fmla="*/ 65766 h 420502"/>
                <a:gd name="connsiteX5" fmla="*/ 585597 w 602627"/>
                <a:gd name="connsiteY5" fmla="*/ 44984 h 420502"/>
                <a:gd name="connsiteX6" fmla="*/ 595411 w 602627"/>
                <a:gd name="connsiteY6" fmla="*/ 273296 h 420502"/>
                <a:gd name="connsiteX7" fmla="*/ 531623 w 602627"/>
                <a:gd name="connsiteY7" fmla="*/ 420500 h 420502"/>
                <a:gd name="connsiteX0" fmla="*/ 531623 w 697155"/>
                <a:gd name="connsiteY0" fmla="*/ 420519 h 420521"/>
                <a:gd name="connsiteX1" fmla="*/ 280798 w 697155"/>
                <a:gd name="connsiteY1" fmla="*/ 277067 h 420521"/>
                <a:gd name="connsiteX2" fmla="*/ 163035 w 697155"/>
                <a:gd name="connsiteY2" fmla="*/ 187012 h 420521"/>
                <a:gd name="connsiteX3" fmla="*/ 3707 w 697155"/>
                <a:gd name="connsiteY3" fmla="*/ 3439 h 420521"/>
                <a:gd name="connsiteX4" fmla="*/ 332753 w 697155"/>
                <a:gd name="connsiteY4" fmla="*/ 65785 h 420521"/>
                <a:gd name="connsiteX5" fmla="*/ 693547 w 697155"/>
                <a:gd name="connsiteY5" fmla="*/ 48178 h 420521"/>
                <a:gd name="connsiteX6" fmla="*/ 595411 w 697155"/>
                <a:gd name="connsiteY6" fmla="*/ 273315 h 420521"/>
                <a:gd name="connsiteX7" fmla="*/ 531623 w 697155"/>
                <a:gd name="connsiteY7" fmla="*/ 420519 h 420521"/>
                <a:gd name="connsiteX0" fmla="*/ 531623 w 850786"/>
                <a:gd name="connsiteY0" fmla="*/ 420538 h 420540"/>
                <a:gd name="connsiteX1" fmla="*/ 280798 w 850786"/>
                <a:gd name="connsiteY1" fmla="*/ 277086 h 420540"/>
                <a:gd name="connsiteX2" fmla="*/ 163035 w 850786"/>
                <a:gd name="connsiteY2" fmla="*/ 187031 h 420540"/>
                <a:gd name="connsiteX3" fmla="*/ 3707 w 850786"/>
                <a:gd name="connsiteY3" fmla="*/ 3458 h 420540"/>
                <a:gd name="connsiteX4" fmla="*/ 332753 w 850786"/>
                <a:gd name="connsiteY4" fmla="*/ 65804 h 420540"/>
                <a:gd name="connsiteX5" fmla="*/ 849122 w 850786"/>
                <a:gd name="connsiteY5" fmla="*/ 51372 h 420540"/>
                <a:gd name="connsiteX6" fmla="*/ 595411 w 850786"/>
                <a:gd name="connsiteY6" fmla="*/ 273334 h 420540"/>
                <a:gd name="connsiteX7" fmla="*/ 531623 w 850786"/>
                <a:gd name="connsiteY7" fmla="*/ 420538 h 420540"/>
                <a:gd name="connsiteX0" fmla="*/ 531623 w 853296"/>
                <a:gd name="connsiteY0" fmla="*/ 420538 h 420579"/>
                <a:gd name="connsiteX1" fmla="*/ 280798 w 853296"/>
                <a:gd name="connsiteY1" fmla="*/ 277086 h 420579"/>
                <a:gd name="connsiteX2" fmla="*/ 163035 w 853296"/>
                <a:gd name="connsiteY2" fmla="*/ 187031 h 420579"/>
                <a:gd name="connsiteX3" fmla="*/ 3707 w 853296"/>
                <a:gd name="connsiteY3" fmla="*/ 3458 h 420579"/>
                <a:gd name="connsiteX4" fmla="*/ 332753 w 853296"/>
                <a:gd name="connsiteY4" fmla="*/ 65804 h 420579"/>
                <a:gd name="connsiteX5" fmla="*/ 849122 w 853296"/>
                <a:gd name="connsiteY5" fmla="*/ 51372 h 420579"/>
                <a:gd name="connsiteX6" fmla="*/ 741461 w 853296"/>
                <a:gd name="connsiteY6" fmla="*/ 289209 h 420579"/>
                <a:gd name="connsiteX7" fmla="*/ 531623 w 853296"/>
                <a:gd name="connsiteY7" fmla="*/ 420538 h 420579"/>
                <a:gd name="connsiteX0" fmla="*/ 560198 w 853111"/>
                <a:gd name="connsiteY0" fmla="*/ 430063 h 430100"/>
                <a:gd name="connsiteX1" fmla="*/ 280798 w 853111"/>
                <a:gd name="connsiteY1" fmla="*/ 277086 h 430100"/>
                <a:gd name="connsiteX2" fmla="*/ 163035 w 853111"/>
                <a:gd name="connsiteY2" fmla="*/ 187031 h 430100"/>
                <a:gd name="connsiteX3" fmla="*/ 3707 w 853111"/>
                <a:gd name="connsiteY3" fmla="*/ 3458 h 430100"/>
                <a:gd name="connsiteX4" fmla="*/ 332753 w 853111"/>
                <a:gd name="connsiteY4" fmla="*/ 65804 h 430100"/>
                <a:gd name="connsiteX5" fmla="*/ 849122 w 853111"/>
                <a:gd name="connsiteY5" fmla="*/ 51372 h 430100"/>
                <a:gd name="connsiteX6" fmla="*/ 741461 w 853111"/>
                <a:gd name="connsiteY6" fmla="*/ 289209 h 430100"/>
                <a:gd name="connsiteX7" fmla="*/ 560198 w 853111"/>
                <a:gd name="connsiteY7" fmla="*/ 430063 h 430100"/>
                <a:gd name="connsiteX0" fmla="*/ 560198 w 856812"/>
                <a:gd name="connsiteY0" fmla="*/ 430063 h 453757"/>
                <a:gd name="connsiteX1" fmla="*/ 280798 w 856812"/>
                <a:gd name="connsiteY1" fmla="*/ 277086 h 453757"/>
                <a:gd name="connsiteX2" fmla="*/ 163035 w 856812"/>
                <a:gd name="connsiteY2" fmla="*/ 187031 h 453757"/>
                <a:gd name="connsiteX3" fmla="*/ 3707 w 856812"/>
                <a:gd name="connsiteY3" fmla="*/ 3458 h 453757"/>
                <a:gd name="connsiteX4" fmla="*/ 332753 w 856812"/>
                <a:gd name="connsiteY4" fmla="*/ 65804 h 453757"/>
                <a:gd name="connsiteX5" fmla="*/ 849122 w 856812"/>
                <a:gd name="connsiteY5" fmla="*/ 51372 h 453757"/>
                <a:gd name="connsiteX6" fmla="*/ 792261 w 856812"/>
                <a:gd name="connsiteY6" fmla="*/ 413034 h 453757"/>
                <a:gd name="connsiteX7" fmla="*/ 560198 w 856812"/>
                <a:gd name="connsiteY7" fmla="*/ 430063 h 453757"/>
                <a:gd name="connsiteX0" fmla="*/ 560198 w 856812"/>
                <a:gd name="connsiteY0" fmla="*/ 430063 h 453757"/>
                <a:gd name="connsiteX1" fmla="*/ 280798 w 856812"/>
                <a:gd name="connsiteY1" fmla="*/ 277086 h 453757"/>
                <a:gd name="connsiteX2" fmla="*/ 163035 w 856812"/>
                <a:gd name="connsiteY2" fmla="*/ 187031 h 453757"/>
                <a:gd name="connsiteX3" fmla="*/ 3707 w 856812"/>
                <a:gd name="connsiteY3" fmla="*/ 3458 h 453757"/>
                <a:gd name="connsiteX4" fmla="*/ 332753 w 856812"/>
                <a:gd name="connsiteY4" fmla="*/ 65804 h 453757"/>
                <a:gd name="connsiteX5" fmla="*/ 849122 w 856812"/>
                <a:gd name="connsiteY5" fmla="*/ 51372 h 453757"/>
                <a:gd name="connsiteX6" fmla="*/ 792261 w 856812"/>
                <a:gd name="connsiteY6" fmla="*/ 413034 h 453757"/>
                <a:gd name="connsiteX7" fmla="*/ 560198 w 856812"/>
                <a:gd name="connsiteY7" fmla="*/ 430063 h 453757"/>
                <a:gd name="connsiteX0" fmla="*/ 560198 w 856812"/>
                <a:gd name="connsiteY0" fmla="*/ 430063 h 447882"/>
                <a:gd name="connsiteX1" fmla="*/ 280798 w 856812"/>
                <a:gd name="connsiteY1" fmla="*/ 277086 h 447882"/>
                <a:gd name="connsiteX2" fmla="*/ 163035 w 856812"/>
                <a:gd name="connsiteY2" fmla="*/ 187031 h 447882"/>
                <a:gd name="connsiteX3" fmla="*/ 3707 w 856812"/>
                <a:gd name="connsiteY3" fmla="*/ 3458 h 447882"/>
                <a:gd name="connsiteX4" fmla="*/ 332753 w 856812"/>
                <a:gd name="connsiteY4" fmla="*/ 65804 h 447882"/>
                <a:gd name="connsiteX5" fmla="*/ 849122 w 856812"/>
                <a:gd name="connsiteY5" fmla="*/ 51372 h 447882"/>
                <a:gd name="connsiteX6" fmla="*/ 792261 w 856812"/>
                <a:gd name="connsiteY6" fmla="*/ 413034 h 447882"/>
                <a:gd name="connsiteX7" fmla="*/ 560198 w 856812"/>
                <a:gd name="connsiteY7" fmla="*/ 430063 h 447882"/>
                <a:gd name="connsiteX0" fmla="*/ 560198 w 853200"/>
                <a:gd name="connsiteY0" fmla="*/ 430063 h 447882"/>
                <a:gd name="connsiteX1" fmla="*/ 280798 w 853200"/>
                <a:gd name="connsiteY1" fmla="*/ 277086 h 447882"/>
                <a:gd name="connsiteX2" fmla="*/ 163035 w 853200"/>
                <a:gd name="connsiteY2" fmla="*/ 187031 h 447882"/>
                <a:gd name="connsiteX3" fmla="*/ 3707 w 853200"/>
                <a:gd name="connsiteY3" fmla="*/ 3458 h 447882"/>
                <a:gd name="connsiteX4" fmla="*/ 332753 w 853200"/>
                <a:gd name="connsiteY4" fmla="*/ 65804 h 447882"/>
                <a:gd name="connsiteX5" fmla="*/ 849122 w 853200"/>
                <a:gd name="connsiteY5" fmla="*/ 51372 h 447882"/>
                <a:gd name="connsiteX6" fmla="*/ 792261 w 853200"/>
                <a:gd name="connsiteY6" fmla="*/ 413034 h 447882"/>
                <a:gd name="connsiteX7" fmla="*/ 560198 w 853200"/>
                <a:gd name="connsiteY7" fmla="*/ 430063 h 447882"/>
                <a:gd name="connsiteX0" fmla="*/ 560198 w 853200"/>
                <a:gd name="connsiteY0" fmla="*/ 430063 h 461431"/>
                <a:gd name="connsiteX1" fmla="*/ 280798 w 853200"/>
                <a:gd name="connsiteY1" fmla="*/ 277086 h 461431"/>
                <a:gd name="connsiteX2" fmla="*/ 163035 w 853200"/>
                <a:gd name="connsiteY2" fmla="*/ 187031 h 461431"/>
                <a:gd name="connsiteX3" fmla="*/ 3707 w 853200"/>
                <a:gd name="connsiteY3" fmla="*/ 3458 h 461431"/>
                <a:gd name="connsiteX4" fmla="*/ 332753 w 853200"/>
                <a:gd name="connsiteY4" fmla="*/ 65804 h 461431"/>
                <a:gd name="connsiteX5" fmla="*/ 849122 w 853200"/>
                <a:gd name="connsiteY5" fmla="*/ 51372 h 461431"/>
                <a:gd name="connsiteX6" fmla="*/ 792261 w 853200"/>
                <a:gd name="connsiteY6" fmla="*/ 435259 h 461431"/>
                <a:gd name="connsiteX7" fmla="*/ 560198 w 853200"/>
                <a:gd name="connsiteY7" fmla="*/ 430063 h 461431"/>
                <a:gd name="connsiteX0" fmla="*/ 560198 w 853200"/>
                <a:gd name="connsiteY0" fmla="*/ 430063 h 446093"/>
                <a:gd name="connsiteX1" fmla="*/ 280798 w 853200"/>
                <a:gd name="connsiteY1" fmla="*/ 277086 h 446093"/>
                <a:gd name="connsiteX2" fmla="*/ 163035 w 853200"/>
                <a:gd name="connsiteY2" fmla="*/ 187031 h 446093"/>
                <a:gd name="connsiteX3" fmla="*/ 3707 w 853200"/>
                <a:gd name="connsiteY3" fmla="*/ 3458 h 446093"/>
                <a:gd name="connsiteX4" fmla="*/ 332753 w 853200"/>
                <a:gd name="connsiteY4" fmla="*/ 65804 h 446093"/>
                <a:gd name="connsiteX5" fmla="*/ 849122 w 853200"/>
                <a:gd name="connsiteY5" fmla="*/ 51372 h 446093"/>
                <a:gd name="connsiteX6" fmla="*/ 792261 w 853200"/>
                <a:gd name="connsiteY6" fmla="*/ 435259 h 446093"/>
                <a:gd name="connsiteX7" fmla="*/ 560198 w 853200"/>
                <a:gd name="connsiteY7" fmla="*/ 430063 h 446093"/>
                <a:gd name="connsiteX0" fmla="*/ 560198 w 854306"/>
                <a:gd name="connsiteY0" fmla="*/ 430063 h 446093"/>
                <a:gd name="connsiteX1" fmla="*/ 280798 w 854306"/>
                <a:gd name="connsiteY1" fmla="*/ 277086 h 446093"/>
                <a:gd name="connsiteX2" fmla="*/ 163035 w 854306"/>
                <a:gd name="connsiteY2" fmla="*/ 187031 h 446093"/>
                <a:gd name="connsiteX3" fmla="*/ 3707 w 854306"/>
                <a:gd name="connsiteY3" fmla="*/ 3458 h 446093"/>
                <a:gd name="connsiteX4" fmla="*/ 332753 w 854306"/>
                <a:gd name="connsiteY4" fmla="*/ 65804 h 446093"/>
                <a:gd name="connsiteX5" fmla="*/ 849122 w 854306"/>
                <a:gd name="connsiteY5" fmla="*/ 51372 h 446093"/>
                <a:gd name="connsiteX6" fmla="*/ 792261 w 854306"/>
                <a:gd name="connsiteY6" fmla="*/ 435259 h 446093"/>
                <a:gd name="connsiteX7" fmla="*/ 560198 w 854306"/>
                <a:gd name="connsiteY7" fmla="*/ 430063 h 446093"/>
                <a:gd name="connsiteX0" fmla="*/ 560198 w 854306"/>
                <a:gd name="connsiteY0" fmla="*/ 430063 h 446093"/>
                <a:gd name="connsiteX1" fmla="*/ 280798 w 854306"/>
                <a:gd name="connsiteY1" fmla="*/ 277086 h 446093"/>
                <a:gd name="connsiteX2" fmla="*/ 163035 w 854306"/>
                <a:gd name="connsiteY2" fmla="*/ 187031 h 446093"/>
                <a:gd name="connsiteX3" fmla="*/ 3707 w 854306"/>
                <a:gd name="connsiteY3" fmla="*/ 3458 h 446093"/>
                <a:gd name="connsiteX4" fmla="*/ 332753 w 854306"/>
                <a:gd name="connsiteY4" fmla="*/ 65804 h 446093"/>
                <a:gd name="connsiteX5" fmla="*/ 849122 w 854306"/>
                <a:gd name="connsiteY5" fmla="*/ 51372 h 446093"/>
                <a:gd name="connsiteX6" fmla="*/ 792261 w 854306"/>
                <a:gd name="connsiteY6" fmla="*/ 435259 h 446093"/>
                <a:gd name="connsiteX7" fmla="*/ 560198 w 854306"/>
                <a:gd name="connsiteY7" fmla="*/ 430063 h 44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4306" h="446093">
                  <a:moveTo>
                    <a:pt x="560198" y="430063"/>
                  </a:moveTo>
                  <a:cubicBezTo>
                    <a:pt x="449554" y="403701"/>
                    <a:pt x="346992" y="317591"/>
                    <a:pt x="280798" y="277086"/>
                  </a:cubicBezTo>
                  <a:cubicBezTo>
                    <a:pt x="214604" y="236581"/>
                    <a:pt x="209217" y="232636"/>
                    <a:pt x="163035" y="187031"/>
                  </a:cubicBezTo>
                  <a:cubicBezTo>
                    <a:pt x="116853" y="141426"/>
                    <a:pt x="-24579" y="23662"/>
                    <a:pt x="3707" y="3458"/>
                  </a:cubicBezTo>
                  <a:cubicBezTo>
                    <a:pt x="31993" y="-16746"/>
                    <a:pt x="191851" y="57818"/>
                    <a:pt x="332753" y="65804"/>
                  </a:cubicBezTo>
                  <a:cubicBezTo>
                    <a:pt x="473656" y="73790"/>
                    <a:pt x="826031" y="40981"/>
                    <a:pt x="849122" y="51372"/>
                  </a:cubicBezTo>
                  <a:cubicBezTo>
                    <a:pt x="872213" y="61763"/>
                    <a:pt x="811840" y="372144"/>
                    <a:pt x="792261" y="435259"/>
                  </a:cubicBezTo>
                  <a:cubicBezTo>
                    <a:pt x="683782" y="444399"/>
                    <a:pt x="670842" y="456425"/>
                    <a:pt x="560198" y="430063"/>
                  </a:cubicBezTo>
                  <a:close/>
                </a:path>
              </a:pathLst>
            </a:custGeom>
            <a:gradFill flip="none" rotWithShape="1">
              <a:gsLst>
                <a:gs pos="11000">
                  <a:srgbClr val="C47761"/>
                </a:gs>
                <a:gs pos="45000">
                  <a:srgbClr val="905A45"/>
                </a:gs>
                <a:gs pos="69000">
                  <a:srgbClr val="823F2E"/>
                </a:gs>
              </a:gsLst>
              <a:lin ang="24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37" name="Freeform 269">
              <a:extLst>
                <a:ext uri="{FF2B5EF4-FFF2-40B4-BE49-F238E27FC236}">
                  <a16:creationId xmlns:a16="http://schemas.microsoft.com/office/drawing/2014/main" id="{CFF669C5-BD70-4135-B5C3-670938558EB6}"/>
                </a:ext>
              </a:extLst>
            </p:cNvPr>
            <p:cNvSpPr/>
            <p:nvPr/>
          </p:nvSpPr>
          <p:spPr>
            <a:xfrm rot="328685">
              <a:off x="6581473" y="2340666"/>
              <a:ext cx="474094" cy="307006"/>
            </a:xfrm>
            <a:custGeom>
              <a:avLst/>
              <a:gdLst>
                <a:gd name="connsiteX0" fmla="*/ 330770 w 467733"/>
                <a:gd name="connsiteY0" fmla="*/ 304971 h 306101"/>
                <a:gd name="connsiteX1" fmla="*/ 303061 w 467733"/>
                <a:gd name="connsiteY1" fmla="*/ 239162 h 306101"/>
                <a:gd name="connsiteX2" fmla="*/ 136807 w 467733"/>
                <a:gd name="connsiteY2" fmla="*/ 152571 h 306101"/>
                <a:gd name="connsiteX3" fmla="*/ 5189 w 467733"/>
                <a:gd name="connsiteY3" fmla="*/ 171 h 306101"/>
                <a:gd name="connsiteX4" fmla="*/ 320380 w 467733"/>
                <a:gd name="connsiteY4" fmla="*/ 121399 h 306101"/>
                <a:gd name="connsiteX5" fmla="*/ 445070 w 467733"/>
                <a:gd name="connsiteY5" fmla="*/ 72908 h 306101"/>
                <a:gd name="connsiteX6" fmla="*/ 458925 w 467733"/>
                <a:gd name="connsiteY6" fmla="*/ 183744 h 306101"/>
                <a:gd name="connsiteX7" fmla="*/ 330770 w 467733"/>
                <a:gd name="connsiteY7" fmla="*/ 304971 h 306101"/>
                <a:gd name="connsiteX0" fmla="*/ 361113 w 498076"/>
                <a:gd name="connsiteY0" fmla="*/ 304971 h 306101"/>
                <a:gd name="connsiteX1" fmla="*/ 333404 w 498076"/>
                <a:gd name="connsiteY1" fmla="*/ 239162 h 306101"/>
                <a:gd name="connsiteX2" fmla="*/ 167150 w 498076"/>
                <a:gd name="connsiteY2" fmla="*/ 152571 h 306101"/>
                <a:gd name="connsiteX3" fmla="*/ 4359 w 498076"/>
                <a:gd name="connsiteY3" fmla="*/ 171 h 306101"/>
                <a:gd name="connsiteX4" fmla="*/ 350723 w 498076"/>
                <a:gd name="connsiteY4" fmla="*/ 121399 h 306101"/>
                <a:gd name="connsiteX5" fmla="*/ 475413 w 498076"/>
                <a:gd name="connsiteY5" fmla="*/ 72908 h 306101"/>
                <a:gd name="connsiteX6" fmla="*/ 489268 w 498076"/>
                <a:gd name="connsiteY6" fmla="*/ 183744 h 306101"/>
                <a:gd name="connsiteX7" fmla="*/ 361113 w 498076"/>
                <a:gd name="connsiteY7" fmla="*/ 304971 h 306101"/>
                <a:gd name="connsiteX0" fmla="*/ 359573 w 496536"/>
                <a:gd name="connsiteY0" fmla="*/ 318978 h 320108"/>
                <a:gd name="connsiteX1" fmla="*/ 331864 w 496536"/>
                <a:gd name="connsiteY1" fmla="*/ 253169 h 320108"/>
                <a:gd name="connsiteX2" fmla="*/ 165610 w 496536"/>
                <a:gd name="connsiteY2" fmla="*/ 166578 h 320108"/>
                <a:gd name="connsiteX3" fmla="*/ 2819 w 496536"/>
                <a:gd name="connsiteY3" fmla="*/ 14178 h 320108"/>
                <a:gd name="connsiteX4" fmla="*/ 349183 w 496536"/>
                <a:gd name="connsiteY4" fmla="*/ 135406 h 320108"/>
                <a:gd name="connsiteX5" fmla="*/ 473873 w 496536"/>
                <a:gd name="connsiteY5" fmla="*/ 86915 h 320108"/>
                <a:gd name="connsiteX6" fmla="*/ 487728 w 496536"/>
                <a:gd name="connsiteY6" fmla="*/ 197751 h 320108"/>
                <a:gd name="connsiteX7" fmla="*/ 359573 w 496536"/>
                <a:gd name="connsiteY7" fmla="*/ 318978 h 320108"/>
                <a:gd name="connsiteX0" fmla="*/ 360444 w 497407"/>
                <a:gd name="connsiteY0" fmla="*/ 307030 h 308160"/>
                <a:gd name="connsiteX1" fmla="*/ 332735 w 497407"/>
                <a:gd name="connsiteY1" fmla="*/ 241221 h 308160"/>
                <a:gd name="connsiteX2" fmla="*/ 166481 w 497407"/>
                <a:gd name="connsiteY2" fmla="*/ 154630 h 308160"/>
                <a:gd name="connsiteX3" fmla="*/ 3690 w 497407"/>
                <a:gd name="connsiteY3" fmla="*/ 2230 h 308160"/>
                <a:gd name="connsiteX4" fmla="*/ 332736 w 497407"/>
                <a:gd name="connsiteY4" fmla="*/ 64576 h 308160"/>
                <a:gd name="connsiteX5" fmla="*/ 474744 w 497407"/>
                <a:gd name="connsiteY5" fmla="*/ 74967 h 308160"/>
                <a:gd name="connsiteX6" fmla="*/ 488599 w 497407"/>
                <a:gd name="connsiteY6" fmla="*/ 185803 h 308160"/>
                <a:gd name="connsiteX7" fmla="*/ 360444 w 497407"/>
                <a:gd name="connsiteY7" fmla="*/ 307030 h 308160"/>
                <a:gd name="connsiteX0" fmla="*/ 359859 w 496822"/>
                <a:gd name="connsiteY0" fmla="*/ 307030 h 308137"/>
                <a:gd name="connsiteX1" fmla="*/ 332150 w 496822"/>
                <a:gd name="connsiteY1" fmla="*/ 241221 h 308137"/>
                <a:gd name="connsiteX2" fmla="*/ 148637 w 496822"/>
                <a:gd name="connsiteY2" fmla="*/ 161999 h 308137"/>
                <a:gd name="connsiteX3" fmla="*/ 165896 w 496822"/>
                <a:gd name="connsiteY3" fmla="*/ 154630 h 308137"/>
                <a:gd name="connsiteX4" fmla="*/ 3105 w 496822"/>
                <a:gd name="connsiteY4" fmla="*/ 2230 h 308137"/>
                <a:gd name="connsiteX5" fmla="*/ 332151 w 496822"/>
                <a:gd name="connsiteY5" fmla="*/ 64576 h 308137"/>
                <a:gd name="connsiteX6" fmla="*/ 474159 w 496822"/>
                <a:gd name="connsiteY6" fmla="*/ 74967 h 308137"/>
                <a:gd name="connsiteX7" fmla="*/ 488014 w 496822"/>
                <a:gd name="connsiteY7" fmla="*/ 185803 h 308137"/>
                <a:gd name="connsiteX8" fmla="*/ 359859 w 496822"/>
                <a:gd name="connsiteY8" fmla="*/ 307030 h 308137"/>
                <a:gd name="connsiteX0" fmla="*/ 356396 w 498350"/>
                <a:gd name="connsiteY0" fmla="*/ 358985 h 359619"/>
                <a:gd name="connsiteX1" fmla="*/ 332150 w 498350"/>
                <a:gd name="connsiteY1" fmla="*/ 241221 h 359619"/>
                <a:gd name="connsiteX2" fmla="*/ 148637 w 498350"/>
                <a:gd name="connsiteY2" fmla="*/ 161999 h 359619"/>
                <a:gd name="connsiteX3" fmla="*/ 165896 w 498350"/>
                <a:gd name="connsiteY3" fmla="*/ 154630 h 359619"/>
                <a:gd name="connsiteX4" fmla="*/ 3105 w 498350"/>
                <a:gd name="connsiteY4" fmla="*/ 2230 h 359619"/>
                <a:gd name="connsiteX5" fmla="*/ 332151 w 498350"/>
                <a:gd name="connsiteY5" fmla="*/ 64576 h 359619"/>
                <a:gd name="connsiteX6" fmla="*/ 474159 w 498350"/>
                <a:gd name="connsiteY6" fmla="*/ 74967 h 359619"/>
                <a:gd name="connsiteX7" fmla="*/ 488014 w 498350"/>
                <a:gd name="connsiteY7" fmla="*/ 185803 h 359619"/>
                <a:gd name="connsiteX8" fmla="*/ 356396 w 498350"/>
                <a:gd name="connsiteY8" fmla="*/ 358985 h 359619"/>
                <a:gd name="connsiteX0" fmla="*/ 356396 w 498350"/>
                <a:gd name="connsiteY0" fmla="*/ 358985 h 361714"/>
                <a:gd name="connsiteX1" fmla="*/ 300978 w 498350"/>
                <a:gd name="connsiteY1" fmla="*/ 282785 h 361714"/>
                <a:gd name="connsiteX2" fmla="*/ 148637 w 498350"/>
                <a:gd name="connsiteY2" fmla="*/ 161999 h 361714"/>
                <a:gd name="connsiteX3" fmla="*/ 165896 w 498350"/>
                <a:gd name="connsiteY3" fmla="*/ 154630 h 361714"/>
                <a:gd name="connsiteX4" fmla="*/ 3105 w 498350"/>
                <a:gd name="connsiteY4" fmla="*/ 2230 h 361714"/>
                <a:gd name="connsiteX5" fmla="*/ 332151 w 498350"/>
                <a:gd name="connsiteY5" fmla="*/ 64576 h 361714"/>
                <a:gd name="connsiteX6" fmla="*/ 474159 w 498350"/>
                <a:gd name="connsiteY6" fmla="*/ 74967 h 361714"/>
                <a:gd name="connsiteX7" fmla="*/ 488014 w 498350"/>
                <a:gd name="connsiteY7" fmla="*/ 185803 h 361714"/>
                <a:gd name="connsiteX8" fmla="*/ 356396 w 498350"/>
                <a:gd name="connsiteY8" fmla="*/ 358985 h 361714"/>
                <a:gd name="connsiteX0" fmla="*/ 356867 w 498821"/>
                <a:gd name="connsiteY0" fmla="*/ 358985 h 361758"/>
                <a:gd name="connsiteX1" fmla="*/ 301449 w 498821"/>
                <a:gd name="connsiteY1" fmla="*/ 282785 h 361758"/>
                <a:gd name="connsiteX2" fmla="*/ 166367 w 498821"/>
                <a:gd name="connsiteY2" fmla="*/ 154630 h 361758"/>
                <a:gd name="connsiteX3" fmla="*/ 3576 w 498821"/>
                <a:gd name="connsiteY3" fmla="*/ 2230 h 361758"/>
                <a:gd name="connsiteX4" fmla="*/ 332622 w 498821"/>
                <a:gd name="connsiteY4" fmla="*/ 64576 h 361758"/>
                <a:gd name="connsiteX5" fmla="*/ 474630 w 498821"/>
                <a:gd name="connsiteY5" fmla="*/ 74967 h 361758"/>
                <a:gd name="connsiteX6" fmla="*/ 488485 w 498821"/>
                <a:gd name="connsiteY6" fmla="*/ 185803 h 361758"/>
                <a:gd name="connsiteX7" fmla="*/ 356867 w 498821"/>
                <a:gd name="connsiteY7" fmla="*/ 358985 h 361758"/>
                <a:gd name="connsiteX0" fmla="*/ 357074 w 499028"/>
                <a:gd name="connsiteY0" fmla="*/ 360374 h 362968"/>
                <a:gd name="connsiteX1" fmla="*/ 301656 w 499028"/>
                <a:gd name="connsiteY1" fmla="*/ 284174 h 362968"/>
                <a:gd name="connsiteX2" fmla="*/ 163111 w 499028"/>
                <a:gd name="connsiteY2" fmla="*/ 187192 h 362968"/>
                <a:gd name="connsiteX3" fmla="*/ 3783 w 499028"/>
                <a:gd name="connsiteY3" fmla="*/ 3619 h 362968"/>
                <a:gd name="connsiteX4" fmla="*/ 332829 w 499028"/>
                <a:gd name="connsiteY4" fmla="*/ 65965 h 362968"/>
                <a:gd name="connsiteX5" fmla="*/ 474837 w 499028"/>
                <a:gd name="connsiteY5" fmla="*/ 76356 h 362968"/>
                <a:gd name="connsiteX6" fmla="*/ 488692 w 499028"/>
                <a:gd name="connsiteY6" fmla="*/ 187192 h 362968"/>
                <a:gd name="connsiteX7" fmla="*/ 357074 w 499028"/>
                <a:gd name="connsiteY7" fmla="*/ 360374 h 362968"/>
                <a:gd name="connsiteX0" fmla="*/ 357074 w 589704"/>
                <a:gd name="connsiteY0" fmla="*/ 360175 h 362769"/>
                <a:gd name="connsiteX1" fmla="*/ 301656 w 589704"/>
                <a:gd name="connsiteY1" fmla="*/ 283975 h 362769"/>
                <a:gd name="connsiteX2" fmla="*/ 163111 w 589704"/>
                <a:gd name="connsiteY2" fmla="*/ 186993 h 362769"/>
                <a:gd name="connsiteX3" fmla="*/ 3783 w 589704"/>
                <a:gd name="connsiteY3" fmla="*/ 3420 h 362769"/>
                <a:gd name="connsiteX4" fmla="*/ 332829 w 589704"/>
                <a:gd name="connsiteY4" fmla="*/ 65766 h 362769"/>
                <a:gd name="connsiteX5" fmla="*/ 585673 w 589704"/>
                <a:gd name="connsiteY5" fmla="*/ 44984 h 362769"/>
                <a:gd name="connsiteX6" fmla="*/ 488692 w 589704"/>
                <a:gd name="connsiteY6" fmla="*/ 186993 h 362769"/>
                <a:gd name="connsiteX7" fmla="*/ 357074 w 589704"/>
                <a:gd name="connsiteY7" fmla="*/ 360175 h 362769"/>
                <a:gd name="connsiteX0" fmla="*/ 357074 w 590961"/>
                <a:gd name="connsiteY0" fmla="*/ 360175 h 361074"/>
                <a:gd name="connsiteX1" fmla="*/ 301656 w 590961"/>
                <a:gd name="connsiteY1" fmla="*/ 283975 h 361074"/>
                <a:gd name="connsiteX2" fmla="*/ 163111 w 590961"/>
                <a:gd name="connsiteY2" fmla="*/ 186993 h 361074"/>
                <a:gd name="connsiteX3" fmla="*/ 3783 w 590961"/>
                <a:gd name="connsiteY3" fmla="*/ 3420 h 361074"/>
                <a:gd name="connsiteX4" fmla="*/ 332829 w 590961"/>
                <a:gd name="connsiteY4" fmla="*/ 65766 h 361074"/>
                <a:gd name="connsiteX5" fmla="*/ 585673 w 590961"/>
                <a:gd name="connsiteY5" fmla="*/ 44984 h 361074"/>
                <a:gd name="connsiteX6" fmla="*/ 512937 w 590961"/>
                <a:gd name="connsiteY6" fmla="*/ 232021 h 361074"/>
                <a:gd name="connsiteX7" fmla="*/ 357074 w 590961"/>
                <a:gd name="connsiteY7" fmla="*/ 360175 h 361074"/>
                <a:gd name="connsiteX0" fmla="*/ 356998 w 590885"/>
                <a:gd name="connsiteY0" fmla="*/ 360175 h 360801"/>
                <a:gd name="connsiteX1" fmla="*/ 280798 w 590885"/>
                <a:gd name="connsiteY1" fmla="*/ 277048 h 360801"/>
                <a:gd name="connsiteX2" fmla="*/ 163035 w 590885"/>
                <a:gd name="connsiteY2" fmla="*/ 186993 h 360801"/>
                <a:gd name="connsiteX3" fmla="*/ 3707 w 590885"/>
                <a:gd name="connsiteY3" fmla="*/ 3420 h 360801"/>
                <a:gd name="connsiteX4" fmla="*/ 332753 w 590885"/>
                <a:gd name="connsiteY4" fmla="*/ 65766 h 360801"/>
                <a:gd name="connsiteX5" fmla="*/ 585597 w 590885"/>
                <a:gd name="connsiteY5" fmla="*/ 44984 h 360801"/>
                <a:gd name="connsiteX6" fmla="*/ 512861 w 590885"/>
                <a:gd name="connsiteY6" fmla="*/ 232021 h 360801"/>
                <a:gd name="connsiteX7" fmla="*/ 356998 w 590885"/>
                <a:gd name="connsiteY7" fmla="*/ 360175 h 360801"/>
                <a:gd name="connsiteX0" fmla="*/ 489813 w 589756"/>
                <a:gd name="connsiteY0" fmla="*/ 584045 h 584211"/>
                <a:gd name="connsiteX1" fmla="*/ 280798 w 589756"/>
                <a:gd name="connsiteY1" fmla="*/ 277048 h 584211"/>
                <a:gd name="connsiteX2" fmla="*/ 163035 w 589756"/>
                <a:gd name="connsiteY2" fmla="*/ 186993 h 584211"/>
                <a:gd name="connsiteX3" fmla="*/ 3707 w 589756"/>
                <a:gd name="connsiteY3" fmla="*/ 3420 h 584211"/>
                <a:gd name="connsiteX4" fmla="*/ 332753 w 589756"/>
                <a:gd name="connsiteY4" fmla="*/ 65766 h 584211"/>
                <a:gd name="connsiteX5" fmla="*/ 585597 w 589756"/>
                <a:gd name="connsiteY5" fmla="*/ 44984 h 584211"/>
                <a:gd name="connsiteX6" fmla="*/ 512861 w 589756"/>
                <a:gd name="connsiteY6" fmla="*/ 232021 h 584211"/>
                <a:gd name="connsiteX7" fmla="*/ 489813 w 589756"/>
                <a:gd name="connsiteY7" fmla="*/ 584045 h 584211"/>
                <a:gd name="connsiteX0" fmla="*/ 489813 w 591204"/>
                <a:gd name="connsiteY0" fmla="*/ 584045 h 587700"/>
                <a:gd name="connsiteX1" fmla="*/ 280798 w 591204"/>
                <a:gd name="connsiteY1" fmla="*/ 277048 h 587700"/>
                <a:gd name="connsiteX2" fmla="*/ 163035 w 591204"/>
                <a:gd name="connsiteY2" fmla="*/ 186993 h 587700"/>
                <a:gd name="connsiteX3" fmla="*/ 3707 w 591204"/>
                <a:gd name="connsiteY3" fmla="*/ 3420 h 587700"/>
                <a:gd name="connsiteX4" fmla="*/ 332753 w 591204"/>
                <a:gd name="connsiteY4" fmla="*/ 65766 h 587700"/>
                <a:gd name="connsiteX5" fmla="*/ 585597 w 591204"/>
                <a:gd name="connsiteY5" fmla="*/ 44984 h 587700"/>
                <a:gd name="connsiteX6" fmla="*/ 489813 w 591204"/>
                <a:gd name="connsiteY6" fmla="*/ 584045 h 587700"/>
                <a:gd name="connsiteX0" fmla="*/ 489813 w 862841"/>
                <a:gd name="connsiteY0" fmla="*/ 585701 h 585851"/>
                <a:gd name="connsiteX1" fmla="*/ 280798 w 862841"/>
                <a:gd name="connsiteY1" fmla="*/ 278704 h 585851"/>
                <a:gd name="connsiteX2" fmla="*/ 163035 w 862841"/>
                <a:gd name="connsiteY2" fmla="*/ 188649 h 585851"/>
                <a:gd name="connsiteX3" fmla="*/ 3707 w 862841"/>
                <a:gd name="connsiteY3" fmla="*/ 5076 h 585851"/>
                <a:gd name="connsiteX4" fmla="*/ 332753 w 862841"/>
                <a:gd name="connsiteY4" fmla="*/ 67422 h 585851"/>
                <a:gd name="connsiteX5" fmla="*/ 861234 w 862841"/>
                <a:gd name="connsiteY5" fmla="*/ 235936 h 585851"/>
                <a:gd name="connsiteX6" fmla="*/ 489813 w 862841"/>
                <a:gd name="connsiteY6" fmla="*/ 585701 h 585851"/>
                <a:gd name="connsiteX0" fmla="*/ 498716 w 871744"/>
                <a:gd name="connsiteY0" fmla="*/ 580626 h 580776"/>
                <a:gd name="connsiteX1" fmla="*/ 289701 w 871744"/>
                <a:gd name="connsiteY1" fmla="*/ 273629 h 580776"/>
                <a:gd name="connsiteX2" fmla="*/ 171938 w 871744"/>
                <a:gd name="connsiteY2" fmla="*/ 183574 h 580776"/>
                <a:gd name="connsiteX3" fmla="*/ 12610 w 871744"/>
                <a:gd name="connsiteY3" fmla="*/ 1 h 580776"/>
                <a:gd name="connsiteX4" fmla="*/ 534168 w 871744"/>
                <a:gd name="connsiteY4" fmla="*/ 183066 h 580776"/>
                <a:gd name="connsiteX5" fmla="*/ 870137 w 871744"/>
                <a:gd name="connsiteY5" fmla="*/ 230861 h 580776"/>
                <a:gd name="connsiteX6" fmla="*/ 498716 w 871744"/>
                <a:gd name="connsiteY6" fmla="*/ 580626 h 580776"/>
                <a:gd name="connsiteX0" fmla="*/ 499176 w 872164"/>
                <a:gd name="connsiteY0" fmla="*/ 580626 h 582187"/>
                <a:gd name="connsiteX1" fmla="*/ 339470 w 872164"/>
                <a:gd name="connsiteY1" fmla="*/ 352410 h 582187"/>
                <a:gd name="connsiteX2" fmla="*/ 172398 w 872164"/>
                <a:gd name="connsiteY2" fmla="*/ 183574 h 582187"/>
                <a:gd name="connsiteX3" fmla="*/ 13070 w 872164"/>
                <a:gd name="connsiteY3" fmla="*/ 1 h 582187"/>
                <a:gd name="connsiteX4" fmla="*/ 534628 w 872164"/>
                <a:gd name="connsiteY4" fmla="*/ 183066 h 582187"/>
                <a:gd name="connsiteX5" fmla="*/ 870597 w 872164"/>
                <a:gd name="connsiteY5" fmla="*/ 230861 h 582187"/>
                <a:gd name="connsiteX6" fmla="*/ 499176 w 872164"/>
                <a:gd name="connsiteY6" fmla="*/ 580626 h 582187"/>
                <a:gd name="connsiteX0" fmla="*/ 490429 w 863417"/>
                <a:gd name="connsiteY0" fmla="*/ 603795 h 605356"/>
                <a:gd name="connsiteX1" fmla="*/ 330723 w 863417"/>
                <a:gd name="connsiteY1" fmla="*/ 375579 h 605356"/>
                <a:gd name="connsiteX2" fmla="*/ 163651 w 863417"/>
                <a:gd name="connsiteY2" fmla="*/ 206743 h 605356"/>
                <a:gd name="connsiteX3" fmla="*/ 4323 w 863417"/>
                <a:gd name="connsiteY3" fmla="*/ 23170 h 605356"/>
                <a:gd name="connsiteX4" fmla="*/ 525881 w 863417"/>
                <a:gd name="connsiteY4" fmla="*/ 206235 h 605356"/>
                <a:gd name="connsiteX5" fmla="*/ 861850 w 863417"/>
                <a:gd name="connsiteY5" fmla="*/ 254030 h 605356"/>
                <a:gd name="connsiteX6" fmla="*/ 490429 w 863417"/>
                <a:gd name="connsiteY6" fmla="*/ 603795 h 605356"/>
                <a:gd name="connsiteX0" fmla="*/ 503079 w 876067"/>
                <a:gd name="connsiteY0" fmla="*/ 591667 h 593228"/>
                <a:gd name="connsiteX1" fmla="*/ 343373 w 876067"/>
                <a:gd name="connsiteY1" fmla="*/ 363451 h 593228"/>
                <a:gd name="connsiteX2" fmla="*/ 176301 w 876067"/>
                <a:gd name="connsiteY2" fmla="*/ 194615 h 593228"/>
                <a:gd name="connsiteX3" fmla="*/ 16973 w 876067"/>
                <a:gd name="connsiteY3" fmla="*/ 11042 h 593228"/>
                <a:gd name="connsiteX4" fmla="*/ 538531 w 876067"/>
                <a:gd name="connsiteY4" fmla="*/ 194107 h 593228"/>
                <a:gd name="connsiteX5" fmla="*/ 874500 w 876067"/>
                <a:gd name="connsiteY5" fmla="*/ 241902 h 593228"/>
                <a:gd name="connsiteX6" fmla="*/ 503079 w 876067"/>
                <a:gd name="connsiteY6" fmla="*/ 591667 h 593228"/>
                <a:gd name="connsiteX0" fmla="*/ 503079 w 876067"/>
                <a:gd name="connsiteY0" fmla="*/ 591667 h 593228"/>
                <a:gd name="connsiteX1" fmla="*/ 343373 w 876067"/>
                <a:gd name="connsiteY1" fmla="*/ 363451 h 593228"/>
                <a:gd name="connsiteX2" fmla="*/ 176301 w 876067"/>
                <a:gd name="connsiteY2" fmla="*/ 194615 h 593228"/>
                <a:gd name="connsiteX3" fmla="*/ 16973 w 876067"/>
                <a:gd name="connsiteY3" fmla="*/ 11042 h 593228"/>
                <a:gd name="connsiteX4" fmla="*/ 538531 w 876067"/>
                <a:gd name="connsiteY4" fmla="*/ 194107 h 593228"/>
                <a:gd name="connsiteX5" fmla="*/ 874500 w 876067"/>
                <a:gd name="connsiteY5" fmla="*/ 241902 h 593228"/>
                <a:gd name="connsiteX6" fmla="*/ 503079 w 876067"/>
                <a:gd name="connsiteY6" fmla="*/ 591667 h 593228"/>
                <a:gd name="connsiteX0" fmla="*/ 486106 w 859094"/>
                <a:gd name="connsiteY0" fmla="*/ 591667 h 593228"/>
                <a:gd name="connsiteX1" fmla="*/ 326400 w 859094"/>
                <a:gd name="connsiteY1" fmla="*/ 363451 h 593228"/>
                <a:gd name="connsiteX2" fmla="*/ 159328 w 859094"/>
                <a:gd name="connsiteY2" fmla="*/ 194615 h 593228"/>
                <a:gd name="connsiteX3" fmla="*/ 0 w 859094"/>
                <a:gd name="connsiteY3" fmla="*/ 11042 h 593228"/>
                <a:gd name="connsiteX4" fmla="*/ 521558 w 859094"/>
                <a:gd name="connsiteY4" fmla="*/ 194107 h 593228"/>
                <a:gd name="connsiteX5" fmla="*/ 857527 w 859094"/>
                <a:gd name="connsiteY5" fmla="*/ 241902 h 593228"/>
                <a:gd name="connsiteX6" fmla="*/ 486106 w 859094"/>
                <a:gd name="connsiteY6" fmla="*/ 591667 h 593228"/>
                <a:gd name="connsiteX0" fmla="*/ 486106 w 859094"/>
                <a:gd name="connsiteY0" fmla="*/ 587345 h 588906"/>
                <a:gd name="connsiteX1" fmla="*/ 326400 w 859094"/>
                <a:gd name="connsiteY1" fmla="*/ 359129 h 588906"/>
                <a:gd name="connsiteX2" fmla="*/ 159328 w 859094"/>
                <a:gd name="connsiteY2" fmla="*/ 190293 h 588906"/>
                <a:gd name="connsiteX3" fmla="*/ 0 w 859094"/>
                <a:gd name="connsiteY3" fmla="*/ 6720 h 588906"/>
                <a:gd name="connsiteX4" fmla="*/ 521558 w 859094"/>
                <a:gd name="connsiteY4" fmla="*/ 189785 h 588906"/>
                <a:gd name="connsiteX5" fmla="*/ 857527 w 859094"/>
                <a:gd name="connsiteY5" fmla="*/ 237580 h 588906"/>
                <a:gd name="connsiteX6" fmla="*/ 486106 w 859094"/>
                <a:gd name="connsiteY6" fmla="*/ 587345 h 588906"/>
                <a:gd name="connsiteX0" fmla="*/ 486106 w 859094"/>
                <a:gd name="connsiteY0" fmla="*/ 587345 h 588906"/>
                <a:gd name="connsiteX1" fmla="*/ 326400 w 859094"/>
                <a:gd name="connsiteY1" fmla="*/ 359129 h 588906"/>
                <a:gd name="connsiteX2" fmla="*/ 159328 w 859094"/>
                <a:gd name="connsiteY2" fmla="*/ 190293 h 588906"/>
                <a:gd name="connsiteX3" fmla="*/ 0 w 859094"/>
                <a:gd name="connsiteY3" fmla="*/ 6720 h 588906"/>
                <a:gd name="connsiteX4" fmla="*/ 521558 w 859094"/>
                <a:gd name="connsiteY4" fmla="*/ 189785 h 588906"/>
                <a:gd name="connsiteX5" fmla="*/ 857527 w 859094"/>
                <a:gd name="connsiteY5" fmla="*/ 237580 h 588906"/>
                <a:gd name="connsiteX6" fmla="*/ 486106 w 859094"/>
                <a:gd name="connsiteY6" fmla="*/ 587345 h 588906"/>
                <a:gd name="connsiteX0" fmla="*/ 486106 w 859094"/>
                <a:gd name="connsiteY0" fmla="*/ 587345 h 588852"/>
                <a:gd name="connsiteX1" fmla="*/ 326400 w 859094"/>
                <a:gd name="connsiteY1" fmla="*/ 359129 h 588852"/>
                <a:gd name="connsiteX2" fmla="*/ 173969 w 859094"/>
                <a:gd name="connsiteY2" fmla="*/ 234122 h 588852"/>
                <a:gd name="connsiteX3" fmla="*/ 0 w 859094"/>
                <a:gd name="connsiteY3" fmla="*/ 6720 h 588852"/>
                <a:gd name="connsiteX4" fmla="*/ 521558 w 859094"/>
                <a:gd name="connsiteY4" fmla="*/ 189785 h 588852"/>
                <a:gd name="connsiteX5" fmla="*/ 857527 w 859094"/>
                <a:gd name="connsiteY5" fmla="*/ 237580 h 588852"/>
                <a:gd name="connsiteX6" fmla="*/ 486106 w 859094"/>
                <a:gd name="connsiteY6" fmla="*/ 587345 h 588852"/>
                <a:gd name="connsiteX0" fmla="*/ 486106 w 859088"/>
                <a:gd name="connsiteY0" fmla="*/ 587345 h 590668"/>
                <a:gd name="connsiteX1" fmla="*/ 334146 w 859088"/>
                <a:gd name="connsiteY1" fmla="*/ 403621 h 590668"/>
                <a:gd name="connsiteX2" fmla="*/ 173969 w 859088"/>
                <a:gd name="connsiteY2" fmla="*/ 234122 h 590668"/>
                <a:gd name="connsiteX3" fmla="*/ 0 w 859088"/>
                <a:gd name="connsiteY3" fmla="*/ 6720 h 590668"/>
                <a:gd name="connsiteX4" fmla="*/ 521558 w 859088"/>
                <a:gd name="connsiteY4" fmla="*/ 189785 h 590668"/>
                <a:gd name="connsiteX5" fmla="*/ 857527 w 859088"/>
                <a:gd name="connsiteY5" fmla="*/ 237580 h 590668"/>
                <a:gd name="connsiteX6" fmla="*/ 486106 w 859088"/>
                <a:gd name="connsiteY6" fmla="*/ 587345 h 590668"/>
                <a:gd name="connsiteX0" fmla="*/ 486106 w 851758"/>
                <a:gd name="connsiteY0" fmla="*/ 587345 h 589908"/>
                <a:gd name="connsiteX1" fmla="*/ 334146 w 851758"/>
                <a:gd name="connsiteY1" fmla="*/ 403621 h 589908"/>
                <a:gd name="connsiteX2" fmla="*/ 173969 w 851758"/>
                <a:gd name="connsiteY2" fmla="*/ 234122 h 589908"/>
                <a:gd name="connsiteX3" fmla="*/ 0 w 851758"/>
                <a:gd name="connsiteY3" fmla="*/ 6720 h 589908"/>
                <a:gd name="connsiteX4" fmla="*/ 521558 w 851758"/>
                <a:gd name="connsiteY4" fmla="*/ 189785 h 589908"/>
                <a:gd name="connsiteX5" fmla="*/ 850167 w 851758"/>
                <a:gd name="connsiteY5" fmla="*/ 260613 h 589908"/>
                <a:gd name="connsiteX6" fmla="*/ 486106 w 851758"/>
                <a:gd name="connsiteY6" fmla="*/ 587345 h 589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1758" h="589908">
                  <a:moveTo>
                    <a:pt x="486106" y="587345"/>
                  </a:moveTo>
                  <a:cubicBezTo>
                    <a:pt x="400103" y="611180"/>
                    <a:pt x="386169" y="462491"/>
                    <a:pt x="334146" y="403621"/>
                  </a:cubicBezTo>
                  <a:cubicBezTo>
                    <a:pt x="282123" y="344751"/>
                    <a:pt x="229660" y="300272"/>
                    <a:pt x="173969" y="234122"/>
                  </a:cubicBezTo>
                  <a:cubicBezTo>
                    <a:pt x="118278" y="167972"/>
                    <a:pt x="43489" y="146463"/>
                    <a:pt x="0" y="6720"/>
                  </a:cubicBezTo>
                  <a:cubicBezTo>
                    <a:pt x="87434" y="-37713"/>
                    <a:pt x="378637" y="151308"/>
                    <a:pt x="521558" y="189785"/>
                  </a:cubicBezTo>
                  <a:cubicBezTo>
                    <a:pt x="664479" y="228262"/>
                    <a:pt x="827076" y="250222"/>
                    <a:pt x="850167" y="260613"/>
                  </a:cubicBezTo>
                  <a:cubicBezTo>
                    <a:pt x="876344" y="346993"/>
                    <a:pt x="572109" y="563510"/>
                    <a:pt x="486106" y="587345"/>
                  </a:cubicBezTo>
                  <a:close/>
                </a:path>
              </a:pathLst>
            </a:custGeom>
            <a:gradFill flip="none" rotWithShape="1">
              <a:gsLst>
                <a:gs pos="13000">
                  <a:srgbClr val="C47761"/>
                </a:gs>
                <a:gs pos="39000">
                  <a:srgbClr val="905A45"/>
                </a:gs>
                <a:gs pos="69000">
                  <a:srgbClr val="823F2E"/>
                </a:gs>
              </a:gsLst>
              <a:lin ang="24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38" name="Freeform 270">
              <a:extLst>
                <a:ext uri="{FF2B5EF4-FFF2-40B4-BE49-F238E27FC236}">
                  <a16:creationId xmlns:a16="http://schemas.microsoft.com/office/drawing/2014/main" id="{384EADC8-C9AE-462A-935A-12EAEE6C2DFD}"/>
                </a:ext>
              </a:extLst>
            </p:cNvPr>
            <p:cNvSpPr/>
            <p:nvPr/>
          </p:nvSpPr>
          <p:spPr>
            <a:xfrm>
              <a:off x="6192859" y="1911600"/>
              <a:ext cx="200131" cy="158924"/>
            </a:xfrm>
            <a:custGeom>
              <a:avLst/>
              <a:gdLst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5943 w 509335"/>
                <a:gd name="connsiteY0" fmla="*/ 213473 h 451229"/>
                <a:gd name="connsiteX1" fmla="*/ 18135 w 509335"/>
                <a:gd name="connsiteY1" fmla="*/ 353681 h 451229"/>
                <a:gd name="connsiteX2" fmla="*/ 103479 w 509335"/>
                <a:gd name="connsiteY2" fmla="*/ 451217 h 451229"/>
                <a:gd name="connsiteX3" fmla="*/ 341223 w 509335"/>
                <a:gd name="connsiteY3" fmla="*/ 347585 h 451229"/>
                <a:gd name="connsiteX4" fmla="*/ 481431 w 509335"/>
                <a:gd name="connsiteY4" fmla="*/ 250049 h 451229"/>
                <a:gd name="connsiteX5" fmla="*/ 505815 w 509335"/>
                <a:gd name="connsiteY5" fmla="*/ 158609 h 451229"/>
                <a:gd name="connsiteX6" fmla="*/ 432663 w 509335"/>
                <a:gd name="connsiteY6" fmla="*/ 113 h 451229"/>
                <a:gd name="connsiteX7" fmla="*/ 310743 w 509335"/>
                <a:gd name="connsiteY7" fmla="*/ 134225 h 451229"/>
                <a:gd name="connsiteX8" fmla="*/ 5943 w 509335"/>
                <a:gd name="connsiteY8" fmla="*/ 213473 h 45122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360 h 451116"/>
                <a:gd name="connsiteX1" fmla="*/ 18135 w 509335"/>
                <a:gd name="connsiteY1" fmla="*/ 353568 h 451116"/>
                <a:gd name="connsiteX2" fmla="*/ 103479 w 509335"/>
                <a:gd name="connsiteY2" fmla="*/ 451104 h 451116"/>
                <a:gd name="connsiteX3" fmla="*/ 341223 w 509335"/>
                <a:gd name="connsiteY3" fmla="*/ 347472 h 451116"/>
                <a:gd name="connsiteX4" fmla="*/ 481431 w 509335"/>
                <a:gd name="connsiteY4" fmla="*/ 249936 h 451116"/>
                <a:gd name="connsiteX5" fmla="*/ 505815 w 509335"/>
                <a:gd name="connsiteY5" fmla="*/ 158496 h 451116"/>
                <a:gd name="connsiteX6" fmla="*/ 432663 w 509335"/>
                <a:gd name="connsiteY6" fmla="*/ 0 h 451116"/>
                <a:gd name="connsiteX7" fmla="*/ 270283 w 509335"/>
                <a:gd name="connsiteY7" fmla="*/ 174572 h 451116"/>
                <a:gd name="connsiteX8" fmla="*/ 5943 w 509335"/>
                <a:gd name="connsiteY8" fmla="*/ 213360 h 451116"/>
                <a:gd name="connsiteX0" fmla="*/ 5943 w 509335"/>
                <a:gd name="connsiteY0" fmla="*/ 213360 h 451116"/>
                <a:gd name="connsiteX1" fmla="*/ 18135 w 509335"/>
                <a:gd name="connsiteY1" fmla="*/ 353568 h 451116"/>
                <a:gd name="connsiteX2" fmla="*/ 103479 w 509335"/>
                <a:gd name="connsiteY2" fmla="*/ 451104 h 451116"/>
                <a:gd name="connsiteX3" fmla="*/ 341223 w 509335"/>
                <a:gd name="connsiteY3" fmla="*/ 347472 h 451116"/>
                <a:gd name="connsiteX4" fmla="*/ 481431 w 509335"/>
                <a:gd name="connsiteY4" fmla="*/ 249936 h 451116"/>
                <a:gd name="connsiteX5" fmla="*/ 505815 w 509335"/>
                <a:gd name="connsiteY5" fmla="*/ 158496 h 451116"/>
                <a:gd name="connsiteX6" fmla="*/ 432663 w 509335"/>
                <a:gd name="connsiteY6" fmla="*/ 0 h 451116"/>
                <a:gd name="connsiteX7" fmla="*/ 270283 w 509335"/>
                <a:gd name="connsiteY7" fmla="*/ 174572 h 451116"/>
                <a:gd name="connsiteX8" fmla="*/ 5943 w 509335"/>
                <a:gd name="connsiteY8" fmla="*/ 213360 h 451116"/>
                <a:gd name="connsiteX0" fmla="*/ 5943 w 520128"/>
                <a:gd name="connsiteY0" fmla="*/ 213360 h 451116"/>
                <a:gd name="connsiteX1" fmla="*/ 18135 w 520128"/>
                <a:gd name="connsiteY1" fmla="*/ 353568 h 451116"/>
                <a:gd name="connsiteX2" fmla="*/ 103479 w 520128"/>
                <a:gd name="connsiteY2" fmla="*/ 451104 h 451116"/>
                <a:gd name="connsiteX3" fmla="*/ 341223 w 520128"/>
                <a:gd name="connsiteY3" fmla="*/ 347472 h 451116"/>
                <a:gd name="connsiteX4" fmla="*/ 481431 w 520128"/>
                <a:gd name="connsiteY4" fmla="*/ 249936 h 451116"/>
                <a:gd name="connsiteX5" fmla="*/ 517953 w 520128"/>
                <a:gd name="connsiteY5" fmla="*/ 109944 h 451116"/>
                <a:gd name="connsiteX6" fmla="*/ 432663 w 520128"/>
                <a:gd name="connsiteY6" fmla="*/ 0 h 451116"/>
                <a:gd name="connsiteX7" fmla="*/ 270283 w 520128"/>
                <a:gd name="connsiteY7" fmla="*/ 174572 h 451116"/>
                <a:gd name="connsiteX8" fmla="*/ 5943 w 520128"/>
                <a:gd name="connsiteY8" fmla="*/ 213360 h 451116"/>
                <a:gd name="connsiteX0" fmla="*/ 5943 w 520128"/>
                <a:gd name="connsiteY0" fmla="*/ 213360 h 451116"/>
                <a:gd name="connsiteX1" fmla="*/ 18135 w 520128"/>
                <a:gd name="connsiteY1" fmla="*/ 353568 h 451116"/>
                <a:gd name="connsiteX2" fmla="*/ 103479 w 520128"/>
                <a:gd name="connsiteY2" fmla="*/ 451104 h 451116"/>
                <a:gd name="connsiteX3" fmla="*/ 341223 w 520128"/>
                <a:gd name="connsiteY3" fmla="*/ 347472 h 451116"/>
                <a:gd name="connsiteX4" fmla="*/ 481431 w 520128"/>
                <a:gd name="connsiteY4" fmla="*/ 249936 h 451116"/>
                <a:gd name="connsiteX5" fmla="*/ 517953 w 520128"/>
                <a:gd name="connsiteY5" fmla="*/ 109944 h 451116"/>
                <a:gd name="connsiteX6" fmla="*/ 432663 w 520128"/>
                <a:gd name="connsiteY6" fmla="*/ 0 h 451116"/>
                <a:gd name="connsiteX7" fmla="*/ 270283 w 520128"/>
                <a:gd name="connsiteY7" fmla="*/ 174572 h 451116"/>
                <a:gd name="connsiteX8" fmla="*/ 5943 w 520128"/>
                <a:gd name="connsiteY8" fmla="*/ 213360 h 451116"/>
                <a:gd name="connsiteX0" fmla="*/ 5943 w 520128"/>
                <a:gd name="connsiteY0" fmla="*/ 213360 h 476461"/>
                <a:gd name="connsiteX1" fmla="*/ 18135 w 520128"/>
                <a:gd name="connsiteY1" fmla="*/ 353568 h 476461"/>
                <a:gd name="connsiteX2" fmla="*/ 103479 w 520128"/>
                <a:gd name="connsiteY2" fmla="*/ 451104 h 476461"/>
                <a:gd name="connsiteX3" fmla="*/ 226585 w 520128"/>
                <a:gd name="connsiteY3" fmla="*/ 470902 h 476461"/>
                <a:gd name="connsiteX4" fmla="*/ 341223 w 520128"/>
                <a:gd name="connsiteY4" fmla="*/ 347472 h 476461"/>
                <a:gd name="connsiteX5" fmla="*/ 481431 w 520128"/>
                <a:gd name="connsiteY5" fmla="*/ 249936 h 476461"/>
                <a:gd name="connsiteX6" fmla="*/ 517953 w 520128"/>
                <a:gd name="connsiteY6" fmla="*/ 109944 h 476461"/>
                <a:gd name="connsiteX7" fmla="*/ 432663 w 520128"/>
                <a:gd name="connsiteY7" fmla="*/ 0 h 476461"/>
                <a:gd name="connsiteX8" fmla="*/ 270283 w 520128"/>
                <a:gd name="connsiteY8" fmla="*/ 174572 h 476461"/>
                <a:gd name="connsiteX9" fmla="*/ 5943 w 520128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8793"/>
                <a:gd name="connsiteY0" fmla="*/ 217406 h 480507"/>
                <a:gd name="connsiteX1" fmla="*/ 18135 w 518793"/>
                <a:gd name="connsiteY1" fmla="*/ 357614 h 480507"/>
                <a:gd name="connsiteX2" fmla="*/ 103479 w 518793"/>
                <a:gd name="connsiteY2" fmla="*/ 455150 h 480507"/>
                <a:gd name="connsiteX3" fmla="*/ 226585 w 518793"/>
                <a:gd name="connsiteY3" fmla="*/ 474948 h 480507"/>
                <a:gd name="connsiteX4" fmla="*/ 365499 w 518793"/>
                <a:gd name="connsiteY4" fmla="*/ 331288 h 480507"/>
                <a:gd name="connsiteX5" fmla="*/ 481431 w 518793"/>
                <a:gd name="connsiteY5" fmla="*/ 253982 h 480507"/>
                <a:gd name="connsiteX6" fmla="*/ 517953 w 518793"/>
                <a:gd name="connsiteY6" fmla="*/ 113990 h 480507"/>
                <a:gd name="connsiteX7" fmla="*/ 452893 w 518793"/>
                <a:gd name="connsiteY7" fmla="*/ 0 h 480507"/>
                <a:gd name="connsiteX8" fmla="*/ 270283 w 518793"/>
                <a:gd name="connsiteY8" fmla="*/ 178618 h 480507"/>
                <a:gd name="connsiteX9" fmla="*/ 5943 w 518793"/>
                <a:gd name="connsiteY9" fmla="*/ 217406 h 480507"/>
                <a:gd name="connsiteX0" fmla="*/ 5943 w 518793"/>
                <a:gd name="connsiteY0" fmla="*/ 217406 h 480507"/>
                <a:gd name="connsiteX1" fmla="*/ 18135 w 518793"/>
                <a:gd name="connsiteY1" fmla="*/ 357614 h 480507"/>
                <a:gd name="connsiteX2" fmla="*/ 103479 w 518793"/>
                <a:gd name="connsiteY2" fmla="*/ 455150 h 480507"/>
                <a:gd name="connsiteX3" fmla="*/ 226585 w 518793"/>
                <a:gd name="connsiteY3" fmla="*/ 474948 h 480507"/>
                <a:gd name="connsiteX4" fmla="*/ 365499 w 518793"/>
                <a:gd name="connsiteY4" fmla="*/ 331288 h 480507"/>
                <a:gd name="connsiteX5" fmla="*/ 481431 w 518793"/>
                <a:gd name="connsiteY5" fmla="*/ 253982 h 480507"/>
                <a:gd name="connsiteX6" fmla="*/ 517953 w 518793"/>
                <a:gd name="connsiteY6" fmla="*/ 113990 h 480507"/>
                <a:gd name="connsiteX7" fmla="*/ 452893 w 518793"/>
                <a:gd name="connsiteY7" fmla="*/ 0 h 480507"/>
                <a:gd name="connsiteX8" fmla="*/ 270283 w 518793"/>
                <a:gd name="connsiteY8" fmla="*/ 178618 h 480507"/>
                <a:gd name="connsiteX9" fmla="*/ 5943 w 518793"/>
                <a:gd name="connsiteY9" fmla="*/ 217406 h 480507"/>
                <a:gd name="connsiteX0" fmla="*/ 5943 w 518682"/>
                <a:gd name="connsiteY0" fmla="*/ 217406 h 480507"/>
                <a:gd name="connsiteX1" fmla="*/ 18135 w 518682"/>
                <a:gd name="connsiteY1" fmla="*/ 357614 h 480507"/>
                <a:gd name="connsiteX2" fmla="*/ 103479 w 518682"/>
                <a:gd name="connsiteY2" fmla="*/ 455150 h 480507"/>
                <a:gd name="connsiteX3" fmla="*/ 226585 w 518682"/>
                <a:gd name="connsiteY3" fmla="*/ 474948 h 480507"/>
                <a:gd name="connsiteX4" fmla="*/ 385729 w 518682"/>
                <a:gd name="connsiteY4" fmla="*/ 315104 h 480507"/>
                <a:gd name="connsiteX5" fmla="*/ 481431 w 518682"/>
                <a:gd name="connsiteY5" fmla="*/ 253982 h 480507"/>
                <a:gd name="connsiteX6" fmla="*/ 517953 w 518682"/>
                <a:gd name="connsiteY6" fmla="*/ 113990 h 480507"/>
                <a:gd name="connsiteX7" fmla="*/ 452893 w 518682"/>
                <a:gd name="connsiteY7" fmla="*/ 0 h 480507"/>
                <a:gd name="connsiteX8" fmla="*/ 270283 w 518682"/>
                <a:gd name="connsiteY8" fmla="*/ 178618 h 480507"/>
                <a:gd name="connsiteX9" fmla="*/ 5943 w 518682"/>
                <a:gd name="connsiteY9" fmla="*/ 217406 h 480507"/>
                <a:gd name="connsiteX0" fmla="*/ 5943 w 518682"/>
                <a:gd name="connsiteY0" fmla="*/ 217406 h 480507"/>
                <a:gd name="connsiteX1" fmla="*/ 18135 w 518682"/>
                <a:gd name="connsiteY1" fmla="*/ 357614 h 480507"/>
                <a:gd name="connsiteX2" fmla="*/ 103479 w 518682"/>
                <a:gd name="connsiteY2" fmla="*/ 455150 h 480507"/>
                <a:gd name="connsiteX3" fmla="*/ 226585 w 518682"/>
                <a:gd name="connsiteY3" fmla="*/ 474948 h 480507"/>
                <a:gd name="connsiteX4" fmla="*/ 385729 w 518682"/>
                <a:gd name="connsiteY4" fmla="*/ 315104 h 480507"/>
                <a:gd name="connsiteX5" fmla="*/ 481431 w 518682"/>
                <a:gd name="connsiteY5" fmla="*/ 253982 h 480507"/>
                <a:gd name="connsiteX6" fmla="*/ 517953 w 518682"/>
                <a:gd name="connsiteY6" fmla="*/ 113990 h 480507"/>
                <a:gd name="connsiteX7" fmla="*/ 452893 w 518682"/>
                <a:gd name="connsiteY7" fmla="*/ 0 h 480507"/>
                <a:gd name="connsiteX8" fmla="*/ 270283 w 518682"/>
                <a:gd name="connsiteY8" fmla="*/ 178618 h 480507"/>
                <a:gd name="connsiteX9" fmla="*/ 5943 w 518682"/>
                <a:gd name="connsiteY9" fmla="*/ 217406 h 480507"/>
                <a:gd name="connsiteX0" fmla="*/ 4331 w 517070"/>
                <a:gd name="connsiteY0" fmla="*/ 217406 h 480507"/>
                <a:gd name="connsiteX1" fmla="*/ 24615 w 517070"/>
                <a:gd name="connsiteY1" fmla="*/ 394028 h 480507"/>
                <a:gd name="connsiteX2" fmla="*/ 101867 w 517070"/>
                <a:gd name="connsiteY2" fmla="*/ 455150 h 480507"/>
                <a:gd name="connsiteX3" fmla="*/ 224973 w 517070"/>
                <a:gd name="connsiteY3" fmla="*/ 474948 h 480507"/>
                <a:gd name="connsiteX4" fmla="*/ 384117 w 517070"/>
                <a:gd name="connsiteY4" fmla="*/ 315104 h 480507"/>
                <a:gd name="connsiteX5" fmla="*/ 479819 w 517070"/>
                <a:gd name="connsiteY5" fmla="*/ 253982 h 480507"/>
                <a:gd name="connsiteX6" fmla="*/ 516341 w 517070"/>
                <a:gd name="connsiteY6" fmla="*/ 113990 h 480507"/>
                <a:gd name="connsiteX7" fmla="*/ 451281 w 517070"/>
                <a:gd name="connsiteY7" fmla="*/ 0 h 480507"/>
                <a:gd name="connsiteX8" fmla="*/ 268671 w 517070"/>
                <a:gd name="connsiteY8" fmla="*/ 178618 h 480507"/>
                <a:gd name="connsiteX9" fmla="*/ 4331 w 517070"/>
                <a:gd name="connsiteY9" fmla="*/ 217406 h 480507"/>
                <a:gd name="connsiteX0" fmla="*/ 4331 w 528580"/>
                <a:gd name="connsiteY0" fmla="*/ 105132 h 368233"/>
                <a:gd name="connsiteX1" fmla="*/ 24615 w 528580"/>
                <a:gd name="connsiteY1" fmla="*/ 281754 h 368233"/>
                <a:gd name="connsiteX2" fmla="*/ 101867 w 528580"/>
                <a:gd name="connsiteY2" fmla="*/ 342876 h 368233"/>
                <a:gd name="connsiteX3" fmla="*/ 224973 w 528580"/>
                <a:gd name="connsiteY3" fmla="*/ 362674 h 368233"/>
                <a:gd name="connsiteX4" fmla="*/ 384117 w 528580"/>
                <a:gd name="connsiteY4" fmla="*/ 202830 h 368233"/>
                <a:gd name="connsiteX5" fmla="*/ 479819 w 528580"/>
                <a:gd name="connsiteY5" fmla="*/ 141708 h 368233"/>
                <a:gd name="connsiteX6" fmla="*/ 516341 w 528580"/>
                <a:gd name="connsiteY6" fmla="*/ 1716 h 368233"/>
                <a:gd name="connsiteX7" fmla="*/ 268671 w 528580"/>
                <a:gd name="connsiteY7" fmla="*/ 66344 h 368233"/>
                <a:gd name="connsiteX8" fmla="*/ 4331 w 528580"/>
                <a:gd name="connsiteY8" fmla="*/ 105132 h 368233"/>
                <a:gd name="connsiteX0" fmla="*/ 4331 w 484090"/>
                <a:gd name="connsiteY0" fmla="*/ 38788 h 301889"/>
                <a:gd name="connsiteX1" fmla="*/ 24615 w 484090"/>
                <a:gd name="connsiteY1" fmla="*/ 215410 h 301889"/>
                <a:gd name="connsiteX2" fmla="*/ 101867 w 484090"/>
                <a:gd name="connsiteY2" fmla="*/ 276532 h 301889"/>
                <a:gd name="connsiteX3" fmla="*/ 224973 w 484090"/>
                <a:gd name="connsiteY3" fmla="*/ 296330 h 301889"/>
                <a:gd name="connsiteX4" fmla="*/ 384117 w 484090"/>
                <a:gd name="connsiteY4" fmla="*/ 136486 h 301889"/>
                <a:gd name="connsiteX5" fmla="*/ 479819 w 484090"/>
                <a:gd name="connsiteY5" fmla="*/ 75364 h 301889"/>
                <a:gd name="connsiteX6" fmla="*/ 268671 w 484090"/>
                <a:gd name="connsiteY6" fmla="*/ 0 h 301889"/>
                <a:gd name="connsiteX7" fmla="*/ 4331 w 484090"/>
                <a:gd name="connsiteY7" fmla="*/ 38788 h 301889"/>
                <a:gd name="connsiteX0" fmla="*/ 4331 w 384723"/>
                <a:gd name="connsiteY0" fmla="*/ 38788 h 301889"/>
                <a:gd name="connsiteX1" fmla="*/ 24615 w 384723"/>
                <a:gd name="connsiteY1" fmla="*/ 215410 h 301889"/>
                <a:gd name="connsiteX2" fmla="*/ 101867 w 384723"/>
                <a:gd name="connsiteY2" fmla="*/ 276532 h 301889"/>
                <a:gd name="connsiteX3" fmla="*/ 224973 w 384723"/>
                <a:gd name="connsiteY3" fmla="*/ 296330 h 301889"/>
                <a:gd name="connsiteX4" fmla="*/ 384117 w 384723"/>
                <a:gd name="connsiteY4" fmla="*/ 136486 h 301889"/>
                <a:gd name="connsiteX5" fmla="*/ 268671 w 384723"/>
                <a:gd name="connsiteY5" fmla="*/ 0 h 301889"/>
                <a:gd name="connsiteX6" fmla="*/ 4331 w 384723"/>
                <a:gd name="connsiteY6" fmla="*/ 38788 h 301889"/>
                <a:gd name="connsiteX0" fmla="*/ 4331 w 364752"/>
                <a:gd name="connsiteY0" fmla="*/ 38788 h 301889"/>
                <a:gd name="connsiteX1" fmla="*/ 24615 w 364752"/>
                <a:gd name="connsiteY1" fmla="*/ 215410 h 301889"/>
                <a:gd name="connsiteX2" fmla="*/ 101867 w 364752"/>
                <a:gd name="connsiteY2" fmla="*/ 276532 h 301889"/>
                <a:gd name="connsiteX3" fmla="*/ 224973 w 364752"/>
                <a:gd name="connsiteY3" fmla="*/ 296330 h 301889"/>
                <a:gd name="connsiteX4" fmla="*/ 363886 w 364752"/>
                <a:gd name="connsiteY4" fmla="*/ 156716 h 301889"/>
                <a:gd name="connsiteX5" fmla="*/ 268671 w 364752"/>
                <a:gd name="connsiteY5" fmla="*/ 0 h 301889"/>
                <a:gd name="connsiteX6" fmla="*/ 4331 w 364752"/>
                <a:gd name="connsiteY6" fmla="*/ 38788 h 301889"/>
                <a:gd name="connsiteX0" fmla="*/ 4331 w 364752"/>
                <a:gd name="connsiteY0" fmla="*/ 38788 h 301889"/>
                <a:gd name="connsiteX1" fmla="*/ 24615 w 364752"/>
                <a:gd name="connsiteY1" fmla="*/ 215410 h 301889"/>
                <a:gd name="connsiteX2" fmla="*/ 101867 w 364752"/>
                <a:gd name="connsiteY2" fmla="*/ 276532 h 301889"/>
                <a:gd name="connsiteX3" fmla="*/ 224973 w 364752"/>
                <a:gd name="connsiteY3" fmla="*/ 296330 h 301889"/>
                <a:gd name="connsiteX4" fmla="*/ 363886 w 364752"/>
                <a:gd name="connsiteY4" fmla="*/ 156716 h 301889"/>
                <a:gd name="connsiteX5" fmla="*/ 268671 w 364752"/>
                <a:gd name="connsiteY5" fmla="*/ 0 h 301889"/>
                <a:gd name="connsiteX6" fmla="*/ 4331 w 364752"/>
                <a:gd name="connsiteY6" fmla="*/ 38788 h 301889"/>
                <a:gd name="connsiteX0" fmla="*/ 4331 w 364535"/>
                <a:gd name="connsiteY0" fmla="*/ 38788 h 301889"/>
                <a:gd name="connsiteX1" fmla="*/ 24615 w 364535"/>
                <a:gd name="connsiteY1" fmla="*/ 215410 h 301889"/>
                <a:gd name="connsiteX2" fmla="*/ 101867 w 364535"/>
                <a:gd name="connsiteY2" fmla="*/ 276532 h 301889"/>
                <a:gd name="connsiteX3" fmla="*/ 224973 w 364535"/>
                <a:gd name="connsiteY3" fmla="*/ 296330 h 301889"/>
                <a:gd name="connsiteX4" fmla="*/ 363886 w 364535"/>
                <a:gd name="connsiteY4" fmla="*/ 156716 h 301889"/>
                <a:gd name="connsiteX5" fmla="*/ 268671 w 364535"/>
                <a:gd name="connsiteY5" fmla="*/ 0 h 301889"/>
                <a:gd name="connsiteX6" fmla="*/ 4331 w 364535"/>
                <a:gd name="connsiteY6" fmla="*/ 38788 h 301889"/>
                <a:gd name="connsiteX0" fmla="*/ 4714 w 364918"/>
                <a:gd name="connsiteY0" fmla="*/ 38788 h 305168"/>
                <a:gd name="connsiteX1" fmla="*/ 24998 w 364918"/>
                <a:gd name="connsiteY1" fmla="*/ 215410 h 305168"/>
                <a:gd name="connsiteX2" fmla="*/ 118125 w 364918"/>
                <a:gd name="connsiteY2" fmla="*/ 292407 h 305168"/>
                <a:gd name="connsiteX3" fmla="*/ 225356 w 364918"/>
                <a:gd name="connsiteY3" fmla="*/ 296330 h 305168"/>
                <a:gd name="connsiteX4" fmla="*/ 364269 w 364918"/>
                <a:gd name="connsiteY4" fmla="*/ 156716 h 305168"/>
                <a:gd name="connsiteX5" fmla="*/ 269054 w 364918"/>
                <a:gd name="connsiteY5" fmla="*/ 0 h 305168"/>
                <a:gd name="connsiteX6" fmla="*/ 4714 w 364918"/>
                <a:gd name="connsiteY6" fmla="*/ 38788 h 305168"/>
                <a:gd name="connsiteX0" fmla="*/ 2925 w 363129"/>
                <a:gd name="connsiteY0" fmla="*/ 38788 h 305168"/>
                <a:gd name="connsiteX1" fmla="*/ 39084 w 363129"/>
                <a:gd name="connsiteY1" fmla="*/ 224935 h 305168"/>
                <a:gd name="connsiteX2" fmla="*/ 116336 w 363129"/>
                <a:gd name="connsiteY2" fmla="*/ 292407 h 305168"/>
                <a:gd name="connsiteX3" fmla="*/ 223567 w 363129"/>
                <a:gd name="connsiteY3" fmla="*/ 296330 h 305168"/>
                <a:gd name="connsiteX4" fmla="*/ 362480 w 363129"/>
                <a:gd name="connsiteY4" fmla="*/ 156716 h 305168"/>
                <a:gd name="connsiteX5" fmla="*/ 267265 w 363129"/>
                <a:gd name="connsiteY5" fmla="*/ 0 h 305168"/>
                <a:gd name="connsiteX6" fmla="*/ 2925 w 363129"/>
                <a:gd name="connsiteY6" fmla="*/ 38788 h 305168"/>
                <a:gd name="connsiteX0" fmla="*/ 2925 w 363129"/>
                <a:gd name="connsiteY0" fmla="*/ 64188 h 305168"/>
                <a:gd name="connsiteX1" fmla="*/ 39084 w 363129"/>
                <a:gd name="connsiteY1" fmla="*/ 224935 h 305168"/>
                <a:gd name="connsiteX2" fmla="*/ 116336 w 363129"/>
                <a:gd name="connsiteY2" fmla="*/ 292407 h 305168"/>
                <a:gd name="connsiteX3" fmla="*/ 223567 w 363129"/>
                <a:gd name="connsiteY3" fmla="*/ 296330 h 305168"/>
                <a:gd name="connsiteX4" fmla="*/ 362480 w 363129"/>
                <a:gd name="connsiteY4" fmla="*/ 156716 h 305168"/>
                <a:gd name="connsiteX5" fmla="*/ 267265 w 363129"/>
                <a:gd name="connsiteY5" fmla="*/ 0 h 305168"/>
                <a:gd name="connsiteX6" fmla="*/ 2925 w 363129"/>
                <a:gd name="connsiteY6" fmla="*/ 64188 h 305168"/>
                <a:gd name="connsiteX0" fmla="*/ 2528 w 362732"/>
                <a:gd name="connsiteY0" fmla="*/ 64188 h 305168"/>
                <a:gd name="connsiteX1" fmla="*/ 45037 w 362732"/>
                <a:gd name="connsiteY1" fmla="*/ 234460 h 305168"/>
                <a:gd name="connsiteX2" fmla="*/ 115939 w 362732"/>
                <a:gd name="connsiteY2" fmla="*/ 292407 h 305168"/>
                <a:gd name="connsiteX3" fmla="*/ 223170 w 362732"/>
                <a:gd name="connsiteY3" fmla="*/ 296330 h 305168"/>
                <a:gd name="connsiteX4" fmla="*/ 362083 w 362732"/>
                <a:gd name="connsiteY4" fmla="*/ 156716 h 305168"/>
                <a:gd name="connsiteX5" fmla="*/ 266868 w 362732"/>
                <a:gd name="connsiteY5" fmla="*/ 0 h 305168"/>
                <a:gd name="connsiteX6" fmla="*/ 2528 w 362732"/>
                <a:gd name="connsiteY6" fmla="*/ 64188 h 305168"/>
                <a:gd name="connsiteX0" fmla="*/ 2528 w 362732"/>
                <a:gd name="connsiteY0" fmla="*/ 64188 h 305168"/>
                <a:gd name="connsiteX1" fmla="*/ 45037 w 362732"/>
                <a:gd name="connsiteY1" fmla="*/ 234460 h 305168"/>
                <a:gd name="connsiteX2" fmla="*/ 115939 w 362732"/>
                <a:gd name="connsiteY2" fmla="*/ 292407 h 305168"/>
                <a:gd name="connsiteX3" fmla="*/ 223170 w 362732"/>
                <a:gd name="connsiteY3" fmla="*/ 296330 h 305168"/>
                <a:gd name="connsiteX4" fmla="*/ 362083 w 362732"/>
                <a:gd name="connsiteY4" fmla="*/ 156716 h 305168"/>
                <a:gd name="connsiteX5" fmla="*/ 266868 w 362732"/>
                <a:gd name="connsiteY5" fmla="*/ 0 h 305168"/>
                <a:gd name="connsiteX6" fmla="*/ 2528 w 362732"/>
                <a:gd name="connsiteY6" fmla="*/ 64188 h 305168"/>
                <a:gd name="connsiteX0" fmla="*/ 2528 w 362732"/>
                <a:gd name="connsiteY0" fmla="*/ 64390 h 305370"/>
                <a:gd name="connsiteX1" fmla="*/ 45037 w 362732"/>
                <a:gd name="connsiteY1" fmla="*/ 234662 h 305370"/>
                <a:gd name="connsiteX2" fmla="*/ 115939 w 362732"/>
                <a:gd name="connsiteY2" fmla="*/ 292609 h 305370"/>
                <a:gd name="connsiteX3" fmla="*/ 223170 w 362732"/>
                <a:gd name="connsiteY3" fmla="*/ 296532 h 305370"/>
                <a:gd name="connsiteX4" fmla="*/ 362083 w 362732"/>
                <a:gd name="connsiteY4" fmla="*/ 156918 h 305370"/>
                <a:gd name="connsiteX5" fmla="*/ 266868 w 362732"/>
                <a:gd name="connsiteY5" fmla="*/ 202 h 305370"/>
                <a:gd name="connsiteX6" fmla="*/ 2528 w 362732"/>
                <a:gd name="connsiteY6" fmla="*/ 64390 h 305370"/>
                <a:gd name="connsiteX0" fmla="*/ 2528 w 362083"/>
                <a:gd name="connsiteY0" fmla="*/ 64390 h 305370"/>
                <a:gd name="connsiteX1" fmla="*/ 45037 w 362083"/>
                <a:gd name="connsiteY1" fmla="*/ 234662 h 305370"/>
                <a:gd name="connsiteX2" fmla="*/ 115939 w 362083"/>
                <a:gd name="connsiteY2" fmla="*/ 292609 h 305370"/>
                <a:gd name="connsiteX3" fmla="*/ 223170 w 362083"/>
                <a:gd name="connsiteY3" fmla="*/ 296532 h 305370"/>
                <a:gd name="connsiteX4" fmla="*/ 362083 w 362083"/>
                <a:gd name="connsiteY4" fmla="*/ 156918 h 305370"/>
                <a:gd name="connsiteX5" fmla="*/ 266868 w 362083"/>
                <a:gd name="connsiteY5" fmla="*/ 202 h 305370"/>
                <a:gd name="connsiteX6" fmla="*/ 2528 w 362083"/>
                <a:gd name="connsiteY6" fmla="*/ 64390 h 305370"/>
                <a:gd name="connsiteX0" fmla="*/ 2924 w 362479"/>
                <a:gd name="connsiteY0" fmla="*/ 64390 h 305370"/>
                <a:gd name="connsiteX1" fmla="*/ 39083 w 362479"/>
                <a:gd name="connsiteY1" fmla="*/ 237837 h 305370"/>
                <a:gd name="connsiteX2" fmla="*/ 116335 w 362479"/>
                <a:gd name="connsiteY2" fmla="*/ 292609 h 305370"/>
                <a:gd name="connsiteX3" fmla="*/ 223566 w 362479"/>
                <a:gd name="connsiteY3" fmla="*/ 296532 h 305370"/>
                <a:gd name="connsiteX4" fmla="*/ 362479 w 362479"/>
                <a:gd name="connsiteY4" fmla="*/ 156918 h 305370"/>
                <a:gd name="connsiteX5" fmla="*/ 267264 w 362479"/>
                <a:gd name="connsiteY5" fmla="*/ 202 h 305370"/>
                <a:gd name="connsiteX6" fmla="*/ 2924 w 362479"/>
                <a:gd name="connsiteY6" fmla="*/ 64390 h 305370"/>
                <a:gd name="connsiteX0" fmla="*/ 0 w 359555"/>
                <a:gd name="connsiteY0" fmla="*/ 64390 h 305370"/>
                <a:gd name="connsiteX1" fmla="*/ 36159 w 359555"/>
                <a:gd name="connsiteY1" fmla="*/ 237837 h 305370"/>
                <a:gd name="connsiteX2" fmla="*/ 113411 w 359555"/>
                <a:gd name="connsiteY2" fmla="*/ 292609 h 305370"/>
                <a:gd name="connsiteX3" fmla="*/ 220642 w 359555"/>
                <a:gd name="connsiteY3" fmla="*/ 296532 h 305370"/>
                <a:gd name="connsiteX4" fmla="*/ 359555 w 359555"/>
                <a:gd name="connsiteY4" fmla="*/ 156918 h 305370"/>
                <a:gd name="connsiteX5" fmla="*/ 264340 w 359555"/>
                <a:gd name="connsiteY5" fmla="*/ 202 h 305370"/>
                <a:gd name="connsiteX6" fmla="*/ 0 w 359555"/>
                <a:gd name="connsiteY6" fmla="*/ 64390 h 305370"/>
                <a:gd name="connsiteX0" fmla="*/ 0 w 359555"/>
                <a:gd name="connsiteY0" fmla="*/ 64390 h 305370"/>
                <a:gd name="connsiteX1" fmla="*/ 36159 w 359555"/>
                <a:gd name="connsiteY1" fmla="*/ 237837 h 305370"/>
                <a:gd name="connsiteX2" fmla="*/ 113411 w 359555"/>
                <a:gd name="connsiteY2" fmla="*/ 292609 h 305370"/>
                <a:gd name="connsiteX3" fmla="*/ 220642 w 359555"/>
                <a:gd name="connsiteY3" fmla="*/ 296532 h 305370"/>
                <a:gd name="connsiteX4" fmla="*/ 359555 w 359555"/>
                <a:gd name="connsiteY4" fmla="*/ 156918 h 305370"/>
                <a:gd name="connsiteX5" fmla="*/ 264340 w 359555"/>
                <a:gd name="connsiteY5" fmla="*/ 202 h 305370"/>
                <a:gd name="connsiteX6" fmla="*/ 0 w 359555"/>
                <a:gd name="connsiteY6" fmla="*/ 64390 h 30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555" h="305370">
                  <a:moveTo>
                    <a:pt x="0" y="64390"/>
                  </a:moveTo>
                  <a:cubicBezTo>
                    <a:pt x="3521" y="174918"/>
                    <a:pt x="17257" y="199801"/>
                    <a:pt x="36159" y="237837"/>
                  </a:cubicBezTo>
                  <a:cubicBezTo>
                    <a:pt x="55061" y="275873"/>
                    <a:pt x="82041" y="283169"/>
                    <a:pt x="113411" y="292609"/>
                  </a:cubicBezTo>
                  <a:cubicBezTo>
                    <a:pt x="144781" y="302050"/>
                    <a:pt x="181018" y="313804"/>
                    <a:pt x="220642" y="296532"/>
                  </a:cubicBezTo>
                  <a:cubicBezTo>
                    <a:pt x="260266" y="279260"/>
                    <a:pt x="296851" y="234206"/>
                    <a:pt x="359555" y="156918"/>
                  </a:cubicBezTo>
                  <a:cubicBezTo>
                    <a:pt x="354138" y="110705"/>
                    <a:pt x="311454" y="60991"/>
                    <a:pt x="264340" y="202"/>
                  </a:cubicBezTo>
                  <a:cubicBezTo>
                    <a:pt x="125800" y="-2974"/>
                    <a:pt x="73662" y="31860"/>
                    <a:pt x="0" y="64390"/>
                  </a:cubicBezTo>
                  <a:close/>
                </a:path>
              </a:pathLst>
            </a:custGeom>
            <a:gradFill>
              <a:gsLst>
                <a:gs pos="42000">
                  <a:srgbClr val="D3B28A">
                    <a:alpha val="50000"/>
                  </a:srgbClr>
                </a:gs>
                <a:gs pos="84000">
                  <a:srgbClr val="EAC59B">
                    <a:alpha val="0"/>
                  </a:srgbClr>
                </a:gs>
              </a:gsLst>
              <a:lin ang="15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39" name="Freeform 271">
              <a:extLst>
                <a:ext uri="{FF2B5EF4-FFF2-40B4-BE49-F238E27FC236}">
                  <a16:creationId xmlns:a16="http://schemas.microsoft.com/office/drawing/2014/main" id="{B21FD960-5BAE-42E4-809B-60B1D664A4F5}"/>
                </a:ext>
              </a:extLst>
            </p:cNvPr>
            <p:cNvSpPr/>
            <p:nvPr/>
          </p:nvSpPr>
          <p:spPr>
            <a:xfrm>
              <a:off x="6346962" y="1824102"/>
              <a:ext cx="133687" cy="158580"/>
            </a:xfrm>
            <a:custGeom>
              <a:avLst/>
              <a:gdLst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22126 w 525518"/>
                <a:gd name="connsiteY0" fmla="*/ 213473 h 451229"/>
                <a:gd name="connsiteX1" fmla="*/ 34318 w 525518"/>
                <a:gd name="connsiteY1" fmla="*/ 353681 h 451229"/>
                <a:gd name="connsiteX2" fmla="*/ 119662 w 525518"/>
                <a:gd name="connsiteY2" fmla="*/ 451217 h 451229"/>
                <a:gd name="connsiteX3" fmla="*/ 357406 w 525518"/>
                <a:gd name="connsiteY3" fmla="*/ 347585 h 451229"/>
                <a:gd name="connsiteX4" fmla="*/ 497614 w 525518"/>
                <a:gd name="connsiteY4" fmla="*/ 250049 h 451229"/>
                <a:gd name="connsiteX5" fmla="*/ 521998 w 525518"/>
                <a:gd name="connsiteY5" fmla="*/ 158609 h 451229"/>
                <a:gd name="connsiteX6" fmla="*/ 448846 w 525518"/>
                <a:gd name="connsiteY6" fmla="*/ 113 h 451229"/>
                <a:gd name="connsiteX7" fmla="*/ 326926 w 525518"/>
                <a:gd name="connsiteY7" fmla="*/ 134225 h 451229"/>
                <a:gd name="connsiteX8" fmla="*/ 22126 w 525518"/>
                <a:gd name="connsiteY8" fmla="*/ 213473 h 451229"/>
                <a:gd name="connsiteX0" fmla="*/ 5943 w 509335"/>
                <a:gd name="connsiteY0" fmla="*/ 213473 h 451229"/>
                <a:gd name="connsiteX1" fmla="*/ 18135 w 509335"/>
                <a:gd name="connsiteY1" fmla="*/ 353681 h 451229"/>
                <a:gd name="connsiteX2" fmla="*/ 103479 w 509335"/>
                <a:gd name="connsiteY2" fmla="*/ 451217 h 451229"/>
                <a:gd name="connsiteX3" fmla="*/ 341223 w 509335"/>
                <a:gd name="connsiteY3" fmla="*/ 347585 h 451229"/>
                <a:gd name="connsiteX4" fmla="*/ 481431 w 509335"/>
                <a:gd name="connsiteY4" fmla="*/ 250049 h 451229"/>
                <a:gd name="connsiteX5" fmla="*/ 505815 w 509335"/>
                <a:gd name="connsiteY5" fmla="*/ 158609 h 451229"/>
                <a:gd name="connsiteX6" fmla="*/ 432663 w 509335"/>
                <a:gd name="connsiteY6" fmla="*/ 113 h 451229"/>
                <a:gd name="connsiteX7" fmla="*/ 310743 w 509335"/>
                <a:gd name="connsiteY7" fmla="*/ 134225 h 451229"/>
                <a:gd name="connsiteX8" fmla="*/ 5943 w 509335"/>
                <a:gd name="connsiteY8" fmla="*/ 213473 h 45122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443 h 451199"/>
                <a:gd name="connsiteX1" fmla="*/ 18135 w 509335"/>
                <a:gd name="connsiteY1" fmla="*/ 353651 h 451199"/>
                <a:gd name="connsiteX2" fmla="*/ 103479 w 509335"/>
                <a:gd name="connsiteY2" fmla="*/ 451187 h 451199"/>
                <a:gd name="connsiteX3" fmla="*/ 341223 w 509335"/>
                <a:gd name="connsiteY3" fmla="*/ 347555 h 451199"/>
                <a:gd name="connsiteX4" fmla="*/ 481431 w 509335"/>
                <a:gd name="connsiteY4" fmla="*/ 250019 h 451199"/>
                <a:gd name="connsiteX5" fmla="*/ 505815 w 509335"/>
                <a:gd name="connsiteY5" fmla="*/ 158579 h 451199"/>
                <a:gd name="connsiteX6" fmla="*/ 432663 w 509335"/>
                <a:gd name="connsiteY6" fmla="*/ 83 h 451199"/>
                <a:gd name="connsiteX7" fmla="*/ 270283 w 509335"/>
                <a:gd name="connsiteY7" fmla="*/ 174655 h 451199"/>
                <a:gd name="connsiteX8" fmla="*/ 5943 w 509335"/>
                <a:gd name="connsiteY8" fmla="*/ 213443 h 451199"/>
                <a:gd name="connsiteX0" fmla="*/ 5943 w 509335"/>
                <a:gd name="connsiteY0" fmla="*/ 213360 h 451116"/>
                <a:gd name="connsiteX1" fmla="*/ 18135 w 509335"/>
                <a:gd name="connsiteY1" fmla="*/ 353568 h 451116"/>
                <a:gd name="connsiteX2" fmla="*/ 103479 w 509335"/>
                <a:gd name="connsiteY2" fmla="*/ 451104 h 451116"/>
                <a:gd name="connsiteX3" fmla="*/ 341223 w 509335"/>
                <a:gd name="connsiteY3" fmla="*/ 347472 h 451116"/>
                <a:gd name="connsiteX4" fmla="*/ 481431 w 509335"/>
                <a:gd name="connsiteY4" fmla="*/ 249936 h 451116"/>
                <a:gd name="connsiteX5" fmla="*/ 505815 w 509335"/>
                <a:gd name="connsiteY5" fmla="*/ 158496 h 451116"/>
                <a:gd name="connsiteX6" fmla="*/ 432663 w 509335"/>
                <a:gd name="connsiteY6" fmla="*/ 0 h 451116"/>
                <a:gd name="connsiteX7" fmla="*/ 270283 w 509335"/>
                <a:gd name="connsiteY7" fmla="*/ 174572 h 451116"/>
                <a:gd name="connsiteX8" fmla="*/ 5943 w 509335"/>
                <a:gd name="connsiteY8" fmla="*/ 213360 h 451116"/>
                <a:gd name="connsiteX0" fmla="*/ 5943 w 509335"/>
                <a:gd name="connsiteY0" fmla="*/ 213360 h 451116"/>
                <a:gd name="connsiteX1" fmla="*/ 18135 w 509335"/>
                <a:gd name="connsiteY1" fmla="*/ 353568 h 451116"/>
                <a:gd name="connsiteX2" fmla="*/ 103479 w 509335"/>
                <a:gd name="connsiteY2" fmla="*/ 451104 h 451116"/>
                <a:gd name="connsiteX3" fmla="*/ 341223 w 509335"/>
                <a:gd name="connsiteY3" fmla="*/ 347472 h 451116"/>
                <a:gd name="connsiteX4" fmla="*/ 481431 w 509335"/>
                <a:gd name="connsiteY4" fmla="*/ 249936 h 451116"/>
                <a:gd name="connsiteX5" fmla="*/ 505815 w 509335"/>
                <a:gd name="connsiteY5" fmla="*/ 158496 h 451116"/>
                <a:gd name="connsiteX6" fmla="*/ 432663 w 509335"/>
                <a:gd name="connsiteY6" fmla="*/ 0 h 451116"/>
                <a:gd name="connsiteX7" fmla="*/ 270283 w 509335"/>
                <a:gd name="connsiteY7" fmla="*/ 174572 h 451116"/>
                <a:gd name="connsiteX8" fmla="*/ 5943 w 509335"/>
                <a:gd name="connsiteY8" fmla="*/ 213360 h 451116"/>
                <a:gd name="connsiteX0" fmla="*/ 5943 w 520128"/>
                <a:gd name="connsiteY0" fmla="*/ 213360 h 451116"/>
                <a:gd name="connsiteX1" fmla="*/ 18135 w 520128"/>
                <a:gd name="connsiteY1" fmla="*/ 353568 h 451116"/>
                <a:gd name="connsiteX2" fmla="*/ 103479 w 520128"/>
                <a:gd name="connsiteY2" fmla="*/ 451104 h 451116"/>
                <a:gd name="connsiteX3" fmla="*/ 341223 w 520128"/>
                <a:gd name="connsiteY3" fmla="*/ 347472 h 451116"/>
                <a:gd name="connsiteX4" fmla="*/ 481431 w 520128"/>
                <a:gd name="connsiteY4" fmla="*/ 249936 h 451116"/>
                <a:gd name="connsiteX5" fmla="*/ 517953 w 520128"/>
                <a:gd name="connsiteY5" fmla="*/ 109944 h 451116"/>
                <a:gd name="connsiteX6" fmla="*/ 432663 w 520128"/>
                <a:gd name="connsiteY6" fmla="*/ 0 h 451116"/>
                <a:gd name="connsiteX7" fmla="*/ 270283 w 520128"/>
                <a:gd name="connsiteY7" fmla="*/ 174572 h 451116"/>
                <a:gd name="connsiteX8" fmla="*/ 5943 w 520128"/>
                <a:gd name="connsiteY8" fmla="*/ 213360 h 451116"/>
                <a:gd name="connsiteX0" fmla="*/ 5943 w 520128"/>
                <a:gd name="connsiteY0" fmla="*/ 213360 h 451116"/>
                <a:gd name="connsiteX1" fmla="*/ 18135 w 520128"/>
                <a:gd name="connsiteY1" fmla="*/ 353568 h 451116"/>
                <a:gd name="connsiteX2" fmla="*/ 103479 w 520128"/>
                <a:gd name="connsiteY2" fmla="*/ 451104 h 451116"/>
                <a:gd name="connsiteX3" fmla="*/ 341223 w 520128"/>
                <a:gd name="connsiteY3" fmla="*/ 347472 h 451116"/>
                <a:gd name="connsiteX4" fmla="*/ 481431 w 520128"/>
                <a:gd name="connsiteY4" fmla="*/ 249936 h 451116"/>
                <a:gd name="connsiteX5" fmla="*/ 517953 w 520128"/>
                <a:gd name="connsiteY5" fmla="*/ 109944 h 451116"/>
                <a:gd name="connsiteX6" fmla="*/ 432663 w 520128"/>
                <a:gd name="connsiteY6" fmla="*/ 0 h 451116"/>
                <a:gd name="connsiteX7" fmla="*/ 270283 w 520128"/>
                <a:gd name="connsiteY7" fmla="*/ 174572 h 451116"/>
                <a:gd name="connsiteX8" fmla="*/ 5943 w 520128"/>
                <a:gd name="connsiteY8" fmla="*/ 213360 h 451116"/>
                <a:gd name="connsiteX0" fmla="*/ 5943 w 520128"/>
                <a:gd name="connsiteY0" fmla="*/ 213360 h 476461"/>
                <a:gd name="connsiteX1" fmla="*/ 18135 w 520128"/>
                <a:gd name="connsiteY1" fmla="*/ 353568 h 476461"/>
                <a:gd name="connsiteX2" fmla="*/ 103479 w 520128"/>
                <a:gd name="connsiteY2" fmla="*/ 451104 h 476461"/>
                <a:gd name="connsiteX3" fmla="*/ 226585 w 520128"/>
                <a:gd name="connsiteY3" fmla="*/ 470902 h 476461"/>
                <a:gd name="connsiteX4" fmla="*/ 341223 w 520128"/>
                <a:gd name="connsiteY4" fmla="*/ 347472 h 476461"/>
                <a:gd name="connsiteX5" fmla="*/ 481431 w 520128"/>
                <a:gd name="connsiteY5" fmla="*/ 249936 h 476461"/>
                <a:gd name="connsiteX6" fmla="*/ 517953 w 520128"/>
                <a:gd name="connsiteY6" fmla="*/ 109944 h 476461"/>
                <a:gd name="connsiteX7" fmla="*/ 432663 w 520128"/>
                <a:gd name="connsiteY7" fmla="*/ 0 h 476461"/>
                <a:gd name="connsiteX8" fmla="*/ 270283 w 520128"/>
                <a:gd name="connsiteY8" fmla="*/ 174572 h 476461"/>
                <a:gd name="connsiteX9" fmla="*/ 5943 w 520128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9839"/>
                <a:gd name="connsiteY0" fmla="*/ 213360 h 476461"/>
                <a:gd name="connsiteX1" fmla="*/ 18135 w 519839"/>
                <a:gd name="connsiteY1" fmla="*/ 353568 h 476461"/>
                <a:gd name="connsiteX2" fmla="*/ 103479 w 519839"/>
                <a:gd name="connsiteY2" fmla="*/ 451104 h 476461"/>
                <a:gd name="connsiteX3" fmla="*/ 226585 w 519839"/>
                <a:gd name="connsiteY3" fmla="*/ 470902 h 476461"/>
                <a:gd name="connsiteX4" fmla="*/ 365499 w 519839"/>
                <a:gd name="connsiteY4" fmla="*/ 327242 h 476461"/>
                <a:gd name="connsiteX5" fmla="*/ 481431 w 519839"/>
                <a:gd name="connsiteY5" fmla="*/ 249936 h 476461"/>
                <a:gd name="connsiteX6" fmla="*/ 517953 w 519839"/>
                <a:gd name="connsiteY6" fmla="*/ 109944 h 476461"/>
                <a:gd name="connsiteX7" fmla="*/ 432663 w 519839"/>
                <a:gd name="connsiteY7" fmla="*/ 0 h 476461"/>
                <a:gd name="connsiteX8" fmla="*/ 270283 w 519839"/>
                <a:gd name="connsiteY8" fmla="*/ 174572 h 476461"/>
                <a:gd name="connsiteX9" fmla="*/ 5943 w 519839"/>
                <a:gd name="connsiteY9" fmla="*/ 213360 h 476461"/>
                <a:gd name="connsiteX0" fmla="*/ 5943 w 518793"/>
                <a:gd name="connsiteY0" fmla="*/ 217406 h 480507"/>
                <a:gd name="connsiteX1" fmla="*/ 18135 w 518793"/>
                <a:gd name="connsiteY1" fmla="*/ 357614 h 480507"/>
                <a:gd name="connsiteX2" fmla="*/ 103479 w 518793"/>
                <a:gd name="connsiteY2" fmla="*/ 455150 h 480507"/>
                <a:gd name="connsiteX3" fmla="*/ 226585 w 518793"/>
                <a:gd name="connsiteY3" fmla="*/ 474948 h 480507"/>
                <a:gd name="connsiteX4" fmla="*/ 365499 w 518793"/>
                <a:gd name="connsiteY4" fmla="*/ 331288 h 480507"/>
                <a:gd name="connsiteX5" fmla="*/ 481431 w 518793"/>
                <a:gd name="connsiteY5" fmla="*/ 253982 h 480507"/>
                <a:gd name="connsiteX6" fmla="*/ 517953 w 518793"/>
                <a:gd name="connsiteY6" fmla="*/ 113990 h 480507"/>
                <a:gd name="connsiteX7" fmla="*/ 452893 w 518793"/>
                <a:gd name="connsiteY7" fmla="*/ 0 h 480507"/>
                <a:gd name="connsiteX8" fmla="*/ 270283 w 518793"/>
                <a:gd name="connsiteY8" fmla="*/ 178618 h 480507"/>
                <a:gd name="connsiteX9" fmla="*/ 5943 w 518793"/>
                <a:gd name="connsiteY9" fmla="*/ 217406 h 480507"/>
                <a:gd name="connsiteX0" fmla="*/ 5943 w 518793"/>
                <a:gd name="connsiteY0" fmla="*/ 217406 h 480507"/>
                <a:gd name="connsiteX1" fmla="*/ 18135 w 518793"/>
                <a:gd name="connsiteY1" fmla="*/ 357614 h 480507"/>
                <a:gd name="connsiteX2" fmla="*/ 103479 w 518793"/>
                <a:gd name="connsiteY2" fmla="*/ 455150 h 480507"/>
                <a:gd name="connsiteX3" fmla="*/ 226585 w 518793"/>
                <a:gd name="connsiteY3" fmla="*/ 474948 h 480507"/>
                <a:gd name="connsiteX4" fmla="*/ 365499 w 518793"/>
                <a:gd name="connsiteY4" fmla="*/ 331288 h 480507"/>
                <a:gd name="connsiteX5" fmla="*/ 481431 w 518793"/>
                <a:gd name="connsiteY5" fmla="*/ 253982 h 480507"/>
                <a:gd name="connsiteX6" fmla="*/ 517953 w 518793"/>
                <a:gd name="connsiteY6" fmla="*/ 113990 h 480507"/>
                <a:gd name="connsiteX7" fmla="*/ 452893 w 518793"/>
                <a:gd name="connsiteY7" fmla="*/ 0 h 480507"/>
                <a:gd name="connsiteX8" fmla="*/ 270283 w 518793"/>
                <a:gd name="connsiteY8" fmla="*/ 178618 h 480507"/>
                <a:gd name="connsiteX9" fmla="*/ 5943 w 518793"/>
                <a:gd name="connsiteY9" fmla="*/ 217406 h 480507"/>
                <a:gd name="connsiteX0" fmla="*/ 5943 w 518682"/>
                <a:gd name="connsiteY0" fmla="*/ 217406 h 480507"/>
                <a:gd name="connsiteX1" fmla="*/ 18135 w 518682"/>
                <a:gd name="connsiteY1" fmla="*/ 357614 h 480507"/>
                <a:gd name="connsiteX2" fmla="*/ 103479 w 518682"/>
                <a:gd name="connsiteY2" fmla="*/ 455150 h 480507"/>
                <a:gd name="connsiteX3" fmla="*/ 226585 w 518682"/>
                <a:gd name="connsiteY3" fmla="*/ 474948 h 480507"/>
                <a:gd name="connsiteX4" fmla="*/ 385729 w 518682"/>
                <a:gd name="connsiteY4" fmla="*/ 315104 h 480507"/>
                <a:gd name="connsiteX5" fmla="*/ 481431 w 518682"/>
                <a:gd name="connsiteY5" fmla="*/ 253982 h 480507"/>
                <a:gd name="connsiteX6" fmla="*/ 517953 w 518682"/>
                <a:gd name="connsiteY6" fmla="*/ 113990 h 480507"/>
                <a:gd name="connsiteX7" fmla="*/ 452893 w 518682"/>
                <a:gd name="connsiteY7" fmla="*/ 0 h 480507"/>
                <a:gd name="connsiteX8" fmla="*/ 270283 w 518682"/>
                <a:gd name="connsiteY8" fmla="*/ 178618 h 480507"/>
                <a:gd name="connsiteX9" fmla="*/ 5943 w 518682"/>
                <a:gd name="connsiteY9" fmla="*/ 217406 h 480507"/>
                <a:gd name="connsiteX0" fmla="*/ 5943 w 518682"/>
                <a:gd name="connsiteY0" fmla="*/ 217406 h 480507"/>
                <a:gd name="connsiteX1" fmla="*/ 18135 w 518682"/>
                <a:gd name="connsiteY1" fmla="*/ 357614 h 480507"/>
                <a:gd name="connsiteX2" fmla="*/ 103479 w 518682"/>
                <a:gd name="connsiteY2" fmla="*/ 455150 h 480507"/>
                <a:gd name="connsiteX3" fmla="*/ 226585 w 518682"/>
                <a:gd name="connsiteY3" fmla="*/ 474948 h 480507"/>
                <a:gd name="connsiteX4" fmla="*/ 385729 w 518682"/>
                <a:gd name="connsiteY4" fmla="*/ 315104 h 480507"/>
                <a:gd name="connsiteX5" fmla="*/ 481431 w 518682"/>
                <a:gd name="connsiteY5" fmla="*/ 253982 h 480507"/>
                <a:gd name="connsiteX6" fmla="*/ 517953 w 518682"/>
                <a:gd name="connsiteY6" fmla="*/ 113990 h 480507"/>
                <a:gd name="connsiteX7" fmla="*/ 452893 w 518682"/>
                <a:gd name="connsiteY7" fmla="*/ 0 h 480507"/>
                <a:gd name="connsiteX8" fmla="*/ 270283 w 518682"/>
                <a:gd name="connsiteY8" fmla="*/ 178618 h 480507"/>
                <a:gd name="connsiteX9" fmla="*/ 5943 w 518682"/>
                <a:gd name="connsiteY9" fmla="*/ 217406 h 480507"/>
                <a:gd name="connsiteX0" fmla="*/ 4331 w 517070"/>
                <a:gd name="connsiteY0" fmla="*/ 217406 h 480507"/>
                <a:gd name="connsiteX1" fmla="*/ 24615 w 517070"/>
                <a:gd name="connsiteY1" fmla="*/ 394028 h 480507"/>
                <a:gd name="connsiteX2" fmla="*/ 101867 w 517070"/>
                <a:gd name="connsiteY2" fmla="*/ 455150 h 480507"/>
                <a:gd name="connsiteX3" fmla="*/ 224973 w 517070"/>
                <a:gd name="connsiteY3" fmla="*/ 474948 h 480507"/>
                <a:gd name="connsiteX4" fmla="*/ 384117 w 517070"/>
                <a:gd name="connsiteY4" fmla="*/ 315104 h 480507"/>
                <a:gd name="connsiteX5" fmla="*/ 479819 w 517070"/>
                <a:gd name="connsiteY5" fmla="*/ 253982 h 480507"/>
                <a:gd name="connsiteX6" fmla="*/ 516341 w 517070"/>
                <a:gd name="connsiteY6" fmla="*/ 113990 h 480507"/>
                <a:gd name="connsiteX7" fmla="*/ 451281 w 517070"/>
                <a:gd name="connsiteY7" fmla="*/ 0 h 480507"/>
                <a:gd name="connsiteX8" fmla="*/ 268671 w 517070"/>
                <a:gd name="connsiteY8" fmla="*/ 178618 h 480507"/>
                <a:gd name="connsiteX9" fmla="*/ 4331 w 517070"/>
                <a:gd name="connsiteY9" fmla="*/ 217406 h 480507"/>
                <a:gd name="connsiteX0" fmla="*/ 4331 w 517070"/>
                <a:gd name="connsiteY0" fmla="*/ 217406 h 457987"/>
                <a:gd name="connsiteX1" fmla="*/ 24615 w 517070"/>
                <a:gd name="connsiteY1" fmla="*/ 394028 h 457987"/>
                <a:gd name="connsiteX2" fmla="*/ 101867 w 517070"/>
                <a:gd name="connsiteY2" fmla="*/ 455150 h 457987"/>
                <a:gd name="connsiteX3" fmla="*/ 384117 w 517070"/>
                <a:gd name="connsiteY3" fmla="*/ 315104 h 457987"/>
                <a:gd name="connsiteX4" fmla="*/ 479819 w 517070"/>
                <a:gd name="connsiteY4" fmla="*/ 253982 h 457987"/>
                <a:gd name="connsiteX5" fmla="*/ 516341 w 517070"/>
                <a:gd name="connsiteY5" fmla="*/ 113990 h 457987"/>
                <a:gd name="connsiteX6" fmla="*/ 451281 w 517070"/>
                <a:gd name="connsiteY6" fmla="*/ 0 h 457987"/>
                <a:gd name="connsiteX7" fmla="*/ 268671 w 517070"/>
                <a:gd name="connsiteY7" fmla="*/ 178618 h 457987"/>
                <a:gd name="connsiteX8" fmla="*/ 4331 w 517070"/>
                <a:gd name="connsiteY8" fmla="*/ 217406 h 457987"/>
                <a:gd name="connsiteX0" fmla="*/ 18356 w 531095"/>
                <a:gd name="connsiteY0" fmla="*/ 217406 h 396405"/>
                <a:gd name="connsiteX1" fmla="*/ 38640 w 531095"/>
                <a:gd name="connsiteY1" fmla="*/ 394028 h 396405"/>
                <a:gd name="connsiteX2" fmla="*/ 398142 w 531095"/>
                <a:gd name="connsiteY2" fmla="*/ 315104 h 396405"/>
                <a:gd name="connsiteX3" fmla="*/ 493844 w 531095"/>
                <a:gd name="connsiteY3" fmla="*/ 253982 h 396405"/>
                <a:gd name="connsiteX4" fmla="*/ 530366 w 531095"/>
                <a:gd name="connsiteY4" fmla="*/ 113990 h 396405"/>
                <a:gd name="connsiteX5" fmla="*/ 465306 w 531095"/>
                <a:gd name="connsiteY5" fmla="*/ 0 h 396405"/>
                <a:gd name="connsiteX6" fmla="*/ 282696 w 531095"/>
                <a:gd name="connsiteY6" fmla="*/ 178618 h 396405"/>
                <a:gd name="connsiteX7" fmla="*/ 18356 w 531095"/>
                <a:gd name="connsiteY7" fmla="*/ 217406 h 396405"/>
                <a:gd name="connsiteX0" fmla="*/ 0 w 512739"/>
                <a:gd name="connsiteY0" fmla="*/ 217406 h 315823"/>
                <a:gd name="connsiteX1" fmla="*/ 379786 w 512739"/>
                <a:gd name="connsiteY1" fmla="*/ 315104 h 315823"/>
                <a:gd name="connsiteX2" fmla="*/ 475488 w 512739"/>
                <a:gd name="connsiteY2" fmla="*/ 253982 h 315823"/>
                <a:gd name="connsiteX3" fmla="*/ 512010 w 512739"/>
                <a:gd name="connsiteY3" fmla="*/ 113990 h 315823"/>
                <a:gd name="connsiteX4" fmla="*/ 446950 w 512739"/>
                <a:gd name="connsiteY4" fmla="*/ 0 h 315823"/>
                <a:gd name="connsiteX5" fmla="*/ 264340 w 512739"/>
                <a:gd name="connsiteY5" fmla="*/ 178618 h 315823"/>
                <a:gd name="connsiteX6" fmla="*/ 0 w 512739"/>
                <a:gd name="connsiteY6" fmla="*/ 217406 h 315823"/>
                <a:gd name="connsiteX0" fmla="*/ 944 w 249343"/>
                <a:gd name="connsiteY0" fmla="*/ 178618 h 317460"/>
                <a:gd name="connsiteX1" fmla="*/ 116390 w 249343"/>
                <a:gd name="connsiteY1" fmla="*/ 315104 h 317460"/>
                <a:gd name="connsiteX2" fmla="*/ 212092 w 249343"/>
                <a:gd name="connsiteY2" fmla="*/ 253982 h 317460"/>
                <a:gd name="connsiteX3" fmla="*/ 248614 w 249343"/>
                <a:gd name="connsiteY3" fmla="*/ 113990 h 317460"/>
                <a:gd name="connsiteX4" fmla="*/ 183554 w 249343"/>
                <a:gd name="connsiteY4" fmla="*/ 0 h 317460"/>
                <a:gd name="connsiteX5" fmla="*/ 944 w 249343"/>
                <a:gd name="connsiteY5" fmla="*/ 178618 h 317460"/>
                <a:gd name="connsiteX0" fmla="*/ 1243 w 225366"/>
                <a:gd name="connsiteY0" fmla="*/ 154342 h 317460"/>
                <a:gd name="connsiteX1" fmla="*/ 92413 w 225366"/>
                <a:gd name="connsiteY1" fmla="*/ 315104 h 317460"/>
                <a:gd name="connsiteX2" fmla="*/ 188115 w 225366"/>
                <a:gd name="connsiteY2" fmla="*/ 253982 h 317460"/>
                <a:gd name="connsiteX3" fmla="*/ 224637 w 225366"/>
                <a:gd name="connsiteY3" fmla="*/ 113990 h 317460"/>
                <a:gd name="connsiteX4" fmla="*/ 159577 w 225366"/>
                <a:gd name="connsiteY4" fmla="*/ 0 h 317460"/>
                <a:gd name="connsiteX5" fmla="*/ 1243 w 225366"/>
                <a:gd name="connsiteY5" fmla="*/ 154342 h 317460"/>
                <a:gd name="connsiteX0" fmla="*/ 1243 w 225366"/>
                <a:gd name="connsiteY0" fmla="*/ 154342 h 317460"/>
                <a:gd name="connsiteX1" fmla="*/ 92413 w 225366"/>
                <a:gd name="connsiteY1" fmla="*/ 315104 h 317460"/>
                <a:gd name="connsiteX2" fmla="*/ 188115 w 225366"/>
                <a:gd name="connsiteY2" fmla="*/ 253982 h 317460"/>
                <a:gd name="connsiteX3" fmla="*/ 224637 w 225366"/>
                <a:gd name="connsiteY3" fmla="*/ 113990 h 317460"/>
                <a:gd name="connsiteX4" fmla="*/ 159577 w 225366"/>
                <a:gd name="connsiteY4" fmla="*/ 0 h 317460"/>
                <a:gd name="connsiteX5" fmla="*/ 1243 w 225366"/>
                <a:gd name="connsiteY5" fmla="*/ 154342 h 317460"/>
                <a:gd name="connsiteX0" fmla="*/ 1243 w 224922"/>
                <a:gd name="connsiteY0" fmla="*/ 150296 h 313414"/>
                <a:gd name="connsiteX1" fmla="*/ 92413 w 224922"/>
                <a:gd name="connsiteY1" fmla="*/ 311058 h 313414"/>
                <a:gd name="connsiteX2" fmla="*/ 188115 w 224922"/>
                <a:gd name="connsiteY2" fmla="*/ 249936 h 313414"/>
                <a:gd name="connsiteX3" fmla="*/ 224637 w 224922"/>
                <a:gd name="connsiteY3" fmla="*/ 109944 h 313414"/>
                <a:gd name="connsiteX4" fmla="*/ 171715 w 224922"/>
                <a:gd name="connsiteY4" fmla="*/ 0 h 313414"/>
                <a:gd name="connsiteX5" fmla="*/ 1243 w 224922"/>
                <a:gd name="connsiteY5" fmla="*/ 150296 h 313414"/>
                <a:gd name="connsiteX0" fmla="*/ 1243 w 224922"/>
                <a:gd name="connsiteY0" fmla="*/ 150296 h 311058"/>
                <a:gd name="connsiteX1" fmla="*/ 92413 w 224922"/>
                <a:gd name="connsiteY1" fmla="*/ 311058 h 311058"/>
                <a:gd name="connsiteX2" fmla="*/ 188115 w 224922"/>
                <a:gd name="connsiteY2" fmla="*/ 249936 h 311058"/>
                <a:gd name="connsiteX3" fmla="*/ 224637 w 224922"/>
                <a:gd name="connsiteY3" fmla="*/ 109944 h 311058"/>
                <a:gd name="connsiteX4" fmla="*/ 171715 w 224922"/>
                <a:gd name="connsiteY4" fmla="*/ 0 h 311058"/>
                <a:gd name="connsiteX5" fmla="*/ 1243 w 224922"/>
                <a:gd name="connsiteY5" fmla="*/ 150296 h 311058"/>
                <a:gd name="connsiteX0" fmla="*/ 1632 w 225311"/>
                <a:gd name="connsiteY0" fmla="*/ 150296 h 311058"/>
                <a:gd name="connsiteX1" fmla="*/ 92802 w 225311"/>
                <a:gd name="connsiteY1" fmla="*/ 311058 h 311058"/>
                <a:gd name="connsiteX2" fmla="*/ 188504 w 225311"/>
                <a:gd name="connsiteY2" fmla="*/ 249936 h 311058"/>
                <a:gd name="connsiteX3" fmla="*/ 225026 w 225311"/>
                <a:gd name="connsiteY3" fmla="*/ 109944 h 311058"/>
                <a:gd name="connsiteX4" fmla="*/ 172104 w 225311"/>
                <a:gd name="connsiteY4" fmla="*/ 0 h 311058"/>
                <a:gd name="connsiteX5" fmla="*/ 1632 w 225311"/>
                <a:gd name="connsiteY5" fmla="*/ 150296 h 311058"/>
                <a:gd name="connsiteX0" fmla="*/ 1632 w 227169"/>
                <a:gd name="connsiteY0" fmla="*/ 150296 h 311058"/>
                <a:gd name="connsiteX1" fmla="*/ 92802 w 227169"/>
                <a:gd name="connsiteY1" fmla="*/ 311058 h 311058"/>
                <a:gd name="connsiteX2" fmla="*/ 204379 w 227169"/>
                <a:gd name="connsiteY2" fmla="*/ 234061 h 311058"/>
                <a:gd name="connsiteX3" fmla="*/ 225026 w 227169"/>
                <a:gd name="connsiteY3" fmla="*/ 109944 h 311058"/>
                <a:gd name="connsiteX4" fmla="*/ 172104 w 227169"/>
                <a:gd name="connsiteY4" fmla="*/ 0 h 311058"/>
                <a:gd name="connsiteX5" fmla="*/ 1632 w 227169"/>
                <a:gd name="connsiteY5" fmla="*/ 150296 h 311058"/>
                <a:gd name="connsiteX0" fmla="*/ 1632 w 235826"/>
                <a:gd name="connsiteY0" fmla="*/ 150296 h 311058"/>
                <a:gd name="connsiteX1" fmla="*/ 92802 w 235826"/>
                <a:gd name="connsiteY1" fmla="*/ 311058 h 311058"/>
                <a:gd name="connsiteX2" fmla="*/ 204379 w 235826"/>
                <a:gd name="connsiteY2" fmla="*/ 234061 h 311058"/>
                <a:gd name="connsiteX3" fmla="*/ 234551 w 235826"/>
                <a:gd name="connsiteY3" fmla="*/ 122644 h 311058"/>
                <a:gd name="connsiteX4" fmla="*/ 172104 w 235826"/>
                <a:gd name="connsiteY4" fmla="*/ 0 h 311058"/>
                <a:gd name="connsiteX5" fmla="*/ 1632 w 235826"/>
                <a:gd name="connsiteY5" fmla="*/ 150296 h 311058"/>
                <a:gd name="connsiteX0" fmla="*/ 1632 w 235650"/>
                <a:gd name="connsiteY0" fmla="*/ 143946 h 304708"/>
                <a:gd name="connsiteX1" fmla="*/ 92802 w 235650"/>
                <a:gd name="connsiteY1" fmla="*/ 304708 h 304708"/>
                <a:gd name="connsiteX2" fmla="*/ 204379 w 235650"/>
                <a:gd name="connsiteY2" fmla="*/ 227711 h 304708"/>
                <a:gd name="connsiteX3" fmla="*/ 234551 w 235650"/>
                <a:gd name="connsiteY3" fmla="*/ 116294 h 304708"/>
                <a:gd name="connsiteX4" fmla="*/ 175279 w 235650"/>
                <a:gd name="connsiteY4" fmla="*/ 0 h 304708"/>
                <a:gd name="connsiteX5" fmla="*/ 1632 w 235650"/>
                <a:gd name="connsiteY5" fmla="*/ 143946 h 304708"/>
                <a:gd name="connsiteX0" fmla="*/ 1632 w 235650"/>
                <a:gd name="connsiteY0" fmla="*/ 143946 h 304708"/>
                <a:gd name="connsiteX1" fmla="*/ 92802 w 235650"/>
                <a:gd name="connsiteY1" fmla="*/ 304708 h 304708"/>
                <a:gd name="connsiteX2" fmla="*/ 204379 w 235650"/>
                <a:gd name="connsiteY2" fmla="*/ 227711 h 304708"/>
                <a:gd name="connsiteX3" fmla="*/ 234551 w 235650"/>
                <a:gd name="connsiteY3" fmla="*/ 116294 h 304708"/>
                <a:gd name="connsiteX4" fmla="*/ 175279 w 235650"/>
                <a:gd name="connsiteY4" fmla="*/ 0 h 304708"/>
                <a:gd name="connsiteX5" fmla="*/ 1632 w 235650"/>
                <a:gd name="connsiteY5" fmla="*/ 143946 h 304708"/>
                <a:gd name="connsiteX0" fmla="*/ 0 w 234018"/>
                <a:gd name="connsiteY0" fmla="*/ 143946 h 304708"/>
                <a:gd name="connsiteX1" fmla="*/ 91170 w 234018"/>
                <a:gd name="connsiteY1" fmla="*/ 304708 h 304708"/>
                <a:gd name="connsiteX2" fmla="*/ 202747 w 234018"/>
                <a:gd name="connsiteY2" fmla="*/ 227711 h 304708"/>
                <a:gd name="connsiteX3" fmla="*/ 232919 w 234018"/>
                <a:gd name="connsiteY3" fmla="*/ 116294 h 304708"/>
                <a:gd name="connsiteX4" fmla="*/ 173647 w 234018"/>
                <a:gd name="connsiteY4" fmla="*/ 0 h 304708"/>
                <a:gd name="connsiteX5" fmla="*/ 0 w 234018"/>
                <a:gd name="connsiteY5" fmla="*/ 143946 h 304708"/>
                <a:gd name="connsiteX0" fmla="*/ 0 w 240368"/>
                <a:gd name="connsiteY0" fmla="*/ 169346 h 304708"/>
                <a:gd name="connsiteX1" fmla="*/ 97520 w 240368"/>
                <a:gd name="connsiteY1" fmla="*/ 304708 h 304708"/>
                <a:gd name="connsiteX2" fmla="*/ 209097 w 240368"/>
                <a:gd name="connsiteY2" fmla="*/ 227711 h 304708"/>
                <a:gd name="connsiteX3" fmla="*/ 239269 w 240368"/>
                <a:gd name="connsiteY3" fmla="*/ 116294 h 304708"/>
                <a:gd name="connsiteX4" fmla="*/ 179997 w 240368"/>
                <a:gd name="connsiteY4" fmla="*/ 0 h 304708"/>
                <a:gd name="connsiteX5" fmla="*/ 0 w 240368"/>
                <a:gd name="connsiteY5" fmla="*/ 169346 h 304708"/>
                <a:gd name="connsiteX0" fmla="*/ 0 w 240368"/>
                <a:gd name="connsiteY0" fmla="*/ 169346 h 304708"/>
                <a:gd name="connsiteX1" fmla="*/ 97520 w 240368"/>
                <a:gd name="connsiteY1" fmla="*/ 304708 h 304708"/>
                <a:gd name="connsiteX2" fmla="*/ 209097 w 240368"/>
                <a:gd name="connsiteY2" fmla="*/ 227711 h 304708"/>
                <a:gd name="connsiteX3" fmla="*/ 239269 w 240368"/>
                <a:gd name="connsiteY3" fmla="*/ 116294 h 304708"/>
                <a:gd name="connsiteX4" fmla="*/ 179997 w 240368"/>
                <a:gd name="connsiteY4" fmla="*/ 0 h 304708"/>
                <a:gd name="connsiteX5" fmla="*/ 0 w 240368"/>
                <a:gd name="connsiteY5" fmla="*/ 169346 h 304708"/>
                <a:gd name="connsiteX0" fmla="*/ 0 w 240368"/>
                <a:gd name="connsiteY0" fmla="*/ 169346 h 304708"/>
                <a:gd name="connsiteX1" fmla="*/ 97520 w 240368"/>
                <a:gd name="connsiteY1" fmla="*/ 304708 h 304708"/>
                <a:gd name="connsiteX2" fmla="*/ 209097 w 240368"/>
                <a:gd name="connsiteY2" fmla="*/ 227711 h 304708"/>
                <a:gd name="connsiteX3" fmla="*/ 239269 w 240368"/>
                <a:gd name="connsiteY3" fmla="*/ 116294 h 304708"/>
                <a:gd name="connsiteX4" fmla="*/ 179997 w 240368"/>
                <a:gd name="connsiteY4" fmla="*/ 0 h 304708"/>
                <a:gd name="connsiteX5" fmla="*/ 0 w 240368"/>
                <a:gd name="connsiteY5" fmla="*/ 169346 h 304708"/>
                <a:gd name="connsiteX0" fmla="*/ 0 w 240182"/>
                <a:gd name="connsiteY0" fmla="*/ 169346 h 304708"/>
                <a:gd name="connsiteX1" fmla="*/ 119745 w 240182"/>
                <a:gd name="connsiteY1" fmla="*/ 304708 h 304708"/>
                <a:gd name="connsiteX2" fmla="*/ 209097 w 240182"/>
                <a:gd name="connsiteY2" fmla="*/ 227711 h 304708"/>
                <a:gd name="connsiteX3" fmla="*/ 239269 w 240182"/>
                <a:gd name="connsiteY3" fmla="*/ 116294 h 304708"/>
                <a:gd name="connsiteX4" fmla="*/ 179997 w 240182"/>
                <a:gd name="connsiteY4" fmla="*/ 0 h 304708"/>
                <a:gd name="connsiteX5" fmla="*/ 0 w 240182"/>
                <a:gd name="connsiteY5" fmla="*/ 169346 h 304708"/>
                <a:gd name="connsiteX0" fmla="*/ 0 w 240182"/>
                <a:gd name="connsiteY0" fmla="*/ 169346 h 304708"/>
                <a:gd name="connsiteX1" fmla="*/ 119745 w 240182"/>
                <a:gd name="connsiteY1" fmla="*/ 304708 h 304708"/>
                <a:gd name="connsiteX2" fmla="*/ 209097 w 240182"/>
                <a:gd name="connsiteY2" fmla="*/ 227711 h 304708"/>
                <a:gd name="connsiteX3" fmla="*/ 239269 w 240182"/>
                <a:gd name="connsiteY3" fmla="*/ 116294 h 304708"/>
                <a:gd name="connsiteX4" fmla="*/ 179997 w 240182"/>
                <a:gd name="connsiteY4" fmla="*/ 0 h 304708"/>
                <a:gd name="connsiteX5" fmla="*/ 0 w 240182"/>
                <a:gd name="connsiteY5" fmla="*/ 169346 h 304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182" h="304708">
                  <a:moveTo>
                    <a:pt x="0" y="169346"/>
                  </a:moveTo>
                  <a:cubicBezTo>
                    <a:pt x="33256" y="247263"/>
                    <a:pt x="65504" y="288972"/>
                    <a:pt x="119745" y="304708"/>
                  </a:cubicBezTo>
                  <a:cubicBezTo>
                    <a:pt x="193036" y="279169"/>
                    <a:pt x="189176" y="259113"/>
                    <a:pt x="209097" y="227711"/>
                  </a:cubicBezTo>
                  <a:cubicBezTo>
                    <a:pt x="229018" y="196309"/>
                    <a:pt x="244119" y="154246"/>
                    <a:pt x="239269" y="116294"/>
                  </a:cubicBezTo>
                  <a:cubicBezTo>
                    <a:pt x="234419" y="78342"/>
                    <a:pt x="229564" y="67930"/>
                    <a:pt x="179997" y="0"/>
                  </a:cubicBezTo>
                  <a:cubicBezTo>
                    <a:pt x="83928" y="44489"/>
                    <a:pt x="35704" y="109528"/>
                    <a:pt x="0" y="169346"/>
                  </a:cubicBezTo>
                  <a:close/>
                </a:path>
              </a:pathLst>
            </a:custGeom>
            <a:gradFill>
              <a:gsLst>
                <a:gs pos="34000">
                  <a:srgbClr val="D3B28A">
                    <a:alpha val="50000"/>
                  </a:srgbClr>
                </a:gs>
                <a:gs pos="75000">
                  <a:srgbClr val="EAC59B">
                    <a:alpha val="0"/>
                  </a:srgbClr>
                </a:gs>
              </a:gsLst>
              <a:lin ang="15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40" name="Freeform 272">
              <a:extLst>
                <a:ext uri="{FF2B5EF4-FFF2-40B4-BE49-F238E27FC236}">
                  <a16:creationId xmlns:a16="http://schemas.microsoft.com/office/drawing/2014/main" id="{5C4F7697-337A-4651-B772-DDF891996EEB}"/>
                </a:ext>
              </a:extLst>
            </p:cNvPr>
            <p:cNvSpPr/>
            <p:nvPr/>
          </p:nvSpPr>
          <p:spPr>
            <a:xfrm>
              <a:off x="5497497" y="1860247"/>
              <a:ext cx="955450" cy="741547"/>
            </a:xfrm>
            <a:custGeom>
              <a:avLst/>
              <a:gdLst>
                <a:gd name="connsiteX0" fmla="*/ 1708210 w 1723654"/>
                <a:gd name="connsiteY0" fmla="*/ 741601 h 1475264"/>
                <a:gd name="connsiteX1" fmla="*/ 1451271 w 1723654"/>
                <a:gd name="connsiteY1" fmla="*/ 628246 h 1475264"/>
                <a:gd name="connsiteX2" fmla="*/ 1307687 w 1723654"/>
                <a:gd name="connsiteY2" fmla="*/ 477105 h 1475264"/>
                <a:gd name="connsiteX3" fmla="*/ 1269902 w 1723654"/>
                <a:gd name="connsiteY3" fmla="*/ 424206 h 1475264"/>
                <a:gd name="connsiteX4" fmla="*/ 1194332 w 1723654"/>
                <a:gd name="connsiteY4" fmla="*/ 371307 h 1475264"/>
                <a:gd name="connsiteX5" fmla="*/ 1073419 w 1723654"/>
                <a:gd name="connsiteY5" fmla="*/ 152153 h 1475264"/>
                <a:gd name="connsiteX6" fmla="*/ 861823 w 1723654"/>
                <a:gd name="connsiteY6" fmla="*/ 8570 h 1475264"/>
                <a:gd name="connsiteX7" fmla="*/ 514200 w 1723654"/>
                <a:gd name="connsiteY7" fmla="*/ 23684 h 1475264"/>
                <a:gd name="connsiteX8" fmla="*/ 166576 w 1723654"/>
                <a:gd name="connsiteY8" fmla="*/ 84140 h 1475264"/>
                <a:gd name="connsiteX9" fmla="*/ 322 w 1723654"/>
                <a:gd name="connsiteY9" fmla="*/ 424206 h 1475264"/>
                <a:gd name="connsiteX10" fmla="*/ 204362 w 1723654"/>
                <a:gd name="connsiteY10" fmla="*/ 870070 h 1475264"/>
                <a:gd name="connsiteX11" fmla="*/ 597327 w 1723654"/>
                <a:gd name="connsiteY11" fmla="*/ 1164794 h 1475264"/>
                <a:gd name="connsiteX12" fmla="*/ 937393 w 1723654"/>
                <a:gd name="connsiteY12" fmla="*/ 1331049 h 1475264"/>
                <a:gd name="connsiteX13" fmla="*/ 1156547 w 1723654"/>
                <a:gd name="connsiteY13" fmla="*/ 1383948 h 1475264"/>
                <a:gd name="connsiteX14" fmla="*/ 1473942 w 1723654"/>
                <a:gd name="connsiteY14" fmla="*/ 1429290 h 1475264"/>
                <a:gd name="connsiteX15" fmla="*/ 1625082 w 1723654"/>
                <a:gd name="connsiteY15" fmla="*/ 1474632 h 1475264"/>
                <a:gd name="connsiteX16" fmla="*/ 1647753 w 1723654"/>
                <a:gd name="connsiteY16" fmla="*/ 1451961 h 1475264"/>
                <a:gd name="connsiteX17" fmla="*/ 1526841 w 1723654"/>
                <a:gd name="connsiteY17" fmla="*/ 1399062 h 1475264"/>
                <a:gd name="connsiteX18" fmla="*/ 1186775 w 1723654"/>
                <a:gd name="connsiteY18" fmla="*/ 1338606 h 1475264"/>
                <a:gd name="connsiteX19" fmla="*/ 1035634 w 1723654"/>
                <a:gd name="connsiteY19" fmla="*/ 1285707 h 1475264"/>
                <a:gd name="connsiteX20" fmla="*/ 771138 w 1723654"/>
                <a:gd name="connsiteY20" fmla="*/ 1195023 h 1475264"/>
                <a:gd name="connsiteX21" fmla="*/ 363059 w 1723654"/>
                <a:gd name="connsiteY21" fmla="*/ 945641 h 1475264"/>
                <a:gd name="connsiteX22" fmla="*/ 106120 w 1723654"/>
                <a:gd name="connsiteY22" fmla="*/ 635803 h 1475264"/>
                <a:gd name="connsiteX23" fmla="*/ 68335 w 1723654"/>
                <a:gd name="connsiteY23" fmla="*/ 401535 h 1475264"/>
                <a:gd name="connsiteX24" fmla="*/ 174134 w 1723654"/>
                <a:gd name="connsiteY24" fmla="*/ 159710 h 1475264"/>
                <a:gd name="connsiteX25" fmla="*/ 423515 w 1723654"/>
                <a:gd name="connsiteY25" fmla="*/ 76583 h 1475264"/>
                <a:gd name="connsiteX26" fmla="*/ 786253 w 1723654"/>
                <a:gd name="connsiteY26" fmla="*/ 76583 h 1475264"/>
                <a:gd name="connsiteX27" fmla="*/ 967621 w 1723654"/>
                <a:gd name="connsiteY27" fmla="*/ 114368 h 1475264"/>
                <a:gd name="connsiteX28" fmla="*/ 1148990 w 1723654"/>
                <a:gd name="connsiteY28" fmla="*/ 378864 h 1475264"/>
                <a:gd name="connsiteX29" fmla="*/ 1232117 w 1723654"/>
                <a:gd name="connsiteY29" fmla="*/ 461991 h 1475264"/>
                <a:gd name="connsiteX30" fmla="*/ 1413486 w 1723654"/>
                <a:gd name="connsiteY30" fmla="*/ 643360 h 1475264"/>
                <a:gd name="connsiteX31" fmla="*/ 1647753 w 1723654"/>
                <a:gd name="connsiteY31" fmla="*/ 786943 h 1475264"/>
                <a:gd name="connsiteX32" fmla="*/ 1685538 w 1723654"/>
                <a:gd name="connsiteY32" fmla="*/ 802057 h 1475264"/>
                <a:gd name="connsiteX33" fmla="*/ 1708210 w 1723654"/>
                <a:gd name="connsiteY33" fmla="*/ 741601 h 1475264"/>
                <a:gd name="connsiteX0" fmla="*/ 1708575 w 1724019"/>
                <a:gd name="connsiteY0" fmla="*/ 741601 h 1475264"/>
                <a:gd name="connsiteX1" fmla="*/ 1451636 w 1724019"/>
                <a:gd name="connsiteY1" fmla="*/ 628246 h 1475264"/>
                <a:gd name="connsiteX2" fmla="*/ 1308052 w 1724019"/>
                <a:gd name="connsiteY2" fmla="*/ 477105 h 1475264"/>
                <a:gd name="connsiteX3" fmla="*/ 1270267 w 1724019"/>
                <a:gd name="connsiteY3" fmla="*/ 424206 h 1475264"/>
                <a:gd name="connsiteX4" fmla="*/ 1194697 w 1724019"/>
                <a:gd name="connsiteY4" fmla="*/ 371307 h 1475264"/>
                <a:gd name="connsiteX5" fmla="*/ 1073784 w 1724019"/>
                <a:gd name="connsiteY5" fmla="*/ 152153 h 1475264"/>
                <a:gd name="connsiteX6" fmla="*/ 862188 w 1724019"/>
                <a:gd name="connsiteY6" fmla="*/ 8570 h 1475264"/>
                <a:gd name="connsiteX7" fmla="*/ 514565 w 1724019"/>
                <a:gd name="connsiteY7" fmla="*/ 23684 h 1475264"/>
                <a:gd name="connsiteX8" fmla="*/ 166941 w 1724019"/>
                <a:gd name="connsiteY8" fmla="*/ 84140 h 1475264"/>
                <a:gd name="connsiteX9" fmla="*/ 687 w 1724019"/>
                <a:gd name="connsiteY9" fmla="*/ 424206 h 1475264"/>
                <a:gd name="connsiteX10" fmla="*/ 223777 w 1724019"/>
                <a:gd name="connsiteY10" fmla="*/ 873245 h 1475264"/>
                <a:gd name="connsiteX11" fmla="*/ 597692 w 1724019"/>
                <a:gd name="connsiteY11" fmla="*/ 1164794 h 1475264"/>
                <a:gd name="connsiteX12" fmla="*/ 937758 w 1724019"/>
                <a:gd name="connsiteY12" fmla="*/ 1331049 h 1475264"/>
                <a:gd name="connsiteX13" fmla="*/ 1156912 w 1724019"/>
                <a:gd name="connsiteY13" fmla="*/ 1383948 h 1475264"/>
                <a:gd name="connsiteX14" fmla="*/ 1474307 w 1724019"/>
                <a:gd name="connsiteY14" fmla="*/ 1429290 h 1475264"/>
                <a:gd name="connsiteX15" fmla="*/ 1625447 w 1724019"/>
                <a:gd name="connsiteY15" fmla="*/ 1474632 h 1475264"/>
                <a:gd name="connsiteX16" fmla="*/ 1648118 w 1724019"/>
                <a:gd name="connsiteY16" fmla="*/ 1451961 h 1475264"/>
                <a:gd name="connsiteX17" fmla="*/ 1527206 w 1724019"/>
                <a:gd name="connsiteY17" fmla="*/ 1399062 h 1475264"/>
                <a:gd name="connsiteX18" fmla="*/ 1187140 w 1724019"/>
                <a:gd name="connsiteY18" fmla="*/ 1338606 h 1475264"/>
                <a:gd name="connsiteX19" fmla="*/ 1035999 w 1724019"/>
                <a:gd name="connsiteY19" fmla="*/ 1285707 h 1475264"/>
                <a:gd name="connsiteX20" fmla="*/ 771503 w 1724019"/>
                <a:gd name="connsiteY20" fmla="*/ 1195023 h 1475264"/>
                <a:gd name="connsiteX21" fmla="*/ 363424 w 1724019"/>
                <a:gd name="connsiteY21" fmla="*/ 945641 h 1475264"/>
                <a:gd name="connsiteX22" fmla="*/ 106485 w 1724019"/>
                <a:gd name="connsiteY22" fmla="*/ 635803 h 1475264"/>
                <a:gd name="connsiteX23" fmla="*/ 68700 w 1724019"/>
                <a:gd name="connsiteY23" fmla="*/ 401535 h 1475264"/>
                <a:gd name="connsiteX24" fmla="*/ 174499 w 1724019"/>
                <a:gd name="connsiteY24" fmla="*/ 159710 h 1475264"/>
                <a:gd name="connsiteX25" fmla="*/ 423880 w 1724019"/>
                <a:gd name="connsiteY25" fmla="*/ 76583 h 1475264"/>
                <a:gd name="connsiteX26" fmla="*/ 786618 w 1724019"/>
                <a:gd name="connsiteY26" fmla="*/ 76583 h 1475264"/>
                <a:gd name="connsiteX27" fmla="*/ 967986 w 1724019"/>
                <a:gd name="connsiteY27" fmla="*/ 114368 h 1475264"/>
                <a:gd name="connsiteX28" fmla="*/ 1149355 w 1724019"/>
                <a:gd name="connsiteY28" fmla="*/ 378864 h 1475264"/>
                <a:gd name="connsiteX29" fmla="*/ 1232482 w 1724019"/>
                <a:gd name="connsiteY29" fmla="*/ 461991 h 1475264"/>
                <a:gd name="connsiteX30" fmla="*/ 1413851 w 1724019"/>
                <a:gd name="connsiteY30" fmla="*/ 643360 h 1475264"/>
                <a:gd name="connsiteX31" fmla="*/ 1648118 w 1724019"/>
                <a:gd name="connsiteY31" fmla="*/ 786943 h 1475264"/>
                <a:gd name="connsiteX32" fmla="*/ 1685903 w 1724019"/>
                <a:gd name="connsiteY32" fmla="*/ 802057 h 1475264"/>
                <a:gd name="connsiteX33" fmla="*/ 1708575 w 1724019"/>
                <a:gd name="connsiteY33" fmla="*/ 741601 h 1475264"/>
                <a:gd name="connsiteX0" fmla="*/ 1705420 w 1720864"/>
                <a:gd name="connsiteY0" fmla="*/ 741601 h 1475264"/>
                <a:gd name="connsiteX1" fmla="*/ 1448481 w 1720864"/>
                <a:gd name="connsiteY1" fmla="*/ 628246 h 1475264"/>
                <a:gd name="connsiteX2" fmla="*/ 1304897 w 1720864"/>
                <a:gd name="connsiteY2" fmla="*/ 477105 h 1475264"/>
                <a:gd name="connsiteX3" fmla="*/ 1267112 w 1720864"/>
                <a:gd name="connsiteY3" fmla="*/ 424206 h 1475264"/>
                <a:gd name="connsiteX4" fmla="*/ 1191542 w 1720864"/>
                <a:gd name="connsiteY4" fmla="*/ 371307 h 1475264"/>
                <a:gd name="connsiteX5" fmla="*/ 1070629 w 1720864"/>
                <a:gd name="connsiteY5" fmla="*/ 152153 h 1475264"/>
                <a:gd name="connsiteX6" fmla="*/ 859033 w 1720864"/>
                <a:gd name="connsiteY6" fmla="*/ 8570 h 1475264"/>
                <a:gd name="connsiteX7" fmla="*/ 511410 w 1720864"/>
                <a:gd name="connsiteY7" fmla="*/ 23684 h 1475264"/>
                <a:gd name="connsiteX8" fmla="*/ 163786 w 1720864"/>
                <a:gd name="connsiteY8" fmla="*/ 84140 h 1475264"/>
                <a:gd name="connsiteX9" fmla="*/ 707 w 1720864"/>
                <a:gd name="connsiteY9" fmla="*/ 519456 h 1475264"/>
                <a:gd name="connsiteX10" fmla="*/ 220622 w 1720864"/>
                <a:gd name="connsiteY10" fmla="*/ 873245 h 1475264"/>
                <a:gd name="connsiteX11" fmla="*/ 594537 w 1720864"/>
                <a:gd name="connsiteY11" fmla="*/ 1164794 h 1475264"/>
                <a:gd name="connsiteX12" fmla="*/ 934603 w 1720864"/>
                <a:gd name="connsiteY12" fmla="*/ 1331049 h 1475264"/>
                <a:gd name="connsiteX13" fmla="*/ 1153757 w 1720864"/>
                <a:gd name="connsiteY13" fmla="*/ 1383948 h 1475264"/>
                <a:gd name="connsiteX14" fmla="*/ 1471152 w 1720864"/>
                <a:gd name="connsiteY14" fmla="*/ 1429290 h 1475264"/>
                <a:gd name="connsiteX15" fmla="*/ 1622292 w 1720864"/>
                <a:gd name="connsiteY15" fmla="*/ 1474632 h 1475264"/>
                <a:gd name="connsiteX16" fmla="*/ 1644963 w 1720864"/>
                <a:gd name="connsiteY16" fmla="*/ 1451961 h 1475264"/>
                <a:gd name="connsiteX17" fmla="*/ 1524051 w 1720864"/>
                <a:gd name="connsiteY17" fmla="*/ 1399062 h 1475264"/>
                <a:gd name="connsiteX18" fmla="*/ 1183985 w 1720864"/>
                <a:gd name="connsiteY18" fmla="*/ 1338606 h 1475264"/>
                <a:gd name="connsiteX19" fmla="*/ 1032844 w 1720864"/>
                <a:gd name="connsiteY19" fmla="*/ 1285707 h 1475264"/>
                <a:gd name="connsiteX20" fmla="*/ 768348 w 1720864"/>
                <a:gd name="connsiteY20" fmla="*/ 1195023 h 1475264"/>
                <a:gd name="connsiteX21" fmla="*/ 360269 w 1720864"/>
                <a:gd name="connsiteY21" fmla="*/ 945641 h 1475264"/>
                <a:gd name="connsiteX22" fmla="*/ 103330 w 1720864"/>
                <a:gd name="connsiteY22" fmla="*/ 635803 h 1475264"/>
                <a:gd name="connsiteX23" fmla="*/ 65545 w 1720864"/>
                <a:gd name="connsiteY23" fmla="*/ 401535 h 1475264"/>
                <a:gd name="connsiteX24" fmla="*/ 171344 w 1720864"/>
                <a:gd name="connsiteY24" fmla="*/ 159710 h 1475264"/>
                <a:gd name="connsiteX25" fmla="*/ 420725 w 1720864"/>
                <a:gd name="connsiteY25" fmla="*/ 76583 h 1475264"/>
                <a:gd name="connsiteX26" fmla="*/ 783463 w 1720864"/>
                <a:gd name="connsiteY26" fmla="*/ 76583 h 1475264"/>
                <a:gd name="connsiteX27" fmla="*/ 964831 w 1720864"/>
                <a:gd name="connsiteY27" fmla="*/ 114368 h 1475264"/>
                <a:gd name="connsiteX28" fmla="*/ 1146200 w 1720864"/>
                <a:gd name="connsiteY28" fmla="*/ 378864 h 1475264"/>
                <a:gd name="connsiteX29" fmla="*/ 1229327 w 1720864"/>
                <a:gd name="connsiteY29" fmla="*/ 461991 h 1475264"/>
                <a:gd name="connsiteX30" fmla="*/ 1410696 w 1720864"/>
                <a:gd name="connsiteY30" fmla="*/ 643360 h 1475264"/>
                <a:gd name="connsiteX31" fmla="*/ 1644963 w 1720864"/>
                <a:gd name="connsiteY31" fmla="*/ 786943 h 1475264"/>
                <a:gd name="connsiteX32" fmla="*/ 1682748 w 1720864"/>
                <a:gd name="connsiteY32" fmla="*/ 802057 h 1475264"/>
                <a:gd name="connsiteX33" fmla="*/ 1705420 w 1720864"/>
                <a:gd name="connsiteY33" fmla="*/ 741601 h 1475264"/>
                <a:gd name="connsiteX0" fmla="*/ 1718341 w 1733785"/>
                <a:gd name="connsiteY0" fmla="*/ 741601 h 1475264"/>
                <a:gd name="connsiteX1" fmla="*/ 1461402 w 1733785"/>
                <a:gd name="connsiteY1" fmla="*/ 628246 h 1475264"/>
                <a:gd name="connsiteX2" fmla="*/ 1317818 w 1733785"/>
                <a:gd name="connsiteY2" fmla="*/ 477105 h 1475264"/>
                <a:gd name="connsiteX3" fmla="*/ 1280033 w 1733785"/>
                <a:gd name="connsiteY3" fmla="*/ 424206 h 1475264"/>
                <a:gd name="connsiteX4" fmla="*/ 1204463 w 1733785"/>
                <a:gd name="connsiteY4" fmla="*/ 371307 h 1475264"/>
                <a:gd name="connsiteX5" fmla="*/ 1083550 w 1733785"/>
                <a:gd name="connsiteY5" fmla="*/ 152153 h 1475264"/>
                <a:gd name="connsiteX6" fmla="*/ 871954 w 1733785"/>
                <a:gd name="connsiteY6" fmla="*/ 8570 h 1475264"/>
                <a:gd name="connsiteX7" fmla="*/ 524331 w 1733785"/>
                <a:gd name="connsiteY7" fmla="*/ 23684 h 1475264"/>
                <a:gd name="connsiteX8" fmla="*/ 176707 w 1733785"/>
                <a:gd name="connsiteY8" fmla="*/ 84140 h 1475264"/>
                <a:gd name="connsiteX9" fmla="*/ 40130 w 1733785"/>
                <a:gd name="connsiteY9" fmla="*/ 251444 h 1475264"/>
                <a:gd name="connsiteX10" fmla="*/ 13628 w 1733785"/>
                <a:gd name="connsiteY10" fmla="*/ 519456 h 1475264"/>
                <a:gd name="connsiteX11" fmla="*/ 233543 w 1733785"/>
                <a:gd name="connsiteY11" fmla="*/ 873245 h 1475264"/>
                <a:gd name="connsiteX12" fmla="*/ 607458 w 1733785"/>
                <a:gd name="connsiteY12" fmla="*/ 1164794 h 1475264"/>
                <a:gd name="connsiteX13" fmla="*/ 947524 w 1733785"/>
                <a:gd name="connsiteY13" fmla="*/ 1331049 h 1475264"/>
                <a:gd name="connsiteX14" fmla="*/ 1166678 w 1733785"/>
                <a:gd name="connsiteY14" fmla="*/ 1383948 h 1475264"/>
                <a:gd name="connsiteX15" fmla="*/ 1484073 w 1733785"/>
                <a:gd name="connsiteY15" fmla="*/ 1429290 h 1475264"/>
                <a:gd name="connsiteX16" fmla="*/ 1635213 w 1733785"/>
                <a:gd name="connsiteY16" fmla="*/ 1474632 h 1475264"/>
                <a:gd name="connsiteX17" fmla="*/ 1657884 w 1733785"/>
                <a:gd name="connsiteY17" fmla="*/ 1451961 h 1475264"/>
                <a:gd name="connsiteX18" fmla="*/ 1536972 w 1733785"/>
                <a:gd name="connsiteY18" fmla="*/ 1399062 h 1475264"/>
                <a:gd name="connsiteX19" fmla="*/ 1196906 w 1733785"/>
                <a:gd name="connsiteY19" fmla="*/ 1338606 h 1475264"/>
                <a:gd name="connsiteX20" fmla="*/ 1045765 w 1733785"/>
                <a:gd name="connsiteY20" fmla="*/ 1285707 h 1475264"/>
                <a:gd name="connsiteX21" fmla="*/ 781269 w 1733785"/>
                <a:gd name="connsiteY21" fmla="*/ 1195023 h 1475264"/>
                <a:gd name="connsiteX22" fmla="*/ 373190 w 1733785"/>
                <a:gd name="connsiteY22" fmla="*/ 945641 h 1475264"/>
                <a:gd name="connsiteX23" fmla="*/ 116251 w 1733785"/>
                <a:gd name="connsiteY23" fmla="*/ 635803 h 1475264"/>
                <a:gd name="connsiteX24" fmla="*/ 78466 w 1733785"/>
                <a:gd name="connsiteY24" fmla="*/ 401535 h 1475264"/>
                <a:gd name="connsiteX25" fmla="*/ 184265 w 1733785"/>
                <a:gd name="connsiteY25" fmla="*/ 159710 h 1475264"/>
                <a:gd name="connsiteX26" fmla="*/ 433646 w 1733785"/>
                <a:gd name="connsiteY26" fmla="*/ 76583 h 1475264"/>
                <a:gd name="connsiteX27" fmla="*/ 796384 w 1733785"/>
                <a:gd name="connsiteY27" fmla="*/ 76583 h 1475264"/>
                <a:gd name="connsiteX28" fmla="*/ 977752 w 1733785"/>
                <a:gd name="connsiteY28" fmla="*/ 114368 h 1475264"/>
                <a:gd name="connsiteX29" fmla="*/ 1159121 w 1733785"/>
                <a:gd name="connsiteY29" fmla="*/ 378864 h 1475264"/>
                <a:gd name="connsiteX30" fmla="*/ 1242248 w 1733785"/>
                <a:gd name="connsiteY30" fmla="*/ 461991 h 1475264"/>
                <a:gd name="connsiteX31" fmla="*/ 1423617 w 1733785"/>
                <a:gd name="connsiteY31" fmla="*/ 643360 h 1475264"/>
                <a:gd name="connsiteX32" fmla="*/ 1657884 w 1733785"/>
                <a:gd name="connsiteY32" fmla="*/ 786943 h 1475264"/>
                <a:gd name="connsiteX33" fmla="*/ 1695669 w 1733785"/>
                <a:gd name="connsiteY33" fmla="*/ 802057 h 1475264"/>
                <a:gd name="connsiteX34" fmla="*/ 1718341 w 1733785"/>
                <a:gd name="connsiteY34" fmla="*/ 741601 h 1475264"/>
                <a:gd name="connsiteX0" fmla="*/ 1712757 w 1728201"/>
                <a:gd name="connsiteY0" fmla="*/ 741601 h 1475264"/>
                <a:gd name="connsiteX1" fmla="*/ 1455818 w 1728201"/>
                <a:gd name="connsiteY1" fmla="*/ 628246 h 1475264"/>
                <a:gd name="connsiteX2" fmla="*/ 1312234 w 1728201"/>
                <a:gd name="connsiteY2" fmla="*/ 477105 h 1475264"/>
                <a:gd name="connsiteX3" fmla="*/ 1274449 w 1728201"/>
                <a:gd name="connsiteY3" fmla="*/ 424206 h 1475264"/>
                <a:gd name="connsiteX4" fmla="*/ 1198879 w 1728201"/>
                <a:gd name="connsiteY4" fmla="*/ 371307 h 1475264"/>
                <a:gd name="connsiteX5" fmla="*/ 1077966 w 1728201"/>
                <a:gd name="connsiteY5" fmla="*/ 152153 h 1475264"/>
                <a:gd name="connsiteX6" fmla="*/ 866370 w 1728201"/>
                <a:gd name="connsiteY6" fmla="*/ 8570 h 1475264"/>
                <a:gd name="connsiteX7" fmla="*/ 518747 w 1728201"/>
                <a:gd name="connsiteY7" fmla="*/ 23684 h 1475264"/>
                <a:gd name="connsiteX8" fmla="*/ 171123 w 1728201"/>
                <a:gd name="connsiteY8" fmla="*/ 84140 h 1475264"/>
                <a:gd name="connsiteX9" fmla="*/ 34546 w 1728201"/>
                <a:gd name="connsiteY9" fmla="*/ 251444 h 1475264"/>
                <a:gd name="connsiteX10" fmla="*/ 8044 w 1728201"/>
                <a:gd name="connsiteY10" fmla="*/ 519456 h 1475264"/>
                <a:gd name="connsiteX11" fmla="*/ 227959 w 1728201"/>
                <a:gd name="connsiteY11" fmla="*/ 873245 h 1475264"/>
                <a:gd name="connsiteX12" fmla="*/ 601874 w 1728201"/>
                <a:gd name="connsiteY12" fmla="*/ 1164794 h 1475264"/>
                <a:gd name="connsiteX13" fmla="*/ 941940 w 1728201"/>
                <a:gd name="connsiteY13" fmla="*/ 1331049 h 1475264"/>
                <a:gd name="connsiteX14" fmla="*/ 1161094 w 1728201"/>
                <a:gd name="connsiteY14" fmla="*/ 1383948 h 1475264"/>
                <a:gd name="connsiteX15" fmla="*/ 1478489 w 1728201"/>
                <a:gd name="connsiteY15" fmla="*/ 1429290 h 1475264"/>
                <a:gd name="connsiteX16" fmla="*/ 1629629 w 1728201"/>
                <a:gd name="connsiteY16" fmla="*/ 1474632 h 1475264"/>
                <a:gd name="connsiteX17" fmla="*/ 1652300 w 1728201"/>
                <a:gd name="connsiteY17" fmla="*/ 1451961 h 1475264"/>
                <a:gd name="connsiteX18" fmla="*/ 1531388 w 1728201"/>
                <a:gd name="connsiteY18" fmla="*/ 1399062 h 1475264"/>
                <a:gd name="connsiteX19" fmla="*/ 1191322 w 1728201"/>
                <a:gd name="connsiteY19" fmla="*/ 1338606 h 1475264"/>
                <a:gd name="connsiteX20" fmla="*/ 1040181 w 1728201"/>
                <a:gd name="connsiteY20" fmla="*/ 1285707 h 1475264"/>
                <a:gd name="connsiteX21" fmla="*/ 775685 w 1728201"/>
                <a:gd name="connsiteY21" fmla="*/ 1195023 h 1475264"/>
                <a:gd name="connsiteX22" fmla="*/ 367606 w 1728201"/>
                <a:gd name="connsiteY22" fmla="*/ 945641 h 1475264"/>
                <a:gd name="connsiteX23" fmla="*/ 110667 w 1728201"/>
                <a:gd name="connsiteY23" fmla="*/ 635803 h 1475264"/>
                <a:gd name="connsiteX24" fmla="*/ 72882 w 1728201"/>
                <a:gd name="connsiteY24" fmla="*/ 401535 h 1475264"/>
                <a:gd name="connsiteX25" fmla="*/ 178681 w 1728201"/>
                <a:gd name="connsiteY25" fmla="*/ 159710 h 1475264"/>
                <a:gd name="connsiteX26" fmla="*/ 428062 w 1728201"/>
                <a:gd name="connsiteY26" fmla="*/ 76583 h 1475264"/>
                <a:gd name="connsiteX27" fmla="*/ 790800 w 1728201"/>
                <a:gd name="connsiteY27" fmla="*/ 76583 h 1475264"/>
                <a:gd name="connsiteX28" fmla="*/ 972168 w 1728201"/>
                <a:gd name="connsiteY28" fmla="*/ 114368 h 1475264"/>
                <a:gd name="connsiteX29" fmla="*/ 1153537 w 1728201"/>
                <a:gd name="connsiteY29" fmla="*/ 378864 h 1475264"/>
                <a:gd name="connsiteX30" fmla="*/ 1236664 w 1728201"/>
                <a:gd name="connsiteY30" fmla="*/ 461991 h 1475264"/>
                <a:gd name="connsiteX31" fmla="*/ 1418033 w 1728201"/>
                <a:gd name="connsiteY31" fmla="*/ 643360 h 1475264"/>
                <a:gd name="connsiteX32" fmla="*/ 1652300 w 1728201"/>
                <a:gd name="connsiteY32" fmla="*/ 786943 h 1475264"/>
                <a:gd name="connsiteX33" fmla="*/ 1690085 w 1728201"/>
                <a:gd name="connsiteY33" fmla="*/ 802057 h 1475264"/>
                <a:gd name="connsiteX34" fmla="*/ 1712757 w 1728201"/>
                <a:gd name="connsiteY34" fmla="*/ 741601 h 1475264"/>
                <a:gd name="connsiteX0" fmla="*/ 1712757 w 1728201"/>
                <a:gd name="connsiteY0" fmla="*/ 741601 h 1475264"/>
                <a:gd name="connsiteX1" fmla="*/ 1455818 w 1728201"/>
                <a:gd name="connsiteY1" fmla="*/ 628246 h 1475264"/>
                <a:gd name="connsiteX2" fmla="*/ 1312234 w 1728201"/>
                <a:gd name="connsiteY2" fmla="*/ 477105 h 1475264"/>
                <a:gd name="connsiteX3" fmla="*/ 1274449 w 1728201"/>
                <a:gd name="connsiteY3" fmla="*/ 424206 h 1475264"/>
                <a:gd name="connsiteX4" fmla="*/ 1198879 w 1728201"/>
                <a:gd name="connsiteY4" fmla="*/ 371307 h 1475264"/>
                <a:gd name="connsiteX5" fmla="*/ 1077966 w 1728201"/>
                <a:gd name="connsiteY5" fmla="*/ 152153 h 1475264"/>
                <a:gd name="connsiteX6" fmla="*/ 866370 w 1728201"/>
                <a:gd name="connsiteY6" fmla="*/ 8570 h 1475264"/>
                <a:gd name="connsiteX7" fmla="*/ 518747 w 1728201"/>
                <a:gd name="connsiteY7" fmla="*/ 23684 h 1475264"/>
                <a:gd name="connsiteX8" fmla="*/ 171123 w 1728201"/>
                <a:gd name="connsiteY8" fmla="*/ 84140 h 1475264"/>
                <a:gd name="connsiteX9" fmla="*/ 34546 w 1728201"/>
                <a:gd name="connsiteY9" fmla="*/ 251444 h 1475264"/>
                <a:gd name="connsiteX10" fmla="*/ 8044 w 1728201"/>
                <a:gd name="connsiteY10" fmla="*/ 519456 h 1475264"/>
                <a:gd name="connsiteX11" fmla="*/ 227959 w 1728201"/>
                <a:gd name="connsiteY11" fmla="*/ 873245 h 1475264"/>
                <a:gd name="connsiteX12" fmla="*/ 601874 w 1728201"/>
                <a:gd name="connsiteY12" fmla="*/ 1164794 h 1475264"/>
                <a:gd name="connsiteX13" fmla="*/ 941940 w 1728201"/>
                <a:gd name="connsiteY13" fmla="*/ 1331049 h 1475264"/>
                <a:gd name="connsiteX14" fmla="*/ 1161094 w 1728201"/>
                <a:gd name="connsiteY14" fmla="*/ 1383948 h 1475264"/>
                <a:gd name="connsiteX15" fmla="*/ 1478489 w 1728201"/>
                <a:gd name="connsiteY15" fmla="*/ 1429290 h 1475264"/>
                <a:gd name="connsiteX16" fmla="*/ 1629629 w 1728201"/>
                <a:gd name="connsiteY16" fmla="*/ 1474632 h 1475264"/>
                <a:gd name="connsiteX17" fmla="*/ 1652300 w 1728201"/>
                <a:gd name="connsiteY17" fmla="*/ 1451961 h 1475264"/>
                <a:gd name="connsiteX18" fmla="*/ 1531388 w 1728201"/>
                <a:gd name="connsiteY18" fmla="*/ 1399062 h 1475264"/>
                <a:gd name="connsiteX19" fmla="*/ 1191322 w 1728201"/>
                <a:gd name="connsiteY19" fmla="*/ 1338606 h 1475264"/>
                <a:gd name="connsiteX20" fmla="*/ 1040181 w 1728201"/>
                <a:gd name="connsiteY20" fmla="*/ 1285707 h 1475264"/>
                <a:gd name="connsiteX21" fmla="*/ 775685 w 1728201"/>
                <a:gd name="connsiteY21" fmla="*/ 1195023 h 1475264"/>
                <a:gd name="connsiteX22" fmla="*/ 367606 w 1728201"/>
                <a:gd name="connsiteY22" fmla="*/ 945641 h 1475264"/>
                <a:gd name="connsiteX23" fmla="*/ 110667 w 1728201"/>
                <a:gd name="connsiteY23" fmla="*/ 635803 h 1475264"/>
                <a:gd name="connsiteX24" fmla="*/ 72882 w 1728201"/>
                <a:gd name="connsiteY24" fmla="*/ 401535 h 1475264"/>
                <a:gd name="connsiteX25" fmla="*/ 197731 w 1728201"/>
                <a:gd name="connsiteY25" fmla="*/ 166060 h 1475264"/>
                <a:gd name="connsiteX26" fmla="*/ 428062 w 1728201"/>
                <a:gd name="connsiteY26" fmla="*/ 76583 h 1475264"/>
                <a:gd name="connsiteX27" fmla="*/ 790800 w 1728201"/>
                <a:gd name="connsiteY27" fmla="*/ 76583 h 1475264"/>
                <a:gd name="connsiteX28" fmla="*/ 972168 w 1728201"/>
                <a:gd name="connsiteY28" fmla="*/ 114368 h 1475264"/>
                <a:gd name="connsiteX29" fmla="*/ 1153537 w 1728201"/>
                <a:gd name="connsiteY29" fmla="*/ 378864 h 1475264"/>
                <a:gd name="connsiteX30" fmla="*/ 1236664 w 1728201"/>
                <a:gd name="connsiteY30" fmla="*/ 461991 h 1475264"/>
                <a:gd name="connsiteX31" fmla="*/ 1418033 w 1728201"/>
                <a:gd name="connsiteY31" fmla="*/ 643360 h 1475264"/>
                <a:gd name="connsiteX32" fmla="*/ 1652300 w 1728201"/>
                <a:gd name="connsiteY32" fmla="*/ 786943 h 1475264"/>
                <a:gd name="connsiteX33" fmla="*/ 1690085 w 1728201"/>
                <a:gd name="connsiteY33" fmla="*/ 802057 h 1475264"/>
                <a:gd name="connsiteX34" fmla="*/ 1712757 w 1728201"/>
                <a:gd name="connsiteY34" fmla="*/ 741601 h 1475264"/>
                <a:gd name="connsiteX0" fmla="*/ 1712757 w 1728201"/>
                <a:gd name="connsiteY0" fmla="*/ 741601 h 1475264"/>
                <a:gd name="connsiteX1" fmla="*/ 1455818 w 1728201"/>
                <a:gd name="connsiteY1" fmla="*/ 628246 h 1475264"/>
                <a:gd name="connsiteX2" fmla="*/ 1312234 w 1728201"/>
                <a:gd name="connsiteY2" fmla="*/ 477105 h 1475264"/>
                <a:gd name="connsiteX3" fmla="*/ 1274449 w 1728201"/>
                <a:gd name="connsiteY3" fmla="*/ 424206 h 1475264"/>
                <a:gd name="connsiteX4" fmla="*/ 1198879 w 1728201"/>
                <a:gd name="connsiteY4" fmla="*/ 371307 h 1475264"/>
                <a:gd name="connsiteX5" fmla="*/ 1077966 w 1728201"/>
                <a:gd name="connsiteY5" fmla="*/ 152153 h 1475264"/>
                <a:gd name="connsiteX6" fmla="*/ 866370 w 1728201"/>
                <a:gd name="connsiteY6" fmla="*/ 8570 h 1475264"/>
                <a:gd name="connsiteX7" fmla="*/ 518747 w 1728201"/>
                <a:gd name="connsiteY7" fmla="*/ 23684 h 1475264"/>
                <a:gd name="connsiteX8" fmla="*/ 171123 w 1728201"/>
                <a:gd name="connsiteY8" fmla="*/ 84140 h 1475264"/>
                <a:gd name="connsiteX9" fmla="*/ 34546 w 1728201"/>
                <a:gd name="connsiteY9" fmla="*/ 251444 h 1475264"/>
                <a:gd name="connsiteX10" fmla="*/ 8044 w 1728201"/>
                <a:gd name="connsiteY10" fmla="*/ 519456 h 1475264"/>
                <a:gd name="connsiteX11" fmla="*/ 227959 w 1728201"/>
                <a:gd name="connsiteY11" fmla="*/ 873245 h 1475264"/>
                <a:gd name="connsiteX12" fmla="*/ 601874 w 1728201"/>
                <a:gd name="connsiteY12" fmla="*/ 1164794 h 1475264"/>
                <a:gd name="connsiteX13" fmla="*/ 941940 w 1728201"/>
                <a:gd name="connsiteY13" fmla="*/ 1331049 h 1475264"/>
                <a:gd name="connsiteX14" fmla="*/ 1161094 w 1728201"/>
                <a:gd name="connsiteY14" fmla="*/ 1383948 h 1475264"/>
                <a:gd name="connsiteX15" fmla="*/ 1478489 w 1728201"/>
                <a:gd name="connsiteY15" fmla="*/ 1429290 h 1475264"/>
                <a:gd name="connsiteX16" fmla="*/ 1629629 w 1728201"/>
                <a:gd name="connsiteY16" fmla="*/ 1474632 h 1475264"/>
                <a:gd name="connsiteX17" fmla="*/ 1652300 w 1728201"/>
                <a:gd name="connsiteY17" fmla="*/ 1451961 h 1475264"/>
                <a:gd name="connsiteX18" fmla="*/ 1531388 w 1728201"/>
                <a:gd name="connsiteY18" fmla="*/ 1399062 h 1475264"/>
                <a:gd name="connsiteX19" fmla="*/ 1191322 w 1728201"/>
                <a:gd name="connsiteY19" fmla="*/ 1338606 h 1475264"/>
                <a:gd name="connsiteX20" fmla="*/ 1040181 w 1728201"/>
                <a:gd name="connsiteY20" fmla="*/ 1285707 h 1475264"/>
                <a:gd name="connsiteX21" fmla="*/ 775685 w 1728201"/>
                <a:gd name="connsiteY21" fmla="*/ 1195023 h 1475264"/>
                <a:gd name="connsiteX22" fmla="*/ 367606 w 1728201"/>
                <a:gd name="connsiteY22" fmla="*/ 945641 h 1475264"/>
                <a:gd name="connsiteX23" fmla="*/ 110667 w 1728201"/>
                <a:gd name="connsiteY23" fmla="*/ 635803 h 1475264"/>
                <a:gd name="connsiteX24" fmla="*/ 72882 w 1728201"/>
                <a:gd name="connsiteY24" fmla="*/ 401535 h 1475264"/>
                <a:gd name="connsiteX25" fmla="*/ 197731 w 1728201"/>
                <a:gd name="connsiteY25" fmla="*/ 166060 h 1475264"/>
                <a:gd name="connsiteX26" fmla="*/ 428062 w 1728201"/>
                <a:gd name="connsiteY26" fmla="*/ 76583 h 1475264"/>
                <a:gd name="connsiteX27" fmla="*/ 790800 w 1728201"/>
                <a:gd name="connsiteY27" fmla="*/ 76583 h 1475264"/>
                <a:gd name="connsiteX28" fmla="*/ 972168 w 1728201"/>
                <a:gd name="connsiteY28" fmla="*/ 130243 h 1475264"/>
                <a:gd name="connsiteX29" fmla="*/ 1153537 w 1728201"/>
                <a:gd name="connsiteY29" fmla="*/ 378864 h 1475264"/>
                <a:gd name="connsiteX30" fmla="*/ 1236664 w 1728201"/>
                <a:gd name="connsiteY30" fmla="*/ 461991 h 1475264"/>
                <a:gd name="connsiteX31" fmla="*/ 1418033 w 1728201"/>
                <a:gd name="connsiteY31" fmla="*/ 643360 h 1475264"/>
                <a:gd name="connsiteX32" fmla="*/ 1652300 w 1728201"/>
                <a:gd name="connsiteY32" fmla="*/ 786943 h 1475264"/>
                <a:gd name="connsiteX33" fmla="*/ 1690085 w 1728201"/>
                <a:gd name="connsiteY33" fmla="*/ 802057 h 1475264"/>
                <a:gd name="connsiteX34" fmla="*/ 1712757 w 1728201"/>
                <a:gd name="connsiteY34" fmla="*/ 741601 h 1475264"/>
                <a:gd name="connsiteX0" fmla="*/ 1705996 w 1721440"/>
                <a:gd name="connsiteY0" fmla="*/ 741601 h 1475264"/>
                <a:gd name="connsiteX1" fmla="*/ 1449057 w 1721440"/>
                <a:gd name="connsiteY1" fmla="*/ 628246 h 1475264"/>
                <a:gd name="connsiteX2" fmla="*/ 1305473 w 1721440"/>
                <a:gd name="connsiteY2" fmla="*/ 477105 h 1475264"/>
                <a:gd name="connsiteX3" fmla="*/ 1267688 w 1721440"/>
                <a:gd name="connsiteY3" fmla="*/ 424206 h 1475264"/>
                <a:gd name="connsiteX4" fmla="*/ 1192118 w 1721440"/>
                <a:gd name="connsiteY4" fmla="*/ 371307 h 1475264"/>
                <a:gd name="connsiteX5" fmla="*/ 1071205 w 1721440"/>
                <a:gd name="connsiteY5" fmla="*/ 152153 h 1475264"/>
                <a:gd name="connsiteX6" fmla="*/ 859609 w 1721440"/>
                <a:gd name="connsiteY6" fmla="*/ 8570 h 1475264"/>
                <a:gd name="connsiteX7" fmla="*/ 511986 w 1721440"/>
                <a:gd name="connsiteY7" fmla="*/ 23684 h 1475264"/>
                <a:gd name="connsiteX8" fmla="*/ 164362 w 1721440"/>
                <a:gd name="connsiteY8" fmla="*/ 84140 h 1475264"/>
                <a:gd name="connsiteX9" fmla="*/ 27785 w 1721440"/>
                <a:gd name="connsiteY9" fmla="*/ 251444 h 1475264"/>
                <a:gd name="connsiteX10" fmla="*/ 1283 w 1721440"/>
                <a:gd name="connsiteY10" fmla="*/ 519456 h 1475264"/>
                <a:gd name="connsiteX11" fmla="*/ 50011 w 1721440"/>
                <a:gd name="connsiteY11" fmla="*/ 661019 h 1475264"/>
                <a:gd name="connsiteX12" fmla="*/ 221198 w 1721440"/>
                <a:gd name="connsiteY12" fmla="*/ 873245 h 1475264"/>
                <a:gd name="connsiteX13" fmla="*/ 595113 w 1721440"/>
                <a:gd name="connsiteY13" fmla="*/ 1164794 h 1475264"/>
                <a:gd name="connsiteX14" fmla="*/ 935179 w 1721440"/>
                <a:gd name="connsiteY14" fmla="*/ 1331049 h 1475264"/>
                <a:gd name="connsiteX15" fmla="*/ 1154333 w 1721440"/>
                <a:gd name="connsiteY15" fmla="*/ 1383948 h 1475264"/>
                <a:gd name="connsiteX16" fmla="*/ 1471728 w 1721440"/>
                <a:gd name="connsiteY16" fmla="*/ 1429290 h 1475264"/>
                <a:gd name="connsiteX17" fmla="*/ 1622868 w 1721440"/>
                <a:gd name="connsiteY17" fmla="*/ 1474632 h 1475264"/>
                <a:gd name="connsiteX18" fmla="*/ 1645539 w 1721440"/>
                <a:gd name="connsiteY18" fmla="*/ 1451961 h 1475264"/>
                <a:gd name="connsiteX19" fmla="*/ 1524627 w 1721440"/>
                <a:gd name="connsiteY19" fmla="*/ 1399062 h 1475264"/>
                <a:gd name="connsiteX20" fmla="*/ 1184561 w 1721440"/>
                <a:gd name="connsiteY20" fmla="*/ 1338606 h 1475264"/>
                <a:gd name="connsiteX21" fmla="*/ 1033420 w 1721440"/>
                <a:gd name="connsiteY21" fmla="*/ 1285707 h 1475264"/>
                <a:gd name="connsiteX22" fmla="*/ 768924 w 1721440"/>
                <a:gd name="connsiteY22" fmla="*/ 1195023 h 1475264"/>
                <a:gd name="connsiteX23" fmla="*/ 360845 w 1721440"/>
                <a:gd name="connsiteY23" fmla="*/ 945641 h 1475264"/>
                <a:gd name="connsiteX24" fmla="*/ 103906 w 1721440"/>
                <a:gd name="connsiteY24" fmla="*/ 635803 h 1475264"/>
                <a:gd name="connsiteX25" fmla="*/ 66121 w 1721440"/>
                <a:gd name="connsiteY25" fmla="*/ 401535 h 1475264"/>
                <a:gd name="connsiteX26" fmla="*/ 190970 w 1721440"/>
                <a:gd name="connsiteY26" fmla="*/ 166060 h 1475264"/>
                <a:gd name="connsiteX27" fmla="*/ 421301 w 1721440"/>
                <a:gd name="connsiteY27" fmla="*/ 76583 h 1475264"/>
                <a:gd name="connsiteX28" fmla="*/ 784039 w 1721440"/>
                <a:gd name="connsiteY28" fmla="*/ 76583 h 1475264"/>
                <a:gd name="connsiteX29" fmla="*/ 965407 w 1721440"/>
                <a:gd name="connsiteY29" fmla="*/ 130243 h 1475264"/>
                <a:gd name="connsiteX30" fmla="*/ 1146776 w 1721440"/>
                <a:gd name="connsiteY30" fmla="*/ 378864 h 1475264"/>
                <a:gd name="connsiteX31" fmla="*/ 1229903 w 1721440"/>
                <a:gd name="connsiteY31" fmla="*/ 461991 h 1475264"/>
                <a:gd name="connsiteX32" fmla="*/ 1411272 w 1721440"/>
                <a:gd name="connsiteY32" fmla="*/ 643360 h 1475264"/>
                <a:gd name="connsiteX33" fmla="*/ 1645539 w 1721440"/>
                <a:gd name="connsiteY33" fmla="*/ 786943 h 1475264"/>
                <a:gd name="connsiteX34" fmla="*/ 1683324 w 1721440"/>
                <a:gd name="connsiteY34" fmla="*/ 802057 h 1475264"/>
                <a:gd name="connsiteX35" fmla="*/ 1705996 w 1721440"/>
                <a:gd name="connsiteY35" fmla="*/ 741601 h 1475264"/>
                <a:gd name="connsiteX0" fmla="*/ 1714873 w 1730317"/>
                <a:gd name="connsiteY0" fmla="*/ 741601 h 1475264"/>
                <a:gd name="connsiteX1" fmla="*/ 1457934 w 1730317"/>
                <a:gd name="connsiteY1" fmla="*/ 628246 h 1475264"/>
                <a:gd name="connsiteX2" fmla="*/ 1314350 w 1730317"/>
                <a:gd name="connsiteY2" fmla="*/ 477105 h 1475264"/>
                <a:gd name="connsiteX3" fmla="*/ 1276565 w 1730317"/>
                <a:gd name="connsiteY3" fmla="*/ 424206 h 1475264"/>
                <a:gd name="connsiteX4" fmla="*/ 1200995 w 1730317"/>
                <a:gd name="connsiteY4" fmla="*/ 371307 h 1475264"/>
                <a:gd name="connsiteX5" fmla="*/ 1080082 w 1730317"/>
                <a:gd name="connsiteY5" fmla="*/ 152153 h 1475264"/>
                <a:gd name="connsiteX6" fmla="*/ 868486 w 1730317"/>
                <a:gd name="connsiteY6" fmla="*/ 8570 h 1475264"/>
                <a:gd name="connsiteX7" fmla="*/ 520863 w 1730317"/>
                <a:gd name="connsiteY7" fmla="*/ 23684 h 1475264"/>
                <a:gd name="connsiteX8" fmla="*/ 173239 w 1730317"/>
                <a:gd name="connsiteY8" fmla="*/ 84140 h 1475264"/>
                <a:gd name="connsiteX9" fmla="*/ 36662 w 1730317"/>
                <a:gd name="connsiteY9" fmla="*/ 251444 h 1475264"/>
                <a:gd name="connsiteX10" fmla="*/ 635 w 1730317"/>
                <a:gd name="connsiteY10" fmla="*/ 481356 h 1475264"/>
                <a:gd name="connsiteX11" fmla="*/ 58888 w 1730317"/>
                <a:gd name="connsiteY11" fmla="*/ 661019 h 1475264"/>
                <a:gd name="connsiteX12" fmla="*/ 230075 w 1730317"/>
                <a:gd name="connsiteY12" fmla="*/ 873245 h 1475264"/>
                <a:gd name="connsiteX13" fmla="*/ 603990 w 1730317"/>
                <a:gd name="connsiteY13" fmla="*/ 1164794 h 1475264"/>
                <a:gd name="connsiteX14" fmla="*/ 944056 w 1730317"/>
                <a:gd name="connsiteY14" fmla="*/ 1331049 h 1475264"/>
                <a:gd name="connsiteX15" fmla="*/ 1163210 w 1730317"/>
                <a:gd name="connsiteY15" fmla="*/ 1383948 h 1475264"/>
                <a:gd name="connsiteX16" fmla="*/ 1480605 w 1730317"/>
                <a:gd name="connsiteY16" fmla="*/ 1429290 h 1475264"/>
                <a:gd name="connsiteX17" fmla="*/ 1631745 w 1730317"/>
                <a:gd name="connsiteY17" fmla="*/ 1474632 h 1475264"/>
                <a:gd name="connsiteX18" fmla="*/ 1654416 w 1730317"/>
                <a:gd name="connsiteY18" fmla="*/ 1451961 h 1475264"/>
                <a:gd name="connsiteX19" fmla="*/ 1533504 w 1730317"/>
                <a:gd name="connsiteY19" fmla="*/ 1399062 h 1475264"/>
                <a:gd name="connsiteX20" fmla="*/ 1193438 w 1730317"/>
                <a:gd name="connsiteY20" fmla="*/ 1338606 h 1475264"/>
                <a:gd name="connsiteX21" fmla="*/ 1042297 w 1730317"/>
                <a:gd name="connsiteY21" fmla="*/ 1285707 h 1475264"/>
                <a:gd name="connsiteX22" fmla="*/ 777801 w 1730317"/>
                <a:gd name="connsiteY22" fmla="*/ 1195023 h 1475264"/>
                <a:gd name="connsiteX23" fmla="*/ 369722 w 1730317"/>
                <a:gd name="connsiteY23" fmla="*/ 945641 h 1475264"/>
                <a:gd name="connsiteX24" fmla="*/ 112783 w 1730317"/>
                <a:gd name="connsiteY24" fmla="*/ 635803 h 1475264"/>
                <a:gd name="connsiteX25" fmla="*/ 74998 w 1730317"/>
                <a:gd name="connsiteY25" fmla="*/ 401535 h 1475264"/>
                <a:gd name="connsiteX26" fmla="*/ 199847 w 1730317"/>
                <a:gd name="connsiteY26" fmla="*/ 166060 h 1475264"/>
                <a:gd name="connsiteX27" fmla="*/ 430178 w 1730317"/>
                <a:gd name="connsiteY27" fmla="*/ 76583 h 1475264"/>
                <a:gd name="connsiteX28" fmla="*/ 792916 w 1730317"/>
                <a:gd name="connsiteY28" fmla="*/ 76583 h 1475264"/>
                <a:gd name="connsiteX29" fmla="*/ 974284 w 1730317"/>
                <a:gd name="connsiteY29" fmla="*/ 130243 h 1475264"/>
                <a:gd name="connsiteX30" fmla="*/ 1155653 w 1730317"/>
                <a:gd name="connsiteY30" fmla="*/ 378864 h 1475264"/>
                <a:gd name="connsiteX31" fmla="*/ 1238780 w 1730317"/>
                <a:gd name="connsiteY31" fmla="*/ 461991 h 1475264"/>
                <a:gd name="connsiteX32" fmla="*/ 1420149 w 1730317"/>
                <a:gd name="connsiteY32" fmla="*/ 643360 h 1475264"/>
                <a:gd name="connsiteX33" fmla="*/ 1654416 w 1730317"/>
                <a:gd name="connsiteY33" fmla="*/ 786943 h 1475264"/>
                <a:gd name="connsiteX34" fmla="*/ 1692201 w 1730317"/>
                <a:gd name="connsiteY34" fmla="*/ 802057 h 1475264"/>
                <a:gd name="connsiteX35" fmla="*/ 1714873 w 1730317"/>
                <a:gd name="connsiteY35" fmla="*/ 741601 h 1475264"/>
                <a:gd name="connsiteX0" fmla="*/ 1714873 w 1730317"/>
                <a:gd name="connsiteY0" fmla="*/ 741601 h 1475264"/>
                <a:gd name="connsiteX1" fmla="*/ 1457934 w 1730317"/>
                <a:gd name="connsiteY1" fmla="*/ 628246 h 1475264"/>
                <a:gd name="connsiteX2" fmla="*/ 1314350 w 1730317"/>
                <a:gd name="connsiteY2" fmla="*/ 477105 h 1475264"/>
                <a:gd name="connsiteX3" fmla="*/ 1276565 w 1730317"/>
                <a:gd name="connsiteY3" fmla="*/ 424206 h 1475264"/>
                <a:gd name="connsiteX4" fmla="*/ 1200995 w 1730317"/>
                <a:gd name="connsiteY4" fmla="*/ 371307 h 1475264"/>
                <a:gd name="connsiteX5" fmla="*/ 1080082 w 1730317"/>
                <a:gd name="connsiteY5" fmla="*/ 152153 h 1475264"/>
                <a:gd name="connsiteX6" fmla="*/ 868486 w 1730317"/>
                <a:gd name="connsiteY6" fmla="*/ 8570 h 1475264"/>
                <a:gd name="connsiteX7" fmla="*/ 520863 w 1730317"/>
                <a:gd name="connsiteY7" fmla="*/ 23684 h 1475264"/>
                <a:gd name="connsiteX8" fmla="*/ 173239 w 1730317"/>
                <a:gd name="connsiteY8" fmla="*/ 84140 h 1475264"/>
                <a:gd name="connsiteX9" fmla="*/ 36662 w 1730317"/>
                <a:gd name="connsiteY9" fmla="*/ 251444 h 1475264"/>
                <a:gd name="connsiteX10" fmla="*/ 635 w 1730317"/>
                <a:gd name="connsiteY10" fmla="*/ 481356 h 1475264"/>
                <a:gd name="connsiteX11" fmla="*/ 58888 w 1730317"/>
                <a:gd name="connsiteY11" fmla="*/ 661019 h 1475264"/>
                <a:gd name="connsiteX12" fmla="*/ 230075 w 1730317"/>
                <a:gd name="connsiteY12" fmla="*/ 873245 h 1475264"/>
                <a:gd name="connsiteX13" fmla="*/ 603990 w 1730317"/>
                <a:gd name="connsiteY13" fmla="*/ 1164794 h 1475264"/>
                <a:gd name="connsiteX14" fmla="*/ 886906 w 1730317"/>
                <a:gd name="connsiteY14" fmla="*/ 1296124 h 1475264"/>
                <a:gd name="connsiteX15" fmla="*/ 1163210 w 1730317"/>
                <a:gd name="connsiteY15" fmla="*/ 1383948 h 1475264"/>
                <a:gd name="connsiteX16" fmla="*/ 1480605 w 1730317"/>
                <a:gd name="connsiteY16" fmla="*/ 1429290 h 1475264"/>
                <a:gd name="connsiteX17" fmla="*/ 1631745 w 1730317"/>
                <a:gd name="connsiteY17" fmla="*/ 1474632 h 1475264"/>
                <a:gd name="connsiteX18" fmla="*/ 1654416 w 1730317"/>
                <a:gd name="connsiteY18" fmla="*/ 1451961 h 1475264"/>
                <a:gd name="connsiteX19" fmla="*/ 1533504 w 1730317"/>
                <a:gd name="connsiteY19" fmla="*/ 1399062 h 1475264"/>
                <a:gd name="connsiteX20" fmla="*/ 1193438 w 1730317"/>
                <a:gd name="connsiteY20" fmla="*/ 1338606 h 1475264"/>
                <a:gd name="connsiteX21" fmla="*/ 1042297 w 1730317"/>
                <a:gd name="connsiteY21" fmla="*/ 1285707 h 1475264"/>
                <a:gd name="connsiteX22" fmla="*/ 777801 w 1730317"/>
                <a:gd name="connsiteY22" fmla="*/ 1195023 h 1475264"/>
                <a:gd name="connsiteX23" fmla="*/ 369722 w 1730317"/>
                <a:gd name="connsiteY23" fmla="*/ 945641 h 1475264"/>
                <a:gd name="connsiteX24" fmla="*/ 112783 w 1730317"/>
                <a:gd name="connsiteY24" fmla="*/ 635803 h 1475264"/>
                <a:gd name="connsiteX25" fmla="*/ 74998 w 1730317"/>
                <a:gd name="connsiteY25" fmla="*/ 401535 h 1475264"/>
                <a:gd name="connsiteX26" fmla="*/ 199847 w 1730317"/>
                <a:gd name="connsiteY26" fmla="*/ 166060 h 1475264"/>
                <a:gd name="connsiteX27" fmla="*/ 430178 w 1730317"/>
                <a:gd name="connsiteY27" fmla="*/ 76583 h 1475264"/>
                <a:gd name="connsiteX28" fmla="*/ 792916 w 1730317"/>
                <a:gd name="connsiteY28" fmla="*/ 76583 h 1475264"/>
                <a:gd name="connsiteX29" fmla="*/ 974284 w 1730317"/>
                <a:gd name="connsiteY29" fmla="*/ 130243 h 1475264"/>
                <a:gd name="connsiteX30" fmla="*/ 1155653 w 1730317"/>
                <a:gd name="connsiteY30" fmla="*/ 378864 h 1475264"/>
                <a:gd name="connsiteX31" fmla="*/ 1238780 w 1730317"/>
                <a:gd name="connsiteY31" fmla="*/ 461991 h 1475264"/>
                <a:gd name="connsiteX32" fmla="*/ 1420149 w 1730317"/>
                <a:gd name="connsiteY32" fmla="*/ 643360 h 1475264"/>
                <a:gd name="connsiteX33" fmla="*/ 1654416 w 1730317"/>
                <a:gd name="connsiteY33" fmla="*/ 786943 h 1475264"/>
                <a:gd name="connsiteX34" fmla="*/ 1692201 w 1730317"/>
                <a:gd name="connsiteY34" fmla="*/ 802057 h 1475264"/>
                <a:gd name="connsiteX35" fmla="*/ 1714873 w 1730317"/>
                <a:gd name="connsiteY35" fmla="*/ 741601 h 1475264"/>
                <a:gd name="connsiteX0" fmla="*/ 1714873 w 1730317"/>
                <a:gd name="connsiteY0" fmla="*/ 741601 h 1475264"/>
                <a:gd name="connsiteX1" fmla="*/ 1457934 w 1730317"/>
                <a:gd name="connsiteY1" fmla="*/ 628246 h 1475264"/>
                <a:gd name="connsiteX2" fmla="*/ 1314350 w 1730317"/>
                <a:gd name="connsiteY2" fmla="*/ 477105 h 1475264"/>
                <a:gd name="connsiteX3" fmla="*/ 1276565 w 1730317"/>
                <a:gd name="connsiteY3" fmla="*/ 424206 h 1475264"/>
                <a:gd name="connsiteX4" fmla="*/ 1200995 w 1730317"/>
                <a:gd name="connsiteY4" fmla="*/ 371307 h 1475264"/>
                <a:gd name="connsiteX5" fmla="*/ 1080082 w 1730317"/>
                <a:gd name="connsiteY5" fmla="*/ 152153 h 1475264"/>
                <a:gd name="connsiteX6" fmla="*/ 868486 w 1730317"/>
                <a:gd name="connsiteY6" fmla="*/ 8570 h 1475264"/>
                <a:gd name="connsiteX7" fmla="*/ 520863 w 1730317"/>
                <a:gd name="connsiteY7" fmla="*/ 23684 h 1475264"/>
                <a:gd name="connsiteX8" fmla="*/ 173239 w 1730317"/>
                <a:gd name="connsiteY8" fmla="*/ 84140 h 1475264"/>
                <a:gd name="connsiteX9" fmla="*/ 36662 w 1730317"/>
                <a:gd name="connsiteY9" fmla="*/ 251444 h 1475264"/>
                <a:gd name="connsiteX10" fmla="*/ 635 w 1730317"/>
                <a:gd name="connsiteY10" fmla="*/ 481356 h 1475264"/>
                <a:gd name="connsiteX11" fmla="*/ 58888 w 1730317"/>
                <a:gd name="connsiteY11" fmla="*/ 661019 h 1475264"/>
                <a:gd name="connsiteX12" fmla="*/ 230075 w 1730317"/>
                <a:gd name="connsiteY12" fmla="*/ 873245 h 1475264"/>
                <a:gd name="connsiteX13" fmla="*/ 603990 w 1730317"/>
                <a:gd name="connsiteY13" fmla="*/ 1164794 h 1475264"/>
                <a:gd name="connsiteX14" fmla="*/ 886906 w 1730317"/>
                <a:gd name="connsiteY14" fmla="*/ 1296124 h 1475264"/>
                <a:gd name="connsiteX15" fmla="*/ 1163210 w 1730317"/>
                <a:gd name="connsiteY15" fmla="*/ 1383948 h 1475264"/>
                <a:gd name="connsiteX16" fmla="*/ 1480605 w 1730317"/>
                <a:gd name="connsiteY16" fmla="*/ 1429290 h 1475264"/>
                <a:gd name="connsiteX17" fmla="*/ 1631745 w 1730317"/>
                <a:gd name="connsiteY17" fmla="*/ 1474632 h 1475264"/>
                <a:gd name="connsiteX18" fmla="*/ 1654416 w 1730317"/>
                <a:gd name="connsiteY18" fmla="*/ 1451961 h 1475264"/>
                <a:gd name="connsiteX19" fmla="*/ 1533504 w 1730317"/>
                <a:gd name="connsiteY19" fmla="*/ 1399062 h 1475264"/>
                <a:gd name="connsiteX20" fmla="*/ 1193438 w 1730317"/>
                <a:gd name="connsiteY20" fmla="*/ 1338606 h 1475264"/>
                <a:gd name="connsiteX21" fmla="*/ 1042297 w 1730317"/>
                <a:gd name="connsiteY21" fmla="*/ 1285707 h 1475264"/>
                <a:gd name="connsiteX22" fmla="*/ 777801 w 1730317"/>
                <a:gd name="connsiteY22" fmla="*/ 1195023 h 1475264"/>
                <a:gd name="connsiteX23" fmla="*/ 369722 w 1730317"/>
                <a:gd name="connsiteY23" fmla="*/ 945641 h 1475264"/>
                <a:gd name="connsiteX24" fmla="*/ 112783 w 1730317"/>
                <a:gd name="connsiteY24" fmla="*/ 635803 h 1475264"/>
                <a:gd name="connsiteX25" fmla="*/ 74998 w 1730317"/>
                <a:gd name="connsiteY25" fmla="*/ 401535 h 1475264"/>
                <a:gd name="connsiteX26" fmla="*/ 199847 w 1730317"/>
                <a:gd name="connsiteY26" fmla="*/ 166060 h 1475264"/>
                <a:gd name="connsiteX27" fmla="*/ 430178 w 1730317"/>
                <a:gd name="connsiteY27" fmla="*/ 76583 h 1475264"/>
                <a:gd name="connsiteX28" fmla="*/ 792916 w 1730317"/>
                <a:gd name="connsiteY28" fmla="*/ 76583 h 1475264"/>
                <a:gd name="connsiteX29" fmla="*/ 974284 w 1730317"/>
                <a:gd name="connsiteY29" fmla="*/ 130243 h 1475264"/>
                <a:gd name="connsiteX30" fmla="*/ 1155653 w 1730317"/>
                <a:gd name="connsiteY30" fmla="*/ 378864 h 1475264"/>
                <a:gd name="connsiteX31" fmla="*/ 1238780 w 1730317"/>
                <a:gd name="connsiteY31" fmla="*/ 461991 h 1475264"/>
                <a:gd name="connsiteX32" fmla="*/ 1420149 w 1730317"/>
                <a:gd name="connsiteY32" fmla="*/ 643360 h 1475264"/>
                <a:gd name="connsiteX33" fmla="*/ 1654416 w 1730317"/>
                <a:gd name="connsiteY33" fmla="*/ 786943 h 1475264"/>
                <a:gd name="connsiteX34" fmla="*/ 1692201 w 1730317"/>
                <a:gd name="connsiteY34" fmla="*/ 802057 h 1475264"/>
                <a:gd name="connsiteX35" fmla="*/ 1714873 w 1730317"/>
                <a:gd name="connsiteY35" fmla="*/ 741601 h 1475264"/>
                <a:gd name="connsiteX0" fmla="*/ 1714873 w 1730317"/>
                <a:gd name="connsiteY0" fmla="*/ 741601 h 1475264"/>
                <a:gd name="connsiteX1" fmla="*/ 1457934 w 1730317"/>
                <a:gd name="connsiteY1" fmla="*/ 628246 h 1475264"/>
                <a:gd name="connsiteX2" fmla="*/ 1314350 w 1730317"/>
                <a:gd name="connsiteY2" fmla="*/ 477105 h 1475264"/>
                <a:gd name="connsiteX3" fmla="*/ 1276565 w 1730317"/>
                <a:gd name="connsiteY3" fmla="*/ 424206 h 1475264"/>
                <a:gd name="connsiteX4" fmla="*/ 1200995 w 1730317"/>
                <a:gd name="connsiteY4" fmla="*/ 371307 h 1475264"/>
                <a:gd name="connsiteX5" fmla="*/ 1080082 w 1730317"/>
                <a:gd name="connsiteY5" fmla="*/ 152153 h 1475264"/>
                <a:gd name="connsiteX6" fmla="*/ 868486 w 1730317"/>
                <a:gd name="connsiteY6" fmla="*/ 8570 h 1475264"/>
                <a:gd name="connsiteX7" fmla="*/ 520863 w 1730317"/>
                <a:gd name="connsiteY7" fmla="*/ 23684 h 1475264"/>
                <a:gd name="connsiteX8" fmla="*/ 173239 w 1730317"/>
                <a:gd name="connsiteY8" fmla="*/ 84140 h 1475264"/>
                <a:gd name="connsiteX9" fmla="*/ 36662 w 1730317"/>
                <a:gd name="connsiteY9" fmla="*/ 251444 h 1475264"/>
                <a:gd name="connsiteX10" fmla="*/ 635 w 1730317"/>
                <a:gd name="connsiteY10" fmla="*/ 481356 h 1475264"/>
                <a:gd name="connsiteX11" fmla="*/ 58888 w 1730317"/>
                <a:gd name="connsiteY11" fmla="*/ 661019 h 1475264"/>
                <a:gd name="connsiteX12" fmla="*/ 230075 w 1730317"/>
                <a:gd name="connsiteY12" fmla="*/ 873245 h 1475264"/>
                <a:gd name="connsiteX13" fmla="*/ 603990 w 1730317"/>
                <a:gd name="connsiteY13" fmla="*/ 1164794 h 1475264"/>
                <a:gd name="connsiteX14" fmla="*/ 886906 w 1730317"/>
                <a:gd name="connsiteY14" fmla="*/ 1296124 h 1475264"/>
                <a:gd name="connsiteX15" fmla="*/ 1150510 w 1730317"/>
                <a:gd name="connsiteY15" fmla="*/ 1383948 h 1475264"/>
                <a:gd name="connsiteX16" fmla="*/ 1480605 w 1730317"/>
                <a:gd name="connsiteY16" fmla="*/ 1429290 h 1475264"/>
                <a:gd name="connsiteX17" fmla="*/ 1631745 w 1730317"/>
                <a:gd name="connsiteY17" fmla="*/ 1474632 h 1475264"/>
                <a:gd name="connsiteX18" fmla="*/ 1654416 w 1730317"/>
                <a:gd name="connsiteY18" fmla="*/ 1451961 h 1475264"/>
                <a:gd name="connsiteX19" fmla="*/ 1533504 w 1730317"/>
                <a:gd name="connsiteY19" fmla="*/ 1399062 h 1475264"/>
                <a:gd name="connsiteX20" fmla="*/ 1193438 w 1730317"/>
                <a:gd name="connsiteY20" fmla="*/ 1338606 h 1475264"/>
                <a:gd name="connsiteX21" fmla="*/ 1042297 w 1730317"/>
                <a:gd name="connsiteY21" fmla="*/ 1285707 h 1475264"/>
                <a:gd name="connsiteX22" fmla="*/ 777801 w 1730317"/>
                <a:gd name="connsiteY22" fmla="*/ 1195023 h 1475264"/>
                <a:gd name="connsiteX23" fmla="*/ 369722 w 1730317"/>
                <a:gd name="connsiteY23" fmla="*/ 945641 h 1475264"/>
                <a:gd name="connsiteX24" fmla="*/ 112783 w 1730317"/>
                <a:gd name="connsiteY24" fmla="*/ 635803 h 1475264"/>
                <a:gd name="connsiteX25" fmla="*/ 74998 w 1730317"/>
                <a:gd name="connsiteY25" fmla="*/ 401535 h 1475264"/>
                <a:gd name="connsiteX26" fmla="*/ 199847 w 1730317"/>
                <a:gd name="connsiteY26" fmla="*/ 166060 h 1475264"/>
                <a:gd name="connsiteX27" fmla="*/ 430178 w 1730317"/>
                <a:gd name="connsiteY27" fmla="*/ 76583 h 1475264"/>
                <a:gd name="connsiteX28" fmla="*/ 792916 w 1730317"/>
                <a:gd name="connsiteY28" fmla="*/ 76583 h 1475264"/>
                <a:gd name="connsiteX29" fmla="*/ 974284 w 1730317"/>
                <a:gd name="connsiteY29" fmla="*/ 130243 h 1475264"/>
                <a:gd name="connsiteX30" fmla="*/ 1155653 w 1730317"/>
                <a:gd name="connsiteY30" fmla="*/ 378864 h 1475264"/>
                <a:gd name="connsiteX31" fmla="*/ 1238780 w 1730317"/>
                <a:gd name="connsiteY31" fmla="*/ 461991 h 1475264"/>
                <a:gd name="connsiteX32" fmla="*/ 1420149 w 1730317"/>
                <a:gd name="connsiteY32" fmla="*/ 643360 h 1475264"/>
                <a:gd name="connsiteX33" fmla="*/ 1654416 w 1730317"/>
                <a:gd name="connsiteY33" fmla="*/ 786943 h 1475264"/>
                <a:gd name="connsiteX34" fmla="*/ 1692201 w 1730317"/>
                <a:gd name="connsiteY34" fmla="*/ 802057 h 1475264"/>
                <a:gd name="connsiteX35" fmla="*/ 1714873 w 1730317"/>
                <a:gd name="connsiteY35" fmla="*/ 741601 h 1475264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886906 w 1730317"/>
                <a:gd name="connsiteY14" fmla="*/ 1296124 h 1476425"/>
                <a:gd name="connsiteX15" fmla="*/ 1150510 w 1730317"/>
                <a:gd name="connsiteY15" fmla="*/ 138394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12783 w 1730317"/>
                <a:gd name="connsiteY24" fmla="*/ 63580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0510 w 1730317"/>
                <a:gd name="connsiteY15" fmla="*/ 138394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12783 w 1730317"/>
                <a:gd name="connsiteY24" fmla="*/ 63580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0510 w 1730317"/>
                <a:gd name="connsiteY15" fmla="*/ 138394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12783 w 1730317"/>
                <a:gd name="connsiteY24" fmla="*/ 63580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12783 w 1730317"/>
                <a:gd name="connsiteY24" fmla="*/ 63580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25483 w 1730317"/>
                <a:gd name="connsiteY24" fmla="*/ 65485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44533 w 1730317"/>
                <a:gd name="connsiteY24" fmla="*/ 66755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44533 w 1730317"/>
                <a:gd name="connsiteY24" fmla="*/ 66755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44533 w 1730317"/>
                <a:gd name="connsiteY24" fmla="*/ 66755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14350 w 1730317"/>
                <a:gd name="connsiteY2" fmla="*/ 477105 h 1476425"/>
                <a:gd name="connsiteX3" fmla="*/ 1276565 w 1730317"/>
                <a:gd name="connsiteY3" fmla="*/ 424206 h 1476425"/>
                <a:gd name="connsiteX4" fmla="*/ 1200995 w 1730317"/>
                <a:gd name="connsiteY4" fmla="*/ 371307 h 1476425"/>
                <a:gd name="connsiteX5" fmla="*/ 1080082 w 1730317"/>
                <a:gd name="connsiteY5" fmla="*/ 152153 h 1476425"/>
                <a:gd name="connsiteX6" fmla="*/ 868486 w 1730317"/>
                <a:gd name="connsiteY6" fmla="*/ 8570 h 1476425"/>
                <a:gd name="connsiteX7" fmla="*/ 520863 w 1730317"/>
                <a:gd name="connsiteY7" fmla="*/ 23684 h 1476425"/>
                <a:gd name="connsiteX8" fmla="*/ 173239 w 1730317"/>
                <a:gd name="connsiteY8" fmla="*/ 84140 h 1476425"/>
                <a:gd name="connsiteX9" fmla="*/ 36662 w 1730317"/>
                <a:gd name="connsiteY9" fmla="*/ 251444 h 1476425"/>
                <a:gd name="connsiteX10" fmla="*/ 635 w 1730317"/>
                <a:gd name="connsiteY10" fmla="*/ 481356 h 1476425"/>
                <a:gd name="connsiteX11" fmla="*/ 58888 w 1730317"/>
                <a:gd name="connsiteY11" fmla="*/ 661019 h 1476425"/>
                <a:gd name="connsiteX12" fmla="*/ 230075 w 1730317"/>
                <a:gd name="connsiteY12" fmla="*/ 873245 h 1476425"/>
                <a:gd name="connsiteX13" fmla="*/ 603990 w 1730317"/>
                <a:gd name="connsiteY13" fmla="*/ 1164794 h 1476425"/>
                <a:gd name="connsiteX14" fmla="*/ 925006 w 1730317"/>
                <a:gd name="connsiteY14" fmla="*/ 1299299 h 1476425"/>
                <a:gd name="connsiteX15" fmla="*/ 1153685 w 1730317"/>
                <a:gd name="connsiteY15" fmla="*/ 1377598 h 1476425"/>
                <a:gd name="connsiteX16" fmla="*/ 1455205 w 1730317"/>
                <a:gd name="connsiteY16" fmla="*/ 1407065 h 1476425"/>
                <a:gd name="connsiteX17" fmla="*/ 1631745 w 1730317"/>
                <a:gd name="connsiteY17" fmla="*/ 1474632 h 1476425"/>
                <a:gd name="connsiteX18" fmla="*/ 1654416 w 1730317"/>
                <a:gd name="connsiteY18" fmla="*/ 1451961 h 1476425"/>
                <a:gd name="connsiteX19" fmla="*/ 1533504 w 1730317"/>
                <a:gd name="connsiteY19" fmla="*/ 1399062 h 1476425"/>
                <a:gd name="connsiteX20" fmla="*/ 1193438 w 1730317"/>
                <a:gd name="connsiteY20" fmla="*/ 1338606 h 1476425"/>
                <a:gd name="connsiteX21" fmla="*/ 1042297 w 1730317"/>
                <a:gd name="connsiteY21" fmla="*/ 1285707 h 1476425"/>
                <a:gd name="connsiteX22" fmla="*/ 777801 w 1730317"/>
                <a:gd name="connsiteY22" fmla="*/ 1195023 h 1476425"/>
                <a:gd name="connsiteX23" fmla="*/ 369722 w 1730317"/>
                <a:gd name="connsiteY23" fmla="*/ 945641 h 1476425"/>
                <a:gd name="connsiteX24" fmla="*/ 144533 w 1730317"/>
                <a:gd name="connsiteY24" fmla="*/ 667553 h 1476425"/>
                <a:gd name="connsiteX25" fmla="*/ 74998 w 1730317"/>
                <a:gd name="connsiteY25" fmla="*/ 401535 h 1476425"/>
                <a:gd name="connsiteX26" fmla="*/ 199847 w 1730317"/>
                <a:gd name="connsiteY26" fmla="*/ 166060 h 1476425"/>
                <a:gd name="connsiteX27" fmla="*/ 430178 w 1730317"/>
                <a:gd name="connsiteY27" fmla="*/ 76583 h 1476425"/>
                <a:gd name="connsiteX28" fmla="*/ 792916 w 1730317"/>
                <a:gd name="connsiteY28" fmla="*/ 76583 h 1476425"/>
                <a:gd name="connsiteX29" fmla="*/ 974284 w 1730317"/>
                <a:gd name="connsiteY29" fmla="*/ 130243 h 1476425"/>
                <a:gd name="connsiteX30" fmla="*/ 1155653 w 1730317"/>
                <a:gd name="connsiteY30" fmla="*/ 378864 h 1476425"/>
                <a:gd name="connsiteX31" fmla="*/ 1238780 w 1730317"/>
                <a:gd name="connsiteY31" fmla="*/ 461991 h 1476425"/>
                <a:gd name="connsiteX32" fmla="*/ 1420149 w 1730317"/>
                <a:gd name="connsiteY32" fmla="*/ 643360 h 1476425"/>
                <a:gd name="connsiteX33" fmla="*/ 1654416 w 1730317"/>
                <a:gd name="connsiteY33" fmla="*/ 786943 h 1476425"/>
                <a:gd name="connsiteX34" fmla="*/ 1692201 w 1730317"/>
                <a:gd name="connsiteY34" fmla="*/ 802057 h 1476425"/>
                <a:gd name="connsiteX35" fmla="*/ 1714873 w 1730317"/>
                <a:gd name="connsiteY35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276565 w 1730317"/>
                <a:gd name="connsiteY2" fmla="*/ 424206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38780 w 1730317"/>
                <a:gd name="connsiteY30" fmla="*/ 461991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38780 w 1730317"/>
                <a:gd name="connsiteY30" fmla="*/ 461991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38780 w 1730317"/>
                <a:gd name="connsiteY30" fmla="*/ 461991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83230 w 1730317"/>
                <a:gd name="connsiteY30" fmla="*/ 487391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45130 w 1730317"/>
                <a:gd name="connsiteY30" fmla="*/ 477866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45130 w 1730317"/>
                <a:gd name="connsiteY30" fmla="*/ 477866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76880 w 1730317"/>
                <a:gd name="connsiteY30" fmla="*/ 484216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317"/>
                <a:gd name="connsiteY0" fmla="*/ 741601 h 1476425"/>
                <a:gd name="connsiteX1" fmla="*/ 1457934 w 1730317"/>
                <a:gd name="connsiteY1" fmla="*/ 628246 h 1476425"/>
                <a:gd name="connsiteX2" fmla="*/ 1301965 w 1730317"/>
                <a:gd name="connsiteY2" fmla="*/ 440081 h 1476425"/>
                <a:gd name="connsiteX3" fmla="*/ 1200995 w 1730317"/>
                <a:gd name="connsiteY3" fmla="*/ 371307 h 1476425"/>
                <a:gd name="connsiteX4" fmla="*/ 1080082 w 1730317"/>
                <a:gd name="connsiteY4" fmla="*/ 152153 h 1476425"/>
                <a:gd name="connsiteX5" fmla="*/ 868486 w 1730317"/>
                <a:gd name="connsiteY5" fmla="*/ 8570 h 1476425"/>
                <a:gd name="connsiteX6" fmla="*/ 520863 w 1730317"/>
                <a:gd name="connsiteY6" fmla="*/ 23684 h 1476425"/>
                <a:gd name="connsiteX7" fmla="*/ 173239 w 1730317"/>
                <a:gd name="connsiteY7" fmla="*/ 84140 h 1476425"/>
                <a:gd name="connsiteX8" fmla="*/ 36662 w 1730317"/>
                <a:gd name="connsiteY8" fmla="*/ 251444 h 1476425"/>
                <a:gd name="connsiteX9" fmla="*/ 635 w 1730317"/>
                <a:gd name="connsiteY9" fmla="*/ 481356 h 1476425"/>
                <a:gd name="connsiteX10" fmla="*/ 58888 w 1730317"/>
                <a:gd name="connsiteY10" fmla="*/ 661019 h 1476425"/>
                <a:gd name="connsiteX11" fmla="*/ 230075 w 1730317"/>
                <a:gd name="connsiteY11" fmla="*/ 873245 h 1476425"/>
                <a:gd name="connsiteX12" fmla="*/ 603990 w 1730317"/>
                <a:gd name="connsiteY12" fmla="*/ 1164794 h 1476425"/>
                <a:gd name="connsiteX13" fmla="*/ 925006 w 1730317"/>
                <a:gd name="connsiteY13" fmla="*/ 1299299 h 1476425"/>
                <a:gd name="connsiteX14" fmla="*/ 1153685 w 1730317"/>
                <a:gd name="connsiteY14" fmla="*/ 1377598 h 1476425"/>
                <a:gd name="connsiteX15" fmla="*/ 1455205 w 1730317"/>
                <a:gd name="connsiteY15" fmla="*/ 1407065 h 1476425"/>
                <a:gd name="connsiteX16" fmla="*/ 1631745 w 1730317"/>
                <a:gd name="connsiteY16" fmla="*/ 1474632 h 1476425"/>
                <a:gd name="connsiteX17" fmla="*/ 1654416 w 1730317"/>
                <a:gd name="connsiteY17" fmla="*/ 1451961 h 1476425"/>
                <a:gd name="connsiteX18" fmla="*/ 1533504 w 1730317"/>
                <a:gd name="connsiteY18" fmla="*/ 1399062 h 1476425"/>
                <a:gd name="connsiteX19" fmla="*/ 1193438 w 1730317"/>
                <a:gd name="connsiteY19" fmla="*/ 1338606 h 1476425"/>
                <a:gd name="connsiteX20" fmla="*/ 1042297 w 1730317"/>
                <a:gd name="connsiteY20" fmla="*/ 1285707 h 1476425"/>
                <a:gd name="connsiteX21" fmla="*/ 777801 w 1730317"/>
                <a:gd name="connsiteY21" fmla="*/ 1195023 h 1476425"/>
                <a:gd name="connsiteX22" fmla="*/ 369722 w 1730317"/>
                <a:gd name="connsiteY22" fmla="*/ 945641 h 1476425"/>
                <a:gd name="connsiteX23" fmla="*/ 144533 w 1730317"/>
                <a:gd name="connsiteY23" fmla="*/ 667553 h 1476425"/>
                <a:gd name="connsiteX24" fmla="*/ 74998 w 1730317"/>
                <a:gd name="connsiteY24" fmla="*/ 401535 h 1476425"/>
                <a:gd name="connsiteX25" fmla="*/ 199847 w 1730317"/>
                <a:gd name="connsiteY25" fmla="*/ 166060 h 1476425"/>
                <a:gd name="connsiteX26" fmla="*/ 430178 w 1730317"/>
                <a:gd name="connsiteY26" fmla="*/ 76583 h 1476425"/>
                <a:gd name="connsiteX27" fmla="*/ 792916 w 1730317"/>
                <a:gd name="connsiteY27" fmla="*/ 76583 h 1476425"/>
                <a:gd name="connsiteX28" fmla="*/ 974284 w 1730317"/>
                <a:gd name="connsiteY28" fmla="*/ 130243 h 1476425"/>
                <a:gd name="connsiteX29" fmla="*/ 1155653 w 1730317"/>
                <a:gd name="connsiteY29" fmla="*/ 378864 h 1476425"/>
                <a:gd name="connsiteX30" fmla="*/ 1276880 w 1730317"/>
                <a:gd name="connsiteY30" fmla="*/ 484216 h 1476425"/>
                <a:gd name="connsiteX31" fmla="*/ 1420149 w 1730317"/>
                <a:gd name="connsiteY31" fmla="*/ 643360 h 1476425"/>
                <a:gd name="connsiteX32" fmla="*/ 1654416 w 1730317"/>
                <a:gd name="connsiteY32" fmla="*/ 786943 h 1476425"/>
                <a:gd name="connsiteX33" fmla="*/ 1692201 w 1730317"/>
                <a:gd name="connsiteY33" fmla="*/ 802057 h 1476425"/>
                <a:gd name="connsiteX34" fmla="*/ 1714873 w 1730317"/>
                <a:gd name="connsiteY34" fmla="*/ 741601 h 1476425"/>
                <a:gd name="connsiteX0" fmla="*/ 1714873 w 1730549"/>
                <a:gd name="connsiteY0" fmla="*/ 741601 h 1476425"/>
                <a:gd name="connsiteX1" fmla="*/ 1454759 w 1730549"/>
                <a:gd name="connsiteY1" fmla="*/ 609196 h 1476425"/>
                <a:gd name="connsiteX2" fmla="*/ 1301965 w 1730549"/>
                <a:gd name="connsiteY2" fmla="*/ 440081 h 1476425"/>
                <a:gd name="connsiteX3" fmla="*/ 1200995 w 1730549"/>
                <a:gd name="connsiteY3" fmla="*/ 371307 h 1476425"/>
                <a:gd name="connsiteX4" fmla="*/ 1080082 w 1730549"/>
                <a:gd name="connsiteY4" fmla="*/ 152153 h 1476425"/>
                <a:gd name="connsiteX5" fmla="*/ 868486 w 1730549"/>
                <a:gd name="connsiteY5" fmla="*/ 8570 h 1476425"/>
                <a:gd name="connsiteX6" fmla="*/ 520863 w 1730549"/>
                <a:gd name="connsiteY6" fmla="*/ 23684 h 1476425"/>
                <a:gd name="connsiteX7" fmla="*/ 173239 w 1730549"/>
                <a:gd name="connsiteY7" fmla="*/ 84140 h 1476425"/>
                <a:gd name="connsiteX8" fmla="*/ 36662 w 1730549"/>
                <a:gd name="connsiteY8" fmla="*/ 251444 h 1476425"/>
                <a:gd name="connsiteX9" fmla="*/ 635 w 1730549"/>
                <a:gd name="connsiteY9" fmla="*/ 481356 h 1476425"/>
                <a:gd name="connsiteX10" fmla="*/ 58888 w 1730549"/>
                <a:gd name="connsiteY10" fmla="*/ 661019 h 1476425"/>
                <a:gd name="connsiteX11" fmla="*/ 230075 w 1730549"/>
                <a:gd name="connsiteY11" fmla="*/ 873245 h 1476425"/>
                <a:gd name="connsiteX12" fmla="*/ 603990 w 1730549"/>
                <a:gd name="connsiteY12" fmla="*/ 1164794 h 1476425"/>
                <a:gd name="connsiteX13" fmla="*/ 925006 w 1730549"/>
                <a:gd name="connsiteY13" fmla="*/ 1299299 h 1476425"/>
                <a:gd name="connsiteX14" fmla="*/ 1153685 w 1730549"/>
                <a:gd name="connsiteY14" fmla="*/ 1377598 h 1476425"/>
                <a:gd name="connsiteX15" fmla="*/ 1455205 w 1730549"/>
                <a:gd name="connsiteY15" fmla="*/ 1407065 h 1476425"/>
                <a:gd name="connsiteX16" fmla="*/ 1631745 w 1730549"/>
                <a:gd name="connsiteY16" fmla="*/ 1474632 h 1476425"/>
                <a:gd name="connsiteX17" fmla="*/ 1654416 w 1730549"/>
                <a:gd name="connsiteY17" fmla="*/ 1451961 h 1476425"/>
                <a:gd name="connsiteX18" fmla="*/ 1533504 w 1730549"/>
                <a:gd name="connsiteY18" fmla="*/ 1399062 h 1476425"/>
                <a:gd name="connsiteX19" fmla="*/ 1193438 w 1730549"/>
                <a:gd name="connsiteY19" fmla="*/ 1338606 h 1476425"/>
                <a:gd name="connsiteX20" fmla="*/ 1042297 w 1730549"/>
                <a:gd name="connsiteY20" fmla="*/ 1285707 h 1476425"/>
                <a:gd name="connsiteX21" fmla="*/ 777801 w 1730549"/>
                <a:gd name="connsiteY21" fmla="*/ 1195023 h 1476425"/>
                <a:gd name="connsiteX22" fmla="*/ 369722 w 1730549"/>
                <a:gd name="connsiteY22" fmla="*/ 945641 h 1476425"/>
                <a:gd name="connsiteX23" fmla="*/ 144533 w 1730549"/>
                <a:gd name="connsiteY23" fmla="*/ 667553 h 1476425"/>
                <a:gd name="connsiteX24" fmla="*/ 74998 w 1730549"/>
                <a:gd name="connsiteY24" fmla="*/ 401535 h 1476425"/>
                <a:gd name="connsiteX25" fmla="*/ 199847 w 1730549"/>
                <a:gd name="connsiteY25" fmla="*/ 166060 h 1476425"/>
                <a:gd name="connsiteX26" fmla="*/ 430178 w 1730549"/>
                <a:gd name="connsiteY26" fmla="*/ 76583 h 1476425"/>
                <a:gd name="connsiteX27" fmla="*/ 792916 w 1730549"/>
                <a:gd name="connsiteY27" fmla="*/ 76583 h 1476425"/>
                <a:gd name="connsiteX28" fmla="*/ 974284 w 1730549"/>
                <a:gd name="connsiteY28" fmla="*/ 130243 h 1476425"/>
                <a:gd name="connsiteX29" fmla="*/ 1155653 w 1730549"/>
                <a:gd name="connsiteY29" fmla="*/ 378864 h 1476425"/>
                <a:gd name="connsiteX30" fmla="*/ 1276880 w 1730549"/>
                <a:gd name="connsiteY30" fmla="*/ 484216 h 1476425"/>
                <a:gd name="connsiteX31" fmla="*/ 1420149 w 1730549"/>
                <a:gd name="connsiteY31" fmla="*/ 643360 h 1476425"/>
                <a:gd name="connsiteX32" fmla="*/ 1654416 w 1730549"/>
                <a:gd name="connsiteY32" fmla="*/ 786943 h 1476425"/>
                <a:gd name="connsiteX33" fmla="*/ 1692201 w 1730549"/>
                <a:gd name="connsiteY33" fmla="*/ 802057 h 1476425"/>
                <a:gd name="connsiteX34" fmla="*/ 1714873 w 1730549"/>
                <a:gd name="connsiteY34" fmla="*/ 741601 h 1476425"/>
                <a:gd name="connsiteX0" fmla="*/ 1714873 w 1730549"/>
                <a:gd name="connsiteY0" fmla="*/ 741601 h 1476425"/>
                <a:gd name="connsiteX1" fmla="*/ 1454759 w 1730549"/>
                <a:gd name="connsiteY1" fmla="*/ 609196 h 1476425"/>
                <a:gd name="connsiteX2" fmla="*/ 1301965 w 1730549"/>
                <a:gd name="connsiteY2" fmla="*/ 440081 h 1476425"/>
                <a:gd name="connsiteX3" fmla="*/ 1200995 w 1730549"/>
                <a:gd name="connsiteY3" fmla="*/ 371307 h 1476425"/>
                <a:gd name="connsiteX4" fmla="*/ 1080082 w 1730549"/>
                <a:gd name="connsiteY4" fmla="*/ 152153 h 1476425"/>
                <a:gd name="connsiteX5" fmla="*/ 868486 w 1730549"/>
                <a:gd name="connsiteY5" fmla="*/ 8570 h 1476425"/>
                <a:gd name="connsiteX6" fmla="*/ 520863 w 1730549"/>
                <a:gd name="connsiteY6" fmla="*/ 23684 h 1476425"/>
                <a:gd name="connsiteX7" fmla="*/ 173239 w 1730549"/>
                <a:gd name="connsiteY7" fmla="*/ 84140 h 1476425"/>
                <a:gd name="connsiteX8" fmla="*/ 36662 w 1730549"/>
                <a:gd name="connsiteY8" fmla="*/ 251444 h 1476425"/>
                <a:gd name="connsiteX9" fmla="*/ 635 w 1730549"/>
                <a:gd name="connsiteY9" fmla="*/ 481356 h 1476425"/>
                <a:gd name="connsiteX10" fmla="*/ 58888 w 1730549"/>
                <a:gd name="connsiteY10" fmla="*/ 661019 h 1476425"/>
                <a:gd name="connsiteX11" fmla="*/ 230075 w 1730549"/>
                <a:gd name="connsiteY11" fmla="*/ 873245 h 1476425"/>
                <a:gd name="connsiteX12" fmla="*/ 603990 w 1730549"/>
                <a:gd name="connsiteY12" fmla="*/ 1164794 h 1476425"/>
                <a:gd name="connsiteX13" fmla="*/ 925006 w 1730549"/>
                <a:gd name="connsiteY13" fmla="*/ 1299299 h 1476425"/>
                <a:gd name="connsiteX14" fmla="*/ 1153685 w 1730549"/>
                <a:gd name="connsiteY14" fmla="*/ 1377598 h 1476425"/>
                <a:gd name="connsiteX15" fmla="*/ 1455205 w 1730549"/>
                <a:gd name="connsiteY15" fmla="*/ 1407065 h 1476425"/>
                <a:gd name="connsiteX16" fmla="*/ 1631745 w 1730549"/>
                <a:gd name="connsiteY16" fmla="*/ 1474632 h 1476425"/>
                <a:gd name="connsiteX17" fmla="*/ 1654416 w 1730549"/>
                <a:gd name="connsiteY17" fmla="*/ 1451961 h 1476425"/>
                <a:gd name="connsiteX18" fmla="*/ 1533504 w 1730549"/>
                <a:gd name="connsiteY18" fmla="*/ 1399062 h 1476425"/>
                <a:gd name="connsiteX19" fmla="*/ 1193438 w 1730549"/>
                <a:gd name="connsiteY19" fmla="*/ 1338606 h 1476425"/>
                <a:gd name="connsiteX20" fmla="*/ 1042297 w 1730549"/>
                <a:gd name="connsiteY20" fmla="*/ 1285707 h 1476425"/>
                <a:gd name="connsiteX21" fmla="*/ 777801 w 1730549"/>
                <a:gd name="connsiteY21" fmla="*/ 1195023 h 1476425"/>
                <a:gd name="connsiteX22" fmla="*/ 369722 w 1730549"/>
                <a:gd name="connsiteY22" fmla="*/ 945641 h 1476425"/>
                <a:gd name="connsiteX23" fmla="*/ 144533 w 1730549"/>
                <a:gd name="connsiteY23" fmla="*/ 667553 h 1476425"/>
                <a:gd name="connsiteX24" fmla="*/ 74998 w 1730549"/>
                <a:gd name="connsiteY24" fmla="*/ 401535 h 1476425"/>
                <a:gd name="connsiteX25" fmla="*/ 199847 w 1730549"/>
                <a:gd name="connsiteY25" fmla="*/ 166060 h 1476425"/>
                <a:gd name="connsiteX26" fmla="*/ 430178 w 1730549"/>
                <a:gd name="connsiteY26" fmla="*/ 76583 h 1476425"/>
                <a:gd name="connsiteX27" fmla="*/ 792916 w 1730549"/>
                <a:gd name="connsiteY27" fmla="*/ 76583 h 1476425"/>
                <a:gd name="connsiteX28" fmla="*/ 974284 w 1730549"/>
                <a:gd name="connsiteY28" fmla="*/ 130243 h 1476425"/>
                <a:gd name="connsiteX29" fmla="*/ 1155653 w 1730549"/>
                <a:gd name="connsiteY29" fmla="*/ 378864 h 1476425"/>
                <a:gd name="connsiteX30" fmla="*/ 1276880 w 1730549"/>
                <a:gd name="connsiteY30" fmla="*/ 484216 h 1476425"/>
                <a:gd name="connsiteX31" fmla="*/ 1420149 w 1730549"/>
                <a:gd name="connsiteY31" fmla="*/ 643360 h 1476425"/>
                <a:gd name="connsiteX32" fmla="*/ 1654416 w 1730549"/>
                <a:gd name="connsiteY32" fmla="*/ 786943 h 1476425"/>
                <a:gd name="connsiteX33" fmla="*/ 1692201 w 1730549"/>
                <a:gd name="connsiteY33" fmla="*/ 802057 h 1476425"/>
                <a:gd name="connsiteX34" fmla="*/ 1714873 w 1730549"/>
                <a:gd name="connsiteY34" fmla="*/ 741601 h 1476425"/>
                <a:gd name="connsiteX0" fmla="*/ 1714873 w 1717092"/>
                <a:gd name="connsiteY0" fmla="*/ 741601 h 1476425"/>
                <a:gd name="connsiteX1" fmla="*/ 1454759 w 1717092"/>
                <a:gd name="connsiteY1" fmla="*/ 609196 h 1476425"/>
                <a:gd name="connsiteX2" fmla="*/ 1301965 w 1717092"/>
                <a:gd name="connsiteY2" fmla="*/ 440081 h 1476425"/>
                <a:gd name="connsiteX3" fmla="*/ 1200995 w 1717092"/>
                <a:gd name="connsiteY3" fmla="*/ 371307 h 1476425"/>
                <a:gd name="connsiteX4" fmla="*/ 1080082 w 1717092"/>
                <a:gd name="connsiteY4" fmla="*/ 152153 h 1476425"/>
                <a:gd name="connsiteX5" fmla="*/ 868486 w 1717092"/>
                <a:gd name="connsiteY5" fmla="*/ 8570 h 1476425"/>
                <a:gd name="connsiteX6" fmla="*/ 520863 w 1717092"/>
                <a:gd name="connsiteY6" fmla="*/ 23684 h 1476425"/>
                <a:gd name="connsiteX7" fmla="*/ 173239 w 1717092"/>
                <a:gd name="connsiteY7" fmla="*/ 84140 h 1476425"/>
                <a:gd name="connsiteX8" fmla="*/ 36662 w 1717092"/>
                <a:gd name="connsiteY8" fmla="*/ 251444 h 1476425"/>
                <a:gd name="connsiteX9" fmla="*/ 635 w 1717092"/>
                <a:gd name="connsiteY9" fmla="*/ 481356 h 1476425"/>
                <a:gd name="connsiteX10" fmla="*/ 58888 w 1717092"/>
                <a:gd name="connsiteY10" fmla="*/ 661019 h 1476425"/>
                <a:gd name="connsiteX11" fmla="*/ 230075 w 1717092"/>
                <a:gd name="connsiteY11" fmla="*/ 873245 h 1476425"/>
                <a:gd name="connsiteX12" fmla="*/ 603990 w 1717092"/>
                <a:gd name="connsiteY12" fmla="*/ 1164794 h 1476425"/>
                <a:gd name="connsiteX13" fmla="*/ 925006 w 1717092"/>
                <a:gd name="connsiteY13" fmla="*/ 1299299 h 1476425"/>
                <a:gd name="connsiteX14" fmla="*/ 1153685 w 1717092"/>
                <a:gd name="connsiteY14" fmla="*/ 1377598 h 1476425"/>
                <a:gd name="connsiteX15" fmla="*/ 1455205 w 1717092"/>
                <a:gd name="connsiteY15" fmla="*/ 1407065 h 1476425"/>
                <a:gd name="connsiteX16" fmla="*/ 1631745 w 1717092"/>
                <a:gd name="connsiteY16" fmla="*/ 1474632 h 1476425"/>
                <a:gd name="connsiteX17" fmla="*/ 1654416 w 1717092"/>
                <a:gd name="connsiteY17" fmla="*/ 1451961 h 1476425"/>
                <a:gd name="connsiteX18" fmla="*/ 1533504 w 1717092"/>
                <a:gd name="connsiteY18" fmla="*/ 1399062 h 1476425"/>
                <a:gd name="connsiteX19" fmla="*/ 1193438 w 1717092"/>
                <a:gd name="connsiteY19" fmla="*/ 1338606 h 1476425"/>
                <a:gd name="connsiteX20" fmla="*/ 1042297 w 1717092"/>
                <a:gd name="connsiteY20" fmla="*/ 1285707 h 1476425"/>
                <a:gd name="connsiteX21" fmla="*/ 777801 w 1717092"/>
                <a:gd name="connsiteY21" fmla="*/ 1195023 h 1476425"/>
                <a:gd name="connsiteX22" fmla="*/ 369722 w 1717092"/>
                <a:gd name="connsiteY22" fmla="*/ 945641 h 1476425"/>
                <a:gd name="connsiteX23" fmla="*/ 144533 w 1717092"/>
                <a:gd name="connsiteY23" fmla="*/ 667553 h 1476425"/>
                <a:gd name="connsiteX24" fmla="*/ 74998 w 1717092"/>
                <a:gd name="connsiteY24" fmla="*/ 401535 h 1476425"/>
                <a:gd name="connsiteX25" fmla="*/ 199847 w 1717092"/>
                <a:gd name="connsiteY25" fmla="*/ 166060 h 1476425"/>
                <a:gd name="connsiteX26" fmla="*/ 430178 w 1717092"/>
                <a:gd name="connsiteY26" fmla="*/ 76583 h 1476425"/>
                <a:gd name="connsiteX27" fmla="*/ 792916 w 1717092"/>
                <a:gd name="connsiteY27" fmla="*/ 76583 h 1476425"/>
                <a:gd name="connsiteX28" fmla="*/ 974284 w 1717092"/>
                <a:gd name="connsiteY28" fmla="*/ 130243 h 1476425"/>
                <a:gd name="connsiteX29" fmla="*/ 1155653 w 1717092"/>
                <a:gd name="connsiteY29" fmla="*/ 378864 h 1476425"/>
                <a:gd name="connsiteX30" fmla="*/ 1276880 w 1717092"/>
                <a:gd name="connsiteY30" fmla="*/ 484216 h 1476425"/>
                <a:gd name="connsiteX31" fmla="*/ 1420149 w 1717092"/>
                <a:gd name="connsiteY31" fmla="*/ 643360 h 1476425"/>
                <a:gd name="connsiteX32" fmla="*/ 1654416 w 1717092"/>
                <a:gd name="connsiteY32" fmla="*/ 786943 h 1476425"/>
                <a:gd name="connsiteX33" fmla="*/ 1692201 w 1717092"/>
                <a:gd name="connsiteY33" fmla="*/ 802057 h 1476425"/>
                <a:gd name="connsiteX34" fmla="*/ 1714873 w 1717092"/>
                <a:gd name="connsiteY34" fmla="*/ 741601 h 1476425"/>
                <a:gd name="connsiteX0" fmla="*/ 1714873 w 1717092"/>
                <a:gd name="connsiteY0" fmla="*/ 741601 h 1476425"/>
                <a:gd name="connsiteX1" fmla="*/ 1454759 w 1717092"/>
                <a:gd name="connsiteY1" fmla="*/ 609196 h 1476425"/>
                <a:gd name="connsiteX2" fmla="*/ 1301965 w 1717092"/>
                <a:gd name="connsiteY2" fmla="*/ 440081 h 1476425"/>
                <a:gd name="connsiteX3" fmla="*/ 1200995 w 1717092"/>
                <a:gd name="connsiteY3" fmla="*/ 371307 h 1476425"/>
                <a:gd name="connsiteX4" fmla="*/ 1080082 w 1717092"/>
                <a:gd name="connsiteY4" fmla="*/ 152153 h 1476425"/>
                <a:gd name="connsiteX5" fmla="*/ 868486 w 1717092"/>
                <a:gd name="connsiteY5" fmla="*/ 8570 h 1476425"/>
                <a:gd name="connsiteX6" fmla="*/ 520863 w 1717092"/>
                <a:gd name="connsiteY6" fmla="*/ 23684 h 1476425"/>
                <a:gd name="connsiteX7" fmla="*/ 173239 w 1717092"/>
                <a:gd name="connsiteY7" fmla="*/ 84140 h 1476425"/>
                <a:gd name="connsiteX8" fmla="*/ 36662 w 1717092"/>
                <a:gd name="connsiteY8" fmla="*/ 251444 h 1476425"/>
                <a:gd name="connsiteX9" fmla="*/ 635 w 1717092"/>
                <a:gd name="connsiteY9" fmla="*/ 481356 h 1476425"/>
                <a:gd name="connsiteX10" fmla="*/ 58888 w 1717092"/>
                <a:gd name="connsiteY10" fmla="*/ 661019 h 1476425"/>
                <a:gd name="connsiteX11" fmla="*/ 230075 w 1717092"/>
                <a:gd name="connsiteY11" fmla="*/ 873245 h 1476425"/>
                <a:gd name="connsiteX12" fmla="*/ 603990 w 1717092"/>
                <a:gd name="connsiteY12" fmla="*/ 1164794 h 1476425"/>
                <a:gd name="connsiteX13" fmla="*/ 925006 w 1717092"/>
                <a:gd name="connsiteY13" fmla="*/ 1299299 h 1476425"/>
                <a:gd name="connsiteX14" fmla="*/ 1153685 w 1717092"/>
                <a:gd name="connsiteY14" fmla="*/ 1377598 h 1476425"/>
                <a:gd name="connsiteX15" fmla="*/ 1455205 w 1717092"/>
                <a:gd name="connsiteY15" fmla="*/ 1407065 h 1476425"/>
                <a:gd name="connsiteX16" fmla="*/ 1631745 w 1717092"/>
                <a:gd name="connsiteY16" fmla="*/ 1474632 h 1476425"/>
                <a:gd name="connsiteX17" fmla="*/ 1654416 w 1717092"/>
                <a:gd name="connsiteY17" fmla="*/ 1451961 h 1476425"/>
                <a:gd name="connsiteX18" fmla="*/ 1533504 w 1717092"/>
                <a:gd name="connsiteY18" fmla="*/ 1399062 h 1476425"/>
                <a:gd name="connsiteX19" fmla="*/ 1193438 w 1717092"/>
                <a:gd name="connsiteY19" fmla="*/ 1338606 h 1476425"/>
                <a:gd name="connsiteX20" fmla="*/ 1042297 w 1717092"/>
                <a:gd name="connsiteY20" fmla="*/ 1285707 h 1476425"/>
                <a:gd name="connsiteX21" fmla="*/ 777801 w 1717092"/>
                <a:gd name="connsiteY21" fmla="*/ 1195023 h 1476425"/>
                <a:gd name="connsiteX22" fmla="*/ 369722 w 1717092"/>
                <a:gd name="connsiteY22" fmla="*/ 945641 h 1476425"/>
                <a:gd name="connsiteX23" fmla="*/ 144533 w 1717092"/>
                <a:gd name="connsiteY23" fmla="*/ 667553 h 1476425"/>
                <a:gd name="connsiteX24" fmla="*/ 74998 w 1717092"/>
                <a:gd name="connsiteY24" fmla="*/ 401535 h 1476425"/>
                <a:gd name="connsiteX25" fmla="*/ 199847 w 1717092"/>
                <a:gd name="connsiteY25" fmla="*/ 166060 h 1476425"/>
                <a:gd name="connsiteX26" fmla="*/ 430178 w 1717092"/>
                <a:gd name="connsiteY26" fmla="*/ 76583 h 1476425"/>
                <a:gd name="connsiteX27" fmla="*/ 792916 w 1717092"/>
                <a:gd name="connsiteY27" fmla="*/ 76583 h 1476425"/>
                <a:gd name="connsiteX28" fmla="*/ 974284 w 1717092"/>
                <a:gd name="connsiteY28" fmla="*/ 130243 h 1476425"/>
                <a:gd name="connsiteX29" fmla="*/ 1155653 w 1717092"/>
                <a:gd name="connsiteY29" fmla="*/ 378864 h 1476425"/>
                <a:gd name="connsiteX30" fmla="*/ 1276880 w 1717092"/>
                <a:gd name="connsiteY30" fmla="*/ 484216 h 1476425"/>
                <a:gd name="connsiteX31" fmla="*/ 1420149 w 1717092"/>
                <a:gd name="connsiteY31" fmla="*/ 643360 h 1476425"/>
                <a:gd name="connsiteX32" fmla="*/ 1654416 w 1717092"/>
                <a:gd name="connsiteY32" fmla="*/ 786943 h 1476425"/>
                <a:gd name="connsiteX33" fmla="*/ 1692201 w 1717092"/>
                <a:gd name="connsiteY33" fmla="*/ 802057 h 1476425"/>
                <a:gd name="connsiteX34" fmla="*/ 1714873 w 1717092"/>
                <a:gd name="connsiteY34" fmla="*/ 741601 h 1476425"/>
                <a:gd name="connsiteX0" fmla="*/ 1714873 w 1726387"/>
                <a:gd name="connsiteY0" fmla="*/ 741601 h 1476425"/>
                <a:gd name="connsiteX1" fmla="*/ 1454759 w 1726387"/>
                <a:gd name="connsiteY1" fmla="*/ 609196 h 1476425"/>
                <a:gd name="connsiteX2" fmla="*/ 1301965 w 1726387"/>
                <a:gd name="connsiteY2" fmla="*/ 440081 h 1476425"/>
                <a:gd name="connsiteX3" fmla="*/ 1200995 w 1726387"/>
                <a:gd name="connsiteY3" fmla="*/ 371307 h 1476425"/>
                <a:gd name="connsiteX4" fmla="*/ 1080082 w 1726387"/>
                <a:gd name="connsiteY4" fmla="*/ 152153 h 1476425"/>
                <a:gd name="connsiteX5" fmla="*/ 868486 w 1726387"/>
                <a:gd name="connsiteY5" fmla="*/ 8570 h 1476425"/>
                <a:gd name="connsiteX6" fmla="*/ 520863 w 1726387"/>
                <a:gd name="connsiteY6" fmla="*/ 23684 h 1476425"/>
                <a:gd name="connsiteX7" fmla="*/ 173239 w 1726387"/>
                <a:gd name="connsiteY7" fmla="*/ 84140 h 1476425"/>
                <a:gd name="connsiteX8" fmla="*/ 36662 w 1726387"/>
                <a:gd name="connsiteY8" fmla="*/ 251444 h 1476425"/>
                <a:gd name="connsiteX9" fmla="*/ 635 w 1726387"/>
                <a:gd name="connsiteY9" fmla="*/ 481356 h 1476425"/>
                <a:gd name="connsiteX10" fmla="*/ 58888 w 1726387"/>
                <a:gd name="connsiteY10" fmla="*/ 661019 h 1476425"/>
                <a:gd name="connsiteX11" fmla="*/ 230075 w 1726387"/>
                <a:gd name="connsiteY11" fmla="*/ 873245 h 1476425"/>
                <a:gd name="connsiteX12" fmla="*/ 603990 w 1726387"/>
                <a:gd name="connsiteY12" fmla="*/ 1164794 h 1476425"/>
                <a:gd name="connsiteX13" fmla="*/ 925006 w 1726387"/>
                <a:gd name="connsiteY13" fmla="*/ 1299299 h 1476425"/>
                <a:gd name="connsiteX14" fmla="*/ 1153685 w 1726387"/>
                <a:gd name="connsiteY14" fmla="*/ 1377598 h 1476425"/>
                <a:gd name="connsiteX15" fmla="*/ 1455205 w 1726387"/>
                <a:gd name="connsiteY15" fmla="*/ 1407065 h 1476425"/>
                <a:gd name="connsiteX16" fmla="*/ 1631745 w 1726387"/>
                <a:gd name="connsiteY16" fmla="*/ 1474632 h 1476425"/>
                <a:gd name="connsiteX17" fmla="*/ 1654416 w 1726387"/>
                <a:gd name="connsiteY17" fmla="*/ 1451961 h 1476425"/>
                <a:gd name="connsiteX18" fmla="*/ 1533504 w 1726387"/>
                <a:gd name="connsiteY18" fmla="*/ 1399062 h 1476425"/>
                <a:gd name="connsiteX19" fmla="*/ 1193438 w 1726387"/>
                <a:gd name="connsiteY19" fmla="*/ 1338606 h 1476425"/>
                <a:gd name="connsiteX20" fmla="*/ 1042297 w 1726387"/>
                <a:gd name="connsiteY20" fmla="*/ 1285707 h 1476425"/>
                <a:gd name="connsiteX21" fmla="*/ 777801 w 1726387"/>
                <a:gd name="connsiteY21" fmla="*/ 1195023 h 1476425"/>
                <a:gd name="connsiteX22" fmla="*/ 369722 w 1726387"/>
                <a:gd name="connsiteY22" fmla="*/ 945641 h 1476425"/>
                <a:gd name="connsiteX23" fmla="*/ 144533 w 1726387"/>
                <a:gd name="connsiteY23" fmla="*/ 667553 h 1476425"/>
                <a:gd name="connsiteX24" fmla="*/ 74998 w 1726387"/>
                <a:gd name="connsiteY24" fmla="*/ 401535 h 1476425"/>
                <a:gd name="connsiteX25" fmla="*/ 199847 w 1726387"/>
                <a:gd name="connsiteY25" fmla="*/ 166060 h 1476425"/>
                <a:gd name="connsiteX26" fmla="*/ 430178 w 1726387"/>
                <a:gd name="connsiteY26" fmla="*/ 76583 h 1476425"/>
                <a:gd name="connsiteX27" fmla="*/ 792916 w 1726387"/>
                <a:gd name="connsiteY27" fmla="*/ 76583 h 1476425"/>
                <a:gd name="connsiteX28" fmla="*/ 974284 w 1726387"/>
                <a:gd name="connsiteY28" fmla="*/ 130243 h 1476425"/>
                <a:gd name="connsiteX29" fmla="*/ 1155653 w 1726387"/>
                <a:gd name="connsiteY29" fmla="*/ 378864 h 1476425"/>
                <a:gd name="connsiteX30" fmla="*/ 1276880 w 1726387"/>
                <a:gd name="connsiteY30" fmla="*/ 484216 h 1476425"/>
                <a:gd name="connsiteX31" fmla="*/ 1420149 w 1726387"/>
                <a:gd name="connsiteY31" fmla="*/ 643360 h 1476425"/>
                <a:gd name="connsiteX32" fmla="*/ 1654416 w 1726387"/>
                <a:gd name="connsiteY32" fmla="*/ 786943 h 1476425"/>
                <a:gd name="connsiteX33" fmla="*/ 1714873 w 1726387"/>
                <a:gd name="connsiteY33" fmla="*/ 741601 h 1476425"/>
                <a:gd name="connsiteX0" fmla="*/ 1714873 w 1730672"/>
                <a:gd name="connsiteY0" fmla="*/ 741601 h 1476425"/>
                <a:gd name="connsiteX1" fmla="*/ 1454759 w 1730672"/>
                <a:gd name="connsiteY1" fmla="*/ 609196 h 1476425"/>
                <a:gd name="connsiteX2" fmla="*/ 1301965 w 1730672"/>
                <a:gd name="connsiteY2" fmla="*/ 440081 h 1476425"/>
                <a:gd name="connsiteX3" fmla="*/ 1200995 w 1730672"/>
                <a:gd name="connsiteY3" fmla="*/ 371307 h 1476425"/>
                <a:gd name="connsiteX4" fmla="*/ 1080082 w 1730672"/>
                <a:gd name="connsiteY4" fmla="*/ 152153 h 1476425"/>
                <a:gd name="connsiteX5" fmla="*/ 868486 w 1730672"/>
                <a:gd name="connsiteY5" fmla="*/ 8570 h 1476425"/>
                <a:gd name="connsiteX6" fmla="*/ 520863 w 1730672"/>
                <a:gd name="connsiteY6" fmla="*/ 23684 h 1476425"/>
                <a:gd name="connsiteX7" fmla="*/ 173239 w 1730672"/>
                <a:gd name="connsiteY7" fmla="*/ 84140 h 1476425"/>
                <a:gd name="connsiteX8" fmla="*/ 36662 w 1730672"/>
                <a:gd name="connsiteY8" fmla="*/ 251444 h 1476425"/>
                <a:gd name="connsiteX9" fmla="*/ 635 w 1730672"/>
                <a:gd name="connsiteY9" fmla="*/ 481356 h 1476425"/>
                <a:gd name="connsiteX10" fmla="*/ 58888 w 1730672"/>
                <a:gd name="connsiteY10" fmla="*/ 661019 h 1476425"/>
                <a:gd name="connsiteX11" fmla="*/ 230075 w 1730672"/>
                <a:gd name="connsiteY11" fmla="*/ 873245 h 1476425"/>
                <a:gd name="connsiteX12" fmla="*/ 603990 w 1730672"/>
                <a:gd name="connsiteY12" fmla="*/ 1164794 h 1476425"/>
                <a:gd name="connsiteX13" fmla="*/ 925006 w 1730672"/>
                <a:gd name="connsiteY13" fmla="*/ 1299299 h 1476425"/>
                <a:gd name="connsiteX14" fmla="*/ 1153685 w 1730672"/>
                <a:gd name="connsiteY14" fmla="*/ 1377598 h 1476425"/>
                <a:gd name="connsiteX15" fmla="*/ 1455205 w 1730672"/>
                <a:gd name="connsiteY15" fmla="*/ 1407065 h 1476425"/>
                <a:gd name="connsiteX16" fmla="*/ 1631745 w 1730672"/>
                <a:gd name="connsiteY16" fmla="*/ 1474632 h 1476425"/>
                <a:gd name="connsiteX17" fmla="*/ 1654416 w 1730672"/>
                <a:gd name="connsiteY17" fmla="*/ 1451961 h 1476425"/>
                <a:gd name="connsiteX18" fmla="*/ 1533504 w 1730672"/>
                <a:gd name="connsiteY18" fmla="*/ 1399062 h 1476425"/>
                <a:gd name="connsiteX19" fmla="*/ 1193438 w 1730672"/>
                <a:gd name="connsiteY19" fmla="*/ 1338606 h 1476425"/>
                <a:gd name="connsiteX20" fmla="*/ 1042297 w 1730672"/>
                <a:gd name="connsiteY20" fmla="*/ 1285707 h 1476425"/>
                <a:gd name="connsiteX21" fmla="*/ 777801 w 1730672"/>
                <a:gd name="connsiteY21" fmla="*/ 1195023 h 1476425"/>
                <a:gd name="connsiteX22" fmla="*/ 369722 w 1730672"/>
                <a:gd name="connsiteY22" fmla="*/ 945641 h 1476425"/>
                <a:gd name="connsiteX23" fmla="*/ 144533 w 1730672"/>
                <a:gd name="connsiteY23" fmla="*/ 667553 h 1476425"/>
                <a:gd name="connsiteX24" fmla="*/ 74998 w 1730672"/>
                <a:gd name="connsiteY24" fmla="*/ 401535 h 1476425"/>
                <a:gd name="connsiteX25" fmla="*/ 199847 w 1730672"/>
                <a:gd name="connsiteY25" fmla="*/ 166060 h 1476425"/>
                <a:gd name="connsiteX26" fmla="*/ 430178 w 1730672"/>
                <a:gd name="connsiteY26" fmla="*/ 76583 h 1476425"/>
                <a:gd name="connsiteX27" fmla="*/ 792916 w 1730672"/>
                <a:gd name="connsiteY27" fmla="*/ 76583 h 1476425"/>
                <a:gd name="connsiteX28" fmla="*/ 974284 w 1730672"/>
                <a:gd name="connsiteY28" fmla="*/ 130243 h 1476425"/>
                <a:gd name="connsiteX29" fmla="*/ 1155653 w 1730672"/>
                <a:gd name="connsiteY29" fmla="*/ 378864 h 1476425"/>
                <a:gd name="connsiteX30" fmla="*/ 1276880 w 1730672"/>
                <a:gd name="connsiteY30" fmla="*/ 484216 h 1476425"/>
                <a:gd name="connsiteX31" fmla="*/ 1420149 w 1730672"/>
                <a:gd name="connsiteY31" fmla="*/ 643360 h 1476425"/>
                <a:gd name="connsiteX32" fmla="*/ 1676641 w 1730672"/>
                <a:gd name="connsiteY32" fmla="*/ 780593 h 1476425"/>
                <a:gd name="connsiteX33" fmla="*/ 1714873 w 1730672"/>
                <a:gd name="connsiteY33" fmla="*/ 741601 h 1476425"/>
                <a:gd name="connsiteX0" fmla="*/ 1714873 w 1730672"/>
                <a:gd name="connsiteY0" fmla="*/ 741601 h 1476425"/>
                <a:gd name="connsiteX1" fmla="*/ 1454759 w 1730672"/>
                <a:gd name="connsiteY1" fmla="*/ 609196 h 1476425"/>
                <a:gd name="connsiteX2" fmla="*/ 1301965 w 1730672"/>
                <a:gd name="connsiteY2" fmla="*/ 440081 h 1476425"/>
                <a:gd name="connsiteX3" fmla="*/ 1200995 w 1730672"/>
                <a:gd name="connsiteY3" fmla="*/ 371307 h 1476425"/>
                <a:gd name="connsiteX4" fmla="*/ 1080082 w 1730672"/>
                <a:gd name="connsiteY4" fmla="*/ 152153 h 1476425"/>
                <a:gd name="connsiteX5" fmla="*/ 868486 w 1730672"/>
                <a:gd name="connsiteY5" fmla="*/ 8570 h 1476425"/>
                <a:gd name="connsiteX6" fmla="*/ 520863 w 1730672"/>
                <a:gd name="connsiteY6" fmla="*/ 23684 h 1476425"/>
                <a:gd name="connsiteX7" fmla="*/ 173239 w 1730672"/>
                <a:gd name="connsiteY7" fmla="*/ 84140 h 1476425"/>
                <a:gd name="connsiteX8" fmla="*/ 36662 w 1730672"/>
                <a:gd name="connsiteY8" fmla="*/ 251444 h 1476425"/>
                <a:gd name="connsiteX9" fmla="*/ 635 w 1730672"/>
                <a:gd name="connsiteY9" fmla="*/ 481356 h 1476425"/>
                <a:gd name="connsiteX10" fmla="*/ 58888 w 1730672"/>
                <a:gd name="connsiteY10" fmla="*/ 661019 h 1476425"/>
                <a:gd name="connsiteX11" fmla="*/ 230075 w 1730672"/>
                <a:gd name="connsiteY11" fmla="*/ 873245 h 1476425"/>
                <a:gd name="connsiteX12" fmla="*/ 603990 w 1730672"/>
                <a:gd name="connsiteY12" fmla="*/ 1164794 h 1476425"/>
                <a:gd name="connsiteX13" fmla="*/ 925006 w 1730672"/>
                <a:gd name="connsiteY13" fmla="*/ 1299299 h 1476425"/>
                <a:gd name="connsiteX14" fmla="*/ 1153685 w 1730672"/>
                <a:gd name="connsiteY14" fmla="*/ 1377598 h 1476425"/>
                <a:gd name="connsiteX15" fmla="*/ 1455205 w 1730672"/>
                <a:gd name="connsiteY15" fmla="*/ 1407065 h 1476425"/>
                <a:gd name="connsiteX16" fmla="*/ 1631745 w 1730672"/>
                <a:gd name="connsiteY16" fmla="*/ 1474632 h 1476425"/>
                <a:gd name="connsiteX17" fmla="*/ 1654416 w 1730672"/>
                <a:gd name="connsiteY17" fmla="*/ 1451961 h 1476425"/>
                <a:gd name="connsiteX18" fmla="*/ 1533504 w 1730672"/>
                <a:gd name="connsiteY18" fmla="*/ 1399062 h 1476425"/>
                <a:gd name="connsiteX19" fmla="*/ 1193438 w 1730672"/>
                <a:gd name="connsiteY19" fmla="*/ 1338606 h 1476425"/>
                <a:gd name="connsiteX20" fmla="*/ 1042297 w 1730672"/>
                <a:gd name="connsiteY20" fmla="*/ 1285707 h 1476425"/>
                <a:gd name="connsiteX21" fmla="*/ 777801 w 1730672"/>
                <a:gd name="connsiteY21" fmla="*/ 1195023 h 1476425"/>
                <a:gd name="connsiteX22" fmla="*/ 369722 w 1730672"/>
                <a:gd name="connsiteY22" fmla="*/ 945641 h 1476425"/>
                <a:gd name="connsiteX23" fmla="*/ 144533 w 1730672"/>
                <a:gd name="connsiteY23" fmla="*/ 667553 h 1476425"/>
                <a:gd name="connsiteX24" fmla="*/ 74998 w 1730672"/>
                <a:gd name="connsiteY24" fmla="*/ 401535 h 1476425"/>
                <a:gd name="connsiteX25" fmla="*/ 199847 w 1730672"/>
                <a:gd name="connsiteY25" fmla="*/ 166060 h 1476425"/>
                <a:gd name="connsiteX26" fmla="*/ 430178 w 1730672"/>
                <a:gd name="connsiteY26" fmla="*/ 76583 h 1476425"/>
                <a:gd name="connsiteX27" fmla="*/ 792916 w 1730672"/>
                <a:gd name="connsiteY27" fmla="*/ 76583 h 1476425"/>
                <a:gd name="connsiteX28" fmla="*/ 974284 w 1730672"/>
                <a:gd name="connsiteY28" fmla="*/ 130243 h 1476425"/>
                <a:gd name="connsiteX29" fmla="*/ 1155653 w 1730672"/>
                <a:gd name="connsiteY29" fmla="*/ 378864 h 1476425"/>
                <a:gd name="connsiteX30" fmla="*/ 1276880 w 1730672"/>
                <a:gd name="connsiteY30" fmla="*/ 484216 h 1476425"/>
                <a:gd name="connsiteX31" fmla="*/ 1420149 w 1730672"/>
                <a:gd name="connsiteY31" fmla="*/ 643360 h 1476425"/>
                <a:gd name="connsiteX32" fmla="*/ 1676641 w 1730672"/>
                <a:gd name="connsiteY32" fmla="*/ 780593 h 1476425"/>
                <a:gd name="connsiteX33" fmla="*/ 1714873 w 1730672"/>
                <a:gd name="connsiteY33" fmla="*/ 741601 h 1476425"/>
                <a:gd name="connsiteX0" fmla="*/ 1714873 w 1730672"/>
                <a:gd name="connsiteY0" fmla="*/ 741601 h 1476425"/>
                <a:gd name="connsiteX1" fmla="*/ 1454759 w 1730672"/>
                <a:gd name="connsiteY1" fmla="*/ 609196 h 1476425"/>
                <a:gd name="connsiteX2" fmla="*/ 1301965 w 1730672"/>
                <a:gd name="connsiteY2" fmla="*/ 440081 h 1476425"/>
                <a:gd name="connsiteX3" fmla="*/ 1200995 w 1730672"/>
                <a:gd name="connsiteY3" fmla="*/ 371307 h 1476425"/>
                <a:gd name="connsiteX4" fmla="*/ 1080082 w 1730672"/>
                <a:gd name="connsiteY4" fmla="*/ 152153 h 1476425"/>
                <a:gd name="connsiteX5" fmla="*/ 868486 w 1730672"/>
                <a:gd name="connsiteY5" fmla="*/ 8570 h 1476425"/>
                <a:gd name="connsiteX6" fmla="*/ 520863 w 1730672"/>
                <a:gd name="connsiteY6" fmla="*/ 23684 h 1476425"/>
                <a:gd name="connsiteX7" fmla="*/ 173239 w 1730672"/>
                <a:gd name="connsiteY7" fmla="*/ 84140 h 1476425"/>
                <a:gd name="connsiteX8" fmla="*/ 36662 w 1730672"/>
                <a:gd name="connsiteY8" fmla="*/ 251444 h 1476425"/>
                <a:gd name="connsiteX9" fmla="*/ 635 w 1730672"/>
                <a:gd name="connsiteY9" fmla="*/ 481356 h 1476425"/>
                <a:gd name="connsiteX10" fmla="*/ 58888 w 1730672"/>
                <a:gd name="connsiteY10" fmla="*/ 661019 h 1476425"/>
                <a:gd name="connsiteX11" fmla="*/ 230075 w 1730672"/>
                <a:gd name="connsiteY11" fmla="*/ 873245 h 1476425"/>
                <a:gd name="connsiteX12" fmla="*/ 603990 w 1730672"/>
                <a:gd name="connsiteY12" fmla="*/ 1164794 h 1476425"/>
                <a:gd name="connsiteX13" fmla="*/ 925006 w 1730672"/>
                <a:gd name="connsiteY13" fmla="*/ 1299299 h 1476425"/>
                <a:gd name="connsiteX14" fmla="*/ 1153685 w 1730672"/>
                <a:gd name="connsiteY14" fmla="*/ 1377598 h 1476425"/>
                <a:gd name="connsiteX15" fmla="*/ 1455205 w 1730672"/>
                <a:gd name="connsiteY15" fmla="*/ 1407065 h 1476425"/>
                <a:gd name="connsiteX16" fmla="*/ 1631745 w 1730672"/>
                <a:gd name="connsiteY16" fmla="*/ 1474632 h 1476425"/>
                <a:gd name="connsiteX17" fmla="*/ 1654416 w 1730672"/>
                <a:gd name="connsiteY17" fmla="*/ 1451961 h 1476425"/>
                <a:gd name="connsiteX18" fmla="*/ 1533504 w 1730672"/>
                <a:gd name="connsiteY18" fmla="*/ 1399062 h 1476425"/>
                <a:gd name="connsiteX19" fmla="*/ 1193438 w 1730672"/>
                <a:gd name="connsiteY19" fmla="*/ 1338606 h 1476425"/>
                <a:gd name="connsiteX20" fmla="*/ 1042297 w 1730672"/>
                <a:gd name="connsiteY20" fmla="*/ 1285707 h 1476425"/>
                <a:gd name="connsiteX21" fmla="*/ 777801 w 1730672"/>
                <a:gd name="connsiteY21" fmla="*/ 1195023 h 1476425"/>
                <a:gd name="connsiteX22" fmla="*/ 369722 w 1730672"/>
                <a:gd name="connsiteY22" fmla="*/ 945641 h 1476425"/>
                <a:gd name="connsiteX23" fmla="*/ 144533 w 1730672"/>
                <a:gd name="connsiteY23" fmla="*/ 667553 h 1476425"/>
                <a:gd name="connsiteX24" fmla="*/ 74998 w 1730672"/>
                <a:gd name="connsiteY24" fmla="*/ 401535 h 1476425"/>
                <a:gd name="connsiteX25" fmla="*/ 199847 w 1730672"/>
                <a:gd name="connsiteY25" fmla="*/ 166060 h 1476425"/>
                <a:gd name="connsiteX26" fmla="*/ 430178 w 1730672"/>
                <a:gd name="connsiteY26" fmla="*/ 76583 h 1476425"/>
                <a:gd name="connsiteX27" fmla="*/ 792916 w 1730672"/>
                <a:gd name="connsiteY27" fmla="*/ 76583 h 1476425"/>
                <a:gd name="connsiteX28" fmla="*/ 974284 w 1730672"/>
                <a:gd name="connsiteY28" fmla="*/ 130243 h 1476425"/>
                <a:gd name="connsiteX29" fmla="*/ 1155653 w 1730672"/>
                <a:gd name="connsiteY29" fmla="*/ 378864 h 1476425"/>
                <a:gd name="connsiteX30" fmla="*/ 1276880 w 1730672"/>
                <a:gd name="connsiteY30" fmla="*/ 484216 h 1476425"/>
                <a:gd name="connsiteX31" fmla="*/ 1420149 w 1730672"/>
                <a:gd name="connsiteY31" fmla="*/ 643360 h 1476425"/>
                <a:gd name="connsiteX32" fmla="*/ 1676641 w 1730672"/>
                <a:gd name="connsiteY32" fmla="*/ 780593 h 1476425"/>
                <a:gd name="connsiteX33" fmla="*/ 1714873 w 1730672"/>
                <a:gd name="connsiteY33" fmla="*/ 741601 h 1476425"/>
                <a:gd name="connsiteX0" fmla="*/ 1714873 w 1726721"/>
                <a:gd name="connsiteY0" fmla="*/ 741601 h 1476425"/>
                <a:gd name="connsiteX1" fmla="*/ 1454759 w 1726721"/>
                <a:gd name="connsiteY1" fmla="*/ 609196 h 1476425"/>
                <a:gd name="connsiteX2" fmla="*/ 1301965 w 1726721"/>
                <a:gd name="connsiteY2" fmla="*/ 440081 h 1476425"/>
                <a:gd name="connsiteX3" fmla="*/ 1200995 w 1726721"/>
                <a:gd name="connsiteY3" fmla="*/ 371307 h 1476425"/>
                <a:gd name="connsiteX4" fmla="*/ 1080082 w 1726721"/>
                <a:gd name="connsiteY4" fmla="*/ 152153 h 1476425"/>
                <a:gd name="connsiteX5" fmla="*/ 868486 w 1726721"/>
                <a:gd name="connsiteY5" fmla="*/ 8570 h 1476425"/>
                <a:gd name="connsiteX6" fmla="*/ 520863 w 1726721"/>
                <a:gd name="connsiteY6" fmla="*/ 23684 h 1476425"/>
                <a:gd name="connsiteX7" fmla="*/ 173239 w 1726721"/>
                <a:gd name="connsiteY7" fmla="*/ 84140 h 1476425"/>
                <a:gd name="connsiteX8" fmla="*/ 36662 w 1726721"/>
                <a:gd name="connsiteY8" fmla="*/ 251444 h 1476425"/>
                <a:gd name="connsiteX9" fmla="*/ 635 w 1726721"/>
                <a:gd name="connsiteY9" fmla="*/ 481356 h 1476425"/>
                <a:gd name="connsiteX10" fmla="*/ 58888 w 1726721"/>
                <a:gd name="connsiteY10" fmla="*/ 661019 h 1476425"/>
                <a:gd name="connsiteX11" fmla="*/ 230075 w 1726721"/>
                <a:gd name="connsiteY11" fmla="*/ 873245 h 1476425"/>
                <a:gd name="connsiteX12" fmla="*/ 603990 w 1726721"/>
                <a:gd name="connsiteY12" fmla="*/ 1164794 h 1476425"/>
                <a:gd name="connsiteX13" fmla="*/ 925006 w 1726721"/>
                <a:gd name="connsiteY13" fmla="*/ 1299299 h 1476425"/>
                <a:gd name="connsiteX14" fmla="*/ 1153685 w 1726721"/>
                <a:gd name="connsiteY14" fmla="*/ 1377598 h 1476425"/>
                <a:gd name="connsiteX15" fmla="*/ 1455205 w 1726721"/>
                <a:gd name="connsiteY15" fmla="*/ 1407065 h 1476425"/>
                <a:gd name="connsiteX16" fmla="*/ 1631745 w 1726721"/>
                <a:gd name="connsiteY16" fmla="*/ 1474632 h 1476425"/>
                <a:gd name="connsiteX17" fmla="*/ 1654416 w 1726721"/>
                <a:gd name="connsiteY17" fmla="*/ 1451961 h 1476425"/>
                <a:gd name="connsiteX18" fmla="*/ 1533504 w 1726721"/>
                <a:gd name="connsiteY18" fmla="*/ 1399062 h 1476425"/>
                <a:gd name="connsiteX19" fmla="*/ 1193438 w 1726721"/>
                <a:gd name="connsiteY19" fmla="*/ 1338606 h 1476425"/>
                <a:gd name="connsiteX20" fmla="*/ 1042297 w 1726721"/>
                <a:gd name="connsiteY20" fmla="*/ 1285707 h 1476425"/>
                <a:gd name="connsiteX21" fmla="*/ 777801 w 1726721"/>
                <a:gd name="connsiteY21" fmla="*/ 1195023 h 1476425"/>
                <a:gd name="connsiteX22" fmla="*/ 369722 w 1726721"/>
                <a:gd name="connsiteY22" fmla="*/ 945641 h 1476425"/>
                <a:gd name="connsiteX23" fmla="*/ 144533 w 1726721"/>
                <a:gd name="connsiteY23" fmla="*/ 667553 h 1476425"/>
                <a:gd name="connsiteX24" fmla="*/ 74998 w 1726721"/>
                <a:gd name="connsiteY24" fmla="*/ 401535 h 1476425"/>
                <a:gd name="connsiteX25" fmla="*/ 199847 w 1726721"/>
                <a:gd name="connsiteY25" fmla="*/ 166060 h 1476425"/>
                <a:gd name="connsiteX26" fmla="*/ 430178 w 1726721"/>
                <a:gd name="connsiteY26" fmla="*/ 76583 h 1476425"/>
                <a:gd name="connsiteX27" fmla="*/ 792916 w 1726721"/>
                <a:gd name="connsiteY27" fmla="*/ 76583 h 1476425"/>
                <a:gd name="connsiteX28" fmla="*/ 974284 w 1726721"/>
                <a:gd name="connsiteY28" fmla="*/ 130243 h 1476425"/>
                <a:gd name="connsiteX29" fmla="*/ 1155653 w 1726721"/>
                <a:gd name="connsiteY29" fmla="*/ 378864 h 1476425"/>
                <a:gd name="connsiteX30" fmla="*/ 1276880 w 1726721"/>
                <a:gd name="connsiteY30" fmla="*/ 484216 h 1476425"/>
                <a:gd name="connsiteX31" fmla="*/ 1420149 w 1726721"/>
                <a:gd name="connsiteY31" fmla="*/ 643360 h 1476425"/>
                <a:gd name="connsiteX32" fmla="*/ 1676641 w 1726721"/>
                <a:gd name="connsiteY32" fmla="*/ 780593 h 1476425"/>
                <a:gd name="connsiteX33" fmla="*/ 1714873 w 1726721"/>
                <a:gd name="connsiteY33" fmla="*/ 741601 h 1476425"/>
                <a:gd name="connsiteX0" fmla="*/ 1714873 w 1724614"/>
                <a:gd name="connsiteY0" fmla="*/ 741601 h 1476425"/>
                <a:gd name="connsiteX1" fmla="*/ 1454759 w 1724614"/>
                <a:gd name="connsiteY1" fmla="*/ 609196 h 1476425"/>
                <a:gd name="connsiteX2" fmla="*/ 1301965 w 1724614"/>
                <a:gd name="connsiteY2" fmla="*/ 440081 h 1476425"/>
                <a:gd name="connsiteX3" fmla="*/ 1200995 w 1724614"/>
                <a:gd name="connsiteY3" fmla="*/ 371307 h 1476425"/>
                <a:gd name="connsiteX4" fmla="*/ 1080082 w 1724614"/>
                <a:gd name="connsiteY4" fmla="*/ 152153 h 1476425"/>
                <a:gd name="connsiteX5" fmla="*/ 868486 w 1724614"/>
                <a:gd name="connsiteY5" fmla="*/ 8570 h 1476425"/>
                <a:gd name="connsiteX6" fmla="*/ 520863 w 1724614"/>
                <a:gd name="connsiteY6" fmla="*/ 23684 h 1476425"/>
                <a:gd name="connsiteX7" fmla="*/ 173239 w 1724614"/>
                <a:gd name="connsiteY7" fmla="*/ 84140 h 1476425"/>
                <a:gd name="connsiteX8" fmla="*/ 36662 w 1724614"/>
                <a:gd name="connsiteY8" fmla="*/ 251444 h 1476425"/>
                <a:gd name="connsiteX9" fmla="*/ 635 w 1724614"/>
                <a:gd name="connsiteY9" fmla="*/ 481356 h 1476425"/>
                <a:gd name="connsiteX10" fmla="*/ 58888 w 1724614"/>
                <a:gd name="connsiteY10" fmla="*/ 661019 h 1476425"/>
                <a:gd name="connsiteX11" fmla="*/ 230075 w 1724614"/>
                <a:gd name="connsiteY11" fmla="*/ 873245 h 1476425"/>
                <a:gd name="connsiteX12" fmla="*/ 603990 w 1724614"/>
                <a:gd name="connsiteY12" fmla="*/ 1164794 h 1476425"/>
                <a:gd name="connsiteX13" fmla="*/ 925006 w 1724614"/>
                <a:gd name="connsiteY13" fmla="*/ 1299299 h 1476425"/>
                <a:gd name="connsiteX14" fmla="*/ 1153685 w 1724614"/>
                <a:gd name="connsiteY14" fmla="*/ 1377598 h 1476425"/>
                <a:gd name="connsiteX15" fmla="*/ 1455205 w 1724614"/>
                <a:gd name="connsiteY15" fmla="*/ 1407065 h 1476425"/>
                <a:gd name="connsiteX16" fmla="*/ 1631745 w 1724614"/>
                <a:gd name="connsiteY16" fmla="*/ 1474632 h 1476425"/>
                <a:gd name="connsiteX17" fmla="*/ 1654416 w 1724614"/>
                <a:gd name="connsiteY17" fmla="*/ 1451961 h 1476425"/>
                <a:gd name="connsiteX18" fmla="*/ 1533504 w 1724614"/>
                <a:gd name="connsiteY18" fmla="*/ 1399062 h 1476425"/>
                <a:gd name="connsiteX19" fmla="*/ 1193438 w 1724614"/>
                <a:gd name="connsiteY19" fmla="*/ 1338606 h 1476425"/>
                <a:gd name="connsiteX20" fmla="*/ 1042297 w 1724614"/>
                <a:gd name="connsiteY20" fmla="*/ 1285707 h 1476425"/>
                <a:gd name="connsiteX21" fmla="*/ 777801 w 1724614"/>
                <a:gd name="connsiteY21" fmla="*/ 1195023 h 1476425"/>
                <a:gd name="connsiteX22" fmla="*/ 369722 w 1724614"/>
                <a:gd name="connsiteY22" fmla="*/ 945641 h 1476425"/>
                <a:gd name="connsiteX23" fmla="*/ 144533 w 1724614"/>
                <a:gd name="connsiteY23" fmla="*/ 667553 h 1476425"/>
                <a:gd name="connsiteX24" fmla="*/ 74998 w 1724614"/>
                <a:gd name="connsiteY24" fmla="*/ 401535 h 1476425"/>
                <a:gd name="connsiteX25" fmla="*/ 199847 w 1724614"/>
                <a:gd name="connsiteY25" fmla="*/ 166060 h 1476425"/>
                <a:gd name="connsiteX26" fmla="*/ 430178 w 1724614"/>
                <a:gd name="connsiteY26" fmla="*/ 76583 h 1476425"/>
                <a:gd name="connsiteX27" fmla="*/ 792916 w 1724614"/>
                <a:gd name="connsiteY27" fmla="*/ 76583 h 1476425"/>
                <a:gd name="connsiteX28" fmla="*/ 974284 w 1724614"/>
                <a:gd name="connsiteY28" fmla="*/ 130243 h 1476425"/>
                <a:gd name="connsiteX29" fmla="*/ 1155653 w 1724614"/>
                <a:gd name="connsiteY29" fmla="*/ 378864 h 1476425"/>
                <a:gd name="connsiteX30" fmla="*/ 1276880 w 1724614"/>
                <a:gd name="connsiteY30" fmla="*/ 484216 h 1476425"/>
                <a:gd name="connsiteX31" fmla="*/ 1420149 w 1724614"/>
                <a:gd name="connsiteY31" fmla="*/ 643360 h 1476425"/>
                <a:gd name="connsiteX32" fmla="*/ 1660766 w 1724614"/>
                <a:gd name="connsiteY32" fmla="*/ 882193 h 1476425"/>
                <a:gd name="connsiteX33" fmla="*/ 1714873 w 1724614"/>
                <a:gd name="connsiteY33" fmla="*/ 741601 h 1476425"/>
                <a:gd name="connsiteX0" fmla="*/ 1714873 w 1726234"/>
                <a:gd name="connsiteY0" fmla="*/ 741601 h 1476425"/>
                <a:gd name="connsiteX1" fmla="*/ 1454759 w 1726234"/>
                <a:gd name="connsiteY1" fmla="*/ 609196 h 1476425"/>
                <a:gd name="connsiteX2" fmla="*/ 1301965 w 1726234"/>
                <a:gd name="connsiteY2" fmla="*/ 440081 h 1476425"/>
                <a:gd name="connsiteX3" fmla="*/ 1200995 w 1726234"/>
                <a:gd name="connsiteY3" fmla="*/ 371307 h 1476425"/>
                <a:gd name="connsiteX4" fmla="*/ 1080082 w 1726234"/>
                <a:gd name="connsiteY4" fmla="*/ 152153 h 1476425"/>
                <a:gd name="connsiteX5" fmla="*/ 868486 w 1726234"/>
                <a:gd name="connsiteY5" fmla="*/ 8570 h 1476425"/>
                <a:gd name="connsiteX6" fmla="*/ 520863 w 1726234"/>
                <a:gd name="connsiteY6" fmla="*/ 23684 h 1476425"/>
                <a:gd name="connsiteX7" fmla="*/ 173239 w 1726234"/>
                <a:gd name="connsiteY7" fmla="*/ 84140 h 1476425"/>
                <a:gd name="connsiteX8" fmla="*/ 36662 w 1726234"/>
                <a:gd name="connsiteY8" fmla="*/ 251444 h 1476425"/>
                <a:gd name="connsiteX9" fmla="*/ 635 w 1726234"/>
                <a:gd name="connsiteY9" fmla="*/ 481356 h 1476425"/>
                <a:gd name="connsiteX10" fmla="*/ 58888 w 1726234"/>
                <a:gd name="connsiteY10" fmla="*/ 661019 h 1476425"/>
                <a:gd name="connsiteX11" fmla="*/ 230075 w 1726234"/>
                <a:gd name="connsiteY11" fmla="*/ 873245 h 1476425"/>
                <a:gd name="connsiteX12" fmla="*/ 603990 w 1726234"/>
                <a:gd name="connsiteY12" fmla="*/ 1164794 h 1476425"/>
                <a:gd name="connsiteX13" fmla="*/ 925006 w 1726234"/>
                <a:gd name="connsiteY13" fmla="*/ 1299299 h 1476425"/>
                <a:gd name="connsiteX14" fmla="*/ 1153685 w 1726234"/>
                <a:gd name="connsiteY14" fmla="*/ 1377598 h 1476425"/>
                <a:gd name="connsiteX15" fmla="*/ 1455205 w 1726234"/>
                <a:gd name="connsiteY15" fmla="*/ 1407065 h 1476425"/>
                <a:gd name="connsiteX16" fmla="*/ 1631745 w 1726234"/>
                <a:gd name="connsiteY16" fmla="*/ 1474632 h 1476425"/>
                <a:gd name="connsiteX17" fmla="*/ 1654416 w 1726234"/>
                <a:gd name="connsiteY17" fmla="*/ 1451961 h 1476425"/>
                <a:gd name="connsiteX18" fmla="*/ 1533504 w 1726234"/>
                <a:gd name="connsiteY18" fmla="*/ 1399062 h 1476425"/>
                <a:gd name="connsiteX19" fmla="*/ 1193438 w 1726234"/>
                <a:gd name="connsiteY19" fmla="*/ 1338606 h 1476425"/>
                <a:gd name="connsiteX20" fmla="*/ 1042297 w 1726234"/>
                <a:gd name="connsiteY20" fmla="*/ 1285707 h 1476425"/>
                <a:gd name="connsiteX21" fmla="*/ 777801 w 1726234"/>
                <a:gd name="connsiteY21" fmla="*/ 1195023 h 1476425"/>
                <a:gd name="connsiteX22" fmla="*/ 369722 w 1726234"/>
                <a:gd name="connsiteY22" fmla="*/ 945641 h 1476425"/>
                <a:gd name="connsiteX23" fmla="*/ 144533 w 1726234"/>
                <a:gd name="connsiteY23" fmla="*/ 667553 h 1476425"/>
                <a:gd name="connsiteX24" fmla="*/ 74998 w 1726234"/>
                <a:gd name="connsiteY24" fmla="*/ 401535 h 1476425"/>
                <a:gd name="connsiteX25" fmla="*/ 199847 w 1726234"/>
                <a:gd name="connsiteY25" fmla="*/ 166060 h 1476425"/>
                <a:gd name="connsiteX26" fmla="*/ 430178 w 1726234"/>
                <a:gd name="connsiteY26" fmla="*/ 76583 h 1476425"/>
                <a:gd name="connsiteX27" fmla="*/ 792916 w 1726234"/>
                <a:gd name="connsiteY27" fmla="*/ 76583 h 1476425"/>
                <a:gd name="connsiteX28" fmla="*/ 974284 w 1726234"/>
                <a:gd name="connsiteY28" fmla="*/ 130243 h 1476425"/>
                <a:gd name="connsiteX29" fmla="*/ 1155653 w 1726234"/>
                <a:gd name="connsiteY29" fmla="*/ 378864 h 1476425"/>
                <a:gd name="connsiteX30" fmla="*/ 1276880 w 1726234"/>
                <a:gd name="connsiteY30" fmla="*/ 484216 h 1476425"/>
                <a:gd name="connsiteX31" fmla="*/ 1420149 w 1726234"/>
                <a:gd name="connsiteY31" fmla="*/ 643360 h 1476425"/>
                <a:gd name="connsiteX32" fmla="*/ 1673466 w 1726234"/>
                <a:gd name="connsiteY32" fmla="*/ 859968 h 1476425"/>
                <a:gd name="connsiteX33" fmla="*/ 1714873 w 1726234"/>
                <a:gd name="connsiteY33" fmla="*/ 741601 h 1476425"/>
                <a:gd name="connsiteX0" fmla="*/ 1714873 w 1729120"/>
                <a:gd name="connsiteY0" fmla="*/ 741601 h 1476425"/>
                <a:gd name="connsiteX1" fmla="*/ 1454759 w 1729120"/>
                <a:gd name="connsiteY1" fmla="*/ 609196 h 1476425"/>
                <a:gd name="connsiteX2" fmla="*/ 1301965 w 1729120"/>
                <a:gd name="connsiteY2" fmla="*/ 440081 h 1476425"/>
                <a:gd name="connsiteX3" fmla="*/ 1200995 w 1729120"/>
                <a:gd name="connsiteY3" fmla="*/ 371307 h 1476425"/>
                <a:gd name="connsiteX4" fmla="*/ 1080082 w 1729120"/>
                <a:gd name="connsiteY4" fmla="*/ 152153 h 1476425"/>
                <a:gd name="connsiteX5" fmla="*/ 868486 w 1729120"/>
                <a:gd name="connsiteY5" fmla="*/ 8570 h 1476425"/>
                <a:gd name="connsiteX6" fmla="*/ 520863 w 1729120"/>
                <a:gd name="connsiteY6" fmla="*/ 23684 h 1476425"/>
                <a:gd name="connsiteX7" fmla="*/ 173239 w 1729120"/>
                <a:gd name="connsiteY7" fmla="*/ 84140 h 1476425"/>
                <a:gd name="connsiteX8" fmla="*/ 36662 w 1729120"/>
                <a:gd name="connsiteY8" fmla="*/ 251444 h 1476425"/>
                <a:gd name="connsiteX9" fmla="*/ 635 w 1729120"/>
                <a:gd name="connsiteY9" fmla="*/ 481356 h 1476425"/>
                <a:gd name="connsiteX10" fmla="*/ 58888 w 1729120"/>
                <a:gd name="connsiteY10" fmla="*/ 661019 h 1476425"/>
                <a:gd name="connsiteX11" fmla="*/ 230075 w 1729120"/>
                <a:gd name="connsiteY11" fmla="*/ 873245 h 1476425"/>
                <a:gd name="connsiteX12" fmla="*/ 603990 w 1729120"/>
                <a:gd name="connsiteY12" fmla="*/ 1164794 h 1476425"/>
                <a:gd name="connsiteX13" fmla="*/ 925006 w 1729120"/>
                <a:gd name="connsiteY13" fmla="*/ 1299299 h 1476425"/>
                <a:gd name="connsiteX14" fmla="*/ 1153685 w 1729120"/>
                <a:gd name="connsiteY14" fmla="*/ 1377598 h 1476425"/>
                <a:gd name="connsiteX15" fmla="*/ 1455205 w 1729120"/>
                <a:gd name="connsiteY15" fmla="*/ 1407065 h 1476425"/>
                <a:gd name="connsiteX16" fmla="*/ 1631745 w 1729120"/>
                <a:gd name="connsiteY16" fmla="*/ 1474632 h 1476425"/>
                <a:gd name="connsiteX17" fmla="*/ 1654416 w 1729120"/>
                <a:gd name="connsiteY17" fmla="*/ 1451961 h 1476425"/>
                <a:gd name="connsiteX18" fmla="*/ 1533504 w 1729120"/>
                <a:gd name="connsiteY18" fmla="*/ 1399062 h 1476425"/>
                <a:gd name="connsiteX19" fmla="*/ 1193438 w 1729120"/>
                <a:gd name="connsiteY19" fmla="*/ 1338606 h 1476425"/>
                <a:gd name="connsiteX20" fmla="*/ 1042297 w 1729120"/>
                <a:gd name="connsiteY20" fmla="*/ 1285707 h 1476425"/>
                <a:gd name="connsiteX21" fmla="*/ 777801 w 1729120"/>
                <a:gd name="connsiteY21" fmla="*/ 1195023 h 1476425"/>
                <a:gd name="connsiteX22" fmla="*/ 369722 w 1729120"/>
                <a:gd name="connsiteY22" fmla="*/ 945641 h 1476425"/>
                <a:gd name="connsiteX23" fmla="*/ 144533 w 1729120"/>
                <a:gd name="connsiteY23" fmla="*/ 667553 h 1476425"/>
                <a:gd name="connsiteX24" fmla="*/ 74998 w 1729120"/>
                <a:gd name="connsiteY24" fmla="*/ 401535 h 1476425"/>
                <a:gd name="connsiteX25" fmla="*/ 199847 w 1729120"/>
                <a:gd name="connsiteY25" fmla="*/ 166060 h 1476425"/>
                <a:gd name="connsiteX26" fmla="*/ 430178 w 1729120"/>
                <a:gd name="connsiteY26" fmla="*/ 76583 h 1476425"/>
                <a:gd name="connsiteX27" fmla="*/ 792916 w 1729120"/>
                <a:gd name="connsiteY27" fmla="*/ 76583 h 1476425"/>
                <a:gd name="connsiteX28" fmla="*/ 974284 w 1729120"/>
                <a:gd name="connsiteY28" fmla="*/ 130243 h 1476425"/>
                <a:gd name="connsiteX29" fmla="*/ 1155653 w 1729120"/>
                <a:gd name="connsiteY29" fmla="*/ 378864 h 1476425"/>
                <a:gd name="connsiteX30" fmla="*/ 1276880 w 1729120"/>
                <a:gd name="connsiteY30" fmla="*/ 484216 h 1476425"/>
                <a:gd name="connsiteX31" fmla="*/ 1420149 w 1729120"/>
                <a:gd name="connsiteY31" fmla="*/ 643360 h 1476425"/>
                <a:gd name="connsiteX32" fmla="*/ 1689341 w 1729120"/>
                <a:gd name="connsiteY32" fmla="*/ 805993 h 1476425"/>
                <a:gd name="connsiteX33" fmla="*/ 1714873 w 1729120"/>
                <a:gd name="connsiteY33" fmla="*/ 741601 h 1476425"/>
                <a:gd name="connsiteX0" fmla="*/ 1714873 w 1733595"/>
                <a:gd name="connsiteY0" fmla="*/ 741601 h 1476425"/>
                <a:gd name="connsiteX1" fmla="*/ 1454759 w 1733595"/>
                <a:gd name="connsiteY1" fmla="*/ 609196 h 1476425"/>
                <a:gd name="connsiteX2" fmla="*/ 1301965 w 1733595"/>
                <a:gd name="connsiteY2" fmla="*/ 440081 h 1476425"/>
                <a:gd name="connsiteX3" fmla="*/ 1200995 w 1733595"/>
                <a:gd name="connsiteY3" fmla="*/ 371307 h 1476425"/>
                <a:gd name="connsiteX4" fmla="*/ 1080082 w 1733595"/>
                <a:gd name="connsiteY4" fmla="*/ 152153 h 1476425"/>
                <a:gd name="connsiteX5" fmla="*/ 868486 w 1733595"/>
                <a:gd name="connsiteY5" fmla="*/ 8570 h 1476425"/>
                <a:gd name="connsiteX6" fmla="*/ 520863 w 1733595"/>
                <a:gd name="connsiteY6" fmla="*/ 23684 h 1476425"/>
                <a:gd name="connsiteX7" fmla="*/ 173239 w 1733595"/>
                <a:gd name="connsiteY7" fmla="*/ 84140 h 1476425"/>
                <a:gd name="connsiteX8" fmla="*/ 36662 w 1733595"/>
                <a:gd name="connsiteY8" fmla="*/ 251444 h 1476425"/>
                <a:gd name="connsiteX9" fmla="*/ 635 w 1733595"/>
                <a:gd name="connsiteY9" fmla="*/ 481356 h 1476425"/>
                <a:gd name="connsiteX10" fmla="*/ 58888 w 1733595"/>
                <a:gd name="connsiteY10" fmla="*/ 661019 h 1476425"/>
                <a:gd name="connsiteX11" fmla="*/ 230075 w 1733595"/>
                <a:gd name="connsiteY11" fmla="*/ 873245 h 1476425"/>
                <a:gd name="connsiteX12" fmla="*/ 603990 w 1733595"/>
                <a:gd name="connsiteY12" fmla="*/ 1164794 h 1476425"/>
                <a:gd name="connsiteX13" fmla="*/ 925006 w 1733595"/>
                <a:gd name="connsiteY13" fmla="*/ 1299299 h 1476425"/>
                <a:gd name="connsiteX14" fmla="*/ 1153685 w 1733595"/>
                <a:gd name="connsiteY14" fmla="*/ 1377598 h 1476425"/>
                <a:gd name="connsiteX15" fmla="*/ 1455205 w 1733595"/>
                <a:gd name="connsiteY15" fmla="*/ 1407065 h 1476425"/>
                <a:gd name="connsiteX16" fmla="*/ 1631745 w 1733595"/>
                <a:gd name="connsiteY16" fmla="*/ 1474632 h 1476425"/>
                <a:gd name="connsiteX17" fmla="*/ 1654416 w 1733595"/>
                <a:gd name="connsiteY17" fmla="*/ 1451961 h 1476425"/>
                <a:gd name="connsiteX18" fmla="*/ 1533504 w 1733595"/>
                <a:gd name="connsiteY18" fmla="*/ 1399062 h 1476425"/>
                <a:gd name="connsiteX19" fmla="*/ 1193438 w 1733595"/>
                <a:gd name="connsiteY19" fmla="*/ 1338606 h 1476425"/>
                <a:gd name="connsiteX20" fmla="*/ 1042297 w 1733595"/>
                <a:gd name="connsiteY20" fmla="*/ 1285707 h 1476425"/>
                <a:gd name="connsiteX21" fmla="*/ 777801 w 1733595"/>
                <a:gd name="connsiteY21" fmla="*/ 1195023 h 1476425"/>
                <a:gd name="connsiteX22" fmla="*/ 369722 w 1733595"/>
                <a:gd name="connsiteY22" fmla="*/ 945641 h 1476425"/>
                <a:gd name="connsiteX23" fmla="*/ 144533 w 1733595"/>
                <a:gd name="connsiteY23" fmla="*/ 667553 h 1476425"/>
                <a:gd name="connsiteX24" fmla="*/ 74998 w 1733595"/>
                <a:gd name="connsiteY24" fmla="*/ 401535 h 1476425"/>
                <a:gd name="connsiteX25" fmla="*/ 199847 w 1733595"/>
                <a:gd name="connsiteY25" fmla="*/ 166060 h 1476425"/>
                <a:gd name="connsiteX26" fmla="*/ 430178 w 1733595"/>
                <a:gd name="connsiteY26" fmla="*/ 76583 h 1476425"/>
                <a:gd name="connsiteX27" fmla="*/ 792916 w 1733595"/>
                <a:gd name="connsiteY27" fmla="*/ 76583 h 1476425"/>
                <a:gd name="connsiteX28" fmla="*/ 974284 w 1733595"/>
                <a:gd name="connsiteY28" fmla="*/ 130243 h 1476425"/>
                <a:gd name="connsiteX29" fmla="*/ 1155653 w 1733595"/>
                <a:gd name="connsiteY29" fmla="*/ 378864 h 1476425"/>
                <a:gd name="connsiteX30" fmla="*/ 1276880 w 1733595"/>
                <a:gd name="connsiteY30" fmla="*/ 484216 h 1476425"/>
                <a:gd name="connsiteX31" fmla="*/ 1420149 w 1733595"/>
                <a:gd name="connsiteY31" fmla="*/ 643360 h 1476425"/>
                <a:gd name="connsiteX32" fmla="*/ 1705216 w 1733595"/>
                <a:gd name="connsiteY32" fmla="*/ 783768 h 1476425"/>
                <a:gd name="connsiteX33" fmla="*/ 1714873 w 1733595"/>
                <a:gd name="connsiteY33" fmla="*/ 741601 h 1476425"/>
                <a:gd name="connsiteX0" fmla="*/ 1714873 w 1733595"/>
                <a:gd name="connsiteY0" fmla="*/ 741601 h 1476425"/>
                <a:gd name="connsiteX1" fmla="*/ 1454759 w 1733595"/>
                <a:gd name="connsiteY1" fmla="*/ 609196 h 1476425"/>
                <a:gd name="connsiteX2" fmla="*/ 1301965 w 1733595"/>
                <a:gd name="connsiteY2" fmla="*/ 440081 h 1476425"/>
                <a:gd name="connsiteX3" fmla="*/ 1200995 w 1733595"/>
                <a:gd name="connsiteY3" fmla="*/ 371307 h 1476425"/>
                <a:gd name="connsiteX4" fmla="*/ 1080082 w 1733595"/>
                <a:gd name="connsiteY4" fmla="*/ 152153 h 1476425"/>
                <a:gd name="connsiteX5" fmla="*/ 868486 w 1733595"/>
                <a:gd name="connsiteY5" fmla="*/ 8570 h 1476425"/>
                <a:gd name="connsiteX6" fmla="*/ 520863 w 1733595"/>
                <a:gd name="connsiteY6" fmla="*/ 23684 h 1476425"/>
                <a:gd name="connsiteX7" fmla="*/ 173239 w 1733595"/>
                <a:gd name="connsiteY7" fmla="*/ 84140 h 1476425"/>
                <a:gd name="connsiteX8" fmla="*/ 36662 w 1733595"/>
                <a:gd name="connsiteY8" fmla="*/ 251444 h 1476425"/>
                <a:gd name="connsiteX9" fmla="*/ 635 w 1733595"/>
                <a:gd name="connsiteY9" fmla="*/ 481356 h 1476425"/>
                <a:gd name="connsiteX10" fmla="*/ 58888 w 1733595"/>
                <a:gd name="connsiteY10" fmla="*/ 661019 h 1476425"/>
                <a:gd name="connsiteX11" fmla="*/ 230075 w 1733595"/>
                <a:gd name="connsiteY11" fmla="*/ 873245 h 1476425"/>
                <a:gd name="connsiteX12" fmla="*/ 603990 w 1733595"/>
                <a:gd name="connsiteY12" fmla="*/ 1164794 h 1476425"/>
                <a:gd name="connsiteX13" fmla="*/ 925006 w 1733595"/>
                <a:gd name="connsiteY13" fmla="*/ 1299299 h 1476425"/>
                <a:gd name="connsiteX14" fmla="*/ 1153685 w 1733595"/>
                <a:gd name="connsiteY14" fmla="*/ 1377598 h 1476425"/>
                <a:gd name="connsiteX15" fmla="*/ 1455205 w 1733595"/>
                <a:gd name="connsiteY15" fmla="*/ 1407065 h 1476425"/>
                <a:gd name="connsiteX16" fmla="*/ 1631745 w 1733595"/>
                <a:gd name="connsiteY16" fmla="*/ 1474632 h 1476425"/>
                <a:gd name="connsiteX17" fmla="*/ 1654416 w 1733595"/>
                <a:gd name="connsiteY17" fmla="*/ 1451961 h 1476425"/>
                <a:gd name="connsiteX18" fmla="*/ 1533504 w 1733595"/>
                <a:gd name="connsiteY18" fmla="*/ 1399062 h 1476425"/>
                <a:gd name="connsiteX19" fmla="*/ 1193438 w 1733595"/>
                <a:gd name="connsiteY19" fmla="*/ 1338606 h 1476425"/>
                <a:gd name="connsiteX20" fmla="*/ 1042297 w 1733595"/>
                <a:gd name="connsiteY20" fmla="*/ 1285707 h 1476425"/>
                <a:gd name="connsiteX21" fmla="*/ 777801 w 1733595"/>
                <a:gd name="connsiteY21" fmla="*/ 1195023 h 1476425"/>
                <a:gd name="connsiteX22" fmla="*/ 369722 w 1733595"/>
                <a:gd name="connsiteY22" fmla="*/ 945641 h 1476425"/>
                <a:gd name="connsiteX23" fmla="*/ 144533 w 1733595"/>
                <a:gd name="connsiteY23" fmla="*/ 667553 h 1476425"/>
                <a:gd name="connsiteX24" fmla="*/ 74998 w 1733595"/>
                <a:gd name="connsiteY24" fmla="*/ 401535 h 1476425"/>
                <a:gd name="connsiteX25" fmla="*/ 199847 w 1733595"/>
                <a:gd name="connsiteY25" fmla="*/ 166060 h 1476425"/>
                <a:gd name="connsiteX26" fmla="*/ 430178 w 1733595"/>
                <a:gd name="connsiteY26" fmla="*/ 76583 h 1476425"/>
                <a:gd name="connsiteX27" fmla="*/ 792916 w 1733595"/>
                <a:gd name="connsiteY27" fmla="*/ 76583 h 1476425"/>
                <a:gd name="connsiteX28" fmla="*/ 974284 w 1733595"/>
                <a:gd name="connsiteY28" fmla="*/ 130243 h 1476425"/>
                <a:gd name="connsiteX29" fmla="*/ 1155653 w 1733595"/>
                <a:gd name="connsiteY29" fmla="*/ 378864 h 1476425"/>
                <a:gd name="connsiteX30" fmla="*/ 1276880 w 1733595"/>
                <a:gd name="connsiteY30" fmla="*/ 484216 h 1476425"/>
                <a:gd name="connsiteX31" fmla="*/ 1420149 w 1733595"/>
                <a:gd name="connsiteY31" fmla="*/ 643360 h 1476425"/>
                <a:gd name="connsiteX32" fmla="*/ 1705216 w 1733595"/>
                <a:gd name="connsiteY32" fmla="*/ 783768 h 1476425"/>
                <a:gd name="connsiteX33" fmla="*/ 1714873 w 1733595"/>
                <a:gd name="connsiteY33" fmla="*/ 741601 h 1476425"/>
                <a:gd name="connsiteX0" fmla="*/ 1714873 w 1726861"/>
                <a:gd name="connsiteY0" fmla="*/ 741601 h 1476425"/>
                <a:gd name="connsiteX1" fmla="*/ 1454759 w 1726861"/>
                <a:gd name="connsiteY1" fmla="*/ 609196 h 1476425"/>
                <a:gd name="connsiteX2" fmla="*/ 1301965 w 1726861"/>
                <a:gd name="connsiteY2" fmla="*/ 440081 h 1476425"/>
                <a:gd name="connsiteX3" fmla="*/ 1200995 w 1726861"/>
                <a:gd name="connsiteY3" fmla="*/ 371307 h 1476425"/>
                <a:gd name="connsiteX4" fmla="*/ 1080082 w 1726861"/>
                <a:gd name="connsiteY4" fmla="*/ 152153 h 1476425"/>
                <a:gd name="connsiteX5" fmla="*/ 868486 w 1726861"/>
                <a:gd name="connsiteY5" fmla="*/ 8570 h 1476425"/>
                <a:gd name="connsiteX6" fmla="*/ 520863 w 1726861"/>
                <a:gd name="connsiteY6" fmla="*/ 23684 h 1476425"/>
                <a:gd name="connsiteX7" fmla="*/ 173239 w 1726861"/>
                <a:gd name="connsiteY7" fmla="*/ 84140 h 1476425"/>
                <a:gd name="connsiteX8" fmla="*/ 36662 w 1726861"/>
                <a:gd name="connsiteY8" fmla="*/ 251444 h 1476425"/>
                <a:gd name="connsiteX9" fmla="*/ 635 w 1726861"/>
                <a:gd name="connsiteY9" fmla="*/ 481356 h 1476425"/>
                <a:gd name="connsiteX10" fmla="*/ 58888 w 1726861"/>
                <a:gd name="connsiteY10" fmla="*/ 661019 h 1476425"/>
                <a:gd name="connsiteX11" fmla="*/ 230075 w 1726861"/>
                <a:gd name="connsiteY11" fmla="*/ 873245 h 1476425"/>
                <a:gd name="connsiteX12" fmla="*/ 603990 w 1726861"/>
                <a:gd name="connsiteY12" fmla="*/ 1164794 h 1476425"/>
                <a:gd name="connsiteX13" fmla="*/ 925006 w 1726861"/>
                <a:gd name="connsiteY13" fmla="*/ 1299299 h 1476425"/>
                <a:gd name="connsiteX14" fmla="*/ 1153685 w 1726861"/>
                <a:gd name="connsiteY14" fmla="*/ 1377598 h 1476425"/>
                <a:gd name="connsiteX15" fmla="*/ 1455205 w 1726861"/>
                <a:gd name="connsiteY15" fmla="*/ 1407065 h 1476425"/>
                <a:gd name="connsiteX16" fmla="*/ 1631745 w 1726861"/>
                <a:gd name="connsiteY16" fmla="*/ 1474632 h 1476425"/>
                <a:gd name="connsiteX17" fmla="*/ 1654416 w 1726861"/>
                <a:gd name="connsiteY17" fmla="*/ 1451961 h 1476425"/>
                <a:gd name="connsiteX18" fmla="*/ 1533504 w 1726861"/>
                <a:gd name="connsiteY18" fmla="*/ 1399062 h 1476425"/>
                <a:gd name="connsiteX19" fmla="*/ 1193438 w 1726861"/>
                <a:gd name="connsiteY19" fmla="*/ 1338606 h 1476425"/>
                <a:gd name="connsiteX20" fmla="*/ 1042297 w 1726861"/>
                <a:gd name="connsiteY20" fmla="*/ 1285707 h 1476425"/>
                <a:gd name="connsiteX21" fmla="*/ 777801 w 1726861"/>
                <a:gd name="connsiteY21" fmla="*/ 1195023 h 1476425"/>
                <a:gd name="connsiteX22" fmla="*/ 369722 w 1726861"/>
                <a:gd name="connsiteY22" fmla="*/ 945641 h 1476425"/>
                <a:gd name="connsiteX23" fmla="*/ 144533 w 1726861"/>
                <a:gd name="connsiteY23" fmla="*/ 667553 h 1476425"/>
                <a:gd name="connsiteX24" fmla="*/ 74998 w 1726861"/>
                <a:gd name="connsiteY24" fmla="*/ 401535 h 1476425"/>
                <a:gd name="connsiteX25" fmla="*/ 199847 w 1726861"/>
                <a:gd name="connsiteY25" fmla="*/ 166060 h 1476425"/>
                <a:gd name="connsiteX26" fmla="*/ 430178 w 1726861"/>
                <a:gd name="connsiteY26" fmla="*/ 76583 h 1476425"/>
                <a:gd name="connsiteX27" fmla="*/ 792916 w 1726861"/>
                <a:gd name="connsiteY27" fmla="*/ 76583 h 1476425"/>
                <a:gd name="connsiteX28" fmla="*/ 974284 w 1726861"/>
                <a:gd name="connsiteY28" fmla="*/ 130243 h 1476425"/>
                <a:gd name="connsiteX29" fmla="*/ 1155653 w 1726861"/>
                <a:gd name="connsiteY29" fmla="*/ 378864 h 1476425"/>
                <a:gd name="connsiteX30" fmla="*/ 1276880 w 1726861"/>
                <a:gd name="connsiteY30" fmla="*/ 484216 h 1476425"/>
                <a:gd name="connsiteX31" fmla="*/ 1420149 w 1726861"/>
                <a:gd name="connsiteY31" fmla="*/ 643360 h 1476425"/>
                <a:gd name="connsiteX32" fmla="*/ 1705216 w 1726861"/>
                <a:gd name="connsiteY32" fmla="*/ 783768 h 1476425"/>
                <a:gd name="connsiteX33" fmla="*/ 1714873 w 1726861"/>
                <a:gd name="connsiteY33" fmla="*/ 741601 h 1476425"/>
                <a:gd name="connsiteX0" fmla="*/ 1714873 w 1726861"/>
                <a:gd name="connsiteY0" fmla="*/ 741601 h 1476425"/>
                <a:gd name="connsiteX1" fmla="*/ 1454759 w 1726861"/>
                <a:gd name="connsiteY1" fmla="*/ 609196 h 1476425"/>
                <a:gd name="connsiteX2" fmla="*/ 1301965 w 1726861"/>
                <a:gd name="connsiteY2" fmla="*/ 440081 h 1476425"/>
                <a:gd name="connsiteX3" fmla="*/ 1200995 w 1726861"/>
                <a:gd name="connsiteY3" fmla="*/ 371307 h 1476425"/>
                <a:gd name="connsiteX4" fmla="*/ 1080082 w 1726861"/>
                <a:gd name="connsiteY4" fmla="*/ 152153 h 1476425"/>
                <a:gd name="connsiteX5" fmla="*/ 868486 w 1726861"/>
                <a:gd name="connsiteY5" fmla="*/ 8570 h 1476425"/>
                <a:gd name="connsiteX6" fmla="*/ 520863 w 1726861"/>
                <a:gd name="connsiteY6" fmla="*/ 23684 h 1476425"/>
                <a:gd name="connsiteX7" fmla="*/ 173239 w 1726861"/>
                <a:gd name="connsiteY7" fmla="*/ 84140 h 1476425"/>
                <a:gd name="connsiteX8" fmla="*/ 36662 w 1726861"/>
                <a:gd name="connsiteY8" fmla="*/ 251444 h 1476425"/>
                <a:gd name="connsiteX9" fmla="*/ 635 w 1726861"/>
                <a:gd name="connsiteY9" fmla="*/ 481356 h 1476425"/>
                <a:gd name="connsiteX10" fmla="*/ 58888 w 1726861"/>
                <a:gd name="connsiteY10" fmla="*/ 661019 h 1476425"/>
                <a:gd name="connsiteX11" fmla="*/ 230075 w 1726861"/>
                <a:gd name="connsiteY11" fmla="*/ 873245 h 1476425"/>
                <a:gd name="connsiteX12" fmla="*/ 603990 w 1726861"/>
                <a:gd name="connsiteY12" fmla="*/ 1164794 h 1476425"/>
                <a:gd name="connsiteX13" fmla="*/ 925006 w 1726861"/>
                <a:gd name="connsiteY13" fmla="*/ 1299299 h 1476425"/>
                <a:gd name="connsiteX14" fmla="*/ 1153685 w 1726861"/>
                <a:gd name="connsiteY14" fmla="*/ 1377598 h 1476425"/>
                <a:gd name="connsiteX15" fmla="*/ 1455205 w 1726861"/>
                <a:gd name="connsiteY15" fmla="*/ 1407065 h 1476425"/>
                <a:gd name="connsiteX16" fmla="*/ 1631745 w 1726861"/>
                <a:gd name="connsiteY16" fmla="*/ 1474632 h 1476425"/>
                <a:gd name="connsiteX17" fmla="*/ 1654416 w 1726861"/>
                <a:gd name="connsiteY17" fmla="*/ 1451961 h 1476425"/>
                <a:gd name="connsiteX18" fmla="*/ 1533504 w 1726861"/>
                <a:gd name="connsiteY18" fmla="*/ 1399062 h 1476425"/>
                <a:gd name="connsiteX19" fmla="*/ 1193438 w 1726861"/>
                <a:gd name="connsiteY19" fmla="*/ 1338606 h 1476425"/>
                <a:gd name="connsiteX20" fmla="*/ 1042297 w 1726861"/>
                <a:gd name="connsiteY20" fmla="*/ 1285707 h 1476425"/>
                <a:gd name="connsiteX21" fmla="*/ 777801 w 1726861"/>
                <a:gd name="connsiteY21" fmla="*/ 1195023 h 1476425"/>
                <a:gd name="connsiteX22" fmla="*/ 369722 w 1726861"/>
                <a:gd name="connsiteY22" fmla="*/ 945641 h 1476425"/>
                <a:gd name="connsiteX23" fmla="*/ 144533 w 1726861"/>
                <a:gd name="connsiteY23" fmla="*/ 667553 h 1476425"/>
                <a:gd name="connsiteX24" fmla="*/ 74998 w 1726861"/>
                <a:gd name="connsiteY24" fmla="*/ 401535 h 1476425"/>
                <a:gd name="connsiteX25" fmla="*/ 199847 w 1726861"/>
                <a:gd name="connsiteY25" fmla="*/ 166060 h 1476425"/>
                <a:gd name="connsiteX26" fmla="*/ 430178 w 1726861"/>
                <a:gd name="connsiteY26" fmla="*/ 76583 h 1476425"/>
                <a:gd name="connsiteX27" fmla="*/ 792916 w 1726861"/>
                <a:gd name="connsiteY27" fmla="*/ 76583 h 1476425"/>
                <a:gd name="connsiteX28" fmla="*/ 974284 w 1726861"/>
                <a:gd name="connsiteY28" fmla="*/ 130243 h 1476425"/>
                <a:gd name="connsiteX29" fmla="*/ 1155653 w 1726861"/>
                <a:gd name="connsiteY29" fmla="*/ 378864 h 1476425"/>
                <a:gd name="connsiteX30" fmla="*/ 1276880 w 1726861"/>
                <a:gd name="connsiteY30" fmla="*/ 484216 h 1476425"/>
                <a:gd name="connsiteX31" fmla="*/ 1420149 w 1726861"/>
                <a:gd name="connsiteY31" fmla="*/ 643360 h 1476425"/>
                <a:gd name="connsiteX32" fmla="*/ 1705216 w 1726861"/>
                <a:gd name="connsiteY32" fmla="*/ 783768 h 1476425"/>
                <a:gd name="connsiteX33" fmla="*/ 1714873 w 1726861"/>
                <a:gd name="connsiteY33" fmla="*/ 741601 h 1476425"/>
                <a:gd name="connsiteX0" fmla="*/ 1714873 w 1726861"/>
                <a:gd name="connsiteY0" fmla="*/ 741601 h 1476425"/>
                <a:gd name="connsiteX1" fmla="*/ 1454759 w 1726861"/>
                <a:gd name="connsiteY1" fmla="*/ 609196 h 1476425"/>
                <a:gd name="connsiteX2" fmla="*/ 1301965 w 1726861"/>
                <a:gd name="connsiteY2" fmla="*/ 440081 h 1476425"/>
                <a:gd name="connsiteX3" fmla="*/ 1200995 w 1726861"/>
                <a:gd name="connsiteY3" fmla="*/ 371307 h 1476425"/>
                <a:gd name="connsiteX4" fmla="*/ 1080082 w 1726861"/>
                <a:gd name="connsiteY4" fmla="*/ 152153 h 1476425"/>
                <a:gd name="connsiteX5" fmla="*/ 868486 w 1726861"/>
                <a:gd name="connsiteY5" fmla="*/ 8570 h 1476425"/>
                <a:gd name="connsiteX6" fmla="*/ 520863 w 1726861"/>
                <a:gd name="connsiteY6" fmla="*/ 23684 h 1476425"/>
                <a:gd name="connsiteX7" fmla="*/ 173239 w 1726861"/>
                <a:gd name="connsiteY7" fmla="*/ 84140 h 1476425"/>
                <a:gd name="connsiteX8" fmla="*/ 36662 w 1726861"/>
                <a:gd name="connsiteY8" fmla="*/ 251444 h 1476425"/>
                <a:gd name="connsiteX9" fmla="*/ 635 w 1726861"/>
                <a:gd name="connsiteY9" fmla="*/ 481356 h 1476425"/>
                <a:gd name="connsiteX10" fmla="*/ 58888 w 1726861"/>
                <a:gd name="connsiteY10" fmla="*/ 661019 h 1476425"/>
                <a:gd name="connsiteX11" fmla="*/ 230075 w 1726861"/>
                <a:gd name="connsiteY11" fmla="*/ 873245 h 1476425"/>
                <a:gd name="connsiteX12" fmla="*/ 603990 w 1726861"/>
                <a:gd name="connsiteY12" fmla="*/ 1164794 h 1476425"/>
                <a:gd name="connsiteX13" fmla="*/ 925006 w 1726861"/>
                <a:gd name="connsiteY13" fmla="*/ 1299299 h 1476425"/>
                <a:gd name="connsiteX14" fmla="*/ 1153685 w 1726861"/>
                <a:gd name="connsiteY14" fmla="*/ 1377598 h 1476425"/>
                <a:gd name="connsiteX15" fmla="*/ 1455205 w 1726861"/>
                <a:gd name="connsiteY15" fmla="*/ 1407065 h 1476425"/>
                <a:gd name="connsiteX16" fmla="*/ 1631745 w 1726861"/>
                <a:gd name="connsiteY16" fmla="*/ 1474632 h 1476425"/>
                <a:gd name="connsiteX17" fmla="*/ 1654416 w 1726861"/>
                <a:gd name="connsiteY17" fmla="*/ 1451961 h 1476425"/>
                <a:gd name="connsiteX18" fmla="*/ 1533504 w 1726861"/>
                <a:gd name="connsiteY18" fmla="*/ 1399062 h 1476425"/>
                <a:gd name="connsiteX19" fmla="*/ 1193438 w 1726861"/>
                <a:gd name="connsiteY19" fmla="*/ 1338606 h 1476425"/>
                <a:gd name="connsiteX20" fmla="*/ 1042297 w 1726861"/>
                <a:gd name="connsiteY20" fmla="*/ 1285707 h 1476425"/>
                <a:gd name="connsiteX21" fmla="*/ 777801 w 1726861"/>
                <a:gd name="connsiteY21" fmla="*/ 1195023 h 1476425"/>
                <a:gd name="connsiteX22" fmla="*/ 369722 w 1726861"/>
                <a:gd name="connsiteY22" fmla="*/ 945641 h 1476425"/>
                <a:gd name="connsiteX23" fmla="*/ 144533 w 1726861"/>
                <a:gd name="connsiteY23" fmla="*/ 667553 h 1476425"/>
                <a:gd name="connsiteX24" fmla="*/ 74998 w 1726861"/>
                <a:gd name="connsiteY24" fmla="*/ 401535 h 1476425"/>
                <a:gd name="connsiteX25" fmla="*/ 199847 w 1726861"/>
                <a:gd name="connsiteY25" fmla="*/ 166060 h 1476425"/>
                <a:gd name="connsiteX26" fmla="*/ 430178 w 1726861"/>
                <a:gd name="connsiteY26" fmla="*/ 76583 h 1476425"/>
                <a:gd name="connsiteX27" fmla="*/ 792916 w 1726861"/>
                <a:gd name="connsiteY27" fmla="*/ 76583 h 1476425"/>
                <a:gd name="connsiteX28" fmla="*/ 974284 w 1726861"/>
                <a:gd name="connsiteY28" fmla="*/ 130243 h 1476425"/>
                <a:gd name="connsiteX29" fmla="*/ 1155653 w 1726861"/>
                <a:gd name="connsiteY29" fmla="*/ 378864 h 1476425"/>
                <a:gd name="connsiteX30" fmla="*/ 1276880 w 1726861"/>
                <a:gd name="connsiteY30" fmla="*/ 484216 h 1476425"/>
                <a:gd name="connsiteX31" fmla="*/ 1420149 w 1726861"/>
                <a:gd name="connsiteY31" fmla="*/ 627485 h 1476425"/>
                <a:gd name="connsiteX32" fmla="*/ 1705216 w 1726861"/>
                <a:gd name="connsiteY32" fmla="*/ 783768 h 1476425"/>
                <a:gd name="connsiteX33" fmla="*/ 1714873 w 1726861"/>
                <a:gd name="connsiteY33" fmla="*/ 741601 h 1476425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193438 w 1726861"/>
                <a:gd name="connsiteY19" fmla="*/ 1338606 h 1476582"/>
                <a:gd name="connsiteX20" fmla="*/ 1042297 w 1726861"/>
                <a:gd name="connsiteY20" fmla="*/ 1285707 h 1476582"/>
                <a:gd name="connsiteX21" fmla="*/ 777801 w 1726861"/>
                <a:gd name="connsiteY21" fmla="*/ 1195023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234713 w 1726861"/>
                <a:gd name="connsiteY19" fmla="*/ 1351306 h 1476582"/>
                <a:gd name="connsiteX20" fmla="*/ 1042297 w 1726861"/>
                <a:gd name="connsiteY20" fmla="*/ 1285707 h 1476582"/>
                <a:gd name="connsiteX21" fmla="*/ 777801 w 1726861"/>
                <a:gd name="connsiteY21" fmla="*/ 1195023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234713 w 1726861"/>
                <a:gd name="connsiteY19" fmla="*/ 1351306 h 1476582"/>
                <a:gd name="connsiteX20" fmla="*/ 1042297 w 1726861"/>
                <a:gd name="connsiteY20" fmla="*/ 1285707 h 1476582"/>
                <a:gd name="connsiteX21" fmla="*/ 777801 w 1726861"/>
                <a:gd name="connsiteY21" fmla="*/ 1195023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250588 w 1726861"/>
                <a:gd name="connsiteY19" fmla="*/ 1341781 h 1476582"/>
                <a:gd name="connsiteX20" fmla="*/ 1042297 w 1726861"/>
                <a:gd name="connsiteY20" fmla="*/ 1285707 h 1476582"/>
                <a:gd name="connsiteX21" fmla="*/ 777801 w 1726861"/>
                <a:gd name="connsiteY21" fmla="*/ 1195023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250588 w 1726861"/>
                <a:gd name="connsiteY19" fmla="*/ 1344956 h 1476582"/>
                <a:gd name="connsiteX20" fmla="*/ 1042297 w 1726861"/>
                <a:gd name="connsiteY20" fmla="*/ 1285707 h 1476582"/>
                <a:gd name="connsiteX21" fmla="*/ 777801 w 1726861"/>
                <a:gd name="connsiteY21" fmla="*/ 1195023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1601 h 1476582"/>
                <a:gd name="connsiteX1" fmla="*/ 1454759 w 1726861"/>
                <a:gd name="connsiteY1" fmla="*/ 609196 h 1476582"/>
                <a:gd name="connsiteX2" fmla="*/ 1301965 w 1726861"/>
                <a:gd name="connsiteY2" fmla="*/ 440081 h 1476582"/>
                <a:gd name="connsiteX3" fmla="*/ 1200995 w 1726861"/>
                <a:gd name="connsiteY3" fmla="*/ 371307 h 1476582"/>
                <a:gd name="connsiteX4" fmla="*/ 1080082 w 1726861"/>
                <a:gd name="connsiteY4" fmla="*/ 152153 h 1476582"/>
                <a:gd name="connsiteX5" fmla="*/ 868486 w 1726861"/>
                <a:gd name="connsiteY5" fmla="*/ 8570 h 1476582"/>
                <a:gd name="connsiteX6" fmla="*/ 520863 w 1726861"/>
                <a:gd name="connsiteY6" fmla="*/ 23684 h 1476582"/>
                <a:gd name="connsiteX7" fmla="*/ 173239 w 1726861"/>
                <a:gd name="connsiteY7" fmla="*/ 84140 h 1476582"/>
                <a:gd name="connsiteX8" fmla="*/ 36662 w 1726861"/>
                <a:gd name="connsiteY8" fmla="*/ 251444 h 1476582"/>
                <a:gd name="connsiteX9" fmla="*/ 635 w 1726861"/>
                <a:gd name="connsiteY9" fmla="*/ 481356 h 1476582"/>
                <a:gd name="connsiteX10" fmla="*/ 58888 w 1726861"/>
                <a:gd name="connsiteY10" fmla="*/ 661019 h 1476582"/>
                <a:gd name="connsiteX11" fmla="*/ 230075 w 1726861"/>
                <a:gd name="connsiteY11" fmla="*/ 873245 h 1476582"/>
                <a:gd name="connsiteX12" fmla="*/ 603990 w 1726861"/>
                <a:gd name="connsiteY12" fmla="*/ 1164794 h 1476582"/>
                <a:gd name="connsiteX13" fmla="*/ 925006 w 1726861"/>
                <a:gd name="connsiteY13" fmla="*/ 1299299 h 1476582"/>
                <a:gd name="connsiteX14" fmla="*/ 1153685 w 1726861"/>
                <a:gd name="connsiteY14" fmla="*/ 1377598 h 1476582"/>
                <a:gd name="connsiteX15" fmla="*/ 1455205 w 1726861"/>
                <a:gd name="connsiteY15" fmla="*/ 1407065 h 1476582"/>
                <a:gd name="connsiteX16" fmla="*/ 1631745 w 1726861"/>
                <a:gd name="connsiteY16" fmla="*/ 1474632 h 1476582"/>
                <a:gd name="connsiteX17" fmla="*/ 1654416 w 1726861"/>
                <a:gd name="connsiteY17" fmla="*/ 1451961 h 1476582"/>
                <a:gd name="connsiteX18" fmla="*/ 1520804 w 1726861"/>
                <a:gd name="connsiteY18" fmla="*/ 1386362 h 1476582"/>
                <a:gd name="connsiteX19" fmla="*/ 1250588 w 1726861"/>
                <a:gd name="connsiteY19" fmla="*/ 1344956 h 1476582"/>
                <a:gd name="connsiteX20" fmla="*/ 1042297 w 1726861"/>
                <a:gd name="connsiteY20" fmla="*/ 1285707 h 1476582"/>
                <a:gd name="connsiteX21" fmla="*/ 723826 w 1726861"/>
                <a:gd name="connsiteY21" fmla="*/ 1179148 h 1476582"/>
                <a:gd name="connsiteX22" fmla="*/ 369722 w 1726861"/>
                <a:gd name="connsiteY22" fmla="*/ 945641 h 1476582"/>
                <a:gd name="connsiteX23" fmla="*/ 144533 w 1726861"/>
                <a:gd name="connsiteY23" fmla="*/ 667553 h 1476582"/>
                <a:gd name="connsiteX24" fmla="*/ 74998 w 1726861"/>
                <a:gd name="connsiteY24" fmla="*/ 401535 h 1476582"/>
                <a:gd name="connsiteX25" fmla="*/ 199847 w 1726861"/>
                <a:gd name="connsiteY25" fmla="*/ 166060 h 1476582"/>
                <a:gd name="connsiteX26" fmla="*/ 430178 w 1726861"/>
                <a:gd name="connsiteY26" fmla="*/ 76583 h 1476582"/>
                <a:gd name="connsiteX27" fmla="*/ 792916 w 1726861"/>
                <a:gd name="connsiteY27" fmla="*/ 76583 h 1476582"/>
                <a:gd name="connsiteX28" fmla="*/ 974284 w 1726861"/>
                <a:gd name="connsiteY28" fmla="*/ 130243 h 1476582"/>
                <a:gd name="connsiteX29" fmla="*/ 1155653 w 1726861"/>
                <a:gd name="connsiteY29" fmla="*/ 378864 h 1476582"/>
                <a:gd name="connsiteX30" fmla="*/ 1276880 w 1726861"/>
                <a:gd name="connsiteY30" fmla="*/ 484216 h 1476582"/>
                <a:gd name="connsiteX31" fmla="*/ 1420149 w 1726861"/>
                <a:gd name="connsiteY31" fmla="*/ 627485 h 1476582"/>
                <a:gd name="connsiteX32" fmla="*/ 1705216 w 1726861"/>
                <a:gd name="connsiteY32" fmla="*/ 783768 h 1476582"/>
                <a:gd name="connsiteX33" fmla="*/ 1714873 w 1726861"/>
                <a:gd name="connsiteY33" fmla="*/ 741601 h 1476582"/>
                <a:gd name="connsiteX0" fmla="*/ 1714873 w 1726861"/>
                <a:gd name="connsiteY0" fmla="*/ 742521 h 1477502"/>
                <a:gd name="connsiteX1" fmla="*/ 1454759 w 1726861"/>
                <a:gd name="connsiteY1" fmla="*/ 610116 h 1477502"/>
                <a:gd name="connsiteX2" fmla="*/ 1301965 w 1726861"/>
                <a:gd name="connsiteY2" fmla="*/ 441001 h 1477502"/>
                <a:gd name="connsiteX3" fmla="*/ 1200995 w 1726861"/>
                <a:gd name="connsiteY3" fmla="*/ 372227 h 1477502"/>
                <a:gd name="connsiteX4" fmla="*/ 1080082 w 1726861"/>
                <a:gd name="connsiteY4" fmla="*/ 153073 h 1477502"/>
                <a:gd name="connsiteX5" fmla="*/ 868486 w 1726861"/>
                <a:gd name="connsiteY5" fmla="*/ 9490 h 1477502"/>
                <a:gd name="connsiteX6" fmla="*/ 485938 w 1726861"/>
                <a:gd name="connsiteY6" fmla="*/ 21429 h 1477502"/>
                <a:gd name="connsiteX7" fmla="*/ 173239 w 1726861"/>
                <a:gd name="connsiteY7" fmla="*/ 85060 h 1477502"/>
                <a:gd name="connsiteX8" fmla="*/ 36662 w 1726861"/>
                <a:gd name="connsiteY8" fmla="*/ 252364 h 1477502"/>
                <a:gd name="connsiteX9" fmla="*/ 635 w 1726861"/>
                <a:gd name="connsiteY9" fmla="*/ 482276 h 1477502"/>
                <a:gd name="connsiteX10" fmla="*/ 58888 w 1726861"/>
                <a:gd name="connsiteY10" fmla="*/ 661939 h 1477502"/>
                <a:gd name="connsiteX11" fmla="*/ 230075 w 1726861"/>
                <a:gd name="connsiteY11" fmla="*/ 874165 h 1477502"/>
                <a:gd name="connsiteX12" fmla="*/ 603990 w 1726861"/>
                <a:gd name="connsiteY12" fmla="*/ 1165714 h 1477502"/>
                <a:gd name="connsiteX13" fmla="*/ 925006 w 1726861"/>
                <a:gd name="connsiteY13" fmla="*/ 1300219 h 1477502"/>
                <a:gd name="connsiteX14" fmla="*/ 1153685 w 1726861"/>
                <a:gd name="connsiteY14" fmla="*/ 1378518 h 1477502"/>
                <a:gd name="connsiteX15" fmla="*/ 1455205 w 1726861"/>
                <a:gd name="connsiteY15" fmla="*/ 1407985 h 1477502"/>
                <a:gd name="connsiteX16" fmla="*/ 1631745 w 1726861"/>
                <a:gd name="connsiteY16" fmla="*/ 1475552 h 1477502"/>
                <a:gd name="connsiteX17" fmla="*/ 1654416 w 1726861"/>
                <a:gd name="connsiteY17" fmla="*/ 1452881 h 1477502"/>
                <a:gd name="connsiteX18" fmla="*/ 1520804 w 1726861"/>
                <a:gd name="connsiteY18" fmla="*/ 1387282 h 1477502"/>
                <a:gd name="connsiteX19" fmla="*/ 1250588 w 1726861"/>
                <a:gd name="connsiteY19" fmla="*/ 1345876 h 1477502"/>
                <a:gd name="connsiteX20" fmla="*/ 1042297 w 1726861"/>
                <a:gd name="connsiteY20" fmla="*/ 1286627 h 1477502"/>
                <a:gd name="connsiteX21" fmla="*/ 723826 w 1726861"/>
                <a:gd name="connsiteY21" fmla="*/ 1180068 h 1477502"/>
                <a:gd name="connsiteX22" fmla="*/ 369722 w 1726861"/>
                <a:gd name="connsiteY22" fmla="*/ 946561 h 1477502"/>
                <a:gd name="connsiteX23" fmla="*/ 144533 w 1726861"/>
                <a:gd name="connsiteY23" fmla="*/ 668473 h 1477502"/>
                <a:gd name="connsiteX24" fmla="*/ 74998 w 1726861"/>
                <a:gd name="connsiteY24" fmla="*/ 402455 h 1477502"/>
                <a:gd name="connsiteX25" fmla="*/ 199847 w 1726861"/>
                <a:gd name="connsiteY25" fmla="*/ 166980 h 1477502"/>
                <a:gd name="connsiteX26" fmla="*/ 430178 w 1726861"/>
                <a:gd name="connsiteY26" fmla="*/ 77503 h 1477502"/>
                <a:gd name="connsiteX27" fmla="*/ 792916 w 1726861"/>
                <a:gd name="connsiteY27" fmla="*/ 77503 h 1477502"/>
                <a:gd name="connsiteX28" fmla="*/ 974284 w 1726861"/>
                <a:gd name="connsiteY28" fmla="*/ 131163 h 1477502"/>
                <a:gd name="connsiteX29" fmla="*/ 1155653 w 1726861"/>
                <a:gd name="connsiteY29" fmla="*/ 379784 h 1477502"/>
                <a:gd name="connsiteX30" fmla="*/ 1276880 w 1726861"/>
                <a:gd name="connsiteY30" fmla="*/ 485136 h 1477502"/>
                <a:gd name="connsiteX31" fmla="*/ 1420149 w 1726861"/>
                <a:gd name="connsiteY31" fmla="*/ 628405 h 1477502"/>
                <a:gd name="connsiteX32" fmla="*/ 1705216 w 1726861"/>
                <a:gd name="connsiteY32" fmla="*/ 784688 h 1477502"/>
                <a:gd name="connsiteX33" fmla="*/ 1714873 w 1726861"/>
                <a:gd name="connsiteY33" fmla="*/ 742521 h 1477502"/>
                <a:gd name="connsiteX0" fmla="*/ 1714873 w 1726861"/>
                <a:gd name="connsiteY0" fmla="*/ 742628 h 1477609"/>
                <a:gd name="connsiteX1" fmla="*/ 1454759 w 1726861"/>
                <a:gd name="connsiteY1" fmla="*/ 610223 h 1477609"/>
                <a:gd name="connsiteX2" fmla="*/ 1301965 w 1726861"/>
                <a:gd name="connsiteY2" fmla="*/ 441108 h 1477609"/>
                <a:gd name="connsiteX3" fmla="*/ 1200995 w 1726861"/>
                <a:gd name="connsiteY3" fmla="*/ 372334 h 1477609"/>
                <a:gd name="connsiteX4" fmla="*/ 1080082 w 1726861"/>
                <a:gd name="connsiteY4" fmla="*/ 153180 h 1477609"/>
                <a:gd name="connsiteX5" fmla="*/ 868486 w 1726861"/>
                <a:gd name="connsiteY5" fmla="*/ 9597 h 1477609"/>
                <a:gd name="connsiteX6" fmla="*/ 485938 w 1726861"/>
                <a:gd name="connsiteY6" fmla="*/ 21536 h 1477609"/>
                <a:gd name="connsiteX7" fmla="*/ 179589 w 1726861"/>
                <a:gd name="connsiteY7" fmla="*/ 88342 h 1477609"/>
                <a:gd name="connsiteX8" fmla="*/ 36662 w 1726861"/>
                <a:gd name="connsiteY8" fmla="*/ 252471 h 1477609"/>
                <a:gd name="connsiteX9" fmla="*/ 635 w 1726861"/>
                <a:gd name="connsiteY9" fmla="*/ 482383 h 1477609"/>
                <a:gd name="connsiteX10" fmla="*/ 58888 w 1726861"/>
                <a:gd name="connsiteY10" fmla="*/ 662046 h 1477609"/>
                <a:gd name="connsiteX11" fmla="*/ 230075 w 1726861"/>
                <a:gd name="connsiteY11" fmla="*/ 874272 h 1477609"/>
                <a:gd name="connsiteX12" fmla="*/ 603990 w 1726861"/>
                <a:gd name="connsiteY12" fmla="*/ 1165821 h 1477609"/>
                <a:gd name="connsiteX13" fmla="*/ 925006 w 1726861"/>
                <a:gd name="connsiteY13" fmla="*/ 1300326 h 1477609"/>
                <a:gd name="connsiteX14" fmla="*/ 1153685 w 1726861"/>
                <a:gd name="connsiteY14" fmla="*/ 1378625 h 1477609"/>
                <a:gd name="connsiteX15" fmla="*/ 1455205 w 1726861"/>
                <a:gd name="connsiteY15" fmla="*/ 1408092 h 1477609"/>
                <a:gd name="connsiteX16" fmla="*/ 1631745 w 1726861"/>
                <a:gd name="connsiteY16" fmla="*/ 1475659 h 1477609"/>
                <a:gd name="connsiteX17" fmla="*/ 1654416 w 1726861"/>
                <a:gd name="connsiteY17" fmla="*/ 1452988 h 1477609"/>
                <a:gd name="connsiteX18" fmla="*/ 1520804 w 1726861"/>
                <a:gd name="connsiteY18" fmla="*/ 1387389 h 1477609"/>
                <a:gd name="connsiteX19" fmla="*/ 1250588 w 1726861"/>
                <a:gd name="connsiteY19" fmla="*/ 1345983 h 1477609"/>
                <a:gd name="connsiteX20" fmla="*/ 1042297 w 1726861"/>
                <a:gd name="connsiteY20" fmla="*/ 1286734 h 1477609"/>
                <a:gd name="connsiteX21" fmla="*/ 723826 w 1726861"/>
                <a:gd name="connsiteY21" fmla="*/ 1180175 h 1477609"/>
                <a:gd name="connsiteX22" fmla="*/ 369722 w 1726861"/>
                <a:gd name="connsiteY22" fmla="*/ 946668 h 1477609"/>
                <a:gd name="connsiteX23" fmla="*/ 144533 w 1726861"/>
                <a:gd name="connsiteY23" fmla="*/ 668580 h 1477609"/>
                <a:gd name="connsiteX24" fmla="*/ 74998 w 1726861"/>
                <a:gd name="connsiteY24" fmla="*/ 402562 h 1477609"/>
                <a:gd name="connsiteX25" fmla="*/ 199847 w 1726861"/>
                <a:gd name="connsiteY25" fmla="*/ 167087 h 1477609"/>
                <a:gd name="connsiteX26" fmla="*/ 430178 w 1726861"/>
                <a:gd name="connsiteY26" fmla="*/ 77610 h 1477609"/>
                <a:gd name="connsiteX27" fmla="*/ 792916 w 1726861"/>
                <a:gd name="connsiteY27" fmla="*/ 77610 h 1477609"/>
                <a:gd name="connsiteX28" fmla="*/ 974284 w 1726861"/>
                <a:gd name="connsiteY28" fmla="*/ 131270 h 1477609"/>
                <a:gd name="connsiteX29" fmla="*/ 1155653 w 1726861"/>
                <a:gd name="connsiteY29" fmla="*/ 379891 h 1477609"/>
                <a:gd name="connsiteX30" fmla="*/ 1276880 w 1726861"/>
                <a:gd name="connsiteY30" fmla="*/ 485243 h 1477609"/>
                <a:gd name="connsiteX31" fmla="*/ 1420149 w 1726861"/>
                <a:gd name="connsiteY31" fmla="*/ 628512 h 1477609"/>
                <a:gd name="connsiteX32" fmla="*/ 1705216 w 1726861"/>
                <a:gd name="connsiteY32" fmla="*/ 784795 h 1477609"/>
                <a:gd name="connsiteX33" fmla="*/ 1714873 w 1726861"/>
                <a:gd name="connsiteY33" fmla="*/ 742628 h 1477609"/>
                <a:gd name="connsiteX0" fmla="*/ 1714873 w 1726861"/>
                <a:gd name="connsiteY0" fmla="*/ 742628 h 1453220"/>
                <a:gd name="connsiteX1" fmla="*/ 1454759 w 1726861"/>
                <a:gd name="connsiteY1" fmla="*/ 610223 h 1453220"/>
                <a:gd name="connsiteX2" fmla="*/ 1301965 w 1726861"/>
                <a:gd name="connsiteY2" fmla="*/ 441108 h 1453220"/>
                <a:gd name="connsiteX3" fmla="*/ 1200995 w 1726861"/>
                <a:gd name="connsiteY3" fmla="*/ 372334 h 1453220"/>
                <a:gd name="connsiteX4" fmla="*/ 1080082 w 1726861"/>
                <a:gd name="connsiteY4" fmla="*/ 153180 h 1453220"/>
                <a:gd name="connsiteX5" fmla="*/ 868486 w 1726861"/>
                <a:gd name="connsiteY5" fmla="*/ 9597 h 1453220"/>
                <a:gd name="connsiteX6" fmla="*/ 485938 w 1726861"/>
                <a:gd name="connsiteY6" fmla="*/ 21536 h 1453220"/>
                <a:gd name="connsiteX7" fmla="*/ 179589 w 1726861"/>
                <a:gd name="connsiteY7" fmla="*/ 88342 h 1453220"/>
                <a:gd name="connsiteX8" fmla="*/ 36662 w 1726861"/>
                <a:gd name="connsiteY8" fmla="*/ 252471 h 1453220"/>
                <a:gd name="connsiteX9" fmla="*/ 635 w 1726861"/>
                <a:gd name="connsiteY9" fmla="*/ 482383 h 1453220"/>
                <a:gd name="connsiteX10" fmla="*/ 58888 w 1726861"/>
                <a:gd name="connsiteY10" fmla="*/ 662046 h 1453220"/>
                <a:gd name="connsiteX11" fmla="*/ 230075 w 1726861"/>
                <a:gd name="connsiteY11" fmla="*/ 874272 h 1453220"/>
                <a:gd name="connsiteX12" fmla="*/ 603990 w 1726861"/>
                <a:gd name="connsiteY12" fmla="*/ 1165821 h 1453220"/>
                <a:gd name="connsiteX13" fmla="*/ 925006 w 1726861"/>
                <a:gd name="connsiteY13" fmla="*/ 1300326 h 1453220"/>
                <a:gd name="connsiteX14" fmla="*/ 1153685 w 1726861"/>
                <a:gd name="connsiteY14" fmla="*/ 1378625 h 1453220"/>
                <a:gd name="connsiteX15" fmla="*/ 1455205 w 1726861"/>
                <a:gd name="connsiteY15" fmla="*/ 1408092 h 1453220"/>
                <a:gd name="connsiteX16" fmla="*/ 1654416 w 1726861"/>
                <a:gd name="connsiteY16" fmla="*/ 1452988 h 1453220"/>
                <a:gd name="connsiteX17" fmla="*/ 1520804 w 1726861"/>
                <a:gd name="connsiteY17" fmla="*/ 1387389 h 1453220"/>
                <a:gd name="connsiteX18" fmla="*/ 1250588 w 1726861"/>
                <a:gd name="connsiteY18" fmla="*/ 1345983 h 1453220"/>
                <a:gd name="connsiteX19" fmla="*/ 1042297 w 1726861"/>
                <a:gd name="connsiteY19" fmla="*/ 1286734 h 1453220"/>
                <a:gd name="connsiteX20" fmla="*/ 723826 w 1726861"/>
                <a:gd name="connsiteY20" fmla="*/ 1180175 h 1453220"/>
                <a:gd name="connsiteX21" fmla="*/ 369722 w 1726861"/>
                <a:gd name="connsiteY21" fmla="*/ 946668 h 1453220"/>
                <a:gd name="connsiteX22" fmla="*/ 144533 w 1726861"/>
                <a:gd name="connsiteY22" fmla="*/ 668580 h 1453220"/>
                <a:gd name="connsiteX23" fmla="*/ 74998 w 1726861"/>
                <a:gd name="connsiteY23" fmla="*/ 402562 h 1453220"/>
                <a:gd name="connsiteX24" fmla="*/ 199847 w 1726861"/>
                <a:gd name="connsiteY24" fmla="*/ 167087 h 1453220"/>
                <a:gd name="connsiteX25" fmla="*/ 430178 w 1726861"/>
                <a:gd name="connsiteY25" fmla="*/ 77610 h 1453220"/>
                <a:gd name="connsiteX26" fmla="*/ 792916 w 1726861"/>
                <a:gd name="connsiteY26" fmla="*/ 77610 h 1453220"/>
                <a:gd name="connsiteX27" fmla="*/ 974284 w 1726861"/>
                <a:gd name="connsiteY27" fmla="*/ 131270 h 1453220"/>
                <a:gd name="connsiteX28" fmla="*/ 1155653 w 1726861"/>
                <a:gd name="connsiteY28" fmla="*/ 379891 h 1453220"/>
                <a:gd name="connsiteX29" fmla="*/ 1276880 w 1726861"/>
                <a:gd name="connsiteY29" fmla="*/ 485243 h 1453220"/>
                <a:gd name="connsiteX30" fmla="*/ 1420149 w 1726861"/>
                <a:gd name="connsiteY30" fmla="*/ 628512 h 1453220"/>
                <a:gd name="connsiteX31" fmla="*/ 1705216 w 1726861"/>
                <a:gd name="connsiteY31" fmla="*/ 784795 h 1453220"/>
                <a:gd name="connsiteX32" fmla="*/ 1714873 w 1726861"/>
                <a:gd name="connsiteY32" fmla="*/ 742628 h 1453220"/>
                <a:gd name="connsiteX0" fmla="*/ 1714873 w 1726861"/>
                <a:gd name="connsiteY0" fmla="*/ 742628 h 1434332"/>
                <a:gd name="connsiteX1" fmla="*/ 1454759 w 1726861"/>
                <a:gd name="connsiteY1" fmla="*/ 610223 h 1434332"/>
                <a:gd name="connsiteX2" fmla="*/ 1301965 w 1726861"/>
                <a:gd name="connsiteY2" fmla="*/ 441108 h 1434332"/>
                <a:gd name="connsiteX3" fmla="*/ 1200995 w 1726861"/>
                <a:gd name="connsiteY3" fmla="*/ 372334 h 1434332"/>
                <a:gd name="connsiteX4" fmla="*/ 1080082 w 1726861"/>
                <a:gd name="connsiteY4" fmla="*/ 153180 h 1434332"/>
                <a:gd name="connsiteX5" fmla="*/ 868486 w 1726861"/>
                <a:gd name="connsiteY5" fmla="*/ 9597 h 1434332"/>
                <a:gd name="connsiteX6" fmla="*/ 485938 w 1726861"/>
                <a:gd name="connsiteY6" fmla="*/ 21536 h 1434332"/>
                <a:gd name="connsiteX7" fmla="*/ 179589 w 1726861"/>
                <a:gd name="connsiteY7" fmla="*/ 88342 h 1434332"/>
                <a:gd name="connsiteX8" fmla="*/ 36662 w 1726861"/>
                <a:gd name="connsiteY8" fmla="*/ 252471 h 1434332"/>
                <a:gd name="connsiteX9" fmla="*/ 635 w 1726861"/>
                <a:gd name="connsiteY9" fmla="*/ 482383 h 1434332"/>
                <a:gd name="connsiteX10" fmla="*/ 58888 w 1726861"/>
                <a:gd name="connsiteY10" fmla="*/ 662046 h 1434332"/>
                <a:gd name="connsiteX11" fmla="*/ 230075 w 1726861"/>
                <a:gd name="connsiteY11" fmla="*/ 874272 h 1434332"/>
                <a:gd name="connsiteX12" fmla="*/ 603990 w 1726861"/>
                <a:gd name="connsiteY12" fmla="*/ 1165821 h 1434332"/>
                <a:gd name="connsiteX13" fmla="*/ 925006 w 1726861"/>
                <a:gd name="connsiteY13" fmla="*/ 1300326 h 1434332"/>
                <a:gd name="connsiteX14" fmla="*/ 1153685 w 1726861"/>
                <a:gd name="connsiteY14" fmla="*/ 1378625 h 1434332"/>
                <a:gd name="connsiteX15" fmla="*/ 1455205 w 1726861"/>
                <a:gd name="connsiteY15" fmla="*/ 1408092 h 1434332"/>
                <a:gd name="connsiteX16" fmla="*/ 1622666 w 1726861"/>
                <a:gd name="connsiteY16" fmla="*/ 1433938 h 1434332"/>
                <a:gd name="connsiteX17" fmla="*/ 1520804 w 1726861"/>
                <a:gd name="connsiteY17" fmla="*/ 1387389 h 1434332"/>
                <a:gd name="connsiteX18" fmla="*/ 1250588 w 1726861"/>
                <a:gd name="connsiteY18" fmla="*/ 1345983 h 1434332"/>
                <a:gd name="connsiteX19" fmla="*/ 1042297 w 1726861"/>
                <a:gd name="connsiteY19" fmla="*/ 1286734 h 1434332"/>
                <a:gd name="connsiteX20" fmla="*/ 723826 w 1726861"/>
                <a:gd name="connsiteY20" fmla="*/ 1180175 h 1434332"/>
                <a:gd name="connsiteX21" fmla="*/ 369722 w 1726861"/>
                <a:gd name="connsiteY21" fmla="*/ 946668 h 1434332"/>
                <a:gd name="connsiteX22" fmla="*/ 144533 w 1726861"/>
                <a:gd name="connsiteY22" fmla="*/ 668580 h 1434332"/>
                <a:gd name="connsiteX23" fmla="*/ 74998 w 1726861"/>
                <a:gd name="connsiteY23" fmla="*/ 402562 h 1434332"/>
                <a:gd name="connsiteX24" fmla="*/ 199847 w 1726861"/>
                <a:gd name="connsiteY24" fmla="*/ 167087 h 1434332"/>
                <a:gd name="connsiteX25" fmla="*/ 430178 w 1726861"/>
                <a:gd name="connsiteY25" fmla="*/ 77610 h 1434332"/>
                <a:gd name="connsiteX26" fmla="*/ 792916 w 1726861"/>
                <a:gd name="connsiteY26" fmla="*/ 77610 h 1434332"/>
                <a:gd name="connsiteX27" fmla="*/ 974284 w 1726861"/>
                <a:gd name="connsiteY27" fmla="*/ 131270 h 1434332"/>
                <a:gd name="connsiteX28" fmla="*/ 1155653 w 1726861"/>
                <a:gd name="connsiteY28" fmla="*/ 379891 h 1434332"/>
                <a:gd name="connsiteX29" fmla="*/ 1276880 w 1726861"/>
                <a:gd name="connsiteY29" fmla="*/ 485243 h 1434332"/>
                <a:gd name="connsiteX30" fmla="*/ 1420149 w 1726861"/>
                <a:gd name="connsiteY30" fmla="*/ 628512 h 1434332"/>
                <a:gd name="connsiteX31" fmla="*/ 1705216 w 1726861"/>
                <a:gd name="connsiteY31" fmla="*/ 784795 h 1434332"/>
                <a:gd name="connsiteX32" fmla="*/ 1714873 w 1726861"/>
                <a:gd name="connsiteY32" fmla="*/ 742628 h 1434332"/>
                <a:gd name="connsiteX0" fmla="*/ 1714873 w 1726861"/>
                <a:gd name="connsiteY0" fmla="*/ 742628 h 1434232"/>
                <a:gd name="connsiteX1" fmla="*/ 1454759 w 1726861"/>
                <a:gd name="connsiteY1" fmla="*/ 610223 h 1434232"/>
                <a:gd name="connsiteX2" fmla="*/ 1301965 w 1726861"/>
                <a:gd name="connsiteY2" fmla="*/ 441108 h 1434232"/>
                <a:gd name="connsiteX3" fmla="*/ 1200995 w 1726861"/>
                <a:gd name="connsiteY3" fmla="*/ 372334 h 1434232"/>
                <a:gd name="connsiteX4" fmla="*/ 1080082 w 1726861"/>
                <a:gd name="connsiteY4" fmla="*/ 153180 h 1434232"/>
                <a:gd name="connsiteX5" fmla="*/ 868486 w 1726861"/>
                <a:gd name="connsiteY5" fmla="*/ 9597 h 1434232"/>
                <a:gd name="connsiteX6" fmla="*/ 485938 w 1726861"/>
                <a:gd name="connsiteY6" fmla="*/ 21536 h 1434232"/>
                <a:gd name="connsiteX7" fmla="*/ 179589 w 1726861"/>
                <a:gd name="connsiteY7" fmla="*/ 88342 h 1434232"/>
                <a:gd name="connsiteX8" fmla="*/ 36662 w 1726861"/>
                <a:gd name="connsiteY8" fmla="*/ 252471 h 1434232"/>
                <a:gd name="connsiteX9" fmla="*/ 635 w 1726861"/>
                <a:gd name="connsiteY9" fmla="*/ 482383 h 1434232"/>
                <a:gd name="connsiteX10" fmla="*/ 58888 w 1726861"/>
                <a:gd name="connsiteY10" fmla="*/ 662046 h 1434232"/>
                <a:gd name="connsiteX11" fmla="*/ 230075 w 1726861"/>
                <a:gd name="connsiteY11" fmla="*/ 874272 h 1434232"/>
                <a:gd name="connsiteX12" fmla="*/ 603990 w 1726861"/>
                <a:gd name="connsiteY12" fmla="*/ 1165821 h 1434232"/>
                <a:gd name="connsiteX13" fmla="*/ 925006 w 1726861"/>
                <a:gd name="connsiteY13" fmla="*/ 1300326 h 1434232"/>
                <a:gd name="connsiteX14" fmla="*/ 1153685 w 1726861"/>
                <a:gd name="connsiteY14" fmla="*/ 1378625 h 1434232"/>
                <a:gd name="connsiteX15" fmla="*/ 1455205 w 1726861"/>
                <a:gd name="connsiteY15" fmla="*/ 1408092 h 1434232"/>
                <a:gd name="connsiteX16" fmla="*/ 1622666 w 1726861"/>
                <a:gd name="connsiteY16" fmla="*/ 1433938 h 1434232"/>
                <a:gd name="connsiteX17" fmla="*/ 1492229 w 1726861"/>
                <a:gd name="connsiteY17" fmla="*/ 1390564 h 1434232"/>
                <a:gd name="connsiteX18" fmla="*/ 1250588 w 1726861"/>
                <a:gd name="connsiteY18" fmla="*/ 1345983 h 1434232"/>
                <a:gd name="connsiteX19" fmla="*/ 1042297 w 1726861"/>
                <a:gd name="connsiteY19" fmla="*/ 1286734 h 1434232"/>
                <a:gd name="connsiteX20" fmla="*/ 723826 w 1726861"/>
                <a:gd name="connsiteY20" fmla="*/ 1180175 h 1434232"/>
                <a:gd name="connsiteX21" fmla="*/ 369722 w 1726861"/>
                <a:gd name="connsiteY21" fmla="*/ 946668 h 1434232"/>
                <a:gd name="connsiteX22" fmla="*/ 144533 w 1726861"/>
                <a:gd name="connsiteY22" fmla="*/ 668580 h 1434232"/>
                <a:gd name="connsiteX23" fmla="*/ 74998 w 1726861"/>
                <a:gd name="connsiteY23" fmla="*/ 402562 h 1434232"/>
                <a:gd name="connsiteX24" fmla="*/ 199847 w 1726861"/>
                <a:gd name="connsiteY24" fmla="*/ 167087 h 1434232"/>
                <a:gd name="connsiteX25" fmla="*/ 430178 w 1726861"/>
                <a:gd name="connsiteY25" fmla="*/ 77610 h 1434232"/>
                <a:gd name="connsiteX26" fmla="*/ 792916 w 1726861"/>
                <a:gd name="connsiteY26" fmla="*/ 77610 h 1434232"/>
                <a:gd name="connsiteX27" fmla="*/ 974284 w 1726861"/>
                <a:gd name="connsiteY27" fmla="*/ 131270 h 1434232"/>
                <a:gd name="connsiteX28" fmla="*/ 1155653 w 1726861"/>
                <a:gd name="connsiteY28" fmla="*/ 379891 h 1434232"/>
                <a:gd name="connsiteX29" fmla="*/ 1276880 w 1726861"/>
                <a:gd name="connsiteY29" fmla="*/ 485243 h 1434232"/>
                <a:gd name="connsiteX30" fmla="*/ 1420149 w 1726861"/>
                <a:gd name="connsiteY30" fmla="*/ 628512 h 1434232"/>
                <a:gd name="connsiteX31" fmla="*/ 1705216 w 1726861"/>
                <a:gd name="connsiteY31" fmla="*/ 784795 h 1434232"/>
                <a:gd name="connsiteX32" fmla="*/ 1714873 w 1726861"/>
                <a:gd name="connsiteY32" fmla="*/ 742628 h 1434232"/>
                <a:gd name="connsiteX0" fmla="*/ 1714873 w 1726861"/>
                <a:gd name="connsiteY0" fmla="*/ 742628 h 1434232"/>
                <a:gd name="connsiteX1" fmla="*/ 1454759 w 1726861"/>
                <a:gd name="connsiteY1" fmla="*/ 610223 h 1434232"/>
                <a:gd name="connsiteX2" fmla="*/ 1301965 w 1726861"/>
                <a:gd name="connsiteY2" fmla="*/ 441108 h 1434232"/>
                <a:gd name="connsiteX3" fmla="*/ 1200995 w 1726861"/>
                <a:gd name="connsiteY3" fmla="*/ 372334 h 1434232"/>
                <a:gd name="connsiteX4" fmla="*/ 1080082 w 1726861"/>
                <a:gd name="connsiteY4" fmla="*/ 153180 h 1434232"/>
                <a:gd name="connsiteX5" fmla="*/ 868486 w 1726861"/>
                <a:gd name="connsiteY5" fmla="*/ 9597 h 1434232"/>
                <a:gd name="connsiteX6" fmla="*/ 485938 w 1726861"/>
                <a:gd name="connsiteY6" fmla="*/ 21536 h 1434232"/>
                <a:gd name="connsiteX7" fmla="*/ 179589 w 1726861"/>
                <a:gd name="connsiteY7" fmla="*/ 88342 h 1434232"/>
                <a:gd name="connsiteX8" fmla="*/ 36662 w 1726861"/>
                <a:gd name="connsiteY8" fmla="*/ 252471 h 1434232"/>
                <a:gd name="connsiteX9" fmla="*/ 635 w 1726861"/>
                <a:gd name="connsiteY9" fmla="*/ 482383 h 1434232"/>
                <a:gd name="connsiteX10" fmla="*/ 58888 w 1726861"/>
                <a:gd name="connsiteY10" fmla="*/ 662046 h 1434232"/>
                <a:gd name="connsiteX11" fmla="*/ 230075 w 1726861"/>
                <a:gd name="connsiteY11" fmla="*/ 874272 h 1434232"/>
                <a:gd name="connsiteX12" fmla="*/ 591290 w 1726861"/>
                <a:gd name="connsiteY12" fmla="*/ 1168996 h 1434232"/>
                <a:gd name="connsiteX13" fmla="*/ 925006 w 1726861"/>
                <a:gd name="connsiteY13" fmla="*/ 1300326 h 1434232"/>
                <a:gd name="connsiteX14" fmla="*/ 1153685 w 1726861"/>
                <a:gd name="connsiteY14" fmla="*/ 1378625 h 1434232"/>
                <a:gd name="connsiteX15" fmla="*/ 1455205 w 1726861"/>
                <a:gd name="connsiteY15" fmla="*/ 1408092 h 1434232"/>
                <a:gd name="connsiteX16" fmla="*/ 1622666 w 1726861"/>
                <a:gd name="connsiteY16" fmla="*/ 1433938 h 1434232"/>
                <a:gd name="connsiteX17" fmla="*/ 1492229 w 1726861"/>
                <a:gd name="connsiteY17" fmla="*/ 1390564 h 1434232"/>
                <a:gd name="connsiteX18" fmla="*/ 1250588 w 1726861"/>
                <a:gd name="connsiteY18" fmla="*/ 1345983 h 1434232"/>
                <a:gd name="connsiteX19" fmla="*/ 1042297 w 1726861"/>
                <a:gd name="connsiteY19" fmla="*/ 1286734 h 1434232"/>
                <a:gd name="connsiteX20" fmla="*/ 723826 w 1726861"/>
                <a:gd name="connsiteY20" fmla="*/ 1180175 h 1434232"/>
                <a:gd name="connsiteX21" fmla="*/ 369722 w 1726861"/>
                <a:gd name="connsiteY21" fmla="*/ 946668 h 1434232"/>
                <a:gd name="connsiteX22" fmla="*/ 144533 w 1726861"/>
                <a:gd name="connsiteY22" fmla="*/ 668580 h 1434232"/>
                <a:gd name="connsiteX23" fmla="*/ 74998 w 1726861"/>
                <a:gd name="connsiteY23" fmla="*/ 402562 h 1434232"/>
                <a:gd name="connsiteX24" fmla="*/ 199847 w 1726861"/>
                <a:gd name="connsiteY24" fmla="*/ 167087 h 1434232"/>
                <a:gd name="connsiteX25" fmla="*/ 430178 w 1726861"/>
                <a:gd name="connsiteY25" fmla="*/ 77610 h 1434232"/>
                <a:gd name="connsiteX26" fmla="*/ 792916 w 1726861"/>
                <a:gd name="connsiteY26" fmla="*/ 77610 h 1434232"/>
                <a:gd name="connsiteX27" fmla="*/ 974284 w 1726861"/>
                <a:gd name="connsiteY27" fmla="*/ 131270 h 1434232"/>
                <a:gd name="connsiteX28" fmla="*/ 1155653 w 1726861"/>
                <a:gd name="connsiteY28" fmla="*/ 379891 h 1434232"/>
                <a:gd name="connsiteX29" fmla="*/ 1276880 w 1726861"/>
                <a:gd name="connsiteY29" fmla="*/ 485243 h 1434232"/>
                <a:gd name="connsiteX30" fmla="*/ 1420149 w 1726861"/>
                <a:gd name="connsiteY30" fmla="*/ 628512 h 1434232"/>
                <a:gd name="connsiteX31" fmla="*/ 1705216 w 1726861"/>
                <a:gd name="connsiteY31" fmla="*/ 784795 h 1434232"/>
                <a:gd name="connsiteX32" fmla="*/ 1714873 w 1726861"/>
                <a:gd name="connsiteY32" fmla="*/ 742628 h 1434232"/>
                <a:gd name="connsiteX0" fmla="*/ 1714873 w 1726861"/>
                <a:gd name="connsiteY0" fmla="*/ 742628 h 1434232"/>
                <a:gd name="connsiteX1" fmla="*/ 1454759 w 1726861"/>
                <a:gd name="connsiteY1" fmla="*/ 610223 h 1434232"/>
                <a:gd name="connsiteX2" fmla="*/ 1301965 w 1726861"/>
                <a:gd name="connsiteY2" fmla="*/ 441108 h 1434232"/>
                <a:gd name="connsiteX3" fmla="*/ 1200995 w 1726861"/>
                <a:gd name="connsiteY3" fmla="*/ 372334 h 1434232"/>
                <a:gd name="connsiteX4" fmla="*/ 1080082 w 1726861"/>
                <a:gd name="connsiteY4" fmla="*/ 153180 h 1434232"/>
                <a:gd name="connsiteX5" fmla="*/ 868486 w 1726861"/>
                <a:gd name="connsiteY5" fmla="*/ 9597 h 1434232"/>
                <a:gd name="connsiteX6" fmla="*/ 485938 w 1726861"/>
                <a:gd name="connsiteY6" fmla="*/ 21536 h 1434232"/>
                <a:gd name="connsiteX7" fmla="*/ 179589 w 1726861"/>
                <a:gd name="connsiteY7" fmla="*/ 88342 h 1434232"/>
                <a:gd name="connsiteX8" fmla="*/ 36662 w 1726861"/>
                <a:gd name="connsiteY8" fmla="*/ 252471 h 1434232"/>
                <a:gd name="connsiteX9" fmla="*/ 635 w 1726861"/>
                <a:gd name="connsiteY9" fmla="*/ 482383 h 1434232"/>
                <a:gd name="connsiteX10" fmla="*/ 58888 w 1726861"/>
                <a:gd name="connsiteY10" fmla="*/ 662046 h 1434232"/>
                <a:gd name="connsiteX11" fmla="*/ 230075 w 1726861"/>
                <a:gd name="connsiteY11" fmla="*/ 874272 h 1434232"/>
                <a:gd name="connsiteX12" fmla="*/ 591290 w 1726861"/>
                <a:gd name="connsiteY12" fmla="*/ 1168996 h 1434232"/>
                <a:gd name="connsiteX13" fmla="*/ 905956 w 1726861"/>
                <a:gd name="connsiteY13" fmla="*/ 1303501 h 1434232"/>
                <a:gd name="connsiteX14" fmla="*/ 1153685 w 1726861"/>
                <a:gd name="connsiteY14" fmla="*/ 1378625 h 1434232"/>
                <a:gd name="connsiteX15" fmla="*/ 1455205 w 1726861"/>
                <a:gd name="connsiteY15" fmla="*/ 1408092 h 1434232"/>
                <a:gd name="connsiteX16" fmla="*/ 1622666 w 1726861"/>
                <a:gd name="connsiteY16" fmla="*/ 1433938 h 1434232"/>
                <a:gd name="connsiteX17" fmla="*/ 1492229 w 1726861"/>
                <a:gd name="connsiteY17" fmla="*/ 1390564 h 1434232"/>
                <a:gd name="connsiteX18" fmla="*/ 1250588 w 1726861"/>
                <a:gd name="connsiteY18" fmla="*/ 1345983 h 1434232"/>
                <a:gd name="connsiteX19" fmla="*/ 1042297 w 1726861"/>
                <a:gd name="connsiteY19" fmla="*/ 1286734 h 1434232"/>
                <a:gd name="connsiteX20" fmla="*/ 723826 w 1726861"/>
                <a:gd name="connsiteY20" fmla="*/ 1180175 h 1434232"/>
                <a:gd name="connsiteX21" fmla="*/ 369722 w 1726861"/>
                <a:gd name="connsiteY21" fmla="*/ 946668 h 1434232"/>
                <a:gd name="connsiteX22" fmla="*/ 144533 w 1726861"/>
                <a:gd name="connsiteY22" fmla="*/ 668580 h 1434232"/>
                <a:gd name="connsiteX23" fmla="*/ 74998 w 1726861"/>
                <a:gd name="connsiteY23" fmla="*/ 402562 h 1434232"/>
                <a:gd name="connsiteX24" fmla="*/ 199847 w 1726861"/>
                <a:gd name="connsiteY24" fmla="*/ 167087 h 1434232"/>
                <a:gd name="connsiteX25" fmla="*/ 430178 w 1726861"/>
                <a:gd name="connsiteY25" fmla="*/ 77610 h 1434232"/>
                <a:gd name="connsiteX26" fmla="*/ 792916 w 1726861"/>
                <a:gd name="connsiteY26" fmla="*/ 77610 h 1434232"/>
                <a:gd name="connsiteX27" fmla="*/ 974284 w 1726861"/>
                <a:gd name="connsiteY27" fmla="*/ 131270 h 1434232"/>
                <a:gd name="connsiteX28" fmla="*/ 1155653 w 1726861"/>
                <a:gd name="connsiteY28" fmla="*/ 379891 h 1434232"/>
                <a:gd name="connsiteX29" fmla="*/ 1276880 w 1726861"/>
                <a:gd name="connsiteY29" fmla="*/ 485243 h 1434232"/>
                <a:gd name="connsiteX30" fmla="*/ 1420149 w 1726861"/>
                <a:gd name="connsiteY30" fmla="*/ 628512 h 1434232"/>
                <a:gd name="connsiteX31" fmla="*/ 1705216 w 1726861"/>
                <a:gd name="connsiteY31" fmla="*/ 784795 h 1434232"/>
                <a:gd name="connsiteX32" fmla="*/ 1714873 w 1726861"/>
                <a:gd name="connsiteY32" fmla="*/ 742628 h 1434232"/>
                <a:gd name="connsiteX0" fmla="*/ 1714873 w 1721016"/>
                <a:gd name="connsiteY0" fmla="*/ 742628 h 1434232"/>
                <a:gd name="connsiteX1" fmla="*/ 1454759 w 1721016"/>
                <a:gd name="connsiteY1" fmla="*/ 610223 h 1434232"/>
                <a:gd name="connsiteX2" fmla="*/ 1301965 w 1721016"/>
                <a:gd name="connsiteY2" fmla="*/ 441108 h 1434232"/>
                <a:gd name="connsiteX3" fmla="*/ 1200995 w 1721016"/>
                <a:gd name="connsiteY3" fmla="*/ 372334 h 1434232"/>
                <a:gd name="connsiteX4" fmla="*/ 1080082 w 1721016"/>
                <a:gd name="connsiteY4" fmla="*/ 153180 h 1434232"/>
                <a:gd name="connsiteX5" fmla="*/ 868486 w 1721016"/>
                <a:gd name="connsiteY5" fmla="*/ 9597 h 1434232"/>
                <a:gd name="connsiteX6" fmla="*/ 485938 w 1721016"/>
                <a:gd name="connsiteY6" fmla="*/ 21536 h 1434232"/>
                <a:gd name="connsiteX7" fmla="*/ 179589 w 1721016"/>
                <a:gd name="connsiteY7" fmla="*/ 88342 h 1434232"/>
                <a:gd name="connsiteX8" fmla="*/ 36662 w 1721016"/>
                <a:gd name="connsiteY8" fmla="*/ 252471 h 1434232"/>
                <a:gd name="connsiteX9" fmla="*/ 635 w 1721016"/>
                <a:gd name="connsiteY9" fmla="*/ 482383 h 1434232"/>
                <a:gd name="connsiteX10" fmla="*/ 58888 w 1721016"/>
                <a:gd name="connsiteY10" fmla="*/ 662046 h 1434232"/>
                <a:gd name="connsiteX11" fmla="*/ 230075 w 1721016"/>
                <a:gd name="connsiteY11" fmla="*/ 874272 h 1434232"/>
                <a:gd name="connsiteX12" fmla="*/ 591290 w 1721016"/>
                <a:gd name="connsiteY12" fmla="*/ 1168996 h 1434232"/>
                <a:gd name="connsiteX13" fmla="*/ 905956 w 1721016"/>
                <a:gd name="connsiteY13" fmla="*/ 1303501 h 1434232"/>
                <a:gd name="connsiteX14" fmla="*/ 1153685 w 1721016"/>
                <a:gd name="connsiteY14" fmla="*/ 1378625 h 1434232"/>
                <a:gd name="connsiteX15" fmla="*/ 1455205 w 1721016"/>
                <a:gd name="connsiteY15" fmla="*/ 1408092 h 1434232"/>
                <a:gd name="connsiteX16" fmla="*/ 1622666 w 1721016"/>
                <a:gd name="connsiteY16" fmla="*/ 1433938 h 1434232"/>
                <a:gd name="connsiteX17" fmla="*/ 1492229 w 1721016"/>
                <a:gd name="connsiteY17" fmla="*/ 1390564 h 1434232"/>
                <a:gd name="connsiteX18" fmla="*/ 1250588 w 1721016"/>
                <a:gd name="connsiteY18" fmla="*/ 1345983 h 1434232"/>
                <a:gd name="connsiteX19" fmla="*/ 1042297 w 1721016"/>
                <a:gd name="connsiteY19" fmla="*/ 1286734 h 1434232"/>
                <a:gd name="connsiteX20" fmla="*/ 723826 w 1721016"/>
                <a:gd name="connsiteY20" fmla="*/ 1180175 h 1434232"/>
                <a:gd name="connsiteX21" fmla="*/ 369722 w 1721016"/>
                <a:gd name="connsiteY21" fmla="*/ 946668 h 1434232"/>
                <a:gd name="connsiteX22" fmla="*/ 144533 w 1721016"/>
                <a:gd name="connsiteY22" fmla="*/ 668580 h 1434232"/>
                <a:gd name="connsiteX23" fmla="*/ 74998 w 1721016"/>
                <a:gd name="connsiteY23" fmla="*/ 402562 h 1434232"/>
                <a:gd name="connsiteX24" fmla="*/ 199847 w 1721016"/>
                <a:gd name="connsiteY24" fmla="*/ 167087 h 1434232"/>
                <a:gd name="connsiteX25" fmla="*/ 430178 w 1721016"/>
                <a:gd name="connsiteY25" fmla="*/ 77610 h 1434232"/>
                <a:gd name="connsiteX26" fmla="*/ 792916 w 1721016"/>
                <a:gd name="connsiteY26" fmla="*/ 77610 h 1434232"/>
                <a:gd name="connsiteX27" fmla="*/ 974284 w 1721016"/>
                <a:gd name="connsiteY27" fmla="*/ 131270 h 1434232"/>
                <a:gd name="connsiteX28" fmla="*/ 1155653 w 1721016"/>
                <a:gd name="connsiteY28" fmla="*/ 379891 h 1434232"/>
                <a:gd name="connsiteX29" fmla="*/ 1276880 w 1721016"/>
                <a:gd name="connsiteY29" fmla="*/ 485243 h 1434232"/>
                <a:gd name="connsiteX30" fmla="*/ 1420149 w 1721016"/>
                <a:gd name="connsiteY30" fmla="*/ 628512 h 1434232"/>
                <a:gd name="connsiteX31" fmla="*/ 1682991 w 1721016"/>
                <a:gd name="connsiteY31" fmla="*/ 787970 h 1434232"/>
                <a:gd name="connsiteX32" fmla="*/ 1714873 w 1721016"/>
                <a:gd name="connsiteY32" fmla="*/ 742628 h 1434232"/>
                <a:gd name="connsiteX0" fmla="*/ 1682991 w 1683133"/>
                <a:gd name="connsiteY0" fmla="*/ 787970 h 1434232"/>
                <a:gd name="connsiteX1" fmla="*/ 1454759 w 1683133"/>
                <a:gd name="connsiteY1" fmla="*/ 610223 h 1434232"/>
                <a:gd name="connsiteX2" fmla="*/ 1301965 w 1683133"/>
                <a:gd name="connsiteY2" fmla="*/ 441108 h 1434232"/>
                <a:gd name="connsiteX3" fmla="*/ 1200995 w 1683133"/>
                <a:gd name="connsiteY3" fmla="*/ 372334 h 1434232"/>
                <a:gd name="connsiteX4" fmla="*/ 1080082 w 1683133"/>
                <a:gd name="connsiteY4" fmla="*/ 153180 h 1434232"/>
                <a:gd name="connsiteX5" fmla="*/ 868486 w 1683133"/>
                <a:gd name="connsiteY5" fmla="*/ 9597 h 1434232"/>
                <a:gd name="connsiteX6" fmla="*/ 485938 w 1683133"/>
                <a:gd name="connsiteY6" fmla="*/ 21536 h 1434232"/>
                <a:gd name="connsiteX7" fmla="*/ 179589 w 1683133"/>
                <a:gd name="connsiteY7" fmla="*/ 88342 h 1434232"/>
                <a:gd name="connsiteX8" fmla="*/ 36662 w 1683133"/>
                <a:gd name="connsiteY8" fmla="*/ 252471 h 1434232"/>
                <a:gd name="connsiteX9" fmla="*/ 635 w 1683133"/>
                <a:gd name="connsiteY9" fmla="*/ 482383 h 1434232"/>
                <a:gd name="connsiteX10" fmla="*/ 58888 w 1683133"/>
                <a:gd name="connsiteY10" fmla="*/ 662046 h 1434232"/>
                <a:gd name="connsiteX11" fmla="*/ 230075 w 1683133"/>
                <a:gd name="connsiteY11" fmla="*/ 874272 h 1434232"/>
                <a:gd name="connsiteX12" fmla="*/ 591290 w 1683133"/>
                <a:gd name="connsiteY12" fmla="*/ 1168996 h 1434232"/>
                <a:gd name="connsiteX13" fmla="*/ 905956 w 1683133"/>
                <a:gd name="connsiteY13" fmla="*/ 1303501 h 1434232"/>
                <a:gd name="connsiteX14" fmla="*/ 1153685 w 1683133"/>
                <a:gd name="connsiteY14" fmla="*/ 1378625 h 1434232"/>
                <a:gd name="connsiteX15" fmla="*/ 1455205 w 1683133"/>
                <a:gd name="connsiteY15" fmla="*/ 1408092 h 1434232"/>
                <a:gd name="connsiteX16" fmla="*/ 1622666 w 1683133"/>
                <a:gd name="connsiteY16" fmla="*/ 1433938 h 1434232"/>
                <a:gd name="connsiteX17" fmla="*/ 1492229 w 1683133"/>
                <a:gd name="connsiteY17" fmla="*/ 1390564 h 1434232"/>
                <a:gd name="connsiteX18" fmla="*/ 1250588 w 1683133"/>
                <a:gd name="connsiteY18" fmla="*/ 1345983 h 1434232"/>
                <a:gd name="connsiteX19" fmla="*/ 1042297 w 1683133"/>
                <a:gd name="connsiteY19" fmla="*/ 1286734 h 1434232"/>
                <a:gd name="connsiteX20" fmla="*/ 723826 w 1683133"/>
                <a:gd name="connsiteY20" fmla="*/ 1180175 h 1434232"/>
                <a:gd name="connsiteX21" fmla="*/ 369722 w 1683133"/>
                <a:gd name="connsiteY21" fmla="*/ 946668 h 1434232"/>
                <a:gd name="connsiteX22" fmla="*/ 144533 w 1683133"/>
                <a:gd name="connsiteY22" fmla="*/ 668580 h 1434232"/>
                <a:gd name="connsiteX23" fmla="*/ 74998 w 1683133"/>
                <a:gd name="connsiteY23" fmla="*/ 402562 h 1434232"/>
                <a:gd name="connsiteX24" fmla="*/ 199847 w 1683133"/>
                <a:gd name="connsiteY24" fmla="*/ 167087 h 1434232"/>
                <a:gd name="connsiteX25" fmla="*/ 430178 w 1683133"/>
                <a:gd name="connsiteY25" fmla="*/ 77610 h 1434232"/>
                <a:gd name="connsiteX26" fmla="*/ 792916 w 1683133"/>
                <a:gd name="connsiteY26" fmla="*/ 77610 h 1434232"/>
                <a:gd name="connsiteX27" fmla="*/ 974284 w 1683133"/>
                <a:gd name="connsiteY27" fmla="*/ 131270 h 1434232"/>
                <a:gd name="connsiteX28" fmla="*/ 1155653 w 1683133"/>
                <a:gd name="connsiteY28" fmla="*/ 379891 h 1434232"/>
                <a:gd name="connsiteX29" fmla="*/ 1276880 w 1683133"/>
                <a:gd name="connsiteY29" fmla="*/ 485243 h 1434232"/>
                <a:gd name="connsiteX30" fmla="*/ 1420149 w 1683133"/>
                <a:gd name="connsiteY30" fmla="*/ 628512 h 1434232"/>
                <a:gd name="connsiteX31" fmla="*/ 1682991 w 1683133"/>
                <a:gd name="connsiteY31" fmla="*/ 787970 h 1434232"/>
                <a:gd name="connsiteX0" fmla="*/ 1682991 w 1683133"/>
                <a:gd name="connsiteY0" fmla="*/ 787970 h 1424874"/>
                <a:gd name="connsiteX1" fmla="*/ 1454759 w 1683133"/>
                <a:gd name="connsiteY1" fmla="*/ 610223 h 1424874"/>
                <a:gd name="connsiteX2" fmla="*/ 1301965 w 1683133"/>
                <a:gd name="connsiteY2" fmla="*/ 441108 h 1424874"/>
                <a:gd name="connsiteX3" fmla="*/ 1200995 w 1683133"/>
                <a:gd name="connsiteY3" fmla="*/ 372334 h 1424874"/>
                <a:gd name="connsiteX4" fmla="*/ 1080082 w 1683133"/>
                <a:gd name="connsiteY4" fmla="*/ 153180 h 1424874"/>
                <a:gd name="connsiteX5" fmla="*/ 868486 w 1683133"/>
                <a:gd name="connsiteY5" fmla="*/ 9597 h 1424874"/>
                <a:gd name="connsiteX6" fmla="*/ 485938 w 1683133"/>
                <a:gd name="connsiteY6" fmla="*/ 21536 h 1424874"/>
                <a:gd name="connsiteX7" fmla="*/ 179589 w 1683133"/>
                <a:gd name="connsiteY7" fmla="*/ 88342 h 1424874"/>
                <a:gd name="connsiteX8" fmla="*/ 36662 w 1683133"/>
                <a:gd name="connsiteY8" fmla="*/ 252471 h 1424874"/>
                <a:gd name="connsiteX9" fmla="*/ 635 w 1683133"/>
                <a:gd name="connsiteY9" fmla="*/ 482383 h 1424874"/>
                <a:gd name="connsiteX10" fmla="*/ 58888 w 1683133"/>
                <a:gd name="connsiteY10" fmla="*/ 662046 h 1424874"/>
                <a:gd name="connsiteX11" fmla="*/ 230075 w 1683133"/>
                <a:gd name="connsiteY11" fmla="*/ 874272 h 1424874"/>
                <a:gd name="connsiteX12" fmla="*/ 591290 w 1683133"/>
                <a:gd name="connsiteY12" fmla="*/ 1168996 h 1424874"/>
                <a:gd name="connsiteX13" fmla="*/ 905956 w 1683133"/>
                <a:gd name="connsiteY13" fmla="*/ 1303501 h 1424874"/>
                <a:gd name="connsiteX14" fmla="*/ 1153685 w 1683133"/>
                <a:gd name="connsiteY14" fmla="*/ 1378625 h 1424874"/>
                <a:gd name="connsiteX15" fmla="*/ 1455205 w 1683133"/>
                <a:gd name="connsiteY15" fmla="*/ 1408092 h 1424874"/>
                <a:gd name="connsiteX16" fmla="*/ 1606791 w 1683133"/>
                <a:gd name="connsiteY16" fmla="*/ 1424413 h 1424874"/>
                <a:gd name="connsiteX17" fmla="*/ 1492229 w 1683133"/>
                <a:gd name="connsiteY17" fmla="*/ 1390564 h 1424874"/>
                <a:gd name="connsiteX18" fmla="*/ 1250588 w 1683133"/>
                <a:gd name="connsiteY18" fmla="*/ 1345983 h 1424874"/>
                <a:gd name="connsiteX19" fmla="*/ 1042297 w 1683133"/>
                <a:gd name="connsiteY19" fmla="*/ 1286734 h 1424874"/>
                <a:gd name="connsiteX20" fmla="*/ 723826 w 1683133"/>
                <a:gd name="connsiteY20" fmla="*/ 1180175 h 1424874"/>
                <a:gd name="connsiteX21" fmla="*/ 369722 w 1683133"/>
                <a:gd name="connsiteY21" fmla="*/ 946668 h 1424874"/>
                <a:gd name="connsiteX22" fmla="*/ 144533 w 1683133"/>
                <a:gd name="connsiteY22" fmla="*/ 668580 h 1424874"/>
                <a:gd name="connsiteX23" fmla="*/ 74998 w 1683133"/>
                <a:gd name="connsiteY23" fmla="*/ 402562 h 1424874"/>
                <a:gd name="connsiteX24" fmla="*/ 199847 w 1683133"/>
                <a:gd name="connsiteY24" fmla="*/ 167087 h 1424874"/>
                <a:gd name="connsiteX25" fmla="*/ 430178 w 1683133"/>
                <a:gd name="connsiteY25" fmla="*/ 77610 h 1424874"/>
                <a:gd name="connsiteX26" fmla="*/ 792916 w 1683133"/>
                <a:gd name="connsiteY26" fmla="*/ 77610 h 1424874"/>
                <a:gd name="connsiteX27" fmla="*/ 974284 w 1683133"/>
                <a:gd name="connsiteY27" fmla="*/ 131270 h 1424874"/>
                <a:gd name="connsiteX28" fmla="*/ 1155653 w 1683133"/>
                <a:gd name="connsiteY28" fmla="*/ 379891 h 1424874"/>
                <a:gd name="connsiteX29" fmla="*/ 1276880 w 1683133"/>
                <a:gd name="connsiteY29" fmla="*/ 485243 h 1424874"/>
                <a:gd name="connsiteX30" fmla="*/ 1420149 w 1683133"/>
                <a:gd name="connsiteY30" fmla="*/ 628512 h 1424874"/>
                <a:gd name="connsiteX31" fmla="*/ 1682991 w 1683133"/>
                <a:gd name="connsiteY31" fmla="*/ 787970 h 1424874"/>
                <a:gd name="connsiteX0" fmla="*/ 1707470 w 1707612"/>
                <a:gd name="connsiteY0" fmla="*/ 787970 h 1424874"/>
                <a:gd name="connsiteX1" fmla="*/ 1479238 w 1707612"/>
                <a:gd name="connsiteY1" fmla="*/ 610223 h 1424874"/>
                <a:gd name="connsiteX2" fmla="*/ 1326444 w 1707612"/>
                <a:gd name="connsiteY2" fmla="*/ 441108 h 1424874"/>
                <a:gd name="connsiteX3" fmla="*/ 1225474 w 1707612"/>
                <a:gd name="connsiteY3" fmla="*/ 372334 h 1424874"/>
                <a:gd name="connsiteX4" fmla="*/ 1104561 w 1707612"/>
                <a:gd name="connsiteY4" fmla="*/ 153180 h 1424874"/>
                <a:gd name="connsiteX5" fmla="*/ 892965 w 1707612"/>
                <a:gd name="connsiteY5" fmla="*/ 9597 h 1424874"/>
                <a:gd name="connsiteX6" fmla="*/ 510417 w 1707612"/>
                <a:gd name="connsiteY6" fmla="*/ 21536 h 1424874"/>
                <a:gd name="connsiteX7" fmla="*/ 204068 w 1707612"/>
                <a:gd name="connsiteY7" fmla="*/ 88342 h 1424874"/>
                <a:gd name="connsiteX8" fmla="*/ 61141 w 1707612"/>
                <a:gd name="connsiteY8" fmla="*/ 252471 h 1424874"/>
                <a:gd name="connsiteX9" fmla="*/ 305 w 1707612"/>
                <a:gd name="connsiteY9" fmla="*/ 514281 h 1424874"/>
                <a:gd name="connsiteX10" fmla="*/ 83367 w 1707612"/>
                <a:gd name="connsiteY10" fmla="*/ 662046 h 1424874"/>
                <a:gd name="connsiteX11" fmla="*/ 254554 w 1707612"/>
                <a:gd name="connsiteY11" fmla="*/ 874272 h 1424874"/>
                <a:gd name="connsiteX12" fmla="*/ 615769 w 1707612"/>
                <a:gd name="connsiteY12" fmla="*/ 1168996 h 1424874"/>
                <a:gd name="connsiteX13" fmla="*/ 930435 w 1707612"/>
                <a:gd name="connsiteY13" fmla="*/ 1303501 h 1424874"/>
                <a:gd name="connsiteX14" fmla="*/ 1178164 w 1707612"/>
                <a:gd name="connsiteY14" fmla="*/ 1378625 h 1424874"/>
                <a:gd name="connsiteX15" fmla="*/ 1479684 w 1707612"/>
                <a:gd name="connsiteY15" fmla="*/ 1408092 h 1424874"/>
                <a:gd name="connsiteX16" fmla="*/ 1631270 w 1707612"/>
                <a:gd name="connsiteY16" fmla="*/ 1424413 h 1424874"/>
                <a:gd name="connsiteX17" fmla="*/ 1516708 w 1707612"/>
                <a:gd name="connsiteY17" fmla="*/ 1390564 h 1424874"/>
                <a:gd name="connsiteX18" fmla="*/ 1275067 w 1707612"/>
                <a:gd name="connsiteY18" fmla="*/ 1345983 h 1424874"/>
                <a:gd name="connsiteX19" fmla="*/ 1066776 w 1707612"/>
                <a:gd name="connsiteY19" fmla="*/ 1286734 h 1424874"/>
                <a:gd name="connsiteX20" fmla="*/ 748305 w 1707612"/>
                <a:gd name="connsiteY20" fmla="*/ 1180175 h 1424874"/>
                <a:gd name="connsiteX21" fmla="*/ 394201 w 1707612"/>
                <a:gd name="connsiteY21" fmla="*/ 946668 h 1424874"/>
                <a:gd name="connsiteX22" fmla="*/ 169012 w 1707612"/>
                <a:gd name="connsiteY22" fmla="*/ 668580 h 1424874"/>
                <a:gd name="connsiteX23" fmla="*/ 99477 w 1707612"/>
                <a:gd name="connsiteY23" fmla="*/ 402562 h 1424874"/>
                <a:gd name="connsiteX24" fmla="*/ 224326 w 1707612"/>
                <a:gd name="connsiteY24" fmla="*/ 167087 h 1424874"/>
                <a:gd name="connsiteX25" fmla="*/ 454657 w 1707612"/>
                <a:gd name="connsiteY25" fmla="*/ 77610 h 1424874"/>
                <a:gd name="connsiteX26" fmla="*/ 817395 w 1707612"/>
                <a:gd name="connsiteY26" fmla="*/ 77610 h 1424874"/>
                <a:gd name="connsiteX27" fmla="*/ 998763 w 1707612"/>
                <a:gd name="connsiteY27" fmla="*/ 131270 h 1424874"/>
                <a:gd name="connsiteX28" fmla="*/ 1180132 w 1707612"/>
                <a:gd name="connsiteY28" fmla="*/ 379891 h 1424874"/>
                <a:gd name="connsiteX29" fmla="*/ 1301359 w 1707612"/>
                <a:gd name="connsiteY29" fmla="*/ 485243 h 1424874"/>
                <a:gd name="connsiteX30" fmla="*/ 1444628 w 1707612"/>
                <a:gd name="connsiteY30" fmla="*/ 628512 h 1424874"/>
                <a:gd name="connsiteX31" fmla="*/ 1707470 w 1707612"/>
                <a:gd name="connsiteY31" fmla="*/ 787970 h 1424874"/>
                <a:gd name="connsiteX0" fmla="*/ 1708317 w 1708459"/>
                <a:gd name="connsiteY0" fmla="*/ 787970 h 1424874"/>
                <a:gd name="connsiteX1" fmla="*/ 1480085 w 1708459"/>
                <a:gd name="connsiteY1" fmla="*/ 610223 h 1424874"/>
                <a:gd name="connsiteX2" fmla="*/ 1327291 w 1708459"/>
                <a:gd name="connsiteY2" fmla="*/ 441108 h 1424874"/>
                <a:gd name="connsiteX3" fmla="*/ 1226321 w 1708459"/>
                <a:gd name="connsiteY3" fmla="*/ 372334 h 1424874"/>
                <a:gd name="connsiteX4" fmla="*/ 1105408 w 1708459"/>
                <a:gd name="connsiteY4" fmla="*/ 153180 h 1424874"/>
                <a:gd name="connsiteX5" fmla="*/ 893812 w 1708459"/>
                <a:gd name="connsiteY5" fmla="*/ 9597 h 1424874"/>
                <a:gd name="connsiteX6" fmla="*/ 511264 w 1708459"/>
                <a:gd name="connsiteY6" fmla="*/ 21536 h 1424874"/>
                <a:gd name="connsiteX7" fmla="*/ 204915 w 1708459"/>
                <a:gd name="connsiteY7" fmla="*/ 88342 h 1424874"/>
                <a:gd name="connsiteX8" fmla="*/ 61988 w 1708459"/>
                <a:gd name="connsiteY8" fmla="*/ 252471 h 1424874"/>
                <a:gd name="connsiteX9" fmla="*/ 1152 w 1708459"/>
                <a:gd name="connsiteY9" fmla="*/ 514281 h 1424874"/>
                <a:gd name="connsiteX10" fmla="*/ 41684 w 1708459"/>
                <a:gd name="connsiteY10" fmla="*/ 743563 h 1424874"/>
                <a:gd name="connsiteX11" fmla="*/ 255401 w 1708459"/>
                <a:gd name="connsiteY11" fmla="*/ 874272 h 1424874"/>
                <a:gd name="connsiteX12" fmla="*/ 616616 w 1708459"/>
                <a:gd name="connsiteY12" fmla="*/ 1168996 h 1424874"/>
                <a:gd name="connsiteX13" fmla="*/ 931282 w 1708459"/>
                <a:gd name="connsiteY13" fmla="*/ 1303501 h 1424874"/>
                <a:gd name="connsiteX14" fmla="*/ 1179011 w 1708459"/>
                <a:gd name="connsiteY14" fmla="*/ 1378625 h 1424874"/>
                <a:gd name="connsiteX15" fmla="*/ 1480531 w 1708459"/>
                <a:gd name="connsiteY15" fmla="*/ 1408092 h 1424874"/>
                <a:gd name="connsiteX16" fmla="*/ 1632117 w 1708459"/>
                <a:gd name="connsiteY16" fmla="*/ 1424413 h 1424874"/>
                <a:gd name="connsiteX17" fmla="*/ 1517555 w 1708459"/>
                <a:gd name="connsiteY17" fmla="*/ 1390564 h 1424874"/>
                <a:gd name="connsiteX18" fmla="*/ 1275914 w 1708459"/>
                <a:gd name="connsiteY18" fmla="*/ 1345983 h 1424874"/>
                <a:gd name="connsiteX19" fmla="*/ 1067623 w 1708459"/>
                <a:gd name="connsiteY19" fmla="*/ 1286734 h 1424874"/>
                <a:gd name="connsiteX20" fmla="*/ 749152 w 1708459"/>
                <a:gd name="connsiteY20" fmla="*/ 1180175 h 1424874"/>
                <a:gd name="connsiteX21" fmla="*/ 395048 w 1708459"/>
                <a:gd name="connsiteY21" fmla="*/ 946668 h 1424874"/>
                <a:gd name="connsiteX22" fmla="*/ 169859 w 1708459"/>
                <a:gd name="connsiteY22" fmla="*/ 668580 h 1424874"/>
                <a:gd name="connsiteX23" fmla="*/ 100324 w 1708459"/>
                <a:gd name="connsiteY23" fmla="*/ 402562 h 1424874"/>
                <a:gd name="connsiteX24" fmla="*/ 225173 w 1708459"/>
                <a:gd name="connsiteY24" fmla="*/ 167087 h 1424874"/>
                <a:gd name="connsiteX25" fmla="*/ 455504 w 1708459"/>
                <a:gd name="connsiteY25" fmla="*/ 77610 h 1424874"/>
                <a:gd name="connsiteX26" fmla="*/ 818242 w 1708459"/>
                <a:gd name="connsiteY26" fmla="*/ 77610 h 1424874"/>
                <a:gd name="connsiteX27" fmla="*/ 999610 w 1708459"/>
                <a:gd name="connsiteY27" fmla="*/ 131270 h 1424874"/>
                <a:gd name="connsiteX28" fmla="*/ 1180979 w 1708459"/>
                <a:gd name="connsiteY28" fmla="*/ 379891 h 1424874"/>
                <a:gd name="connsiteX29" fmla="*/ 1302206 w 1708459"/>
                <a:gd name="connsiteY29" fmla="*/ 485243 h 1424874"/>
                <a:gd name="connsiteX30" fmla="*/ 1445475 w 1708459"/>
                <a:gd name="connsiteY30" fmla="*/ 628512 h 1424874"/>
                <a:gd name="connsiteX31" fmla="*/ 1708317 w 1708459"/>
                <a:gd name="connsiteY31" fmla="*/ 787970 h 1424874"/>
                <a:gd name="connsiteX0" fmla="*/ 1707620 w 1707762"/>
                <a:gd name="connsiteY0" fmla="*/ 787970 h 1424874"/>
                <a:gd name="connsiteX1" fmla="*/ 1479388 w 1707762"/>
                <a:gd name="connsiteY1" fmla="*/ 610223 h 1424874"/>
                <a:gd name="connsiteX2" fmla="*/ 1326594 w 1707762"/>
                <a:gd name="connsiteY2" fmla="*/ 441108 h 1424874"/>
                <a:gd name="connsiteX3" fmla="*/ 1225624 w 1707762"/>
                <a:gd name="connsiteY3" fmla="*/ 372334 h 1424874"/>
                <a:gd name="connsiteX4" fmla="*/ 1104711 w 1707762"/>
                <a:gd name="connsiteY4" fmla="*/ 153180 h 1424874"/>
                <a:gd name="connsiteX5" fmla="*/ 893115 w 1707762"/>
                <a:gd name="connsiteY5" fmla="*/ 9597 h 1424874"/>
                <a:gd name="connsiteX6" fmla="*/ 510567 w 1707762"/>
                <a:gd name="connsiteY6" fmla="*/ 21536 h 1424874"/>
                <a:gd name="connsiteX7" fmla="*/ 204218 w 1707762"/>
                <a:gd name="connsiteY7" fmla="*/ 88342 h 1424874"/>
                <a:gd name="connsiteX8" fmla="*/ 61291 w 1707762"/>
                <a:gd name="connsiteY8" fmla="*/ 252471 h 1424874"/>
                <a:gd name="connsiteX9" fmla="*/ 455 w 1707762"/>
                <a:gd name="connsiteY9" fmla="*/ 514281 h 1424874"/>
                <a:gd name="connsiteX10" fmla="*/ 40987 w 1707762"/>
                <a:gd name="connsiteY10" fmla="*/ 743563 h 1424874"/>
                <a:gd name="connsiteX11" fmla="*/ 169644 w 1707762"/>
                <a:gd name="connsiteY11" fmla="*/ 1030216 h 1424874"/>
                <a:gd name="connsiteX12" fmla="*/ 615919 w 1707762"/>
                <a:gd name="connsiteY12" fmla="*/ 1168996 h 1424874"/>
                <a:gd name="connsiteX13" fmla="*/ 930585 w 1707762"/>
                <a:gd name="connsiteY13" fmla="*/ 1303501 h 1424874"/>
                <a:gd name="connsiteX14" fmla="*/ 1178314 w 1707762"/>
                <a:gd name="connsiteY14" fmla="*/ 1378625 h 1424874"/>
                <a:gd name="connsiteX15" fmla="*/ 1479834 w 1707762"/>
                <a:gd name="connsiteY15" fmla="*/ 1408092 h 1424874"/>
                <a:gd name="connsiteX16" fmla="*/ 1631420 w 1707762"/>
                <a:gd name="connsiteY16" fmla="*/ 1424413 h 1424874"/>
                <a:gd name="connsiteX17" fmla="*/ 1516858 w 1707762"/>
                <a:gd name="connsiteY17" fmla="*/ 1390564 h 1424874"/>
                <a:gd name="connsiteX18" fmla="*/ 1275217 w 1707762"/>
                <a:gd name="connsiteY18" fmla="*/ 1345983 h 1424874"/>
                <a:gd name="connsiteX19" fmla="*/ 1066926 w 1707762"/>
                <a:gd name="connsiteY19" fmla="*/ 1286734 h 1424874"/>
                <a:gd name="connsiteX20" fmla="*/ 748455 w 1707762"/>
                <a:gd name="connsiteY20" fmla="*/ 1180175 h 1424874"/>
                <a:gd name="connsiteX21" fmla="*/ 394351 w 1707762"/>
                <a:gd name="connsiteY21" fmla="*/ 946668 h 1424874"/>
                <a:gd name="connsiteX22" fmla="*/ 169162 w 1707762"/>
                <a:gd name="connsiteY22" fmla="*/ 668580 h 1424874"/>
                <a:gd name="connsiteX23" fmla="*/ 99627 w 1707762"/>
                <a:gd name="connsiteY23" fmla="*/ 402562 h 1424874"/>
                <a:gd name="connsiteX24" fmla="*/ 224476 w 1707762"/>
                <a:gd name="connsiteY24" fmla="*/ 167087 h 1424874"/>
                <a:gd name="connsiteX25" fmla="*/ 454807 w 1707762"/>
                <a:gd name="connsiteY25" fmla="*/ 77610 h 1424874"/>
                <a:gd name="connsiteX26" fmla="*/ 817545 w 1707762"/>
                <a:gd name="connsiteY26" fmla="*/ 77610 h 1424874"/>
                <a:gd name="connsiteX27" fmla="*/ 998913 w 1707762"/>
                <a:gd name="connsiteY27" fmla="*/ 131270 h 1424874"/>
                <a:gd name="connsiteX28" fmla="*/ 1180282 w 1707762"/>
                <a:gd name="connsiteY28" fmla="*/ 379891 h 1424874"/>
                <a:gd name="connsiteX29" fmla="*/ 1301509 w 1707762"/>
                <a:gd name="connsiteY29" fmla="*/ 485243 h 1424874"/>
                <a:gd name="connsiteX30" fmla="*/ 1444778 w 1707762"/>
                <a:gd name="connsiteY30" fmla="*/ 628512 h 1424874"/>
                <a:gd name="connsiteX31" fmla="*/ 1707620 w 1707762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618662 w 1710505"/>
                <a:gd name="connsiteY12" fmla="*/ 1168996 h 1424874"/>
                <a:gd name="connsiteX13" fmla="*/ 933328 w 1710505"/>
                <a:gd name="connsiteY13" fmla="*/ 1303501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97094 w 1710505"/>
                <a:gd name="connsiteY21" fmla="*/ 946668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618662 w 1710505"/>
                <a:gd name="connsiteY12" fmla="*/ 1168996 h 1424874"/>
                <a:gd name="connsiteX13" fmla="*/ 933328 w 1710505"/>
                <a:gd name="connsiteY13" fmla="*/ 1303501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97094 w 1710505"/>
                <a:gd name="connsiteY21" fmla="*/ 946668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933328 w 1710505"/>
                <a:gd name="connsiteY13" fmla="*/ 1303501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97094 w 1710505"/>
                <a:gd name="connsiteY21" fmla="*/ 946668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97094 w 1710505"/>
                <a:gd name="connsiteY21" fmla="*/ 946668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97094 w 1710505"/>
                <a:gd name="connsiteY21" fmla="*/ 946668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01401 w 1710505"/>
                <a:gd name="connsiteY21" fmla="*/ 1003375 h 1424874"/>
                <a:gd name="connsiteX22" fmla="*/ 171905 w 1710505"/>
                <a:gd name="connsiteY22" fmla="*/ 668580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51331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01401 w 1710505"/>
                <a:gd name="connsiteY21" fmla="*/ 1003375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751198 w 1710505"/>
                <a:gd name="connsiteY20" fmla="*/ 1180175 h 1424874"/>
                <a:gd name="connsiteX21" fmla="*/ 301401 w 1710505"/>
                <a:gd name="connsiteY21" fmla="*/ 1003375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591710 w 1710505"/>
                <a:gd name="connsiteY20" fmla="*/ 1183719 h 1424874"/>
                <a:gd name="connsiteX21" fmla="*/ 301401 w 1710505"/>
                <a:gd name="connsiteY21" fmla="*/ 1003375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591710 w 1710505"/>
                <a:gd name="connsiteY20" fmla="*/ 1183719 h 1424874"/>
                <a:gd name="connsiteX21" fmla="*/ 280136 w 1710505"/>
                <a:gd name="connsiteY21" fmla="*/ 1006919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524370 w 1710505"/>
                <a:gd name="connsiteY20" fmla="*/ 1173086 h 1424874"/>
                <a:gd name="connsiteX21" fmla="*/ 280136 w 1710505"/>
                <a:gd name="connsiteY21" fmla="*/ 1006919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524370 w 1710505"/>
                <a:gd name="connsiteY20" fmla="*/ 1173086 h 1424874"/>
                <a:gd name="connsiteX21" fmla="*/ 280136 w 1710505"/>
                <a:gd name="connsiteY21" fmla="*/ 1006919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1069669 w 1710505"/>
                <a:gd name="connsiteY19" fmla="*/ 1286734 h 1424874"/>
                <a:gd name="connsiteX20" fmla="*/ 503105 w 1710505"/>
                <a:gd name="connsiteY20" fmla="*/ 1169542 h 1424874"/>
                <a:gd name="connsiteX21" fmla="*/ 280136 w 1710505"/>
                <a:gd name="connsiteY21" fmla="*/ 1006919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0363 w 1710505"/>
                <a:gd name="connsiteY0" fmla="*/ 787970 h 1424874"/>
                <a:gd name="connsiteX1" fmla="*/ 1482131 w 1710505"/>
                <a:gd name="connsiteY1" fmla="*/ 610223 h 1424874"/>
                <a:gd name="connsiteX2" fmla="*/ 1329337 w 1710505"/>
                <a:gd name="connsiteY2" fmla="*/ 441108 h 1424874"/>
                <a:gd name="connsiteX3" fmla="*/ 1228367 w 1710505"/>
                <a:gd name="connsiteY3" fmla="*/ 372334 h 1424874"/>
                <a:gd name="connsiteX4" fmla="*/ 1107454 w 1710505"/>
                <a:gd name="connsiteY4" fmla="*/ 153180 h 1424874"/>
                <a:gd name="connsiteX5" fmla="*/ 895858 w 1710505"/>
                <a:gd name="connsiteY5" fmla="*/ 9597 h 1424874"/>
                <a:gd name="connsiteX6" fmla="*/ 470780 w 1710505"/>
                <a:gd name="connsiteY6" fmla="*/ 21536 h 1424874"/>
                <a:gd name="connsiteX7" fmla="*/ 206961 w 1710505"/>
                <a:gd name="connsiteY7" fmla="*/ 88342 h 1424874"/>
                <a:gd name="connsiteX8" fmla="*/ 64034 w 1710505"/>
                <a:gd name="connsiteY8" fmla="*/ 252471 h 1424874"/>
                <a:gd name="connsiteX9" fmla="*/ 3198 w 1710505"/>
                <a:gd name="connsiteY9" fmla="*/ 514281 h 1424874"/>
                <a:gd name="connsiteX10" fmla="*/ 26009 w 1710505"/>
                <a:gd name="connsiteY10" fmla="*/ 747107 h 1424874"/>
                <a:gd name="connsiteX11" fmla="*/ 172387 w 1710505"/>
                <a:gd name="connsiteY11" fmla="*/ 1030216 h 1424874"/>
                <a:gd name="connsiteX12" fmla="*/ 448541 w 1710505"/>
                <a:gd name="connsiteY12" fmla="*/ 1257600 h 1424874"/>
                <a:gd name="connsiteX13" fmla="*/ 837635 w 1710505"/>
                <a:gd name="connsiteY13" fmla="*/ 1328310 h 1424874"/>
                <a:gd name="connsiteX14" fmla="*/ 1181057 w 1710505"/>
                <a:gd name="connsiteY14" fmla="*/ 1378625 h 1424874"/>
                <a:gd name="connsiteX15" fmla="*/ 1482577 w 1710505"/>
                <a:gd name="connsiteY15" fmla="*/ 1408092 h 1424874"/>
                <a:gd name="connsiteX16" fmla="*/ 1634163 w 1710505"/>
                <a:gd name="connsiteY16" fmla="*/ 1424413 h 1424874"/>
                <a:gd name="connsiteX17" fmla="*/ 1519601 w 1710505"/>
                <a:gd name="connsiteY17" fmla="*/ 1390564 h 1424874"/>
                <a:gd name="connsiteX18" fmla="*/ 1277960 w 1710505"/>
                <a:gd name="connsiteY18" fmla="*/ 1345983 h 1424874"/>
                <a:gd name="connsiteX19" fmla="*/ 828664 w 1710505"/>
                <a:gd name="connsiteY19" fmla="*/ 1240660 h 1424874"/>
                <a:gd name="connsiteX20" fmla="*/ 503105 w 1710505"/>
                <a:gd name="connsiteY20" fmla="*/ 1169542 h 1424874"/>
                <a:gd name="connsiteX21" fmla="*/ 280136 w 1710505"/>
                <a:gd name="connsiteY21" fmla="*/ 1006919 h 1424874"/>
                <a:gd name="connsiteX22" fmla="*/ 111654 w 1710505"/>
                <a:gd name="connsiteY22" fmla="*/ 696934 h 1424874"/>
                <a:gd name="connsiteX23" fmla="*/ 102370 w 1710505"/>
                <a:gd name="connsiteY23" fmla="*/ 402562 h 1424874"/>
                <a:gd name="connsiteX24" fmla="*/ 227219 w 1710505"/>
                <a:gd name="connsiteY24" fmla="*/ 167087 h 1424874"/>
                <a:gd name="connsiteX25" fmla="*/ 457550 w 1710505"/>
                <a:gd name="connsiteY25" fmla="*/ 77610 h 1424874"/>
                <a:gd name="connsiteX26" fmla="*/ 820288 w 1710505"/>
                <a:gd name="connsiteY26" fmla="*/ 77610 h 1424874"/>
                <a:gd name="connsiteX27" fmla="*/ 1001656 w 1710505"/>
                <a:gd name="connsiteY27" fmla="*/ 131270 h 1424874"/>
                <a:gd name="connsiteX28" fmla="*/ 1183025 w 1710505"/>
                <a:gd name="connsiteY28" fmla="*/ 379891 h 1424874"/>
                <a:gd name="connsiteX29" fmla="*/ 1304252 w 1710505"/>
                <a:gd name="connsiteY29" fmla="*/ 485243 h 1424874"/>
                <a:gd name="connsiteX30" fmla="*/ 1447521 w 1710505"/>
                <a:gd name="connsiteY30" fmla="*/ 628512 h 1424874"/>
                <a:gd name="connsiteX31" fmla="*/ 1710363 w 1710505"/>
                <a:gd name="connsiteY31" fmla="*/ 787970 h 1424874"/>
                <a:gd name="connsiteX0" fmla="*/ 1716421 w 1716563"/>
                <a:gd name="connsiteY0" fmla="*/ 787970 h 1424874"/>
                <a:gd name="connsiteX1" fmla="*/ 1488189 w 1716563"/>
                <a:gd name="connsiteY1" fmla="*/ 610223 h 1424874"/>
                <a:gd name="connsiteX2" fmla="*/ 1335395 w 1716563"/>
                <a:gd name="connsiteY2" fmla="*/ 441108 h 1424874"/>
                <a:gd name="connsiteX3" fmla="*/ 1234425 w 1716563"/>
                <a:gd name="connsiteY3" fmla="*/ 372334 h 1424874"/>
                <a:gd name="connsiteX4" fmla="*/ 1113512 w 1716563"/>
                <a:gd name="connsiteY4" fmla="*/ 153180 h 1424874"/>
                <a:gd name="connsiteX5" fmla="*/ 901916 w 1716563"/>
                <a:gd name="connsiteY5" fmla="*/ 9597 h 1424874"/>
                <a:gd name="connsiteX6" fmla="*/ 476838 w 1716563"/>
                <a:gd name="connsiteY6" fmla="*/ 21536 h 1424874"/>
                <a:gd name="connsiteX7" fmla="*/ 213019 w 1716563"/>
                <a:gd name="connsiteY7" fmla="*/ 88342 h 1424874"/>
                <a:gd name="connsiteX8" fmla="*/ 70092 w 1716563"/>
                <a:gd name="connsiteY8" fmla="*/ 252471 h 1424874"/>
                <a:gd name="connsiteX9" fmla="*/ 2167 w 1716563"/>
                <a:gd name="connsiteY9" fmla="*/ 510736 h 1424874"/>
                <a:gd name="connsiteX10" fmla="*/ 32067 w 1716563"/>
                <a:gd name="connsiteY10" fmla="*/ 747107 h 1424874"/>
                <a:gd name="connsiteX11" fmla="*/ 178445 w 1716563"/>
                <a:gd name="connsiteY11" fmla="*/ 1030216 h 1424874"/>
                <a:gd name="connsiteX12" fmla="*/ 454599 w 1716563"/>
                <a:gd name="connsiteY12" fmla="*/ 1257600 h 1424874"/>
                <a:gd name="connsiteX13" fmla="*/ 843693 w 1716563"/>
                <a:gd name="connsiteY13" fmla="*/ 1328310 h 1424874"/>
                <a:gd name="connsiteX14" fmla="*/ 1187115 w 1716563"/>
                <a:gd name="connsiteY14" fmla="*/ 1378625 h 1424874"/>
                <a:gd name="connsiteX15" fmla="*/ 1488635 w 1716563"/>
                <a:gd name="connsiteY15" fmla="*/ 1408092 h 1424874"/>
                <a:gd name="connsiteX16" fmla="*/ 1640221 w 1716563"/>
                <a:gd name="connsiteY16" fmla="*/ 1424413 h 1424874"/>
                <a:gd name="connsiteX17" fmla="*/ 1525659 w 1716563"/>
                <a:gd name="connsiteY17" fmla="*/ 1390564 h 1424874"/>
                <a:gd name="connsiteX18" fmla="*/ 1284018 w 1716563"/>
                <a:gd name="connsiteY18" fmla="*/ 1345983 h 1424874"/>
                <a:gd name="connsiteX19" fmla="*/ 834722 w 1716563"/>
                <a:gd name="connsiteY19" fmla="*/ 1240660 h 1424874"/>
                <a:gd name="connsiteX20" fmla="*/ 509163 w 1716563"/>
                <a:gd name="connsiteY20" fmla="*/ 1169542 h 1424874"/>
                <a:gd name="connsiteX21" fmla="*/ 286194 w 1716563"/>
                <a:gd name="connsiteY21" fmla="*/ 1006919 h 1424874"/>
                <a:gd name="connsiteX22" fmla="*/ 117712 w 1716563"/>
                <a:gd name="connsiteY22" fmla="*/ 696934 h 1424874"/>
                <a:gd name="connsiteX23" fmla="*/ 108428 w 1716563"/>
                <a:gd name="connsiteY23" fmla="*/ 402562 h 1424874"/>
                <a:gd name="connsiteX24" fmla="*/ 233277 w 1716563"/>
                <a:gd name="connsiteY24" fmla="*/ 167087 h 1424874"/>
                <a:gd name="connsiteX25" fmla="*/ 463608 w 1716563"/>
                <a:gd name="connsiteY25" fmla="*/ 77610 h 1424874"/>
                <a:gd name="connsiteX26" fmla="*/ 826346 w 1716563"/>
                <a:gd name="connsiteY26" fmla="*/ 77610 h 1424874"/>
                <a:gd name="connsiteX27" fmla="*/ 1007714 w 1716563"/>
                <a:gd name="connsiteY27" fmla="*/ 131270 h 1424874"/>
                <a:gd name="connsiteX28" fmla="*/ 1189083 w 1716563"/>
                <a:gd name="connsiteY28" fmla="*/ 379891 h 1424874"/>
                <a:gd name="connsiteX29" fmla="*/ 1310310 w 1716563"/>
                <a:gd name="connsiteY29" fmla="*/ 485243 h 1424874"/>
                <a:gd name="connsiteX30" fmla="*/ 1453579 w 1716563"/>
                <a:gd name="connsiteY30" fmla="*/ 628512 h 1424874"/>
                <a:gd name="connsiteX31" fmla="*/ 1716421 w 1716563"/>
                <a:gd name="connsiteY31" fmla="*/ 787970 h 1424874"/>
                <a:gd name="connsiteX0" fmla="*/ 1716421 w 1716563"/>
                <a:gd name="connsiteY0" fmla="*/ 787970 h 1424874"/>
                <a:gd name="connsiteX1" fmla="*/ 1488189 w 1716563"/>
                <a:gd name="connsiteY1" fmla="*/ 610223 h 1424874"/>
                <a:gd name="connsiteX2" fmla="*/ 1335395 w 1716563"/>
                <a:gd name="connsiteY2" fmla="*/ 441108 h 1424874"/>
                <a:gd name="connsiteX3" fmla="*/ 1234425 w 1716563"/>
                <a:gd name="connsiteY3" fmla="*/ 336892 h 1424874"/>
                <a:gd name="connsiteX4" fmla="*/ 1113512 w 1716563"/>
                <a:gd name="connsiteY4" fmla="*/ 153180 h 1424874"/>
                <a:gd name="connsiteX5" fmla="*/ 901916 w 1716563"/>
                <a:gd name="connsiteY5" fmla="*/ 9597 h 1424874"/>
                <a:gd name="connsiteX6" fmla="*/ 476838 w 1716563"/>
                <a:gd name="connsiteY6" fmla="*/ 21536 h 1424874"/>
                <a:gd name="connsiteX7" fmla="*/ 213019 w 1716563"/>
                <a:gd name="connsiteY7" fmla="*/ 88342 h 1424874"/>
                <a:gd name="connsiteX8" fmla="*/ 70092 w 1716563"/>
                <a:gd name="connsiteY8" fmla="*/ 252471 h 1424874"/>
                <a:gd name="connsiteX9" fmla="*/ 2167 w 1716563"/>
                <a:gd name="connsiteY9" fmla="*/ 510736 h 1424874"/>
                <a:gd name="connsiteX10" fmla="*/ 32067 w 1716563"/>
                <a:gd name="connsiteY10" fmla="*/ 747107 h 1424874"/>
                <a:gd name="connsiteX11" fmla="*/ 178445 w 1716563"/>
                <a:gd name="connsiteY11" fmla="*/ 1030216 h 1424874"/>
                <a:gd name="connsiteX12" fmla="*/ 454599 w 1716563"/>
                <a:gd name="connsiteY12" fmla="*/ 1257600 h 1424874"/>
                <a:gd name="connsiteX13" fmla="*/ 843693 w 1716563"/>
                <a:gd name="connsiteY13" fmla="*/ 1328310 h 1424874"/>
                <a:gd name="connsiteX14" fmla="*/ 1187115 w 1716563"/>
                <a:gd name="connsiteY14" fmla="*/ 1378625 h 1424874"/>
                <a:gd name="connsiteX15" fmla="*/ 1488635 w 1716563"/>
                <a:gd name="connsiteY15" fmla="*/ 1408092 h 1424874"/>
                <a:gd name="connsiteX16" fmla="*/ 1640221 w 1716563"/>
                <a:gd name="connsiteY16" fmla="*/ 1424413 h 1424874"/>
                <a:gd name="connsiteX17" fmla="*/ 1525659 w 1716563"/>
                <a:gd name="connsiteY17" fmla="*/ 1390564 h 1424874"/>
                <a:gd name="connsiteX18" fmla="*/ 1284018 w 1716563"/>
                <a:gd name="connsiteY18" fmla="*/ 1345983 h 1424874"/>
                <a:gd name="connsiteX19" fmla="*/ 834722 w 1716563"/>
                <a:gd name="connsiteY19" fmla="*/ 1240660 h 1424874"/>
                <a:gd name="connsiteX20" fmla="*/ 509163 w 1716563"/>
                <a:gd name="connsiteY20" fmla="*/ 1169542 h 1424874"/>
                <a:gd name="connsiteX21" fmla="*/ 286194 w 1716563"/>
                <a:gd name="connsiteY21" fmla="*/ 1006919 h 1424874"/>
                <a:gd name="connsiteX22" fmla="*/ 117712 w 1716563"/>
                <a:gd name="connsiteY22" fmla="*/ 696934 h 1424874"/>
                <a:gd name="connsiteX23" fmla="*/ 108428 w 1716563"/>
                <a:gd name="connsiteY23" fmla="*/ 402562 h 1424874"/>
                <a:gd name="connsiteX24" fmla="*/ 233277 w 1716563"/>
                <a:gd name="connsiteY24" fmla="*/ 167087 h 1424874"/>
                <a:gd name="connsiteX25" fmla="*/ 463608 w 1716563"/>
                <a:gd name="connsiteY25" fmla="*/ 77610 h 1424874"/>
                <a:gd name="connsiteX26" fmla="*/ 826346 w 1716563"/>
                <a:gd name="connsiteY26" fmla="*/ 77610 h 1424874"/>
                <a:gd name="connsiteX27" fmla="*/ 1007714 w 1716563"/>
                <a:gd name="connsiteY27" fmla="*/ 131270 h 1424874"/>
                <a:gd name="connsiteX28" fmla="*/ 1189083 w 1716563"/>
                <a:gd name="connsiteY28" fmla="*/ 379891 h 1424874"/>
                <a:gd name="connsiteX29" fmla="*/ 1310310 w 1716563"/>
                <a:gd name="connsiteY29" fmla="*/ 485243 h 1424874"/>
                <a:gd name="connsiteX30" fmla="*/ 1453579 w 1716563"/>
                <a:gd name="connsiteY30" fmla="*/ 628512 h 1424874"/>
                <a:gd name="connsiteX31" fmla="*/ 1716421 w 1716563"/>
                <a:gd name="connsiteY31" fmla="*/ 787970 h 1424874"/>
                <a:gd name="connsiteX0" fmla="*/ 1716421 w 1716563"/>
                <a:gd name="connsiteY0" fmla="*/ 787970 h 1424874"/>
                <a:gd name="connsiteX1" fmla="*/ 1488189 w 1716563"/>
                <a:gd name="connsiteY1" fmla="*/ 610223 h 1424874"/>
                <a:gd name="connsiteX2" fmla="*/ 1335395 w 1716563"/>
                <a:gd name="connsiteY2" fmla="*/ 441108 h 1424874"/>
                <a:gd name="connsiteX3" fmla="*/ 1234425 w 1716563"/>
                <a:gd name="connsiteY3" fmla="*/ 336892 h 1424874"/>
                <a:gd name="connsiteX4" fmla="*/ 1113512 w 1716563"/>
                <a:gd name="connsiteY4" fmla="*/ 153180 h 1424874"/>
                <a:gd name="connsiteX5" fmla="*/ 901916 w 1716563"/>
                <a:gd name="connsiteY5" fmla="*/ 9597 h 1424874"/>
                <a:gd name="connsiteX6" fmla="*/ 476838 w 1716563"/>
                <a:gd name="connsiteY6" fmla="*/ 21536 h 1424874"/>
                <a:gd name="connsiteX7" fmla="*/ 213019 w 1716563"/>
                <a:gd name="connsiteY7" fmla="*/ 88342 h 1424874"/>
                <a:gd name="connsiteX8" fmla="*/ 70092 w 1716563"/>
                <a:gd name="connsiteY8" fmla="*/ 252471 h 1424874"/>
                <a:gd name="connsiteX9" fmla="*/ 2167 w 1716563"/>
                <a:gd name="connsiteY9" fmla="*/ 510736 h 1424874"/>
                <a:gd name="connsiteX10" fmla="*/ 32067 w 1716563"/>
                <a:gd name="connsiteY10" fmla="*/ 747107 h 1424874"/>
                <a:gd name="connsiteX11" fmla="*/ 178445 w 1716563"/>
                <a:gd name="connsiteY11" fmla="*/ 1030216 h 1424874"/>
                <a:gd name="connsiteX12" fmla="*/ 454599 w 1716563"/>
                <a:gd name="connsiteY12" fmla="*/ 1257600 h 1424874"/>
                <a:gd name="connsiteX13" fmla="*/ 843693 w 1716563"/>
                <a:gd name="connsiteY13" fmla="*/ 1328310 h 1424874"/>
                <a:gd name="connsiteX14" fmla="*/ 1187115 w 1716563"/>
                <a:gd name="connsiteY14" fmla="*/ 1378625 h 1424874"/>
                <a:gd name="connsiteX15" fmla="*/ 1488635 w 1716563"/>
                <a:gd name="connsiteY15" fmla="*/ 1408092 h 1424874"/>
                <a:gd name="connsiteX16" fmla="*/ 1640221 w 1716563"/>
                <a:gd name="connsiteY16" fmla="*/ 1424413 h 1424874"/>
                <a:gd name="connsiteX17" fmla="*/ 1525659 w 1716563"/>
                <a:gd name="connsiteY17" fmla="*/ 1390564 h 1424874"/>
                <a:gd name="connsiteX18" fmla="*/ 1284018 w 1716563"/>
                <a:gd name="connsiteY18" fmla="*/ 1345983 h 1424874"/>
                <a:gd name="connsiteX19" fmla="*/ 834722 w 1716563"/>
                <a:gd name="connsiteY19" fmla="*/ 1240660 h 1424874"/>
                <a:gd name="connsiteX20" fmla="*/ 509163 w 1716563"/>
                <a:gd name="connsiteY20" fmla="*/ 1169542 h 1424874"/>
                <a:gd name="connsiteX21" fmla="*/ 286194 w 1716563"/>
                <a:gd name="connsiteY21" fmla="*/ 1006919 h 1424874"/>
                <a:gd name="connsiteX22" fmla="*/ 117712 w 1716563"/>
                <a:gd name="connsiteY22" fmla="*/ 696934 h 1424874"/>
                <a:gd name="connsiteX23" fmla="*/ 108428 w 1716563"/>
                <a:gd name="connsiteY23" fmla="*/ 402562 h 1424874"/>
                <a:gd name="connsiteX24" fmla="*/ 233277 w 1716563"/>
                <a:gd name="connsiteY24" fmla="*/ 167087 h 1424874"/>
                <a:gd name="connsiteX25" fmla="*/ 463608 w 1716563"/>
                <a:gd name="connsiteY25" fmla="*/ 77610 h 1424874"/>
                <a:gd name="connsiteX26" fmla="*/ 826346 w 1716563"/>
                <a:gd name="connsiteY26" fmla="*/ 77610 h 1424874"/>
                <a:gd name="connsiteX27" fmla="*/ 1007714 w 1716563"/>
                <a:gd name="connsiteY27" fmla="*/ 131270 h 1424874"/>
                <a:gd name="connsiteX28" fmla="*/ 1210348 w 1716563"/>
                <a:gd name="connsiteY28" fmla="*/ 369259 h 1424874"/>
                <a:gd name="connsiteX29" fmla="*/ 1310310 w 1716563"/>
                <a:gd name="connsiteY29" fmla="*/ 485243 h 1424874"/>
                <a:gd name="connsiteX30" fmla="*/ 1453579 w 1716563"/>
                <a:gd name="connsiteY30" fmla="*/ 628512 h 1424874"/>
                <a:gd name="connsiteX31" fmla="*/ 1716421 w 1716563"/>
                <a:gd name="connsiteY31" fmla="*/ 787970 h 1424874"/>
                <a:gd name="connsiteX0" fmla="*/ 1716421 w 1716563"/>
                <a:gd name="connsiteY0" fmla="*/ 787970 h 1424874"/>
                <a:gd name="connsiteX1" fmla="*/ 1488189 w 1716563"/>
                <a:gd name="connsiteY1" fmla="*/ 610223 h 1424874"/>
                <a:gd name="connsiteX2" fmla="*/ 1335395 w 1716563"/>
                <a:gd name="connsiteY2" fmla="*/ 441108 h 1424874"/>
                <a:gd name="connsiteX3" fmla="*/ 1234425 w 1716563"/>
                <a:gd name="connsiteY3" fmla="*/ 336892 h 1424874"/>
                <a:gd name="connsiteX4" fmla="*/ 1113512 w 1716563"/>
                <a:gd name="connsiteY4" fmla="*/ 153180 h 1424874"/>
                <a:gd name="connsiteX5" fmla="*/ 901916 w 1716563"/>
                <a:gd name="connsiteY5" fmla="*/ 9597 h 1424874"/>
                <a:gd name="connsiteX6" fmla="*/ 476838 w 1716563"/>
                <a:gd name="connsiteY6" fmla="*/ 21536 h 1424874"/>
                <a:gd name="connsiteX7" fmla="*/ 213019 w 1716563"/>
                <a:gd name="connsiteY7" fmla="*/ 88342 h 1424874"/>
                <a:gd name="connsiteX8" fmla="*/ 70092 w 1716563"/>
                <a:gd name="connsiteY8" fmla="*/ 252471 h 1424874"/>
                <a:gd name="connsiteX9" fmla="*/ 2167 w 1716563"/>
                <a:gd name="connsiteY9" fmla="*/ 510736 h 1424874"/>
                <a:gd name="connsiteX10" fmla="*/ 32067 w 1716563"/>
                <a:gd name="connsiteY10" fmla="*/ 747107 h 1424874"/>
                <a:gd name="connsiteX11" fmla="*/ 178445 w 1716563"/>
                <a:gd name="connsiteY11" fmla="*/ 1030216 h 1424874"/>
                <a:gd name="connsiteX12" fmla="*/ 454599 w 1716563"/>
                <a:gd name="connsiteY12" fmla="*/ 1257600 h 1424874"/>
                <a:gd name="connsiteX13" fmla="*/ 843693 w 1716563"/>
                <a:gd name="connsiteY13" fmla="*/ 1328310 h 1424874"/>
                <a:gd name="connsiteX14" fmla="*/ 1187115 w 1716563"/>
                <a:gd name="connsiteY14" fmla="*/ 1378625 h 1424874"/>
                <a:gd name="connsiteX15" fmla="*/ 1488635 w 1716563"/>
                <a:gd name="connsiteY15" fmla="*/ 1408092 h 1424874"/>
                <a:gd name="connsiteX16" fmla="*/ 1640221 w 1716563"/>
                <a:gd name="connsiteY16" fmla="*/ 1424413 h 1424874"/>
                <a:gd name="connsiteX17" fmla="*/ 1525659 w 1716563"/>
                <a:gd name="connsiteY17" fmla="*/ 1390564 h 1424874"/>
                <a:gd name="connsiteX18" fmla="*/ 1284018 w 1716563"/>
                <a:gd name="connsiteY18" fmla="*/ 1345983 h 1424874"/>
                <a:gd name="connsiteX19" fmla="*/ 834722 w 1716563"/>
                <a:gd name="connsiteY19" fmla="*/ 1240660 h 1424874"/>
                <a:gd name="connsiteX20" fmla="*/ 509163 w 1716563"/>
                <a:gd name="connsiteY20" fmla="*/ 1169542 h 1424874"/>
                <a:gd name="connsiteX21" fmla="*/ 286194 w 1716563"/>
                <a:gd name="connsiteY21" fmla="*/ 1006919 h 1424874"/>
                <a:gd name="connsiteX22" fmla="*/ 117712 w 1716563"/>
                <a:gd name="connsiteY22" fmla="*/ 696934 h 1424874"/>
                <a:gd name="connsiteX23" fmla="*/ 108428 w 1716563"/>
                <a:gd name="connsiteY23" fmla="*/ 402562 h 1424874"/>
                <a:gd name="connsiteX24" fmla="*/ 233277 w 1716563"/>
                <a:gd name="connsiteY24" fmla="*/ 167087 h 1424874"/>
                <a:gd name="connsiteX25" fmla="*/ 463608 w 1716563"/>
                <a:gd name="connsiteY25" fmla="*/ 77610 h 1424874"/>
                <a:gd name="connsiteX26" fmla="*/ 794449 w 1716563"/>
                <a:gd name="connsiteY26" fmla="*/ 70521 h 1424874"/>
                <a:gd name="connsiteX27" fmla="*/ 1007714 w 1716563"/>
                <a:gd name="connsiteY27" fmla="*/ 131270 h 1424874"/>
                <a:gd name="connsiteX28" fmla="*/ 1210348 w 1716563"/>
                <a:gd name="connsiteY28" fmla="*/ 369259 h 1424874"/>
                <a:gd name="connsiteX29" fmla="*/ 1310310 w 1716563"/>
                <a:gd name="connsiteY29" fmla="*/ 485243 h 1424874"/>
                <a:gd name="connsiteX30" fmla="*/ 1453579 w 1716563"/>
                <a:gd name="connsiteY30" fmla="*/ 628512 h 1424874"/>
                <a:gd name="connsiteX31" fmla="*/ 1716421 w 1716563"/>
                <a:gd name="connsiteY31" fmla="*/ 787970 h 142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716563" h="1424874">
                  <a:moveTo>
                    <a:pt x="1716421" y="787970"/>
                  </a:moveTo>
                  <a:cubicBezTo>
                    <a:pt x="1722189" y="784922"/>
                    <a:pt x="1551693" y="668033"/>
                    <a:pt x="1488189" y="610223"/>
                  </a:cubicBezTo>
                  <a:cubicBezTo>
                    <a:pt x="1424685" y="552413"/>
                    <a:pt x="1377689" y="486663"/>
                    <a:pt x="1335395" y="441108"/>
                  </a:cubicBezTo>
                  <a:cubicBezTo>
                    <a:pt x="1293101" y="395553"/>
                    <a:pt x="1271405" y="384880"/>
                    <a:pt x="1234425" y="336892"/>
                  </a:cubicBezTo>
                  <a:cubicBezTo>
                    <a:pt x="1197445" y="288904"/>
                    <a:pt x="1168930" y="207729"/>
                    <a:pt x="1113512" y="153180"/>
                  </a:cubicBezTo>
                  <a:cubicBezTo>
                    <a:pt x="1058094" y="98631"/>
                    <a:pt x="1008028" y="31538"/>
                    <a:pt x="901916" y="9597"/>
                  </a:cubicBezTo>
                  <a:cubicBezTo>
                    <a:pt x="795804" y="-12344"/>
                    <a:pt x="591654" y="8412"/>
                    <a:pt x="476838" y="21536"/>
                  </a:cubicBezTo>
                  <a:cubicBezTo>
                    <a:pt x="362022" y="34660"/>
                    <a:pt x="280810" y="49853"/>
                    <a:pt x="213019" y="88342"/>
                  </a:cubicBezTo>
                  <a:cubicBezTo>
                    <a:pt x="145228" y="126831"/>
                    <a:pt x="105234" y="182072"/>
                    <a:pt x="70092" y="252471"/>
                  </a:cubicBezTo>
                  <a:cubicBezTo>
                    <a:pt x="34950" y="322870"/>
                    <a:pt x="8504" y="428297"/>
                    <a:pt x="2167" y="510736"/>
                  </a:cubicBezTo>
                  <a:cubicBezTo>
                    <a:pt x="-4170" y="593175"/>
                    <a:pt x="2687" y="660527"/>
                    <a:pt x="32067" y="747107"/>
                  </a:cubicBezTo>
                  <a:cubicBezTo>
                    <a:pt x="61447" y="833687"/>
                    <a:pt x="108023" y="945134"/>
                    <a:pt x="178445" y="1030216"/>
                  </a:cubicBezTo>
                  <a:cubicBezTo>
                    <a:pt x="248867" y="1115298"/>
                    <a:pt x="343724" y="1207918"/>
                    <a:pt x="454599" y="1257600"/>
                  </a:cubicBezTo>
                  <a:cubicBezTo>
                    <a:pt x="565474" y="1307282"/>
                    <a:pt x="767682" y="1315228"/>
                    <a:pt x="843693" y="1328310"/>
                  </a:cubicBezTo>
                  <a:cubicBezTo>
                    <a:pt x="919704" y="1341392"/>
                    <a:pt x="1079625" y="1365328"/>
                    <a:pt x="1187115" y="1378625"/>
                  </a:cubicBezTo>
                  <a:cubicBezTo>
                    <a:pt x="1294605" y="1391922"/>
                    <a:pt x="1413117" y="1400461"/>
                    <a:pt x="1488635" y="1408092"/>
                  </a:cubicBezTo>
                  <a:cubicBezTo>
                    <a:pt x="1564153" y="1415723"/>
                    <a:pt x="1634050" y="1427334"/>
                    <a:pt x="1640221" y="1424413"/>
                  </a:cubicBezTo>
                  <a:cubicBezTo>
                    <a:pt x="1646392" y="1421492"/>
                    <a:pt x="1585026" y="1403636"/>
                    <a:pt x="1525659" y="1390564"/>
                  </a:cubicBezTo>
                  <a:cubicBezTo>
                    <a:pt x="1466292" y="1377492"/>
                    <a:pt x="1399174" y="1370967"/>
                    <a:pt x="1284018" y="1345983"/>
                  </a:cubicBezTo>
                  <a:cubicBezTo>
                    <a:pt x="1168862" y="1320999"/>
                    <a:pt x="963865" y="1270067"/>
                    <a:pt x="834722" y="1240660"/>
                  </a:cubicBezTo>
                  <a:cubicBezTo>
                    <a:pt x="705579" y="1211253"/>
                    <a:pt x="600584" y="1208499"/>
                    <a:pt x="509163" y="1169542"/>
                  </a:cubicBezTo>
                  <a:cubicBezTo>
                    <a:pt x="417742" y="1130585"/>
                    <a:pt x="351436" y="1085687"/>
                    <a:pt x="286194" y="1006919"/>
                  </a:cubicBezTo>
                  <a:cubicBezTo>
                    <a:pt x="220952" y="928151"/>
                    <a:pt x="147340" y="797660"/>
                    <a:pt x="117712" y="696934"/>
                  </a:cubicBezTo>
                  <a:cubicBezTo>
                    <a:pt x="88084" y="596208"/>
                    <a:pt x="89167" y="490870"/>
                    <a:pt x="108428" y="402562"/>
                  </a:cubicBezTo>
                  <a:cubicBezTo>
                    <a:pt x="127689" y="314254"/>
                    <a:pt x="174080" y="221246"/>
                    <a:pt x="233277" y="167087"/>
                  </a:cubicBezTo>
                  <a:cubicBezTo>
                    <a:pt x="292474" y="112928"/>
                    <a:pt x="370079" y="93704"/>
                    <a:pt x="463608" y="77610"/>
                  </a:cubicBezTo>
                  <a:cubicBezTo>
                    <a:pt x="557137" y="61516"/>
                    <a:pt x="703765" y="61578"/>
                    <a:pt x="794449" y="70521"/>
                  </a:cubicBezTo>
                  <a:cubicBezTo>
                    <a:pt x="885133" y="79464"/>
                    <a:pt x="938398" y="81480"/>
                    <a:pt x="1007714" y="131270"/>
                  </a:cubicBezTo>
                  <a:cubicBezTo>
                    <a:pt x="1077030" y="181060"/>
                    <a:pt x="1159915" y="310264"/>
                    <a:pt x="1210348" y="369259"/>
                  </a:cubicBezTo>
                  <a:cubicBezTo>
                    <a:pt x="1260781" y="428254"/>
                    <a:pt x="1266227" y="443806"/>
                    <a:pt x="1310310" y="485243"/>
                  </a:cubicBezTo>
                  <a:cubicBezTo>
                    <a:pt x="1354393" y="526680"/>
                    <a:pt x="1385894" y="578058"/>
                    <a:pt x="1453579" y="628512"/>
                  </a:cubicBezTo>
                  <a:cubicBezTo>
                    <a:pt x="1521264" y="678966"/>
                    <a:pt x="1716421" y="787970"/>
                    <a:pt x="1716421" y="787970"/>
                  </a:cubicBezTo>
                  <a:close/>
                </a:path>
              </a:pathLst>
            </a:custGeom>
            <a:solidFill>
              <a:srgbClr val="F8E4D8"/>
            </a:solidFill>
            <a:ln w="3175">
              <a:solidFill>
                <a:srgbClr val="D3B2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41" name="Freeform 273">
              <a:extLst>
                <a:ext uri="{FF2B5EF4-FFF2-40B4-BE49-F238E27FC236}">
                  <a16:creationId xmlns:a16="http://schemas.microsoft.com/office/drawing/2014/main" id="{12D4DDA0-1410-4021-8966-B3844A63D409}"/>
                </a:ext>
              </a:extLst>
            </p:cNvPr>
            <p:cNvSpPr/>
            <p:nvPr/>
          </p:nvSpPr>
          <p:spPr>
            <a:xfrm>
              <a:off x="6162301" y="2139943"/>
              <a:ext cx="122712" cy="425614"/>
            </a:xfrm>
            <a:custGeom>
              <a:avLst/>
              <a:gdLst>
                <a:gd name="connsiteX0" fmla="*/ 151616 w 224989"/>
                <a:gd name="connsiteY0" fmla="*/ 4461 h 850939"/>
                <a:gd name="connsiteX1" fmla="*/ 219629 w 224989"/>
                <a:gd name="connsiteY1" fmla="*/ 155602 h 850939"/>
                <a:gd name="connsiteX2" fmla="*/ 212072 w 224989"/>
                <a:gd name="connsiteY2" fmla="*/ 488111 h 850939"/>
                <a:gd name="connsiteX3" fmla="*/ 144059 w 224989"/>
                <a:gd name="connsiteY3" fmla="*/ 782835 h 850939"/>
                <a:gd name="connsiteX4" fmla="*/ 98717 w 224989"/>
                <a:gd name="connsiteY4" fmla="*/ 850848 h 850939"/>
                <a:gd name="connsiteX5" fmla="*/ 68489 w 224989"/>
                <a:gd name="connsiteY5" fmla="*/ 797949 h 850939"/>
                <a:gd name="connsiteX6" fmla="*/ 476 w 224989"/>
                <a:gd name="connsiteY6" fmla="*/ 820620 h 850939"/>
                <a:gd name="connsiteX7" fmla="*/ 106274 w 224989"/>
                <a:gd name="connsiteY7" fmla="*/ 616580 h 850939"/>
                <a:gd name="connsiteX8" fmla="*/ 151616 w 224989"/>
                <a:gd name="connsiteY8" fmla="*/ 299185 h 850939"/>
                <a:gd name="connsiteX9" fmla="*/ 121388 w 224989"/>
                <a:gd name="connsiteY9" fmla="*/ 102703 h 850939"/>
                <a:gd name="connsiteX10" fmla="*/ 76046 w 224989"/>
                <a:gd name="connsiteY10" fmla="*/ 42246 h 850939"/>
                <a:gd name="connsiteX11" fmla="*/ 151616 w 224989"/>
                <a:gd name="connsiteY11" fmla="*/ 4461 h 850939"/>
                <a:gd name="connsiteX0" fmla="*/ 151156 w 224529"/>
                <a:gd name="connsiteY0" fmla="*/ 4461 h 854494"/>
                <a:gd name="connsiteX1" fmla="*/ 219169 w 224529"/>
                <a:gd name="connsiteY1" fmla="*/ 155602 h 854494"/>
                <a:gd name="connsiteX2" fmla="*/ 211612 w 224529"/>
                <a:gd name="connsiteY2" fmla="*/ 488111 h 854494"/>
                <a:gd name="connsiteX3" fmla="*/ 143599 w 224529"/>
                <a:gd name="connsiteY3" fmla="*/ 782835 h 854494"/>
                <a:gd name="connsiteX4" fmla="*/ 98257 w 224529"/>
                <a:gd name="connsiteY4" fmla="*/ 850848 h 854494"/>
                <a:gd name="connsiteX5" fmla="*/ 16 w 224529"/>
                <a:gd name="connsiteY5" fmla="*/ 820620 h 854494"/>
                <a:gd name="connsiteX6" fmla="*/ 105814 w 224529"/>
                <a:gd name="connsiteY6" fmla="*/ 616580 h 854494"/>
                <a:gd name="connsiteX7" fmla="*/ 151156 w 224529"/>
                <a:gd name="connsiteY7" fmla="*/ 299185 h 854494"/>
                <a:gd name="connsiteX8" fmla="*/ 120928 w 224529"/>
                <a:gd name="connsiteY8" fmla="*/ 102703 h 854494"/>
                <a:gd name="connsiteX9" fmla="*/ 75586 w 224529"/>
                <a:gd name="connsiteY9" fmla="*/ 42246 h 854494"/>
                <a:gd name="connsiteX10" fmla="*/ 151156 w 224529"/>
                <a:gd name="connsiteY10" fmla="*/ 4461 h 854494"/>
                <a:gd name="connsiteX0" fmla="*/ 151156 w 224529"/>
                <a:gd name="connsiteY0" fmla="*/ 9520 h 859553"/>
                <a:gd name="connsiteX1" fmla="*/ 219169 w 224529"/>
                <a:gd name="connsiteY1" fmla="*/ 160661 h 859553"/>
                <a:gd name="connsiteX2" fmla="*/ 211612 w 224529"/>
                <a:gd name="connsiteY2" fmla="*/ 493170 h 859553"/>
                <a:gd name="connsiteX3" fmla="*/ 143599 w 224529"/>
                <a:gd name="connsiteY3" fmla="*/ 787894 h 859553"/>
                <a:gd name="connsiteX4" fmla="*/ 98257 w 224529"/>
                <a:gd name="connsiteY4" fmla="*/ 855907 h 859553"/>
                <a:gd name="connsiteX5" fmla="*/ 16 w 224529"/>
                <a:gd name="connsiteY5" fmla="*/ 825679 h 859553"/>
                <a:gd name="connsiteX6" fmla="*/ 105814 w 224529"/>
                <a:gd name="connsiteY6" fmla="*/ 621639 h 859553"/>
                <a:gd name="connsiteX7" fmla="*/ 151156 w 224529"/>
                <a:gd name="connsiteY7" fmla="*/ 304244 h 859553"/>
                <a:gd name="connsiteX8" fmla="*/ 75586 w 224529"/>
                <a:gd name="connsiteY8" fmla="*/ 47305 h 859553"/>
                <a:gd name="connsiteX9" fmla="*/ 151156 w 224529"/>
                <a:gd name="connsiteY9" fmla="*/ 9520 h 859553"/>
                <a:gd name="connsiteX0" fmla="*/ 151156 w 224529"/>
                <a:gd name="connsiteY0" fmla="*/ 11396 h 861429"/>
                <a:gd name="connsiteX1" fmla="*/ 219169 w 224529"/>
                <a:gd name="connsiteY1" fmla="*/ 162537 h 861429"/>
                <a:gd name="connsiteX2" fmla="*/ 211612 w 224529"/>
                <a:gd name="connsiteY2" fmla="*/ 495046 h 861429"/>
                <a:gd name="connsiteX3" fmla="*/ 143599 w 224529"/>
                <a:gd name="connsiteY3" fmla="*/ 789770 h 861429"/>
                <a:gd name="connsiteX4" fmla="*/ 98257 w 224529"/>
                <a:gd name="connsiteY4" fmla="*/ 857783 h 861429"/>
                <a:gd name="connsiteX5" fmla="*/ 16 w 224529"/>
                <a:gd name="connsiteY5" fmla="*/ 827555 h 861429"/>
                <a:gd name="connsiteX6" fmla="*/ 105814 w 224529"/>
                <a:gd name="connsiteY6" fmla="*/ 623515 h 861429"/>
                <a:gd name="connsiteX7" fmla="*/ 141631 w 224529"/>
                <a:gd name="connsiteY7" fmla="*/ 353745 h 861429"/>
                <a:gd name="connsiteX8" fmla="*/ 75586 w 224529"/>
                <a:gd name="connsiteY8" fmla="*/ 49181 h 861429"/>
                <a:gd name="connsiteX9" fmla="*/ 151156 w 224529"/>
                <a:gd name="connsiteY9" fmla="*/ 11396 h 861429"/>
                <a:gd name="connsiteX0" fmla="*/ 151156 w 224529"/>
                <a:gd name="connsiteY0" fmla="*/ 11396 h 861429"/>
                <a:gd name="connsiteX1" fmla="*/ 219169 w 224529"/>
                <a:gd name="connsiteY1" fmla="*/ 162537 h 861429"/>
                <a:gd name="connsiteX2" fmla="*/ 211612 w 224529"/>
                <a:gd name="connsiteY2" fmla="*/ 495046 h 861429"/>
                <a:gd name="connsiteX3" fmla="*/ 143599 w 224529"/>
                <a:gd name="connsiteY3" fmla="*/ 789770 h 861429"/>
                <a:gd name="connsiteX4" fmla="*/ 98257 w 224529"/>
                <a:gd name="connsiteY4" fmla="*/ 857783 h 861429"/>
                <a:gd name="connsiteX5" fmla="*/ 16 w 224529"/>
                <a:gd name="connsiteY5" fmla="*/ 827555 h 861429"/>
                <a:gd name="connsiteX6" fmla="*/ 105814 w 224529"/>
                <a:gd name="connsiteY6" fmla="*/ 623515 h 861429"/>
                <a:gd name="connsiteX7" fmla="*/ 141631 w 224529"/>
                <a:gd name="connsiteY7" fmla="*/ 353745 h 861429"/>
                <a:gd name="connsiteX8" fmla="*/ 75586 w 224529"/>
                <a:gd name="connsiteY8" fmla="*/ 49181 h 861429"/>
                <a:gd name="connsiteX9" fmla="*/ 151156 w 224529"/>
                <a:gd name="connsiteY9" fmla="*/ 11396 h 861429"/>
                <a:gd name="connsiteX0" fmla="*/ 151156 w 224529"/>
                <a:gd name="connsiteY0" fmla="*/ 2675 h 852708"/>
                <a:gd name="connsiteX1" fmla="*/ 219169 w 224529"/>
                <a:gd name="connsiteY1" fmla="*/ 153816 h 852708"/>
                <a:gd name="connsiteX2" fmla="*/ 211612 w 224529"/>
                <a:gd name="connsiteY2" fmla="*/ 486325 h 852708"/>
                <a:gd name="connsiteX3" fmla="*/ 143599 w 224529"/>
                <a:gd name="connsiteY3" fmla="*/ 781049 h 852708"/>
                <a:gd name="connsiteX4" fmla="*/ 98257 w 224529"/>
                <a:gd name="connsiteY4" fmla="*/ 849062 h 852708"/>
                <a:gd name="connsiteX5" fmla="*/ 16 w 224529"/>
                <a:gd name="connsiteY5" fmla="*/ 818834 h 852708"/>
                <a:gd name="connsiteX6" fmla="*/ 105814 w 224529"/>
                <a:gd name="connsiteY6" fmla="*/ 614794 h 852708"/>
                <a:gd name="connsiteX7" fmla="*/ 141631 w 224529"/>
                <a:gd name="connsiteY7" fmla="*/ 345024 h 852708"/>
                <a:gd name="connsiteX8" fmla="*/ 75586 w 224529"/>
                <a:gd name="connsiteY8" fmla="*/ 40460 h 852708"/>
                <a:gd name="connsiteX9" fmla="*/ 151156 w 224529"/>
                <a:gd name="connsiteY9" fmla="*/ 2675 h 852708"/>
                <a:gd name="connsiteX0" fmla="*/ 151156 w 224529"/>
                <a:gd name="connsiteY0" fmla="*/ 2675 h 852708"/>
                <a:gd name="connsiteX1" fmla="*/ 219169 w 224529"/>
                <a:gd name="connsiteY1" fmla="*/ 153816 h 852708"/>
                <a:gd name="connsiteX2" fmla="*/ 211612 w 224529"/>
                <a:gd name="connsiteY2" fmla="*/ 486325 h 852708"/>
                <a:gd name="connsiteX3" fmla="*/ 143599 w 224529"/>
                <a:gd name="connsiteY3" fmla="*/ 781049 h 852708"/>
                <a:gd name="connsiteX4" fmla="*/ 98257 w 224529"/>
                <a:gd name="connsiteY4" fmla="*/ 849062 h 852708"/>
                <a:gd name="connsiteX5" fmla="*/ 16 w 224529"/>
                <a:gd name="connsiteY5" fmla="*/ 818834 h 852708"/>
                <a:gd name="connsiteX6" fmla="*/ 105814 w 224529"/>
                <a:gd name="connsiteY6" fmla="*/ 614794 h 852708"/>
                <a:gd name="connsiteX7" fmla="*/ 141631 w 224529"/>
                <a:gd name="connsiteY7" fmla="*/ 345024 h 852708"/>
                <a:gd name="connsiteX8" fmla="*/ 75586 w 224529"/>
                <a:gd name="connsiteY8" fmla="*/ 40460 h 852708"/>
                <a:gd name="connsiteX9" fmla="*/ 151156 w 224529"/>
                <a:gd name="connsiteY9" fmla="*/ 2675 h 852708"/>
                <a:gd name="connsiteX0" fmla="*/ 151156 w 224529"/>
                <a:gd name="connsiteY0" fmla="*/ 2675 h 852708"/>
                <a:gd name="connsiteX1" fmla="*/ 219169 w 224529"/>
                <a:gd name="connsiteY1" fmla="*/ 153816 h 852708"/>
                <a:gd name="connsiteX2" fmla="*/ 211612 w 224529"/>
                <a:gd name="connsiteY2" fmla="*/ 486325 h 852708"/>
                <a:gd name="connsiteX3" fmla="*/ 143599 w 224529"/>
                <a:gd name="connsiteY3" fmla="*/ 781049 h 852708"/>
                <a:gd name="connsiteX4" fmla="*/ 98257 w 224529"/>
                <a:gd name="connsiteY4" fmla="*/ 849062 h 852708"/>
                <a:gd name="connsiteX5" fmla="*/ 16 w 224529"/>
                <a:gd name="connsiteY5" fmla="*/ 818834 h 852708"/>
                <a:gd name="connsiteX6" fmla="*/ 105814 w 224529"/>
                <a:gd name="connsiteY6" fmla="*/ 614794 h 852708"/>
                <a:gd name="connsiteX7" fmla="*/ 141631 w 224529"/>
                <a:gd name="connsiteY7" fmla="*/ 345024 h 852708"/>
                <a:gd name="connsiteX8" fmla="*/ 75586 w 224529"/>
                <a:gd name="connsiteY8" fmla="*/ 40460 h 852708"/>
                <a:gd name="connsiteX9" fmla="*/ 151156 w 224529"/>
                <a:gd name="connsiteY9" fmla="*/ 2675 h 852708"/>
                <a:gd name="connsiteX0" fmla="*/ 151156 w 224529"/>
                <a:gd name="connsiteY0" fmla="*/ 0 h 850033"/>
                <a:gd name="connsiteX1" fmla="*/ 219169 w 224529"/>
                <a:gd name="connsiteY1" fmla="*/ 151141 h 850033"/>
                <a:gd name="connsiteX2" fmla="*/ 211612 w 224529"/>
                <a:gd name="connsiteY2" fmla="*/ 483650 h 850033"/>
                <a:gd name="connsiteX3" fmla="*/ 143599 w 224529"/>
                <a:gd name="connsiteY3" fmla="*/ 778374 h 850033"/>
                <a:gd name="connsiteX4" fmla="*/ 98257 w 224529"/>
                <a:gd name="connsiteY4" fmla="*/ 846387 h 850033"/>
                <a:gd name="connsiteX5" fmla="*/ 16 w 224529"/>
                <a:gd name="connsiteY5" fmla="*/ 816159 h 850033"/>
                <a:gd name="connsiteX6" fmla="*/ 105814 w 224529"/>
                <a:gd name="connsiteY6" fmla="*/ 612119 h 850033"/>
                <a:gd name="connsiteX7" fmla="*/ 141631 w 224529"/>
                <a:gd name="connsiteY7" fmla="*/ 342349 h 850033"/>
                <a:gd name="connsiteX8" fmla="*/ 75586 w 224529"/>
                <a:gd name="connsiteY8" fmla="*/ 37785 h 850033"/>
                <a:gd name="connsiteX9" fmla="*/ 151156 w 224529"/>
                <a:gd name="connsiteY9" fmla="*/ 0 h 850033"/>
                <a:gd name="connsiteX0" fmla="*/ 167031 w 223364"/>
                <a:gd name="connsiteY0" fmla="*/ 0 h 830983"/>
                <a:gd name="connsiteX1" fmla="*/ 219169 w 223364"/>
                <a:gd name="connsiteY1" fmla="*/ 132091 h 830983"/>
                <a:gd name="connsiteX2" fmla="*/ 211612 w 223364"/>
                <a:gd name="connsiteY2" fmla="*/ 464600 h 830983"/>
                <a:gd name="connsiteX3" fmla="*/ 143599 w 223364"/>
                <a:gd name="connsiteY3" fmla="*/ 759324 h 830983"/>
                <a:gd name="connsiteX4" fmla="*/ 98257 w 223364"/>
                <a:gd name="connsiteY4" fmla="*/ 827337 h 830983"/>
                <a:gd name="connsiteX5" fmla="*/ 16 w 223364"/>
                <a:gd name="connsiteY5" fmla="*/ 797109 h 830983"/>
                <a:gd name="connsiteX6" fmla="*/ 105814 w 223364"/>
                <a:gd name="connsiteY6" fmla="*/ 593069 h 830983"/>
                <a:gd name="connsiteX7" fmla="*/ 141631 w 223364"/>
                <a:gd name="connsiteY7" fmla="*/ 323299 h 830983"/>
                <a:gd name="connsiteX8" fmla="*/ 75586 w 223364"/>
                <a:gd name="connsiteY8" fmla="*/ 18735 h 830983"/>
                <a:gd name="connsiteX9" fmla="*/ 167031 w 223364"/>
                <a:gd name="connsiteY9" fmla="*/ 0 h 830983"/>
                <a:gd name="connsiteX0" fmla="*/ 167031 w 223364"/>
                <a:gd name="connsiteY0" fmla="*/ 0 h 830983"/>
                <a:gd name="connsiteX1" fmla="*/ 219169 w 223364"/>
                <a:gd name="connsiteY1" fmla="*/ 132091 h 830983"/>
                <a:gd name="connsiteX2" fmla="*/ 211612 w 223364"/>
                <a:gd name="connsiteY2" fmla="*/ 464600 h 830983"/>
                <a:gd name="connsiteX3" fmla="*/ 143599 w 223364"/>
                <a:gd name="connsiteY3" fmla="*/ 759324 h 830983"/>
                <a:gd name="connsiteX4" fmla="*/ 98257 w 223364"/>
                <a:gd name="connsiteY4" fmla="*/ 827337 h 830983"/>
                <a:gd name="connsiteX5" fmla="*/ 16 w 223364"/>
                <a:gd name="connsiteY5" fmla="*/ 797109 h 830983"/>
                <a:gd name="connsiteX6" fmla="*/ 105814 w 223364"/>
                <a:gd name="connsiteY6" fmla="*/ 593069 h 830983"/>
                <a:gd name="connsiteX7" fmla="*/ 141631 w 223364"/>
                <a:gd name="connsiteY7" fmla="*/ 323299 h 830983"/>
                <a:gd name="connsiteX8" fmla="*/ 97811 w 223364"/>
                <a:gd name="connsiteY8" fmla="*/ 37785 h 830983"/>
                <a:gd name="connsiteX9" fmla="*/ 167031 w 223364"/>
                <a:gd name="connsiteY9" fmla="*/ 0 h 830983"/>
                <a:gd name="connsiteX0" fmla="*/ 167031 w 223364"/>
                <a:gd name="connsiteY0" fmla="*/ 0 h 830983"/>
                <a:gd name="connsiteX1" fmla="*/ 219169 w 223364"/>
                <a:gd name="connsiteY1" fmla="*/ 132091 h 830983"/>
                <a:gd name="connsiteX2" fmla="*/ 211612 w 223364"/>
                <a:gd name="connsiteY2" fmla="*/ 464600 h 830983"/>
                <a:gd name="connsiteX3" fmla="*/ 143599 w 223364"/>
                <a:gd name="connsiteY3" fmla="*/ 759324 h 830983"/>
                <a:gd name="connsiteX4" fmla="*/ 98257 w 223364"/>
                <a:gd name="connsiteY4" fmla="*/ 827337 h 830983"/>
                <a:gd name="connsiteX5" fmla="*/ 16 w 223364"/>
                <a:gd name="connsiteY5" fmla="*/ 797109 h 830983"/>
                <a:gd name="connsiteX6" fmla="*/ 105814 w 223364"/>
                <a:gd name="connsiteY6" fmla="*/ 593069 h 830983"/>
                <a:gd name="connsiteX7" fmla="*/ 141631 w 223364"/>
                <a:gd name="connsiteY7" fmla="*/ 323299 h 830983"/>
                <a:gd name="connsiteX8" fmla="*/ 97811 w 223364"/>
                <a:gd name="connsiteY8" fmla="*/ 37785 h 830983"/>
                <a:gd name="connsiteX9" fmla="*/ 167031 w 223364"/>
                <a:gd name="connsiteY9" fmla="*/ 0 h 830983"/>
                <a:gd name="connsiteX0" fmla="*/ 167031 w 223364"/>
                <a:gd name="connsiteY0" fmla="*/ 0 h 830983"/>
                <a:gd name="connsiteX1" fmla="*/ 219169 w 223364"/>
                <a:gd name="connsiteY1" fmla="*/ 132091 h 830983"/>
                <a:gd name="connsiteX2" fmla="*/ 211612 w 223364"/>
                <a:gd name="connsiteY2" fmla="*/ 464600 h 830983"/>
                <a:gd name="connsiteX3" fmla="*/ 143599 w 223364"/>
                <a:gd name="connsiteY3" fmla="*/ 759324 h 830983"/>
                <a:gd name="connsiteX4" fmla="*/ 98257 w 223364"/>
                <a:gd name="connsiteY4" fmla="*/ 827337 h 830983"/>
                <a:gd name="connsiteX5" fmla="*/ 16 w 223364"/>
                <a:gd name="connsiteY5" fmla="*/ 797109 h 830983"/>
                <a:gd name="connsiteX6" fmla="*/ 105814 w 223364"/>
                <a:gd name="connsiteY6" fmla="*/ 593069 h 830983"/>
                <a:gd name="connsiteX7" fmla="*/ 141631 w 223364"/>
                <a:gd name="connsiteY7" fmla="*/ 323299 h 830983"/>
                <a:gd name="connsiteX8" fmla="*/ 97811 w 223364"/>
                <a:gd name="connsiteY8" fmla="*/ 37785 h 830983"/>
                <a:gd name="connsiteX9" fmla="*/ 167031 w 223364"/>
                <a:gd name="connsiteY9" fmla="*/ 0 h 830983"/>
                <a:gd name="connsiteX0" fmla="*/ 167046 w 223379"/>
                <a:gd name="connsiteY0" fmla="*/ 0 h 832655"/>
                <a:gd name="connsiteX1" fmla="*/ 219184 w 223379"/>
                <a:gd name="connsiteY1" fmla="*/ 132091 h 832655"/>
                <a:gd name="connsiteX2" fmla="*/ 211627 w 223379"/>
                <a:gd name="connsiteY2" fmla="*/ 464600 h 832655"/>
                <a:gd name="connsiteX3" fmla="*/ 143614 w 223379"/>
                <a:gd name="connsiteY3" fmla="*/ 759324 h 832655"/>
                <a:gd name="connsiteX4" fmla="*/ 98272 w 223379"/>
                <a:gd name="connsiteY4" fmla="*/ 827337 h 832655"/>
                <a:gd name="connsiteX5" fmla="*/ 31 w 223379"/>
                <a:gd name="connsiteY5" fmla="*/ 797109 h 832655"/>
                <a:gd name="connsiteX6" fmla="*/ 109004 w 223379"/>
                <a:gd name="connsiteY6" fmla="*/ 551794 h 832655"/>
                <a:gd name="connsiteX7" fmla="*/ 141646 w 223379"/>
                <a:gd name="connsiteY7" fmla="*/ 323299 h 832655"/>
                <a:gd name="connsiteX8" fmla="*/ 97826 w 223379"/>
                <a:gd name="connsiteY8" fmla="*/ 37785 h 832655"/>
                <a:gd name="connsiteX9" fmla="*/ 167046 w 223379"/>
                <a:gd name="connsiteY9" fmla="*/ 0 h 832655"/>
                <a:gd name="connsiteX0" fmla="*/ 167046 w 223379"/>
                <a:gd name="connsiteY0" fmla="*/ 0 h 832655"/>
                <a:gd name="connsiteX1" fmla="*/ 219184 w 223379"/>
                <a:gd name="connsiteY1" fmla="*/ 132091 h 832655"/>
                <a:gd name="connsiteX2" fmla="*/ 211627 w 223379"/>
                <a:gd name="connsiteY2" fmla="*/ 490000 h 832655"/>
                <a:gd name="connsiteX3" fmla="*/ 143614 w 223379"/>
                <a:gd name="connsiteY3" fmla="*/ 759324 h 832655"/>
                <a:gd name="connsiteX4" fmla="*/ 98272 w 223379"/>
                <a:gd name="connsiteY4" fmla="*/ 827337 h 832655"/>
                <a:gd name="connsiteX5" fmla="*/ 31 w 223379"/>
                <a:gd name="connsiteY5" fmla="*/ 797109 h 832655"/>
                <a:gd name="connsiteX6" fmla="*/ 109004 w 223379"/>
                <a:gd name="connsiteY6" fmla="*/ 551794 h 832655"/>
                <a:gd name="connsiteX7" fmla="*/ 141646 w 223379"/>
                <a:gd name="connsiteY7" fmla="*/ 323299 h 832655"/>
                <a:gd name="connsiteX8" fmla="*/ 97826 w 223379"/>
                <a:gd name="connsiteY8" fmla="*/ 37785 h 832655"/>
                <a:gd name="connsiteX9" fmla="*/ 167046 w 223379"/>
                <a:gd name="connsiteY9" fmla="*/ 0 h 832655"/>
                <a:gd name="connsiteX0" fmla="*/ 167046 w 221211"/>
                <a:gd name="connsiteY0" fmla="*/ 0 h 832655"/>
                <a:gd name="connsiteX1" fmla="*/ 216009 w 221211"/>
                <a:gd name="connsiteY1" fmla="*/ 147966 h 832655"/>
                <a:gd name="connsiteX2" fmla="*/ 211627 w 221211"/>
                <a:gd name="connsiteY2" fmla="*/ 490000 h 832655"/>
                <a:gd name="connsiteX3" fmla="*/ 143614 w 221211"/>
                <a:gd name="connsiteY3" fmla="*/ 759324 h 832655"/>
                <a:gd name="connsiteX4" fmla="*/ 98272 w 221211"/>
                <a:gd name="connsiteY4" fmla="*/ 827337 h 832655"/>
                <a:gd name="connsiteX5" fmla="*/ 31 w 221211"/>
                <a:gd name="connsiteY5" fmla="*/ 797109 h 832655"/>
                <a:gd name="connsiteX6" fmla="*/ 109004 w 221211"/>
                <a:gd name="connsiteY6" fmla="*/ 551794 h 832655"/>
                <a:gd name="connsiteX7" fmla="*/ 141646 w 221211"/>
                <a:gd name="connsiteY7" fmla="*/ 323299 h 832655"/>
                <a:gd name="connsiteX8" fmla="*/ 97826 w 221211"/>
                <a:gd name="connsiteY8" fmla="*/ 37785 h 832655"/>
                <a:gd name="connsiteX9" fmla="*/ 167046 w 221211"/>
                <a:gd name="connsiteY9" fmla="*/ 0 h 832655"/>
                <a:gd name="connsiteX0" fmla="*/ 167046 w 221211"/>
                <a:gd name="connsiteY0" fmla="*/ 0 h 832655"/>
                <a:gd name="connsiteX1" fmla="*/ 216009 w 221211"/>
                <a:gd name="connsiteY1" fmla="*/ 147966 h 832655"/>
                <a:gd name="connsiteX2" fmla="*/ 211627 w 221211"/>
                <a:gd name="connsiteY2" fmla="*/ 490000 h 832655"/>
                <a:gd name="connsiteX3" fmla="*/ 143614 w 221211"/>
                <a:gd name="connsiteY3" fmla="*/ 759324 h 832655"/>
                <a:gd name="connsiteX4" fmla="*/ 98272 w 221211"/>
                <a:gd name="connsiteY4" fmla="*/ 827337 h 832655"/>
                <a:gd name="connsiteX5" fmla="*/ 31 w 221211"/>
                <a:gd name="connsiteY5" fmla="*/ 797109 h 832655"/>
                <a:gd name="connsiteX6" fmla="*/ 109004 w 221211"/>
                <a:gd name="connsiteY6" fmla="*/ 551794 h 832655"/>
                <a:gd name="connsiteX7" fmla="*/ 141646 w 221211"/>
                <a:gd name="connsiteY7" fmla="*/ 323299 h 832655"/>
                <a:gd name="connsiteX8" fmla="*/ 97826 w 221211"/>
                <a:gd name="connsiteY8" fmla="*/ 37785 h 832655"/>
                <a:gd name="connsiteX9" fmla="*/ 167046 w 221211"/>
                <a:gd name="connsiteY9" fmla="*/ 0 h 832655"/>
                <a:gd name="connsiteX0" fmla="*/ 167046 w 221211"/>
                <a:gd name="connsiteY0" fmla="*/ 0 h 832655"/>
                <a:gd name="connsiteX1" fmla="*/ 216009 w 221211"/>
                <a:gd name="connsiteY1" fmla="*/ 147966 h 832655"/>
                <a:gd name="connsiteX2" fmla="*/ 211627 w 221211"/>
                <a:gd name="connsiteY2" fmla="*/ 490000 h 832655"/>
                <a:gd name="connsiteX3" fmla="*/ 143614 w 221211"/>
                <a:gd name="connsiteY3" fmla="*/ 759324 h 832655"/>
                <a:gd name="connsiteX4" fmla="*/ 98272 w 221211"/>
                <a:gd name="connsiteY4" fmla="*/ 827337 h 832655"/>
                <a:gd name="connsiteX5" fmla="*/ 31 w 221211"/>
                <a:gd name="connsiteY5" fmla="*/ 797109 h 832655"/>
                <a:gd name="connsiteX6" fmla="*/ 109004 w 221211"/>
                <a:gd name="connsiteY6" fmla="*/ 551794 h 832655"/>
                <a:gd name="connsiteX7" fmla="*/ 141646 w 221211"/>
                <a:gd name="connsiteY7" fmla="*/ 323299 h 832655"/>
                <a:gd name="connsiteX8" fmla="*/ 97826 w 221211"/>
                <a:gd name="connsiteY8" fmla="*/ 37785 h 832655"/>
                <a:gd name="connsiteX9" fmla="*/ 167046 w 221211"/>
                <a:gd name="connsiteY9" fmla="*/ 0 h 832655"/>
                <a:gd name="connsiteX0" fmla="*/ 167015 w 221180"/>
                <a:gd name="connsiteY0" fmla="*/ 0 h 827724"/>
                <a:gd name="connsiteX1" fmla="*/ 215978 w 221180"/>
                <a:gd name="connsiteY1" fmla="*/ 147966 h 827724"/>
                <a:gd name="connsiteX2" fmla="*/ 211596 w 221180"/>
                <a:gd name="connsiteY2" fmla="*/ 490000 h 827724"/>
                <a:gd name="connsiteX3" fmla="*/ 143583 w 221180"/>
                <a:gd name="connsiteY3" fmla="*/ 759324 h 827724"/>
                <a:gd name="connsiteX4" fmla="*/ 98241 w 221180"/>
                <a:gd name="connsiteY4" fmla="*/ 827337 h 827724"/>
                <a:gd name="connsiteX5" fmla="*/ 0 w 221180"/>
                <a:gd name="connsiteY5" fmla="*/ 797109 h 827724"/>
                <a:gd name="connsiteX6" fmla="*/ 108973 w 221180"/>
                <a:gd name="connsiteY6" fmla="*/ 551794 h 827724"/>
                <a:gd name="connsiteX7" fmla="*/ 141615 w 221180"/>
                <a:gd name="connsiteY7" fmla="*/ 323299 h 827724"/>
                <a:gd name="connsiteX8" fmla="*/ 97795 w 221180"/>
                <a:gd name="connsiteY8" fmla="*/ 37785 h 827724"/>
                <a:gd name="connsiteX9" fmla="*/ 167015 w 221180"/>
                <a:gd name="connsiteY9" fmla="*/ 0 h 827724"/>
                <a:gd name="connsiteX0" fmla="*/ 157490 w 211655"/>
                <a:gd name="connsiteY0" fmla="*/ 0 h 827417"/>
                <a:gd name="connsiteX1" fmla="*/ 206453 w 211655"/>
                <a:gd name="connsiteY1" fmla="*/ 147966 h 827417"/>
                <a:gd name="connsiteX2" fmla="*/ 202071 w 211655"/>
                <a:gd name="connsiteY2" fmla="*/ 490000 h 827417"/>
                <a:gd name="connsiteX3" fmla="*/ 134058 w 211655"/>
                <a:gd name="connsiteY3" fmla="*/ 759324 h 827417"/>
                <a:gd name="connsiteX4" fmla="*/ 88716 w 211655"/>
                <a:gd name="connsiteY4" fmla="*/ 827337 h 827417"/>
                <a:gd name="connsiteX5" fmla="*/ 0 w 211655"/>
                <a:gd name="connsiteY5" fmla="*/ 778059 h 827417"/>
                <a:gd name="connsiteX6" fmla="*/ 99448 w 211655"/>
                <a:gd name="connsiteY6" fmla="*/ 551794 h 827417"/>
                <a:gd name="connsiteX7" fmla="*/ 132090 w 211655"/>
                <a:gd name="connsiteY7" fmla="*/ 323299 h 827417"/>
                <a:gd name="connsiteX8" fmla="*/ 88270 w 211655"/>
                <a:gd name="connsiteY8" fmla="*/ 37785 h 827417"/>
                <a:gd name="connsiteX9" fmla="*/ 157490 w 211655"/>
                <a:gd name="connsiteY9" fmla="*/ 0 h 827417"/>
                <a:gd name="connsiteX0" fmla="*/ 157490 w 211655"/>
                <a:gd name="connsiteY0" fmla="*/ 0 h 827417"/>
                <a:gd name="connsiteX1" fmla="*/ 206453 w 211655"/>
                <a:gd name="connsiteY1" fmla="*/ 147966 h 827417"/>
                <a:gd name="connsiteX2" fmla="*/ 202071 w 211655"/>
                <a:gd name="connsiteY2" fmla="*/ 490000 h 827417"/>
                <a:gd name="connsiteX3" fmla="*/ 134058 w 211655"/>
                <a:gd name="connsiteY3" fmla="*/ 759324 h 827417"/>
                <a:gd name="connsiteX4" fmla="*/ 88716 w 211655"/>
                <a:gd name="connsiteY4" fmla="*/ 827337 h 827417"/>
                <a:gd name="connsiteX5" fmla="*/ 0 w 211655"/>
                <a:gd name="connsiteY5" fmla="*/ 778059 h 827417"/>
                <a:gd name="connsiteX6" fmla="*/ 99448 w 211655"/>
                <a:gd name="connsiteY6" fmla="*/ 551794 h 827417"/>
                <a:gd name="connsiteX7" fmla="*/ 132090 w 211655"/>
                <a:gd name="connsiteY7" fmla="*/ 323299 h 827417"/>
                <a:gd name="connsiteX8" fmla="*/ 88270 w 211655"/>
                <a:gd name="connsiteY8" fmla="*/ 37785 h 827417"/>
                <a:gd name="connsiteX9" fmla="*/ 157490 w 211655"/>
                <a:gd name="connsiteY9" fmla="*/ 0 h 827417"/>
                <a:gd name="connsiteX0" fmla="*/ 157490 w 211655"/>
                <a:gd name="connsiteY0" fmla="*/ 0 h 827417"/>
                <a:gd name="connsiteX1" fmla="*/ 206453 w 211655"/>
                <a:gd name="connsiteY1" fmla="*/ 147966 h 827417"/>
                <a:gd name="connsiteX2" fmla="*/ 202071 w 211655"/>
                <a:gd name="connsiteY2" fmla="*/ 490000 h 827417"/>
                <a:gd name="connsiteX3" fmla="*/ 134058 w 211655"/>
                <a:gd name="connsiteY3" fmla="*/ 759324 h 827417"/>
                <a:gd name="connsiteX4" fmla="*/ 88716 w 211655"/>
                <a:gd name="connsiteY4" fmla="*/ 827337 h 827417"/>
                <a:gd name="connsiteX5" fmla="*/ 0 w 211655"/>
                <a:gd name="connsiteY5" fmla="*/ 778059 h 827417"/>
                <a:gd name="connsiteX6" fmla="*/ 99448 w 211655"/>
                <a:gd name="connsiteY6" fmla="*/ 551794 h 827417"/>
                <a:gd name="connsiteX7" fmla="*/ 132090 w 211655"/>
                <a:gd name="connsiteY7" fmla="*/ 323299 h 827417"/>
                <a:gd name="connsiteX8" fmla="*/ 88270 w 211655"/>
                <a:gd name="connsiteY8" fmla="*/ 37785 h 827417"/>
                <a:gd name="connsiteX9" fmla="*/ 157490 w 211655"/>
                <a:gd name="connsiteY9" fmla="*/ 0 h 827417"/>
                <a:gd name="connsiteX0" fmla="*/ 157490 w 214446"/>
                <a:gd name="connsiteY0" fmla="*/ 0 h 827417"/>
                <a:gd name="connsiteX1" fmla="*/ 206453 w 214446"/>
                <a:gd name="connsiteY1" fmla="*/ 147966 h 827417"/>
                <a:gd name="connsiteX2" fmla="*/ 202071 w 214446"/>
                <a:gd name="connsiteY2" fmla="*/ 490000 h 827417"/>
                <a:gd name="connsiteX3" fmla="*/ 88716 w 214446"/>
                <a:gd name="connsiteY3" fmla="*/ 827337 h 827417"/>
                <a:gd name="connsiteX4" fmla="*/ 0 w 214446"/>
                <a:gd name="connsiteY4" fmla="*/ 778059 h 827417"/>
                <a:gd name="connsiteX5" fmla="*/ 99448 w 214446"/>
                <a:gd name="connsiteY5" fmla="*/ 551794 h 827417"/>
                <a:gd name="connsiteX6" fmla="*/ 132090 w 214446"/>
                <a:gd name="connsiteY6" fmla="*/ 323299 h 827417"/>
                <a:gd name="connsiteX7" fmla="*/ 88270 w 214446"/>
                <a:gd name="connsiteY7" fmla="*/ 37785 h 827417"/>
                <a:gd name="connsiteX8" fmla="*/ 157490 w 214446"/>
                <a:gd name="connsiteY8" fmla="*/ 0 h 827417"/>
                <a:gd name="connsiteX0" fmla="*/ 157490 w 214446"/>
                <a:gd name="connsiteY0" fmla="*/ 0 h 827337"/>
                <a:gd name="connsiteX1" fmla="*/ 206453 w 214446"/>
                <a:gd name="connsiteY1" fmla="*/ 147966 h 827337"/>
                <a:gd name="connsiteX2" fmla="*/ 202071 w 214446"/>
                <a:gd name="connsiteY2" fmla="*/ 490000 h 827337"/>
                <a:gd name="connsiteX3" fmla="*/ 88716 w 214446"/>
                <a:gd name="connsiteY3" fmla="*/ 827337 h 827337"/>
                <a:gd name="connsiteX4" fmla="*/ 0 w 214446"/>
                <a:gd name="connsiteY4" fmla="*/ 778059 h 827337"/>
                <a:gd name="connsiteX5" fmla="*/ 99448 w 214446"/>
                <a:gd name="connsiteY5" fmla="*/ 551794 h 827337"/>
                <a:gd name="connsiteX6" fmla="*/ 132090 w 214446"/>
                <a:gd name="connsiteY6" fmla="*/ 323299 h 827337"/>
                <a:gd name="connsiteX7" fmla="*/ 88270 w 214446"/>
                <a:gd name="connsiteY7" fmla="*/ 37785 h 827337"/>
                <a:gd name="connsiteX8" fmla="*/ 157490 w 214446"/>
                <a:gd name="connsiteY8" fmla="*/ 0 h 827337"/>
                <a:gd name="connsiteX0" fmla="*/ 157490 w 214446"/>
                <a:gd name="connsiteY0" fmla="*/ 0 h 827337"/>
                <a:gd name="connsiteX1" fmla="*/ 206453 w 214446"/>
                <a:gd name="connsiteY1" fmla="*/ 147966 h 827337"/>
                <a:gd name="connsiteX2" fmla="*/ 202071 w 214446"/>
                <a:gd name="connsiteY2" fmla="*/ 490000 h 827337"/>
                <a:gd name="connsiteX3" fmla="*/ 88716 w 214446"/>
                <a:gd name="connsiteY3" fmla="*/ 827337 h 827337"/>
                <a:gd name="connsiteX4" fmla="*/ 0 w 214446"/>
                <a:gd name="connsiteY4" fmla="*/ 778059 h 827337"/>
                <a:gd name="connsiteX5" fmla="*/ 99448 w 214446"/>
                <a:gd name="connsiteY5" fmla="*/ 551794 h 827337"/>
                <a:gd name="connsiteX6" fmla="*/ 132090 w 214446"/>
                <a:gd name="connsiteY6" fmla="*/ 323299 h 827337"/>
                <a:gd name="connsiteX7" fmla="*/ 88270 w 214446"/>
                <a:gd name="connsiteY7" fmla="*/ 37785 h 827337"/>
                <a:gd name="connsiteX8" fmla="*/ 157490 w 214446"/>
                <a:gd name="connsiteY8" fmla="*/ 0 h 827337"/>
                <a:gd name="connsiteX0" fmla="*/ 157490 w 214446"/>
                <a:gd name="connsiteY0" fmla="*/ 0 h 827337"/>
                <a:gd name="connsiteX1" fmla="*/ 206453 w 214446"/>
                <a:gd name="connsiteY1" fmla="*/ 147966 h 827337"/>
                <a:gd name="connsiteX2" fmla="*/ 202071 w 214446"/>
                <a:gd name="connsiteY2" fmla="*/ 490000 h 827337"/>
                <a:gd name="connsiteX3" fmla="*/ 88716 w 214446"/>
                <a:gd name="connsiteY3" fmla="*/ 827337 h 827337"/>
                <a:gd name="connsiteX4" fmla="*/ 0 w 214446"/>
                <a:gd name="connsiteY4" fmla="*/ 778059 h 827337"/>
                <a:gd name="connsiteX5" fmla="*/ 99448 w 214446"/>
                <a:gd name="connsiteY5" fmla="*/ 551794 h 827337"/>
                <a:gd name="connsiteX6" fmla="*/ 132090 w 214446"/>
                <a:gd name="connsiteY6" fmla="*/ 323299 h 827337"/>
                <a:gd name="connsiteX7" fmla="*/ 88270 w 214446"/>
                <a:gd name="connsiteY7" fmla="*/ 37785 h 827337"/>
                <a:gd name="connsiteX8" fmla="*/ 157490 w 214446"/>
                <a:gd name="connsiteY8" fmla="*/ 0 h 827337"/>
                <a:gd name="connsiteX0" fmla="*/ 157490 w 214446"/>
                <a:gd name="connsiteY0" fmla="*/ 0 h 827337"/>
                <a:gd name="connsiteX1" fmla="*/ 206453 w 214446"/>
                <a:gd name="connsiteY1" fmla="*/ 147966 h 827337"/>
                <a:gd name="connsiteX2" fmla="*/ 202071 w 214446"/>
                <a:gd name="connsiteY2" fmla="*/ 490000 h 827337"/>
                <a:gd name="connsiteX3" fmla="*/ 88716 w 214446"/>
                <a:gd name="connsiteY3" fmla="*/ 827337 h 827337"/>
                <a:gd name="connsiteX4" fmla="*/ 0 w 214446"/>
                <a:gd name="connsiteY4" fmla="*/ 778059 h 827337"/>
                <a:gd name="connsiteX5" fmla="*/ 99448 w 214446"/>
                <a:gd name="connsiteY5" fmla="*/ 551794 h 827337"/>
                <a:gd name="connsiteX6" fmla="*/ 135265 w 214446"/>
                <a:gd name="connsiteY6" fmla="*/ 297899 h 827337"/>
                <a:gd name="connsiteX7" fmla="*/ 88270 w 214446"/>
                <a:gd name="connsiteY7" fmla="*/ 37785 h 827337"/>
                <a:gd name="connsiteX8" fmla="*/ 157490 w 214446"/>
                <a:gd name="connsiteY8" fmla="*/ 0 h 827337"/>
                <a:gd name="connsiteX0" fmla="*/ 157490 w 214446"/>
                <a:gd name="connsiteY0" fmla="*/ 0 h 827337"/>
                <a:gd name="connsiteX1" fmla="*/ 206453 w 214446"/>
                <a:gd name="connsiteY1" fmla="*/ 147966 h 827337"/>
                <a:gd name="connsiteX2" fmla="*/ 202071 w 214446"/>
                <a:gd name="connsiteY2" fmla="*/ 490000 h 827337"/>
                <a:gd name="connsiteX3" fmla="*/ 88716 w 214446"/>
                <a:gd name="connsiteY3" fmla="*/ 827337 h 827337"/>
                <a:gd name="connsiteX4" fmla="*/ 0 w 214446"/>
                <a:gd name="connsiteY4" fmla="*/ 778059 h 827337"/>
                <a:gd name="connsiteX5" fmla="*/ 99448 w 214446"/>
                <a:gd name="connsiteY5" fmla="*/ 551794 h 827337"/>
                <a:gd name="connsiteX6" fmla="*/ 135265 w 214446"/>
                <a:gd name="connsiteY6" fmla="*/ 297899 h 827337"/>
                <a:gd name="connsiteX7" fmla="*/ 88270 w 214446"/>
                <a:gd name="connsiteY7" fmla="*/ 37785 h 827337"/>
                <a:gd name="connsiteX8" fmla="*/ 157490 w 214446"/>
                <a:gd name="connsiteY8" fmla="*/ 0 h 827337"/>
                <a:gd name="connsiteX0" fmla="*/ 157490 w 216208"/>
                <a:gd name="connsiteY0" fmla="*/ 0 h 827337"/>
                <a:gd name="connsiteX1" fmla="*/ 206453 w 216208"/>
                <a:gd name="connsiteY1" fmla="*/ 147966 h 827337"/>
                <a:gd name="connsiteX2" fmla="*/ 214954 w 216208"/>
                <a:gd name="connsiteY2" fmla="*/ 216425 h 827337"/>
                <a:gd name="connsiteX3" fmla="*/ 202071 w 216208"/>
                <a:gd name="connsiteY3" fmla="*/ 490000 h 827337"/>
                <a:gd name="connsiteX4" fmla="*/ 88716 w 216208"/>
                <a:gd name="connsiteY4" fmla="*/ 827337 h 827337"/>
                <a:gd name="connsiteX5" fmla="*/ 0 w 216208"/>
                <a:gd name="connsiteY5" fmla="*/ 778059 h 827337"/>
                <a:gd name="connsiteX6" fmla="*/ 99448 w 216208"/>
                <a:gd name="connsiteY6" fmla="*/ 551794 h 827337"/>
                <a:gd name="connsiteX7" fmla="*/ 135265 w 216208"/>
                <a:gd name="connsiteY7" fmla="*/ 297899 h 827337"/>
                <a:gd name="connsiteX8" fmla="*/ 88270 w 216208"/>
                <a:gd name="connsiteY8" fmla="*/ 37785 h 827337"/>
                <a:gd name="connsiteX9" fmla="*/ 157490 w 216208"/>
                <a:gd name="connsiteY9" fmla="*/ 0 h 827337"/>
                <a:gd name="connsiteX0" fmla="*/ 157490 w 216565"/>
                <a:gd name="connsiteY0" fmla="*/ 0 h 830512"/>
                <a:gd name="connsiteX1" fmla="*/ 206453 w 216565"/>
                <a:gd name="connsiteY1" fmla="*/ 147966 h 830512"/>
                <a:gd name="connsiteX2" fmla="*/ 214954 w 216565"/>
                <a:gd name="connsiteY2" fmla="*/ 216425 h 830512"/>
                <a:gd name="connsiteX3" fmla="*/ 202071 w 216565"/>
                <a:gd name="connsiteY3" fmla="*/ 490000 h 830512"/>
                <a:gd name="connsiteX4" fmla="*/ 82366 w 216565"/>
                <a:gd name="connsiteY4" fmla="*/ 830512 h 830512"/>
                <a:gd name="connsiteX5" fmla="*/ 0 w 216565"/>
                <a:gd name="connsiteY5" fmla="*/ 778059 h 830512"/>
                <a:gd name="connsiteX6" fmla="*/ 99448 w 216565"/>
                <a:gd name="connsiteY6" fmla="*/ 551794 h 830512"/>
                <a:gd name="connsiteX7" fmla="*/ 135265 w 216565"/>
                <a:gd name="connsiteY7" fmla="*/ 297899 h 830512"/>
                <a:gd name="connsiteX8" fmla="*/ 88270 w 216565"/>
                <a:gd name="connsiteY8" fmla="*/ 37785 h 830512"/>
                <a:gd name="connsiteX9" fmla="*/ 157490 w 216565"/>
                <a:gd name="connsiteY9" fmla="*/ 0 h 830512"/>
                <a:gd name="connsiteX0" fmla="*/ 157490 w 219993"/>
                <a:gd name="connsiteY0" fmla="*/ 0 h 830512"/>
                <a:gd name="connsiteX1" fmla="*/ 214954 w 219993"/>
                <a:gd name="connsiteY1" fmla="*/ 216425 h 830512"/>
                <a:gd name="connsiteX2" fmla="*/ 202071 w 219993"/>
                <a:gd name="connsiteY2" fmla="*/ 490000 h 830512"/>
                <a:gd name="connsiteX3" fmla="*/ 82366 w 219993"/>
                <a:gd name="connsiteY3" fmla="*/ 830512 h 830512"/>
                <a:gd name="connsiteX4" fmla="*/ 0 w 219993"/>
                <a:gd name="connsiteY4" fmla="*/ 778059 h 830512"/>
                <a:gd name="connsiteX5" fmla="*/ 99448 w 219993"/>
                <a:gd name="connsiteY5" fmla="*/ 551794 h 830512"/>
                <a:gd name="connsiteX6" fmla="*/ 135265 w 219993"/>
                <a:gd name="connsiteY6" fmla="*/ 297899 h 830512"/>
                <a:gd name="connsiteX7" fmla="*/ 88270 w 219993"/>
                <a:gd name="connsiteY7" fmla="*/ 37785 h 830512"/>
                <a:gd name="connsiteX8" fmla="*/ 157490 w 219993"/>
                <a:gd name="connsiteY8" fmla="*/ 0 h 830512"/>
                <a:gd name="connsiteX0" fmla="*/ 157490 w 219842"/>
                <a:gd name="connsiteY0" fmla="*/ 0 h 830512"/>
                <a:gd name="connsiteX1" fmla="*/ 214954 w 219842"/>
                <a:gd name="connsiteY1" fmla="*/ 216425 h 830512"/>
                <a:gd name="connsiteX2" fmla="*/ 202071 w 219842"/>
                <a:gd name="connsiteY2" fmla="*/ 490000 h 830512"/>
                <a:gd name="connsiteX3" fmla="*/ 85541 w 219842"/>
                <a:gd name="connsiteY3" fmla="*/ 830512 h 830512"/>
                <a:gd name="connsiteX4" fmla="*/ 0 w 219842"/>
                <a:gd name="connsiteY4" fmla="*/ 778059 h 830512"/>
                <a:gd name="connsiteX5" fmla="*/ 99448 w 219842"/>
                <a:gd name="connsiteY5" fmla="*/ 551794 h 830512"/>
                <a:gd name="connsiteX6" fmla="*/ 135265 w 219842"/>
                <a:gd name="connsiteY6" fmla="*/ 297899 h 830512"/>
                <a:gd name="connsiteX7" fmla="*/ 88270 w 219842"/>
                <a:gd name="connsiteY7" fmla="*/ 37785 h 830512"/>
                <a:gd name="connsiteX8" fmla="*/ 157490 w 219842"/>
                <a:gd name="connsiteY8" fmla="*/ 0 h 830512"/>
                <a:gd name="connsiteX0" fmla="*/ 157490 w 220304"/>
                <a:gd name="connsiteY0" fmla="*/ 0 h 833687"/>
                <a:gd name="connsiteX1" fmla="*/ 214954 w 220304"/>
                <a:gd name="connsiteY1" fmla="*/ 216425 h 833687"/>
                <a:gd name="connsiteX2" fmla="*/ 202071 w 220304"/>
                <a:gd name="connsiteY2" fmla="*/ 490000 h 833687"/>
                <a:gd name="connsiteX3" fmla="*/ 76016 w 220304"/>
                <a:gd name="connsiteY3" fmla="*/ 833687 h 833687"/>
                <a:gd name="connsiteX4" fmla="*/ 0 w 220304"/>
                <a:gd name="connsiteY4" fmla="*/ 778059 h 833687"/>
                <a:gd name="connsiteX5" fmla="*/ 99448 w 220304"/>
                <a:gd name="connsiteY5" fmla="*/ 551794 h 833687"/>
                <a:gd name="connsiteX6" fmla="*/ 135265 w 220304"/>
                <a:gd name="connsiteY6" fmla="*/ 297899 h 833687"/>
                <a:gd name="connsiteX7" fmla="*/ 88270 w 220304"/>
                <a:gd name="connsiteY7" fmla="*/ 37785 h 833687"/>
                <a:gd name="connsiteX8" fmla="*/ 157490 w 220304"/>
                <a:gd name="connsiteY8" fmla="*/ 0 h 833687"/>
                <a:gd name="connsiteX0" fmla="*/ 157490 w 220464"/>
                <a:gd name="connsiteY0" fmla="*/ 0 h 827337"/>
                <a:gd name="connsiteX1" fmla="*/ 214954 w 220464"/>
                <a:gd name="connsiteY1" fmla="*/ 216425 h 827337"/>
                <a:gd name="connsiteX2" fmla="*/ 202071 w 220464"/>
                <a:gd name="connsiteY2" fmla="*/ 490000 h 827337"/>
                <a:gd name="connsiteX3" fmla="*/ 72841 w 220464"/>
                <a:gd name="connsiteY3" fmla="*/ 827337 h 827337"/>
                <a:gd name="connsiteX4" fmla="*/ 0 w 220464"/>
                <a:gd name="connsiteY4" fmla="*/ 778059 h 827337"/>
                <a:gd name="connsiteX5" fmla="*/ 99448 w 220464"/>
                <a:gd name="connsiteY5" fmla="*/ 551794 h 827337"/>
                <a:gd name="connsiteX6" fmla="*/ 135265 w 220464"/>
                <a:gd name="connsiteY6" fmla="*/ 297899 h 827337"/>
                <a:gd name="connsiteX7" fmla="*/ 88270 w 220464"/>
                <a:gd name="connsiteY7" fmla="*/ 37785 h 827337"/>
                <a:gd name="connsiteX8" fmla="*/ 157490 w 220464"/>
                <a:gd name="connsiteY8" fmla="*/ 0 h 827337"/>
                <a:gd name="connsiteX0" fmla="*/ 173365 w 220464"/>
                <a:gd name="connsiteY0" fmla="*/ 0 h 817812"/>
                <a:gd name="connsiteX1" fmla="*/ 214954 w 220464"/>
                <a:gd name="connsiteY1" fmla="*/ 206900 h 817812"/>
                <a:gd name="connsiteX2" fmla="*/ 202071 w 220464"/>
                <a:gd name="connsiteY2" fmla="*/ 480475 h 817812"/>
                <a:gd name="connsiteX3" fmla="*/ 72841 w 220464"/>
                <a:gd name="connsiteY3" fmla="*/ 817812 h 817812"/>
                <a:gd name="connsiteX4" fmla="*/ 0 w 220464"/>
                <a:gd name="connsiteY4" fmla="*/ 768534 h 817812"/>
                <a:gd name="connsiteX5" fmla="*/ 99448 w 220464"/>
                <a:gd name="connsiteY5" fmla="*/ 542269 h 817812"/>
                <a:gd name="connsiteX6" fmla="*/ 135265 w 220464"/>
                <a:gd name="connsiteY6" fmla="*/ 288374 h 817812"/>
                <a:gd name="connsiteX7" fmla="*/ 88270 w 220464"/>
                <a:gd name="connsiteY7" fmla="*/ 28260 h 817812"/>
                <a:gd name="connsiteX8" fmla="*/ 173365 w 220464"/>
                <a:gd name="connsiteY8" fmla="*/ 0 h 817812"/>
                <a:gd name="connsiteX0" fmla="*/ 173365 w 220464"/>
                <a:gd name="connsiteY0" fmla="*/ 0 h 817812"/>
                <a:gd name="connsiteX1" fmla="*/ 214954 w 220464"/>
                <a:gd name="connsiteY1" fmla="*/ 206900 h 817812"/>
                <a:gd name="connsiteX2" fmla="*/ 202071 w 220464"/>
                <a:gd name="connsiteY2" fmla="*/ 480475 h 817812"/>
                <a:gd name="connsiteX3" fmla="*/ 72841 w 220464"/>
                <a:gd name="connsiteY3" fmla="*/ 817812 h 817812"/>
                <a:gd name="connsiteX4" fmla="*/ 0 w 220464"/>
                <a:gd name="connsiteY4" fmla="*/ 768534 h 817812"/>
                <a:gd name="connsiteX5" fmla="*/ 99448 w 220464"/>
                <a:gd name="connsiteY5" fmla="*/ 542269 h 817812"/>
                <a:gd name="connsiteX6" fmla="*/ 135265 w 220464"/>
                <a:gd name="connsiteY6" fmla="*/ 288374 h 817812"/>
                <a:gd name="connsiteX7" fmla="*/ 88270 w 220464"/>
                <a:gd name="connsiteY7" fmla="*/ 28260 h 817812"/>
                <a:gd name="connsiteX8" fmla="*/ 173365 w 220464"/>
                <a:gd name="connsiteY8" fmla="*/ 0 h 81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0464" h="817812">
                  <a:moveTo>
                    <a:pt x="173365" y="0"/>
                  </a:moveTo>
                  <a:cubicBezTo>
                    <a:pt x="197654" y="77398"/>
                    <a:pt x="207524" y="125233"/>
                    <a:pt x="214954" y="206900"/>
                  </a:cubicBezTo>
                  <a:cubicBezTo>
                    <a:pt x="222384" y="288567"/>
                    <a:pt x="225756" y="378656"/>
                    <a:pt x="202071" y="480475"/>
                  </a:cubicBezTo>
                  <a:cubicBezTo>
                    <a:pt x="178386" y="582294"/>
                    <a:pt x="103344" y="760277"/>
                    <a:pt x="72841" y="817812"/>
                  </a:cubicBezTo>
                  <a:cubicBezTo>
                    <a:pt x="66373" y="798709"/>
                    <a:pt x="58536" y="731908"/>
                    <a:pt x="0" y="768534"/>
                  </a:cubicBezTo>
                  <a:cubicBezTo>
                    <a:pt x="58939" y="690860"/>
                    <a:pt x="76904" y="622296"/>
                    <a:pt x="99448" y="542269"/>
                  </a:cubicBezTo>
                  <a:cubicBezTo>
                    <a:pt x="121992" y="462242"/>
                    <a:pt x="137128" y="348642"/>
                    <a:pt x="135265" y="288374"/>
                  </a:cubicBezTo>
                  <a:cubicBezTo>
                    <a:pt x="133402" y="228106"/>
                    <a:pt x="118433" y="107543"/>
                    <a:pt x="88270" y="28260"/>
                  </a:cubicBezTo>
                  <a:cubicBezTo>
                    <a:pt x="147007" y="37877"/>
                    <a:pt x="143084" y="38257"/>
                    <a:pt x="173365" y="0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50000">
                  <a:schemeClr val="bg1">
                    <a:lumMod val="95000"/>
                  </a:schemeClr>
                </a:gs>
              </a:gsLst>
              <a:lin ang="2700000" scaled="1"/>
            </a:gradFill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C7FB32B-0D4B-4B34-B672-90B3F19D33BE}"/>
                </a:ext>
              </a:extLst>
            </p:cNvPr>
            <p:cNvSpPr/>
            <p:nvPr/>
          </p:nvSpPr>
          <p:spPr>
            <a:xfrm rot="705570">
              <a:off x="6157382" y="2532826"/>
              <a:ext cx="51063" cy="42063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34BF8C26-928F-46DC-A4BA-7A7250ECA5E0}"/>
                </a:ext>
              </a:extLst>
            </p:cNvPr>
            <p:cNvSpPr/>
            <p:nvPr/>
          </p:nvSpPr>
          <p:spPr>
            <a:xfrm rot="20509046">
              <a:off x="6208670" y="2122695"/>
              <a:ext cx="51063" cy="42063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sp>
          <p:nvSpPr>
            <p:cNvPr id="44" name="Freeform 276">
              <a:extLst>
                <a:ext uri="{FF2B5EF4-FFF2-40B4-BE49-F238E27FC236}">
                  <a16:creationId xmlns:a16="http://schemas.microsoft.com/office/drawing/2014/main" id="{A3852FAD-929B-4FB7-A065-50E1E1473E1F}"/>
                </a:ext>
              </a:extLst>
            </p:cNvPr>
            <p:cNvSpPr/>
            <p:nvPr/>
          </p:nvSpPr>
          <p:spPr>
            <a:xfrm>
              <a:off x="5429026" y="1852321"/>
              <a:ext cx="1564695" cy="1152415"/>
            </a:xfrm>
            <a:custGeom>
              <a:avLst/>
              <a:gdLst>
                <a:gd name="connsiteX0" fmla="*/ 636007 w 2734485"/>
                <a:gd name="connsiteY0" fmla="*/ 2811 h 2209274"/>
                <a:gd name="connsiteX1" fmla="*/ 266891 w 2734485"/>
                <a:gd name="connsiteY1" fmla="*/ 53145 h 2209274"/>
                <a:gd name="connsiteX2" fmla="*/ 31999 w 2734485"/>
                <a:gd name="connsiteY2" fmla="*/ 313203 h 2209274"/>
                <a:gd name="connsiteX3" fmla="*/ 40388 w 2734485"/>
                <a:gd name="connsiteY3" fmla="*/ 657152 h 2209274"/>
                <a:gd name="connsiteX4" fmla="*/ 384337 w 2734485"/>
                <a:gd name="connsiteY4" fmla="*/ 1059824 h 2209274"/>
                <a:gd name="connsiteX5" fmla="*/ 669563 w 2734485"/>
                <a:gd name="connsiteY5" fmla="*/ 1328271 h 2209274"/>
                <a:gd name="connsiteX6" fmla="*/ 1122568 w 2734485"/>
                <a:gd name="connsiteY6" fmla="*/ 1445717 h 2209274"/>
                <a:gd name="connsiteX7" fmla="*/ 1223236 w 2734485"/>
                <a:gd name="connsiteY7" fmla="*/ 1546385 h 2209274"/>
                <a:gd name="connsiteX8" fmla="*/ 1340682 w 2734485"/>
                <a:gd name="connsiteY8" fmla="*/ 1747721 h 2209274"/>
                <a:gd name="connsiteX9" fmla="*/ 1852410 w 2734485"/>
                <a:gd name="connsiteY9" fmla="*/ 2083281 h 2209274"/>
                <a:gd name="connsiteX10" fmla="*/ 2716477 w 2734485"/>
                <a:gd name="connsiteY10" fmla="*/ 2209115 h 2209274"/>
                <a:gd name="connsiteX11" fmla="*/ 2406084 w 2734485"/>
                <a:gd name="connsiteY11" fmla="*/ 2108447 h 2209274"/>
                <a:gd name="connsiteX12" fmla="*/ 2020190 w 2734485"/>
                <a:gd name="connsiteY12" fmla="*/ 2058114 h 2209274"/>
                <a:gd name="connsiteX13" fmla="*/ 1575574 w 2734485"/>
                <a:gd name="connsiteY13" fmla="*/ 1814833 h 2209274"/>
                <a:gd name="connsiteX14" fmla="*/ 1349071 w 2734485"/>
                <a:gd name="connsiteY14" fmla="*/ 1605108 h 2209274"/>
                <a:gd name="connsiteX15" fmla="*/ 1248403 w 2734485"/>
                <a:gd name="connsiteY15" fmla="*/ 1395383 h 2209274"/>
                <a:gd name="connsiteX16" fmla="*/ 1181291 w 2734485"/>
                <a:gd name="connsiteY16" fmla="*/ 1345049 h 2209274"/>
                <a:gd name="connsiteX17" fmla="*/ 736675 w 2734485"/>
                <a:gd name="connsiteY17" fmla="*/ 1185659 h 2209274"/>
                <a:gd name="connsiteX18" fmla="*/ 283669 w 2734485"/>
                <a:gd name="connsiteY18" fmla="*/ 808154 h 2209274"/>
                <a:gd name="connsiteX19" fmla="*/ 115889 w 2734485"/>
                <a:gd name="connsiteY19" fmla="*/ 472594 h 2209274"/>
                <a:gd name="connsiteX20" fmla="*/ 216557 w 2734485"/>
                <a:gd name="connsiteY20" fmla="*/ 128646 h 2209274"/>
                <a:gd name="connsiteX21" fmla="*/ 493394 w 2734485"/>
                <a:gd name="connsiteY21" fmla="*/ 19589 h 2209274"/>
                <a:gd name="connsiteX22" fmla="*/ 636007 w 2734485"/>
                <a:gd name="connsiteY22" fmla="*/ 2811 h 2209274"/>
                <a:gd name="connsiteX0" fmla="*/ 629574 w 2728052"/>
                <a:gd name="connsiteY0" fmla="*/ 2811 h 2209274"/>
                <a:gd name="connsiteX1" fmla="*/ 260458 w 2728052"/>
                <a:gd name="connsiteY1" fmla="*/ 53145 h 2209274"/>
                <a:gd name="connsiteX2" fmla="*/ 38266 w 2728052"/>
                <a:gd name="connsiteY2" fmla="*/ 313203 h 2209274"/>
                <a:gd name="connsiteX3" fmla="*/ 33955 w 2728052"/>
                <a:gd name="connsiteY3" fmla="*/ 657152 h 2209274"/>
                <a:gd name="connsiteX4" fmla="*/ 377904 w 2728052"/>
                <a:gd name="connsiteY4" fmla="*/ 1059824 h 2209274"/>
                <a:gd name="connsiteX5" fmla="*/ 663130 w 2728052"/>
                <a:gd name="connsiteY5" fmla="*/ 1328271 h 2209274"/>
                <a:gd name="connsiteX6" fmla="*/ 1116135 w 2728052"/>
                <a:gd name="connsiteY6" fmla="*/ 1445717 h 2209274"/>
                <a:gd name="connsiteX7" fmla="*/ 1216803 w 2728052"/>
                <a:gd name="connsiteY7" fmla="*/ 1546385 h 2209274"/>
                <a:gd name="connsiteX8" fmla="*/ 1334249 w 2728052"/>
                <a:gd name="connsiteY8" fmla="*/ 1747721 h 2209274"/>
                <a:gd name="connsiteX9" fmla="*/ 1845977 w 2728052"/>
                <a:gd name="connsiteY9" fmla="*/ 2083281 h 2209274"/>
                <a:gd name="connsiteX10" fmla="*/ 2710044 w 2728052"/>
                <a:gd name="connsiteY10" fmla="*/ 2209115 h 2209274"/>
                <a:gd name="connsiteX11" fmla="*/ 2399651 w 2728052"/>
                <a:gd name="connsiteY11" fmla="*/ 2108447 h 2209274"/>
                <a:gd name="connsiteX12" fmla="*/ 2013757 w 2728052"/>
                <a:gd name="connsiteY12" fmla="*/ 2058114 h 2209274"/>
                <a:gd name="connsiteX13" fmla="*/ 1569141 w 2728052"/>
                <a:gd name="connsiteY13" fmla="*/ 1814833 h 2209274"/>
                <a:gd name="connsiteX14" fmla="*/ 1342638 w 2728052"/>
                <a:gd name="connsiteY14" fmla="*/ 1605108 h 2209274"/>
                <a:gd name="connsiteX15" fmla="*/ 1241970 w 2728052"/>
                <a:gd name="connsiteY15" fmla="*/ 1395383 h 2209274"/>
                <a:gd name="connsiteX16" fmla="*/ 1174858 w 2728052"/>
                <a:gd name="connsiteY16" fmla="*/ 1345049 h 2209274"/>
                <a:gd name="connsiteX17" fmla="*/ 730242 w 2728052"/>
                <a:gd name="connsiteY17" fmla="*/ 1185659 h 2209274"/>
                <a:gd name="connsiteX18" fmla="*/ 277236 w 2728052"/>
                <a:gd name="connsiteY18" fmla="*/ 808154 h 2209274"/>
                <a:gd name="connsiteX19" fmla="*/ 109456 w 2728052"/>
                <a:gd name="connsiteY19" fmla="*/ 472594 h 2209274"/>
                <a:gd name="connsiteX20" fmla="*/ 210124 w 2728052"/>
                <a:gd name="connsiteY20" fmla="*/ 128646 h 2209274"/>
                <a:gd name="connsiteX21" fmla="*/ 486961 w 2728052"/>
                <a:gd name="connsiteY21" fmla="*/ 19589 h 2209274"/>
                <a:gd name="connsiteX22" fmla="*/ 629574 w 2728052"/>
                <a:gd name="connsiteY22" fmla="*/ 2811 h 2209274"/>
                <a:gd name="connsiteX0" fmla="*/ 610632 w 2709110"/>
                <a:gd name="connsiteY0" fmla="*/ 2811 h 2209274"/>
                <a:gd name="connsiteX1" fmla="*/ 241516 w 2709110"/>
                <a:gd name="connsiteY1" fmla="*/ 53145 h 2209274"/>
                <a:gd name="connsiteX2" fmla="*/ 19324 w 2709110"/>
                <a:gd name="connsiteY2" fmla="*/ 313203 h 2209274"/>
                <a:gd name="connsiteX3" fmla="*/ 49938 w 2709110"/>
                <a:gd name="connsiteY3" fmla="*/ 679377 h 2209274"/>
                <a:gd name="connsiteX4" fmla="*/ 358962 w 2709110"/>
                <a:gd name="connsiteY4" fmla="*/ 1059824 h 2209274"/>
                <a:gd name="connsiteX5" fmla="*/ 644188 w 2709110"/>
                <a:gd name="connsiteY5" fmla="*/ 1328271 h 2209274"/>
                <a:gd name="connsiteX6" fmla="*/ 1097193 w 2709110"/>
                <a:gd name="connsiteY6" fmla="*/ 1445717 h 2209274"/>
                <a:gd name="connsiteX7" fmla="*/ 1197861 w 2709110"/>
                <a:gd name="connsiteY7" fmla="*/ 1546385 h 2209274"/>
                <a:gd name="connsiteX8" fmla="*/ 1315307 w 2709110"/>
                <a:gd name="connsiteY8" fmla="*/ 1747721 h 2209274"/>
                <a:gd name="connsiteX9" fmla="*/ 1827035 w 2709110"/>
                <a:gd name="connsiteY9" fmla="*/ 2083281 h 2209274"/>
                <a:gd name="connsiteX10" fmla="*/ 2691102 w 2709110"/>
                <a:gd name="connsiteY10" fmla="*/ 2209115 h 2209274"/>
                <a:gd name="connsiteX11" fmla="*/ 2380709 w 2709110"/>
                <a:gd name="connsiteY11" fmla="*/ 2108447 h 2209274"/>
                <a:gd name="connsiteX12" fmla="*/ 1994815 w 2709110"/>
                <a:gd name="connsiteY12" fmla="*/ 2058114 h 2209274"/>
                <a:gd name="connsiteX13" fmla="*/ 1550199 w 2709110"/>
                <a:gd name="connsiteY13" fmla="*/ 1814833 h 2209274"/>
                <a:gd name="connsiteX14" fmla="*/ 1323696 w 2709110"/>
                <a:gd name="connsiteY14" fmla="*/ 1605108 h 2209274"/>
                <a:gd name="connsiteX15" fmla="*/ 1223028 w 2709110"/>
                <a:gd name="connsiteY15" fmla="*/ 1395383 h 2209274"/>
                <a:gd name="connsiteX16" fmla="*/ 1155916 w 2709110"/>
                <a:gd name="connsiteY16" fmla="*/ 1345049 h 2209274"/>
                <a:gd name="connsiteX17" fmla="*/ 711300 w 2709110"/>
                <a:gd name="connsiteY17" fmla="*/ 1185659 h 2209274"/>
                <a:gd name="connsiteX18" fmla="*/ 258294 w 2709110"/>
                <a:gd name="connsiteY18" fmla="*/ 808154 h 2209274"/>
                <a:gd name="connsiteX19" fmla="*/ 90514 w 2709110"/>
                <a:gd name="connsiteY19" fmla="*/ 472594 h 2209274"/>
                <a:gd name="connsiteX20" fmla="*/ 191182 w 2709110"/>
                <a:gd name="connsiteY20" fmla="*/ 128646 h 2209274"/>
                <a:gd name="connsiteX21" fmla="*/ 468019 w 2709110"/>
                <a:gd name="connsiteY21" fmla="*/ 19589 h 2209274"/>
                <a:gd name="connsiteX22" fmla="*/ 610632 w 2709110"/>
                <a:gd name="connsiteY22" fmla="*/ 2811 h 2209274"/>
                <a:gd name="connsiteX0" fmla="*/ 610632 w 2709110"/>
                <a:gd name="connsiteY0" fmla="*/ 2811 h 2209274"/>
                <a:gd name="connsiteX1" fmla="*/ 241516 w 2709110"/>
                <a:gd name="connsiteY1" fmla="*/ 53145 h 2209274"/>
                <a:gd name="connsiteX2" fmla="*/ 19324 w 2709110"/>
                <a:gd name="connsiteY2" fmla="*/ 313203 h 2209274"/>
                <a:gd name="connsiteX3" fmla="*/ 49938 w 2709110"/>
                <a:gd name="connsiteY3" fmla="*/ 679377 h 2209274"/>
                <a:gd name="connsiteX4" fmla="*/ 358962 w 2709110"/>
                <a:gd name="connsiteY4" fmla="*/ 1059824 h 2209274"/>
                <a:gd name="connsiteX5" fmla="*/ 625138 w 2709110"/>
                <a:gd name="connsiteY5" fmla="*/ 1306046 h 2209274"/>
                <a:gd name="connsiteX6" fmla="*/ 1097193 w 2709110"/>
                <a:gd name="connsiteY6" fmla="*/ 1445717 h 2209274"/>
                <a:gd name="connsiteX7" fmla="*/ 1197861 w 2709110"/>
                <a:gd name="connsiteY7" fmla="*/ 1546385 h 2209274"/>
                <a:gd name="connsiteX8" fmla="*/ 1315307 w 2709110"/>
                <a:gd name="connsiteY8" fmla="*/ 1747721 h 2209274"/>
                <a:gd name="connsiteX9" fmla="*/ 1827035 w 2709110"/>
                <a:gd name="connsiteY9" fmla="*/ 2083281 h 2209274"/>
                <a:gd name="connsiteX10" fmla="*/ 2691102 w 2709110"/>
                <a:gd name="connsiteY10" fmla="*/ 2209115 h 2209274"/>
                <a:gd name="connsiteX11" fmla="*/ 2380709 w 2709110"/>
                <a:gd name="connsiteY11" fmla="*/ 2108447 h 2209274"/>
                <a:gd name="connsiteX12" fmla="*/ 1994815 w 2709110"/>
                <a:gd name="connsiteY12" fmla="*/ 2058114 h 2209274"/>
                <a:gd name="connsiteX13" fmla="*/ 1550199 w 2709110"/>
                <a:gd name="connsiteY13" fmla="*/ 1814833 h 2209274"/>
                <a:gd name="connsiteX14" fmla="*/ 1323696 w 2709110"/>
                <a:gd name="connsiteY14" fmla="*/ 1605108 h 2209274"/>
                <a:gd name="connsiteX15" fmla="*/ 1223028 w 2709110"/>
                <a:gd name="connsiteY15" fmla="*/ 1395383 h 2209274"/>
                <a:gd name="connsiteX16" fmla="*/ 1155916 w 2709110"/>
                <a:gd name="connsiteY16" fmla="*/ 1345049 h 2209274"/>
                <a:gd name="connsiteX17" fmla="*/ 711300 w 2709110"/>
                <a:gd name="connsiteY17" fmla="*/ 1185659 h 2209274"/>
                <a:gd name="connsiteX18" fmla="*/ 258294 w 2709110"/>
                <a:gd name="connsiteY18" fmla="*/ 808154 h 2209274"/>
                <a:gd name="connsiteX19" fmla="*/ 90514 w 2709110"/>
                <a:gd name="connsiteY19" fmla="*/ 472594 h 2209274"/>
                <a:gd name="connsiteX20" fmla="*/ 191182 w 2709110"/>
                <a:gd name="connsiteY20" fmla="*/ 128646 h 2209274"/>
                <a:gd name="connsiteX21" fmla="*/ 468019 w 2709110"/>
                <a:gd name="connsiteY21" fmla="*/ 19589 h 2209274"/>
                <a:gd name="connsiteX22" fmla="*/ 610632 w 2709110"/>
                <a:gd name="connsiteY22" fmla="*/ 2811 h 2209274"/>
                <a:gd name="connsiteX0" fmla="*/ 610632 w 2709110"/>
                <a:gd name="connsiteY0" fmla="*/ 2811 h 2209274"/>
                <a:gd name="connsiteX1" fmla="*/ 241516 w 2709110"/>
                <a:gd name="connsiteY1" fmla="*/ 53145 h 2209274"/>
                <a:gd name="connsiteX2" fmla="*/ 19324 w 2709110"/>
                <a:gd name="connsiteY2" fmla="*/ 313203 h 2209274"/>
                <a:gd name="connsiteX3" fmla="*/ 49938 w 2709110"/>
                <a:gd name="connsiteY3" fmla="*/ 679377 h 2209274"/>
                <a:gd name="connsiteX4" fmla="*/ 358962 w 2709110"/>
                <a:gd name="connsiteY4" fmla="*/ 1059824 h 2209274"/>
                <a:gd name="connsiteX5" fmla="*/ 625138 w 2709110"/>
                <a:gd name="connsiteY5" fmla="*/ 1306046 h 2209274"/>
                <a:gd name="connsiteX6" fmla="*/ 1097193 w 2709110"/>
                <a:gd name="connsiteY6" fmla="*/ 1445717 h 2209274"/>
                <a:gd name="connsiteX7" fmla="*/ 1197861 w 2709110"/>
                <a:gd name="connsiteY7" fmla="*/ 1546385 h 2209274"/>
                <a:gd name="connsiteX8" fmla="*/ 1315307 w 2709110"/>
                <a:gd name="connsiteY8" fmla="*/ 1747721 h 2209274"/>
                <a:gd name="connsiteX9" fmla="*/ 1827035 w 2709110"/>
                <a:gd name="connsiteY9" fmla="*/ 2083281 h 2209274"/>
                <a:gd name="connsiteX10" fmla="*/ 2691102 w 2709110"/>
                <a:gd name="connsiteY10" fmla="*/ 2209115 h 2209274"/>
                <a:gd name="connsiteX11" fmla="*/ 2380709 w 2709110"/>
                <a:gd name="connsiteY11" fmla="*/ 2108447 h 2209274"/>
                <a:gd name="connsiteX12" fmla="*/ 1994815 w 2709110"/>
                <a:gd name="connsiteY12" fmla="*/ 2058114 h 2209274"/>
                <a:gd name="connsiteX13" fmla="*/ 1550199 w 2709110"/>
                <a:gd name="connsiteY13" fmla="*/ 1814833 h 2209274"/>
                <a:gd name="connsiteX14" fmla="*/ 1323696 w 2709110"/>
                <a:gd name="connsiteY14" fmla="*/ 1605108 h 2209274"/>
                <a:gd name="connsiteX15" fmla="*/ 1223028 w 2709110"/>
                <a:gd name="connsiteY15" fmla="*/ 1395383 h 2209274"/>
                <a:gd name="connsiteX16" fmla="*/ 1155916 w 2709110"/>
                <a:gd name="connsiteY16" fmla="*/ 1345049 h 2209274"/>
                <a:gd name="connsiteX17" fmla="*/ 711300 w 2709110"/>
                <a:gd name="connsiteY17" fmla="*/ 1185659 h 2209274"/>
                <a:gd name="connsiteX18" fmla="*/ 258294 w 2709110"/>
                <a:gd name="connsiteY18" fmla="*/ 808154 h 2209274"/>
                <a:gd name="connsiteX19" fmla="*/ 90514 w 2709110"/>
                <a:gd name="connsiteY19" fmla="*/ 472594 h 2209274"/>
                <a:gd name="connsiteX20" fmla="*/ 191182 w 2709110"/>
                <a:gd name="connsiteY20" fmla="*/ 128646 h 2209274"/>
                <a:gd name="connsiteX21" fmla="*/ 468019 w 2709110"/>
                <a:gd name="connsiteY21" fmla="*/ 19589 h 2209274"/>
                <a:gd name="connsiteX22" fmla="*/ 610632 w 2709110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1099062 w 2710979"/>
                <a:gd name="connsiteY6" fmla="*/ 1445717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1099062 w 2710979"/>
                <a:gd name="connsiteY6" fmla="*/ 1445717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1099062 w 2710979"/>
                <a:gd name="connsiteY6" fmla="*/ 1445717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883162 w 2710979"/>
                <a:gd name="connsiteY6" fmla="*/ 1410792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883162 w 2710979"/>
                <a:gd name="connsiteY6" fmla="*/ 1410792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99730 w 2710979"/>
                <a:gd name="connsiteY7" fmla="*/ 15463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3855 w 2710979"/>
                <a:gd name="connsiteY7" fmla="*/ 14447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3855 w 2710979"/>
                <a:gd name="connsiteY7" fmla="*/ 144478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67980 w 2710979"/>
                <a:gd name="connsiteY7" fmla="*/ 142573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67980 w 2710979"/>
                <a:gd name="connsiteY7" fmla="*/ 142573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0680 w 2710979"/>
                <a:gd name="connsiteY7" fmla="*/ 142573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0680 w 2710979"/>
                <a:gd name="connsiteY7" fmla="*/ 142573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7030 w 2710979"/>
                <a:gd name="connsiteY7" fmla="*/ 1425735 h 2209274"/>
                <a:gd name="connsiteX8" fmla="*/ 1317176 w 2710979"/>
                <a:gd name="connsiteY8" fmla="*/ 1747721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7030 w 2710979"/>
                <a:gd name="connsiteY7" fmla="*/ 1425735 h 2209274"/>
                <a:gd name="connsiteX8" fmla="*/ 1339401 w 2710979"/>
                <a:gd name="connsiteY8" fmla="*/ 1731846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7030 w 2710979"/>
                <a:gd name="connsiteY7" fmla="*/ 1425735 h 2209274"/>
                <a:gd name="connsiteX8" fmla="*/ 1339401 w 2710979"/>
                <a:gd name="connsiteY8" fmla="*/ 1731846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979"/>
                <a:gd name="connsiteY0" fmla="*/ 2811 h 2209274"/>
                <a:gd name="connsiteX1" fmla="*/ 243385 w 2710979"/>
                <a:gd name="connsiteY1" fmla="*/ 53145 h 2209274"/>
                <a:gd name="connsiteX2" fmla="*/ 21193 w 2710979"/>
                <a:gd name="connsiteY2" fmla="*/ 313203 h 2209274"/>
                <a:gd name="connsiteX3" fmla="*/ 51807 w 2710979"/>
                <a:gd name="connsiteY3" fmla="*/ 679377 h 2209274"/>
                <a:gd name="connsiteX4" fmla="*/ 398931 w 2710979"/>
                <a:gd name="connsiteY4" fmla="*/ 1078874 h 2209274"/>
                <a:gd name="connsiteX5" fmla="*/ 627007 w 2710979"/>
                <a:gd name="connsiteY5" fmla="*/ 1306046 h 2209274"/>
                <a:gd name="connsiteX6" fmla="*/ 943487 w 2710979"/>
                <a:gd name="connsiteY6" fmla="*/ 1413967 h 2209274"/>
                <a:gd name="connsiteX7" fmla="*/ 1187030 w 2710979"/>
                <a:gd name="connsiteY7" fmla="*/ 1425735 h 2209274"/>
                <a:gd name="connsiteX8" fmla="*/ 1339401 w 2710979"/>
                <a:gd name="connsiteY8" fmla="*/ 1731846 h 2209274"/>
                <a:gd name="connsiteX9" fmla="*/ 1828904 w 2710979"/>
                <a:gd name="connsiteY9" fmla="*/ 2083281 h 2209274"/>
                <a:gd name="connsiteX10" fmla="*/ 2692971 w 2710979"/>
                <a:gd name="connsiteY10" fmla="*/ 2209115 h 2209274"/>
                <a:gd name="connsiteX11" fmla="*/ 2382578 w 2710979"/>
                <a:gd name="connsiteY11" fmla="*/ 2108447 h 2209274"/>
                <a:gd name="connsiteX12" fmla="*/ 1996684 w 2710979"/>
                <a:gd name="connsiteY12" fmla="*/ 2058114 h 2209274"/>
                <a:gd name="connsiteX13" fmla="*/ 1552068 w 2710979"/>
                <a:gd name="connsiteY13" fmla="*/ 1814833 h 2209274"/>
                <a:gd name="connsiteX14" fmla="*/ 1325565 w 2710979"/>
                <a:gd name="connsiteY14" fmla="*/ 1605108 h 2209274"/>
                <a:gd name="connsiteX15" fmla="*/ 1224897 w 2710979"/>
                <a:gd name="connsiteY15" fmla="*/ 1395383 h 2209274"/>
                <a:gd name="connsiteX16" fmla="*/ 1157785 w 2710979"/>
                <a:gd name="connsiteY16" fmla="*/ 1345049 h 2209274"/>
                <a:gd name="connsiteX17" fmla="*/ 713169 w 2710979"/>
                <a:gd name="connsiteY17" fmla="*/ 1185659 h 2209274"/>
                <a:gd name="connsiteX18" fmla="*/ 260163 w 2710979"/>
                <a:gd name="connsiteY18" fmla="*/ 808154 h 2209274"/>
                <a:gd name="connsiteX19" fmla="*/ 92383 w 2710979"/>
                <a:gd name="connsiteY19" fmla="*/ 472594 h 2209274"/>
                <a:gd name="connsiteX20" fmla="*/ 193051 w 2710979"/>
                <a:gd name="connsiteY20" fmla="*/ 128646 h 2209274"/>
                <a:gd name="connsiteX21" fmla="*/ 469888 w 2710979"/>
                <a:gd name="connsiteY21" fmla="*/ 19589 h 2209274"/>
                <a:gd name="connsiteX22" fmla="*/ 612501 w 2710979"/>
                <a:gd name="connsiteY22" fmla="*/ 2811 h 2209274"/>
                <a:gd name="connsiteX0" fmla="*/ 612501 w 2710500"/>
                <a:gd name="connsiteY0" fmla="*/ 2811 h 2209576"/>
                <a:gd name="connsiteX1" fmla="*/ 243385 w 2710500"/>
                <a:gd name="connsiteY1" fmla="*/ 53145 h 2209576"/>
                <a:gd name="connsiteX2" fmla="*/ 21193 w 2710500"/>
                <a:gd name="connsiteY2" fmla="*/ 313203 h 2209576"/>
                <a:gd name="connsiteX3" fmla="*/ 51807 w 2710500"/>
                <a:gd name="connsiteY3" fmla="*/ 679377 h 2209576"/>
                <a:gd name="connsiteX4" fmla="*/ 398931 w 2710500"/>
                <a:gd name="connsiteY4" fmla="*/ 1078874 h 2209576"/>
                <a:gd name="connsiteX5" fmla="*/ 627007 w 2710500"/>
                <a:gd name="connsiteY5" fmla="*/ 1306046 h 2209576"/>
                <a:gd name="connsiteX6" fmla="*/ 943487 w 2710500"/>
                <a:gd name="connsiteY6" fmla="*/ 1413967 h 2209576"/>
                <a:gd name="connsiteX7" fmla="*/ 1187030 w 2710500"/>
                <a:gd name="connsiteY7" fmla="*/ 1425735 h 2209576"/>
                <a:gd name="connsiteX8" fmla="*/ 1339401 w 2710500"/>
                <a:gd name="connsiteY8" fmla="*/ 1731846 h 2209576"/>
                <a:gd name="connsiteX9" fmla="*/ 1838429 w 2710500"/>
                <a:gd name="connsiteY9" fmla="*/ 2064231 h 2209576"/>
                <a:gd name="connsiteX10" fmla="*/ 2692971 w 2710500"/>
                <a:gd name="connsiteY10" fmla="*/ 2209115 h 2209576"/>
                <a:gd name="connsiteX11" fmla="*/ 2382578 w 2710500"/>
                <a:gd name="connsiteY11" fmla="*/ 2108447 h 2209576"/>
                <a:gd name="connsiteX12" fmla="*/ 1996684 w 2710500"/>
                <a:gd name="connsiteY12" fmla="*/ 2058114 h 2209576"/>
                <a:gd name="connsiteX13" fmla="*/ 1552068 w 2710500"/>
                <a:gd name="connsiteY13" fmla="*/ 1814833 h 2209576"/>
                <a:gd name="connsiteX14" fmla="*/ 1325565 w 2710500"/>
                <a:gd name="connsiteY14" fmla="*/ 1605108 h 2209576"/>
                <a:gd name="connsiteX15" fmla="*/ 1224897 w 2710500"/>
                <a:gd name="connsiteY15" fmla="*/ 1395383 h 2209576"/>
                <a:gd name="connsiteX16" fmla="*/ 1157785 w 2710500"/>
                <a:gd name="connsiteY16" fmla="*/ 1345049 h 2209576"/>
                <a:gd name="connsiteX17" fmla="*/ 713169 w 2710500"/>
                <a:gd name="connsiteY17" fmla="*/ 1185659 h 2209576"/>
                <a:gd name="connsiteX18" fmla="*/ 260163 w 2710500"/>
                <a:gd name="connsiteY18" fmla="*/ 808154 h 2209576"/>
                <a:gd name="connsiteX19" fmla="*/ 92383 w 2710500"/>
                <a:gd name="connsiteY19" fmla="*/ 472594 h 2209576"/>
                <a:gd name="connsiteX20" fmla="*/ 193051 w 2710500"/>
                <a:gd name="connsiteY20" fmla="*/ 128646 h 2209576"/>
                <a:gd name="connsiteX21" fmla="*/ 469888 w 2710500"/>
                <a:gd name="connsiteY21" fmla="*/ 19589 h 2209576"/>
                <a:gd name="connsiteX22" fmla="*/ 612501 w 2710500"/>
                <a:gd name="connsiteY22" fmla="*/ 2811 h 2209576"/>
                <a:gd name="connsiteX0" fmla="*/ 612501 w 2728800"/>
                <a:gd name="connsiteY0" fmla="*/ 2811 h 2203256"/>
                <a:gd name="connsiteX1" fmla="*/ 243385 w 2728800"/>
                <a:gd name="connsiteY1" fmla="*/ 53145 h 2203256"/>
                <a:gd name="connsiteX2" fmla="*/ 21193 w 2728800"/>
                <a:gd name="connsiteY2" fmla="*/ 313203 h 2203256"/>
                <a:gd name="connsiteX3" fmla="*/ 51807 w 2728800"/>
                <a:gd name="connsiteY3" fmla="*/ 679377 h 2203256"/>
                <a:gd name="connsiteX4" fmla="*/ 398931 w 2728800"/>
                <a:gd name="connsiteY4" fmla="*/ 1078874 h 2203256"/>
                <a:gd name="connsiteX5" fmla="*/ 627007 w 2728800"/>
                <a:gd name="connsiteY5" fmla="*/ 1306046 h 2203256"/>
                <a:gd name="connsiteX6" fmla="*/ 943487 w 2728800"/>
                <a:gd name="connsiteY6" fmla="*/ 1413967 h 2203256"/>
                <a:gd name="connsiteX7" fmla="*/ 1187030 w 2728800"/>
                <a:gd name="connsiteY7" fmla="*/ 1425735 h 2203256"/>
                <a:gd name="connsiteX8" fmla="*/ 1339401 w 2728800"/>
                <a:gd name="connsiteY8" fmla="*/ 1731846 h 2203256"/>
                <a:gd name="connsiteX9" fmla="*/ 1838429 w 2728800"/>
                <a:gd name="connsiteY9" fmla="*/ 2064231 h 2203256"/>
                <a:gd name="connsiteX10" fmla="*/ 2712021 w 2728800"/>
                <a:gd name="connsiteY10" fmla="*/ 2202765 h 2203256"/>
                <a:gd name="connsiteX11" fmla="*/ 2382578 w 2728800"/>
                <a:gd name="connsiteY11" fmla="*/ 2108447 h 2203256"/>
                <a:gd name="connsiteX12" fmla="*/ 1996684 w 2728800"/>
                <a:gd name="connsiteY12" fmla="*/ 2058114 h 2203256"/>
                <a:gd name="connsiteX13" fmla="*/ 1552068 w 2728800"/>
                <a:gd name="connsiteY13" fmla="*/ 1814833 h 2203256"/>
                <a:gd name="connsiteX14" fmla="*/ 1325565 w 2728800"/>
                <a:gd name="connsiteY14" fmla="*/ 1605108 h 2203256"/>
                <a:gd name="connsiteX15" fmla="*/ 1224897 w 2728800"/>
                <a:gd name="connsiteY15" fmla="*/ 1395383 h 2203256"/>
                <a:gd name="connsiteX16" fmla="*/ 1157785 w 2728800"/>
                <a:gd name="connsiteY16" fmla="*/ 1345049 h 2203256"/>
                <a:gd name="connsiteX17" fmla="*/ 713169 w 2728800"/>
                <a:gd name="connsiteY17" fmla="*/ 1185659 h 2203256"/>
                <a:gd name="connsiteX18" fmla="*/ 260163 w 2728800"/>
                <a:gd name="connsiteY18" fmla="*/ 808154 h 2203256"/>
                <a:gd name="connsiteX19" fmla="*/ 92383 w 2728800"/>
                <a:gd name="connsiteY19" fmla="*/ 472594 h 2203256"/>
                <a:gd name="connsiteX20" fmla="*/ 193051 w 2728800"/>
                <a:gd name="connsiteY20" fmla="*/ 128646 h 2203256"/>
                <a:gd name="connsiteX21" fmla="*/ 469888 w 2728800"/>
                <a:gd name="connsiteY21" fmla="*/ 19589 h 2203256"/>
                <a:gd name="connsiteX22" fmla="*/ 612501 w 2728800"/>
                <a:gd name="connsiteY22" fmla="*/ 2811 h 2203256"/>
                <a:gd name="connsiteX0" fmla="*/ 612501 w 2728800"/>
                <a:gd name="connsiteY0" fmla="*/ 2811 h 2203256"/>
                <a:gd name="connsiteX1" fmla="*/ 243385 w 2728800"/>
                <a:gd name="connsiteY1" fmla="*/ 53145 h 2203256"/>
                <a:gd name="connsiteX2" fmla="*/ 21193 w 2728800"/>
                <a:gd name="connsiteY2" fmla="*/ 313203 h 2203256"/>
                <a:gd name="connsiteX3" fmla="*/ 51807 w 2728800"/>
                <a:gd name="connsiteY3" fmla="*/ 679377 h 2203256"/>
                <a:gd name="connsiteX4" fmla="*/ 398931 w 2728800"/>
                <a:gd name="connsiteY4" fmla="*/ 1078874 h 2203256"/>
                <a:gd name="connsiteX5" fmla="*/ 627007 w 2728800"/>
                <a:gd name="connsiteY5" fmla="*/ 1306046 h 2203256"/>
                <a:gd name="connsiteX6" fmla="*/ 943487 w 2728800"/>
                <a:gd name="connsiteY6" fmla="*/ 1413967 h 2203256"/>
                <a:gd name="connsiteX7" fmla="*/ 1187030 w 2728800"/>
                <a:gd name="connsiteY7" fmla="*/ 1425735 h 2203256"/>
                <a:gd name="connsiteX8" fmla="*/ 1339401 w 2728800"/>
                <a:gd name="connsiteY8" fmla="*/ 1731846 h 2203256"/>
                <a:gd name="connsiteX9" fmla="*/ 1838429 w 2728800"/>
                <a:gd name="connsiteY9" fmla="*/ 2064231 h 2203256"/>
                <a:gd name="connsiteX10" fmla="*/ 2712021 w 2728800"/>
                <a:gd name="connsiteY10" fmla="*/ 2202765 h 2203256"/>
                <a:gd name="connsiteX11" fmla="*/ 2382578 w 2728800"/>
                <a:gd name="connsiteY11" fmla="*/ 2108447 h 2203256"/>
                <a:gd name="connsiteX12" fmla="*/ 1996684 w 2728800"/>
                <a:gd name="connsiteY12" fmla="*/ 2058114 h 2203256"/>
                <a:gd name="connsiteX13" fmla="*/ 1552068 w 2728800"/>
                <a:gd name="connsiteY13" fmla="*/ 1814833 h 2203256"/>
                <a:gd name="connsiteX14" fmla="*/ 1325565 w 2728800"/>
                <a:gd name="connsiteY14" fmla="*/ 1605108 h 2203256"/>
                <a:gd name="connsiteX15" fmla="*/ 1224897 w 2728800"/>
                <a:gd name="connsiteY15" fmla="*/ 1395383 h 2203256"/>
                <a:gd name="connsiteX16" fmla="*/ 1157785 w 2728800"/>
                <a:gd name="connsiteY16" fmla="*/ 1345049 h 2203256"/>
                <a:gd name="connsiteX17" fmla="*/ 713169 w 2728800"/>
                <a:gd name="connsiteY17" fmla="*/ 1185659 h 2203256"/>
                <a:gd name="connsiteX18" fmla="*/ 260163 w 2728800"/>
                <a:gd name="connsiteY18" fmla="*/ 808154 h 2203256"/>
                <a:gd name="connsiteX19" fmla="*/ 92383 w 2728800"/>
                <a:gd name="connsiteY19" fmla="*/ 472594 h 2203256"/>
                <a:gd name="connsiteX20" fmla="*/ 193051 w 2728800"/>
                <a:gd name="connsiteY20" fmla="*/ 128646 h 2203256"/>
                <a:gd name="connsiteX21" fmla="*/ 469888 w 2728800"/>
                <a:gd name="connsiteY21" fmla="*/ 19589 h 2203256"/>
                <a:gd name="connsiteX22" fmla="*/ 612501 w 2728800"/>
                <a:gd name="connsiteY22" fmla="*/ 2811 h 2203256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82578 w 2712021"/>
                <a:gd name="connsiteY11" fmla="*/ 2108447 h 2202765"/>
                <a:gd name="connsiteX12" fmla="*/ 1996684 w 2712021"/>
                <a:gd name="connsiteY12" fmla="*/ 2058114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85753 w 2712021"/>
                <a:gd name="connsiteY11" fmla="*/ 2137022 h 2202765"/>
                <a:gd name="connsiteX12" fmla="*/ 1996684 w 2712021"/>
                <a:gd name="connsiteY12" fmla="*/ 2058114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85753 w 2712021"/>
                <a:gd name="connsiteY11" fmla="*/ 2137022 h 2202765"/>
                <a:gd name="connsiteX12" fmla="*/ 1996684 w 2712021"/>
                <a:gd name="connsiteY12" fmla="*/ 2058114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96684 w 2712021"/>
                <a:gd name="connsiteY12" fmla="*/ 2058114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96684 w 2712021"/>
                <a:gd name="connsiteY12" fmla="*/ 2058114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52068 w 2712021"/>
                <a:gd name="connsiteY13" fmla="*/ 1814833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25565 w 2712021"/>
                <a:gd name="connsiteY14" fmla="*/ 1605108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2489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95383 h 2202765"/>
                <a:gd name="connsiteX16" fmla="*/ 1157785 w 2712021"/>
                <a:gd name="connsiteY16" fmla="*/ 1345049 h 2202765"/>
                <a:gd name="connsiteX17" fmla="*/ 713169 w 2712021"/>
                <a:gd name="connsiteY17" fmla="*/ 1185659 h 2202765"/>
                <a:gd name="connsiteX18" fmla="*/ 260163 w 2712021"/>
                <a:gd name="connsiteY18" fmla="*/ 808154 h 2202765"/>
                <a:gd name="connsiteX19" fmla="*/ 92383 w 2712021"/>
                <a:gd name="connsiteY19" fmla="*/ 472594 h 2202765"/>
                <a:gd name="connsiteX20" fmla="*/ 193051 w 2712021"/>
                <a:gd name="connsiteY20" fmla="*/ 128646 h 2202765"/>
                <a:gd name="connsiteX21" fmla="*/ 469888 w 2712021"/>
                <a:gd name="connsiteY21" fmla="*/ 19589 h 2202765"/>
                <a:gd name="connsiteX22" fmla="*/ 612501 w 2712021"/>
                <a:gd name="connsiteY22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95383 h 2202765"/>
                <a:gd name="connsiteX16" fmla="*/ 713169 w 2712021"/>
                <a:gd name="connsiteY16" fmla="*/ 1185659 h 2202765"/>
                <a:gd name="connsiteX17" fmla="*/ 260163 w 2712021"/>
                <a:gd name="connsiteY17" fmla="*/ 808154 h 2202765"/>
                <a:gd name="connsiteX18" fmla="*/ 92383 w 2712021"/>
                <a:gd name="connsiteY18" fmla="*/ 472594 h 2202765"/>
                <a:gd name="connsiteX19" fmla="*/ 193051 w 2712021"/>
                <a:gd name="connsiteY19" fmla="*/ 128646 h 2202765"/>
                <a:gd name="connsiteX20" fmla="*/ 469888 w 2712021"/>
                <a:gd name="connsiteY20" fmla="*/ 19589 h 2202765"/>
                <a:gd name="connsiteX21" fmla="*/ 612501 w 2712021"/>
                <a:gd name="connsiteY21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95383 h 2202765"/>
                <a:gd name="connsiteX16" fmla="*/ 713169 w 2712021"/>
                <a:gd name="connsiteY16" fmla="*/ 1185659 h 2202765"/>
                <a:gd name="connsiteX17" fmla="*/ 260163 w 2712021"/>
                <a:gd name="connsiteY17" fmla="*/ 808154 h 2202765"/>
                <a:gd name="connsiteX18" fmla="*/ 92383 w 2712021"/>
                <a:gd name="connsiteY18" fmla="*/ 472594 h 2202765"/>
                <a:gd name="connsiteX19" fmla="*/ 193051 w 2712021"/>
                <a:gd name="connsiteY19" fmla="*/ 128646 h 2202765"/>
                <a:gd name="connsiteX20" fmla="*/ 469888 w 2712021"/>
                <a:gd name="connsiteY20" fmla="*/ 19589 h 2202765"/>
                <a:gd name="connsiteX21" fmla="*/ 612501 w 2712021"/>
                <a:gd name="connsiteY21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95383 h 2202765"/>
                <a:gd name="connsiteX16" fmla="*/ 713169 w 2712021"/>
                <a:gd name="connsiteY16" fmla="*/ 1185659 h 2202765"/>
                <a:gd name="connsiteX17" fmla="*/ 260163 w 2712021"/>
                <a:gd name="connsiteY17" fmla="*/ 808154 h 2202765"/>
                <a:gd name="connsiteX18" fmla="*/ 92383 w 2712021"/>
                <a:gd name="connsiteY18" fmla="*/ 472594 h 2202765"/>
                <a:gd name="connsiteX19" fmla="*/ 193051 w 2712021"/>
                <a:gd name="connsiteY19" fmla="*/ 128646 h 2202765"/>
                <a:gd name="connsiteX20" fmla="*/ 469888 w 2712021"/>
                <a:gd name="connsiteY20" fmla="*/ 19589 h 2202765"/>
                <a:gd name="connsiteX21" fmla="*/ 612501 w 2712021"/>
                <a:gd name="connsiteY21" fmla="*/ 2811 h 2202765"/>
                <a:gd name="connsiteX0" fmla="*/ 612501 w 2712021"/>
                <a:gd name="connsiteY0" fmla="*/ 2811 h 2202765"/>
                <a:gd name="connsiteX1" fmla="*/ 243385 w 2712021"/>
                <a:gd name="connsiteY1" fmla="*/ 53145 h 2202765"/>
                <a:gd name="connsiteX2" fmla="*/ 21193 w 2712021"/>
                <a:gd name="connsiteY2" fmla="*/ 313203 h 2202765"/>
                <a:gd name="connsiteX3" fmla="*/ 51807 w 2712021"/>
                <a:gd name="connsiteY3" fmla="*/ 679377 h 2202765"/>
                <a:gd name="connsiteX4" fmla="*/ 398931 w 2712021"/>
                <a:gd name="connsiteY4" fmla="*/ 1078874 h 2202765"/>
                <a:gd name="connsiteX5" fmla="*/ 627007 w 2712021"/>
                <a:gd name="connsiteY5" fmla="*/ 1306046 h 2202765"/>
                <a:gd name="connsiteX6" fmla="*/ 943487 w 2712021"/>
                <a:gd name="connsiteY6" fmla="*/ 1413967 h 2202765"/>
                <a:gd name="connsiteX7" fmla="*/ 1187030 w 2712021"/>
                <a:gd name="connsiteY7" fmla="*/ 1425735 h 2202765"/>
                <a:gd name="connsiteX8" fmla="*/ 1339401 w 2712021"/>
                <a:gd name="connsiteY8" fmla="*/ 1731846 h 2202765"/>
                <a:gd name="connsiteX9" fmla="*/ 1838429 w 2712021"/>
                <a:gd name="connsiteY9" fmla="*/ 2064231 h 2202765"/>
                <a:gd name="connsiteX10" fmla="*/ 2712021 w 2712021"/>
                <a:gd name="connsiteY10" fmla="*/ 2202765 h 2202765"/>
                <a:gd name="connsiteX11" fmla="*/ 2398453 w 2712021"/>
                <a:gd name="connsiteY11" fmla="*/ 2130672 h 2202765"/>
                <a:gd name="connsiteX12" fmla="*/ 1987159 w 2712021"/>
                <a:gd name="connsiteY12" fmla="*/ 2061289 h 2202765"/>
                <a:gd name="connsiteX13" fmla="*/ 1574293 w 2712021"/>
                <a:gd name="connsiteY13" fmla="*/ 1856108 h 2202765"/>
                <a:gd name="connsiteX14" fmla="*/ 1341440 w 2712021"/>
                <a:gd name="connsiteY14" fmla="*/ 1620983 h 2202765"/>
                <a:gd name="connsiteX15" fmla="*/ 1243947 w 2712021"/>
                <a:gd name="connsiteY15" fmla="*/ 1382683 h 2202765"/>
                <a:gd name="connsiteX16" fmla="*/ 713169 w 2712021"/>
                <a:gd name="connsiteY16" fmla="*/ 1185659 h 2202765"/>
                <a:gd name="connsiteX17" fmla="*/ 260163 w 2712021"/>
                <a:gd name="connsiteY17" fmla="*/ 808154 h 2202765"/>
                <a:gd name="connsiteX18" fmla="*/ 92383 w 2712021"/>
                <a:gd name="connsiteY18" fmla="*/ 472594 h 2202765"/>
                <a:gd name="connsiteX19" fmla="*/ 193051 w 2712021"/>
                <a:gd name="connsiteY19" fmla="*/ 128646 h 2202765"/>
                <a:gd name="connsiteX20" fmla="*/ 469888 w 2712021"/>
                <a:gd name="connsiteY20" fmla="*/ 19589 h 2202765"/>
                <a:gd name="connsiteX21" fmla="*/ 612501 w 2712021"/>
                <a:gd name="connsiteY21" fmla="*/ 2811 h 2202765"/>
                <a:gd name="connsiteX0" fmla="*/ 612501 w 2712021"/>
                <a:gd name="connsiteY0" fmla="*/ 966 h 2200920"/>
                <a:gd name="connsiteX1" fmla="*/ 243385 w 2712021"/>
                <a:gd name="connsiteY1" fmla="*/ 51300 h 2200920"/>
                <a:gd name="connsiteX2" fmla="*/ 21193 w 2712021"/>
                <a:gd name="connsiteY2" fmla="*/ 311358 h 2200920"/>
                <a:gd name="connsiteX3" fmla="*/ 51807 w 2712021"/>
                <a:gd name="connsiteY3" fmla="*/ 677532 h 2200920"/>
                <a:gd name="connsiteX4" fmla="*/ 398931 w 2712021"/>
                <a:gd name="connsiteY4" fmla="*/ 1077029 h 2200920"/>
                <a:gd name="connsiteX5" fmla="*/ 627007 w 2712021"/>
                <a:gd name="connsiteY5" fmla="*/ 1304201 h 2200920"/>
                <a:gd name="connsiteX6" fmla="*/ 943487 w 2712021"/>
                <a:gd name="connsiteY6" fmla="*/ 1412122 h 2200920"/>
                <a:gd name="connsiteX7" fmla="*/ 1187030 w 2712021"/>
                <a:gd name="connsiteY7" fmla="*/ 1423890 h 2200920"/>
                <a:gd name="connsiteX8" fmla="*/ 1339401 w 2712021"/>
                <a:gd name="connsiteY8" fmla="*/ 1730001 h 2200920"/>
                <a:gd name="connsiteX9" fmla="*/ 1838429 w 2712021"/>
                <a:gd name="connsiteY9" fmla="*/ 2062386 h 2200920"/>
                <a:gd name="connsiteX10" fmla="*/ 2712021 w 2712021"/>
                <a:gd name="connsiteY10" fmla="*/ 2200920 h 2200920"/>
                <a:gd name="connsiteX11" fmla="*/ 2398453 w 2712021"/>
                <a:gd name="connsiteY11" fmla="*/ 2128827 h 2200920"/>
                <a:gd name="connsiteX12" fmla="*/ 1987159 w 2712021"/>
                <a:gd name="connsiteY12" fmla="*/ 2059444 h 2200920"/>
                <a:gd name="connsiteX13" fmla="*/ 1574293 w 2712021"/>
                <a:gd name="connsiteY13" fmla="*/ 1854263 h 2200920"/>
                <a:gd name="connsiteX14" fmla="*/ 1341440 w 2712021"/>
                <a:gd name="connsiteY14" fmla="*/ 1619138 h 2200920"/>
                <a:gd name="connsiteX15" fmla="*/ 1243947 w 2712021"/>
                <a:gd name="connsiteY15" fmla="*/ 1380838 h 2200920"/>
                <a:gd name="connsiteX16" fmla="*/ 713169 w 2712021"/>
                <a:gd name="connsiteY16" fmla="*/ 1183814 h 2200920"/>
                <a:gd name="connsiteX17" fmla="*/ 260163 w 2712021"/>
                <a:gd name="connsiteY17" fmla="*/ 806309 h 2200920"/>
                <a:gd name="connsiteX18" fmla="*/ 92383 w 2712021"/>
                <a:gd name="connsiteY18" fmla="*/ 470749 h 2200920"/>
                <a:gd name="connsiteX19" fmla="*/ 193051 w 2712021"/>
                <a:gd name="connsiteY19" fmla="*/ 126801 h 2200920"/>
                <a:gd name="connsiteX20" fmla="*/ 469888 w 2712021"/>
                <a:gd name="connsiteY20" fmla="*/ 17744 h 2200920"/>
                <a:gd name="connsiteX21" fmla="*/ 612501 w 2712021"/>
                <a:gd name="connsiteY21" fmla="*/ 966 h 2200920"/>
                <a:gd name="connsiteX0" fmla="*/ 612501 w 2712021"/>
                <a:gd name="connsiteY0" fmla="*/ 387 h 2200341"/>
                <a:gd name="connsiteX1" fmla="*/ 243385 w 2712021"/>
                <a:gd name="connsiteY1" fmla="*/ 50721 h 2200341"/>
                <a:gd name="connsiteX2" fmla="*/ 21193 w 2712021"/>
                <a:gd name="connsiteY2" fmla="*/ 310779 h 2200341"/>
                <a:gd name="connsiteX3" fmla="*/ 51807 w 2712021"/>
                <a:gd name="connsiteY3" fmla="*/ 676953 h 2200341"/>
                <a:gd name="connsiteX4" fmla="*/ 398931 w 2712021"/>
                <a:gd name="connsiteY4" fmla="*/ 1076450 h 2200341"/>
                <a:gd name="connsiteX5" fmla="*/ 627007 w 2712021"/>
                <a:gd name="connsiteY5" fmla="*/ 1303622 h 2200341"/>
                <a:gd name="connsiteX6" fmla="*/ 943487 w 2712021"/>
                <a:gd name="connsiteY6" fmla="*/ 1411543 h 2200341"/>
                <a:gd name="connsiteX7" fmla="*/ 1187030 w 2712021"/>
                <a:gd name="connsiteY7" fmla="*/ 1423311 h 2200341"/>
                <a:gd name="connsiteX8" fmla="*/ 1339401 w 2712021"/>
                <a:gd name="connsiteY8" fmla="*/ 1729422 h 2200341"/>
                <a:gd name="connsiteX9" fmla="*/ 1838429 w 2712021"/>
                <a:gd name="connsiteY9" fmla="*/ 2061807 h 2200341"/>
                <a:gd name="connsiteX10" fmla="*/ 2712021 w 2712021"/>
                <a:gd name="connsiteY10" fmla="*/ 2200341 h 2200341"/>
                <a:gd name="connsiteX11" fmla="*/ 2398453 w 2712021"/>
                <a:gd name="connsiteY11" fmla="*/ 2128248 h 2200341"/>
                <a:gd name="connsiteX12" fmla="*/ 1987159 w 2712021"/>
                <a:gd name="connsiteY12" fmla="*/ 2058865 h 2200341"/>
                <a:gd name="connsiteX13" fmla="*/ 1574293 w 2712021"/>
                <a:gd name="connsiteY13" fmla="*/ 1853684 h 2200341"/>
                <a:gd name="connsiteX14" fmla="*/ 1341440 w 2712021"/>
                <a:gd name="connsiteY14" fmla="*/ 1618559 h 2200341"/>
                <a:gd name="connsiteX15" fmla="*/ 1243947 w 2712021"/>
                <a:gd name="connsiteY15" fmla="*/ 1380259 h 2200341"/>
                <a:gd name="connsiteX16" fmla="*/ 713169 w 2712021"/>
                <a:gd name="connsiteY16" fmla="*/ 1183235 h 2200341"/>
                <a:gd name="connsiteX17" fmla="*/ 260163 w 2712021"/>
                <a:gd name="connsiteY17" fmla="*/ 805730 h 2200341"/>
                <a:gd name="connsiteX18" fmla="*/ 92383 w 2712021"/>
                <a:gd name="connsiteY18" fmla="*/ 470170 h 2200341"/>
                <a:gd name="connsiteX19" fmla="*/ 193051 w 2712021"/>
                <a:gd name="connsiteY19" fmla="*/ 126222 h 2200341"/>
                <a:gd name="connsiteX20" fmla="*/ 466713 w 2712021"/>
                <a:gd name="connsiteY20" fmla="*/ 26690 h 2200341"/>
                <a:gd name="connsiteX21" fmla="*/ 612501 w 2712021"/>
                <a:gd name="connsiteY21" fmla="*/ 387 h 2200341"/>
                <a:gd name="connsiteX0" fmla="*/ 612501 w 2712021"/>
                <a:gd name="connsiteY0" fmla="*/ 429 h 2200383"/>
                <a:gd name="connsiteX1" fmla="*/ 243385 w 2712021"/>
                <a:gd name="connsiteY1" fmla="*/ 50763 h 2200383"/>
                <a:gd name="connsiteX2" fmla="*/ 21193 w 2712021"/>
                <a:gd name="connsiteY2" fmla="*/ 310821 h 2200383"/>
                <a:gd name="connsiteX3" fmla="*/ 51807 w 2712021"/>
                <a:gd name="connsiteY3" fmla="*/ 676995 h 2200383"/>
                <a:gd name="connsiteX4" fmla="*/ 398931 w 2712021"/>
                <a:gd name="connsiteY4" fmla="*/ 1076492 h 2200383"/>
                <a:gd name="connsiteX5" fmla="*/ 627007 w 2712021"/>
                <a:gd name="connsiteY5" fmla="*/ 1303664 h 2200383"/>
                <a:gd name="connsiteX6" fmla="*/ 943487 w 2712021"/>
                <a:gd name="connsiteY6" fmla="*/ 1411585 h 2200383"/>
                <a:gd name="connsiteX7" fmla="*/ 1187030 w 2712021"/>
                <a:gd name="connsiteY7" fmla="*/ 1423353 h 2200383"/>
                <a:gd name="connsiteX8" fmla="*/ 1339401 w 2712021"/>
                <a:gd name="connsiteY8" fmla="*/ 1729464 h 2200383"/>
                <a:gd name="connsiteX9" fmla="*/ 1838429 w 2712021"/>
                <a:gd name="connsiteY9" fmla="*/ 2061849 h 2200383"/>
                <a:gd name="connsiteX10" fmla="*/ 2712021 w 2712021"/>
                <a:gd name="connsiteY10" fmla="*/ 2200383 h 2200383"/>
                <a:gd name="connsiteX11" fmla="*/ 2398453 w 2712021"/>
                <a:gd name="connsiteY11" fmla="*/ 2128290 h 2200383"/>
                <a:gd name="connsiteX12" fmla="*/ 1987159 w 2712021"/>
                <a:gd name="connsiteY12" fmla="*/ 2058907 h 2200383"/>
                <a:gd name="connsiteX13" fmla="*/ 1574293 w 2712021"/>
                <a:gd name="connsiteY13" fmla="*/ 1853726 h 2200383"/>
                <a:gd name="connsiteX14" fmla="*/ 1341440 w 2712021"/>
                <a:gd name="connsiteY14" fmla="*/ 1618601 h 2200383"/>
                <a:gd name="connsiteX15" fmla="*/ 1243947 w 2712021"/>
                <a:gd name="connsiteY15" fmla="*/ 1380301 h 2200383"/>
                <a:gd name="connsiteX16" fmla="*/ 713169 w 2712021"/>
                <a:gd name="connsiteY16" fmla="*/ 1183277 h 2200383"/>
                <a:gd name="connsiteX17" fmla="*/ 260163 w 2712021"/>
                <a:gd name="connsiteY17" fmla="*/ 805772 h 2200383"/>
                <a:gd name="connsiteX18" fmla="*/ 92383 w 2712021"/>
                <a:gd name="connsiteY18" fmla="*/ 470212 h 2200383"/>
                <a:gd name="connsiteX19" fmla="*/ 193051 w 2712021"/>
                <a:gd name="connsiteY19" fmla="*/ 126264 h 2200383"/>
                <a:gd name="connsiteX20" fmla="*/ 466713 w 2712021"/>
                <a:gd name="connsiteY20" fmla="*/ 26732 h 2200383"/>
                <a:gd name="connsiteX21" fmla="*/ 612501 w 2712021"/>
                <a:gd name="connsiteY21" fmla="*/ 429 h 2200383"/>
                <a:gd name="connsiteX0" fmla="*/ 614078 w 2713598"/>
                <a:gd name="connsiteY0" fmla="*/ 763 h 2200717"/>
                <a:gd name="connsiteX1" fmla="*/ 267187 w 2713598"/>
                <a:gd name="connsiteY1" fmla="*/ 60622 h 2200717"/>
                <a:gd name="connsiteX2" fmla="*/ 22770 w 2713598"/>
                <a:gd name="connsiteY2" fmla="*/ 311155 h 2200717"/>
                <a:gd name="connsiteX3" fmla="*/ 53384 w 2713598"/>
                <a:gd name="connsiteY3" fmla="*/ 677329 h 2200717"/>
                <a:gd name="connsiteX4" fmla="*/ 400508 w 2713598"/>
                <a:gd name="connsiteY4" fmla="*/ 1076826 h 2200717"/>
                <a:gd name="connsiteX5" fmla="*/ 628584 w 2713598"/>
                <a:gd name="connsiteY5" fmla="*/ 1303998 h 2200717"/>
                <a:gd name="connsiteX6" fmla="*/ 945064 w 2713598"/>
                <a:gd name="connsiteY6" fmla="*/ 1411919 h 2200717"/>
                <a:gd name="connsiteX7" fmla="*/ 1188607 w 2713598"/>
                <a:gd name="connsiteY7" fmla="*/ 1423687 h 2200717"/>
                <a:gd name="connsiteX8" fmla="*/ 1340978 w 2713598"/>
                <a:gd name="connsiteY8" fmla="*/ 1729798 h 2200717"/>
                <a:gd name="connsiteX9" fmla="*/ 1840006 w 2713598"/>
                <a:gd name="connsiteY9" fmla="*/ 2062183 h 2200717"/>
                <a:gd name="connsiteX10" fmla="*/ 2713598 w 2713598"/>
                <a:gd name="connsiteY10" fmla="*/ 2200717 h 2200717"/>
                <a:gd name="connsiteX11" fmla="*/ 2400030 w 2713598"/>
                <a:gd name="connsiteY11" fmla="*/ 2128624 h 2200717"/>
                <a:gd name="connsiteX12" fmla="*/ 1988736 w 2713598"/>
                <a:gd name="connsiteY12" fmla="*/ 2059241 h 2200717"/>
                <a:gd name="connsiteX13" fmla="*/ 1575870 w 2713598"/>
                <a:gd name="connsiteY13" fmla="*/ 1854060 h 2200717"/>
                <a:gd name="connsiteX14" fmla="*/ 1343017 w 2713598"/>
                <a:gd name="connsiteY14" fmla="*/ 1618935 h 2200717"/>
                <a:gd name="connsiteX15" fmla="*/ 1245524 w 2713598"/>
                <a:gd name="connsiteY15" fmla="*/ 1380635 h 2200717"/>
                <a:gd name="connsiteX16" fmla="*/ 714746 w 2713598"/>
                <a:gd name="connsiteY16" fmla="*/ 1183611 h 2200717"/>
                <a:gd name="connsiteX17" fmla="*/ 261740 w 2713598"/>
                <a:gd name="connsiteY17" fmla="*/ 806106 h 2200717"/>
                <a:gd name="connsiteX18" fmla="*/ 93960 w 2713598"/>
                <a:gd name="connsiteY18" fmla="*/ 470546 h 2200717"/>
                <a:gd name="connsiteX19" fmla="*/ 194628 w 2713598"/>
                <a:gd name="connsiteY19" fmla="*/ 126598 h 2200717"/>
                <a:gd name="connsiteX20" fmla="*/ 468290 w 2713598"/>
                <a:gd name="connsiteY20" fmla="*/ 27066 h 2200717"/>
                <a:gd name="connsiteX21" fmla="*/ 614078 w 2713598"/>
                <a:gd name="connsiteY21" fmla="*/ 763 h 2200717"/>
                <a:gd name="connsiteX0" fmla="*/ 614078 w 2713598"/>
                <a:gd name="connsiteY0" fmla="*/ 763 h 2200717"/>
                <a:gd name="connsiteX1" fmla="*/ 267187 w 2713598"/>
                <a:gd name="connsiteY1" fmla="*/ 60622 h 2200717"/>
                <a:gd name="connsiteX2" fmla="*/ 22770 w 2713598"/>
                <a:gd name="connsiteY2" fmla="*/ 311155 h 2200717"/>
                <a:gd name="connsiteX3" fmla="*/ 53384 w 2713598"/>
                <a:gd name="connsiteY3" fmla="*/ 677329 h 2200717"/>
                <a:gd name="connsiteX4" fmla="*/ 400508 w 2713598"/>
                <a:gd name="connsiteY4" fmla="*/ 1076826 h 2200717"/>
                <a:gd name="connsiteX5" fmla="*/ 628584 w 2713598"/>
                <a:gd name="connsiteY5" fmla="*/ 1303998 h 2200717"/>
                <a:gd name="connsiteX6" fmla="*/ 945064 w 2713598"/>
                <a:gd name="connsiteY6" fmla="*/ 1411919 h 2200717"/>
                <a:gd name="connsiteX7" fmla="*/ 1188607 w 2713598"/>
                <a:gd name="connsiteY7" fmla="*/ 1423687 h 2200717"/>
                <a:gd name="connsiteX8" fmla="*/ 1340978 w 2713598"/>
                <a:gd name="connsiteY8" fmla="*/ 1729798 h 2200717"/>
                <a:gd name="connsiteX9" fmla="*/ 1840006 w 2713598"/>
                <a:gd name="connsiteY9" fmla="*/ 2062183 h 2200717"/>
                <a:gd name="connsiteX10" fmla="*/ 2713598 w 2713598"/>
                <a:gd name="connsiteY10" fmla="*/ 2200717 h 2200717"/>
                <a:gd name="connsiteX11" fmla="*/ 2400030 w 2713598"/>
                <a:gd name="connsiteY11" fmla="*/ 2128624 h 2200717"/>
                <a:gd name="connsiteX12" fmla="*/ 1988736 w 2713598"/>
                <a:gd name="connsiteY12" fmla="*/ 2059241 h 2200717"/>
                <a:gd name="connsiteX13" fmla="*/ 1575870 w 2713598"/>
                <a:gd name="connsiteY13" fmla="*/ 1854060 h 2200717"/>
                <a:gd name="connsiteX14" fmla="*/ 1343017 w 2713598"/>
                <a:gd name="connsiteY14" fmla="*/ 1618935 h 2200717"/>
                <a:gd name="connsiteX15" fmla="*/ 1245524 w 2713598"/>
                <a:gd name="connsiteY15" fmla="*/ 1380635 h 2200717"/>
                <a:gd name="connsiteX16" fmla="*/ 714746 w 2713598"/>
                <a:gd name="connsiteY16" fmla="*/ 1183611 h 2200717"/>
                <a:gd name="connsiteX17" fmla="*/ 261740 w 2713598"/>
                <a:gd name="connsiteY17" fmla="*/ 806106 h 2200717"/>
                <a:gd name="connsiteX18" fmla="*/ 93960 w 2713598"/>
                <a:gd name="connsiteY18" fmla="*/ 470546 h 2200717"/>
                <a:gd name="connsiteX19" fmla="*/ 194628 w 2713598"/>
                <a:gd name="connsiteY19" fmla="*/ 126598 h 2200717"/>
                <a:gd name="connsiteX20" fmla="*/ 468290 w 2713598"/>
                <a:gd name="connsiteY20" fmla="*/ 27066 h 2200717"/>
                <a:gd name="connsiteX21" fmla="*/ 614078 w 2713598"/>
                <a:gd name="connsiteY21" fmla="*/ 763 h 2200717"/>
                <a:gd name="connsiteX0" fmla="*/ 614078 w 2713598"/>
                <a:gd name="connsiteY0" fmla="*/ 1785 h 2201739"/>
                <a:gd name="connsiteX1" fmla="*/ 267187 w 2713598"/>
                <a:gd name="connsiteY1" fmla="*/ 61644 h 2201739"/>
                <a:gd name="connsiteX2" fmla="*/ 22770 w 2713598"/>
                <a:gd name="connsiteY2" fmla="*/ 312177 h 2201739"/>
                <a:gd name="connsiteX3" fmla="*/ 53384 w 2713598"/>
                <a:gd name="connsiteY3" fmla="*/ 678351 h 2201739"/>
                <a:gd name="connsiteX4" fmla="*/ 400508 w 2713598"/>
                <a:gd name="connsiteY4" fmla="*/ 1077848 h 2201739"/>
                <a:gd name="connsiteX5" fmla="*/ 628584 w 2713598"/>
                <a:gd name="connsiteY5" fmla="*/ 1305020 h 2201739"/>
                <a:gd name="connsiteX6" fmla="*/ 945064 w 2713598"/>
                <a:gd name="connsiteY6" fmla="*/ 1412941 h 2201739"/>
                <a:gd name="connsiteX7" fmla="*/ 1188607 w 2713598"/>
                <a:gd name="connsiteY7" fmla="*/ 1424709 h 2201739"/>
                <a:gd name="connsiteX8" fmla="*/ 1340978 w 2713598"/>
                <a:gd name="connsiteY8" fmla="*/ 1730820 h 2201739"/>
                <a:gd name="connsiteX9" fmla="*/ 1840006 w 2713598"/>
                <a:gd name="connsiteY9" fmla="*/ 2063205 h 2201739"/>
                <a:gd name="connsiteX10" fmla="*/ 2713598 w 2713598"/>
                <a:gd name="connsiteY10" fmla="*/ 2201739 h 2201739"/>
                <a:gd name="connsiteX11" fmla="*/ 2400030 w 2713598"/>
                <a:gd name="connsiteY11" fmla="*/ 2129646 h 2201739"/>
                <a:gd name="connsiteX12" fmla="*/ 1988736 w 2713598"/>
                <a:gd name="connsiteY12" fmla="*/ 2060263 h 2201739"/>
                <a:gd name="connsiteX13" fmla="*/ 1575870 w 2713598"/>
                <a:gd name="connsiteY13" fmla="*/ 1855082 h 2201739"/>
                <a:gd name="connsiteX14" fmla="*/ 1343017 w 2713598"/>
                <a:gd name="connsiteY14" fmla="*/ 1619957 h 2201739"/>
                <a:gd name="connsiteX15" fmla="*/ 1245524 w 2713598"/>
                <a:gd name="connsiteY15" fmla="*/ 1381657 h 2201739"/>
                <a:gd name="connsiteX16" fmla="*/ 714746 w 2713598"/>
                <a:gd name="connsiteY16" fmla="*/ 1184633 h 2201739"/>
                <a:gd name="connsiteX17" fmla="*/ 261740 w 2713598"/>
                <a:gd name="connsiteY17" fmla="*/ 807128 h 2201739"/>
                <a:gd name="connsiteX18" fmla="*/ 93960 w 2713598"/>
                <a:gd name="connsiteY18" fmla="*/ 471568 h 2201739"/>
                <a:gd name="connsiteX19" fmla="*/ 191453 w 2713598"/>
                <a:gd name="connsiteY19" fmla="*/ 149845 h 2201739"/>
                <a:gd name="connsiteX20" fmla="*/ 468290 w 2713598"/>
                <a:gd name="connsiteY20" fmla="*/ 28088 h 2201739"/>
                <a:gd name="connsiteX21" fmla="*/ 614078 w 2713598"/>
                <a:gd name="connsiteY21" fmla="*/ 1785 h 2201739"/>
                <a:gd name="connsiteX0" fmla="*/ 606203 w 2705723"/>
                <a:gd name="connsiteY0" fmla="*/ 1785 h 2201739"/>
                <a:gd name="connsiteX1" fmla="*/ 259312 w 2705723"/>
                <a:gd name="connsiteY1" fmla="*/ 61644 h 2201739"/>
                <a:gd name="connsiteX2" fmla="*/ 146557 w 2705723"/>
                <a:gd name="connsiteY2" fmla="*/ 137902 h 2201739"/>
                <a:gd name="connsiteX3" fmla="*/ 14895 w 2705723"/>
                <a:gd name="connsiteY3" fmla="*/ 312177 h 2201739"/>
                <a:gd name="connsiteX4" fmla="*/ 45509 w 2705723"/>
                <a:gd name="connsiteY4" fmla="*/ 678351 h 2201739"/>
                <a:gd name="connsiteX5" fmla="*/ 392633 w 2705723"/>
                <a:gd name="connsiteY5" fmla="*/ 1077848 h 2201739"/>
                <a:gd name="connsiteX6" fmla="*/ 620709 w 2705723"/>
                <a:gd name="connsiteY6" fmla="*/ 1305020 h 2201739"/>
                <a:gd name="connsiteX7" fmla="*/ 937189 w 2705723"/>
                <a:gd name="connsiteY7" fmla="*/ 1412941 h 2201739"/>
                <a:gd name="connsiteX8" fmla="*/ 1180732 w 2705723"/>
                <a:gd name="connsiteY8" fmla="*/ 1424709 h 2201739"/>
                <a:gd name="connsiteX9" fmla="*/ 1333103 w 2705723"/>
                <a:gd name="connsiteY9" fmla="*/ 1730820 h 2201739"/>
                <a:gd name="connsiteX10" fmla="*/ 1832131 w 2705723"/>
                <a:gd name="connsiteY10" fmla="*/ 2063205 h 2201739"/>
                <a:gd name="connsiteX11" fmla="*/ 2705723 w 2705723"/>
                <a:gd name="connsiteY11" fmla="*/ 2201739 h 2201739"/>
                <a:gd name="connsiteX12" fmla="*/ 2392155 w 2705723"/>
                <a:gd name="connsiteY12" fmla="*/ 2129646 h 2201739"/>
                <a:gd name="connsiteX13" fmla="*/ 1980861 w 2705723"/>
                <a:gd name="connsiteY13" fmla="*/ 2060263 h 2201739"/>
                <a:gd name="connsiteX14" fmla="*/ 1567995 w 2705723"/>
                <a:gd name="connsiteY14" fmla="*/ 1855082 h 2201739"/>
                <a:gd name="connsiteX15" fmla="*/ 1335142 w 2705723"/>
                <a:gd name="connsiteY15" fmla="*/ 1619957 h 2201739"/>
                <a:gd name="connsiteX16" fmla="*/ 1237649 w 2705723"/>
                <a:gd name="connsiteY16" fmla="*/ 1381657 h 2201739"/>
                <a:gd name="connsiteX17" fmla="*/ 706871 w 2705723"/>
                <a:gd name="connsiteY17" fmla="*/ 1184633 h 2201739"/>
                <a:gd name="connsiteX18" fmla="*/ 253865 w 2705723"/>
                <a:gd name="connsiteY18" fmla="*/ 807128 h 2201739"/>
                <a:gd name="connsiteX19" fmla="*/ 86085 w 2705723"/>
                <a:gd name="connsiteY19" fmla="*/ 471568 h 2201739"/>
                <a:gd name="connsiteX20" fmla="*/ 183578 w 2705723"/>
                <a:gd name="connsiteY20" fmla="*/ 149845 h 2201739"/>
                <a:gd name="connsiteX21" fmla="*/ 460415 w 2705723"/>
                <a:gd name="connsiteY21" fmla="*/ 28088 h 2201739"/>
                <a:gd name="connsiteX22" fmla="*/ 606203 w 2705723"/>
                <a:gd name="connsiteY22" fmla="*/ 1785 h 2201739"/>
                <a:gd name="connsiteX0" fmla="*/ 614078 w 2713598"/>
                <a:gd name="connsiteY0" fmla="*/ 1785 h 2201739"/>
                <a:gd name="connsiteX1" fmla="*/ 267187 w 2713598"/>
                <a:gd name="connsiteY1" fmla="*/ 61644 h 2201739"/>
                <a:gd name="connsiteX2" fmla="*/ 22770 w 2713598"/>
                <a:gd name="connsiteY2" fmla="*/ 312177 h 2201739"/>
                <a:gd name="connsiteX3" fmla="*/ 53384 w 2713598"/>
                <a:gd name="connsiteY3" fmla="*/ 678351 h 2201739"/>
                <a:gd name="connsiteX4" fmla="*/ 400508 w 2713598"/>
                <a:gd name="connsiteY4" fmla="*/ 1077848 h 2201739"/>
                <a:gd name="connsiteX5" fmla="*/ 628584 w 2713598"/>
                <a:gd name="connsiteY5" fmla="*/ 1305020 h 2201739"/>
                <a:gd name="connsiteX6" fmla="*/ 945064 w 2713598"/>
                <a:gd name="connsiteY6" fmla="*/ 1412941 h 2201739"/>
                <a:gd name="connsiteX7" fmla="*/ 1188607 w 2713598"/>
                <a:gd name="connsiteY7" fmla="*/ 1424709 h 2201739"/>
                <a:gd name="connsiteX8" fmla="*/ 1340978 w 2713598"/>
                <a:gd name="connsiteY8" fmla="*/ 1730820 h 2201739"/>
                <a:gd name="connsiteX9" fmla="*/ 1840006 w 2713598"/>
                <a:gd name="connsiteY9" fmla="*/ 2063205 h 2201739"/>
                <a:gd name="connsiteX10" fmla="*/ 2713598 w 2713598"/>
                <a:gd name="connsiteY10" fmla="*/ 2201739 h 2201739"/>
                <a:gd name="connsiteX11" fmla="*/ 2400030 w 2713598"/>
                <a:gd name="connsiteY11" fmla="*/ 2129646 h 2201739"/>
                <a:gd name="connsiteX12" fmla="*/ 1988736 w 2713598"/>
                <a:gd name="connsiteY12" fmla="*/ 2060263 h 2201739"/>
                <a:gd name="connsiteX13" fmla="*/ 1575870 w 2713598"/>
                <a:gd name="connsiteY13" fmla="*/ 1855082 h 2201739"/>
                <a:gd name="connsiteX14" fmla="*/ 1343017 w 2713598"/>
                <a:gd name="connsiteY14" fmla="*/ 1619957 h 2201739"/>
                <a:gd name="connsiteX15" fmla="*/ 1245524 w 2713598"/>
                <a:gd name="connsiteY15" fmla="*/ 1381657 h 2201739"/>
                <a:gd name="connsiteX16" fmla="*/ 714746 w 2713598"/>
                <a:gd name="connsiteY16" fmla="*/ 1184633 h 2201739"/>
                <a:gd name="connsiteX17" fmla="*/ 261740 w 2713598"/>
                <a:gd name="connsiteY17" fmla="*/ 807128 h 2201739"/>
                <a:gd name="connsiteX18" fmla="*/ 93960 w 2713598"/>
                <a:gd name="connsiteY18" fmla="*/ 471568 h 2201739"/>
                <a:gd name="connsiteX19" fmla="*/ 191453 w 2713598"/>
                <a:gd name="connsiteY19" fmla="*/ 149845 h 2201739"/>
                <a:gd name="connsiteX20" fmla="*/ 468290 w 2713598"/>
                <a:gd name="connsiteY20" fmla="*/ 28088 h 2201739"/>
                <a:gd name="connsiteX21" fmla="*/ 614078 w 2713598"/>
                <a:gd name="connsiteY21" fmla="*/ 1785 h 2201739"/>
                <a:gd name="connsiteX0" fmla="*/ 614078 w 2713598"/>
                <a:gd name="connsiteY0" fmla="*/ 2240 h 2202194"/>
                <a:gd name="connsiteX1" fmla="*/ 267187 w 2713598"/>
                <a:gd name="connsiteY1" fmla="*/ 62099 h 2202194"/>
                <a:gd name="connsiteX2" fmla="*/ 22770 w 2713598"/>
                <a:gd name="connsiteY2" fmla="*/ 312632 h 2202194"/>
                <a:gd name="connsiteX3" fmla="*/ 53384 w 2713598"/>
                <a:gd name="connsiteY3" fmla="*/ 678806 h 2202194"/>
                <a:gd name="connsiteX4" fmla="*/ 400508 w 2713598"/>
                <a:gd name="connsiteY4" fmla="*/ 1078303 h 2202194"/>
                <a:gd name="connsiteX5" fmla="*/ 628584 w 2713598"/>
                <a:gd name="connsiteY5" fmla="*/ 1305475 h 2202194"/>
                <a:gd name="connsiteX6" fmla="*/ 945064 w 2713598"/>
                <a:gd name="connsiteY6" fmla="*/ 1413396 h 2202194"/>
                <a:gd name="connsiteX7" fmla="*/ 1188607 w 2713598"/>
                <a:gd name="connsiteY7" fmla="*/ 1425164 h 2202194"/>
                <a:gd name="connsiteX8" fmla="*/ 1340978 w 2713598"/>
                <a:gd name="connsiteY8" fmla="*/ 1731275 h 2202194"/>
                <a:gd name="connsiteX9" fmla="*/ 1840006 w 2713598"/>
                <a:gd name="connsiteY9" fmla="*/ 2063660 h 2202194"/>
                <a:gd name="connsiteX10" fmla="*/ 2713598 w 2713598"/>
                <a:gd name="connsiteY10" fmla="*/ 2202194 h 2202194"/>
                <a:gd name="connsiteX11" fmla="*/ 2400030 w 2713598"/>
                <a:gd name="connsiteY11" fmla="*/ 2130101 h 2202194"/>
                <a:gd name="connsiteX12" fmla="*/ 1988736 w 2713598"/>
                <a:gd name="connsiteY12" fmla="*/ 2060718 h 2202194"/>
                <a:gd name="connsiteX13" fmla="*/ 1575870 w 2713598"/>
                <a:gd name="connsiteY13" fmla="*/ 1855537 h 2202194"/>
                <a:gd name="connsiteX14" fmla="*/ 1343017 w 2713598"/>
                <a:gd name="connsiteY14" fmla="*/ 1620412 h 2202194"/>
                <a:gd name="connsiteX15" fmla="*/ 1245524 w 2713598"/>
                <a:gd name="connsiteY15" fmla="*/ 1382112 h 2202194"/>
                <a:gd name="connsiteX16" fmla="*/ 714746 w 2713598"/>
                <a:gd name="connsiteY16" fmla="*/ 1185088 h 2202194"/>
                <a:gd name="connsiteX17" fmla="*/ 261740 w 2713598"/>
                <a:gd name="connsiteY17" fmla="*/ 807583 h 2202194"/>
                <a:gd name="connsiteX18" fmla="*/ 93960 w 2713598"/>
                <a:gd name="connsiteY18" fmla="*/ 472023 h 2202194"/>
                <a:gd name="connsiteX19" fmla="*/ 178753 w 2713598"/>
                <a:gd name="connsiteY19" fmla="*/ 172525 h 2202194"/>
                <a:gd name="connsiteX20" fmla="*/ 468290 w 2713598"/>
                <a:gd name="connsiteY20" fmla="*/ 28543 h 2202194"/>
                <a:gd name="connsiteX21" fmla="*/ 614078 w 2713598"/>
                <a:gd name="connsiteY21" fmla="*/ 2240 h 2202194"/>
                <a:gd name="connsiteX0" fmla="*/ 614078 w 2713598"/>
                <a:gd name="connsiteY0" fmla="*/ 2240 h 2202194"/>
                <a:gd name="connsiteX1" fmla="*/ 267187 w 2713598"/>
                <a:gd name="connsiteY1" fmla="*/ 62099 h 2202194"/>
                <a:gd name="connsiteX2" fmla="*/ 22770 w 2713598"/>
                <a:gd name="connsiteY2" fmla="*/ 312632 h 2202194"/>
                <a:gd name="connsiteX3" fmla="*/ 53384 w 2713598"/>
                <a:gd name="connsiteY3" fmla="*/ 678806 h 2202194"/>
                <a:gd name="connsiteX4" fmla="*/ 400508 w 2713598"/>
                <a:gd name="connsiteY4" fmla="*/ 1078303 h 2202194"/>
                <a:gd name="connsiteX5" fmla="*/ 628584 w 2713598"/>
                <a:gd name="connsiteY5" fmla="*/ 1305475 h 2202194"/>
                <a:gd name="connsiteX6" fmla="*/ 945064 w 2713598"/>
                <a:gd name="connsiteY6" fmla="*/ 1413396 h 2202194"/>
                <a:gd name="connsiteX7" fmla="*/ 1188607 w 2713598"/>
                <a:gd name="connsiteY7" fmla="*/ 1425164 h 2202194"/>
                <a:gd name="connsiteX8" fmla="*/ 1340978 w 2713598"/>
                <a:gd name="connsiteY8" fmla="*/ 1731275 h 2202194"/>
                <a:gd name="connsiteX9" fmla="*/ 1840006 w 2713598"/>
                <a:gd name="connsiteY9" fmla="*/ 2063660 h 2202194"/>
                <a:gd name="connsiteX10" fmla="*/ 2713598 w 2713598"/>
                <a:gd name="connsiteY10" fmla="*/ 2202194 h 2202194"/>
                <a:gd name="connsiteX11" fmla="*/ 2400030 w 2713598"/>
                <a:gd name="connsiteY11" fmla="*/ 2130101 h 2202194"/>
                <a:gd name="connsiteX12" fmla="*/ 1988736 w 2713598"/>
                <a:gd name="connsiteY12" fmla="*/ 2060718 h 2202194"/>
                <a:gd name="connsiteX13" fmla="*/ 1575870 w 2713598"/>
                <a:gd name="connsiteY13" fmla="*/ 1855537 h 2202194"/>
                <a:gd name="connsiteX14" fmla="*/ 1343017 w 2713598"/>
                <a:gd name="connsiteY14" fmla="*/ 1620412 h 2202194"/>
                <a:gd name="connsiteX15" fmla="*/ 1245524 w 2713598"/>
                <a:gd name="connsiteY15" fmla="*/ 1382112 h 2202194"/>
                <a:gd name="connsiteX16" fmla="*/ 714746 w 2713598"/>
                <a:gd name="connsiteY16" fmla="*/ 1185088 h 2202194"/>
                <a:gd name="connsiteX17" fmla="*/ 261740 w 2713598"/>
                <a:gd name="connsiteY17" fmla="*/ 807583 h 2202194"/>
                <a:gd name="connsiteX18" fmla="*/ 93960 w 2713598"/>
                <a:gd name="connsiteY18" fmla="*/ 472023 h 2202194"/>
                <a:gd name="connsiteX19" fmla="*/ 178753 w 2713598"/>
                <a:gd name="connsiteY19" fmla="*/ 172525 h 2202194"/>
                <a:gd name="connsiteX20" fmla="*/ 468290 w 2713598"/>
                <a:gd name="connsiteY20" fmla="*/ 28543 h 2202194"/>
                <a:gd name="connsiteX21" fmla="*/ 614078 w 2713598"/>
                <a:gd name="connsiteY21" fmla="*/ 2240 h 2202194"/>
                <a:gd name="connsiteX0" fmla="*/ 614078 w 2713598"/>
                <a:gd name="connsiteY0" fmla="*/ 1495 h 2201449"/>
                <a:gd name="connsiteX1" fmla="*/ 267187 w 2713598"/>
                <a:gd name="connsiteY1" fmla="*/ 61354 h 2201449"/>
                <a:gd name="connsiteX2" fmla="*/ 22770 w 2713598"/>
                <a:gd name="connsiteY2" fmla="*/ 311887 h 2201449"/>
                <a:gd name="connsiteX3" fmla="*/ 53384 w 2713598"/>
                <a:gd name="connsiteY3" fmla="*/ 678061 h 2201449"/>
                <a:gd name="connsiteX4" fmla="*/ 400508 w 2713598"/>
                <a:gd name="connsiteY4" fmla="*/ 1077558 h 2201449"/>
                <a:gd name="connsiteX5" fmla="*/ 628584 w 2713598"/>
                <a:gd name="connsiteY5" fmla="*/ 1304730 h 2201449"/>
                <a:gd name="connsiteX6" fmla="*/ 945064 w 2713598"/>
                <a:gd name="connsiteY6" fmla="*/ 1412651 h 2201449"/>
                <a:gd name="connsiteX7" fmla="*/ 1188607 w 2713598"/>
                <a:gd name="connsiteY7" fmla="*/ 1424419 h 2201449"/>
                <a:gd name="connsiteX8" fmla="*/ 1340978 w 2713598"/>
                <a:gd name="connsiteY8" fmla="*/ 1730530 h 2201449"/>
                <a:gd name="connsiteX9" fmla="*/ 1840006 w 2713598"/>
                <a:gd name="connsiteY9" fmla="*/ 2062915 h 2201449"/>
                <a:gd name="connsiteX10" fmla="*/ 2713598 w 2713598"/>
                <a:gd name="connsiteY10" fmla="*/ 2201449 h 2201449"/>
                <a:gd name="connsiteX11" fmla="*/ 2400030 w 2713598"/>
                <a:gd name="connsiteY11" fmla="*/ 2129356 h 2201449"/>
                <a:gd name="connsiteX12" fmla="*/ 1988736 w 2713598"/>
                <a:gd name="connsiteY12" fmla="*/ 2059973 h 2201449"/>
                <a:gd name="connsiteX13" fmla="*/ 1575870 w 2713598"/>
                <a:gd name="connsiteY13" fmla="*/ 1854792 h 2201449"/>
                <a:gd name="connsiteX14" fmla="*/ 1343017 w 2713598"/>
                <a:gd name="connsiteY14" fmla="*/ 1619667 h 2201449"/>
                <a:gd name="connsiteX15" fmla="*/ 1245524 w 2713598"/>
                <a:gd name="connsiteY15" fmla="*/ 1381367 h 2201449"/>
                <a:gd name="connsiteX16" fmla="*/ 714746 w 2713598"/>
                <a:gd name="connsiteY16" fmla="*/ 1184343 h 2201449"/>
                <a:gd name="connsiteX17" fmla="*/ 261740 w 2713598"/>
                <a:gd name="connsiteY17" fmla="*/ 806838 h 2201449"/>
                <a:gd name="connsiteX18" fmla="*/ 93960 w 2713598"/>
                <a:gd name="connsiteY18" fmla="*/ 471278 h 2201449"/>
                <a:gd name="connsiteX19" fmla="*/ 197803 w 2713598"/>
                <a:gd name="connsiteY19" fmla="*/ 130505 h 2201449"/>
                <a:gd name="connsiteX20" fmla="*/ 468290 w 2713598"/>
                <a:gd name="connsiteY20" fmla="*/ 27798 h 2201449"/>
                <a:gd name="connsiteX21" fmla="*/ 614078 w 2713598"/>
                <a:gd name="connsiteY21" fmla="*/ 1495 h 2201449"/>
                <a:gd name="connsiteX0" fmla="*/ 614078 w 2713598"/>
                <a:gd name="connsiteY0" fmla="*/ 1495 h 2201449"/>
                <a:gd name="connsiteX1" fmla="*/ 267187 w 2713598"/>
                <a:gd name="connsiteY1" fmla="*/ 61354 h 2201449"/>
                <a:gd name="connsiteX2" fmla="*/ 22770 w 2713598"/>
                <a:gd name="connsiteY2" fmla="*/ 311887 h 2201449"/>
                <a:gd name="connsiteX3" fmla="*/ 53384 w 2713598"/>
                <a:gd name="connsiteY3" fmla="*/ 678061 h 2201449"/>
                <a:gd name="connsiteX4" fmla="*/ 400508 w 2713598"/>
                <a:gd name="connsiteY4" fmla="*/ 1077558 h 2201449"/>
                <a:gd name="connsiteX5" fmla="*/ 628584 w 2713598"/>
                <a:gd name="connsiteY5" fmla="*/ 1304730 h 2201449"/>
                <a:gd name="connsiteX6" fmla="*/ 945064 w 2713598"/>
                <a:gd name="connsiteY6" fmla="*/ 1412651 h 2201449"/>
                <a:gd name="connsiteX7" fmla="*/ 1188607 w 2713598"/>
                <a:gd name="connsiteY7" fmla="*/ 1424419 h 2201449"/>
                <a:gd name="connsiteX8" fmla="*/ 1340978 w 2713598"/>
                <a:gd name="connsiteY8" fmla="*/ 1730530 h 2201449"/>
                <a:gd name="connsiteX9" fmla="*/ 1840006 w 2713598"/>
                <a:gd name="connsiteY9" fmla="*/ 2062915 h 2201449"/>
                <a:gd name="connsiteX10" fmla="*/ 2713598 w 2713598"/>
                <a:gd name="connsiteY10" fmla="*/ 2201449 h 2201449"/>
                <a:gd name="connsiteX11" fmla="*/ 2400030 w 2713598"/>
                <a:gd name="connsiteY11" fmla="*/ 2129356 h 2201449"/>
                <a:gd name="connsiteX12" fmla="*/ 1988736 w 2713598"/>
                <a:gd name="connsiteY12" fmla="*/ 2059973 h 2201449"/>
                <a:gd name="connsiteX13" fmla="*/ 1575870 w 2713598"/>
                <a:gd name="connsiteY13" fmla="*/ 1854792 h 2201449"/>
                <a:gd name="connsiteX14" fmla="*/ 1343017 w 2713598"/>
                <a:gd name="connsiteY14" fmla="*/ 1619667 h 2201449"/>
                <a:gd name="connsiteX15" fmla="*/ 1245524 w 2713598"/>
                <a:gd name="connsiteY15" fmla="*/ 1381367 h 2201449"/>
                <a:gd name="connsiteX16" fmla="*/ 714746 w 2713598"/>
                <a:gd name="connsiteY16" fmla="*/ 1184343 h 2201449"/>
                <a:gd name="connsiteX17" fmla="*/ 261740 w 2713598"/>
                <a:gd name="connsiteY17" fmla="*/ 806838 h 2201449"/>
                <a:gd name="connsiteX18" fmla="*/ 93960 w 2713598"/>
                <a:gd name="connsiteY18" fmla="*/ 471278 h 2201449"/>
                <a:gd name="connsiteX19" fmla="*/ 197803 w 2713598"/>
                <a:gd name="connsiteY19" fmla="*/ 130505 h 2201449"/>
                <a:gd name="connsiteX20" fmla="*/ 468290 w 2713598"/>
                <a:gd name="connsiteY20" fmla="*/ 27798 h 2201449"/>
                <a:gd name="connsiteX21" fmla="*/ 614078 w 2713598"/>
                <a:gd name="connsiteY21" fmla="*/ 1495 h 2201449"/>
                <a:gd name="connsiteX0" fmla="*/ 614078 w 2713598"/>
                <a:gd name="connsiteY0" fmla="*/ 554 h 2200508"/>
                <a:gd name="connsiteX1" fmla="*/ 267187 w 2713598"/>
                <a:gd name="connsiteY1" fmla="*/ 60413 h 2200508"/>
                <a:gd name="connsiteX2" fmla="*/ 22770 w 2713598"/>
                <a:gd name="connsiteY2" fmla="*/ 310946 h 2200508"/>
                <a:gd name="connsiteX3" fmla="*/ 53384 w 2713598"/>
                <a:gd name="connsiteY3" fmla="*/ 677120 h 2200508"/>
                <a:gd name="connsiteX4" fmla="*/ 400508 w 2713598"/>
                <a:gd name="connsiteY4" fmla="*/ 1076617 h 2200508"/>
                <a:gd name="connsiteX5" fmla="*/ 628584 w 2713598"/>
                <a:gd name="connsiteY5" fmla="*/ 1303789 h 2200508"/>
                <a:gd name="connsiteX6" fmla="*/ 945064 w 2713598"/>
                <a:gd name="connsiteY6" fmla="*/ 1411710 h 2200508"/>
                <a:gd name="connsiteX7" fmla="*/ 1188607 w 2713598"/>
                <a:gd name="connsiteY7" fmla="*/ 1423478 h 2200508"/>
                <a:gd name="connsiteX8" fmla="*/ 1340978 w 2713598"/>
                <a:gd name="connsiteY8" fmla="*/ 1729589 h 2200508"/>
                <a:gd name="connsiteX9" fmla="*/ 1840006 w 2713598"/>
                <a:gd name="connsiteY9" fmla="*/ 2061974 h 2200508"/>
                <a:gd name="connsiteX10" fmla="*/ 2713598 w 2713598"/>
                <a:gd name="connsiteY10" fmla="*/ 2200508 h 2200508"/>
                <a:gd name="connsiteX11" fmla="*/ 2400030 w 2713598"/>
                <a:gd name="connsiteY11" fmla="*/ 2128415 h 2200508"/>
                <a:gd name="connsiteX12" fmla="*/ 1988736 w 2713598"/>
                <a:gd name="connsiteY12" fmla="*/ 2059032 h 2200508"/>
                <a:gd name="connsiteX13" fmla="*/ 1575870 w 2713598"/>
                <a:gd name="connsiteY13" fmla="*/ 1853851 h 2200508"/>
                <a:gd name="connsiteX14" fmla="*/ 1343017 w 2713598"/>
                <a:gd name="connsiteY14" fmla="*/ 1618726 h 2200508"/>
                <a:gd name="connsiteX15" fmla="*/ 1245524 w 2713598"/>
                <a:gd name="connsiteY15" fmla="*/ 1380426 h 2200508"/>
                <a:gd name="connsiteX16" fmla="*/ 714746 w 2713598"/>
                <a:gd name="connsiteY16" fmla="*/ 1183402 h 2200508"/>
                <a:gd name="connsiteX17" fmla="*/ 261740 w 2713598"/>
                <a:gd name="connsiteY17" fmla="*/ 805897 h 2200508"/>
                <a:gd name="connsiteX18" fmla="*/ 93960 w 2713598"/>
                <a:gd name="connsiteY18" fmla="*/ 470337 h 2200508"/>
                <a:gd name="connsiteX19" fmla="*/ 197803 w 2713598"/>
                <a:gd name="connsiteY19" fmla="*/ 129564 h 2200508"/>
                <a:gd name="connsiteX20" fmla="*/ 404790 w 2713598"/>
                <a:gd name="connsiteY20" fmla="*/ 36382 h 2200508"/>
                <a:gd name="connsiteX21" fmla="*/ 614078 w 2713598"/>
                <a:gd name="connsiteY21" fmla="*/ 554 h 2200508"/>
                <a:gd name="connsiteX0" fmla="*/ 607728 w 2713598"/>
                <a:gd name="connsiteY0" fmla="*/ 723 h 2194327"/>
                <a:gd name="connsiteX1" fmla="*/ 267187 w 2713598"/>
                <a:gd name="connsiteY1" fmla="*/ 54232 h 2194327"/>
                <a:gd name="connsiteX2" fmla="*/ 22770 w 2713598"/>
                <a:gd name="connsiteY2" fmla="*/ 304765 h 2194327"/>
                <a:gd name="connsiteX3" fmla="*/ 53384 w 2713598"/>
                <a:gd name="connsiteY3" fmla="*/ 670939 h 2194327"/>
                <a:gd name="connsiteX4" fmla="*/ 400508 w 2713598"/>
                <a:gd name="connsiteY4" fmla="*/ 1070436 h 2194327"/>
                <a:gd name="connsiteX5" fmla="*/ 628584 w 2713598"/>
                <a:gd name="connsiteY5" fmla="*/ 1297608 h 2194327"/>
                <a:gd name="connsiteX6" fmla="*/ 945064 w 2713598"/>
                <a:gd name="connsiteY6" fmla="*/ 1405529 h 2194327"/>
                <a:gd name="connsiteX7" fmla="*/ 1188607 w 2713598"/>
                <a:gd name="connsiteY7" fmla="*/ 1417297 h 2194327"/>
                <a:gd name="connsiteX8" fmla="*/ 1340978 w 2713598"/>
                <a:gd name="connsiteY8" fmla="*/ 1723408 h 2194327"/>
                <a:gd name="connsiteX9" fmla="*/ 1840006 w 2713598"/>
                <a:gd name="connsiteY9" fmla="*/ 2055793 h 2194327"/>
                <a:gd name="connsiteX10" fmla="*/ 2713598 w 2713598"/>
                <a:gd name="connsiteY10" fmla="*/ 2194327 h 2194327"/>
                <a:gd name="connsiteX11" fmla="*/ 2400030 w 2713598"/>
                <a:gd name="connsiteY11" fmla="*/ 2122234 h 2194327"/>
                <a:gd name="connsiteX12" fmla="*/ 1988736 w 2713598"/>
                <a:gd name="connsiteY12" fmla="*/ 2052851 h 2194327"/>
                <a:gd name="connsiteX13" fmla="*/ 1575870 w 2713598"/>
                <a:gd name="connsiteY13" fmla="*/ 1847670 h 2194327"/>
                <a:gd name="connsiteX14" fmla="*/ 1343017 w 2713598"/>
                <a:gd name="connsiteY14" fmla="*/ 1612545 h 2194327"/>
                <a:gd name="connsiteX15" fmla="*/ 1245524 w 2713598"/>
                <a:gd name="connsiteY15" fmla="*/ 1374245 h 2194327"/>
                <a:gd name="connsiteX16" fmla="*/ 714746 w 2713598"/>
                <a:gd name="connsiteY16" fmla="*/ 1177221 h 2194327"/>
                <a:gd name="connsiteX17" fmla="*/ 261740 w 2713598"/>
                <a:gd name="connsiteY17" fmla="*/ 799716 h 2194327"/>
                <a:gd name="connsiteX18" fmla="*/ 93960 w 2713598"/>
                <a:gd name="connsiteY18" fmla="*/ 464156 h 2194327"/>
                <a:gd name="connsiteX19" fmla="*/ 197803 w 2713598"/>
                <a:gd name="connsiteY19" fmla="*/ 123383 h 2194327"/>
                <a:gd name="connsiteX20" fmla="*/ 404790 w 2713598"/>
                <a:gd name="connsiteY20" fmla="*/ 30201 h 2194327"/>
                <a:gd name="connsiteX21" fmla="*/ 607728 w 2713598"/>
                <a:gd name="connsiteY21" fmla="*/ 723 h 2194327"/>
                <a:gd name="connsiteX0" fmla="*/ 607728 w 2713598"/>
                <a:gd name="connsiteY0" fmla="*/ 765 h 2194369"/>
                <a:gd name="connsiteX1" fmla="*/ 267187 w 2713598"/>
                <a:gd name="connsiteY1" fmla="*/ 54274 h 2194369"/>
                <a:gd name="connsiteX2" fmla="*/ 22770 w 2713598"/>
                <a:gd name="connsiteY2" fmla="*/ 304807 h 2194369"/>
                <a:gd name="connsiteX3" fmla="*/ 53384 w 2713598"/>
                <a:gd name="connsiteY3" fmla="*/ 670981 h 2194369"/>
                <a:gd name="connsiteX4" fmla="*/ 400508 w 2713598"/>
                <a:gd name="connsiteY4" fmla="*/ 1070478 h 2194369"/>
                <a:gd name="connsiteX5" fmla="*/ 628584 w 2713598"/>
                <a:gd name="connsiteY5" fmla="*/ 1297650 h 2194369"/>
                <a:gd name="connsiteX6" fmla="*/ 945064 w 2713598"/>
                <a:gd name="connsiteY6" fmla="*/ 1405571 h 2194369"/>
                <a:gd name="connsiteX7" fmla="*/ 1188607 w 2713598"/>
                <a:gd name="connsiteY7" fmla="*/ 1417339 h 2194369"/>
                <a:gd name="connsiteX8" fmla="*/ 1340978 w 2713598"/>
                <a:gd name="connsiteY8" fmla="*/ 1723450 h 2194369"/>
                <a:gd name="connsiteX9" fmla="*/ 1840006 w 2713598"/>
                <a:gd name="connsiteY9" fmla="*/ 2055835 h 2194369"/>
                <a:gd name="connsiteX10" fmla="*/ 2713598 w 2713598"/>
                <a:gd name="connsiteY10" fmla="*/ 2194369 h 2194369"/>
                <a:gd name="connsiteX11" fmla="*/ 2400030 w 2713598"/>
                <a:gd name="connsiteY11" fmla="*/ 2122276 h 2194369"/>
                <a:gd name="connsiteX12" fmla="*/ 1988736 w 2713598"/>
                <a:gd name="connsiteY12" fmla="*/ 2052893 h 2194369"/>
                <a:gd name="connsiteX13" fmla="*/ 1575870 w 2713598"/>
                <a:gd name="connsiteY13" fmla="*/ 1847712 h 2194369"/>
                <a:gd name="connsiteX14" fmla="*/ 1343017 w 2713598"/>
                <a:gd name="connsiteY14" fmla="*/ 1612587 h 2194369"/>
                <a:gd name="connsiteX15" fmla="*/ 1245524 w 2713598"/>
                <a:gd name="connsiteY15" fmla="*/ 1374287 h 2194369"/>
                <a:gd name="connsiteX16" fmla="*/ 714746 w 2713598"/>
                <a:gd name="connsiteY16" fmla="*/ 1177263 h 2194369"/>
                <a:gd name="connsiteX17" fmla="*/ 261740 w 2713598"/>
                <a:gd name="connsiteY17" fmla="*/ 799758 h 2194369"/>
                <a:gd name="connsiteX18" fmla="*/ 93960 w 2713598"/>
                <a:gd name="connsiteY18" fmla="*/ 464198 h 2194369"/>
                <a:gd name="connsiteX19" fmla="*/ 194628 w 2713598"/>
                <a:gd name="connsiteY19" fmla="*/ 129775 h 2194369"/>
                <a:gd name="connsiteX20" fmla="*/ 404790 w 2713598"/>
                <a:gd name="connsiteY20" fmla="*/ 30243 h 2194369"/>
                <a:gd name="connsiteX21" fmla="*/ 607728 w 2713598"/>
                <a:gd name="connsiteY21" fmla="*/ 765 h 2194369"/>
                <a:gd name="connsiteX0" fmla="*/ 607728 w 2713598"/>
                <a:gd name="connsiteY0" fmla="*/ 765 h 2194369"/>
                <a:gd name="connsiteX1" fmla="*/ 267187 w 2713598"/>
                <a:gd name="connsiteY1" fmla="*/ 54274 h 2194369"/>
                <a:gd name="connsiteX2" fmla="*/ 22770 w 2713598"/>
                <a:gd name="connsiteY2" fmla="*/ 304807 h 2194369"/>
                <a:gd name="connsiteX3" fmla="*/ 53384 w 2713598"/>
                <a:gd name="connsiteY3" fmla="*/ 670981 h 2194369"/>
                <a:gd name="connsiteX4" fmla="*/ 400508 w 2713598"/>
                <a:gd name="connsiteY4" fmla="*/ 1070478 h 2194369"/>
                <a:gd name="connsiteX5" fmla="*/ 628584 w 2713598"/>
                <a:gd name="connsiteY5" fmla="*/ 1297650 h 2194369"/>
                <a:gd name="connsiteX6" fmla="*/ 945064 w 2713598"/>
                <a:gd name="connsiteY6" fmla="*/ 1405571 h 2194369"/>
                <a:gd name="connsiteX7" fmla="*/ 1188607 w 2713598"/>
                <a:gd name="connsiteY7" fmla="*/ 1417339 h 2194369"/>
                <a:gd name="connsiteX8" fmla="*/ 1340978 w 2713598"/>
                <a:gd name="connsiteY8" fmla="*/ 1723450 h 2194369"/>
                <a:gd name="connsiteX9" fmla="*/ 1840006 w 2713598"/>
                <a:gd name="connsiteY9" fmla="*/ 2055835 h 2194369"/>
                <a:gd name="connsiteX10" fmla="*/ 2713598 w 2713598"/>
                <a:gd name="connsiteY10" fmla="*/ 2194369 h 2194369"/>
                <a:gd name="connsiteX11" fmla="*/ 2400030 w 2713598"/>
                <a:gd name="connsiteY11" fmla="*/ 2122276 h 2194369"/>
                <a:gd name="connsiteX12" fmla="*/ 1988736 w 2713598"/>
                <a:gd name="connsiteY12" fmla="*/ 2052893 h 2194369"/>
                <a:gd name="connsiteX13" fmla="*/ 1575870 w 2713598"/>
                <a:gd name="connsiteY13" fmla="*/ 1847712 h 2194369"/>
                <a:gd name="connsiteX14" fmla="*/ 1343017 w 2713598"/>
                <a:gd name="connsiteY14" fmla="*/ 1612587 h 2194369"/>
                <a:gd name="connsiteX15" fmla="*/ 1245524 w 2713598"/>
                <a:gd name="connsiteY15" fmla="*/ 1374287 h 2194369"/>
                <a:gd name="connsiteX16" fmla="*/ 714746 w 2713598"/>
                <a:gd name="connsiteY16" fmla="*/ 1177263 h 2194369"/>
                <a:gd name="connsiteX17" fmla="*/ 261740 w 2713598"/>
                <a:gd name="connsiteY17" fmla="*/ 799758 h 2194369"/>
                <a:gd name="connsiteX18" fmla="*/ 93960 w 2713598"/>
                <a:gd name="connsiteY18" fmla="*/ 464198 h 2194369"/>
                <a:gd name="connsiteX19" fmla="*/ 194628 w 2713598"/>
                <a:gd name="connsiteY19" fmla="*/ 129775 h 2194369"/>
                <a:gd name="connsiteX20" fmla="*/ 404790 w 2713598"/>
                <a:gd name="connsiteY20" fmla="*/ 30243 h 2194369"/>
                <a:gd name="connsiteX21" fmla="*/ 607728 w 2713598"/>
                <a:gd name="connsiteY21" fmla="*/ 765 h 2194369"/>
                <a:gd name="connsiteX0" fmla="*/ 607728 w 2743876"/>
                <a:gd name="connsiteY0" fmla="*/ 765 h 2188314"/>
                <a:gd name="connsiteX1" fmla="*/ 267187 w 2743876"/>
                <a:gd name="connsiteY1" fmla="*/ 54274 h 2188314"/>
                <a:gd name="connsiteX2" fmla="*/ 22770 w 2743876"/>
                <a:gd name="connsiteY2" fmla="*/ 304807 h 2188314"/>
                <a:gd name="connsiteX3" fmla="*/ 53384 w 2743876"/>
                <a:gd name="connsiteY3" fmla="*/ 670981 h 2188314"/>
                <a:gd name="connsiteX4" fmla="*/ 400508 w 2743876"/>
                <a:gd name="connsiteY4" fmla="*/ 1070478 h 2188314"/>
                <a:gd name="connsiteX5" fmla="*/ 628584 w 2743876"/>
                <a:gd name="connsiteY5" fmla="*/ 1297650 h 2188314"/>
                <a:gd name="connsiteX6" fmla="*/ 945064 w 2743876"/>
                <a:gd name="connsiteY6" fmla="*/ 1405571 h 2188314"/>
                <a:gd name="connsiteX7" fmla="*/ 1188607 w 2743876"/>
                <a:gd name="connsiteY7" fmla="*/ 1417339 h 2188314"/>
                <a:gd name="connsiteX8" fmla="*/ 1340978 w 2743876"/>
                <a:gd name="connsiteY8" fmla="*/ 1723450 h 2188314"/>
                <a:gd name="connsiteX9" fmla="*/ 1840006 w 2743876"/>
                <a:gd name="connsiteY9" fmla="*/ 2055835 h 2188314"/>
                <a:gd name="connsiteX10" fmla="*/ 2743876 w 2743876"/>
                <a:gd name="connsiteY10" fmla="*/ 2188314 h 2188314"/>
                <a:gd name="connsiteX11" fmla="*/ 2400030 w 2743876"/>
                <a:gd name="connsiteY11" fmla="*/ 2122276 h 2188314"/>
                <a:gd name="connsiteX12" fmla="*/ 1988736 w 2743876"/>
                <a:gd name="connsiteY12" fmla="*/ 2052893 h 2188314"/>
                <a:gd name="connsiteX13" fmla="*/ 1575870 w 2743876"/>
                <a:gd name="connsiteY13" fmla="*/ 1847712 h 2188314"/>
                <a:gd name="connsiteX14" fmla="*/ 1343017 w 2743876"/>
                <a:gd name="connsiteY14" fmla="*/ 1612587 h 2188314"/>
                <a:gd name="connsiteX15" fmla="*/ 1245524 w 2743876"/>
                <a:gd name="connsiteY15" fmla="*/ 1374287 h 2188314"/>
                <a:gd name="connsiteX16" fmla="*/ 714746 w 2743876"/>
                <a:gd name="connsiteY16" fmla="*/ 1177263 h 2188314"/>
                <a:gd name="connsiteX17" fmla="*/ 261740 w 2743876"/>
                <a:gd name="connsiteY17" fmla="*/ 799758 h 2188314"/>
                <a:gd name="connsiteX18" fmla="*/ 93960 w 2743876"/>
                <a:gd name="connsiteY18" fmla="*/ 464198 h 2188314"/>
                <a:gd name="connsiteX19" fmla="*/ 194628 w 2743876"/>
                <a:gd name="connsiteY19" fmla="*/ 129775 h 2188314"/>
                <a:gd name="connsiteX20" fmla="*/ 404790 w 2743876"/>
                <a:gd name="connsiteY20" fmla="*/ 30243 h 2188314"/>
                <a:gd name="connsiteX21" fmla="*/ 607728 w 2743876"/>
                <a:gd name="connsiteY21" fmla="*/ 765 h 2188314"/>
                <a:gd name="connsiteX0" fmla="*/ 607728 w 2743876"/>
                <a:gd name="connsiteY0" fmla="*/ 765 h 2188314"/>
                <a:gd name="connsiteX1" fmla="*/ 267187 w 2743876"/>
                <a:gd name="connsiteY1" fmla="*/ 54274 h 2188314"/>
                <a:gd name="connsiteX2" fmla="*/ 22770 w 2743876"/>
                <a:gd name="connsiteY2" fmla="*/ 304807 h 2188314"/>
                <a:gd name="connsiteX3" fmla="*/ 53384 w 2743876"/>
                <a:gd name="connsiteY3" fmla="*/ 670981 h 2188314"/>
                <a:gd name="connsiteX4" fmla="*/ 400508 w 2743876"/>
                <a:gd name="connsiteY4" fmla="*/ 1070478 h 2188314"/>
                <a:gd name="connsiteX5" fmla="*/ 628584 w 2743876"/>
                <a:gd name="connsiteY5" fmla="*/ 1297650 h 2188314"/>
                <a:gd name="connsiteX6" fmla="*/ 945064 w 2743876"/>
                <a:gd name="connsiteY6" fmla="*/ 1405571 h 2188314"/>
                <a:gd name="connsiteX7" fmla="*/ 1188607 w 2743876"/>
                <a:gd name="connsiteY7" fmla="*/ 1417339 h 2188314"/>
                <a:gd name="connsiteX8" fmla="*/ 1340978 w 2743876"/>
                <a:gd name="connsiteY8" fmla="*/ 1723450 h 2188314"/>
                <a:gd name="connsiteX9" fmla="*/ 1840006 w 2743876"/>
                <a:gd name="connsiteY9" fmla="*/ 2055835 h 2188314"/>
                <a:gd name="connsiteX10" fmla="*/ 2743876 w 2743876"/>
                <a:gd name="connsiteY10" fmla="*/ 2188314 h 2188314"/>
                <a:gd name="connsiteX11" fmla="*/ 2400030 w 2743876"/>
                <a:gd name="connsiteY11" fmla="*/ 2122276 h 2188314"/>
                <a:gd name="connsiteX12" fmla="*/ 1988736 w 2743876"/>
                <a:gd name="connsiteY12" fmla="*/ 2052893 h 2188314"/>
                <a:gd name="connsiteX13" fmla="*/ 1575870 w 2743876"/>
                <a:gd name="connsiteY13" fmla="*/ 1847712 h 2188314"/>
                <a:gd name="connsiteX14" fmla="*/ 1343017 w 2743876"/>
                <a:gd name="connsiteY14" fmla="*/ 1612587 h 2188314"/>
                <a:gd name="connsiteX15" fmla="*/ 1245524 w 2743876"/>
                <a:gd name="connsiteY15" fmla="*/ 1374287 h 2188314"/>
                <a:gd name="connsiteX16" fmla="*/ 714746 w 2743876"/>
                <a:gd name="connsiteY16" fmla="*/ 1177263 h 2188314"/>
                <a:gd name="connsiteX17" fmla="*/ 261740 w 2743876"/>
                <a:gd name="connsiteY17" fmla="*/ 799758 h 2188314"/>
                <a:gd name="connsiteX18" fmla="*/ 93960 w 2743876"/>
                <a:gd name="connsiteY18" fmla="*/ 464198 h 2188314"/>
                <a:gd name="connsiteX19" fmla="*/ 194628 w 2743876"/>
                <a:gd name="connsiteY19" fmla="*/ 129775 h 2188314"/>
                <a:gd name="connsiteX20" fmla="*/ 404790 w 2743876"/>
                <a:gd name="connsiteY20" fmla="*/ 30243 h 2188314"/>
                <a:gd name="connsiteX21" fmla="*/ 607728 w 2743876"/>
                <a:gd name="connsiteY21" fmla="*/ 765 h 2188314"/>
                <a:gd name="connsiteX0" fmla="*/ 655353 w 2743876"/>
                <a:gd name="connsiteY0" fmla="*/ 765 h 2188314"/>
                <a:gd name="connsiteX1" fmla="*/ 267187 w 2743876"/>
                <a:gd name="connsiteY1" fmla="*/ 54274 h 2188314"/>
                <a:gd name="connsiteX2" fmla="*/ 22770 w 2743876"/>
                <a:gd name="connsiteY2" fmla="*/ 304807 h 2188314"/>
                <a:gd name="connsiteX3" fmla="*/ 53384 w 2743876"/>
                <a:gd name="connsiteY3" fmla="*/ 670981 h 2188314"/>
                <a:gd name="connsiteX4" fmla="*/ 400508 w 2743876"/>
                <a:gd name="connsiteY4" fmla="*/ 1070478 h 2188314"/>
                <a:gd name="connsiteX5" fmla="*/ 628584 w 2743876"/>
                <a:gd name="connsiteY5" fmla="*/ 1297650 h 2188314"/>
                <a:gd name="connsiteX6" fmla="*/ 945064 w 2743876"/>
                <a:gd name="connsiteY6" fmla="*/ 1405571 h 2188314"/>
                <a:gd name="connsiteX7" fmla="*/ 1188607 w 2743876"/>
                <a:gd name="connsiteY7" fmla="*/ 1417339 h 2188314"/>
                <a:gd name="connsiteX8" fmla="*/ 1340978 w 2743876"/>
                <a:gd name="connsiteY8" fmla="*/ 1723450 h 2188314"/>
                <a:gd name="connsiteX9" fmla="*/ 1840006 w 2743876"/>
                <a:gd name="connsiteY9" fmla="*/ 2055835 h 2188314"/>
                <a:gd name="connsiteX10" fmla="*/ 2743876 w 2743876"/>
                <a:gd name="connsiteY10" fmla="*/ 2188314 h 2188314"/>
                <a:gd name="connsiteX11" fmla="*/ 2400030 w 2743876"/>
                <a:gd name="connsiteY11" fmla="*/ 2122276 h 2188314"/>
                <a:gd name="connsiteX12" fmla="*/ 1988736 w 2743876"/>
                <a:gd name="connsiteY12" fmla="*/ 2052893 h 2188314"/>
                <a:gd name="connsiteX13" fmla="*/ 1575870 w 2743876"/>
                <a:gd name="connsiteY13" fmla="*/ 1847712 h 2188314"/>
                <a:gd name="connsiteX14" fmla="*/ 1343017 w 2743876"/>
                <a:gd name="connsiteY14" fmla="*/ 1612587 h 2188314"/>
                <a:gd name="connsiteX15" fmla="*/ 1245524 w 2743876"/>
                <a:gd name="connsiteY15" fmla="*/ 1374287 h 2188314"/>
                <a:gd name="connsiteX16" fmla="*/ 714746 w 2743876"/>
                <a:gd name="connsiteY16" fmla="*/ 1177263 h 2188314"/>
                <a:gd name="connsiteX17" fmla="*/ 261740 w 2743876"/>
                <a:gd name="connsiteY17" fmla="*/ 799758 h 2188314"/>
                <a:gd name="connsiteX18" fmla="*/ 93960 w 2743876"/>
                <a:gd name="connsiteY18" fmla="*/ 464198 h 2188314"/>
                <a:gd name="connsiteX19" fmla="*/ 194628 w 2743876"/>
                <a:gd name="connsiteY19" fmla="*/ 129775 h 2188314"/>
                <a:gd name="connsiteX20" fmla="*/ 404790 w 2743876"/>
                <a:gd name="connsiteY20" fmla="*/ 30243 h 2188314"/>
                <a:gd name="connsiteX21" fmla="*/ 655353 w 2743876"/>
                <a:gd name="connsiteY21" fmla="*/ 765 h 2188314"/>
                <a:gd name="connsiteX0" fmla="*/ 655353 w 2743876"/>
                <a:gd name="connsiteY0" fmla="*/ 511 h 2188060"/>
                <a:gd name="connsiteX1" fmla="*/ 267187 w 2743876"/>
                <a:gd name="connsiteY1" fmla="*/ 54020 h 2188060"/>
                <a:gd name="connsiteX2" fmla="*/ 22770 w 2743876"/>
                <a:gd name="connsiteY2" fmla="*/ 304553 h 2188060"/>
                <a:gd name="connsiteX3" fmla="*/ 53384 w 2743876"/>
                <a:gd name="connsiteY3" fmla="*/ 670727 h 2188060"/>
                <a:gd name="connsiteX4" fmla="*/ 400508 w 2743876"/>
                <a:gd name="connsiteY4" fmla="*/ 1070224 h 2188060"/>
                <a:gd name="connsiteX5" fmla="*/ 628584 w 2743876"/>
                <a:gd name="connsiteY5" fmla="*/ 1297396 h 2188060"/>
                <a:gd name="connsiteX6" fmla="*/ 945064 w 2743876"/>
                <a:gd name="connsiteY6" fmla="*/ 1405317 h 2188060"/>
                <a:gd name="connsiteX7" fmla="*/ 1188607 w 2743876"/>
                <a:gd name="connsiteY7" fmla="*/ 1417085 h 2188060"/>
                <a:gd name="connsiteX8" fmla="*/ 1340978 w 2743876"/>
                <a:gd name="connsiteY8" fmla="*/ 1723196 h 2188060"/>
                <a:gd name="connsiteX9" fmla="*/ 1840006 w 2743876"/>
                <a:gd name="connsiteY9" fmla="*/ 2055581 h 2188060"/>
                <a:gd name="connsiteX10" fmla="*/ 2743876 w 2743876"/>
                <a:gd name="connsiteY10" fmla="*/ 2188060 h 2188060"/>
                <a:gd name="connsiteX11" fmla="*/ 2400030 w 2743876"/>
                <a:gd name="connsiteY11" fmla="*/ 2122022 h 2188060"/>
                <a:gd name="connsiteX12" fmla="*/ 1988736 w 2743876"/>
                <a:gd name="connsiteY12" fmla="*/ 2052639 h 2188060"/>
                <a:gd name="connsiteX13" fmla="*/ 1575870 w 2743876"/>
                <a:gd name="connsiteY13" fmla="*/ 1847458 h 2188060"/>
                <a:gd name="connsiteX14" fmla="*/ 1343017 w 2743876"/>
                <a:gd name="connsiteY14" fmla="*/ 1612333 h 2188060"/>
                <a:gd name="connsiteX15" fmla="*/ 1245524 w 2743876"/>
                <a:gd name="connsiteY15" fmla="*/ 1374033 h 2188060"/>
                <a:gd name="connsiteX16" fmla="*/ 714746 w 2743876"/>
                <a:gd name="connsiteY16" fmla="*/ 1177009 h 2188060"/>
                <a:gd name="connsiteX17" fmla="*/ 261740 w 2743876"/>
                <a:gd name="connsiteY17" fmla="*/ 799504 h 2188060"/>
                <a:gd name="connsiteX18" fmla="*/ 93960 w 2743876"/>
                <a:gd name="connsiteY18" fmla="*/ 463944 h 2188060"/>
                <a:gd name="connsiteX19" fmla="*/ 194628 w 2743876"/>
                <a:gd name="connsiteY19" fmla="*/ 129521 h 2188060"/>
                <a:gd name="connsiteX20" fmla="*/ 436540 w 2743876"/>
                <a:gd name="connsiteY20" fmla="*/ 33164 h 2188060"/>
                <a:gd name="connsiteX21" fmla="*/ 655353 w 2743876"/>
                <a:gd name="connsiteY21" fmla="*/ 511 h 2188060"/>
                <a:gd name="connsiteX0" fmla="*/ 739824 w 2828347"/>
                <a:gd name="connsiteY0" fmla="*/ 511 h 2188060"/>
                <a:gd name="connsiteX1" fmla="*/ 351658 w 2828347"/>
                <a:gd name="connsiteY1" fmla="*/ 54020 h 2188060"/>
                <a:gd name="connsiteX2" fmla="*/ 107241 w 2828347"/>
                <a:gd name="connsiteY2" fmla="*/ 304553 h 2188060"/>
                <a:gd name="connsiteX3" fmla="*/ 20897 w 2828347"/>
                <a:gd name="connsiteY3" fmla="*/ 769964 h 2188060"/>
                <a:gd name="connsiteX4" fmla="*/ 484979 w 2828347"/>
                <a:gd name="connsiteY4" fmla="*/ 1070224 h 2188060"/>
                <a:gd name="connsiteX5" fmla="*/ 713055 w 2828347"/>
                <a:gd name="connsiteY5" fmla="*/ 1297396 h 2188060"/>
                <a:gd name="connsiteX6" fmla="*/ 1029535 w 2828347"/>
                <a:gd name="connsiteY6" fmla="*/ 1405317 h 2188060"/>
                <a:gd name="connsiteX7" fmla="*/ 1273078 w 2828347"/>
                <a:gd name="connsiteY7" fmla="*/ 1417085 h 2188060"/>
                <a:gd name="connsiteX8" fmla="*/ 1425449 w 2828347"/>
                <a:gd name="connsiteY8" fmla="*/ 1723196 h 2188060"/>
                <a:gd name="connsiteX9" fmla="*/ 1924477 w 2828347"/>
                <a:gd name="connsiteY9" fmla="*/ 2055581 h 2188060"/>
                <a:gd name="connsiteX10" fmla="*/ 2828347 w 2828347"/>
                <a:gd name="connsiteY10" fmla="*/ 2188060 h 2188060"/>
                <a:gd name="connsiteX11" fmla="*/ 2484501 w 2828347"/>
                <a:gd name="connsiteY11" fmla="*/ 2122022 h 2188060"/>
                <a:gd name="connsiteX12" fmla="*/ 2073207 w 2828347"/>
                <a:gd name="connsiteY12" fmla="*/ 2052639 h 2188060"/>
                <a:gd name="connsiteX13" fmla="*/ 1660341 w 2828347"/>
                <a:gd name="connsiteY13" fmla="*/ 1847458 h 2188060"/>
                <a:gd name="connsiteX14" fmla="*/ 1427488 w 2828347"/>
                <a:gd name="connsiteY14" fmla="*/ 1612333 h 2188060"/>
                <a:gd name="connsiteX15" fmla="*/ 1329995 w 2828347"/>
                <a:gd name="connsiteY15" fmla="*/ 1374033 h 2188060"/>
                <a:gd name="connsiteX16" fmla="*/ 799217 w 2828347"/>
                <a:gd name="connsiteY16" fmla="*/ 1177009 h 2188060"/>
                <a:gd name="connsiteX17" fmla="*/ 346211 w 2828347"/>
                <a:gd name="connsiteY17" fmla="*/ 799504 h 2188060"/>
                <a:gd name="connsiteX18" fmla="*/ 178431 w 2828347"/>
                <a:gd name="connsiteY18" fmla="*/ 463944 h 2188060"/>
                <a:gd name="connsiteX19" fmla="*/ 279099 w 2828347"/>
                <a:gd name="connsiteY19" fmla="*/ 129521 h 2188060"/>
                <a:gd name="connsiteX20" fmla="*/ 521011 w 2828347"/>
                <a:gd name="connsiteY20" fmla="*/ 33164 h 2188060"/>
                <a:gd name="connsiteX21" fmla="*/ 739824 w 2828347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695228 w 2810520"/>
                <a:gd name="connsiteY5" fmla="*/ 1297396 h 2188060"/>
                <a:gd name="connsiteX6" fmla="*/ 1011708 w 2810520"/>
                <a:gd name="connsiteY6" fmla="*/ 1405317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328384 w 2810520"/>
                <a:gd name="connsiteY17" fmla="*/ 799504 h 2188060"/>
                <a:gd name="connsiteX18" fmla="*/ 160604 w 2810520"/>
                <a:gd name="connsiteY18" fmla="*/ 46394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1011708 w 2810520"/>
                <a:gd name="connsiteY6" fmla="*/ 1405317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328384 w 2810520"/>
                <a:gd name="connsiteY17" fmla="*/ 799504 h 2188060"/>
                <a:gd name="connsiteX18" fmla="*/ 160604 w 2810520"/>
                <a:gd name="connsiteY18" fmla="*/ 46394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908926 w 2810520"/>
                <a:gd name="connsiteY6" fmla="*/ 1451391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328384 w 2810520"/>
                <a:gd name="connsiteY17" fmla="*/ 799504 h 2188060"/>
                <a:gd name="connsiteX18" fmla="*/ 160604 w 2810520"/>
                <a:gd name="connsiteY18" fmla="*/ 46394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908926 w 2810520"/>
                <a:gd name="connsiteY6" fmla="*/ 1451391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328384 w 2810520"/>
                <a:gd name="connsiteY17" fmla="*/ 799504 h 2188060"/>
                <a:gd name="connsiteX18" fmla="*/ 160604 w 2810520"/>
                <a:gd name="connsiteY18" fmla="*/ 46394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908926 w 2810520"/>
                <a:gd name="connsiteY6" fmla="*/ 1451391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328384 w 2810520"/>
                <a:gd name="connsiteY17" fmla="*/ 799504 h 2188060"/>
                <a:gd name="connsiteX18" fmla="*/ 128706 w 2810520"/>
                <a:gd name="connsiteY18" fmla="*/ 50647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908926 w 2810520"/>
                <a:gd name="connsiteY6" fmla="*/ 1451391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781390 w 2810520"/>
                <a:gd name="connsiteY16" fmla="*/ 1177009 h 2188060"/>
                <a:gd name="connsiteX17" fmla="*/ 225602 w 2810520"/>
                <a:gd name="connsiteY17" fmla="*/ 895197 h 2188060"/>
                <a:gd name="connsiteX18" fmla="*/ 128706 w 2810520"/>
                <a:gd name="connsiteY18" fmla="*/ 50647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511 h 2188060"/>
                <a:gd name="connsiteX1" fmla="*/ 333831 w 2810520"/>
                <a:gd name="connsiteY1" fmla="*/ 54020 h 2188060"/>
                <a:gd name="connsiteX2" fmla="*/ 89414 w 2810520"/>
                <a:gd name="connsiteY2" fmla="*/ 304553 h 2188060"/>
                <a:gd name="connsiteX3" fmla="*/ 3070 w 2810520"/>
                <a:gd name="connsiteY3" fmla="*/ 769964 h 2188060"/>
                <a:gd name="connsiteX4" fmla="*/ 183617 w 2810520"/>
                <a:gd name="connsiteY4" fmla="*/ 1116298 h 2188060"/>
                <a:gd name="connsiteX5" fmla="*/ 489665 w 2810520"/>
                <a:gd name="connsiteY5" fmla="*/ 1371823 h 2188060"/>
                <a:gd name="connsiteX6" fmla="*/ 908926 w 2810520"/>
                <a:gd name="connsiteY6" fmla="*/ 1451391 h 2188060"/>
                <a:gd name="connsiteX7" fmla="*/ 1255251 w 2810520"/>
                <a:gd name="connsiteY7" fmla="*/ 1417085 h 2188060"/>
                <a:gd name="connsiteX8" fmla="*/ 1407622 w 2810520"/>
                <a:gd name="connsiteY8" fmla="*/ 1723196 h 2188060"/>
                <a:gd name="connsiteX9" fmla="*/ 1906650 w 2810520"/>
                <a:gd name="connsiteY9" fmla="*/ 2055581 h 2188060"/>
                <a:gd name="connsiteX10" fmla="*/ 2810520 w 2810520"/>
                <a:gd name="connsiteY10" fmla="*/ 2188060 h 2188060"/>
                <a:gd name="connsiteX11" fmla="*/ 2466674 w 2810520"/>
                <a:gd name="connsiteY11" fmla="*/ 2122022 h 2188060"/>
                <a:gd name="connsiteX12" fmla="*/ 2055380 w 2810520"/>
                <a:gd name="connsiteY12" fmla="*/ 2052639 h 2188060"/>
                <a:gd name="connsiteX13" fmla="*/ 1642514 w 2810520"/>
                <a:gd name="connsiteY13" fmla="*/ 1847458 h 2188060"/>
                <a:gd name="connsiteX14" fmla="*/ 1409661 w 2810520"/>
                <a:gd name="connsiteY14" fmla="*/ 1612333 h 2188060"/>
                <a:gd name="connsiteX15" fmla="*/ 1312168 w 2810520"/>
                <a:gd name="connsiteY15" fmla="*/ 1374033 h 2188060"/>
                <a:gd name="connsiteX16" fmla="*/ 565195 w 2810520"/>
                <a:gd name="connsiteY16" fmla="*/ 1237260 h 2188060"/>
                <a:gd name="connsiteX17" fmla="*/ 225602 w 2810520"/>
                <a:gd name="connsiteY17" fmla="*/ 895197 h 2188060"/>
                <a:gd name="connsiteX18" fmla="*/ 128706 w 2810520"/>
                <a:gd name="connsiteY18" fmla="*/ 506474 h 2188060"/>
                <a:gd name="connsiteX19" fmla="*/ 261272 w 2810520"/>
                <a:gd name="connsiteY19" fmla="*/ 129521 h 2188060"/>
                <a:gd name="connsiteX20" fmla="*/ 503184 w 2810520"/>
                <a:gd name="connsiteY20" fmla="*/ 33164 h 2188060"/>
                <a:gd name="connsiteX21" fmla="*/ 721997 w 2810520"/>
                <a:gd name="connsiteY21" fmla="*/ 511 h 2188060"/>
                <a:gd name="connsiteX0" fmla="*/ 721997 w 2810520"/>
                <a:gd name="connsiteY0" fmla="*/ 725 h 2188274"/>
                <a:gd name="connsiteX1" fmla="*/ 333831 w 2810520"/>
                <a:gd name="connsiteY1" fmla="*/ 54234 h 2188274"/>
                <a:gd name="connsiteX2" fmla="*/ 89414 w 2810520"/>
                <a:gd name="connsiteY2" fmla="*/ 304767 h 2188274"/>
                <a:gd name="connsiteX3" fmla="*/ 3070 w 2810520"/>
                <a:gd name="connsiteY3" fmla="*/ 770178 h 2188274"/>
                <a:gd name="connsiteX4" fmla="*/ 183617 w 2810520"/>
                <a:gd name="connsiteY4" fmla="*/ 1116512 h 2188274"/>
                <a:gd name="connsiteX5" fmla="*/ 489665 w 2810520"/>
                <a:gd name="connsiteY5" fmla="*/ 1372037 h 2188274"/>
                <a:gd name="connsiteX6" fmla="*/ 908926 w 2810520"/>
                <a:gd name="connsiteY6" fmla="*/ 1451605 h 2188274"/>
                <a:gd name="connsiteX7" fmla="*/ 1255251 w 2810520"/>
                <a:gd name="connsiteY7" fmla="*/ 1417299 h 2188274"/>
                <a:gd name="connsiteX8" fmla="*/ 1407622 w 2810520"/>
                <a:gd name="connsiteY8" fmla="*/ 1723410 h 2188274"/>
                <a:gd name="connsiteX9" fmla="*/ 1906650 w 2810520"/>
                <a:gd name="connsiteY9" fmla="*/ 2055795 h 2188274"/>
                <a:gd name="connsiteX10" fmla="*/ 2810520 w 2810520"/>
                <a:gd name="connsiteY10" fmla="*/ 2188274 h 2188274"/>
                <a:gd name="connsiteX11" fmla="*/ 2466674 w 2810520"/>
                <a:gd name="connsiteY11" fmla="*/ 2122236 h 2188274"/>
                <a:gd name="connsiteX12" fmla="*/ 2055380 w 2810520"/>
                <a:gd name="connsiteY12" fmla="*/ 2052853 h 2188274"/>
                <a:gd name="connsiteX13" fmla="*/ 1642514 w 2810520"/>
                <a:gd name="connsiteY13" fmla="*/ 1847672 h 2188274"/>
                <a:gd name="connsiteX14" fmla="*/ 1409661 w 2810520"/>
                <a:gd name="connsiteY14" fmla="*/ 1612547 h 2188274"/>
                <a:gd name="connsiteX15" fmla="*/ 1312168 w 2810520"/>
                <a:gd name="connsiteY15" fmla="*/ 1374247 h 2188274"/>
                <a:gd name="connsiteX16" fmla="*/ 565195 w 2810520"/>
                <a:gd name="connsiteY16" fmla="*/ 1237474 h 2188274"/>
                <a:gd name="connsiteX17" fmla="*/ 225602 w 2810520"/>
                <a:gd name="connsiteY17" fmla="*/ 895411 h 2188274"/>
                <a:gd name="connsiteX18" fmla="*/ 128706 w 2810520"/>
                <a:gd name="connsiteY18" fmla="*/ 506688 h 2188274"/>
                <a:gd name="connsiteX19" fmla="*/ 236462 w 2810520"/>
                <a:gd name="connsiteY19" fmla="*/ 165177 h 2188274"/>
                <a:gd name="connsiteX20" fmla="*/ 503184 w 2810520"/>
                <a:gd name="connsiteY20" fmla="*/ 33378 h 2188274"/>
                <a:gd name="connsiteX21" fmla="*/ 721997 w 2810520"/>
                <a:gd name="connsiteY21" fmla="*/ 725 h 2188274"/>
                <a:gd name="connsiteX0" fmla="*/ 721997 w 2810520"/>
                <a:gd name="connsiteY0" fmla="*/ 725 h 2188274"/>
                <a:gd name="connsiteX1" fmla="*/ 333831 w 2810520"/>
                <a:gd name="connsiteY1" fmla="*/ 54234 h 2188274"/>
                <a:gd name="connsiteX2" fmla="*/ 89414 w 2810520"/>
                <a:gd name="connsiteY2" fmla="*/ 304767 h 2188274"/>
                <a:gd name="connsiteX3" fmla="*/ 3070 w 2810520"/>
                <a:gd name="connsiteY3" fmla="*/ 770178 h 2188274"/>
                <a:gd name="connsiteX4" fmla="*/ 183617 w 2810520"/>
                <a:gd name="connsiteY4" fmla="*/ 1116512 h 2188274"/>
                <a:gd name="connsiteX5" fmla="*/ 489665 w 2810520"/>
                <a:gd name="connsiteY5" fmla="*/ 1372037 h 2188274"/>
                <a:gd name="connsiteX6" fmla="*/ 908926 w 2810520"/>
                <a:gd name="connsiteY6" fmla="*/ 1451605 h 2188274"/>
                <a:gd name="connsiteX7" fmla="*/ 1255251 w 2810520"/>
                <a:gd name="connsiteY7" fmla="*/ 1417299 h 2188274"/>
                <a:gd name="connsiteX8" fmla="*/ 1407622 w 2810520"/>
                <a:gd name="connsiteY8" fmla="*/ 1723410 h 2188274"/>
                <a:gd name="connsiteX9" fmla="*/ 1906650 w 2810520"/>
                <a:gd name="connsiteY9" fmla="*/ 2055795 h 2188274"/>
                <a:gd name="connsiteX10" fmla="*/ 2810520 w 2810520"/>
                <a:gd name="connsiteY10" fmla="*/ 2188274 h 2188274"/>
                <a:gd name="connsiteX11" fmla="*/ 2466674 w 2810520"/>
                <a:gd name="connsiteY11" fmla="*/ 2122236 h 2188274"/>
                <a:gd name="connsiteX12" fmla="*/ 2055380 w 2810520"/>
                <a:gd name="connsiteY12" fmla="*/ 2052853 h 2188274"/>
                <a:gd name="connsiteX13" fmla="*/ 1642514 w 2810520"/>
                <a:gd name="connsiteY13" fmla="*/ 1847672 h 2188274"/>
                <a:gd name="connsiteX14" fmla="*/ 1409661 w 2810520"/>
                <a:gd name="connsiteY14" fmla="*/ 1612547 h 2188274"/>
                <a:gd name="connsiteX15" fmla="*/ 1312168 w 2810520"/>
                <a:gd name="connsiteY15" fmla="*/ 1374247 h 2188274"/>
                <a:gd name="connsiteX16" fmla="*/ 565195 w 2810520"/>
                <a:gd name="connsiteY16" fmla="*/ 1237474 h 2188274"/>
                <a:gd name="connsiteX17" fmla="*/ 225602 w 2810520"/>
                <a:gd name="connsiteY17" fmla="*/ 895411 h 2188274"/>
                <a:gd name="connsiteX18" fmla="*/ 128706 w 2810520"/>
                <a:gd name="connsiteY18" fmla="*/ 506688 h 2188274"/>
                <a:gd name="connsiteX19" fmla="*/ 236462 w 2810520"/>
                <a:gd name="connsiteY19" fmla="*/ 165177 h 2188274"/>
                <a:gd name="connsiteX20" fmla="*/ 503184 w 2810520"/>
                <a:gd name="connsiteY20" fmla="*/ 33378 h 2188274"/>
                <a:gd name="connsiteX21" fmla="*/ 721997 w 2810520"/>
                <a:gd name="connsiteY21" fmla="*/ 725 h 2188274"/>
                <a:gd name="connsiteX0" fmla="*/ 721997 w 2810520"/>
                <a:gd name="connsiteY0" fmla="*/ 725 h 2188274"/>
                <a:gd name="connsiteX1" fmla="*/ 333831 w 2810520"/>
                <a:gd name="connsiteY1" fmla="*/ 54234 h 2188274"/>
                <a:gd name="connsiteX2" fmla="*/ 89414 w 2810520"/>
                <a:gd name="connsiteY2" fmla="*/ 304767 h 2188274"/>
                <a:gd name="connsiteX3" fmla="*/ 3070 w 2810520"/>
                <a:gd name="connsiteY3" fmla="*/ 674485 h 2188274"/>
                <a:gd name="connsiteX4" fmla="*/ 183617 w 2810520"/>
                <a:gd name="connsiteY4" fmla="*/ 1116512 h 2188274"/>
                <a:gd name="connsiteX5" fmla="*/ 489665 w 2810520"/>
                <a:gd name="connsiteY5" fmla="*/ 1372037 h 2188274"/>
                <a:gd name="connsiteX6" fmla="*/ 908926 w 2810520"/>
                <a:gd name="connsiteY6" fmla="*/ 1451605 h 2188274"/>
                <a:gd name="connsiteX7" fmla="*/ 1255251 w 2810520"/>
                <a:gd name="connsiteY7" fmla="*/ 1417299 h 2188274"/>
                <a:gd name="connsiteX8" fmla="*/ 1407622 w 2810520"/>
                <a:gd name="connsiteY8" fmla="*/ 1723410 h 2188274"/>
                <a:gd name="connsiteX9" fmla="*/ 1906650 w 2810520"/>
                <a:gd name="connsiteY9" fmla="*/ 2055795 h 2188274"/>
                <a:gd name="connsiteX10" fmla="*/ 2810520 w 2810520"/>
                <a:gd name="connsiteY10" fmla="*/ 2188274 h 2188274"/>
                <a:gd name="connsiteX11" fmla="*/ 2466674 w 2810520"/>
                <a:gd name="connsiteY11" fmla="*/ 2122236 h 2188274"/>
                <a:gd name="connsiteX12" fmla="*/ 2055380 w 2810520"/>
                <a:gd name="connsiteY12" fmla="*/ 2052853 h 2188274"/>
                <a:gd name="connsiteX13" fmla="*/ 1642514 w 2810520"/>
                <a:gd name="connsiteY13" fmla="*/ 1847672 h 2188274"/>
                <a:gd name="connsiteX14" fmla="*/ 1409661 w 2810520"/>
                <a:gd name="connsiteY14" fmla="*/ 1612547 h 2188274"/>
                <a:gd name="connsiteX15" fmla="*/ 1312168 w 2810520"/>
                <a:gd name="connsiteY15" fmla="*/ 1374247 h 2188274"/>
                <a:gd name="connsiteX16" fmla="*/ 565195 w 2810520"/>
                <a:gd name="connsiteY16" fmla="*/ 1237474 h 2188274"/>
                <a:gd name="connsiteX17" fmla="*/ 225602 w 2810520"/>
                <a:gd name="connsiteY17" fmla="*/ 895411 h 2188274"/>
                <a:gd name="connsiteX18" fmla="*/ 128706 w 2810520"/>
                <a:gd name="connsiteY18" fmla="*/ 506688 h 2188274"/>
                <a:gd name="connsiteX19" fmla="*/ 236462 w 2810520"/>
                <a:gd name="connsiteY19" fmla="*/ 165177 h 2188274"/>
                <a:gd name="connsiteX20" fmla="*/ 503184 w 2810520"/>
                <a:gd name="connsiteY20" fmla="*/ 33378 h 2188274"/>
                <a:gd name="connsiteX21" fmla="*/ 721997 w 2810520"/>
                <a:gd name="connsiteY21" fmla="*/ 725 h 2188274"/>
                <a:gd name="connsiteX0" fmla="*/ 721997 w 2810520"/>
                <a:gd name="connsiteY0" fmla="*/ 725 h 2188274"/>
                <a:gd name="connsiteX1" fmla="*/ 333831 w 2810520"/>
                <a:gd name="connsiteY1" fmla="*/ 54234 h 2188274"/>
                <a:gd name="connsiteX2" fmla="*/ 89414 w 2810520"/>
                <a:gd name="connsiteY2" fmla="*/ 304767 h 2188274"/>
                <a:gd name="connsiteX3" fmla="*/ 3070 w 2810520"/>
                <a:gd name="connsiteY3" fmla="*/ 674485 h 2188274"/>
                <a:gd name="connsiteX4" fmla="*/ 183617 w 2810520"/>
                <a:gd name="connsiteY4" fmla="*/ 1116512 h 2188274"/>
                <a:gd name="connsiteX5" fmla="*/ 489665 w 2810520"/>
                <a:gd name="connsiteY5" fmla="*/ 1372037 h 2188274"/>
                <a:gd name="connsiteX6" fmla="*/ 908926 w 2810520"/>
                <a:gd name="connsiteY6" fmla="*/ 1451605 h 2188274"/>
                <a:gd name="connsiteX7" fmla="*/ 1255251 w 2810520"/>
                <a:gd name="connsiteY7" fmla="*/ 1417299 h 2188274"/>
                <a:gd name="connsiteX8" fmla="*/ 1407622 w 2810520"/>
                <a:gd name="connsiteY8" fmla="*/ 1723410 h 2188274"/>
                <a:gd name="connsiteX9" fmla="*/ 1906650 w 2810520"/>
                <a:gd name="connsiteY9" fmla="*/ 2055795 h 2188274"/>
                <a:gd name="connsiteX10" fmla="*/ 2810520 w 2810520"/>
                <a:gd name="connsiteY10" fmla="*/ 2188274 h 2188274"/>
                <a:gd name="connsiteX11" fmla="*/ 2466674 w 2810520"/>
                <a:gd name="connsiteY11" fmla="*/ 2122236 h 2188274"/>
                <a:gd name="connsiteX12" fmla="*/ 2055380 w 2810520"/>
                <a:gd name="connsiteY12" fmla="*/ 2052853 h 2188274"/>
                <a:gd name="connsiteX13" fmla="*/ 1642514 w 2810520"/>
                <a:gd name="connsiteY13" fmla="*/ 1847672 h 2188274"/>
                <a:gd name="connsiteX14" fmla="*/ 1409661 w 2810520"/>
                <a:gd name="connsiteY14" fmla="*/ 1612547 h 2188274"/>
                <a:gd name="connsiteX15" fmla="*/ 1312168 w 2810520"/>
                <a:gd name="connsiteY15" fmla="*/ 1374247 h 2188274"/>
                <a:gd name="connsiteX16" fmla="*/ 565195 w 2810520"/>
                <a:gd name="connsiteY16" fmla="*/ 1237474 h 2188274"/>
                <a:gd name="connsiteX17" fmla="*/ 225602 w 2810520"/>
                <a:gd name="connsiteY17" fmla="*/ 895411 h 2188274"/>
                <a:gd name="connsiteX18" fmla="*/ 128706 w 2810520"/>
                <a:gd name="connsiteY18" fmla="*/ 506688 h 2188274"/>
                <a:gd name="connsiteX19" fmla="*/ 236462 w 2810520"/>
                <a:gd name="connsiteY19" fmla="*/ 165177 h 2188274"/>
                <a:gd name="connsiteX20" fmla="*/ 503184 w 2810520"/>
                <a:gd name="connsiteY20" fmla="*/ 33378 h 2188274"/>
                <a:gd name="connsiteX21" fmla="*/ 721997 w 2810520"/>
                <a:gd name="connsiteY21" fmla="*/ 725 h 2188274"/>
                <a:gd name="connsiteX0" fmla="*/ 720100 w 2808623"/>
                <a:gd name="connsiteY0" fmla="*/ 725 h 2188274"/>
                <a:gd name="connsiteX1" fmla="*/ 331934 w 2808623"/>
                <a:gd name="connsiteY1" fmla="*/ 54234 h 2188274"/>
                <a:gd name="connsiteX2" fmla="*/ 87517 w 2808623"/>
                <a:gd name="connsiteY2" fmla="*/ 304767 h 2188274"/>
                <a:gd name="connsiteX3" fmla="*/ 1173 w 2808623"/>
                <a:gd name="connsiteY3" fmla="*/ 674485 h 2188274"/>
                <a:gd name="connsiteX4" fmla="*/ 181720 w 2808623"/>
                <a:gd name="connsiteY4" fmla="*/ 1116512 h 2188274"/>
                <a:gd name="connsiteX5" fmla="*/ 487768 w 2808623"/>
                <a:gd name="connsiteY5" fmla="*/ 1372037 h 2188274"/>
                <a:gd name="connsiteX6" fmla="*/ 907029 w 2808623"/>
                <a:gd name="connsiteY6" fmla="*/ 1451605 h 2188274"/>
                <a:gd name="connsiteX7" fmla="*/ 1253354 w 2808623"/>
                <a:gd name="connsiteY7" fmla="*/ 1417299 h 2188274"/>
                <a:gd name="connsiteX8" fmla="*/ 1405725 w 2808623"/>
                <a:gd name="connsiteY8" fmla="*/ 1723410 h 2188274"/>
                <a:gd name="connsiteX9" fmla="*/ 1904753 w 2808623"/>
                <a:gd name="connsiteY9" fmla="*/ 2055795 h 2188274"/>
                <a:gd name="connsiteX10" fmla="*/ 2808623 w 2808623"/>
                <a:gd name="connsiteY10" fmla="*/ 2188274 h 2188274"/>
                <a:gd name="connsiteX11" fmla="*/ 2464777 w 2808623"/>
                <a:gd name="connsiteY11" fmla="*/ 2122236 h 2188274"/>
                <a:gd name="connsiteX12" fmla="*/ 2053483 w 2808623"/>
                <a:gd name="connsiteY12" fmla="*/ 2052853 h 2188274"/>
                <a:gd name="connsiteX13" fmla="*/ 1640617 w 2808623"/>
                <a:gd name="connsiteY13" fmla="*/ 1847672 h 2188274"/>
                <a:gd name="connsiteX14" fmla="*/ 1407764 w 2808623"/>
                <a:gd name="connsiteY14" fmla="*/ 1612547 h 2188274"/>
                <a:gd name="connsiteX15" fmla="*/ 1310271 w 2808623"/>
                <a:gd name="connsiteY15" fmla="*/ 1374247 h 2188274"/>
                <a:gd name="connsiteX16" fmla="*/ 563298 w 2808623"/>
                <a:gd name="connsiteY16" fmla="*/ 1237474 h 2188274"/>
                <a:gd name="connsiteX17" fmla="*/ 223705 w 2808623"/>
                <a:gd name="connsiteY17" fmla="*/ 895411 h 2188274"/>
                <a:gd name="connsiteX18" fmla="*/ 126809 w 2808623"/>
                <a:gd name="connsiteY18" fmla="*/ 506688 h 2188274"/>
                <a:gd name="connsiteX19" fmla="*/ 234565 w 2808623"/>
                <a:gd name="connsiteY19" fmla="*/ 165177 h 2188274"/>
                <a:gd name="connsiteX20" fmla="*/ 501287 w 2808623"/>
                <a:gd name="connsiteY20" fmla="*/ 33378 h 2188274"/>
                <a:gd name="connsiteX21" fmla="*/ 720100 w 2808623"/>
                <a:gd name="connsiteY21" fmla="*/ 725 h 2188274"/>
                <a:gd name="connsiteX0" fmla="*/ 720984 w 2809507"/>
                <a:gd name="connsiteY0" fmla="*/ 725 h 2188274"/>
                <a:gd name="connsiteX1" fmla="*/ 332818 w 2809507"/>
                <a:gd name="connsiteY1" fmla="*/ 54234 h 2188274"/>
                <a:gd name="connsiteX2" fmla="*/ 88401 w 2809507"/>
                <a:gd name="connsiteY2" fmla="*/ 304767 h 2188274"/>
                <a:gd name="connsiteX3" fmla="*/ 2057 w 2809507"/>
                <a:gd name="connsiteY3" fmla="*/ 674485 h 2188274"/>
                <a:gd name="connsiteX4" fmla="*/ 161339 w 2809507"/>
                <a:gd name="connsiteY4" fmla="*/ 1102335 h 2188274"/>
                <a:gd name="connsiteX5" fmla="*/ 488652 w 2809507"/>
                <a:gd name="connsiteY5" fmla="*/ 1372037 h 2188274"/>
                <a:gd name="connsiteX6" fmla="*/ 907913 w 2809507"/>
                <a:gd name="connsiteY6" fmla="*/ 1451605 h 2188274"/>
                <a:gd name="connsiteX7" fmla="*/ 1254238 w 2809507"/>
                <a:gd name="connsiteY7" fmla="*/ 1417299 h 2188274"/>
                <a:gd name="connsiteX8" fmla="*/ 1406609 w 2809507"/>
                <a:gd name="connsiteY8" fmla="*/ 1723410 h 2188274"/>
                <a:gd name="connsiteX9" fmla="*/ 1905637 w 2809507"/>
                <a:gd name="connsiteY9" fmla="*/ 2055795 h 2188274"/>
                <a:gd name="connsiteX10" fmla="*/ 2809507 w 2809507"/>
                <a:gd name="connsiteY10" fmla="*/ 2188274 h 2188274"/>
                <a:gd name="connsiteX11" fmla="*/ 2465661 w 2809507"/>
                <a:gd name="connsiteY11" fmla="*/ 2122236 h 2188274"/>
                <a:gd name="connsiteX12" fmla="*/ 2054367 w 2809507"/>
                <a:gd name="connsiteY12" fmla="*/ 2052853 h 2188274"/>
                <a:gd name="connsiteX13" fmla="*/ 1641501 w 2809507"/>
                <a:gd name="connsiteY13" fmla="*/ 1847672 h 2188274"/>
                <a:gd name="connsiteX14" fmla="*/ 1408648 w 2809507"/>
                <a:gd name="connsiteY14" fmla="*/ 1612547 h 2188274"/>
                <a:gd name="connsiteX15" fmla="*/ 1311155 w 2809507"/>
                <a:gd name="connsiteY15" fmla="*/ 1374247 h 2188274"/>
                <a:gd name="connsiteX16" fmla="*/ 564182 w 2809507"/>
                <a:gd name="connsiteY16" fmla="*/ 1237474 h 2188274"/>
                <a:gd name="connsiteX17" fmla="*/ 224589 w 2809507"/>
                <a:gd name="connsiteY17" fmla="*/ 895411 h 2188274"/>
                <a:gd name="connsiteX18" fmla="*/ 127693 w 2809507"/>
                <a:gd name="connsiteY18" fmla="*/ 506688 h 2188274"/>
                <a:gd name="connsiteX19" fmla="*/ 235449 w 2809507"/>
                <a:gd name="connsiteY19" fmla="*/ 165177 h 2188274"/>
                <a:gd name="connsiteX20" fmla="*/ 502171 w 2809507"/>
                <a:gd name="connsiteY20" fmla="*/ 33378 h 2188274"/>
                <a:gd name="connsiteX21" fmla="*/ 720984 w 2809507"/>
                <a:gd name="connsiteY21" fmla="*/ 725 h 2188274"/>
                <a:gd name="connsiteX0" fmla="*/ 720984 w 2809507"/>
                <a:gd name="connsiteY0" fmla="*/ 1031 h 2188580"/>
                <a:gd name="connsiteX1" fmla="*/ 332818 w 2809507"/>
                <a:gd name="connsiteY1" fmla="*/ 54540 h 2188580"/>
                <a:gd name="connsiteX2" fmla="*/ 88401 w 2809507"/>
                <a:gd name="connsiteY2" fmla="*/ 305073 h 2188580"/>
                <a:gd name="connsiteX3" fmla="*/ 2057 w 2809507"/>
                <a:gd name="connsiteY3" fmla="*/ 674791 h 2188580"/>
                <a:gd name="connsiteX4" fmla="*/ 161339 w 2809507"/>
                <a:gd name="connsiteY4" fmla="*/ 1102641 h 2188580"/>
                <a:gd name="connsiteX5" fmla="*/ 488652 w 2809507"/>
                <a:gd name="connsiteY5" fmla="*/ 1372343 h 2188580"/>
                <a:gd name="connsiteX6" fmla="*/ 907913 w 2809507"/>
                <a:gd name="connsiteY6" fmla="*/ 1451911 h 2188580"/>
                <a:gd name="connsiteX7" fmla="*/ 1254238 w 2809507"/>
                <a:gd name="connsiteY7" fmla="*/ 1417605 h 2188580"/>
                <a:gd name="connsiteX8" fmla="*/ 1406609 w 2809507"/>
                <a:gd name="connsiteY8" fmla="*/ 1723716 h 2188580"/>
                <a:gd name="connsiteX9" fmla="*/ 1905637 w 2809507"/>
                <a:gd name="connsiteY9" fmla="*/ 2056101 h 2188580"/>
                <a:gd name="connsiteX10" fmla="*/ 2809507 w 2809507"/>
                <a:gd name="connsiteY10" fmla="*/ 2188580 h 2188580"/>
                <a:gd name="connsiteX11" fmla="*/ 2465661 w 2809507"/>
                <a:gd name="connsiteY11" fmla="*/ 2122542 h 2188580"/>
                <a:gd name="connsiteX12" fmla="*/ 2054367 w 2809507"/>
                <a:gd name="connsiteY12" fmla="*/ 2053159 h 2188580"/>
                <a:gd name="connsiteX13" fmla="*/ 1641501 w 2809507"/>
                <a:gd name="connsiteY13" fmla="*/ 1847978 h 2188580"/>
                <a:gd name="connsiteX14" fmla="*/ 1408648 w 2809507"/>
                <a:gd name="connsiteY14" fmla="*/ 1612853 h 2188580"/>
                <a:gd name="connsiteX15" fmla="*/ 1311155 w 2809507"/>
                <a:gd name="connsiteY15" fmla="*/ 1374553 h 2188580"/>
                <a:gd name="connsiteX16" fmla="*/ 564182 w 2809507"/>
                <a:gd name="connsiteY16" fmla="*/ 1237780 h 2188580"/>
                <a:gd name="connsiteX17" fmla="*/ 224589 w 2809507"/>
                <a:gd name="connsiteY17" fmla="*/ 895717 h 2188580"/>
                <a:gd name="connsiteX18" fmla="*/ 127693 w 2809507"/>
                <a:gd name="connsiteY18" fmla="*/ 506994 h 2188580"/>
                <a:gd name="connsiteX19" fmla="*/ 231905 w 2809507"/>
                <a:gd name="connsiteY19" fmla="*/ 193836 h 2188580"/>
                <a:gd name="connsiteX20" fmla="*/ 502171 w 2809507"/>
                <a:gd name="connsiteY20" fmla="*/ 33684 h 2188580"/>
                <a:gd name="connsiteX21" fmla="*/ 720984 w 2809507"/>
                <a:gd name="connsiteY21" fmla="*/ 1031 h 2188580"/>
                <a:gd name="connsiteX0" fmla="*/ 720984 w 2809507"/>
                <a:gd name="connsiteY0" fmla="*/ 651 h 2188200"/>
                <a:gd name="connsiteX1" fmla="*/ 332818 w 2809507"/>
                <a:gd name="connsiteY1" fmla="*/ 54160 h 2188200"/>
                <a:gd name="connsiteX2" fmla="*/ 88401 w 2809507"/>
                <a:gd name="connsiteY2" fmla="*/ 304693 h 2188200"/>
                <a:gd name="connsiteX3" fmla="*/ 2057 w 2809507"/>
                <a:gd name="connsiteY3" fmla="*/ 674411 h 2188200"/>
                <a:gd name="connsiteX4" fmla="*/ 161339 w 2809507"/>
                <a:gd name="connsiteY4" fmla="*/ 1102261 h 2188200"/>
                <a:gd name="connsiteX5" fmla="*/ 488652 w 2809507"/>
                <a:gd name="connsiteY5" fmla="*/ 1371963 h 2188200"/>
                <a:gd name="connsiteX6" fmla="*/ 907913 w 2809507"/>
                <a:gd name="connsiteY6" fmla="*/ 1451531 h 2188200"/>
                <a:gd name="connsiteX7" fmla="*/ 1254238 w 2809507"/>
                <a:gd name="connsiteY7" fmla="*/ 1417225 h 2188200"/>
                <a:gd name="connsiteX8" fmla="*/ 1406609 w 2809507"/>
                <a:gd name="connsiteY8" fmla="*/ 1723336 h 2188200"/>
                <a:gd name="connsiteX9" fmla="*/ 1905637 w 2809507"/>
                <a:gd name="connsiteY9" fmla="*/ 2055721 h 2188200"/>
                <a:gd name="connsiteX10" fmla="*/ 2809507 w 2809507"/>
                <a:gd name="connsiteY10" fmla="*/ 2188200 h 2188200"/>
                <a:gd name="connsiteX11" fmla="*/ 2465661 w 2809507"/>
                <a:gd name="connsiteY11" fmla="*/ 2122162 h 2188200"/>
                <a:gd name="connsiteX12" fmla="*/ 2054367 w 2809507"/>
                <a:gd name="connsiteY12" fmla="*/ 2052779 h 2188200"/>
                <a:gd name="connsiteX13" fmla="*/ 1641501 w 2809507"/>
                <a:gd name="connsiteY13" fmla="*/ 1847598 h 2188200"/>
                <a:gd name="connsiteX14" fmla="*/ 1408648 w 2809507"/>
                <a:gd name="connsiteY14" fmla="*/ 1612473 h 2188200"/>
                <a:gd name="connsiteX15" fmla="*/ 1311155 w 2809507"/>
                <a:gd name="connsiteY15" fmla="*/ 1374173 h 2188200"/>
                <a:gd name="connsiteX16" fmla="*/ 564182 w 2809507"/>
                <a:gd name="connsiteY16" fmla="*/ 1237400 h 2188200"/>
                <a:gd name="connsiteX17" fmla="*/ 224589 w 2809507"/>
                <a:gd name="connsiteY17" fmla="*/ 895337 h 2188200"/>
                <a:gd name="connsiteX18" fmla="*/ 127693 w 2809507"/>
                <a:gd name="connsiteY18" fmla="*/ 506614 h 2188200"/>
                <a:gd name="connsiteX19" fmla="*/ 231905 w 2809507"/>
                <a:gd name="connsiteY19" fmla="*/ 193456 h 2188200"/>
                <a:gd name="connsiteX20" fmla="*/ 392301 w 2809507"/>
                <a:gd name="connsiteY20" fmla="*/ 72290 h 2188200"/>
                <a:gd name="connsiteX21" fmla="*/ 720984 w 2809507"/>
                <a:gd name="connsiteY21" fmla="*/ 651 h 2188200"/>
                <a:gd name="connsiteX0" fmla="*/ 720984 w 2809507"/>
                <a:gd name="connsiteY0" fmla="*/ 651 h 2188200"/>
                <a:gd name="connsiteX1" fmla="*/ 332818 w 2809507"/>
                <a:gd name="connsiteY1" fmla="*/ 54160 h 2188200"/>
                <a:gd name="connsiteX2" fmla="*/ 88401 w 2809507"/>
                <a:gd name="connsiteY2" fmla="*/ 304693 h 2188200"/>
                <a:gd name="connsiteX3" fmla="*/ 2057 w 2809507"/>
                <a:gd name="connsiteY3" fmla="*/ 674411 h 2188200"/>
                <a:gd name="connsiteX4" fmla="*/ 161339 w 2809507"/>
                <a:gd name="connsiteY4" fmla="*/ 1102261 h 2188200"/>
                <a:gd name="connsiteX5" fmla="*/ 488652 w 2809507"/>
                <a:gd name="connsiteY5" fmla="*/ 1371963 h 2188200"/>
                <a:gd name="connsiteX6" fmla="*/ 907913 w 2809507"/>
                <a:gd name="connsiteY6" fmla="*/ 1451531 h 2188200"/>
                <a:gd name="connsiteX7" fmla="*/ 1254238 w 2809507"/>
                <a:gd name="connsiteY7" fmla="*/ 1417225 h 2188200"/>
                <a:gd name="connsiteX8" fmla="*/ 1406609 w 2809507"/>
                <a:gd name="connsiteY8" fmla="*/ 1723336 h 2188200"/>
                <a:gd name="connsiteX9" fmla="*/ 1905637 w 2809507"/>
                <a:gd name="connsiteY9" fmla="*/ 2055721 h 2188200"/>
                <a:gd name="connsiteX10" fmla="*/ 2809507 w 2809507"/>
                <a:gd name="connsiteY10" fmla="*/ 2188200 h 2188200"/>
                <a:gd name="connsiteX11" fmla="*/ 2465661 w 2809507"/>
                <a:gd name="connsiteY11" fmla="*/ 2122162 h 2188200"/>
                <a:gd name="connsiteX12" fmla="*/ 2054367 w 2809507"/>
                <a:gd name="connsiteY12" fmla="*/ 2052779 h 2188200"/>
                <a:gd name="connsiteX13" fmla="*/ 1641501 w 2809507"/>
                <a:gd name="connsiteY13" fmla="*/ 1847598 h 2188200"/>
                <a:gd name="connsiteX14" fmla="*/ 1408648 w 2809507"/>
                <a:gd name="connsiteY14" fmla="*/ 1612473 h 2188200"/>
                <a:gd name="connsiteX15" fmla="*/ 1311155 w 2809507"/>
                <a:gd name="connsiteY15" fmla="*/ 1374173 h 2188200"/>
                <a:gd name="connsiteX16" fmla="*/ 564182 w 2809507"/>
                <a:gd name="connsiteY16" fmla="*/ 1237400 h 2188200"/>
                <a:gd name="connsiteX17" fmla="*/ 224589 w 2809507"/>
                <a:gd name="connsiteY17" fmla="*/ 895337 h 2188200"/>
                <a:gd name="connsiteX18" fmla="*/ 127693 w 2809507"/>
                <a:gd name="connsiteY18" fmla="*/ 506614 h 2188200"/>
                <a:gd name="connsiteX19" fmla="*/ 231905 w 2809507"/>
                <a:gd name="connsiteY19" fmla="*/ 193456 h 2188200"/>
                <a:gd name="connsiteX20" fmla="*/ 392301 w 2809507"/>
                <a:gd name="connsiteY20" fmla="*/ 72290 h 2188200"/>
                <a:gd name="connsiteX21" fmla="*/ 720984 w 2809507"/>
                <a:gd name="connsiteY21" fmla="*/ 651 h 2188200"/>
                <a:gd name="connsiteX0" fmla="*/ 929989 w 2809507"/>
                <a:gd name="connsiteY0" fmla="*/ 365 h 2199111"/>
                <a:gd name="connsiteX1" fmla="*/ 332818 w 2809507"/>
                <a:gd name="connsiteY1" fmla="*/ 65071 h 2199111"/>
                <a:gd name="connsiteX2" fmla="*/ 88401 w 2809507"/>
                <a:gd name="connsiteY2" fmla="*/ 315604 h 2199111"/>
                <a:gd name="connsiteX3" fmla="*/ 2057 w 2809507"/>
                <a:gd name="connsiteY3" fmla="*/ 685322 h 2199111"/>
                <a:gd name="connsiteX4" fmla="*/ 161339 w 2809507"/>
                <a:gd name="connsiteY4" fmla="*/ 1113172 h 2199111"/>
                <a:gd name="connsiteX5" fmla="*/ 488652 w 2809507"/>
                <a:gd name="connsiteY5" fmla="*/ 1382874 h 2199111"/>
                <a:gd name="connsiteX6" fmla="*/ 907913 w 2809507"/>
                <a:gd name="connsiteY6" fmla="*/ 1462442 h 2199111"/>
                <a:gd name="connsiteX7" fmla="*/ 1254238 w 2809507"/>
                <a:gd name="connsiteY7" fmla="*/ 1428136 h 2199111"/>
                <a:gd name="connsiteX8" fmla="*/ 1406609 w 2809507"/>
                <a:gd name="connsiteY8" fmla="*/ 1734247 h 2199111"/>
                <a:gd name="connsiteX9" fmla="*/ 1905637 w 2809507"/>
                <a:gd name="connsiteY9" fmla="*/ 2066632 h 2199111"/>
                <a:gd name="connsiteX10" fmla="*/ 2809507 w 2809507"/>
                <a:gd name="connsiteY10" fmla="*/ 2199111 h 2199111"/>
                <a:gd name="connsiteX11" fmla="*/ 2465661 w 2809507"/>
                <a:gd name="connsiteY11" fmla="*/ 2133073 h 2199111"/>
                <a:gd name="connsiteX12" fmla="*/ 2054367 w 2809507"/>
                <a:gd name="connsiteY12" fmla="*/ 2063690 h 2199111"/>
                <a:gd name="connsiteX13" fmla="*/ 1641501 w 2809507"/>
                <a:gd name="connsiteY13" fmla="*/ 1858509 h 2199111"/>
                <a:gd name="connsiteX14" fmla="*/ 1408648 w 2809507"/>
                <a:gd name="connsiteY14" fmla="*/ 1623384 h 2199111"/>
                <a:gd name="connsiteX15" fmla="*/ 1311155 w 2809507"/>
                <a:gd name="connsiteY15" fmla="*/ 1385084 h 2199111"/>
                <a:gd name="connsiteX16" fmla="*/ 564182 w 2809507"/>
                <a:gd name="connsiteY16" fmla="*/ 1248311 h 2199111"/>
                <a:gd name="connsiteX17" fmla="*/ 224589 w 2809507"/>
                <a:gd name="connsiteY17" fmla="*/ 906248 h 2199111"/>
                <a:gd name="connsiteX18" fmla="*/ 127693 w 2809507"/>
                <a:gd name="connsiteY18" fmla="*/ 517525 h 2199111"/>
                <a:gd name="connsiteX19" fmla="*/ 231905 w 2809507"/>
                <a:gd name="connsiteY19" fmla="*/ 204367 h 2199111"/>
                <a:gd name="connsiteX20" fmla="*/ 392301 w 2809507"/>
                <a:gd name="connsiteY20" fmla="*/ 83201 h 2199111"/>
                <a:gd name="connsiteX21" fmla="*/ 929989 w 2809507"/>
                <a:gd name="connsiteY21" fmla="*/ 365 h 2199111"/>
                <a:gd name="connsiteX0" fmla="*/ 929989 w 2809507"/>
                <a:gd name="connsiteY0" fmla="*/ 17303 h 2216049"/>
                <a:gd name="connsiteX1" fmla="*/ 589093 w 2809507"/>
                <a:gd name="connsiteY1" fmla="*/ 5164 h 2216049"/>
                <a:gd name="connsiteX2" fmla="*/ 332818 w 2809507"/>
                <a:gd name="connsiteY2" fmla="*/ 82009 h 2216049"/>
                <a:gd name="connsiteX3" fmla="*/ 88401 w 2809507"/>
                <a:gd name="connsiteY3" fmla="*/ 332542 h 2216049"/>
                <a:gd name="connsiteX4" fmla="*/ 2057 w 2809507"/>
                <a:gd name="connsiteY4" fmla="*/ 702260 h 2216049"/>
                <a:gd name="connsiteX5" fmla="*/ 161339 w 2809507"/>
                <a:gd name="connsiteY5" fmla="*/ 1130110 h 2216049"/>
                <a:gd name="connsiteX6" fmla="*/ 488652 w 2809507"/>
                <a:gd name="connsiteY6" fmla="*/ 1399812 h 2216049"/>
                <a:gd name="connsiteX7" fmla="*/ 907913 w 2809507"/>
                <a:gd name="connsiteY7" fmla="*/ 1479380 h 2216049"/>
                <a:gd name="connsiteX8" fmla="*/ 1254238 w 2809507"/>
                <a:gd name="connsiteY8" fmla="*/ 1445074 h 2216049"/>
                <a:gd name="connsiteX9" fmla="*/ 1406609 w 2809507"/>
                <a:gd name="connsiteY9" fmla="*/ 1751185 h 2216049"/>
                <a:gd name="connsiteX10" fmla="*/ 1905637 w 2809507"/>
                <a:gd name="connsiteY10" fmla="*/ 2083570 h 2216049"/>
                <a:gd name="connsiteX11" fmla="*/ 2809507 w 2809507"/>
                <a:gd name="connsiteY11" fmla="*/ 2216049 h 2216049"/>
                <a:gd name="connsiteX12" fmla="*/ 2465661 w 2809507"/>
                <a:gd name="connsiteY12" fmla="*/ 2150011 h 2216049"/>
                <a:gd name="connsiteX13" fmla="*/ 2054367 w 2809507"/>
                <a:gd name="connsiteY13" fmla="*/ 2080628 h 2216049"/>
                <a:gd name="connsiteX14" fmla="*/ 1641501 w 2809507"/>
                <a:gd name="connsiteY14" fmla="*/ 1875447 h 2216049"/>
                <a:gd name="connsiteX15" fmla="*/ 1408648 w 2809507"/>
                <a:gd name="connsiteY15" fmla="*/ 1640322 h 2216049"/>
                <a:gd name="connsiteX16" fmla="*/ 1311155 w 2809507"/>
                <a:gd name="connsiteY16" fmla="*/ 1402022 h 2216049"/>
                <a:gd name="connsiteX17" fmla="*/ 564182 w 2809507"/>
                <a:gd name="connsiteY17" fmla="*/ 1265249 h 2216049"/>
                <a:gd name="connsiteX18" fmla="*/ 224589 w 2809507"/>
                <a:gd name="connsiteY18" fmla="*/ 923186 h 2216049"/>
                <a:gd name="connsiteX19" fmla="*/ 127693 w 2809507"/>
                <a:gd name="connsiteY19" fmla="*/ 534463 h 2216049"/>
                <a:gd name="connsiteX20" fmla="*/ 231905 w 2809507"/>
                <a:gd name="connsiteY20" fmla="*/ 221305 h 2216049"/>
                <a:gd name="connsiteX21" fmla="*/ 392301 w 2809507"/>
                <a:gd name="connsiteY21" fmla="*/ 100139 h 2216049"/>
                <a:gd name="connsiteX22" fmla="*/ 929989 w 2809507"/>
                <a:gd name="connsiteY22" fmla="*/ 17303 h 2216049"/>
                <a:gd name="connsiteX0" fmla="*/ 929792 w 2809310"/>
                <a:gd name="connsiteY0" fmla="*/ 17303 h 2216049"/>
                <a:gd name="connsiteX1" fmla="*/ 588896 w 2809310"/>
                <a:gd name="connsiteY1" fmla="*/ 5164 h 2216049"/>
                <a:gd name="connsiteX2" fmla="*/ 295298 w 2809310"/>
                <a:gd name="connsiteY2" fmla="*/ 85741 h 2216049"/>
                <a:gd name="connsiteX3" fmla="*/ 88204 w 2809310"/>
                <a:gd name="connsiteY3" fmla="*/ 332542 h 2216049"/>
                <a:gd name="connsiteX4" fmla="*/ 1860 w 2809310"/>
                <a:gd name="connsiteY4" fmla="*/ 702260 h 2216049"/>
                <a:gd name="connsiteX5" fmla="*/ 161142 w 2809310"/>
                <a:gd name="connsiteY5" fmla="*/ 1130110 h 2216049"/>
                <a:gd name="connsiteX6" fmla="*/ 488455 w 2809310"/>
                <a:gd name="connsiteY6" fmla="*/ 1399812 h 2216049"/>
                <a:gd name="connsiteX7" fmla="*/ 907716 w 2809310"/>
                <a:gd name="connsiteY7" fmla="*/ 1479380 h 2216049"/>
                <a:gd name="connsiteX8" fmla="*/ 1254041 w 2809310"/>
                <a:gd name="connsiteY8" fmla="*/ 1445074 h 2216049"/>
                <a:gd name="connsiteX9" fmla="*/ 1406412 w 2809310"/>
                <a:gd name="connsiteY9" fmla="*/ 1751185 h 2216049"/>
                <a:gd name="connsiteX10" fmla="*/ 1905440 w 2809310"/>
                <a:gd name="connsiteY10" fmla="*/ 2083570 h 2216049"/>
                <a:gd name="connsiteX11" fmla="*/ 2809310 w 2809310"/>
                <a:gd name="connsiteY11" fmla="*/ 2216049 h 2216049"/>
                <a:gd name="connsiteX12" fmla="*/ 2465464 w 2809310"/>
                <a:gd name="connsiteY12" fmla="*/ 2150011 h 2216049"/>
                <a:gd name="connsiteX13" fmla="*/ 2054170 w 2809310"/>
                <a:gd name="connsiteY13" fmla="*/ 2080628 h 2216049"/>
                <a:gd name="connsiteX14" fmla="*/ 1641304 w 2809310"/>
                <a:gd name="connsiteY14" fmla="*/ 1875447 h 2216049"/>
                <a:gd name="connsiteX15" fmla="*/ 1408451 w 2809310"/>
                <a:gd name="connsiteY15" fmla="*/ 1640322 h 2216049"/>
                <a:gd name="connsiteX16" fmla="*/ 1310958 w 2809310"/>
                <a:gd name="connsiteY16" fmla="*/ 1402022 h 2216049"/>
                <a:gd name="connsiteX17" fmla="*/ 563985 w 2809310"/>
                <a:gd name="connsiteY17" fmla="*/ 1265249 h 2216049"/>
                <a:gd name="connsiteX18" fmla="*/ 224392 w 2809310"/>
                <a:gd name="connsiteY18" fmla="*/ 923186 h 2216049"/>
                <a:gd name="connsiteX19" fmla="*/ 127496 w 2809310"/>
                <a:gd name="connsiteY19" fmla="*/ 534463 h 2216049"/>
                <a:gd name="connsiteX20" fmla="*/ 231708 w 2809310"/>
                <a:gd name="connsiteY20" fmla="*/ 221305 h 2216049"/>
                <a:gd name="connsiteX21" fmla="*/ 392104 w 2809310"/>
                <a:gd name="connsiteY21" fmla="*/ 100139 h 2216049"/>
                <a:gd name="connsiteX22" fmla="*/ 929792 w 2809310"/>
                <a:gd name="connsiteY22" fmla="*/ 17303 h 2216049"/>
                <a:gd name="connsiteX0" fmla="*/ 929792 w 2809310"/>
                <a:gd name="connsiteY0" fmla="*/ 17303 h 2216049"/>
                <a:gd name="connsiteX1" fmla="*/ 588896 w 2809310"/>
                <a:gd name="connsiteY1" fmla="*/ 5164 h 2216049"/>
                <a:gd name="connsiteX2" fmla="*/ 295298 w 2809310"/>
                <a:gd name="connsiteY2" fmla="*/ 85741 h 2216049"/>
                <a:gd name="connsiteX3" fmla="*/ 88204 w 2809310"/>
                <a:gd name="connsiteY3" fmla="*/ 332542 h 2216049"/>
                <a:gd name="connsiteX4" fmla="*/ 1860 w 2809310"/>
                <a:gd name="connsiteY4" fmla="*/ 702260 h 2216049"/>
                <a:gd name="connsiteX5" fmla="*/ 161142 w 2809310"/>
                <a:gd name="connsiteY5" fmla="*/ 1130110 h 2216049"/>
                <a:gd name="connsiteX6" fmla="*/ 488455 w 2809310"/>
                <a:gd name="connsiteY6" fmla="*/ 1399812 h 2216049"/>
                <a:gd name="connsiteX7" fmla="*/ 907716 w 2809310"/>
                <a:gd name="connsiteY7" fmla="*/ 1479380 h 2216049"/>
                <a:gd name="connsiteX8" fmla="*/ 1254041 w 2809310"/>
                <a:gd name="connsiteY8" fmla="*/ 1445074 h 2216049"/>
                <a:gd name="connsiteX9" fmla="*/ 1406412 w 2809310"/>
                <a:gd name="connsiteY9" fmla="*/ 1751185 h 2216049"/>
                <a:gd name="connsiteX10" fmla="*/ 1905440 w 2809310"/>
                <a:gd name="connsiteY10" fmla="*/ 2083570 h 2216049"/>
                <a:gd name="connsiteX11" fmla="*/ 2809310 w 2809310"/>
                <a:gd name="connsiteY11" fmla="*/ 2216049 h 2216049"/>
                <a:gd name="connsiteX12" fmla="*/ 2465464 w 2809310"/>
                <a:gd name="connsiteY12" fmla="*/ 2150011 h 2216049"/>
                <a:gd name="connsiteX13" fmla="*/ 2054170 w 2809310"/>
                <a:gd name="connsiteY13" fmla="*/ 2080628 h 2216049"/>
                <a:gd name="connsiteX14" fmla="*/ 1641304 w 2809310"/>
                <a:gd name="connsiteY14" fmla="*/ 1875447 h 2216049"/>
                <a:gd name="connsiteX15" fmla="*/ 1408451 w 2809310"/>
                <a:gd name="connsiteY15" fmla="*/ 1640322 h 2216049"/>
                <a:gd name="connsiteX16" fmla="*/ 1310958 w 2809310"/>
                <a:gd name="connsiteY16" fmla="*/ 1402022 h 2216049"/>
                <a:gd name="connsiteX17" fmla="*/ 563985 w 2809310"/>
                <a:gd name="connsiteY17" fmla="*/ 1265249 h 2216049"/>
                <a:gd name="connsiteX18" fmla="*/ 224392 w 2809310"/>
                <a:gd name="connsiteY18" fmla="*/ 923186 h 2216049"/>
                <a:gd name="connsiteX19" fmla="*/ 127496 w 2809310"/>
                <a:gd name="connsiteY19" fmla="*/ 534463 h 2216049"/>
                <a:gd name="connsiteX20" fmla="*/ 227975 w 2809310"/>
                <a:gd name="connsiteY20" fmla="*/ 251163 h 2216049"/>
                <a:gd name="connsiteX21" fmla="*/ 392104 w 2809310"/>
                <a:gd name="connsiteY21" fmla="*/ 100139 h 2216049"/>
                <a:gd name="connsiteX22" fmla="*/ 929792 w 2809310"/>
                <a:gd name="connsiteY22" fmla="*/ 17303 h 2216049"/>
                <a:gd name="connsiteX0" fmla="*/ 929792 w 2809310"/>
                <a:gd name="connsiteY0" fmla="*/ 17440 h 2216186"/>
                <a:gd name="connsiteX1" fmla="*/ 588896 w 2809310"/>
                <a:gd name="connsiteY1" fmla="*/ 5301 h 2216186"/>
                <a:gd name="connsiteX2" fmla="*/ 295298 w 2809310"/>
                <a:gd name="connsiteY2" fmla="*/ 85878 h 2216186"/>
                <a:gd name="connsiteX3" fmla="*/ 88204 w 2809310"/>
                <a:gd name="connsiteY3" fmla="*/ 332679 h 2216186"/>
                <a:gd name="connsiteX4" fmla="*/ 1860 w 2809310"/>
                <a:gd name="connsiteY4" fmla="*/ 702397 h 2216186"/>
                <a:gd name="connsiteX5" fmla="*/ 161142 w 2809310"/>
                <a:gd name="connsiteY5" fmla="*/ 1130247 h 2216186"/>
                <a:gd name="connsiteX6" fmla="*/ 488455 w 2809310"/>
                <a:gd name="connsiteY6" fmla="*/ 1399949 h 2216186"/>
                <a:gd name="connsiteX7" fmla="*/ 907716 w 2809310"/>
                <a:gd name="connsiteY7" fmla="*/ 1479517 h 2216186"/>
                <a:gd name="connsiteX8" fmla="*/ 1254041 w 2809310"/>
                <a:gd name="connsiteY8" fmla="*/ 1445211 h 2216186"/>
                <a:gd name="connsiteX9" fmla="*/ 1406412 w 2809310"/>
                <a:gd name="connsiteY9" fmla="*/ 1751322 h 2216186"/>
                <a:gd name="connsiteX10" fmla="*/ 1905440 w 2809310"/>
                <a:gd name="connsiteY10" fmla="*/ 2083707 h 2216186"/>
                <a:gd name="connsiteX11" fmla="*/ 2809310 w 2809310"/>
                <a:gd name="connsiteY11" fmla="*/ 2216186 h 2216186"/>
                <a:gd name="connsiteX12" fmla="*/ 2465464 w 2809310"/>
                <a:gd name="connsiteY12" fmla="*/ 2150148 h 2216186"/>
                <a:gd name="connsiteX13" fmla="*/ 2054170 w 2809310"/>
                <a:gd name="connsiteY13" fmla="*/ 2080765 h 2216186"/>
                <a:gd name="connsiteX14" fmla="*/ 1641304 w 2809310"/>
                <a:gd name="connsiteY14" fmla="*/ 1875584 h 2216186"/>
                <a:gd name="connsiteX15" fmla="*/ 1408451 w 2809310"/>
                <a:gd name="connsiteY15" fmla="*/ 1640459 h 2216186"/>
                <a:gd name="connsiteX16" fmla="*/ 1310958 w 2809310"/>
                <a:gd name="connsiteY16" fmla="*/ 1402159 h 2216186"/>
                <a:gd name="connsiteX17" fmla="*/ 563985 w 2809310"/>
                <a:gd name="connsiteY17" fmla="*/ 1265386 h 2216186"/>
                <a:gd name="connsiteX18" fmla="*/ 224392 w 2809310"/>
                <a:gd name="connsiteY18" fmla="*/ 923323 h 2216186"/>
                <a:gd name="connsiteX19" fmla="*/ 127496 w 2809310"/>
                <a:gd name="connsiteY19" fmla="*/ 534600 h 2216186"/>
                <a:gd name="connsiteX20" fmla="*/ 227975 w 2809310"/>
                <a:gd name="connsiteY20" fmla="*/ 251300 h 2216186"/>
                <a:gd name="connsiteX21" fmla="*/ 410765 w 2809310"/>
                <a:gd name="connsiteY21" fmla="*/ 104008 h 2216186"/>
                <a:gd name="connsiteX22" fmla="*/ 929792 w 2809310"/>
                <a:gd name="connsiteY22" fmla="*/ 17440 h 2216186"/>
                <a:gd name="connsiteX0" fmla="*/ 929792 w 2809310"/>
                <a:gd name="connsiteY0" fmla="*/ 15604 h 2214350"/>
                <a:gd name="connsiteX1" fmla="*/ 588896 w 2809310"/>
                <a:gd name="connsiteY1" fmla="*/ 3465 h 2214350"/>
                <a:gd name="connsiteX2" fmla="*/ 295298 w 2809310"/>
                <a:gd name="connsiteY2" fmla="*/ 84042 h 2214350"/>
                <a:gd name="connsiteX3" fmla="*/ 88204 w 2809310"/>
                <a:gd name="connsiteY3" fmla="*/ 330843 h 2214350"/>
                <a:gd name="connsiteX4" fmla="*/ 1860 w 2809310"/>
                <a:gd name="connsiteY4" fmla="*/ 700561 h 2214350"/>
                <a:gd name="connsiteX5" fmla="*/ 161142 w 2809310"/>
                <a:gd name="connsiteY5" fmla="*/ 1128411 h 2214350"/>
                <a:gd name="connsiteX6" fmla="*/ 488455 w 2809310"/>
                <a:gd name="connsiteY6" fmla="*/ 1398113 h 2214350"/>
                <a:gd name="connsiteX7" fmla="*/ 907716 w 2809310"/>
                <a:gd name="connsiteY7" fmla="*/ 1477681 h 2214350"/>
                <a:gd name="connsiteX8" fmla="*/ 1254041 w 2809310"/>
                <a:gd name="connsiteY8" fmla="*/ 1443375 h 2214350"/>
                <a:gd name="connsiteX9" fmla="*/ 1406412 w 2809310"/>
                <a:gd name="connsiteY9" fmla="*/ 1749486 h 2214350"/>
                <a:gd name="connsiteX10" fmla="*/ 1905440 w 2809310"/>
                <a:gd name="connsiteY10" fmla="*/ 2081871 h 2214350"/>
                <a:gd name="connsiteX11" fmla="*/ 2809310 w 2809310"/>
                <a:gd name="connsiteY11" fmla="*/ 2214350 h 2214350"/>
                <a:gd name="connsiteX12" fmla="*/ 2465464 w 2809310"/>
                <a:gd name="connsiteY12" fmla="*/ 2148312 h 2214350"/>
                <a:gd name="connsiteX13" fmla="*/ 2054170 w 2809310"/>
                <a:gd name="connsiteY13" fmla="*/ 2078929 h 2214350"/>
                <a:gd name="connsiteX14" fmla="*/ 1641304 w 2809310"/>
                <a:gd name="connsiteY14" fmla="*/ 1873748 h 2214350"/>
                <a:gd name="connsiteX15" fmla="*/ 1408451 w 2809310"/>
                <a:gd name="connsiteY15" fmla="*/ 1638623 h 2214350"/>
                <a:gd name="connsiteX16" fmla="*/ 1310958 w 2809310"/>
                <a:gd name="connsiteY16" fmla="*/ 1400323 h 2214350"/>
                <a:gd name="connsiteX17" fmla="*/ 563985 w 2809310"/>
                <a:gd name="connsiteY17" fmla="*/ 1263550 h 2214350"/>
                <a:gd name="connsiteX18" fmla="*/ 224392 w 2809310"/>
                <a:gd name="connsiteY18" fmla="*/ 921487 h 2214350"/>
                <a:gd name="connsiteX19" fmla="*/ 127496 w 2809310"/>
                <a:gd name="connsiteY19" fmla="*/ 532764 h 2214350"/>
                <a:gd name="connsiteX20" fmla="*/ 227975 w 2809310"/>
                <a:gd name="connsiteY20" fmla="*/ 249464 h 2214350"/>
                <a:gd name="connsiteX21" fmla="*/ 410765 w 2809310"/>
                <a:gd name="connsiteY21" fmla="*/ 102172 h 2214350"/>
                <a:gd name="connsiteX22" fmla="*/ 641147 w 2809310"/>
                <a:gd name="connsiteY22" fmla="*/ 37055 h 2214350"/>
                <a:gd name="connsiteX23" fmla="*/ 929792 w 2809310"/>
                <a:gd name="connsiteY23" fmla="*/ 15604 h 2214350"/>
                <a:gd name="connsiteX0" fmla="*/ 929792 w 2809310"/>
                <a:gd name="connsiteY0" fmla="*/ 15604 h 2214350"/>
                <a:gd name="connsiteX1" fmla="*/ 588896 w 2809310"/>
                <a:gd name="connsiteY1" fmla="*/ 3465 h 2214350"/>
                <a:gd name="connsiteX2" fmla="*/ 295298 w 2809310"/>
                <a:gd name="connsiteY2" fmla="*/ 84042 h 2214350"/>
                <a:gd name="connsiteX3" fmla="*/ 88204 w 2809310"/>
                <a:gd name="connsiteY3" fmla="*/ 330843 h 2214350"/>
                <a:gd name="connsiteX4" fmla="*/ 1860 w 2809310"/>
                <a:gd name="connsiteY4" fmla="*/ 700561 h 2214350"/>
                <a:gd name="connsiteX5" fmla="*/ 161142 w 2809310"/>
                <a:gd name="connsiteY5" fmla="*/ 1128411 h 2214350"/>
                <a:gd name="connsiteX6" fmla="*/ 488455 w 2809310"/>
                <a:gd name="connsiteY6" fmla="*/ 1398113 h 2214350"/>
                <a:gd name="connsiteX7" fmla="*/ 907716 w 2809310"/>
                <a:gd name="connsiteY7" fmla="*/ 1477681 h 2214350"/>
                <a:gd name="connsiteX8" fmla="*/ 1254041 w 2809310"/>
                <a:gd name="connsiteY8" fmla="*/ 1443375 h 2214350"/>
                <a:gd name="connsiteX9" fmla="*/ 1406412 w 2809310"/>
                <a:gd name="connsiteY9" fmla="*/ 1749486 h 2214350"/>
                <a:gd name="connsiteX10" fmla="*/ 1905440 w 2809310"/>
                <a:gd name="connsiteY10" fmla="*/ 2081871 h 2214350"/>
                <a:gd name="connsiteX11" fmla="*/ 2809310 w 2809310"/>
                <a:gd name="connsiteY11" fmla="*/ 2214350 h 2214350"/>
                <a:gd name="connsiteX12" fmla="*/ 2465464 w 2809310"/>
                <a:gd name="connsiteY12" fmla="*/ 2148312 h 2214350"/>
                <a:gd name="connsiteX13" fmla="*/ 2054170 w 2809310"/>
                <a:gd name="connsiteY13" fmla="*/ 2078929 h 2214350"/>
                <a:gd name="connsiteX14" fmla="*/ 1641304 w 2809310"/>
                <a:gd name="connsiteY14" fmla="*/ 1873748 h 2214350"/>
                <a:gd name="connsiteX15" fmla="*/ 1408451 w 2809310"/>
                <a:gd name="connsiteY15" fmla="*/ 1638623 h 2214350"/>
                <a:gd name="connsiteX16" fmla="*/ 1310958 w 2809310"/>
                <a:gd name="connsiteY16" fmla="*/ 1400323 h 2214350"/>
                <a:gd name="connsiteX17" fmla="*/ 563985 w 2809310"/>
                <a:gd name="connsiteY17" fmla="*/ 1263550 h 2214350"/>
                <a:gd name="connsiteX18" fmla="*/ 224392 w 2809310"/>
                <a:gd name="connsiteY18" fmla="*/ 921487 h 2214350"/>
                <a:gd name="connsiteX19" fmla="*/ 127496 w 2809310"/>
                <a:gd name="connsiteY19" fmla="*/ 532764 h 2214350"/>
                <a:gd name="connsiteX20" fmla="*/ 227975 w 2809310"/>
                <a:gd name="connsiteY20" fmla="*/ 249464 h 2214350"/>
                <a:gd name="connsiteX21" fmla="*/ 388372 w 2809310"/>
                <a:gd name="connsiteY21" fmla="*/ 105904 h 2214350"/>
                <a:gd name="connsiteX22" fmla="*/ 641147 w 2809310"/>
                <a:gd name="connsiteY22" fmla="*/ 37055 h 2214350"/>
                <a:gd name="connsiteX23" fmla="*/ 929792 w 2809310"/>
                <a:gd name="connsiteY23" fmla="*/ 15604 h 2214350"/>
                <a:gd name="connsiteX0" fmla="*/ 931616 w 2811134"/>
                <a:gd name="connsiteY0" fmla="*/ 15604 h 2214350"/>
                <a:gd name="connsiteX1" fmla="*/ 590720 w 2811134"/>
                <a:gd name="connsiteY1" fmla="*/ 3465 h 2214350"/>
                <a:gd name="connsiteX2" fmla="*/ 297122 w 2811134"/>
                <a:gd name="connsiteY2" fmla="*/ 84042 h 2214350"/>
                <a:gd name="connsiteX3" fmla="*/ 71367 w 2811134"/>
                <a:gd name="connsiteY3" fmla="*/ 323379 h 2214350"/>
                <a:gd name="connsiteX4" fmla="*/ 3684 w 2811134"/>
                <a:gd name="connsiteY4" fmla="*/ 700561 h 2214350"/>
                <a:gd name="connsiteX5" fmla="*/ 162966 w 2811134"/>
                <a:gd name="connsiteY5" fmla="*/ 1128411 h 2214350"/>
                <a:gd name="connsiteX6" fmla="*/ 490279 w 2811134"/>
                <a:gd name="connsiteY6" fmla="*/ 1398113 h 2214350"/>
                <a:gd name="connsiteX7" fmla="*/ 909540 w 2811134"/>
                <a:gd name="connsiteY7" fmla="*/ 1477681 h 2214350"/>
                <a:gd name="connsiteX8" fmla="*/ 1255865 w 2811134"/>
                <a:gd name="connsiteY8" fmla="*/ 1443375 h 2214350"/>
                <a:gd name="connsiteX9" fmla="*/ 1408236 w 2811134"/>
                <a:gd name="connsiteY9" fmla="*/ 1749486 h 2214350"/>
                <a:gd name="connsiteX10" fmla="*/ 1907264 w 2811134"/>
                <a:gd name="connsiteY10" fmla="*/ 2081871 h 2214350"/>
                <a:gd name="connsiteX11" fmla="*/ 2811134 w 2811134"/>
                <a:gd name="connsiteY11" fmla="*/ 2214350 h 2214350"/>
                <a:gd name="connsiteX12" fmla="*/ 2467288 w 2811134"/>
                <a:gd name="connsiteY12" fmla="*/ 2148312 h 2214350"/>
                <a:gd name="connsiteX13" fmla="*/ 2055994 w 2811134"/>
                <a:gd name="connsiteY13" fmla="*/ 2078929 h 2214350"/>
                <a:gd name="connsiteX14" fmla="*/ 1643128 w 2811134"/>
                <a:gd name="connsiteY14" fmla="*/ 1873748 h 2214350"/>
                <a:gd name="connsiteX15" fmla="*/ 1410275 w 2811134"/>
                <a:gd name="connsiteY15" fmla="*/ 1638623 h 2214350"/>
                <a:gd name="connsiteX16" fmla="*/ 1312782 w 2811134"/>
                <a:gd name="connsiteY16" fmla="*/ 1400323 h 2214350"/>
                <a:gd name="connsiteX17" fmla="*/ 565809 w 2811134"/>
                <a:gd name="connsiteY17" fmla="*/ 1263550 h 2214350"/>
                <a:gd name="connsiteX18" fmla="*/ 226216 w 2811134"/>
                <a:gd name="connsiteY18" fmla="*/ 921487 h 2214350"/>
                <a:gd name="connsiteX19" fmla="*/ 129320 w 2811134"/>
                <a:gd name="connsiteY19" fmla="*/ 532764 h 2214350"/>
                <a:gd name="connsiteX20" fmla="*/ 229799 w 2811134"/>
                <a:gd name="connsiteY20" fmla="*/ 249464 h 2214350"/>
                <a:gd name="connsiteX21" fmla="*/ 390196 w 2811134"/>
                <a:gd name="connsiteY21" fmla="*/ 105904 h 2214350"/>
                <a:gd name="connsiteX22" fmla="*/ 642971 w 2811134"/>
                <a:gd name="connsiteY22" fmla="*/ 37055 h 2214350"/>
                <a:gd name="connsiteX23" fmla="*/ 931616 w 2811134"/>
                <a:gd name="connsiteY23" fmla="*/ 15604 h 22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11134" h="2214350">
                  <a:moveTo>
                    <a:pt x="931616" y="15604"/>
                  </a:moveTo>
                  <a:cubicBezTo>
                    <a:pt x="922908" y="10006"/>
                    <a:pt x="690248" y="-7319"/>
                    <a:pt x="590720" y="3465"/>
                  </a:cubicBezTo>
                  <a:cubicBezTo>
                    <a:pt x="491192" y="14249"/>
                    <a:pt x="383681" y="30723"/>
                    <a:pt x="297122" y="84042"/>
                  </a:cubicBezTo>
                  <a:cubicBezTo>
                    <a:pt x="210563" y="137361"/>
                    <a:pt x="120273" y="220626"/>
                    <a:pt x="71367" y="323379"/>
                  </a:cubicBezTo>
                  <a:cubicBezTo>
                    <a:pt x="22461" y="426132"/>
                    <a:pt x="-11582" y="566389"/>
                    <a:pt x="3684" y="700561"/>
                  </a:cubicBezTo>
                  <a:cubicBezTo>
                    <a:pt x="18950" y="834733"/>
                    <a:pt x="81867" y="1012152"/>
                    <a:pt x="162966" y="1128411"/>
                  </a:cubicBezTo>
                  <a:cubicBezTo>
                    <a:pt x="244065" y="1244670"/>
                    <a:pt x="365850" y="1339901"/>
                    <a:pt x="490279" y="1398113"/>
                  </a:cubicBezTo>
                  <a:cubicBezTo>
                    <a:pt x="614708" y="1456325"/>
                    <a:pt x="781942" y="1470137"/>
                    <a:pt x="909540" y="1477681"/>
                  </a:cubicBezTo>
                  <a:cubicBezTo>
                    <a:pt x="1037138" y="1485225"/>
                    <a:pt x="1137024" y="1469708"/>
                    <a:pt x="1255865" y="1443375"/>
                  </a:cubicBezTo>
                  <a:cubicBezTo>
                    <a:pt x="1267347" y="1575201"/>
                    <a:pt x="1299670" y="1643070"/>
                    <a:pt x="1408236" y="1749486"/>
                  </a:cubicBezTo>
                  <a:cubicBezTo>
                    <a:pt x="1516803" y="1855902"/>
                    <a:pt x="1673448" y="2004394"/>
                    <a:pt x="1907264" y="2081871"/>
                  </a:cubicBezTo>
                  <a:cubicBezTo>
                    <a:pt x="2141080" y="2159348"/>
                    <a:pt x="2720443" y="2206981"/>
                    <a:pt x="2811134" y="2214350"/>
                  </a:cubicBezTo>
                  <a:cubicBezTo>
                    <a:pt x="2593915" y="2164569"/>
                    <a:pt x="2593145" y="2170882"/>
                    <a:pt x="2467288" y="2148312"/>
                  </a:cubicBezTo>
                  <a:cubicBezTo>
                    <a:pt x="2341431" y="2125742"/>
                    <a:pt x="2152079" y="2105640"/>
                    <a:pt x="2055994" y="2078929"/>
                  </a:cubicBezTo>
                  <a:cubicBezTo>
                    <a:pt x="1959909" y="2052218"/>
                    <a:pt x="1750748" y="1947132"/>
                    <a:pt x="1643128" y="1873748"/>
                  </a:cubicBezTo>
                  <a:cubicBezTo>
                    <a:pt x="1535508" y="1800364"/>
                    <a:pt x="1465333" y="1717527"/>
                    <a:pt x="1410275" y="1638623"/>
                  </a:cubicBezTo>
                  <a:cubicBezTo>
                    <a:pt x="1355217" y="1559719"/>
                    <a:pt x="1337041" y="1493937"/>
                    <a:pt x="1312782" y="1400323"/>
                  </a:cubicBezTo>
                  <a:cubicBezTo>
                    <a:pt x="1182670" y="1346819"/>
                    <a:pt x="746903" y="1343356"/>
                    <a:pt x="565809" y="1263550"/>
                  </a:cubicBezTo>
                  <a:cubicBezTo>
                    <a:pt x="384715" y="1183744"/>
                    <a:pt x="298964" y="1043285"/>
                    <a:pt x="226216" y="921487"/>
                  </a:cubicBezTo>
                  <a:cubicBezTo>
                    <a:pt x="153468" y="799689"/>
                    <a:pt x="128723" y="644768"/>
                    <a:pt x="129320" y="532764"/>
                  </a:cubicBezTo>
                  <a:cubicBezTo>
                    <a:pt x="129917" y="420760"/>
                    <a:pt x="191691" y="289524"/>
                    <a:pt x="229799" y="249464"/>
                  </a:cubicBezTo>
                  <a:cubicBezTo>
                    <a:pt x="251441" y="218413"/>
                    <a:pt x="321334" y="141305"/>
                    <a:pt x="390196" y="105904"/>
                  </a:cubicBezTo>
                  <a:cubicBezTo>
                    <a:pt x="459058" y="70503"/>
                    <a:pt x="556467" y="51483"/>
                    <a:pt x="642971" y="37055"/>
                  </a:cubicBezTo>
                  <a:cubicBezTo>
                    <a:pt x="729475" y="22627"/>
                    <a:pt x="940325" y="21202"/>
                    <a:pt x="931616" y="1560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A87161"/>
                </a:gs>
                <a:gs pos="50000">
                  <a:srgbClr val="7C5040"/>
                </a:gs>
                <a:gs pos="100000">
                  <a:srgbClr val="E2A697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328BAC45-1787-49B6-B1CB-52D35A37BADE}"/>
                </a:ext>
              </a:extLst>
            </p:cNvPr>
            <p:cNvGrpSpPr/>
            <p:nvPr/>
          </p:nvGrpSpPr>
          <p:grpSpPr>
            <a:xfrm rot="20230631">
              <a:off x="5742012" y="2163147"/>
              <a:ext cx="917427" cy="425783"/>
              <a:chOff x="6158983" y="5759317"/>
              <a:chExt cx="1648252" cy="818137"/>
            </a:xfrm>
          </p:grpSpPr>
          <p:sp>
            <p:nvSpPr>
              <p:cNvPr id="68" name="角丸四角形 115">
                <a:extLst>
                  <a:ext uri="{FF2B5EF4-FFF2-40B4-BE49-F238E27FC236}">
                    <a16:creationId xmlns:a16="http://schemas.microsoft.com/office/drawing/2014/main" id="{E8E3E35F-6331-4150-8B52-FE6D4D3720BF}"/>
                  </a:ext>
                </a:extLst>
              </p:cNvPr>
              <p:cNvSpPr/>
              <p:nvPr/>
            </p:nvSpPr>
            <p:spPr>
              <a:xfrm rot="18068828">
                <a:off x="6645775" y="5882398"/>
                <a:ext cx="36000" cy="91440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69" name="角丸四角形 116">
                <a:extLst>
                  <a:ext uri="{FF2B5EF4-FFF2-40B4-BE49-F238E27FC236}">
                    <a16:creationId xmlns:a16="http://schemas.microsoft.com/office/drawing/2014/main" id="{B1390841-F3D3-4A64-8900-61342FA251A4}"/>
                  </a:ext>
                </a:extLst>
              </p:cNvPr>
              <p:cNvSpPr/>
              <p:nvPr/>
            </p:nvSpPr>
            <p:spPr>
              <a:xfrm rot="17128301">
                <a:off x="6411028" y="5794784"/>
                <a:ext cx="36000" cy="72000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70" name="角丸四角形 118">
                <a:extLst>
                  <a:ext uri="{FF2B5EF4-FFF2-40B4-BE49-F238E27FC236}">
                    <a16:creationId xmlns:a16="http://schemas.microsoft.com/office/drawing/2014/main" id="{26BE7498-6DDA-4F8A-A38E-9F9A1EE94A59}"/>
                  </a:ext>
                </a:extLst>
              </p:cNvPr>
              <p:cNvSpPr/>
              <p:nvPr/>
            </p:nvSpPr>
            <p:spPr>
              <a:xfrm rot="17179434">
                <a:off x="6473971" y="5813934"/>
                <a:ext cx="36000" cy="7200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71" name="角丸四角形 119">
                <a:extLst>
                  <a:ext uri="{FF2B5EF4-FFF2-40B4-BE49-F238E27FC236}">
                    <a16:creationId xmlns:a16="http://schemas.microsoft.com/office/drawing/2014/main" id="{57AD909C-1B2E-43ED-A755-64F04343A020}"/>
                  </a:ext>
                </a:extLst>
              </p:cNvPr>
              <p:cNvSpPr/>
              <p:nvPr/>
            </p:nvSpPr>
            <p:spPr>
              <a:xfrm rot="17334215">
                <a:off x="6532353" y="5832432"/>
                <a:ext cx="36000" cy="72000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72" name="角丸四角形 121">
                <a:extLst>
                  <a:ext uri="{FF2B5EF4-FFF2-40B4-BE49-F238E27FC236}">
                    <a16:creationId xmlns:a16="http://schemas.microsoft.com/office/drawing/2014/main" id="{7042CB31-4CDE-46AE-BD30-CBAEE751E3FC}"/>
                  </a:ext>
                </a:extLst>
              </p:cNvPr>
              <p:cNvSpPr/>
              <p:nvPr/>
            </p:nvSpPr>
            <p:spPr>
              <a:xfrm rot="17785957">
                <a:off x="6584318" y="5854691"/>
                <a:ext cx="36000" cy="7200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73" name="フリーフォーム 122">
                <a:extLst>
                  <a:ext uri="{FF2B5EF4-FFF2-40B4-BE49-F238E27FC236}">
                    <a16:creationId xmlns:a16="http://schemas.microsoft.com/office/drawing/2014/main" id="{99712D18-0F51-46A2-AD14-5CE20AE56786}"/>
                  </a:ext>
                </a:extLst>
              </p:cNvPr>
              <p:cNvSpPr/>
              <p:nvPr/>
            </p:nvSpPr>
            <p:spPr>
              <a:xfrm rot="21205748">
                <a:off x="6184475" y="5798321"/>
                <a:ext cx="204420" cy="58845"/>
              </a:xfrm>
              <a:custGeom>
                <a:avLst/>
                <a:gdLst>
                  <a:gd name="connsiteX0" fmla="*/ 678656 w 847725"/>
                  <a:gd name="connsiteY0" fmla="*/ 0 h 497681"/>
                  <a:gd name="connsiteX1" fmla="*/ 221456 w 847725"/>
                  <a:gd name="connsiteY1" fmla="*/ 92869 h 497681"/>
                  <a:gd name="connsiteX2" fmla="*/ 0 w 847725"/>
                  <a:gd name="connsiteY2" fmla="*/ 316706 h 497681"/>
                  <a:gd name="connsiteX3" fmla="*/ 42863 w 847725"/>
                  <a:gd name="connsiteY3" fmla="*/ 490538 h 497681"/>
                  <a:gd name="connsiteX4" fmla="*/ 230981 w 847725"/>
                  <a:gd name="connsiteY4" fmla="*/ 497681 h 497681"/>
                  <a:gd name="connsiteX5" fmla="*/ 609600 w 847725"/>
                  <a:gd name="connsiteY5" fmla="*/ 454819 h 497681"/>
                  <a:gd name="connsiteX6" fmla="*/ 847725 w 847725"/>
                  <a:gd name="connsiteY6" fmla="*/ 366713 h 497681"/>
                  <a:gd name="connsiteX7" fmla="*/ 769144 w 847725"/>
                  <a:gd name="connsiteY7" fmla="*/ 100013 h 497681"/>
                  <a:gd name="connsiteX8" fmla="*/ 678656 w 847725"/>
                  <a:gd name="connsiteY8" fmla="*/ 0 h 497681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769144 w 847725"/>
                  <a:gd name="connsiteY7" fmla="*/ 130970 h 528638"/>
                  <a:gd name="connsiteX8" fmla="*/ 814387 w 847725"/>
                  <a:gd name="connsiteY8" fmla="*/ 0 h 528638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835819 w 847725"/>
                  <a:gd name="connsiteY7" fmla="*/ 121445 h 528638"/>
                  <a:gd name="connsiteX8" fmla="*/ 814387 w 847725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609600 w 835819"/>
                  <a:gd name="connsiteY5" fmla="*/ 485776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1495"/>
                  <a:gd name="connsiteX1" fmla="*/ 221456 w 835819"/>
                  <a:gd name="connsiteY1" fmla="*/ 123826 h 521495"/>
                  <a:gd name="connsiteX2" fmla="*/ 0 w 835819"/>
                  <a:gd name="connsiteY2" fmla="*/ 347663 h 521495"/>
                  <a:gd name="connsiteX3" fmla="*/ 42863 w 835819"/>
                  <a:gd name="connsiteY3" fmla="*/ 521495 h 521495"/>
                  <a:gd name="connsiteX4" fmla="*/ 109537 w 835819"/>
                  <a:gd name="connsiteY4" fmla="*/ 431007 h 521495"/>
                  <a:gd name="connsiteX5" fmla="*/ 485775 w 835819"/>
                  <a:gd name="connsiteY5" fmla="*/ 185738 h 521495"/>
                  <a:gd name="connsiteX6" fmla="*/ 726281 w 835819"/>
                  <a:gd name="connsiteY6" fmla="*/ 126208 h 521495"/>
                  <a:gd name="connsiteX7" fmla="*/ 835819 w 835819"/>
                  <a:gd name="connsiteY7" fmla="*/ 121445 h 521495"/>
                  <a:gd name="connsiteX8" fmla="*/ 814387 w 835819"/>
                  <a:gd name="connsiteY8" fmla="*/ 0 h 521495"/>
                  <a:gd name="connsiteX0" fmla="*/ 814387 w 835819"/>
                  <a:gd name="connsiteY0" fmla="*/ 0 h 521495"/>
                  <a:gd name="connsiteX1" fmla="*/ 514350 w 835819"/>
                  <a:gd name="connsiteY1" fmla="*/ 59533 h 521495"/>
                  <a:gd name="connsiteX2" fmla="*/ 221456 w 835819"/>
                  <a:gd name="connsiteY2" fmla="*/ 123826 h 521495"/>
                  <a:gd name="connsiteX3" fmla="*/ 0 w 835819"/>
                  <a:gd name="connsiteY3" fmla="*/ 347663 h 521495"/>
                  <a:gd name="connsiteX4" fmla="*/ 42863 w 835819"/>
                  <a:gd name="connsiteY4" fmla="*/ 521495 h 521495"/>
                  <a:gd name="connsiteX5" fmla="*/ 109537 w 835819"/>
                  <a:gd name="connsiteY5" fmla="*/ 431007 h 521495"/>
                  <a:gd name="connsiteX6" fmla="*/ 485775 w 835819"/>
                  <a:gd name="connsiteY6" fmla="*/ 185738 h 521495"/>
                  <a:gd name="connsiteX7" fmla="*/ 726281 w 835819"/>
                  <a:gd name="connsiteY7" fmla="*/ 126208 h 521495"/>
                  <a:gd name="connsiteX8" fmla="*/ 835819 w 835819"/>
                  <a:gd name="connsiteY8" fmla="*/ 121445 h 521495"/>
                  <a:gd name="connsiteX9" fmla="*/ 814387 w 835819"/>
                  <a:gd name="connsiteY9" fmla="*/ 0 h 521495"/>
                  <a:gd name="connsiteX0" fmla="*/ 814387 w 835819"/>
                  <a:gd name="connsiteY0" fmla="*/ 0 h 521495"/>
                  <a:gd name="connsiteX1" fmla="*/ 635794 w 835819"/>
                  <a:gd name="connsiteY1" fmla="*/ 40483 h 521495"/>
                  <a:gd name="connsiteX2" fmla="*/ 514350 w 835819"/>
                  <a:gd name="connsiteY2" fmla="*/ 59533 h 521495"/>
                  <a:gd name="connsiteX3" fmla="*/ 221456 w 835819"/>
                  <a:gd name="connsiteY3" fmla="*/ 123826 h 521495"/>
                  <a:gd name="connsiteX4" fmla="*/ 0 w 835819"/>
                  <a:gd name="connsiteY4" fmla="*/ 347663 h 521495"/>
                  <a:gd name="connsiteX5" fmla="*/ 42863 w 835819"/>
                  <a:gd name="connsiteY5" fmla="*/ 521495 h 521495"/>
                  <a:gd name="connsiteX6" fmla="*/ 109537 w 835819"/>
                  <a:gd name="connsiteY6" fmla="*/ 431007 h 521495"/>
                  <a:gd name="connsiteX7" fmla="*/ 485775 w 835819"/>
                  <a:gd name="connsiteY7" fmla="*/ 185738 h 521495"/>
                  <a:gd name="connsiteX8" fmla="*/ 726281 w 835819"/>
                  <a:gd name="connsiteY8" fmla="*/ 126208 h 521495"/>
                  <a:gd name="connsiteX9" fmla="*/ 835819 w 835819"/>
                  <a:gd name="connsiteY9" fmla="*/ 121445 h 521495"/>
                  <a:gd name="connsiteX10" fmla="*/ 814387 w 835819"/>
                  <a:gd name="connsiteY10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221456 w 835819"/>
                  <a:gd name="connsiteY4" fmla="*/ 123826 h 521495"/>
                  <a:gd name="connsiteX5" fmla="*/ 0 w 835819"/>
                  <a:gd name="connsiteY5" fmla="*/ 347663 h 521495"/>
                  <a:gd name="connsiteX6" fmla="*/ 42863 w 835819"/>
                  <a:gd name="connsiteY6" fmla="*/ 521495 h 521495"/>
                  <a:gd name="connsiteX7" fmla="*/ 109537 w 835819"/>
                  <a:gd name="connsiteY7" fmla="*/ 431007 h 521495"/>
                  <a:gd name="connsiteX8" fmla="*/ 485775 w 835819"/>
                  <a:gd name="connsiteY8" fmla="*/ 185738 h 521495"/>
                  <a:gd name="connsiteX9" fmla="*/ 726281 w 835819"/>
                  <a:gd name="connsiteY9" fmla="*/ 126208 h 521495"/>
                  <a:gd name="connsiteX10" fmla="*/ 835819 w 835819"/>
                  <a:gd name="connsiteY10" fmla="*/ 121445 h 521495"/>
                  <a:gd name="connsiteX11" fmla="*/ 814387 w 835819"/>
                  <a:gd name="connsiteY11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0 w 835819"/>
                  <a:gd name="connsiteY6" fmla="*/ 347663 h 521495"/>
                  <a:gd name="connsiteX7" fmla="*/ 42863 w 835819"/>
                  <a:gd name="connsiteY7" fmla="*/ 521495 h 521495"/>
                  <a:gd name="connsiteX8" fmla="*/ 109537 w 835819"/>
                  <a:gd name="connsiteY8" fmla="*/ 431007 h 521495"/>
                  <a:gd name="connsiteX9" fmla="*/ 485775 w 835819"/>
                  <a:gd name="connsiteY9" fmla="*/ 185738 h 521495"/>
                  <a:gd name="connsiteX10" fmla="*/ 726281 w 835819"/>
                  <a:gd name="connsiteY10" fmla="*/ 126208 h 521495"/>
                  <a:gd name="connsiteX11" fmla="*/ 835819 w 835819"/>
                  <a:gd name="connsiteY11" fmla="*/ 121445 h 521495"/>
                  <a:gd name="connsiteX12" fmla="*/ 814387 w 835819"/>
                  <a:gd name="connsiteY12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0 w 835819"/>
                  <a:gd name="connsiteY7" fmla="*/ 347663 h 521495"/>
                  <a:gd name="connsiteX8" fmla="*/ 42863 w 835819"/>
                  <a:gd name="connsiteY8" fmla="*/ 521495 h 521495"/>
                  <a:gd name="connsiteX9" fmla="*/ 109537 w 835819"/>
                  <a:gd name="connsiteY9" fmla="*/ 431007 h 521495"/>
                  <a:gd name="connsiteX10" fmla="*/ 485775 w 835819"/>
                  <a:gd name="connsiteY10" fmla="*/ 185738 h 521495"/>
                  <a:gd name="connsiteX11" fmla="*/ 726281 w 835819"/>
                  <a:gd name="connsiteY11" fmla="*/ 126208 h 521495"/>
                  <a:gd name="connsiteX12" fmla="*/ 835819 w 835819"/>
                  <a:gd name="connsiteY12" fmla="*/ 121445 h 521495"/>
                  <a:gd name="connsiteX13" fmla="*/ 814387 w 835819"/>
                  <a:gd name="connsiteY13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485775 w 835819"/>
                  <a:gd name="connsiteY11" fmla="*/ 185738 h 521495"/>
                  <a:gd name="connsiteX12" fmla="*/ 726281 w 835819"/>
                  <a:gd name="connsiteY12" fmla="*/ 126208 h 521495"/>
                  <a:gd name="connsiteX13" fmla="*/ 835819 w 835819"/>
                  <a:gd name="connsiteY13" fmla="*/ 121445 h 521495"/>
                  <a:gd name="connsiteX14" fmla="*/ 814387 w 835819"/>
                  <a:gd name="connsiteY14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326231 w 835819"/>
                  <a:gd name="connsiteY11" fmla="*/ 257177 h 521495"/>
                  <a:gd name="connsiteX12" fmla="*/ 485775 w 835819"/>
                  <a:gd name="connsiteY12" fmla="*/ 185738 h 521495"/>
                  <a:gd name="connsiteX13" fmla="*/ 726281 w 835819"/>
                  <a:gd name="connsiteY13" fmla="*/ 126208 h 521495"/>
                  <a:gd name="connsiteX14" fmla="*/ 835819 w 835819"/>
                  <a:gd name="connsiteY14" fmla="*/ 121445 h 521495"/>
                  <a:gd name="connsiteX15" fmla="*/ 814387 w 835819"/>
                  <a:gd name="connsiteY15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221456 w 835819"/>
                  <a:gd name="connsiteY11" fmla="*/ 330996 h 521495"/>
                  <a:gd name="connsiteX12" fmla="*/ 326231 w 835819"/>
                  <a:gd name="connsiteY12" fmla="*/ 257177 h 521495"/>
                  <a:gd name="connsiteX13" fmla="*/ 485775 w 835819"/>
                  <a:gd name="connsiteY13" fmla="*/ 185738 h 521495"/>
                  <a:gd name="connsiteX14" fmla="*/ 726281 w 835819"/>
                  <a:gd name="connsiteY14" fmla="*/ 126208 h 521495"/>
                  <a:gd name="connsiteX15" fmla="*/ 835819 w 835819"/>
                  <a:gd name="connsiteY15" fmla="*/ 121445 h 521495"/>
                  <a:gd name="connsiteX16" fmla="*/ 814387 w 835819"/>
                  <a:gd name="connsiteY16" fmla="*/ 0 h 521495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309561 w 1035843"/>
                  <a:gd name="connsiteY10" fmla="*/ 431007 h 966789"/>
                  <a:gd name="connsiteX11" fmla="*/ 421480 w 1035843"/>
                  <a:gd name="connsiteY11" fmla="*/ 330996 h 966789"/>
                  <a:gd name="connsiteX12" fmla="*/ 526255 w 1035843"/>
                  <a:gd name="connsiteY12" fmla="*/ 257177 h 966789"/>
                  <a:gd name="connsiteX13" fmla="*/ 685799 w 1035843"/>
                  <a:gd name="connsiteY13" fmla="*/ 185738 h 966789"/>
                  <a:gd name="connsiteX14" fmla="*/ 926305 w 1035843"/>
                  <a:gd name="connsiteY14" fmla="*/ 126208 h 966789"/>
                  <a:gd name="connsiteX15" fmla="*/ 1035843 w 1035843"/>
                  <a:gd name="connsiteY15" fmla="*/ 121445 h 966789"/>
                  <a:gd name="connsiteX16" fmla="*/ 1014411 w 1035843"/>
                  <a:gd name="connsiteY1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211930 w 1035843"/>
                  <a:gd name="connsiteY10" fmla="*/ 602458 h 966789"/>
                  <a:gd name="connsiteX11" fmla="*/ 309561 w 1035843"/>
                  <a:gd name="connsiteY11" fmla="*/ 431007 h 966789"/>
                  <a:gd name="connsiteX12" fmla="*/ 421480 w 1035843"/>
                  <a:gd name="connsiteY12" fmla="*/ 330996 h 966789"/>
                  <a:gd name="connsiteX13" fmla="*/ 526255 w 1035843"/>
                  <a:gd name="connsiteY13" fmla="*/ 257177 h 966789"/>
                  <a:gd name="connsiteX14" fmla="*/ 685799 w 1035843"/>
                  <a:gd name="connsiteY14" fmla="*/ 185738 h 966789"/>
                  <a:gd name="connsiteX15" fmla="*/ 926305 w 1035843"/>
                  <a:gd name="connsiteY15" fmla="*/ 126208 h 966789"/>
                  <a:gd name="connsiteX16" fmla="*/ 1035843 w 1035843"/>
                  <a:gd name="connsiteY16" fmla="*/ 121445 h 966789"/>
                  <a:gd name="connsiteX17" fmla="*/ 1014411 w 1035843"/>
                  <a:gd name="connsiteY17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95249 w 1035843"/>
                  <a:gd name="connsiteY10" fmla="*/ 809627 h 966789"/>
                  <a:gd name="connsiteX11" fmla="*/ 211930 w 1035843"/>
                  <a:gd name="connsiteY11" fmla="*/ 602458 h 966789"/>
                  <a:gd name="connsiteX12" fmla="*/ 309561 w 1035843"/>
                  <a:gd name="connsiteY12" fmla="*/ 431007 h 966789"/>
                  <a:gd name="connsiteX13" fmla="*/ 421480 w 1035843"/>
                  <a:gd name="connsiteY13" fmla="*/ 330996 h 966789"/>
                  <a:gd name="connsiteX14" fmla="*/ 526255 w 1035843"/>
                  <a:gd name="connsiteY14" fmla="*/ 257177 h 966789"/>
                  <a:gd name="connsiteX15" fmla="*/ 685799 w 1035843"/>
                  <a:gd name="connsiteY15" fmla="*/ 185738 h 966789"/>
                  <a:gd name="connsiteX16" fmla="*/ 926305 w 1035843"/>
                  <a:gd name="connsiteY16" fmla="*/ 126208 h 966789"/>
                  <a:gd name="connsiteX17" fmla="*/ 1035843 w 1035843"/>
                  <a:gd name="connsiteY17" fmla="*/ 121445 h 966789"/>
                  <a:gd name="connsiteX18" fmla="*/ 1014411 w 1035843"/>
                  <a:gd name="connsiteY18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0 w 1035843"/>
                  <a:gd name="connsiteY10" fmla="*/ 966789 h 966789"/>
                  <a:gd name="connsiteX11" fmla="*/ 95249 w 1035843"/>
                  <a:gd name="connsiteY11" fmla="*/ 809627 h 966789"/>
                  <a:gd name="connsiteX12" fmla="*/ 211930 w 1035843"/>
                  <a:gd name="connsiteY12" fmla="*/ 602458 h 966789"/>
                  <a:gd name="connsiteX13" fmla="*/ 309561 w 1035843"/>
                  <a:gd name="connsiteY13" fmla="*/ 431007 h 966789"/>
                  <a:gd name="connsiteX14" fmla="*/ 421480 w 1035843"/>
                  <a:gd name="connsiteY14" fmla="*/ 330996 h 966789"/>
                  <a:gd name="connsiteX15" fmla="*/ 526255 w 1035843"/>
                  <a:gd name="connsiteY15" fmla="*/ 257177 h 966789"/>
                  <a:gd name="connsiteX16" fmla="*/ 685799 w 1035843"/>
                  <a:gd name="connsiteY16" fmla="*/ 185738 h 966789"/>
                  <a:gd name="connsiteX17" fmla="*/ 926305 w 1035843"/>
                  <a:gd name="connsiteY17" fmla="*/ 126208 h 966789"/>
                  <a:gd name="connsiteX18" fmla="*/ 1035843 w 1035843"/>
                  <a:gd name="connsiteY18" fmla="*/ 121445 h 966789"/>
                  <a:gd name="connsiteX19" fmla="*/ 1014411 w 1035843"/>
                  <a:gd name="connsiteY19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140493 w 1035843"/>
                  <a:gd name="connsiteY10" fmla="*/ 528639 h 966789"/>
                  <a:gd name="connsiteX11" fmla="*/ 0 w 1035843"/>
                  <a:gd name="connsiteY11" fmla="*/ 966789 h 966789"/>
                  <a:gd name="connsiteX12" fmla="*/ 95249 w 1035843"/>
                  <a:gd name="connsiteY12" fmla="*/ 809627 h 966789"/>
                  <a:gd name="connsiteX13" fmla="*/ 211930 w 1035843"/>
                  <a:gd name="connsiteY13" fmla="*/ 602458 h 966789"/>
                  <a:gd name="connsiteX14" fmla="*/ 309561 w 1035843"/>
                  <a:gd name="connsiteY14" fmla="*/ 431007 h 966789"/>
                  <a:gd name="connsiteX15" fmla="*/ 421480 w 1035843"/>
                  <a:gd name="connsiteY15" fmla="*/ 330996 h 966789"/>
                  <a:gd name="connsiteX16" fmla="*/ 526255 w 1035843"/>
                  <a:gd name="connsiteY16" fmla="*/ 257177 h 966789"/>
                  <a:gd name="connsiteX17" fmla="*/ 685799 w 1035843"/>
                  <a:gd name="connsiteY17" fmla="*/ 185738 h 966789"/>
                  <a:gd name="connsiteX18" fmla="*/ 926305 w 1035843"/>
                  <a:gd name="connsiteY18" fmla="*/ 126208 h 966789"/>
                  <a:gd name="connsiteX19" fmla="*/ 1035843 w 1035843"/>
                  <a:gd name="connsiteY19" fmla="*/ 121445 h 966789"/>
                  <a:gd name="connsiteX20" fmla="*/ 1014411 w 1035843"/>
                  <a:gd name="connsiteY20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0 w 1035843"/>
                  <a:gd name="connsiteY12" fmla="*/ 966789 h 966789"/>
                  <a:gd name="connsiteX13" fmla="*/ 95249 w 1035843"/>
                  <a:gd name="connsiteY13" fmla="*/ 809627 h 966789"/>
                  <a:gd name="connsiteX14" fmla="*/ 211930 w 1035843"/>
                  <a:gd name="connsiteY14" fmla="*/ 602458 h 966789"/>
                  <a:gd name="connsiteX15" fmla="*/ 309561 w 1035843"/>
                  <a:gd name="connsiteY15" fmla="*/ 431007 h 966789"/>
                  <a:gd name="connsiteX16" fmla="*/ 421480 w 1035843"/>
                  <a:gd name="connsiteY16" fmla="*/ 330996 h 966789"/>
                  <a:gd name="connsiteX17" fmla="*/ 526255 w 1035843"/>
                  <a:gd name="connsiteY17" fmla="*/ 257177 h 966789"/>
                  <a:gd name="connsiteX18" fmla="*/ 685799 w 1035843"/>
                  <a:gd name="connsiteY18" fmla="*/ 185738 h 966789"/>
                  <a:gd name="connsiteX19" fmla="*/ 926305 w 1035843"/>
                  <a:gd name="connsiteY19" fmla="*/ 126208 h 966789"/>
                  <a:gd name="connsiteX20" fmla="*/ 1035843 w 1035843"/>
                  <a:gd name="connsiteY20" fmla="*/ 121445 h 966789"/>
                  <a:gd name="connsiteX21" fmla="*/ 1014411 w 1035843"/>
                  <a:gd name="connsiteY21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95249 w 1035843"/>
                  <a:gd name="connsiteY14" fmla="*/ 809627 h 966789"/>
                  <a:gd name="connsiteX15" fmla="*/ 211930 w 1035843"/>
                  <a:gd name="connsiteY15" fmla="*/ 602458 h 966789"/>
                  <a:gd name="connsiteX16" fmla="*/ 309561 w 1035843"/>
                  <a:gd name="connsiteY16" fmla="*/ 431007 h 966789"/>
                  <a:gd name="connsiteX17" fmla="*/ 421480 w 1035843"/>
                  <a:gd name="connsiteY17" fmla="*/ 330996 h 966789"/>
                  <a:gd name="connsiteX18" fmla="*/ 526255 w 1035843"/>
                  <a:gd name="connsiteY18" fmla="*/ 257177 h 966789"/>
                  <a:gd name="connsiteX19" fmla="*/ 685799 w 1035843"/>
                  <a:gd name="connsiteY19" fmla="*/ 185738 h 966789"/>
                  <a:gd name="connsiteX20" fmla="*/ 926305 w 1035843"/>
                  <a:gd name="connsiteY20" fmla="*/ 126208 h 966789"/>
                  <a:gd name="connsiteX21" fmla="*/ 1035843 w 1035843"/>
                  <a:gd name="connsiteY21" fmla="*/ 121445 h 966789"/>
                  <a:gd name="connsiteX22" fmla="*/ 1014411 w 1035843"/>
                  <a:gd name="connsiteY22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211930 w 1035843"/>
                  <a:gd name="connsiteY16" fmla="*/ 602458 h 966789"/>
                  <a:gd name="connsiteX17" fmla="*/ 309561 w 1035843"/>
                  <a:gd name="connsiteY17" fmla="*/ 431007 h 966789"/>
                  <a:gd name="connsiteX18" fmla="*/ 421480 w 1035843"/>
                  <a:gd name="connsiteY18" fmla="*/ 330996 h 966789"/>
                  <a:gd name="connsiteX19" fmla="*/ 526255 w 1035843"/>
                  <a:gd name="connsiteY19" fmla="*/ 257177 h 966789"/>
                  <a:gd name="connsiteX20" fmla="*/ 685799 w 1035843"/>
                  <a:gd name="connsiteY20" fmla="*/ 185738 h 966789"/>
                  <a:gd name="connsiteX21" fmla="*/ 926305 w 1035843"/>
                  <a:gd name="connsiteY21" fmla="*/ 126208 h 966789"/>
                  <a:gd name="connsiteX22" fmla="*/ 1035843 w 1035843"/>
                  <a:gd name="connsiteY22" fmla="*/ 121445 h 966789"/>
                  <a:gd name="connsiteX23" fmla="*/ 1014411 w 1035843"/>
                  <a:gd name="connsiteY23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138112 w 1035843"/>
                  <a:gd name="connsiteY16" fmla="*/ 733427 h 966789"/>
                  <a:gd name="connsiteX17" fmla="*/ 211930 w 1035843"/>
                  <a:gd name="connsiteY17" fmla="*/ 602458 h 966789"/>
                  <a:gd name="connsiteX18" fmla="*/ 309561 w 1035843"/>
                  <a:gd name="connsiteY18" fmla="*/ 431007 h 966789"/>
                  <a:gd name="connsiteX19" fmla="*/ 421480 w 1035843"/>
                  <a:gd name="connsiteY19" fmla="*/ 330996 h 966789"/>
                  <a:gd name="connsiteX20" fmla="*/ 526255 w 1035843"/>
                  <a:gd name="connsiteY20" fmla="*/ 257177 h 966789"/>
                  <a:gd name="connsiteX21" fmla="*/ 685799 w 1035843"/>
                  <a:gd name="connsiteY21" fmla="*/ 185738 h 966789"/>
                  <a:gd name="connsiteX22" fmla="*/ 926305 w 1035843"/>
                  <a:gd name="connsiteY22" fmla="*/ 126208 h 966789"/>
                  <a:gd name="connsiteX23" fmla="*/ 1035843 w 1035843"/>
                  <a:gd name="connsiteY23" fmla="*/ 121445 h 966789"/>
                  <a:gd name="connsiteX24" fmla="*/ 1014411 w 1035843"/>
                  <a:gd name="connsiteY24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0 w 1035843"/>
                  <a:gd name="connsiteY14" fmla="*/ 966789 h 966789"/>
                  <a:gd name="connsiteX15" fmla="*/ 40480 w 1035843"/>
                  <a:gd name="connsiteY15" fmla="*/ 900114 h 966789"/>
                  <a:gd name="connsiteX16" fmla="*/ 95249 w 1035843"/>
                  <a:gd name="connsiteY16" fmla="*/ 809627 h 966789"/>
                  <a:gd name="connsiteX17" fmla="*/ 138112 w 1035843"/>
                  <a:gd name="connsiteY17" fmla="*/ 733427 h 966789"/>
                  <a:gd name="connsiteX18" fmla="*/ 211930 w 1035843"/>
                  <a:gd name="connsiteY18" fmla="*/ 602458 h 966789"/>
                  <a:gd name="connsiteX19" fmla="*/ 309561 w 1035843"/>
                  <a:gd name="connsiteY19" fmla="*/ 431007 h 966789"/>
                  <a:gd name="connsiteX20" fmla="*/ 421480 w 1035843"/>
                  <a:gd name="connsiteY20" fmla="*/ 330996 h 966789"/>
                  <a:gd name="connsiteX21" fmla="*/ 526255 w 1035843"/>
                  <a:gd name="connsiteY21" fmla="*/ 257177 h 966789"/>
                  <a:gd name="connsiteX22" fmla="*/ 685799 w 1035843"/>
                  <a:gd name="connsiteY22" fmla="*/ 185738 h 966789"/>
                  <a:gd name="connsiteX23" fmla="*/ 926305 w 1035843"/>
                  <a:gd name="connsiteY23" fmla="*/ 126208 h 966789"/>
                  <a:gd name="connsiteX24" fmla="*/ 1035843 w 1035843"/>
                  <a:gd name="connsiteY24" fmla="*/ 121445 h 966789"/>
                  <a:gd name="connsiteX25" fmla="*/ 1014411 w 1035843"/>
                  <a:gd name="connsiteY25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0480 w 1035843"/>
                  <a:gd name="connsiteY16" fmla="*/ 900114 h 966789"/>
                  <a:gd name="connsiteX17" fmla="*/ 95249 w 1035843"/>
                  <a:gd name="connsiteY17" fmla="*/ 809627 h 966789"/>
                  <a:gd name="connsiteX18" fmla="*/ 138112 w 1035843"/>
                  <a:gd name="connsiteY18" fmla="*/ 733427 h 966789"/>
                  <a:gd name="connsiteX19" fmla="*/ 211930 w 1035843"/>
                  <a:gd name="connsiteY19" fmla="*/ 602458 h 966789"/>
                  <a:gd name="connsiteX20" fmla="*/ 309561 w 1035843"/>
                  <a:gd name="connsiteY20" fmla="*/ 431007 h 966789"/>
                  <a:gd name="connsiteX21" fmla="*/ 421480 w 1035843"/>
                  <a:gd name="connsiteY21" fmla="*/ 330996 h 966789"/>
                  <a:gd name="connsiteX22" fmla="*/ 526255 w 1035843"/>
                  <a:gd name="connsiteY22" fmla="*/ 257177 h 966789"/>
                  <a:gd name="connsiteX23" fmla="*/ 685799 w 1035843"/>
                  <a:gd name="connsiteY23" fmla="*/ 185738 h 966789"/>
                  <a:gd name="connsiteX24" fmla="*/ 926305 w 1035843"/>
                  <a:gd name="connsiteY24" fmla="*/ 126208 h 966789"/>
                  <a:gd name="connsiteX25" fmla="*/ 1035843 w 1035843"/>
                  <a:gd name="connsiteY25" fmla="*/ 121445 h 966789"/>
                  <a:gd name="connsiteX26" fmla="*/ 1014411 w 1035843"/>
                  <a:gd name="connsiteY2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2862 w 1035843"/>
                  <a:gd name="connsiteY16" fmla="*/ 826296 h 966789"/>
                  <a:gd name="connsiteX17" fmla="*/ 40480 w 1035843"/>
                  <a:gd name="connsiteY17" fmla="*/ 900114 h 966789"/>
                  <a:gd name="connsiteX18" fmla="*/ 95249 w 1035843"/>
                  <a:gd name="connsiteY18" fmla="*/ 809627 h 966789"/>
                  <a:gd name="connsiteX19" fmla="*/ 138112 w 1035843"/>
                  <a:gd name="connsiteY19" fmla="*/ 733427 h 966789"/>
                  <a:gd name="connsiteX20" fmla="*/ 211930 w 1035843"/>
                  <a:gd name="connsiteY20" fmla="*/ 602458 h 966789"/>
                  <a:gd name="connsiteX21" fmla="*/ 309561 w 1035843"/>
                  <a:gd name="connsiteY21" fmla="*/ 431007 h 966789"/>
                  <a:gd name="connsiteX22" fmla="*/ 421480 w 1035843"/>
                  <a:gd name="connsiteY22" fmla="*/ 330996 h 966789"/>
                  <a:gd name="connsiteX23" fmla="*/ 526255 w 1035843"/>
                  <a:gd name="connsiteY23" fmla="*/ 257177 h 966789"/>
                  <a:gd name="connsiteX24" fmla="*/ 685799 w 1035843"/>
                  <a:gd name="connsiteY24" fmla="*/ 185738 h 966789"/>
                  <a:gd name="connsiteX25" fmla="*/ 926305 w 1035843"/>
                  <a:gd name="connsiteY25" fmla="*/ 126208 h 966789"/>
                  <a:gd name="connsiteX26" fmla="*/ 1035843 w 1035843"/>
                  <a:gd name="connsiteY26" fmla="*/ 121445 h 966789"/>
                  <a:gd name="connsiteX27" fmla="*/ 1014411 w 1035843"/>
                  <a:gd name="connsiteY27" fmla="*/ 0 h 966789"/>
                  <a:gd name="connsiteX0" fmla="*/ 1126330 w 1147762"/>
                  <a:gd name="connsiteY0" fmla="*/ 0 h 1193008"/>
                  <a:gd name="connsiteX1" fmla="*/ 1059656 w 1147762"/>
                  <a:gd name="connsiteY1" fmla="*/ 19052 h 1193008"/>
                  <a:gd name="connsiteX2" fmla="*/ 947737 w 1147762"/>
                  <a:gd name="connsiteY2" fmla="*/ 40483 h 1193008"/>
                  <a:gd name="connsiteX3" fmla="*/ 826293 w 1147762"/>
                  <a:gd name="connsiteY3" fmla="*/ 59533 h 1193008"/>
                  <a:gd name="connsiteX4" fmla="*/ 685799 w 1147762"/>
                  <a:gd name="connsiteY4" fmla="*/ 88108 h 1193008"/>
                  <a:gd name="connsiteX5" fmla="*/ 626268 w 1147762"/>
                  <a:gd name="connsiteY5" fmla="*/ 97633 h 1193008"/>
                  <a:gd name="connsiteX6" fmla="*/ 533399 w 1147762"/>
                  <a:gd name="connsiteY6" fmla="*/ 123826 h 1193008"/>
                  <a:gd name="connsiteX7" fmla="*/ 488156 w 1147762"/>
                  <a:gd name="connsiteY7" fmla="*/ 166689 h 1193008"/>
                  <a:gd name="connsiteX8" fmla="*/ 395287 w 1147762"/>
                  <a:gd name="connsiteY8" fmla="*/ 264321 h 1193008"/>
                  <a:gd name="connsiteX9" fmla="*/ 311943 w 1147762"/>
                  <a:gd name="connsiteY9" fmla="*/ 347663 h 1193008"/>
                  <a:gd name="connsiteX10" fmla="*/ 276224 w 1147762"/>
                  <a:gd name="connsiteY10" fmla="*/ 459583 h 1193008"/>
                  <a:gd name="connsiteX11" fmla="*/ 252412 w 1147762"/>
                  <a:gd name="connsiteY11" fmla="*/ 528639 h 1193008"/>
                  <a:gd name="connsiteX12" fmla="*/ 230981 w 1147762"/>
                  <a:gd name="connsiteY12" fmla="*/ 595314 h 1193008"/>
                  <a:gd name="connsiteX13" fmla="*/ 190499 w 1147762"/>
                  <a:gd name="connsiteY13" fmla="*/ 711996 h 1193008"/>
                  <a:gd name="connsiteX14" fmla="*/ 178593 w 1147762"/>
                  <a:gd name="connsiteY14" fmla="*/ 745333 h 1193008"/>
                  <a:gd name="connsiteX15" fmla="*/ 111919 w 1147762"/>
                  <a:gd name="connsiteY15" fmla="*/ 966789 h 1193008"/>
                  <a:gd name="connsiteX16" fmla="*/ 0 w 1147762"/>
                  <a:gd name="connsiteY16" fmla="*/ 1193008 h 1193008"/>
                  <a:gd name="connsiteX17" fmla="*/ 152399 w 1147762"/>
                  <a:gd name="connsiteY17" fmla="*/ 900114 h 1193008"/>
                  <a:gd name="connsiteX18" fmla="*/ 207168 w 1147762"/>
                  <a:gd name="connsiteY18" fmla="*/ 809627 h 1193008"/>
                  <a:gd name="connsiteX19" fmla="*/ 250031 w 1147762"/>
                  <a:gd name="connsiteY19" fmla="*/ 733427 h 1193008"/>
                  <a:gd name="connsiteX20" fmla="*/ 323849 w 1147762"/>
                  <a:gd name="connsiteY20" fmla="*/ 602458 h 1193008"/>
                  <a:gd name="connsiteX21" fmla="*/ 421480 w 1147762"/>
                  <a:gd name="connsiteY21" fmla="*/ 431007 h 1193008"/>
                  <a:gd name="connsiteX22" fmla="*/ 533399 w 1147762"/>
                  <a:gd name="connsiteY22" fmla="*/ 330996 h 1193008"/>
                  <a:gd name="connsiteX23" fmla="*/ 638174 w 1147762"/>
                  <a:gd name="connsiteY23" fmla="*/ 257177 h 1193008"/>
                  <a:gd name="connsiteX24" fmla="*/ 797718 w 1147762"/>
                  <a:gd name="connsiteY24" fmla="*/ 185738 h 1193008"/>
                  <a:gd name="connsiteX25" fmla="*/ 1038224 w 1147762"/>
                  <a:gd name="connsiteY25" fmla="*/ 126208 h 1193008"/>
                  <a:gd name="connsiteX26" fmla="*/ 1147762 w 1147762"/>
                  <a:gd name="connsiteY26" fmla="*/ 121445 h 1193008"/>
                  <a:gd name="connsiteX27" fmla="*/ 1126330 w 1147762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242886 w 1212055"/>
                  <a:gd name="connsiteY14" fmla="*/ 745333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123825 w 1212055"/>
                  <a:gd name="connsiteY17" fmla="*/ 1085851 h 1193008"/>
                  <a:gd name="connsiteX18" fmla="*/ 216692 w 1212055"/>
                  <a:gd name="connsiteY18" fmla="*/ 900114 h 1193008"/>
                  <a:gd name="connsiteX19" fmla="*/ 271461 w 1212055"/>
                  <a:gd name="connsiteY19" fmla="*/ 809627 h 1193008"/>
                  <a:gd name="connsiteX20" fmla="*/ 314324 w 1212055"/>
                  <a:gd name="connsiteY20" fmla="*/ 733427 h 1193008"/>
                  <a:gd name="connsiteX21" fmla="*/ 388142 w 1212055"/>
                  <a:gd name="connsiteY21" fmla="*/ 602458 h 1193008"/>
                  <a:gd name="connsiteX22" fmla="*/ 485773 w 1212055"/>
                  <a:gd name="connsiteY22" fmla="*/ 431007 h 1193008"/>
                  <a:gd name="connsiteX23" fmla="*/ 597692 w 1212055"/>
                  <a:gd name="connsiteY23" fmla="*/ 330996 h 1193008"/>
                  <a:gd name="connsiteX24" fmla="*/ 702467 w 1212055"/>
                  <a:gd name="connsiteY24" fmla="*/ 257177 h 1193008"/>
                  <a:gd name="connsiteX25" fmla="*/ 862011 w 1212055"/>
                  <a:gd name="connsiteY25" fmla="*/ 185738 h 1193008"/>
                  <a:gd name="connsiteX26" fmla="*/ 1102517 w 1212055"/>
                  <a:gd name="connsiteY26" fmla="*/ 126208 h 1193008"/>
                  <a:gd name="connsiteX27" fmla="*/ 1212055 w 1212055"/>
                  <a:gd name="connsiteY27" fmla="*/ 121445 h 1193008"/>
                  <a:gd name="connsiteX28" fmla="*/ 1190623 w 1212055"/>
                  <a:gd name="connsiteY28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85725 w 1212055"/>
                  <a:gd name="connsiteY17" fmla="*/ 1154907 h 1193008"/>
                  <a:gd name="connsiteX18" fmla="*/ 123825 w 1212055"/>
                  <a:gd name="connsiteY18" fmla="*/ 1085851 h 1193008"/>
                  <a:gd name="connsiteX19" fmla="*/ 216692 w 1212055"/>
                  <a:gd name="connsiteY19" fmla="*/ 900114 h 1193008"/>
                  <a:gd name="connsiteX20" fmla="*/ 271461 w 1212055"/>
                  <a:gd name="connsiteY20" fmla="*/ 809627 h 1193008"/>
                  <a:gd name="connsiteX21" fmla="*/ 314324 w 1212055"/>
                  <a:gd name="connsiteY21" fmla="*/ 733427 h 1193008"/>
                  <a:gd name="connsiteX22" fmla="*/ 388142 w 1212055"/>
                  <a:gd name="connsiteY22" fmla="*/ 602458 h 1193008"/>
                  <a:gd name="connsiteX23" fmla="*/ 485773 w 1212055"/>
                  <a:gd name="connsiteY23" fmla="*/ 431007 h 1193008"/>
                  <a:gd name="connsiteX24" fmla="*/ 597692 w 1212055"/>
                  <a:gd name="connsiteY24" fmla="*/ 330996 h 1193008"/>
                  <a:gd name="connsiteX25" fmla="*/ 702467 w 1212055"/>
                  <a:gd name="connsiteY25" fmla="*/ 257177 h 1193008"/>
                  <a:gd name="connsiteX26" fmla="*/ 862011 w 1212055"/>
                  <a:gd name="connsiteY26" fmla="*/ 185738 h 1193008"/>
                  <a:gd name="connsiteX27" fmla="*/ 1102517 w 1212055"/>
                  <a:gd name="connsiteY27" fmla="*/ 126208 h 1193008"/>
                  <a:gd name="connsiteX28" fmla="*/ 1212055 w 1212055"/>
                  <a:gd name="connsiteY28" fmla="*/ 121445 h 1193008"/>
                  <a:gd name="connsiteX29" fmla="*/ 1190623 w 1212055"/>
                  <a:gd name="connsiteY29" fmla="*/ 0 h 1193008"/>
                  <a:gd name="connsiteX0" fmla="*/ 1235868 w 1257300"/>
                  <a:gd name="connsiteY0" fmla="*/ 0 h 2150271"/>
                  <a:gd name="connsiteX1" fmla="*/ 1169194 w 1257300"/>
                  <a:gd name="connsiteY1" fmla="*/ 19052 h 2150271"/>
                  <a:gd name="connsiteX2" fmla="*/ 1057275 w 1257300"/>
                  <a:gd name="connsiteY2" fmla="*/ 40483 h 2150271"/>
                  <a:gd name="connsiteX3" fmla="*/ 935831 w 1257300"/>
                  <a:gd name="connsiteY3" fmla="*/ 59533 h 2150271"/>
                  <a:gd name="connsiteX4" fmla="*/ 795337 w 1257300"/>
                  <a:gd name="connsiteY4" fmla="*/ 88108 h 2150271"/>
                  <a:gd name="connsiteX5" fmla="*/ 735806 w 1257300"/>
                  <a:gd name="connsiteY5" fmla="*/ 97633 h 2150271"/>
                  <a:gd name="connsiteX6" fmla="*/ 642937 w 1257300"/>
                  <a:gd name="connsiteY6" fmla="*/ 123826 h 2150271"/>
                  <a:gd name="connsiteX7" fmla="*/ 597694 w 1257300"/>
                  <a:gd name="connsiteY7" fmla="*/ 166689 h 2150271"/>
                  <a:gd name="connsiteX8" fmla="*/ 504825 w 1257300"/>
                  <a:gd name="connsiteY8" fmla="*/ 264321 h 2150271"/>
                  <a:gd name="connsiteX9" fmla="*/ 421481 w 1257300"/>
                  <a:gd name="connsiteY9" fmla="*/ 347663 h 2150271"/>
                  <a:gd name="connsiteX10" fmla="*/ 385762 w 1257300"/>
                  <a:gd name="connsiteY10" fmla="*/ 459583 h 2150271"/>
                  <a:gd name="connsiteX11" fmla="*/ 361950 w 1257300"/>
                  <a:gd name="connsiteY11" fmla="*/ 528639 h 2150271"/>
                  <a:gd name="connsiteX12" fmla="*/ 340519 w 1257300"/>
                  <a:gd name="connsiteY12" fmla="*/ 595314 h 2150271"/>
                  <a:gd name="connsiteX13" fmla="*/ 188119 w 1257300"/>
                  <a:gd name="connsiteY13" fmla="*/ 678658 h 2150271"/>
                  <a:gd name="connsiteX14" fmla="*/ 140493 w 1257300"/>
                  <a:gd name="connsiteY14" fmla="*/ 759620 h 2150271"/>
                  <a:gd name="connsiteX15" fmla="*/ 45245 w 1257300"/>
                  <a:gd name="connsiteY15" fmla="*/ 1004889 h 2150271"/>
                  <a:gd name="connsiteX16" fmla="*/ 0 w 1257300"/>
                  <a:gd name="connsiteY16" fmla="*/ 2150271 h 2150271"/>
                  <a:gd name="connsiteX17" fmla="*/ 130970 w 1257300"/>
                  <a:gd name="connsiteY17" fmla="*/ 1154907 h 2150271"/>
                  <a:gd name="connsiteX18" fmla="*/ 169070 w 1257300"/>
                  <a:gd name="connsiteY18" fmla="*/ 1085851 h 2150271"/>
                  <a:gd name="connsiteX19" fmla="*/ 261937 w 1257300"/>
                  <a:gd name="connsiteY19" fmla="*/ 900114 h 2150271"/>
                  <a:gd name="connsiteX20" fmla="*/ 316706 w 1257300"/>
                  <a:gd name="connsiteY20" fmla="*/ 809627 h 2150271"/>
                  <a:gd name="connsiteX21" fmla="*/ 359569 w 1257300"/>
                  <a:gd name="connsiteY21" fmla="*/ 733427 h 2150271"/>
                  <a:gd name="connsiteX22" fmla="*/ 433387 w 1257300"/>
                  <a:gd name="connsiteY22" fmla="*/ 602458 h 2150271"/>
                  <a:gd name="connsiteX23" fmla="*/ 531018 w 1257300"/>
                  <a:gd name="connsiteY23" fmla="*/ 431007 h 2150271"/>
                  <a:gd name="connsiteX24" fmla="*/ 642937 w 1257300"/>
                  <a:gd name="connsiteY24" fmla="*/ 330996 h 2150271"/>
                  <a:gd name="connsiteX25" fmla="*/ 747712 w 1257300"/>
                  <a:gd name="connsiteY25" fmla="*/ 257177 h 2150271"/>
                  <a:gd name="connsiteX26" fmla="*/ 907256 w 1257300"/>
                  <a:gd name="connsiteY26" fmla="*/ 185738 h 2150271"/>
                  <a:gd name="connsiteX27" fmla="*/ 1147762 w 1257300"/>
                  <a:gd name="connsiteY27" fmla="*/ 126208 h 2150271"/>
                  <a:gd name="connsiteX28" fmla="*/ 1257300 w 1257300"/>
                  <a:gd name="connsiteY28" fmla="*/ 121445 h 2150271"/>
                  <a:gd name="connsiteX29" fmla="*/ 1235868 w 1257300"/>
                  <a:gd name="connsiteY29" fmla="*/ 0 h 2150271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116682 w 1243012"/>
                  <a:gd name="connsiteY17" fmla="*/ 1154907 h 2824165"/>
                  <a:gd name="connsiteX18" fmla="*/ 154782 w 1243012"/>
                  <a:gd name="connsiteY18" fmla="*/ 1085851 h 2824165"/>
                  <a:gd name="connsiteX19" fmla="*/ 247649 w 1243012"/>
                  <a:gd name="connsiteY19" fmla="*/ 900114 h 2824165"/>
                  <a:gd name="connsiteX20" fmla="*/ 302418 w 1243012"/>
                  <a:gd name="connsiteY20" fmla="*/ 809627 h 2824165"/>
                  <a:gd name="connsiteX21" fmla="*/ 345281 w 1243012"/>
                  <a:gd name="connsiteY21" fmla="*/ 733427 h 2824165"/>
                  <a:gd name="connsiteX22" fmla="*/ 419099 w 1243012"/>
                  <a:gd name="connsiteY22" fmla="*/ 602458 h 2824165"/>
                  <a:gd name="connsiteX23" fmla="*/ 516730 w 1243012"/>
                  <a:gd name="connsiteY23" fmla="*/ 431007 h 2824165"/>
                  <a:gd name="connsiteX24" fmla="*/ 628649 w 1243012"/>
                  <a:gd name="connsiteY24" fmla="*/ 330996 h 2824165"/>
                  <a:gd name="connsiteX25" fmla="*/ 733424 w 1243012"/>
                  <a:gd name="connsiteY25" fmla="*/ 257177 h 2824165"/>
                  <a:gd name="connsiteX26" fmla="*/ 892968 w 1243012"/>
                  <a:gd name="connsiteY26" fmla="*/ 185738 h 2824165"/>
                  <a:gd name="connsiteX27" fmla="*/ 1133474 w 1243012"/>
                  <a:gd name="connsiteY27" fmla="*/ 126208 h 2824165"/>
                  <a:gd name="connsiteX28" fmla="*/ 1243012 w 1243012"/>
                  <a:gd name="connsiteY28" fmla="*/ 121445 h 2824165"/>
                  <a:gd name="connsiteX29" fmla="*/ 1221580 w 1243012"/>
                  <a:gd name="connsiteY2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116682 w 1243012"/>
                  <a:gd name="connsiteY18" fmla="*/ 1154907 h 2824165"/>
                  <a:gd name="connsiteX19" fmla="*/ 154782 w 1243012"/>
                  <a:gd name="connsiteY19" fmla="*/ 1085851 h 2824165"/>
                  <a:gd name="connsiteX20" fmla="*/ 247649 w 1243012"/>
                  <a:gd name="connsiteY20" fmla="*/ 900114 h 2824165"/>
                  <a:gd name="connsiteX21" fmla="*/ 302418 w 1243012"/>
                  <a:gd name="connsiteY21" fmla="*/ 809627 h 2824165"/>
                  <a:gd name="connsiteX22" fmla="*/ 345281 w 1243012"/>
                  <a:gd name="connsiteY22" fmla="*/ 733427 h 2824165"/>
                  <a:gd name="connsiteX23" fmla="*/ 419099 w 1243012"/>
                  <a:gd name="connsiteY23" fmla="*/ 602458 h 2824165"/>
                  <a:gd name="connsiteX24" fmla="*/ 516730 w 1243012"/>
                  <a:gd name="connsiteY24" fmla="*/ 431007 h 2824165"/>
                  <a:gd name="connsiteX25" fmla="*/ 628649 w 1243012"/>
                  <a:gd name="connsiteY25" fmla="*/ 330996 h 2824165"/>
                  <a:gd name="connsiteX26" fmla="*/ 733424 w 1243012"/>
                  <a:gd name="connsiteY26" fmla="*/ 257177 h 2824165"/>
                  <a:gd name="connsiteX27" fmla="*/ 892968 w 1243012"/>
                  <a:gd name="connsiteY27" fmla="*/ 185738 h 2824165"/>
                  <a:gd name="connsiteX28" fmla="*/ 1133474 w 1243012"/>
                  <a:gd name="connsiteY28" fmla="*/ 126208 h 2824165"/>
                  <a:gd name="connsiteX29" fmla="*/ 1243012 w 1243012"/>
                  <a:gd name="connsiteY29" fmla="*/ 121445 h 2824165"/>
                  <a:gd name="connsiteX30" fmla="*/ 1221580 w 1243012"/>
                  <a:gd name="connsiteY3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116682 w 1243012"/>
                  <a:gd name="connsiteY19" fmla="*/ 1154907 h 2824165"/>
                  <a:gd name="connsiteX20" fmla="*/ 154782 w 1243012"/>
                  <a:gd name="connsiteY20" fmla="*/ 1085851 h 2824165"/>
                  <a:gd name="connsiteX21" fmla="*/ 247649 w 1243012"/>
                  <a:gd name="connsiteY21" fmla="*/ 900114 h 2824165"/>
                  <a:gd name="connsiteX22" fmla="*/ 302418 w 1243012"/>
                  <a:gd name="connsiteY22" fmla="*/ 809627 h 2824165"/>
                  <a:gd name="connsiteX23" fmla="*/ 345281 w 1243012"/>
                  <a:gd name="connsiteY23" fmla="*/ 733427 h 2824165"/>
                  <a:gd name="connsiteX24" fmla="*/ 419099 w 1243012"/>
                  <a:gd name="connsiteY24" fmla="*/ 602458 h 2824165"/>
                  <a:gd name="connsiteX25" fmla="*/ 516730 w 1243012"/>
                  <a:gd name="connsiteY25" fmla="*/ 431007 h 2824165"/>
                  <a:gd name="connsiteX26" fmla="*/ 628649 w 1243012"/>
                  <a:gd name="connsiteY26" fmla="*/ 330996 h 2824165"/>
                  <a:gd name="connsiteX27" fmla="*/ 733424 w 1243012"/>
                  <a:gd name="connsiteY27" fmla="*/ 257177 h 2824165"/>
                  <a:gd name="connsiteX28" fmla="*/ 892968 w 1243012"/>
                  <a:gd name="connsiteY28" fmla="*/ 185738 h 2824165"/>
                  <a:gd name="connsiteX29" fmla="*/ 1133474 w 1243012"/>
                  <a:gd name="connsiteY29" fmla="*/ 126208 h 2824165"/>
                  <a:gd name="connsiteX30" fmla="*/ 1243012 w 1243012"/>
                  <a:gd name="connsiteY30" fmla="*/ 121445 h 2824165"/>
                  <a:gd name="connsiteX31" fmla="*/ 1221580 w 1243012"/>
                  <a:gd name="connsiteY3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50007 w 1243012"/>
                  <a:gd name="connsiteY19" fmla="*/ 2031207 h 2824165"/>
                  <a:gd name="connsiteX20" fmla="*/ 116682 w 1243012"/>
                  <a:gd name="connsiteY20" fmla="*/ 1154907 h 2824165"/>
                  <a:gd name="connsiteX21" fmla="*/ 154782 w 1243012"/>
                  <a:gd name="connsiteY21" fmla="*/ 1085851 h 2824165"/>
                  <a:gd name="connsiteX22" fmla="*/ 247649 w 1243012"/>
                  <a:gd name="connsiteY22" fmla="*/ 900114 h 2824165"/>
                  <a:gd name="connsiteX23" fmla="*/ 302418 w 1243012"/>
                  <a:gd name="connsiteY23" fmla="*/ 809627 h 2824165"/>
                  <a:gd name="connsiteX24" fmla="*/ 345281 w 1243012"/>
                  <a:gd name="connsiteY24" fmla="*/ 733427 h 2824165"/>
                  <a:gd name="connsiteX25" fmla="*/ 419099 w 1243012"/>
                  <a:gd name="connsiteY25" fmla="*/ 602458 h 2824165"/>
                  <a:gd name="connsiteX26" fmla="*/ 516730 w 1243012"/>
                  <a:gd name="connsiteY26" fmla="*/ 431007 h 2824165"/>
                  <a:gd name="connsiteX27" fmla="*/ 628649 w 1243012"/>
                  <a:gd name="connsiteY27" fmla="*/ 330996 h 2824165"/>
                  <a:gd name="connsiteX28" fmla="*/ 733424 w 1243012"/>
                  <a:gd name="connsiteY28" fmla="*/ 257177 h 2824165"/>
                  <a:gd name="connsiteX29" fmla="*/ 892968 w 1243012"/>
                  <a:gd name="connsiteY29" fmla="*/ 185738 h 2824165"/>
                  <a:gd name="connsiteX30" fmla="*/ 1133474 w 1243012"/>
                  <a:gd name="connsiteY30" fmla="*/ 126208 h 2824165"/>
                  <a:gd name="connsiteX31" fmla="*/ 1243012 w 1243012"/>
                  <a:gd name="connsiteY31" fmla="*/ 121445 h 2824165"/>
                  <a:gd name="connsiteX32" fmla="*/ 1221580 w 1243012"/>
                  <a:gd name="connsiteY3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38100 w 1243012"/>
                  <a:gd name="connsiteY18" fmla="*/ 2255045 h 2824165"/>
                  <a:gd name="connsiteX19" fmla="*/ 47625 w 1243012"/>
                  <a:gd name="connsiteY19" fmla="*/ 2128838 h 2824165"/>
                  <a:gd name="connsiteX20" fmla="*/ 50007 w 1243012"/>
                  <a:gd name="connsiteY20" fmla="*/ 2031207 h 2824165"/>
                  <a:gd name="connsiteX21" fmla="*/ 116682 w 1243012"/>
                  <a:gd name="connsiteY21" fmla="*/ 1154907 h 2824165"/>
                  <a:gd name="connsiteX22" fmla="*/ 154782 w 1243012"/>
                  <a:gd name="connsiteY22" fmla="*/ 1085851 h 2824165"/>
                  <a:gd name="connsiteX23" fmla="*/ 247649 w 1243012"/>
                  <a:gd name="connsiteY23" fmla="*/ 900114 h 2824165"/>
                  <a:gd name="connsiteX24" fmla="*/ 302418 w 1243012"/>
                  <a:gd name="connsiteY24" fmla="*/ 809627 h 2824165"/>
                  <a:gd name="connsiteX25" fmla="*/ 345281 w 1243012"/>
                  <a:gd name="connsiteY25" fmla="*/ 733427 h 2824165"/>
                  <a:gd name="connsiteX26" fmla="*/ 419099 w 1243012"/>
                  <a:gd name="connsiteY26" fmla="*/ 602458 h 2824165"/>
                  <a:gd name="connsiteX27" fmla="*/ 516730 w 1243012"/>
                  <a:gd name="connsiteY27" fmla="*/ 431007 h 2824165"/>
                  <a:gd name="connsiteX28" fmla="*/ 628649 w 1243012"/>
                  <a:gd name="connsiteY28" fmla="*/ 330996 h 2824165"/>
                  <a:gd name="connsiteX29" fmla="*/ 733424 w 1243012"/>
                  <a:gd name="connsiteY29" fmla="*/ 257177 h 2824165"/>
                  <a:gd name="connsiteX30" fmla="*/ 892968 w 1243012"/>
                  <a:gd name="connsiteY30" fmla="*/ 185738 h 2824165"/>
                  <a:gd name="connsiteX31" fmla="*/ 1133474 w 1243012"/>
                  <a:gd name="connsiteY31" fmla="*/ 126208 h 2824165"/>
                  <a:gd name="connsiteX32" fmla="*/ 1243012 w 1243012"/>
                  <a:gd name="connsiteY32" fmla="*/ 121445 h 2824165"/>
                  <a:gd name="connsiteX33" fmla="*/ 1221580 w 1243012"/>
                  <a:gd name="connsiteY3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1432 w 1243012"/>
                  <a:gd name="connsiteY17" fmla="*/ 2557463 h 2824165"/>
                  <a:gd name="connsiteX18" fmla="*/ 26194 w 1243012"/>
                  <a:gd name="connsiteY18" fmla="*/ 2466976 h 2824165"/>
                  <a:gd name="connsiteX19" fmla="*/ 38100 w 1243012"/>
                  <a:gd name="connsiteY19" fmla="*/ 2255045 h 2824165"/>
                  <a:gd name="connsiteX20" fmla="*/ 47625 w 1243012"/>
                  <a:gd name="connsiteY20" fmla="*/ 2128838 h 2824165"/>
                  <a:gd name="connsiteX21" fmla="*/ 50007 w 1243012"/>
                  <a:gd name="connsiteY21" fmla="*/ 2031207 h 2824165"/>
                  <a:gd name="connsiteX22" fmla="*/ 116682 w 1243012"/>
                  <a:gd name="connsiteY22" fmla="*/ 1154907 h 2824165"/>
                  <a:gd name="connsiteX23" fmla="*/ 154782 w 1243012"/>
                  <a:gd name="connsiteY23" fmla="*/ 1085851 h 2824165"/>
                  <a:gd name="connsiteX24" fmla="*/ 247649 w 1243012"/>
                  <a:gd name="connsiteY24" fmla="*/ 900114 h 2824165"/>
                  <a:gd name="connsiteX25" fmla="*/ 302418 w 1243012"/>
                  <a:gd name="connsiteY25" fmla="*/ 809627 h 2824165"/>
                  <a:gd name="connsiteX26" fmla="*/ 345281 w 1243012"/>
                  <a:gd name="connsiteY26" fmla="*/ 733427 h 2824165"/>
                  <a:gd name="connsiteX27" fmla="*/ 419099 w 1243012"/>
                  <a:gd name="connsiteY27" fmla="*/ 602458 h 2824165"/>
                  <a:gd name="connsiteX28" fmla="*/ 516730 w 1243012"/>
                  <a:gd name="connsiteY28" fmla="*/ 431007 h 2824165"/>
                  <a:gd name="connsiteX29" fmla="*/ 628649 w 1243012"/>
                  <a:gd name="connsiteY29" fmla="*/ 330996 h 2824165"/>
                  <a:gd name="connsiteX30" fmla="*/ 733424 w 1243012"/>
                  <a:gd name="connsiteY30" fmla="*/ 257177 h 2824165"/>
                  <a:gd name="connsiteX31" fmla="*/ 892968 w 1243012"/>
                  <a:gd name="connsiteY31" fmla="*/ 185738 h 2824165"/>
                  <a:gd name="connsiteX32" fmla="*/ 1133474 w 1243012"/>
                  <a:gd name="connsiteY32" fmla="*/ 126208 h 2824165"/>
                  <a:gd name="connsiteX33" fmla="*/ 1243012 w 1243012"/>
                  <a:gd name="connsiteY33" fmla="*/ 121445 h 2824165"/>
                  <a:gd name="connsiteX34" fmla="*/ 1221580 w 1243012"/>
                  <a:gd name="connsiteY3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0 w 1243012"/>
                  <a:gd name="connsiteY17" fmla="*/ 2824165 h 2824165"/>
                  <a:gd name="connsiteX18" fmla="*/ 21432 w 1243012"/>
                  <a:gd name="connsiteY18" fmla="*/ 2557463 h 2824165"/>
                  <a:gd name="connsiteX19" fmla="*/ 26194 w 1243012"/>
                  <a:gd name="connsiteY19" fmla="*/ 2466976 h 2824165"/>
                  <a:gd name="connsiteX20" fmla="*/ 38100 w 1243012"/>
                  <a:gd name="connsiteY20" fmla="*/ 2255045 h 2824165"/>
                  <a:gd name="connsiteX21" fmla="*/ 47625 w 1243012"/>
                  <a:gd name="connsiteY21" fmla="*/ 2128838 h 2824165"/>
                  <a:gd name="connsiteX22" fmla="*/ 50007 w 1243012"/>
                  <a:gd name="connsiteY22" fmla="*/ 2031207 h 2824165"/>
                  <a:gd name="connsiteX23" fmla="*/ 116682 w 1243012"/>
                  <a:gd name="connsiteY23" fmla="*/ 1154907 h 2824165"/>
                  <a:gd name="connsiteX24" fmla="*/ 154782 w 1243012"/>
                  <a:gd name="connsiteY24" fmla="*/ 1085851 h 2824165"/>
                  <a:gd name="connsiteX25" fmla="*/ 247649 w 1243012"/>
                  <a:gd name="connsiteY25" fmla="*/ 900114 h 2824165"/>
                  <a:gd name="connsiteX26" fmla="*/ 302418 w 1243012"/>
                  <a:gd name="connsiteY26" fmla="*/ 809627 h 2824165"/>
                  <a:gd name="connsiteX27" fmla="*/ 345281 w 1243012"/>
                  <a:gd name="connsiteY27" fmla="*/ 733427 h 2824165"/>
                  <a:gd name="connsiteX28" fmla="*/ 419099 w 1243012"/>
                  <a:gd name="connsiteY28" fmla="*/ 602458 h 2824165"/>
                  <a:gd name="connsiteX29" fmla="*/ 516730 w 1243012"/>
                  <a:gd name="connsiteY29" fmla="*/ 431007 h 2824165"/>
                  <a:gd name="connsiteX30" fmla="*/ 628649 w 1243012"/>
                  <a:gd name="connsiteY30" fmla="*/ 330996 h 2824165"/>
                  <a:gd name="connsiteX31" fmla="*/ 733424 w 1243012"/>
                  <a:gd name="connsiteY31" fmla="*/ 257177 h 2824165"/>
                  <a:gd name="connsiteX32" fmla="*/ 892968 w 1243012"/>
                  <a:gd name="connsiteY32" fmla="*/ 185738 h 2824165"/>
                  <a:gd name="connsiteX33" fmla="*/ 1133474 w 1243012"/>
                  <a:gd name="connsiteY33" fmla="*/ 126208 h 2824165"/>
                  <a:gd name="connsiteX34" fmla="*/ 1243012 w 1243012"/>
                  <a:gd name="connsiteY34" fmla="*/ 121445 h 2824165"/>
                  <a:gd name="connsiteX35" fmla="*/ 1221580 w 1243012"/>
                  <a:gd name="connsiteY3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4763 w 1243012"/>
                  <a:gd name="connsiteY17" fmla="*/ 2233613 h 2824165"/>
                  <a:gd name="connsiteX18" fmla="*/ 0 w 1243012"/>
                  <a:gd name="connsiteY18" fmla="*/ 2824165 h 2824165"/>
                  <a:gd name="connsiteX19" fmla="*/ 21432 w 1243012"/>
                  <a:gd name="connsiteY19" fmla="*/ 2557463 h 2824165"/>
                  <a:gd name="connsiteX20" fmla="*/ 26194 w 1243012"/>
                  <a:gd name="connsiteY20" fmla="*/ 2466976 h 2824165"/>
                  <a:gd name="connsiteX21" fmla="*/ 38100 w 1243012"/>
                  <a:gd name="connsiteY21" fmla="*/ 2255045 h 2824165"/>
                  <a:gd name="connsiteX22" fmla="*/ 47625 w 1243012"/>
                  <a:gd name="connsiteY22" fmla="*/ 2128838 h 2824165"/>
                  <a:gd name="connsiteX23" fmla="*/ 50007 w 1243012"/>
                  <a:gd name="connsiteY23" fmla="*/ 2031207 h 2824165"/>
                  <a:gd name="connsiteX24" fmla="*/ 116682 w 1243012"/>
                  <a:gd name="connsiteY24" fmla="*/ 1154907 h 2824165"/>
                  <a:gd name="connsiteX25" fmla="*/ 154782 w 1243012"/>
                  <a:gd name="connsiteY25" fmla="*/ 1085851 h 2824165"/>
                  <a:gd name="connsiteX26" fmla="*/ 247649 w 1243012"/>
                  <a:gd name="connsiteY26" fmla="*/ 900114 h 2824165"/>
                  <a:gd name="connsiteX27" fmla="*/ 302418 w 1243012"/>
                  <a:gd name="connsiteY27" fmla="*/ 809627 h 2824165"/>
                  <a:gd name="connsiteX28" fmla="*/ 345281 w 1243012"/>
                  <a:gd name="connsiteY28" fmla="*/ 733427 h 2824165"/>
                  <a:gd name="connsiteX29" fmla="*/ 419099 w 1243012"/>
                  <a:gd name="connsiteY29" fmla="*/ 602458 h 2824165"/>
                  <a:gd name="connsiteX30" fmla="*/ 516730 w 1243012"/>
                  <a:gd name="connsiteY30" fmla="*/ 431007 h 2824165"/>
                  <a:gd name="connsiteX31" fmla="*/ 628649 w 1243012"/>
                  <a:gd name="connsiteY31" fmla="*/ 330996 h 2824165"/>
                  <a:gd name="connsiteX32" fmla="*/ 733424 w 1243012"/>
                  <a:gd name="connsiteY32" fmla="*/ 257177 h 2824165"/>
                  <a:gd name="connsiteX33" fmla="*/ 892968 w 1243012"/>
                  <a:gd name="connsiteY33" fmla="*/ 185738 h 2824165"/>
                  <a:gd name="connsiteX34" fmla="*/ 1133474 w 1243012"/>
                  <a:gd name="connsiteY34" fmla="*/ 126208 h 2824165"/>
                  <a:gd name="connsiteX35" fmla="*/ 1243012 w 1243012"/>
                  <a:gd name="connsiteY35" fmla="*/ 121445 h 2824165"/>
                  <a:gd name="connsiteX36" fmla="*/ 1221580 w 1243012"/>
                  <a:gd name="connsiteY3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2045495 h 2824165"/>
                  <a:gd name="connsiteX17" fmla="*/ 9525 w 1243012"/>
                  <a:gd name="connsiteY17" fmla="*/ 2162176 h 2824165"/>
                  <a:gd name="connsiteX18" fmla="*/ 4763 w 1243012"/>
                  <a:gd name="connsiteY18" fmla="*/ 2233613 h 2824165"/>
                  <a:gd name="connsiteX19" fmla="*/ 0 w 1243012"/>
                  <a:gd name="connsiteY19" fmla="*/ 2824165 h 2824165"/>
                  <a:gd name="connsiteX20" fmla="*/ 21432 w 1243012"/>
                  <a:gd name="connsiteY20" fmla="*/ 2557463 h 2824165"/>
                  <a:gd name="connsiteX21" fmla="*/ 26194 w 1243012"/>
                  <a:gd name="connsiteY21" fmla="*/ 2466976 h 2824165"/>
                  <a:gd name="connsiteX22" fmla="*/ 38100 w 1243012"/>
                  <a:gd name="connsiteY22" fmla="*/ 2255045 h 2824165"/>
                  <a:gd name="connsiteX23" fmla="*/ 47625 w 1243012"/>
                  <a:gd name="connsiteY23" fmla="*/ 2128838 h 2824165"/>
                  <a:gd name="connsiteX24" fmla="*/ 50007 w 1243012"/>
                  <a:gd name="connsiteY24" fmla="*/ 2031207 h 2824165"/>
                  <a:gd name="connsiteX25" fmla="*/ 116682 w 1243012"/>
                  <a:gd name="connsiteY25" fmla="*/ 1154907 h 2824165"/>
                  <a:gd name="connsiteX26" fmla="*/ 154782 w 1243012"/>
                  <a:gd name="connsiteY26" fmla="*/ 1085851 h 2824165"/>
                  <a:gd name="connsiteX27" fmla="*/ 247649 w 1243012"/>
                  <a:gd name="connsiteY27" fmla="*/ 900114 h 2824165"/>
                  <a:gd name="connsiteX28" fmla="*/ 302418 w 1243012"/>
                  <a:gd name="connsiteY28" fmla="*/ 809627 h 2824165"/>
                  <a:gd name="connsiteX29" fmla="*/ 345281 w 1243012"/>
                  <a:gd name="connsiteY29" fmla="*/ 733427 h 2824165"/>
                  <a:gd name="connsiteX30" fmla="*/ 419099 w 1243012"/>
                  <a:gd name="connsiteY30" fmla="*/ 602458 h 2824165"/>
                  <a:gd name="connsiteX31" fmla="*/ 516730 w 1243012"/>
                  <a:gd name="connsiteY31" fmla="*/ 431007 h 2824165"/>
                  <a:gd name="connsiteX32" fmla="*/ 628649 w 1243012"/>
                  <a:gd name="connsiteY32" fmla="*/ 330996 h 2824165"/>
                  <a:gd name="connsiteX33" fmla="*/ 733424 w 1243012"/>
                  <a:gd name="connsiteY33" fmla="*/ 257177 h 2824165"/>
                  <a:gd name="connsiteX34" fmla="*/ 892968 w 1243012"/>
                  <a:gd name="connsiteY34" fmla="*/ 185738 h 2824165"/>
                  <a:gd name="connsiteX35" fmla="*/ 1133474 w 1243012"/>
                  <a:gd name="connsiteY35" fmla="*/ 126208 h 2824165"/>
                  <a:gd name="connsiteX36" fmla="*/ 1243012 w 1243012"/>
                  <a:gd name="connsiteY36" fmla="*/ 121445 h 2824165"/>
                  <a:gd name="connsiteX37" fmla="*/ 1221580 w 1243012"/>
                  <a:gd name="connsiteY3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1432 w 1243012"/>
                  <a:gd name="connsiteY16" fmla="*/ 1802607 h 2824165"/>
                  <a:gd name="connsiteX17" fmla="*/ 11907 w 1243012"/>
                  <a:gd name="connsiteY17" fmla="*/ 2045495 h 2824165"/>
                  <a:gd name="connsiteX18" fmla="*/ 9525 w 1243012"/>
                  <a:gd name="connsiteY18" fmla="*/ 2162176 h 2824165"/>
                  <a:gd name="connsiteX19" fmla="*/ 4763 w 1243012"/>
                  <a:gd name="connsiteY19" fmla="*/ 2233613 h 2824165"/>
                  <a:gd name="connsiteX20" fmla="*/ 0 w 1243012"/>
                  <a:gd name="connsiteY20" fmla="*/ 2824165 h 2824165"/>
                  <a:gd name="connsiteX21" fmla="*/ 21432 w 1243012"/>
                  <a:gd name="connsiteY21" fmla="*/ 2557463 h 2824165"/>
                  <a:gd name="connsiteX22" fmla="*/ 26194 w 1243012"/>
                  <a:gd name="connsiteY22" fmla="*/ 2466976 h 2824165"/>
                  <a:gd name="connsiteX23" fmla="*/ 38100 w 1243012"/>
                  <a:gd name="connsiteY23" fmla="*/ 2255045 h 2824165"/>
                  <a:gd name="connsiteX24" fmla="*/ 47625 w 1243012"/>
                  <a:gd name="connsiteY24" fmla="*/ 2128838 h 2824165"/>
                  <a:gd name="connsiteX25" fmla="*/ 50007 w 1243012"/>
                  <a:gd name="connsiteY25" fmla="*/ 2031207 h 2824165"/>
                  <a:gd name="connsiteX26" fmla="*/ 116682 w 1243012"/>
                  <a:gd name="connsiteY26" fmla="*/ 1154907 h 2824165"/>
                  <a:gd name="connsiteX27" fmla="*/ 154782 w 1243012"/>
                  <a:gd name="connsiteY27" fmla="*/ 1085851 h 2824165"/>
                  <a:gd name="connsiteX28" fmla="*/ 247649 w 1243012"/>
                  <a:gd name="connsiteY28" fmla="*/ 900114 h 2824165"/>
                  <a:gd name="connsiteX29" fmla="*/ 302418 w 1243012"/>
                  <a:gd name="connsiteY29" fmla="*/ 809627 h 2824165"/>
                  <a:gd name="connsiteX30" fmla="*/ 345281 w 1243012"/>
                  <a:gd name="connsiteY30" fmla="*/ 733427 h 2824165"/>
                  <a:gd name="connsiteX31" fmla="*/ 419099 w 1243012"/>
                  <a:gd name="connsiteY31" fmla="*/ 602458 h 2824165"/>
                  <a:gd name="connsiteX32" fmla="*/ 516730 w 1243012"/>
                  <a:gd name="connsiteY32" fmla="*/ 431007 h 2824165"/>
                  <a:gd name="connsiteX33" fmla="*/ 628649 w 1243012"/>
                  <a:gd name="connsiteY33" fmla="*/ 330996 h 2824165"/>
                  <a:gd name="connsiteX34" fmla="*/ 733424 w 1243012"/>
                  <a:gd name="connsiteY34" fmla="*/ 257177 h 2824165"/>
                  <a:gd name="connsiteX35" fmla="*/ 892968 w 1243012"/>
                  <a:gd name="connsiteY35" fmla="*/ 185738 h 2824165"/>
                  <a:gd name="connsiteX36" fmla="*/ 1133474 w 1243012"/>
                  <a:gd name="connsiteY36" fmla="*/ 126208 h 2824165"/>
                  <a:gd name="connsiteX37" fmla="*/ 1243012 w 1243012"/>
                  <a:gd name="connsiteY37" fmla="*/ 121445 h 2824165"/>
                  <a:gd name="connsiteX38" fmla="*/ 1221580 w 1243012"/>
                  <a:gd name="connsiteY3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3813 w 1243012"/>
                  <a:gd name="connsiteY16" fmla="*/ 1702595 h 2824165"/>
                  <a:gd name="connsiteX17" fmla="*/ 21432 w 1243012"/>
                  <a:gd name="connsiteY17" fmla="*/ 1802607 h 2824165"/>
                  <a:gd name="connsiteX18" fmla="*/ 11907 w 1243012"/>
                  <a:gd name="connsiteY18" fmla="*/ 2045495 h 2824165"/>
                  <a:gd name="connsiteX19" fmla="*/ 9525 w 1243012"/>
                  <a:gd name="connsiteY19" fmla="*/ 2162176 h 2824165"/>
                  <a:gd name="connsiteX20" fmla="*/ 4763 w 1243012"/>
                  <a:gd name="connsiteY20" fmla="*/ 2233613 h 2824165"/>
                  <a:gd name="connsiteX21" fmla="*/ 0 w 1243012"/>
                  <a:gd name="connsiteY21" fmla="*/ 2824165 h 2824165"/>
                  <a:gd name="connsiteX22" fmla="*/ 21432 w 1243012"/>
                  <a:gd name="connsiteY22" fmla="*/ 2557463 h 2824165"/>
                  <a:gd name="connsiteX23" fmla="*/ 26194 w 1243012"/>
                  <a:gd name="connsiteY23" fmla="*/ 2466976 h 2824165"/>
                  <a:gd name="connsiteX24" fmla="*/ 38100 w 1243012"/>
                  <a:gd name="connsiteY24" fmla="*/ 2255045 h 2824165"/>
                  <a:gd name="connsiteX25" fmla="*/ 47625 w 1243012"/>
                  <a:gd name="connsiteY25" fmla="*/ 2128838 h 2824165"/>
                  <a:gd name="connsiteX26" fmla="*/ 50007 w 1243012"/>
                  <a:gd name="connsiteY26" fmla="*/ 2031207 h 2824165"/>
                  <a:gd name="connsiteX27" fmla="*/ 116682 w 1243012"/>
                  <a:gd name="connsiteY27" fmla="*/ 1154907 h 2824165"/>
                  <a:gd name="connsiteX28" fmla="*/ 154782 w 1243012"/>
                  <a:gd name="connsiteY28" fmla="*/ 1085851 h 2824165"/>
                  <a:gd name="connsiteX29" fmla="*/ 247649 w 1243012"/>
                  <a:gd name="connsiteY29" fmla="*/ 900114 h 2824165"/>
                  <a:gd name="connsiteX30" fmla="*/ 302418 w 1243012"/>
                  <a:gd name="connsiteY30" fmla="*/ 809627 h 2824165"/>
                  <a:gd name="connsiteX31" fmla="*/ 345281 w 1243012"/>
                  <a:gd name="connsiteY31" fmla="*/ 733427 h 2824165"/>
                  <a:gd name="connsiteX32" fmla="*/ 419099 w 1243012"/>
                  <a:gd name="connsiteY32" fmla="*/ 602458 h 2824165"/>
                  <a:gd name="connsiteX33" fmla="*/ 516730 w 1243012"/>
                  <a:gd name="connsiteY33" fmla="*/ 431007 h 2824165"/>
                  <a:gd name="connsiteX34" fmla="*/ 628649 w 1243012"/>
                  <a:gd name="connsiteY34" fmla="*/ 330996 h 2824165"/>
                  <a:gd name="connsiteX35" fmla="*/ 733424 w 1243012"/>
                  <a:gd name="connsiteY35" fmla="*/ 257177 h 2824165"/>
                  <a:gd name="connsiteX36" fmla="*/ 892968 w 1243012"/>
                  <a:gd name="connsiteY36" fmla="*/ 185738 h 2824165"/>
                  <a:gd name="connsiteX37" fmla="*/ 1133474 w 1243012"/>
                  <a:gd name="connsiteY37" fmla="*/ 126208 h 2824165"/>
                  <a:gd name="connsiteX38" fmla="*/ 1243012 w 1243012"/>
                  <a:gd name="connsiteY38" fmla="*/ 121445 h 2824165"/>
                  <a:gd name="connsiteX39" fmla="*/ 1221580 w 1243012"/>
                  <a:gd name="connsiteY3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2045495 h 2824165"/>
                  <a:gd name="connsiteX20" fmla="*/ 9525 w 1243012"/>
                  <a:gd name="connsiteY20" fmla="*/ 2162176 h 2824165"/>
                  <a:gd name="connsiteX21" fmla="*/ 4763 w 1243012"/>
                  <a:gd name="connsiteY21" fmla="*/ 2233613 h 2824165"/>
                  <a:gd name="connsiteX22" fmla="*/ 0 w 1243012"/>
                  <a:gd name="connsiteY22" fmla="*/ 2824165 h 2824165"/>
                  <a:gd name="connsiteX23" fmla="*/ 21432 w 1243012"/>
                  <a:gd name="connsiteY23" fmla="*/ 2557463 h 2824165"/>
                  <a:gd name="connsiteX24" fmla="*/ 26194 w 1243012"/>
                  <a:gd name="connsiteY24" fmla="*/ 2466976 h 2824165"/>
                  <a:gd name="connsiteX25" fmla="*/ 38100 w 1243012"/>
                  <a:gd name="connsiteY25" fmla="*/ 2255045 h 2824165"/>
                  <a:gd name="connsiteX26" fmla="*/ 47625 w 1243012"/>
                  <a:gd name="connsiteY26" fmla="*/ 2128838 h 2824165"/>
                  <a:gd name="connsiteX27" fmla="*/ 50007 w 1243012"/>
                  <a:gd name="connsiteY27" fmla="*/ 2031207 h 2824165"/>
                  <a:gd name="connsiteX28" fmla="*/ 116682 w 1243012"/>
                  <a:gd name="connsiteY28" fmla="*/ 1154907 h 2824165"/>
                  <a:gd name="connsiteX29" fmla="*/ 154782 w 1243012"/>
                  <a:gd name="connsiteY29" fmla="*/ 1085851 h 2824165"/>
                  <a:gd name="connsiteX30" fmla="*/ 247649 w 1243012"/>
                  <a:gd name="connsiteY30" fmla="*/ 900114 h 2824165"/>
                  <a:gd name="connsiteX31" fmla="*/ 302418 w 1243012"/>
                  <a:gd name="connsiteY31" fmla="*/ 809627 h 2824165"/>
                  <a:gd name="connsiteX32" fmla="*/ 345281 w 1243012"/>
                  <a:gd name="connsiteY32" fmla="*/ 733427 h 2824165"/>
                  <a:gd name="connsiteX33" fmla="*/ 419099 w 1243012"/>
                  <a:gd name="connsiteY33" fmla="*/ 602458 h 2824165"/>
                  <a:gd name="connsiteX34" fmla="*/ 516730 w 1243012"/>
                  <a:gd name="connsiteY34" fmla="*/ 431007 h 2824165"/>
                  <a:gd name="connsiteX35" fmla="*/ 628649 w 1243012"/>
                  <a:gd name="connsiteY35" fmla="*/ 330996 h 2824165"/>
                  <a:gd name="connsiteX36" fmla="*/ 733424 w 1243012"/>
                  <a:gd name="connsiteY36" fmla="*/ 257177 h 2824165"/>
                  <a:gd name="connsiteX37" fmla="*/ 892968 w 1243012"/>
                  <a:gd name="connsiteY37" fmla="*/ 185738 h 2824165"/>
                  <a:gd name="connsiteX38" fmla="*/ 1133474 w 1243012"/>
                  <a:gd name="connsiteY38" fmla="*/ 126208 h 2824165"/>
                  <a:gd name="connsiteX39" fmla="*/ 1243012 w 1243012"/>
                  <a:gd name="connsiteY39" fmla="*/ 121445 h 2824165"/>
                  <a:gd name="connsiteX40" fmla="*/ 1221580 w 1243012"/>
                  <a:gd name="connsiteY4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1874045 h 2824165"/>
                  <a:gd name="connsiteX20" fmla="*/ 11907 w 1243012"/>
                  <a:gd name="connsiteY20" fmla="*/ 2045495 h 2824165"/>
                  <a:gd name="connsiteX21" fmla="*/ 9525 w 1243012"/>
                  <a:gd name="connsiteY21" fmla="*/ 2162176 h 2824165"/>
                  <a:gd name="connsiteX22" fmla="*/ 4763 w 1243012"/>
                  <a:gd name="connsiteY22" fmla="*/ 2233613 h 2824165"/>
                  <a:gd name="connsiteX23" fmla="*/ 0 w 1243012"/>
                  <a:gd name="connsiteY23" fmla="*/ 2824165 h 2824165"/>
                  <a:gd name="connsiteX24" fmla="*/ 21432 w 1243012"/>
                  <a:gd name="connsiteY24" fmla="*/ 2557463 h 2824165"/>
                  <a:gd name="connsiteX25" fmla="*/ 26194 w 1243012"/>
                  <a:gd name="connsiteY25" fmla="*/ 2466976 h 2824165"/>
                  <a:gd name="connsiteX26" fmla="*/ 38100 w 1243012"/>
                  <a:gd name="connsiteY26" fmla="*/ 2255045 h 2824165"/>
                  <a:gd name="connsiteX27" fmla="*/ 47625 w 1243012"/>
                  <a:gd name="connsiteY27" fmla="*/ 2128838 h 2824165"/>
                  <a:gd name="connsiteX28" fmla="*/ 50007 w 1243012"/>
                  <a:gd name="connsiteY28" fmla="*/ 2031207 h 2824165"/>
                  <a:gd name="connsiteX29" fmla="*/ 116682 w 1243012"/>
                  <a:gd name="connsiteY29" fmla="*/ 1154907 h 2824165"/>
                  <a:gd name="connsiteX30" fmla="*/ 154782 w 1243012"/>
                  <a:gd name="connsiteY30" fmla="*/ 1085851 h 2824165"/>
                  <a:gd name="connsiteX31" fmla="*/ 247649 w 1243012"/>
                  <a:gd name="connsiteY31" fmla="*/ 900114 h 2824165"/>
                  <a:gd name="connsiteX32" fmla="*/ 302418 w 1243012"/>
                  <a:gd name="connsiteY32" fmla="*/ 809627 h 2824165"/>
                  <a:gd name="connsiteX33" fmla="*/ 345281 w 1243012"/>
                  <a:gd name="connsiteY33" fmla="*/ 733427 h 2824165"/>
                  <a:gd name="connsiteX34" fmla="*/ 419099 w 1243012"/>
                  <a:gd name="connsiteY34" fmla="*/ 602458 h 2824165"/>
                  <a:gd name="connsiteX35" fmla="*/ 516730 w 1243012"/>
                  <a:gd name="connsiteY35" fmla="*/ 431007 h 2824165"/>
                  <a:gd name="connsiteX36" fmla="*/ 628649 w 1243012"/>
                  <a:gd name="connsiteY36" fmla="*/ 330996 h 2824165"/>
                  <a:gd name="connsiteX37" fmla="*/ 733424 w 1243012"/>
                  <a:gd name="connsiteY37" fmla="*/ 257177 h 2824165"/>
                  <a:gd name="connsiteX38" fmla="*/ 892968 w 1243012"/>
                  <a:gd name="connsiteY38" fmla="*/ 185738 h 2824165"/>
                  <a:gd name="connsiteX39" fmla="*/ 1133474 w 1243012"/>
                  <a:gd name="connsiteY39" fmla="*/ 126208 h 2824165"/>
                  <a:gd name="connsiteX40" fmla="*/ 1243012 w 1243012"/>
                  <a:gd name="connsiteY40" fmla="*/ 121445 h 2824165"/>
                  <a:gd name="connsiteX41" fmla="*/ 1221580 w 1243012"/>
                  <a:gd name="connsiteY4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6669 w 1243012"/>
                  <a:gd name="connsiteY16" fmla="*/ 1328738 h 2824165"/>
                  <a:gd name="connsiteX17" fmla="*/ 26194 w 1243012"/>
                  <a:gd name="connsiteY17" fmla="*/ 1619251 h 2824165"/>
                  <a:gd name="connsiteX18" fmla="*/ 23813 w 1243012"/>
                  <a:gd name="connsiteY18" fmla="*/ 1702595 h 2824165"/>
                  <a:gd name="connsiteX19" fmla="*/ 21432 w 1243012"/>
                  <a:gd name="connsiteY19" fmla="*/ 1802607 h 2824165"/>
                  <a:gd name="connsiteX20" fmla="*/ 11907 w 1243012"/>
                  <a:gd name="connsiteY20" fmla="*/ 1874045 h 2824165"/>
                  <a:gd name="connsiteX21" fmla="*/ 11907 w 1243012"/>
                  <a:gd name="connsiteY21" fmla="*/ 2045495 h 2824165"/>
                  <a:gd name="connsiteX22" fmla="*/ 9525 w 1243012"/>
                  <a:gd name="connsiteY22" fmla="*/ 2162176 h 2824165"/>
                  <a:gd name="connsiteX23" fmla="*/ 4763 w 1243012"/>
                  <a:gd name="connsiteY23" fmla="*/ 2233613 h 2824165"/>
                  <a:gd name="connsiteX24" fmla="*/ 0 w 1243012"/>
                  <a:gd name="connsiteY24" fmla="*/ 2824165 h 2824165"/>
                  <a:gd name="connsiteX25" fmla="*/ 21432 w 1243012"/>
                  <a:gd name="connsiteY25" fmla="*/ 2557463 h 2824165"/>
                  <a:gd name="connsiteX26" fmla="*/ 26194 w 1243012"/>
                  <a:gd name="connsiteY26" fmla="*/ 2466976 h 2824165"/>
                  <a:gd name="connsiteX27" fmla="*/ 38100 w 1243012"/>
                  <a:gd name="connsiteY27" fmla="*/ 2255045 h 2824165"/>
                  <a:gd name="connsiteX28" fmla="*/ 47625 w 1243012"/>
                  <a:gd name="connsiteY28" fmla="*/ 2128838 h 2824165"/>
                  <a:gd name="connsiteX29" fmla="*/ 50007 w 1243012"/>
                  <a:gd name="connsiteY29" fmla="*/ 2031207 h 2824165"/>
                  <a:gd name="connsiteX30" fmla="*/ 116682 w 1243012"/>
                  <a:gd name="connsiteY30" fmla="*/ 1154907 h 2824165"/>
                  <a:gd name="connsiteX31" fmla="*/ 154782 w 1243012"/>
                  <a:gd name="connsiteY31" fmla="*/ 1085851 h 2824165"/>
                  <a:gd name="connsiteX32" fmla="*/ 247649 w 1243012"/>
                  <a:gd name="connsiteY32" fmla="*/ 900114 h 2824165"/>
                  <a:gd name="connsiteX33" fmla="*/ 302418 w 1243012"/>
                  <a:gd name="connsiteY33" fmla="*/ 809627 h 2824165"/>
                  <a:gd name="connsiteX34" fmla="*/ 345281 w 1243012"/>
                  <a:gd name="connsiteY34" fmla="*/ 733427 h 2824165"/>
                  <a:gd name="connsiteX35" fmla="*/ 419099 w 1243012"/>
                  <a:gd name="connsiteY35" fmla="*/ 602458 h 2824165"/>
                  <a:gd name="connsiteX36" fmla="*/ 516730 w 1243012"/>
                  <a:gd name="connsiteY36" fmla="*/ 431007 h 2824165"/>
                  <a:gd name="connsiteX37" fmla="*/ 628649 w 1243012"/>
                  <a:gd name="connsiteY37" fmla="*/ 330996 h 2824165"/>
                  <a:gd name="connsiteX38" fmla="*/ 733424 w 1243012"/>
                  <a:gd name="connsiteY38" fmla="*/ 257177 h 2824165"/>
                  <a:gd name="connsiteX39" fmla="*/ 892968 w 1243012"/>
                  <a:gd name="connsiteY39" fmla="*/ 185738 h 2824165"/>
                  <a:gd name="connsiteX40" fmla="*/ 1133474 w 1243012"/>
                  <a:gd name="connsiteY40" fmla="*/ 126208 h 2824165"/>
                  <a:gd name="connsiteX41" fmla="*/ 1243012 w 1243012"/>
                  <a:gd name="connsiteY41" fmla="*/ 121445 h 2824165"/>
                  <a:gd name="connsiteX42" fmla="*/ 1221580 w 1243012"/>
                  <a:gd name="connsiteY4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16682 w 1243012"/>
                  <a:gd name="connsiteY31" fmla="*/ 1154907 h 2824165"/>
                  <a:gd name="connsiteX32" fmla="*/ 154782 w 1243012"/>
                  <a:gd name="connsiteY32" fmla="*/ 1085851 h 2824165"/>
                  <a:gd name="connsiteX33" fmla="*/ 247649 w 1243012"/>
                  <a:gd name="connsiteY33" fmla="*/ 900114 h 2824165"/>
                  <a:gd name="connsiteX34" fmla="*/ 302418 w 1243012"/>
                  <a:gd name="connsiteY34" fmla="*/ 809627 h 2824165"/>
                  <a:gd name="connsiteX35" fmla="*/ 345281 w 1243012"/>
                  <a:gd name="connsiteY35" fmla="*/ 733427 h 2824165"/>
                  <a:gd name="connsiteX36" fmla="*/ 419099 w 1243012"/>
                  <a:gd name="connsiteY36" fmla="*/ 602458 h 2824165"/>
                  <a:gd name="connsiteX37" fmla="*/ 516730 w 1243012"/>
                  <a:gd name="connsiteY37" fmla="*/ 431007 h 2824165"/>
                  <a:gd name="connsiteX38" fmla="*/ 628649 w 1243012"/>
                  <a:gd name="connsiteY38" fmla="*/ 330996 h 2824165"/>
                  <a:gd name="connsiteX39" fmla="*/ 733424 w 1243012"/>
                  <a:gd name="connsiteY39" fmla="*/ 257177 h 2824165"/>
                  <a:gd name="connsiteX40" fmla="*/ 892968 w 1243012"/>
                  <a:gd name="connsiteY40" fmla="*/ 185738 h 2824165"/>
                  <a:gd name="connsiteX41" fmla="*/ 1133474 w 1243012"/>
                  <a:gd name="connsiteY41" fmla="*/ 126208 h 2824165"/>
                  <a:gd name="connsiteX42" fmla="*/ 1243012 w 1243012"/>
                  <a:gd name="connsiteY42" fmla="*/ 121445 h 2824165"/>
                  <a:gd name="connsiteX43" fmla="*/ 1221580 w 1243012"/>
                  <a:gd name="connsiteY4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00013 w 1243012"/>
                  <a:gd name="connsiteY31" fmla="*/ 1385888 h 2824165"/>
                  <a:gd name="connsiteX32" fmla="*/ 116682 w 1243012"/>
                  <a:gd name="connsiteY32" fmla="*/ 1154907 h 2824165"/>
                  <a:gd name="connsiteX33" fmla="*/ 154782 w 1243012"/>
                  <a:gd name="connsiteY33" fmla="*/ 1085851 h 2824165"/>
                  <a:gd name="connsiteX34" fmla="*/ 247649 w 1243012"/>
                  <a:gd name="connsiteY34" fmla="*/ 900114 h 2824165"/>
                  <a:gd name="connsiteX35" fmla="*/ 302418 w 1243012"/>
                  <a:gd name="connsiteY35" fmla="*/ 809627 h 2824165"/>
                  <a:gd name="connsiteX36" fmla="*/ 345281 w 1243012"/>
                  <a:gd name="connsiteY36" fmla="*/ 733427 h 2824165"/>
                  <a:gd name="connsiteX37" fmla="*/ 419099 w 1243012"/>
                  <a:gd name="connsiteY37" fmla="*/ 602458 h 2824165"/>
                  <a:gd name="connsiteX38" fmla="*/ 516730 w 1243012"/>
                  <a:gd name="connsiteY38" fmla="*/ 431007 h 2824165"/>
                  <a:gd name="connsiteX39" fmla="*/ 628649 w 1243012"/>
                  <a:gd name="connsiteY39" fmla="*/ 330996 h 2824165"/>
                  <a:gd name="connsiteX40" fmla="*/ 733424 w 1243012"/>
                  <a:gd name="connsiteY40" fmla="*/ 257177 h 2824165"/>
                  <a:gd name="connsiteX41" fmla="*/ 892968 w 1243012"/>
                  <a:gd name="connsiteY41" fmla="*/ 185738 h 2824165"/>
                  <a:gd name="connsiteX42" fmla="*/ 1133474 w 1243012"/>
                  <a:gd name="connsiteY42" fmla="*/ 126208 h 2824165"/>
                  <a:gd name="connsiteX43" fmla="*/ 1243012 w 1243012"/>
                  <a:gd name="connsiteY43" fmla="*/ 121445 h 2824165"/>
                  <a:gd name="connsiteX44" fmla="*/ 1221580 w 1243012"/>
                  <a:gd name="connsiteY4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100013 w 1243012"/>
                  <a:gd name="connsiteY32" fmla="*/ 1385888 h 2824165"/>
                  <a:gd name="connsiteX33" fmla="*/ 116682 w 1243012"/>
                  <a:gd name="connsiteY33" fmla="*/ 1154907 h 2824165"/>
                  <a:gd name="connsiteX34" fmla="*/ 154782 w 1243012"/>
                  <a:gd name="connsiteY34" fmla="*/ 1085851 h 2824165"/>
                  <a:gd name="connsiteX35" fmla="*/ 247649 w 1243012"/>
                  <a:gd name="connsiteY35" fmla="*/ 900114 h 2824165"/>
                  <a:gd name="connsiteX36" fmla="*/ 302418 w 1243012"/>
                  <a:gd name="connsiteY36" fmla="*/ 809627 h 2824165"/>
                  <a:gd name="connsiteX37" fmla="*/ 345281 w 1243012"/>
                  <a:gd name="connsiteY37" fmla="*/ 733427 h 2824165"/>
                  <a:gd name="connsiteX38" fmla="*/ 419099 w 1243012"/>
                  <a:gd name="connsiteY38" fmla="*/ 602458 h 2824165"/>
                  <a:gd name="connsiteX39" fmla="*/ 516730 w 1243012"/>
                  <a:gd name="connsiteY39" fmla="*/ 431007 h 2824165"/>
                  <a:gd name="connsiteX40" fmla="*/ 628649 w 1243012"/>
                  <a:gd name="connsiteY40" fmla="*/ 330996 h 2824165"/>
                  <a:gd name="connsiteX41" fmla="*/ 733424 w 1243012"/>
                  <a:gd name="connsiteY41" fmla="*/ 257177 h 2824165"/>
                  <a:gd name="connsiteX42" fmla="*/ 892968 w 1243012"/>
                  <a:gd name="connsiteY42" fmla="*/ 185738 h 2824165"/>
                  <a:gd name="connsiteX43" fmla="*/ 1133474 w 1243012"/>
                  <a:gd name="connsiteY43" fmla="*/ 126208 h 2824165"/>
                  <a:gd name="connsiteX44" fmla="*/ 1243012 w 1243012"/>
                  <a:gd name="connsiteY44" fmla="*/ 121445 h 2824165"/>
                  <a:gd name="connsiteX45" fmla="*/ 1221580 w 1243012"/>
                  <a:gd name="connsiteY4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88107 w 1243012"/>
                  <a:gd name="connsiteY32" fmla="*/ 1552576 h 2824165"/>
                  <a:gd name="connsiteX33" fmla="*/ 100013 w 1243012"/>
                  <a:gd name="connsiteY33" fmla="*/ 1385888 h 2824165"/>
                  <a:gd name="connsiteX34" fmla="*/ 116682 w 1243012"/>
                  <a:gd name="connsiteY34" fmla="*/ 1154907 h 2824165"/>
                  <a:gd name="connsiteX35" fmla="*/ 154782 w 1243012"/>
                  <a:gd name="connsiteY35" fmla="*/ 1085851 h 2824165"/>
                  <a:gd name="connsiteX36" fmla="*/ 247649 w 1243012"/>
                  <a:gd name="connsiteY36" fmla="*/ 900114 h 2824165"/>
                  <a:gd name="connsiteX37" fmla="*/ 302418 w 1243012"/>
                  <a:gd name="connsiteY37" fmla="*/ 809627 h 2824165"/>
                  <a:gd name="connsiteX38" fmla="*/ 345281 w 1243012"/>
                  <a:gd name="connsiteY38" fmla="*/ 733427 h 2824165"/>
                  <a:gd name="connsiteX39" fmla="*/ 419099 w 1243012"/>
                  <a:gd name="connsiteY39" fmla="*/ 602458 h 2824165"/>
                  <a:gd name="connsiteX40" fmla="*/ 516730 w 1243012"/>
                  <a:gd name="connsiteY40" fmla="*/ 431007 h 2824165"/>
                  <a:gd name="connsiteX41" fmla="*/ 628649 w 1243012"/>
                  <a:gd name="connsiteY41" fmla="*/ 330996 h 2824165"/>
                  <a:gd name="connsiteX42" fmla="*/ 733424 w 1243012"/>
                  <a:gd name="connsiteY42" fmla="*/ 257177 h 2824165"/>
                  <a:gd name="connsiteX43" fmla="*/ 892968 w 1243012"/>
                  <a:gd name="connsiteY43" fmla="*/ 185738 h 2824165"/>
                  <a:gd name="connsiteX44" fmla="*/ 1133474 w 1243012"/>
                  <a:gd name="connsiteY44" fmla="*/ 126208 h 2824165"/>
                  <a:gd name="connsiteX45" fmla="*/ 1243012 w 1243012"/>
                  <a:gd name="connsiteY45" fmla="*/ 121445 h 2824165"/>
                  <a:gd name="connsiteX46" fmla="*/ 1221580 w 1243012"/>
                  <a:gd name="connsiteY4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76200 w 1243012"/>
                  <a:gd name="connsiteY32" fmla="*/ 1654970 h 2824165"/>
                  <a:gd name="connsiteX33" fmla="*/ 88107 w 1243012"/>
                  <a:gd name="connsiteY33" fmla="*/ 1552576 h 2824165"/>
                  <a:gd name="connsiteX34" fmla="*/ 100013 w 1243012"/>
                  <a:gd name="connsiteY34" fmla="*/ 1385888 h 2824165"/>
                  <a:gd name="connsiteX35" fmla="*/ 116682 w 1243012"/>
                  <a:gd name="connsiteY35" fmla="*/ 1154907 h 2824165"/>
                  <a:gd name="connsiteX36" fmla="*/ 154782 w 1243012"/>
                  <a:gd name="connsiteY36" fmla="*/ 1085851 h 2824165"/>
                  <a:gd name="connsiteX37" fmla="*/ 247649 w 1243012"/>
                  <a:gd name="connsiteY37" fmla="*/ 900114 h 2824165"/>
                  <a:gd name="connsiteX38" fmla="*/ 302418 w 1243012"/>
                  <a:gd name="connsiteY38" fmla="*/ 809627 h 2824165"/>
                  <a:gd name="connsiteX39" fmla="*/ 345281 w 1243012"/>
                  <a:gd name="connsiteY39" fmla="*/ 733427 h 2824165"/>
                  <a:gd name="connsiteX40" fmla="*/ 419099 w 1243012"/>
                  <a:gd name="connsiteY40" fmla="*/ 602458 h 2824165"/>
                  <a:gd name="connsiteX41" fmla="*/ 516730 w 1243012"/>
                  <a:gd name="connsiteY41" fmla="*/ 431007 h 2824165"/>
                  <a:gd name="connsiteX42" fmla="*/ 628649 w 1243012"/>
                  <a:gd name="connsiteY42" fmla="*/ 330996 h 2824165"/>
                  <a:gd name="connsiteX43" fmla="*/ 733424 w 1243012"/>
                  <a:gd name="connsiteY43" fmla="*/ 257177 h 2824165"/>
                  <a:gd name="connsiteX44" fmla="*/ 892968 w 1243012"/>
                  <a:gd name="connsiteY44" fmla="*/ 185738 h 2824165"/>
                  <a:gd name="connsiteX45" fmla="*/ 1133474 w 1243012"/>
                  <a:gd name="connsiteY45" fmla="*/ 126208 h 2824165"/>
                  <a:gd name="connsiteX46" fmla="*/ 1243012 w 1243012"/>
                  <a:gd name="connsiteY46" fmla="*/ 121445 h 2824165"/>
                  <a:gd name="connsiteX47" fmla="*/ 1221580 w 1243012"/>
                  <a:gd name="connsiteY4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8107 w 1243012"/>
                  <a:gd name="connsiteY34" fmla="*/ 1552576 h 2824165"/>
                  <a:gd name="connsiteX35" fmla="*/ 100013 w 1243012"/>
                  <a:gd name="connsiteY35" fmla="*/ 1385888 h 2824165"/>
                  <a:gd name="connsiteX36" fmla="*/ 116682 w 1243012"/>
                  <a:gd name="connsiteY36" fmla="*/ 1154907 h 2824165"/>
                  <a:gd name="connsiteX37" fmla="*/ 154782 w 1243012"/>
                  <a:gd name="connsiteY37" fmla="*/ 1085851 h 2824165"/>
                  <a:gd name="connsiteX38" fmla="*/ 247649 w 1243012"/>
                  <a:gd name="connsiteY38" fmla="*/ 900114 h 2824165"/>
                  <a:gd name="connsiteX39" fmla="*/ 302418 w 1243012"/>
                  <a:gd name="connsiteY39" fmla="*/ 809627 h 2824165"/>
                  <a:gd name="connsiteX40" fmla="*/ 345281 w 1243012"/>
                  <a:gd name="connsiteY40" fmla="*/ 733427 h 2824165"/>
                  <a:gd name="connsiteX41" fmla="*/ 419099 w 1243012"/>
                  <a:gd name="connsiteY41" fmla="*/ 602458 h 2824165"/>
                  <a:gd name="connsiteX42" fmla="*/ 516730 w 1243012"/>
                  <a:gd name="connsiteY42" fmla="*/ 431007 h 2824165"/>
                  <a:gd name="connsiteX43" fmla="*/ 628649 w 1243012"/>
                  <a:gd name="connsiteY43" fmla="*/ 330996 h 2824165"/>
                  <a:gd name="connsiteX44" fmla="*/ 733424 w 1243012"/>
                  <a:gd name="connsiteY44" fmla="*/ 257177 h 2824165"/>
                  <a:gd name="connsiteX45" fmla="*/ 892968 w 1243012"/>
                  <a:gd name="connsiteY45" fmla="*/ 185738 h 2824165"/>
                  <a:gd name="connsiteX46" fmla="*/ 1133474 w 1243012"/>
                  <a:gd name="connsiteY46" fmla="*/ 126208 h 2824165"/>
                  <a:gd name="connsiteX47" fmla="*/ 1243012 w 1243012"/>
                  <a:gd name="connsiteY47" fmla="*/ 121445 h 2824165"/>
                  <a:gd name="connsiteX48" fmla="*/ 1221580 w 1243012"/>
                  <a:gd name="connsiteY4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16682 w 1243012"/>
                  <a:gd name="connsiteY37" fmla="*/ 1154907 h 2824165"/>
                  <a:gd name="connsiteX38" fmla="*/ 154782 w 1243012"/>
                  <a:gd name="connsiteY38" fmla="*/ 1085851 h 2824165"/>
                  <a:gd name="connsiteX39" fmla="*/ 247649 w 1243012"/>
                  <a:gd name="connsiteY39" fmla="*/ 900114 h 2824165"/>
                  <a:gd name="connsiteX40" fmla="*/ 302418 w 1243012"/>
                  <a:gd name="connsiteY40" fmla="*/ 809627 h 2824165"/>
                  <a:gd name="connsiteX41" fmla="*/ 345281 w 1243012"/>
                  <a:gd name="connsiteY41" fmla="*/ 733427 h 2824165"/>
                  <a:gd name="connsiteX42" fmla="*/ 419099 w 1243012"/>
                  <a:gd name="connsiteY42" fmla="*/ 602458 h 2824165"/>
                  <a:gd name="connsiteX43" fmla="*/ 516730 w 1243012"/>
                  <a:gd name="connsiteY43" fmla="*/ 431007 h 2824165"/>
                  <a:gd name="connsiteX44" fmla="*/ 628649 w 1243012"/>
                  <a:gd name="connsiteY44" fmla="*/ 330996 h 2824165"/>
                  <a:gd name="connsiteX45" fmla="*/ 733424 w 1243012"/>
                  <a:gd name="connsiteY45" fmla="*/ 257177 h 2824165"/>
                  <a:gd name="connsiteX46" fmla="*/ 892968 w 1243012"/>
                  <a:gd name="connsiteY46" fmla="*/ 185738 h 2824165"/>
                  <a:gd name="connsiteX47" fmla="*/ 1133474 w 1243012"/>
                  <a:gd name="connsiteY47" fmla="*/ 126208 h 2824165"/>
                  <a:gd name="connsiteX48" fmla="*/ 1243012 w 1243012"/>
                  <a:gd name="connsiteY48" fmla="*/ 121445 h 2824165"/>
                  <a:gd name="connsiteX49" fmla="*/ 1221580 w 1243012"/>
                  <a:gd name="connsiteY4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247649 w 1243012"/>
                  <a:gd name="connsiteY40" fmla="*/ 900114 h 2824165"/>
                  <a:gd name="connsiteX41" fmla="*/ 302418 w 1243012"/>
                  <a:gd name="connsiteY41" fmla="*/ 809627 h 2824165"/>
                  <a:gd name="connsiteX42" fmla="*/ 345281 w 1243012"/>
                  <a:gd name="connsiteY42" fmla="*/ 733427 h 2824165"/>
                  <a:gd name="connsiteX43" fmla="*/ 419099 w 1243012"/>
                  <a:gd name="connsiteY43" fmla="*/ 602458 h 2824165"/>
                  <a:gd name="connsiteX44" fmla="*/ 516730 w 1243012"/>
                  <a:gd name="connsiteY44" fmla="*/ 431007 h 2824165"/>
                  <a:gd name="connsiteX45" fmla="*/ 628649 w 1243012"/>
                  <a:gd name="connsiteY45" fmla="*/ 330996 h 2824165"/>
                  <a:gd name="connsiteX46" fmla="*/ 733424 w 1243012"/>
                  <a:gd name="connsiteY46" fmla="*/ 257177 h 2824165"/>
                  <a:gd name="connsiteX47" fmla="*/ 892968 w 1243012"/>
                  <a:gd name="connsiteY47" fmla="*/ 185738 h 2824165"/>
                  <a:gd name="connsiteX48" fmla="*/ 1133474 w 1243012"/>
                  <a:gd name="connsiteY48" fmla="*/ 126208 h 2824165"/>
                  <a:gd name="connsiteX49" fmla="*/ 1243012 w 1243012"/>
                  <a:gd name="connsiteY49" fmla="*/ 121445 h 2824165"/>
                  <a:gd name="connsiteX50" fmla="*/ 1221580 w 1243012"/>
                  <a:gd name="connsiteY5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197644 w 1243012"/>
                  <a:gd name="connsiteY40" fmla="*/ 992982 h 2824165"/>
                  <a:gd name="connsiteX41" fmla="*/ 247649 w 1243012"/>
                  <a:gd name="connsiteY41" fmla="*/ 900114 h 2824165"/>
                  <a:gd name="connsiteX42" fmla="*/ 302418 w 1243012"/>
                  <a:gd name="connsiteY42" fmla="*/ 809627 h 2824165"/>
                  <a:gd name="connsiteX43" fmla="*/ 345281 w 1243012"/>
                  <a:gd name="connsiteY43" fmla="*/ 733427 h 2824165"/>
                  <a:gd name="connsiteX44" fmla="*/ 419099 w 1243012"/>
                  <a:gd name="connsiteY44" fmla="*/ 602458 h 2824165"/>
                  <a:gd name="connsiteX45" fmla="*/ 516730 w 1243012"/>
                  <a:gd name="connsiteY45" fmla="*/ 431007 h 2824165"/>
                  <a:gd name="connsiteX46" fmla="*/ 628649 w 1243012"/>
                  <a:gd name="connsiteY46" fmla="*/ 330996 h 2824165"/>
                  <a:gd name="connsiteX47" fmla="*/ 733424 w 1243012"/>
                  <a:gd name="connsiteY47" fmla="*/ 257177 h 2824165"/>
                  <a:gd name="connsiteX48" fmla="*/ 892968 w 1243012"/>
                  <a:gd name="connsiteY48" fmla="*/ 185738 h 2824165"/>
                  <a:gd name="connsiteX49" fmla="*/ 1133474 w 1243012"/>
                  <a:gd name="connsiteY49" fmla="*/ 126208 h 2824165"/>
                  <a:gd name="connsiteX50" fmla="*/ 1243012 w 1243012"/>
                  <a:gd name="connsiteY50" fmla="*/ 121445 h 2824165"/>
                  <a:gd name="connsiteX51" fmla="*/ 1221580 w 1243012"/>
                  <a:gd name="connsiteY5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80963 w 1243012"/>
                  <a:gd name="connsiteY15" fmla="*/ 888207 h 2824165"/>
                  <a:gd name="connsiteX16" fmla="*/ 30957 w 1243012"/>
                  <a:gd name="connsiteY16" fmla="*/ 1004889 h 2824165"/>
                  <a:gd name="connsiteX17" fmla="*/ 11907 w 1243012"/>
                  <a:gd name="connsiteY17" fmla="*/ 1185863 h 2824165"/>
                  <a:gd name="connsiteX18" fmla="*/ 16669 w 1243012"/>
                  <a:gd name="connsiteY18" fmla="*/ 1328738 h 2824165"/>
                  <a:gd name="connsiteX19" fmla="*/ 16669 w 1243012"/>
                  <a:gd name="connsiteY19" fmla="*/ 1443038 h 2824165"/>
                  <a:gd name="connsiteX20" fmla="*/ 26194 w 1243012"/>
                  <a:gd name="connsiteY20" fmla="*/ 1619251 h 2824165"/>
                  <a:gd name="connsiteX21" fmla="*/ 23813 w 1243012"/>
                  <a:gd name="connsiteY21" fmla="*/ 1702595 h 2824165"/>
                  <a:gd name="connsiteX22" fmla="*/ 21432 w 1243012"/>
                  <a:gd name="connsiteY22" fmla="*/ 1802607 h 2824165"/>
                  <a:gd name="connsiteX23" fmla="*/ 11907 w 1243012"/>
                  <a:gd name="connsiteY23" fmla="*/ 1874045 h 2824165"/>
                  <a:gd name="connsiteX24" fmla="*/ 11907 w 1243012"/>
                  <a:gd name="connsiteY24" fmla="*/ 2045495 h 2824165"/>
                  <a:gd name="connsiteX25" fmla="*/ 9525 w 1243012"/>
                  <a:gd name="connsiteY25" fmla="*/ 2162176 h 2824165"/>
                  <a:gd name="connsiteX26" fmla="*/ 4763 w 1243012"/>
                  <a:gd name="connsiteY26" fmla="*/ 2233613 h 2824165"/>
                  <a:gd name="connsiteX27" fmla="*/ 0 w 1243012"/>
                  <a:gd name="connsiteY27" fmla="*/ 2824165 h 2824165"/>
                  <a:gd name="connsiteX28" fmla="*/ 21432 w 1243012"/>
                  <a:gd name="connsiteY28" fmla="*/ 2557463 h 2824165"/>
                  <a:gd name="connsiteX29" fmla="*/ 26194 w 1243012"/>
                  <a:gd name="connsiteY29" fmla="*/ 2466976 h 2824165"/>
                  <a:gd name="connsiteX30" fmla="*/ 38100 w 1243012"/>
                  <a:gd name="connsiteY30" fmla="*/ 2255045 h 2824165"/>
                  <a:gd name="connsiteX31" fmla="*/ 47625 w 1243012"/>
                  <a:gd name="connsiteY31" fmla="*/ 2128838 h 2824165"/>
                  <a:gd name="connsiteX32" fmla="*/ 50007 w 1243012"/>
                  <a:gd name="connsiteY32" fmla="*/ 2031207 h 2824165"/>
                  <a:gd name="connsiteX33" fmla="*/ 64294 w 1243012"/>
                  <a:gd name="connsiteY33" fmla="*/ 1835945 h 2824165"/>
                  <a:gd name="connsiteX34" fmla="*/ 76200 w 1243012"/>
                  <a:gd name="connsiteY34" fmla="*/ 1654970 h 2824165"/>
                  <a:gd name="connsiteX35" fmla="*/ 83344 w 1243012"/>
                  <a:gd name="connsiteY35" fmla="*/ 1602582 h 2824165"/>
                  <a:gd name="connsiteX36" fmla="*/ 88107 w 1243012"/>
                  <a:gd name="connsiteY36" fmla="*/ 1552576 h 2824165"/>
                  <a:gd name="connsiteX37" fmla="*/ 100013 w 1243012"/>
                  <a:gd name="connsiteY37" fmla="*/ 1385888 h 2824165"/>
                  <a:gd name="connsiteX38" fmla="*/ 104775 w 1243012"/>
                  <a:gd name="connsiteY38" fmla="*/ 1271588 h 2824165"/>
                  <a:gd name="connsiteX39" fmla="*/ 116682 w 1243012"/>
                  <a:gd name="connsiteY39" fmla="*/ 1154907 h 2824165"/>
                  <a:gd name="connsiteX40" fmla="*/ 154782 w 1243012"/>
                  <a:gd name="connsiteY40" fmla="*/ 1085851 h 2824165"/>
                  <a:gd name="connsiteX41" fmla="*/ 197644 w 1243012"/>
                  <a:gd name="connsiteY41" fmla="*/ 992982 h 2824165"/>
                  <a:gd name="connsiteX42" fmla="*/ 247649 w 1243012"/>
                  <a:gd name="connsiteY42" fmla="*/ 900114 h 2824165"/>
                  <a:gd name="connsiteX43" fmla="*/ 302418 w 1243012"/>
                  <a:gd name="connsiteY43" fmla="*/ 809627 h 2824165"/>
                  <a:gd name="connsiteX44" fmla="*/ 345281 w 1243012"/>
                  <a:gd name="connsiteY44" fmla="*/ 733427 h 2824165"/>
                  <a:gd name="connsiteX45" fmla="*/ 419099 w 1243012"/>
                  <a:gd name="connsiteY45" fmla="*/ 602458 h 2824165"/>
                  <a:gd name="connsiteX46" fmla="*/ 516730 w 1243012"/>
                  <a:gd name="connsiteY46" fmla="*/ 431007 h 2824165"/>
                  <a:gd name="connsiteX47" fmla="*/ 628649 w 1243012"/>
                  <a:gd name="connsiteY47" fmla="*/ 330996 h 2824165"/>
                  <a:gd name="connsiteX48" fmla="*/ 733424 w 1243012"/>
                  <a:gd name="connsiteY48" fmla="*/ 257177 h 2824165"/>
                  <a:gd name="connsiteX49" fmla="*/ 892968 w 1243012"/>
                  <a:gd name="connsiteY49" fmla="*/ 185738 h 2824165"/>
                  <a:gd name="connsiteX50" fmla="*/ 1133474 w 1243012"/>
                  <a:gd name="connsiteY50" fmla="*/ 126208 h 2824165"/>
                  <a:gd name="connsiteX51" fmla="*/ 1243012 w 1243012"/>
                  <a:gd name="connsiteY51" fmla="*/ 121445 h 2824165"/>
                  <a:gd name="connsiteX52" fmla="*/ 1221580 w 1243012"/>
                  <a:gd name="connsiteY5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266700 w 1243012"/>
                  <a:gd name="connsiteY13" fmla="*/ 631032 h 2824165"/>
                  <a:gd name="connsiteX14" fmla="*/ 173831 w 1243012"/>
                  <a:gd name="connsiteY14" fmla="*/ 678658 h 2824165"/>
                  <a:gd name="connsiteX15" fmla="*/ 126205 w 1243012"/>
                  <a:gd name="connsiteY15" fmla="*/ 759620 h 2824165"/>
                  <a:gd name="connsiteX16" fmla="*/ 80963 w 1243012"/>
                  <a:gd name="connsiteY16" fmla="*/ 888207 h 2824165"/>
                  <a:gd name="connsiteX17" fmla="*/ 30957 w 1243012"/>
                  <a:gd name="connsiteY17" fmla="*/ 1004889 h 2824165"/>
                  <a:gd name="connsiteX18" fmla="*/ 11907 w 1243012"/>
                  <a:gd name="connsiteY18" fmla="*/ 1185863 h 2824165"/>
                  <a:gd name="connsiteX19" fmla="*/ 16669 w 1243012"/>
                  <a:gd name="connsiteY19" fmla="*/ 1328738 h 2824165"/>
                  <a:gd name="connsiteX20" fmla="*/ 16669 w 1243012"/>
                  <a:gd name="connsiteY20" fmla="*/ 1443038 h 2824165"/>
                  <a:gd name="connsiteX21" fmla="*/ 26194 w 1243012"/>
                  <a:gd name="connsiteY21" fmla="*/ 1619251 h 2824165"/>
                  <a:gd name="connsiteX22" fmla="*/ 23813 w 1243012"/>
                  <a:gd name="connsiteY22" fmla="*/ 1702595 h 2824165"/>
                  <a:gd name="connsiteX23" fmla="*/ 21432 w 1243012"/>
                  <a:gd name="connsiteY23" fmla="*/ 1802607 h 2824165"/>
                  <a:gd name="connsiteX24" fmla="*/ 11907 w 1243012"/>
                  <a:gd name="connsiteY24" fmla="*/ 1874045 h 2824165"/>
                  <a:gd name="connsiteX25" fmla="*/ 11907 w 1243012"/>
                  <a:gd name="connsiteY25" fmla="*/ 2045495 h 2824165"/>
                  <a:gd name="connsiteX26" fmla="*/ 9525 w 1243012"/>
                  <a:gd name="connsiteY26" fmla="*/ 2162176 h 2824165"/>
                  <a:gd name="connsiteX27" fmla="*/ 4763 w 1243012"/>
                  <a:gd name="connsiteY27" fmla="*/ 2233613 h 2824165"/>
                  <a:gd name="connsiteX28" fmla="*/ 0 w 1243012"/>
                  <a:gd name="connsiteY28" fmla="*/ 2824165 h 2824165"/>
                  <a:gd name="connsiteX29" fmla="*/ 21432 w 1243012"/>
                  <a:gd name="connsiteY29" fmla="*/ 2557463 h 2824165"/>
                  <a:gd name="connsiteX30" fmla="*/ 26194 w 1243012"/>
                  <a:gd name="connsiteY30" fmla="*/ 2466976 h 2824165"/>
                  <a:gd name="connsiteX31" fmla="*/ 38100 w 1243012"/>
                  <a:gd name="connsiteY31" fmla="*/ 2255045 h 2824165"/>
                  <a:gd name="connsiteX32" fmla="*/ 47625 w 1243012"/>
                  <a:gd name="connsiteY32" fmla="*/ 2128838 h 2824165"/>
                  <a:gd name="connsiteX33" fmla="*/ 50007 w 1243012"/>
                  <a:gd name="connsiteY33" fmla="*/ 2031207 h 2824165"/>
                  <a:gd name="connsiteX34" fmla="*/ 64294 w 1243012"/>
                  <a:gd name="connsiteY34" fmla="*/ 1835945 h 2824165"/>
                  <a:gd name="connsiteX35" fmla="*/ 76200 w 1243012"/>
                  <a:gd name="connsiteY35" fmla="*/ 1654970 h 2824165"/>
                  <a:gd name="connsiteX36" fmla="*/ 83344 w 1243012"/>
                  <a:gd name="connsiteY36" fmla="*/ 1602582 h 2824165"/>
                  <a:gd name="connsiteX37" fmla="*/ 88107 w 1243012"/>
                  <a:gd name="connsiteY37" fmla="*/ 1552576 h 2824165"/>
                  <a:gd name="connsiteX38" fmla="*/ 100013 w 1243012"/>
                  <a:gd name="connsiteY38" fmla="*/ 1385888 h 2824165"/>
                  <a:gd name="connsiteX39" fmla="*/ 104775 w 1243012"/>
                  <a:gd name="connsiteY39" fmla="*/ 1271588 h 2824165"/>
                  <a:gd name="connsiteX40" fmla="*/ 116682 w 1243012"/>
                  <a:gd name="connsiteY40" fmla="*/ 1154907 h 2824165"/>
                  <a:gd name="connsiteX41" fmla="*/ 154782 w 1243012"/>
                  <a:gd name="connsiteY41" fmla="*/ 1085851 h 2824165"/>
                  <a:gd name="connsiteX42" fmla="*/ 197644 w 1243012"/>
                  <a:gd name="connsiteY42" fmla="*/ 992982 h 2824165"/>
                  <a:gd name="connsiteX43" fmla="*/ 247649 w 1243012"/>
                  <a:gd name="connsiteY43" fmla="*/ 900114 h 2824165"/>
                  <a:gd name="connsiteX44" fmla="*/ 302418 w 1243012"/>
                  <a:gd name="connsiteY44" fmla="*/ 809627 h 2824165"/>
                  <a:gd name="connsiteX45" fmla="*/ 345281 w 1243012"/>
                  <a:gd name="connsiteY45" fmla="*/ 733427 h 2824165"/>
                  <a:gd name="connsiteX46" fmla="*/ 419099 w 1243012"/>
                  <a:gd name="connsiteY46" fmla="*/ 602458 h 2824165"/>
                  <a:gd name="connsiteX47" fmla="*/ 516730 w 1243012"/>
                  <a:gd name="connsiteY47" fmla="*/ 431007 h 2824165"/>
                  <a:gd name="connsiteX48" fmla="*/ 628649 w 1243012"/>
                  <a:gd name="connsiteY48" fmla="*/ 330996 h 2824165"/>
                  <a:gd name="connsiteX49" fmla="*/ 733424 w 1243012"/>
                  <a:gd name="connsiteY49" fmla="*/ 257177 h 2824165"/>
                  <a:gd name="connsiteX50" fmla="*/ 892968 w 1243012"/>
                  <a:gd name="connsiteY50" fmla="*/ 185738 h 2824165"/>
                  <a:gd name="connsiteX51" fmla="*/ 1133474 w 1243012"/>
                  <a:gd name="connsiteY51" fmla="*/ 126208 h 2824165"/>
                  <a:gd name="connsiteX52" fmla="*/ 1243012 w 1243012"/>
                  <a:gd name="connsiteY52" fmla="*/ 121445 h 2824165"/>
                  <a:gd name="connsiteX53" fmla="*/ 1221580 w 1243012"/>
                  <a:gd name="connsiteY53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667 w 1243679"/>
                  <a:gd name="connsiteY29" fmla="*/ 2824165 h 2824165"/>
                  <a:gd name="connsiteX30" fmla="*/ 22099 w 1243679"/>
                  <a:gd name="connsiteY30" fmla="*/ 2557463 h 2824165"/>
                  <a:gd name="connsiteX31" fmla="*/ 26861 w 1243679"/>
                  <a:gd name="connsiteY31" fmla="*/ 2466976 h 2824165"/>
                  <a:gd name="connsiteX32" fmla="*/ 38767 w 1243679"/>
                  <a:gd name="connsiteY32" fmla="*/ 2255045 h 2824165"/>
                  <a:gd name="connsiteX33" fmla="*/ 48292 w 1243679"/>
                  <a:gd name="connsiteY33" fmla="*/ 2128838 h 2824165"/>
                  <a:gd name="connsiteX34" fmla="*/ 50674 w 1243679"/>
                  <a:gd name="connsiteY34" fmla="*/ 2031207 h 2824165"/>
                  <a:gd name="connsiteX35" fmla="*/ 64961 w 1243679"/>
                  <a:gd name="connsiteY35" fmla="*/ 1835945 h 2824165"/>
                  <a:gd name="connsiteX36" fmla="*/ 76867 w 1243679"/>
                  <a:gd name="connsiteY36" fmla="*/ 1654970 h 2824165"/>
                  <a:gd name="connsiteX37" fmla="*/ 84011 w 1243679"/>
                  <a:gd name="connsiteY37" fmla="*/ 1602582 h 2824165"/>
                  <a:gd name="connsiteX38" fmla="*/ 88774 w 1243679"/>
                  <a:gd name="connsiteY38" fmla="*/ 1552576 h 2824165"/>
                  <a:gd name="connsiteX39" fmla="*/ 100680 w 1243679"/>
                  <a:gd name="connsiteY39" fmla="*/ 1385888 h 2824165"/>
                  <a:gd name="connsiteX40" fmla="*/ 105442 w 1243679"/>
                  <a:gd name="connsiteY40" fmla="*/ 1271588 h 2824165"/>
                  <a:gd name="connsiteX41" fmla="*/ 117349 w 1243679"/>
                  <a:gd name="connsiteY41" fmla="*/ 1154907 h 2824165"/>
                  <a:gd name="connsiteX42" fmla="*/ 155449 w 1243679"/>
                  <a:gd name="connsiteY42" fmla="*/ 1085851 h 2824165"/>
                  <a:gd name="connsiteX43" fmla="*/ 198311 w 1243679"/>
                  <a:gd name="connsiteY43" fmla="*/ 992982 h 2824165"/>
                  <a:gd name="connsiteX44" fmla="*/ 248316 w 1243679"/>
                  <a:gd name="connsiteY44" fmla="*/ 900114 h 2824165"/>
                  <a:gd name="connsiteX45" fmla="*/ 303085 w 1243679"/>
                  <a:gd name="connsiteY45" fmla="*/ 809627 h 2824165"/>
                  <a:gd name="connsiteX46" fmla="*/ 345948 w 1243679"/>
                  <a:gd name="connsiteY46" fmla="*/ 733427 h 2824165"/>
                  <a:gd name="connsiteX47" fmla="*/ 419766 w 1243679"/>
                  <a:gd name="connsiteY47" fmla="*/ 602458 h 2824165"/>
                  <a:gd name="connsiteX48" fmla="*/ 517397 w 1243679"/>
                  <a:gd name="connsiteY48" fmla="*/ 431007 h 2824165"/>
                  <a:gd name="connsiteX49" fmla="*/ 629316 w 1243679"/>
                  <a:gd name="connsiteY49" fmla="*/ 330996 h 2824165"/>
                  <a:gd name="connsiteX50" fmla="*/ 734091 w 1243679"/>
                  <a:gd name="connsiteY50" fmla="*/ 257177 h 2824165"/>
                  <a:gd name="connsiteX51" fmla="*/ 893635 w 1243679"/>
                  <a:gd name="connsiteY51" fmla="*/ 185738 h 2824165"/>
                  <a:gd name="connsiteX52" fmla="*/ 1134141 w 1243679"/>
                  <a:gd name="connsiteY52" fmla="*/ 126208 h 2824165"/>
                  <a:gd name="connsiteX53" fmla="*/ 1243679 w 1243679"/>
                  <a:gd name="connsiteY53" fmla="*/ 121445 h 2824165"/>
                  <a:gd name="connsiteX54" fmla="*/ 1222247 w 1243679"/>
                  <a:gd name="connsiteY54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5431 w 1243679"/>
                  <a:gd name="connsiteY29" fmla="*/ 2486026 h 2824165"/>
                  <a:gd name="connsiteX30" fmla="*/ 667 w 1243679"/>
                  <a:gd name="connsiteY30" fmla="*/ 2824165 h 2824165"/>
                  <a:gd name="connsiteX31" fmla="*/ 22099 w 1243679"/>
                  <a:gd name="connsiteY31" fmla="*/ 2557463 h 2824165"/>
                  <a:gd name="connsiteX32" fmla="*/ 26861 w 1243679"/>
                  <a:gd name="connsiteY32" fmla="*/ 2466976 h 2824165"/>
                  <a:gd name="connsiteX33" fmla="*/ 38767 w 1243679"/>
                  <a:gd name="connsiteY33" fmla="*/ 2255045 h 2824165"/>
                  <a:gd name="connsiteX34" fmla="*/ 48292 w 1243679"/>
                  <a:gd name="connsiteY34" fmla="*/ 2128838 h 2824165"/>
                  <a:gd name="connsiteX35" fmla="*/ 50674 w 1243679"/>
                  <a:gd name="connsiteY35" fmla="*/ 2031207 h 2824165"/>
                  <a:gd name="connsiteX36" fmla="*/ 64961 w 1243679"/>
                  <a:gd name="connsiteY36" fmla="*/ 1835945 h 2824165"/>
                  <a:gd name="connsiteX37" fmla="*/ 76867 w 1243679"/>
                  <a:gd name="connsiteY37" fmla="*/ 1654970 h 2824165"/>
                  <a:gd name="connsiteX38" fmla="*/ 84011 w 1243679"/>
                  <a:gd name="connsiteY38" fmla="*/ 1602582 h 2824165"/>
                  <a:gd name="connsiteX39" fmla="*/ 88774 w 1243679"/>
                  <a:gd name="connsiteY39" fmla="*/ 1552576 h 2824165"/>
                  <a:gd name="connsiteX40" fmla="*/ 100680 w 1243679"/>
                  <a:gd name="connsiteY40" fmla="*/ 1385888 h 2824165"/>
                  <a:gd name="connsiteX41" fmla="*/ 105442 w 1243679"/>
                  <a:gd name="connsiteY41" fmla="*/ 1271588 h 2824165"/>
                  <a:gd name="connsiteX42" fmla="*/ 117349 w 1243679"/>
                  <a:gd name="connsiteY42" fmla="*/ 1154907 h 2824165"/>
                  <a:gd name="connsiteX43" fmla="*/ 155449 w 1243679"/>
                  <a:gd name="connsiteY43" fmla="*/ 1085851 h 2824165"/>
                  <a:gd name="connsiteX44" fmla="*/ 198311 w 1243679"/>
                  <a:gd name="connsiteY44" fmla="*/ 992982 h 2824165"/>
                  <a:gd name="connsiteX45" fmla="*/ 248316 w 1243679"/>
                  <a:gd name="connsiteY45" fmla="*/ 900114 h 2824165"/>
                  <a:gd name="connsiteX46" fmla="*/ 303085 w 1243679"/>
                  <a:gd name="connsiteY46" fmla="*/ 809627 h 2824165"/>
                  <a:gd name="connsiteX47" fmla="*/ 345948 w 1243679"/>
                  <a:gd name="connsiteY47" fmla="*/ 733427 h 2824165"/>
                  <a:gd name="connsiteX48" fmla="*/ 419766 w 1243679"/>
                  <a:gd name="connsiteY48" fmla="*/ 602458 h 2824165"/>
                  <a:gd name="connsiteX49" fmla="*/ 517397 w 1243679"/>
                  <a:gd name="connsiteY49" fmla="*/ 431007 h 2824165"/>
                  <a:gd name="connsiteX50" fmla="*/ 629316 w 1243679"/>
                  <a:gd name="connsiteY50" fmla="*/ 330996 h 2824165"/>
                  <a:gd name="connsiteX51" fmla="*/ 734091 w 1243679"/>
                  <a:gd name="connsiteY51" fmla="*/ 257177 h 2824165"/>
                  <a:gd name="connsiteX52" fmla="*/ 893635 w 1243679"/>
                  <a:gd name="connsiteY52" fmla="*/ 185738 h 2824165"/>
                  <a:gd name="connsiteX53" fmla="*/ 1134141 w 1243679"/>
                  <a:gd name="connsiteY53" fmla="*/ 126208 h 2824165"/>
                  <a:gd name="connsiteX54" fmla="*/ 1243679 w 1243679"/>
                  <a:gd name="connsiteY54" fmla="*/ 121445 h 2824165"/>
                  <a:gd name="connsiteX55" fmla="*/ 1222247 w 1243679"/>
                  <a:gd name="connsiteY55" fmla="*/ 0 h 2824165"/>
                  <a:gd name="connsiteX0" fmla="*/ 1222659 w 1244091"/>
                  <a:gd name="connsiteY0" fmla="*/ 0 h 2824939"/>
                  <a:gd name="connsiteX1" fmla="*/ 1155985 w 1244091"/>
                  <a:gd name="connsiteY1" fmla="*/ 19052 h 2824939"/>
                  <a:gd name="connsiteX2" fmla="*/ 1044066 w 1244091"/>
                  <a:gd name="connsiteY2" fmla="*/ 40483 h 2824939"/>
                  <a:gd name="connsiteX3" fmla="*/ 922622 w 1244091"/>
                  <a:gd name="connsiteY3" fmla="*/ 59533 h 2824939"/>
                  <a:gd name="connsiteX4" fmla="*/ 782128 w 1244091"/>
                  <a:gd name="connsiteY4" fmla="*/ 88108 h 2824939"/>
                  <a:gd name="connsiteX5" fmla="*/ 722597 w 1244091"/>
                  <a:gd name="connsiteY5" fmla="*/ 97633 h 2824939"/>
                  <a:gd name="connsiteX6" fmla="*/ 629728 w 1244091"/>
                  <a:gd name="connsiteY6" fmla="*/ 123826 h 2824939"/>
                  <a:gd name="connsiteX7" fmla="*/ 584485 w 1244091"/>
                  <a:gd name="connsiteY7" fmla="*/ 166689 h 2824939"/>
                  <a:gd name="connsiteX8" fmla="*/ 491616 w 1244091"/>
                  <a:gd name="connsiteY8" fmla="*/ 264321 h 2824939"/>
                  <a:gd name="connsiteX9" fmla="*/ 408272 w 1244091"/>
                  <a:gd name="connsiteY9" fmla="*/ 347663 h 2824939"/>
                  <a:gd name="connsiteX10" fmla="*/ 372553 w 1244091"/>
                  <a:gd name="connsiteY10" fmla="*/ 459583 h 2824939"/>
                  <a:gd name="connsiteX11" fmla="*/ 348741 w 1244091"/>
                  <a:gd name="connsiteY11" fmla="*/ 528639 h 2824939"/>
                  <a:gd name="connsiteX12" fmla="*/ 327310 w 1244091"/>
                  <a:gd name="connsiteY12" fmla="*/ 595314 h 2824939"/>
                  <a:gd name="connsiteX13" fmla="*/ 267779 w 1244091"/>
                  <a:gd name="connsiteY13" fmla="*/ 631032 h 2824939"/>
                  <a:gd name="connsiteX14" fmla="*/ 174910 w 1244091"/>
                  <a:gd name="connsiteY14" fmla="*/ 678658 h 2824939"/>
                  <a:gd name="connsiteX15" fmla="*/ 127284 w 1244091"/>
                  <a:gd name="connsiteY15" fmla="*/ 759620 h 2824939"/>
                  <a:gd name="connsiteX16" fmla="*/ 82042 w 1244091"/>
                  <a:gd name="connsiteY16" fmla="*/ 888207 h 2824939"/>
                  <a:gd name="connsiteX17" fmla="*/ 32036 w 1244091"/>
                  <a:gd name="connsiteY17" fmla="*/ 1004889 h 2824939"/>
                  <a:gd name="connsiteX18" fmla="*/ 12986 w 1244091"/>
                  <a:gd name="connsiteY18" fmla="*/ 1185863 h 2824939"/>
                  <a:gd name="connsiteX19" fmla="*/ 17748 w 1244091"/>
                  <a:gd name="connsiteY19" fmla="*/ 1328738 h 2824939"/>
                  <a:gd name="connsiteX20" fmla="*/ 17748 w 1244091"/>
                  <a:gd name="connsiteY20" fmla="*/ 1443038 h 2824939"/>
                  <a:gd name="connsiteX21" fmla="*/ 27273 w 1244091"/>
                  <a:gd name="connsiteY21" fmla="*/ 1619251 h 2824939"/>
                  <a:gd name="connsiteX22" fmla="*/ 24892 w 1244091"/>
                  <a:gd name="connsiteY22" fmla="*/ 1702595 h 2824939"/>
                  <a:gd name="connsiteX23" fmla="*/ 22511 w 1244091"/>
                  <a:gd name="connsiteY23" fmla="*/ 1802607 h 2824939"/>
                  <a:gd name="connsiteX24" fmla="*/ 12986 w 1244091"/>
                  <a:gd name="connsiteY24" fmla="*/ 1874045 h 2824939"/>
                  <a:gd name="connsiteX25" fmla="*/ 12986 w 1244091"/>
                  <a:gd name="connsiteY25" fmla="*/ 2045495 h 2824939"/>
                  <a:gd name="connsiteX26" fmla="*/ 10604 w 1244091"/>
                  <a:gd name="connsiteY26" fmla="*/ 2162176 h 2824939"/>
                  <a:gd name="connsiteX27" fmla="*/ 5842 w 1244091"/>
                  <a:gd name="connsiteY27" fmla="*/ 2233613 h 2824939"/>
                  <a:gd name="connsiteX28" fmla="*/ 5842 w 1244091"/>
                  <a:gd name="connsiteY28" fmla="*/ 2326482 h 2824939"/>
                  <a:gd name="connsiteX29" fmla="*/ 5843 w 1244091"/>
                  <a:gd name="connsiteY29" fmla="*/ 2486026 h 2824939"/>
                  <a:gd name="connsiteX30" fmla="*/ 3462 w 1244091"/>
                  <a:gd name="connsiteY30" fmla="*/ 2633663 h 2824939"/>
                  <a:gd name="connsiteX31" fmla="*/ 1079 w 1244091"/>
                  <a:gd name="connsiteY31" fmla="*/ 2824165 h 2824939"/>
                  <a:gd name="connsiteX32" fmla="*/ 22511 w 1244091"/>
                  <a:gd name="connsiteY32" fmla="*/ 2557463 h 2824939"/>
                  <a:gd name="connsiteX33" fmla="*/ 27273 w 1244091"/>
                  <a:gd name="connsiteY33" fmla="*/ 2466976 h 2824939"/>
                  <a:gd name="connsiteX34" fmla="*/ 39179 w 1244091"/>
                  <a:gd name="connsiteY34" fmla="*/ 2255045 h 2824939"/>
                  <a:gd name="connsiteX35" fmla="*/ 48704 w 1244091"/>
                  <a:gd name="connsiteY35" fmla="*/ 2128838 h 2824939"/>
                  <a:gd name="connsiteX36" fmla="*/ 51086 w 1244091"/>
                  <a:gd name="connsiteY36" fmla="*/ 2031207 h 2824939"/>
                  <a:gd name="connsiteX37" fmla="*/ 65373 w 1244091"/>
                  <a:gd name="connsiteY37" fmla="*/ 1835945 h 2824939"/>
                  <a:gd name="connsiteX38" fmla="*/ 77279 w 1244091"/>
                  <a:gd name="connsiteY38" fmla="*/ 1654970 h 2824939"/>
                  <a:gd name="connsiteX39" fmla="*/ 84423 w 1244091"/>
                  <a:gd name="connsiteY39" fmla="*/ 1602582 h 2824939"/>
                  <a:gd name="connsiteX40" fmla="*/ 89186 w 1244091"/>
                  <a:gd name="connsiteY40" fmla="*/ 1552576 h 2824939"/>
                  <a:gd name="connsiteX41" fmla="*/ 101092 w 1244091"/>
                  <a:gd name="connsiteY41" fmla="*/ 1385888 h 2824939"/>
                  <a:gd name="connsiteX42" fmla="*/ 105854 w 1244091"/>
                  <a:gd name="connsiteY42" fmla="*/ 1271588 h 2824939"/>
                  <a:gd name="connsiteX43" fmla="*/ 117761 w 1244091"/>
                  <a:gd name="connsiteY43" fmla="*/ 1154907 h 2824939"/>
                  <a:gd name="connsiteX44" fmla="*/ 155861 w 1244091"/>
                  <a:gd name="connsiteY44" fmla="*/ 1085851 h 2824939"/>
                  <a:gd name="connsiteX45" fmla="*/ 198723 w 1244091"/>
                  <a:gd name="connsiteY45" fmla="*/ 992982 h 2824939"/>
                  <a:gd name="connsiteX46" fmla="*/ 248728 w 1244091"/>
                  <a:gd name="connsiteY46" fmla="*/ 900114 h 2824939"/>
                  <a:gd name="connsiteX47" fmla="*/ 303497 w 1244091"/>
                  <a:gd name="connsiteY47" fmla="*/ 809627 h 2824939"/>
                  <a:gd name="connsiteX48" fmla="*/ 346360 w 1244091"/>
                  <a:gd name="connsiteY48" fmla="*/ 733427 h 2824939"/>
                  <a:gd name="connsiteX49" fmla="*/ 420178 w 1244091"/>
                  <a:gd name="connsiteY49" fmla="*/ 602458 h 2824939"/>
                  <a:gd name="connsiteX50" fmla="*/ 517809 w 1244091"/>
                  <a:gd name="connsiteY50" fmla="*/ 431007 h 2824939"/>
                  <a:gd name="connsiteX51" fmla="*/ 629728 w 1244091"/>
                  <a:gd name="connsiteY51" fmla="*/ 330996 h 2824939"/>
                  <a:gd name="connsiteX52" fmla="*/ 734503 w 1244091"/>
                  <a:gd name="connsiteY52" fmla="*/ 257177 h 2824939"/>
                  <a:gd name="connsiteX53" fmla="*/ 894047 w 1244091"/>
                  <a:gd name="connsiteY53" fmla="*/ 185738 h 2824939"/>
                  <a:gd name="connsiteX54" fmla="*/ 1134553 w 1244091"/>
                  <a:gd name="connsiteY54" fmla="*/ 126208 h 2824939"/>
                  <a:gd name="connsiteX55" fmla="*/ 1244091 w 1244091"/>
                  <a:gd name="connsiteY55" fmla="*/ 121445 h 2824939"/>
                  <a:gd name="connsiteX56" fmla="*/ 1222659 w 1244091"/>
                  <a:gd name="connsiteY56" fmla="*/ 0 h 2824939"/>
                  <a:gd name="connsiteX0" fmla="*/ 1246333 w 1267765"/>
                  <a:gd name="connsiteY0" fmla="*/ 0 h 2825483"/>
                  <a:gd name="connsiteX1" fmla="*/ 1179659 w 1267765"/>
                  <a:gd name="connsiteY1" fmla="*/ 19052 h 2825483"/>
                  <a:gd name="connsiteX2" fmla="*/ 1067740 w 1267765"/>
                  <a:gd name="connsiteY2" fmla="*/ 40483 h 2825483"/>
                  <a:gd name="connsiteX3" fmla="*/ 946296 w 1267765"/>
                  <a:gd name="connsiteY3" fmla="*/ 59533 h 2825483"/>
                  <a:gd name="connsiteX4" fmla="*/ 805802 w 1267765"/>
                  <a:gd name="connsiteY4" fmla="*/ 88108 h 2825483"/>
                  <a:gd name="connsiteX5" fmla="*/ 746271 w 1267765"/>
                  <a:gd name="connsiteY5" fmla="*/ 97633 h 2825483"/>
                  <a:gd name="connsiteX6" fmla="*/ 653402 w 1267765"/>
                  <a:gd name="connsiteY6" fmla="*/ 123826 h 2825483"/>
                  <a:gd name="connsiteX7" fmla="*/ 608159 w 1267765"/>
                  <a:gd name="connsiteY7" fmla="*/ 166689 h 2825483"/>
                  <a:gd name="connsiteX8" fmla="*/ 515290 w 1267765"/>
                  <a:gd name="connsiteY8" fmla="*/ 264321 h 2825483"/>
                  <a:gd name="connsiteX9" fmla="*/ 431946 w 1267765"/>
                  <a:gd name="connsiteY9" fmla="*/ 347663 h 2825483"/>
                  <a:gd name="connsiteX10" fmla="*/ 396227 w 1267765"/>
                  <a:gd name="connsiteY10" fmla="*/ 459583 h 2825483"/>
                  <a:gd name="connsiteX11" fmla="*/ 372415 w 1267765"/>
                  <a:gd name="connsiteY11" fmla="*/ 528639 h 2825483"/>
                  <a:gd name="connsiteX12" fmla="*/ 350984 w 1267765"/>
                  <a:gd name="connsiteY12" fmla="*/ 595314 h 2825483"/>
                  <a:gd name="connsiteX13" fmla="*/ 291453 w 1267765"/>
                  <a:gd name="connsiteY13" fmla="*/ 631032 h 2825483"/>
                  <a:gd name="connsiteX14" fmla="*/ 198584 w 1267765"/>
                  <a:gd name="connsiteY14" fmla="*/ 678658 h 2825483"/>
                  <a:gd name="connsiteX15" fmla="*/ 150958 w 1267765"/>
                  <a:gd name="connsiteY15" fmla="*/ 759620 h 2825483"/>
                  <a:gd name="connsiteX16" fmla="*/ 105716 w 1267765"/>
                  <a:gd name="connsiteY16" fmla="*/ 888207 h 2825483"/>
                  <a:gd name="connsiteX17" fmla="*/ 55710 w 1267765"/>
                  <a:gd name="connsiteY17" fmla="*/ 1004889 h 2825483"/>
                  <a:gd name="connsiteX18" fmla="*/ 36660 w 1267765"/>
                  <a:gd name="connsiteY18" fmla="*/ 1185863 h 2825483"/>
                  <a:gd name="connsiteX19" fmla="*/ 41422 w 1267765"/>
                  <a:gd name="connsiteY19" fmla="*/ 1328738 h 2825483"/>
                  <a:gd name="connsiteX20" fmla="*/ 41422 w 1267765"/>
                  <a:gd name="connsiteY20" fmla="*/ 1443038 h 2825483"/>
                  <a:gd name="connsiteX21" fmla="*/ 50947 w 1267765"/>
                  <a:gd name="connsiteY21" fmla="*/ 1619251 h 2825483"/>
                  <a:gd name="connsiteX22" fmla="*/ 48566 w 1267765"/>
                  <a:gd name="connsiteY22" fmla="*/ 1702595 h 2825483"/>
                  <a:gd name="connsiteX23" fmla="*/ 46185 w 1267765"/>
                  <a:gd name="connsiteY23" fmla="*/ 1802607 h 2825483"/>
                  <a:gd name="connsiteX24" fmla="*/ 36660 w 1267765"/>
                  <a:gd name="connsiteY24" fmla="*/ 1874045 h 2825483"/>
                  <a:gd name="connsiteX25" fmla="*/ 36660 w 1267765"/>
                  <a:gd name="connsiteY25" fmla="*/ 2045495 h 2825483"/>
                  <a:gd name="connsiteX26" fmla="*/ 34278 w 1267765"/>
                  <a:gd name="connsiteY26" fmla="*/ 2162176 h 2825483"/>
                  <a:gd name="connsiteX27" fmla="*/ 29516 w 1267765"/>
                  <a:gd name="connsiteY27" fmla="*/ 2233613 h 2825483"/>
                  <a:gd name="connsiteX28" fmla="*/ 29516 w 1267765"/>
                  <a:gd name="connsiteY28" fmla="*/ 2326482 h 2825483"/>
                  <a:gd name="connsiteX29" fmla="*/ 29517 w 1267765"/>
                  <a:gd name="connsiteY29" fmla="*/ 2486026 h 2825483"/>
                  <a:gd name="connsiteX30" fmla="*/ 27136 w 1267765"/>
                  <a:gd name="connsiteY30" fmla="*/ 2633663 h 2825483"/>
                  <a:gd name="connsiteX31" fmla="*/ 24753 w 1267765"/>
                  <a:gd name="connsiteY31" fmla="*/ 2824165 h 2825483"/>
                  <a:gd name="connsiteX32" fmla="*/ 46185 w 1267765"/>
                  <a:gd name="connsiteY32" fmla="*/ 2557463 h 2825483"/>
                  <a:gd name="connsiteX33" fmla="*/ 50947 w 1267765"/>
                  <a:gd name="connsiteY33" fmla="*/ 2466976 h 2825483"/>
                  <a:gd name="connsiteX34" fmla="*/ 62853 w 1267765"/>
                  <a:gd name="connsiteY34" fmla="*/ 2255045 h 2825483"/>
                  <a:gd name="connsiteX35" fmla="*/ 72378 w 1267765"/>
                  <a:gd name="connsiteY35" fmla="*/ 2128838 h 2825483"/>
                  <a:gd name="connsiteX36" fmla="*/ 74760 w 1267765"/>
                  <a:gd name="connsiteY36" fmla="*/ 2031207 h 2825483"/>
                  <a:gd name="connsiteX37" fmla="*/ 89047 w 1267765"/>
                  <a:gd name="connsiteY37" fmla="*/ 1835945 h 2825483"/>
                  <a:gd name="connsiteX38" fmla="*/ 100953 w 1267765"/>
                  <a:gd name="connsiteY38" fmla="*/ 1654970 h 2825483"/>
                  <a:gd name="connsiteX39" fmla="*/ 108097 w 1267765"/>
                  <a:gd name="connsiteY39" fmla="*/ 1602582 h 2825483"/>
                  <a:gd name="connsiteX40" fmla="*/ 112860 w 1267765"/>
                  <a:gd name="connsiteY40" fmla="*/ 1552576 h 2825483"/>
                  <a:gd name="connsiteX41" fmla="*/ 124766 w 1267765"/>
                  <a:gd name="connsiteY41" fmla="*/ 1385888 h 2825483"/>
                  <a:gd name="connsiteX42" fmla="*/ 129528 w 1267765"/>
                  <a:gd name="connsiteY42" fmla="*/ 1271588 h 2825483"/>
                  <a:gd name="connsiteX43" fmla="*/ 141435 w 1267765"/>
                  <a:gd name="connsiteY43" fmla="*/ 1154907 h 2825483"/>
                  <a:gd name="connsiteX44" fmla="*/ 179535 w 1267765"/>
                  <a:gd name="connsiteY44" fmla="*/ 1085851 h 2825483"/>
                  <a:gd name="connsiteX45" fmla="*/ 222397 w 1267765"/>
                  <a:gd name="connsiteY45" fmla="*/ 992982 h 2825483"/>
                  <a:gd name="connsiteX46" fmla="*/ 272402 w 1267765"/>
                  <a:gd name="connsiteY46" fmla="*/ 900114 h 2825483"/>
                  <a:gd name="connsiteX47" fmla="*/ 327171 w 1267765"/>
                  <a:gd name="connsiteY47" fmla="*/ 809627 h 2825483"/>
                  <a:gd name="connsiteX48" fmla="*/ 370034 w 1267765"/>
                  <a:gd name="connsiteY48" fmla="*/ 733427 h 2825483"/>
                  <a:gd name="connsiteX49" fmla="*/ 443852 w 1267765"/>
                  <a:gd name="connsiteY49" fmla="*/ 602458 h 2825483"/>
                  <a:gd name="connsiteX50" fmla="*/ 541483 w 1267765"/>
                  <a:gd name="connsiteY50" fmla="*/ 431007 h 2825483"/>
                  <a:gd name="connsiteX51" fmla="*/ 653402 w 1267765"/>
                  <a:gd name="connsiteY51" fmla="*/ 330996 h 2825483"/>
                  <a:gd name="connsiteX52" fmla="*/ 758177 w 1267765"/>
                  <a:gd name="connsiteY52" fmla="*/ 257177 h 2825483"/>
                  <a:gd name="connsiteX53" fmla="*/ 917721 w 1267765"/>
                  <a:gd name="connsiteY53" fmla="*/ 185738 h 2825483"/>
                  <a:gd name="connsiteX54" fmla="*/ 1158227 w 1267765"/>
                  <a:gd name="connsiteY54" fmla="*/ 126208 h 2825483"/>
                  <a:gd name="connsiteX55" fmla="*/ 1267765 w 1267765"/>
                  <a:gd name="connsiteY55" fmla="*/ 121445 h 2825483"/>
                  <a:gd name="connsiteX56" fmla="*/ 1246333 w 1267765"/>
                  <a:gd name="connsiteY56" fmla="*/ 0 h 2825483"/>
                  <a:gd name="connsiteX0" fmla="*/ 1312552 w 1333984"/>
                  <a:gd name="connsiteY0" fmla="*/ 0 h 2839185"/>
                  <a:gd name="connsiteX1" fmla="*/ 1245878 w 1333984"/>
                  <a:gd name="connsiteY1" fmla="*/ 19052 h 2839185"/>
                  <a:gd name="connsiteX2" fmla="*/ 1133959 w 1333984"/>
                  <a:gd name="connsiteY2" fmla="*/ 40483 h 2839185"/>
                  <a:gd name="connsiteX3" fmla="*/ 1012515 w 1333984"/>
                  <a:gd name="connsiteY3" fmla="*/ 59533 h 2839185"/>
                  <a:gd name="connsiteX4" fmla="*/ 872021 w 1333984"/>
                  <a:gd name="connsiteY4" fmla="*/ 88108 h 2839185"/>
                  <a:gd name="connsiteX5" fmla="*/ 812490 w 1333984"/>
                  <a:gd name="connsiteY5" fmla="*/ 97633 h 2839185"/>
                  <a:gd name="connsiteX6" fmla="*/ 719621 w 1333984"/>
                  <a:gd name="connsiteY6" fmla="*/ 123826 h 2839185"/>
                  <a:gd name="connsiteX7" fmla="*/ 674378 w 1333984"/>
                  <a:gd name="connsiteY7" fmla="*/ 166689 h 2839185"/>
                  <a:gd name="connsiteX8" fmla="*/ 581509 w 1333984"/>
                  <a:gd name="connsiteY8" fmla="*/ 264321 h 2839185"/>
                  <a:gd name="connsiteX9" fmla="*/ 498165 w 1333984"/>
                  <a:gd name="connsiteY9" fmla="*/ 347663 h 2839185"/>
                  <a:gd name="connsiteX10" fmla="*/ 462446 w 1333984"/>
                  <a:gd name="connsiteY10" fmla="*/ 459583 h 2839185"/>
                  <a:gd name="connsiteX11" fmla="*/ 438634 w 1333984"/>
                  <a:gd name="connsiteY11" fmla="*/ 528639 h 2839185"/>
                  <a:gd name="connsiteX12" fmla="*/ 417203 w 1333984"/>
                  <a:gd name="connsiteY12" fmla="*/ 595314 h 2839185"/>
                  <a:gd name="connsiteX13" fmla="*/ 357672 w 1333984"/>
                  <a:gd name="connsiteY13" fmla="*/ 631032 h 2839185"/>
                  <a:gd name="connsiteX14" fmla="*/ 264803 w 1333984"/>
                  <a:gd name="connsiteY14" fmla="*/ 678658 h 2839185"/>
                  <a:gd name="connsiteX15" fmla="*/ 217177 w 1333984"/>
                  <a:gd name="connsiteY15" fmla="*/ 759620 h 2839185"/>
                  <a:gd name="connsiteX16" fmla="*/ 171935 w 1333984"/>
                  <a:gd name="connsiteY16" fmla="*/ 888207 h 2839185"/>
                  <a:gd name="connsiteX17" fmla="*/ 121929 w 1333984"/>
                  <a:gd name="connsiteY17" fmla="*/ 1004889 h 2839185"/>
                  <a:gd name="connsiteX18" fmla="*/ 102879 w 1333984"/>
                  <a:gd name="connsiteY18" fmla="*/ 1185863 h 2839185"/>
                  <a:gd name="connsiteX19" fmla="*/ 107641 w 1333984"/>
                  <a:gd name="connsiteY19" fmla="*/ 1328738 h 2839185"/>
                  <a:gd name="connsiteX20" fmla="*/ 107641 w 1333984"/>
                  <a:gd name="connsiteY20" fmla="*/ 1443038 h 2839185"/>
                  <a:gd name="connsiteX21" fmla="*/ 117166 w 1333984"/>
                  <a:gd name="connsiteY21" fmla="*/ 1619251 h 2839185"/>
                  <a:gd name="connsiteX22" fmla="*/ 114785 w 1333984"/>
                  <a:gd name="connsiteY22" fmla="*/ 1702595 h 2839185"/>
                  <a:gd name="connsiteX23" fmla="*/ 112404 w 1333984"/>
                  <a:gd name="connsiteY23" fmla="*/ 1802607 h 2839185"/>
                  <a:gd name="connsiteX24" fmla="*/ 102879 w 1333984"/>
                  <a:gd name="connsiteY24" fmla="*/ 1874045 h 2839185"/>
                  <a:gd name="connsiteX25" fmla="*/ 102879 w 1333984"/>
                  <a:gd name="connsiteY25" fmla="*/ 2045495 h 2839185"/>
                  <a:gd name="connsiteX26" fmla="*/ 100497 w 1333984"/>
                  <a:gd name="connsiteY26" fmla="*/ 2162176 h 2839185"/>
                  <a:gd name="connsiteX27" fmla="*/ 95735 w 1333984"/>
                  <a:gd name="connsiteY27" fmla="*/ 2233613 h 2839185"/>
                  <a:gd name="connsiteX28" fmla="*/ 95735 w 1333984"/>
                  <a:gd name="connsiteY28" fmla="*/ 2326482 h 2839185"/>
                  <a:gd name="connsiteX29" fmla="*/ 95736 w 1333984"/>
                  <a:gd name="connsiteY29" fmla="*/ 2486026 h 2839185"/>
                  <a:gd name="connsiteX30" fmla="*/ 14774 w 1333984"/>
                  <a:gd name="connsiteY30" fmla="*/ 2750345 h 2839185"/>
                  <a:gd name="connsiteX31" fmla="*/ 90972 w 1333984"/>
                  <a:gd name="connsiteY31" fmla="*/ 2824165 h 2839185"/>
                  <a:gd name="connsiteX32" fmla="*/ 112404 w 1333984"/>
                  <a:gd name="connsiteY32" fmla="*/ 2557463 h 2839185"/>
                  <a:gd name="connsiteX33" fmla="*/ 117166 w 1333984"/>
                  <a:gd name="connsiteY33" fmla="*/ 2466976 h 2839185"/>
                  <a:gd name="connsiteX34" fmla="*/ 129072 w 1333984"/>
                  <a:gd name="connsiteY34" fmla="*/ 2255045 h 2839185"/>
                  <a:gd name="connsiteX35" fmla="*/ 138597 w 1333984"/>
                  <a:gd name="connsiteY35" fmla="*/ 2128838 h 2839185"/>
                  <a:gd name="connsiteX36" fmla="*/ 140979 w 1333984"/>
                  <a:gd name="connsiteY36" fmla="*/ 2031207 h 2839185"/>
                  <a:gd name="connsiteX37" fmla="*/ 155266 w 1333984"/>
                  <a:gd name="connsiteY37" fmla="*/ 1835945 h 2839185"/>
                  <a:gd name="connsiteX38" fmla="*/ 167172 w 1333984"/>
                  <a:gd name="connsiteY38" fmla="*/ 1654970 h 2839185"/>
                  <a:gd name="connsiteX39" fmla="*/ 174316 w 1333984"/>
                  <a:gd name="connsiteY39" fmla="*/ 1602582 h 2839185"/>
                  <a:gd name="connsiteX40" fmla="*/ 179079 w 1333984"/>
                  <a:gd name="connsiteY40" fmla="*/ 1552576 h 2839185"/>
                  <a:gd name="connsiteX41" fmla="*/ 190985 w 1333984"/>
                  <a:gd name="connsiteY41" fmla="*/ 1385888 h 2839185"/>
                  <a:gd name="connsiteX42" fmla="*/ 195747 w 1333984"/>
                  <a:gd name="connsiteY42" fmla="*/ 1271588 h 2839185"/>
                  <a:gd name="connsiteX43" fmla="*/ 207654 w 1333984"/>
                  <a:gd name="connsiteY43" fmla="*/ 1154907 h 2839185"/>
                  <a:gd name="connsiteX44" fmla="*/ 245754 w 1333984"/>
                  <a:gd name="connsiteY44" fmla="*/ 1085851 h 2839185"/>
                  <a:gd name="connsiteX45" fmla="*/ 288616 w 1333984"/>
                  <a:gd name="connsiteY45" fmla="*/ 992982 h 2839185"/>
                  <a:gd name="connsiteX46" fmla="*/ 338621 w 1333984"/>
                  <a:gd name="connsiteY46" fmla="*/ 900114 h 2839185"/>
                  <a:gd name="connsiteX47" fmla="*/ 393390 w 1333984"/>
                  <a:gd name="connsiteY47" fmla="*/ 809627 h 2839185"/>
                  <a:gd name="connsiteX48" fmla="*/ 436253 w 1333984"/>
                  <a:gd name="connsiteY48" fmla="*/ 733427 h 2839185"/>
                  <a:gd name="connsiteX49" fmla="*/ 510071 w 1333984"/>
                  <a:gd name="connsiteY49" fmla="*/ 602458 h 2839185"/>
                  <a:gd name="connsiteX50" fmla="*/ 607702 w 1333984"/>
                  <a:gd name="connsiteY50" fmla="*/ 431007 h 2839185"/>
                  <a:gd name="connsiteX51" fmla="*/ 719621 w 1333984"/>
                  <a:gd name="connsiteY51" fmla="*/ 330996 h 2839185"/>
                  <a:gd name="connsiteX52" fmla="*/ 824396 w 1333984"/>
                  <a:gd name="connsiteY52" fmla="*/ 257177 h 2839185"/>
                  <a:gd name="connsiteX53" fmla="*/ 983940 w 1333984"/>
                  <a:gd name="connsiteY53" fmla="*/ 185738 h 2839185"/>
                  <a:gd name="connsiteX54" fmla="*/ 1224446 w 1333984"/>
                  <a:gd name="connsiteY54" fmla="*/ 126208 h 2839185"/>
                  <a:gd name="connsiteX55" fmla="*/ 1333984 w 1333984"/>
                  <a:gd name="connsiteY55" fmla="*/ 121445 h 2839185"/>
                  <a:gd name="connsiteX56" fmla="*/ 1312552 w 1333984"/>
                  <a:gd name="connsiteY56" fmla="*/ 0 h 2839185"/>
                  <a:gd name="connsiteX0" fmla="*/ 1297778 w 1319210"/>
                  <a:gd name="connsiteY0" fmla="*/ 0 h 2825427"/>
                  <a:gd name="connsiteX1" fmla="*/ 1231104 w 1319210"/>
                  <a:gd name="connsiteY1" fmla="*/ 19052 h 2825427"/>
                  <a:gd name="connsiteX2" fmla="*/ 1119185 w 1319210"/>
                  <a:gd name="connsiteY2" fmla="*/ 40483 h 2825427"/>
                  <a:gd name="connsiteX3" fmla="*/ 997741 w 1319210"/>
                  <a:gd name="connsiteY3" fmla="*/ 59533 h 2825427"/>
                  <a:gd name="connsiteX4" fmla="*/ 857247 w 1319210"/>
                  <a:gd name="connsiteY4" fmla="*/ 88108 h 2825427"/>
                  <a:gd name="connsiteX5" fmla="*/ 797716 w 1319210"/>
                  <a:gd name="connsiteY5" fmla="*/ 97633 h 2825427"/>
                  <a:gd name="connsiteX6" fmla="*/ 704847 w 1319210"/>
                  <a:gd name="connsiteY6" fmla="*/ 123826 h 2825427"/>
                  <a:gd name="connsiteX7" fmla="*/ 659604 w 1319210"/>
                  <a:gd name="connsiteY7" fmla="*/ 166689 h 2825427"/>
                  <a:gd name="connsiteX8" fmla="*/ 566735 w 1319210"/>
                  <a:gd name="connsiteY8" fmla="*/ 264321 h 2825427"/>
                  <a:gd name="connsiteX9" fmla="*/ 483391 w 1319210"/>
                  <a:gd name="connsiteY9" fmla="*/ 347663 h 2825427"/>
                  <a:gd name="connsiteX10" fmla="*/ 447672 w 1319210"/>
                  <a:gd name="connsiteY10" fmla="*/ 459583 h 2825427"/>
                  <a:gd name="connsiteX11" fmla="*/ 423860 w 1319210"/>
                  <a:gd name="connsiteY11" fmla="*/ 528639 h 2825427"/>
                  <a:gd name="connsiteX12" fmla="*/ 402429 w 1319210"/>
                  <a:gd name="connsiteY12" fmla="*/ 595314 h 2825427"/>
                  <a:gd name="connsiteX13" fmla="*/ 342898 w 1319210"/>
                  <a:gd name="connsiteY13" fmla="*/ 631032 h 2825427"/>
                  <a:gd name="connsiteX14" fmla="*/ 250029 w 1319210"/>
                  <a:gd name="connsiteY14" fmla="*/ 678658 h 2825427"/>
                  <a:gd name="connsiteX15" fmla="*/ 202403 w 1319210"/>
                  <a:gd name="connsiteY15" fmla="*/ 759620 h 2825427"/>
                  <a:gd name="connsiteX16" fmla="*/ 157161 w 1319210"/>
                  <a:gd name="connsiteY16" fmla="*/ 888207 h 2825427"/>
                  <a:gd name="connsiteX17" fmla="*/ 107155 w 1319210"/>
                  <a:gd name="connsiteY17" fmla="*/ 1004889 h 2825427"/>
                  <a:gd name="connsiteX18" fmla="*/ 88105 w 1319210"/>
                  <a:gd name="connsiteY18" fmla="*/ 1185863 h 2825427"/>
                  <a:gd name="connsiteX19" fmla="*/ 92867 w 1319210"/>
                  <a:gd name="connsiteY19" fmla="*/ 1328738 h 2825427"/>
                  <a:gd name="connsiteX20" fmla="*/ 92867 w 1319210"/>
                  <a:gd name="connsiteY20" fmla="*/ 1443038 h 2825427"/>
                  <a:gd name="connsiteX21" fmla="*/ 102392 w 1319210"/>
                  <a:gd name="connsiteY21" fmla="*/ 1619251 h 2825427"/>
                  <a:gd name="connsiteX22" fmla="*/ 100011 w 1319210"/>
                  <a:gd name="connsiteY22" fmla="*/ 1702595 h 2825427"/>
                  <a:gd name="connsiteX23" fmla="*/ 97630 w 1319210"/>
                  <a:gd name="connsiteY23" fmla="*/ 1802607 h 2825427"/>
                  <a:gd name="connsiteX24" fmla="*/ 88105 w 1319210"/>
                  <a:gd name="connsiteY24" fmla="*/ 1874045 h 2825427"/>
                  <a:gd name="connsiteX25" fmla="*/ 88105 w 1319210"/>
                  <a:gd name="connsiteY25" fmla="*/ 2045495 h 2825427"/>
                  <a:gd name="connsiteX26" fmla="*/ 85723 w 1319210"/>
                  <a:gd name="connsiteY26" fmla="*/ 2162176 h 2825427"/>
                  <a:gd name="connsiteX27" fmla="*/ 80961 w 1319210"/>
                  <a:gd name="connsiteY27" fmla="*/ 2233613 h 2825427"/>
                  <a:gd name="connsiteX28" fmla="*/ 80961 w 1319210"/>
                  <a:gd name="connsiteY28" fmla="*/ 2326482 h 2825427"/>
                  <a:gd name="connsiteX29" fmla="*/ 80962 w 1319210"/>
                  <a:gd name="connsiteY29" fmla="*/ 2486026 h 2825427"/>
                  <a:gd name="connsiteX30" fmla="*/ 0 w 1319210"/>
                  <a:gd name="connsiteY30" fmla="*/ 2750345 h 2825427"/>
                  <a:gd name="connsiteX31" fmla="*/ 76198 w 1319210"/>
                  <a:gd name="connsiteY31" fmla="*/ 2824165 h 2825427"/>
                  <a:gd name="connsiteX32" fmla="*/ 97630 w 1319210"/>
                  <a:gd name="connsiteY32" fmla="*/ 2557463 h 2825427"/>
                  <a:gd name="connsiteX33" fmla="*/ 102392 w 1319210"/>
                  <a:gd name="connsiteY33" fmla="*/ 2466976 h 2825427"/>
                  <a:gd name="connsiteX34" fmla="*/ 114298 w 1319210"/>
                  <a:gd name="connsiteY34" fmla="*/ 2255045 h 2825427"/>
                  <a:gd name="connsiteX35" fmla="*/ 123823 w 1319210"/>
                  <a:gd name="connsiteY35" fmla="*/ 2128838 h 2825427"/>
                  <a:gd name="connsiteX36" fmla="*/ 126205 w 1319210"/>
                  <a:gd name="connsiteY36" fmla="*/ 2031207 h 2825427"/>
                  <a:gd name="connsiteX37" fmla="*/ 140492 w 1319210"/>
                  <a:gd name="connsiteY37" fmla="*/ 1835945 h 2825427"/>
                  <a:gd name="connsiteX38" fmla="*/ 152398 w 1319210"/>
                  <a:gd name="connsiteY38" fmla="*/ 1654970 h 2825427"/>
                  <a:gd name="connsiteX39" fmla="*/ 159542 w 1319210"/>
                  <a:gd name="connsiteY39" fmla="*/ 1602582 h 2825427"/>
                  <a:gd name="connsiteX40" fmla="*/ 164305 w 1319210"/>
                  <a:gd name="connsiteY40" fmla="*/ 1552576 h 2825427"/>
                  <a:gd name="connsiteX41" fmla="*/ 176211 w 1319210"/>
                  <a:gd name="connsiteY41" fmla="*/ 1385888 h 2825427"/>
                  <a:gd name="connsiteX42" fmla="*/ 180973 w 1319210"/>
                  <a:gd name="connsiteY42" fmla="*/ 1271588 h 2825427"/>
                  <a:gd name="connsiteX43" fmla="*/ 192880 w 1319210"/>
                  <a:gd name="connsiteY43" fmla="*/ 1154907 h 2825427"/>
                  <a:gd name="connsiteX44" fmla="*/ 230980 w 1319210"/>
                  <a:gd name="connsiteY44" fmla="*/ 1085851 h 2825427"/>
                  <a:gd name="connsiteX45" fmla="*/ 273842 w 1319210"/>
                  <a:gd name="connsiteY45" fmla="*/ 992982 h 2825427"/>
                  <a:gd name="connsiteX46" fmla="*/ 323847 w 1319210"/>
                  <a:gd name="connsiteY46" fmla="*/ 900114 h 2825427"/>
                  <a:gd name="connsiteX47" fmla="*/ 378616 w 1319210"/>
                  <a:gd name="connsiteY47" fmla="*/ 809627 h 2825427"/>
                  <a:gd name="connsiteX48" fmla="*/ 421479 w 1319210"/>
                  <a:gd name="connsiteY48" fmla="*/ 733427 h 2825427"/>
                  <a:gd name="connsiteX49" fmla="*/ 495297 w 1319210"/>
                  <a:gd name="connsiteY49" fmla="*/ 602458 h 2825427"/>
                  <a:gd name="connsiteX50" fmla="*/ 592928 w 1319210"/>
                  <a:gd name="connsiteY50" fmla="*/ 431007 h 2825427"/>
                  <a:gd name="connsiteX51" fmla="*/ 704847 w 1319210"/>
                  <a:gd name="connsiteY51" fmla="*/ 330996 h 2825427"/>
                  <a:gd name="connsiteX52" fmla="*/ 809622 w 1319210"/>
                  <a:gd name="connsiteY52" fmla="*/ 257177 h 2825427"/>
                  <a:gd name="connsiteX53" fmla="*/ 969166 w 1319210"/>
                  <a:gd name="connsiteY53" fmla="*/ 185738 h 2825427"/>
                  <a:gd name="connsiteX54" fmla="*/ 1209672 w 1319210"/>
                  <a:gd name="connsiteY54" fmla="*/ 126208 h 2825427"/>
                  <a:gd name="connsiteX55" fmla="*/ 1319210 w 1319210"/>
                  <a:gd name="connsiteY55" fmla="*/ 121445 h 2825427"/>
                  <a:gd name="connsiteX56" fmla="*/ 1297778 w 1319210"/>
                  <a:gd name="connsiteY56" fmla="*/ 0 h 2825427"/>
                  <a:gd name="connsiteX0" fmla="*/ 1288253 w 1309685"/>
                  <a:gd name="connsiteY0" fmla="*/ 0 h 2829107"/>
                  <a:gd name="connsiteX1" fmla="*/ 1221579 w 1309685"/>
                  <a:gd name="connsiteY1" fmla="*/ 19052 h 2829107"/>
                  <a:gd name="connsiteX2" fmla="*/ 1109660 w 1309685"/>
                  <a:gd name="connsiteY2" fmla="*/ 40483 h 2829107"/>
                  <a:gd name="connsiteX3" fmla="*/ 988216 w 1309685"/>
                  <a:gd name="connsiteY3" fmla="*/ 59533 h 2829107"/>
                  <a:gd name="connsiteX4" fmla="*/ 847722 w 1309685"/>
                  <a:gd name="connsiteY4" fmla="*/ 88108 h 2829107"/>
                  <a:gd name="connsiteX5" fmla="*/ 788191 w 1309685"/>
                  <a:gd name="connsiteY5" fmla="*/ 97633 h 2829107"/>
                  <a:gd name="connsiteX6" fmla="*/ 695322 w 1309685"/>
                  <a:gd name="connsiteY6" fmla="*/ 123826 h 2829107"/>
                  <a:gd name="connsiteX7" fmla="*/ 650079 w 1309685"/>
                  <a:gd name="connsiteY7" fmla="*/ 166689 h 2829107"/>
                  <a:gd name="connsiteX8" fmla="*/ 557210 w 1309685"/>
                  <a:gd name="connsiteY8" fmla="*/ 264321 h 2829107"/>
                  <a:gd name="connsiteX9" fmla="*/ 473866 w 1309685"/>
                  <a:gd name="connsiteY9" fmla="*/ 347663 h 2829107"/>
                  <a:gd name="connsiteX10" fmla="*/ 438147 w 1309685"/>
                  <a:gd name="connsiteY10" fmla="*/ 459583 h 2829107"/>
                  <a:gd name="connsiteX11" fmla="*/ 414335 w 1309685"/>
                  <a:gd name="connsiteY11" fmla="*/ 528639 h 2829107"/>
                  <a:gd name="connsiteX12" fmla="*/ 392904 w 1309685"/>
                  <a:gd name="connsiteY12" fmla="*/ 595314 h 2829107"/>
                  <a:gd name="connsiteX13" fmla="*/ 333373 w 1309685"/>
                  <a:gd name="connsiteY13" fmla="*/ 631032 h 2829107"/>
                  <a:gd name="connsiteX14" fmla="*/ 240504 w 1309685"/>
                  <a:gd name="connsiteY14" fmla="*/ 678658 h 2829107"/>
                  <a:gd name="connsiteX15" fmla="*/ 192878 w 1309685"/>
                  <a:gd name="connsiteY15" fmla="*/ 759620 h 2829107"/>
                  <a:gd name="connsiteX16" fmla="*/ 147636 w 1309685"/>
                  <a:gd name="connsiteY16" fmla="*/ 888207 h 2829107"/>
                  <a:gd name="connsiteX17" fmla="*/ 97630 w 1309685"/>
                  <a:gd name="connsiteY17" fmla="*/ 1004889 h 2829107"/>
                  <a:gd name="connsiteX18" fmla="*/ 78580 w 1309685"/>
                  <a:gd name="connsiteY18" fmla="*/ 1185863 h 2829107"/>
                  <a:gd name="connsiteX19" fmla="*/ 83342 w 1309685"/>
                  <a:gd name="connsiteY19" fmla="*/ 1328738 h 2829107"/>
                  <a:gd name="connsiteX20" fmla="*/ 83342 w 1309685"/>
                  <a:gd name="connsiteY20" fmla="*/ 1443038 h 2829107"/>
                  <a:gd name="connsiteX21" fmla="*/ 92867 w 1309685"/>
                  <a:gd name="connsiteY21" fmla="*/ 1619251 h 2829107"/>
                  <a:gd name="connsiteX22" fmla="*/ 90486 w 1309685"/>
                  <a:gd name="connsiteY22" fmla="*/ 1702595 h 2829107"/>
                  <a:gd name="connsiteX23" fmla="*/ 88105 w 1309685"/>
                  <a:gd name="connsiteY23" fmla="*/ 1802607 h 2829107"/>
                  <a:gd name="connsiteX24" fmla="*/ 78580 w 1309685"/>
                  <a:gd name="connsiteY24" fmla="*/ 1874045 h 2829107"/>
                  <a:gd name="connsiteX25" fmla="*/ 78580 w 1309685"/>
                  <a:gd name="connsiteY25" fmla="*/ 2045495 h 2829107"/>
                  <a:gd name="connsiteX26" fmla="*/ 76198 w 1309685"/>
                  <a:gd name="connsiteY26" fmla="*/ 2162176 h 2829107"/>
                  <a:gd name="connsiteX27" fmla="*/ 71436 w 1309685"/>
                  <a:gd name="connsiteY27" fmla="*/ 2233613 h 2829107"/>
                  <a:gd name="connsiteX28" fmla="*/ 71436 w 1309685"/>
                  <a:gd name="connsiteY28" fmla="*/ 2326482 h 2829107"/>
                  <a:gd name="connsiteX29" fmla="*/ 71437 w 1309685"/>
                  <a:gd name="connsiteY29" fmla="*/ 2486026 h 2829107"/>
                  <a:gd name="connsiteX30" fmla="*/ 0 w 1309685"/>
                  <a:gd name="connsiteY30" fmla="*/ 2821782 h 2829107"/>
                  <a:gd name="connsiteX31" fmla="*/ 66673 w 1309685"/>
                  <a:gd name="connsiteY31" fmla="*/ 2824165 h 2829107"/>
                  <a:gd name="connsiteX32" fmla="*/ 88105 w 1309685"/>
                  <a:gd name="connsiteY32" fmla="*/ 2557463 h 2829107"/>
                  <a:gd name="connsiteX33" fmla="*/ 92867 w 1309685"/>
                  <a:gd name="connsiteY33" fmla="*/ 2466976 h 2829107"/>
                  <a:gd name="connsiteX34" fmla="*/ 104773 w 1309685"/>
                  <a:gd name="connsiteY34" fmla="*/ 2255045 h 2829107"/>
                  <a:gd name="connsiteX35" fmla="*/ 114298 w 1309685"/>
                  <a:gd name="connsiteY35" fmla="*/ 2128838 h 2829107"/>
                  <a:gd name="connsiteX36" fmla="*/ 116680 w 1309685"/>
                  <a:gd name="connsiteY36" fmla="*/ 2031207 h 2829107"/>
                  <a:gd name="connsiteX37" fmla="*/ 130967 w 1309685"/>
                  <a:gd name="connsiteY37" fmla="*/ 1835945 h 2829107"/>
                  <a:gd name="connsiteX38" fmla="*/ 142873 w 1309685"/>
                  <a:gd name="connsiteY38" fmla="*/ 1654970 h 2829107"/>
                  <a:gd name="connsiteX39" fmla="*/ 150017 w 1309685"/>
                  <a:gd name="connsiteY39" fmla="*/ 1602582 h 2829107"/>
                  <a:gd name="connsiteX40" fmla="*/ 154780 w 1309685"/>
                  <a:gd name="connsiteY40" fmla="*/ 1552576 h 2829107"/>
                  <a:gd name="connsiteX41" fmla="*/ 166686 w 1309685"/>
                  <a:gd name="connsiteY41" fmla="*/ 1385888 h 2829107"/>
                  <a:gd name="connsiteX42" fmla="*/ 171448 w 1309685"/>
                  <a:gd name="connsiteY42" fmla="*/ 1271588 h 2829107"/>
                  <a:gd name="connsiteX43" fmla="*/ 183355 w 1309685"/>
                  <a:gd name="connsiteY43" fmla="*/ 1154907 h 2829107"/>
                  <a:gd name="connsiteX44" fmla="*/ 221455 w 1309685"/>
                  <a:gd name="connsiteY44" fmla="*/ 1085851 h 2829107"/>
                  <a:gd name="connsiteX45" fmla="*/ 264317 w 1309685"/>
                  <a:gd name="connsiteY45" fmla="*/ 992982 h 2829107"/>
                  <a:gd name="connsiteX46" fmla="*/ 314322 w 1309685"/>
                  <a:gd name="connsiteY46" fmla="*/ 900114 h 2829107"/>
                  <a:gd name="connsiteX47" fmla="*/ 369091 w 1309685"/>
                  <a:gd name="connsiteY47" fmla="*/ 809627 h 2829107"/>
                  <a:gd name="connsiteX48" fmla="*/ 411954 w 1309685"/>
                  <a:gd name="connsiteY48" fmla="*/ 733427 h 2829107"/>
                  <a:gd name="connsiteX49" fmla="*/ 485772 w 1309685"/>
                  <a:gd name="connsiteY49" fmla="*/ 602458 h 2829107"/>
                  <a:gd name="connsiteX50" fmla="*/ 583403 w 1309685"/>
                  <a:gd name="connsiteY50" fmla="*/ 431007 h 2829107"/>
                  <a:gd name="connsiteX51" fmla="*/ 695322 w 1309685"/>
                  <a:gd name="connsiteY51" fmla="*/ 330996 h 2829107"/>
                  <a:gd name="connsiteX52" fmla="*/ 800097 w 1309685"/>
                  <a:gd name="connsiteY52" fmla="*/ 257177 h 2829107"/>
                  <a:gd name="connsiteX53" fmla="*/ 959641 w 1309685"/>
                  <a:gd name="connsiteY53" fmla="*/ 185738 h 2829107"/>
                  <a:gd name="connsiteX54" fmla="*/ 1200147 w 1309685"/>
                  <a:gd name="connsiteY54" fmla="*/ 126208 h 2829107"/>
                  <a:gd name="connsiteX55" fmla="*/ 1309685 w 1309685"/>
                  <a:gd name="connsiteY55" fmla="*/ 121445 h 2829107"/>
                  <a:gd name="connsiteX56" fmla="*/ 1288253 w 1309685"/>
                  <a:gd name="connsiteY56" fmla="*/ 0 h 2829107"/>
                  <a:gd name="connsiteX0" fmla="*/ 1314451 w 1335883"/>
                  <a:gd name="connsiteY0" fmla="*/ 0 h 2829107"/>
                  <a:gd name="connsiteX1" fmla="*/ 1247777 w 1335883"/>
                  <a:gd name="connsiteY1" fmla="*/ 19052 h 2829107"/>
                  <a:gd name="connsiteX2" fmla="*/ 1135858 w 1335883"/>
                  <a:gd name="connsiteY2" fmla="*/ 40483 h 2829107"/>
                  <a:gd name="connsiteX3" fmla="*/ 1014414 w 1335883"/>
                  <a:gd name="connsiteY3" fmla="*/ 59533 h 2829107"/>
                  <a:gd name="connsiteX4" fmla="*/ 873920 w 1335883"/>
                  <a:gd name="connsiteY4" fmla="*/ 88108 h 2829107"/>
                  <a:gd name="connsiteX5" fmla="*/ 814389 w 1335883"/>
                  <a:gd name="connsiteY5" fmla="*/ 97633 h 2829107"/>
                  <a:gd name="connsiteX6" fmla="*/ 721520 w 1335883"/>
                  <a:gd name="connsiteY6" fmla="*/ 123826 h 2829107"/>
                  <a:gd name="connsiteX7" fmla="*/ 676277 w 1335883"/>
                  <a:gd name="connsiteY7" fmla="*/ 166689 h 2829107"/>
                  <a:gd name="connsiteX8" fmla="*/ 583408 w 1335883"/>
                  <a:gd name="connsiteY8" fmla="*/ 264321 h 2829107"/>
                  <a:gd name="connsiteX9" fmla="*/ 500064 w 1335883"/>
                  <a:gd name="connsiteY9" fmla="*/ 347663 h 2829107"/>
                  <a:gd name="connsiteX10" fmla="*/ 464345 w 1335883"/>
                  <a:gd name="connsiteY10" fmla="*/ 459583 h 2829107"/>
                  <a:gd name="connsiteX11" fmla="*/ 440533 w 1335883"/>
                  <a:gd name="connsiteY11" fmla="*/ 528639 h 2829107"/>
                  <a:gd name="connsiteX12" fmla="*/ 419102 w 1335883"/>
                  <a:gd name="connsiteY12" fmla="*/ 595314 h 2829107"/>
                  <a:gd name="connsiteX13" fmla="*/ 359571 w 1335883"/>
                  <a:gd name="connsiteY13" fmla="*/ 631032 h 2829107"/>
                  <a:gd name="connsiteX14" fmla="*/ 266702 w 1335883"/>
                  <a:gd name="connsiteY14" fmla="*/ 678658 h 2829107"/>
                  <a:gd name="connsiteX15" fmla="*/ 219076 w 1335883"/>
                  <a:gd name="connsiteY15" fmla="*/ 759620 h 2829107"/>
                  <a:gd name="connsiteX16" fmla="*/ 173834 w 1335883"/>
                  <a:gd name="connsiteY16" fmla="*/ 888207 h 2829107"/>
                  <a:gd name="connsiteX17" fmla="*/ 123828 w 1335883"/>
                  <a:gd name="connsiteY17" fmla="*/ 1004889 h 2829107"/>
                  <a:gd name="connsiteX18" fmla="*/ 104778 w 1335883"/>
                  <a:gd name="connsiteY18" fmla="*/ 1185863 h 2829107"/>
                  <a:gd name="connsiteX19" fmla="*/ 109540 w 1335883"/>
                  <a:gd name="connsiteY19" fmla="*/ 1328738 h 2829107"/>
                  <a:gd name="connsiteX20" fmla="*/ 109540 w 1335883"/>
                  <a:gd name="connsiteY20" fmla="*/ 1443038 h 2829107"/>
                  <a:gd name="connsiteX21" fmla="*/ 119065 w 1335883"/>
                  <a:gd name="connsiteY21" fmla="*/ 1619251 h 2829107"/>
                  <a:gd name="connsiteX22" fmla="*/ 116684 w 1335883"/>
                  <a:gd name="connsiteY22" fmla="*/ 1702595 h 2829107"/>
                  <a:gd name="connsiteX23" fmla="*/ 114303 w 1335883"/>
                  <a:gd name="connsiteY23" fmla="*/ 1802607 h 2829107"/>
                  <a:gd name="connsiteX24" fmla="*/ 104778 w 1335883"/>
                  <a:gd name="connsiteY24" fmla="*/ 1874045 h 2829107"/>
                  <a:gd name="connsiteX25" fmla="*/ 104778 w 1335883"/>
                  <a:gd name="connsiteY25" fmla="*/ 2045495 h 2829107"/>
                  <a:gd name="connsiteX26" fmla="*/ 102396 w 1335883"/>
                  <a:gd name="connsiteY26" fmla="*/ 2162176 h 2829107"/>
                  <a:gd name="connsiteX27" fmla="*/ 97634 w 1335883"/>
                  <a:gd name="connsiteY27" fmla="*/ 2233613 h 2829107"/>
                  <a:gd name="connsiteX28" fmla="*/ 97634 w 1335883"/>
                  <a:gd name="connsiteY28" fmla="*/ 2326482 h 2829107"/>
                  <a:gd name="connsiteX29" fmla="*/ 4 w 1335883"/>
                  <a:gd name="connsiteY29" fmla="*/ 2521745 h 2829107"/>
                  <a:gd name="connsiteX30" fmla="*/ 26198 w 1335883"/>
                  <a:gd name="connsiteY30" fmla="*/ 2821782 h 2829107"/>
                  <a:gd name="connsiteX31" fmla="*/ 92871 w 1335883"/>
                  <a:gd name="connsiteY31" fmla="*/ 2824165 h 2829107"/>
                  <a:gd name="connsiteX32" fmla="*/ 114303 w 1335883"/>
                  <a:gd name="connsiteY32" fmla="*/ 2557463 h 2829107"/>
                  <a:gd name="connsiteX33" fmla="*/ 119065 w 1335883"/>
                  <a:gd name="connsiteY33" fmla="*/ 2466976 h 2829107"/>
                  <a:gd name="connsiteX34" fmla="*/ 130971 w 1335883"/>
                  <a:gd name="connsiteY34" fmla="*/ 2255045 h 2829107"/>
                  <a:gd name="connsiteX35" fmla="*/ 140496 w 1335883"/>
                  <a:gd name="connsiteY35" fmla="*/ 2128838 h 2829107"/>
                  <a:gd name="connsiteX36" fmla="*/ 142878 w 1335883"/>
                  <a:gd name="connsiteY36" fmla="*/ 2031207 h 2829107"/>
                  <a:gd name="connsiteX37" fmla="*/ 157165 w 1335883"/>
                  <a:gd name="connsiteY37" fmla="*/ 1835945 h 2829107"/>
                  <a:gd name="connsiteX38" fmla="*/ 169071 w 1335883"/>
                  <a:gd name="connsiteY38" fmla="*/ 1654970 h 2829107"/>
                  <a:gd name="connsiteX39" fmla="*/ 176215 w 1335883"/>
                  <a:gd name="connsiteY39" fmla="*/ 1602582 h 2829107"/>
                  <a:gd name="connsiteX40" fmla="*/ 180978 w 1335883"/>
                  <a:gd name="connsiteY40" fmla="*/ 1552576 h 2829107"/>
                  <a:gd name="connsiteX41" fmla="*/ 192884 w 1335883"/>
                  <a:gd name="connsiteY41" fmla="*/ 1385888 h 2829107"/>
                  <a:gd name="connsiteX42" fmla="*/ 197646 w 1335883"/>
                  <a:gd name="connsiteY42" fmla="*/ 1271588 h 2829107"/>
                  <a:gd name="connsiteX43" fmla="*/ 209553 w 1335883"/>
                  <a:gd name="connsiteY43" fmla="*/ 1154907 h 2829107"/>
                  <a:gd name="connsiteX44" fmla="*/ 247653 w 1335883"/>
                  <a:gd name="connsiteY44" fmla="*/ 1085851 h 2829107"/>
                  <a:gd name="connsiteX45" fmla="*/ 290515 w 1335883"/>
                  <a:gd name="connsiteY45" fmla="*/ 992982 h 2829107"/>
                  <a:gd name="connsiteX46" fmla="*/ 340520 w 1335883"/>
                  <a:gd name="connsiteY46" fmla="*/ 900114 h 2829107"/>
                  <a:gd name="connsiteX47" fmla="*/ 395289 w 1335883"/>
                  <a:gd name="connsiteY47" fmla="*/ 809627 h 2829107"/>
                  <a:gd name="connsiteX48" fmla="*/ 438152 w 1335883"/>
                  <a:gd name="connsiteY48" fmla="*/ 733427 h 2829107"/>
                  <a:gd name="connsiteX49" fmla="*/ 511970 w 1335883"/>
                  <a:gd name="connsiteY49" fmla="*/ 602458 h 2829107"/>
                  <a:gd name="connsiteX50" fmla="*/ 609601 w 1335883"/>
                  <a:gd name="connsiteY50" fmla="*/ 431007 h 2829107"/>
                  <a:gd name="connsiteX51" fmla="*/ 721520 w 1335883"/>
                  <a:gd name="connsiteY51" fmla="*/ 330996 h 2829107"/>
                  <a:gd name="connsiteX52" fmla="*/ 826295 w 1335883"/>
                  <a:gd name="connsiteY52" fmla="*/ 257177 h 2829107"/>
                  <a:gd name="connsiteX53" fmla="*/ 985839 w 1335883"/>
                  <a:gd name="connsiteY53" fmla="*/ 185738 h 2829107"/>
                  <a:gd name="connsiteX54" fmla="*/ 1226345 w 1335883"/>
                  <a:gd name="connsiteY54" fmla="*/ 126208 h 2829107"/>
                  <a:gd name="connsiteX55" fmla="*/ 1335883 w 1335883"/>
                  <a:gd name="connsiteY55" fmla="*/ 121445 h 2829107"/>
                  <a:gd name="connsiteX56" fmla="*/ 1314451 w 1335883"/>
                  <a:gd name="connsiteY56" fmla="*/ 0 h 2829107"/>
                  <a:gd name="connsiteX0" fmla="*/ 1340642 w 1362074"/>
                  <a:gd name="connsiteY0" fmla="*/ 0 h 2829107"/>
                  <a:gd name="connsiteX1" fmla="*/ 1273968 w 1362074"/>
                  <a:gd name="connsiteY1" fmla="*/ 19052 h 2829107"/>
                  <a:gd name="connsiteX2" fmla="*/ 1162049 w 1362074"/>
                  <a:gd name="connsiteY2" fmla="*/ 40483 h 2829107"/>
                  <a:gd name="connsiteX3" fmla="*/ 1040605 w 1362074"/>
                  <a:gd name="connsiteY3" fmla="*/ 59533 h 2829107"/>
                  <a:gd name="connsiteX4" fmla="*/ 900111 w 1362074"/>
                  <a:gd name="connsiteY4" fmla="*/ 88108 h 2829107"/>
                  <a:gd name="connsiteX5" fmla="*/ 840580 w 1362074"/>
                  <a:gd name="connsiteY5" fmla="*/ 97633 h 2829107"/>
                  <a:gd name="connsiteX6" fmla="*/ 747711 w 1362074"/>
                  <a:gd name="connsiteY6" fmla="*/ 123826 h 2829107"/>
                  <a:gd name="connsiteX7" fmla="*/ 702468 w 1362074"/>
                  <a:gd name="connsiteY7" fmla="*/ 166689 h 2829107"/>
                  <a:gd name="connsiteX8" fmla="*/ 609599 w 1362074"/>
                  <a:gd name="connsiteY8" fmla="*/ 264321 h 2829107"/>
                  <a:gd name="connsiteX9" fmla="*/ 526255 w 1362074"/>
                  <a:gd name="connsiteY9" fmla="*/ 347663 h 2829107"/>
                  <a:gd name="connsiteX10" fmla="*/ 490536 w 1362074"/>
                  <a:gd name="connsiteY10" fmla="*/ 459583 h 2829107"/>
                  <a:gd name="connsiteX11" fmla="*/ 466724 w 1362074"/>
                  <a:gd name="connsiteY11" fmla="*/ 528639 h 2829107"/>
                  <a:gd name="connsiteX12" fmla="*/ 445293 w 1362074"/>
                  <a:gd name="connsiteY12" fmla="*/ 595314 h 2829107"/>
                  <a:gd name="connsiteX13" fmla="*/ 385762 w 1362074"/>
                  <a:gd name="connsiteY13" fmla="*/ 631032 h 2829107"/>
                  <a:gd name="connsiteX14" fmla="*/ 292893 w 1362074"/>
                  <a:gd name="connsiteY14" fmla="*/ 678658 h 2829107"/>
                  <a:gd name="connsiteX15" fmla="*/ 245267 w 1362074"/>
                  <a:gd name="connsiteY15" fmla="*/ 759620 h 2829107"/>
                  <a:gd name="connsiteX16" fmla="*/ 200025 w 1362074"/>
                  <a:gd name="connsiteY16" fmla="*/ 888207 h 2829107"/>
                  <a:gd name="connsiteX17" fmla="*/ 150019 w 1362074"/>
                  <a:gd name="connsiteY17" fmla="*/ 1004889 h 2829107"/>
                  <a:gd name="connsiteX18" fmla="*/ 130969 w 1362074"/>
                  <a:gd name="connsiteY18" fmla="*/ 1185863 h 2829107"/>
                  <a:gd name="connsiteX19" fmla="*/ 135731 w 1362074"/>
                  <a:gd name="connsiteY19" fmla="*/ 1328738 h 2829107"/>
                  <a:gd name="connsiteX20" fmla="*/ 135731 w 1362074"/>
                  <a:gd name="connsiteY20" fmla="*/ 1443038 h 2829107"/>
                  <a:gd name="connsiteX21" fmla="*/ 145256 w 1362074"/>
                  <a:gd name="connsiteY21" fmla="*/ 1619251 h 2829107"/>
                  <a:gd name="connsiteX22" fmla="*/ 142875 w 1362074"/>
                  <a:gd name="connsiteY22" fmla="*/ 1702595 h 2829107"/>
                  <a:gd name="connsiteX23" fmla="*/ 140494 w 1362074"/>
                  <a:gd name="connsiteY23" fmla="*/ 1802607 h 2829107"/>
                  <a:gd name="connsiteX24" fmla="*/ 130969 w 1362074"/>
                  <a:gd name="connsiteY24" fmla="*/ 1874045 h 2829107"/>
                  <a:gd name="connsiteX25" fmla="*/ 130969 w 1362074"/>
                  <a:gd name="connsiteY25" fmla="*/ 2045495 h 2829107"/>
                  <a:gd name="connsiteX26" fmla="*/ 128587 w 1362074"/>
                  <a:gd name="connsiteY26" fmla="*/ 2162176 h 2829107"/>
                  <a:gd name="connsiteX27" fmla="*/ 123825 w 1362074"/>
                  <a:gd name="connsiteY27" fmla="*/ 2233613 h 2829107"/>
                  <a:gd name="connsiteX28" fmla="*/ 0 w 1362074"/>
                  <a:gd name="connsiteY28" fmla="*/ 2336007 h 2829107"/>
                  <a:gd name="connsiteX29" fmla="*/ 26195 w 1362074"/>
                  <a:gd name="connsiteY29" fmla="*/ 2521745 h 2829107"/>
                  <a:gd name="connsiteX30" fmla="*/ 52389 w 1362074"/>
                  <a:gd name="connsiteY30" fmla="*/ 2821782 h 2829107"/>
                  <a:gd name="connsiteX31" fmla="*/ 119062 w 1362074"/>
                  <a:gd name="connsiteY31" fmla="*/ 2824165 h 2829107"/>
                  <a:gd name="connsiteX32" fmla="*/ 140494 w 1362074"/>
                  <a:gd name="connsiteY32" fmla="*/ 2557463 h 2829107"/>
                  <a:gd name="connsiteX33" fmla="*/ 145256 w 1362074"/>
                  <a:gd name="connsiteY33" fmla="*/ 2466976 h 2829107"/>
                  <a:gd name="connsiteX34" fmla="*/ 157162 w 1362074"/>
                  <a:gd name="connsiteY34" fmla="*/ 2255045 h 2829107"/>
                  <a:gd name="connsiteX35" fmla="*/ 166687 w 1362074"/>
                  <a:gd name="connsiteY35" fmla="*/ 2128838 h 2829107"/>
                  <a:gd name="connsiteX36" fmla="*/ 169069 w 1362074"/>
                  <a:gd name="connsiteY36" fmla="*/ 2031207 h 2829107"/>
                  <a:gd name="connsiteX37" fmla="*/ 183356 w 1362074"/>
                  <a:gd name="connsiteY37" fmla="*/ 1835945 h 2829107"/>
                  <a:gd name="connsiteX38" fmla="*/ 195262 w 1362074"/>
                  <a:gd name="connsiteY38" fmla="*/ 1654970 h 2829107"/>
                  <a:gd name="connsiteX39" fmla="*/ 202406 w 1362074"/>
                  <a:gd name="connsiteY39" fmla="*/ 1602582 h 2829107"/>
                  <a:gd name="connsiteX40" fmla="*/ 207169 w 1362074"/>
                  <a:gd name="connsiteY40" fmla="*/ 1552576 h 2829107"/>
                  <a:gd name="connsiteX41" fmla="*/ 219075 w 1362074"/>
                  <a:gd name="connsiteY41" fmla="*/ 1385888 h 2829107"/>
                  <a:gd name="connsiteX42" fmla="*/ 223837 w 1362074"/>
                  <a:gd name="connsiteY42" fmla="*/ 1271588 h 2829107"/>
                  <a:gd name="connsiteX43" fmla="*/ 235744 w 1362074"/>
                  <a:gd name="connsiteY43" fmla="*/ 1154907 h 2829107"/>
                  <a:gd name="connsiteX44" fmla="*/ 273844 w 1362074"/>
                  <a:gd name="connsiteY44" fmla="*/ 1085851 h 2829107"/>
                  <a:gd name="connsiteX45" fmla="*/ 316706 w 1362074"/>
                  <a:gd name="connsiteY45" fmla="*/ 992982 h 2829107"/>
                  <a:gd name="connsiteX46" fmla="*/ 366711 w 1362074"/>
                  <a:gd name="connsiteY46" fmla="*/ 900114 h 2829107"/>
                  <a:gd name="connsiteX47" fmla="*/ 421480 w 1362074"/>
                  <a:gd name="connsiteY47" fmla="*/ 809627 h 2829107"/>
                  <a:gd name="connsiteX48" fmla="*/ 464343 w 1362074"/>
                  <a:gd name="connsiteY48" fmla="*/ 733427 h 2829107"/>
                  <a:gd name="connsiteX49" fmla="*/ 538161 w 1362074"/>
                  <a:gd name="connsiteY49" fmla="*/ 602458 h 2829107"/>
                  <a:gd name="connsiteX50" fmla="*/ 635792 w 1362074"/>
                  <a:gd name="connsiteY50" fmla="*/ 431007 h 2829107"/>
                  <a:gd name="connsiteX51" fmla="*/ 747711 w 1362074"/>
                  <a:gd name="connsiteY51" fmla="*/ 330996 h 2829107"/>
                  <a:gd name="connsiteX52" fmla="*/ 852486 w 1362074"/>
                  <a:gd name="connsiteY52" fmla="*/ 257177 h 2829107"/>
                  <a:gd name="connsiteX53" fmla="*/ 1012030 w 1362074"/>
                  <a:gd name="connsiteY53" fmla="*/ 185738 h 2829107"/>
                  <a:gd name="connsiteX54" fmla="*/ 1252536 w 1362074"/>
                  <a:gd name="connsiteY54" fmla="*/ 126208 h 2829107"/>
                  <a:gd name="connsiteX55" fmla="*/ 1362074 w 1362074"/>
                  <a:gd name="connsiteY55" fmla="*/ 121445 h 2829107"/>
                  <a:gd name="connsiteX56" fmla="*/ 1340642 w 1362074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31073 w 1364560"/>
                  <a:gd name="connsiteY26" fmla="*/ 2162176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2010 w 1364560"/>
                  <a:gd name="connsiteY26" fmla="*/ 2133601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71449 w 1366836"/>
                  <a:gd name="connsiteY35" fmla="*/ 2128838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3 w 1366836"/>
                  <a:gd name="connsiteY32" fmla="*/ 2562226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3 w 1366836"/>
                  <a:gd name="connsiteY33" fmla="*/ 2562226 h 2829107"/>
                  <a:gd name="connsiteX34" fmla="*/ 119062 w 1366836"/>
                  <a:gd name="connsiteY34" fmla="*/ 2476501 h 2829107"/>
                  <a:gd name="connsiteX35" fmla="*/ 109537 w 1366836"/>
                  <a:gd name="connsiteY35" fmla="*/ 2271714 h 2829107"/>
                  <a:gd name="connsiteX36" fmla="*/ 104774 w 1366836"/>
                  <a:gd name="connsiteY36" fmla="*/ 2133601 h 2829107"/>
                  <a:gd name="connsiteX37" fmla="*/ 173831 w 1366836"/>
                  <a:gd name="connsiteY37" fmla="*/ 2031207 h 2829107"/>
                  <a:gd name="connsiteX38" fmla="*/ 188118 w 1366836"/>
                  <a:gd name="connsiteY38" fmla="*/ 1835945 h 2829107"/>
                  <a:gd name="connsiteX39" fmla="*/ 200024 w 1366836"/>
                  <a:gd name="connsiteY39" fmla="*/ 1654970 h 2829107"/>
                  <a:gd name="connsiteX40" fmla="*/ 207168 w 1366836"/>
                  <a:gd name="connsiteY40" fmla="*/ 1602582 h 2829107"/>
                  <a:gd name="connsiteX41" fmla="*/ 211931 w 1366836"/>
                  <a:gd name="connsiteY41" fmla="*/ 1552576 h 2829107"/>
                  <a:gd name="connsiteX42" fmla="*/ 223837 w 1366836"/>
                  <a:gd name="connsiteY42" fmla="*/ 1385888 h 2829107"/>
                  <a:gd name="connsiteX43" fmla="*/ 228599 w 1366836"/>
                  <a:gd name="connsiteY43" fmla="*/ 1271588 h 2829107"/>
                  <a:gd name="connsiteX44" fmla="*/ 240506 w 1366836"/>
                  <a:gd name="connsiteY44" fmla="*/ 1154907 h 2829107"/>
                  <a:gd name="connsiteX45" fmla="*/ 278606 w 1366836"/>
                  <a:gd name="connsiteY45" fmla="*/ 1085851 h 2829107"/>
                  <a:gd name="connsiteX46" fmla="*/ 321468 w 1366836"/>
                  <a:gd name="connsiteY46" fmla="*/ 992982 h 2829107"/>
                  <a:gd name="connsiteX47" fmla="*/ 371473 w 1366836"/>
                  <a:gd name="connsiteY47" fmla="*/ 900114 h 2829107"/>
                  <a:gd name="connsiteX48" fmla="*/ 426242 w 1366836"/>
                  <a:gd name="connsiteY48" fmla="*/ 809627 h 2829107"/>
                  <a:gd name="connsiteX49" fmla="*/ 469105 w 1366836"/>
                  <a:gd name="connsiteY49" fmla="*/ 733427 h 2829107"/>
                  <a:gd name="connsiteX50" fmla="*/ 542923 w 1366836"/>
                  <a:gd name="connsiteY50" fmla="*/ 602458 h 2829107"/>
                  <a:gd name="connsiteX51" fmla="*/ 640554 w 1366836"/>
                  <a:gd name="connsiteY51" fmla="*/ 431007 h 2829107"/>
                  <a:gd name="connsiteX52" fmla="*/ 752473 w 1366836"/>
                  <a:gd name="connsiteY52" fmla="*/ 330996 h 2829107"/>
                  <a:gd name="connsiteX53" fmla="*/ 857248 w 1366836"/>
                  <a:gd name="connsiteY53" fmla="*/ 257177 h 2829107"/>
                  <a:gd name="connsiteX54" fmla="*/ 1016792 w 1366836"/>
                  <a:gd name="connsiteY54" fmla="*/ 185738 h 2829107"/>
                  <a:gd name="connsiteX55" fmla="*/ 1257298 w 1366836"/>
                  <a:gd name="connsiteY55" fmla="*/ 126208 h 2829107"/>
                  <a:gd name="connsiteX56" fmla="*/ 1366836 w 1366836"/>
                  <a:gd name="connsiteY56" fmla="*/ 121445 h 2829107"/>
                  <a:gd name="connsiteX57" fmla="*/ 1345404 w 1366836"/>
                  <a:gd name="connsiteY57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09537 w 1366836"/>
                  <a:gd name="connsiteY36" fmla="*/ 2271714 h 2829107"/>
                  <a:gd name="connsiteX37" fmla="*/ 104774 w 1366836"/>
                  <a:gd name="connsiteY37" fmla="*/ 2133601 h 2829107"/>
                  <a:gd name="connsiteX38" fmla="*/ 173831 w 1366836"/>
                  <a:gd name="connsiteY38" fmla="*/ 2031207 h 2829107"/>
                  <a:gd name="connsiteX39" fmla="*/ 188118 w 1366836"/>
                  <a:gd name="connsiteY39" fmla="*/ 1835945 h 2829107"/>
                  <a:gd name="connsiteX40" fmla="*/ 200024 w 1366836"/>
                  <a:gd name="connsiteY40" fmla="*/ 1654970 h 2829107"/>
                  <a:gd name="connsiteX41" fmla="*/ 207168 w 1366836"/>
                  <a:gd name="connsiteY41" fmla="*/ 1602582 h 2829107"/>
                  <a:gd name="connsiteX42" fmla="*/ 211931 w 1366836"/>
                  <a:gd name="connsiteY42" fmla="*/ 1552576 h 2829107"/>
                  <a:gd name="connsiteX43" fmla="*/ 223837 w 1366836"/>
                  <a:gd name="connsiteY43" fmla="*/ 1385888 h 2829107"/>
                  <a:gd name="connsiteX44" fmla="*/ 228599 w 1366836"/>
                  <a:gd name="connsiteY44" fmla="*/ 1271588 h 2829107"/>
                  <a:gd name="connsiteX45" fmla="*/ 240506 w 1366836"/>
                  <a:gd name="connsiteY45" fmla="*/ 1154907 h 2829107"/>
                  <a:gd name="connsiteX46" fmla="*/ 278606 w 1366836"/>
                  <a:gd name="connsiteY46" fmla="*/ 1085851 h 2829107"/>
                  <a:gd name="connsiteX47" fmla="*/ 321468 w 1366836"/>
                  <a:gd name="connsiteY47" fmla="*/ 992982 h 2829107"/>
                  <a:gd name="connsiteX48" fmla="*/ 371473 w 1366836"/>
                  <a:gd name="connsiteY48" fmla="*/ 900114 h 2829107"/>
                  <a:gd name="connsiteX49" fmla="*/ 426242 w 1366836"/>
                  <a:gd name="connsiteY49" fmla="*/ 809627 h 2829107"/>
                  <a:gd name="connsiteX50" fmla="*/ 469105 w 1366836"/>
                  <a:gd name="connsiteY50" fmla="*/ 733427 h 2829107"/>
                  <a:gd name="connsiteX51" fmla="*/ 542923 w 1366836"/>
                  <a:gd name="connsiteY51" fmla="*/ 602458 h 2829107"/>
                  <a:gd name="connsiteX52" fmla="*/ 640554 w 1366836"/>
                  <a:gd name="connsiteY52" fmla="*/ 431007 h 2829107"/>
                  <a:gd name="connsiteX53" fmla="*/ 752473 w 1366836"/>
                  <a:gd name="connsiteY53" fmla="*/ 330996 h 2829107"/>
                  <a:gd name="connsiteX54" fmla="*/ 857248 w 1366836"/>
                  <a:gd name="connsiteY54" fmla="*/ 257177 h 2829107"/>
                  <a:gd name="connsiteX55" fmla="*/ 1016792 w 1366836"/>
                  <a:gd name="connsiteY55" fmla="*/ 185738 h 2829107"/>
                  <a:gd name="connsiteX56" fmla="*/ 1257298 w 1366836"/>
                  <a:gd name="connsiteY56" fmla="*/ 126208 h 2829107"/>
                  <a:gd name="connsiteX57" fmla="*/ 1366836 w 1366836"/>
                  <a:gd name="connsiteY57" fmla="*/ 121445 h 2829107"/>
                  <a:gd name="connsiteX58" fmla="*/ 1345404 w 1366836"/>
                  <a:gd name="connsiteY58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4774 w 1366836"/>
                  <a:gd name="connsiteY38" fmla="*/ 2133601 h 2829107"/>
                  <a:gd name="connsiteX39" fmla="*/ 173831 w 1366836"/>
                  <a:gd name="connsiteY39" fmla="*/ 2031207 h 2829107"/>
                  <a:gd name="connsiteX40" fmla="*/ 188118 w 1366836"/>
                  <a:gd name="connsiteY40" fmla="*/ 1835945 h 2829107"/>
                  <a:gd name="connsiteX41" fmla="*/ 200024 w 1366836"/>
                  <a:gd name="connsiteY41" fmla="*/ 1654970 h 2829107"/>
                  <a:gd name="connsiteX42" fmla="*/ 207168 w 1366836"/>
                  <a:gd name="connsiteY42" fmla="*/ 1602582 h 2829107"/>
                  <a:gd name="connsiteX43" fmla="*/ 211931 w 1366836"/>
                  <a:gd name="connsiteY43" fmla="*/ 1552576 h 2829107"/>
                  <a:gd name="connsiteX44" fmla="*/ 223837 w 1366836"/>
                  <a:gd name="connsiteY44" fmla="*/ 1385888 h 2829107"/>
                  <a:gd name="connsiteX45" fmla="*/ 228599 w 1366836"/>
                  <a:gd name="connsiteY45" fmla="*/ 1271588 h 2829107"/>
                  <a:gd name="connsiteX46" fmla="*/ 240506 w 1366836"/>
                  <a:gd name="connsiteY46" fmla="*/ 1154907 h 2829107"/>
                  <a:gd name="connsiteX47" fmla="*/ 278606 w 1366836"/>
                  <a:gd name="connsiteY47" fmla="*/ 1085851 h 2829107"/>
                  <a:gd name="connsiteX48" fmla="*/ 321468 w 1366836"/>
                  <a:gd name="connsiteY48" fmla="*/ 992982 h 2829107"/>
                  <a:gd name="connsiteX49" fmla="*/ 371473 w 1366836"/>
                  <a:gd name="connsiteY49" fmla="*/ 900114 h 2829107"/>
                  <a:gd name="connsiteX50" fmla="*/ 426242 w 1366836"/>
                  <a:gd name="connsiteY50" fmla="*/ 809627 h 2829107"/>
                  <a:gd name="connsiteX51" fmla="*/ 469105 w 1366836"/>
                  <a:gd name="connsiteY51" fmla="*/ 733427 h 2829107"/>
                  <a:gd name="connsiteX52" fmla="*/ 542923 w 1366836"/>
                  <a:gd name="connsiteY52" fmla="*/ 602458 h 2829107"/>
                  <a:gd name="connsiteX53" fmla="*/ 640554 w 1366836"/>
                  <a:gd name="connsiteY53" fmla="*/ 431007 h 2829107"/>
                  <a:gd name="connsiteX54" fmla="*/ 752473 w 1366836"/>
                  <a:gd name="connsiteY54" fmla="*/ 330996 h 2829107"/>
                  <a:gd name="connsiteX55" fmla="*/ 857248 w 1366836"/>
                  <a:gd name="connsiteY55" fmla="*/ 257177 h 2829107"/>
                  <a:gd name="connsiteX56" fmla="*/ 1016792 w 1366836"/>
                  <a:gd name="connsiteY56" fmla="*/ 185738 h 2829107"/>
                  <a:gd name="connsiteX57" fmla="*/ 1257298 w 1366836"/>
                  <a:gd name="connsiteY57" fmla="*/ 126208 h 2829107"/>
                  <a:gd name="connsiteX58" fmla="*/ 1366836 w 1366836"/>
                  <a:gd name="connsiteY58" fmla="*/ 121445 h 2829107"/>
                  <a:gd name="connsiteX59" fmla="*/ 1345404 w 1366836"/>
                  <a:gd name="connsiteY59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9538 w 1366836"/>
                  <a:gd name="connsiteY38" fmla="*/ 2214563 h 2829107"/>
                  <a:gd name="connsiteX39" fmla="*/ 104774 w 1366836"/>
                  <a:gd name="connsiteY39" fmla="*/ 2133601 h 2829107"/>
                  <a:gd name="connsiteX40" fmla="*/ 173831 w 1366836"/>
                  <a:gd name="connsiteY40" fmla="*/ 2031207 h 2829107"/>
                  <a:gd name="connsiteX41" fmla="*/ 188118 w 1366836"/>
                  <a:gd name="connsiteY41" fmla="*/ 1835945 h 2829107"/>
                  <a:gd name="connsiteX42" fmla="*/ 200024 w 1366836"/>
                  <a:gd name="connsiteY42" fmla="*/ 1654970 h 2829107"/>
                  <a:gd name="connsiteX43" fmla="*/ 207168 w 1366836"/>
                  <a:gd name="connsiteY43" fmla="*/ 1602582 h 2829107"/>
                  <a:gd name="connsiteX44" fmla="*/ 211931 w 1366836"/>
                  <a:gd name="connsiteY44" fmla="*/ 1552576 h 2829107"/>
                  <a:gd name="connsiteX45" fmla="*/ 223837 w 1366836"/>
                  <a:gd name="connsiteY45" fmla="*/ 1385888 h 2829107"/>
                  <a:gd name="connsiteX46" fmla="*/ 228599 w 1366836"/>
                  <a:gd name="connsiteY46" fmla="*/ 1271588 h 2829107"/>
                  <a:gd name="connsiteX47" fmla="*/ 240506 w 1366836"/>
                  <a:gd name="connsiteY47" fmla="*/ 1154907 h 2829107"/>
                  <a:gd name="connsiteX48" fmla="*/ 278606 w 1366836"/>
                  <a:gd name="connsiteY48" fmla="*/ 1085851 h 2829107"/>
                  <a:gd name="connsiteX49" fmla="*/ 321468 w 1366836"/>
                  <a:gd name="connsiteY49" fmla="*/ 992982 h 2829107"/>
                  <a:gd name="connsiteX50" fmla="*/ 371473 w 1366836"/>
                  <a:gd name="connsiteY50" fmla="*/ 900114 h 2829107"/>
                  <a:gd name="connsiteX51" fmla="*/ 426242 w 1366836"/>
                  <a:gd name="connsiteY51" fmla="*/ 809627 h 2829107"/>
                  <a:gd name="connsiteX52" fmla="*/ 469105 w 1366836"/>
                  <a:gd name="connsiteY52" fmla="*/ 733427 h 2829107"/>
                  <a:gd name="connsiteX53" fmla="*/ 542923 w 1366836"/>
                  <a:gd name="connsiteY53" fmla="*/ 602458 h 2829107"/>
                  <a:gd name="connsiteX54" fmla="*/ 640554 w 1366836"/>
                  <a:gd name="connsiteY54" fmla="*/ 431007 h 2829107"/>
                  <a:gd name="connsiteX55" fmla="*/ 752473 w 1366836"/>
                  <a:gd name="connsiteY55" fmla="*/ 330996 h 2829107"/>
                  <a:gd name="connsiteX56" fmla="*/ 857248 w 1366836"/>
                  <a:gd name="connsiteY56" fmla="*/ 257177 h 2829107"/>
                  <a:gd name="connsiteX57" fmla="*/ 1016792 w 1366836"/>
                  <a:gd name="connsiteY57" fmla="*/ 185738 h 2829107"/>
                  <a:gd name="connsiteX58" fmla="*/ 1257298 w 1366836"/>
                  <a:gd name="connsiteY58" fmla="*/ 126208 h 2829107"/>
                  <a:gd name="connsiteX59" fmla="*/ 1366836 w 1366836"/>
                  <a:gd name="connsiteY59" fmla="*/ 121445 h 2829107"/>
                  <a:gd name="connsiteX60" fmla="*/ 1345404 w 1366836"/>
                  <a:gd name="connsiteY60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57151 w 1366836"/>
                  <a:gd name="connsiteY31" fmla="*/ 2821782 h 2829107"/>
                  <a:gd name="connsiteX32" fmla="*/ 123824 w 1366836"/>
                  <a:gd name="connsiteY32" fmla="*/ 2824165 h 2829107"/>
                  <a:gd name="connsiteX33" fmla="*/ 121444 w 1366836"/>
                  <a:gd name="connsiteY33" fmla="*/ 2712245 h 2829107"/>
                  <a:gd name="connsiteX34" fmla="*/ 121444 w 1366836"/>
                  <a:gd name="connsiteY34" fmla="*/ 2619376 h 2829107"/>
                  <a:gd name="connsiteX35" fmla="*/ 121443 w 1366836"/>
                  <a:gd name="connsiteY35" fmla="*/ 2562226 h 2829107"/>
                  <a:gd name="connsiteX36" fmla="*/ 119062 w 1366836"/>
                  <a:gd name="connsiteY36" fmla="*/ 2476501 h 2829107"/>
                  <a:gd name="connsiteX37" fmla="*/ 111919 w 1366836"/>
                  <a:gd name="connsiteY37" fmla="*/ 2393157 h 2829107"/>
                  <a:gd name="connsiteX38" fmla="*/ 109537 w 1366836"/>
                  <a:gd name="connsiteY38" fmla="*/ 2271714 h 2829107"/>
                  <a:gd name="connsiteX39" fmla="*/ 109538 w 1366836"/>
                  <a:gd name="connsiteY39" fmla="*/ 2214563 h 2829107"/>
                  <a:gd name="connsiteX40" fmla="*/ 104774 w 1366836"/>
                  <a:gd name="connsiteY40" fmla="*/ 2133601 h 2829107"/>
                  <a:gd name="connsiteX41" fmla="*/ 173831 w 1366836"/>
                  <a:gd name="connsiteY41" fmla="*/ 2031207 h 2829107"/>
                  <a:gd name="connsiteX42" fmla="*/ 188118 w 1366836"/>
                  <a:gd name="connsiteY42" fmla="*/ 1835945 h 2829107"/>
                  <a:gd name="connsiteX43" fmla="*/ 200024 w 1366836"/>
                  <a:gd name="connsiteY43" fmla="*/ 1654970 h 2829107"/>
                  <a:gd name="connsiteX44" fmla="*/ 207168 w 1366836"/>
                  <a:gd name="connsiteY44" fmla="*/ 1602582 h 2829107"/>
                  <a:gd name="connsiteX45" fmla="*/ 211931 w 1366836"/>
                  <a:gd name="connsiteY45" fmla="*/ 1552576 h 2829107"/>
                  <a:gd name="connsiteX46" fmla="*/ 223837 w 1366836"/>
                  <a:gd name="connsiteY46" fmla="*/ 1385888 h 2829107"/>
                  <a:gd name="connsiteX47" fmla="*/ 228599 w 1366836"/>
                  <a:gd name="connsiteY47" fmla="*/ 1271588 h 2829107"/>
                  <a:gd name="connsiteX48" fmla="*/ 240506 w 1366836"/>
                  <a:gd name="connsiteY48" fmla="*/ 1154907 h 2829107"/>
                  <a:gd name="connsiteX49" fmla="*/ 278606 w 1366836"/>
                  <a:gd name="connsiteY49" fmla="*/ 1085851 h 2829107"/>
                  <a:gd name="connsiteX50" fmla="*/ 321468 w 1366836"/>
                  <a:gd name="connsiteY50" fmla="*/ 992982 h 2829107"/>
                  <a:gd name="connsiteX51" fmla="*/ 371473 w 1366836"/>
                  <a:gd name="connsiteY51" fmla="*/ 900114 h 2829107"/>
                  <a:gd name="connsiteX52" fmla="*/ 426242 w 1366836"/>
                  <a:gd name="connsiteY52" fmla="*/ 809627 h 2829107"/>
                  <a:gd name="connsiteX53" fmla="*/ 469105 w 1366836"/>
                  <a:gd name="connsiteY53" fmla="*/ 733427 h 2829107"/>
                  <a:gd name="connsiteX54" fmla="*/ 542923 w 1366836"/>
                  <a:gd name="connsiteY54" fmla="*/ 602458 h 2829107"/>
                  <a:gd name="connsiteX55" fmla="*/ 640554 w 1366836"/>
                  <a:gd name="connsiteY55" fmla="*/ 431007 h 2829107"/>
                  <a:gd name="connsiteX56" fmla="*/ 752473 w 1366836"/>
                  <a:gd name="connsiteY56" fmla="*/ 330996 h 2829107"/>
                  <a:gd name="connsiteX57" fmla="*/ 857248 w 1366836"/>
                  <a:gd name="connsiteY57" fmla="*/ 257177 h 2829107"/>
                  <a:gd name="connsiteX58" fmla="*/ 1016792 w 1366836"/>
                  <a:gd name="connsiteY58" fmla="*/ 185738 h 2829107"/>
                  <a:gd name="connsiteX59" fmla="*/ 1257298 w 1366836"/>
                  <a:gd name="connsiteY59" fmla="*/ 126208 h 2829107"/>
                  <a:gd name="connsiteX60" fmla="*/ 1366836 w 1366836"/>
                  <a:gd name="connsiteY60" fmla="*/ 121445 h 2829107"/>
                  <a:gd name="connsiteX61" fmla="*/ 1345404 w 1366836"/>
                  <a:gd name="connsiteY61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57151 w 1366836"/>
                  <a:gd name="connsiteY32" fmla="*/ 2821782 h 2829107"/>
                  <a:gd name="connsiteX33" fmla="*/ 123824 w 1366836"/>
                  <a:gd name="connsiteY33" fmla="*/ 2824165 h 2829107"/>
                  <a:gd name="connsiteX34" fmla="*/ 121444 w 1366836"/>
                  <a:gd name="connsiteY34" fmla="*/ 2712245 h 2829107"/>
                  <a:gd name="connsiteX35" fmla="*/ 121444 w 1366836"/>
                  <a:gd name="connsiteY35" fmla="*/ 2619376 h 2829107"/>
                  <a:gd name="connsiteX36" fmla="*/ 121443 w 1366836"/>
                  <a:gd name="connsiteY36" fmla="*/ 2562226 h 2829107"/>
                  <a:gd name="connsiteX37" fmla="*/ 119062 w 1366836"/>
                  <a:gd name="connsiteY37" fmla="*/ 2476501 h 2829107"/>
                  <a:gd name="connsiteX38" fmla="*/ 111919 w 1366836"/>
                  <a:gd name="connsiteY38" fmla="*/ 2393157 h 2829107"/>
                  <a:gd name="connsiteX39" fmla="*/ 109537 w 1366836"/>
                  <a:gd name="connsiteY39" fmla="*/ 2271714 h 2829107"/>
                  <a:gd name="connsiteX40" fmla="*/ 109538 w 1366836"/>
                  <a:gd name="connsiteY40" fmla="*/ 2214563 h 2829107"/>
                  <a:gd name="connsiteX41" fmla="*/ 104774 w 1366836"/>
                  <a:gd name="connsiteY41" fmla="*/ 2133601 h 2829107"/>
                  <a:gd name="connsiteX42" fmla="*/ 173831 w 1366836"/>
                  <a:gd name="connsiteY42" fmla="*/ 2031207 h 2829107"/>
                  <a:gd name="connsiteX43" fmla="*/ 188118 w 1366836"/>
                  <a:gd name="connsiteY43" fmla="*/ 1835945 h 2829107"/>
                  <a:gd name="connsiteX44" fmla="*/ 200024 w 1366836"/>
                  <a:gd name="connsiteY44" fmla="*/ 1654970 h 2829107"/>
                  <a:gd name="connsiteX45" fmla="*/ 207168 w 1366836"/>
                  <a:gd name="connsiteY45" fmla="*/ 1602582 h 2829107"/>
                  <a:gd name="connsiteX46" fmla="*/ 211931 w 1366836"/>
                  <a:gd name="connsiteY46" fmla="*/ 1552576 h 2829107"/>
                  <a:gd name="connsiteX47" fmla="*/ 223837 w 1366836"/>
                  <a:gd name="connsiteY47" fmla="*/ 1385888 h 2829107"/>
                  <a:gd name="connsiteX48" fmla="*/ 228599 w 1366836"/>
                  <a:gd name="connsiteY48" fmla="*/ 1271588 h 2829107"/>
                  <a:gd name="connsiteX49" fmla="*/ 240506 w 1366836"/>
                  <a:gd name="connsiteY49" fmla="*/ 1154907 h 2829107"/>
                  <a:gd name="connsiteX50" fmla="*/ 278606 w 1366836"/>
                  <a:gd name="connsiteY50" fmla="*/ 1085851 h 2829107"/>
                  <a:gd name="connsiteX51" fmla="*/ 321468 w 1366836"/>
                  <a:gd name="connsiteY51" fmla="*/ 992982 h 2829107"/>
                  <a:gd name="connsiteX52" fmla="*/ 371473 w 1366836"/>
                  <a:gd name="connsiteY52" fmla="*/ 900114 h 2829107"/>
                  <a:gd name="connsiteX53" fmla="*/ 426242 w 1366836"/>
                  <a:gd name="connsiteY53" fmla="*/ 809627 h 2829107"/>
                  <a:gd name="connsiteX54" fmla="*/ 469105 w 1366836"/>
                  <a:gd name="connsiteY54" fmla="*/ 733427 h 2829107"/>
                  <a:gd name="connsiteX55" fmla="*/ 542923 w 1366836"/>
                  <a:gd name="connsiteY55" fmla="*/ 602458 h 2829107"/>
                  <a:gd name="connsiteX56" fmla="*/ 640554 w 1366836"/>
                  <a:gd name="connsiteY56" fmla="*/ 431007 h 2829107"/>
                  <a:gd name="connsiteX57" fmla="*/ 752473 w 1366836"/>
                  <a:gd name="connsiteY57" fmla="*/ 330996 h 2829107"/>
                  <a:gd name="connsiteX58" fmla="*/ 857248 w 1366836"/>
                  <a:gd name="connsiteY58" fmla="*/ 257177 h 2829107"/>
                  <a:gd name="connsiteX59" fmla="*/ 1016792 w 1366836"/>
                  <a:gd name="connsiteY59" fmla="*/ 185738 h 2829107"/>
                  <a:gd name="connsiteX60" fmla="*/ 1257298 w 1366836"/>
                  <a:gd name="connsiteY60" fmla="*/ 126208 h 2829107"/>
                  <a:gd name="connsiteX61" fmla="*/ 1366836 w 1366836"/>
                  <a:gd name="connsiteY61" fmla="*/ 121445 h 2829107"/>
                  <a:gd name="connsiteX62" fmla="*/ 1345404 w 1366836"/>
                  <a:gd name="connsiteY62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40482 w 1366836"/>
                  <a:gd name="connsiteY32" fmla="*/ 2776538 h 2829107"/>
                  <a:gd name="connsiteX33" fmla="*/ 57151 w 1366836"/>
                  <a:gd name="connsiteY33" fmla="*/ 2821782 h 2829107"/>
                  <a:gd name="connsiteX34" fmla="*/ 123824 w 1366836"/>
                  <a:gd name="connsiteY34" fmla="*/ 2824165 h 2829107"/>
                  <a:gd name="connsiteX35" fmla="*/ 121444 w 1366836"/>
                  <a:gd name="connsiteY35" fmla="*/ 2712245 h 2829107"/>
                  <a:gd name="connsiteX36" fmla="*/ 121444 w 1366836"/>
                  <a:gd name="connsiteY36" fmla="*/ 2619376 h 2829107"/>
                  <a:gd name="connsiteX37" fmla="*/ 121443 w 1366836"/>
                  <a:gd name="connsiteY37" fmla="*/ 2562226 h 2829107"/>
                  <a:gd name="connsiteX38" fmla="*/ 119062 w 1366836"/>
                  <a:gd name="connsiteY38" fmla="*/ 2476501 h 2829107"/>
                  <a:gd name="connsiteX39" fmla="*/ 111919 w 1366836"/>
                  <a:gd name="connsiteY39" fmla="*/ 2393157 h 2829107"/>
                  <a:gd name="connsiteX40" fmla="*/ 109537 w 1366836"/>
                  <a:gd name="connsiteY40" fmla="*/ 2271714 h 2829107"/>
                  <a:gd name="connsiteX41" fmla="*/ 109538 w 1366836"/>
                  <a:gd name="connsiteY41" fmla="*/ 2214563 h 2829107"/>
                  <a:gd name="connsiteX42" fmla="*/ 104774 w 1366836"/>
                  <a:gd name="connsiteY42" fmla="*/ 2133601 h 2829107"/>
                  <a:gd name="connsiteX43" fmla="*/ 173831 w 1366836"/>
                  <a:gd name="connsiteY43" fmla="*/ 2031207 h 2829107"/>
                  <a:gd name="connsiteX44" fmla="*/ 188118 w 1366836"/>
                  <a:gd name="connsiteY44" fmla="*/ 1835945 h 2829107"/>
                  <a:gd name="connsiteX45" fmla="*/ 200024 w 1366836"/>
                  <a:gd name="connsiteY45" fmla="*/ 1654970 h 2829107"/>
                  <a:gd name="connsiteX46" fmla="*/ 207168 w 1366836"/>
                  <a:gd name="connsiteY46" fmla="*/ 1602582 h 2829107"/>
                  <a:gd name="connsiteX47" fmla="*/ 211931 w 1366836"/>
                  <a:gd name="connsiteY47" fmla="*/ 1552576 h 2829107"/>
                  <a:gd name="connsiteX48" fmla="*/ 223837 w 1366836"/>
                  <a:gd name="connsiteY48" fmla="*/ 1385888 h 2829107"/>
                  <a:gd name="connsiteX49" fmla="*/ 228599 w 1366836"/>
                  <a:gd name="connsiteY49" fmla="*/ 1271588 h 2829107"/>
                  <a:gd name="connsiteX50" fmla="*/ 240506 w 1366836"/>
                  <a:gd name="connsiteY50" fmla="*/ 1154907 h 2829107"/>
                  <a:gd name="connsiteX51" fmla="*/ 278606 w 1366836"/>
                  <a:gd name="connsiteY51" fmla="*/ 1085851 h 2829107"/>
                  <a:gd name="connsiteX52" fmla="*/ 321468 w 1366836"/>
                  <a:gd name="connsiteY52" fmla="*/ 992982 h 2829107"/>
                  <a:gd name="connsiteX53" fmla="*/ 371473 w 1366836"/>
                  <a:gd name="connsiteY53" fmla="*/ 900114 h 2829107"/>
                  <a:gd name="connsiteX54" fmla="*/ 426242 w 1366836"/>
                  <a:gd name="connsiteY54" fmla="*/ 809627 h 2829107"/>
                  <a:gd name="connsiteX55" fmla="*/ 469105 w 1366836"/>
                  <a:gd name="connsiteY55" fmla="*/ 733427 h 2829107"/>
                  <a:gd name="connsiteX56" fmla="*/ 542923 w 1366836"/>
                  <a:gd name="connsiteY56" fmla="*/ 602458 h 2829107"/>
                  <a:gd name="connsiteX57" fmla="*/ 640554 w 1366836"/>
                  <a:gd name="connsiteY57" fmla="*/ 431007 h 2829107"/>
                  <a:gd name="connsiteX58" fmla="*/ 752473 w 1366836"/>
                  <a:gd name="connsiteY58" fmla="*/ 330996 h 2829107"/>
                  <a:gd name="connsiteX59" fmla="*/ 857248 w 1366836"/>
                  <a:gd name="connsiteY59" fmla="*/ 257177 h 2829107"/>
                  <a:gd name="connsiteX60" fmla="*/ 1016792 w 1366836"/>
                  <a:gd name="connsiteY60" fmla="*/ 185738 h 2829107"/>
                  <a:gd name="connsiteX61" fmla="*/ 1257298 w 1366836"/>
                  <a:gd name="connsiteY61" fmla="*/ 126208 h 2829107"/>
                  <a:gd name="connsiteX62" fmla="*/ 1366836 w 1366836"/>
                  <a:gd name="connsiteY62" fmla="*/ 121445 h 2829107"/>
                  <a:gd name="connsiteX63" fmla="*/ 1345404 w 1366836"/>
                  <a:gd name="connsiteY63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21430 w 1366836"/>
                  <a:gd name="connsiteY24" fmla="*/ 1940720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59545 w 1352550"/>
                  <a:gd name="connsiteY45" fmla="*/ 2031207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45282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8264 w 1352550"/>
                  <a:gd name="connsiteY67" fmla="*/ 50007 h 2829107"/>
                  <a:gd name="connsiteX68" fmla="*/ 1331118 w 1352550"/>
                  <a:gd name="connsiteY68" fmla="*/ 0 h 2829107"/>
                  <a:gd name="connsiteX0" fmla="*/ 1331118 w 1359696"/>
                  <a:gd name="connsiteY0" fmla="*/ 0 h 2829107"/>
                  <a:gd name="connsiteX1" fmla="*/ 1266825 w 1359696"/>
                  <a:gd name="connsiteY1" fmla="*/ 9527 h 2829107"/>
                  <a:gd name="connsiteX2" fmla="*/ 1154906 w 1359696"/>
                  <a:gd name="connsiteY2" fmla="*/ 28577 h 2829107"/>
                  <a:gd name="connsiteX3" fmla="*/ 1031081 w 1359696"/>
                  <a:gd name="connsiteY3" fmla="*/ 59533 h 2829107"/>
                  <a:gd name="connsiteX4" fmla="*/ 897730 w 1359696"/>
                  <a:gd name="connsiteY4" fmla="*/ 100014 h 2829107"/>
                  <a:gd name="connsiteX5" fmla="*/ 842963 w 1359696"/>
                  <a:gd name="connsiteY5" fmla="*/ 114301 h 2829107"/>
                  <a:gd name="connsiteX6" fmla="*/ 766762 w 1359696"/>
                  <a:gd name="connsiteY6" fmla="*/ 157162 h 2829107"/>
                  <a:gd name="connsiteX7" fmla="*/ 700088 w 1359696"/>
                  <a:gd name="connsiteY7" fmla="*/ 197645 h 2829107"/>
                  <a:gd name="connsiteX8" fmla="*/ 614364 w 1359696"/>
                  <a:gd name="connsiteY8" fmla="*/ 257176 h 2829107"/>
                  <a:gd name="connsiteX9" fmla="*/ 600075 w 1359696"/>
                  <a:gd name="connsiteY9" fmla="*/ 264321 h 2829107"/>
                  <a:gd name="connsiteX10" fmla="*/ 531019 w 1359696"/>
                  <a:gd name="connsiteY10" fmla="*/ 333376 h 2829107"/>
                  <a:gd name="connsiteX11" fmla="*/ 454817 w 1359696"/>
                  <a:gd name="connsiteY11" fmla="*/ 416720 h 2829107"/>
                  <a:gd name="connsiteX12" fmla="*/ 423863 w 1359696"/>
                  <a:gd name="connsiteY12" fmla="*/ 466727 h 2829107"/>
                  <a:gd name="connsiteX13" fmla="*/ 376238 w 1359696"/>
                  <a:gd name="connsiteY13" fmla="*/ 526258 h 2829107"/>
                  <a:gd name="connsiteX14" fmla="*/ 316707 w 1359696"/>
                  <a:gd name="connsiteY14" fmla="*/ 616745 h 2829107"/>
                  <a:gd name="connsiteX15" fmla="*/ 276226 w 1359696"/>
                  <a:gd name="connsiteY15" fmla="*/ 671514 h 2829107"/>
                  <a:gd name="connsiteX16" fmla="*/ 228599 w 1359696"/>
                  <a:gd name="connsiteY16" fmla="*/ 762001 h 2829107"/>
                  <a:gd name="connsiteX17" fmla="*/ 180976 w 1359696"/>
                  <a:gd name="connsiteY17" fmla="*/ 876300 h 2829107"/>
                  <a:gd name="connsiteX18" fmla="*/ 140495 w 1359696"/>
                  <a:gd name="connsiteY18" fmla="*/ 1004889 h 2829107"/>
                  <a:gd name="connsiteX19" fmla="*/ 95251 w 1359696"/>
                  <a:gd name="connsiteY19" fmla="*/ 1185863 h 2829107"/>
                  <a:gd name="connsiteX20" fmla="*/ 69057 w 1359696"/>
                  <a:gd name="connsiteY20" fmla="*/ 1312069 h 2829107"/>
                  <a:gd name="connsiteX21" fmla="*/ 42863 w 1359696"/>
                  <a:gd name="connsiteY21" fmla="*/ 1431132 h 2829107"/>
                  <a:gd name="connsiteX22" fmla="*/ 28577 w 1359696"/>
                  <a:gd name="connsiteY22" fmla="*/ 1526382 h 2829107"/>
                  <a:gd name="connsiteX23" fmla="*/ 19051 w 1359696"/>
                  <a:gd name="connsiteY23" fmla="*/ 1616870 h 2829107"/>
                  <a:gd name="connsiteX24" fmla="*/ 23814 w 1359696"/>
                  <a:gd name="connsiteY24" fmla="*/ 1700214 h 2829107"/>
                  <a:gd name="connsiteX25" fmla="*/ 23813 w 1359696"/>
                  <a:gd name="connsiteY25" fmla="*/ 1774032 h 2829107"/>
                  <a:gd name="connsiteX26" fmla="*/ 7144 w 1359696"/>
                  <a:gd name="connsiteY26" fmla="*/ 1940720 h 2829107"/>
                  <a:gd name="connsiteX27" fmla="*/ 9527 w 1359696"/>
                  <a:gd name="connsiteY27" fmla="*/ 2050257 h 2829107"/>
                  <a:gd name="connsiteX28" fmla="*/ 0 w 1359696"/>
                  <a:gd name="connsiteY28" fmla="*/ 2133601 h 2829107"/>
                  <a:gd name="connsiteX29" fmla="*/ 2383 w 1359696"/>
                  <a:gd name="connsiteY29" fmla="*/ 2224088 h 2829107"/>
                  <a:gd name="connsiteX30" fmla="*/ 1 w 1359696"/>
                  <a:gd name="connsiteY30" fmla="*/ 2328863 h 2829107"/>
                  <a:gd name="connsiteX31" fmla="*/ 9527 w 1359696"/>
                  <a:gd name="connsiteY31" fmla="*/ 2421732 h 2829107"/>
                  <a:gd name="connsiteX32" fmla="*/ 16671 w 1359696"/>
                  <a:gd name="connsiteY32" fmla="*/ 2521745 h 2829107"/>
                  <a:gd name="connsiteX33" fmla="*/ 23814 w 1359696"/>
                  <a:gd name="connsiteY33" fmla="*/ 2597945 h 2829107"/>
                  <a:gd name="connsiteX34" fmla="*/ 35720 w 1359696"/>
                  <a:gd name="connsiteY34" fmla="*/ 2700339 h 2829107"/>
                  <a:gd name="connsiteX35" fmla="*/ 38103 w 1359696"/>
                  <a:gd name="connsiteY35" fmla="*/ 2776538 h 2829107"/>
                  <a:gd name="connsiteX36" fmla="*/ 42865 w 1359696"/>
                  <a:gd name="connsiteY36" fmla="*/ 2821782 h 2829107"/>
                  <a:gd name="connsiteX37" fmla="*/ 109538 w 1359696"/>
                  <a:gd name="connsiteY37" fmla="*/ 2824165 h 2829107"/>
                  <a:gd name="connsiteX38" fmla="*/ 109539 w 1359696"/>
                  <a:gd name="connsiteY38" fmla="*/ 2764632 h 2829107"/>
                  <a:gd name="connsiteX39" fmla="*/ 107158 w 1359696"/>
                  <a:gd name="connsiteY39" fmla="*/ 2712245 h 2829107"/>
                  <a:gd name="connsiteX40" fmla="*/ 114301 w 1359696"/>
                  <a:gd name="connsiteY40" fmla="*/ 2619376 h 2829107"/>
                  <a:gd name="connsiteX41" fmla="*/ 114301 w 1359696"/>
                  <a:gd name="connsiteY41" fmla="*/ 2564607 h 2829107"/>
                  <a:gd name="connsiteX42" fmla="*/ 111920 w 1359696"/>
                  <a:gd name="connsiteY42" fmla="*/ 2481264 h 2829107"/>
                  <a:gd name="connsiteX43" fmla="*/ 114302 w 1359696"/>
                  <a:gd name="connsiteY43" fmla="*/ 2381251 h 2829107"/>
                  <a:gd name="connsiteX44" fmla="*/ 102395 w 1359696"/>
                  <a:gd name="connsiteY44" fmla="*/ 2295527 h 2829107"/>
                  <a:gd name="connsiteX45" fmla="*/ 95251 w 1359696"/>
                  <a:gd name="connsiteY45" fmla="*/ 2216945 h 2829107"/>
                  <a:gd name="connsiteX46" fmla="*/ 95251 w 1359696"/>
                  <a:gd name="connsiteY46" fmla="*/ 2133601 h 2829107"/>
                  <a:gd name="connsiteX47" fmla="*/ 102395 w 1359696"/>
                  <a:gd name="connsiteY47" fmla="*/ 2026444 h 2829107"/>
                  <a:gd name="connsiteX48" fmla="*/ 114300 w 1359696"/>
                  <a:gd name="connsiteY48" fmla="*/ 1852613 h 2829107"/>
                  <a:gd name="connsiteX49" fmla="*/ 126206 w 1359696"/>
                  <a:gd name="connsiteY49" fmla="*/ 1664495 h 2829107"/>
                  <a:gd name="connsiteX50" fmla="*/ 126207 w 1359696"/>
                  <a:gd name="connsiteY50" fmla="*/ 1595438 h 2829107"/>
                  <a:gd name="connsiteX51" fmla="*/ 142876 w 1359696"/>
                  <a:gd name="connsiteY51" fmla="*/ 1526382 h 2829107"/>
                  <a:gd name="connsiteX52" fmla="*/ 166689 w 1359696"/>
                  <a:gd name="connsiteY52" fmla="*/ 1388269 h 2829107"/>
                  <a:gd name="connsiteX53" fmla="*/ 204788 w 1359696"/>
                  <a:gd name="connsiteY53" fmla="*/ 1273969 h 2829107"/>
                  <a:gd name="connsiteX54" fmla="*/ 226220 w 1359696"/>
                  <a:gd name="connsiteY54" fmla="*/ 1154907 h 2829107"/>
                  <a:gd name="connsiteX55" fmla="*/ 259557 w 1359696"/>
                  <a:gd name="connsiteY55" fmla="*/ 1064420 h 2829107"/>
                  <a:gd name="connsiteX56" fmla="*/ 288132 w 1359696"/>
                  <a:gd name="connsiteY56" fmla="*/ 954882 h 2829107"/>
                  <a:gd name="connsiteX57" fmla="*/ 319087 w 1359696"/>
                  <a:gd name="connsiteY57" fmla="*/ 864395 h 2829107"/>
                  <a:gd name="connsiteX58" fmla="*/ 378618 w 1359696"/>
                  <a:gd name="connsiteY58" fmla="*/ 785814 h 2829107"/>
                  <a:gd name="connsiteX59" fmla="*/ 419100 w 1359696"/>
                  <a:gd name="connsiteY59" fmla="*/ 685802 h 2829107"/>
                  <a:gd name="connsiteX60" fmla="*/ 504825 w 1359696"/>
                  <a:gd name="connsiteY60" fmla="*/ 557214 h 2829107"/>
                  <a:gd name="connsiteX61" fmla="*/ 626268 w 1359696"/>
                  <a:gd name="connsiteY61" fmla="*/ 431007 h 2829107"/>
                  <a:gd name="connsiteX62" fmla="*/ 738187 w 1359696"/>
                  <a:gd name="connsiteY62" fmla="*/ 330996 h 2829107"/>
                  <a:gd name="connsiteX63" fmla="*/ 842962 w 1359696"/>
                  <a:gd name="connsiteY63" fmla="*/ 257177 h 2829107"/>
                  <a:gd name="connsiteX64" fmla="*/ 1002506 w 1359696"/>
                  <a:gd name="connsiteY64" fmla="*/ 185738 h 2829107"/>
                  <a:gd name="connsiteX65" fmla="*/ 1243012 w 1359696"/>
                  <a:gd name="connsiteY65" fmla="*/ 126208 h 2829107"/>
                  <a:gd name="connsiteX66" fmla="*/ 1352550 w 1359696"/>
                  <a:gd name="connsiteY66" fmla="*/ 121445 h 2829107"/>
                  <a:gd name="connsiteX67" fmla="*/ 1359696 w 1359696"/>
                  <a:gd name="connsiteY67" fmla="*/ 59532 h 2829107"/>
                  <a:gd name="connsiteX68" fmla="*/ 1331118 w 1359696"/>
                  <a:gd name="connsiteY68" fmla="*/ 0 h 2829107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14301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07158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147764 w 1359696"/>
                  <a:gd name="connsiteY65" fmla="*/ 140494 h 2821963"/>
                  <a:gd name="connsiteX66" fmla="*/ 1243012 w 1359696"/>
                  <a:gd name="connsiteY66" fmla="*/ 119064 h 2821963"/>
                  <a:gd name="connsiteX67" fmla="*/ 1352550 w 1359696"/>
                  <a:gd name="connsiteY67" fmla="*/ 107158 h 2821963"/>
                  <a:gd name="connsiteX68" fmla="*/ 1359696 w 1359696"/>
                  <a:gd name="connsiteY68" fmla="*/ 52388 h 2821963"/>
                  <a:gd name="connsiteX69" fmla="*/ 1340643 w 1359696"/>
                  <a:gd name="connsiteY69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064421 w 1359696"/>
                  <a:gd name="connsiteY65" fmla="*/ 164307 h 2821963"/>
                  <a:gd name="connsiteX66" fmla="*/ 1147764 w 1359696"/>
                  <a:gd name="connsiteY66" fmla="*/ 140494 h 2821963"/>
                  <a:gd name="connsiteX67" fmla="*/ 1243012 w 1359696"/>
                  <a:gd name="connsiteY67" fmla="*/ 119064 h 2821963"/>
                  <a:gd name="connsiteX68" fmla="*/ 1352550 w 1359696"/>
                  <a:gd name="connsiteY68" fmla="*/ 107158 h 2821963"/>
                  <a:gd name="connsiteX69" fmla="*/ 1359696 w 1359696"/>
                  <a:gd name="connsiteY69" fmla="*/ 52388 h 2821963"/>
                  <a:gd name="connsiteX70" fmla="*/ 1340643 w 1359696"/>
                  <a:gd name="connsiteY70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931071 w 1359696"/>
                  <a:gd name="connsiteY64" fmla="*/ 204788 h 2821963"/>
                  <a:gd name="connsiteX65" fmla="*/ 1002506 w 1359696"/>
                  <a:gd name="connsiteY65" fmla="*/ 178594 h 2821963"/>
                  <a:gd name="connsiteX66" fmla="*/ 1064421 w 1359696"/>
                  <a:gd name="connsiteY66" fmla="*/ 164307 h 2821963"/>
                  <a:gd name="connsiteX67" fmla="*/ 1147764 w 1359696"/>
                  <a:gd name="connsiteY67" fmla="*/ 140494 h 2821963"/>
                  <a:gd name="connsiteX68" fmla="*/ 1243012 w 1359696"/>
                  <a:gd name="connsiteY68" fmla="*/ 119064 h 2821963"/>
                  <a:gd name="connsiteX69" fmla="*/ 1352550 w 1359696"/>
                  <a:gd name="connsiteY69" fmla="*/ 107158 h 2821963"/>
                  <a:gd name="connsiteX70" fmla="*/ 1359696 w 1359696"/>
                  <a:gd name="connsiteY70" fmla="*/ 52388 h 2821963"/>
                  <a:gd name="connsiteX71" fmla="*/ 1340643 w 1359696"/>
                  <a:gd name="connsiteY71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897730 w 1359696"/>
                  <a:gd name="connsiteY5" fmla="*/ 92870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626268 w 1359696"/>
                  <a:gd name="connsiteY63" fmla="*/ 423863 h 2821963"/>
                  <a:gd name="connsiteX64" fmla="*/ 738187 w 1359696"/>
                  <a:gd name="connsiteY64" fmla="*/ 323852 h 2821963"/>
                  <a:gd name="connsiteX65" fmla="*/ 842962 w 1359696"/>
                  <a:gd name="connsiteY65" fmla="*/ 250033 h 2821963"/>
                  <a:gd name="connsiteX66" fmla="*/ 931071 w 1359696"/>
                  <a:gd name="connsiteY66" fmla="*/ 204788 h 2821963"/>
                  <a:gd name="connsiteX67" fmla="*/ 983456 w 1359696"/>
                  <a:gd name="connsiteY67" fmla="*/ 180975 h 2821963"/>
                  <a:gd name="connsiteX68" fmla="*/ 1059658 w 1359696"/>
                  <a:gd name="connsiteY68" fmla="*/ 152401 h 2821963"/>
                  <a:gd name="connsiteX69" fmla="*/ 1147764 w 1359696"/>
                  <a:gd name="connsiteY69" fmla="*/ 128588 h 2821963"/>
                  <a:gd name="connsiteX70" fmla="*/ 1243012 w 1359696"/>
                  <a:gd name="connsiteY70" fmla="*/ 119064 h 2821963"/>
                  <a:gd name="connsiteX71" fmla="*/ 1352550 w 1359696"/>
                  <a:gd name="connsiteY71" fmla="*/ 107158 h 2821963"/>
                  <a:gd name="connsiteX72" fmla="*/ 1359696 w 1359696"/>
                  <a:gd name="connsiteY72" fmla="*/ 52388 h 2821963"/>
                  <a:gd name="connsiteX73" fmla="*/ 1340643 w 1359696"/>
                  <a:gd name="connsiteY73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738187 w 1359696"/>
                  <a:gd name="connsiteY65" fmla="*/ 323852 h 2821963"/>
                  <a:gd name="connsiteX66" fmla="*/ 842962 w 1359696"/>
                  <a:gd name="connsiteY66" fmla="*/ 250033 h 2821963"/>
                  <a:gd name="connsiteX67" fmla="*/ 931071 w 1359696"/>
                  <a:gd name="connsiteY67" fmla="*/ 204788 h 2821963"/>
                  <a:gd name="connsiteX68" fmla="*/ 983456 w 1359696"/>
                  <a:gd name="connsiteY68" fmla="*/ 180975 h 2821963"/>
                  <a:gd name="connsiteX69" fmla="*/ 1059658 w 1359696"/>
                  <a:gd name="connsiteY69" fmla="*/ 152401 h 2821963"/>
                  <a:gd name="connsiteX70" fmla="*/ 1147764 w 1359696"/>
                  <a:gd name="connsiteY70" fmla="*/ 128588 h 2821963"/>
                  <a:gd name="connsiteX71" fmla="*/ 1243012 w 1359696"/>
                  <a:gd name="connsiteY71" fmla="*/ 119064 h 2821963"/>
                  <a:gd name="connsiteX72" fmla="*/ 1352550 w 1359696"/>
                  <a:gd name="connsiteY72" fmla="*/ 107158 h 2821963"/>
                  <a:gd name="connsiteX73" fmla="*/ 1359696 w 1359696"/>
                  <a:gd name="connsiteY73" fmla="*/ 52388 h 2821963"/>
                  <a:gd name="connsiteX74" fmla="*/ 1340643 w 1359696"/>
                  <a:gd name="connsiteY74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23826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23827 w 1359696"/>
                  <a:gd name="connsiteY39" fmla="*/ 2764631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1 w 1359696"/>
                  <a:gd name="connsiteY25" fmla="*/ 1795463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114300 w 1359696"/>
                  <a:gd name="connsiteY48" fmla="*/ 1845469 h 2823908"/>
                  <a:gd name="connsiteX49" fmla="*/ 126206 w 1359696"/>
                  <a:gd name="connsiteY49" fmla="*/ 1657351 h 2823908"/>
                  <a:gd name="connsiteX50" fmla="*/ 126207 w 1359696"/>
                  <a:gd name="connsiteY50" fmla="*/ 1588294 h 2823908"/>
                  <a:gd name="connsiteX51" fmla="*/ 142876 w 1359696"/>
                  <a:gd name="connsiteY51" fmla="*/ 1519238 h 2823908"/>
                  <a:gd name="connsiteX52" fmla="*/ 166689 w 1359696"/>
                  <a:gd name="connsiteY52" fmla="*/ 1381125 h 2823908"/>
                  <a:gd name="connsiteX53" fmla="*/ 200025 w 1359696"/>
                  <a:gd name="connsiteY53" fmla="*/ 1264443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226220 w 1359696"/>
                  <a:gd name="connsiteY53" fmla="*/ 1147763 h 2823908"/>
                  <a:gd name="connsiteX54" fmla="*/ 247651 w 1359696"/>
                  <a:gd name="connsiteY54" fmla="*/ 1057276 h 2823908"/>
                  <a:gd name="connsiteX55" fmla="*/ 285751 w 1359696"/>
                  <a:gd name="connsiteY55" fmla="*/ 947738 h 2823908"/>
                  <a:gd name="connsiteX56" fmla="*/ 319087 w 1359696"/>
                  <a:gd name="connsiteY56" fmla="*/ 857251 h 2823908"/>
                  <a:gd name="connsiteX57" fmla="*/ 364330 w 1359696"/>
                  <a:gd name="connsiteY57" fmla="*/ 764382 h 2823908"/>
                  <a:gd name="connsiteX58" fmla="*/ 414337 w 1359696"/>
                  <a:gd name="connsiteY58" fmla="*/ 678658 h 2823908"/>
                  <a:gd name="connsiteX59" fmla="*/ 464346 w 1359696"/>
                  <a:gd name="connsiteY59" fmla="*/ 611982 h 2823908"/>
                  <a:gd name="connsiteX60" fmla="*/ 504825 w 1359696"/>
                  <a:gd name="connsiteY60" fmla="*/ 550070 h 2823908"/>
                  <a:gd name="connsiteX61" fmla="*/ 573883 w 1359696"/>
                  <a:gd name="connsiteY61" fmla="*/ 478632 h 2823908"/>
                  <a:gd name="connsiteX62" fmla="*/ 626268 w 1359696"/>
                  <a:gd name="connsiteY62" fmla="*/ 423863 h 2823908"/>
                  <a:gd name="connsiteX63" fmla="*/ 685802 w 1359696"/>
                  <a:gd name="connsiteY63" fmla="*/ 371476 h 2823908"/>
                  <a:gd name="connsiteX64" fmla="*/ 738187 w 1359696"/>
                  <a:gd name="connsiteY64" fmla="*/ 323852 h 2823908"/>
                  <a:gd name="connsiteX65" fmla="*/ 842962 w 1359696"/>
                  <a:gd name="connsiteY65" fmla="*/ 250033 h 2823908"/>
                  <a:gd name="connsiteX66" fmla="*/ 931071 w 1359696"/>
                  <a:gd name="connsiteY66" fmla="*/ 204788 h 2823908"/>
                  <a:gd name="connsiteX67" fmla="*/ 983456 w 1359696"/>
                  <a:gd name="connsiteY67" fmla="*/ 180975 h 2823908"/>
                  <a:gd name="connsiteX68" fmla="*/ 1059658 w 1359696"/>
                  <a:gd name="connsiteY68" fmla="*/ 152401 h 2823908"/>
                  <a:gd name="connsiteX69" fmla="*/ 1147764 w 1359696"/>
                  <a:gd name="connsiteY69" fmla="*/ 128588 h 2823908"/>
                  <a:gd name="connsiteX70" fmla="*/ 1243012 w 1359696"/>
                  <a:gd name="connsiteY70" fmla="*/ 119064 h 2823908"/>
                  <a:gd name="connsiteX71" fmla="*/ 1352550 w 1359696"/>
                  <a:gd name="connsiteY71" fmla="*/ 107158 h 2823908"/>
                  <a:gd name="connsiteX72" fmla="*/ 1359696 w 1359696"/>
                  <a:gd name="connsiteY72" fmla="*/ 52388 h 2823908"/>
                  <a:gd name="connsiteX73" fmla="*/ 1340643 w 1359696"/>
                  <a:gd name="connsiteY7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226220 w 1359696"/>
                  <a:gd name="connsiteY52" fmla="*/ 1147763 h 2823908"/>
                  <a:gd name="connsiteX53" fmla="*/ 247651 w 1359696"/>
                  <a:gd name="connsiteY53" fmla="*/ 1057276 h 2823908"/>
                  <a:gd name="connsiteX54" fmla="*/ 285751 w 1359696"/>
                  <a:gd name="connsiteY54" fmla="*/ 947738 h 2823908"/>
                  <a:gd name="connsiteX55" fmla="*/ 319087 w 1359696"/>
                  <a:gd name="connsiteY55" fmla="*/ 857251 h 2823908"/>
                  <a:gd name="connsiteX56" fmla="*/ 364330 w 1359696"/>
                  <a:gd name="connsiteY56" fmla="*/ 764382 h 2823908"/>
                  <a:gd name="connsiteX57" fmla="*/ 414337 w 1359696"/>
                  <a:gd name="connsiteY57" fmla="*/ 678658 h 2823908"/>
                  <a:gd name="connsiteX58" fmla="*/ 464346 w 1359696"/>
                  <a:gd name="connsiteY58" fmla="*/ 611982 h 2823908"/>
                  <a:gd name="connsiteX59" fmla="*/ 504825 w 1359696"/>
                  <a:gd name="connsiteY59" fmla="*/ 550070 h 2823908"/>
                  <a:gd name="connsiteX60" fmla="*/ 573883 w 1359696"/>
                  <a:gd name="connsiteY60" fmla="*/ 478632 h 2823908"/>
                  <a:gd name="connsiteX61" fmla="*/ 626268 w 1359696"/>
                  <a:gd name="connsiteY61" fmla="*/ 423863 h 2823908"/>
                  <a:gd name="connsiteX62" fmla="*/ 685802 w 1359696"/>
                  <a:gd name="connsiteY62" fmla="*/ 371476 h 2823908"/>
                  <a:gd name="connsiteX63" fmla="*/ 738187 w 1359696"/>
                  <a:gd name="connsiteY63" fmla="*/ 323852 h 2823908"/>
                  <a:gd name="connsiteX64" fmla="*/ 842962 w 1359696"/>
                  <a:gd name="connsiteY64" fmla="*/ 250033 h 2823908"/>
                  <a:gd name="connsiteX65" fmla="*/ 931071 w 1359696"/>
                  <a:gd name="connsiteY65" fmla="*/ 204788 h 2823908"/>
                  <a:gd name="connsiteX66" fmla="*/ 983456 w 1359696"/>
                  <a:gd name="connsiteY66" fmla="*/ 180975 h 2823908"/>
                  <a:gd name="connsiteX67" fmla="*/ 1059658 w 1359696"/>
                  <a:gd name="connsiteY67" fmla="*/ 152401 h 2823908"/>
                  <a:gd name="connsiteX68" fmla="*/ 1147764 w 1359696"/>
                  <a:gd name="connsiteY68" fmla="*/ 128588 h 2823908"/>
                  <a:gd name="connsiteX69" fmla="*/ 1243012 w 1359696"/>
                  <a:gd name="connsiteY69" fmla="*/ 119064 h 2823908"/>
                  <a:gd name="connsiteX70" fmla="*/ 1352550 w 1359696"/>
                  <a:gd name="connsiteY70" fmla="*/ 107158 h 2823908"/>
                  <a:gd name="connsiteX71" fmla="*/ 1359696 w 1359696"/>
                  <a:gd name="connsiteY71" fmla="*/ 52388 h 2823908"/>
                  <a:gd name="connsiteX72" fmla="*/ 1340643 w 1359696"/>
                  <a:gd name="connsiteY72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226220 w 1359696"/>
                  <a:gd name="connsiteY51" fmla="*/ 1147763 h 2823908"/>
                  <a:gd name="connsiteX52" fmla="*/ 247651 w 1359696"/>
                  <a:gd name="connsiteY52" fmla="*/ 1057276 h 2823908"/>
                  <a:gd name="connsiteX53" fmla="*/ 285751 w 1359696"/>
                  <a:gd name="connsiteY53" fmla="*/ 947738 h 2823908"/>
                  <a:gd name="connsiteX54" fmla="*/ 319087 w 1359696"/>
                  <a:gd name="connsiteY54" fmla="*/ 857251 h 2823908"/>
                  <a:gd name="connsiteX55" fmla="*/ 364330 w 1359696"/>
                  <a:gd name="connsiteY55" fmla="*/ 764382 h 2823908"/>
                  <a:gd name="connsiteX56" fmla="*/ 414337 w 1359696"/>
                  <a:gd name="connsiteY56" fmla="*/ 678658 h 2823908"/>
                  <a:gd name="connsiteX57" fmla="*/ 464346 w 1359696"/>
                  <a:gd name="connsiteY57" fmla="*/ 611982 h 2823908"/>
                  <a:gd name="connsiteX58" fmla="*/ 504825 w 1359696"/>
                  <a:gd name="connsiteY58" fmla="*/ 550070 h 2823908"/>
                  <a:gd name="connsiteX59" fmla="*/ 573883 w 1359696"/>
                  <a:gd name="connsiteY59" fmla="*/ 478632 h 2823908"/>
                  <a:gd name="connsiteX60" fmla="*/ 626268 w 1359696"/>
                  <a:gd name="connsiteY60" fmla="*/ 423863 h 2823908"/>
                  <a:gd name="connsiteX61" fmla="*/ 685802 w 1359696"/>
                  <a:gd name="connsiteY61" fmla="*/ 371476 h 2823908"/>
                  <a:gd name="connsiteX62" fmla="*/ 738187 w 1359696"/>
                  <a:gd name="connsiteY62" fmla="*/ 323852 h 2823908"/>
                  <a:gd name="connsiteX63" fmla="*/ 842962 w 1359696"/>
                  <a:gd name="connsiteY63" fmla="*/ 250033 h 2823908"/>
                  <a:gd name="connsiteX64" fmla="*/ 931071 w 1359696"/>
                  <a:gd name="connsiteY64" fmla="*/ 204788 h 2823908"/>
                  <a:gd name="connsiteX65" fmla="*/ 983456 w 1359696"/>
                  <a:gd name="connsiteY65" fmla="*/ 180975 h 2823908"/>
                  <a:gd name="connsiteX66" fmla="*/ 1059658 w 1359696"/>
                  <a:gd name="connsiteY66" fmla="*/ 152401 h 2823908"/>
                  <a:gd name="connsiteX67" fmla="*/ 1147764 w 1359696"/>
                  <a:gd name="connsiteY67" fmla="*/ 128588 h 2823908"/>
                  <a:gd name="connsiteX68" fmla="*/ 1243012 w 1359696"/>
                  <a:gd name="connsiteY68" fmla="*/ 119064 h 2823908"/>
                  <a:gd name="connsiteX69" fmla="*/ 1352550 w 1359696"/>
                  <a:gd name="connsiteY69" fmla="*/ 107158 h 2823908"/>
                  <a:gd name="connsiteX70" fmla="*/ 1359696 w 1359696"/>
                  <a:gd name="connsiteY70" fmla="*/ 52388 h 2823908"/>
                  <a:gd name="connsiteX71" fmla="*/ 1340643 w 1359696"/>
                  <a:gd name="connsiteY71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226220 w 1359696"/>
                  <a:gd name="connsiteY50" fmla="*/ 1147763 h 2823908"/>
                  <a:gd name="connsiteX51" fmla="*/ 247651 w 1359696"/>
                  <a:gd name="connsiteY51" fmla="*/ 1057276 h 2823908"/>
                  <a:gd name="connsiteX52" fmla="*/ 285751 w 1359696"/>
                  <a:gd name="connsiteY52" fmla="*/ 947738 h 2823908"/>
                  <a:gd name="connsiteX53" fmla="*/ 319087 w 1359696"/>
                  <a:gd name="connsiteY53" fmla="*/ 857251 h 2823908"/>
                  <a:gd name="connsiteX54" fmla="*/ 364330 w 1359696"/>
                  <a:gd name="connsiteY54" fmla="*/ 764382 h 2823908"/>
                  <a:gd name="connsiteX55" fmla="*/ 414337 w 1359696"/>
                  <a:gd name="connsiteY55" fmla="*/ 678658 h 2823908"/>
                  <a:gd name="connsiteX56" fmla="*/ 464346 w 1359696"/>
                  <a:gd name="connsiteY56" fmla="*/ 611982 h 2823908"/>
                  <a:gd name="connsiteX57" fmla="*/ 504825 w 1359696"/>
                  <a:gd name="connsiteY57" fmla="*/ 550070 h 2823908"/>
                  <a:gd name="connsiteX58" fmla="*/ 573883 w 1359696"/>
                  <a:gd name="connsiteY58" fmla="*/ 478632 h 2823908"/>
                  <a:gd name="connsiteX59" fmla="*/ 626268 w 1359696"/>
                  <a:gd name="connsiteY59" fmla="*/ 423863 h 2823908"/>
                  <a:gd name="connsiteX60" fmla="*/ 685802 w 1359696"/>
                  <a:gd name="connsiteY60" fmla="*/ 371476 h 2823908"/>
                  <a:gd name="connsiteX61" fmla="*/ 738187 w 1359696"/>
                  <a:gd name="connsiteY61" fmla="*/ 323852 h 2823908"/>
                  <a:gd name="connsiteX62" fmla="*/ 842962 w 1359696"/>
                  <a:gd name="connsiteY62" fmla="*/ 250033 h 2823908"/>
                  <a:gd name="connsiteX63" fmla="*/ 931071 w 1359696"/>
                  <a:gd name="connsiteY63" fmla="*/ 204788 h 2823908"/>
                  <a:gd name="connsiteX64" fmla="*/ 983456 w 1359696"/>
                  <a:gd name="connsiteY64" fmla="*/ 180975 h 2823908"/>
                  <a:gd name="connsiteX65" fmla="*/ 1059658 w 1359696"/>
                  <a:gd name="connsiteY65" fmla="*/ 152401 h 2823908"/>
                  <a:gd name="connsiteX66" fmla="*/ 1147764 w 1359696"/>
                  <a:gd name="connsiteY66" fmla="*/ 128588 h 2823908"/>
                  <a:gd name="connsiteX67" fmla="*/ 1243012 w 1359696"/>
                  <a:gd name="connsiteY67" fmla="*/ 119064 h 2823908"/>
                  <a:gd name="connsiteX68" fmla="*/ 1352550 w 1359696"/>
                  <a:gd name="connsiteY68" fmla="*/ 107158 h 2823908"/>
                  <a:gd name="connsiteX69" fmla="*/ 1359696 w 1359696"/>
                  <a:gd name="connsiteY69" fmla="*/ 52388 h 2823908"/>
                  <a:gd name="connsiteX70" fmla="*/ 1340643 w 1359696"/>
                  <a:gd name="connsiteY70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697831 h 2823908"/>
                  <a:gd name="connsiteX25" fmla="*/ 14289 w 1359696"/>
                  <a:gd name="connsiteY25" fmla="*/ 1800226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226220 w 1359696"/>
                  <a:gd name="connsiteY48" fmla="*/ 1147763 h 2823908"/>
                  <a:gd name="connsiteX49" fmla="*/ 247651 w 1359696"/>
                  <a:gd name="connsiteY49" fmla="*/ 1057276 h 2823908"/>
                  <a:gd name="connsiteX50" fmla="*/ 285751 w 1359696"/>
                  <a:gd name="connsiteY50" fmla="*/ 947738 h 2823908"/>
                  <a:gd name="connsiteX51" fmla="*/ 319087 w 1359696"/>
                  <a:gd name="connsiteY51" fmla="*/ 857251 h 2823908"/>
                  <a:gd name="connsiteX52" fmla="*/ 364330 w 1359696"/>
                  <a:gd name="connsiteY52" fmla="*/ 764382 h 2823908"/>
                  <a:gd name="connsiteX53" fmla="*/ 414337 w 1359696"/>
                  <a:gd name="connsiteY53" fmla="*/ 678658 h 2823908"/>
                  <a:gd name="connsiteX54" fmla="*/ 464346 w 1359696"/>
                  <a:gd name="connsiteY54" fmla="*/ 611982 h 2823908"/>
                  <a:gd name="connsiteX55" fmla="*/ 504825 w 1359696"/>
                  <a:gd name="connsiteY55" fmla="*/ 550070 h 2823908"/>
                  <a:gd name="connsiteX56" fmla="*/ 573883 w 1359696"/>
                  <a:gd name="connsiteY56" fmla="*/ 478632 h 2823908"/>
                  <a:gd name="connsiteX57" fmla="*/ 626268 w 1359696"/>
                  <a:gd name="connsiteY57" fmla="*/ 423863 h 2823908"/>
                  <a:gd name="connsiteX58" fmla="*/ 685802 w 1359696"/>
                  <a:gd name="connsiteY58" fmla="*/ 371476 h 2823908"/>
                  <a:gd name="connsiteX59" fmla="*/ 738187 w 1359696"/>
                  <a:gd name="connsiteY59" fmla="*/ 323852 h 2823908"/>
                  <a:gd name="connsiteX60" fmla="*/ 842962 w 1359696"/>
                  <a:gd name="connsiteY60" fmla="*/ 250033 h 2823908"/>
                  <a:gd name="connsiteX61" fmla="*/ 931071 w 1359696"/>
                  <a:gd name="connsiteY61" fmla="*/ 204788 h 2823908"/>
                  <a:gd name="connsiteX62" fmla="*/ 983456 w 1359696"/>
                  <a:gd name="connsiteY62" fmla="*/ 180975 h 2823908"/>
                  <a:gd name="connsiteX63" fmla="*/ 1059658 w 1359696"/>
                  <a:gd name="connsiteY63" fmla="*/ 152401 h 2823908"/>
                  <a:gd name="connsiteX64" fmla="*/ 1147764 w 1359696"/>
                  <a:gd name="connsiteY64" fmla="*/ 128588 h 2823908"/>
                  <a:gd name="connsiteX65" fmla="*/ 1243012 w 1359696"/>
                  <a:gd name="connsiteY65" fmla="*/ 119064 h 2823908"/>
                  <a:gd name="connsiteX66" fmla="*/ 1352550 w 1359696"/>
                  <a:gd name="connsiteY66" fmla="*/ 107158 h 2823908"/>
                  <a:gd name="connsiteX67" fmla="*/ 1359696 w 1359696"/>
                  <a:gd name="connsiteY67" fmla="*/ 52388 h 2823908"/>
                  <a:gd name="connsiteX68" fmla="*/ 1340643 w 1359696"/>
                  <a:gd name="connsiteY68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800226 h 2823908"/>
                  <a:gd name="connsiteX25" fmla="*/ 9525 w 1359696"/>
                  <a:gd name="connsiteY25" fmla="*/ 1926433 h 2823908"/>
                  <a:gd name="connsiteX26" fmla="*/ 7145 w 1359696"/>
                  <a:gd name="connsiteY26" fmla="*/ 2045494 h 2823908"/>
                  <a:gd name="connsiteX27" fmla="*/ 0 w 1359696"/>
                  <a:gd name="connsiteY27" fmla="*/ 2126457 h 2823908"/>
                  <a:gd name="connsiteX28" fmla="*/ 2383 w 1359696"/>
                  <a:gd name="connsiteY28" fmla="*/ 2216944 h 2823908"/>
                  <a:gd name="connsiteX29" fmla="*/ 1 w 1359696"/>
                  <a:gd name="connsiteY29" fmla="*/ 2321719 h 2823908"/>
                  <a:gd name="connsiteX30" fmla="*/ 9527 w 1359696"/>
                  <a:gd name="connsiteY30" fmla="*/ 2414588 h 2823908"/>
                  <a:gd name="connsiteX31" fmla="*/ 16671 w 1359696"/>
                  <a:gd name="connsiteY31" fmla="*/ 2514601 h 2823908"/>
                  <a:gd name="connsiteX32" fmla="*/ 23814 w 1359696"/>
                  <a:gd name="connsiteY32" fmla="*/ 2590801 h 2823908"/>
                  <a:gd name="connsiteX33" fmla="*/ 28576 w 1359696"/>
                  <a:gd name="connsiteY33" fmla="*/ 2700339 h 2823908"/>
                  <a:gd name="connsiteX34" fmla="*/ 38103 w 1359696"/>
                  <a:gd name="connsiteY34" fmla="*/ 2769394 h 2823908"/>
                  <a:gd name="connsiteX35" fmla="*/ 42865 w 1359696"/>
                  <a:gd name="connsiteY35" fmla="*/ 2814638 h 2823908"/>
                  <a:gd name="connsiteX36" fmla="*/ 116682 w 1359696"/>
                  <a:gd name="connsiteY36" fmla="*/ 2819402 h 2823908"/>
                  <a:gd name="connsiteX37" fmla="*/ 123827 w 1359696"/>
                  <a:gd name="connsiteY37" fmla="*/ 2764631 h 2823908"/>
                  <a:gd name="connsiteX38" fmla="*/ 119064 w 1359696"/>
                  <a:gd name="connsiteY38" fmla="*/ 2707482 h 2823908"/>
                  <a:gd name="connsiteX39" fmla="*/ 114301 w 1359696"/>
                  <a:gd name="connsiteY39" fmla="*/ 2612232 h 2823908"/>
                  <a:gd name="connsiteX40" fmla="*/ 116683 w 1359696"/>
                  <a:gd name="connsiteY40" fmla="*/ 2562225 h 2823908"/>
                  <a:gd name="connsiteX41" fmla="*/ 111920 w 1359696"/>
                  <a:gd name="connsiteY41" fmla="*/ 2474120 h 2823908"/>
                  <a:gd name="connsiteX42" fmla="*/ 114302 w 1359696"/>
                  <a:gd name="connsiteY42" fmla="*/ 2376488 h 2823908"/>
                  <a:gd name="connsiteX43" fmla="*/ 109539 w 1359696"/>
                  <a:gd name="connsiteY43" fmla="*/ 2288383 h 2823908"/>
                  <a:gd name="connsiteX44" fmla="*/ 104776 w 1359696"/>
                  <a:gd name="connsiteY44" fmla="*/ 2209801 h 2823908"/>
                  <a:gd name="connsiteX45" fmla="*/ 104776 w 1359696"/>
                  <a:gd name="connsiteY45" fmla="*/ 2128838 h 2823908"/>
                  <a:gd name="connsiteX46" fmla="*/ 102395 w 1359696"/>
                  <a:gd name="connsiteY46" fmla="*/ 2019300 h 2823908"/>
                  <a:gd name="connsiteX47" fmla="*/ 226220 w 1359696"/>
                  <a:gd name="connsiteY47" fmla="*/ 1147763 h 2823908"/>
                  <a:gd name="connsiteX48" fmla="*/ 247651 w 1359696"/>
                  <a:gd name="connsiteY48" fmla="*/ 1057276 h 2823908"/>
                  <a:gd name="connsiteX49" fmla="*/ 285751 w 1359696"/>
                  <a:gd name="connsiteY49" fmla="*/ 947738 h 2823908"/>
                  <a:gd name="connsiteX50" fmla="*/ 319087 w 1359696"/>
                  <a:gd name="connsiteY50" fmla="*/ 857251 h 2823908"/>
                  <a:gd name="connsiteX51" fmla="*/ 364330 w 1359696"/>
                  <a:gd name="connsiteY51" fmla="*/ 764382 h 2823908"/>
                  <a:gd name="connsiteX52" fmla="*/ 414337 w 1359696"/>
                  <a:gd name="connsiteY52" fmla="*/ 678658 h 2823908"/>
                  <a:gd name="connsiteX53" fmla="*/ 464346 w 1359696"/>
                  <a:gd name="connsiteY53" fmla="*/ 611982 h 2823908"/>
                  <a:gd name="connsiteX54" fmla="*/ 504825 w 1359696"/>
                  <a:gd name="connsiteY54" fmla="*/ 550070 h 2823908"/>
                  <a:gd name="connsiteX55" fmla="*/ 573883 w 1359696"/>
                  <a:gd name="connsiteY55" fmla="*/ 478632 h 2823908"/>
                  <a:gd name="connsiteX56" fmla="*/ 626268 w 1359696"/>
                  <a:gd name="connsiteY56" fmla="*/ 423863 h 2823908"/>
                  <a:gd name="connsiteX57" fmla="*/ 685802 w 1359696"/>
                  <a:gd name="connsiteY57" fmla="*/ 371476 h 2823908"/>
                  <a:gd name="connsiteX58" fmla="*/ 738187 w 1359696"/>
                  <a:gd name="connsiteY58" fmla="*/ 323852 h 2823908"/>
                  <a:gd name="connsiteX59" fmla="*/ 842962 w 1359696"/>
                  <a:gd name="connsiteY59" fmla="*/ 250033 h 2823908"/>
                  <a:gd name="connsiteX60" fmla="*/ 931071 w 1359696"/>
                  <a:gd name="connsiteY60" fmla="*/ 204788 h 2823908"/>
                  <a:gd name="connsiteX61" fmla="*/ 983456 w 1359696"/>
                  <a:gd name="connsiteY61" fmla="*/ 180975 h 2823908"/>
                  <a:gd name="connsiteX62" fmla="*/ 1059658 w 1359696"/>
                  <a:gd name="connsiteY62" fmla="*/ 152401 h 2823908"/>
                  <a:gd name="connsiteX63" fmla="*/ 1147764 w 1359696"/>
                  <a:gd name="connsiteY63" fmla="*/ 128588 h 2823908"/>
                  <a:gd name="connsiteX64" fmla="*/ 1243012 w 1359696"/>
                  <a:gd name="connsiteY64" fmla="*/ 119064 h 2823908"/>
                  <a:gd name="connsiteX65" fmla="*/ 1352550 w 1359696"/>
                  <a:gd name="connsiteY65" fmla="*/ 107158 h 2823908"/>
                  <a:gd name="connsiteX66" fmla="*/ 1359696 w 1359696"/>
                  <a:gd name="connsiteY66" fmla="*/ 52388 h 2823908"/>
                  <a:gd name="connsiteX67" fmla="*/ 1340643 w 1359696"/>
                  <a:gd name="connsiteY67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9525 w 1359696"/>
                  <a:gd name="connsiteY24" fmla="*/ 1926433 h 2823908"/>
                  <a:gd name="connsiteX25" fmla="*/ 7145 w 1359696"/>
                  <a:gd name="connsiteY25" fmla="*/ 2045494 h 2823908"/>
                  <a:gd name="connsiteX26" fmla="*/ 0 w 1359696"/>
                  <a:gd name="connsiteY26" fmla="*/ 2126457 h 2823908"/>
                  <a:gd name="connsiteX27" fmla="*/ 2383 w 1359696"/>
                  <a:gd name="connsiteY27" fmla="*/ 2216944 h 2823908"/>
                  <a:gd name="connsiteX28" fmla="*/ 1 w 1359696"/>
                  <a:gd name="connsiteY28" fmla="*/ 2321719 h 2823908"/>
                  <a:gd name="connsiteX29" fmla="*/ 9527 w 1359696"/>
                  <a:gd name="connsiteY29" fmla="*/ 2414588 h 2823908"/>
                  <a:gd name="connsiteX30" fmla="*/ 16671 w 1359696"/>
                  <a:gd name="connsiteY30" fmla="*/ 2514601 h 2823908"/>
                  <a:gd name="connsiteX31" fmla="*/ 23814 w 1359696"/>
                  <a:gd name="connsiteY31" fmla="*/ 2590801 h 2823908"/>
                  <a:gd name="connsiteX32" fmla="*/ 28576 w 1359696"/>
                  <a:gd name="connsiteY32" fmla="*/ 2700339 h 2823908"/>
                  <a:gd name="connsiteX33" fmla="*/ 38103 w 1359696"/>
                  <a:gd name="connsiteY33" fmla="*/ 2769394 h 2823908"/>
                  <a:gd name="connsiteX34" fmla="*/ 42865 w 1359696"/>
                  <a:gd name="connsiteY34" fmla="*/ 2814638 h 2823908"/>
                  <a:gd name="connsiteX35" fmla="*/ 116682 w 1359696"/>
                  <a:gd name="connsiteY35" fmla="*/ 2819402 h 2823908"/>
                  <a:gd name="connsiteX36" fmla="*/ 123827 w 1359696"/>
                  <a:gd name="connsiteY36" fmla="*/ 2764631 h 2823908"/>
                  <a:gd name="connsiteX37" fmla="*/ 119064 w 1359696"/>
                  <a:gd name="connsiteY37" fmla="*/ 2707482 h 2823908"/>
                  <a:gd name="connsiteX38" fmla="*/ 114301 w 1359696"/>
                  <a:gd name="connsiteY38" fmla="*/ 2612232 h 2823908"/>
                  <a:gd name="connsiteX39" fmla="*/ 116683 w 1359696"/>
                  <a:gd name="connsiteY39" fmla="*/ 2562225 h 2823908"/>
                  <a:gd name="connsiteX40" fmla="*/ 111920 w 1359696"/>
                  <a:gd name="connsiteY40" fmla="*/ 2474120 h 2823908"/>
                  <a:gd name="connsiteX41" fmla="*/ 114302 w 1359696"/>
                  <a:gd name="connsiteY41" fmla="*/ 2376488 h 2823908"/>
                  <a:gd name="connsiteX42" fmla="*/ 109539 w 1359696"/>
                  <a:gd name="connsiteY42" fmla="*/ 2288383 h 2823908"/>
                  <a:gd name="connsiteX43" fmla="*/ 104776 w 1359696"/>
                  <a:gd name="connsiteY43" fmla="*/ 2209801 h 2823908"/>
                  <a:gd name="connsiteX44" fmla="*/ 104776 w 1359696"/>
                  <a:gd name="connsiteY44" fmla="*/ 2128838 h 2823908"/>
                  <a:gd name="connsiteX45" fmla="*/ 102395 w 1359696"/>
                  <a:gd name="connsiteY45" fmla="*/ 2019300 h 2823908"/>
                  <a:gd name="connsiteX46" fmla="*/ 226220 w 1359696"/>
                  <a:gd name="connsiteY46" fmla="*/ 1147763 h 2823908"/>
                  <a:gd name="connsiteX47" fmla="*/ 247651 w 1359696"/>
                  <a:gd name="connsiteY47" fmla="*/ 1057276 h 2823908"/>
                  <a:gd name="connsiteX48" fmla="*/ 285751 w 1359696"/>
                  <a:gd name="connsiteY48" fmla="*/ 947738 h 2823908"/>
                  <a:gd name="connsiteX49" fmla="*/ 319087 w 1359696"/>
                  <a:gd name="connsiteY49" fmla="*/ 857251 h 2823908"/>
                  <a:gd name="connsiteX50" fmla="*/ 364330 w 1359696"/>
                  <a:gd name="connsiteY50" fmla="*/ 764382 h 2823908"/>
                  <a:gd name="connsiteX51" fmla="*/ 414337 w 1359696"/>
                  <a:gd name="connsiteY51" fmla="*/ 678658 h 2823908"/>
                  <a:gd name="connsiteX52" fmla="*/ 464346 w 1359696"/>
                  <a:gd name="connsiteY52" fmla="*/ 611982 h 2823908"/>
                  <a:gd name="connsiteX53" fmla="*/ 504825 w 1359696"/>
                  <a:gd name="connsiteY53" fmla="*/ 550070 h 2823908"/>
                  <a:gd name="connsiteX54" fmla="*/ 573883 w 1359696"/>
                  <a:gd name="connsiteY54" fmla="*/ 478632 h 2823908"/>
                  <a:gd name="connsiteX55" fmla="*/ 626268 w 1359696"/>
                  <a:gd name="connsiteY55" fmla="*/ 423863 h 2823908"/>
                  <a:gd name="connsiteX56" fmla="*/ 685802 w 1359696"/>
                  <a:gd name="connsiteY56" fmla="*/ 371476 h 2823908"/>
                  <a:gd name="connsiteX57" fmla="*/ 738187 w 1359696"/>
                  <a:gd name="connsiteY57" fmla="*/ 323852 h 2823908"/>
                  <a:gd name="connsiteX58" fmla="*/ 842962 w 1359696"/>
                  <a:gd name="connsiteY58" fmla="*/ 250033 h 2823908"/>
                  <a:gd name="connsiteX59" fmla="*/ 931071 w 1359696"/>
                  <a:gd name="connsiteY59" fmla="*/ 204788 h 2823908"/>
                  <a:gd name="connsiteX60" fmla="*/ 983456 w 1359696"/>
                  <a:gd name="connsiteY60" fmla="*/ 180975 h 2823908"/>
                  <a:gd name="connsiteX61" fmla="*/ 1059658 w 1359696"/>
                  <a:gd name="connsiteY61" fmla="*/ 152401 h 2823908"/>
                  <a:gd name="connsiteX62" fmla="*/ 1147764 w 1359696"/>
                  <a:gd name="connsiteY62" fmla="*/ 128588 h 2823908"/>
                  <a:gd name="connsiteX63" fmla="*/ 1243012 w 1359696"/>
                  <a:gd name="connsiteY63" fmla="*/ 119064 h 2823908"/>
                  <a:gd name="connsiteX64" fmla="*/ 1352550 w 1359696"/>
                  <a:gd name="connsiteY64" fmla="*/ 107158 h 2823908"/>
                  <a:gd name="connsiteX65" fmla="*/ 1359696 w 1359696"/>
                  <a:gd name="connsiteY65" fmla="*/ 52388 h 2823908"/>
                  <a:gd name="connsiteX66" fmla="*/ 1340643 w 1359696"/>
                  <a:gd name="connsiteY66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7145 w 1359696"/>
                  <a:gd name="connsiteY24" fmla="*/ 2045494 h 2823908"/>
                  <a:gd name="connsiteX25" fmla="*/ 0 w 1359696"/>
                  <a:gd name="connsiteY25" fmla="*/ 2126457 h 2823908"/>
                  <a:gd name="connsiteX26" fmla="*/ 2383 w 1359696"/>
                  <a:gd name="connsiteY26" fmla="*/ 2216944 h 2823908"/>
                  <a:gd name="connsiteX27" fmla="*/ 1 w 1359696"/>
                  <a:gd name="connsiteY27" fmla="*/ 2321719 h 2823908"/>
                  <a:gd name="connsiteX28" fmla="*/ 9527 w 1359696"/>
                  <a:gd name="connsiteY28" fmla="*/ 2414588 h 2823908"/>
                  <a:gd name="connsiteX29" fmla="*/ 16671 w 1359696"/>
                  <a:gd name="connsiteY29" fmla="*/ 2514601 h 2823908"/>
                  <a:gd name="connsiteX30" fmla="*/ 23814 w 1359696"/>
                  <a:gd name="connsiteY30" fmla="*/ 2590801 h 2823908"/>
                  <a:gd name="connsiteX31" fmla="*/ 28576 w 1359696"/>
                  <a:gd name="connsiteY31" fmla="*/ 2700339 h 2823908"/>
                  <a:gd name="connsiteX32" fmla="*/ 38103 w 1359696"/>
                  <a:gd name="connsiteY32" fmla="*/ 2769394 h 2823908"/>
                  <a:gd name="connsiteX33" fmla="*/ 42865 w 1359696"/>
                  <a:gd name="connsiteY33" fmla="*/ 2814638 h 2823908"/>
                  <a:gd name="connsiteX34" fmla="*/ 116682 w 1359696"/>
                  <a:gd name="connsiteY34" fmla="*/ 2819402 h 2823908"/>
                  <a:gd name="connsiteX35" fmla="*/ 123827 w 1359696"/>
                  <a:gd name="connsiteY35" fmla="*/ 2764631 h 2823908"/>
                  <a:gd name="connsiteX36" fmla="*/ 119064 w 1359696"/>
                  <a:gd name="connsiteY36" fmla="*/ 2707482 h 2823908"/>
                  <a:gd name="connsiteX37" fmla="*/ 114301 w 1359696"/>
                  <a:gd name="connsiteY37" fmla="*/ 2612232 h 2823908"/>
                  <a:gd name="connsiteX38" fmla="*/ 116683 w 1359696"/>
                  <a:gd name="connsiteY38" fmla="*/ 2562225 h 2823908"/>
                  <a:gd name="connsiteX39" fmla="*/ 111920 w 1359696"/>
                  <a:gd name="connsiteY39" fmla="*/ 2474120 h 2823908"/>
                  <a:gd name="connsiteX40" fmla="*/ 114302 w 1359696"/>
                  <a:gd name="connsiteY40" fmla="*/ 2376488 h 2823908"/>
                  <a:gd name="connsiteX41" fmla="*/ 109539 w 1359696"/>
                  <a:gd name="connsiteY41" fmla="*/ 2288383 h 2823908"/>
                  <a:gd name="connsiteX42" fmla="*/ 104776 w 1359696"/>
                  <a:gd name="connsiteY42" fmla="*/ 2209801 h 2823908"/>
                  <a:gd name="connsiteX43" fmla="*/ 104776 w 1359696"/>
                  <a:gd name="connsiteY43" fmla="*/ 2128838 h 2823908"/>
                  <a:gd name="connsiteX44" fmla="*/ 102395 w 1359696"/>
                  <a:gd name="connsiteY44" fmla="*/ 2019300 h 2823908"/>
                  <a:gd name="connsiteX45" fmla="*/ 226220 w 1359696"/>
                  <a:gd name="connsiteY45" fmla="*/ 1147763 h 2823908"/>
                  <a:gd name="connsiteX46" fmla="*/ 247651 w 1359696"/>
                  <a:gd name="connsiteY46" fmla="*/ 1057276 h 2823908"/>
                  <a:gd name="connsiteX47" fmla="*/ 285751 w 1359696"/>
                  <a:gd name="connsiteY47" fmla="*/ 947738 h 2823908"/>
                  <a:gd name="connsiteX48" fmla="*/ 319087 w 1359696"/>
                  <a:gd name="connsiteY48" fmla="*/ 857251 h 2823908"/>
                  <a:gd name="connsiteX49" fmla="*/ 364330 w 1359696"/>
                  <a:gd name="connsiteY49" fmla="*/ 764382 h 2823908"/>
                  <a:gd name="connsiteX50" fmla="*/ 414337 w 1359696"/>
                  <a:gd name="connsiteY50" fmla="*/ 678658 h 2823908"/>
                  <a:gd name="connsiteX51" fmla="*/ 464346 w 1359696"/>
                  <a:gd name="connsiteY51" fmla="*/ 611982 h 2823908"/>
                  <a:gd name="connsiteX52" fmla="*/ 504825 w 1359696"/>
                  <a:gd name="connsiteY52" fmla="*/ 550070 h 2823908"/>
                  <a:gd name="connsiteX53" fmla="*/ 573883 w 1359696"/>
                  <a:gd name="connsiteY53" fmla="*/ 478632 h 2823908"/>
                  <a:gd name="connsiteX54" fmla="*/ 626268 w 1359696"/>
                  <a:gd name="connsiteY54" fmla="*/ 423863 h 2823908"/>
                  <a:gd name="connsiteX55" fmla="*/ 685802 w 1359696"/>
                  <a:gd name="connsiteY55" fmla="*/ 371476 h 2823908"/>
                  <a:gd name="connsiteX56" fmla="*/ 738187 w 1359696"/>
                  <a:gd name="connsiteY56" fmla="*/ 323852 h 2823908"/>
                  <a:gd name="connsiteX57" fmla="*/ 842962 w 1359696"/>
                  <a:gd name="connsiteY57" fmla="*/ 250033 h 2823908"/>
                  <a:gd name="connsiteX58" fmla="*/ 931071 w 1359696"/>
                  <a:gd name="connsiteY58" fmla="*/ 204788 h 2823908"/>
                  <a:gd name="connsiteX59" fmla="*/ 983456 w 1359696"/>
                  <a:gd name="connsiteY59" fmla="*/ 180975 h 2823908"/>
                  <a:gd name="connsiteX60" fmla="*/ 1059658 w 1359696"/>
                  <a:gd name="connsiteY60" fmla="*/ 152401 h 2823908"/>
                  <a:gd name="connsiteX61" fmla="*/ 1147764 w 1359696"/>
                  <a:gd name="connsiteY61" fmla="*/ 128588 h 2823908"/>
                  <a:gd name="connsiteX62" fmla="*/ 1243012 w 1359696"/>
                  <a:gd name="connsiteY62" fmla="*/ 119064 h 2823908"/>
                  <a:gd name="connsiteX63" fmla="*/ 1352550 w 1359696"/>
                  <a:gd name="connsiteY63" fmla="*/ 107158 h 2823908"/>
                  <a:gd name="connsiteX64" fmla="*/ 1359696 w 1359696"/>
                  <a:gd name="connsiteY64" fmla="*/ 52388 h 2823908"/>
                  <a:gd name="connsiteX65" fmla="*/ 1340643 w 1359696"/>
                  <a:gd name="connsiteY6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102395 w 1359696"/>
                  <a:gd name="connsiteY43" fmla="*/ 2019300 h 2823908"/>
                  <a:gd name="connsiteX44" fmla="*/ 226220 w 1359696"/>
                  <a:gd name="connsiteY44" fmla="*/ 1147763 h 2823908"/>
                  <a:gd name="connsiteX45" fmla="*/ 247651 w 1359696"/>
                  <a:gd name="connsiteY45" fmla="*/ 1057276 h 2823908"/>
                  <a:gd name="connsiteX46" fmla="*/ 285751 w 1359696"/>
                  <a:gd name="connsiteY46" fmla="*/ 947738 h 2823908"/>
                  <a:gd name="connsiteX47" fmla="*/ 319087 w 1359696"/>
                  <a:gd name="connsiteY47" fmla="*/ 857251 h 2823908"/>
                  <a:gd name="connsiteX48" fmla="*/ 364330 w 1359696"/>
                  <a:gd name="connsiteY48" fmla="*/ 764382 h 2823908"/>
                  <a:gd name="connsiteX49" fmla="*/ 414337 w 1359696"/>
                  <a:gd name="connsiteY49" fmla="*/ 678658 h 2823908"/>
                  <a:gd name="connsiteX50" fmla="*/ 464346 w 1359696"/>
                  <a:gd name="connsiteY50" fmla="*/ 611982 h 2823908"/>
                  <a:gd name="connsiteX51" fmla="*/ 504825 w 1359696"/>
                  <a:gd name="connsiteY51" fmla="*/ 550070 h 2823908"/>
                  <a:gd name="connsiteX52" fmla="*/ 573883 w 1359696"/>
                  <a:gd name="connsiteY52" fmla="*/ 478632 h 2823908"/>
                  <a:gd name="connsiteX53" fmla="*/ 626268 w 1359696"/>
                  <a:gd name="connsiteY53" fmla="*/ 423863 h 2823908"/>
                  <a:gd name="connsiteX54" fmla="*/ 685802 w 1359696"/>
                  <a:gd name="connsiteY54" fmla="*/ 371476 h 2823908"/>
                  <a:gd name="connsiteX55" fmla="*/ 738187 w 1359696"/>
                  <a:gd name="connsiteY55" fmla="*/ 323852 h 2823908"/>
                  <a:gd name="connsiteX56" fmla="*/ 842962 w 1359696"/>
                  <a:gd name="connsiteY56" fmla="*/ 250033 h 2823908"/>
                  <a:gd name="connsiteX57" fmla="*/ 931071 w 1359696"/>
                  <a:gd name="connsiteY57" fmla="*/ 204788 h 2823908"/>
                  <a:gd name="connsiteX58" fmla="*/ 983456 w 1359696"/>
                  <a:gd name="connsiteY58" fmla="*/ 180975 h 2823908"/>
                  <a:gd name="connsiteX59" fmla="*/ 1059658 w 1359696"/>
                  <a:gd name="connsiteY59" fmla="*/ 152401 h 2823908"/>
                  <a:gd name="connsiteX60" fmla="*/ 1147764 w 1359696"/>
                  <a:gd name="connsiteY60" fmla="*/ 128588 h 2823908"/>
                  <a:gd name="connsiteX61" fmla="*/ 1243012 w 1359696"/>
                  <a:gd name="connsiteY61" fmla="*/ 119064 h 2823908"/>
                  <a:gd name="connsiteX62" fmla="*/ 1352550 w 1359696"/>
                  <a:gd name="connsiteY62" fmla="*/ 107158 h 2823908"/>
                  <a:gd name="connsiteX63" fmla="*/ 1359696 w 1359696"/>
                  <a:gd name="connsiteY63" fmla="*/ 52388 h 2823908"/>
                  <a:gd name="connsiteX64" fmla="*/ 1340643 w 1359696"/>
                  <a:gd name="connsiteY6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226220 w 1359696"/>
                  <a:gd name="connsiteY43" fmla="*/ 1147763 h 2823908"/>
                  <a:gd name="connsiteX44" fmla="*/ 247651 w 1359696"/>
                  <a:gd name="connsiteY44" fmla="*/ 1057276 h 2823908"/>
                  <a:gd name="connsiteX45" fmla="*/ 285751 w 1359696"/>
                  <a:gd name="connsiteY45" fmla="*/ 947738 h 2823908"/>
                  <a:gd name="connsiteX46" fmla="*/ 319087 w 1359696"/>
                  <a:gd name="connsiteY46" fmla="*/ 857251 h 2823908"/>
                  <a:gd name="connsiteX47" fmla="*/ 364330 w 1359696"/>
                  <a:gd name="connsiteY47" fmla="*/ 764382 h 2823908"/>
                  <a:gd name="connsiteX48" fmla="*/ 414337 w 1359696"/>
                  <a:gd name="connsiteY48" fmla="*/ 678658 h 2823908"/>
                  <a:gd name="connsiteX49" fmla="*/ 464346 w 1359696"/>
                  <a:gd name="connsiteY49" fmla="*/ 611982 h 2823908"/>
                  <a:gd name="connsiteX50" fmla="*/ 504825 w 1359696"/>
                  <a:gd name="connsiteY50" fmla="*/ 550070 h 2823908"/>
                  <a:gd name="connsiteX51" fmla="*/ 573883 w 1359696"/>
                  <a:gd name="connsiteY51" fmla="*/ 478632 h 2823908"/>
                  <a:gd name="connsiteX52" fmla="*/ 626268 w 1359696"/>
                  <a:gd name="connsiteY52" fmla="*/ 423863 h 2823908"/>
                  <a:gd name="connsiteX53" fmla="*/ 685802 w 1359696"/>
                  <a:gd name="connsiteY53" fmla="*/ 371476 h 2823908"/>
                  <a:gd name="connsiteX54" fmla="*/ 738187 w 1359696"/>
                  <a:gd name="connsiteY54" fmla="*/ 323852 h 2823908"/>
                  <a:gd name="connsiteX55" fmla="*/ 842962 w 1359696"/>
                  <a:gd name="connsiteY55" fmla="*/ 250033 h 2823908"/>
                  <a:gd name="connsiteX56" fmla="*/ 931071 w 1359696"/>
                  <a:gd name="connsiteY56" fmla="*/ 204788 h 2823908"/>
                  <a:gd name="connsiteX57" fmla="*/ 983456 w 1359696"/>
                  <a:gd name="connsiteY57" fmla="*/ 180975 h 2823908"/>
                  <a:gd name="connsiteX58" fmla="*/ 1059658 w 1359696"/>
                  <a:gd name="connsiteY58" fmla="*/ 152401 h 2823908"/>
                  <a:gd name="connsiteX59" fmla="*/ 1147764 w 1359696"/>
                  <a:gd name="connsiteY59" fmla="*/ 128588 h 2823908"/>
                  <a:gd name="connsiteX60" fmla="*/ 1243012 w 1359696"/>
                  <a:gd name="connsiteY60" fmla="*/ 119064 h 2823908"/>
                  <a:gd name="connsiteX61" fmla="*/ 1352550 w 1359696"/>
                  <a:gd name="connsiteY61" fmla="*/ 107158 h 2823908"/>
                  <a:gd name="connsiteX62" fmla="*/ 1359696 w 1359696"/>
                  <a:gd name="connsiteY62" fmla="*/ 52388 h 2823908"/>
                  <a:gd name="connsiteX63" fmla="*/ 1340643 w 1359696"/>
                  <a:gd name="connsiteY6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19064 w 1359696"/>
                  <a:gd name="connsiteY34" fmla="*/ 2707482 h 2823908"/>
                  <a:gd name="connsiteX35" fmla="*/ 114301 w 1359696"/>
                  <a:gd name="connsiteY35" fmla="*/ 2612232 h 2823908"/>
                  <a:gd name="connsiteX36" fmla="*/ 116683 w 1359696"/>
                  <a:gd name="connsiteY36" fmla="*/ 2562225 h 2823908"/>
                  <a:gd name="connsiteX37" fmla="*/ 111920 w 1359696"/>
                  <a:gd name="connsiteY37" fmla="*/ 2474120 h 2823908"/>
                  <a:gd name="connsiteX38" fmla="*/ 114302 w 1359696"/>
                  <a:gd name="connsiteY38" fmla="*/ 2376488 h 2823908"/>
                  <a:gd name="connsiteX39" fmla="*/ 109539 w 1359696"/>
                  <a:gd name="connsiteY39" fmla="*/ 2288383 h 2823908"/>
                  <a:gd name="connsiteX40" fmla="*/ 104776 w 1359696"/>
                  <a:gd name="connsiteY40" fmla="*/ 2209801 h 2823908"/>
                  <a:gd name="connsiteX41" fmla="*/ 104776 w 1359696"/>
                  <a:gd name="connsiteY41" fmla="*/ 2128838 h 2823908"/>
                  <a:gd name="connsiteX42" fmla="*/ 226220 w 1359696"/>
                  <a:gd name="connsiteY42" fmla="*/ 1147763 h 2823908"/>
                  <a:gd name="connsiteX43" fmla="*/ 247651 w 1359696"/>
                  <a:gd name="connsiteY43" fmla="*/ 1057276 h 2823908"/>
                  <a:gd name="connsiteX44" fmla="*/ 285751 w 1359696"/>
                  <a:gd name="connsiteY44" fmla="*/ 947738 h 2823908"/>
                  <a:gd name="connsiteX45" fmla="*/ 319087 w 1359696"/>
                  <a:gd name="connsiteY45" fmla="*/ 857251 h 2823908"/>
                  <a:gd name="connsiteX46" fmla="*/ 364330 w 1359696"/>
                  <a:gd name="connsiteY46" fmla="*/ 764382 h 2823908"/>
                  <a:gd name="connsiteX47" fmla="*/ 414337 w 1359696"/>
                  <a:gd name="connsiteY47" fmla="*/ 678658 h 2823908"/>
                  <a:gd name="connsiteX48" fmla="*/ 464346 w 1359696"/>
                  <a:gd name="connsiteY48" fmla="*/ 611982 h 2823908"/>
                  <a:gd name="connsiteX49" fmla="*/ 504825 w 1359696"/>
                  <a:gd name="connsiteY49" fmla="*/ 550070 h 2823908"/>
                  <a:gd name="connsiteX50" fmla="*/ 573883 w 1359696"/>
                  <a:gd name="connsiteY50" fmla="*/ 478632 h 2823908"/>
                  <a:gd name="connsiteX51" fmla="*/ 626268 w 1359696"/>
                  <a:gd name="connsiteY51" fmla="*/ 423863 h 2823908"/>
                  <a:gd name="connsiteX52" fmla="*/ 685802 w 1359696"/>
                  <a:gd name="connsiteY52" fmla="*/ 371476 h 2823908"/>
                  <a:gd name="connsiteX53" fmla="*/ 738187 w 1359696"/>
                  <a:gd name="connsiteY53" fmla="*/ 323852 h 2823908"/>
                  <a:gd name="connsiteX54" fmla="*/ 842962 w 1359696"/>
                  <a:gd name="connsiteY54" fmla="*/ 250033 h 2823908"/>
                  <a:gd name="connsiteX55" fmla="*/ 931071 w 1359696"/>
                  <a:gd name="connsiteY55" fmla="*/ 204788 h 2823908"/>
                  <a:gd name="connsiteX56" fmla="*/ 983456 w 1359696"/>
                  <a:gd name="connsiteY56" fmla="*/ 180975 h 2823908"/>
                  <a:gd name="connsiteX57" fmla="*/ 1059658 w 1359696"/>
                  <a:gd name="connsiteY57" fmla="*/ 152401 h 2823908"/>
                  <a:gd name="connsiteX58" fmla="*/ 1147764 w 1359696"/>
                  <a:gd name="connsiteY58" fmla="*/ 128588 h 2823908"/>
                  <a:gd name="connsiteX59" fmla="*/ 1243012 w 1359696"/>
                  <a:gd name="connsiteY59" fmla="*/ 119064 h 2823908"/>
                  <a:gd name="connsiteX60" fmla="*/ 1352550 w 1359696"/>
                  <a:gd name="connsiteY60" fmla="*/ 107158 h 2823908"/>
                  <a:gd name="connsiteX61" fmla="*/ 1359696 w 1359696"/>
                  <a:gd name="connsiteY61" fmla="*/ 52388 h 2823908"/>
                  <a:gd name="connsiteX62" fmla="*/ 1340643 w 1359696"/>
                  <a:gd name="connsiteY62" fmla="*/ 0 h 2823908"/>
                  <a:gd name="connsiteX0" fmla="*/ 1340643 w 1359696"/>
                  <a:gd name="connsiteY0" fmla="*/ 0 h 2814638"/>
                  <a:gd name="connsiteX1" fmla="*/ 1266825 w 1359696"/>
                  <a:gd name="connsiteY1" fmla="*/ 2383 h 2814638"/>
                  <a:gd name="connsiteX2" fmla="*/ 1154906 w 1359696"/>
                  <a:gd name="connsiteY2" fmla="*/ 21433 h 2814638"/>
                  <a:gd name="connsiteX3" fmla="*/ 1042988 w 1359696"/>
                  <a:gd name="connsiteY3" fmla="*/ 40482 h 2814638"/>
                  <a:gd name="connsiteX4" fmla="*/ 973933 w 1359696"/>
                  <a:gd name="connsiteY4" fmla="*/ 61913 h 2814638"/>
                  <a:gd name="connsiteX5" fmla="*/ 904874 w 1359696"/>
                  <a:gd name="connsiteY5" fmla="*/ 83345 h 2814638"/>
                  <a:gd name="connsiteX6" fmla="*/ 842963 w 1359696"/>
                  <a:gd name="connsiteY6" fmla="*/ 107157 h 2814638"/>
                  <a:gd name="connsiteX7" fmla="*/ 766762 w 1359696"/>
                  <a:gd name="connsiteY7" fmla="*/ 150018 h 2814638"/>
                  <a:gd name="connsiteX8" fmla="*/ 700088 w 1359696"/>
                  <a:gd name="connsiteY8" fmla="*/ 190501 h 2814638"/>
                  <a:gd name="connsiteX9" fmla="*/ 623889 w 1359696"/>
                  <a:gd name="connsiteY9" fmla="*/ 242888 h 2814638"/>
                  <a:gd name="connsiteX10" fmla="*/ 588168 w 1359696"/>
                  <a:gd name="connsiteY10" fmla="*/ 273846 h 2814638"/>
                  <a:gd name="connsiteX11" fmla="*/ 531019 w 1359696"/>
                  <a:gd name="connsiteY11" fmla="*/ 326232 h 2814638"/>
                  <a:gd name="connsiteX12" fmla="*/ 457198 w 1359696"/>
                  <a:gd name="connsiteY12" fmla="*/ 402432 h 2814638"/>
                  <a:gd name="connsiteX13" fmla="*/ 419100 w 1359696"/>
                  <a:gd name="connsiteY13" fmla="*/ 450058 h 2814638"/>
                  <a:gd name="connsiteX14" fmla="*/ 361950 w 1359696"/>
                  <a:gd name="connsiteY14" fmla="*/ 521495 h 2814638"/>
                  <a:gd name="connsiteX15" fmla="*/ 309563 w 1359696"/>
                  <a:gd name="connsiteY15" fmla="*/ 607220 h 2814638"/>
                  <a:gd name="connsiteX16" fmla="*/ 276226 w 1359696"/>
                  <a:gd name="connsiteY16" fmla="*/ 664370 h 2814638"/>
                  <a:gd name="connsiteX17" fmla="*/ 228599 w 1359696"/>
                  <a:gd name="connsiteY17" fmla="*/ 754857 h 2814638"/>
                  <a:gd name="connsiteX18" fmla="*/ 180976 w 1359696"/>
                  <a:gd name="connsiteY18" fmla="*/ 869156 h 2814638"/>
                  <a:gd name="connsiteX19" fmla="*/ 140495 w 1359696"/>
                  <a:gd name="connsiteY19" fmla="*/ 997745 h 2814638"/>
                  <a:gd name="connsiteX20" fmla="*/ 95251 w 1359696"/>
                  <a:gd name="connsiteY20" fmla="*/ 1178719 h 2814638"/>
                  <a:gd name="connsiteX21" fmla="*/ 69057 w 1359696"/>
                  <a:gd name="connsiteY21" fmla="*/ 1304925 h 2814638"/>
                  <a:gd name="connsiteX22" fmla="*/ 42863 w 1359696"/>
                  <a:gd name="connsiteY22" fmla="*/ 1423988 h 2814638"/>
                  <a:gd name="connsiteX23" fmla="*/ 28577 w 1359696"/>
                  <a:gd name="connsiteY23" fmla="*/ 1519238 h 2814638"/>
                  <a:gd name="connsiteX24" fmla="*/ 0 w 1359696"/>
                  <a:gd name="connsiteY24" fmla="*/ 2126457 h 2814638"/>
                  <a:gd name="connsiteX25" fmla="*/ 2383 w 1359696"/>
                  <a:gd name="connsiteY25" fmla="*/ 2216944 h 2814638"/>
                  <a:gd name="connsiteX26" fmla="*/ 1 w 1359696"/>
                  <a:gd name="connsiteY26" fmla="*/ 2321719 h 2814638"/>
                  <a:gd name="connsiteX27" fmla="*/ 9527 w 1359696"/>
                  <a:gd name="connsiteY27" fmla="*/ 2414588 h 2814638"/>
                  <a:gd name="connsiteX28" fmla="*/ 16671 w 1359696"/>
                  <a:gd name="connsiteY28" fmla="*/ 2514601 h 2814638"/>
                  <a:gd name="connsiteX29" fmla="*/ 23814 w 1359696"/>
                  <a:gd name="connsiteY29" fmla="*/ 2590801 h 2814638"/>
                  <a:gd name="connsiteX30" fmla="*/ 28576 w 1359696"/>
                  <a:gd name="connsiteY30" fmla="*/ 2700339 h 2814638"/>
                  <a:gd name="connsiteX31" fmla="*/ 38103 w 1359696"/>
                  <a:gd name="connsiteY31" fmla="*/ 2769394 h 2814638"/>
                  <a:gd name="connsiteX32" fmla="*/ 42865 w 1359696"/>
                  <a:gd name="connsiteY32" fmla="*/ 2814638 h 2814638"/>
                  <a:gd name="connsiteX33" fmla="*/ 119064 w 1359696"/>
                  <a:gd name="connsiteY33" fmla="*/ 2707482 h 2814638"/>
                  <a:gd name="connsiteX34" fmla="*/ 114301 w 1359696"/>
                  <a:gd name="connsiteY34" fmla="*/ 2612232 h 2814638"/>
                  <a:gd name="connsiteX35" fmla="*/ 116683 w 1359696"/>
                  <a:gd name="connsiteY35" fmla="*/ 2562225 h 2814638"/>
                  <a:gd name="connsiteX36" fmla="*/ 111920 w 1359696"/>
                  <a:gd name="connsiteY36" fmla="*/ 2474120 h 2814638"/>
                  <a:gd name="connsiteX37" fmla="*/ 114302 w 1359696"/>
                  <a:gd name="connsiteY37" fmla="*/ 2376488 h 2814638"/>
                  <a:gd name="connsiteX38" fmla="*/ 109539 w 1359696"/>
                  <a:gd name="connsiteY38" fmla="*/ 2288383 h 2814638"/>
                  <a:gd name="connsiteX39" fmla="*/ 104776 w 1359696"/>
                  <a:gd name="connsiteY39" fmla="*/ 2209801 h 2814638"/>
                  <a:gd name="connsiteX40" fmla="*/ 104776 w 1359696"/>
                  <a:gd name="connsiteY40" fmla="*/ 2128838 h 2814638"/>
                  <a:gd name="connsiteX41" fmla="*/ 226220 w 1359696"/>
                  <a:gd name="connsiteY41" fmla="*/ 1147763 h 2814638"/>
                  <a:gd name="connsiteX42" fmla="*/ 247651 w 1359696"/>
                  <a:gd name="connsiteY42" fmla="*/ 1057276 h 2814638"/>
                  <a:gd name="connsiteX43" fmla="*/ 285751 w 1359696"/>
                  <a:gd name="connsiteY43" fmla="*/ 947738 h 2814638"/>
                  <a:gd name="connsiteX44" fmla="*/ 319087 w 1359696"/>
                  <a:gd name="connsiteY44" fmla="*/ 857251 h 2814638"/>
                  <a:gd name="connsiteX45" fmla="*/ 364330 w 1359696"/>
                  <a:gd name="connsiteY45" fmla="*/ 764382 h 2814638"/>
                  <a:gd name="connsiteX46" fmla="*/ 414337 w 1359696"/>
                  <a:gd name="connsiteY46" fmla="*/ 678658 h 2814638"/>
                  <a:gd name="connsiteX47" fmla="*/ 464346 w 1359696"/>
                  <a:gd name="connsiteY47" fmla="*/ 611982 h 2814638"/>
                  <a:gd name="connsiteX48" fmla="*/ 504825 w 1359696"/>
                  <a:gd name="connsiteY48" fmla="*/ 550070 h 2814638"/>
                  <a:gd name="connsiteX49" fmla="*/ 573883 w 1359696"/>
                  <a:gd name="connsiteY49" fmla="*/ 478632 h 2814638"/>
                  <a:gd name="connsiteX50" fmla="*/ 626268 w 1359696"/>
                  <a:gd name="connsiteY50" fmla="*/ 423863 h 2814638"/>
                  <a:gd name="connsiteX51" fmla="*/ 685802 w 1359696"/>
                  <a:gd name="connsiteY51" fmla="*/ 371476 h 2814638"/>
                  <a:gd name="connsiteX52" fmla="*/ 738187 w 1359696"/>
                  <a:gd name="connsiteY52" fmla="*/ 323852 h 2814638"/>
                  <a:gd name="connsiteX53" fmla="*/ 842962 w 1359696"/>
                  <a:gd name="connsiteY53" fmla="*/ 250033 h 2814638"/>
                  <a:gd name="connsiteX54" fmla="*/ 931071 w 1359696"/>
                  <a:gd name="connsiteY54" fmla="*/ 204788 h 2814638"/>
                  <a:gd name="connsiteX55" fmla="*/ 983456 w 1359696"/>
                  <a:gd name="connsiteY55" fmla="*/ 180975 h 2814638"/>
                  <a:gd name="connsiteX56" fmla="*/ 1059658 w 1359696"/>
                  <a:gd name="connsiteY56" fmla="*/ 152401 h 2814638"/>
                  <a:gd name="connsiteX57" fmla="*/ 1147764 w 1359696"/>
                  <a:gd name="connsiteY57" fmla="*/ 128588 h 2814638"/>
                  <a:gd name="connsiteX58" fmla="*/ 1243012 w 1359696"/>
                  <a:gd name="connsiteY58" fmla="*/ 119064 h 2814638"/>
                  <a:gd name="connsiteX59" fmla="*/ 1352550 w 1359696"/>
                  <a:gd name="connsiteY59" fmla="*/ 107158 h 2814638"/>
                  <a:gd name="connsiteX60" fmla="*/ 1359696 w 1359696"/>
                  <a:gd name="connsiteY60" fmla="*/ 52388 h 2814638"/>
                  <a:gd name="connsiteX61" fmla="*/ 1340643 w 1359696"/>
                  <a:gd name="connsiteY61" fmla="*/ 0 h 2814638"/>
                  <a:gd name="connsiteX0" fmla="*/ 1340643 w 1359696"/>
                  <a:gd name="connsiteY0" fmla="*/ 0 h 2769422"/>
                  <a:gd name="connsiteX1" fmla="*/ 1266825 w 1359696"/>
                  <a:gd name="connsiteY1" fmla="*/ 2383 h 2769422"/>
                  <a:gd name="connsiteX2" fmla="*/ 1154906 w 1359696"/>
                  <a:gd name="connsiteY2" fmla="*/ 21433 h 2769422"/>
                  <a:gd name="connsiteX3" fmla="*/ 1042988 w 1359696"/>
                  <a:gd name="connsiteY3" fmla="*/ 40482 h 2769422"/>
                  <a:gd name="connsiteX4" fmla="*/ 973933 w 1359696"/>
                  <a:gd name="connsiteY4" fmla="*/ 61913 h 2769422"/>
                  <a:gd name="connsiteX5" fmla="*/ 904874 w 1359696"/>
                  <a:gd name="connsiteY5" fmla="*/ 83345 h 2769422"/>
                  <a:gd name="connsiteX6" fmla="*/ 842963 w 1359696"/>
                  <a:gd name="connsiteY6" fmla="*/ 107157 h 2769422"/>
                  <a:gd name="connsiteX7" fmla="*/ 766762 w 1359696"/>
                  <a:gd name="connsiteY7" fmla="*/ 150018 h 2769422"/>
                  <a:gd name="connsiteX8" fmla="*/ 700088 w 1359696"/>
                  <a:gd name="connsiteY8" fmla="*/ 190501 h 2769422"/>
                  <a:gd name="connsiteX9" fmla="*/ 623889 w 1359696"/>
                  <a:gd name="connsiteY9" fmla="*/ 242888 h 2769422"/>
                  <a:gd name="connsiteX10" fmla="*/ 588168 w 1359696"/>
                  <a:gd name="connsiteY10" fmla="*/ 273846 h 2769422"/>
                  <a:gd name="connsiteX11" fmla="*/ 531019 w 1359696"/>
                  <a:gd name="connsiteY11" fmla="*/ 326232 h 2769422"/>
                  <a:gd name="connsiteX12" fmla="*/ 457198 w 1359696"/>
                  <a:gd name="connsiteY12" fmla="*/ 402432 h 2769422"/>
                  <a:gd name="connsiteX13" fmla="*/ 419100 w 1359696"/>
                  <a:gd name="connsiteY13" fmla="*/ 450058 h 2769422"/>
                  <a:gd name="connsiteX14" fmla="*/ 361950 w 1359696"/>
                  <a:gd name="connsiteY14" fmla="*/ 521495 h 2769422"/>
                  <a:gd name="connsiteX15" fmla="*/ 309563 w 1359696"/>
                  <a:gd name="connsiteY15" fmla="*/ 607220 h 2769422"/>
                  <a:gd name="connsiteX16" fmla="*/ 276226 w 1359696"/>
                  <a:gd name="connsiteY16" fmla="*/ 664370 h 2769422"/>
                  <a:gd name="connsiteX17" fmla="*/ 228599 w 1359696"/>
                  <a:gd name="connsiteY17" fmla="*/ 754857 h 2769422"/>
                  <a:gd name="connsiteX18" fmla="*/ 180976 w 1359696"/>
                  <a:gd name="connsiteY18" fmla="*/ 869156 h 2769422"/>
                  <a:gd name="connsiteX19" fmla="*/ 140495 w 1359696"/>
                  <a:gd name="connsiteY19" fmla="*/ 997745 h 2769422"/>
                  <a:gd name="connsiteX20" fmla="*/ 95251 w 1359696"/>
                  <a:gd name="connsiteY20" fmla="*/ 1178719 h 2769422"/>
                  <a:gd name="connsiteX21" fmla="*/ 69057 w 1359696"/>
                  <a:gd name="connsiteY21" fmla="*/ 1304925 h 2769422"/>
                  <a:gd name="connsiteX22" fmla="*/ 42863 w 1359696"/>
                  <a:gd name="connsiteY22" fmla="*/ 1423988 h 2769422"/>
                  <a:gd name="connsiteX23" fmla="*/ 28577 w 1359696"/>
                  <a:gd name="connsiteY23" fmla="*/ 1519238 h 2769422"/>
                  <a:gd name="connsiteX24" fmla="*/ 0 w 1359696"/>
                  <a:gd name="connsiteY24" fmla="*/ 2126457 h 2769422"/>
                  <a:gd name="connsiteX25" fmla="*/ 2383 w 1359696"/>
                  <a:gd name="connsiteY25" fmla="*/ 2216944 h 2769422"/>
                  <a:gd name="connsiteX26" fmla="*/ 1 w 1359696"/>
                  <a:gd name="connsiteY26" fmla="*/ 2321719 h 2769422"/>
                  <a:gd name="connsiteX27" fmla="*/ 9527 w 1359696"/>
                  <a:gd name="connsiteY27" fmla="*/ 2414588 h 2769422"/>
                  <a:gd name="connsiteX28" fmla="*/ 16671 w 1359696"/>
                  <a:gd name="connsiteY28" fmla="*/ 2514601 h 2769422"/>
                  <a:gd name="connsiteX29" fmla="*/ 23814 w 1359696"/>
                  <a:gd name="connsiteY29" fmla="*/ 2590801 h 2769422"/>
                  <a:gd name="connsiteX30" fmla="*/ 28576 w 1359696"/>
                  <a:gd name="connsiteY30" fmla="*/ 2700339 h 2769422"/>
                  <a:gd name="connsiteX31" fmla="*/ 38103 w 1359696"/>
                  <a:gd name="connsiteY31" fmla="*/ 2769394 h 2769422"/>
                  <a:gd name="connsiteX32" fmla="*/ 119064 w 1359696"/>
                  <a:gd name="connsiteY32" fmla="*/ 2707482 h 2769422"/>
                  <a:gd name="connsiteX33" fmla="*/ 114301 w 1359696"/>
                  <a:gd name="connsiteY33" fmla="*/ 2612232 h 2769422"/>
                  <a:gd name="connsiteX34" fmla="*/ 116683 w 1359696"/>
                  <a:gd name="connsiteY34" fmla="*/ 2562225 h 2769422"/>
                  <a:gd name="connsiteX35" fmla="*/ 111920 w 1359696"/>
                  <a:gd name="connsiteY35" fmla="*/ 2474120 h 2769422"/>
                  <a:gd name="connsiteX36" fmla="*/ 114302 w 1359696"/>
                  <a:gd name="connsiteY36" fmla="*/ 2376488 h 2769422"/>
                  <a:gd name="connsiteX37" fmla="*/ 109539 w 1359696"/>
                  <a:gd name="connsiteY37" fmla="*/ 2288383 h 2769422"/>
                  <a:gd name="connsiteX38" fmla="*/ 104776 w 1359696"/>
                  <a:gd name="connsiteY38" fmla="*/ 2209801 h 2769422"/>
                  <a:gd name="connsiteX39" fmla="*/ 104776 w 1359696"/>
                  <a:gd name="connsiteY39" fmla="*/ 2128838 h 2769422"/>
                  <a:gd name="connsiteX40" fmla="*/ 226220 w 1359696"/>
                  <a:gd name="connsiteY40" fmla="*/ 1147763 h 2769422"/>
                  <a:gd name="connsiteX41" fmla="*/ 247651 w 1359696"/>
                  <a:gd name="connsiteY41" fmla="*/ 1057276 h 2769422"/>
                  <a:gd name="connsiteX42" fmla="*/ 285751 w 1359696"/>
                  <a:gd name="connsiteY42" fmla="*/ 947738 h 2769422"/>
                  <a:gd name="connsiteX43" fmla="*/ 319087 w 1359696"/>
                  <a:gd name="connsiteY43" fmla="*/ 857251 h 2769422"/>
                  <a:gd name="connsiteX44" fmla="*/ 364330 w 1359696"/>
                  <a:gd name="connsiteY44" fmla="*/ 764382 h 2769422"/>
                  <a:gd name="connsiteX45" fmla="*/ 414337 w 1359696"/>
                  <a:gd name="connsiteY45" fmla="*/ 678658 h 2769422"/>
                  <a:gd name="connsiteX46" fmla="*/ 464346 w 1359696"/>
                  <a:gd name="connsiteY46" fmla="*/ 611982 h 2769422"/>
                  <a:gd name="connsiteX47" fmla="*/ 504825 w 1359696"/>
                  <a:gd name="connsiteY47" fmla="*/ 550070 h 2769422"/>
                  <a:gd name="connsiteX48" fmla="*/ 573883 w 1359696"/>
                  <a:gd name="connsiteY48" fmla="*/ 478632 h 2769422"/>
                  <a:gd name="connsiteX49" fmla="*/ 626268 w 1359696"/>
                  <a:gd name="connsiteY49" fmla="*/ 423863 h 2769422"/>
                  <a:gd name="connsiteX50" fmla="*/ 685802 w 1359696"/>
                  <a:gd name="connsiteY50" fmla="*/ 371476 h 2769422"/>
                  <a:gd name="connsiteX51" fmla="*/ 738187 w 1359696"/>
                  <a:gd name="connsiteY51" fmla="*/ 323852 h 2769422"/>
                  <a:gd name="connsiteX52" fmla="*/ 842962 w 1359696"/>
                  <a:gd name="connsiteY52" fmla="*/ 250033 h 2769422"/>
                  <a:gd name="connsiteX53" fmla="*/ 931071 w 1359696"/>
                  <a:gd name="connsiteY53" fmla="*/ 204788 h 2769422"/>
                  <a:gd name="connsiteX54" fmla="*/ 983456 w 1359696"/>
                  <a:gd name="connsiteY54" fmla="*/ 180975 h 2769422"/>
                  <a:gd name="connsiteX55" fmla="*/ 1059658 w 1359696"/>
                  <a:gd name="connsiteY55" fmla="*/ 152401 h 2769422"/>
                  <a:gd name="connsiteX56" fmla="*/ 1147764 w 1359696"/>
                  <a:gd name="connsiteY56" fmla="*/ 128588 h 2769422"/>
                  <a:gd name="connsiteX57" fmla="*/ 1243012 w 1359696"/>
                  <a:gd name="connsiteY57" fmla="*/ 119064 h 2769422"/>
                  <a:gd name="connsiteX58" fmla="*/ 1352550 w 1359696"/>
                  <a:gd name="connsiteY58" fmla="*/ 107158 h 2769422"/>
                  <a:gd name="connsiteX59" fmla="*/ 1359696 w 1359696"/>
                  <a:gd name="connsiteY59" fmla="*/ 52388 h 2769422"/>
                  <a:gd name="connsiteX60" fmla="*/ 1340643 w 1359696"/>
                  <a:gd name="connsiteY60" fmla="*/ 0 h 2769422"/>
                  <a:gd name="connsiteX0" fmla="*/ 1340643 w 1359696"/>
                  <a:gd name="connsiteY0" fmla="*/ 0 h 2771877"/>
                  <a:gd name="connsiteX1" fmla="*/ 1266825 w 1359696"/>
                  <a:gd name="connsiteY1" fmla="*/ 2383 h 2771877"/>
                  <a:gd name="connsiteX2" fmla="*/ 1154906 w 1359696"/>
                  <a:gd name="connsiteY2" fmla="*/ 21433 h 2771877"/>
                  <a:gd name="connsiteX3" fmla="*/ 1042988 w 1359696"/>
                  <a:gd name="connsiteY3" fmla="*/ 40482 h 2771877"/>
                  <a:gd name="connsiteX4" fmla="*/ 973933 w 1359696"/>
                  <a:gd name="connsiteY4" fmla="*/ 61913 h 2771877"/>
                  <a:gd name="connsiteX5" fmla="*/ 904874 w 1359696"/>
                  <a:gd name="connsiteY5" fmla="*/ 83345 h 2771877"/>
                  <a:gd name="connsiteX6" fmla="*/ 842963 w 1359696"/>
                  <a:gd name="connsiteY6" fmla="*/ 107157 h 2771877"/>
                  <a:gd name="connsiteX7" fmla="*/ 766762 w 1359696"/>
                  <a:gd name="connsiteY7" fmla="*/ 150018 h 2771877"/>
                  <a:gd name="connsiteX8" fmla="*/ 700088 w 1359696"/>
                  <a:gd name="connsiteY8" fmla="*/ 190501 h 2771877"/>
                  <a:gd name="connsiteX9" fmla="*/ 623889 w 1359696"/>
                  <a:gd name="connsiteY9" fmla="*/ 242888 h 2771877"/>
                  <a:gd name="connsiteX10" fmla="*/ 588168 w 1359696"/>
                  <a:gd name="connsiteY10" fmla="*/ 273846 h 2771877"/>
                  <a:gd name="connsiteX11" fmla="*/ 531019 w 1359696"/>
                  <a:gd name="connsiteY11" fmla="*/ 326232 h 2771877"/>
                  <a:gd name="connsiteX12" fmla="*/ 457198 w 1359696"/>
                  <a:gd name="connsiteY12" fmla="*/ 402432 h 2771877"/>
                  <a:gd name="connsiteX13" fmla="*/ 419100 w 1359696"/>
                  <a:gd name="connsiteY13" fmla="*/ 450058 h 2771877"/>
                  <a:gd name="connsiteX14" fmla="*/ 361950 w 1359696"/>
                  <a:gd name="connsiteY14" fmla="*/ 521495 h 2771877"/>
                  <a:gd name="connsiteX15" fmla="*/ 309563 w 1359696"/>
                  <a:gd name="connsiteY15" fmla="*/ 607220 h 2771877"/>
                  <a:gd name="connsiteX16" fmla="*/ 276226 w 1359696"/>
                  <a:gd name="connsiteY16" fmla="*/ 664370 h 2771877"/>
                  <a:gd name="connsiteX17" fmla="*/ 228599 w 1359696"/>
                  <a:gd name="connsiteY17" fmla="*/ 754857 h 2771877"/>
                  <a:gd name="connsiteX18" fmla="*/ 180976 w 1359696"/>
                  <a:gd name="connsiteY18" fmla="*/ 869156 h 2771877"/>
                  <a:gd name="connsiteX19" fmla="*/ 140495 w 1359696"/>
                  <a:gd name="connsiteY19" fmla="*/ 997745 h 2771877"/>
                  <a:gd name="connsiteX20" fmla="*/ 95251 w 1359696"/>
                  <a:gd name="connsiteY20" fmla="*/ 1178719 h 2771877"/>
                  <a:gd name="connsiteX21" fmla="*/ 69057 w 1359696"/>
                  <a:gd name="connsiteY21" fmla="*/ 1304925 h 2771877"/>
                  <a:gd name="connsiteX22" fmla="*/ 42863 w 1359696"/>
                  <a:gd name="connsiteY22" fmla="*/ 1423988 h 2771877"/>
                  <a:gd name="connsiteX23" fmla="*/ 28577 w 1359696"/>
                  <a:gd name="connsiteY23" fmla="*/ 1519238 h 2771877"/>
                  <a:gd name="connsiteX24" fmla="*/ 0 w 1359696"/>
                  <a:gd name="connsiteY24" fmla="*/ 2126457 h 2771877"/>
                  <a:gd name="connsiteX25" fmla="*/ 2383 w 1359696"/>
                  <a:gd name="connsiteY25" fmla="*/ 2216944 h 2771877"/>
                  <a:gd name="connsiteX26" fmla="*/ 1 w 1359696"/>
                  <a:gd name="connsiteY26" fmla="*/ 2321719 h 2771877"/>
                  <a:gd name="connsiteX27" fmla="*/ 9527 w 1359696"/>
                  <a:gd name="connsiteY27" fmla="*/ 2414588 h 2771877"/>
                  <a:gd name="connsiteX28" fmla="*/ 16671 w 1359696"/>
                  <a:gd name="connsiteY28" fmla="*/ 2514601 h 2771877"/>
                  <a:gd name="connsiteX29" fmla="*/ 23814 w 1359696"/>
                  <a:gd name="connsiteY29" fmla="*/ 2590801 h 2771877"/>
                  <a:gd name="connsiteX30" fmla="*/ 28576 w 1359696"/>
                  <a:gd name="connsiteY30" fmla="*/ 2700339 h 2771877"/>
                  <a:gd name="connsiteX31" fmla="*/ 38103 w 1359696"/>
                  <a:gd name="connsiteY31" fmla="*/ 2769394 h 2771877"/>
                  <a:gd name="connsiteX32" fmla="*/ 114301 w 1359696"/>
                  <a:gd name="connsiteY32" fmla="*/ 2612232 h 2771877"/>
                  <a:gd name="connsiteX33" fmla="*/ 116683 w 1359696"/>
                  <a:gd name="connsiteY33" fmla="*/ 2562225 h 2771877"/>
                  <a:gd name="connsiteX34" fmla="*/ 111920 w 1359696"/>
                  <a:gd name="connsiteY34" fmla="*/ 2474120 h 2771877"/>
                  <a:gd name="connsiteX35" fmla="*/ 114302 w 1359696"/>
                  <a:gd name="connsiteY35" fmla="*/ 2376488 h 2771877"/>
                  <a:gd name="connsiteX36" fmla="*/ 109539 w 1359696"/>
                  <a:gd name="connsiteY36" fmla="*/ 2288383 h 2771877"/>
                  <a:gd name="connsiteX37" fmla="*/ 104776 w 1359696"/>
                  <a:gd name="connsiteY37" fmla="*/ 2209801 h 2771877"/>
                  <a:gd name="connsiteX38" fmla="*/ 104776 w 1359696"/>
                  <a:gd name="connsiteY38" fmla="*/ 2128838 h 2771877"/>
                  <a:gd name="connsiteX39" fmla="*/ 226220 w 1359696"/>
                  <a:gd name="connsiteY39" fmla="*/ 1147763 h 2771877"/>
                  <a:gd name="connsiteX40" fmla="*/ 247651 w 1359696"/>
                  <a:gd name="connsiteY40" fmla="*/ 1057276 h 2771877"/>
                  <a:gd name="connsiteX41" fmla="*/ 285751 w 1359696"/>
                  <a:gd name="connsiteY41" fmla="*/ 947738 h 2771877"/>
                  <a:gd name="connsiteX42" fmla="*/ 319087 w 1359696"/>
                  <a:gd name="connsiteY42" fmla="*/ 857251 h 2771877"/>
                  <a:gd name="connsiteX43" fmla="*/ 364330 w 1359696"/>
                  <a:gd name="connsiteY43" fmla="*/ 764382 h 2771877"/>
                  <a:gd name="connsiteX44" fmla="*/ 414337 w 1359696"/>
                  <a:gd name="connsiteY44" fmla="*/ 678658 h 2771877"/>
                  <a:gd name="connsiteX45" fmla="*/ 464346 w 1359696"/>
                  <a:gd name="connsiteY45" fmla="*/ 611982 h 2771877"/>
                  <a:gd name="connsiteX46" fmla="*/ 504825 w 1359696"/>
                  <a:gd name="connsiteY46" fmla="*/ 550070 h 2771877"/>
                  <a:gd name="connsiteX47" fmla="*/ 573883 w 1359696"/>
                  <a:gd name="connsiteY47" fmla="*/ 478632 h 2771877"/>
                  <a:gd name="connsiteX48" fmla="*/ 626268 w 1359696"/>
                  <a:gd name="connsiteY48" fmla="*/ 423863 h 2771877"/>
                  <a:gd name="connsiteX49" fmla="*/ 685802 w 1359696"/>
                  <a:gd name="connsiteY49" fmla="*/ 371476 h 2771877"/>
                  <a:gd name="connsiteX50" fmla="*/ 738187 w 1359696"/>
                  <a:gd name="connsiteY50" fmla="*/ 323852 h 2771877"/>
                  <a:gd name="connsiteX51" fmla="*/ 842962 w 1359696"/>
                  <a:gd name="connsiteY51" fmla="*/ 250033 h 2771877"/>
                  <a:gd name="connsiteX52" fmla="*/ 931071 w 1359696"/>
                  <a:gd name="connsiteY52" fmla="*/ 204788 h 2771877"/>
                  <a:gd name="connsiteX53" fmla="*/ 983456 w 1359696"/>
                  <a:gd name="connsiteY53" fmla="*/ 180975 h 2771877"/>
                  <a:gd name="connsiteX54" fmla="*/ 1059658 w 1359696"/>
                  <a:gd name="connsiteY54" fmla="*/ 152401 h 2771877"/>
                  <a:gd name="connsiteX55" fmla="*/ 1147764 w 1359696"/>
                  <a:gd name="connsiteY55" fmla="*/ 128588 h 2771877"/>
                  <a:gd name="connsiteX56" fmla="*/ 1243012 w 1359696"/>
                  <a:gd name="connsiteY56" fmla="*/ 119064 h 2771877"/>
                  <a:gd name="connsiteX57" fmla="*/ 1352550 w 1359696"/>
                  <a:gd name="connsiteY57" fmla="*/ 107158 h 2771877"/>
                  <a:gd name="connsiteX58" fmla="*/ 1359696 w 1359696"/>
                  <a:gd name="connsiteY58" fmla="*/ 52388 h 2771877"/>
                  <a:gd name="connsiteX59" fmla="*/ 1340643 w 1359696"/>
                  <a:gd name="connsiteY59" fmla="*/ 0 h 2771877"/>
                  <a:gd name="connsiteX0" fmla="*/ 1340643 w 1359696"/>
                  <a:gd name="connsiteY0" fmla="*/ 0 h 2774390"/>
                  <a:gd name="connsiteX1" fmla="*/ 1266825 w 1359696"/>
                  <a:gd name="connsiteY1" fmla="*/ 2383 h 2774390"/>
                  <a:gd name="connsiteX2" fmla="*/ 1154906 w 1359696"/>
                  <a:gd name="connsiteY2" fmla="*/ 21433 h 2774390"/>
                  <a:gd name="connsiteX3" fmla="*/ 1042988 w 1359696"/>
                  <a:gd name="connsiteY3" fmla="*/ 40482 h 2774390"/>
                  <a:gd name="connsiteX4" fmla="*/ 973933 w 1359696"/>
                  <a:gd name="connsiteY4" fmla="*/ 61913 h 2774390"/>
                  <a:gd name="connsiteX5" fmla="*/ 904874 w 1359696"/>
                  <a:gd name="connsiteY5" fmla="*/ 83345 h 2774390"/>
                  <a:gd name="connsiteX6" fmla="*/ 842963 w 1359696"/>
                  <a:gd name="connsiteY6" fmla="*/ 107157 h 2774390"/>
                  <a:gd name="connsiteX7" fmla="*/ 766762 w 1359696"/>
                  <a:gd name="connsiteY7" fmla="*/ 150018 h 2774390"/>
                  <a:gd name="connsiteX8" fmla="*/ 700088 w 1359696"/>
                  <a:gd name="connsiteY8" fmla="*/ 190501 h 2774390"/>
                  <a:gd name="connsiteX9" fmla="*/ 623889 w 1359696"/>
                  <a:gd name="connsiteY9" fmla="*/ 242888 h 2774390"/>
                  <a:gd name="connsiteX10" fmla="*/ 588168 w 1359696"/>
                  <a:gd name="connsiteY10" fmla="*/ 273846 h 2774390"/>
                  <a:gd name="connsiteX11" fmla="*/ 531019 w 1359696"/>
                  <a:gd name="connsiteY11" fmla="*/ 326232 h 2774390"/>
                  <a:gd name="connsiteX12" fmla="*/ 457198 w 1359696"/>
                  <a:gd name="connsiteY12" fmla="*/ 402432 h 2774390"/>
                  <a:gd name="connsiteX13" fmla="*/ 419100 w 1359696"/>
                  <a:gd name="connsiteY13" fmla="*/ 450058 h 2774390"/>
                  <a:gd name="connsiteX14" fmla="*/ 361950 w 1359696"/>
                  <a:gd name="connsiteY14" fmla="*/ 521495 h 2774390"/>
                  <a:gd name="connsiteX15" fmla="*/ 309563 w 1359696"/>
                  <a:gd name="connsiteY15" fmla="*/ 607220 h 2774390"/>
                  <a:gd name="connsiteX16" fmla="*/ 276226 w 1359696"/>
                  <a:gd name="connsiteY16" fmla="*/ 664370 h 2774390"/>
                  <a:gd name="connsiteX17" fmla="*/ 228599 w 1359696"/>
                  <a:gd name="connsiteY17" fmla="*/ 754857 h 2774390"/>
                  <a:gd name="connsiteX18" fmla="*/ 180976 w 1359696"/>
                  <a:gd name="connsiteY18" fmla="*/ 869156 h 2774390"/>
                  <a:gd name="connsiteX19" fmla="*/ 140495 w 1359696"/>
                  <a:gd name="connsiteY19" fmla="*/ 997745 h 2774390"/>
                  <a:gd name="connsiteX20" fmla="*/ 95251 w 1359696"/>
                  <a:gd name="connsiteY20" fmla="*/ 1178719 h 2774390"/>
                  <a:gd name="connsiteX21" fmla="*/ 69057 w 1359696"/>
                  <a:gd name="connsiteY21" fmla="*/ 1304925 h 2774390"/>
                  <a:gd name="connsiteX22" fmla="*/ 42863 w 1359696"/>
                  <a:gd name="connsiteY22" fmla="*/ 1423988 h 2774390"/>
                  <a:gd name="connsiteX23" fmla="*/ 28577 w 1359696"/>
                  <a:gd name="connsiteY23" fmla="*/ 1519238 h 2774390"/>
                  <a:gd name="connsiteX24" fmla="*/ 0 w 1359696"/>
                  <a:gd name="connsiteY24" fmla="*/ 2126457 h 2774390"/>
                  <a:gd name="connsiteX25" fmla="*/ 2383 w 1359696"/>
                  <a:gd name="connsiteY25" fmla="*/ 2216944 h 2774390"/>
                  <a:gd name="connsiteX26" fmla="*/ 1 w 1359696"/>
                  <a:gd name="connsiteY26" fmla="*/ 2321719 h 2774390"/>
                  <a:gd name="connsiteX27" fmla="*/ 9527 w 1359696"/>
                  <a:gd name="connsiteY27" fmla="*/ 2414588 h 2774390"/>
                  <a:gd name="connsiteX28" fmla="*/ 16671 w 1359696"/>
                  <a:gd name="connsiteY28" fmla="*/ 2514601 h 2774390"/>
                  <a:gd name="connsiteX29" fmla="*/ 23814 w 1359696"/>
                  <a:gd name="connsiteY29" fmla="*/ 2590801 h 2774390"/>
                  <a:gd name="connsiteX30" fmla="*/ 28576 w 1359696"/>
                  <a:gd name="connsiteY30" fmla="*/ 2700339 h 2774390"/>
                  <a:gd name="connsiteX31" fmla="*/ 38103 w 1359696"/>
                  <a:gd name="connsiteY31" fmla="*/ 2769394 h 2774390"/>
                  <a:gd name="connsiteX32" fmla="*/ 116683 w 1359696"/>
                  <a:gd name="connsiteY32" fmla="*/ 2562225 h 2774390"/>
                  <a:gd name="connsiteX33" fmla="*/ 111920 w 1359696"/>
                  <a:gd name="connsiteY33" fmla="*/ 2474120 h 2774390"/>
                  <a:gd name="connsiteX34" fmla="*/ 114302 w 1359696"/>
                  <a:gd name="connsiteY34" fmla="*/ 2376488 h 2774390"/>
                  <a:gd name="connsiteX35" fmla="*/ 109539 w 1359696"/>
                  <a:gd name="connsiteY35" fmla="*/ 2288383 h 2774390"/>
                  <a:gd name="connsiteX36" fmla="*/ 104776 w 1359696"/>
                  <a:gd name="connsiteY36" fmla="*/ 2209801 h 2774390"/>
                  <a:gd name="connsiteX37" fmla="*/ 104776 w 1359696"/>
                  <a:gd name="connsiteY37" fmla="*/ 2128838 h 2774390"/>
                  <a:gd name="connsiteX38" fmla="*/ 226220 w 1359696"/>
                  <a:gd name="connsiteY38" fmla="*/ 1147763 h 2774390"/>
                  <a:gd name="connsiteX39" fmla="*/ 247651 w 1359696"/>
                  <a:gd name="connsiteY39" fmla="*/ 1057276 h 2774390"/>
                  <a:gd name="connsiteX40" fmla="*/ 285751 w 1359696"/>
                  <a:gd name="connsiteY40" fmla="*/ 947738 h 2774390"/>
                  <a:gd name="connsiteX41" fmla="*/ 319087 w 1359696"/>
                  <a:gd name="connsiteY41" fmla="*/ 857251 h 2774390"/>
                  <a:gd name="connsiteX42" fmla="*/ 364330 w 1359696"/>
                  <a:gd name="connsiteY42" fmla="*/ 764382 h 2774390"/>
                  <a:gd name="connsiteX43" fmla="*/ 414337 w 1359696"/>
                  <a:gd name="connsiteY43" fmla="*/ 678658 h 2774390"/>
                  <a:gd name="connsiteX44" fmla="*/ 464346 w 1359696"/>
                  <a:gd name="connsiteY44" fmla="*/ 611982 h 2774390"/>
                  <a:gd name="connsiteX45" fmla="*/ 504825 w 1359696"/>
                  <a:gd name="connsiteY45" fmla="*/ 550070 h 2774390"/>
                  <a:gd name="connsiteX46" fmla="*/ 573883 w 1359696"/>
                  <a:gd name="connsiteY46" fmla="*/ 478632 h 2774390"/>
                  <a:gd name="connsiteX47" fmla="*/ 626268 w 1359696"/>
                  <a:gd name="connsiteY47" fmla="*/ 423863 h 2774390"/>
                  <a:gd name="connsiteX48" fmla="*/ 685802 w 1359696"/>
                  <a:gd name="connsiteY48" fmla="*/ 371476 h 2774390"/>
                  <a:gd name="connsiteX49" fmla="*/ 738187 w 1359696"/>
                  <a:gd name="connsiteY49" fmla="*/ 323852 h 2774390"/>
                  <a:gd name="connsiteX50" fmla="*/ 842962 w 1359696"/>
                  <a:gd name="connsiteY50" fmla="*/ 250033 h 2774390"/>
                  <a:gd name="connsiteX51" fmla="*/ 931071 w 1359696"/>
                  <a:gd name="connsiteY51" fmla="*/ 204788 h 2774390"/>
                  <a:gd name="connsiteX52" fmla="*/ 983456 w 1359696"/>
                  <a:gd name="connsiteY52" fmla="*/ 180975 h 2774390"/>
                  <a:gd name="connsiteX53" fmla="*/ 1059658 w 1359696"/>
                  <a:gd name="connsiteY53" fmla="*/ 152401 h 2774390"/>
                  <a:gd name="connsiteX54" fmla="*/ 1147764 w 1359696"/>
                  <a:gd name="connsiteY54" fmla="*/ 128588 h 2774390"/>
                  <a:gd name="connsiteX55" fmla="*/ 1243012 w 1359696"/>
                  <a:gd name="connsiteY55" fmla="*/ 119064 h 2774390"/>
                  <a:gd name="connsiteX56" fmla="*/ 1352550 w 1359696"/>
                  <a:gd name="connsiteY56" fmla="*/ 107158 h 2774390"/>
                  <a:gd name="connsiteX57" fmla="*/ 1359696 w 1359696"/>
                  <a:gd name="connsiteY57" fmla="*/ 52388 h 2774390"/>
                  <a:gd name="connsiteX58" fmla="*/ 1340643 w 1359696"/>
                  <a:gd name="connsiteY58" fmla="*/ 0 h 2774390"/>
                  <a:gd name="connsiteX0" fmla="*/ 1340643 w 1359696"/>
                  <a:gd name="connsiteY0" fmla="*/ 0 h 2779573"/>
                  <a:gd name="connsiteX1" fmla="*/ 1266825 w 1359696"/>
                  <a:gd name="connsiteY1" fmla="*/ 2383 h 2779573"/>
                  <a:gd name="connsiteX2" fmla="*/ 1154906 w 1359696"/>
                  <a:gd name="connsiteY2" fmla="*/ 21433 h 2779573"/>
                  <a:gd name="connsiteX3" fmla="*/ 1042988 w 1359696"/>
                  <a:gd name="connsiteY3" fmla="*/ 40482 h 2779573"/>
                  <a:gd name="connsiteX4" fmla="*/ 973933 w 1359696"/>
                  <a:gd name="connsiteY4" fmla="*/ 61913 h 2779573"/>
                  <a:gd name="connsiteX5" fmla="*/ 904874 w 1359696"/>
                  <a:gd name="connsiteY5" fmla="*/ 83345 h 2779573"/>
                  <a:gd name="connsiteX6" fmla="*/ 842963 w 1359696"/>
                  <a:gd name="connsiteY6" fmla="*/ 107157 h 2779573"/>
                  <a:gd name="connsiteX7" fmla="*/ 766762 w 1359696"/>
                  <a:gd name="connsiteY7" fmla="*/ 150018 h 2779573"/>
                  <a:gd name="connsiteX8" fmla="*/ 700088 w 1359696"/>
                  <a:gd name="connsiteY8" fmla="*/ 190501 h 2779573"/>
                  <a:gd name="connsiteX9" fmla="*/ 623889 w 1359696"/>
                  <a:gd name="connsiteY9" fmla="*/ 242888 h 2779573"/>
                  <a:gd name="connsiteX10" fmla="*/ 588168 w 1359696"/>
                  <a:gd name="connsiteY10" fmla="*/ 273846 h 2779573"/>
                  <a:gd name="connsiteX11" fmla="*/ 531019 w 1359696"/>
                  <a:gd name="connsiteY11" fmla="*/ 326232 h 2779573"/>
                  <a:gd name="connsiteX12" fmla="*/ 457198 w 1359696"/>
                  <a:gd name="connsiteY12" fmla="*/ 402432 h 2779573"/>
                  <a:gd name="connsiteX13" fmla="*/ 419100 w 1359696"/>
                  <a:gd name="connsiteY13" fmla="*/ 450058 h 2779573"/>
                  <a:gd name="connsiteX14" fmla="*/ 361950 w 1359696"/>
                  <a:gd name="connsiteY14" fmla="*/ 521495 h 2779573"/>
                  <a:gd name="connsiteX15" fmla="*/ 309563 w 1359696"/>
                  <a:gd name="connsiteY15" fmla="*/ 607220 h 2779573"/>
                  <a:gd name="connsiteX16" fmla="*/ 276226 w 1359696"/>
                  <a:gd name="connsiteY16" fmla="*/ 664370 h 2779573"/>
                  <a:gd name="connsiteX17" fmla="*/ 228599 w 1359696"/>
                  <a:gd name="connsiteY17" fmla="*/ 754857 h 2779573"/>
                  <a:gd name="connsiteX18" fmla="*/ 180976 w 1359696"/>
                  <a:gd name="connsiteY18" fmla="*/ 869156 h 2779573"/>
                  <a:gd name="connsiteX19" fmla="*/ 140495 w 1359696"/>
                  <a:gd name="connsiteY19" fmla="*/ 997745 h 2779573"/>
                  <a:gd name="connsiteX20" fmla="*/ 95251 w 1359696"/>
                  <a:gd name="connsiteY20" fmla="*/ 1178719 h 2779573"/>
                  <a:gd name="connsiteX21" fmla="*/ 69057 w 1359696"/>
                  <a:gd name="connsiteY21" fmla="*/ 1304925 h 2779573"/>
                  <a:gd name="connsiteX22" fmla="*/ 42863 w 1359696"/>
                  <a:gd name="connsiteY22" fmla="*/ 1423988 h 2779573"/>
                  <a:gd name="connsiteX23" fmla="*/ 28577 w 1359696"/>
                  <a:gd name="connsiteY23" fmla="*/ 1519238 h 2779573"/>
                  <a:gd name="connsiteX24" fmla="*/ 0 w 1359696"/>
                  <a:gd name="connsiteY24" fmla="*/ 2126457 h 2779573"/>
                  <a:gd name="connsiteX25" fmla="*/ 2383 w 1359696"/>
                  <a:gd name="connsiteY25" fmla="*/ 2216944 h 2779573"/>
                  <a:gd name="connsiteX26" fmla="*/ 1 w 1359696"/>
                  <a:gd name="connsiteY26" fmla="*/ 2321719 h 2779573"/>
                  <a:gd name="connsiteX27" fmla="*/ 9527 w 1359696"/>
                  <a:gd name="connsiteY27" fmla="*/ 2414588 h 2779573"/>
                  <a:gd name="connsiteX28" fmla="*/ 16671 w 1359696"/>
                  <a:gd name="connsiteY28" fmla="*/ 2514601 h 2779573"/>
                  <a:gd name="connsiteX29" fmla="*/ 23814 w 1359696"/>
                  <a:gd name="connsiteY29" fmla="*/ 2590801 h 2779573"/>
                  <a:gd name="connsiteX30" fmla="*/ 28576 w 1359696"/>
                  <a:gd name="connsiteY30" fmla="*/ 2700339 h 2779573"/>
                  <a:gd name="connsiteX31" fmla="*/ 38103 w 1359696"/>
                  <a:gd name="connsiteY31" fmla="*/ 2769394 h 2779573"/>
                  <a:gd name="connsiteX32" fmla="*/ 111920 w 1359696"/>
                  <a:gd name="connsiteY32" fmla="*/ 2474120 h 2779573"/>
                  <a:gd name="connsiteX33" fmla="*/ 114302 w 1359696"/>
                  <a:gd name="connsiteY33" fmla="*/ 2376488 h 2779573"/>
                  <a:gd name="connsiteX34" fmla="*/ 109539 w 1359696"/>
                  <a:gd name="connsiteY34" fmla="*/ 2288383 h 2779573"/>
                  <a:gd name="connsiteX35" fmla="*/ 104776 w 1359696"/>
                  <a:gd name="connsiteY35" fmla="*/ 2209801 h 2779573"/>
                  <a:gd name="connsiteX36" fmla="*/ 104776 w 1359696"/>
                  <a:gd name="connsiteY36" fmla="*/ 2128838 h 2779573"/>
                  <a:gd name="connsiteX37" fmla="*/ 226220 w 1359696"/>
                  <a:gd name="connsiteY37" fmla="*/ 1147763 h 2779573"/>
                  <a:gd name="connsiteX38" fmla="*/ 247651 w 1359696"/>
                  <a:gd name="connsiteY38" fmla="*/ 1057276 h 2779573"/>
                  <a:gd name="connsiteX39" fmla="*/ 285751 w 1359696"/>
                  <a:gd name="connsiteY39" fmla="*/ 947738 h 2779573"/>
                  <a:gd name="connsiteX40" fmla="*/ 319087 w 1359696"/>
                  <a:gd name="connsiteY40" fmla="*/ 857251 h 2779573"/>
                  <a:gd name="connsiteX41" fmla="*/ 364330 w 1359696"/>
                  <a:gd name="connsiteY41" fmla="*/ 764382 h 2779573"/>
                  <a:gd name="connsiteX42" fmla="*/ 414337 w 1359696"/>
                  <a:gd name="connsiteY42" fmla="*/ 678658 h 2779573"/>
                  <a:gd name="connsiteX43" fmla="*/ 464346 w 1359696"/>
                  <a:gd name="connsiteY43" fmla="*/ 611982 h 2779573"/>
                  <a:gd name="connsiteX44" fmla="*/ 504825 w 1359696"/>
                  <a:gd name="connsiteY44" fmla="*/ 550070 h 2779573"/>
                  <a:gd name="connsiteX45" fmla="*/ 573883 w 1359696"/>
                  <a:gd name="connsiteY45" fmla="*/ 478632 h 2779573"/>
                  <a:gd name="connsiteX46" fmla="*/ 626268 w 1359696"/>
                  <a:gd name="connsiteY46" fmla="*/ 423863 h 2779573"/>
                  <a:gd name="connsiteX47" fmla="*/ 685802 w 1359696"/>
                  <a:gd name="connsiteY47" fmla="*/ 371476 h 2779573"/>
                  <a:gd name="connsiteX48" fmla="*/ 738187 w 1359696"/>
                  <a:gd name="connsiteY48" fmla="*/ 323852 h 2779573"/>
                  <a:gd name="connsiteX49" fmla="*/ 842962 w 1359696"/>
                  <a:gd name="connsiteY49" fmla="*/ 250033 h 2779573"/>
                  <a:gd name="connsiteX50" fmla="*/ 931071 w 1359696"/>
                  <a:gd name="connsiteY50" fmla="*/ 204788 h 2779573"/>
                  <a:gd name="connsiteX51" fmla="*/ 983456 w 1359696"/>
                  <a:gd name="connsiteY51" fmla="*/ 180975 h 2779573"/>
                  <a:gd name="connsiteX52" fmla="*/ 1059658 w 1359696"/>
                  <a:gd name="connsiteY52" fmla="*/ 152401 h 2779573"/>
                  <a:gd name="connsiteX53" fmla="*/ 1147764 w 1359696"/>
                  <a:gd name="connsiteY53" fmla="*/ 128588 h 2779573"/>
                  <a:gd name="connsiteX54" fmla="*/ 1243012 w 1359696"/>
                  <a:gd name="connsiteY54" fmla="*/ 119064 h 2779573"/>
                  <a:gd name="connsiteX55" fmla="*/ 1352550 w 1359696"/>
                  <a:gd name="connsiteY55" fmla="*/ 107158 h 2779573"/>
                  <a:gd name="connsiteX56" fmla="*/ 1359696 w 1359696"/>
                  <a:gd name="connsiteY56" fmla="*/ 52388 h 2779573"/>
                  <a:gd name="connsiteX57" fmla="*/ 1340643 w 1359696"/>
                  <a:gd name="connsiteY57" fmla="*/ 0 h 2779573"/>
                  <a:gd name="connsiteX0" fmla="*/ 1340643 w 1359696"/>
                  <a:gd name="connsiteY0" fmla="*/ 0 h 2785884"/>
                  <a:gd name="connsiteX1" fmla="*/ 1266825 w 1359696"/>
                  <a:gd name="connsiteY1" fmla="*/ 2383 h 2785884"/>
                  <a:gd name="connsiteX2" fmla="*/ 1154906 w 1359696"/>
                  <a:gd name="connsiteY2" fmla="*/ 21433 h 2785884"/>
                  <a:gd name="connsiteX3" fmla="*/ 1042988 w 1359696"/>
                  <a:gd name="connsiteY3" fmla="*/ 40482 h 2785884"/>
                  <a:gd name="connsiteX4" fmla="*/ 973933 w 1359696"/>
                  <a:gd name="connsiteY4" fmla="*/ 61913 h 2785884"/>
                  <a:gd name="connsiteX5" fmla="*/ 904874 w 1359696"/>
                  <a:gd name="connsiteY5" fmla="*/ 83345 h 2785884"/>
                  <a:gd name="connsiteX6" fmla="*/ 842963 w 1359696"/>
                  <a:gd name="connsiteY6" fmla="*/ 107157 h 2785884"/>
                  <a:gd name="connsiteX7" fmla="*/ 766762 w 1359696"/>
                  <a:gd name="connsiteY7" fmla="*/ 150018 h 2785884"/>
                  <a:gd name="connsiteX8" fmla="*/ 700088 w 1359696"/>
                  <a:gd name="connsiteY8" fmla="*/ 190501 h 2785884"/>
                  <a:gd name="connsiteX9" fmla="*/ 623889 w 1359696"/>
                  <a:gd name="connsiteY9" fmla="*/ 242888 h 2785884"/>
                  <a:gd name="connsiteX10" fmla="*/ 588168 w 1359696"/>
                  <a:gd name="connsiteY10" fmla="*/ 273846 h 2785884"/>
                  <a:gd name="connsiteX11" fmla="*/ 531019 w 1359696"/>
                  <a:gd name="connsiteY11" fmla="*/ 326232 h 2785884"/>
                  <a:gd name="connsiteX12" fmla="*/ 457198 w 1359696"/>
                  <a:gd name="connsiteY12" fmla="*/ 402432 h 2785884"/>
                  <a:gd name="connsiteX13" fmla="*/ 419100 w 1359696"/>
                  <a:gd name="connsiteY13" fmla="*/ 450058 h 2785884"/>
                  <a:gd name="connsiteX14" fmla="*/ 361950 w 1359696"/>
                  <a:gd name="connsiteY14" fmla="*/ 521495 h 2785884"/>
                  <a:gd name="connsiteX15" fmla="*/ 309563 w 1359696"/>
                  <a:gd name="connsiteY15" fmla="*/ 607220 h 2785884"/>
                  <a:gd name="connsiteX16" fmla="*/ 276226 w 1359696"/>
                  <a:gd name="connsiteY16" fmla="*/ 664370 h 2785884"/>
                  <a:gd name="connsiteX17" fmla="*/ 228599 w 1359696"/>
                  <a:gd name="connsiteY17" fmla="*/ 754857 h 2785884"/>
                  <a:gd name="connsiteX18" fmla="*/ 180976 w 1359696"/>
                  <a:gd name="connsiteY18" fmla="*/ 869156 h 2785884"/>
                  <a:gd name="connsiteX19" fmla="*/ 140495 w 1359696"/>
                  <a:gd name="connsiteY19" fmla="*/ 997745 h 2785884"/>
                  <a:gd name="connsiteX20" fmla="*/ 95251 w 1359696"/>
                  <a:gd name="connsiteY20" fmla="*/ 1178719 h 2785884"/>
                  <a:gd name="connsiteX21" fmla="*/ 69057 w 1359696"/>
                  <a:gd name="connsiteY21" fmla="*/ 1304925 h 2785884"/>
                  <a:gd name="connsiteX22" fmla="*/ 42863 w 1359696"/>
                  <a:gd name="connsiteY22" fmla="*/ 1423988 h 2785884"/>
                  <a:gd name="connsiteX23" fmla="*/ 28577 w 1359696"/>
                  <a:gd name="connsiteY23" fmla="*/ 1519238 h 2785884"/>
                  <a:gd name="connsiteX24" fmla="*/ 0 w 1359696"/>
                  <a:gd name="connsiteY24" fmla="*/ 2126457 h 2785884"/>
                  <a:gd name="connsiteX25" fmla="*/ 2383 w 1359696"/>
                  <a:gd name="connsiteY25" fmla="*/ 2216944 h 2785884"/>
                  <a:gd name="connsiteX26" fmla="*/ 1 w 1359696"/>
                  <a:gd name="connsiteY26" fmla="*/ 2321719 h 2785884"/>
                  <a:gd name="connsiteX27" fmla="*/ 9527 w 1359696"/>
                  <a:gd name="connsiteY27" fmla="*/ 2414588 h 2785884"/>
                  <a:gd name="connsiteX28" fmla="*/ 16671 w 1359696"/>
                  <a:gd name="connsiteY28" fmla="*/ 2514601 h 2785884"/>
                  <a:gd name="connsiteX29" fmla="*/ 23814 w 1359696"/>
                  <a:gd name="connsiteY29" fmla="*/ 2590801 h 2785884"/>
                  <a:gd name="connsiteX30" fmla="*/ 28576 w 1359696"/>
                  <a:gd name="connsiteY30" fmla="*/ 2700339 h 2785884"/>
                  <a:gd name="connsiteX31" fmla="*/ 38103 w 1359696"/>
                  <a:gd name="connsiteY31" fmla="*/ 2769394 h 2785884"/>
                  <a:gd name="connsiteX32" fmla="*/ 114302 w 1359696"/>
                  <a:gd name="connsiteY32" fmla="*/ 2376488 h 2785884"/>
                  <a:gd name="connsiteX33" fmla="*/ 109539 w 1359696"/>
                  <a:gd name="connsiteY33" fmla="*/ 2288383 h 2785884"/>
                  <a:gd name="connsiteX34" fmla="*/ 104776 w 1359696"/>
                  <a:gd name="connsiteY34" fmla="*/ 2209801 h 2785884"/>
                  <a:gd name="connsiteX35" fmla="*/ 104776 w 1359696"/>
                  <a:gd name="connsiteY35" fmla="*/ 2128838 h 2785884"/>
                  <a:gd name="connsiteX36" fmla="*/ 226220 w 1359696"/>
                  <a:gd name="connsiteY36" fmla="*/ 1147763 h 2785884"/>
                  <a:gd name="connsiteX37" fmla="*/ 247651 w 1359696"/>
                  <a:gd name="connsiteY37" fmla="*/ 1057276 h 2785884"/>
                  <a:gd name="connsiteX38" fmla="*/ 285751 w 1359696"/>
                  <a:gd name="connsiteY38" fmla="*/ 947738 h 2785884"/>
                  <a:gd name="connsiteX39" fmla="*/ 319087 w 1359696"/>
                  <a:gd name="connsiteY39" fmla="*/ 857251 h 2785884"/>
                  <a:gd name="connsiteX40" fmla="*/ 364330 w 1359696"/>
                  <a:gd name="connsiteY40" fmla="*/ 764382 h 2785884"/>
                  <a:gd name="connsiteX41" fmla="*/ 414337 w 1359696"/>
                  <a:gd name="connsiteY41" fmla="*/ 678658 h 2785884"/>
                  <a:gd name="connsiteX42" fmla="*/ 464346 w 1359696"/>
                  <a:gd name="connsiteY42" fmla="*/ 611982 h 2785884"/>
                  <a:gd name="connsiteX43" fmla="*/ 504825 w 1359696"/>
                  <a:gd name="connsiteY43" fmla="*/ 550070 h 2785884"/>
                  <a:gd name="connsiteX44" fmla="*/ 573883 w 1359696"/>
                  <a:gd name="connsiteY44" fmla="*/ 478632 h 2785884"/>
                  <a:gd name="connsiteX45" fmla="*/ 626268 w 1359696"/>
                  <a:gd name="connsiteY45" fmla="*/ 423863 h 2785884"/>
                  <a:gd name="connsiteX46" fmla="*/ 685802 w 1359696"/>
                  <a:gd name="connsiteY46" fmla="*/ 371476 h 2785884"/>
                  <a:gd name="connsiteX47" fmla="*/ 738187 w 1359696"/>
                  <a:gd name="connsiteY47" fmla="*/ 323852 h 2785884"/>
                  <a:gd name="connsiteX48" fmla="*/ 842962 w 1359696"/>
                  <a:gd name="connsiteY48" fmla="*/ 250033 h 2785884"/>
                  <a:gd name="connsiteX49" fmla="*/ 931071 w 1359696"/>
                  <a:gd name="connsiteY49" fmla="*/ 204788 h 2785884"/>
                  <a:gd name="connsiteX50" fmla="*/ 983456 w 1359696"/>
                  <a:gd name="connsiteY50" fmla="*/ 180975 h 2785884"/>
                  <a:gd name="connsiteX51" fmla="*/ 1059658 w 1359696"/>
                  <a:gd name="connsiteY51" fmla="*/ 152401 h 2785884"/>
                  <a:gd name="connsiteX52" fmla="*/ 1147764 w 1359696"/>
                  <a:gd name="connsiteY52" fmla="*/ 128588 h 2785884"/>
                  <a:gd name="connsiteX53" fmla="*/ 1243012 w 1359696"/>
                  <a:gd name="connsiteY53" fmla="*/ 119064 h 2785884"/>
                  <a:gd name="connsiteX54" fmla="*/ 1352550 w 1359696"/>
                  <a:gd name="connsiteY54" fmla="*/ 107158 h 2785884"/>
                  <a:gd name="connsiteX55" fmla="*/ 1359696 w 1359696"/>
                  <a:gd name="connsiteY55" fmla="*/ 52388 h 2785884"/>
                  <a:gd name="connsiteX56" fmla="*/ 1340643 w 1359696"/>
                  <a:gd name="connsiteY56" fmla="*/ 0 h 278588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56" fmla="*/ 114302 w 1359696"/>
                  <a:gd name="connsiteY56" fmla="*/ 2376488 h 2860834"/>
                  <a:gd name="connsiteX0" fmla="*/ 129543 w 1359696"/>
                  <a:gd name="connsiteY0" fmla="*/ 2860834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9527 w 1359696"/>
                  <a:gd name="connsiteY51" fmla="*/ 2414588 h 2700339"/>
                  <a:gd name="connsiteX52" fmla="*/ 16671 w 1359696"/>
                  <a:gd name="connsiteY52" fmla="*/ 2514601 h 2700339"/>
                  <a:gd name="connsiteX53" fmla="*/ 23814 w 1359696"/>
                  <a:gd name="connsiteY53" fmla="*/ 2590801 h 2700339"/>
                  <a:gd name="connsiteX54" fmla="*/ 28576 w 1359696"/>
                  <a:gd name="connsiteY54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16671 w 1359696"/>
                  <a:gd name="connsiteY51" fmla="*/ 2514601 h 2700339"/>
                  <a:gd name="connsiteX52" fmla="*/ 23814 w 1359696"/>
                  <a:gd name="connsiteY52" fmla="*/ 2590801 h 2700339"/>
                  <a:gd name="connsiteX53" fmla="*/ 28576 w 1359696"/>
                  <a:gd name="connsiteY53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23814 w 1359696"/>
                  <a:gd name="connsiteY51" fmla="*/ 2590801 h 2700339"/>
                  <a:gd name="connsiteX52" fmla="*/ 28576 w 1359696"/>
                  <a:gd name="connsiteY52" fmla="*/ 2700339 h 2700339"/>
                  <a:gd name="connsiteX0" fmla="*/ 28576 w 1359696"/>
                  <a:gd name="connsiteY0" fmla="*/ 2700339 h 2700414"/>
                  <a:gd name="connsiteX1" fmla="*/ 109539 w 1359696"/>
                  <a:gd name="connsiteY1" fmla="*/ 2288383 h 2700414"/>
                  <a:gd name="connsiteX2" fmla="*/ 104776 w 1359696"/>
                  <a:gd name="connsiteY2" fmla="*/ 2209801 h 2700414"/>
                  <a:gd name="connsiteX3" fmla="*/ 104776 w 1359696"/>
                  <a:gd name="connsiteY3" fmla="*/ 2128838 h 2700414"/>
                  <a:gd name="connsiteX4" fmla="*/ 226220 w 1359696"/>
                  <a:gd name="connsiteY4" fmla="*/ 1147763 h 2700414"/>
                  <a:gd name="connsiteX5" fmla="*/ 247651 w 1359696"/>
                  <a:gd name="connsiteY5" fmla="*/ 1057276 h 2700414"/>
                  <a:gd name="connsiteX6" fmla="*/ 285751 w 1359696"/>
                  <a:gd name="connsiteY6" fmla="*/ 947738 h 2700414"/>
                  <a:gd name="connsiteX7" fmla="*/ 319087 w 1359696"/>
                  <a:gd name="connsiteY7" fmla="*/ 857251 h 2700414"/>
                  <a:gd name="connsiteX8" fmla="*/ 364330 w 1359696"/>
                  <a:gd name="connsiteY8" fmla="*/ 764382 h 2700414"/>
                  <a:gd name="connsiteX9" fmla="*/ 414337 w 1359696"/>
                  <a:gd name="connsiteY9" fmla="*/ 678658 h 2700414"/>
                  <a:gd name="connsiteX10" fmla="*/ 464346 w 1359696"/>
                  <a:gd name="connsiteY10" fmla="*/ 611982 h 2700414"/>
                  <a:gd name="connsiteX11" fmla="*/ 504825 w 1359696"/>
                  <a:gd name="connsiteY11" fmla="*/ 550070 h 2700414"/>
                  <a:gd name="connsiteX12" fmla="*/ 573883 w 1359696"/>
                  <a:gd name="connsiteY12" fmla="*/ 478632 h 2700414"/>
                  <a:gd name="connsiteX13" fmla="*/ 626268 w 1359696"/>
                  <a:gd name="connsiteY13" fmla="*/ 423863 h 2700414"/>
                  <a:gd name="connsiteX14" fmla="*/ 685802 w 1359696"/>
                  <a:gd name="connsiteY14" fmla="*/ 371476 h 2700414"/>
                  <a:gd name="connsiteX15" fmla="*/ 738187 w 1359696"/>
                  <a:gd name="connsiteY15" fmla="*/ 323852 h 2700414"/>
                  <a:gd name="connsiteX16" fmla="*/ 842962 w 1359696"/>
                  <a:gd name="connsiteY16" fmla="*/ 250033 h 2700414"/>
                  <a:gd name="connsiteX17" fmla="*/ 931071 w 1359696"/>
                  <a:gd name="connsiteY17" fmla="*/ 204788 h 2700414"/>
                  <a:gd name="connsiteX18" fmla="*/ 983456 w 1359696"/>
                  <a:gd name="connsiteY18" fmla="*/ 180975 h 2700414"/>
                  <a:gd name="connsiteX19" fmla="*/ 1059658 w 1359696"/>
                  <a:gd name="connsiteY19" fmla="*/ 152401 h 2700414"/>
                  <a:gd name="connsiteX20" fmla="*/ 1147764 w 1359696"/>
                  <a:gd name="connsiteY20" fmla="*/ 128588 h 2700414"/>
                  <a:gd name="connsiteX21" fmla="*/ 1243012 w 1359696"/>
                  <a:gd name="connsiteY21" fmla="*/ 119064 h 2700414"/>
                  <a:gd name="connsiteX22" fmla="*/ 1352550 w 1359696"/>
                  <a:gd name="connsiteY22" fmla="*/ 107158 h 2700414"/>
                  <a:gd name="connsiteX23" fmla="*/ 1359696 w 1359696"/>
                  <a:gd name="connsiteY23" fmla="*/ 52388 h 2700414"/>
                  <a:gd name="connsiteX24" fmla="*/ 1340643 w 1359696"/>
                  <a:gd name="connsiteY24" fmla="*/ 0 h 2700414"/>
                  <a:gd name="connsiteX25" fmla="*/ 1266825 w 1359696"/>
                  <a:gd name="connsiteY25" fmla="*/ 2383 h 2700414"/>
                  <a:gd name="connsiteX26" fmla="*/ 1154906 w 1359696"/>
                  <a:gd name="connsiteY26" fmla="*/ 21433 h 2700414"/>
                  <a:gd name="connsiteX27" fmla="*/ 1042988 w 1359696"/>
                  <a:gd name="connsiteY27" fmla="*/ 40482 h 2700414"/>
                  <a:gd name="connsiteX28" fmla="*/ 973933 w 1359696"/>
                  <a:gd name="connsiteY28" fmla="*/ 61913 h 2700414"/>
                  <a:gd name="connsiteX29" fmla="*/ 904874 w 1359696"/>
                  <a:gd name="connsiteY29" fmla="*/ 83345 h 2700414"/>
                  <a:gd name="connsiteX30" fmla="*/ 842963 w 1359696"/>
                  <a:gd name="connsiteY30" fmla="*/ 107157 h 2700414"/>
                  <a:gd name="connsiteX31" fmla="*/ 766762 w 1359696"/>
                  <a:gd name="connsiteY31" fmla="*/ 150018 h 2700414"/>
                  <a:gd name="connsiteX32" fmla="*/ 700088 w 1359696"/>
                  <a:gd name="connsiteY32" fmla="*/ 190501 h 2700414"/>
                  <a:gd name="connsiteX33" fmla="*/ 623889 w 1359696"/>
                  <a:gd name="connsiteY33" fmla="*/ 242888 h 2700414"/>
                  <a:gd name="connsiteX34" fmla="*/ 588168 w 1359696"/>
                  <a:gd name="connsiteY34" fmla="*/ 273846 h 2700414"/>
                  <a:gd name="connsiteX35" fmla="*/ 531019 w 1359696"/>
                  <a:gd name="connsiteY35" fmla="*/ 326232 h 2700414"/>
                  <a:gd name="connsiteX36" fmla="*/ 457198 w 1359696"/>
                  <a:gd name="connsiteY36" fmla="*/ 402432 h 2700414"/>
                  <a:gd name="connsiteX37" fmla="*/ 419100 w 1359696"/>
                  <a:gd name="connsiteY37" fmla="*/ 450058 h 2700414"/>
                  <a:gd name="connsiteX38" fmla="*/ 361950 w 1359696"/>
                  <a:gd name="connsiteY38" fmla="*/ 521495 h 2700414"/>
                  <a:gd name="connsiteX39" fmla="*/ 309563 w 1359696"/>
                  <a:gd name="connsiteY39" fmla="*/ 607220 h 2700414"/>
                  <a:gd name="connsiteX40" fmla="*/ 276226 w 1359696"/>
                  <a:gd name="connsiteY40" fmla="*/ 664370 h 2700414"/>
                  <a:gd name="connsiteX41" fmla="*/ 228599 w 1359696"/>
                  <a:gd name="connsiteY41" fmla="*/ 754857 h 2700414"/>
                  <a:gd name="connsiteX42" fmla="*/ 180976 w 1359696"/>
                  <a:gd name="connsiteY42" fmla="*/ 869156 h 2700414"/>
                  <a:gd name="connsiteX43" fmla="*/ 140495 w 1359696"/>
                  <a:gd name="connsiteY43" fmla="*/ 997745 h 2700414"/>
                  <a:gd name="connsiteX44" fmla="*/ 95251 w 1359696"/>
                  <a:gd name="connsiteY44" fmla="*/ 1178719 h 2700414"/>
                  <a:gd name="connsiteX45" fmla="*/ 69057 w 1359696"/>
                  <a:gd name="connsiteY45" fmla="*/ 1304925 h 2700414"/>
                  <a:gd name="connsiteX46" fmla="*/ 42863 w 1359696"/>
                  <a:gd name="connsiteY46" fmla="*/ 1423988 h 2700414"/>
                  <a:gd name="connsiteX47" fmla="*/ 28577 w 1359696"/>
                  <a:gd name="connsiteY47" fmla="*/ 1519238 h 2700414"/>
                  <a:gd name="connsiteX48" fmla="*/ 0 w 1359696"/>
                  <a:gd name="connsiteY48" fmla="*/ 2126457 h 2700414"/>
                  <a:gd name="connsiteX49" fmla="*/ 2383 w 1359696"/>
                  <a:gd name="connsiteY49" fmla="*/ 2216944 h 2700414"/>
                  <a:gd name="connsiteX50" fmla="*/ 1 w 1359696"/>
                  <a:gd name="connsiteY50" fmla="*/ 2321719 h 2700414"/>
                  <a:gd name="connsiteX51" fmla="*/ 28576 w 1359696"/>
                  <a:gd name="connsiteY51" fmla="*/ 2700339 h 2700414"/>
                  <a:gd name="connsiteX0" fmla="*/ 1 w 1359696"/>
                  <a:gd name="connsiteY0" fmla="*/ 2321719 h 2324682"/>
                  <a:gd name="connsiteX1" fmla="*/ 109539 w 1359696"/>
                  <a:gd name="connsiteY1" fmla="*/ 2288383 h 2324682"/>
                  <a:gd name="connsiteX2" fmla="*/ 104776 w 1359696"/>
                  <a:gd name="connsiteY2" fmla="*/ 2209801 h 2324682"/>
                  <a:gd name="connsiteX3" fmla="*/ 104776 w 1359696"/>
                  <a:gd name="connsiteY3" fmla="*/ 2128838 h 2324682"/>
                  <a:gd name="connsiteX4" fmla="*/ 226220 w 1359696"/>
                  <a:gd name="connsiteY4" fmla="*/ 1147763 h 2324682"/>
                  <a:gd name="connsiteX5" fmla="*/ 247651 w 1359696"/>
                  <a:gd name="connsiteY5" fmla="*/ 1057276 h 2324682"/>
                  <a:gd name="connsiteX6" fmla="*/ 285751 w 1359696"/>
                  <a:gd name="connsiteY6" fmla="*/ 947738 h 2324682"/>
                  <a:gd name="connsiteX7" fmla="*/ 319087 w 1359696"/>
                  <a:gd name="connsiteY7" fmla="*/ 857251 h 2324682"/>
                  <a:gd name="connsiteX8" fmla="*/ 364330 w 1359696"/>
                  <a:gd name="connsiteY8" fmla="*/ 764382 h 2324682"/>
                  <a:gd name="connsiteX9" fmla="*/ 414337 w 1359696"/>
                  <a:gd name="connsiteY9" fmla="*/ 678658 h 2324682"/>
                  <a:gd name="connsiteX10" fmla="*/ 464346 w 1359696"/>
                  <a:gd name="connsiteY10" fmla="*/ 611982 h 2324682"/>
                  <a:gd name="connsiteX11" fmla="*/ 504825 w 1359696"/>
                  <a:gd name="connsiteY11" fmla="*/ 550070 h 2324682"/>
                  <a:gd name="connsiteX12" fmla="*/ 573883 w 1359696"/>
                  <a:gd name="connsiteY12" fmla="*/ 478632 h 2324682"/>
                  <a:gd name="connsiteX13" fmla="*/ 626268 w 1359696"/>
                  <a:gd name="connsiteY13" fmla="*/ 423863 h 2324682"/>
                  <a:gd name="connsiteX14" fmla="*/ 685802 w 1359696"/>
                  <a:gd name="connsiteY14" fmla="*/ 371476 h 2324682"/>
                  <a:gd name="connsiteX15" fmla="*/ 738187 w 1359696"/>
                  <a:gd name="connsiteY15" fmla="*/ 323852 h 2324682"/>
                  <a:gd name="connsiteX16" fmla="*/ 842962 w 1359696"/>
                  <a:gd name="connsiteY16" fmla="*/ 250033 h 2324682"/>
                  <a:gd name="connsiteX17" fmla="*/ 931071 w 1359696"/>
                  <a:gd name="connsiteY17" fmla="*/ 204788 h 2324682"/>
                  <a:gd name="connsiteX18" fmla="*/ 983456 w 1359696"/>
                  <a:gd name="connsiteY18" fmla="*/ 180975 h 2324682"/>
                  <a:gd name="connsiteX19" fmla="*/ 1059658 w 1359696"/>
                  <a:gd name="connsiteY19" fmla="*/ 152401 h 2324682"/>
                  <a:gd name="connsiteX20" fmla="*/ 1147764 w 1359696"/>
                  <a:gd name="connsiteY20" fmla="*/ 128588 h 2324682"/>
                  <a:gd name="connsiteX21" fmla="*/ 1243012 w 1359696"/>
                  <a:gd name="connsiteY21" fmla="*/ 119064 h 2324682"/>
                  <a:gd name="connsiteX22" fmla="*/ 1352550 w 1359696"/>
                  <a:gd name="connsiteY22" fmla="*/ 107158 h 2324682"/>
                  <a:gd name="connsiteX23" fmla="*/ 1359696 w 1359696"/>
                  <a:gd name="connsiteY23" fmla="*/ 52388 h 2324682"/>
                  <a:gd name="connsiteX24" fmla="*/ 1340643 w 1359696"/>
                  <a:gd name="connsiteY24" fmla="*/ 0 h 2324682"/>
                  <a:gd name="connsiteX25" fmla="*/ 1266825 w 1359696"/>
                  <a:gd name="connsiteY25" fmla="*/ 2383 h 2324682"/>
                  <a:gd name="connsiteX26" fmla="*/ 1154906 w 1359696"/>
                  <a:gd name="connsiteY26" fmla="*/ 21433 h 2324682"/>
                  <a:gd name="connsiteX27" fmla="*/ 1042988 w 1359696"/>
                  <a:gd name="connsiteY27" fmla="*/ 40482 h 2324682"/>
                  <a:gd name="connsiteX28" fmla="*/ 973933 w 1359696"/>
                  <a:gd name="connsiteY28" fmla="*/ 61913 h 2324682"/>
                  <a:gd name="connsiteX29" fmla="*/ 904874 w 1359696"/>
                  <a:gd name="connsiteY29" fmla="*/ 83345 h 2324682"/>
                  <a:gd name="connsiteX30" fmla="*/ 842963 w 1359696"/>
                  <a:gd name="connsiteY30" fmla="*/ 107157 h 2324682"/>
                  <a:gd name="connsiteX31" fmla="*/ 766762 w 1359696"/>
                  <a:gd name="connsiteY31" fmla="*/ 150018 h 2324682"/>
                  <a:gd name="connsiteX32" fmla="*/ 700088 w 1359696"/>
                  <a:gd name="connsiteY32" fmla="*/ 190501 h 2324682"/>
                  <a:gd name="connsiteX33" fmla="*/ 623889 w 1359696"/>
                  <a:gd name="connsiteY33" fmla="*/ 242888 h 2324682"/>
                  <a:gd name="connsiteX34" fmla="*/ 588168 w 1359696"/>
                  <a:gd name="connsiteY34" fmla="*/ 273846 h 2324682"/>
                  <a:gd name="connsiteX35" fmla="*/ 531019 w 1359696"/>
                  <a:gd name="connsiteY35" fmla="*/ 326232 h 2324682"/>
                  <a:gd name="connsiteX36" fmla="*/ 457198 w 1359696"/>
                  <a:gd name="connsiteY36" fmla="*/ 402432 h 2324682"/>
                  <a:gd name="connsiteX37" fmla="*/ 419100 w 1359696"/>
                  <a:gd name="connsiteY37" fmla="*/ 450058 h 2324682"/>
                  <a:gd name="connsiteX38" fmla="*/ 361950 w 1359696"/>
                  <a:gd name="connsiteY38" fmla="*/ 521495 h 2324682"/>
                  <a:gd name="connsiteX39" fmla="*/ 309563 w 1359696"/>
                  <a:gd name="connsiteY39" fmla="*/ 607220 h 2324682"/>
                  <a:gd name="connsiteX40" fmla="*/ 276226 w 1359696"/>
                  <a:gd name="connsiteY40" fmla="*/ 664370 h 2324682"/>
                  <a:gd name="connsiteX41" fmla="*/ 228599 w 1359696"/>
                  <a:gd name="connsiteY41" fmla="*/ 754857 h 2324682"/>
                  <a:gd name="connsiteX42" fmla="*/ 180976 w 1359696"/>
                  <a:gd name="connsiteY42" fmla="*/ 869156 h 2324682"/>
                  <a:gd name="connsiteX43" fmla="*/ 140495 w 1359696"/>
                  <a:gd name="connsiteY43" fmla="*/ 997745 h 2324682"/>
                  <a:gd name="connsiteX44" fmla="*/ 95251 w 1359696"/>
                  <a:gd name="connsiteY44" fmla="*/ 1178719 h 2324682"/>
                  <a:gd name="connsiteX45" fmla="*/ 69057 w 1359696"/>
                  <a:gd name="connsiteY45" fmla="*/ 1304925 h 2324682"/>
                  <a:gd name="connsiteX46" fmla="*/ 42863 w 1359696"/>
                  <a:gd name="connsiteY46" fmla="*/ 1423988 h 2324682"/>
                  <a:gd name="connsiteX47" fmla="*/ 28577 w 1359696"/>
                  <a:gd name="connsiteY47" fmla="*/ 1519238 h 2324682"/>
                  <a:gd name="connsiteX48" fmla="*/ 0 w 1359696"/>
                  <a:gd name="connsiteY48" fmla="*/ 2126457 h 2324682"/>
                  <a:gd name="connsiteX49" fmla="*/ 2383 w 1359696"/>
                  <a:gd name="connsiteY49" fmla="*/ 2216944 h 2324682"/>
                  <a:gd name="connsiteX50" fmla="*/ 1 w 1359696"/>
                  <a:gd name="connsiteY50" fmla="*/ 2321719 h 2324682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104776 w 1359696"/>
                  <a:gd name="connsiteY2" fmla="*/ 2128838 h 2321719"/>
                  <a:gd name="connsiteX3" fmla="*/ 226220 w 1359696"/>
                  <a:gd name="connsiteY3" fmla="*/ 1147763 h 2321719"/>
                  <a:gd name="connsiteX4" fmla="*/ 247651 w 1359696"/>
                  <a:gd name="connsiteY4" fmla="*/ 1057276 h 2321719"/>
                  <a:gd name="connsiteX5" fmla="*/ 285751 w 1359696"/>
                  <a:gd name="connsiteY5" fmla="*/ 947738 h 2321719"/>
                  <a:gd name="connsiteX6" fmla="*/ 319087 w 1359696"/>
                  <a:gd name="connsiteY6" fmla="*/ 857251 h 2321719"/>
                  <a:gd name="connsiteX7" fmla="*/ 364330 w 1359696"/>
                  <a:gd name="connsiteY7" fmla="*/ 764382 h 2321719"/>
                  <a:gd name="connsiteX8" fmla="*/ 414337 w 1359696"/>
                  <a:gd name="connsiteY8" fmla="*/ 678658 h 2321719"/>
                  <a:gd name="connsiteX9" fmla="*/ 464346 w 1359696"/>
                  <a:gd name="connsiteY9" fmla="*/ 611982 h 2321719"/>
                  <a:gd name="connsiteX10" fmla="*/ 504825 w 1359696"/>
                  <a:gd name="connsiteY10" fmla="*/ 550070 h 2321719"/>
                  <a:gd name="connsiteX11" fmla="*/ 573883 w 1359696"/>
                  <a:gd name="connsiteY11" fmla="*/ 478632 h 2321719"/>
                  <a:gd name="connsiteX12" fmla="*/ 626268 w 1359696"/>
                  <a:gd name="connsiteY12" fmla="*/ 423863 h 2321719"/>
                  <a:gd name="connsiteX13" fmla="*/ 685802 w 1359696"/>
                  <a:gd name="connsiteY13" fmla="*/ 371476 h 2321719"/>
                  <a:gd name="connsiteX14" fmla="*/ 738187 w 1359696"/>
                  <a:gd name="connsiteY14" fmla="*/ 323852 h 2321719"/>
                  <a:gd name="connsiteX15" fmla="*/ 842962 w 1359696"/>
                  <a:gd name="connsiteY15" fmla="*/ 250033 h 2321719"/>
                  <a:gd name="connsiteX16" fmla="*/ 931071 w 1359696"/>
                  <a:gd name="connsiteY16" fmla="*/ 204788 h 2321719"/>
                  <a:gd name="connsiteX17" fmla="*/ 983456 w 1359696"/>
                  <a:gd name="connsiteY17" fmla="*/ 180975 h 2321719"/>
                  <a:gd name="connsiteX18" fmla="*/ 1059658 w 1359696"/>
                  <a:gd name="connsiteY18" fmla="*/ 152401 h 2321719"/>
                  <a:gd name="connsiteX19" fmla="*/ 1147764 w 1359696"/>
                  <a:gd name="connsiteY19" fmla="*/ 128588 h 2321719"/>
                  <a:gd name="connsiteX20" fmla="*/ 1243012 w 1359696"/>
                  <a:gd name="connsiteY20" fmla="*/ 119064 h 2321719"/>
                  <a:gd name="connsiteX21" fmla="*/ 1352550 w 1359696"/>
                  <a:gd name="connsiteY21" fmla="*/ 107158 h 2321719"/>
                  <a:gd name="connsiteX22" fmla="*/ 1359696 w 1359696"/>
                  <a:gd name="connsiteY22" fmla="*/ 52388 h 2321719"/>
                  <a:gd name="connsiteX23" fmla="*/ 1340643 w 1359696"/>
                  <a:gd name="connsiteY23" fmla="*/ 0 h 2321719"/>
                  <a:gd name="connsiteX24" fmla="*/ 1266825 w 1359696"/>
                  <a:gd name="connsiteY24" fmla="*/ 2383 h 2321719"/>
                  <a:gd name="connsiteX25" fmla="*/ 1154906 w 1359696"/>
                  <a:gd name="connsiteY25" fmla="*/ 21433 h 2321719"/>
                  <a:gd name="connsiteX26" fmla="*/ 1042988 w 1359696"/>
                  <a:gd name="connsiteY26" fmla="*/ 40482 h 2321719"/>
                  <a:gd name="connsiteX27" fmla="*/ 973933 w 1359696"/>
                  <a:gd name="connsiteY27" fmla="*/ 61913 h 2321719"/>
                  <a:gd name="connsiteX28" fmla="*/ 904874 w 1359696"/>
                  <a:gd name="connsiteY28" fmla="*/ 83345 h 2321719"/>
                  <a:gd name="connsiteX29" fmla="*/ 842963 w 1359696"/>
                  <a:gd name="connsiteY29" fmla="*/ 107157 h 2321719"/>
                  <a:gd name="connsiteX30" fmla="*/ 766762 w 1359696"/>
                  <a:gd name="connsiteY30" fmla="*/ 150018 h 2321719"/>
                  <a:gd name="connsiteX31" fmla="*/ 700088 w 1359696"/>
                  <a:gd name="connsiteY31" fmla="*/ 190501 h 2321719"/>
                  <a:gd name="connsiteX32" fmla="*/ 623889 w 1359696"/>
                  <a:gd name="connsiteY32" fmla="*/ 242888 h 2321719"/>
                  <a:gd name="connsiteX33" fmla="*/ 588168 w 1359696"/>
                  <a:gd name="connsiteY33" fmla="*/ 273846 h 2321719"/>
                  <a:gd name="connsiteX34" fmla="*/ 531019 w 1359696"/>
                  <a:gd name="connsiteY34" fmla="*/ 326232 h 2321719"/>
                  <a:gd name="connsiteX35" fmla="*/ 457198 w 1359696"/>
                  <a:gd name="connsiteY35" fmla="*/ 402432 h 2321719"/>
                  <a:gd name="connsiteX36" fmla="*/ 419100 w 1359696"/>
                  <a:gd name="connsiteY36" fmla="*/ 450058 h 2321719"/>
                  <a:gd name="connsiteX37" fmla="*/ 361950 w 1359696"/>
                  <a:gd name="connsiteY37" fmla="*/ 521495 h 2321719"/>
                  <a:gd name="connsiteX38" fmla="*/ 309563 w 1359696"/>
                  <a:gd name="connsiteY38" fmla="*/ 607220 h 2321719"/>
                  <a:gd name="connsiteX39" fmla="*/ 276226 w 1359696"/>
                  <a:gd name="connsiteY39" fmla="*/ 664370 h 2321719"/>
                  <a:gd name="connsiteX40" fmla="*/ 228599 w 1359696"/>
                  <a:gd name="connsiteY40" fmla="*/ 754857 h 2321719"/>
                  <a:gd name="connsiteX41" fmla="*/ 180976 w 1359696"/>
                  <a:gd name="connsiteY41" fmla="*/ 869156 h 2321719"/>
                  <a:gd name="connsiteX42" fmla="*/ 140495 w 1359696"/>
                  <a:gd name="connsiteY42" fmla="*/ 997745 h 2321719"/>
                  <a:gd name="connsiteX43" fmla="*/ 95251 w 1359696"/>
                  <a:gd name="connsiteY43" fmla="*/ 1178719 h 2321719"/>
                  <a:gd name="connsiteX44" fmla="*/ 69057 w 1359696"/>
                  <a:gd name="connsiteY44" fmla="*/ 1304925 h 2321719"/>
                  <a:gd name="connsiteX45" fmla="*/ 42863 w 1359696"/>
                  <a:gd name="connsiteY45" fmla="*/ 1423988 h 2321719"/>
                  <a:gd name="connsiteX46" fmla="*/ 28577 w 1359696"/>
                  <a:gd name="connsiteY46" fmla="*/ 1519238 h 2321719"/>
                  <a:gd name="connsiteX47" fmla="*/ 0 w 1359696"/>
                  <a:gd name="connsiteY47" fmla="*/ 2126457 h 2321719"/>
                  <a:gd name="connsiteX48" fmla="*/ 2383 w 1359696"/>
                  <a:gd name="connsiteY48" fmla="*/ 2216944 h 2321719"/>
                  <a:gd name="connsiteX49" fmla="*/ 1 w 1359696"/>
                  <a:gd name="connsiteY49" fmla="*/ 2321719 h 2321719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226220 w 1359696"/>
                  <a:gd name="connsiteY2" fmla="*/ 1147763 h 2321719"/>
                  <a:gd name="connsiteX3" fmla="*/ 247651 w 1359696"/>
                  <a:gd name="connsiteY3" fmla="*/ 1057276 h 2321719"/>
                  <a:gd name="connsiteX4" fmla="*/ 285751 w 1359696"/>
                  <a:gd name="connsiteY4" fmla="*/ 947738 h 2321719"/>
                  <a:gd name="connsiteX5" fmla="*/ 319087 w 1359696"/>
                  <a:gd name="connsiteY5" fmla="*/ 857251 h 2321719"/>
                  <a:gd name="connsiteX6" fmla="*/ 364330 w 1359696"/>
                  <a:gd name="connsiteY6" fmla="*/ 764382 h 2321719"/>
                  <a:gd name="connsiteX7" fmla="*/ 414337 w 1359696"/>
                  <a:gd name="connsiteY7" fmla="*/ 678658 h 2321719"/>
                  <a:gd name="connsiteX8" fmla="*/ 464346 w 1359696"/>
                  <a:gd name="connsiteY8" fmla="*/ 611982 h 2321719"/>
                  <a:gd name="connsiteX9" fmla="*/ 504825 w 1359696"/>
                  <a:gd name="connsiteY9" fmla="*/ 550070 h 2321719"/>
                  <a:gd name="connsiteX10" fmla="*/ 573883 w 1359696"/>
                  <a:gd name="connsiteY10" fmla="*/ 478632 h 2321719"/>
                  <a:gd name="connsiteX11" fmla="*/ 626268 w 1359696"/>
                  <a:gd name="connsiteY11" fmla="*/ 423863 h 2321719"/>
                  <a:gd name="connsiteX12" fmla="*/ 685802 w 1359696"/>
                  <a:gd name="connsiteY12" fmla="*/ 371476 h 2321719"/>
                  <a:gd name="connsiteX13" fmla="*/ 738187 w 1359696"/>
                  <a:gd name="connsiteY13" fmla="*/ 323852 h 2321719"/>
                  <a:gd name="connsiteX14" fmla="*/ 842962 w 1359696"/>
                  <a:gd name="connsiteY14" fmla="*/ 250033 h 2321719"/>
                  <a:gd name="connsiteX15" fmla="*/ 931071 w 1359696"/>
                  <a:gd name="connsiteY15" fmla="*/ 204788 h 2321719"/>
                  <a:gd name="connsiteX16" fmla="*/ 983456 w 1359696"/>
                  <a:gd name="connsiteY16" fmla="*/ 180975 h 2321719"/>
                  <a:gd name="connsiteX17" fmla="*/ 1059658 w 1359696"/>
                  <a:gd name="connsiteY17" fmla="*/ 152401 h 2321719"/>
                  <a:gd name="connsiteX18" fmla="*/ 1147764 w 1359696"/>
                  <a:gd name="connsiteY18" fmla="*/ 128588 h 2321719"/>
                  <a:gd name="connsiteX19" fmla="*/ 1243012 w 1359696"/>
                  <a:gd name="connsiteY19" fmla="*/ 119064 h 2321719"/>
                  <a:gd name="connsiteX20" fmla="*/ 1352550 w 1359696"/>
                  <a:gd name="connsiteY20" fmla="*/ 107158 h 2321719"/>
                  <a:gd name="connsiteX21" fmla="*/ 1359696 w 1359696"/>
                  <a:gd name="connsiteY21" fmla="*/ 52388 h 2321719"/>
                  <a:gd name="connsiteX22" fmla="*/ 1340643 w 1359696"/>
                  <a:gd name="connsiteY22" fmla="*/ 0 h 2321719"/>
                  <a:gd name="connsiteX23" fmla="*/ 1266825 w 1359696"/>
                  <a:gd name="connsiteY23" fmla="*/ 2383 h 2321719"/>
                  <a:gd name="connsiteX24" fmla="*/ 1154906 w 1359696"/>
                  <a:gd name="connsiteY24" fmla="*/ 21433 h 2321719"/>
                  <a:gd name="connsiteX25" fmla="*/ 1042988 w 1359696"/>
                  <a:gd name="connsiteY25" fmla="*/ 40482 h 2321719"/>
                  <a:gd name="connsiteX26" fmla="*/ 973933 w 1359696"/>
                  <a:gd name="connsiteY26" fmla="*/ 61913 h 2321719"/>
                  <a:gd name="connsiteX27" fmla="*/ 904874 w 1359696"/>
                  <a:gd name="connsiteY27" fmla="*/ 83345 h 2321719"/>
                  <a:gd name="connsiteX28" fmla="*/ 842963 w 1359696"/>
                  <a:gd name="connsiteY28" fmla="*/ 107157 h 2321719"/>
                  <a:gd name="connsiteX29" fmla="*/ 766762 w 1359696"/>
                  <a:gd name="connsiteY29" fmla="*/ 150018 h 2321719"/>
                  <a:gd name="connsiteX30" fmla="*/ 700088 w 1359696"/>
                  <a:gd name="connsiteY30" fmla="*/ 190501 h 2321719"/>
                  <a:gd name="connsiteX31" fmla="*/ 623889 w 1359696"/>
                  <a:gd name="connsiteY31" fmla="*/ 242888 h 2321719"/>
                  <a:gd name="connsiteX32" fmla="*/ 588168 w 1359696"/>
                  <a:gd name="connsiteY32" fmla="*/ 273846 h 2321719"/>
                  <a:gd name="connsiteX33" fmla="*/ 531019 w 1359696"/>
                  <a:gd name="connsiteY33" fmla="*/ 326232 h 2321719"/>
                  <a:gd name="connsiteX34" fmla="*/ 457198 w 1359696"/>
                  <a:gd name="connsiteY34" fmla="*/ 402432 h 2321719"/>
                  <a:gd name="connsiteX35" fmla="*/ 419100 w 1359696"/>
                  <a:gd name="connsiteY35" fmla="*/ 450058 h 2321719"/>
                  <a:gd name="connsiteX36" fmla="*/ 361950 w 1359696"/>
                  <a:gd name="connsiteY36" fmla="*/ 521495 h 2321719"/>
                  <a:gd name="connsiteX37" fmla="*/ 309563 w 1359696"/>
                  <a:gd name="connsiteY37" fmla="*/ 607220 h 2321719"/>
                  <a:gd name="connsiteX38" fmla="*/ 276226 w 1359696"/>
                  <a:gd name="connsiteY38" fmla="*/ 664370 h 2321719"/>
                  <a:gd name="connsiteX39" fmla="*/ 228599 w 1359696"/>
                  <a:gd name="connsiteY39" fmla="*/ 754857 h 2321719"/>
                  <a:gd name="connsiteX40" fmla="*/ 180976 w 1359696"/>
                  <a:gd name="connsiteY40" fmla="*/ 869156 h 2321719"/>
                  <a:gd name="connsiteX41" fmla="*/ 140495 w 1359696"/>
                  <a:gd name="connsiteY41" fmla="*/ 997745 h 2321719"/>
                  <a:gd name="connsiteX42" fmla="*/ 95251 w 1359696"/>
                  <a:gd name="connsiteY42" fmla="*/ 1178719 h 2321719"/>
                  <a:gd name="connsiteX43" fmla="*/ 69057 w 1359696"/>
                  <a:gd name="connsiteY43" fmla="*/ 1304925 h 2321719"/>
                  <a:gd name="connsiteX44" fmla="*/ 42863 w 1359696"/>
                  <a:gd name="connsiteY44" fmla="*/ 1423988 h 2321719"/>
                  <a:gd name="connsiteX45" fmla="*/ 28577 w 1359696"/>
                  <a:gd name="connsiteY45" fmla="*/ 1519238 h 2321719"/>
                  <a:gd name="connsiteX46" fmla="*/ 0 w 1359696"/>
                  <a:gd name="connsiteY46" fmla="*/ 2126457 h 2321719"/>
                  <a:gd name="connsiteX47" fmla="*/ 2383 w 1359696"/>
                  <a:gd name="connsiteY47" fmla="*/ 2216944 h 2321719"/>
                  <a:gd name="connsiteX48" fmla="*/ 1 w 1359696"/>
                  <a:gd name="connsiteY48" fmla="*/ 2321719 h 2321719"/>
                  <a:gd name="connsiteX0" fmla="*/ 1 w 1359696"/>
                  <a:gd name="connsiteY0" fmla="*/ 2321719 h 2321719"/>
                  <a:gd name="connsiteX1" fmla="*/ 226220 w 1359696"/>
                  <a:gd name="connsiteY1" fmla="*/ 1147763 h 2321719"/>
                  <a:gd name="connsiteX2" fmla="*/ 247651 w 1359696"/>
                  <a:gd name="connsiteY2" fmla="*/ 1057276 h 2321719"/>
                  <a:gd name="connsiteX3" fmla="*/ 285751 w 1359696"/>
                  <a:gd name="connsiteY3" fmla="*/ 947738 h 2321719"/>
                  <a:gd name="connsiteX4" fmla="*/ 319087 w 1359696"/>
                  <a:gd name="connsiteY4" fmla="*/ 857251 h 2321719"/>
                  <a:gd name="connsiteX5" fmla="*/ 364330 w 1359696"/>
                  <a:gd name="connsiteY5" fmla="*/ 764382 h 2321719"/>
                  <a:gd name="connsiteX6" fmla="*/ 414337 w 1359696"/>
                  <a:gd name="connsiteY6" fmla="*/ 678658 h 2321719"/>
                  <a:gd name="connsiteX7" fmla="*/ 464346 w 1359696"/>
                  <a:gd name="connsiteY7" fmla="*/ 611982 h 2321719"/>
                  <a:gd name="connsiteX8" fmla="*/ 504825 w 1359696"/>
                  <a:gd name="connsiteY8" fmla="*/ 550070 h 2321719"/>
                  <a:gd name="connsiteX9" fmla="*/ 573883 w 1359696"/>
                  <a:gd name="connsiteY9" fmla="*/ 478632 h 2321719"/>
                  <a:gd name="connsiteX10" fmla="*/ 626268 w 1359696"/>
                  <a:gd name="connsiteY10" fmla="*/ 423863 h 2321719"/>
                  <a:gd name="connsiteX11" fmla="*/ 685802 w 1359696"/>
                  <a:gd name="connsiteY11" fmla="*/ 371476 h 2321719"/>
                  <a:gd name="connsiteX12" fmla="*/ 738187 w 1359696"/>
                  <a:gd name="connsiteY12" fmla="*/ 323852 h 2321719"/>
                  <a:gd name="connsiteX13" fmla="*/ 842962 w 1359696"/>
                  <a:gd name="connsiteY13" fmla="*/ 250033 h 2321719"/>
                  <a:gd name="connsiteX14" fmla="*/ 931071 w 1359696"/>
                  <a:gd name="connsiteY14" fmla="*/ 204788 h 2321719"/>
                  <a:gd name="connsiteX15" fmla="*/ 983456 w 1359696"/>
                  <a:gd name="connsiteY15" fmla="*/ 180975 h 2321719"/>
                  <a:gd name="connsiteX16" fmla="*/ 1059658 w 1359696"/>
                  <a:gd name="connsiteY16" fmla="*/ 152401 h 2321719"/>
                  <a:gd name="connsiteX17" fmla="*/ 1147764 w 1359696"/>
                  <a:gd name="connsiteY17" fmla="*/ 128588 h 2321719"/>
                  <a:gd name="connsiteX18" fmla="*/ 1243012 w 1359696"/>
                  <a:gd name="connsiteY18" fmla="*/ 119064 h 2321719"/>
                  <a:gd name="connsiteX19" fmla="*/ 1352550 w 1359696"/>
                  <a:gd name="connsiteY19" fmla="*/ 107158 h 2321719"/>
                  <a:gd name="connsiteX20" fmla="*/ 1359696 w 1359696"/>
                  <a:gd name="connsiteY20" fmla="*/ 52388 h 2321719"/>
                  <a:gd name="connsiteX21" fmla="*/ 1340643 w 1359696"/>
                  <a:gd name="connsiteY21" fmla="*/ 0 h 2321719"/>
                  <a:gd name="connsiteX22" fmla="*/ 1266825 w 1359696"/>
                  <a:gd name="connsiteY22" fmla="*/ 2383 h 2321719"/>
                  <a:gd name="connsiteX23" fmla="*/ 1154906 w 1359696"/>
                  <a:gd name="connsiteY23" fmla="*/ 21433 h 2321719"/>
                  <a:gd name="connsiteX24" fmla="*/ 1042988 w 1359696"/>
                  <a:gd name="connsiteY24" fmla="*/ 40482 h 2321719"/>
                  <a:gd name="connsiteX25" fmla="*/ 973933 w 1359696"/>
                  <a:gd name="connsiteY25" fmla="*/ 61913 h 2321719"/>
                  <a:gd name="connsiteX26" fmla="*/ 904874 w 1359696"/>
                  <a:gd name="connsiteY26" fmla="*/ 83345 h 2321719"/>
                  <a:gd name="connsiteX27" fmla="*/ 842963 w 1359696"/>
                  <a:gd name="connsiteY27" fmla="*/ 107157 h 2321719"/>
                  <a:gd name="connsiteX28" fmla="*/ 766762 w 1359696"/>
                  <a:gd name="connsiteY28" fmla="*/ 150018 h 2321719"/>
                  <a:gd name="connsiteX29" fmla="*/ 700088 w 1359696"/>
                  <a:gd name="connsiteY29" fmla="*/ 190501 h 2321719"/>
                  <a:gd name="connsiteX30" fmla="*/ 623889 w 1359696"/>
                  <a:gd name="connsiteY30" fmla="*/ 242888 h 2321719"/>
                  <a:gd name="connsiteX31" fmla="*/ 588168 w 1359696"/>
                  <a:gd name="connsiteY31" fmla="*/ 273846 h 2321719"/>
                  <a:gd name="connsiteX32" fmla="*/ 531019 w 1359696"/>
                  <a:gd name="connsiteY32" fmla="*/ 326232 h 2321719"/>
                  <a:gd name="connsiteX33" fmla="*/ 457198 w 1359696"/>
                  <a:gd name="connsiteY33" fmla="*/ 402432 h 2321719"/>
                  <a:gd name="connsiteX34" fmla="*/ 419100 w 1359696"/>
                  <a:gd name="connsiteY34" fmla="*/ 450058 h 2321719"/>
                  <a:gd name="connsiteX35" fmla="*/ 361950 w 1359696"/>
                  <a:gd name="connsiteY35" fmla="*/ 521495 h 2321719"/>
                  <a:gd name="connsiteX36" fmla="*/ 309563 w 1359696"/>
                  <a:gd name="connsiteY36" fmla="*/ 607220 h 2321719"/>
                  <a:gd name="connsiteX37" fmla="*/ 276226 w 1359696"/>
                  <a:gd name="connsiteY37" fmla="*/ 664370 h 2321719"/>
                  <a:gd name="connsiteX38" fmla="*/ 228599 w 1359696"/>
                  <a:gd name="connsiteY38" fmla="*/ 754857 h 2321719"/>
                  <a:gd name="connsiteX39" fmla="*/ 180976 w 1359696"/>
                  <a:gd name="connsiteY39" fmla="*/ 869156 h 2321719"/>
                  <a:gd name="connsiteX40" fmla="*/ 140495 w 1359696"/>
                  <a:gd name="connsiteY40" fmla="*/ 997745 h 2321719"/>
                  <a:gd name="connsiteX41" fmla="*/ 95251 w 1359696"/>
                  <a:gd name="connsiteY41" fmla="*/ 1178719 h 2321719"/>
                  <a:gd name="connsiteX42" fmla="*/ 69057 w 1359696"/>
                  <a:gd name="connsiteY42" fmla="*/ 1304925 h 2321719"/>
                  <a:gd name="connsiteX43" fmla="*/ 42863 w 1359696"/>
                  <a:gd name="connsiteY43" fmla="*/ 1423988 h 2321719"/>
                  <a:gd name="connsiteX44" fmla="*/ 28577 w 1359696"/>
                  <a:gd name="connsiteY44" fmla="*/ 1519238 h 2321719"/>
                  <a:gd name="connsiteX45" fmla="*/ 0 w 1359696"/>
                  <a:gd name="connsiteY45" fmla="*/ 2126457 h 2321719"/>
                  <a:gd name="connsiteX46" fmla="*/ 2383 w 1359696"/>
                  <a:gd name="connsiteY46" fmla="*/ 2216944 h 2321719"/>
                  <a:gd name="connsiteX47" fmla="*/ 1 w 1359696"/>
                  <a:gd name="connsiteY47" fmla="*/ 2321719 h 2321719"/>
                  <a:gd name="connsiteX0" fmla="*/ 17866 w 1377561"/>
                  <a:gd name="connsiteY0" fmla="*/ 2321719 h 2378834"/>
                  <a:gd name="connsiteX1" fmla="*/ 244085 w 1377561"/>
                  <a:gd name="connsiteY1" fmla="*/ 1147763 h 2378834"/>
                  <a:gd name="connsiteX2" fmla="*/ 265516 w 1377561"/>
                  <a:gd name="connsiteY2" fmla="*/ 1057276 h 2378834"/>
                  <a:gd name="connsiteX3" fmla="*/ 303616 w 1377561"/>
                  <a:gd name="connsiteY3" fmla="*/ 947738 h 2378834"/>
                  <a:gd name="connsiteX4" fmla="*/ 336952 w 1377561"/>
                  <a:gd name="connsiteY4" fmla="*/ 857251 h 2378834"/>
                  <a:gd name="connsiteX5" fmla="*/ 382195 w 1377561"/>
                  <a:gd name="connsiteY5" fmla="*/ 764382 h 2378834"/>
                  <a:gd name="connsiteX6" fmla="*/ 432202 w 1377561"/>
                  <a:gd name="connsiteY6" fmla="*/ 678658 h 2378834"/>
                  <a:gd name="connsiteX7" fmla="*/ 482211 w 1377561"/>
                  <a:gd name="connsiteY7" fmla="*/ 611982 h 2378834"/>
                  <a:gd name="connsiteX8" fmla="*/ 522690 w 1377561"/>
                  <a:gd name="connsiteY8" fmla="*/ 550070 h 2378834"/>
                  <a:gd name="connsiteX9" fmla="*/ 591748 w 1377561"/>
                  <a:gd name="connsiteY9" fmla="*/ 478632 h 2378834"/>
                  <a:gd name="connsiteX10" fmla="*/ 644133 w 1377561"/>
                  <a:gd name="connsiteY10" fmla="*/ 423863 h 2378834"/>
                  <a:gd name="connsiteX11" fmla="*/ 703667 w 1377561"/>
                  <a:gd name="connsiteY11" fmla="*/ 371476 h 2378834"/>
                  <a:gd name="connsiteX12" fmla="*/ 756052 w 1377561"/>
                  <a:gd name="connsiteY12" fmla="*/ 323852 h 2378834"/>
                  <a:gd name="connsiteX13" fmla="*/ 860827 w 1377561"/>
                  <a:gd name="connsiteY13" fmla="*/ 250033 h 2378834"/>
                  <a:gd name="connsiteX14" fmla="*/ 948936 w 1377561"/>
                  <a:gd name="connsiteY14" fmla="*/ 204788 h 2378834"/>
                  <a:gd name="connsiteX15" fmla="*/ 1001321 w 1377561"/>
                  <a:gd name="connsiteY15" fmla="*/ 180975 h 2378834"/>
                  <a:gd name="connsiteX16" fmla="*/ 1077523 w 1377561"/>
                  <a:gd name="connsiteY16" fmla="*/ 152401 h 2378834"/>
                  <a:gd name="connsiteX17" fmla="*/ 1165629 w 1377561"/>
                  <a:gd name="connsiteY17" fmla="*/ 128588 h 2378834"/>
                  <a:gd name="connsiteX18" fmla="*/ 1260877 w 1377561"/>
                  <a:gd name="connsiteY18" fmla="*/ 119064 h 2378834"/>
                  <a:gd name="connsiteX19" fmla="*/ 1370415 w 1377561"/>
                  <a:gd name="connsiteY19" fmla="*/ 107158 h 2378834"/>
                  <a:gd name="connsiteX20" fmla="*/ 1377561 w 1377561"/>
                  <a:gd name="connsiteY20" fmla="*/ 52388 h 2378834"/>
                  <a:gd name="connsiteX21" fmla="*/ 1358508 w 1377561"/>
                  <a:gd name="connsiteY21" fmla="*/ 0 h 2378834"/>
                  <a:gd name="connsiteX22" fmla="*/ 1284690 w 1377561"/>
                  <a:gd name="connsiteY22" fmla="*/ 2383 h 2378834"/>
                  <a:gd name="connsiteX23" fmla="*/ 1172771 w 1377561"/>
                  <a:gd name="connsiteY23" fmla="*/ 21433 h 2378834"/>
                  <a:gd name="connsiteX24" fmla="*/ 1060853 w 1377561"/>
                  <a:gd name="connsiteY24" fmla="*/ 40482 h 2378834"/>
                  <a:gd name="connsiteX25" fmla="*/ 991798 w 1377561"/>
                  <a:gd name="connsiteY25" fmla="*/ 61913 h 2378834"/>
                  <a:gd name="connsiteX26" fmla="*/ 922739 w 1377561"/>
                  <a:gd name="connsiteY26" fmla="*/ 83345 h 2378834"/>
                  <a:gd name="connsiteX27" fmla="*/ 860828 w 1377561"/>
                  <a:gd name="connsiteY27" fmla="*/ 107157 h 2378834"/>
                  <a:gd name="connsiteX28" fmla="*/ 784627 w 1377561"/>
                  <a:gd name="connsiteY28" fmla="*/ 150018 h 2378834"/>
                  <a:gd name="connsiteX29" fmla="*/ 717953 w 1377561"/>
                  <a:gd name="connsiteY29" fmla="*/ 190501 h 2378834"/>
                  <a:gd name="connsiteX30" fmla="*/ 641754 w 1377561"/>
                  <a:gd name="connsiteY30" fmla="*/ 242888 h 2378834"/>
                  <a:gd name="connsiteX31" fmla="*/ 606033 w 1377561"/>
                  <a:gd name="connsiteY31" fmla="*/ 273846 h 2378834"/>
                  <a:gd name="connsiteX32" fmla="*/ 548884 w 1377561"/>
                  <a:gd name="connsiteY32" fmla="*/ 326232 h 2378834"/>
                  <a:gd name="connsiteX33" fmla="*/ 475063 w 1377561"/>
                  <a:gd name="connsiteY33" fmla="*/ 402432 h 2378834"/>
                  <a:gd name="connsiteX34" fmla="*/ 436965 w 1377561"/>
                  <a:gd name="connsiteY34" fmla="*/ 450058 h 2378834"/>
                  <a:gd name="connsiteX35" fmla="*/ 379815 w 1377561"/>
                  <a:gd name="connsiteY35" fmla="*/ 521495 h 2378834"/>
                  <a:gd name="connsiteX36" fmla="*/ 327428 w 1377561"/>
                  <a:gd name="connsiteY36" fmla="*/ 607220 h 2378834"/>
                  <a:gd name="connsiteX37" fmla="*/ 294091 w 1377561"/>
                  <a:gd name="connsiteY37" fmla="*/ 664370 h 2378834"/>
                  <a:gd name="connsiteX38" fmla="*/ 246464 w 1377561"/>
                  <a:gd name="connsiteY38" fmla="*/ 754857 h 2378834"/>
                  <a:gd name="connsiteX39" fmla="*/ 198841 w 1377561"/>
                  <a:gd name="connsiteY39" fmla="*/ 869156 h 2378834"/>
                  <a:gd name="connsiteX40" fmla="*/ 158360 w 1377561"/>
                  <a:gd name="connsiteY40" fmla="*/ 997745 h 2378834"/>
                  <a:gd name="connsiteX41" fmla="*/ 113116 w 1377561"/>
                  <a:gd name="connsiteY41" fmla="*/ 1178719 h 2378834"/>
                  <a:gd name="connsiteX42" fmla="*/ 86922 w 1377561"/>
                  <a:gd name="connsiteY42" fmla="*/ 1304925 h 2378834"/>
                  <a:gd name="connsiteX43" fmla="*/ 60728 w 1377561"/>
                  <a:gd name="connsiteY43" fmla="*/ 1423988 h 2378834"/>
                  <a:gd name="connsiteX44" fmla="*/ 46442 w 1377561"/>
                  <a:gd name="connsiteY44" fmla="*/ 1519238 h 2378834"/>
                  <a:gd name="connsiteX45" fmla="*/ 17865 w 1377561"/>
                  <a:gd name="connsiteY45" fmla="*/ 2126457 h 2378834"/>
                  <a:gd name="connsiteX46" fmla="*/ 17866 w 1377561"/>
                  <a:gd name="connsiteY46" fmla="*/ 2321719 h 2378834"/>
                  <a:gd name="connsiteX0" fmla="*/ 0 w 1359696"/>
                  <a:gd name="connsiteY0" fmla="*/ 2126457 h 2126457"/>
                  <a:gd name="connsiteX1" fmla="*/ 226220 w 1359696"/>
                  <a:gd name="connsiteY1" fmla="*/ 1147763 h 2126457"/>
                  <a:gd name="connsiteX2" fmla="*/ 247651 w 1359696"/>
                  <a:gd name="connsiteY2" fmla="*/ 1057276 h 2126457"/>
                  <a:gd name="connsiteX3" fmla="*/ 285751 w 1359696"/>
                  <a:gd name="connsiteY3" fmla="*/ 947738 h 2126457"/>
                  <a:gd name="connsiteX4" fmla="*/ 319087 w 1359696"/>
                  <a:gd name="connsiteY4" fmla="*/ 857251 h 2126457"/>
                  <a:gd name="connsiteX5" fmla="*/ 364330 w 1359696"/>
                  <a:gd name="connsiteY5" fmla="*/ 764382 h 2126457"/>
                  <a:gd name="connsiteX6" fmla="*/ 414337 w 1359696"/>
                  <a:gd name="connsiteY6" fmla="*/ 678658 h 2126457"/>
                  <a:gd name="connsiteX7" fmla="*/ 464346 w 1359696"/>
                  <a:gd name="connsiteY7" fmla="*/ 611982 h 2126457"/>
                  <a:gd name="connsiteX8" fmla="*/ 504825 w 1359696"/>
                  <a:gd name="connsiteY8" fmla="*/ 550070 h 2126457"/>
                  <a:gd name="connsiteX9" fmla="*/ 573883 w 1359696"/>
                  <a:gd name="connsiteY9" fmla="*/ 478632 h 2126457"/>
                  <a:gd name="connsiteX10" fmla="*/ 626268 w 1359696"/>
                  <a:gd name="connsiteY10" fmla="*/ 423863 h 2126457"/>
                  <a:gd name="connsiteX11" fmla="*/ 685802 w 1359696"/>
                  <a:gd name="connsiteY11" fmla="*/ 371476 h 2126457"/>
                  <a:gd name="connsiteX12" fmla="*/ 738187 w 1359696"/>
                  <a:gd name="connsiteY12" fmla="*/ 323852 h 2126457"/>
                  <a:gd name="connsiteX13" fmla="*/ 842962 w 1359696"/>
                  <a:gd name="connsiteY13" fmla="*/ 250033 h 2126457"/>
                  <a:gd name="connsiteX14" fmla="*/ 931071 w 1359696"/>
                  <a:gd name="connsiteY14" fmla="*/ 204788 h 2126457"/>
                  <a:gd name="connsiteX15" fmla="*/ 983456 w 1359696"/>
                  <a:gd name="connsiteY15" fmla="*/ 180975 h 2126457"/>
                  <a:gd name="connsiteX16" fmla="*/ 1059658 w 1359696"/>
                  <a:gd name="connsiteY16" fmla="*/ 152401 h 2126457"/>
                  <a:gd name="connsiteX17" fmla="*/ 1147764 w 1359696"/>
                  <a:gd name="connsiteY17" fmla="*/ 128588 h 2126457"/>
                  <a:gd name="connsiteX18" fmla="*/ 1243012 w 1359696"/>
                  <a:gd name="connsiteY18" fmla="*/ 119064 h 2126457"/>
                  <a:gd name="connsiteX19" fmla="*/ 1352550 w 1359696"/>
                  <a:gd name="connsiteY19" fmla="*/ 107158 h 2126457"/>
                  <a:gd name="connsiteX20" fmla="*/ 1359696 w 1359696"/>
                  <a:gd name="connsiteY20" fmla="*/ 52388 h 2126457"/>
                  <a:gd name="connsiteX21" fmla="*/ 1340643 w 1359696"/>
                  <a:gd name="connsiteY21" fmla="*/ 0 h 2126457"/>
                  <a:gd name="connsiteX22" fmla="*/ 1266825 w 1359696"/>
                  <a:gd name="connsiteY22" fmla="*/ 2383 h 2126457"/>
                  <a:gd name="connsiteX23" fmla="*/ 1154906 w 1359696"/>
                  <a:gd name="connsiteY23" fmla="*/ 21433 h 2126457"/>
                  <a:gd name="connsiteX24" fmla="*/ 1042988 w 1359696"/>
                  <a:gd name="connsiteY24" fmla="*/ 40482 h 2126457"/>
                  <a:gd name="connsiteX25" fmla="*/ 973933 w 1359696"/>
                  <a:gd name="connsiteY25" fmla="*/ 61913 h 2126457"/>
                  <a:gd name="connsiteX26" fmla="*/ 904874 w 1359696"/>
                  <a:gd name="connsiteY26" fmla="*/ 83345 h 2126457"/>
                  <a:gd name="connsiteX27" fmla="*/ 842963 w 1359696"/>
                  <a:gd name="connsiteY27" fmla="*/ 107157 h 2126457"/>
                  <a:gd name="connsiteX28" fmla="*/ 766762 w 1359696"/>
                  <a:gd name="connsiteY28" fmla="*/ 150018 h 2126457"/>
                  <a:gd name="connsiteX29" fmla="*/ 700088 w 1359696"/>
                  <a:gd name="connsiteY29" fmla="*/ 190501 h 2126457"/>
                  <a:gd name="connsiteX30" fmla="*/ 623889 w 1359696"/>
                  <a:gd name="connsiteY30" fmla="*/ 242888 h 2126457"/>
                  <a:gd name="connsiteX31" fmla="*/ 588168 w 1359696"/>
                  <a:gd name="connsiteY31" fmla="*/ 273846 h 2126457"/>
                  <a:gd name="connsiteX32" fmla="*/ 531019 w 1359696"/>
                  <a:gd name="connsiteY32" fmla="*/ 326232 h 2126457"/>
                  <a:gd name="connsiteX33" fmla="*/ 457198 w 1359696"/>
                  <a:gd name="connsiteY33" fmla="*/ 402432 h 2126457"/>
                  <a:gd name="connsiteX34" fmla="*/ 419100 w 1359696"/>
                  <a:gd name="connsiteY34" fmla="*/ 450058 h 2126457"/>
                  <a:gd name="connsiteX35" fmla="*/ 361950 w 1359696"/>
                  <a:gd name="connsiteY35" fmla="*/ 521495 h 2126457"/>
                  <a:gd name="connsiteX36" fmla="*/ 309563 w 1359696"/>
                  <a:gd name="connsiteY36" fmla="*/ 607220 h 2126457"/>
                  <a:gd name="connsiteX37" fmla="*/ 276226 w 1359696"/>
                  <a:gd name="connsiteY37" fmla="*/ 664370 h 2126457"/>
                  <a:gd name="connsiteX38" fmla="*/ 228599 w 1359696"/>
                  <a:gd name="connsiteY38" fmla="*/ 754857 h 2126457"/>
                  <a:gd name="connsiteX39" fmla="*/ 180976 w 1359696"/>
                  <a:gd name="connsiteY39" fmla="*/ 869156 h 2126457"/>
                  <a:gd name="connsiteX40" fmla="*/ 140495 w 1359696"/>
                  <a:gd name="connsiteY40" fmla="*/ 997745 h 2126457"/>
                  <a:gd name="connsiteX41" fmla="*/ 95251 w 1359696"/>
                  <a:gd name="connsiteY41" fmla="*/ 1178719 h 2126457"/>
                  <a:gd name="connsiteX42" fmla="*/ 69057 w 1359696"/>
                  <a:gd name="connsiteY42" fmla="*/ 1304925 h 2126457"/>
                  <a:gd name="connsiteX43" fmla="*/ 42863 w 1359696"/>
                  <a:gd name="connsiteY43" fmla="*/ 1423988 h 2126457"/>
                  <a:gd name="connsiteX44" fmla="*/ 28577 w 1359696"/>
                  <a:gd name="connsiteY44" fmla="*/ 1519238 h 2126457"/>
                  <a:gd name="connsiteX45" fmla="*/ 0 w 1359696"/>
                  <a:gd name="connsiteY45" fmla="*/ 2126457 h 2126457"/>
                  <a:gd name="connsiteX0" fmla="*/ 11327 w 1342446"/>
                  <a:gd name="connsiteY0" fmla="*/ 1519238 h 1530816"/>
                  <a:gd name="connsiteX1" fmla="*/ 208970 w 1342446"/>
                  <a:gd name="connsiteY1" fmla="*/ 1147763 h 1530816"/>
                  <a:gd name="connsiteX2" fmla="*/ 230401 w 1342446"/>
                  <a:gd name="connsiteY2" fmla="*/ 1057276 h 1530816"/>
                  <a:gd name="connsiteX3" fmla="*/ 268501 w 1342446"/>
                  <a:gd name="connsiteY3" fmla="*/ 947738 h 1530816"/>
                  <a:gd name="connsiteX4" fmla="*/ 301837 w 1342446"/>
                  <a:gd name="connsiteY4" fmla="*/ 857251 h 1530816"/>
                  <a:gd name="connsiteX5" fmla="*/ 347080 w 1342446"/>
                  <a:gd name="connsiteY5" fmla="*/ 764382 h 1530816"/>
                  <a:gd name="connsiteX6" fmla="*/ 397087 w 1342446"/>
                  <a:gd name="connsiteY6" fmla="*/ 678658 h 1530816"/>
                  <a:gd name="connsiteX7" fmla="*/ 447096 w 1342446"/>
                  <a:gd name="connsiteY7" fmla="*/ 611982 h 1530816"/>
                  <a:gd name="connsiteX8" fmla="*/ 487575 w 1342446"/>
                  <a:gd name="connsiteY8" fmla="*/ 550070 h 1530816"/>
                  <a:gd name="connsiteX9" fmla="*/ 556633 w 1342446"/>
                  <a:gd name="connsiteY9" fmla="*/ 478632 h 1530816"/>
                  <a:gd name="connsiteX10" fmla="*/ 609018 w 1342446"/>
                  <a:gd name="connsiteY10" fmla="*/ 423863 h 1530816"/>
                  <a:gd name="connsiteX11" fmla="*/ 668552 w 1342446"/>
                  <a:gd name="connsiteY11" fmla="*/ 371476 h 1530816"/>
                  <a:gd name="connsiteX12" fmla="*/ 720937 w 1342446"/>
                  <a:gd name="connsiteY12" fmla="*/ 323852 h 1530816"/>
                  <a:gd name="connsiteX13" fmla="*/ 825712 w 1342446"/>
                  <a:gd name="connsiteY13" fmla="*/ 250033 h 1530816"/>
                  <a:gd name="connsiteX14" fmla="*/ 913821 w 1342446"/>
                  <a:gd name="connsiteY14" fmla="*/ 204788 h 1530816"/>
                  <a:gd name="connsiteX15" fmla="*/ 966206 w 1342446"/>
                  <a:gd name="connsiteY15" fmla="*/ 180975 h 1530816"/>
                  <a:gd name="connsiteX16" fmla="*/ 1042408 w 1342446"/>
                  <a:gd name="connsiteY16" fmla="*/ 152401 h 1530816"/>
                  <a:gd name="connsiteX17" fmla="*/ 1130514 w 1342446"/>
                  <a:gd name="connsiteY17" fmla="*/ 128588 h 1530816"/>
                  <a:gd name="connsiteX18" fmla="*/ 1225762 w 1342446"/>
                  <a:gd name="connsiteY18" fmla="*/ 119064 h 1530816"/>
                  <a:gd name="connsiteX19" fmla="*/ 1335300 w 1342446"/>
                  <a:gd name="connsiteY19" fmla="*/ 107158 h 1530816"/>
                  <a:gd name="connsiteX20" fmla="*/ 1342446 w 1342446"/>
                  <a:gd name="connsiteY20" fmla="*/ 52388 h 1530816"/>
                  <a:gd name="connsiteX21" fmla="*/ 1323393 w 1342446"/>
                  <a:gd name="connsiteY21" fmla="*/ 0 h 1530816"/>
                  <a:gd name="connsiteX22" fmla="*/ 1249575 w 1342446"/>
                  <a:gd name="connsiteY22" fmla="*/ 2383 h 1530816"/>
                  <a:gd name="connsiteX23" fmla="*/ 1137656 w 1342446"/>
                  <a:gd name="connsiteY23" fmla="*/ 21433 h 1530816"/>
                  <a:gd name="connsiteX24" fmla="*/ 1025738 w 1342446"/>
                  <a:gd name="connsiteY24" fmla="*/ 40482 h 1530816"/>
                  <a:gd name="connsiteX25" fmla="*/ 956683 w 1342446"/>
                  <a:gd name="connsiteY25" fmla="*/ 61913 h 1530816"/>
                  <a:gd name="connsiteX26" fmla="*/ 887624 w 1342446"/>
                  <a:gd name="connsiteY26" fmla="*/ 83345 h 1530816"/>
                  <a:gd name="connsiteX27" fmla="*/ 825713 w 1342446"/>
                  <a:gd name="connsiteY27" fmla="*/ 107157 h 1530816"/>
                  <a:gd name="connsiteX28" fmla="*/ 749512 w 1342446"/>
                  <a:gd name="connsiteY28" fmla="*/ 150018 h 1530816"/>
                  <a:gd name="connsiteX29" fmla="*/ 682838 w 1342446"/>
                  <a:gd name="connsiteY29" fmla="*/ 190501 h 1530816"/>
                  <a:gd name="connsiteX30" fmla="*/ 606639 w 1342446"/>
                  <a:gd name="connsiteY30" fmla="*/ 242888 h 1530816"/>
                  <a:gd name="connsiteX31" fmla="*/ 570918 w 1342446"/>
                  <a:gd name="connsiteY31" fmla="*/ 273846 h 1530816"/>
                  <a:gd name="connsiteX32" fmla="*/ 513769 w 1342446"/>
                  <a:gd name="connsiteY32" fmla="*/ 326232 h 1530816"/>
                  <a:gd name="connsiteX33" fmla="*/ 439948 w 1342446"/>
                  <a:gd name="connsiteY33" fmla="*/ 402432 h 1530816"/>
                  <a:gd name="connsiteX34" fmla="*/ 401850 w 1342446"/>
                  <a:gd name="connsiteY34" fmla="*/ 450058 h 1530816"/>
                  <a:gd name="connsiteX35" fmla="*/ 344700 w 1342446"/>
                  <a:gd name="connsiteY35" fmla="*/ 521495 h 1530816"/>
                  <a:gd name="connsiteX36" fmla="*/ 292313 w 1342446"/>
                  <a:gd name="connsiteY36" fmla="*/ 607220 h 1530816"/>
                  <a:gd name="connsiteX37" fmla="*/ 258976 w 1342446"/>
                  <a:gd name="connsiteY37" fmla="*/ 664370 h 1530816"/>
                  <a:gd name="connsiteX38" fmla="*/ 211349 w 1342446"/>
                  <a:gd name="connsiteY38" fmla="*/ 754857 h 1530816"/>
                  <a:gd name="connsiteX39" fmla="*/ 163726 w 1342446"/>
                  <a:gd name="connsiteY39" fmla="*/ 869156 h 1530816"/>
                  <a:gd name="connsiteX40" fmla="*/ 123245 w 1342446"/>
                  <a:gd name="connsiteY40" fmla="*/ 997745 h 1530816"/>
                  <a:gd name="connsiteX41" fmla="*/ 78001 w 1342446"/>
                  <a:gd name="connsiteY41" fmla="*/ 1178719 h 1530816"/>
                  <a:gd name="connsiteX42" fmla="*/ 51807 w 1342446"/>
                  <a:gd name="connsiteY42" fmla="*/ 1304925 h 1530816"/>
                  <a:gd name="connsiteX43" fmla="*/ 25613 w 1342446"/>
                  <a:gd name="connsiteY43" fmla="*/ 1423988 h 1530816"/>
                  <a:gd name="connsiteX44" fmla="*/ 11327 w 1342446"/>
                  <a:gd name="connsiteY44" fmla="*/ 1519238 h 1530816"/>
                  <a:gd name="connsiteX0" fmla="*/ 8266 w 1325099"/>
                  <a:gd name="connsiteY0" fmla="*/ 1423988 h 1428294"/>
                  <a:gd name="connsiteX1" fmla="*/ 191623 w 1325099"/>
                  <a:gd name="connsiteY1" fmla="*/ 1147763 h 1428294"/>
                  <a:gd name="connsiteX2" fmla="*/ 213054 w 1325099"/>
                  <a:gd name="connsiteY2" fmla="*/ 1057276 h 1428294"/>
                  <a:gd name="connsiteX3" fmla="*/ 251154 w 1325099"/>
                  <a:gd name="connsiteY3" fmla="*/ 947738 h 1428294"/>
                  <a:gd name="connsiteX4" fmla="*/ 284490 w 1325099"/>
                  <a:gd name="connsiteY4" fmla="*/ 857251 h 1428294"/>
                  <a:gd name="connsiteX5" fmla="*/ 329733 w 1325099"/>
                  <a:gd name="connsiteY5" fmla="*/ 764382 h 1428294"/>
                  <a:gd name="connsiteX6" fmla="*/ 379740 w 1325099"/>
                  <a:gd name="connsiteY6" fmla="*/ 678658 h 1428294"/>
                  <a:gd name="connsiteX7" fmla="*/ 429749 w 1325099"/>
                  <a:gd name="connsiteY7" fmla="*/ 611982 h 1428294"/>
                  <a:gd name="connsiteX8" fmla="*/ 470228 w 1325099"/>
                  <a:gd name="connsiteY8" fmla="*/ 550070 h 1428294"/>
                  <a:gd name="connsiteX9" fmla="*/ 539286 w 1325099"/>
                  <a:gd name="connsiteY9" fmla="*/ 478632 h 1428294"/>
                  <a:gd name="connsiteX10" fmla="*/ 591671 w 1325099"/>
                  <a:gd name="connsiteY10" fmla="*/ 423863 h 1428294"/>
                  <a:gd name="connsiteX11" fmla="*/ 651205 w 1325099"/>
                  <a:gd name="connsiteY11" fmla="*/ 371476 h 1428294"/>
                  <a:gd name="connsiteX12" fmla="*/ 703590 w 1325099"/>
                  <a:gd name="connsiteY12" fmla="*/ 323852 h 1428294"/>
                  <a:gd name="connsiteX13" fmla="*/ 808365 w 1325099"/>
                  <a:gd name="connsiteY13" fmla="*/ 250033 h 1428294"/>
                  <a:gd name="connsiteX14" fmla="*/ 896474 w 1325099"/>
                  <a:gd name="connsiteY14" fmla="*/ 204788 h 1428294"/>
                  <a:gd name="connsiteX15" fmla="*/ 948859 w 1325099"/>
                  <a:gd name="connsiteY15" fmla="*/ 180975 h 1428294"/>
                  <a:gd name="connsiteX16" fmla="*/ 1025061 w 1325099"/>
                  <a:gd name="connsiteY16" fmla="*/ 152401 h 1428294"/>
                  <a:gd name="connsiteX17" fmla="*/ 1113167 w 1325099"/>
                  <a:gd name="connsiteY17" fmla="*/ 128588 h 1428294"/>
                  <a:gd name="connsiteX18" fmla="*/ 1208415 w 1325099"/>
                  <a:gd name="connsiteY18" fmla="*/ 119064 h 1428294"/>
                  <a:gd name="connsiteX19" fmla="*/ 1317953 w 1325099"/>
                  <a:gd name="connsiteY19" fmla="*/ 107158 h 1428294"/>
                  <a:gd name="connsiteX20" fmla="*/ 1325099 w 1325099"/>
                  <a:gd name="connsiteY20" fmla="*/ 52388 h 1428294"/>
                  <a:gd name="connsiteX21" fmla="*/ 1306046 w 1325099"/>
                  <a:gd name="connsiteY21" fmla="*/ 0 h 1428294"/>
                  <a:gd name="connsiteX22" fmla="*/ 1232228 w 1325099"/>
                  <a:gd name="connsiteY22" fmla="*/ 2383 h 1428294"/>
                  <a:gd name="connsiteX23" fmla="*/ 1120309 w 1325099"/>
                  <a:gd name="connsiteY23" fmla="*/ 21433 h 1428294"/>
                  <a:gd name="connsiteX24" fmla="*/ 1008391 w 1325099"/>
                  <a:gd name="connsiteY24" fmla="*/ 40482 h 1428294"/>
                  <a:gd name="connsiteX25" fmla="*/ 939336 w 1325099"/>
                  <a:gd name="connsiteY25" fmla="*/ 61913 h 1428294"/>
                  <a:gd name="connsiteX26" fmla="*/ 870277 w 1325099"/>
                  <a:gd name="connsiteY26" fmla="*/ 83345 h 1428294"/>
                  <a:gd name="connsiteX27" fmla="*/ 808366 w 1325099"/>
                  <a:gd name="connsiteY27" fmla="*/ 107157 h 1428294"/>
                  <a:gd name="connsiteX28" fmla="*/ 732165 w 1325099"/>
                  <a:gd name="connsiteY28" fmla="*/ 150018 h 1428294"/>
                  <a:gd name="connsiteX29" fmla="*/ 665491 w 1325099"/>
                  <a:gd name="connsiteY29" fmla="*/ 190501 h 1428294"/>
                  <a:gd name="connsiteX30" fmla="*/ 589292 w 1325099"/>
                  <a:gd name="connsiteY30" fmla="*/ 242888 h 1428294"/>
                  <a:gd name="connsiteX31" fmla="*/ 553571 w 1325099"/>
                  <a:gd name="connsiteY31" fmla="*/ 273846 h 1428294"/>
                  <a:gd name="connsiteX32" fmla="*/ 496422 w 1325099"/>
                  <a:gd name="connsiteY32" fmla="*/ 326232 h 1428294"/>
                  <a:gd name="connsiteX33" fmla="*/ 422601 w 1325099"/>
                  <a:gd name="connsiteY33" fmla="*/ 402432 h 1428294"/>
                  <a:gd name="connsiteX34" fmla="*/ 384503 w 1325099"/>
                  <a:gd name="connsiteY34" fmla="*/ 450058 h 1428294"/>
                  <a:gd name="connsiteX35" fmla="*/ 327353 w 1325099"/>
                  <a:gd name="connsiteY35" fmla="*/ 521495 h 1428294"/>
                  <a:gd name="connsiteX36" fmla="*/ 274966 w 1325099"/>
                  <a:gd name="connsiteY36" fmla="*/ 607220 h 1428294"/>
                  <a:gd name="connsiteX37" fmla="*/ 241629 w 1325099"/>
                  <a:gd name="connsiteY37" fmla="*/ 664370 h 1428294"/>
                  <a:gd name="connsiteX38" fmla="*/ 194002 w 1325099"/>
                  <a:gd name="connsiteY38" fmla="*/ 754857 h 1428294"/>
                  <a:gd name="connsiteX39" fmla="*/ 146379 w 1325099"/>
                  <a:gd name="connsiteY39" fmla="*/ 869156 h 1428294"/>
                  <a:gd name="connsiteX40" fmla="*/ 105898 w 1325099"/>
                  <a:gd name="connsiteY40" fmla="*/ 997745 h 1428294"/>
                  <a:gd name="connsiteX41" fmla="*/ 60654 w 1325099"/>
                  <a:gd name="connsiteY41" fmla="*/ 1178719 h 1428294"/>
                  <a:gd name="connsiteX42" fmla="*/ 34460 w 1325099"/>
                  <a:gd name="connsiteY42" fmla="*/ 1304925 h 1428294"/>
                  <a:gd name="connsiteX43" fmla="*/ 8266 w 1325099"/>
                  <a:gd name="connsiteY43" fmla="*/ 1423988 h 1428294"/>
                  <a:gd name="connsiteX0" fmla="*/ 0 w 1290639"/>
                  <a:gd name="connsiteY0" fmla="*/ 1304925 h 1304925"/>
                  <a:gd name="connsiteX1" fmla="*/ 157163 w 1290639"/>
                  <a:gd name="connsiteY1" fmla="*/ 1147763 h 1304925"/>
                  <a:gd name="connsiteX2" fmla="*/ 178594 w 1290639"/>
                  <a:gd name="connsiteY2" fmla="*/ 1057276 h 1304925"/>
                  <a:gd name="connsiteX3" fmla="*/ 216694 w 1290639"/>
                  <a:gd name="connsiteY3" fmla="*/ 947738 h 1304925"/>
                  <a:gd name="connsiteX4" fmla="*/ 250030 w 1290639"/>
                  <a:gd name="connsiteY4" fmla="*/ 857251 h 1304925"/>
                  <a:gd name="connsiteX5" fmla="*/ 295273 w 1290639"/>
                  <a:gd name="connsiteY5" fmla="*/ 764382 h 1304925"/>
                  <a:gd name="connsiteX6" fmla="*/ 345280 w 1290639"/>
                  <a:gd name="connsiteY6" fmla="*/ 678658 h 1304925"/>
                  <a:gd name="connsiteX7" fmla="*/ 395289 w 1290639"/>
                  <a:gd name="connsiteY7" fmla="*/ 611982 h 1304925"/>
                  <a:gd name="connsiteX8" fmla="*/ 435768 w 1290639"/>
                  <a:gd name="connsiteY8" fmla="*/ 550070 h 1304925"/>
                  <a:gd name="connsiteX9" fmla="*/ 504826 w 1290639"/>
                  <a:gd name="connsiteY9" fmla="*/ 478632 h 1304925"/>
                  <a:gd name="connsiteX10" fmla="*/ 557211 w 1290639"/>
                  <a:gd name="connsiteY10" fmla="*/ 423863 h 1304925"/>
                  <a:gd name="connsiteX11" fmla="*/ 616745 w 1290639"/>
                  <a:gd name="connsiteY11" fmla="*/ 371476 h 1304925"/>
                  <a:gd name="connsiteX12" fmla="*/ 669130 w 1290639"/>
                  <a:gd name="connsiteY12" fmla="*/ 323852 h 1304925"/>
                  <a:gd name="connsiteX13" fmla="*/ 773905 w 1290639"/>
                  <a:gd name="connsiteY13" fmla="*/ 250033 h 1304925"/>
                  <a:gd name="connsiteX14" fmla="*/ 862014 w 1290639"/>
                  <a:gd name="connsiteY14" fmla="*/ 204788 h 1304925"/>
                  <a:gd name="connsiteX15" fmla="*/ 914399 w 1290639"/>
                  <a:gd name="connsiteY15" fmla="*/ 180975 h 1304925"/>
                  <a:gd name="connsiteX16" fmla="*/ 990601 w 1290639"/>
                  <a:gd name="connsiteY16" fmla="*/ 152401 h 1304925"/>
                  <a:gd name="connsiteX17" fmla="*/ 1078707 w 1290639"/>
                  <a:gd name="connsiteY17" fmla="*/ 128588 h 1304925"/>
                  <a:gd name="connsiteX18" fmla="*/ 1173955 w 1290639"/>
                  <a:gd name="connsiteY18" fmla="*/ 119064 h 1304925"/>
                  <a:gd name="connsiteX19" fmla="*/ 1283493 w 1290639"/>
                  <a:gd name="connsiteY19" fmla="*/ 107158 h 1304925"/>
                  <a:gd name="connsiteX20" fmla="*/ 1290639 w 1290639"/>
                  <a:gd name="connsiteY20" fmla="*/ 52388 h 1304925"/>
                  <a:gd name="connsiteX21" fmla="*/ 1271586 w 1290639"/>
                  <a:gd name="connsiteY21" fmla="*/ 0 h 1304925"/>
                  <a:gd name="connsiteX22" fmla="*/ 1197768 w 1290639"/>
                  <a:gd name="connsiteY22" fmla="*/ 2383 h 1304925"/>
                  <a:gd name="connsiteX23" fmla="*/ 1085849 w 1290639"/>
                  <a:gd name="connsiteY23" fmla="*/ 21433 h 1304925"/>
                  <a:gd name="connsiteX24" fmla="*/ 973931 w 1290639"/>
                  <a:gd name="connsiteY24" fmla="*/ 40482 h 1304925"/>
                  <a:gd name="connsiteX25" fmla="*/ 904876 w 1290639"/>
                  <a:gd name="connsiteY25" fmla="*/ 61913 h 1304925"/>
                  <a:gd name="connsiteX26" fmla="*/ 835817 w 1290639"/>
                  <a:gd name="connsiteY26" fmla="*/ 83345 h 1304925"/>
                  <a:gd name="connsiteX27" fmla="*/ 773906 w 1290639"/>
                  <a:gd name="connsiteY27" fmla="*/ 107157 h 1304925"/>
                  <a:gd name="connsiteX28" fmla="*/ 697705 w 1290639"/>
                  <a:gd name="connsiteY28" fmla="*/ 150018 h 1304925"/>
                  <a:gd name="connsiteX29" fmla="*/ 631031 w 1290639"/>
                  <a:gd name="connsiteY29" fmla="*/ 190501 h 1304925"/>
                  <a:gd name="connsiteX30" fmla="*/ 554832 w 1290639"/>
                  <a:gd name="connsiteY30" fmla="*/ 242888 h 1304925"/>
                  <a:gd name="connsiteX31" fmla="*/ 519111 w 1290639"/>
                  <a:gd name="connsiteY31" fmla="*/ 273846 h 1304925"/>
                  <a:gd name="connsiteX32" fmla="*/ 461962 w 1290639"/>
                  <a:gd name="connsiteY32" fmla="*/ 326232 h 1304925"/>
                  <a:gd name="connsiteX33" fmla="*/ 388141 w 1290639"/>
                  <a:gd name="connsiteY33" fmla="*/ 402432 h 1304925"/>
                  <a:gd name="connsiteX34" fmla="*/ 350043 w 1290639"/>
                  <a:gd name="connsiteY34" fmla="*/ 450058 h 1304925"/>
                  <a:gd name="connsiteX35" fmla="*/ 292893 w 1290639"/>
                  <a:gd name="connsiteY35" fmla="*/ 521495 h 1304925"/>
                  <a:gd name="connsiteX36" fmla="*/ 240506 w 1290639"/>
                  <a:gd name="connsiteY36" fmla="*/ 607220 h 1304925"/>
                  <a:gd name="connsiteX37" fmla="*/ 207169 w 1290639"/>
                  <a:gd name="connsiteY37" fmla="*/ 664370 h 1304925"/>
                  <a:gd name="connsiteX38" fmla="*/ 159542 w 1290639"/>
                  <a:gd name="connsiteY38" fmla="*/ 754857 h 1304925"/>
                  <a:gd name="connsiteX39" fmla="*/ 111919 w 1290639"/>
                  <a:gd name="connsiteY39" fmla="*/ 869156 h 1304925"/>
                  <a:gd name="connsiteX40" fmla="*/ 71438 w 1290639"/>
                  <a:gd name="connsiteY40" fmla="*/ 997745 h 1304925"/>
                  <a:gd name="connsiteX41" fmla="*/ 26194 w 1290639"/>
                  <a:gd name="connsiteY41" fmla="*/ 1178719 h 1304925"/>
                  <a:gd name="connsiteX42" fmla="*/ 0 w 1290639"/>
                  <a:gd name="connsiteY42" fmla="*/ 1304925 h 1304925"/>
                  <a:gd name="connsiteX0" fmla="*/ 0 w 1290639"/>
                  <a:gd name="connsiteY0" fmla="*/ 1304925 h 1304925"/>
                  <a:gd name="connsiteX1" fmla="*/ 178594 w 1290639"/>
                  <a:gd name="connsiteY1" fmla="*/ 1057276 h 1304925"/>
                  <a:gd name="connsiteX2" fmla="*/ 216694 w 1290639"/>
                  <a:gd name="connsiteY2" fmla="*/ 947738 h 1304925"/>
                  <a:gd name="connsiteX3" fmla="*/ 250030 w 1290639"/>
                  <a:gd name="connsiteY3" fmla="*/ 857251 h 1304925"/>
                  <a:gd name="connsiteX4" fmla="*/ 295273 w 1290639"/>
                  <a:gd name="connsiteY4" fmla="*/ 764382 h 1304925"/>
                  <a:gd name="connsiteX5" fmla="*/ 345280 w 1290639"/>
                  <a:gd name="connsiteY5" fmla="*/ 678658 h 1304925"/>
                  <a:gd name="connsiteX6" fmla="*/ 395289 w 1290639"/>
                  <a:gd name="connsiteY6" fmla="*/ 611982 h 1304925"/>
                  <a:gd name="connsiteX7" fmla="*/ 435768 w 1290639"/>
                  <a:gd name="connsiteY7" fmla="*/ 550070 h 1304925"/>
                  <a:gd name="connsiteX8" fmla="*/ 504826 w 1290639"/>
                  <a:gd name="connsiteY8" fmla="*/ 478632 h 1304925"/>
                  <a:gd name="connsiteX9" fmla="*/ 557211 w 1290639"/>
                  <a:gd name="connsiteY9" fmla="*/ 423863 h 1304925"/>
                  <a:gd name="connsiteX10" fmla="*/ 616745 w 1290639"/>
                  <a:gd name="connsiteY10" fmla="*/ 371476 h 1304925"/>
                  <a:gd name="connsiteX11" fmla="*/ 669130 w 1290639"/>
                  <a:gd name="connsiteY11" fmla="*/ 323852 h 1304925"/>
                  <a:gd name="connsiteX12" fmla="*/ 773905 w 1290639"/>
                  <a:gd name="connsiteY12" fmla="*/ 250033 h 1304925"/>
                  <a:gd name="connsiteX13" fmla="*/ 862014 w 1290639"/>
                  <a:gd name="connsiteY13" fmla="*/ 204788 h 1304925"/>
                  <a:gd name="connsiteX14" fmla="*/ 914399 w 1290639"/>
                  <a:gd name="connsiteY14" fmla="*/ 180975 h 1304925"/>
                  <a:gd name="connsiteX15" fmla="*/ 990601 w 1290639"/>
                  <a:gd name="connsiteY15" fmla="*/ 152401 h 1304925"/>
                  <a:gd name="connsiteX16" fmla="*/ 1078707 w 1290639"/>
                  <a:gd name="connsiteY16" fmla="*/ 128588 h 1304925"/>
                  <a:gd name="connsiteX17" fmla="*/ 1173955 w 1290639"/>
                  <a:gd name="connsiteY17" fmla="*/ 119064 h 1304925"/>
                  <a:gd name="connsiteX18" fmla="*/ 1283493 w 1290639"/>
                  <a:gd name="connsiteY18" fmla="*/ 107158 h 1304925"/>
                  <a:gd name="connsiteX19" fmla="*/ 1290639 w 1290639"/>
                  <a:gd name="connsiteY19" fmla="*/ 52388 h 1304925"/>
                  <a:gd name="connsiteX20" fmla="*/ 1271586 w 1290639"/>
                  <a:gd name="connsiteY20" fmla="*/ 0 h 1304925"/>
                  <a:gd name="connsiteX21" fmla="*/ 1197768 w 1290639"/>
                  <a:gd name="connsiteY21" fmla="*/ 2383 h 1304925"/>
                  <a:gd name="connsiteX22" fmla="*/ 1085849 w 1290639"/>
                  <a:gd name="connsiteY22" fmla="*/ 21433 h 1304925"/>
                  <a:gd name="connsiteX23" fmla="*/ 973931 w 1290639"/>
                  <a:gd name="connsiteY23" fmla="*/ 40482 h 1304925"/>
                  <a:gd name="connsiteX24" fmla="*/ 904876 w 1290639"/>
                  <a:gd name="connsiteY24" fmla="*/ 61913 h 1304925"/>
                  <a:gd name="connsiteX25" fmla="*/ 835817 w 1290639"/>
                  <a:gd name="connsiteY25" fmla="*/ 83345 h 1304925"/>
                  <a:gd name="connsiteX26" fmla="*/ 773906 w 1290639"/>
                  <a:gd name="connsiteY26" fmla="*/ 107157 h 1304925"/>
                  <a:gd name="connsiteX27" fmla="*/ 697705 w 1290639"/>
                  <a:gd name="connsiteY27" fmla="*/ 150018 h 1304925"/>
                  <a:gd name="connsiteX28" fmla="*/ 631031 w 1290639"/>
                  <a:gd name="connsiteY28" fmla="*/ 190501 h 1304925"/>
                  <a:gd name="connsiteX29" fmla="*/ 554832 w 1290639"/>
                  <a:gd name="connsiteY29" fmla="*/ 242888 h 1304925"/>
                  <a:gd name="connsiteX30" fmla="*/ 519111 w 1290639"/>
                  <a:gd name="connsiteY30" fmla="*/ 273846 h 1304925"/>
                  <a:gd name="connsiteX31" fmla="*/ 461962 w 1290639"/>
                  <a:gd name="connsiteY31" fmla="*/ 326232 h 1304925"/>
                  <a:gd name="connsiteX32" fmla="*/ 388141 w 1290639"/>
                  <a:gd name="connsiteY32" fmla="*/ 402432 h 1304925"/>
                  <a:gd name="connsiteX33" fmla="*/ 350043 w 1290639"/>
                  <a:gd name="connsiteY33" fmla="*/ 450058 h 1304925"/>
                  <a:gd name="connsiteX34" fmla="*/ 292893 w 1290639"/>
                  <a:gd name="connsiteY34" fmla="*/ 521495 h 1304925"/>
                  <a:gd name="connsiteX35" fmla="*/ 240506 w 1290639"/>
                  <a:gd name="connsiteY35" fmla="*/ 607220 h 1304925"/>
                  <a:gd name="connsiteX36" fmla="*/ 207169 w 1290639"/>
                  <a:gd name="connsiteY36" fmla="*/ 664370 h 1304925"/>
                  <a:gd name="connsiteX37" fmla="*/ 159542 w 1290639"/>
                  <a:gd name="connsiteY37" fmla="*/ 754857 h 1304925"/>
                  <a:gd name="connsiteX38" fmla="*/ 111919 w 1290639"/>
                  <a:gd name="connsiteY38" fmla="*/ 869156 h 1304925"/>
                  <a:gd name="connsiteX39" fmla="*/ 71438 w 1290639"/>
                  <a:gd name="connsiteY39" fmla="*/ 997745 h 1304925"/>
                  <a:gd name="connsiteX40" fmla="*/ 26194 w 1290639"/>
                  <a:gd name="connsiteY40" fmla="*/ 1178719 h 1304925"/>
                  <a:gd name="connsiteX41" fmla="*/ 0 w 1290639"/>
                  <a:gd name="connsiteY41" fmla="*/ 1304925 h 1304925"/>
                  <a:gd name="connsiteX0" fmla="*/ 2867 w 1293506"/>
                  <a:gd name="connsiteY0" fmla="*/ 1304925 h 1304925"/>
                  <a:gd name="connsiteX1" fmla="*/ 181461 w 1293506"/>
                  <a:gd name="connsiteY1" fmla="*/ 1057276 h 1304925"/>
                  <a:gd name="connsiteX2" fmla="*/ 219561 w 1293506"/>
                  <a:gd name="connsiteY2" fmla="*/ 947738 h 1304925"/>
                  <a:gd name="connsiteX3" fmla="*/ 252897 w 1293506"/>
                  <a:gd name="connsiteY3" fmla="*/ 857251 h 1304925"/>
                  <a:gd name="connsiteX4" fmla="*/ 298140 w 1293506"/>
                  <a:gd name="connsiteY4" fmla="*/ 764382 h 1304925"/>
                  <a:gd name="connsiteX5" fmla="*/ 348147 w 1293506"/>
                  <a:gd name="connsiteY5" fmla="*/ 678658 h 1304925"/>
                  <a:gd name="connsiteX6" fmla="*/ 398156 w 1293506"/>
                  <a:gd name="connsiteY6" fmla="*/ 611982 h 1304925"/>
                  <a:gd name="connsiteX7" fmla="*/ 438635 w 1293506"/>
                  <a:gd name="connsiteY7" fmla="*/ 550070 h 1304925"/>
                  <a:gd name="connsiteX8" fmla="*/ 507693 w 1293506"/>
                  <a:gd name="connsiteY8" fmla="*/ 478632 h 1304925"/>
                  <a:gd name="connsiteX9" fmla="*/ 560078 w 1293506"/>
                  <a:gd name="connsiteY9" fmla="*/ 423863 h 1304925"/>
                  <a:gd name="connsiteX10" fmla="*/ 619612 w 1293506"/>
                  <a:gd name="connsiteY10" fmla="*/ 371476 h 1304925"/>
                  <a:gd name="connsiteX11" fmla="*/ 671997 w 1293506"/>
                  <a:gd name="connsiteY11" fmla="*/ 323852 h 1304925"/>
                  <a:gd name="connsiteX12" fmla="*/ 776772 w 1293506"/>
                  <a:gd name="connsiteY12" fmla="*/ 250033 h 1304925"/>
                  <a:gd name="connsiteX13" fmla="*/ 864881 w 1293506"/>
                  <a:gd name="connsiteY13" fmla="*/ 204788 h 1304925"/>
                  <a:gd name="connsiteX14" fmla="*/ 917266 w 1293506"/>
                  <a:gd name="connsiteY14" fmla="*/ 180975 h 1304925"/>
                  <a:gd name="connsiteX15" fmla="*/ 993468 w 1293506"/>
                  <a:gd name="connsiteY15" fmla="*/ 152401 h 1304925"/>
                  <a:gd name="connsiteX16" fmla="*/ 1081574 w 1293506"/>
                  <a:gd name="connsiteY16" fmla="*/ 128588 h 1304925"/>
                  <a:gd name="connsiteX17" fmla="*/ 1176822 w 1293506"/>
                  <a:gd name="connsiteY17" fmla="*/ 119064 h 1304925"/>
                  <a:gd name="connsiteX18" fmla="*/ 1286360 w 1293506"/>
                  <a:gd name="connsiteY18" fmla="*/ 107158 h 1304925"/>
                  <a:gd name="connsiteX19" fmla="*/ 1293506 w 1293506"/>
                  <a:gd name="connsiteY19" fmla="*/ 52388 h 1304925"/>
                  <a:gd name="connsiteX20" fmla="*/ 1274453 w 1293506"/>
                  <a:gd name="connsiteY20" fmla="*/ 0 h 1304925"/>
                  <a:gd name="connsiteX21" fmla="*/ 1200635 w 1293506"/>
                  <a:gd name="connsiteY21" fmla="*/ 2383 h 1304925"/>
                  <a:gd name="connsiteX22" fmla="*/ 1088716 w 1293506"/>
                  <a:gd name="connsiteY22" fmla="*/ 21433 h 1304925"/>
                  <a:gd name="connsiteX23" fmla="*/ 976798 w 1293506"/>
                  <a:gd name="connsiteY23" fmla="*/ 40482 h 1304925"/>
                  <a:gd name="connsiteX24" fmla="*/ 907743 w 1293506"/>
                  <a:gd name="connsiteY24" fmla="*/ 61913 h 1304925"/>
                  <a:gd name="connsiteX25" fmla="*/ 838684 w 1293506"/>
                  <a:gd name="connsiteY25" fmla="*/ 83345 h 1304925"/>
                  <a:gd name="connsiteX26" fmla="*/ 776773 w 1293506"/>
                  <a:gd name="connsiteY26" fmla="*/ 107157 h 1304925"/>
                  <a:gd name="connsiteX27" fmla="*/ 700572 w 1293506"/>
                  <a:gd name="connsiteY27" fmla="*/ 150018 h 1304925"/>
                  <a:gd name="connsiteX28" fmla="*/ 633898 w 1293506"/>
                  <a:gd name="connsiteY28" fmla="*/ 190501 h 1304925"/>
                  <a:gd name="connsiteX29" fmla="*/ 557699 w 1293506"/>
                  <a:gd name="connsiteY29" fmla="*/ 242888 h 1304925"/>
                  <a:gd name="connsiteX30" fmla="*/ 521978 w 1293506"/>
                  <a:gd name="connsiteY30" fmla="*/ 273846 h 1304925"/>
                  <a:gd name="connsiteX31" fmla="*/ 464829 w 1293506"/>
                  <a:gd name="connsiteY31" fmla="*/ 326232 h 1304925"/>
                  <a:gd name="connsiteX32" fmla="*/ 391008 w 1293506"/>
                  <a:gd name="connsiteY32" fmla="*/ 402432 h 1304925"/>
                  <a:gd name="connsiteX33" fmla="*/ 352910 w 1293506"/>
                  <a:gd name="connsiteY33" fmla="*/ 450058 h 1304925"/>
                  <a:gd name="connsiteX34" fmla="*/ 295760 w 1293506"/>
                  <a:gd name="connsiteY34" fmla="*/ 521495 h 1304925"/>
                  <a:gd name="connsiteX35" fmla="*/ 243373 w 1293506"/>
                  <a:gd name="connsiteY35" fmla="*/ 607220 h 1304925"/>
                  <a:gd name="connsiteX36" fmla="*/ 210036 w 1293506"/>
                  <a:gd name="connsiteY36" fmla="*/ 664370 h 1304925"/>
                  <a:gd name="connsiteX37" fmla="*/ 162409 w 1293506"/>
                  <a:gd name="connsiteY37" fmla="*/ 754857 h 1304925"/>
                  <a:gd name="connsiteX38" fmla="*/ 114786 w 1293506"/>
                  <a:gd name="connsiteY38" fmla="*/ 869156 h 1304925"/>
                  <a:gd name="connsiteX39" fmla="*/ 74305 w 1293506"/>
                  <a:gd name="connsiteY39" fmla="*/ 997745 h 1304925"/>
                  <a:gd name="connsiteX40" fmla="*/ 2867 w 1293506"/>
                  <a:gd name="connsiteY40" fmla="*/ 1304925 h 1304925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78592 w 1219201"/>
                  <a:gd name="connsiteY3" fmla="*/ 857251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92069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09042 w 1219201"/>
                  <a:gd name="connsiteY2" fmla="*/ 932649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5550"/>
                  <a:gd name="connsiteX1" fmla="*/ 92067 w 1219201"/>
                  <a:gd name="connsiteY1" fmla="*/ 1054258 h 1055550"/>
                  <a:gd name="connsiteX2" fmla="*/ 109042 w 1219201"/>
                  <a:gd name="connsiteY2" fmla="*/ 932649 h 1055550"/>
                  <a:gd name="connsiteX3" fmla="*/ 145396 w 1219201"/>
                  <a:gd name="connsiteY3" fmla="*/ 839144 h 1055550"/>
                  <a:gd name="connsiteX4" fmla="*/ 196675 w 1219201"/>
                  <a:gd name="connsiteY4" fmla="*/ 740239 h 1055550"/>
                  <a:gd name="connsiteX5" fmla="*/ 255735 w 1219201"/>
                  <a:gd name="connsiteY5" fmla="*/ 657533 h 1055550"/>
                  <a:gd name="connsiteX6" fmla="*/ 299708 w 1219201"/>
                  <a:gd name="connsiteY6" fmla="*/ 593875 h 1055550"/>
                  <a:gd name="connsiteX7" fmla="*/ 346223 w 1219201"/>
                  <a:gd name="connsiteY7" fmla="*/ 519891 h 1055550"/>
                  <a:gd name="connsiteX8" fmla="*/ 421316 w 1219201"/>
                  <a:gd name="connsiteY8" fmla="*/ 436383 h 1055550"/>
                  <a:gd name="connsiteX9" fmla="*/ 470684 w 1219201"/>
                  <a:gd name="connsiteY9" fmla="*/ 390667 h 1055550"/>
                  <a:gd name="connsiteX10" fmla="*/ 545307 w 1219201"/>
                  <a:gd name="connsiteY10" fmla="*/ 329227 h 1055550"/>
                  <a:gd name="connsiteX11" fmla="*/ 600710 w 1219201"/>
                  <a:gd name="connsiteY11" fmla="*/ 287638 h 1055550"/>
                  <a:gd name="connsiteX12" fmla="*/ 699449 w 1219201"/>
                  <a:gd name="connsiteY12" fmla="*/ 222872 h 1055550"/>
                  <a:gd name="connsiteX13" fmla="*/ 793594 w 1219201"/>
                  <a:gd name="connsiteY13" fmla="*/ 168574 h 1055550"/>
                  <a:gd name="connsiteX14" fmla="*/ 839943 w 1219201"/>
                  <a:gd name="connsiteY14" fmla="*/ 162868 h 1055550"/>
                  <a:gd name="connsiteX15" fmla="*/ 919163 w 1219201"/>
                  <a:gd name="connsiteY15" fmla="*/ 128258 h 1055550"/>
                  <a:gd name="connsiteX16" fmla="*/ 1004251 w 1219201"/>
                  <a:gd name="connsiteY16" fmla="*/ 107462 h 1055550"/>
                  <a:gd name="connsiteX17" fmla="*/ 1102517 w 1219201"/>
                  <a:gd name="connsiteY17" fmla="*/ 100957 h 1055550"/>
                  <a:gd name="connsiteX18" fmla="*/ 1212055 w 1219201"/>
                  <a:gd name="connsiteY18" fmla="*/ 104140 h 1055550"/>
                  <a:gd name="connsiteX19" fmla="*/ 1219201 w 1219201"/>
                  <a:gd name="connsiteY19" fmla="*/ 52388 h 1055550"/>
                  <a:gd name="connsiteX20" fmla="*/ 1200148 w 1219201"/>
                  <a:gd name="connsiteY20" fmla="*/ 0 h 1055550"/>
                  <a:gd name="connsiteX21" fmla="*/ 1126330 w 1219201"/>
                  <a:gd name="connsiteY21" fmla="*/ 2383 h 1055550"/>
                  <a:gd name="connsiteX22" fmla="*/ 1014411 w 1219201"/>
                  <a:gd name="connsiteY22" fmla="*/ 21433 h 1055550"/>
                  <a:gd name="connsiteX23" fmla="*/ 902493 w 1219201"/>
                  <a:gd name="connsiteY23" fmla="*/ 40482 h 1055550"/>
                  <a:gd name="connsiteX24" fmla="*/ 833438 w 1219201"/>
                  <a:gd name="connsiteY24" fmla="*/ 61913 h 1055550"/>
                  <a:gd name="connsiteX25" fmla="*/ 764379 w 1219201"/>
                  <a:gd name="connsiteY25" fmla="*/ 83345 h 1055550"/>
                  <a:gd name="connsiteX26" fmla="*/ 702468 w 1219201"/>
                  <a:gd name="connsiteY26" fmla="*/ 107157 h 1055550"/>
                  <a:gd name="connsiteX27" fmla="*/ 626267 w 1219201"/>
                  <a:gd name="connsiteY27" fmla="*/ 150018 h 1055550"/>
                  <a:gd name="connsiteX28" fmla="*/ 559593 w 1219201"/>
                  <a:gd name="connsiteY28" fmla="*/ 190501 h 1055550"/>
                  <a:gd name="connsiteX29" fmla="*/ 483394 w 1219201"/>
                  <a:gd name="connsiteY29" fmla="*/ 242888 h 1055550"/>
                  <a:gd name="connsiteX30" fmla="*/ 447673 w 1219201"/>
                  <a:gd name="connsiteY30" fmla="*/ 273846 h 1055550"/>
                  <a:gd name="connsiteX31" fmla="*/ 390524 w 1219201"/>
                  <a:gd name="connsiteY31" fmla="*/ 326232 h 1055550"/>
                  <a:gd name="connsiteX32" fmla="*/ 316703 w 1219201"/>
                  <a:gd name="connsiteY32" fmla="*/ 402432 h 1055550"/>
                  <a:gd name="connsiteX33" fmla="*/ 278605 w 1219201"/>
                  <a:gd name="connsiteY33" fmla="*/ 450058 h 1055550"/>
                  <a:gd name="connsiteX34" fmla="*/ 221455 w 1219201"/>
                  <a:gd name="connsiteY34" fmla="*/ 521495 h 1055550"/>
                  <a:gd name="connsiteX35" fmla="*/ 169068 w 1219201"/>
                  <a:gd name="connsiteY35" fmla="*/ 607220 h 1055550"/>
                  <a:gd name="connsiteX36" fmla="*/ 135731 w 1219201"/>
                  <a:gd name="connsiteY36" fmla="*/ 664370 h 1055550"/>
                  <a:gd name="connsiteX37" fmla="*/ 88104 w 1219201"/>
                  <a:gd name="connsiteY37" fmla="*/ 754857 h 1055550"/>
                  <a:gd name="connsiteX38" fmla="*/ 40481 w 1219201"/>
                  <a:gd name="connsiteY38" fmla="*/ 869156 h 1055550"/>
                  <a:gd name="connsiteX39" fmla="*/ 0 w 1219201"/>
                  <a:gd name="connsiteY39" fmla="*/ 997745 h 1055550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46223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87637 w 1219201"/>
                  <a:gd name="connsiteY6" fmla="*/ 587839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96675 w 1219201"/>
                  <a:gd name="connsiteY2" fmla="*/ 740239 h 1052633"/>
                  <a:gd name="connsiteX3" fmla="*/ 255735 w 1219201"/>
                  <a:gd name="connsiteY3" fmla="*/ 657533 h 1052633"/>
                  <a:gd name="connsiteX4" fmla="*/ 287637 w 1219201"/>
                  <a:gd name="connsiteY4" fmla="*/ 587839 h 1052633"/>
                  <a:gd name="connsiteX5" fmla="*/ 337169 w 1219201"/>
                  <a:gd name="connsiteY5" fmla="*/ 519891 h 1052633"/>
                  <a:gd name="connsiteX6" fmla="*/ 421316 w 1219201"/>
                  <a:gd name="connsiteY6" fmla="*/ 436383 h 1052633"/>
                  <a:gd name="connsiteX7" fmla="*/ 470684 w 1219201"/>
                  <a:gd name="connsiteY7" fmla="*/ 390667 h 1052633"/>
                  <a:gd name="connsiteX8" fmla="*/ 545307 w 1219201"/>
                  <a:gd name="connsiteY8" fmla="*/ 329227 h 1052633"/>
                  <a:gd name="connsiteX9" fmla="*/ 600710 w 1219201"/>
                  <a:gd name="connsiteY9" fmla="*/ 287638 h 1052633"/>
                  <a:gd name="connsiteX10" fmla="*/ 699449 w 1219201"/>
                  <a:gd name="connsiteY10" fmla="*/ 222872 h 1052633"/>
                  <a:gd name="connsiteX11" fmla="*/ 793594 w 1219201"/>
                  <a:gd name="connsiteY11" fmla="*/ 168574 h 1052633"/>
                  <a:gd name="connsiteX12" fmla="*/ 839943 w 1219201"/>
                  <a:gd name="connsiteY12" fmla="*/ 162868 h 1052633"/>
                  <a:gd name="connsiteX13" fmla="*/ 919163 w 1219201"/>
                  <a:gd name="connsiteY13" fmla="*/ 128258 h 1052633"/>
                  <a:gd name="connsiteX14" fmla="*/ 1004251 w 1219201"/>
                  <a:gd name="connsiteY14" fmla="*/ 107462 h 1052633"/>
                  <a:gd name="connsiteX15" fmla="*/ 1102517 w 1219201"/>
                  <a:gd name="connsiteY15" fmla="*/ 100957 h 1052633"/>
                  <a:gd name="connsiteX16" fmla="*/ 1212055 w 1219201"/>
                  <a:gd name="connsiteY16" fmla="*/ 104140 h 1052633"/>
                  <a:gd name="connsiteX17" fmla="*/ 1219201 w 1219201"/>
                  <a:gd name="connsiteY17" fmla="*/ 52388 h 1052633"/>
                  <a:gd name="connsiteX18" fmla="*/ 1200148 w 1219201"/>
                  <a:gd name="connsiteY18" fmla="*/ 0 h 1052633"/>
                  <a:gd name="connsiteX19" fmla="*/ 1126330 w 1219201"/>
                  <a:gd name="connsiteY19" fmla="*/ 2383 h 1052633"/>
                  <a:gd name="connsiteX20" fmla="*/ 1014411 w 1219201"/>
                  <a:gd name="connsiteY20" fmla="*/ 21433 h 1052633"/>
                  <a:gd name="connsiteX21" fmla="*/ 902493 w 1219201"/>
                  <a:gd name="connsiteY21" fmla="*/ 40482 h 1052633"/>
                  <a:gd name="connsiteX22" fmla="*/ 833438 w 1219201"/>
                  <a:gd name="connsiteY22" fmla="*/ 61913 h 1052633"/>
                  <a:gd name="connsiteX23" fmla="*/ 764379 w 1219201"/>
                  <a:gd name="connsiteY23" fmla="*/ 83345 h 1052633"/>
                  <a:gd name="connsiteX24" fmla="*/ 702468 w 1219201"/>
                  <a:gd name="connsiteY24" fmla="*/ 107157 h 1052633"/>
                  <a:gd name="connsiteX25" fmla="*/ 626267 w 1219201"/>
                  <a:gd name="connsiteY25" fmla="*/ 150018 h 1052633"/>
                  <a:gd name="connsiteX26" fmla="*/ 559593 w 1219201"/>
                  <a:gd name="connsiteY26" fmla="*/ 190501 h 1052633"/>
                  <a:gd name="connsiteX27" fmla="*/ 483394 w 1219201"/>
                  <a:gd name="connsiteY27" fmla="*/ 242888 h 1052633"/>
                  <a:gd name="connsiteX28" fmla="*/ 447673 w 1219201"/>
                  <a:gd name="connsiteY28" fmla="*/ 273846 h 1052633"/>
                  <a:gd name="connsiteX29" fmla="*/ 390524 w 1219201"/>
                  <a:gd name="connsiteY29" fmla="*/ 326232 h 1052633"/>
                  <a:gd name="connsiteX30" fmla="*/ 316703 w 1219201"/>
                  <a:gd name="connsiteY30" fmla="*/ 402432 h 1052633"/>
                  <a:gd name="connsiteX31" fmla="*/ 278605 w 1219201"/>
                  <a:gd name="connsiteY31" fmla="*/ 450058 h 1052633"/>
                  <a:gd name="connsiteX32" fmla="*/ 221455 w 1219201"/>
                  <a:gd name="connsiteY32" fmla="*/ 521495 h 1052633"/>
                  <a:gd name="connsiteX33" fmla="*/ 169068 w 1219201"/>
                  <a:gd name="connsiteY33" fmla="*/ 607220 h 1052633"/>
                  <a:gd name="connsiteX34" fmla="*/ 135731 w 1219201"/>
                  <a:gd name="connsiteY34" fmla="*/ 664370 h 1052633"/>
                  <a:gd name="connsiteX35" fmla="*/ 88104 w 1219201"/>
                  <a:gd name="connsiteY35" fmla="*/ 754857 h 1052633"/>
                  <a:gd name="connsiteX36" fmla="*/ 40481 w 1219201"/>
                  <a:gd name="connsiteY36" fmla="*/ 869156 h 1052633"/>
                  <a:gd name="connsiteX37" fmla="*/ 0 w 1219201"/>
                  <a:gd name="connsiteY37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55735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0396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95086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35731 w 1219201"/>
                  <a:gd name="connsiteY33" fmla="*/ 664370 h 1051240"/>
                  <a:gd name="connsiteX34" fmla="*/ 88104 w 1219201"/>
                  <a:gd name="connsiteY34" fmla="*/ 754857 h 1051240"/>
                  <a:gd name="connsiteX35" fmla="*/ 40481 w 1219201"/>
                  <a:gd name="connsiteY35" fmla="*/ 869156 h 1051240"/>
                  <a:gd name="connsiteX36" fmla="*/ 0 w 1219201"/>
                  <a:gd name="connsiteY36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87637 w 1219201"/>
                  <a:gd name="connsiteY4" fmla="*/ 587839 h 1051240"/>
                  <a:gd name="connsiteX5" fmla="*/ 337169 w 1219201"/>
                  <a:gd name="connsiteY5" fmla="*/ 519891 h 1051240"/>
                  <a:gd name="connsiteX6" fmla="*/ 415280 w 1219201"/>
                  <a:gd name="connsiteY6" fmla="*/ 436383 h 1051240"/>
                  <a:gd name="connsiteX7" fmla="*/ 464648 w 1219201"/>
                  <a:gd name="connsiteY7" fmla="*/ 381613 h 1051240"/>
                  <a:gd name="connsiteX8" fmla="*/ 545307 w 1219201"/>
                  <a:gd name="connsiteY8" fmla="*/ 320174 h 1051240"/>
                  <a:gd name="connsiteX9" fmla="*/ 606746 w 1219201"/>
                  <a:gd name="connsiteY9" fmla="*/ 272549 h 1051240"/>
                  <a:gd name="connsiteX10" fmla="*/ 693414 w 1219201"/>
                  <a:gd name="connsiteY10" fmla="*/ 216836 h 1051240"/>
                  <a:gd name="connsiteX11" fmla="*/ 793594 w 1219201"/>
                  <a:gd name="connsiteY11" fmla="*/ 168574 h 1051240"/>
                  <a:gd name="connsiteX12" fmla="*/ 919163 w 1219201"/>
                  <a:gd name="connsiteY12" fmla="*/ 128258 h 1051240"/>
                  <a:gd name="connsiteX13" fmla="*/ 1004251 w 1219201"/>
                  <a:gd name="connsiteY13" fmla="*/ 107462 h 1051240"/>
                  <a:gd name="connsiteX14" fmla="*/ 1099499 w 1219201"/>
                  <a:gd name="connsiteY14" fmla="*/ 94921 h 1051240"/>
                  <a:gd name="connsiteX15" fmla="*/ 1196966 w 1219201"/>
                  <a:gd name="connsiteY15" fmla="*/ 92068 h 1051240"/>
                  <a:gd name="connsiteX16" fmla="*/ 1219201 w 1219201"/>
                  <a:gd name="connsiteY16" fmla="*/ 52388 h 1051240"/>
                  <a:gd name="connsiteX17" fmla="*/ 1200148 w 1219201"/>
                  <a:gd name="connsiteY17" fmla="*/ 0 h 1051240"/>
                  <a:gd name="connsiteX18" fmla="*/ 1126330 w 1219201"/>
                  <a:gd name="connsiteY18" fmla="*/ 2383 h 1051240"/>
                  <a:gd name="connsiteX19" fmla="*/ 1014411 w 1219201"/>
                  <a:gd name="connsiteY19" fmla="*/ 21433 h 1051240"/>
                  <a:gd name="connsiteX20" fmla="*/ 902493 w 1219201"/>
                  <a:gd name="connsiteY20" fmla="*/ 40482 h 1051240"/>
                  <a:gd name="connsiteX21" fmla="*/ 833438 w 1219201"/>
                  <a:gd name="connsiteY21" fmla="*/ 61913 h 1051240"/>
                  <a:gd name="connsiteX22" fmla="*/ 764379 w 1219201"/>
                  <a:gd name="connsiteY22" fmla="*/ 83345 h 1051240"/>
                  <a:gd name="connsiteX23" fmla="*/ 702468 w 1219201"/>
                  <a:gd name="connsiteY23" fmla="*/ 107157 h 1051240"/>
                  <a:gd name="connsiteX24" fmla="*/ 626267 w 1219201"/>
                  <a:gd name="connsiteY24" fmla="*/ 150018 h 1051240"/>
                  <a:gd name="connsiteX25" fmla="*/ 559593 w 1219201"/>
                  <a:gd name="connsiteY25" fmla="*/ 190501 h 1051240"/>
                  <a:gd name="connsiteX26" fmla="*/ 483394 w 1219201"/>
                  <a:gd name="connsiteY26" fmla="*/ 242888 h 1051240"/>
                  <a:gd name="connsiteX27" fmla="*/ 447673 w 1219201"/>
                  <a:gd name="connsiteY27" fmla="*/ 273846 h 1051240"/>
                  <a:gd name="connsiteX28" fmla="*/ 390524 w 1219201"/>
                  <a:gd name="connsiteY28" fmla="*/ 326232 h 1051240"/>
                  <a:gd name="connsiteX29" fmla="*/ 316703 w 1219201"/>
                  <a:gd name="connsiteY29" fmla="*/ 402432 h 1051240"/>
                  <a:gd name="connsiteX30" fmla="*/ 278605 w 1219201"/>
                  <a:gd name="connsiteY30" fmla="*/ 450058 h 1051240"/>
                  <a:gd name="connsiteX31" fmla="*/ 221455 w 1219201"/>
                  <a:gd name="connsiteY31" fmla="*/ 521495 h 1051240"/>
                  <a:gd name="connsiteX32" fmla="*/ 135731 w 1219201"/>
                  <a:gd name="connsiteY32" fmla="*/ 664370 h 1051240"/>
                  <a:gd name="connsiteX33" fmla="*/ 88104 w 1219201"/>
                  <a:gd name="connsiteY33" fmla="*/ 754857 h 1051240"/>
                  <a:gd name="connsiteX34" fmla="*/ 40481 w 1219201"/>
                  <a:gd name="connsiteY34" fmla="*/ 869156 h 1051240"/>
                  <a:gd name="connsiteX35" fmla="*/ 0 w 1219201"/>
                  <a:gd name="connsiteY35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135731 w 1219201"/>
                  <a:gd name="connsiteY31" fmla="*/ 664370 h 1051240"/>
                  <a:gd name="connsiteX32" fmla="*/ 88104 w 1219201"/>
                  <a:gd name="connsiteY32" fmla="*/ 754857 h 1051240"/>
                  <a:gd name="connsiteX33" fmla="*/ 40481 w 1219201"/>
                  <a:gd name="connsiteY33" fmla="*/ 869156 h 1051240"/>
                  <a:gd name="connsiteX34" fmla="*/ 0 w 1219201"/>
                  <a:gd name="connsiteY34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88104 w 1219201"/>
                  <a:gd name="connsiteY31" fmla="*/ 754857 h 1051240"/>
                  <a:gd name="connsiteX32" fmla="*/ 40481 w 1219201"/>
                  <a:gd name="connsiteY32" fmla="*/ 869156 h 1051240"/>
                  <a:gd name="connsiteX33" fmla="*/ 0 w 1219201"/>
                  <a:gd name="connsiteY33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40481 w 1219201"/>
                  <a:gd name="connsiteY31" fmla="*/ 869156 h 1051240"/>
                  <a:gd name="connsiteX32" fmla="*/ 0 w 1219201"/>
                  <a:gd name="connsiteY32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0 w 1219201"/>
                  <a:gd name="connsiteY31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287637 w 1219201"/>
                  <a:gd name="connsiteY2" fmla="*/ 587839 h 1051240"/>
                  <a:gd name="connsiteX3" fmla="*/ 337169 w 1219201"/>
                  <a:gd name="connsiteY3" fmla="*/ 519891 h 1051240"/>
                  <a:gd name="connsiteX4" fmla="*/ 415280 w 1219201"/>
                  <a:gd name="connsiteY4" fmla="*/ 436383 h 1051240"/>
                  <a:gd name="connsiteX5" fmla="*/ 464648 w 1219201"/>
                  <a:gd name="connsiteY5" fmla="*/ 381613 h 1051240"/>
                  <a:gd name="connsiteX6" fmla="*/ 545307 w 1219201"/>
                  <a:gd name="connsiteY6" fmla="*/ 320174 h 1051240"/>
                  <a:gd name="connsiteX7" fmla="*/ 606746 w 1219201"/>
                  <a:gd name="connsiteY7" fmla="*/ 272549 h 1051240"/>
                  <a:gd name="connsiteX8" fmla="*/ 693414 w 1219201"/>
                  <a:gd name="connsiteY8" fmla="*/ 216836 h 1051240"/>
                  <a:gd name="connsiteX9" fmla="*/ 793594 w 1219201"/>
                  <a:gd name="connsiteY9" fmla="*/ 168574 h 1051240"/>
                  <a:gd name="connsiteX10" fmla="*/ 919163 w 1219201"/>
                  <a:gd name="connsiteY10" fmla="*/ 128258 h 1051240"/>
                  <a:gd name="connsiteX11" fmla="*/ 1004251 w 1219201"/>
                  <a:gd name="connsiteY11" fmla="*/ 107462 h 1051240"/>
                  <a:gd name="connsiteX12" fmla="*/ 1099499 w 1219201"/>
                  <a:gd name="connsiteY12" fmla="*/ 94921 h 1051240"/>
                  <a:gd name="connsiteX13" fmla="*/ 1196966 w 1219201"/>
                  <a:gd name="connsiteY13" fmla="*/ 92068 h 1051240"/>
                  <a:gd name="connsiteX14" fmla="*/ 1219201 w 1219201"/>
                  <a:gd name="connsiteY14" fmla="*/ 52388 h 1051240"/>
                  <a:gd name="connsiteX15" fmla="*/ 1200148 w 1219201"/>
                  <a:gd name="connsiteY15" fmla="*/ 0 h 1051240"/>
                  <a:gd name="connsiteX16" fmla="*/ 1126330 w 1219201"/>
                  <a:gd name="connsiteY16" fmla="*/ 2383 h 1051240"/>
                  <a:gd name="connsiteX17" fmla="*/ 1014411 w 1219201"/>
                  <a:gd name="connsiteY17" fmla="*/ 21433 h 1051240"/>
                  <a:gd name="connsiteX18" fmla="*/ 902493 w 1219201"/>
                  <a:gd name="connsiteY18" fmla="*/ 40482 h 1051240"/>
                  <a:gd name="connsiteX19" fmla="*/ 833438 w 1219201"/>
                  <a:gd name="connsiteY19" fmla="*/ 61913 h 1051240"/>
                  <a:gd name="connsiteX20" fmla="*/ 764379 w 1219201"/>
                  <a:gd name="connsiteY20" fmla="*/ 83345 h 1051240"/>
                  <a:gd name="connsiteX21" fmla="*/ 702468 w 1219201"/>
                  <a:gd name="connsiteY21" fmla="*/ 107157 h 1051240"/>
                  <a:gd name="connsiteX22" fmla="*/ 626267 w 1219201"/>
                  <a:gd name="connsiteY22" fmla="*/ 150018 h 1051240"/>
                  <a:gd name="connsiteX23" fmla="*/ 559593 w 1219201"/>
                  <a:gd name="connsiteY23" fmla="*/ 190501 h 1051240"/>
                  <a:gd name="connsiteX24" fmla="*/ 483394 w 1219201"/>
                  <a:gd name="connsiteY24" fmla="*/ 242888 h 1051240"/>
                  <a:gd name="connsiteX25" fmla="*/ 447673 w 1219201"/>
                  <a:gd name="connsiteY25" fmla="*/ 273846 h 1051240"/>
                  <a:gd name="connsiteX26" fmla="*/ 390524 w 1219201"/>
                  <a:gd name="connsiteY26" fmla="*/ 326232 h 1051240"/>
                  <a:gd name="connsiteX27" fmla="*/ 316703 w 1219201"/>
                  <a:gd name="connsiteY27" fmla="*/ 402432 h 1051240"/>
                  <a:gd name="connsiteX28" fmla="*/ 278605 w 1219201"/>
                  <a:gd name="connsiteY28" fmla="*/ 450058 h 1051240"/>
                  <a:gd name="connsiteX29" fmla="*/ 221455 w 1219201"/>
                  <a:gd name="connsiteY29" fmla="*/ 521495 h 1051240"/>
                  <a:gd name="connsiteX30" fmla="*/ 0 w 1219201"/>
                  <a:gd name="connsiteY30" fmla="*/ 997745 h 1051240"/>
                  <a:gd name="connsiteX0" fmla="*/ 135424 w 1133170"/>
                  <a:gd name="connsiteY0" fmla="*/ 521495 h 1051240"/>
                  <a:gd name="connsiteX1" fmla="*/ 0 w 1133170"/>
                  <a:gd name="connsiteY1" fmla="*/ 1051240 h 1051240"/>
                  <a:gd name="connsiteX2" fmla="*/ 201606 w 1133170"/>
                  <a:gd name="connsiteY2" fmla="*/ 587839 h 1051240"/>
                  <a:gd name="connsiteX3" fmla="*/ 251138 w 1133170"/>
                  <a:gd name="connsiteY3" fmla="*/ 519891 h 1051240"/>
                  <a:gd name="connsiteX4" fmla="*/ 329249 w 1133170"/>
                  <a:gd name="connsiteY4" fmla="*/ 436383 h 1051240"/>
                  <a:gd name="connsiteX5" fmla="*/ 378617 w 1133170"/>
                  <a:gd name="connsiteY5" fmla="*/ 381613 h 1051240"/>
                  <a:gd name="connsiteX6" fmla="*/ 459276 w 1133170"/>
                  <a:gd name="connsiteY6" fmla="*/ 320174 h 1051240"/>
                  <a:gd name="connsiteX7" fmla="*/ 520715 w 1133170"/>
                  <a:gd name="connsiteY7" fmla="*/ 272549 h 1051240"/>
                  <a:gd name="connsiteX8" fmla="*/ 607383 w 1133170"/>
                  <a:gd name="connsiteY8" fmla="*/ 216836 h 1051240"/>
                  <a:gd name="connsiteX9" fmla="*/ 707563 w 1133170"/>
                  <a:gd name="connsiteY9" fmla="*/ 168574 h 1051240"/>
                  <a:gd name="connsiteX10" fmla="*/ 833132 w 1133170"/>
                  <a:gd name="connsiteY10" fmla="*/ 128258 h 1051240"/>
                  <a:gd name="connsiteX11" fmla="*/ 918220 w 1133170"/>
                  <a:gd name="connsiteY11" fmla="*/ 107462 h 1051240"/>
                  <a:gd name="connsiteX12" fmla="*/ 1013468 w 1133170"/>
                  <a:gd name="connsiteY12" fmla="*/ 94921 h 1051240"/>
                  <a:gd name="connsiteX13" fmla="*/ 1110935 w 1133170"/>
                  <a:gd name="connsiteY13" fmla="*/ 92068 h 1051240"/>
                  <a:gd name="connsiteX14" fmla="*/ 1133170 w 1133170"/>
                  <a:gd name="connsiteY14" fmla="*/ 52388 h 1051240"/>
                  <a:gd name="connsiteX15" fmla="*/ 1114117 w 1133170"/>
                  <a:gd name="connsiteY15" fmla="*/ 0 h 1051240"/>
                  <a:gd name="connsiteX16" fmla="*/ 1040299 w 1133170"/>
                  <a:gd name="connsiteY16" fmla="*/ 2383 h 1051240"/>
                  <a:gd name="connsiteX17" fmla="*/ 928380 w 1133170"/>
                  <a:gd name="connsiteY17" fmla="*/ 21433 h 1051240"/>
                  <a:gd name="connsiteX18" fmla="*/ 816462 w 1133170"/>
                  <a:gd name="connsiteY18" fmla="*/ 40482 h 1051240"/>
                  <a:gd name="connsiteX19" fmla="*/ 747407 w 1133170"/>
                  <a:gd name="connsiteY19" fmla="*/ 61913 h 1051240"/>
                  <a:gd name="connsiteX20" fmla="*/ 678348 w 1133170"/>
                  <a:gd name="connsiteY20" fmla="*/ 83345 h 1051240"/>
                  <a:gd name="connsiteX21" fmla="*/ 616437 w 1133170"/>
                  <a:gd name="connsiteY21" fmla="*/ 107157 h 1051240"/>
                  <a:gd name="connsiteX22" fmla="*/ 540236 w 1133170"/>
                  <a:gd name="connsiteY22" fmla="*/ 150018 h 1051240"/>
                  <a:gd name="connsiteX23" fmla="*/ 473562 w 1133170"/>
                  <a:gd name="connsiteY23" fmla="*/ 190501 h 1051240"/>
                  <a:gd name="connsiteX24" fmla="*/ 397363 w 1133170"/>
                  <a:gd name="connsiteY24" fmla="*/ 242888 h 1051240"/>
                  <a:gd name="connsiteX25" fmla="*/ 361642 w 1133170"/>
                  <a:gd name="connsiteY25" fmla="*/ 273846 h 1051240"/>
                  <a:gd name="connsiteX26" fmla="*/ 304493 w 1133170"/>
                  <a:gd name="connsiteY26" fmla="*/ 326232 h 1051240"/>
                  <a:gd name="connsiteX27" fmla="*/ 230672 w 1133170"/>
                  <a:gd name="connsiteY27" fmla="*/ 402432 h 1051240"/>
                  <a:gd name="connsiteX28" fmla="*/ 192574 w 1133170"/>
                  <a:gd name="connsiteY28" fmla="*/ 450058 h 1051240"/>
                  <a:gd name="connsiteX29" fmla="*/ 135424 w 1133170"/>
                  <a:gd name="connsiteY29" fmla="*/ 521495 h 1051240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15714 w 997746"/>
                  <a:gd name="connsiteY2" fmla="*/ 519891 h 587839"/>
                  <a:gd name="connsiteX3" fmla="*/ 193825 w 997746"/>
                  <a:gd name="connsiteY3" fmla="*/ 436383 h 587839"/>
                  <a:gd name="connsiteX4" fmla="*/ 243193 w 997746"/>
                  <a:gd name="connsiteY4" fmla="*/ 381613 h 587839"/>
                  <a:gd name="connsiteX5" fmla="*/ 323852 w 997746"/>
                  <a:gd name="connsiteY5" fmla="*/ 320174 h 587839"/>
                  <a:gd name="connsiteX6" fmla="*/ 385291 w 997746"/>
                  <a:gd name="connsiteY6" fmla="*/ 272549 h 587839"/>
                  <a:gd name="connsiteX7" fmla="*/ 471959 w 997746"/>
                  <a:gd name="connsiteY7" fmla="*/ 216836 h 587839"/>
                  <a:gd name="connsiteX8" fmla="*/ 572139 w 997746"/>
                  <a:gd name="connsiteY8" fmla="*/ 168574 h 587839"/>
                  <a:gd name="connsiteX9" fmla="*/ 697708 w 997746"/>
                  <a:gd name="connsiteY9" fmla="*/ 128258 h 587839"/>
                  <a:gd name="connsiteX10" fmla="*/ 782796 w 997746"/>
                  <a:gd name="connsiteY10" fmla="*/ 107462 h 587839"/>
                  <a:gd name="connsiteX11" fmla="*/ 878044 w 997746"/>
                  <a:gd name="connsiteY11" fmla="*/ 94921 h 587839"/>
                  <a:gd name="connsiteX12" fmla="*/ 975511 w 997746"/>
                  <a:gd name="connsiteY12" fmla="*/ 92068 h 587839"/>
                  <a:gd name="connsiteX13" fmla="*/ 997746 w 997746"/>
                  <a:gd name="connsiteY13" fmla="*/ 52388 h 587839"/>
                  <a:gd name="connsiteX14" fmla="*/ 978693 w 997746"/>
                  <a:gd name="connsiteY14" fmla="*/ 0 h 587839"/>
                  <a:gd name="connsiteX15" fmla="*/ 904875 w 997746"/>
                  <a:gd name="connsiteY15" fmla="*/ 2383 h 587839"/>
                  <a:gd name="connsiteX16" fmla="*/ 792956 w 997746"/>
                  <a:gd name="connsiteY16" fmla="*/ 21433 h 587839"/>
                  <a:gd name="connsiteX17" fmla="*/ 681038 w 997746"/>
                  <a:gd name="connsiteY17" fmla="*/ 40482 h 587839"/>
                  <a:gd name="connsiteX18" fmla="*/ 611983 w 997746"/>
                  <a:gd name="connsiteY18" fmla="*/ 61913 h 587839"/>
                  <a:gd name="connsiteX19" fmla="*/ 542924 w 997746"/>
                  <a:gd name="connsiteY19" fmla="*/ 83345 h 587839"/>
                  <a:gd name="connsiteX20" fmla="*/ 481013 w 997746"/>
                  <a:gd name="connsiteY20" fmla="*/ 107157 h 587839"/>
                  <a:gd name="connsiteX21" fmla="*/ 404812 w 997746"/>
                  <a:gd name="connsiteY21" fmla="*/ 150018 h 587839"/>
                  <a:gd name="connsiteX22" fmla="*/ 338138 w 997746"/>
                  <a:gd name="connsiteY22" fmla="*/ 190501 h 587839"/>
                  <a:gd name="connsiteX23" fmla="*/ 261939 w 997746"/>
                  <a:gd name="connsiteY23" fmla="*/ 242888 h 587839"/>
                  <a:gd name="connsiteX24" fmla="*/ 226218 w 997746"/>
                  <a:gd name="connsiteY24" fmla="*/ 273846 h 587839"/>
                  <a:gd name="connsiteX25" fmla="*/ 169069 w 997746"/>
                  <a:gd name="connsiteY25" fmla="*/ 326232 h 587839"/>
                  <a:gd name="connsiteX26" fmla="*/ 95248 w 997746"/>
                  <a:gd name="connsiteY26" fmla="*/ 402432 h 587839"/>
                  <a:gd name="connsiteX27" fmla="*/ 57150 w 997746"/>
                  <a:gd name="connsiteY27" fmla="*/ 450058 h 587839"/>
                  <a:gd name="connsiteX28" fmla="*/ 0 w 997746"/>
                  <a:gd name="connsiteY28" fmla="*/ 521495 h 587839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93825 w 997746"/>
                  <a:gd name="connsiteY2" fmla="*/ 436383 h 587839"/>
                  <a:gd name="connsiteX3" fmla="*/ 243193 w 997746"/>
                  <a:gd name="connsiteY3" fmla="*/ 381613 h 587839"/>
                  <a:gd name="connsiteX4" fmla="*/ 323852 w 997746"/>
                  <a:gd name="connsiteY4" fmla="*/ 320174 h 587839"/>
                  <a:gd name="connsiteX5" fmla="*/ 385291 w 997746"/>
                  <a:gd name="connsiteY5" fmla="*/ 272549 h 587839"/>
                  <a:gd name="connsiteX6" fmla="*/ 471959 w 997746"/>
                  <a:gd name="connsiteY6" fmla="*/ 216836 h 587839"/>
                  <a:gd name="connsiteX7" fmla="*/ 572139 w 997746"/>
                  <a:gd name="connsiteY7" fmla="*/ 168574 h 587839"/>
                  <a:gd name="connsiteX8" fmla="*/ 697708 w 997746"/>
                  <a:gd name="connsiteY8" fmla="*/ 128258 h 587839"/>
                  <a:gd name="connsiteX9" fmla="*/ 782796 w 997746"/>
                  <a:gd name="connsiteY9" fmla="*/ 107462 h 587839"/>
                  <a:gd name="connsiteX10" fmla="*/ 878044 w 997746"/>
                  <a:gd name="connsiteY10" fmla="*/ 94921 h 587839"/>
                  <a:gd name="connsiteX11" fmla="*/ 975511 w 997746"/>
                  <a:gd name="connsiteY11" fmla="*/ 92068 h 587839"/>
                  <a:gd name="connsiteX12" fmla="*/ 997746 w 997746"/>
                  <a:gd name="connsiteY12" fmla="*/ 52388 h 587839"/>
                  <a:gd name="connsiteX13" fmla="*/ 978693 w 997746"/>
                  <a:gd name="connsiteY13" fmla="*/ 0 h 587839"/>
                  <a:gd name="connsiteX14" fmla="*/ 904875 w 997746"/>
                  <a:gd name="connsiteY14" fmla="*/ 2383 h 587839"/>
                  <a:gd name="connsiteX15" fmla="*/ 792956 w 997746"/>
                  <a:gd name="connsiteY15" fmla="*/ 21433 h 587839"/>
                  <a:gd name="connsiteX16" fmla="*/ 681038 w 997746"/>
                  <a:gd name="connsiteY16" fmla="*/ 40482 h 587839"/>
                  <a:gd name="connsiteX17" fmla="*/ 611983 w 997746"/>
                  <a:gd name="connsiteY17" fmla="*/ 61913 h 587839"/>
                  <a:gd name="connsiteX18" fmla="*/ 542924 w 997746"/>
                  <a:gd name="connsiteY18" fmla="*/ 83345 h 587839"/>
                  <a:gd name="connsiteX19" fmla="*/ 481013 w 997746"/>
                  <a:gd name="connsiteY19" fmla="*/ 107157 h 587839"/>
                  <a:gd name="connsiteX20" fmla="*/ 404812 w 997746"/>
                  <a:gd name="connsiteY20" fmla="*/ 150018 h 587839"/>
                  <a:gd name="connsiteX21" fmla="*/ 338138 w 997746"/>
                  <a:gd name="connsiteY21" fmla="*/ 190501 h 587839"/>
                  <a:gd name="connsiteX22" fmla="*/ 261939 w 997746"/>
                  <a:gd name="connsiteY22" fmla="*/ 242888 h 587839"/>
                  <a:gd name="connsiteX23" fmla="*/ 226218 w 997746"/>
                  <a:gd name="connsiteY23" fmla="*/ 273846 h 587839"/>
                  <a:gd name="connsiteX24" fmla="*/ 169069 w 997746"/>
                  <a:gd name="connsiteY24" fmla="*/ 326232 h 587839"/>
                  <a:gd name="connsiteX25" fmla="*/ 95248 w 997746"/>
                  <a:gd name="connsiteY25" fmla="*/ 402432 h 587839"/>
                  <a:gd name="connsiteX26" fmla="*/ 57150 w 997746"/>
                  <a:gd name="connsiteY26" fmla="*/ 450058 h 587839"/>
                  <a:gd name="connsiteX27" fmla="*/ 0 w 997746"/>
                  <a:gd name="connsiteY27" fmla="*/ 521495 h 587839"/>
                  <a:gd name="connsiteX0" fmla="*/ 0 w 940596"/>
                  <a:gd name="connsiteY0" fmla="*/ 450058 h 587839"/>
                  <a:gd name="connsiteX1" fmla="*/ 9032 w 940596"/>
                  <a:gd name="connsiteY1" fmla="*/ 587839 h 587839"/>
                  <a:gd name="connsiteX2" fmla="*/ 136675 w 940596"/>
                  <a:gd name="connsiteY2" fmla="*/ 436383 h 587839"/>
                  <a:gd name="connsiteX3" fmla="*/ 186043 w 940596"/>
                  <a:gd name="connsiteY3" fmla="*/ 381613 h 587839"/>
                  <a:gd name="connsiteX4" fmla="*/ 266702 w 940596"/>
                  <a:gd name="connsiteY4" fmla="*/ 320174 h 587839"/>
                  <a:gd name="connsiteX5" fmla="*/ 328141 w 940596"/>
                  <a:gd name="connsiteY5" fmla="*/ 272549 h 587839"/>
                  <a:gd name="connsiteX6" fmla="*/ 414809 w 940596"/>
                  <a:gd name="connsiteY6" fmla="*/ 216836 h 587839"/>
                  <a:gd name="connsiteX7" fmla="*/ 514989 w 940596"/>
                  <a:gd name="connsiteY7" fmla="*/ 168574 h 587839"/>
                  <a:gd name="connsiteX8" fmla="*/ 640558 w 940596"/>
                  <a:gd name="connsiteY8" fmla="*/ 128258 h 587839"/>
                  <a:gd name="connsiteX9" fmla="*/ 725646 w 940596"/>
                  <a:gd name="connsiteY9" fmla="*/ 107462 h 587839"/>
                  <a:gd name="connsiteX10" fmla="*/ 820894 w 940596"/>
                  <a:gd name="connsiteY10" fmla="*/ 94921 h 587839"/>
                  <a:gd name="connsiteX11" fmla="*/ 918361 w 940596"/>
                  <a:gd name="connsiteY11" fmla="*/ 92068 h 587839"/>
                  <a:gd name="connsiteX12" fmla="*/ 940596 w 940596"/>
                  <a:gd name="connsiteY12" fmla="*/ 52388 h 587839"/>
                  <a:gd name="connsiteX13" fmla="*/ 921543 w 940596"/>
                  <a:gd name="connsiteY13" fmla="*/ 0 h 587839"/>
                  <a:gd name="connsiteX14" fmla="*/ 847725 w 940596"/>
                  <a:gd name="connsiteY14" fmla="*/ 2383 h 587839"/>
                  <a:gd name="connsiteX15" fmla="*/ 735806 w 940596"/>
                  <a:gd name="connsiteY15" fmla="*/ 21433 h 587839"/>
                  <a:gd name="connsiteX16" fmla="*/ 623888 w 940596"/>
                  <a:gd name="connsiteY16" fmla="*/ 40482 h 587839"/>
                  <a:gd name="connsiteX17" fmla="*/ 554833 w 940596"/>
                  <a:gd name="connsiteY17" fmla="*/ 61913 h 587839"/>
                  <a:gd name="connsiteX18" fmla="*/ 485774 w 940596"/>
                  <a:gd name="connsiteY18" fmla="*/ 83345 h 587839"/>
                  <a:gd name="connsiteX19" fmla="*/ 423863 w 940596"/>
                  <a:gd name="connsiteY19" fmla="*/ 107157 h 587839"/>
                  <a:gd name="connsiteX20" fmla="*/ 347662 w 940596"/>
                  <a:gd name="connsiteY20" fmla="*/ 150018 h 587839"/>
                  <a:gd name="connsiteX21" fmla="*/ 280988 w 940596"/>
                  <a:gd name="connsiteY21" fmla="*/ 190501 h 587839"/>
                  <a:gd name="connsiteX22" fmla="*/ 204789 w 940596"/>
                  <a:gd name="connsiteY22" fmla="*/ 242888 h 587839"/>
                  <a:gd name="connsiteX23" fmla="*/ 169068 w 940596"/>
                  <a:gd name="connsiteY23" fmla="*/ 273846 h 587839"/>
                  <a:gd name="connsiteX24" fmla="*/ 111919 w 940596"/>
                  <a:gd name="connsiteY24" fmla="*/ 326232 h 587839"/>
                  <a:gd name="connsiteX25" fmla="*/ 38098 w 940596"/>
                  <a:gd name="connsiteY25" fmla="*/ 402432 h 587839"/>
                  <a:gd name="connsiteX26" fmla="*/ 0 w 940596"/>
                  <a:gd name="connsiteY26" fmla="*/ 450058 h 587839"/>
                  <a:gd name="connsiteX0" fmla="*/ 0 w 940596"/>
                  <a:gd name="connsiteY0" fmla="*/ 450058 h 450058"/>
                  <a:gd name="connsiteX1" fmla="*/ 136675 w 940596"/>
                  <a:gd name="connsiteY1" fmla="*/ 436383 h 450058"/>
                  <a:gd name="connsiteX2" fmla="*/ 186043 w 940596"/>
                  <a:gd name="connsiteY2" fmla="*/ 381613 h 450058"/>
                  <a:gd name="connsiteX3" fmla="*/ 266702 w 940596"/>
                  <a:gd name="connsiteY3" fmla="*/ 320174 h 450058"/>
                  <a:gd name="connsiteX4" fmla="*/ 328141 w 940596"/>
                  <a:gd name="connsiteY4" fmla="*/ 272549 h 450058"/>
                  <a:gd name="connsiteX5" fmla="*/ 414809 w 940596"/>
                  <a:gd name="connsiteY5" fmla="*/ 216836 h 450058"/>
                  <a:gd name="connsiteX6" fmla="*/ 514989 w 940596"/>
                  <a:gd name="connsiteY6" fmla="*/ 168574 h 450058"/>
                  <a:gd name="connsiteX7" fmla="*/ 640558 w 940596"/>
                  <a:gd name="connsiteY7" fmla="*/ 128258 h 450058"/>
                  <a:gd name="connsiteX8" fmla="*/ 725646 w 940596"/>
                  <a:gd name="connsiteY8" fmla="*/ 107462 h 450058"/>
                  <a:gd name="connsiteX9" fmla="*/ 820894 w 940596"/>
                  <a:gd name="connsiteY9" fmla="*/ 94921 h 450058"/>
                  <a:gd name="connsiteX10" fmla="*/ 918361 w 940596"/>
                  <a:gd name="connsiteY10" fmla="*/ 92068 h 450058"/>
                  <a:gd name="connsiteX11" fmla="*/ 940596 w 940596"/>
                  <a:gd name="connsiteY11" fmla="*/ 52388 h 450058"/>
                  <a:gd name="connsiteX12" fmla="*/ 921543 w 940596"/>
                  <a:gd name="connsiteY12" fmla="*/ 0 h 450058"/>
                  <a:gd name="connsiteX13" fmla="*/ 847725 w 940596"/>
                  <a:gd name="connsiteY13" fmla="*/ 2383 h 450058"/>
                  <a:gd name="connsiteX14" fmla="*/ 735806 w 940596"/>
                  <a:gd name="connsiteY14" fmla="*/ 21433 h 450058"/>
                  <a:gd name="connsiteX15" fmla="*/ 623888 w 940596"/>
                  <a:gd name="connsiteY15" fmla="*/ 40482 h 450058"/>
                  <a:gd name="connsiteX16" fmla="*/ 554833 w 940596"/>
                  <a:gd name="connsiteY16" fmla="*/ 61913 h 450058"/>
                  <a:gd name="connsiteX17" fmla="*/ 485774 w 940596"/>
                  <a:gd name="connsiteY17" fmla="*/ 83345 h 450058"/>
                  <a:gd name="connsiteX18" fmla="*/ 423863 w 940596"/>
                  <a:gd name="connsiteY18" fmla="*/ 107157 h 450058"/>
                  <a:gd name="connsiteX19" fmla="*/ 347662 w 940596"/>
                  <a:gd name="connsiteY19" fmla="*/ 150018 h 450058"/>
                  <a:gd name="connsiteX20" fmla="*/ 280988 w 940596"/>
                  <a:gd name="connsiteY20" fmla="*/ 190501 h 450058"/>
                  <a:gd name="connsiteX21" fmla="*/ 204789 w 940596"/>
                  <a:gd name="connsiteY21" fmla="*/ 242888 h 450058"/>
                  <a:gd name="connsiteX22" fmla="*/ 169068 w 940596"/>
                  <a:gd name="connsiteY22" fmla="*/ 273846 h 450058"/>
                  <a:gd name="connsiteX23" fmla="*/ 111919 w 940596"/>
                  <a:gd name="connsiteY23" fmla="*/ 326232 h 450058"/>
                  <a:gd name="connsiteX24" fmla="*/ 38098 w 940596"/>
                  <a:gd name="connsiteY24" fmla="*/ 402432 h 450058"/>
                  <a:gd name="connsiteX25" fmla="*/ 0 w 940596"/>
                  <a:gd name="connsiteY25" fmla="*/ 450058 h 450058"/>
                  <a:gd name="connsiteX0" fmla="*/ 0 w 902498"/>
                  <a:gd name="connsiteY0" fmla="*/ 402432 h 436383"/>
                  <a:gd name="connsiteX1" fmla="*/ 98577 w 902498"/>
                  <a:gd name="connsiteY1" fmla="*/ 436383 h 436383"/>
                  <a:gd name="connsiteX2" fmla="*/ 147945 w 902498"/>
                  <a:gd name="connsiteY2" fmla="*/ 381613 h 436383"/>
                  <a:gd name="connsiteX3" fmla="*/ 228604 w 902498"/>
                  <a:gd name="connsiteY3" fmla="*/ 320174 h 436383"/>
                  <a:gd name="connsiteX4" fmla="*/ 290043 w 902498"/>
                  <a:gd name="connsiteY4" fmla="*/ 272549 h 436383"/>
                  <a:gd name="connsiteX5" fmla="*/ 376711 w 902498"/>
                  <a:gd name="connsiteY5" fmla="*/ 216836 h 436383"/>
                  <a:gd name="connsiteX6" fmla="*/ 476891 w 902498"/>
                  <a:gd name="connsiteY6" fmla="*/ 168574 h 436383"/>
                  <a:gd name="connsiteX7" fmla="*/ 602460 w 902498"/>
                  <a:gd name="connsiteY7" fmla="*/ 128258 h 436383"/>
                  <a:gd name="connsiteX8" fmla="*/ 687548 w 902498"/>
                  <a:gd name="connsiteY8" fmla="*/ 107462 h 436383"/>
                  <a:gd name="connsiteX9" fmla="*/ 782796 w 902498"/>
                  <a:gd name="connsiteY9" fmla="*/ 94921 h 436383"/>
                  <a:gd name="connsiteX10" fmla="*/ 880263 w 902498"/>
                  <a:gd name="connsiteY10" fmla="*/ 92068 h 436383"/>
                  <a:gd name="connsiteX11" fmla="*/ 902498 w 902498"/>
                  <a:gd name="connsiteY11" fmla="*/ 52388 h 436383"/>
                  <a:gd name="connsiteX12" fmla="*/ 883445 w 902498"/>
                  <a:gd name="connsiteY12" fmla="*/ 0 h 436383"/>
                  <a:gd name="connsiteX13" fmla="*/ 809627 w 902498"/>
                  <a:gd name="connsiteY13" fmla="*/ 2383 h 436383"/>
                  <a:gd name="connsiteX14" fmla="*/ 697708 w 902498"/>
                  <a:gd name="connsiteY14" fmla="*/ 21433 h 436383"/>
                  <a:gd name="connsiteX15" fmla="*/ 585790 w 902498"/>
                  <a:gd name="connsiteY15" fmla="*/ 40482 h 436383"/>
                  <a:gd name="connsiteX16" fmla="*/ 516735 w 902498"/>
                  <a:gd name="connsiteY16" fmla="*/ 61913 h 436383"/>
                  <a:gd name="connsiteX17" fmla="*/ 447676 w 902498"/>
                  <a:gd name="connsiteY17" fmla="*/ 83345 h 436383"/>
                  <a:gd name="connsiteX18" fmla="*/ 385765 w 902498"/>
                  <a:gd name="connsiteY18" fmla="*/ 107157 h 436383"/>
                  <a:gd name="connsiteX19" fmla="*/ 309564 w 902498"/>
                  <a:gd name="connsiteY19" fmla="*/ 150018 h 436383"/>
                  <a:gd name="connsiteX20" fmla="*/ 242890 w 902498"/>
                  <a:gd name="connsiteY20" fmla="*/ 190501 h 436383"/>
                  <a:gd name="connsiteX21" fmla="*/ 166691 w 902498"/>
                  <a:gd name="connsiteY21" fmla="*/ 242888 h 436383"/>
                  <a:gd name="connsiteX22" fmla="*/ 130970 w 902498"/>
                  <a:gd name="connsiteY22" fmla="*/ 273846 h 436383"/>
                  <a:gd name="connsiteX23" fmla="*/ 73821 w 902498"/>
                  <a:gd name="connsiteY23" fmla="*/ 326232 h 436383"/>
                  <a:gd name="connsiteX24" fmla="*/ 0 w 902498"/>
                  <a:gd name="connsiteY24" fmla="*/ 402432 h 436383"/>
                  <a:gd name="connsiteX0" fmla="*/ 0 w 828677"/>
                  <a:gd name="connsiteY0" fmla="*/ 326232 h 436383"/>
                  <a:gd name="connsiteX1" fmla="*/ 24756 w 828677"/>
                  <a:gd name="connsiteY1" fmla="*/ 436383 h 436383"/>
                  <a:gd name="connsiteX2" fmla="*/ 74124 w 828677"/>
                  <a:gd name="connsiteY2" fmla="*/ 381613 h 436383"/>
                  <a:gd name="connsiteX3" fmla="*/ 154783 w 828677"/>
                  <a:gd name="connsiteY3" fmla="*/ 320174 h 436383"/>
                  <a:gd name="connsiteX4" fmla="*/ 216222 w 828677"/>
                  <a:gd name="connsiteY4" fmla="*/ 272549 h 436383"/>
                  <a:gd name="connsiteX5" fmla="*/ 302890 w 828677"/>
                  <a:gd name="connsiteY5" fmla="*/ 216836 h 436383"/>
                  <a:gd name="connsiteX6" fmla="*/ 403070 w 828677"/>
                  <a:gd name="connsiteY6" fmla="*/ 168574 h 436383"/>
                  <a:gd name="connsiteX7" fmla="*/ 528639 w 828677"/>
                  <a:gd name="connsiteY7" fmla="*/ 128258 h 436383"/>
                  <a:gd name="connsiteX8" fmla="*/ 613727 w 828677"/>
                  <a:gd name="connsiteY8" fmla="*/ 107462 h 436383"/>
                  <a:gd name="connsiteX9" fmla="*/ 708975 w 828677"/>
                  <a:gd name="connsiteY9" fmla="*/ 94921 h 436383"/>
                  <a:gd name="connsiteX10" fmla="*/ 806442 w 828677"/>
                  <a:gd name="connsiteY10" fmla="*/ 92068 h 436383"/>
                  <a:gd name="connsiteX11" fmla="*/ 828677 w 828677"/>
                  <a:gd name="connsiteY11" fmla="*/ 52388 h 436383"/>
                  <a:gd name="connsiteX12" fmla="*/ 809624 w 828677"/>
                  <a:gd name="connsiteY12" fmla="*/ 0 h 436383"/>
                  <a:gd name="connsiteX13" fmla="*/ 735806 w 828677"/>
                  <a:gd name="connsiteY13" fmla="*/ 2383 h 436383"/>
                  <a:gd name="connsiteX14" fmla="*/ 623887 w 828677"/>
                  <a:gd name="connsiteY14" fmla="*/ 21433 h 436383"/>
                  <a:gd name="connsiteX15" fmla="*/ 511969 w 828677"/>
                  <a:gd name="connsiteY15" fmla="*/ 40482 h 436383"/>
                  <a:gd name="connsiteX16" fmla="*/ 442914 w 828677"/>
                  <a:gd name="connsiteY16" fmla="*/ 61913 h 436383"/>
                  <a:gd name="connsiteX17" fmla="*/ 373855 w 828677"/>
                  <a:gd name="connsiteY17" fmla="*/ 83345 h 436383"/>
                  <a:gd name="connsiteX18" fmla="*/ 311944 w 828677"/>
                  <a:gd name="connsiteY18" fmla="*/ 107157 h 436383"/>
                  <a:gd name="connsiteX19" fmla="*/ 235743 w 828677"/>
                  <a:gd name="connsiteY19" fmla="*/ 150018 h 436383"/>
                  <a:gd name="connsiteX20" fmla="*/ 169069 w 828677"/>
                  <a:gd name="connsiteY20" fmla="*/ 190501 h 436383"/>
                  <a:gd name="connsiteX21" fmla="*/ 92870 w 828677"/>
                  <a:gd name="connsiteY21" fmla="*/ 242888 h 436383"/>
                  <a:gd name="connsiteX22" fmla="*/ 57149 w 828677"/>
                  <a:gd name="connsiteY22" fmla="*/ 273846 h 436383"/>
                  <a:gd name="connsiteX23" fmla="*/ 0 w 828677"/>
                  <a:gd name="connsiteY23" fmla="*/ 326232 h 436383"/>
                  <a:gd name="connsiteX0" fmla="*/ 0 w 828677"/>
                  <a:gd name="connsiteY0" fmla="*/ 326232 h 381613"/>
                  <a:gd name="connsiteX1" fmla="*/ 74124 w 828677"/>
                  <a:gd name="connsiteY1" fmla="*/ 381613 h 381613"/>
                  <a:gd name="connsiteX2" fmla="*/ 154783 w 828677"/>
                  <a:gd name="connsiteY2" fmla="*/ 320174 h 381613"/>
                  <a:gd name="connsiteX3" fmla="*/ 216222 w 828677"/>
                  <a:gd name="connsiteY3" fmla="*/ 272549 h 381613"/>
                  <a:gd name="connsiteX4" fmla="*/ 302890 w 828677"/>
                  <a:gd name="connsiteY4" fmla="*/ 216836 h 381613"/>
                  <a:gd name="connsiteX5" fmla="*/ 403070 w 828677"/>
                  <a:gd name="connsiteY5" fmla="*/ 168574 h 381613"/>
                  <a:gd name="connsiteX6" fmla="*/ 528639 w 828677"/>
                  <a:gd name="connsiteY6" fmla="*/ 128258 h 381613"/>
                  <a:gd name="connsiteX7" fmla="*/ 613727 w 828677"/>
                  <a:gd name="connsiteY7" fmla="*/ 107462 h 381613"/>
                  <a:gd name="connsiteX8" fmla="*/ 708975 w 828677"/>
                  <a:gd name="connsiteY8" fmla="*/ 94921 h 381613"/>
                  <a:gd name="connsiteX9" fmla="*/ 806442 w 828677"/>
                  <a:gd name="connsiteY9" fmla="*/ 92068 h 381613"/>
                  <a:gd name="connsiteX10" fmla="*/ 828677 w 828677"/>
                  <a:gd name="connsiteY10" fmla="*/ 52388 h 381613"/>
                  <a:gd name="connsiteX11" fmla="*/ 809624 w 828677"/>
                  <a:gd name="connsiteY11" fmla="*/ 0 h 381613"/>
                  <a:gd name="connsiteX12" fmla="*/ 735806 w 828677"/>
                  <a:gd name="connsiteY12" fmla="*/ 2383 h 381613"/>
                  <a:gd name="connsiteX13" fmla="*/ 623887 w 828677"/>
                  <a:gd name="connsiteY13" fmla="*/ 21433 h 381613"/>
                  <a:gd name="connsiteX14" fmla="*/ 511969 w 828677"/>
                  <a:gd name="connsiteY14" fmla="*/ 40482 h 381613"/>
                  <a:gd name="connsiteX15" fmla="*/ 442914 w 828677"/>
                  <a:gd name="connsiteY15" fmla="*/ 61913 h 381613"/>
                  <a:gd name="connsiteX16" fmla="*/ 373855 w 828677"/>
                  <a:gd name="connsiteY16" fmla="*/ 83345 h 381613"/>
                  <a:gd name="connsiteX17" fmla="*/ 311944 w 828677"/>
                  <a:gd name="connsiteY17" fmla="*/ 107157 h 381613"/>
                  <a:gd name="connsiteX18" fmla="*/ 235743 w 828677"/>
                  <a:gd name="connsiteY18" fmla="*/ 150018 h 381613"/>
                  <a:gd name="connsiteX19" fmla="*/ 169069 w 828677"/>
                  <a:gd name="connsiteY19" fmla="*/ 190501 h 381613"/>
                  <a:gd name="connsiteX20" fmla="*/ 92870 w 828677"/>
                  <a:gd name="connsiteY20" fmla="*/ 242888 h 381613"/>
                  <a:gd name="connsiteX21" fmla="*/ 57149 w 828677"/>
                  <a:gd name="connsiteY21" fmla="*/ 273846 h 381613"/>
                  <a:gd name="connsiteX22" fmla="*/ 0 w 828677"/>
                  <a:gd name="connsiteY22" fmla="*/ 326232 h 381613"/>
                  <a:gd name="connsiteX0" fmla="*/ 0 w 771528"/>
                  <a:gd name="connsiteY0" fmla="*/ 273846 h 381613"/>
                  <a:gd name="connsiteX1" fmla="*/ 16975 w 771528"/>
                  <a:gd name="connsiteY1" fmla="*/ 381613 h 381613"/>
                  <a:gd name="connsiteX2" fmla="*/ 97634 w 771528"/>
                  <a:gd name="connsiteY2" fmla="*/ 320174 h 381613"/>
                  <a:gd name="connsiteX3" fmla="*/ 159073 w 771528"/>
                  <a:gd name="connsiteY3" fmla="*/ 272549 h 381613"/>
                  <a:gd name="connsiteX4" fmla="*/ 245741 w 771528"/>
                  <a:gd name="connsiteY4" fmla="*/ 216836 h 381613"/>
                  <a:gd name="connsiteX5" fmla="*/ 345921 w 771528"/>
                  <a:gd name="connsiteY5" fmla="*/ 168574 h 381613"/>
                  <a:gd name="connsiteX6" fmla="*/ 471490 w 771528"/>
                  <a:gd name="connsiteY6" fmla="*/ 128258 h 381613"/>
                  <a:gd name="connsiteX7" fmla="*/ 556578 w 771528"/>
                  <a:gd name="connsiteY7" fmla="*/ 107462 h 381613"/>
                  <a:gd name="connsiteX8" fmla="*/ 651826 w 771528"/>
                  <a:gd name="connsiteY8" fmla="*/ 94921 h 381613"/>
                  <a:gd name="connsiteX9" fmla="*/ 749293 w 771528"/>
                  <a:gd name="connsiteY9" fmla="*/ 92068 h 381613"/>
                  <a:gd name="connsiteX10" fmla="*/ 771528 w 771528"/>
                  <a:gd name="connsiteY10" fmla="*/ 52388 h 381613"/>
                  <a:gd name="connsiteX11" fmla="*/ 752475 w 771528"/>
                  <a:gd name="connsiteY11" fmla="*/ 0 h 381613"/>
                  <a:gd name="connsiteX12" fmla="*/ 678657 w 771528"/>
                  <a:gd name="connsiteY12" fmla="*/ 2383 h 381613"/>
                  <a:gd name="connsiteX13" fmla="*/ 566738 w 771528"/>
                  <a:gd name="connsiteY13" fmla="*/ 21433 h 381613"/>
                  <a:gd name="connsiteX14" fmla="*/ 454820 w 771528"/>
                  <a:gd name="connsiteY14" fmla="*/ 40482 h 381613"/>
                  <a:gd name="connsiteX15" fmla="*/ 385765 w 771528"/>
                  <a:gd name="connsiteY15" fmla="*/ 61913 h 381613"/>
                  <a:gd name="connsiteX16" fmla="*/ 316706 w 771528"/>
                  <a:gd name="connsiteY16" fmla="*/ 83345 h 381613"/>
                  <a:gd name="connsiteX17" fmla="*/ 254795 w 771528"/>
                  <a:gd name="connsiteY17" fmla="*/ 107157 h 381613"/>
                  <a:gd name="connsiteX18" fmla="*/ 178594 w 771528"/>
                  <a:gd name="connsiteY18" fmla="*/ 150018 h 381613"/>
                  <a:gd name="connsiteX19" fmla="*/ 111920 w 771528"/>
                  <a:gd name="connsiteY19" fmla="*/ 190501 h 381613"/>
                  <a:gd name="connsiteX20" fmla="*/ 35721 w 771528"/>
                  <a:gd name="connsiteY20" fmla="*/ 242888 h 381613"/>
                  <a:gd name="connsiteX21" fmla="*/ 0 w 771528"/>
                  <a:gd name="connsiteY21" fmla="*/ 273846 h 381613"/>
                  <a:gd name="connsiteX0" fmla="*/ 0 w 771528"/>
                  <a:gd name="connsiteY0" fmla="*/ 273846 h 320174"/>
                  <a:gd name="connsiteX1" fmla="*/ 97634 w 771528"/>
                  <a:gd name="connsiteY1" fmla="*/ 320174 h 320174"/>
                  <a:gd name="connsiteX2" fmla="*/ 159073 w 771528"/>
                  <a:gd name="connsiteY2" fmla="*/ 272549 h 320174"/>
                  <a:gd name="connsiteX3" fmla="*/ 245741 w 771528"/>
                  <a:gd name="connsiteY3" fmla="*/ 216836 h 320174"/>
                  <a:gd name="connsiteX4" fmla="*/ 345921 w 771528"/>
                  <a:gd name="connsiteY4" fmla="*/ 168574 h 320174"/>
                  <a:gd name="connsiteX5" fmla="*/ 471490 w 771528"/>
                  <a:gd name="connsiteY5" fmla="*/ 128258 h 320174"/>
                  <a:gd name="connsiteX6" fmla="*/ 556578 w 771528"/>
                  <a:gd name="connsiteY6" fmla="*/ 107462 h 320174"/>
                  <a:gd name="connsiteX7" fmla="*/ 651826 w 771528"/>
                  <a:gd name="connsiteY7" fmla="*/ 94921 h 320174"/>
                  <a:gd name="connsiteX8" fmla="*/ 749293 w 771528"/>
                  <a:gd name="connsiteY8" fmla="*/ 92068 h 320174"/>
                  <a:gd name="connsiteX9" fmla="*/ 771528 w 771528"/>
                  <a:gd name="connsiteY9" fmla="*/ 52388 h 320174"/>
                  <a:gd name="connsiteX10" fmla="*/ 752475 w 771528"/>
                  <a:gd name="connsiteY10" fmla="*/ 0 h 320174"/>
                  <a:gd name="connsiteX11" fmla="*/ 678657 w 771528"/>
                  <a:gd name="connsiteY11" fmla="*/ 2383 h 320174"/>
                  <a:gd name="connsiteX12" fmla="*/ 566738 w 771528"/>
                  <a:gd name="connsiteY12" fmla="*/ 21433 h 320174"/>
                  <a:gd name="connsiteX13" fmla="*/ 454820 w 771528"/>
                  <a:gd name="connsiteY13" fmla="*/ 40482 h 320174"/>
                  <a:gd name="connsiteX14" fmla="*/ 385765 w 771528"/>
                  <a:gd name="connsiteY14" fmla="*/ 61913 h 320174"/>
                  <a:gd name="connsiteX15" fmla="*/ 316706 w 771528"/>
                  <a:gd name="connsiteY15" fmla="*/ 83345 h 320174"/>
                  <a:gd name="connsiteX16" fmla="*/ 254795 w 771528"/>
                  <a:gd name="connsiteY16" fmla="*/ 107157 h 320174"/>
                  <a:gd name="connsiteX17" fmla="*/ 178594 w 771528"/>
                  <a:gd name="connsiteY17" fmla="*/ 150018 h 320174"/>
                  <a:gd name="connsiteX18" fmla="*/ 111920 w 771528"/>
                  <a:gd name="connsiteY18" fmla="*/ 190501 h 320174"/>
                  <a:gd name="connsiteX19" fmla="*/ 35721 w 771528"/>
                  <a:gd name="connsiteY19" fmla="*/ 242888 h 320174"/>
                  <a:gd name="connsiteX20" fmla="*/ 0 w 771528"/>
                  <a:gd name="connsiteY20" fmla="*/ 273846 h 320174"/>
                  <a:gd name="connsiteX0" fmla="*/ 0 w 771528"/>
                  <a:gd name="connsiteY0" fmla="*/ 273846 h 352390"/>
                  <a:gd name="connsiteX1" fmla="*/ 75201 w 771528"/>
                  <a:gd name="connsiteY1" fmla="*/ 352390 h 352390"/>
                  <a:gd name="connsiteX2" fmla="*/ 159073 w 771528"/>
                  <a:gd name="connsiteY2" fmla="*/ 272549 h 352390"/>
                  <a:gd name="connsiteX3" fmla="*/ 245741 w 771528"/>
                  <a:gd name="connsiteY3" fmla="*/ 216836 h 352390"/>
                  <a:gd name="connsiteX4" fmla="*/ 345921 w 771528"/>
                  <a:gd name="connsiteY4" fmla="*/ 168574 h 352390"/>
                  <a:gd name="connsiteX5" fmla="*/ 471490 w 771528"/>
                  <a:gd name="connsiteY5" fmla="*/ 128258 h 352390"/>
                  <a:gd name="connsiteX6" fmla="*/ 556578 w 771528"/>
                  <a:gd name="connsiteY6" fmla="*/ 107462 h 352390"/>
                  <a:gd name="connsiteX7" fmla="*/ 651826 w 771528"/>
                  <a:gd name="connsiteY7" fmla="*/ 94921 h 352390"/>
                  <a:gd name="connsiteX8" fmla="*/ 749293 w 771528"/>
                  <a:gd name="connsiteY8" fmla="*/ 92068 h 352390"/>
                  <a:gd name="connsiteX9" fmla="*/ 771528 w 771528"/>
                  <a:gd name="connsiteY9" fmla="*/ 52388 h 352390"/>
                  <a:gd name="connsiteX10" fmla="*/ 752475 w 771528"/>
                  <a:gd name="connsiteY10" fmla="*/ 0 h 352390"/>
                  <a:gd name="connsiteX11" fmla="*/ 678657 w 771528"/>
                  <a:gd name="connsiteY11" fmla="*/ 2383 h 352390"/>
                  <a:gd name="connsiteX12" fmla="*/ 566738 w 771528"/>
                  <a:gd name="connsiteY12" fmla="*/ 21433 h 352390"/>
                  <a:gd name="connsiteX13" fmla="*/ 454820 w 771528"/>
                  <a:gd name="connsiteY13" fmla="*/ 40482 h 352390"/>
                  <a:gd name="connsiteX14" fmla="*/ 385765 w 771528"/>
                  <a:gd name="connsiteY14" fmla="*/ 61913 h 352390"/>
                  <a:gd name="connsiteX15" fmla="*/ 316706 w 771528"/>
                  <a:gd name="connsiteY15" fmla="*/ 83345 h 352390"/>
                  <a:gd name="connsiteX16" fmla="*/ 254795 w 771528"/>
                  <a:gd name="connsiteY16" fmla="*/ 107157 h 352390"/>
                  <a:gd name="connsiteX17" fmla="*/ 178594 w 771528"/>
                  <a:gd name="connsiteY17" fmla="*/ 150018 h 352390"/>
                  <a:gd name="connsiteX18" fmla="*/ 111920 w 771528"/>
                  <a:gd name="connsiteY18" fmla="*/ 190501 h 352390"/>
                  <a:gd name="connsiteX19" fmla="*/ 35721 w 771528"/>
                  <a:gd name="connsiteY19" fmla="*/ 242888 h 352390"/>
                  <a:gd name="connsiteX20" fmla="*/ 0 w 771528"/>
                  <a:gd name="connsiteY20" fmla="*/ 273846 h 352390"/>
                  <a:gd name="connsiteX0" fmla="*/ 0 w 796797"/>
                  <a:gd name="connsiteY0" fmla="*/ 312982 h 353287"/>
                  <a:gd name="connsiteX1" fmla="*/ 100470 w 796797"/>
                  <a:gd name="connsiteY1" fmla="*/ 352390 h 353287"/>
                  <a:gd name="connsiteX2" fmla="*/ 184342 w 796797"/>
                  <a:gd name="connsiteY2" fmla="*/ 272549 h 353287"/>
                  <a:gd name="connsiteX3" fmla="*/ 271010 w 796797"/>
                  <a:gd name="connsiteY3" fmla="*/ 216836 h 353287"/>
                  <a:gd name="connsiteX4" fmla="*/ 371190 w 796797"/>
                  <a:gd name="connsiteY4" fmla="*/ 168574 h 353287"/>
                  <a:gd name="connsiteX5" fmla="*/ 496759 w 796797"/>
                  <a:gd name="connsiteY5" fmla="*/ 128258 h 353287"/>
                  <a:gd name="connsiteX6" fmla="*/ 581847 w 796797"/>
                  <a:gd name="connsiteY6" fmla="*/ 107462 h 353287"/>
                  <a:gd name="connsiteX7" fmla="*/ 677095 w 796797"/>
                  <a:gd name="connsiteY7" fmla="*/ 94921 h 353287"/>
                  <a:gd name="connsiteX8" fmla="*/ 774562 w 796797"/>
                  <a:gd name="connsiteY8" fmla="*/ 92068 h 353287"/>
                  <a:gd name="connsiteX9" fmla="*/ 796797 w 796797"/>
                  <a:gd name="connsiteY9" fmla="*/ 52388 h 353287"/>
                  <a:gd name="connsiteX10" fmla="*/ 777744 w 796797"/>
                  <a:gd name="connsiteY10" fmla="*/ 0 h 353287"/>
                  <a:gd name="connsiteX11" fmla="*/ 703926 w 796797"/>
                  <a:gd name="connsiteY11" fmla="*/ 2383 h 353287"/>
                  <a:gd name="connsiteX12" fmla="*/ 592007 w 796797"/>
                  <a:gd name="connsiteY12" fmla="*/ 21433 h 353287"/>
                  <a:gd name="connsiteX13" fmla="*/ 480089 w 796797"/>
                  <a:gd name="connsiteY13" fmla="*/ 40482 h 353287"/>
                  <a:gd name="connsiteX14" fmla="*/ 411034 w 796797"/>
                  <a:gd name="connsiteY14" fmla="*/ 61913 h 353287"/>
                  <a:gd name="connsiteX15" fmla="*/ 341975 w 796797"/>
                  <a:gd name="connsiteY15" fmla="*/ 83345 h 353287"/>
                  <a:gd name="connsiteX16" fmla="*/ 280064 w 796797"/>
                  <a:gd name="connsiteY16" fmla="*/ 107157 h 353287"/>
                  <a:gd name="connsiteX17" fmla="*/ 203863 w 796797"/>
                  <a:gd name="connsiteY17" fmla="*/ 150018 h 353287"/>
                  <a:gd name="connsiteX18" fmla="*/ 137189 w 796797"/>
                  <a:gd name="connsiteY18" fmla="*/ 190501 h 353287"/>
                  <a:gd name="connsiteX19" fmla="*/ 60990 w 796797"/>
                  <a:gd name="connsiteY19" fmla="*/ 242888 h 353287"/>
                  <a:gd name="connsiteX20" fmla="*/ 0 w 796797"/>
                  <a:gd name="connsiteY20" fmla="*/ 312982 h 353287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71190 w 796797"/>
                  <a:gd name="connsiteY5" fmla="*/ 168574 h 352390"/>
                  <a:gd name="connsiteX6" fmla="*/ 496759 w 796797"/>
                  <a:gd name="connsiteY6" fmla="*/ 128258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96759 w 796797"/>
                  <a:gd name="connsiteY6" fmla="*/ 128258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96797 w 796797"/>
                  <a:gd name="connsiteY9" fmla="*/ 52388 h 352390"/>
                  <a:gd name="connsiteX10" fmla="*/ 777744 w 796797"/>
                  <a:gd name="connsiteY10" fmla="*/ 0 h 352390"/>
                  <a:gd name="connsiteX11" fmla="*/ 703926 w 796797"/>
                  <a:gd name="connsiteY11" fmla="*/ 2383 h 352390"/>
                  <a:gd name="connsiteX12" fmla="*/ 592007 w 796797"/>
                  <a:gd name="connsiteY12" fmla="*/ 21433 h 352390"/>
                  <a:gd name="connsiteX13" fmla="*/ 480089 w 796797"/>
                  <a:gd name="connsiteY13" fmla="*/ 40482 h 352390"/>
                  <a:gd name="connsiteX14" fmla="*/ 411034 w 796797"/>
                  <a:gd name="connsiteY14" fmla="*/ 61913 h 352390"/>
                  <a:gd name="connsiteX15" fmla="*/ 341975 w 796797"/>
                  <a:gd name="connsiteY15" fmla="*/ 83345 h 352390"/>
                  <a:gd name="connsiteX16" fmla="*/ 280064 w 796797"/>
                  <a:gd name="connsiteY16" fmla="*/ 107157 h 352390"/>
                  <a:gd name="connsiteX17" fmla="*/ 203863 w 796797"/>
                  <a:gd name="connsiteY17" fmla="*/ 150018 h 352390"/>
                  <a:gd name="connsiteX18" fmla="*/ 137189 w 796797"/>
                  <a:gd name="connsiteY18" fmla="*/ 190501 h 352390"/>
                  <a:gd name="connsiteX19" fmla="*/ 60990 w 796797"/>
                  <a:gd name="connsiteY19" fmla="*/ 242888 h 352390"/>
                  <a:gd name="connsiteX20" fmla="*/ 0 w 796797"/>
                  <a:gd name="connsiteY20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54274 w 796797"/>
                  <a:gd name="connsiteY4" fmla="*/ 179011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96797 w 796797"/>
                  <a:gd name="connsiteY9" fmla="*/ 52388 h 352390"/>
                  <a:gd name="connsiteX10" fmla="*/ 777744 w 796797"/>
                  <a:gd name="connsiteY10" fmla="*/ 0 h 352390"/>
                  <a:gd name="connsiteX11" fmla="*/ 703926 w 796797"/>
                  <a:gd name="connsiteY11" fmla="*/ 2383 h 352390"/>
                  <a:gd name="connsiteX12" fmla="*/ 592007 w 796797"/>
                  <a:gd name="connsiteY12" fmla="*/ 21433 h 352390"/>
                  <a:gd name="connsiteX13" fmla="*/ 480089 w 796797"/>
                  <a:gd name="connsiteY13" fmla="*/ 40482 h 352390"/>
                  <a:gd name="connsiteX14" fmla="*/ 411034 w 796797"/>
                  <a:gd name="connsiteY14" fmla="*/ 61913 h 352390"/>
                  <a:gd name="connsiteX15" fmla="*/ 341975 w 796797"/>
                  <a:gd name="connsiteY15" fmla="*/ 83345 h 352390"/>
                  <a:gd name="connsiteX16" fmla="*/ 280064 w 796797"/>
                  <a:gd name="connsiteY16" fmla="*/ 107157 h 352390"/>
                  <a:gd name="connsiteX17" fmla="*/ 203863 w 796797"/>
                  <a:gd name="connsiteY17" fmla="*/ 150018 h 352390"/>
                  <a:gd name="connsiteX18" fmla="*/ 137189 w 796797"/>
                  <a:gd name="connsiteY18" fmla="*/ 190501 h 352390"/>
                  <a:gd name="connsiteX19" fmla="*/ 60990 w 796797"/>
                  <a:gd name="connsiteY19" fmla="*/ 242888 h 352390"/>
                  <a:gd name="connsiteX20" fmla="*/ 0 w 796797"/>
                  <a:gd name="connsiteY20" fmla="*/ 312982 h 352390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46262 w 796797"/>
                  <a:gd name="connsiteY3" fmla="*/ 244449 h 352390"/>
                  <a:gd name="connsiteX4" fmla="*/ 254274 w 796797"/>
                  <a:gd name="connsiteY4" fmla="*/ 179011 h 352390"/>
                  <a:gd name="connsiteX5" fmla="*/ 360893 w 796797"/>
                  <a:gd name="connsiteY5" fmla="*/ 128742 h 352390"/>
                  <a:gd name="connsiteX6" fmla="*/ 479654 w 796797"/>
                  <a:gd name="connsiteY6" fmla="*/ 81324 h 352390"/>
                  <a:gd name="connsiteX7" fmla="*/ 567134 w 796797"/>
                  <a:gd name="connsiteY7" fmla="*/ 65932 h 352390"/>
                  <a:gd name="connsiteX8" fmla="*/ 677653 w 796797"/>
                  <a:gd name="connsiteY8" fmla="*/ 54781 h 352390"/>
                  <a:gd name="connsiteX9" fmla="*/ 796797 w 796797"/>
                  <a:gd name="connsiteY9" fmla="*/ 52388 h 352390"/>
                  <a:gd name="connsiteX10" fmla="*/ 777744 w 796797"/>
                  <a:gd name="connsiteY10" fmla="*/ 0 h 352390"/>
                  <a:gd name="connsiteX11" fmla="*/ 703926 w 796797"/>
                  <a:gd name="connsiteY11" fmla="*/ 2383 h 352390"/>
                  <a:gd name="connsiteX12" fmla="*/ 592007 w 796797"/>
                  <a:gd name="connsiteY12" fmla="*/ 21433 h 352390"/>
                  <a:gd name="connsiteX13" fmla="*/ 480089 w 796797"/>
                  <a:gd name="connsiteY13" fmla="*/ 40482 h 352390"/>
                  <a:gd name="connsiteX14" fmla="*/ 411034 w 796797"/>
                  <a:gd name="connsiteY14" fmla="*/ 61913 h 352390"/>
                  <a:gd name="connsiteX15" fmla="*/ 341975 w 796797"/>
                  <a:gd name="connsiteY15" fmla="*/ 83345 h 352390"/>
                  <a:gd name="connsiteX16" fmla="*/ 280064 w 796797"/>
                  <a:gd name="connsiteY16" fmla="*/ 107157 h 352390"/>
                  <a:gd name="connsiteX17" fmla="*/ 203863 w 796797"/>
                  <a:gd name="connsiteY17" fmla="*/ 150018 h 352390"/>
                  <a:gd name="connsiteX18" fmla="*/ 137189 w 796797"/>
                  <a:gd name="connsiteY18" fmla="*/ 190501 h 352390"/>
                  <a:gd name="connsiteX19" fmla="*/ 60990 w 796797"/>
                  <a:gd name="connsiteY19" fmla="*/ 242888 h 352390"/>
                  <a:gd name="connsiteX20" fmla="*/ 0 w 796797"/>
                  <a:gd name="connsiteY20" fmla="*/ 312982 h 352390"/>
                  <a:gd name="connsiteX0" fmla="*/ 0 w 796797"/>
                  <a:gd name="connsiteY0" fmla="*/ 312982 h 354516"/>
                  <a:gd name="connsiteX1" fmla="*/ 100470 w 796797"/>
                  <a:gd name="connsiteY1" fmla="*/ 352390 h 354516"/>
                  <a:gd name="connsiteX2" fmla="*/ 146262 w 796797"/>
                  <a:gd name="connsiteY2" fmla="*/ 244449 h 354516"/>
                  <a:gd name="connsiteX3" fmla="*/ 254274 w 796797"/>
                  <a:gd name="connsiteY3" fmla="*/ 179011 h 354516"/>
                  <a:gd name="connsiteX4" fmla="*/ 360893 w 796797"/>
                  <a:gd name="connsiteY4" fmla="*/ 128742 h 354516"/>
                  <a:gd name="connsiteX5" fmla="*/ 479654 w 796797"/>
                  <a:gd name="connsiteY5" fmla="*/ 81324 h 354516"/>
                  <a:gd name="connsiteX6" fmla="*/ 567134 w 796797"/>
                  <a:gd name="connsiteY6" fmla="*/ 65932 h 354516"/>
                  <a:gd name="connsiteX7" fmla="*/ 677653 w 796797"/>
                  <a:gd name="connsiteY7" fmla="*/ 54781 h 354516"/>
                  <a:gd name="connsiteX8" fmla="*/ 796797 w 796797"/>
                  <a:gd name="connsiteY8" fmla="*/ 52388 h 354516"/>
                  <a:gd name="connsiteX9" fmla="*/ 777744 w 796797"/>
                  <a:gd name="connsiteY9" fmla="*/ 0 h 354516"/>
                  <a:gd name="connsiteX10" fmla="*/ 703926 w 796797"/>
                  <a:gd name="connsiteY10" fmla="*/ 2383 h 354516"/>
                  <a:gd name="connsiteX11" fmla="*/ 592007 w 796797"/>
                  <a:gd name="connsiteY11" fmla="*/ 21433 h 354516"/>
                  <a:gd name="connsiteX12" fmla="*/ 480089 w 796797"/>
                  <a:gd name="connsiteY12" fmla="*/ 40482 h 354516"/>
                  <a:gd name="connsiteX13" fmla="*/ 411034 w 796797"/>
                  <a:gd name="connsiteY13" fmla="*/ 61913 h 354516"/>
                  <a:gd name="connsiteX14" fmla="*/ 341975 w 796797"/>
                  <a:gd name="connsiteY14" fmla="*/ 83345 h 354516"/>
                  <a:gd name="connsiteX15" fmla="*/ 280064 w 796797"/>
                  <a:gd name="connsiteY15" fmla="*/ 107157 h 354516"/>
                  <a:gd name="connsiteX16" fmla="*/ 203863 w 796797"/>
                  <a:gd name="connsiteY16" fmla="*/ 150018 h 354516"/>
                  <a:gd name="connsiteX17" fmla="*/ 137189 w 796797"/>
                  <a:gd name="connsiteY17" fmla="*/ 190501 h 354516"/>
                  <a:gd name="connsiteX18" fmla="*/ 60990 w 796797"/>
                  <a:gd name="connsiteY18" fmla="*/ 242888 h 354516"/>
                  <a:gd name="connsiteX19" fmla="*/ 0 w 796797"/>
                  <a:gd name="connsiteY19" fmla="*/ 312982 h 354516"/>
                  <a:gd name="connsiteX0" fmla="*/ 0 w 796797"/>
                  <a:gd name="connsiteY0" fmla="*/ 312982 h 323485"/>
                  <a:gd name="connsiteX1" fmla="*/ 51168 w 796797"/>
                  <a:gd name="connsiteY1" fmla="*/ 315488 h 323485"/>
                  <a:gd name="connsiteX2" fmla="*/ 146262 w 796797"/>
                  <a:gd name="connsiteY2" fmla="*/ 244449 h 323485"/>
                  <a:gd name="connsiteX3" fmla="*/ 254274 w 796797"/>
                  <a:gd name="connsiteY3" fmla="*/ 179011 h 323485"/>
                  <a:gd name="connsiteX4" fmla="*/ 360893 w 796797"/>
                  <a:gd name="connsiteY4" fmla="*/ 128742 h 323485"/>
                  <a:gd name="connsiteX5" fmla="*/ 479654 w 796797"/>
                  <a:gd name="connsiteY5" fmla="*/ 81324 h 323485"/>
                  <a:gd name="connsiteX6" fmla="*/ 567134 w 796797"/>
                  <a:gd name="connsiteY6" fmla="*/ 65932 h 323485"/>
                  <a:gd name="connsiteX7" fmla="*/ 677653 w 796797"/>
                  <a:gd name="connsiteY7" fmla="*/ 54781 h 323485"/>
                  <a:gd name="connsiteX8" fmla="*/ 796797 w 796797"/>
                  <a:gd name="connsiteY8" fmla="*/ 52388 h 323485"/>
                  <a:gd name="connsiteX9" fmla="*/ 777744 w 796797"/>
                  <a:gd name="connsiteY9" fmla="*/ 0 h 323485"/>
                  <a:gd name="connsiteX10" fmla="*/ 703926 w 796797"/>
                  <a:gd name="connsiteY10" fmla="*/ 2383 h 323485"/>
                  <a:gd name="connsiteX11" fmla="*/ 592007 w 796797"/>
                  <a:gd name="connsiteY11" fmla="*/ 21433 h 323485"/>
                  <a:gd name="connsiteX12" fmla="*/ 480089 w 796797"/>
                  <a:gd name="connsiteY12" fmla="*/ 40482 h 323485"/>
                  <a:gd name="connsiteX13" fmla="*/ 411034 w 796797"/>
                  <a:gd name="connsiteY13" fmla="*/ 61913 h 323485"/>
                  <a:gd name="connsiteX14" fmla="*/ 341975 w 796797"/>
                  <a:gd name="connsiteY14" fmla="*/ 83345 h 323485"/>
                  <a:gd name="connsiteX15" fmla="*/ 280064 w 796797"/>
                  <a:gd name="connsiteY15" fmla="*/ 107157 h 323485"/>
                  <a:gd name="connsiteX16" fmla="*/ 203863 w 796797"/>
                  <a:gd name="connsiteY16" fmla="*/ 150018 h 323485"/>
                  <a:gd name="connsiteX17" fmla="*/ 137189 w 796797"/>
                  <a:gd name="connsiteY17" fmla="*/ 190501 h 323485"/>
                  <a:gd name="connsiteX18" fmla="*/ 60990 w 796797"/>
                  <a:gd name="connsiteY18" fmla="*/ 242888 h 323485"/>
                  <a:gd name="connsiteX19" fmla="*/ 0 w 796797"/>
                  <a:gd name="connsiteY19" fmla="*/ 312982 h 32348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86937 w 779871"/>
                  <a:gd name="connsiteY16" fmla="*/ 150018 h 319195"/>
                  <a:gd name="connsiteX17" fmla="*/ 120263 w 779871"/>
                  <a:gd name="connsiteY17" fmla="*/ 190501 h 319195"/>
                  <a:gd name="connsiteX18" fmla="*/ 44064 w 779871"/>
                  <a:gd name="connsiteY18" fmla="*/ 242888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86937 w 779871"/>
                  <a:gd name="connsiteY16" fmla="*/ 150018 h 319195"/>
                  <a:gd name="connsiteX17" fmla="*/ 120263 w 779871"/>
                  <a:gd name="connsiteY17" fmla="*/ 190501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86937 w 779871"/>
                  <a:gd name="connsiteY16" fmla="*/ 150018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63138 w 779871"/>
                  <a:gd name="connsiteY15" fmla="*/ 107157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25049 w 779871"/>
                  <a:gd name="connsiteY14" fmla="*/ 83345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3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3163 w 779871"/>
                  <a:gd name="connsiteY12" fmla="*/ 40482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5081 w 779871"/>
                  <a:gd name="connsiteY11" fmla="*/ 21433 h 319195"/>
                  <a:gd name="connsiteX12" fmla="*/ 469969 w 779871"/>
                  <a:gd name="connsiteY12" fmla="*/ 47584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87000 w 779871"/>
                  <a:gd name="connsiteY10" fmla="*/ 2383 h 319195"/>
                  <a:gd name="connsiteX11" fmla="*/ 577470 w 779871"/>
                  <a:gd name="connsiteY11" fmla="*/ 26838 h 319195"/>
                  <a:gd name="connsiteX12" fmla="*/ 469969 w 779871"/>
                  <a:gd name="connsiteY12" fmla="*/ 47584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301560 h 319195"/>
                  <a:gd name="connsiteX1" fmla="*/ 34242 w 779871"/>
                  <a:gd name="connsiteY1" fmla="*/ 315488 h 319195"/>
                  <a:gd name="connsiteX2" fmla="*/ 129336 w 779871"/>
                  <a:gd name="connsiteY2" fmla="*/ 244449 h 319195"/>
                  <a:gd name="connsiteX3" fmla="*/ 237348 w 779871"/>
                  <a:gd name="connsiteY3" fmla="*/ 179011 h 319195"/>
                  <a:gd name="connsiteX4" fmla="*/ 343967 w 779871"/>
                  <a:gd name="connsiteY4" fmla="*/ 128742 h 319195"/>
                  <a:gd name="connsiteX5" fmla="*/ 462728 w 779871"/>
                  <a:gd name="connsiteY5" fmla="*/ 81324 h 319195"/>
                  <a:gd name="connsiteX6" fmla="*/ 550208 w 779871"/>
                  <a:gd name="connsiteY6" fmla="*/ 65932 h 319195"/>
                  <a:gd name="connsiteX7" fmla="*/ 660727 w 779871"/>
                  <a:gd name="connsiteY7" fmla="*/ 54781 h 319195"/>
                  <a:gd name="connsiteX8" fmla="*/ 779871 w 779871"/>
                  <a:gd name="connsiteY8" fmla="*/ 52388 h 319195"/>
                  <a:gd name="connsiteX9" fmla="*/ 760818 w 779871"/>
                  <a:gd name="connsiteY9" fmla="*/ 0 h 319195"/>
                  <a:gd name="connsiteX10" fmla="*/ 694175 w 779871"/>
                  <a:gd name="connsiteY10" fmla="*/ 18593 h 319195"/>
                  <a:gd name="connsiteX11" fmla="*/ 577470 w 779871"/>
                  <a:gd name="connsiteY11" fmla="*/ 26838 h 319195"/>
                  <a:gd name="connsiteX12" fmla="*/ 469969 w 779871"/>
                  <a:gd name="connsiteY12" fmla="*/ 47584 h 319195"/>
                  <a:gd name="connsiteX13" fmla="*/ 394108 w 779871"/>
                  <a:gd name="connsiteY13" fmla="*/ 61914 h 319195"/>
                  <a:gd name="connsiteX14" fmla="*/ 338294 w 779871"/>
                  <a:gd name="connsiteY14" fmla="*/ 88441 h 319195"/>
                  <a:gd name="connsiteX15" fmla="*/ 270311 w 779871"/>
                  <a:gd name="connsiteY15" fmla="*/ 123368 h 319195"/>
                  <a:gd name="connsiteX16" fmla="*/ 191718 w 779871"/>
                  <a:gd name="connsiteY16" fmla="*/ 160825 h 319195"/>
                  <a:gd name="connsiteX17" fmla="*/ 129461 w 779871"/>
                  <a:gd name="connsiteY17" fmla="*/ 203007 h 319195"/>
                  <a:gd name="connsiteX18" fmla="*/ 50871 w 779871"/>
                  <a:gd name="connsiteY18" fmla="*/ 249990 h 319195"/>
                  <a:gd name="connsiteX19" fmla="*/ 0 w 779871"/>
                  <a:gd name="connsiteY19" fmla="*/ 301560 h 319195"/>
                  <a:gd name="connsiteX0" fmla="*/ 0 w 779871"/>
                  <a:gd name="connsiteY0" fmla="*/ 292451 h 310086"/>
                  <a:gd name="connsiteX1" fmla="*/ 34242 w 779871"/>
                  <a:gd name="connsiteY1" fmla="*/ 306379 h 310086"/>
                  <a:gd name="connsiteX2" fmla="*/ 129336 w 779871"/>
                  <a:gd name="connsiteY2" fmla="*/ 235340 h 310086"/>
                  <a:gd name="connsiteX3" fmla="*/ 237348 w 779871"/>
                  <a:gd name="connsiteY3" fmla="*/ 169902 h 310086"/>
                  <a:gd name="connsiteX4" fmla="*/ 343967 w 779871"/>
                  <a:gd name="connsiteY4" fmla="*/ 119633 h 310086"/>
                  <a:gd name="connsiteX5" fmla="*/ 462728 w 779871"/>
                  <a:gd name="connsiteY5" fmla="*/ 72215 h 310086"/>
                  <a:gd name="connsiteX6" fmla="*/ 550208 w 779871"/>
                  <a:gd name="connsiteY6" fmla="*/ 56823 h 310086"/>
                  <a:gd name="connsiteX7" fmla="*/ 660727 w 779871"/>
                  <a:gd name="connsiteY7" fmla="*/ 45672 h 310086"/>
                  <a:gd name="connsiteX8" fmla="*/ 779871 w 779871"/>
                  <a:gd name="connsiteY8" fmla="*/ 43279 h 310086"/>
                  <a:gd name="connsiteX9" fmla="*/ 761185 w 779871"/>
                  <a:gd name="connsiteY9" fmla="*/ 0 h 310086"/>
                  <a:gd name="connsiteX10" fmla="*/ 694175 w 779871"/>
                  <a:gd name="connsiteY10" fmla="*/ 9484 h 310086"/>
                  <a:gd name="connsiteX11" fmla="*/ 577470 w 779871"/>
                  <a:gd name="connsiteY11" fmla="*/ 17729 h 310086"/>
                  <a:gd name="connsiteX12" fmla="*/ 469969 w 779871"/>
                  <a:gd name="connsiteY12" fmla="*/ 38475 h 310086"/>
                  <a:gd name="connsiteX13" fmla="*/ 394108 w 779871"/>
                  <a:gd name="connsiteY13" fmla="*/ 52805 h 310086"/>
                  <a:gd name="connsiteX14" fmla="*/ 338294 w 779871"/>
                  <a:gd name="connsiteY14" fmla="*/ 79332 h 310086"/>
                  <a:gd name="connsiteX15" fmla="*/ 270311 w 779871"/>
                  <a:gd name="connsiteY15" fmla="*/ 114259 h 310086"/>
                  <a:gd name="connsiteX16" fmla="*/ 191718 w 779871"/>
                  <a:gd name="connsiteY16" fmla="*/ 151716 h 310086"/>
                  <a:gd name="connsiteX17" fmla="*/ 129461 w 779871"/>
                  <a:gd name="connsiteY17" fmla="*/ 193898 h 310086"/>
                  <a:gd name="connsiteX18" fmla="*/ 50871 w 779871"/>
                  <a:gd name="connsiteY18" fmla="*/ 240881 h 310086"/>
                  <a:gd name="connsiteX19" fmla="*/ 0 w 779871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9969 w 775456"/>
                  <a:gd name="connsiteY12" fmla="*/ 38475 h 310086"/>
                  <a:gd name="connsiteX13" fmla="*/ 394108 w 775456"/>
                  <a:gd name="connsiteY13" fmla="*/ 52805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0871 w 775456"/>
                  <a:gd name="connsiteY18" fmla="*/ 240881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9969 w 775456"/>
                  <a:gd name="connsiteY12" fmla="*/ 38475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0871 w 775456"/>
                  <a:gd name="connsiteY18" fmla="*/ 240881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0871 w 775456"/>
                  <a:gd name="connsiteY18" fmla="*/ 240881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9461 w 775456"/>
                  <a:gd name="connsiteY17" fmla="*/ 193898 h 310086"/>
                  <a:gd name="connsiteX18" fmla="*/ 52240 w 775456"/>
                  <a:gd name="connsiteY18" fmla="*/ 243977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0311 w 775456"/>
                  <a:gd name="connsiteY15" fmla="*/ 114259 h 310086"/>
                  <a:gd name="connsiteX16" fmla="*/ 191718 w 775456"/>
                  <a:gd name="connsiteY16" fmla="*/ 151716 h 310086"/>
                  <a:gd name="connsiteX17" fmla="*/ 125772 w 775456"/>
                  <a:gd name="connsiteY17" fmla="*/ 195046 h 310086"/>
                  <a:gd name="connsiteX18" fmla="*/ 52240 w 775456"/>
                  <a:gd name="connsiteY18" fmla="*/ 243977 h 310086"/>
                  <a:gd name="connsiteX19" fmla="*/ 0 w 775456"/>
                  <a:gd name="connsiteY19" fmla="*/ 292451 h 310086"/>
                  <a:gd name="connsiteX0" fmla="*/ 0 w 775456"/>
                  <a:gd name="connsiteY0" fmla="*/ 292451 h 310086"/>
                  <a:gd name="connsiteX1" fmla="*/ 34242 w 775456"/>
                  <a:gd name="connsiteY1" fmla="*/ 306379 h 310086"/>
                  <a:gd name="connsiteX2" fmla="*/ 129336 w 775456"/>
                  <a:gd name="connsiteY2" fmla="*/ 235340 h 310086"/>
                  <a:gd name="connsiteX3" fmla="*/ 237348 w 775456"/>
                  <a:gd name="connsiteY3" fmla="*/ 169902 h 310086"/>
                  <a:gd name="connsiteX4" fmla="*/ 343967 w 775456"/>
                  <a:gd name="connsiteY4" fmla="*/ 119633 h 310086"/>
                  <a:gd name="connsiteX5" fmla="*/ 462728 w 775456"/>
                  <a:gd name="connsiteY5" fmla="*/ 72215 h 310086"/>
                  <a:gd name="connsiteX6" fmla="*/ 550208 w 775456"/>
                  <a:gd name="connsiteY6" fmla="*/ 56823 h 310086"/>
                  <a:gd name="connsiteX7" fmla="*/ 660727 w 775456"/>
                  <a:gd name="connsiteY7" fmla="*/ 45672 h 310086"/>
                  <a:gd name="connsiteX8" fmla="*/ 775456 w 775456"/>
                  <a:gd name="connsiteY8" fmla="*/ 41580 h 310086"/>
                  <a:gd name="connsiteX9" fmla="*/ 761185 w 775456"/>
                  <a:gd name="connsiteY9" fmla="*/ 0 h 310086"/>
                  <a:gd name="connsiteX10" fmla="*/ 694175 w 775456"/>
                  <a:gd name="connsiteY10" fmla="*/ 9484 h 310086"/>
                  <a:gd name="connsiteX11" fmla="*/ 577470 w 775456"/>
                  <a:gd name="connsiteY11" fmla="*/ 17729 h 310086"/>
                  <a:gd name="connsiteX12" fmla="*/ 466069 w 775456"/>
                  <a:gd name="connsiteY12" fmla="*/ 34404 h 310086"/>
                  <a:gd name="connsiteX13" fmla="*/ 395476 w 775456"/>
                  <a:gd name="connsiteY13" fmla="*/ 55901 h 310086"/>
                  <a:gd name="connsiteX14" fmla="*/ 338294 w 775456"/>
                  <a:gd name="connsiteY14" fmla="*/ 79332 h 310086"/>
                  <a:gd name="connsiteX15" fmla="*/ 271261 w 775456"/>
                  <a:gd name="connsiteY15" fmla="*/ 106918 h 310086"/>
                  <a:gd name="connsiteX16" fmla="*/ 191718 w 775456"/>
                  <a:gd name="connsiteY16" fmla="*/ 151716 h 310086"/>
                  <a:gd name="connsiteX17" fmla="*/ 125772 w 775456"/>
                  <a:gd name="connsiteY17" fmla="*/ 195046 h 310086"/>
                  <a:gd name="connsiteX18" fmla="*/ 52240 w 775456"/>
                  <a:gd name="connsiteY18" fmla="*/ 243977 h 310086"/>
                  <a:gd name="connsiteX19" fmla="*/ 0 w 775456"/>
                  <a:gd name="connsiteY19" fmla="*/ 292451 h 310086"/>
                  <a:gd name="connsiteX0" fmla="*/ 0 w 775456"/>
                  <a:gd name="connsiteY0" fmla="*/ 287234 h 304869"/>
                  <a:gd name="connsiteX1" fmla="*/ 34242 w 775456"/>
                  <a:gd name="connsiteY1" fmla="*/ 301162 h 304869"/>
                  <a:gd name="connsiteX2" fmla="*/ 129336 w 775456"/>
                  <a:gd name="connsiteY2" fmla="*/ 230123 h 304869"/>
                  <a:gd name="connsiteX3" fmla="*/ 237348 w 775456"/>
                  <a:gd name="connsiteY3" fmla="*/ 164685 h 304869"/>
                  <a:gd name="connsiteX4" fmla="*/ 343967 w 775456"/>
                  <a:gd name="connsiteY4" fmla="*/ 114416 h 304869"/>
                  <a:gd name="connsiteX5" fmla="*/ 462728 w 775456"/>
                  <a:gd name="connsiteY5" fmla="*/ 66998 h 304869"/>
                  <a:gd name="connsiteX6" fmla="*/ 550208 w 775456"/>
                  <a:gd name="connsiteY6" fmla="*/ 51606 h 304869"/>
                  <a:gd name="connsiteX7" fmla="*/ 660727 w 775456"/>
                  <a:gd name="connsiteY7" fmla="*/ 40455 h 304869"/>
                  <a:gd name="connsiteX8" fmla="*/ 775456 w 775456"/>
                  <a:gd name="connsiteY8" fmla="*/ 36363 h 304869"/>
                  <a:gd name="connsiteX9" fmla="*/ 761395 w 775456"/>
                  <a:gd name="connsiteY9" fmla="*/ 0 h 304869"/>
                  <a:gd name="connsiteX10" fmla="*/ 694175 w 775456"/>
                  <a:gd name="connsiteY10" fmla="*/ 4267 h 304869"/>
                  <a:gd name="connsiteX11" fmla="*/ 577470 w 775456"/>
                  <a:gd name="connsiteY11" fmla="*/ 12512 h 304869"/>
                  <a:gd name="connsiteX12" fmla="*/ 466069 w 775456"/>
                  <a:gd name="connsiteY12" fmla="*/ 29187 h 304869"/>
                  <a:gd name="connsiteX13" fmla="*/ 395476 w 775456"/>
                  <a:gd name="connsiteY13" fmla="*/ 50684 h 304869"/>
                  <a:gd name="connsiteX14" fmla="*/ 338294 w 775456"/>
                  <a:gd name="connsiteY14" fmla="*/ 74115 h 304869"/>
                  <a:gd name="connsiteX15" fmla="*/ 271261 w 775456"/>
                  <a:gd name="connsiteY15" fmla="*/ 101701 h 304869"/>
                  <a:gd name="connsiteX16" fmla="*/ 191718 w 775456"/>
                  <a:gd name="connsiteY16" fmla="*/ 146499 h 304869"/>
                  <a:gd name="connsiteX17" fmla="*/ 125772 w 775456"/>
                  <a:gd name="connsiteY17" fmla="*/ 189829 h 304869"/>
                  <a:gd name="connsiteX18" fmla="*/ 52240 w 775456"/>
                  <a:gd name="connsiteY18" fmla="*/ 238760 h 304869"/>
                  <a:gd name="connsiteX19" fmla="*/ 0 w 775456"/>
                  <a:gd name="connsiteY19" fmla="*/ 287234 h 304869"/>
                  <a:gd name="connsiteX0" fmla="*/ 0 w 774296"/>
                  <a:gd name="connsiteY0" fmla="*/ 285110 h 304369"/>
                  <a:gd name="connsiteX1" fmla="*/ 33082 w 774296"/>
                  <a:gd name="connsiteY1" fmla="*/ 301162 h 304369"/>
                  <a:gd name="connsiteX2" fmla="*/ 128176 w 774296"/>
                  <a:gd name="connsiteY2" fmla="*/ 230123 h 304369"/>
                  <a:gd name="connsiteX3" fmla="*/ 236188 w 774296"/>
                  <a:gd name="connsiteY3" fmla="*/ 164685 h 304369"/>
                  <a:gd name="connsiteX4" fmla="*/ 342807 w 774296"/>
                  <a:gd name="connsiteY4" fmla="*/ 114416 h 304369"/>
                  <a:gd name="connsiteX5" fmla="*/ 461568 w 774296"/>
                  <a:gd name="connsiteY5" fmla="*/ 66998 h 304369"/>
                  <a:gd name="connsiteX6" fmla="*/ 549048 w 774296"/>
                  <a:gd name="connsiteY6" fmla="*/ 51606 h 304369"/>
                  <a:gd name="connsiteX7" fmla="*/ 659567 w 774296"/>
                  <a:gd name="connsiteY7" fmla="*/ 40455 h 304369"/>
                  <a:gd name="connsiteX8" fmla="*/ 774296 w 774296"/>
                  <a:gd name="connsiteY8" fmla="*/ 36363 h 304369"/>
                  <a:gd name="connsiteX9" fmla="*/ 760235 w 774296"/>
                  <a:gd name="connsiteY9" fmla="*/ 0 h 304369"/>
                  <a:gd name="connsiteX10" fmla="*/ 693015 w 774296"/>
                  <a:gd name="connsiteY10" fmla="*/ 4267 h 304369"/>
                  <a:gd name="connsiteX11" fmla="*/ 576310 w 774296"/>
                  <a:gd name="connsiteY11" fmla="*/ 12512 h 304369"/>
                  <a:gd name="connsiteX12" fmla="*/ 464909 w 774296"/>
                  <a:gd name="connsiteY12" fmla="*/ 29187 h 304369"/>
                  <a:gd name="connsiteX13" fmla="*/ 394316 w 774296"/>
                  <a:gd name="connsiteY13" fmla="*/ 50684 h 304369"/>
                  <a:gd name="connsiteX14" fmla="*/ 337134 w 774296"/>
                  <a:gd name="connsiteY14" fmla="*/ 74115 h 304369"/>
                  <a:gd name="connsiteX15" fmla="*/ 270101 w 774296"/>
                  <a:gd name="connsiteY15" fmla="*/ 101701 h 304369"/>
                  <a:gd name="connsiteX16" fmla="*/ 190558 w 774296"/>
                  <a:gd name="connsiteY16" fmla="*/ 146499 h 304369"/>
                  <a:gd name="connsiteX17" fmla="*/ 124612 w 774296"/>
                  <a:gd name="connsiteY17" fmla="*/ 189829 h 304369"/>
                  <a:gd name="connsiteX18" fmla="*/ 51080 w 774296"/>
                  <a:gd name="connsiteY18" fmla="*/ 238760 h 304369"/>
                  <a:gd name="connsiteX19" fmla="*/ 0 w 774296"/>
                  <a:gd name="connsiteY19" fmla="*/ 285110 h 304369"/>
                  <a:gd name="connsiteX0" fmla="*/ 0 w 774296"/>
                  <a:gd name="connsiteY0" fmla="*/ 285110 h 309268"/>
                  <a:gd name="connsiteX1" fmla="*/ 20854 w 774296"/>
                  <a:gd name="connsiteY1" fmla="*/ 306733 h 309268"/>
                  <a:gd name="connsiteX2" fmla="*/ 128176 w 774296"/>
                  <a:gd name="connsiteY2" fmla="*/ 230123 h 309268"/>
                  <a:gd name="connsiteX3" fmla="*/ 236188 w 774296"/>
                  <a:gd name="connsiteY3" fmla="*/ 164685 h 309268"/>
                  <a:gd name="connsiteX4" fmla="*/ 342807 w 774296"/>
                  <a:gd name="connsiteY4" fmla="*/ 114416 h 309268"/>
                  <a:gd name="connsiteX5" fmla="*/ 461568 w 774296"/>
                  <a:gd name="connsiteY5" fmla="*/ 66998 h 309268"/>
                  <a:gd name="connsiteX6" fmla="*/ 549048 w 774296"/>
                  <a:gd name="connsiteY6" fmla="*/ 51606 h 309268"/>
                  <a:gd name="connsiteX7" fmla="*/ 659567 w 774296"/>
                  <a:gd name="connsiteY7" fmla="*/ 40455 h 309268"/>
                  <a:gd name="connsiteX8" fmla="*/ 774296 w 774296"/>
                  <a:gd name="connsiteY8" fmla="*/ 36363 h 309268"/>
                  <a:gd name="connsiteX9" fmla="*/ 760235 w 774296"/>
                  <a:gd name="connsiteY9" fmla="*/ 0 h 309268"/>
                  <a:gd name="connsiteX10" fmla="*/ 693015 w 774296"/>
                  <a:gd name="connsiteY10" fmla="*/ 4267 h 309268"/>
                  <a:gd name="connsiteX11" fmla="*/ 576310 w 774296"/>
                  <a:gd name="connsiteY11" fmla="*/ 12512 h 309268"/>
                  <a:gd name="connsiteX12" fmla="*/ 464909 w 774296"/>
                  <a:gd name="connsiteY12" fmla="*/ 29187 h 309268"/>
                  <a:gd name="connsiteX13" fmla="*/ 394316 w 774296"/>
                  <a:gd name="connsiteY13" fmla="*/ 50684 h 309268"/>
                  <a:gd name="connsiteX14" fmla="*/ 337134 w 774296"/>
                  <a:gd name="connsiteY14" fmla="*/ 74115 h 309268"/>
                  <a:gd name="connsiteX15" fmla="*/ 270101 w 774296"/>
                  <a:gd name="connsiteY15" fmla="*/ 101701 h 309268"/>
                  <a:gd name="connsiteX16" fmla="*/ 190558 w 774296"/>
                  <a:gd name="connsiteY16" fmla="*/ 146499 h 309268"/>
                  <a:gd name="connsiteX17" fmla="*/ 124612 w 774296"/>
                  <a:gd name="connsiteY17" fmla="*/ 189829 h 309268"/>
                  <a:gd name="connsiteX18" fmla="*/ 51080 w 774296"/>
                  <a:gd name="connsiteY18" fmla="*/ 238760 h 309268"/>
                  <a:gd name="connsiteX19" fmla="*/ 0 w 774296"/>
                  <a:gd name="connsiteY19" fmla="*/ 285110 h 309268"/>
                  <a:gd name="connsiteX0" fmla="*/ 0 w 774296"/>
                  <a:gd name="connsiteY0" fmla="*/ 285110 h 309692"/>
                  <a:gd name="connsiteX1" fmla="*/ 20854 w 774296"/>
                  <a:gd name="connsiteY1" fmla="*/ 306733 h 309692"/>
                  <a:gd name="connsiteX2" fmla="*/ 128176 w 774296"/>
                  <a:gd name="connsiteY2" fmla="*/ 230123 h 309692"/>
                  <a:gd name="connsiteX3" fmla="*/ 236188 w 774296"/>
                  <a:gd name="connsiteY3" fmla="*/ 164685 h 309692"/>
                  <a:gd name="connsiteX4" fmla="*/ 342807 w 774296"/>
                  <a:gd name="connsiteY4" fmla="*/ 114416 h 309692"/>
                  <a:gd name="connsiteX5" fmla="*/ 461568 w 774296"/>
                  <a:gd name="connsiteY5" fmla="*/ 66998 h 309692"/>
                  <a:gd name="connsiteX6" fmla="*/ 549048 w 774296"/>
                  <a:gd name="connsiteY6" fmla="*/ 51606 h 309692"/>
                  <a:gd name="connsiteX7" fmla="*/ 659567 w 774296"/>
                  <a:gd name="connsiteY7" fmla="*/ 40455 h 309692"/>
                  <a:gd name="connsiteX8" fmla="*/ 774296 w 774296"/>
                  <a:gd name="connsiteY8" fmla="*/ 36363 h 309692"/>
                  <a:gd name="connsiteX9" fmla="*/ 760235 w 774296"/>
                  <a:gd name="connsiteY9" fmla="*/ 0 h 309692"/>
                  <a:gd name="connsiteX10" fmla="*/ 693015 w 774296"/>
                  <a:gd name="connsiteY10" fmla="*/ 4267 h 309692"/>
                  <a:gd name="connsiteX11" fmla="*/ 576310 w 774296"/>
                  <a:gd name="connsiteY11" fmla="*/ 12512 h 309692"/>
                  <a:gd name="connsiteX12" fmla="*/ 464909 w 774296"/>
                  <a:gd name="connsiteY12" fmla="*/ 29187 h 309692"/>
                  <a:gd name="connsiteX13" fmla="*/ 394316 w 774296"/>
                  <a:gd name="connsiteY13" fmla="*/ 50684 h 309692"/>
                  <a:gd name="connsiteX14" fmla="*/ 337134 w 774296"/>
                  <a:gd name="connsiteY14" fmla="*/ 74115 h 309692"/>
                  <a:gd name="connsiteX15" fmla="*/ 270101 w 774296"/>
                  <a:gd name="connsiteY15" fmla="*/ 101701 h 309692"/>
                  <a:gd name="connsiteX16" fmla="*/ 190558 w 774296"/>
                  <a:gd name="connsiteY16" fmla="*/ 146499 h 309692"/>
                  <a:gd name="connsiteX17" fmla="*/ 124612 w 774296"/>
                  <a:gd name="connsiteY17" fmla="*/ 189829 h 309692"/>
                  <a:gd name="connsiteX18" fmla="*/ 51080 w 774296"/>
                  <a:gd name="connsiteY18" fmla="*/ 238760 h 309692"/>
                  <a:gd name="connsiteX19" fmla="*/ 0 w 774296"/>
                  <a:gd name="connsiteY19" fmla="*/ 285110 h 309692"/>
                  <a:gd name="connsiteX0" fmla="*/ 0 w 785363"/>
                  <a:gd name="connsiteY0" fmla="*/ 288560 h 309881"/>
                  <a:gd name="connsiteX1" fmla="*/ 31921 w 785363"/>
                  <a:gd name="connsiteY1" fmla="*/ 306733 h 309881"/>
                  <a:gd name="connsiteX2" fmla="*/ 139243 w 785363"/>
                  <a:gd name="connsiteY2" fmla="*/ 230123 h 309881"/>
                  <a:gd name="connsiteX3" fmla="*/ 247255 w 785363"/>
                  <a:gd name="connsiteY3" fmla="*/ 164685 h 309881"/>
                  <a:gd name="connsiteX4" fmla="*/ 353874 w 785363"/>
                  <a:gd name="connsiteY4" fmla="*/ 114416 h 309881"/>
                  <a:gd name="connsiteX5" fmla="*/ 472635 w 785363"/>
                  <a:gd name="connsiteY5" fmla="*/ 66998 h 309881"/>
                  <a:gd name="connsiteX6" fmla="*/ 560115 w 785363"/>
                  <a:gd name="connsiteY6" fmla="*/ 51606 h 309881"/>
                  <a:gd name="connsiteX7" fmla="*/ 670634 w 785363"/>
                  <a:gd name="connsiteY7" fmla="*/ 40455 h 309881"/>
                  <a:gd name="connsiteX8" fmla="*/ 785363 w 785363"/>
                  <a:gd name="connsiteY8" fmla="*/ 36363 h 309881"/>
                  <a:gd name="connsiteX9" fmla="*/ 771302 w 785363"/>
                  <a:gd name="connsiteY9" fmla="*/ 0 h 309881"/>
                  <a:gd name="connsiteX10" fmla="*/ 704082 w 785363"/>
                  <a:gd name="connsiteY10" fmla="*/ 4267 h 309881"/>
                  <a:gd name="connsiteX11" fmla="*/ 587377 w 785363"/>
                  <a:gd name="connsiteY11" fmla="*/ 12512 h 309881"/>
                  <a:gd name="connsiteX12" fmla="*/ 475976 w 785363"/>
                  <a:gd name="connsiteY12" fmla="*/ 29187 h 309881"/>
                  <a:gd name="connsiteX13" fmla="*/ 405383 w 785363"/>
                  <a:gd name="connsiteY13" fmla="*/ 50684 h 309881"/>
                  <a:gd name="connsiteX14" fmla="*/ 348201 w 785363"/>
                  <a:gd name="connsiteY14" fmla="*/ 74115 h 309881"/>
                  <a:gd name="connsiteX15" fmla="*/ 281168 w 785363"/>
                  <a:gd name="connsiteY15" fmla="*/ 101701 h 309881"/>
                  <a:gd name="connsiteX16" fmla="*/ 201625 w 785363"/>
                  <a:gd name="connsiteY16" fmla="*/ 146499 h 309881"/>
                  <a:gd name="connsiteX17" fmla="*/ 135679 w 785363"/>
                  <a:gd name="connsiteY17" fmla="*/ 189829 h 309881"/>
                  <a:gd name="connsiteX18" fmla="*/ 62147 w 785363"/>
                  <a:gd name="connsiteY18" fmla="*/ 238760 h 309881"/>
                  <a:gd name="connsiteX19" fmla="*/ 0 w 785363"/>
                  <a:gd name="connsiteY19" fmla="*/ 288560 h 309881"/>
                  <a:gd name="connsiteX0" fmla="*/ 0 w 785363"/>
                  <a:gd name="connsiteY0" fmla="*/ 288560 h 310889"/>
                  <a:gd name="connsiteX1" fmla="*/ 28232 w 785363"/>
                  <a:gd name="connsiteY1" fmla="*/ 307884 h 310889"/>
                  <a:gd name="connsiteX2" fmla="*/ 139243 w 785363"/>
                  <a:gd name="connsiteY2" fmla="*/ 230123 h 310889"/>
                  <a:gd name="connsiteX3" fmla="*/ 247255 w 785363"/>
                  <a:gd name="connsiteY3" fmla="*/ 164685 h 310889"/>
                  <a:gd name="connsiteX4" fmla="*/ 353874 w 785363"/>
                  <a:gd name="connsiteY4" fmla="*/ 114416 h 310889"/>
                  <a:gd name="connsiteX5" fmla="*/ 472635 w 785363"/>
                  <a:gd name="connsiteY5" fmla="*/ 66998 h 310889"/>
                  <a:gd name="connsiteX6" fmla="*/ 560115 w 785363"/>
                  <a:gd name="connsiteY6" fmla="*/ 51606 h 310889"/>
                  <a:gd name="connsiteX7" fmla="*/ 670634 w 785363"/>
                  <a:gd name="connsiteY7" fmla="*/ 40455 h 310889"/>
                  <a:gd name="connsiteX8" fmla="*/ 785363 w 785363"/>
                  <a:gd name="connsiteY8" fmla="*/ 36363 h 310889"/>
                  <a:gd name="connsiteX9" fmla="*/ 771302 w 785363"/>
                  <a:gd name="connsiteY9" fmla="*/ 0 h 310889"/>
                  <a:gd name="connsiteX10" fmla="*/ 704082 w 785363"/>
                  <a:gd name="connsiteY10" fmla="*/ 4267 h 310889"/>
                  <a:gd name="connsiteX11" fmla="*/ 587377 w 785363"/>
                  <a:gd name="connsiteY11" fmla="*/ 12512 h 310889"/>
                  <a:gd name="connsiteX12" fmla="*/ 475976 w 785363"/>
                  <a:gd name="connsiteY12" fmla="*/ 29187 h 310889"/>
                  <a:gd name="connsiteX13" fmla="*/ 405383 w 785363"/>
                  <a:gd name="connsiteY13" fmla="*/ 50684 h 310889"/>
                  <a:gd name="connsiteX14" fmla="*/ 348201 w 785363"/>
                  <a:gd name="connsiteY14" fmla="*/ 74115 h 310889"/>
                  <a:gd name="connsiteX15" fmla="*/ 281168 w 785363"/>
                  <a:gd name="connsiteY15" fmla="*/ 101701 h 310889"/>
                  <a:gd name="connsiteX16" fmla="*/ 201625 w 785363"/>
                  <a:gd name="connsiteY16" fmla="*/ 146499 h 310889"/>
                  <a:gd name="connsiteX17" fmla="*/ 135679 w 785363"/>
                  <a:gd name="connsiteY17" fmla="*/ 189829 h 310889"/>
                  <a:gd name="connsiteX18" fmla="*/ 62147 w 785363"/>
                  <a:gd name="connsiteY18" fmla="*/ 238760 h 310889"/>
                  <a:gd name="connsiteX19" fmla="*/ 0 w 785363"/>
                  <a:gd name="connsiteY19" fmla="*/ 288560 h 310889"/>
                  <a:gd name="connsiteX0" fmla="*/ 33915 w 757131"/>
                  <a:gd name="connsiteY0" fmla="*/ 238760 h 307884"/>
                  <a:gd name="connsiteX1" fmla="*/ 0 w 757131"/>
                  <a:gd name="connsiteY1" fmla="*/ 307884 h 307884"/>
                  <a:gd name="connsiteX2" fmla="*/ 111011 w 757131"/>
                  <a:gd name="connsiteY2" fmla="*/ 230123 h 307884"/>
                  <a:gd name="connsiteX3" fmla="*/ 219023 w 757131"/>
                  <a:gd name="connsiteY3" fmla="*/ 164685 h 307884"/>
                  <a:gd name="connsiteX4" fmla="*/ 325642 w 757131"/>
                  <a:gd name="connsiteY4" fmla="*/ 114416 h 307884"/>
                  <a:gd name="connsiteX5" fmla="*/ 444403 w 757131"/>
                  <a:gd name="connsiteY5" fmla="*/ 66998 h 307884"/>
                  <a:gd name="connsiteX6" fmla="*/ 531883 w 757131"/>
                  <a:gd name="connsiteY6" fmla="*/ 51606 h 307884"/>
                  <a:gd name="connsiteX7" fmla="*/ 642402 w 757131"/>
                  <a:gd name="connsiteY7" fmla="*/ 40455 h 307884"/>
                  <a:gd name="connsiteX8" fmla="*/ 757131 w 757131"/>
                  <a:gd name="connsiteY8" fmla="*/ 36363 h 307884"/>
                  <a:gd name="connsiteX9" fmla="*/ 743070 w 757131"/>
                  <a:gd name="connsiteY9" fmla="*/ 0 h 307884"/>
                  <a:gd name="connsiteX10" fmla="*/ 675850 w 757131"/>
                  <a:gd name="connsiteY10" fmla="*/ 4267 h 307884"/>
                  <a:gd name="connsiteX11" fmla="*/ 559145 w 757131"/>
                  <a:gd name="connsiteY11" fmla="*/ 12512 h 307884"/>
                  <a:gd name="connsiteX12" fmla="*/ 447744 w 757131"/>
                  <a:gd name="connsiteY12" fmla="*/ 29187 h 307884"/>
                  <a:gd name="connsiteX13" fmla="*/ 377151 w 757131"/>
                  <a:gd name="connsiteY13" fmla="*/ 50684 h 307884"/>
                  <a:gd name="connsiteX14" fmla="*/ 319969 w 757131"/>
                  <a:gd name="connsiteY14" fmla="*/ 74115 h 307884"/>
                  <a:gd name="connsiteX15" fmla="*/ 252936 w 757131"/>
                  <a:gd name="connsiteY15" fmla="*/ 101701 h 307884"/>
                  <a:gd name="connsiteX16" fmla="*/ 173393 w 757131"/>
                  <a:gd name="connsiteY16" fmla="*/ 146499 h 307884"/>
                  <a:gd name="connsiteX17" fmla="*/ 107447 w 757131"/>
                  <a:gd name="connsiteY17" fmla="*/ 189829 h 307884"/>
                  <a:gd name="connsiteX18" fmla="*/ 33915 w 757131"/>
                  <a:gd name="connsiteY18" fmla="*/ 238760 h 307884"/>
                  <a:gd name="connsiteX0" fmla="*/ 0 w 723216"/>
                  <a:gd name="connsiteY0" fmla="*/ 238760 h 238760"/>
                  <a:gd name="connsiteX1" fmla="*/ 77096 w 723216"/>
                  <a:gd name="connsiteY1" fmla="*/ 230123 h 238760"/>
                  <a:gd name="connsiteX2" fmla="*/ 185108 w 723216"/>
                  <a:gd name="connsiteY2" fmla="*/ 164685 h 238760"/>
                  <a:gd name="connsiteX3" fmla="*/ 291727 w 723216"/>
                  <a:gd name="connsiteY3" fmla="*/ 114416 h 238760"/>
                  <a:gd name="connsiteX4" fmla="*/ 410488 w 723216"/>
                  <a:gd name="connsiteY4" fmla="*/ 66998 h 238760"/>
                  <a:gd name="connsiteX5" fmla="*/ 497968 w 723216"/>
                  <a:gd name="connsiteY5" fmla="*/ 51606 h 238760"/>
                  <a:gd name="connsiteX6" fmla="*/ 608487 w 723216"/>
                  <a:gd name="connsiteY6" fmla="*/ 40455 h 238760"/>
                  <a:gd name="connsiteX7" fmla="*/ 723216 w 723216"/>
                  <a:gd name="connsiteY7" fmla="*/ 36363 h 238760"/>
                  <a:gd name="connsiteX8" fmla="*/ 709155 w 723216"/>
                  <a:gd name="connsiteY8" fmla="*/ 0 h 238760"/>
                  <a:gd name="connsiteX9" fmla="*/ 641935 w 723216"/>
                  <a:gd name="connsiteY9" fmla="*/ 4267 h 238760"/>
                  <a:gd name="connsiteX10" fmla="*/ 525230 w 723216"/>
                  <a:gd name="connsiteY10" fmla="*/ 12512 h 238760"/>
                  <a:gd name="connsiteX11" fmla="*/ 413829 w 723216"/>
                  <a:gd name="connsiteY11" fmla="*/ 29187 h 238760"/>
                  <a:gd name="connsiteX12" fmla="*/ 343236 w 723216"/>
                  <a:gd name="connsiteY12" fmla="*/ 50684 h 238760"/>
                  <a:gd name="connsiteX13" fmla="*/ 286054 w 723216"/>
                  <a:gd name="connsiteY13" fmla="*/ 74115 h 238760"/>
                  <a:gd name="connsiteX14" fmla="*/ 219021 w 723216"/>
                  <a:gd name="connsiteY14" fmla="*/ 101701 h 238760"/>
                  <a:gd name="connsiteX15" fmla="*/ 139478 w 723216"/>
                  <a:gd name="connsiteY15" fmla="*/ 146499 h 238760"/>
                  <a:gd name="connsiteX16" fmla="*/ 73532 w 723216"/>
                  <a:gd name="connsiteY16" fmla="*/ 189829 h 238760"/>
                  <a:gd name="connsiteX17" fmla="*/ 0 w 723216"/>
                  <a:gd name="connsiteY17" fmla="*/ 238760 h 238760"/>
                  <a:gd name="connsiteX0" fmla="*/ 0 w 723216"/>
                  <a:gd name="connsiteY0" fmla="*/ 238760 h 238760"/>
                  <a:gd name="connsiteX1" fmla="*/ 77096 w 723216"/>
                  <a:gd name="connsiteY1" fmla="*/ 230123 h 238760"/>
                  <a:gd name="connsiteX2" fmla="*/ 121906 w 723216"/>
                  <a:gd name="connsiteY2" fmla="*/ 205974 h 238760"/>
                  <a:gd name="connsiteX3" fmla="*/ 185108 w 723216"/>
                  <a:gd name="connsiteY3" fmla="*/ 164685 h 238760"/>
                  <a:gd name="connsiteX4" fmla="*/ 291727 w 723216"/>
                  <a:gd name="connsiteY4" fmla="*/ 114416 h 238760"/>
                  <a:gd name="connsiteX5" fmla="*/ 410488 w 723216"/>
                  <a:gd name="connsiteY5" fmla="*/ 66998 h 238760"/>
                  <a:gd name="connsiteX6" fmla="*/ 497968 w 723216"/>
                  <a:gd name="connsiteY6" fmla="*/ 51606 h 238760"/>
                  <a:gd name="connsiteX7" fmla="*/ 608487 w 723216"/>
                  <a:gd name="connsiteY7" fmla="*/ 40455 h 238760"/>
                  <a:gd name="connsiteX8" fmla="*/ 723216 w 723216"/>
                  <a:gd name="connsiteY8" fmla="*/ 36363 h 238760"/>
                  <a:gd name="connsiteX9" fmla="*/ 709155 w 723216"/>
                  <a:gd name="connsiteY9" fmla="*/ 0 h 238760"/>
                  <a:gd name="connsiteX10" fmla="*/ 641935 w 723216"/>
                  <a:gd name="connsiteY10" fmla="*/ 4267 h 238760"/>
                  <a:gd name="connsiteX11" fmla="*/ 525230 w 723216"/>
                  <a:gd name="connsiteY11" fmla="*/ 12512 h 238760"/>
                  <a:gd name="connsiteX12" fmla="*/ 413829 w 723216"/>
                  <a:gd name="connsiteY12" fmla="*/ 29187 h 238760"/>
                  <a:gd name="connsiteX13" fmla="*/ 343236 w 723216"/>
                  <a:gd name="connsiteY13" fmla="*/ 50684 h 238760"/>
                  <a:gd name="connsiteX14" fmla="*/ 286054 w 723216"/>
                  <a:gd name="connsiteY14" fmla="*/ 74115 h 238760"/>
                  <a:gd name="connsiteX15" fmla="*/ 219021 w 723216"/>
                  <a:gd name="connsiteY15" fmla="*/ 101701 h 238760"/>
                  <a:gd name="connsiteX16" fmla="*/ 139478 w 723216"/>
                  <a:gd name="connsiteY16" fmla="*/ 146499 h 238760"/>
                  <a:gd name="connsiteX17" fmla="*/ 73532 w 723216"/>
                  <a:gd name="connsiteY17" fmla="*/ 189829 h 238760"/>
                  <a:gd name="connsiteX18" fmla="*/ 0 w 723216"/>
                  <a:gd name="connsiteY18" fmla="*/ 238760 h 238760"/>
                  <a:gd name="connsiteX0" fmla="*/ 0 w 723216"/>
                  <a:gd name="connsiteY0" fmla="*/ 238760 h 274332"/>
                  <a:gd name="connsiteX1" fmla="*/ 41374 w 723216"/>
                  <a:gd name="connsiteY1" fmla="*/ 274332 h 274332"/>
                  <a:gd name="connsiteX2" fmla="*/ 121906 w 723216"/>
                  <a:gd name="connsiteY2" fmla="*/ 205974 h 274332"/>
                  <a:gd name="connsiteX3" fmla="*/ 185108 w 723216"/>
                  <a:gd name="connsiteY3" fmla="*/ 164685 h 274332"/>
                  <a:gd name="connsiteX4" fmla="*/ 291727 w 723216"/>
                  <a:gd name="connsiteY4" fmla="*/ 114416 h 274332"/>
                  <a:gd name="connsiteX5" fmla="*/ 410488 w 723216"/>
                  <a:gd name="connsiteY5" fmla="*/ 66998 h 274332"/>
                  <a:gd name="connsiteX6" fmla="*/ 497968 w 723216"/>
                  <a:gd name="connsiteY6" fmla="*/ 51606 h 274332"/>
                  <a:gd name="connsiteX7" fmla="*/ 608487 w 723216"/>
                  <a:gd name="connsiteY7" fmla="*/ 40455 h 274332"/>
                  <a:gd name="connsiteX8" fmla="*/ 723216 w 723216"/>
                  <a:gd name="connsiteY8" fmla="*/ 36363 h 274332"/>
                  <a:gd name="connsiteX9" fmla="*/ 709155 w 723216"/>
                  <a:gd name="connsiteY9" fmla="*/ 0 h 274332"/>
                  <a:gd name="connsiteX10" fmla="*/ 641935 w 723216"/>
                  <a:gd name="connsiteY10" fmla="*/ 4267 h 274332"/>
                  <a:gd name="connsiteX11" fmla="*/ 525230 w 723216"/>
                  <a:gd name="connsiteY11" fmla="*/ 12512 h 274332"/>
                  <a:gd name="connsiteX12" fmla="*/ 413829 w 723216"/>
                  <a:gd name="connsiteY12" fmla="*/ 29187 h 274332"/>
                  <a:gd name="connsiteX13" fmla="*/ 343236 w 723216"/>
                  <a:gd name="connsiteY13" fmla="*/ 50684 h 274332"/>
                  <a:gd name="connsiteX14" fmla="*/ 286054 w 723216"/>
                  <a:gd name="connsiteY14" fmla="*/ 74115 h 274332"/>
                  <a:gd name="connsiteX15" fmla="*/ 219021 w 723216"/>
                  <a:gd name="connsiteY15" fmla="*/ 101701 h 274332"/>
                  <a:gd name="connsiteX16" fmla="*/ 139478 w 723216"/>
                  <a:gd name="connsiteY16" fmla="*/ 146499 h 274332"/>
                  <a:gd name="connsiteX17" fmla="*/ 73532 w 723216"/>
                  <a:gd name="connsiteY17" fmla="*/ 189829 h 274332"/>
                  <a:gd name="connsiteX18" fmla="*/ 0 w 723216"/>
                  <a:gd name="connsiteY18" fmla="*/ 238760 h 274332"/>
                  <a:gd name="connsiteX0" fmla="*/ 0 w 696826"/>
                  <a:gd name="connsiteY0" fmla="*/ 227385 h 274586"/>
                  <a:gd name="connsiteX1" fmla="*/ 14984 w 696826"/>
                  <a:gd name="connsiteY1" fmla="*/ 274332 h 274586"/>
                  <a:gd name="connsiteX2" fmla="*/ 95516 w 696826"/>
                  <a:gd name="connsiteY2" fmla="*/ 205974 h 274586"/>
                  <a:gd name="connsiteX3" fmla="*/ 158718 w 696826"/>
                  <a:gd name="connsiteY3" fmla="*/ 164685 h 274586"/>
                  <a:gd name="connsiteX4" fmla="*/ 265337 w 696826"/>
                  <a:gd name="connsiteY4" fmla="*/ 114416 h 274586"/>
                  <a:gd name="connsiteX5" fmla="*/ 384098 w 696826"/>
                  <a:gd name="connsiteY5" fmla="*/ 66998 h 274586"/>
                  <a:gd name="connsiteX6" fmla="*/ 471578 w 696826"/>
                  <a:gd name="connsiteY6" fmla="*/ 51606 h 274586"/>
                  <a:gd name="connsiteX7" fmla="*/ 582097 w 696826"/>
                  <a:gd name="connsiteY7" fmla="*/ 40455 h 274586"/>
                  <a:gd name="connsiteX8" fmla="*/ 696826 w 696826"/>
                  <a:gd name="connsiteY8" fmla="*/ 36363 h 274586"/>
                  <a:gd name="connsiteX9" fmla="*/ 682765 w 696826"/>
                  <a:gd name="connsiteY9" fmla="*/ 0 h 274586"/>
                  <a:gd name="connsiteX10" fmla="*/ 615545 w 696826"/>
                  <a:gd name="connsiteY10" fmla="*/ 4267 h 274586"/>
                  <a:gd name="connsiteX11" fmla="*/ 498840 w 696826"/>
                  <a:gd name="connsiteY11" fmla="*/ 12512 h 274586"/>
                  <a:gd name="connsiteX12" fmla="*/ 387439 w 696826"/>
                  <a:gd name="connsiteY12" fmla="*/ 29187 h 274586"/>
                  <a:gd name="connsiteX13" fmla="*/ 316846 w 696826"/>
                  <a:gd name="connsiteY13" fmla="*/ 50684 h 274586"/>
                  <a:gd name="connsiteX14" fmla="*/ 259664 w 696826"/>
                  <a:gd name="connsiteY14" fmla="*/ 74115 h 274586"/>
                  <a:gd name="connsiteX15" fmla="*/ 192631 w 696826"/>
                  <a:gd name="connsiteY15" fmla="*/ 101701 h 274586"/>
                  <a:gd name="connsiteX16" fmla="*/ 113088 w 696826"/>
                  <a:gd name="connsiteY16" fmla="*/ 146499 h 274586"/>
                  <a:gd name="connsiteX17" fmla="*/ 47142 w 696826"/>
                  <a:gd name="connsiteY17" fmla="*/ 189829 h 274586"/>
                  <a:gd name="connsiteX18" fmla="*/ 0 w 696826"/>
                  <a:gd name="connsiteY18" fmla="*/ 227385 h 274586"/>
                  <a:gd name="connsiteX0" fmla="*/ 0 w 696826"/>
                  <a:gd name="connsiteY0" fmla="*/ 227385 h 278875"/>
                  <a:gd name="connsiteX1" fmla="*/ 8796 w 696826"/>
                  <a:gd name="connsiteY1" fmla="*/ 278647 h 278875"/>
                  <a:gd name="connsiteX2" fmla="*/ 95516 w 696826"/>
                  <a:gd name="connsiteY2" fmla="*/ 205974 h 278875"/>
                  <a:gd name="connsiteX3" fmla="*/ 158718 w 696826"/>
                  <a:gd name="connsiteY3" fmla="*/ 164685 h 278875"/>
                  <a:gd name="connsiteX4" fmla="*/ 265337 w 696826"/>
                  <a:gd name="connsiteY4" fmla="*/ 114416 h 278875"/>
                  <a:gd name="connsiteX5" fmla="*/ 384098 w 696826"/>
                  <a:gd name="connsiteY5" fmla="*/ 66998 h 278875"/>
                  <a:gd name="connsiteX6" fmla="*/ 471578 w 696826"/>
                  <a:gd name="connsiteY6" fmla="*/ 51606 h 278875"/>
                  <a:gd name="connsiteX7" fmla="*/ 582097 w 696826"/>
                  <a:gd name="connsiteY7" fmla="*/ 40455 h 278875"/>
                  <a:gd name="connsiteX8" fmla="*/ 696826 w 696826"/>
                  <a:gd name="connsiteY8" fmla="*/ 36363 h 278875"/>
                  <a:gd name="connsiteX9" fmla="*/ 682765 w 696826"/>
                  <a:gd name="connsiteY9" fmla="*/ 0 h 278875"/>
                  <a:gd name="connsiteX10" fmla="*/ 615545 w 696826"/>
                  <a:gd name="connsiteY10" fmla="*/ 4267 h 278875"/>
                  <a:gd name="connsiteX11" fmla="*/ 498840 w 696826"/>
                  <a:gd name="connsiteY11" fmla="*/ 12512 h 278875"/>
                  <a:gd name="connsiteX12" fmla="*/ 387439 w 696826"/>
                  <a:gd name="connsiteY12" fmla="*/ 29187 h 278875"/>
                  <a:gd name="connsiteX13" fmla="*/ 316846 w 696826"/>
                  <a:gd name="connsiteY13" fmla="*/ 50684 h 278875"/>
                  <a:gd name="connsiteX14" fmla="*/ 259664 w 696826"/>
                  <a:gd name="connsiteY14" fmla="*/ 74115 h 278875"/>
                  <a:gd name="connsiteX15" fmla="*/ 192631 w 696826"/>
                  <a:gd name="connsiteY15" fmla="*/ 101701 h 278875"/>
                  <a:gd name="connsiteX16" fmla="*/ 113088 w 696826"/>
                  <a:gd name="connsiteY16" fmla="*/ 146499 h 278875"/>
                  <a:gd name="connsiteX17" fmla="*/ 47142 w 696826"/>
                  <a:gd name="connsiteY17" fmla="*/ 189829 h 278875"/>
                  <a:gd name="connsiteX18" fmla="*/ 0 w 696826"/>
                  <a:gd name="connsiteY18" fmla="*/ 227385 h 278875"/>
                  <a:gd name="connsiteX0" fmla="*/ 0 w 696826"/>
                  <a:gd name="connsiteY0" fmla="*/ 227385 h 273223"/>
                  <a:gd name="connsiteX1" fmla="*/ 21990 w 696826"/>
                  <a:gd name="connsiteY1" fmla="*/ 272959 h 273223"/>
                  <a:gd name="connsiteX2" fmla="*/ 95516 w 696826"/>
                  <a:gd name="connsiteY2" fmla="*/ 205974 h 273223"/>
                  <a:gd name="connsiteX3" fmla="*/ 158718 w 696826"/>
                  <a:gd name="connsiteY3" fmla="*/ 164685 h 273223"/>
                  <a:gd name="connsiteX4" fmla="*/ 265337 w 696826"/>
                  <a:gd name="connsiteY4" fmla="*/ 114416 h 273223"/>
                  <a:gd name="connsiteX5" fmla="*/ 384098 w 696826"/>
                  <a:gd name="connsiteY5" fmla="*/ 66998 h 273223"/>
                  <a:gd name="connsiteX6" fmla="*/ 471578 w 696826"/>
                  <a:gd name="connsiteY6" fmla="*/ 51606 h 273223"/>
                  <a:gd name="connsiteX7" fmla="*/ 582097 w 696826"/>
                  <a:gd name="connsiteY7" fmla="*/ 40455 h 273223"/>
                  <a:gd name="connsiteX8" fmla="*/ 696826 w 696826"/>
                  <a:gd name="connsiteY8" fmla="*/ 36363 h 273223"/>
                  <a:gd name="connsiteX9" fmla="*/ 682765 w 696826"/>
                  <a:gd name="connsiteY9" fmla="*/ 0 h 273223"/>
                  <a:gd name="connsiteX10" fmla="*/ 615545 w 696826"/>
                  <a:gd name="connsiteY10" fmla="*/ 4267 h 273223"/>
                  <a:gd name="connsiteX11" fmla="*/ 498840 w 696826"/>
                  <a:gd name="connsiteY11" fmla="*/ 12512 h 273223"/>
                  <a:gd name="connsiteX12" fmla="*/ 387439 w 696826"/>
                  <a:gd name="connsiteY12" fmla="*/ 29187 h 273223"/>
                  <a:gd name="connsiteX13" fmla="*/ 316846 w 696826"/>
                  <a:gd name="connsiteY13" fmla="*/ 50684 h 273223"/>
                  <a:gd name="connsiteX14" fmla="*/ 259664 w 696826"/>
                  <a:gd name="connsiteY14" fmla="*/ 74115 h 273223"/>
                  <a:gd name="connsiteX15" fmla="*/ 192631 w 696826"/>
                  <a:gd name="connsiteY15" fmla="*/ 101701 h 273223"/>
                  <a:gd name="connsiteX16" fmla="*/ 113088 w 696826"/>
                  <a:gd name="connsiteY16" fmla="*/ 146499 h 273223"/>
                  <a:gd name="connsiteX17" fmla="*/ 47142 w 696826"/>
                  <a:gd name="connsiteY17" fmla="*/ 189829 h 273223"/>
                  <a:gd name="connsiteX18" fmla="*/ 0 w 696826"/>
                  <a:gd name="connsiteY18" fmla="*/ 227385 h 273223"/>
                  <a:gd name="connsiteX0" fmla="*/ 0 w 696826"/>
                  <a:gd name="connsiteY0" fmla="*/ 227385 h 281116"/>
                  <a:gd name="connsiteX1" fmla="*/ 13116 w 696826"/>
                  <a:gd name="connsiteY1" fmla="*/ 280900 h 281116"/>
                  <a:gd name="connsiteX2" fmla="*/ 95516 w 696826"/>
                  <a:gd name="connsiteY2" fmla="*/ 205974 h 281116"/>
                  <a:gd name="connsiteX3" fmla="*/ 158718 w 696826"/>
                  <a:gd name="connsiteY3" fmla="*/ 164685 h 281116"/>
                  <a:gd name="connsiteX4" fmla="*/ 265337 w 696826"/>
                  <a:gd name="connsiteY4" fmla="*/ 114416 h 281116"/>
                  <a:gd name="connsiteX5" fmla="*/ 384098 w 696826"/>
                  <a:gd name="connsiteY5" fmla="*/ 66998 h 281116"/>
                  <a:gd name="connsiteX6" fmla="*/ 471578 w 696826"/>
                  <a:gd name="connsiteY6" fmla="*/ 51606 h 281116"/>
                  <a:gd name="connsiteX7" fmla="*/ 582097 w 696826"/>
                  <a:gd name="connsiteY7" fmla="*/ 40455 h 281116"/>
                  <a:gd name="connsiteX8" fmla="*/ 696826 w 696826"/>
                  <a:gd name="connsiteY8" fmla="*/ 36363 h 281116"/>
                  <a:gd name="connsiteX9" fmla="*/ 682765 w 696826"/>
                  <a:gd name="connsiteY9" fmla="*/ 0 h 281116"/>
                  <a:gd name="connsiteX10" fmla="*/ 615545 w 696826"/>
                  <a:gd name="connsiteY10" fmla="*/ 4267 h 281116"/>
                  <a:gd name="connsiteX11" fmla="*/ 498840 w 696826"/>
                  <a:gd name="connsiteY11" fmla="*/ 12512 h 281116"/>
                  <a:gd name="connsiteX12" fmla="*/ 387439 w 696826"/>
                  <a:gd name="connsiteY12" fmla="*/ 29187 h 281116"/>
                  <a:gd name="connsiteX13" fmla="*/ 316846 w 696826"/>
                  <a:gd name="connsiteY13" fmla="*/ 50684 h 281116"/>
                  <a:gd name="connsiteX14" fmla="*/ 259664 w 696826"/>
                  <a:gd name="connsiteY14" fmla="*/ 74115 h 281116"/>
                  <a:gd name="connsiteX15" fmla="*/ 192631 w 696826"/>
                  <a:gd name="connsiteY15" fmla="*/ 101701 h 281116"/>
                  <a:gd name="connsiteX16" fmla="*/ 113088 w 696826"/>
                  <a:gd name="connsiteY16" fmla="*/ 146499 h 281116"/>
                  <a:gd name="connsiteX17" fmla="*/ 47142 w 696826"/>
                  <a:gd name="connsiteY17" fmla="*/ 189829 h 281116"/>
                  <a:gd name="connsiteX18" fmla="*/ 0 w 696826"/>
                  <a:gd name="connsiteY18" fmla="*/ 227385 h 281116"/>
                  <a:gd name="connsiteX0" fmla="*/ 0 w 694370"/>
                  <a:gd name="connsiteY0" fmla="*/ 236205 h 281403"/>
                  <a:gd name="connsiteX1" fmla="*/ 10660 w 694370"/>
                  <a:gd name="connsiteY1" fmla="*/ 280900 h 281403"/>
                  <a:gd name="connsiteX2" fmla="*/ 93060 w 694370"/>
                  <a:gd name="connsiteY2" fmla="*/ 205974 h 281403"/>
                  <a:gd name="connsiteX3" fmla="*/ 156262 w 694370"/>
                  <a:gd name="connsiteY3" fmla="*/ 164685 h 281403"/>
                  <a:gd name="connsiteX4" fmla="*/ 262881 w 694370"/>
                  <a:gd name="connsiteY4" fmla="*/ 114416 h 281403"/>
                  <a:gd name="connsiteX5" fmla="*/ 381642 w 694370"/>
                  <a:gd name="connsiteY5" fmla="*/ 66998 h 281403"/>
                  <a:gd name="connsiteX6" fmla="*/ 469122 w 694370"/>
                  <a:gd name="connsiteY6" fmla="*/ 51606 h 281403"/>
                  <a:gd name="connsiteX7" fmla="*/ 579641 w 694370"/>
                  <a:gd name="connsiteY7" fmla="*/ 40455 h 281403"/>
                  <a:gd name="connsiteX8" fmla="*/ 694370 w 694370"/>
                  <a:gd name="connsiteY8" fmla="*/ 36363 h 281403"/>
                  <a:gd name="connsiteX9" fmla="*/ 680309 w 694370"/>
                  <a:gd name="connsiteY9" fmla="*/ 0 h 281403"/>
                  <a:gd name="connsiteX10" fmla="*/ 613089 w 694370"/>
                  <a:gd name="connsiteY10" fmla="*/ 4267 h 281403"/>
                  <a:gd name="connsiteX11" fmla="*/ 496384 w 694370"/>
                  <a:gd name="connsiteY11" fmla="*/ 12512 h 281403"/>
                  <a:gd name="connsiteX12" fmla="*/ 384983 w 694370"/>
                  <a:gd name="connsiteY12" fmla="*/ 29187 h 281403"/>
                  <a:gd name="connsiteX13" fmla="*/ 314390 w 694370"/>
                  <a:gd name="connsiteY13" fmla="*/ 50684 h 281403"/>
                  <a:gd name="connsiteX14" fmla="*/ 257208 w 694370"/>
                  <a:gd name="connsiteY14" fmla="*/ 74115 h 281403"/>
                  <a:gd name="connsiteX15" fmla="*/ 190175 w 694370"/>
                  <a:gd name="connsiteY15" fmla="*/ 101701 h 281403"/>
                  <a:gd name="connsiteX16" fmla="*/ 110632 w 694370"/>
                  <a:gd name="connsiteY16" fmla="*/ 146499 h 281403"/>
                  <a:gd name="connsiteX17" fmla="*/ 44686 w 694370"/>
                  <a:gd name="connsiteY17" fmla="*/ 189829 h 281403"/>
                  <a:gd name="connsiteX18" fmla="*/ 0 w 694370"/>
                  <a:gd name="connsiteY18" fmla="*/ 236205 h 281403"/>
                  <a:gd name="connsiteX0" fmla="*/ 0 w 696007"/>
                  <a:gd name="connsiteY0" fmla="*/ 230326 h 281194"/>
                  <a:gd name="connsiteX1" fmla="*/ 12297 w 696007"/>
                  <a:gd name="connsiteY1" fmla="*/ 280900 h 281194"/>
                  <a:gd name="connsiteX2" fmla="*/ 94697 w 696007"/>
                  <a:gd name="connsiteY2" fmla="*/ 205974 h 281194"/>
                  <a:gd name="connsiteX3" fmla="*/ 157899 w 696007"/>
                  <a:gd name="connsiteY3" fmla="*/ 164685 h 281194"/>
                  <a:gd name="connsiteX4" fmla="*/ 264518 w 696007"/>
                  <a:gd name="connsiteY4" fmla="*/ 114416 h 281194"/>
                  <a:gd name="connsiteX5" fmla="*/ 383279 w 696007"/>
                  <a:gd name="connsiteY5" fmla="*/ 66998 h 281194"/>
                  <a:gd name="connsiteX6" fmla="*/ 470759 w 696007"/>
                  <a:gd name="connsiteY6" fmla="*/ 51606 h 281194"/>
                  <a:gd name="connsiteX7" fmla="*/ 581278 w 696007"/>
                  <a:gd name="connsiteY7" fmla="*/ 40455 h 281194"/>
                  <a:gd name="connsiteX8" fmla="*/ 696007 w 696007"/>
                  <a:gd name="connsiteY8" fmla="*/ 36363 h 281194"/>
                  <a:gd name="connsiteX9" fmla="*/ 681946 w 696007"/>
                  <a:gd name="connsiteY9" fmla="*/ 0 h 281194"/>
                  <a:gd name="connsiteX10" fmla="*/ 614726 w 696007"/>
                  <a:gd name="connsiteY10" fmla="*/ 4267 h 281194"/>
                  <a:gd name="connsiteX11" fmla="*/ 498021 w 696007"/>
                  <a:gd name="connsiteY11" fmla="*/ 12512 h 281194"/>
                  <a:gd name="connsiteX12" fmla="*/ 386620 w 696007"/>
                  <a:gd name="connsiteY12" fmla="*/ 29187 h 281194"/>
                  <a:gd name="connsiteX13" fmla="*/ 316027 w 696007"/>
                  <a:gd name="connsiteY13" fmla="*/ 50684 h 281194"/>
                  <a:gd name="connsiteX14" fmla="*/ 258845 w 696007"/>
                  <a:gd name="connsiteY14" fmla="*/ 74115 h 281194"/>
                  <a:gd name="connsiteX15" fmla="*/ 191812 w 696007"/>
                  <a:gd name="connsiteY15" fmla="*/ 101701 h 281194"/>
                  <a:gd name="connsiteX16" fmla="*/ 112269 w 696007"/>
                  <a:gd name="connsiteY16" fmla="*/ 146499 h 281194"/>
                  <a:gd name="connsiteX17" fmla="*/ 46323 w 696007"/>
                  <a:gd name="connsiteY17" fmla="*/ 189829 h 281194"/>
                  <a:gd name="connsiteX18" fmla="*/ 0 w 696007"/>
                  <a:gd name="connsiteY18" fmla="*/ 230326 h 281194"/>
                  <a:gd name="connsiteX0" fmla="*/ 0 w 696007"/>
                  <a:gd name="connsiteY0" fmla="*/ 230326 h 274190"/>
                  <a:gd name="connsiteX1" fmla="*/ 32498 w 696007"/>
                  <a:gd name="connsiteY1" fmla="*/ 273837 h 274190"/>
                  <a:gd name="connsiteX2" fmla="*/ 94697 w 696007"/>
                  <a:gd name="connsiteY2" fmla="*/ 205974 h 274190"/>
                  <a:gd name="connsiteX3" fmla="*/ 157899 w 696007"/>
                  <a:gd name="connsiteY3" fmla="*/ 164685 h 274190"/>
                  <a:gd name="connsiteX4" fmla="*/ 264518 w 696007"/>
                  <a:gd name="connsiteY4" fmla="*/ 114416 h 274190"/>
                  <a:gd name="connsiteX5" fmla="*/ 383279 w 696007"/>
                  <a:gd name="connsiteY5" fmla="*/ 66998 h 274190"/>
                  <a:gd name="connsiteX6" fmla="*/ 470759 w 696007"/>
                  <a:gd name="connsiteY6" fmla="*/ 51606 h 274190"/>
                  <a:gd name="connsiteX7" fmla="*/ 581278 w 696007"/>
                  <a:gd name="connsiteY7" fmla="*/ 40455 h 274190"/>
                  <a:gd name="connsiteX8" fmla="*/ 696007 w 696007"/>
                  <a:gd name="connsiteY8" fmla="*/ 36363 h 274190"/>
                  <a:gd name="connsiteX9" fmla="*/ 681946 w 696007"/>
                  <a:gd name="connsiteY9" fmla="*/ 0 h 274190"/>
                  <a:gd name="connsiteX10" fmla="*/ 614726 w 696007"/>
                  <a:gd name="connsiteY10" fmla="*/ 4267 h 274190"/>
                  <a:gd name="connsiteX11" fmla="*/ 498021 w 696007"/>
                  <a:gd name="connsiteY11" fmla="*/ 12512 h 274190"/>
                  <a:gd name="connsiteX12" fmla="*/ 386620 w 696007"/>
                  <a:gd name="connsiteY12" fmla="*/ 29187 h 274190"/>
                  <a:gd name="connsiteX13" fmla="*/ 316027 w 696007"/>
                  <a:gd name="connsiteY13" fmla="*/ 50684 h 274190"/>
                  <a:gd name="connsiteX14" fmla="*/ 258845 w 696007"/>
                  <a:gd name="connsiteY14" fmla="*/ 74115 h 274190"/>
                  <a:gd name="connsiteX15" fmla="*/ 191812 w 696007"/>
                  <a:gd name="connsiteY15" fmla="*/ 101701 h 274190"/>
                  <a:gd name="connsiteX16" fmla="*/ 112269 w 696007"/>
                  <a:gd name="connsiteY16" fmla="*/ 146499 h 274190"/>
                  <a:gd name="connsiteX17" fmla="*/ 46323 w 696007"/>
                  <a:gd name="connsiteY17" fmla="*/ 189829 h 274190"/>
                  <a:gd name="connsiteX18" fmla="*/ 0 w 696007"/>
                  <a:gd name="connsiteY18" fmla="*/ 230326 h 274190"/>
                  <a:gd name="connsiteX0" fmla="*/ 0 w 696007"/>
                  <a:gd name="connsiteY0" fmla="*/ 230326 h 278464"/>
                  <a:gd name="connsiteX1" fmla="*/ 26309 w 696007"/>
                  <a:gd name="connsiteY1" fmla="*/ 278150 h 278464"/>
                  <a:gd name="connsiteX2" fmla="*/ 94697 w 696007"/>
                  <a:gd name="connsiteY2" fmla="*/ 205974 h 278464"/>
                  <a:gd name="connsiteX3" fmla="*/ 157899 w 696007"/>
                  <a:gd name="connsiteY3" fmla="*/ 164685 h 278464"/>
                  <a:gd name="connsiteX4" fmla="*/ 264518 w 696007"/>
                  <a:gd name="connsiteY4" fmla="*/ 114416 h 278464"/>
                  <a:gd name="connsiteX5" fmla="*/ 383279 w 696007"/>
                  <a:gd name="connsiteY5" fmla="*/ 66998 h 278464"/>
                  <a:gd name="connsiteX6" fmla="*/ 470759 w 696007"/>
                  <a:gd name="connsiteY6" fmla="*/ 51606 h 278464"/>
                  <a:gd name="connsiteX7" fmla="*/ 581278 w 696007"/>
                  <a:gd name="connsiteY7" fmla="*/ 40455 h 278464"/>
                  <a:gd name="connsiteX8" fmla="*/ 696007 w 696007"/>
                  <a:gd name="connsiteY8" fmla="*/ 36363 h 278464"/>
                  <a:gd name="connsiteX9" fmla="*/ 681946 w 696007"/>
                  <a:gd name="connsiteY9" fmla="*/ 0 h 278464"/>
                  <a:gd name="connsiteX10" fmla="*/ 614726 w 696007"/>
                  <a:gd name="connsiteY10" fmla="*/ 4267 h 278464"/>
                  <a:gd name="connsiteX11" fmla="*/ 498021 w 696007"/>
                  <a:gd name="connsiteY11" fmla="*/ 12512 h 278464"/>
                  <a:gd name="connsiteX12" fmla="*/ 386620 w 696007"/>
                  <a:gd name="connsiteY12" fmla="*/ 29187 h 278464"/>
                  <a:gd name="connsiteX13" fmla="*/ 316027 w 696007"/>
                  <a:gd name="connsiteY13" fmla="*/ 50684 h 278464"/>
                  <a:gd name="connsiteX14" fmla="*/ 258845 w 696007"/>
                  <a:gd name="connsiteY14" fmla="*/ 74115 h 278464"/>
                  <a:gd name="connsiteX15" fmla="*/ 191812 w 696007"/>
                  <a:gd name="connsiteY15" fmla="*/ 101701 h 278464"/>
                  <a:gd name="connsiteX16" fmla="*/ 112269 w 696007"/>
                  <a:gd name="connsiteY16" fmla="*/ 146499 h 278464"/>
                  <a:gd name="connsiteX17" fmla="*/ 46323 w 696007"/>
                  <a:gd name="connsiteY17" fmla="*/ 189829 h 278464"/>
                  <a:gd name="connsiteX18" fmla="*/ 0 w 696007"/>
                  <a:gd name="connsiteY18" fmla="*/ 230326 h 278464"/>
                  <a:gd name="connsiteX0" fmla="*/ 0 w 689704"/>
                  <a:gd name="connsiteY0" fmla="*/ 230326 h 278464"/>
                  <a:gd name="connsiteX1" fmla="*/ 26309 w 689704"/>
                  <a:gd name="connsiteY1" fmla="*/ 278150 h 278464"/>
                  <a:gd name="connsiteX2" fmla="*/ 94697 w 689704"/>
                  <a:gd name="connsiteY2" fmla="*/ 205974 h 278464"/>
                  <a:gd name="connsiteX3" fmla="*/ 157899 w 689704"/>
                  <a:gd name="connsiteY3" fmla="*/ 164685 h 278464"/>
                  <a:gd name="connsiteX4" fmla="*/ 264518 w 689704"/>
                  <a:gd name="connsiteY4" fmla="*/ 114416 h 278464"/>
                  <a:gd name="connsiteX5" fmla="*/ 383279 w 689704"/>
                  <a:gd name="connsiteY5" fmla="*/ 66998 h 278464"/>
                  <a:gd name="connsiteX6" fmla="*/ 470759 w 689704"/>
                  <a:gd name="connsiteY6" fmla="*/ 51606 h 278464"/>
                  <a:gd name="connsiteX7" fmla="*/ 581278 w 689704"/>
                  <a:gd name="connsiteY7" fmla="*/ 40455 h 278464"/>
                  <a:gd name="connsiteX8" fmla="*/ 689704 w 689704"/>
                  <a:gd name="connsiteY8" fmla="*/ 85560 h 278464"/>
                  <a:gd name="connsiteX9" fmla="*/ 681946 w 689704"/>
                  <a:gd name="connsiteY9" fmla="*/ 0 h 278464"/>
                  <a:gd name="connsiteX10" fmla="*/ 614726 w 689704"/>
                  <a:gd name="connsiteY10" fmla="*/ 4267 h 278464"/>
                  <a:gd name="connsiteX11" fmla="*/ 498021 w 689704"/>
                  <a:gd name="connsiteY11" fmla="*/ 12512 h 278464"/>
                  <a:gd name="connsiteX12" fmla="*/ 386620 w 689704"/>
                  <a:gd name="connsiteY12" fmla="*/ 29187 h 278464"/>
                  <a:gd name="connsiteX13" fmla="*/ 316027 w 689704"/>
                  <a:gd name="connsiteY13" fmla="*/ 50684 h 278464"/>
                  <a:gd name="connsiteX14" fmla="*/ 258845 w 689704"/>
                  <a:gd name="connsiteY14" fmla="*/ 74115 h 278464"/>
                  <a:gd name="connsiteX15" fmla="*/ 191812 w 689704"/>
                  <a:gd name="connsiteY15" fmla="*/ 101701 h 278464"/>
                  <a:gd name="connsiteX16" fmla="*/ 112269 w 689704"/>
                  <a:gd name="connsiteY16" fmla="*/ 146499 h 278464"/>
                  <a:gd name="connsiteX17" fmla="*/ 46323 w 689704"/>
                  <a:gd name="connsiteY17" fmla="*/ 189829 h 278464"/>
                  <a:gd name="connsiteX18" fmla="*/ 0 w 689704"/>
                  <a:gd name="connsiteY18" fmla="*/ 230326 h 278464"/>
                  <a:gd name="connsiteX0" fmla="*/ 0 w 689704"/>
                  <a:gd name="connsiteY0" fmla="*/ 226059 h 274197"/>
                  <a:gd name="connsiteX1" fmla="*/ 26309 w 689704"/>
                  <a:gd name="connsiteY1" fmla="*/ 273883 h 274197"/>
                  <a:gd name="connsiteX2" fmla="*/ 94697 w 689704"/>
                  <a:gd name="connsiteY2" fmla="*/ 201707 h 274197"/>
                  <a:gd name="connsiteX3" fmla="*/ 157899 w 689704"/>
                  <a:gd name="connsiteY3" fmla="*/ 160418 h 274197"/>
                  <a:gd name="connsiteX4" fmla="*/ 264518 w 689704"/>
                  <a:gd name="connsiteY4" fmla="*/ 110149 h 274197"/>
                  <a:gd name="connsiteX5" fmla="*/ 383279 w 689704"/>
                  <a:gd name="connsiteY5" fmla="*/ 62731 h 274197"/>
                  <a:gd name="connsiteX6" fmla="*/ 470759 w 689704"/>
                  <a:gd name="connsiteY6" fmla="*/ 47339 h 274197"/>
                  <a:gd name="connsiteX7" fmla="*/ 581278 w 689704"/>
                  <a:gd name="connsiteY7" fmla="*/ 36188 h 274197"/>
                  <a:gd name="connsiteX8" fmla="*/ 689704 w 689704"/>
                  <a:gd name="connsiteY8" fmla="*/ 81293 h 274197"/>
                  <a:gd name="connsiteX9" fmla="*/ 687290 w 689704"/>
                  <a:gd name="connsiteY9" fmla="*/ 35449 h 274197"/>
                  <a:gd name="connsiteX10" fmla="*/ 614726 w 689704"/>
                  <a:gd name="connsiteY10" fmla="*/ 0 h 274197"/>
                  <a:gd name="connsiteX11" fmla="*/ 498021 w 689704"/>
                  <a:gd name="connsiteY11" fmla="*/ 8245 h 274197"/>
                  <a:gd name="connsiteX12" fmla="*/ 386620 w 689704"/>
                  <a:gd name="connsiteY12" fmla="*/ 24920 h 274197"/>
                  <a:gd name="connsiteX13" fmla="*/ 316027 w 689704"/>
                  <a:gd name="connsiteY13" fmla="*/ 46417 h 274197"/>
                  <a:gd name="connsiteX14" fmla="*/ 258845 w 689704"/>
                  <a:gd name="connsiteY14" fmla="*/ 69848 h 274197"/>
                  <a:gd name="connsiteX15" fmla="*/ 191812 w 689704"/>
                  <a:gd name="connsiteY15" fmla="*/ 97434 h 274197"/>
                  <a:gd name="connsiteX16" fmla="*/ 112269 w 689704"/>
                  <a:gd name="connsiteY16" fmla="*/ 142232 h 274197"/>
                  <a:gd name="connsiteX17" fmla="*/ 46323 w 689704"/>
                  <a:gd name="connsiteY17" fmla="*/ 185562 h 274197"/>
                  <a:gd name="connsiteX18" fmla="*/ 0 w 689704"/>
                  <a:gd name="connsiteY18" fmla="*/ 226059 h 274197"/>
                  <a:gd name="connsiteX0" fmla="*/ 0 w 689704"/>
                  <a:gd name="connsiteY0" fmla="*/ 217814 h 265952"/>
                  <a:gd name="connsiteX1" fmla="*/ 26309 w 689704"/>
                  <a:gd name="connsiteY1" fmla="*/ 265638 h 265952"/>
                  <a:gd name="connsiteX2" fmla="*/ 94697 w 689704"/>
                  <a:gd name="connsiteY2" fmla="*/ 193462 h 265952"/>
                  <a:gd name="connsiteX3" fmla="*/ 157899 w 689704"/>
                  <a:gd name="connsiteY3" fmla="*/ 152173 h 265952"/>
                  <a:gd name="connsiteX4" fmla="*/ 264518 w 689704"/>
                  <a:gd name="connsiteY4" fmla="*/ 101904 h 265952"/>
                  <a:gd name="connsiteX5" fmla="*/ 383279 w 689704"/>
                  <a:gd name="connsiteY5" fmla="*/ 54486 h 265952"/>
                  <a:gd name="connsiteX6" fmla="*/ 470759 w 689704"/>
                  <a:gd name="connsiteY6" fmla="*/ 39094 h 265952"/>
                  <a:gd name="connsiteX7" fmla="*/ 581278 w 689704"/>
                  <a:gd name="connsiteY7" fmla="*/ 27943 h 265952"/>
                  <a:gd name="connsiteX8" fmla="*/ 689704 w 689704"/>
                  <a:gd name="connsiteY8" fmla="*/ 73048 h 265952"/>
                  <a:gd name="connsiteX9" fmla="*/ 687290 w 689704"/>
                  <a:gd name="connsiteY9" fmla="*/ 27204 h 265952"/>
                  <a:gd name="connsiteX10" fmla="*/ 619967 w 689704"/>
                  <a:gd name="connsiteY10" fmla="*/ 318 h 265952"/>
                  <a:gd name="connsiteX11" fmla="*/ 498021 w 689704"/>
                  <a:gd name="connsiteY11" fmla="*/ 0 h 265952"/>
                  <a:gd name="connsiteX12" fmla="*/ 386620 w 689704"/>
                  <a:gd name="connsiteY12" fmla="*/ 16675 h 265952"/>
                  <a:gd name="connsiteX13" fmla="*/ 316027 w 689704"/>
                  <a:gd name="connsiteY13" fmla="*/ 38172 h 265952"/>
                  <a:gd name="connsiteX14" fmla="*/ 258845 w 689704"/>
                  <a:gd name="connsiteY14" fmla="*/ 61603 h 265952"/>
                  <a:gd name="connsiteX15" fmla="*/ 191812 w 689704"/>
                  <a:gd name="connsiteY15" fmla="*/ 89189 h 265952"/>
                  <a:gd name="connsiteX16" fmla="*/ 112269 w 689704"/>
                  <a:gd name="connsiteY16" fmla="*/ 133987 h 265952"/>
                  <a:gd name="connsiteX17" fmla="*/ 46323 w 689704"/>
                  <a:gd name="connsiteY17" fmla="*/ 177317 h 265952"/>
                  <a:gd name="connsiteX18" fmla="*/ 0 w 689704"/>
                  <a:gd name="connsiteY18" fmla="*/ 217814 h 265952"/>
                  <a:gd name="connsiteX0" fmla="*/ 0 w 689704"/>
                  <a:gd name="connsiteY0" fmla="*/ 217814 h 265952"/>
                  <a:gd name="connsiteX1" fmla="*/ 26309 w 689704"/>
                  <a:gd name="connsiteY1" fmla="*/ 265638 h 265952"/>
                  <a:gd name="connsiteX2" fmla="*/ 94697 w 689704"/>
                  <a:gd name="connsiteY2" fmla="*/ 193462 h 265952"/>
                  <a:gd name="connsiteX3" fmla="*/ 157899 w 689704"/>
                  <a:gd name="connsiteY3" fmla="*/ 152173 h 265952"/>
                  <a:gd name="connsiteX4" fmla="*/ 264518 w 689704"/>
                  <a:gd name="connsiteY4" fmla="*/ 101904 h 265952"/>
                  <a:gd name="connsiteX5" fmla="*/ 383279 w 689704"/>
                  <a:gd name="connsiteY5" fmla="*/ 54486 h 265952"/>
                  <a:gd name="connsiteX6" fmla="*/ 470759 w 689704"/>
                  <a:gd name="connsiteY6" fmla="*/ 39094 h 265952"/>
                  <a:gd name="connsiteX7" fmla="*/ 576314 w 689704"/>
                  <a:gd name="connsiteY7" fmla="*/ 40906 h 265952"/>
                  <a:gd name="connsiteX8" fmla="*/ 689704 w 689704"/>
                  <a:gd name="connsiteY8" fmla="*/ 73048 h 265952"/>
                  <a:gd name="connsiteX9" fmla="*/ 687290 w 689704"/>
                  <a:gd name="connsiteY9" fmla="*/ 27204 h 265952"/>
                  <a:gd name="connsiteX10" fmla="*/ 619967 w 689704"/>
                  <a:gd name="connsiteY10" fmla="*/ 318 h 265952"/>
                  <a:gd name="connsiteX11" fmla="*/ 498021 w 689704"/>
                  <a:gd name="connsiteY11" fmla="*/ 0 h 265952"/>
                  <a:gd name="connsiteX12" fmla="*/ 386620 w 689704"/>
                  <a:gd name="connsiteY12" fmla="*/ 16675 h 265952"/>
                  <a:gd name="connsiteX13" fmla="*/ 316027 w 689704"/>
                  <a:gd name="connsiteY13" fmla="*/ 38172 h 265952"/>
                  <a:gd name="connsiteX14" fmla="*/ 258845 w 689704"/>
                  <a:gd name="connsiteY14" fmla="*/ 61603 h 265952"/>
                  <a:gd name="connsiteX15" fmla="*/ 191812 w 689704"/>
                  <a:gd name="connsiteY15" fmla="*/ 89189 h 265952"/>
                  <a:gd name="connsiteX16" fmla="*/ 112269 w 689704"/>
                  <a:gd name="connsiteY16" fmla="*/ 133987 h 265952"/>
                  <a:gd name="connsiteX17" fmla="*/ 46323 w 689704"/>
                  <a:gd name="connsiteY17" fmla="*/ 177317 h 265952"/>
                  <a:gd name="connsiteX18" fmla="*/ 0 w 689704"/>
                  <a:gd name="connsiteY18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89704 w 775750"/>
                  <a:gd name="connsiteY8" fmla="*/ 73048 h 265952"/>
                  <a:gd name="connsiteX9" fmla="*/ 775750 w 775750"/>
                  <a:gd name="connsiteY9" fmla="*/ 98584 h 265952"/>
                  <a:gd name="connsiteX10" fmla="*/ 619967 w 775750"/>
                  <a:gd name="connsiteY10" fmla="*/ 318 h 265952"/>
                  <a:gd name="connsiteX11" fmla="*/ 498021 w 775750"/>
                  <a:gd name="connsiteY11" fmla="*/ 0 h 265952"/>
                  <a:gd name="connsiteX12" fmla="*/ 386620 w 775750"/>
                  <a:gd name="connsiteY12" fmla="*/ 16675 h 265952"/>
                  <a:gd name="connsiteX13" fmla="*/ 316027 w 775750"/>
                  <a:gd name="connsiteY13" fmla="*/ 38172 h 265952"/>
                  <a:gd name="connsiteX14" fmla="*/ 258845 w 775750"/>
                  <a:gd name="connsiteY14" fmla="*/ 61603 h 265952"/>
                  <a:gd name="connsiteX15" fmla="*/ 191812 w 775750"/>
                  <a:gd name="connsiteY15" fmla="*/ 89189 h 265952"/>
                  <a:gd name="connsiteX16" fmla="*/ 112269 w 775750"/>
                  <a:gd name="connsiteY16" fmla="*/ 133987 h 265952"/>
                  <a:gd name="connsiteX17" fmla="*/ 46323 w 775750"/>
                  <a:gd name="connsiteY17" fmla="*/ 177317 h 265952"/>
                  <a:gd name="connsiteX18" fmla="*/ 0 w 775750"/>
                  <a:gd name="connsiteY18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731642 w 775750"/>
                  <a:gd name="connsiteY8" fmla="*/ 141560 h 265952"/>
                  <a:gd name="connsiteX9" fmla="*/ 775750 w 775750"/>
                  <a:gd name="connsiteY9" fmla="*/ 98584 h 265952"/>
                  <a:gd name="connsiteX10" fmla="*/ 619967 w 775750"/>
                  <a:gd name="connsiteY10" fmla="*/ 318 h 265952"/>
                  <a:gd name="connsiteX11" fmla="*/ 498021 w 775750"/>
                  <a:gd name="connsiteY11" fmla="*/ 0 h 265952"/>
                  <a:gd name="connsiteX12" fmla="*/ 386620 w 775750"/>
                  <a:gd name="connsiteY12" fmla="*/ 16675 h 265952"/>
                  <a:gd name="connsiteX13" fmla="*/ 316027 w 775750"/>
                  <a:gd name="connsiteY13" fmla="*/ 38172 h 265952"/>
                  <a:gd name="connsiteX14" fmla="*/ 258845 w 775750"/>
                  <a:gd name="connsiteY14" fmla="*/ 61603 h 265952"/>
                  <a:gd name="connsiteX15" fmla="*/ 191812 w 775750"/>
                  <a:gd name="connsiteY15" fmla="*/ 89189 h 265952"/>
                  <a:gd name="connsiteX16" fmla="*/ 112269 w 775750"/>
                  <a:gd name="connsiteY16" fmla="*/ 133987 h 265952"/>
                  <a:gd name="connsiteX17" fmla="*/ 46323 w 775750"/>
                  <a:gd name="connsiteY17" fmla="*/ 177317 h 265952"/>
                  <a:gd name="connsiteX18" fmla="*/ 0 w 775750"/>
                  <a:gd name="connsiteY18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731642 w 775750"/>
                  <a:gd name="connsiteY8" fmla="*/ 141560 h 265952"/>
                  <a:gd name="connsiteX9" fmla="*/ 775750 w 775750"/>
                  <a:gd name="connsiteY9" fmla="*/ 98584 h 265952"/>
                  <a:gd name="connsiteX10" fmla="*/ 723963 w 775750"/>
                  <a:gd name="connsiteY10" fmla="*/ 51294 h 265952"/>
                  <a:gd name="connsiteX11" fmla="*/ 619967 w 775750"/>
                  <a:gd name="connsiteY11" fmla="*/ 318 h 265952"/>
                  <a:gd name="connsiteX12" fmla="*/ 498021 w 775750"/>
                  <a:gd name="connsiteY12" fmla="*/ 0 h 265952"/>
                  <a:gd name="connsiteX13" fmla="*/ 386620 w 775750"/>
                  <a:gd name="connsiteY13" fmla="*/ 16675 h 265952"/>
                  <a:gd name="connsiteX14" fmla="*/ 316027 w 775750"/>
                  <a:gd name="connsiteY14" fmla="*/ 38172 h 265952"/>
                  <a:gd name="connsiteX15" fmla="*/ 258845 w 775750"/>
                  <a:gd name="connsiteY15" fmla="*/ 61603 h 265952"/>
                  <a:gd name="connsiteX16" fmla="*/ 191812 w 775750"/>
                  <a:gd name="connsiteY16" fmla="*/ 89189 h 265952"/>
                  <a:gd name="connsiteX17" fmla="*/ 112269 w 775750"/>
                  <a:gd name="connsiteY17" fmla="*/ 133987 h 265952"/>
                  <a:gd name="connsiteX18" fmla="*/ 46323 w 775750"/>
                  <a:gd name="connsiteY18" fmla="*/ 177317 h 265952"/>
                  <a:gd name="connsiteX19" fmla="*/ 0 w 775750"/>
                  <a:gd name="connsiteY19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731642 w 775750"/>
                  <a:gd name="connsiteY8" fmla="*/ 141560 h 265952"/>
                  <a:gd name="connsiteX9" fmla="*/ 775750 w 775750"/>
                  <a:gd name="connsiteY9" fmla="*/ 98584 h 265952"/>
                  <a:gd name="connsiteX10" fmla="*/ 723963 w 775750"/>
                  <a:gd name="connsiteY10" fmla="*/ 51294 h 265952"/>
                  <a:gd name="connsiteX11" fmla="*/ 677340 w 775750"/>
                  <a:gd name="connsiteY11" fmla="*/ 17272 h 265952"/>
                  <a:gd name="connsiteX12" fmla="*/ 619967 w 775750"/>
                  <a:gd name="connsiteY12" fmla="*/ 318 h 265952"/>
                  <a:gd name="connsiteX13" fmla="*/ 498021 w 775750"/>
                  <a:gd name="connsiteY13" fmla="*/ 0 h 265952"/>
                  <a:gd name="connsiteX14" fmla="*/ 386620 w 775750"/>
                  <a:gd name="connsiteY14" fmla="*/ 16675 h 265952"/>
                  <a:gd name="connsiteX15" fmla="*/ 316027 w 775750"/>
                  <a:gd name="connsiteY15" fmla="*/ 38172 h 265952"/>
                  <a:gd name="connsiteX16" fmla="*/ 258845 w 775750"/>
                  <a:gd name="connsiteY16" fmla="*/ 61603 h 265952"/>
                  <a:gd name="connsiteX17" fmla="*/ 191812 w 775750"/>
                  <a:gd name="connsiteY17" fmla="*/ 89189 h 265952"/>
                  <a:gd name="connsiteX18" fmla="*/ 112269 w 775750"/>
                  <a:gd name="connsiteY18" fmla="*/ 133987 h 265952"/>
                  <a:gd name="connsiteX19" fmla="*/ 46323 w 775750"/>
                  <a:gd name="connsiteY19" fmla="*/ 177317 h 265952"/>
                  <a:gd name="connsiteX20" fmla="*/ 0 w 775750"/>
                  <a:gd name="connsiteY20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88206 w 775750"/>
                  <a:gd name="connsiteY8" fmla="*/ 87081 h 265952"/>
                  <a:gd name="connsiteX9" fmla="*/ 731642 w 775750"/>
                  <a:gd name="connsiteY9" fmla="*/ 141560 h 265952"/>
                  <a:gd name="connsiteX10" fmla="*/ 775750 w 775750"/>
                  <a:gd name="connsiteY10" fmla="*/ 98584 h 265952"/>
                  <a:gd name="connsiteX11" fmla="*/ 723963 w 775750"/>
                  <a:gd name="connsiteY11" fmla="*/ 51294 h 265952"/>
                  <a:gd name="connsiteX12" fmla="*/ 677340 w 775750"/>
                  <a:gd name="connsiteY12" fmla="*/ 17272 h 265952"/>
                  <a:gd name="connsiteX13" fmla="*/ 619967 w 775750"/>
                  <a:gd name="connsiteY13" fmla="*/ 318 h 265952"/>
                  <a:gd name="connsiteX14" fmla="*/ 498021 w 775750"/>
                  <a:gd name="connsiteY14" fmla="*/ 0 h 265952"/>
                  <a:gd name="connsiteX15" fmla="*/ 386620 w 775750"/>
                  <a:gd name="connsiteY15" fmla="*/ 16675 h 265952"/>
                  <a:gd name="connsiteX16" fmla="*/ 316027 w 775750"/>
                  <a:gd name="connsiteY16" fmla="*/ 38172 h 265952"/>
                  <a:gd name="connsiteX17" fmla="*/ 258845 w 775750"/>
                  <a:gd name="connsiteY17" fmla="*/ 61603 h 265952"/>
                  <a:gd name="connsiteX18" fmla="*/ 191812 w 775750"/>
                  <a:gd name="connsiteY18" fmla="*/ 89189 h 265952"/>
                  <a:gd name="connsiteX19" fmla="*/ 112269 w 775750"/>
                  <a:gd name="connsiteY19" fmla="*/ 133987 h 265952"/>
                  <a:gd name="connsiteX20" fmla="*/ 46323 w 775750"/>
                  <a:gd name="connsiteY20" fmla="*/ 177317 h 265952"/>
                  <a:gd name="connsiteX21" fmla="*/ 0 w 775750"/>
                  <a:gd name="connsiteY21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7606 w 775750"/>
                  <a:gd name="connsiteY8" fmla="*/ 49042 h 265952"/>
                  <a:gd name="connsiteX9" fmla="*/ 688206 w 775750"/>
                  <a:gd name="connsiteY9" fmla="*/ 87081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963 w 775750"/>
                  <a:gd name="connsiteY12" fmla="*/ 51294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7606 w 775750"/>
                  <a:gd name="connsiteY8" fmla="*/ 49042 h 265952"/>
                  <a:gd name="connsiteX9" fmla="*/ 680077 w 775750"/>
                  <a:gd name="connsiteY9" fmla="*/ 88675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963 w 775750"/>
                  <a:gd name="connsiteY12" fmla="*/ 51294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0743 w 775750"/>
                  <a:gd name="connsiteY8" fmla="*/ 55184 h 265952"/>
                  <a:gd name="connsiteX9" fmla="*/ 680077 w 775750"/>
                  <a:gd name="connsiteY9" fmla="*/ 88675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963 w 775750"/>
                  <a:gd name="connsiteY12" fmla="*/ 51294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75750"/>
                  <a:gd name="connsiteY0" fmla="*/ 217814 h 265952"/>
                  <a:gd name="connsiteX1" fmla="*/ 26309 w 775750"/>
                  <a:gd name="connsiteY1" fmla="*/ 265638 h 265952"/>
                  <a:gd name="connsiteX2" fmla="*/ 94697 w 775750"/>
                  <a:gd name="connsiteY2" fmla="*/ 193462 h 265952"/>
                  <a:gd name="connsiteX3" fmla="*/ 157899 w 775750"/>
                  <a:gd name="connsiteY3" fmla="*/ 152173 h 265952"/>
                  <a:gd name="connsiteX4" fmla="*/ 264518 w 775750"/>
                  <a:gd name="connsiteY4" fmla="*/ 101904 h 265952"/>
                  <a:gd name="connsiteX5" fmla="*/ 383279 w 775750"/>
                  <a:gd name="connsiteY5" fmla="*/ 54486 h 265952"/>
                  <a:gd name="connsiteX6" fmla="*/ 470759 w 775750"/>
                  <a:gd name="connsiteY6" fmla="*/ 39094 h 265952"/>
                  <a:gd name="connsiteX7" fmla="*/ 576314 w 775750"/>
                  <a:gd name="connsiteY7" fmla="*/ 40906 h 265952"/>
                  <a:gd name="connsiteX8" fmla="*/ 630743 w 775750"/>
                  <a:gd name="connsiteY8" fmla="*/ 55184 h 265952"/>
                  <a:gd name="connsiteX9" fmla="*/ 680077 w 775750"/>
                  <a:gd name="connsiteY9" fmla="*/ 88675 h 265952"/>
                  <a:gd name="connsiteX10" fmla="*/ 731642 w 775750"/>
                  <a:gd name="connsiteY10" fmla="*/ 141560 h 265952"/>
                  <a:gd name="connsiteX11" fmla="*/ 775750 w 775750"/>
                  <a:gd name="connsiteY11" fmla="*/ 98584 h 265952"/>
                  <a:gd name="connsiteX12" fmla="*/ 723152 w 775750"/>
                  <a:gd name="connsiteY12" fmla="*/ 58647 h 265952"/>
                  <a:gd name="connsiteX13" fmla="*/ 677340 w 775750"/>
                  <a:gd name="connsiteY13" fmla="*/ 17272 h 265952"/>
                  <a:gd name="connsiteX14" fmla="*/ 619967 w 775750"/>
                  <a:gd name="connsiteY14" fmla="*/ 318 h 265952"/>
                  <a:gd name="connsiteX15" fmla="*/ 498021 w 775750"/>
                  <a:gd name="connsiteY15" fmla="*/ 0 h 265952"/>
                  <a:gd name="connsiteX16" fmla="*/ 386620 w 775750"/>
                  <a:gd name="connsiteY16" fmla="*/ 16675 h 265952"/>
                  <a:gd name="connsiteX17" fmla="*/ 316027 w 775750"/>
                  <a:gd name="connsiteY17" fmla="*/ 38172 h 265952"/>
                  <a:gd name="connsiteX18" fmla="*/ 258845 w 775750"/>
                  <a:gd name="connsiteY18" fmla="*/ 61603 h 265952"/>
                  <a:gd name="connsiteX19" fmla="*/ 191812 w 775750"/>
                  <a:gd name="connsiteY19" fmla="*/ 89189 h 265952"/>
                  <a:gd name="connsiteX20" fmla="*/ 112269 w 775750"/>
                  <a:gd name="connsiteY20" fmla="*/ 133987 h 265952"/>
                  <a:gd name="connsiteX21" fmla="*/ 46323 w 775750"/>
                  <a:gd name="connsiteY21" fmla="*/ 177317 h 265952"/>
                  <a:gd name="connsiteX22" fmla="*/ 0 w 775750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77340 w 768255"/>
                  <a:gd name="connsiteY13" fmla="*/ 17272 h 265952"/>
                  <a:gd name="connsiteX14" fmla="*/ 619967 w 768255"/>
                  <a:gd name="connsiteY14" fmla="*/ 31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69845 w 768255"/>
                  <a:gd name="connsiteY13" fmla="*/ 21140 h 265952"/>
                  <a:gd name="connsiteX14" fmla="*/ 619967 w 768255"/>
                  <a:gd name="connsiteY14" fmla="*/ 31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69845 w 768255"/>
                  <a:gd name="connsiteY13" fmla="*/ 21140 h 265952"/>
                  <a:gd name="connsiteX14" fmla="*/ 615812 w 768255"/>
                  <a:gd name="connsiteY14" fmla="*/ 592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3152 w 768255"/>
                  <a:gd name="connsiteY12" fmla="*/ 58647 h 265952"/>
                  <a:gd name="connsiteX13" fmla="*/ 669845 w 768255"/>
                  <a:gd name="connsiteY13" fmla="*/ 21140 h 265952"/>
                  <a:gd name="connsiteX14" fmla="*/ 615812 w 768255"/>
                  <a:gd name="connsiteY14" fmla="*/ 592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8255"/>
                  <a:gd name="connsiteY0" fmla="*/ 217814 h 265952"/>
                  <a:gd name="connsiteX1" fmla="*/ 26309 w 768255"/>
                  <a:gd name="connsiteY1" fmla="*/ 265638 h 265952"/>
                  <a:gd name="connsiteX2" fmla="*/ 94697 w 768255"/>
                  <a:gd name="connsiteY2" fmla="*/ 193462 h 265952"/>
                  <a:gd name="connsiteX3" fmla="*/ 157899 w 768255"/>
                  <a:gd name="connsiteY3" fmla="*/ 152173 h 265952"/>
                  <a:gd name="connsiteX4" fmla="*/ 264518 w 768255"/>
                  <a:gd name="connsiteY4" fmla="*/ 101904 h 265952"/>
                  <a:gd name="connsiteX5" fmla="*/ 383279 w 768255"/>
                  <a:gd name="connsiteY5" fmla="*/ 54486 h 265952"/>
                  <a:gd name="connsiteX6" fmla="*/ 470759 w 768255"/>
                  <a:gd name="connsiteY6" fmla="*/ 39094 h 265952"/>
                  <a:gd name="connsiteX7" fmla="*/ 576314 w 768255"/>
                  <a:gd name="connsiteY7" fmla="*/ 40906 h 265952"/>
                  <a:gd name="connsiteX8" fmla="*/ 630743 w 768255"/>
                  <a:gd name="connsiteY8" fmla="*/ 55184 h 265952"/>
                  <a:gd name="connsiteX9" fmla="*/ 680077 w 768255"/>
                  <a:gd name="connsiteY9" fmla="*/ 88675 h 265952"/>
                  <a:gd name="connsiteX10" fmla="*/ 731642 w 768255"/>
                  <a:gd name="connsiteY10" fmla="*/ 141560 h 265952"/>
                  <a:gd name="connsiteX11" fmla="*/ 768255 w 768255"/>
                  <a:gd name="connsiteY11" fmla="*/ 102452 h 265952"/>
                  <a:gd name="connsiteX12" fmla="*/ 720443 w 768255"/>
                  <a:gd name="connsiteY12" fmla="*/ 59178 h 265952"/>
                  <a:gd name="connsiteX13" fmla="*/ 669845 w 768255"/>
                  <a:gd name="connsiteY13" fmla="*/ 21140 h 265952"/>
                  <a:gd name="connsiteX14" fmla="*/ 615812 w 768255"/>
                  <a:gd name="connsiteY14" fmla="*/ 5928 h 265952"/>
                  <a:gd name="connsiteX15" fmla="*/ 498021 w 768255"/>
                  <a:gd name="connsiteY15" fmla="*/ 0 h 265952"/>
                  <a:gd name="connsiteX16" fmla="*/ 386620 w 768255"/>
                  <a:gd name="connsiteY16" fmla="*/ 16675 h 265952"/>
                  <a:gd name="connsiteX17" fmla="*/ 316027 w 768255"/>
                  <a:gd name="connsiteY17" fmla="*/ 38172 h 265952"/>
                  <a:gd name="connsiteX18" fmla="*/ 258845 w 768255"/>
                  <a:gd name="connsiteY18" fmla="*/ 61603 h 265952"/>
                  <a:gd name="connsiteX19" fmla="*/ 191812 w 768255"/>
                  <a:gd name="connsiteY19" fmla="*/ 89189 h 265952"/>
                  <a:gd name="connsiteX20" fmla="*/ 112269 w 768255"/>
                  <a:gd name="connsiteY20" fmla="*/ 133987 h 265952"/>
                  <a:gd name="connsiteX21" fmla="*/ 46323 w 768255"/>
                  <a:gd name="connsiteY21" fmla="*/ 177317 h 265952"/>
                  <a:gd name="connsiteX22" fmla="*/ 0 w 768255"/>
                  <a:gd name="connsiteY22" fmla="*/ 217814 h 265952"/>
                  <a:gd name="connsiteX0" fmla="*/ 0 w 761392"/>
                  <a:gd name="connsiteY0" fmla="*/ 217814 h 265952"/>
                  <a:gd name="connsiteX1" fmla="*/ 26309 w 761392"/>
                  <a:gd name="connsiteY1" fmla="*/ 265638 h 265952"/>
                  <a:gd name="connsiteX2" fmla="*/ 94697 w 761392"/>
                  <a:gd name="connsiteY2" fmla="*/ 193462 h 265952"/>
                  <a:gd name="connsiteX3" fmla="*/ 157899 w 761392"/>
                  <a:gd name="connsiteY3" fmla="*/ 152173 h 265952"/>
                  <a:gd name="connsiteX4" fmla="*/ 264518 w 761392"/>
                  <a:gd name="connsiteY4" fmla="*/ 101904 h 265952"/>
                  <a:gd name="connsiteX5" fmla="*/ 383279 w 761392"/>
                  <a:gd name="connsiteY5" fmla="*/ 54486 h 265952"/>
                  <a:gd name="connsiteX6" fmla="*/ 470759 w 761392"/>
                  <a:gd name="connsiteY6" fmla="*/ 39094 h 265952"/>
                  <a:gd name="connsiteX7" fmla="*/ 576314 w 761392"/>
                  <a:gd name="connsiteY7" fmla="*/ 40906 h 265952"/>
                  <a:gd name="connsiteX8" fmla="*/ 630743 w 761392"/>
                  <a:gd name="connsiteY8" fmla="*/ 55184 h 265952"/>
                  <a:gd name="connsiteX9" fmla="*/ 680077 w 761392"/>
                  <a:gd name="connsiteY9" fmla="*/ 88675 h 265952"/>
                  <a:gd name="connsiteX10" fmla="*/ 731642 w 761392"/>
                  <a:gd name="connsiteY10" fmla="*/ 141560 h 265952"/>
                  <a:gd name="connsiteX11" fmla="*/ 761392 w 761392"/>
                  <a:gd name="connsiteY11" fmla="*/ 108595 h 265952"/>
                  <a:gd name="connsiteX12" fmla="*/ 720443 w 761392"/>
                  <a:gd name="connsiteY12" fmla="*/ 59178 h 265952"/>
                  <a:gd name="connsiteX13" fmla="*/ 669845 w 761392"/>
                  <a:gd name="connsiteY13" fmla="*/ 21140 h 265952"/>
                  <a:gd name="connsiteX14" fmla="*/ 615812 w 761392"/>
                  <a:gd name="connsiteY14" fmla="*/ 5928 h 265952"/>
                  <a:gd name="connsiteX15" fmla="*/ 498021 w 761392"/>
                  <a:gd name="connsiteY15" fmla="*/ 0 h 265952"/>
                  <a:gd name="connsiteX16" fmla="*/ 386620 w 761392"/>
                  <a:gd name="connsiteY16" fmla="*/ 16675 h 265952"/>
                  <a:gd name="connsiteX17" fmla="*/ 316027 w 761392"/>
                  <a:gd name="connsiteY17" fmla="*/ 38172 h 265952"/>
                  <a:gd name="connsiteX18" fmla="*/ 258845 w 761392"/>
                  <a:gd name="connsiteY18" fmla="*/ 61603 h 265952"/>
                  <a:gd name="connsiteX19" fmla="*/ 191812 w 761392"/>
                  <a:gd name="connsiteY19" fmla="*/ 89189 h 265952"/>
                  <a:gd name="connsiteX20" fmla="*/ 112269 w 761392"/>
                  <a:gd name="connsiteY20" fmla="*/ 133987 h 265952"/>
                  <a:gd name="connsiteX21" fmla="*/ 46323 w 761392"/>
                  <a:gd name="connsiteY21" fmla="*/ 177317 h 265952"/>
                  <a:gd name="connsiteX22" fmla="*/ 0 w 761392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31642 w 760759"/>
                  <a:gd name="connsiteY10" fmla="*/ 141560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24956 w 760759"/>
                  <a:gd name="connsiteY10" fmla="*/ 138073 h 265952"/>
                  <a:gd name="connsiteX11" fmla="*/ 760759 w 760759"/>
                  <a:gd name="connsiteY11" fmla="*/ 106321 h 265952"/>
                  <a:gd name="connsiteX12" fmla="*/ 720443 w 760759"/>
                  <a:gd name="connsiteY12" fmla="*/ 59178 h 265952"/>
                  <a:gd name="connsiteX13" fmla="*/ 669845 w 760759"/>
                  <a:gd name="connsiteY13" fmla="*/ 21140 h 265952"/>
                  <a:gd name="connsiteX14" fmla="*/ 615812 w 760759"/>
                  <a:gd name="connsiteY14" fmla="*/ 5928 h 265952"/>
                  <a:gd name="connsiteX15" fmla="*/ 498021 w 760759"/>
                  <a:gd name="connsiteY15" fmla="*/ 0 h 265952"/>
                  <a:gd name="connsiteX16" fmla="*/ 386620 w 760759"/>
                  <a:gd name="connsiteY16" fmla="*/ 16675 h 265952"/>
                  <a:gd name="connsiteX17" fmla="*/ 316027 w 760759"/>
                  <a:gd name="connsiteY17" fmla="*/ 38172 h 265952"/>
                  <a:gd name="connsiteX18" fmla="*/ 258845 w 760759"/>
                  <a:gd name="connsiteY18" fmla="*/ 61603 h 265952"/>
                  <a:gd name="connsiteX19" fmla="*/ 191812 w 760759"/>
                  <a:gd name="connsiteY19" fmla="*/ 89189 h 265952"/>
                  <a:gd name="connsiteX20" fmla="*/ 112269 w 760759"/>
                  <a:gd name="connsiteY20" fmla="*/ 133987 h 265952"/>
                  <a:gd name="connsiteX21" fmla="*/ 46323 w 760759"/>
                  <a:gd name="connsiteY21" fmla="*/ 177317 h 265952"/>
                  <a:gd name="connsiteX22" fmla="*/ 0 w 760759"/>
                  <a:gd name="connsiteY22" fmla="*/ 217814 h 265952"/>
                  <a:gd name="connsiteX0" fmla="*/ 0 w 760759"/>
                  <a:gd name="connsiteY0" fmla="*/ 217814 h 265952"/>
                  <a:gd name="connsiteX1" fmla="*/ 26309 w 760759"/>
                  <a:gd name="connsiteY1" fmla="*/ 265638 h 265952"/>
                  <a:gd name="connsiteX2" fmla="*/ 94697 w 760759"/>
                  <a:gd name="connsiteY2" fmla="*/ 193462 h 265952"/>
                  <a:gd name="connsiteX3" fmla="*/ 157899 w 760759"/>
                  <a:gd name="connsiteY3" fmla="*/ 152173 h 265952"/>
                  <a:gd name="connsiteX4" fmla="*/ 264518 w 760759"/>
                  <a:gd name="connsiteY4" fmla="*/ 101904 h 265952"/>
                  <a:gd name="connsiteX5" fmla="*/ 383279 w 760759"/>
                  <a:gd name="connsiteY5" fmla="*/ 54486 h 265952"/>
                  <a:gd name="connsiteX6" fmla="*/ 470759 w 760759"/>
                  <a:gd name="connsiteY6" fmla="*/ 39094 h 265952"/>
                  <a:gd name="connsiteX7" fmla="*/ 576314 w 760759"/>
                  <a:gd name="connsiteY7" fmla="*/ 40906 h 265952"/>
                  <a:gd name="connsiteX8" fmla="*/ 630743 w 760759"/>
                  <a:gd name="connsiteY8" fmla="*/ 55184 h 265952"/>
                  <a:gd name="connsiteX9" fmla="*/ 680077 w 760759"/>
                  <a:gd name="connsiteY9" fmla="*/ 88675 h 265952"/>
                  <a:gd name="connsiteX10" fmla="*/ 760759 w 760759"/>
                  <a:gd name="connsiteY10" fmla="*/ 106321 h 265952"/>
                  <a:gd name="connsiteX11" fmla="*/ 720443 w 760759"/>
                  <a:gd name="connsiteY11" fmla="*/ 59178 h 265952"/>
                  <a:gd name="connsiteX12" fmla="*/ 669845 w 760759"/>
                  <a:gd name="connsiteY12" fmla="*/ 21140 h 265952"/>
                  <a:gd name="connsiteX13" fmla="*/ 615812 w 760759"/>
                  <a:gd name="connsiteY13" fmla="*/ 5928 h 265952"/>
                  <a:gd name="connsiteX14" fmla="*/ 498021 w 760759"/>
                  <a:gd name="connsiteY14" fmla="*/ 0 h 265952"/>
                  <a:gd name="connsiteX15" fmla="*/ 386620 w 760759"/>
                  <a:gd name="connsiteY15" fmla="*/ 16675 h 265952"/>
                  <a:gd name="connsiteX16" fmla="*/ 316027 w 760759"/>
                  <a:gd name="connsiteY16" fmla="*/ 38172 h 265952"/>
                  <a:gd name="connsiteX17" fmla="*/ 258845 w 760759"/>
                  <a:gd name="connsiteY17" fmla="*/ 61603 h 265952"/>
                  <a:gd name="connsiteX18" fmla="*/ 191812 w 760759"/>
                  <a:gd name="connsiteY18" fmla="*/ 89189 h 265952"/>
                  <a:gd name="connsiteX19" fmla="*/ 112269 w 760759"/>
                  <a:gd name="connsiteY19" fmla="*/ 133987 h 265952"/>
                  <a:gd name="connsiteX20" fmla="*/ 46323 w 760759"/>
                  <a:gd name="connsiteY20" fmla="*/ 177317 h 265952"/>
                  <a:gd name="connsiteX21" fmla="*/ 0 w 760759"/>
                  <a:gd name="connsiteY21" fmla="*/ 217814 h 265952"/>
                  <a:gd name="connsiteX0" fmla="*/ 0 w 720444"/>
                  <a:gd name="connsiteY0" fmla="*/ 217814 h 265952"/>
                  <a:gd name="connsiteX1" fmla="*/ 26309 w 720444"/>
                  <a:gd name="connsiteY1" fmla="*/ 265638 h 265952"/>
                  <a:gd name="connsiteX2" fmla="*/ 94697 w 720444"/>
                  <a:gd name="connsiteY2" fmla="*/ 193462 h 265952"/>
                  <a:gd name="connsiteX3" fmla="*/ 157899 w 720444"/>
                  <a:gd name="connsiteY3" fmla="*/ 152173 h 265952"/>
                  <a:gd name="connsiteX4" fmla="*/ 264518 w 720444"/>
                  <a:gd name="connsiteY4" fmla="*/ 101904 h 265952"/>
                  <a:gd name="connsiteX5" fmla="*/ 383279 w 720444"/>
                  <a:gd name="connsiteY5" fmla="*/ 54486 h 265952"/>
                  <a:gd name="connsiteX6" fmla="*/ 470759 w 720444"/>
                  <a:gd name="connsiteY6" fmla="*/ 39094 h 265952"/>
                  <a:gd name="connsiteX7" fmla="*/ 576314 w 720444"/>
                  <a:gd name="connsiteY7" fmla="*/ 40906 h 265952"/>
                  <a:gd name="connsiteX8" fmla="*/ 630743 w 720444"/>
                  <a:gd name="connsiteY8" fmla="*/ 55184 h 265952"/>
                  <a:gd name="connsiteX9" fmla="*/ 680077 w 720444"/>
                  <a:gd name="connsiteY9" fmla="*/ 88675 h 265952"/>
                  <a:gd name="connsiteX10" fmla="*/ 720443 w 720444"/>
                  <a:gd name="connsiteY10" fmla="*/ 59178 h 265952"/>
                  <a:gd name="connsiteX11" fmla="*/ 669845 w 720444"/>
                  <a:gd name="connsiteY11" fmla="*/ 21140 h 265952"/>
                  <a:gd name="connsiteX12" fmla="*/ 615812 w 720444"/>
                  <a:gd name="connsiteY12" fmla="*/ 5928 h 265952"/>
                  <a:gd name="connsiteX13" fmla="*/ 498021 w 720444"/>
                  <a:gd name="connsiteY13" fmla="*/ 0 h 265952"/>
                  <a:gd name="connsiteX14" fmla="*/ 386620 w 720444"/>
                  <a:gd name="connsiteY14" fmla="*/ 16675 h 265952"/>
                  <a:gd name="connsiteX15" fmla="*/ 316027 w 720444"/>
                  <a:gd name="connsiteY15" fmla="*/ 38172 h 265952"/>
                  <a:gd name="connsiteX16" fmla="*/ 258845 w 720444"/>
                  <a:gd name="connsiteY16" fmla="*/ 61603 h 265952"/>
                  <a:gd name="connsiteX17" fmla="*/ 191812 w 720444"/>
                  <a:gd name="connsiteY17" fmla="*/ 89189 h 265952"/>
                  <a:gd name="connsiteX18" fmla="*/ 112269 w 720444"/>
                  <a:gd name="connsiteY18" fmla="*/ 133987 h 265952"/>
                  <a:gd name="connsiteX19" fmla="*/ 46323 w 720444"/>
                  <a:gd name="connsiteY19" fmla="*/ 177317 h 265952"/>
                  <a:gd name="connsiteX20" fmla="*/ 0 w 720444"/>
                  <a:gd name="connsiteY20" fmla="*/ 217814 h 265952"/>
                  <a:gd name="connsiteX0" fmla="*/ 0 w 680077"/>
                  <a:gd name="connsiteY0" fmla="*/ 217814 h 265952"/>
                  <a:gd name="connsiteX1" fmla="*/ 26309 w 680077"/>
                  <a:gd name="connsiteY1" fmla="*/ 265638 h 265952"/>
                  <a:gd name="connsiteX2" fmla="*/ 94697 w 680077"/>
                  <a:gd name="connsiteY2" fmla="*/ 193462 h 265952"/>
                  <a:gd name="connsiteX3" fmla="*/ 157899 w 680077"/>
                  <a:gd name="connsiteY3" fmla="*/ 152173 h 265952"/>
                  <a:gd name="connsiteX4" fmla="*/ 264518 w 680077"/>
                  <a:gd name="connsiteY4" fmla="*/ 101904 h 265952"/>
                  <a:gd name="connsiteX5" fmla="*/ 383279 w 680077"/>
                  <a:gd name="connsiteY5" fmla="*/ 54486 h 265952"/>
                  <a:gd name="connsiteX6" fmla="*/ 470759 w 680077"/>
                  <a:gd name="connsiteY6" fmla="*/ 39094 h 265952"/>
                  <a:gd name="connsiteX7" fmla="*/ 576314 w 680077"/>
                  <a:gd name="connsiteY7" fmla="*/ 40906 h 265952"/>
                  <a:gd name="connsiteX8" fmla="*/ 630743 w 680077"/>
                  <a:gd name="connsiteY8" fmla="*/ 55184 h 265952"/>
                  <a:gd name="connsiteX9" fmla="*/ 680077 w 680077"/>
                  <a:gd name="connsiteY9" fmla="*/ 88675 h 265952"/>
                  <a:gd name="connsiteX10" fmla="*/ 669845 w 680077"/>
                  <a:gd name="connsiteY10" fmla="*/ 21140 h 265952"/>
                  <a:gd name="connsiteX11" fmla="*/ 615812 w 680077"/>
                  <a:gd name="connsiteY11" fmla="*/ 5928 h 265952"/>
                  <a:gd name="connsiteX12" fmla="*/ 498021 w 680077"/>
                  <a:gd name="connsiteY12" fmla="*/ 0 h 265952"/>
                  <a:gd name="connsiteX13" fmla="*/ 386620 w 680077"/>
                  <a:gd name="connsiteY13" fmla="*/ 16675 h 265952"/>
                  <a:gd name="connsiteX14" fmla="*/ 316027 w 680077"/>
                  <a:gd name="connsiteY14" fmla="*/ 38172 h 265952"/>
                  <a:gd name="connsiteX15" fmla="*/ 258845 w 680077"/>
                  <a:gd name="connsiteY15" fmla="*/ 61603 h 265952"/>
                  <a:gd name="connsiteX16" fmla="*/ 191812 w 680077"/>
                  <a:gd name="connsiteY16" fmla="*/ 89189 h 265952"/>
                  <a:gd name="connsiteX17" fmla="*/ 112269 w 680077"/>
                  <a:gd name="connsiteY17" fmla="*/ 133987 h 265952"/>
                  <a:gd name="connsiteX18" fmla="*/ 46323 w 680077"/>
                  <a:gd name="connsiteY18" fmla="*/ 177317 h 265952"/>
                  <a:gd name="connsiteX19" fmla="*/ 0 w 680077"/>
                  <a:gd name="connsiteY19" fmla="*/ 217814 h 265952"/>
                  <a:gd name="connsiteX0" fmla="*/ 0 w 670011"/>
                  <a:gd name="connsiteY0" fmla="*/ 217814 h 265952"/>
                  <a:gd name="connsiteX1" fmla="*/ 26309 w 670011"/>
                  <a:gd name="connsiteY1" fmla="*/ 265638 h 265952"/>
                  <a:gd name="connsiteX2" fmla="*/ 94697 w 670011"/>
                  <a:gd name="connsiteY2" fmla="*/ 193462 h 265952"/>
                  <a:gd name="connsiteX3" fmla="*/ 157899 w 670011"/>
                  <a:gd name="connsiteY3" fmla="*/ 152173 h 265952"/>
                  <a:gd name="connsiteX4" fmla="*/ 264518 w 670011"/>
                  <a:gd name="connsiteY4" fmla="*/ 101904 h 265952"/>
                  <a:gd name="connsiteX5" fmla="*/ 383279 w 670011"/>
                  <a:gd name="connsiteY5" fmla="*/ 54486 h 265952"/>
                  <a:gd name="connsiteX6" fmla="*/ 470759 w 670011"/>
                  <a:gd name="connsiteY6" fmla="*/ 39094 h 265952"/>
                  <a:gd name="connsiteX7" fmla="*/ 576314 w 670011"/>
                  <a:gd name="connsiteY7" fmla="*/ 40906 h 265952"/>
                  <a:gd name="connsiteX8" fmla="*/ 630743 w 670011"/>
                  <a:gd name="connsiteY8" fmla="*/ 55184 h 265952"/>
                  <a:gd name="connsiteX9" fmla="*/ 669845 w 670011"/>
                  <a:gd name="connsiteY9" fmla="*/ 21140 h 265952"/>
                  <a:gd name="connsiteX10" fmla="*/ 615812 w 670011"/>
                  <a:gd name="connsiteY10" fmla="*/ 5928 h 265952"/>
                  <a:gd name="connsiteX11" fmla="*/ 498021 w 670011"/>
                  <a:gd name="connsiteY11" fmla="*/ 0 h 265952"/>
                  <a:gd name="connsiteX12" fmla="*/ 386620 w 670011"/>
                  <a:gd name="connsiteY12" fmla="*/ 16675 h 265952"/>
                  <a:gd name="connsiteX13" fmla="*/ 316027 w 670011"/>
                  <a:gd name="connsiteY13" fmla="*/ 38172 h 265952"/>
                  <a:gd name="connsiteX14" fmla="*/ 258845 w 670011"/>
                  <a:gd name="connsiteY14" fmla="*/ 61603 h 265952"/>
                  <a:gd name="connsiteX15" fmla="*/ 191812 w 670011"/>
                  <a:gd name="connsiteY15" fmla="*/ 89189 h 265952"/>
                  <a:gd name="connsiteX16" fmla="*/ 112269 w 670011"/>
                  <a:gd name="connsiteY16" fmla="*/ 133987 h 265952"/>
                  <a:gd name="connsiteX17" fmla="*/ 46323 w 670011"/>
                  <a:gd name="connsiteY17" fmla="*/ 177317 h 265952"/>
                  <a:gd name="connsiteX18" fmla="*/ 0 w 670011"/>
                  <a:gd name="connsiteY18" fmla="*/ 217814 h 265952"/>
                  <a:gd name="connsiteX0" fmla="*/ 0 w 668076"/>
                  <a:gd name="connsiteY0" fmla="*/ 217814 h 265952"/>
                  <a:gd name="connsiteX1" fmla="*/ 26309 w 668076"/>
                  <a:gd name="connsiteY1" fmla="*/ 265638 h 265952"/>
                  <a:gd name="connsiteX2" fmla="*/ 94697 w 668076"/>
                  <a:gd name="connsiteY2" fmla="*/ 193462 h 265952"/>
                  <a:gd name="connsiteX3" fmla="*/ 157899 w 668076"/>
                  <a:gd name="connsiteY3" fmla="*/ 152173 h 265952"/>
                  <a:gd name="connsiteX4" fmla="*/ 264518 w 668076"/>
                  <a:gd name="connsiteY4" fmla="*/ 101904 h 265952"/>
                  <a:gd name="connsiteX5" fmla="*/ 383279 w 668076"/>
                  <a:gd name="connsiteY5" fmla="*/ 54486 h 265952"/>
                  <a:gd name="connsiteX6" fmla="*/ 470759 w 668076"/>
                  <a:gd name="connsiteY6" fmla="*/ 39094 h 265952"/>
                  <a:gd name="connsiteX7" fmla="*/ 576314 w 668076"/>
                  <a:gd name="connsiteY7" fmla="*/ 40906 h 265952"/>
                  <a:gd name="connsiteX8" fmla="*/ 630743 w 668076"/>
                  <a:gd name="connsiteY8" fmla="*/ 55184 h 265952"/>
                  <a:gd name="connsiteX9" fmla="*/ 667898 w 668076"/>
                  <a:gd name="connsiteY9" fmla="*/ 28340 h 265952"/>
                  <a:gd name="connsiteX10" fmla="*/ 615812 w 668076"/>
                  <a:gd name="connsiteY10" fmla="*/ 5928 h 265952"/>
                  <a:gd name="connsiteX11" fmla="*/ 498021 w 668076"/>
                  <a:gd name="connsiteY11" fmla="*/ 0 h 265952"/>
                  <a:gd name="connsiteX12" fmla="*/ 386620 w 668076"/>
                  <a:gd name="connsiteY12" fmla="*/ 16675 h 265952"/>
                  <a:gd name="connsiteX13" fmla="*/ 316027 w 668076"/>
                  <a:gd name="connsiteY13" fmla="*/ 38172 h 265952"/>
                  <a:gd name="connsiteX14" fmla="*/ 258845 w 668076"/>
                  <a:gd name="connsiteY14" fmla="*/ 61603 h 265952"/>
                  <a:gd name="connsiteX15" fmla="*/ 191812 w 668076"/>
                  <a:gd name="connsiteY15" fmla="*/ 89189 h 265952"/>
                  <a:gd name="connsiteX16" fmla="*/ 112269 w 668076"/>
                  <a:gd name="connsiteY16" fmla="*/ 133987 h 265952"/>
                  <a:gd name="connsiteX17" fmla="*/ 46323 w 668076"/>
                  <a:gd name="connsiteY17" fmla="*/ 177317 h 265952"/>
                  <a:gd name="connsiteX18" fmla="*/ 0 w 668076"/>
                  <a:gd name="connsiteY18" fmla="*/ 217814 h 265952"/>
                  <a:gd name="connsiteX0" fmla="*/ 0 w 668122"/>
                  <a:gd name="connsiteY0" fmla="*/ 217814 h 265952"/>
                  <a:gd name="connsiteX1" fmla="*/ 26309 w 668122"/>
                  <a:gd name="connsiteY1" fmla="*/ 265638 h 265952"/>
                  <a:gd name="connsiteX2" fmla="*/ 94697 w 668122"/>
                  <a:gd name="connsiteY2" fmla="*/ 193462 h 265952"/>
                  <a:gd name="connsiteX3" fmla="*/ 157899 w 668122"/>
                  <a:gd name="connsiteY3" fmla="*/ 152173 h 265952"/>
                  <a:gd name="connsiteX4" fmla="*/ 264518 w 668122"/>
                  <a:gd name="connsiteY4" fmla="*/ 101904 h 265952"/>
                  <a:gd name="connsiteX5" fmla="*/ 383279 w 668122"/>
                  <a:gd name="connsiteY5" fmla="*/ 54486 h 265952"/>
                  <a:gd name="connsiteX6" fmla="*/ 470759 w 668122"/>
                  <a:gd name="connsiteY6" fmla="*/ 39094 h 265952"/>
                  <a:gd name="connsiteX7" fmla="*/ 576314 w 668122"/>
                  <a:gd name="connsiteY7" fmla="*/ 40906 h 265952"/>
                  <a:gd name="connsiteX8" fmla="*/ 636008 w 668122"/>
                  <a:gd name="connsiteY8" fmla="*/ 52401 h 265952"/>
                  <a:gd name="connsiteX9" fmla="*/ 667898 w 668122"/>
                  <a:gd name="connsiteY9" fmla="*/ 28340 h 265952"/>
                  <a:gd name="connsiteX10" fmla="*/ 615812 w 668122"/>
                  <a:gd name="connsiteY10" fmla="*/ 5928 h 265952"/>
                  <a:gd name="connsiteX11" fmla="*/ 498021 w 668122"/>
                  <a:gd name="connsiteY11" fmla="*/ 0 h 265952"/>
                  <a:gd name="connsiteX12" fmla="*/ 386620 w 668122"/>
                  <a:gd name="connsiteY12" fmla="*/ 16675 h 265952"/>
                  <a:gd name="connsiteX13" fmla="*/ 316027 w 668122"/>
                  <a:gd name="connsiteY13" fmla="*/ 38172 h 265952"/>
                  <a:gd name="connsiteX14" fmla="*/ 258845 w 668122"/>
                  <a:gd name="connsiteY14" fmla="*/ 61603 h 265952"/>
                  <a:gd name="connsiteX15" fmla="*/ 191812 w 668122"/>
                  <a:gd name="connsiteY15" fmla="*/ 89189 h 265952"/>
                  <a:gd name="connsiteX16" fmla="*/ 112269 w 668122"/>
                  <a:gd name="connsiteY16" fmla="*/ 133987 h 265952"/>
                  <a:gd name="connsiteX17" fmla="*/ 46323 w 668122"/>
                  <a:gd name="connsiteY17" fmla="*/ 177317 h 265952"/>
                  <a:gd name="connsiteX18" fmla="*/ 0 w 668122"/>
                  <a:gd name="connsiteY18" fmla="*/ 217814 h 265952"/>
                  <a:gd name="connsiteX0" fmla="*/ 118730 w 786851"/>
                  <a:gd name="connsiteY0" fmla="*/ 217814 h 326975"/>
                  <a:gd name="connsiteX1" fmla="*/ 1256 w 786851"/>
                  <a:gd name="connsiteY1" fmla="*/ 326852 h 326975"/>
                  <a:gd name="connsiteX2" fmla="*/ 213427 w 786851"/>
                  <a:gd name="connsiteY2" fmla="*/ 193462 h 326975"/>
                  <a:gd name="connsiteX3" fmla="*/ 276629 w 786851"/>
                  <a:gd name="connsiteY3" fmla="*/ 152173 h 326975"/>
                  <a:gd name="connsiteX4" fmla="*/ 383248 w 786851"/>
                  <a:gd name="connsiteY4" fmla="*/ 101904 h 326975"/>
                  <a:gd name="connsiteX5" fmla="*/ 502009 w 786851"/>
                  <a:gd name="connsiteY5" fmla="*/ 54486 h 326975"/>
                  <a:gd name="connsiteX6" fmla="*/ 589489 w 786851"/>
                  <a:gd name="connsiteY6" fmla="*/ 39094 h 326975"/>
                  <a:gd name="connsiteX7" fmla="*/ 695044 w 786851"/>
                  <a:gd name="connsiteY7" fmla="*/ 40906 h 326975"/>
                  <a:gd name="connsiteX8" fmla="*/ 754738 w 786851"/>
                  <a:gd name="connsiteY8" fmla="*/ 52401 h 326975"/>
                  <a:gd name="connsiteX9" fmla="*/ 786628 w 786851"/>
                  <a:gd name="connsiteY9" fmla="*/ 28340 h 326975"/>
                  <a:gd name="connsiteX10" fmla="*/ 734542 w 786851"/>
                  <a:gd name="connsiteY10" fmla="*/ 5928 h 326975"/>
                  <a:gd name="connsiteX11" fmla="*/ 616751 w 786851"/>
                  <a:gd name="connsiteY11" fmla="*/ 0 h 326975"/>
                  <a:gd name="connsiteX12" fmla="*/ 505350 w 786851"/>
                  <a:gd name="connsiteY12" fmla="*/ 16675 h 326975"/>
                  <a:gd name="connsiteX13" fmla="*/ 434757 w 786851"/>
                  <a:gd name="connsiteY13" fmla="*/ 38172 h 326975"/>
                  <a:gd name="connsiteX14" fmla="*/ 377575 w 786851"/>
                  <a:gd name="connsiteY14" fmla="*/ 61603 h 326975"/>
                  <a:gd name="connsiteX15" fmla="*/ 310542 w 786851"/>
                  <a:gd name="connsiteY15" fmla="*/ 89189 h 326975"/>
                  <a:gd name="connsiteX16" fmla="*/ 230999 w 786851"/>
                  <a:gd name="connsiteY16" fmla="*/ 133987 h 326975"/>
                  <a:gd name="connsiteX17" fmla="*/ 165053 w 786851"/>
                  <a:gd name="connsiteY17" fmla="*/ 177317 h 326975"/>
                  <a:gd name="connsiteX18" fmla="*/ 118730 w 786851"/>
                  <a:gd name="connsiteY18" fmla="*/ 217814 h 326975"/>
                  <a:gd name="connsiteX0" fmla="*/ 0 w 951550"/>
                  <a:gd name="connsiteY0" fmla="*/ 351627 h 358170"/>
                  <a:gd name="connsiteX1" fmla="*/ 165955 w 951550"/>
                  <a:gd name="connsiteY1" fmla="*/ 326852 h 358170"/>
                  <a:gd name="connsiteX2" fmla="*/ 378126 w 951550"/>
                  <a:gd name="connsiteY2" fmla="*/ 193462 h 358170"/>
                  <a:gd name="connsiteX3" fmla="*/ 441328 w 951550"/>
                  <a:gd name="connsiteY3" fmla="*/ 152173 h 358170"/>
                  <a:gd name="connsiteX4" fmla="*/ 547947 w 951550"/>
                  <a:gd name="connsiteY4" fmla="*/ 101904 h 358170"/>
                  <a:gd name="connsiteX5" fmla="*/ 666708 w 951550"/>
                  <a:gd name="connsiteY5" fmla="*/ 54486 h 358170"/>
                  <a:gd name="connsiteX6" fmla="*/ 754188 w 951550"/>
                  <a:gd name="connsiteY6" fmla="*/ 39094 h 358170"/>
                  <a:gd name="connsiteX7" fmla="*/ 859743 w 951550"/>
                  <a:gd name="connsiteY7" fmla="*/ 40906 h 358170"/>
                  <a:gd name="connsiteX8" fmla="*/ 919437 w 951550"/>
                  <a:gd name="connsiteY8" fmla="*/ 52401 h 358170"/>
                  <a:gd name="connsiteX9" fmla="*/ 951327 w 951550"/>
                  <a:gd name="connsiteY9" fmla="*/ 28340 h 358170"/>
                  <a:gd name="connsiteX10" fmla="*/ 899241 w 951550"/>
                  <a:gd name="connsiteY10" fmla="*/ 5928 h 358170"/>
                  <a:gd name="connsiteX11" fmla="*/ 781450 w 951550"/>
                  <a:gd name="connsiteY11" fmla="*/ 0 h 358170"/>
                  <a:gd name="connsiteX12" fmla="*/ 670049 w 951550"/>
                  <a:gd name="connsiteY12" fmla="*/ 16675 h 358170"/>
                  <a:gd name="connsiteX13" fmla="*/ 599456 w 951550"/>
                  <a:gd name="connsiteY13" fmla="*/ 38172 h 358170"/>
                  <a:gd name="connsiteX14" fmla="*/ 542274 w 951550"/>
                  <a:gd name="connsiteY14" fmla="*/ 61603 h 358170"/>
                  <a:gd name="connsiteX15" fmla="*/ 475241 w 951550"/>
                  <a:gd name="connsiteY15" fmla="*/ 89189 h 358170"/>
                  <a:gd name="connsiteX16" fmla="*/ 395698 w 951550"/>
                  <a:gd name="connsiteY16" fmla="*/ 133987 h 358170"/>
                  <a:gd name="connsiteX17" fmla="*/ 329752 w 951550"/>
                  <a:gd name="connsiteY17" fmla="*/ 177317 h 358170"/>
                  <a:gd name="connsiteX18" fmla="*/ 0 w 951550"/>
                  <a:gd name="connsiteY18" fmla="*/ 351627 h 358170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379299 w 952723"/>
                  <a:gd name="connsiteY2" fmla="*/ 193462 h 378762"/>
                  <a:gd name="connsiteX3" fmla="*/ 442501 w 952723"/>
                  <a:gd name="connsiteY3" fmla="*/ 152173 h 378762"/>
                  <a:gd name="connsiteX4" fmla="*/ 549120 w 952723"/>
                  <a:gd name="connsiteY4" fmla="*/ 101904 h 378762"/>
                  <a:gd name="connsiteX5" fmla="*/ 667881 w 952723"/>
                  <a:gd name="connsiteY5" fmla="*/ 54486 h 378762"/>
                  <a:gd name="connsiteX6" fmla="*/ 755361 w 952723"/>
                  <a:gd name="connsiteY6" fmla="*/ 39094 h 378762"/>
                  <a:gd name="connsiteX7" fmla="*/ 860916 w 952723"/>
                  <a:gd name="connsiteY7" fmla="*/ 40906 h 378762"/>
                  <a:gd name="connsiteX8" fmla="*/ 920610 w 952723"/>
                  <a:gd name="connsiteY8" fmla="*/ 52401 h 378762"/>
                  <a:gd name="connsiteX9" fmla="*/ 952500 w 952723"/>
                  <a:gd name="connsiteY9" fmla="*/ 28340 h 378762"/>
                  <a:gd name="connsiteX10" fmla="*/ 900414 w 952723"/>
                  <a:gd name="connsiteY10" fmla="*/ 5928 h 378762"/>
                  <a:gd name="connsiteX11" fmla="*/ 782623 w 952723"/>
                  <a:gd name="connsiteY11" fmla="*/ 0 h 378762"/>
                  <a:gd name="connsiteX12" fmla="*/ 671222 w 952723"/>
                  <a:gd name="connsiteY12" fmla="*/ 16675 h 378762"/>
                  <a:gd name="connsiteX13" fmla="*/ 600629 w 952723"/>
                  <a:gd name="connsiteY13" fmla="*/ 38172 h 378762"/>
                  <a:gd name="connsiteX14" fmla="*/ 543447 w 952723"/>
                  <a:gd name="connsiteY14" fmla="*/ 61603 h 378762"/>
                  <a:gd name="connsiteX15" fmla="*/ 476414 w 952723"/>
                  <a:gd name="connsiteY15" fmla="*/ 89189 h 378762"/>
                  <a:gd name="connsiteX16" fmla="*/ 396871 w 952723"/>
                  <a:gd name="connsiteY16" fmla="*/ 133987 h 378762"/>
                  <a:gd name="connsiteX17" fmla="*/ 330925 w 952723"/>
                  <a:gd name="connsiteY17" fmla="*/ 177317 h 378762"/>
                  <a:gd name="connsiteX18" fmla="*/ 1173 w 952723"/>
                  <a:gd name="connsiteY18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379299 w 952723"/>
                  <a:gd name="connsiteY3" fmla="*/ 193462 h 378762"/>
                  <a:gd name="connsiteX4" fmla="*/ 442501 w 952723"/>
                  <a:gd name="connsiteY4" fmla="*/ 152173 h 378762"/>
                  <a:gd name="connsiteX5" fmla="*/ 549120 w 952723"/>
                  <a:gd name="connsiteY5" fmla="*/ 101904 h 378762"/>
                  <a:gd name="connsiteX6" fmla="*/ 667881 w 952723"/>
                  <a:gd name="connsiteY6" fmla="*/ 54486 h 378762"/>
                  <a:gd name="connsiteX7" fmla="*/ 755361 w 952723"/>
                  <a:gd name="connsiteY7" fmla="*/ 39094 h 378762"/>
                  <a:gd name="connsiteX8" fmla="*/ 860916 w 952723"/>
                  <a:gd name="connsiteY8" fmla="*/ 40906 h 378762"/>
                  <a:gd name="connsiteX9" fmla="*/ 920610 w 952723"/>
                  <a:gd name="connsiteY9" fmla="*/ 52401 h 378762"/>
                  <a:gd name="connsiteX10" fmla="*/ 952500 w 952723"/>
                  <a:gd name="connsiteY10" fmla="*/ 28340 h 378762"/>
                  <a:gd name="connsiteX11" fmla="*/ 900414 w 952723"/>
                  <a:gd name="connsiteY11" fmla="*/ 5928 h 378762"/>
                  <a:gd name="connsiteX12" fmla="*/ 782623 w 952723"/>
                  <a:gd name="connsiteY12" fmla="*/ 0 h 378762"/>
                  <a:gd name="connsiteX13" fmla="*/ 671222 w 952723"/>
                  <a:gd name="connsiteY13" fmla="*/ 16675 h 378762"/>
                  <a:gd name="connsiteX14" fmla="*/ 600629 w 952723"/>
                  <a:gd name="connsiteY14" fmla="*/ 38172 h 378762"/>
                  <a:gd name="connsiteX15" fmla="*/ 543447 w 952723"/>
                  <a:gd name="connsiteY15" fmla="*/ 61603 h 378762"/>
                  <a:gd name="connsiteX16" fmla="*/ 476414 w 952723"/>
                  <a:gd name="connsiteY16" fmla="*/ 89189 h 378762"/>
                  <a:gd name="connsiteX17" fmla="*/ 396871 w 952723"/>
                  <a:gd name="connsiteY17" fmla="*/ 133987 h 378762"/>
                  <a:gd name="connsiteX18" fmla="*/ 330925 w 952723"/>
                  <a:gd name="connsiteY18" fmla="*/ 177317 h 378762"/>
                  <a:gd name="connsiteX19" fmla="*/ 1173 w 952723"/>
                  <a:gd name="connsiteY19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379299 w 952723"/>
                  <a:gd name="connsiteY3" fmla="*/ 193462 h 378762"/>
                  <a:gd name="connsiteX4" fmla="*/ 442501 w 952723"/>
                  <a:gd name="connsiteY4" fmla="*/ 152173 h 378762"/>
                  <a:gd name="connsiteX5" fmla="*/ 549120 w 952723"/>
                  <a:gd name="connsiteY5" fmla="*/ 101904 h 378762"/>
                  <a:gd name="connsiteX6" fmla="*/ 667881 w 952723"/>
                  <a:gd name="connsiteY6" fmla="*/ 54486 h 378762"/>
                  <a:gd name="connsiteX7" fmla="*/ 755361 w 952723"/>
                  <a:gd name="connsiteY7" fmla="*/ 39094 h 378762"/>
                  <a:gd name="connsiteX8" fmla="*/ 860916 w 952723"/>
                  <a:gd name="connsiteY8" fmla="*/ 40906 h 378762"/>
                  <a:gd name="connsiteX9" fmla="*/ 920610 w 952723"/>
                  <a:gd name="connsiteY9" fmla="*/ 52401 h 378762"/>
                  <a:gd name="connsiteX10" fmla="*/ 952500 w 952723"/>
                  <a:gd name="connsiteY10" fmla="*/ 28340 h 378762"/>
                  <a:gd name="connsiteX11" fmla="*/ 900414 w 952723"/>
                  <a:gd name="connsiteY11" fmla="*/ 5928 h 378762"/>
                  <a:gd name="connsiteX12" fmla="*/ 782623 w 952723"/>
                  <a:gd name="connsiteY12" fmla="*/ 0 h 378762"/>
                  <a:gd name="connsiteX13" fmla="*/ 671222 w 952723"/>
                  <a:gd name="connsiteY13" fmla="*/ 16675 h 378762"/>
                  <a:gd name="connsiteX14" fmla="*/ 600629 w 952723"/>
                  <a:gd name="connsiteY14" fmla="*/ 38172 h 378762"/>
                  <a:gd name="connsiteX15" fmla="*/ 543447 w 952723"/>
                  <a:gd name="connsiteY15" fmla="*/ 61603 h 378762"/>
                  <a:gd name="connsiteX16" fmla="*/ 476414 w 952723"/>
                  <a:gd name="connsiteY16" fmla="*/ 89189 h 378762"/>
                  <a:gd name="connsiteX17" fmla="*/ 396871 w 952723"/>
                  <a:gd name="connsiteY17" fmla="*/ 133987 h 378762"/>
                  <a:gd name="connsiteX18" fmla="*/ 330925 w 952723"/>
                  <a:gd name="connsiteY18" fmla="*/ 177317 h 378762"/>
                  <a:gd name="connsiteX19" fmla="*/ 153281 w 952723"/>
                  <a:gd name="connsiteY19" fmla="*/ 261803 h 378762"/>
                  <a:gd name="connsiteX20" fmla="*/ 1173 w 952723"/>
                  <a:gd name="connsiteY20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379299 w 952723"/>
                  <a:gd name="connsiteY3" fmla="*/ 193462 h 378762"/>
                  <a:gd name="connsiteX4" fmla="*/ 442501 w 952723"/>
                  <a:gd name="connsiteY4" fmla="*/ 152173 h 378762"/>
                  <a:gd name="connsiteX5" fmla="*/ 549120 w 952723"/>
                  <a:gd name="connsiteY5" fmla="*/ 101904 h 378762"/>
                  <a:gd name="connsiteX6" fmla="*/ 667881 w 952723"/>
                  <a:gd name="connsiteY6" fmla="*/ 54486 h 378762"/>
                  <a:gd name="connsiteX7" fmla="*/ 755361 w 952723"/>
                  <a:gd name="connsiteY7" fmla="*/ 39094 h 378762"/>
                  <a:gd name="connsiteX8" fmla="*/ 860916 w 952723"/>
                  <a:gd name="connsiteY8" fmla="*/ 40906 h 378762"/>
                  <a:gd name="connsiteX9" fmla="*/ 920610 w 952723"/>
                  <a:gd name="connsiteY9" fmla="*/ 52401 h 378762"/>
                  <a:gd name="connsiteX10" fmla="*/ 952500 w 952723"/>
                  <a:gd name="connsiteY10" fmla="*/ 28340 h 378762"/>
                  <a:gd name="connsiteX11" fmla="*/ 900414 w 952723"/>
                  <a:gd name="connsiteY11" fmla="*/ 5928 h 378762"/>
                  <a:gd name="connsiteX12" fmla="*/ 782623 w 952723"/>
                  <a:gd name="connsiteY12" fmla="*/ 0 h 378762"/>
                  <a:gd name="connsiteX13" fmla="*/ 671222 w 952723"/>
                  <a:gd name="connsiteY13" fmla="*/ 16675 h 378762"/>
                  <a:gd name="connsiteX14" fmla="*/ 600629 w 952723"/>
                  <a:gd name="connsiteY14" fmla="*/ 38172 h 378762"/>
                  <a:gd name="connsiteX15" fmla="*/ 543447 w 952723"/>
                  <a:gd name="connsiteY15" fmla="*/ 61603 h 378762"/>
                  <a:gd name="connsiteX16" fmla="*/ 476414 w 952723"/>
                  <a:gd name="connsiteY16" fmla="*/ 89189 h 378762"/>
                  <a:gd name="connsiteX17" fmla="*/ 396871 w 952723"/>
                  <a:gd name="connsiteY17" fmla="*/ 133987 h 378762"/>
                  <a:gd name="connsiteX18" fmla="*/ 330925 w 952723"/>
                  <a:gd name="connsiteY18" fmla="*/ 177317 h 378762"/>
                  <a:gd name="connsiteX19" fmla="*/ 256349 w 952723"/>
                  <a:gd name="connsiteY19" fmla="*/ 211010 h 378762"/>
                  <a:gd name="connsiteX20" fmla="*/ 153281 w 952723"/>
                  <a:gd name="connsiteY20" fmla="*/ 261803 h 378762"/>
                  <a:gd name="connsiteX21" fmla="*/ 1173 w 952723"/>
                  <a:gd name="connsiteY21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9299 w 952723"/>
                  <a:gd name="connsiteY4" fmla="*/ 193462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30925 w 952723"/>
                  <a:gd name="connsiteY19" fmla="*/ 177317 h 378762"/>
                  <a:gd name="connsiteX20" fmla="*/ 256349 w 952723"/>
                  <a:gd name="connsiteY20" fmla="*/ 211010 h 378762"/>
                  <a:gd name="connsiteX21" fmla="*/ 153281 w 952723"/>
                  <a:gd name="connsiteY21" fmla="*/ 261803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9299 w 952723"/>
                  <a:gd name="connsiteY4" fmla="*/ 193462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30925 w 952723"/>
                  <a:gd name="connsiteY19" fmla="*/ 177317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9299 w 952723"/>
                  <a:gd name="connsiteY4" fmla="*/ 193462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27335 w 952723"/>
                  <a:gd name="connsiteY19" fmla="*/ 170576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6528 w 952723"/>
                  <a:gd name="connsiteY4" fmla="*/ 193693 h 378762"/>
                  <a:gd name="connsiteX5" fmla="*/ 442501 w 952723"/>
                  <a:gd name="connsiteY5" fmla="*/ 152173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27335 w 952723"/>
                  <a:gd name="connsiteY19" fmla="*/ 170576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73 w 952723"/>
                  <a:gd name="connsiteY0" fmla="*/ 351627 h 378762"/>
                  <a:gd name="connsiteX1" fmla="*/ 43306 w 952723"/>
                  <a:gd name="connsiteY1" fmla="*/ 367636 h 378762"/>
                  <a:gd name="connsiteX2" fmla="*/ 164572 w 952723"/>
                  <a:gd name="connsiteY2" fmla="*/ 310141 h 378762"/>
                  <a:gd name="connsiteX3" fmla="*/ 277894 w 952723"/>
                  <a:gd name="connsiteY3" fmla="*/ 251457 h 378762"/>
                  <a:gd name="connsiteX4" fmla="*/ 376528 w 952723"/>
                  <a:gd name="connsiteY4" fmla="*/ 193693 h 378762"/>
                  <a:gd name="connsiteX5" fmla="*/ 450807 w 952723"/>
                  <a:gd name="connsiteY5" fmla="*/ 151484 h 378762"/>
                  <a:gd name="connsiteX6" fmla="*/ 549120 w 952723"/>
                  <a:gd name="connsiteY6" fmla="*/ 101904 h 378762"/>
                  <a:gd name="connsiteX7" fmla="*/ 667881 w 952723"/>
                  <a:gd name="connsiteY7" fmla="*/ 54486 h 378762"/>
                  <a:gd name="connsiteX8" fmla="*/ 755361 w 952723"/>
                  <a:gd name="connsiteY8" fmla="*/ 39094 h 378762"/>
                  <a:gd name="connsiteX9" fmla="*/ 860916 w 952723"/>
                  <a:gd name="connsiteY9" fmla="*/ 40906 h 378762"/>
                  <a:gd name="connsiteX10" fmla="*/ 920610 w 952723"/>
                  <a:gd name="connsiteY10" fmla="*/ 52401 h 378762"/>
                  <a:gd name="connsiteX11" fmla="*/ 952500 w 952723"/>
                  <a:gd name="connsiteY11" fmla="*/ 28340 h 378762"/>
                  <a:gd name="connsiteX12" fmla="*/ 900414 w 952723"/>
                  <a:gd name="connsiteY12" fmla="*/ 5928 h 378762"/>
                  <a:gd name="connsiteX13" fmla="*/ 782623 w 952723"/>
                  <a:gd name="connsiteY13" fmla="*/ 0 h 378762"/>
                  <a:gd name="connsiteX14" fmla="*/ 671222 w 952723"/>
                  <a:gd name="connsiteY14" fmla="*/ 16675 h 378762"/>
                  <a:gd name="connsiteX15" fmla="*/ 600629 w 952723"/>
                  <a:gd name="connsiteY15" fmla="*/ 38172 h 378762"/>
                  <a:gd name="connsiteX16" fmla="*/ 543447 w 952723"/>
                  <a:gd name="connsiteY16" fmla="*/ 61603 h 378762"/>
                  <a:gd name="connsiteX17" fmla="*/ 476414 w 952723"/>
                  <a:gd name="connsiteY17" fmla="*/ 89189 h 378762"/>
                  <a:gd name="connsiteX18" fmla="*/ 396871 w 952723"/>
                  <a:gd name="connsiteY18" fmla="*/ 133987 h 378762"/>
                  <a:gd name="connsiteX19" fmla="*/ 327335 w 952723"/>
                  <a:gd name="connsiteY19" fmla="*/ 170576 h 378762"/>
                  <a:gd name="connsiteX20" fmla="*/ 256349 w 952723"/>
                  <a:gd name="connsiteY20" fmla="*/ 211010 h 378762"/>
                  <a:gd name="connsiteX21" fmla="*/ 154104 w 952723"/>
                  <a:gd name="connsiteY21" fmla="*/ 268774 h 378762"/>
                  <a:gd name="connsiteX22" fmla="*/ 1173 w 952723"/>
                  <a:gd name="connsiteY22" fmla="*/ 351627 h 378762"/>
                  <a:gd name="connsiteX0" fmla="*/ 110798 w 909417"/>
                  <a:gd name="connsiteY0" fmla="*/ 268774 h 367636"/>
                  <a:gd name="connsiteX1" fmla="*/ 0 w 909417"/>
                  <a:gd name="connsiteY1" fmla="*/ 367636 h 367636"/>
                  <a:gd name="connsiteX2" fmla="*/ 121266 w 909417"/>
                  <a:gd name="connsiteY2" fmla="*/ 310141 h 367636"/>
                  <a:gd name="connsiteX3" fmla="*/ 234588 w 909417"/>
                  <a:gd name="connsiteY3" fmla="*/ 251457 h 367636"/>
                  <a:gd name="connsiteX4" fmla="*/ 333222 w 909417"/>
                  <a:gd name="connsiteY4" fmla="*/ 193693 h 367636"/>
                  <a:gd name="connsiteX5" fmla="*/ 407501 w 909417"/>
                  <a:gd name="connsiteY5" fmla="*/ 151484 h 367636"/>
                  <a:gd name="connsiteX6" fmla="*/ 505814 w 909417"/>
                  <a:gd name="connsiteY6" fmla="*/ 101904 h 367636"/>
                  <a:gd name="connsiteX7" fmla="*/ 624575 w 909417"/>
                  <a:gd name="connsiteY7" fmla="*/ 54486 h 367636"/>
                  <a:gd name="connsiteX8" fmla="*/ 712055 w 909417"/>
                  <a:gd name="connsiteY8" fmla="*/ 39094 h 367636"/>
                  <a:gd name="connsiteX9" fmla="*/ 817610 w 909417"/>
                  <a:gd name="connsiteY9" fmla="*/ 40906 h 367636"/>
                  <a:gd name="connsiteX10" fmla="*/ 877304 w 909417"/>
                  <a:gd name="connsiteY10" fmla="*/ 52401 h 367636"/>
                  <a:gd name="connsiteX11" fmla="*/ 909194 w 909417"/>
                  <a:gd name="connsiteY11" fmla="*/ 28340 h 367636"/>
                  <a:gd name="connsiteX12" fmla="*/ 857108 w 909417"/>
                  <a:gd name="connsiteY12" fmla="*/ 5928 h 367636"/>
                  <a:gd name="connsiteX13" fmla="*/ 739317 w 909417"/>
                  <a:gd name="connsiteY13" fmla="*/ 0 h 367636"/>
                  <a:gd name="connsiteX14" fmla="*/ 627916 w 909417"/>
                  <a:gd name="connsiteY14" fmla="*/ 16675 h 367636"/>
                  <a:gd name="connsiteX15" fmla="*/ 557323 w 909417"/>
                  <a:gd name="connsiteY15" fmla="*/ 38172 h 367636"/>
                  <a:gd name="connsiteX16" fmla="*/ 500141 w 909417"/>
                  <a:gd name="connsiteY16" fmla="*/ 61603 h 367636"/>
                  <a:gd name="connsiteX17" fmla="*/ 433108 w 909417"/>
                  <a:gd name="connsiteY17" fmla="*/ 89189 h 367636"/>
                  <a:gd name="connsiteX18" fmla="*/ 353565 w 909417"/>
                  <a:gd name="connsiteY18" fmla="*/ 133987 h 367636"/>
                  <a:gd name="connsiteX19" fmla="*/ 284029 w 909417"/>
                  <a:gd name="connsiteY19" fmla="*/ 170576 h 367636"/>
                  <a:gd name="connsiteX20" fmla="*/ 213043 w 909417"/>
                  <a:gd name="connsiteY20" fmla="*/ 211010 h 367636"/>
                  <a:gd name="connsiteX21" fmla="*/ 110798 w 909417"/>
                  <a:gd name="connsiteY21" fmla="*/ 268774 h 367636"/>
                  <a:gd name="connsiteX0" fmla="*/ -1 w 798618"/>
                  <a:gd name="connsiteY0" fmla="*/ 268774 h 310141"/>
                  <a:gd name="connsiteX1" fmla="*/ 10467 w 798618"/>
                  <a:gd name="connsiteY1" fmla="*/ 310141 h 310141"/>
                  <a:gd name="connsiteX2" fmla="*/ 123789 w 798618"/>
                  <a:gd name="connsiteY2" fmla="*/ 251457 h 310141"/>
                  <a:gd name="connsiteX3" fmla="*/ 222423 w 798618"/>
                  <a:gd name="connsiteY3" fmla="*/ 193693 h 310141"/>
                  <a:gd name="connsiteX4" fmla="*/ 296702 w 798618"/>
                  <a:gd name="connsiteY4" fmla="*/ 151484 h 310141"/>
                  <a:gd name="connsiteX5" fmla="*/ 395015 w 798618"/>
                  <a:gd name="connsiteY5" fmla="*/ 101904 h 310141"/>
                  <a:gd name="connsiteX6" fmla="*/ 513776 w 798618"/>
                  <a:gd name="connsiteY6" fmla="*/ 54486 h 310141"/>
                  <a:gd name="connsiteX7" fmla="*/ 601256 w 798618"/>
                  <a:gd name="connsiteY7" fmla="*/ 39094 h 310141"/>
                  <a:gd name="connsiteX8" fmla="*/ 706811 w 798618"/>
                  <a:gd name="connsiteY8" fmla="*/ 40906 h 310141"/>
                  <a:gd name="connsiteX9" fmla="*/ 766505 w 798618"/>
                  <a:gd name="connsiteY9" fmla="*/ 52401 h 310141"/>
                  <a:gd name="connsiteX10" fmla="*/ 798395 w 798618"/>
                  <a:gd name="connsiteY10" fmla="*/ 28340 h 310141"/>
                  <a:gd name="connsiteX11" fmla="*/ 746309 w 798618"/>
                  <a:gd name="connsiteY11" fmla="*/ 5928 h 310141"/>
                  <a:gd name="connsiteX12" fmla="*/ 628518 w 798618"/>
                  <a:gd name="connsiteY12" fmla="*/ 0 h 310141"/>
                  <a:gd name="connsiteX13" fmla="*/ 517117 w 798618"/>
                  <a:gd name="connsiteY13" fmla="*/ 16675 h 310141"/>
                  <a:gd name="connsiteX14" fmla="*/ 446524 w 798618"/>
                  <a:gd name="connsiteY14" fmla="*/ 38172 h 310141"/>
                  <a:gd name="connsiteX15" fmla="*/ 389342 w 798618"/>
                  <a:gd name="connsiteY15" fmla="*/ 61603 h 310141"/>
                  <a:gd name="connsiteX16" fmla="*/ 322309 w 798618"/>
                  <a:gd name="connsiteY16" fmla="*/ 89189 h 310141"/>
                  <a:gd name="connsiteX17" fmla="*/ 242766 w 798618"/>
                  <a:gd name="connsiteY17" fmla="*/ 133987 h 310141"/>
                  <a:gd name="connsiteX18" fmla="*/ 173230 w 798618"/>
                  <a:gd name="connsiteY18" fmla="*/ 170576 h 310141"/>
                  <a:gd name="connsiteX19" fmla="*/ 102244 w 798618"/>
                  <a:gd name="connsiteY19" fmla="*/ 211010 h 310141"/>
                  <a:gd name="connsiteX20" fmla="*/ -1 w 798618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46525 w 798619"/>
                  <a:gd name="connsiteY14" fmla="*/ 38172 h 310141"/>
                  <a:gd name="connsiteX15" fmla="*/ 389343 w 798619"/>
                  <a:gd name="connsiteY15" fmla="*/ 61603 h 310141"/>
                  <a:gd name="connsiteX16" fmla="*/ 322310 w 798619"/>
                  <a:gd name="connsiteY16" fmla="*/ 89189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46525 w 798619"/>
                  <a:gd name="connsiteY14" fmla="*/ 38172 h 310141"/>
                  <a:gd name="connsiteX15" fmla="*/ 389343 w 798619"/>
                  <a:gd name="connsiteY15" fmla="*/ 61603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46525 w 798619"/>
                  <a:gd name="connsiteY14" fmla="*/ 38172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73231 w 798619"/>
                  <a:gd name="connsiteY18" fmla="*/ 170576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102245 w 798619"/>
                  <a:gd name="connsiteY19" fmla="*/ 211010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23790 w 798619"/>
                  <a:gd name="connsiteY2" fmla="*/ 251457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22424 w 798619"/>
                  <a:gd name="connsiteY3" fmla="*/ 193693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6703 w 798619"/>
                  <a:gd name="connsiteY4" fmla="*/ 151484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5016 w 798619"/>
                  <a:gd name="connsiteY5" fmla="*/ 101904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4194 w 798619"/>
                  <a:gd name="connsiteY5" fmla="*/ 94932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1515 w 798619"/>
                  <a:gd name="connsiteY14" fmla="*/ 33065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4194 w 798619"/>
                  <a:gd name="connsiteY5" fmla="*/ 94932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17118 w 798619"/>
                  <a:gd name="connsiteY13" fmla="*/ 16675 h 310141"/>
                  <a:gd name="connsiteX14" fmla="*/ 452915 w 798619"/>
                  <a:gd name="connsiteY14" fmla="*/ 21216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68774 h 310141"/>
                  <a:gd name="connsiteX1" fmla="*/ 10468 w 798619"/>
                  <a:gd name="connsiteY1" fmla="*/ 310141 h 310141"/>
                  <a:gd name="connsiteX2" fmla="*/ 119925 w 798619"/>
                  <a:gd name="connsiteY2" fmla="*/ 242391 h 310141"/>
                  <a:gd name="connsiteX3" fmla="*/ 218560 w 798619"/>
                  <a:gd name="connsiteY3" fmla="*/ 184627 h 310141"/>
                  <a:gd name="connsiteX4" fmla="*/ 295606 w 798619"/>
                  <a:gd name="connsiteY4" fmla="*/ 142189 h 310141"/>
                  <a:gd name="connsiteX5" fmla="*/ 394194 w 798619"/>
                  <a:gd name="connsiteY5" fmla="*/ 94932 h 310141"/>
                  <a:gd name="connsiteX6" fmla="*/ 513777 w 798619"/>
                  <a:gd name="connsiteY6" fmla="*/ 54486 h 310141"/>
                  <a:gd name="connsiteX7" fmla="*/ 601257 w 798619"/>
                  <a:gd name="connsiteY7" fmla="*/ 39094 h 310141"/>
                  <a:gd name="connsiteX8" fmla="*/ 706812 w 798619"/>
                  <a:gd name="connsiteY8" fmla="*/ 40906 h 310141"/>
                  <a:gd name="connsiteX9" fmla="*/ 766506 w 798619"/>
                  <a:gd name="connsiteY9" fmla="*/ 52401 h 310141"/>
                  <a:gd name="connsiteX10" fmla="*/ 798396 w 798619"/>
                  <a:gd name="connsiteY10" fmla="*/ 28340 h 310141"/>
                  <a:gd name="connsiteX11" fmla="*/ 746310 w 798619"/>
                  <a:gd name="connsiteY11" fmla="*/ 5928 h 310141"/>
                  <a:gd name="connsiteX12" fmla="*/ 628519 w 798619"/>
                  <a:gd name="connsiteY12" fmla="*/ 0 h 310141"/>
                  <a:gd name="connsiteX13" fmla="*/ 524056 w 798619"/>
                  <a:gd name="connsiteY13" fmla="*/ 4366 h 310141"/>
                  <a:gd name="connsiteX14" fmla="*/ 452915 w 798619"/>
                  <a:gd name="connsiteY14" fmla="*/ 21216 h 310141"/>
                  <a:gd name="connsiteX15" fmla="*/ 390468 w 798619"/>
                  <a:gd name="connsiteY15" fmla="*/ 47431 h 310141"/>
                  <a:gd name="connsiteX16" fmla="*/ 323710 w 798619"/>
                  <a:gd name="connsiteY16" fmla="*/ 77341 h 310141"/>
                  <a:gd name="connsiteX17" fmla="*/ 243346 w 798619"/>
                  <a:gd name="connsiteY17" fmla="*/ 115169 h 310141"/>
                  <a:gd name="connsiteX18" fmla="*/ 166323 w 798619"/>
                  <a:gd name="connsiteY18" fmla="*/ 159417 h 310141"/>
                  <a:gd name="connsiteX19" fmla="*/ 95611 w 798619"/>
                  <a:gd name="connsiteY19" fmla="*/ 202175 h 310141"/>
                  <a:gd name="connsiteX20" fmla="*/ 0 w 798619"/>
                  <a:gd name="connsiteY20" fmla="*/ 268774 h 310141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3777 w 798619"/>
                  <a:gd name="connsiteY6" fmla="*/ 61458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66323 w 798619"/>
                  <a:gd name="connsiteY18" fmla="*/ 166389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187 w 798619"/>
                  <a:gd name="connsiteY6" fmla="*/ 54716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66323 w 798619"/>
                  <a:gd name="connsiteY18" fmla="*/ 166389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66323 w 798619"/>
                  <a:gd name="connsiteY18" fmla="*/ 166389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43346 w 798619"/>
                  <a:gd name="connsiteY17" fmla="*/ 122141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710 w 798619"/>
                  <a:gd name="connsiteY16" fmla="*/ 8431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90468 w 798619"/>
                  <a:gd name="connsiteY15" fmla="*/ 54403 h 317113"/>
                  <a:gd name="connsiteX16" fmla="*/ 323423 w 798619"/>
                  <a:gd name="connsiteY16" fmla="*/ 5393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52915 w 798619"/>
                  <a:gd name="connsiteY14" fmla="*/ 28188 h 317113"/>
                  <a:gd name="connsiteX15" fmla="*/ 387562 w 798619"/>
                  <a:gd name="connsiteY15" fmla="*/ 29769 h 317113"/>
                  <a:gd name="connsiteX16" fmla="*/ 323423 w 798619"/>
                  <a:gd name="connsiteY16" fmla="*/ 5393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5746 h 317113"/>
                  <a:gd name="connsiteX1" fmla="*/ 10468 w 798619"/>
                  <a:gd name="connsiteY1" fmla="*/ 317113 h 317113"/>
                  <a:gd name="connsiteX2" fmla="*/ 119925 w 798619"/>
                  <a:gd name="connsiteY2" fmla="*/ 249363 h 317113"/>
                  <a:gd name="connsiteX3" fmla="*/ 218560 w 798619"/>
                  <a:gd name="connsiteY3" fmla="*/ 191599 h 317113"/>
                  <a:gd name="connsiteX4" fmla="*/ 295606 w 798619"/>
                  <a:gd name="connsiteY4" fmla="*/ 149161 h 317113"/>
                  <a:gd name="connsiteX5" fmla="*/ 394194 w 798619"/>
                  <a:gd name="connsiteY5" fmla="*/ 101904 h 317113"/>
                  <a:gd name="connsiteX6" fmla="*/ 510460 w 798619"/>
                  <a:gd name="connsiteY6" fmla="*/ 57039 h 317113"/>
                  <a:gd name="connsiteX7" fmla="*/ 601257 w 798619"/>
                  <a:gd name="connsiteY7" fmla="*/ 46066 h 317113"/>
                  <a:gd name="connsiteX8" fmla="*/ 706812 w 798619"/>
                  <a:gd name="connsiteY8" fmla="*/ 47878 h 317113"/>
                  <a:gd name="connsiteX9" fmla="*/ 766506 w 798619"/>
                  <a:gd name="connsiteY9" fmla="*/ 59373 h 317113"/>
                  <a:gd name="connsiteX10" fmla="*/ 798396 w 798619"/>
                  <a:gd name="connsiteY10" fmla="*/ 35312 h 317113"/>
                  <a:gd name="connsiteX11" fmla="*/ 746310 w 798619"/>
                  <a:gd name="connsiteY11" fmla="*/ 12900 h 317113"/>
                  <a:gd name="connsiteX12" fmla="*/ 627698 w 798619"/>
                  <a:gd name="connsiteY12" fmla="*/ 0 h 317113"/>
                  <a:gd name="connsiteX13" fmla="*/ 524056 w 798619"/>
                  <a:gd name="connsiteY13" fmla="*/ 11338 h 317113"/>
                  <a:gd name="connsiteX14" fmla="*/ 460119 w 798619"/>
                  <a:gd name="connsiteY14" fmla="*/ 5478 h 317113"/>
                  <a:gd name="connsiteX15" fmla="*/ 387562 w 798619"/>
                  <a:gd name="connsiteY15" fmla="*/ 29769 h 317113"/>
                  <a:gd name="connsiteX16" fmla="*/ 323423 w 798619"/>
                  <a:gd name="connsiteY16" fmla="*/ 53933 h 317113"/>
                  <a:gd name="connsiteX17" fmla="*/ 239474 w 798619"/>
                  <a:gd name="connsiteY17" fmla="*/ 89294 h 317113"/>
                  <a:gd name="connsiteX18" fmla="*/ 157217 w 798619"/>
                  <a:gd name="connsiteY18" fmla="*/ 145033 h 317113"/>
                  <a:gd name="connsiteX19" fmla="*/ 95611 w 798619"/>
                  <a:gd name="connsiteY19" fmla="*/ 209147 h 317113"/>
                  <a:gd name="connsiteX20" fmla="*/ 0 w 798619"/>
                  <a:gd name="connsiteY20" fmla="*/ 275746 h 317113"/>
                  <a:gd name="connsiteX0" fmla="*/ 0 w 798619"/>
                  <a:gd name="connsiteY0" fmla="*/ 278906 h 320273"/>
                  <a:gd name="connsiteX1" fmla="*/ 10468 w 798619"/>
                  <a:gd name="connsiteY1" fmla="*/ 320273 h 320273"/>
                  <a:gd name="connsiteX2" fmla="*/ 119925 w 798619"/>
                  <a:gd name="connsiteY2" fmla="*/ 252523 h 320273"/>
                  <a:gd name="connsiteX3" fmla="*/ 218560 w 798619"/>
                  <a:gd name="connsiteY3" fmla="*/ 194759 h 320273"/>
                  <a:gd name="connsiteX4" fmla="*/ 295606 w 798619"/>
                  <a:gd name="connsiteY4" fmla="*/ 152321 h 320273"/>
                  <a:gd name="connsiteX5" fmla="*/ 394194 w 798619"/>
                  <a:gd name="connsiteY5" fmla="*/ 105064 h 320273"/>
                  <a:gd name="connsiteX6" fmla="*/ 510460 w 798619"/>
                  <a:gd name="connsiteY6" fmla="*/ 60199 h 320273"/>
                  <a:gd name="connsiteX7" fmla="*/ 601257 w 798619"/>
                  <a:gd name="connsiteY7" fmla="*/ 49226 h 320273"/>
                  <a:gd name="connsiteX8" fmla="*/ 706812 w 798619"/>
                  <a:gd name="connsiteY8" fmla="*/ 51038 h 320273"/>
                  <a:gd name="connsiteX9" fmla="*/ 766506 w 798619"/>
                  <a:gd name="connsiteY9" fmla="*/ 62533 h 320273"/>
                  <a:gd name="connsiteX10" fmla="*/ 798396 w 798619"/>
                  <a:gd name="connsiteY10" fmla="*/ 38472 h 320273"/>
                  <a:gd name="connsiteX11" fmla="*/ 746310 w 798619"/>
                  <a:gd name="connsiteY11" fmla="*/ 16060 h 320273"/>
                  <a:gd name="connsiteX12" fmla="*/ 627698 w 798619"/>
                  <a:gd name="connsiteY12" fmla="*/ 3160 h 320273"/>
                  <a:gd name="connsiteX13" fmla="*/ 532229 w 798619"/>
                  <a:gd name="connsiteY13" fmla="*/ 0 h 320273"/>
                  <a:gd name="connsiteX14" fmla="*/ 460119 w 798619"/>
                  <a:gd name="connsiteY14" fmla="*/ 8638 h 320273"/>
                  <a:gd name="connsiteX15" fmla="*/ 387562 w 798619"/>
                  <a:gd name="connsiteY15" fmla="*/ 32929 h 320273"/>
                  <a:gd name="connsiteX16" fmla="*/ 323423 w 798619"/>
                  <a:gd name="connsiteY16" fmla="*/ 57093 h 320273"/>
                  <a:gd name="connsiteX17" fmla="*/ 239474 w 798619"/>
                  <a:gd name="connsiteY17" fmla="*/ 92454 h 320273"/>
                  <a:gd name="connsiteX18" fmla="*/ 157217 w 798619"/>
                  <a:gd name="connsiteY18" fmla="*/ 148193 h 320273"/>
                  <a:gd name="connsiteX19" fmla="*/ 95611 w 798619"/>
                  <a:gd name="connsiteY19" fmla="*/ 212307 h 320273"/>
                  <a:gd name="connsiteX20" fmla="*/ 0 w 798619"/>
                  <a:gd name="connsiteY20" fmla="*/ 278906 h 320273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9925 w 798619"/>
                  <a:gd name="connsiteY2" fmla="*/ 260311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95611 w 798619"/>
                  <a:gd name="connsiteY19" fmla="*/ 220095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9925 w 798619"/>
                  <a:gd name="connsiteY2" fmla="*/ 260311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0626 w 798619"/>
                  <a:gd name="connsiteY19" fmla="*/ 204756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9925 w 798619"/>
                  <a:gd name="connsiteY2" fmla="*/ 260311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18560 w 798619"/>
                  <a:gd name="connsiteY3" fmla="*/ 202547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5606 w 798619"/>
                  <a:gd name="connsiteY4" fmla="*/ 160109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4194 w 798619"/>
                  <a:gd name="connsiteY5" fmla="*/ 112852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2259 w 798619"/>
                  <a:gd name="connsiteY5" fmla="*/ 96429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0460 w 798619"/>
                  <a:gd name="connsiteY6" fmla="*/ 67987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09169 w 798619"/>
                  <a:gd name="connsiteY6" fmla="*/ 57038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601257 w 798619"/>
                  <a:gd name="connsiteY7" fmla="*/ 57014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7562 w 798619"/>
                  <a:gd name="connsiteY15" fmla="*/ 40717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3423 w 798619"/>
                  <a:gd name="connsiteY16" fmla="*/ 64881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2229 w 798619"/>
                  <a:gd name="connsiteY13" fmla="*/ 7788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937 w 798619"/>
                  <a:gd name="connsiteY5" fmla="*/ 93691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93024 w 798619"/>
                  <a:gd name="connsiteY4" fmla="*/ 138212 h 328061"/>
                  <a:gd name="connsiteX5" fmla="*/ 391017 w 798619"/>
                  <a:gd name="connsiteY5" fmla="*/ 85887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3078 w 798619"/>
                  <a:gd name="connsiteY6" fmla="*/ 62242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597672 w 798619"/>
                  <a:gd name="connsiteY7" fmla="*/ 54546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09776 w 798619"/>
                  <a:gd name="connsiteY3" fmla="*/ 183928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1789 w 798619"/>
                  <a:gd name="connsiteY2" fmla="*/ 247167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9310 w 798619"/>
                  <a:gd name="connsiteY4" fmla="*/ 133266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91017 w 798619"/>
                  <a:gd name="connsiteY5" fmla="*/ 85887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84511 w 798619"/>
                  <a:gd name="connsiteY5" fmla="*/ 83800 h 328061"/>
                  <a:gd name="connsiteX6" fmla="*/ 512159 w 798619"/>
                  <a:gd name="connsiteY6" fmla="*/ 54437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84511 w 798619"/>
                  <a:gd name="connsiteY5" fmla="*/ 83800 h 328061"/>
                  <a:gd name="connsiteX6" fmla="*/ 505652 w 798619"/>
                  <a:gd name="connsiteY6" fmla="*/ 52350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114889 w 798619"/>
                  <a:gd name="connsiteY2" fmla="*/ 246909 h 328061"/>
                  <a:gd name="connsiteX3" fmla="*/ 214750 w 798619"/>
                  <a:gd name="connsiteY3" fmla="*/ 173007 h 328061"/>
                  <a:gd name="connsiteX4" fmla="*/ 288697 w 798619"/>
                  <a:gd name="connsiteY4" fmla="*/ 128063 h 328061"/>
                  <a:gd name="connsiteX5" fmla="*/ 384511 w 798619"/>
                  <a:gd name="connsiteY5" fmla="*/ 83800 h 328061"/>
                  <a:gd name="connsiteX6" fmla="*/ 505652 w 798619"/>
                  <a:gd name="connsiteY6" fmla="*/ 52350 h 328061"/>
                  <a:gd name="connsiteX7" fmla="*/ 602646 w 798619"/>
                  <a:gd name="connsiteY7" fmla="*/ 43627 h 328061"/>
                  <a:gd name="connsiteX8" fmla="*/ 706812 w 798619"/>
                  <a:gd name="connsiteY8" fmla="*/ 58826 h 328061"/>
                  <a:gd name="connsiteX9" fmla="*/ 766506 w 798619"/>
                  <a:gd name="connsiteY9" fmla="*/ 70321 h 328061"/>
                  <a:gd name="connsiteX10" fmla="*/ 798396 w 798619"/>
                  <a:gd name="connsiteY10" fmla="*/ 46260 h 328061"/>
                  <a:gd name="connsiteX11" fmla="*/ 746310 w 798619"/>
                  <a:gd name="connsiteY11" fmla="*/ 23848 h 328061"/>
                  <a:gd name="connsiteX12" fmla="*/ 626408 w 798619"/>
                  <a:gd name="connsiteY12" fmla="*/ 0 h 328061"/>
                  <a:gd name="connsiteX13" fmla="*/ 531907 w 798619"/>
                  <a:gd name="connsiteY13" fmla="*/ 5051 h 328061"/>
                  <a:gd name="connsiteX14" fmla="*/ 460119 w 798619"/>
                  <a:gd name="connsiteY14" fmla="*/ 16426 h 328061"/>
                  <a:gd name="connsiteX15" fmla="*/ 383976 w 798619"/>
                  <a:gd name="connsiteY15" fmla="*/ 38250 h 328061"/>
                  <a:gd name="connsiteX16" fmla="*/ 322456 w 798619"/>
                  <a:gd name="connsiteY16" fmla="*/ 56668 h 328061"/>
                  <a:gd name="connsiteX17" fmla="*/ 239474 w 798619"/>
                  <a:gd name="connsiteY17" fmla="*/ 100242 h 328061"/>
                  <a:gd name="connsiteX18" fmla="*/ 157217 w 798619"/>
                  <a:gd name="connsiteY18" fmla="*/ 155981 h 328061"/>
                  <a:gd name="connsiteX19" fmla="*/ 81595 w 798619"/>
                  <a:gd name="connsiteY19" fmla="*/ 212968 h 328061"/>
                  <a:gd name="connsiteX20" fmla="*/ 0 w 798619"/>
                  <a:gd name="connsiteY20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14750 w 798619"/>
                  <a:gd name="connsiteY2" fmla="*/ 173007 h 328061"/>
                  <a:gd name="connsiteX3" fmla="*/ 288697 w 798619"/>
                  <a:gd name="connsiteY3" fmla="*/ 128063 h 328061"/>
                  <a:gd name="connsiteX4" fmla="*/ 384511 w 798619"/>
                  <a:gd name="connsiteY4" fmla="*/ 83800 h 328061"/>
                  <a:gd name="connsiteX5" fmla="*/ 505652 w 798619"/>
                  <a:gd name="connsiteY5" fmla="*/ 52350 h 328061"/>
                  <a:gd name="connsiteX6" fmla="*/ 602646 w 798619"/>
                  <a:gd name="connsiteY6" fmla="*/ 43627 h 328061"/>
                  <a:gd name="connsiteX7" fmla="*/ 706812 w 798619"/>
                  <a:gd name="connsiteY7" fmla="*/ 58826 h 328061"/>
                  <a:gd name="connsiteX8" fmla="*/ 766506 w 798619"/>
                  <a:gd name="connsiteY8" fmla="*/ 70321 h 328061"/>
                  <a:gd name="connsiteX9" fmla="*/ 798396 w 798619"/>
                  <a:gd name="connsiteY9" fmla="*/ 46260 h 328061"/>
                  <a:gd name="connsiteX10" fmla="*/ 746310 w 798619"/>
                  <a:gd name="connsiteY10" fmla="*/ 23848 h 328061"/>
                  <a:gd name="connsiteX11" fmla="*/ 626408 w 798619"/>
                  <a:gd name="connsiteY11" fmla="*/ 0 h 328061"/>
                  <a:gd name="connsiteX12" fmla="*/ 531907 w 798619"/>
                  <a:gd name="connsiteY12" fmla="*/ 5051 h 328061"/>
                  <a:gd name="connsiteX13" fmla="*/ 460119 w 798619"/>
                  <a:gd name="connsiteY13" fmla="*/ 16426 h 328061"/>
                  <a:gd name="connsiteX14" fmla="*/ 383976 w 798619"/>
                  <a:gd name="connsiteY14" fmla="*/ 38250 h 328061"/>
                  <a:gd name="connsiteX15" fmla="*/ 322456 w 798619"/>
                  <a:gd name="connsiteY15" fmla="*/ 56668 h 328061"/>
                  <a:gd name="connsiteX16" fmla="*/ 239474 w 798619"/>
                  <a:gd name="connsiteY16" fmla="*/ 100242 h 328061"/>
                  <a:gd name="connsiteX17" fmla="*/ 157217 w 798619"/>
                  <a:gd name="connsiteY17" fmla="*/ 155981 h 328061"/>
                  <a:gd name="connsiteX18" fmla="*/ 81595 w 798619"/>
                  <a:gd name="connsiteY18" fmla="*/ 212968 h 328061"/>
                  <a:gd name="connsiteX19" fmla="*/ 0 w 798619"/>
                  <a:gd name="connsiteY19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14750 w 798619"/>
                  <a:gd name="connsiteY2" fmla="*/ 173007 h 328061"/>
                  <a:gd name="connsiteX3" fmla="*/ 288697 w 798619"/>
                  <a:gd name="connsiteY3" fmla="*/ 128063 h 328061"/>
                  <a:gd name="connsiteX4" fmla="*/ 384511 w 798619"/>
                  <a:gd name="connsiteY4" fmla="*/ 83800 h 328061"/>
                  <a:gd name="connsiteX5" fmla="*/ 505652 w 798619"/>
                  <a:gd name="connsiteY5" fmla="*/ 52350 h 328061"/>
                  <a:gd name="connsiteX6" fmla="*/ 602646 w 798619"/>
                  <a:gd name="connsiteY6" fmla="*/ 43627 h 328061"/>
                  <a:gd name="connsiteX7" fmla="*/ 706812 w 798619"/>
                  <a:gd name="connsiteY7" fmla="*/ 58826 h 328061"/>
                  <a:gd name="connsiteX8" fmla="*/ 766506 w 798619"/>
                  <a:gd name="connsiteY8" fmla="*/ 70321 h 328061"/>
                  <a:gd name="connsiteX9" fmla="*/ 798396 w 798619"/>
                  <a:gd name="connsiteY9" fmla="*/ 46260 h 328061"/>
                  <a:gd name="connsiteX10" fmla="*/ 746310 w 798619"/>
                  <a:gd name="connsiteY10" fmla="*/ 23848 h 328061"/>
                  <a:gd name="connsiteX11" fmla="*/ 626408 w 798619"/>
                  <a:gd name="connsiteY11" fmla="*/ 0 h 328061"/>
                  <a:gd name="connsiteX12" fmla="*/ 531907 w 798619"/>
                  <a:gd name="connsiteY12" fmla="*/ 5051 h 328061"/>
                  <a:gd name="connsiteX13" fmla="*/ 460119 w 798619"/>
                  <a:gd name="connsiteY13" fmla="*/ 16426 h 328061"/>
                  <a:gd name="connsiteX14" fmla="*/ 383976 w 798619"/>
                  <a:gd name="connsiteY14" fmla="*/ 38250 h 328061"/>
                  <a:gd name="connsiteX15" fmla="*/ 322456 w 798619"/>
                  <a:gd name="connsiteY15" fmla="*/ 56668 h 328061"/>
                  <a:gd name="connsiteX16" fmla="*/ 239474 w 798619"/>
                  <a:gd name="connsiteY16" fmla="*/ 100242 h 328061"/>
                  <a:gd name="connsiteX17" fmla="*/ 81595 w 798619"/>
                  <a:gd name="connsiteY17" fmla="*/ 212968 h 328061"/>
                  <a:gd name="connsiteX18" fmla="*/ 0 w 798619"/>
                  <a:gd name="connsiteY18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14750 w 798619"/>
                  <a:gd name="connsiteY2" fmla="*/ 173007 h 328061"/>
                  <a:gd name="connsiteX3" fmla="*/ 288697 w 798619"/>
                  <a:gd name="connsiteY3" fmla="*/ 128063 h 328061"/>
                  <a:gd name="connsiteX4" fmla="*/ 384511 w 798619"/>
                  <a:gd name="connsiteY4" fmla="*/ 83800 h 328061"/>
                  <a:gd name="connsiteX5" fmla="*/ 505652 w 798619"/>
                  <a:gd name="connsiteY5" fmla="*/ 52350 h 328061"/>
                  <a:gd name="connsiteX6" fmla="*/ 602646 w 798619"/>
                  <a:gd name="connsiteY6" fmla="*/ 43627 h 328061"/>
                  <a:gd name="connsiteX7" fmla="*/ 706812 w 798619"/>
                  <a:gd name="connsiteY7" fmla="*/ 58826 h 328061"/>
                  <a:gd name="connsiteX8" fmla="*/ 766506 w 798619"/>
                  <a:gd name="connsiteY8" fmla="*/ 70321 h 328061"/>
                  <a:gd name="connsiteX9" fmla="*/ 798396 w 798619"/>
                  <a:gd name="connsiteY9" fmla="*/ 46260 h 328061"/>
                  <a:gd name="connsiteX10" fmla="*/ 746310 w 798619"/>
                  <a:gd name="connsiteY10" fmla="*/ 23848 h 328061"/>
                  <a:gd name="connsiteX11" fmla="*/ 626408 w 798619"/>
                  <a:gd name="connsiteY11" fmla="*/ 0 h 328061"/>
                  <a:gd name="connsiteX12" fmla="*/ 531907 w 798619"/>
                  <a:gd name="connsiteY12" fmla="*/ 5051 h 328061"/>
                  <a:gd name="connsiteX13" fmla="*/ 460119 w 798619"/>
                  <a:gd name="connsiteY13" fmla="*/ 16426 h 328061"/>
                  <a:gd name="connsiteX14" fmla="*/ 383976 w 798619"/>
                  <a:gd name="connsiteY14" fmla="*/ 38250 h 328061"/>
                  <a:gd name="connsiteX15" fmla="*/ 322456 w 798619"/>
                  <a:gd name="connsiteY15" fmla="*/ 56668 h 328061"/>
                  <a:gd name="connsiteX16" fmla="*/ 239474 w 798619"/>
                  <a:gd name="connsiteY16" fmla="*/ 100242 h 328061"/>
                  <a:gd name="connsiteX17" fmla="*/ 0 w 798619"/>
                  <a:gd name="connsiteY17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88697 w 798619"/>
                  <a:gd name="connsiteY2" fmla="*/ 128063 h 328061"/>
                  <a:gd name="connsiteX3" fmla="*/ 384511 w 798619"/>
                  <a:gd name="connsiteY3" fmla="*/ 83800 h 328061"/>
                  <a:gd name="connsiteX4" fmla="*/ 505652 w 798619"/>
                  <a:gd name="connsiteY4" fmla="*/ 52350 h 328061"/>
                  <a:gd name="connsiteX5" fmla="*/ 602646 w 798619"/>
                  <a:gd name="connsiteY5" fmla="*/ 43627 h 328061"/>
                  <a:gd name="connsiteX6" fmla="*/ 706812 w 798619"/>
                  <a:gd name="connsiteY6" fmla="*/ 58826 h 328061"/>
                  <a:gd name="connsiteX7" fmla="*/ 766506 w 798619"/>
                  <a:gd name="connsiteY7" fmla="*/ 70321 h 328061"/>
                  <a:gd name="connsiteX8" fmla="*/ 798396 w 798619"/>
                  <a:gd name="connsiteY8" fmla="*/ 46260 h 328061"/>
                  <a:gd name="connsiteX9" fmla="*/ 746310 w 798619"/>
                  <a:gd name="connsiteY9" fmla="*/ 23848 h 328061"/>
                  <a:gd name="connsiteX10" fmla="*/ 626408 w 798619"/>
                  <a:gd name="connsiteY10" fmla="*/ 0 h 328061"/>
                  <a:gd name="connsiteX11" fmla="*/ 531907 w 798619"/>
                  <a:gd name="connsiteY11" fmla="*/ 5051 h 328061"/>
                  <a:gd name="connsiteX12" fmla="*/ 460119 w 798619"/>
                  <a:gd name="connsiteY12" fmla="*/ 16426 h 328061"/>
                  <a:gd name="connsiteX13" fmla="*/ 383976 w 798619"/>
                  <a:gd name="connsiteY13" fmla="*/ 38250 h 328061"/>
                  <a:gd name="connsiteX14" fmla="*/ 322456 w 798619"/>
                  <a:gd name="connsiteY14" fmla="*/ 56668 h 328061"/>
                  <a:gd name="connsiteX15" fmla="*/ 239474 w 798619"/>
                  <a:gd name="connsiteY15" fmla="*/ 100242 h 328061"/>
                  <a:gd name="connsiteX16" fmla="*/ 0 w 798619"/>
                  <a:gd name="connsiteY16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88697 w 798619"/>
                  <a:gd name="connsiteY2" fmla="*/ 128063 h 328061"/>
                  <a:gd name="connsiteX3" fmla="*/ 384511 w 798619"/>
                  <a:gd name="connsiteY3" fmla="*/ 83800 h 328061"/>
                  <a:gd name="connsiteX4" fmla="*/ 505652 w 798619"/>
                  <a:gd name="connsiteY4" fmla="*/ 52350 h 328061"/>
                  <a:gd name="connsiteX5" fmla="*/ 602646 w 798619"/>
                  <a:gd name="connsiteY5" fmla="*/ 43627 h 328061"/>
                  <a:gd name="connsiteX6" fmla="*/ 706812 w 798619"/>
                  <a:gd name="connsiteY6" fmla="*/ 58826 h 328061"/>
                  <a:gd name="connsiteX7" fmla="*/ 766506 w 798619"/>
                  <a:gd name="connsiteY7" fmla="*/ 70321 h 328061"/>
                  <a:gd name="connsiteX8" fmla="*/ 798396 w 798619"/>
                  <a:gd name="connsiteY8" fmla="*/ 46260 h 328061"/>
                  <a:gd name="connsiteX9" fmla="*/ 746310 w 798619"/>
                  <a:gd name="connsiteY9" fmla="*/ 23848 h 328061"/>
                  <a:gd name="connsiteX10" fmla="*/ 626408 w 798619"/>
                  <a:gd name="connsiteY10" fmla="*/ 0 h 328061"/>
                  <a:gd name="connsiteX11" fmla="*/ 531907 w 798619"/>
                  <a:gd name="connsiteY11" fmla="*/ 5051 h 328061"/>
                  <a:gd name="connsiteX12" fmla="*/ 460119 w 798619"/>
                  <a:gd name="connsiteY12" fmla="*/ 16426 h 328061"/>
                  <a:gd name="connsiteX13" fmla="*/ 383976 w 798619"/>
                  <a:gd name="connsiteY13" fmla="*/ 38250 h 328061"/>
                  <a:gd name="connsiteX14" fmla="*/ 322456 w 798619"/>
                  <a:gd name="connsiteY14" fmla="*/ 56668 h 328061"/>
                  <a:gd name="connsiteX15" fmla="*/ 0 w 798619"/>
                  <a:gd name="connsiteY15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288697 w 798619"/>
                  <a:gd name="connsiteY2" fmla="*/ 128063 h 328061"/>
                  <a:gd name="connsiteX3" fmla="*/ 505652 w 798619"/>
                  <a:gd name="connsiteY3" fmla="*/ 52350 h 328061"/>
                  <a:gd name="connsiteX4" fmla="*/ 602646 w 798619"/>
                  <a:gd name="connsiteY4" fmla="*/ 43627 h 328061"/>
                  <a:gd name="connsiteX5" fmla="*/ 706812 w 798619"/>
                  <a:gd name="connsiteY5" fmla="*/ 58826 h 328061"/>
                  <a:gd name="connsiteX6" fmla="*/ 766506 w 798619"/>
                  <a:gd name="connsiteY6" fmla="*/ 70321 h 328061"/>
                  <a:gd name="connsiteX7" fmla="*/ 798396 w 798619"/>
                  <a:gd name="connsiteY7" fmla="*/ 46260 h 328061"/>
                  <a:gd name="connsiteX8" fmla="*/ 746310 w 798619"/>
                  <a:gd name="connsiteY8" fmla="*/ 23848 h 328061"/>
                  <a:gd name="connsiteX9" fmla="*/ 626408 w 798619"/>
                  <a:gd name="connsiteY9" fmla="*/ 0 h 328061"/>
                  <a:gd name="connsiteX10" fmla="*/ 531907 w 798619"/>
                  <a:gd name="connsiteY10" fmla="*/ 5051 h 328061"/>
                  <a:gd name="connsiteX11" fmla="*/ 460119 w 798619"/>
                  <a:gd name="connsiteY11" fmla="*/ 16426 h 328061"/>
                  <a:gd name="connsiteX12" fmla="*/ 383976 w 798619"/>
                  <a:gd name="connsiteY12" fmla="*/ 38250 h 328061"/>
                  <a:gd name="connsiteX13" fmla="*/ 322456 w 798619"/>
                  <a:gd name="connsiteY13" fmla="*/ 56668 h 328061"/>
                  <a:gd name="connsiteX14" fmla="*/ 0 w 798619"/>
                  <a:gd name="connsiteY14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505652 w 798619"/>
                  <a:gd name="connsiteY2" fmla="*/ 52350 h 328061"/>
                  <a:gd name="connsiteX3" fmla="*/ 602646 w 798619"/>
                  <a:gd name="connsiteY3" fmla="*/ 43627 h 328061"/>
                  <a:gd name="connsiteX4" fmla="*/ 706812 w 798619"/>
                  <a:gd name="connsiteY4" fmla="*/ 58826 h 328061"/>
                  <a:gd name="connsiteX5" fmla="*/ 766506 w 798619"/>
                  <a:gd name="connsiteY5" fmla="*/ 70321 h 328061"/>
                  <a:gd name="connsiteX6" fmla="*/ 798396 w 798619"/>
                  <a:gd name="connsiteY6" fmla="*/ 46260 h 328061"/>
                  <a:gd name="connsiteX7" fmla="*/ 746310 w 798619"/>
                  <a:gd name="connsiteY7" fmla="*/ 23848 h 328061"/>
                  <a:gd name="connsiteX8" fmla="*/ 626408 w 798619"/>
                  <a:gd name="connsiteY8" fmla="*/ 0 h 328061"/>
                  <a:gd name="connsiteX9" fmla="*/ 531907 w 798619"/>
                  <a:gd name="connsiteY9" fmla="*/ 5051 h 328061"/>
                  <a:gd name="connsiteX10" fmla="*/ 460119 w 798619"/>
                  <a:gd name="connsiteY10" fmla="*/ 16426 h 328061"/>
                  <a:gd name="connsiteX11" fmla="*/ 383976 w 798619"/>
                  <a:gd name="connsiteY11" fmla="*/ 38250 h 328061"/>
                  <a:gd name="connsiteX12" fmla="*/ 322456 w 798619"/>
                  <a:gd name="connsiteY12" fmla="*/ 56668 h 328061"/>
                  <a:gd name="connsiteX13" fmla="*/ 0 w 798619"/>
                  <a:gd name="connsiteY13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505652 w 798619"/>
                  <a:gd name="connsiteY2" fmla="*/ 52350 h 328061"/>
                  <a:gd name="connsiteX3" fmla="*/ 602646 w 798619"/>
                  <a:gd name="connsiteY3" fmla="*/ 43627 h 328061"/>
                  <a:gd name="connsiteX4" fmla="*/ 706812 w 798619"/>
                  <a:gd name="connsiteY4" fmla="*/ 58826 h 328061"/>
                  <a:gd name="connsiteX5" fmla="*/ 766506 w 798619"/>
                  <a:gd name="connsiteY5" fmla="*/ 70321 h 328061"/>
                  <a:gd name="connsiteX6" fmla="*/ 798396 w 798619"/>
                  <a:gd name="connsiteY6" fmla="*/ 46260 h 328061"/>
                  <a:gd name="connsiteX7" fmla="*/ 746310 w 798619"/>
                  <a:gd name="connsiteY7" fmla="*/ 23848 h 328061"/>
                  <a:gd name="connsiteX8" fmla="*/ 626408 w 798619"/>
                  <a:gd name="connsiteY8" fmla="*/ 0 h 328061"/>
                  <a:gd name="connsiteX9" fmla="*/ 531907 w 798619"/>
                  <a:gd name="connsiteY9" fmla="*/ 5051 h 328061"/>
                  <a:gd name="connsiteX10" fmla="*/ 460119 w 798619"/>
                  <a:gd name="connsiteY10" fmla="*/ 16426 h 328061"/>
                  <a:gd name="connsiteX11" fmla="*/ 383976 w 798619"/>
                  <a:gd name="connsiteY11" fmla="*/ 38250 h 328061"/>
                  <a:gd name="connsiteX12" fmla="*/ 0 w 798619"/>
                  <a:gd name="connsiteY12" fmla="*/ 286694 h 328061"/>
                  <a:gd name="connsiteX0" fmla="*/ 0 w 798619"/>
                  <a:gd name="connsiteY0" fmla="*/ 286694 h 328061"/>
                  <a:gd name="connsiteX1" fmla="*/ 10468 w 798619"/>
                  <a:gd name="connsiteY1" fmla="*/ 328061 h 328061"/>
                  <a:gd name="connsiteX2" fmla="*/ 505652 w 798619"/>
                  <a:gd name="connsiteY2" fmla="*/ 52350 h 328061"/>
                  <a:gd name="connsiteX3" fmla="*/ 602646 w 798619"/>
                  <a:gd name="connsiteY3" fmla="*/ 43627 h 328061"/>
                  <a:gd name="connsiteX4" fmla="*/ 706812 w 798619"/>
                  <a:gd name="connsiteY4" fmla="*/ 58826 h 328061"/>
                  <a:gd name="connsiteX5" fmla="*/ 766506 w 798619"/>
                  <a:gd name="connsiteY5" fmla="*/ 70321 h 328061"/>
                  <a:gd name="connsiteX6" fmla="*/ 798396 w 798619"/>
                  <a:gd name="connsiteY6" fmla="*/ 46260 h 328061"/>
                  <a:gd name="connsiteX7" fmla="*/ 746310 w 798619"/>
                  <a:gd name="connsiteY7" fmla="*/ 23848 h 328061"/>
                  <a:gd name="connsiteX8" fmla="*/ 626408 w 798619"/>
                  <a:gd name="connsiteY8" fmla="*/ 0 h 328061"/>
                  <a:gd name="connsiteX9" fmla="*/ 531907 w 798619"/>
                  <a:gd name="connsiteY9" fmla="*/ 5051 h 328061"/>
                  <a:gd name="connsiteX10" fmla="*/ 460119 w 798619"/>
                  <a:gd name="connsiteY10" fmla="*/ 16426 h 328061"/>
                  <a:gd name="connsiteX11" fmla="*/ 0 w 798619"/>
                  <a:gd name="connsiteY11" fmla="*/ 286694 h 328061"/>
                  <a:gd name="connsiteX0" fmla="*/ 318875 w 788151"/>
                  <a:gd name="connsiteY0" fmla="*/ 45832 h 328061"/>
                  <a:gd name="connsiteX1" fmla="*/ 0 w 788151"/>
                  <a:gd name="connsiteY1" fmla="*/ 328061 h 328061"/>
                  <a:gd name="connsiteX2" fmla="*/ 495184 w 788151"/>
                  <a:gd name="connsiteY2" fmla="*/ 52350 h 328061"/>
                  <a:gd name="connsiteX3" fmla="*/ 592178 w 788151"/>
                  <a:gd name="connsiteY3" fmla="*/ 43627 h 328061"/>
                  <a:gd name="connsiteX4" fmla="*/ 696344 w 788151"/>
                  <a:gd name="connsiteY4" fmla="*/ 58826 h 328061"/>
                  <a:gd name="connsiteX5" fmla="*/ 756038 w 788151"/>
                  <a:gd name="connsiteY5" fmla="*/ 70321 h 328061"/>
                  <a:gd name="connsiteX6" fmla="*/ 787928 w 788151"/>
                  <a:gd name="connsiteY6" fmla="*/ 46260 h 328061"/>
                  <a:gd name="connsiteX7" fmla="*/ 735842 w 788151"/>
                  <a:gd name="connsiteY7" fmla="*/ 23848 h 328061"/>
                  <a:gd name="connsiteX8" fmla="*/ 615940 w 788151"/>
                  <a:gd name="connsiteY8" fmla="*/ 0 h 328061"/>
                  <a:gd name="connsiteX9" fmla="*/ 521439 w 788151"/>
                  <a:gd name="connsiteY9" fmla="*/ 5051 h 328061"/>
                  <a:gd name="connsiteX10" fmla="*/ 449651 w 788151"/>
                  <a:gd name="connsiteY10" fmla="*/ 16426 h 328061"/>
                  <a:gd name="connsiteX11" fmla="*/ 318875 w 788151"/>
                  <a:gd name="connsiteY11" fmla="*/ 45832 h 328061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76309 w 469276"/>
                  <a:gd name="connsiteY2" fmla="*/ 52350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30776 w 469276"/>
                  <a:gd name="connsiteY10" fmla="*/ 16426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76309 w 469276"/>
                  <a:gd name="connsiteY2" fmla="*/ 52350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30776 w 469276"/>
                  <a:gd name="connsiteY10" fmla="*/ 16426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30776 w 469276"/>
                  <a:gd name="connsiteY10" fmla="*/ 16426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51640 w 469276"/>
                  <a:gd name="connsiteY2" fmla="*/ 4485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21318 w 469276"/>
                  <a:gd name="connsiteY2" fmla="*/ 5952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45832 h 89948"/>
                  <a:gd name="connsiteX1" fmla="*/ 8725 w 469276"/>
                  <a:gd name="connsiteY1" fmla="*/ 89948 h 89948"/>
                  <a:gd name="connsiteX2" fmla="*/ 121318 w 469276"/>
                  <a:gd name="connsiteY2" fmla="*/ 59527 h 89948"/>
                  <a:gd name="connsiteX3" fmla="*/ 273303 w 469276"/>
                  <a:gd name="connsiteY3" fmla="*/ 43627 h 89948"/>
                  <a:gd name="connsiteX4" fmla="*/ 377469 w 469276"/>
                  <a:gd name="connsiteY4" fmla="*/ 58826 h 89948"/>
                  <a:gd name="connsiteX5" fmla="*/ 437163 w 469276"/>
                  <a:gd name="connsiteY5" fmla="*/ 70321 h 89948"/>
                  <a:gd name="connsiteX6" fmla="*/ 469053 w 469276"/>
                  <a:gd name="connsiteY6" fmla="*/ 46260 h 89948"/>
                  <a:gd name="connsiteX7" fmla="*/ 416967 w 469276"/>
                  <a:gd name="connsiteY7" fmla="*/ 23848 h 89948"/>
                  <a:gd name="connsiteX8" fmla="*/ 297065 w 469276"/>
                  <a:gd name="connsiteY8" fmla="*/ 0 h 89948"/>
                  <a:gd name="connsiteX9" fmla="*/ 202564 w 469276"/>
                  <a:gd name="connsiteY9" fmla="*/ 5051 h 89948"/>
                  <a:gd name="connsiteX10" fmla="*/ 112870 w 469276"/>
                  <a:gd name="connsiteY10" fmla="*/ 4900 h 89948"/>
                  <a:gd name="connsiteX11" fmla="*/ 0 w 469276"/>
                  <a:gd name="connsiteY11" fmla="*/ 45832 h 89948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21318 w 469276"/>
                  <a:gd name="connsiteY2" fmla="*/ 7260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21318 w 469276"/>
                  <a:gd name="connsiteY2" fmla="*/ 7260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35265 w 469276"/>
                  <a:gd name="connsiteY2" fmla="*/ 50619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35265 w 469276"/>
                  <a:gd name="connsiteY2" fmla="*/ 50619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35265 w 469276"/>
                  <a:gd name="connsiteY2" fmla="*/ 50619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1642 w 469276"/>
                  <a:gd name="connsiteY2" fmla="*/ 57934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3597 w 469276"/>
                  <a:gd name="connsiteY2" fmla="*/ 4822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3597 w 469276"/>
                  <a:gd name="connsiteY2" fmla="*/ 4822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1 h 103027"/>
                  <a:gd name="connsiteX1" fmla="*/ 8725 w 469276"/>
                  <a:gd name="connsiteY1" fmla="*/ 103027 h 103027"/>
                  <a:gd name="connsiteX2" fmla="*/ 153597 w 469276"/>
                  <a:gd name="connsiteY2" fmla="*/ 48226 h 103027"/>
                  <a:gd name="connsiteX3" fmla="*/ 273303 w 469276"/>
                  <a:gd name="connsiteY3" fmla="*/ 56706 h 103027"/>
                  <a:gd name="connsiteX4" fmla="*/ 377469 w 469276"/>
                  <a:gd name="connsiteY4" fmla="*/ 71905 h 103027"/>
                  <a:gd name="connsiteX5" fmla="*/ 437163 w 469276"/>
                  <a:gd name="connsiteY5" fmla="*/ 83400 h 103027"/>
                  <a:gd name="connsiteX6" fmla="*/ 469053 w 469276"/>
                  <a:gd name="connsiteY6" fmla="*/ 59339 h 103027"/>
                  <a:gd name="connsiteX7" fmla="*/ 416967 w 469276"/>
                  <a:gd name="connsiteY7" fmla="*/ 36927 h 103027"/>
                  <a:gd name="connsiteX8" fmla="*/ 297065 w 469276"/>
                  <a:gd name="connsiteY8" fmla="*/ 13079 h 103027"/>
                  <a:gd name="connsiteX9" fmla="*/ 201456 w 469276"/>
                  <a:gd name="connsiteY9" fmla="*/ 0 h 103027"/>
                  <a:gd name="connsiteX10" fmla="*/ 112870 w 469276"/>
                  <a:gd name="connsiteY10" fmla="*/ 17979 h 103027"/>
                  <a:gd name="connsiteX11" fmla="*/ 0 w 469276"/>
                  <a:gd name="connsiteY11" fmla="*/ 58911 h 103027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53597 w 469276"/>
                  <a:gd name="connsiteY2" fmla="*/ 48229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69276"/>
                  <a:gd name="connsiteY0" fmla="*/ 58914 h 103030"/>
                  <a:gd name="connsiteX1" fmla="*/ 8725 w 469276"/>
                  <a:gd name="connsiteY1" fmla="*/ 103030 h 103030"/>
                  <a:gd name="connsiteX2" fmla="*/ 120211 w 469276"/>
                  <a:gd name="connsiteY2" fmla="*/ 54477 h 103030"/>
                  <a:gd name="connsiteX3" fmla="*/ 273303 w 469276"/>
                  <a:gd name="connsiteY3" fmla="*/ 56709 h 103030"/>
                  <a:gd name="connsiteX4" fmla="*/ 377469 w 469276"/>
                  <a:gd name="connsiteY4" fmla="*/ 71908 h 103030"/>
                  <a:gd name="connsiteX5" fmla="*/ 437163 w 469276"/>
                  <a:gd name="connsiteY5" fmla="*/ 83403 h 103030"/>
                  <a:gd name="connsiteX6" fmla="*/ 469053 w 469276"/>
                  <a:gd name="connsiteY6" fmla="*/ 59342 h 103030"/>
                  <a:gd name="connsiteX7" fmla="*/ 416967 w 469276"/>
                  <a:gd name="connsiteY7" fmla="*/ 36930 h 103030"/>
                  <a:gd name="connsiteX8" fmla="*/ 297065 w 469276"/>
                  <a:gd name="connsiteY8" fmla="*/ 13082 h 103030"/>
                  <a:gd name="connsiteX9" fmla="*/ 201456 w 469276"/>
                  <a:gd name="connsiteY9" fmla="*/ 3 h 103030"/>
                  <a:gd name="connsiteX10" fmla="*/ 99769 w 469276"/>
                  <a:gd name="connsiteY10" fmla="*/ 12131 h 103030"/>
                  <a:gd name="connsiteX11" fmla="*/ 0 w 469276"/>
                  <a:gd name="connsiteY11" fmla="*/ 58914 h 103030"/>
                  <a:gd name="connsiteX0" fmla="*/ 0 w 470595"/>
                  <a:gd name="connsiteY0" fmla="*/ 47743 h 103030"/>
                  <a:gd name="connsiteX1" fmla="*/ 10044 w 470595"/>
                  <a:gd name="connsiteY1" fmla="*/ 103030 h 103030"/>
                  <a:gd name="connsiteX2" fmla="*/ 121530 w 470595"/>
                  <a:gd name="connsiteY2" fmla="*/ 54477 h 103030"/>
                  <a:gd name="connsiteX3" fmla="*/ 274622 w 470595"/>
                  <a:gd name="connsiteY3" fmla="*/ 56709 h 103030"/>
                  <a:gd name="connsiteX4" fmla="*/ 378788 w 470595"/>
                  <a:gd name="connsiteY4" fmla="*/ 71908 h 103030"/>
                  <a:gd name="connsiteX5" fmla="*/ 438482 w 470595"/>
                  <a:gd name="connsiteY5" fmla="*/ 83403 h 103030"/>
                  <a:gd name="connsiteX6" fmla="*/ 470372 w 470595"/>
                  <a:gd name="connsiteY6" fmla="*/ 59342 h 103030"/>
                  <a:gd name="connsiteX7" fmla="*/ 418286 w 470595"/>
                  <a:gd name="connsiteY7" fmla="*/ 36930 h 103030"/>
                  <a:gd name="connsiteX8" fmla="*/ 298384 w 470595"/>
                  <a:gd name="connsiteY8" fmla="*/ 13082 h 103030"/>
                  <a:gd name="connsiteX9" fmla="*/ 202775 w 470595"/>
                  <a:gd name="connsiteY9" fmla="*/ 3 h 103030"/>
                  <a:gd name="connsiteX10" fmla="*/ 101088 w 470595"/>
                  <a:gd name="connsiteY10" fmla="*/ 12131 h 103030"/>
                  <a:gd name="connsiteX11" fmla="*/ 0 w 470595"/>
                  <a:gd name="connsiteY11" fmla="*/ 47743 h 103030"/>
                  <a:gd name="connsiteX0" fmla="*/ -1 w 467319"/>
                  <a:gd name="connsiteY0" fmla="*/ 49205 h 103030"/>
                  <a:gd name="connsiteX1" fmla="*/ 6768 w 467319"/>
                  <a:gd name="connsiteY1" fmla="*/ 103030 h 103030"/>
                  <a:gd name="connsiteX2" fmla="*/ 118254 w 467319"/>
                  <a:gd name="connsiteY2" fmla="*/ 54477 h 103030"/>
                  <a:gd name="connsiteX3" fmla="*/ 271346 w 467319"/>
                  <a:gd name="connsiteY3" fmla="*/ 56709 h 103030"/>
                  <a:gd name="connsiteX4" fmla="*/ 375512 w 467319"/>
                  <a:gd name="connsiteY4" fmla="*/ 71908 h 103030"/>
                  <a:gd name="connsiteX5" fmla="*/ 435206 w 467319"/>
                  <a:gd name="connsiteY5" fmla="*/ 83403 h 103030"/>
                  <a:gd name="connsiteX6" fmla="*/ 467096 w 467319"/>
                  <a:gd name="connsiteY6" fmla="*/ 59342 h 103030"/>
                  <a:gd name="connsiteX7" fmla="*/ 415010 w 467319"/>
                  <a:gd name="connsiteY7" fmla="*/ 36930 h 103030"/>
                  <a:gd name="connsiteX8" fmla="*/ 295108 w 467319"/>
                  <a:gd name="connsiteY8" fmla="*/ 13082 h 103030"/>
                  <a:gd name="connsiteX9" fmla="*/ 199499 w 467319"/>
                  <a:gd name="connsiteY9" fmla="*/ 3 h 103030"/>
                  <a:gd name="connsiteX10" fmla="*/ 97812 w 467319"/>
                  <a:gd name="connsiteY10" fmla="*/ 12131 h 103030"/>
                  <a:gd name="connsiteX11" fmla="*/ -1 w 467319"/>
                  <a:gd name="connsiteY11" fmla="*/ 49205 h 103030"/>
                  <a:gd name="connsiteX0" fmla="*/ 0 w 467320"/>
                  <a:gd name="connsiteY0" fmla="*/ 49205 h 103030"/>
                  <a:gd name="connsiteX1" fmla="*/ 6769 w 467320"/>
                  <a:gd name="connsiteY1" fmla="*/ 103030 h 103030"/>
                  <a:gd name="connsiteX2" fmla="*/ 118255 w 467320"/>
                  <a:gd name="connsiteY2" fmla="*/ 54477 h 103030"/>
                  <a:gd name="connsiteX3" fmla="*/ 271347 w 467320"/>
                  <a:gd name="connsiteY3" fmla="*/ 56709 h 103030"/>
                  <a:gd name="connsiteX4" fmla="*/ 375513 w 467320"/>
                  <a:gd name="connsiteY4" fmla="*/ 71908 h 103030"/>
                  <a:gd name="connsiteX5" fmla="*/ 435207 w 467320"/>
                  <a:gd name="connsiteY5" fmla="*/ 83403 h 103030"/>
                  <a:gd name="connsiteX6" fmla="*/ 467097 w 467320"/>
                  <a:gd name="connsiteY6" fmla="*/ 59342 h 103030"/>
                  <a:gd name="connsiteX7" fmla="*/ 415011 w 467320"/>
                  <a:gd name="connsiteY7" fmla="*/ 36930 h 103030"/>
                  <a:gd name="connsiteX8" fmla="*/ 295109 w 467320"/>
                  <a:gd name="connsiteY8" fmla="*/ 13082 h 103030"/>
                  <a:gd name="connsiteX9" fmla="*/ 199500 w 467320"/>
                  <a:gd name="connsiteY9" fmla="*/ 3 h 103030"/>
                  <a:gd name="connsiteX10" fmla="*/ 97813 w 467320"/>
                  <a:gd name="connsiteY10" fmla="*/ 12131 h 103030"/>
                  <a:gd name="connsiteX11" fmla="*/ 0 w 467320"/>
                  <a:gd name="connsiteY11" fmla="*/ 49205 h 103030"/>
                  <a:gd name="connsiteX0" fmla="*/ 0 w 443444"/>
                  <a:gd name="connsiteY0" fmla="*/ 49205 h 103030"/>
                  <a:gd name="connsiteX1" fmla="*/ 6769 w 443444"/>
                  <a:gd name="connsiteY1" fmla="*/ 103030 h 103030"/>
                  <a:gd name="connsiteX2" fmla="*/ 118255 w 443444"/>
                  <a:gd name="connsiteY2" fmla="*/ 54477 h 103030"/>
                  <a:gd name="connsiteX3" fmla="*/ 271347 w 443444"/>
                  <a:gd name="connsiteY3" fmla="*/ 56709 h 103030"/>
                  <a:gd name="connsiteX4" fmla="*/ 375513 w 443444"/>
                  <a:gd name="connsiteY4" fmla="*/ 71908 h 103030"/>
                  <a:gd name="connsiteX5" fmla="*/ 435207 w 443444"/>
                  <a:gd name="connsiteY5" fmla="*/ 83403 h 103030"/>
                  <a:gd name="connsiteX6" fmla="*/ 441368 w 443444"/>
                  <a:gd name="connsiteY6" fmla="*/ 86647 h 103030"/>
                  <a:gd name="connsiteX7" fmla="*/ 415011 w 443444"/>
                  <a:gd name="connsiteY7" fmla="*/ 36930 h 103030"/>
                  <a:gd name="connsiteX8" fmla="*/ 295109 w 443444"/>
                  <a:gd name="connsiteY8" fmla="*/ 13082 h 103030"/>
                  <a:gd name="connsiteX9" fmla="*/ 199500 w 443444"/>
                  <a:gd name="connsiteY9" fmla="*/ 3 h 103030"/>
                  <a:gd name="connsiteX10" fmla="*/ 97813 w 443444"/>
                  <a:gd name="connsiteY10" fmla="*/ 12131 h 103030"/>
                  <a:gd name="connsiteX11" fmla="*/ 0 w 443444"/>
                  <a:gd name="connsiteY11" fmla="*/ 49205 h 103030"/>
                  <a:gd name="connsiteX0" fmla="*/ 0 w 438165"/>
                  <a:gd name="connsiteY0" fmla="*/ 49205 h 103030"/>
                  <a:gd name="connsiteX1" fmla="*/ 6769 w 438165"/>
                  <a:gd name="connsiteY1" fmla="*/ 103030 h 103030"/>
                  <a:gd name="connsiteX2" fmla="*/ 118255 w 438165"/>
                  <a:gd name="connsiteY2" fmla="*/ 54477 h 103030"/>
                  <a:gd name="connsiteX3" fmla="*/ 271347 w 438165"/>
                  <a:gd name="connsiteY3" fmla="*/ 56709 h 103030"/>
                  <a:gd name="connsiteX4" fmla="*/ 375513 w 438165"/>
                  <a:gd name="connsiteY4" fmla="*/ 71908 h 103030"/>
                  <a:gd name="connsiteX5" fmla="*/ 435207 w 438165"/>
                  <a:gd name="connsiteY5" fmla="*/ 83403 h 103030"/>
                  <a:gd name="connsiteX6" fmla="*/ 415011 w 438165"/>
                  <a:gd name="connsiteY6" fmla="*/ 36930 h 103030"/>
                  <a:gd name="connsiteX7" fmla="*/ 295109 w 438165"/>
                  <a:gd name="connsiteY7" fmla="*/ 13082 h 103030"/>
                  <a:gd name="connsiteX8" fmla="*/ 199500 w 438165"/>
                  <a:gd name="connsiteY8" fmla="*/ 3 h 103030"/>
                  <a:gd name="connsiteX9" fmla="*/ 97813 w 438165"/>
                  <a:gd name="connsiteY9" fmla="*/ 12131 h 103030"/>
                  <a:gd name="connsiteX10" fmla="*/ 0 w 438165"/>
                  <a:gd name="connsiteY10" fmla="*/ 49205 h 103030"/>
                  <a:gd name="connsiteX0" fmla="*/ 0 w 418408"/>
                  <a:gd name="connsiteY0" fmla="*/ 49205 h 103030"/>
                  <a:gd name="connsiteX1" fmla="*/ 6769 w 418408"/>
                  <a:gd name="connsiteY1" fmla="*/ 103030 h 103030"/>
                  <a:gd name="connsiteX2" fmla="*/ 118255 w 418408"/>
                  <a:gd name="connsiteY2" fmla="*/ 54477 h 103030"/>
                  <a:gd name="connsiteX3" fmla="*/ 271347 w 418408"/>
                  <a:gd name="connsiteY3" fmla="*/ 56709 h 103030"/>
                  <a:gd name="connsiteX4" fmla="*/ 375513 w 418408"/>
                  <a:gd name="connsiteY4" fmla="*/ 71908 h 103030"/>
                  <a:gd name="connsiteX5" fmla="*/ 415011 w 418408"/>
                  <a:gd name="connsiteY5" fmla="*/ 36930 h 103030"/>
                  <a:gd name="connsiteX6" fmla="*/ 295109 w 418408"/>
                  <a:gd name="connsiteY6" fmla="*/ 13082 h 103030"/>
                  <a:gd name="connsiteX7" fmla="*/ 199500 w 418408"/>
                  <a:gd name="connsiteY7" fmla="*/ 3 h 103030"/>
                  <a:gd name="connsiteX8" fmla="*/ 97813 w 418408"/>
                  <a:gd name="connsiteY8" fmla="*/ 12131 h 103030"/>
                  <a:gd name="connsiteX9" fmla="*/ 0 w 418408"/>
                  <a:gd name="connsiteY9" fmla="*/ 49205 h 103030"/>
                  <a:gd name="connsiteX0" fmla="*/ 0 w 418408"/>
                  <a:gd name="connsiteY0" fmla="*/ 49205 h 103030"/>
                  <a:gd name="connsiteX1" fmla="*/ 6769 w 418408"/>
                  <a:gd name="connsiteY1" fmla="*/ 103030 h 103030"/>
                  <a:gd name="connsiteX2" fmla="*/ 118255 w 418408"/>
                  <a:gd name="connsiteY2" fmla="*/ 54477 h 103030"/>
                  <a:gd name="connsiteX3" fmla="*/ 271347 w 418408"/>
                  <a:gd name="connsiteY3" fmla="*/ 56709 h 103030"/>
                  <a:gd name="connsiteX4" fmla="*/ 375513 w 418408"/>
                  <a:gd name="connsiteY4" fmla="*/ 71908 h 103030"/>
                  <a:gd name="connsiteX5" fmla="*/ 415011 w 418408"/>
                  <a:gd name="connsiteY5" fmla="*/ 36930 h 103030"/>
                  <a:gd name="connsiteX6" fmla="*/ 295109 w 418408"/>
                  <a:gd name="connsiteY6" fmla="*/ 13082 h 103030"/>
                  <a:gd name="connsiteX7" fmla="*/ 199500 w 418408"/>
                  <a:gd name="connsiteY7" fmla="*/ 3 h 103030"/>
                  <a:gd name="connsiteX8" fmla="*/ 97813 w 418408"/>
                  <a:gd name="connsiteY8" fmla="*/ 12131 h 103030"/>
                  <a:gd name="connsiteX9" fmla="*/ 0 w 418408"/>
                  <a:gd name="connsiteY9" fmla="*/ 49205 h 103030"/>
                  <a:gd name="connsiteX0" fmla="*/ 0 w 416936"/>
                  <a:gd name="connsiteY0" fmla="*/ 49205 h 103030"/>
                  <a:gd name="connsiteX1" fmla="*/ 6769 w 416936"/>
                  <a:gd name="connsiteY1" fmla="*/ 103030 h 103030"/>
                  <a:gd name="connsiteX2" fmla="*/ 118255 w 416936"/>
                  <a:gd name="connsiteY2" fmla="*/ 54477 h 103030"/>
                  <a:gd name="connsiteX3" fmla="*/ 271347 w 416936"/>
                  <a:gd name="connsiteY3" fmla="*/ 56709 h 103030"/>
                  <a:gd name="connsiteX4" fmla="*/ 375513 w 416936"/>
                  <a:gd name="connsiteY4" fmla="*/ 71908 h 103030"/>
                  <a:gd name="connsiteX5" fmla="*/ 415011 w 416936"/>
                  <a:gd name="connsiteY5" fmla="*/ 36930 h 103030"/>
                  <a:gd name="connsiteX6" fmla="*/ 295109 w 416936"/>
                  <a:gd name="connsiteY6" fmla="*/ 13082 h 103030"/>
                  <a:gd name="connsiteX7" fmla="*/ 199500 w 416936"/>
                  <a:gd name="connsiteY7" fmla="*/ 3 h 103030"/>
                  <a:gd name="connsiteX8" fmla="*/ 97813 w 416936"/>
                  <a:gd name="connsiteY8" fmla="*/ 12131 h 103030"/>
                  <a:gd name="connsiteX9" fmla="*/ 0 w 416936"/>
                  <a:gd name="connsiteY9" fmla="*/ 49205 h 103030"/>
                  <a:gd name="connsiteX0" fmla="*/ 0 w 388680"/>
                  <a:gd name="connsiteY0" fmla="*/ 49205 h 103030"/>
                  <a:gd name="connsiteX1" fmla="*/ 6769 w 388680"/>
                  <a:gd name="connsiteY1" fmla="*/ 103030 h 103030"/>
                  <a:gd name="connsiteX2" fmla="*/ 118255 w 388680"/>
                  <a:gd name="connsiteY2" fmla="*/ 54477 h 103030"/>
                  <a:gd name="connsiteX3" fmla="*/ 271347 w 388680"/>
                  <a:gd name="connsiteY3" fmla="*/ 56709 h 103030"/>
                  <a:gd name="connsiteX4" fmla="*/ 375513 w 388680"/>
                  <a:gd name="connsiteY4" fmla="*/ 71908 h 103030"/>
                  <a:gd name="connsiteX5" fmla="*/ 385323 w 388680"/>
                  <a:gd name="connsiteY5" fmla="*/ 30723 h 103030"/>
                  <a:gd name="connsiteX6" fmla="*/ 295109 w 388680"/>
                  <a:gd name="connsiteY6" fmla="*/ 13082 h 103030"/>
                  <a:gd name="connsiteX7" fmla="*/ 199500 w 388680"/>
                  <a:gd name="connsiteY7" fmla="*/ 3 h 103030"/>
                  <a:gd name="connsiteX8" fmla="*/ 97813 w 388680"/>
                  <a:gd name="connsiteY8" fmla="*/ 12131 h 103030"/>
                  <a:gd name="connsiteX9" fmla="*/ 0 w 388680"/>
                  <a:gd name="connsiteY9" fmla="*/ 49205 h 103030"/>
                  <a:gd name="connsiteX0" fmla="*/ 0 w 385323"/>
                  <a:gd name="connsiteY0" fmla="*/ 49205 h 103030"/>
                  <a:gd name="connsiteX1" fmla="*/ 6769 w 385323"/>
                  <a:gd name="connsiteY1" fmla="*/ 103030 h 103030"/>
                  <a:gd name="connsiteX2" fmla="*/ 118255 w 385323"/>
                  <a:gd name="connsiteY2" fmla="*/ 54477 h 103030"/>
                  <a:gd name="connsiteX3" fmla="*/ 271347 w 385323"/>
                  <a:gd name="connsiteY3" fmla="*/ 56709 h 103030"/>
                  <a:gd name="connsiteX4" fmla="*/ 375513 w 385323"/>
                  <a:gd name="connsiteY4" fmla="*/ 71908 h 103030"/>
                  <a:gd name="connsiteX5" fmla="*/ 385323 w 385323"/>
                  <a:gd name="connsiteY5" fmla="*/ 30723 h 103030"/>
                  <a:gd name="connsiteX6" fmla="*/ 295109 w 385323"/>
                  <a:gd name="connsiteY6" fmla="*/ 13082 h 103030"/>
                  <a:gd name="connsiteX7" fmla="*/ 199500 w 385323"/>
                  <a:gd name="connsiteY7" fmla="*/ 3 h 103030"/>
                  <a:gd name="connsiteX8" fmla="*/ 97813 w 385323"/>
                  <a:gd name="connsiteY8" fmla="*/ 12131 h 103030"/>
                  <a:gd name="connsiteX9" fmla="*/ 0 w 385323"/>
                  <a:gd name="connsiteY9" fmla="*/ 49205 h 103030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75513 w 385323"/>
                  <a:gd name="connsiteY4" fmla="*/ 72357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18255 w 385323"/>
                  <a:gd name="connsiteY2" fmla="*/ 54926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79850 w 385323"/>
                  <a:gd name="connsiteY2" fmla="*/ 62459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79850 w 385323"/>
                  <a:gd name="connsiteY2" fmla="*/ 62459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06264 w 385323"/>
                  <a:gd name="connsiteY2" fmla="*/ 67203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  <a:gd name="connsiteX0" fmla="*/ 0 w 385323"/>
                  <a:gd name="connsiteY0" fmla="*/ 49654 h 103479"/>
                  <a:gd name="connsiteX1" fmla="*/ 6769 w 385323"/>
                  <a:gd name="connsiteY1" fmla="*/ 103479 h 103479"/>
                  <a:gd name="connsiteX2" fmla="*/ 106264 w 385323"/>
                  <a:gd name="connsiteY2" fmla="*/ 67203 h 103479"/>
                  <a:gd name="connsiteX3" fmla="*/ 271347 w 385323"/>
                  <a:gd name="connsiteY3" fmla="*/ 57158 h 103479"/>
                  <a:gd name="connsiteX4" fmla="*/ 365264 w 385323"/>
                  <a:gd name="connsiteY4" fmla="*/ 81888 h 103479"/>
                  <a:gd name="connsiteX5" fmla="*/ 385323 w 385323"/>
                  <a:gd name="connsiteY5" fmla="*/ 31172 h 103479"/>
                  <a:gd name="connsiteX6" fmla="*/ 283752 w 385323"/>
                  <a:gd name="connsiteY6" fmla="*/ 4931 h 103479"/>
                  <a:gd name="connsiteX7" fmla="*/ 199500 w 385323"/>
                  <a:gd name="connsiteY7" fmla="*/ 452 h 103479"/>
                  <a:gd name="connsiteX8" fmla="*/ 97813 w 385323"/>
                  <a:gd name="connsiteY8" fmla="*/ 12580 h 103479"/>
                  <a:gd name="connsiteX9" fmla="*/ 0 w 385323"/>
                  <a:gd name="connsiteY9" fmla="*/ 49654 h 103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5323" h="103479">
                    <a:moveTo>
                      <a:pt x="0" y="49654"/>
                    </a:moveTo>
                    <a:lnTo>
                      <a:pt x="6769" y="103479"/>
                    </a:lnTo>
                    <a:cubicBezTo>
                      <a:pt x="74570" y="69409"/>
                      <a:pt x="57204" y="74396"/>
                      <a:pt x="106264" y="67203"/>
                    </a:cubicBezTo>
                    <a:cubicBezTo>
                      <a:pt x="155324" y="60010"/>
                      <a:pt x="228180" y="54711"/>
                      <a:pt x="271347" y="57158"/>
                    </a:cubicBezTo>
                    <a:cubicBezTo>
                      <a:pt x="314514" y="59605"/>
                      <a:pt x="307616" y="66581"/>
                      <a:pt x="365264" y="81888"/>
                    </a:cubicBezTo>
                    <a:cubicBezTo>
                      <a:pt x="376956" y="44901"/>
                      <a:pt x="367976" y="69567"/>
                      <a:pt x="385323" y="31172"/>
                    </a:cubicBezTo>
                    <a:cubicBezTo>
                      <a:pt x="332467" y="10411"/>
                      <a:pt x="323384" y="10038"/>
                      <a:pt x="283752" y="4931"/>
                    </a:cubicBezTo>
                    <a:cubicBezTo>
                      <a:pt x="251882" y="571"/>
                      <a:pt x="230490" y="-823"/>
                      <a:pt x="199500" y="452"/>
                    </a:cubicBezTo>
                    <a:cubicBezTo>
                      <a:pt x="168510" y="1727"/>
                      <a:pt x="131574" y="5783"/>
                      <a:pt x="97813" y="12580"/>
                    </a:cubicBezTo>
                    <a:cubicBezTo>
                      <a:pt x="60190" y="26224"/>
                      <a:pt x="52891" y="25193"/>
                      <a:pt x="0" y="49654"/>
                    </a:cubicBezTo>
                    <a:close/>
                  </a:path>
                </a:pathLst>
              </a:custGeom>
              <a:solidFill>
                <a:srgbClr val="A5A5A5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74" name="角丸四角形 117">
                <a:extLst>
                  <a:ext uri="{FF2B5EF4-FFF2-40B4-BE49-F238E27FC236}">
                    <a16:creationId xmlns:a16="http://schemas.microsoft.com/office/drawing/2014/main" id="{BEAA18F4-F6F0-4209-8122-751604346514}"/>
                  </a:ext>
                </a:extLst>
              </p:cNvPr>
              <p:cNvSpPr/>
              <p:nvPr/>
            </p:nvSpPr>
            <p:spPr>
              <a:xfrm rot="16727240">
                <a:off x="6354711" y="5782304"/>
                <a:ext cx="36000" cy="72000"/>
              </a:xfrm>
              <a:prstGeom prst="roundRect">
                <a:avLst/>
              </a:prstGeom>
              <a:solidFill>
                <a:schemeClr val="bg1"/>
              </a:solidFill>
              <a:ln>
                <a:solidFill>
                  <a:schemeClr val="bg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75" name="フリーフォーム 177">
                <a:extLst>
                  <a:ext uri="{FF2B5EF4-FFF2-40B4-BE49-F238E27FC236}">
                    <a16:creationId xmlns:a16="http://schemas.microsoft.com/office/drawing/2014/main" id="{8FF5D54D-347F-4330-AEF5-20B99795D32B}"/>
                  </a:ext>
                </a:extLst>
              </p:cNvPr>
              <p:cNvSpPr/>
              <p:nvPr/>
            </p:nvSpPr>
            <p:spPr>
              <a:xfrm rot="21217855">
                <a:off x="6158983" y="5759317"/>
                <a:ext cx="523174" cy="215064"/>
              </a:xfrm>
              <a:custGeom>
                <a:avLst/>
                <a:gdLst>
                  <a:gd name="connsiteX0" fmla="*/ 678656 w 847725"/>
                  <a:gd name="connsiteY0" fmla="*/ 0 h 497681"/>
                  <a:gd name="connsiteX1" fmla="*/ 221456 w 847725"/>
                  <a:gd name="connsiteY1" fmla="*/ 92869 h 497681"/>
                  <a:gd name="connsiteX2" fmla="*/ 0 w 847725"/>
                  <a:gd name="connsiteY2" fmla="*/ 316706 h 497681"/>
                  <a:gd name="connsiteX3" fmla="*/ 42863 w 847725"/>
                  <a:gd name="connsiteY3" fmla="*/ 490538 h 497681"/>
                  <a:gd name="connsiteX4" fmla="*/ 230981 w 847725"/>
                  <a:gd name="connsiteY4" fmla="*/ 497681 h 497681"/>
                  <a:gd name="connsiteX5" fmla="*/ 609600 w 847725"/>
                  <a:gd name="connsiteY5" fmla="*/ 454819 h 497681"/>
                  <a:gd name="connsiteX6" fmla="*/ 847725 w 847725"/>
                  <a:gd name="connsiteY6" fmla="*/ 366713 h 497681"/>
                  <a:gd name="connsiteX7" fmla="*/ 769144 w 847725"/>
                  <a:gd name="connsiteY7" fmla="*/ 100013 h 497681"/>
                  <a:gd name="connsiteX8" fmla="*/ 678656 w 847725"/>
                  <a:gd name="connsiteY8" fmla="*/ 0 h 497681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769144 w 847725"/>
                  <a:gd name="connsiteY7" fmla="*/ 130970 h 528638"/>
                  <a:gd name="connsiteX8" fmla="*/ 814387 w 847725"/>
                  <a:gd name="connsiteY8" fmla="*/ 0 h 528638"/>
                  <a:gd name="connsiteX0" fmla="*/ 814387 w 847725"/>
                  <a:gd name="connsiteY0" fmla="*/ 0 h 528638"/>
                  <a:gd name="connsiteX1" fmla="*/ 221456 w 847725"/>
                  <a:gd name="connsiteY1" fmla="*/ 123826 h 528638"/>
                  <a:gd name="connsiteX2" fmla="*/ 0 w 847725"/>
                  <a:gd name="connsiteY2" fmla="*/ 347663 h 528638"/>
                  <a:gd name="connsiteX3" fmla="*/ 42863 w 847725"/>
                  <a:gd name="connsiteY3" fmla="*/ 521495 h 528638"/>
                  <a:gd name="connsiteX4" fmla="*/ 230981 w 847725"/>
                  <a:gd name="connsiteY4" fmla="*/ 528638 h 528638"/>
                  <a:gd name="connsiteX5" fmla="*/ 609600 w 847725"/>
                  <a:gd name="connsiteY5" fmla="*/ 485776 h 528638"/>
                  <a:gd name="connsiteX6" fmla="*/ 847725 w 847725"/>
                  <a:gd name="connsiteY6" fmla="*/ 397670 h 528638"/>
                  <a:gd name="connsiteX7" fmla="*/ 835819 w 847725"/>
                  <a:gd name="connsiteY7" fmla="*/ 121445 h 528638"/>
                  <a:gd name="connsiteX8" fmla="*/ 814387 w 847725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609600 w 835819"/>
                  <a:gd name="connsiteY5" fmla="*/ 485776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8638"/>
                  <a:gd name="connsiteX1" fmla="*/ 221456 w 835819"/>
                  <a:gd name="connsiteY1" fmla="*/ 123826 h 528638"/>
                  <a:gd name="connsiteX2" fmla="*/ 0 w 835819"/>
                  <a:gd name="connsiteY2" fmla="*/ 347663 h 528638"/>
                  <a:gd name="connsiteX3" fmla="*/ 42863 w 835819"/>
                  <a:gd name="connsiteY3" fmla="*/ 521495 h 528638"/>
                  <a:gd name="connsiteX4" fmla="*/ 230981 w 835819"/>
                  <a:gd name="connsiteY4" fmla="*/ 528638 h 528638"/>
                  <a:gd name="connsiteX5" fmla="*/ 485775 w 835819"/>
                  <a:gd name="connsiteY5" fmla="*/ 185738 h 528638"/>
                  <a:gd name="connsiteX6" fmla="*/ 726281 w 835819"/>
                  <a:gd name="connsiteY6" fmla="*/ 126208 h 528638"/>
                  <a:gd name="connsiteX7" fmla="*/ 835819 w 835819"/>
                  <a:gd name="connsiteY7" fmla="*/ 121445 h 528638"/>
                  <a:gd name="connsiteX8" fmla="*/ 814387 w 835819"/>
                  <a:gd name="connsiteY8" fmla="*/ 0 h 528638"/>
                  <a:gd name="connsiteX0" fmla="*/ 814387 w 835819"/>
                  <a:gd name="connsiteY0" fmla="*/ 0 h 521495"/>
                  <a:gd name="connsiteX1" fmla="*/ 221456 w 835819"/>
                  <a:gd name="connsiteY1" fmla="*/ 123826 h 521495"/>
                  <a:gd name="connsiteX2" fmla="*/ 0 w 835819"/>
                  <a:gd name="connsiteY2" fmla="*/ 347663 h 521495"/>
                  <a:gd name="connsiteX3" fmla="*/ 42863 w 835819"/>
                  <a:gd name="connsiteY3" fmla="*/ 521495 h 521495"/>
                  <a:gd name="connsiteX4" fmla="*/ 109537 w 835819"/>
                  <a:gd name="connsiteY4" fmla="*/ 431007 h 521495"/>
                  <a:gd name="connsiteX5" fmla="*/ 485775 w 835819"/>
                  <a:gd name="connsiteY5" fmla="*/ 185738 h 521495"/>
                  <a:gd name="connsiteX6" fmla="*/ 726281 w 835819"/>
                  <a:gd name="connsiteY6" fmla="*/ 126208 h 521495"/>
                  <a:gd name="connsiteX7" fmla="*/ 835819 w 835819"/>
                  <a:gd name="connsiteY7" fmla="*/ 121445 h 521495"/>
                  <a:gd name="connsiteX8" fmla="*/ 814387 w 835819"/>
                  <a:gd name="connsiteY8" fmla="*/ 0 h 521495"/>
                  <a:gd name="connsiteX0" fmla="*/ 814387 w 835819"/>
                  <a:gd name="connsiteY0" fmla="*/ 0 h 521495"/>
                  <a:gd name="connsiteX1" fmla="*/ 514350 w 835819"/>
                  <a:gd name="connsiteY1" fmla="*/ 59533 h 521495"/>
                  <a:gd name="connsiteX2" fmla="*/ 221456 w 835819"/>
                  <a:gd name="connsiteY2" fmla="*/ 123826 h 521495"/>
                  <a:gd name="connsiteX3" fmla="*/ 0 w 835819"/>
                  <a:gd name="connsiteY3" fmla="*/ 347663 h 521495"/>
                  <a:gd name="connsiteX4" fmla="*/ 42863 w 835819"/>
                  <a:gd name="connsiteY4" fmla="*/ 521495 h 521495"/>
                  <a:gd name="connsiteX5" fmla="*/ 109537 w 835819"/>
                  <a:gd name="connsiteY5" fmla="*/ 431007 h 521495"/>
                  <a:gd name="connsiteX6" fmla="*/ 485775 w 835819"/>
                  <a:gd name="connsiteY6" fmla="*/ 185738 h 521495"/>
                  <a:gd name="connsiteX7" fmla="*/ 726281 w 835819"/>
                  <a:gd name="connsiteY7" fmla="*/ 126208 h 521495"/>
                  <a:gd name="connsiteX8" fmla="*/ 835819 w 835819"/>
                  <a:gd name="connsiteY8" fmla="*/ 121445 h 521495"/>
                  <a:gd name="connsiteX9" fmla="*/ 814387 w 835819"/>
                  <a:gd name="connsiteY9" fmla="*/ 0 h 521495"/>
                  <a:gd name="connsiteX0" fmla="*/ 814387 w 835819"/>
                  <a:gd name="connsiteY0" fmla="*/ 0 h 521495"/>
                  <a:gd name="connsiteX1" fmla="*/ 635794 w 835819"/>
                  <a:gd name="connsiteY1" fmla="*/ 40483 h 521495"/>
                  <a:gd name="connsiteX2" fmla="*/ 514350 w 835819"/>
                  <a:gd name="connsiteY2" fmla="*/ 59533 h 521495"/>
                  <a:gd name="connsiteX3" fmla="*/ 221456 w 835819"/>
                  <a:gd name="connsiteY3" fmla="*/ 123826 h 521495"/>
                  <a:gd name="connsiteX4" fmla="*/ 0 w 835819"/>
                  <a:gd name="connsiteY4" fmla="*/ 347663 h 521495"/>
                  <a:gd name="connsiteX5" fmla="*/ 42863 w 835819"/>
                  <a:gd name="connsiteY5" fmla="*/ 521495 h 521495"/>
                  <a:gd name="connsiteX6" fmla="*/ 109537 w 835819"/>
                  <a:gd name="connsiteY6" fmla="*/ 431007 h 521495"/>
                  <a:gd name="connsiteX7" fmla="*/ 485775 w 835819"/>
                  <a:gd name="connsiteY7" fmla="*/ 185738 h 521495"/>
                  <a:gd name="connsiteX8" fmla="*/ 726281 w 835819"/>
                  <a:gd name="connsiteY8" fmla="*/ 126208 h 521495"/>
                  <a:gd name="connsiteX9" fmla="*/ 835819 w 835819"/>
                  <a:gd name="connsiteY9" fmla="*/ 121445 h 521495"/>
                  <a:gd name="connsiteX10" fmla="*/ 814387 w 835819"/>
                  <a:gd name="connsiteY10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221456 w 835819"/>
                  <a:gd name="connsiteY4" fmla="*/ 123826 h 521495"/>
                  <a:gd name="connsiteX5" fmla="*/ 0 w 835819"/>
                  <a:gd name="connsiteY5" fmla="*/ 347663 h 521495"/>
                  <a:gd name="connsiteX6" fmla="*/ 42863 w 835819"/>
                  <a:gd name="connsiteY6" fmla="*/ 521495 h 521495"/>
                  <a:gd name="connsiteX7" fmla="*/ 109537 w 835819"/>
                  <a:gd name="connsiteY7" fmla="*/ 431007 h 521495"/>
                  <a:gd name="connsiteX8" fmla="*/ 485775 w 835819"/>
                  <a:gd name="connsiteY8" fmla="*/ 185738 h 521495"/>
                  <a:gd name="connsiteX9" fmla="*/ 726281 w 835819"/>
                  <a:gd name="connsiteY9" fmla="*/ 126208 h 521495"/>
                  <a:gd name="connsiteX10" fmla="*/ 835819 w 835819"/>
                  <a:gd name="connsiteY10" fmla="*/ 121445 h 521495"/>
                  <a:gd name="connsiteX11" fmla="*/ 814387 w 835819"/>
                  <a:gd name="connsiteY11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0 w 835819"/>
                  <a:gd name="connsiteY6" fmla="*/ 347663 h 521495"/>
                  <a:gd name="connsiteX7" fmla="*/ 42863 w 835819"/>
                  <a:gd name="connsiteY7" fmla="*/ 521495 h 521495"/>
                  <a:gd name="connsiteX8" fmla="*/ 109537 w 835819"/>
                  <a:gd name="connsiteY8" fmla="*/ 431007 h 521495"/>
                  <a:gd name="connsiteX9" fmla="*/ 485775 w 835819"/>
                  <a:gd name="connsiteY9" fmla="*/ 185738 h 521495"/>
                  <a:gd name="connsiteX10" fmla="*/ 726281 w 835819"/>
                  <a:gd name="connsiteY10" fmla="*/ 126208 h 521495"/>
                  <a:gd name="connsiteX11" fmla="*/ 835819 w 835819"/>
                  <a:gd name="connsiteY11" fmla="*/ 121445 h 521495"/>
                  <a:gd name="connsiteX12" fmla="*/ 814387 w 835819"/>
                  <a:gd name="connsiteY12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0 w 835819"/>
                  <a:gd name="connsiteY7" fmla="*/ 347663 h 521495"/>
                  <a:gd name="connsiteX8" fmla="*/ 42863 w 835819"/>
                  <a:gd name="connsiteY8" fmla="*/ 521495 h 521495"/>
                  <a:gd name="connsiteX9" fmla="*/ 109537 w 835819"/>
                  <a:gd name="connsiteY9" fmla="*/ 431007 h 521495"/>
                  <a:gd name="connsiteX10" fmla="*/ 485775 w 835819"/>
                  <a:gd name="connsiteY10" fmla="*/ 185738 h 521495"/>
                  <a:gd name="connsiteX11" fmla="*/ 726281 w 835819"/>
                  <a:gd name="connsiteY11" fmla="*/ 126208 h 521495"/>
                  <a:gd name="connsiteX12" fmla="*/ 835819 w 835819"/>
                  <a:gd name="connsiteY12" fmla="*/ 121445 h 521495"/>
                  <a:gd name="connsiteX13" fmla="*/ 814387 w 835819"/>
                  <a:gd name="connsiteY13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485775 w 835819"/>
                  <a:gd name="connsiteY11" fmla="*/ 185738 h 521495"/>
                  <a:gd name="connsiteX12" fmla="*/ 726281 w 835819"/>
                  <a:gd name="connsiteY12" fmla="*/ 126208 h 521495"/>
                  <a:gd name="connsiteX13" fmla="*/ 835819 w 835819"/>
                  <a:gd name="connsiteY13" fmla="*/ 121445 h 521495"/>
                  <a:gd name="connsiteX14" fmla="*/ 814387 w 835819"/>
                  <a:gd name="connsiteY14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326231 w 835819"/>
                  <a:gd name="connsiteY11" fmla="*/ 257177 h 521495"/>
                  <a:gd name="connsiteX12" fmla="*/ 485775 w 835819"/>
                  <a:gd name="connsiteY12" fmla="*/ 185738 h 521495"/>
                  <a:gd name="connsiteX13" fmla="*/ 726281 w 835819"/>
                  <a:gd name="connsiteY13" fmla="*/ 126208 h 521495"/>
                  <a:gd name="connsiteX14" fmla="*/ 835819 w 835819"/>
                  <a:gd name="connsiteY14" fmla="*/ 121445 h 521495"/>
                  <a:gd name="connsiteX15" fmla="*/ 814387 w 835819"/>
                  <a:gd name="connsiteY15" fmla="*/ 0 h 521495"/>
                  <a:gd name="connsiteX0" fmla="*/ 814387 w 835819"/>
                  <a:gd name="connsiteY0" fmla="*/ 0 h 521495"/>
                  <a:gd name="connsiteX1" fmla="*/ 747713 w 835819"/>
                  <a:gd name="connsiteY1" fmla="*/ 19052 h 521495"/>
                  <a:gd name="connsiteX2" fmla="*/ 635794 w 835819"/>
                  <a:gd name="connsiteY2" fmla="*/ 40483 h 521495"/>
                  <a:gd name="connsiteX3" fmla="*/ 514350 w 835819"/>
                  <a:gd name="connsiteY3" fmla="*/ 59533 h 521495"/>
                  <a:gd name="connsiteX4" fmla="*/ 373856 w 835819"/>
                  <a:gd name="connsiteY4" fmla="*/ 88108 h 521495"/>
                  <a:gd name="connsiteX5" fmla="*/ 221456 w 835819"/>
                  <a:gd name="connsiteY5" fmla="*/ 123826 h 521495"/>
                  <a:gd name="connsiteX6" fmla="*/ 176213 w 835819"/>
                  <a:gd name="connsiteY6" fmla="*/ 166689 h 521495"/>
                  <a:gd name="connsiteX7" fmla="*/ 83344 w 835819"/>
                  <a:gd name="connsiteY7" fmla="*/ 264321 h 521495"/>
                  <a:gd name="connsiteX8" fmla="*/ 0 w 835819"/>
                  <a:gd name="connsiteY8" fmla="*/ 347663 h 521495"/>
                  <a:gd name="connsiteX9" fmla="*/ 42863 w 835819"/>
                  <a:gd name="connsiteY9" fmla="*/ 521495 h 521495"/>
                  <a:gd name="connsiteX10" fmla="*/ 109537 w 835819"/>
                  <a:gd name="connsiteY10" fmla="*/ 431007 h 521495"/>
                  <a:gd name="connsiteX11" fmla="*/ 221456 w 835819"/>
                  <a:gd name="connsiteY11" fmla="*/ 330996 h 521495"/>
                  <a:gd name="connsiteX12" fmla="*/ 326231 w 835819"/>
                  <a:gd name="connsiteY12" fmla="*/ 257177 h 521495"/>
                  <a:gd name="connsiteX13" fmla="*/ 485775 w 835819"/>
                  <a:gd name="connsiteY13" fmla="*/ 185738 h 521495"/>
                  <a:gd name="connsiteX14" fmla="*/ 726281 w 835819"/>
                  <a:gd name="connsiteY14" fmla="*/ 126208 h 521495"/>
                  <a:gd name="connsiteX15" fmla="*/ 835819 w 835819"/>
                  <a:gd name="connsiteY15" fmla="*/ 121445 h 521495"/>
                  <a:gd name="connsiteX16" fmla="*/ 814387 w 835819"/>
                  <a:gd name="connsiteY16" fmla="*/ 0 h 521495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309561 w 1035843"/>
                  <a:gd name="connsiteY10" fmla="*/ 431007 h 966789"/>
                  <a:gd name="connsiteX11" fmla="*/ 421480 w 1035843"/>
                  <a:gd name="connsiteY11" fmla="*/ 330996 h 966789"/>
                  <a:gd name="connsiteX12" fmla="*/ 526255 w 1035843"/>
                  <a:gd name="connsiteY12" fmla="*/ 257177 h 966789"/>
                  <a:gd name="connsiteX13" fmla="*/ 685799 w 1035843"/>
                  <a:gd name="connsiteY13" fmla="*/ 185738 h 966789"/>
                  <a:gd name="connsiteX14" fmla="*/ 926305 w 1035843"/>
                  <a:gd name="connsiteY14" fmla="*/ 126208 h 966789"/>
                  <a:gd name="connsiteX15" fmla="*/ 1035843 w 1035843"/>
                  <a:gd name="connsiteY15" fmla="*/ 121445 h 966789"/>
                  <a:gd name="connsiteX16" fmla="*/ 1014411 w 1035843"/>
                  <a:gd name="connsiteY1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211930 w 1035843"/>
                  <a:gd name="connsiteY10" fmla="*/ 602458 h 966789"/>
                  <a:gd name="connsiteX11" fmla="*/ 309561 w 1035843"/>
                  <a:gd name="connsiteY11" fmla="*/ 431007 h 966789"/>
                  <a:gd name="connsiteX12" fmla="*/ 421480 w 1035843"/>
                  <a:gd name="connsiteY12" fmla="*/ 330996 h 966789"/>
                  <a:gd name="connsiteX13" fmla="*/ 526255 w 1035843"/>
                  <a:gd name="connsiteY13" fmla="*/ 257177 h 966789"/>
                  <a:gd name="connsiteX14" fmla="*/ 685799 w 1035843"/>
                  <a:gd name="connsiteY14" fmla="*/ 185738 h 966789"/>
                  <a:gd name="connsiteX15" fmla="*/ 926305 w 1035843"/>
                  <a:gd name="connsiteY15" fmla="*/ 126208 h 966789"/>
                  <a:gd name="connsiteX16" fmla="*/ 1035843 w 1035843"/>
                  <a:gd name="connsiteY16" fmla="*/ 121445 h 966789"/>
                  <a:gd name="connsiteX17" fmla="*/ 1014411 w 1035843"/>
                  <a:gd name="connsiteY17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0 w 1035843"/>
                  <a:gd name="connsiteY9" fmla="*/ 966789 h 966789"/>
                  <a:gd name="connsiteX10" fmla="*/ 95249 w 1035843"/>
                  <a:gd name="connsiteY10" fmla="*/ 809627 h 966789"/>
                  <a:gd name="connsiteX11" fmla="*/ 211930 w 1035843"/>
                  <a:gd name="connsiteY11" fmla="*/ 602458 h 966789"/>
                  <a:gd name="connsiteX12" fmla="*/ 309561 w 1035843"/>
                  <a:gd name="connsiteY12" fmla="*/ 431007 h 966789"/>
                  <a:gd name="connsiteX13" fmla="*/ 421480 w 1035843"/>
                  <a:gd name="connsiteY13" fmla="*/ 330996 h 966789"/>
                  <a:gd name="connsiteX14" fmla="*/ 526255 w 1035843"/>
                  <a:gd name="connsiteY14" fmla="*/ 257177 h 966789"/>
                  <a:gd name="connsiteX15" fmla="*/ 685799 w 1035843"/>
                  <a:gd name="connsiteY15" fmla="*/ 185738 h 966789"/>
                  <a:gd name="connsiteX16" fmla="*/ 926305 w 1035843"/>
                  <a:gd name="connsiteY16" fmla="*/ 126208 h 966789"/>
                  <a:gd name="connsiteX17" fmla="*/ 1035843 w 1035843"/>
                  <a:gd name="connsiteY17" fmla="*/ 121445 h 966789"/>
                  <a:gd name="connsiteX18" fmla="*/ 1014411 w 1035843"/>
                  <a:gd name="connsiteY18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0 w 1035843"/>
                  <a:gd name="connsiteY10" fmla="*/ 966789 h 966789"/>
                  <a:gd name="connsiteX11" fmla="*/ 95249 w 1035843"/>
                  <a:gd name="connsiteY11" fmla="*/ 809627 h 966789"/>
                  <a:gd name="connsiteX12" fmla="*/ 211930 w 1035843"/>
                  <a:gd name="connsiteY12" fmla="*/ 602458 h 966789"/>
                  <a:gd name="connsiteX13" fmla="*/ 309561 w 1035843"/>
                  <a:gd name="connsiteY13" fmla="*/ 431007 h 966789"/>
                  <a:gd name="connsiteX14" fmla="*/ 421480 w 1035843"/>
                  <a:gd name="connsiteY14" fmla="*/ 330996 h 966789"/>
                  <a:gd name="connsiteX15" fmla="*/ 526255 w 1035843"/>
                  <a:gd name="connsiteY15" fmla="*/ 257177 h 966789"/>
                  <a:gd name="connsiteX16" fmla="*/ 685799 w 1035843"/>
                  <a:gd name="connsiteY16" fmla="*/ 185738 h 966789"/>
                  <a:gd name="connsiteX17" fmla="*/ 926305 w 1035843"/>
                  <a:gd name="connsiteY17" fmla="*/ 126208 h 966789"/>
                  <a:gd name="connsiteX18" fmla="*/ 1035843 w 1035843"/>
                  <a:gd name="connsiteY18" fmla="*/ 121445 h 966789"/>
                  <a:gd name="connsiteX19" fmla="*/ 1014411 w 1035843"/>
                  <a:gd name="connsiteY19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421480 w 1035843"/>
                  <a:gd name="connsiteY5" fmla="*/ 123826 h 966789"/>
                  <a:gd name="connsiteX6" fmla="*/ 376237 w 1035843"/>
                  <a:gd name="connsiteY6" fmla="*/ 166689 h 966789"/>
                  <a:gd name="connsiteX7" fmla="*/ 283368 w 1035843"/>
                  <a:gd name="connsiteY7" fmla="*/ 264321 h 966789"/>
                  <a:gd name="connsiteX8" fmla="*/ 200024 w 1035843"/>
                  <a:gd name="connsiteY8" fmla="*/ 347663 h 966789"/>
                  <a:gd name="connsiteX9" fmla="*/ 164305 w 1035843"/>
                  <a:gd name="connsiteY9" fmla="*/ 459583 h 966789"/>
                  <a:gd name="connsiteX10" fmla="*/ 140493 w 1035843"/>
                  <a:gd name="connsiteY10" fmla="*/ 528639 h 966789"/>
                  <a:gd name="connsiteX11" fmla="*/ 0 w 1035843"/>
                  <a:gd name="connsiteY11" fmla="*/ 966789 h 966789"/>
                  <a:gd name="connsiteX12" fmla="*/ 95249 w 1035843"/>
                  <a:gd name="connsiteY12" fmla="*/ 809627 h 966789"/>
                  <a:gd name="connsiteX13" fmla="*/ 211930 w 1035843"/>
                  <a:gd name="connsiteY13" fmla="*/ 602458 h 966789"/>
                  <a:gd name="connsiteX14" fmla="*/ 309561 w 1035843"/>
                  <a:gd name="connsiteY14" fmla="*/ 431007 h 966789"/>
                  <a:gd name="connsiteX15" fmla="*/ 421480 w 1035843"/>
                  <a:gd name="connsiteY15" fmla="*/ 330996 h 966789"/>
                  <a:gd name="connsiteX16" fmla="*/ 526255 w 1035843"/>
                  <a:gd name="connsiteY16" fmla="*/ 257177 h 966789"/>
                  <a:gd name="connsiteX17" fmla="*/ 685799 w 1035843"/>
                  <a:gd name="connsiteY17" fmla="*/ 185738 h 966789"/>
                  <a:gd name="connsiteX18" fmla="*/ 926305 w 1035843"/>
                  <a:gd name="connsiteY18" fmla="*/ 126208 h 966789"/>
                  <a:gd name="connsiteX19" fmla="*/ 1035843 w 1035843"/>
                  <a:gd name="connsiteY19" fmla="*/ 121445 h 966789"/>
                  <a:gd name="connsiteX20" fmla="*/ 1014411 w 1035843"/>
                  <a:gd name="connsiteY20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0 w 1035843"/>
                  <a:gd name="connsiteY12" fmla="*/ 966789 h 966789"/>
                  <a:gd name="connsiteX13" fmla="*/ 95249 w 1035843"/>
                  <a:gd name="connsiteY13" fmla="*/ 809627 h 966789"/>
                  <a:gd name="connsiteX14" fmla="*/ 211930 w 1035843"/>
                  <a:gd name="connsiteY14" fmla="*/ 602458 h 966789"/>
                  <a:gd name="connsiteX15" fmla="*/ 309561 w 1035843"/>
                  <a:gd name="connsiteY15" fmla="*/ 431007 h 966789"/>
                  <a:gd name="connsiteX16" fmla="*/ 421480 w 1035843"/>
                  <a:gd name="connsiteY16" fmla="*/ 330996 h 966789"/>
                  <a:gd name="connsiteX17" fmla="*/ 526255 w 1035843"/>
                  <a:gd name="connsiteY17" fmla="*/ 257177 h 966789"/>
                  <a:gd name="connsiteX18" fmla="*/ 685799 w 1035843"/>
                  <a:gd name="connsiteY18" fmla="*/ 185738 h 966789"/>
                  <a:gd name="connsiteX19" fmla="*/ 926305 w 1035843"/>
                  <a:gd name="connsiteY19" fmla="*/ 126208 h 966789"/>
                  <a:gd name="connsiteX20" fmla="*/ 1035843 w 1035843"/>
                  <a:gd name="connsiteY20" fmla="*/ 121445 h 966789"/>
                  <a:gd name="connsiteX21" fmla="*/ 1014411 w 1035843"/>
                  <a:gd name="connsiteY21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95249 w 1035843"/>
                  <a:gd name="connsiteY14" fmla="*/ 809627 h 966789"/>
                  <a:gd name="connsiteX15" fmla="*/ 211930 w 1035843"/>
                  <a:gd name="connsiteY15" fmla="*/ 602458 h 966789"/>
                  <a:gd name="connsiteX16" fmla="*/ 309561 w 1035843"/>
                  <a:gd name="connsiteY16" fmla="*/ 431007 h 966789"/>
                  <a:gd name="connsiteX17" fmla="*/ 421480 w 1035843"/>
                  <a:gd name="connsiteY17" fmla="*/ 330996 h 966789"/>
                  <a:gd name="connsiteX18" fmla="*/ 526255 w 1035843"/>
                  <a:gd name="connsiteY18" fmla="*/ 257177 h 966789"/>
                  <a:gd name="connsiteX19" fmla="*/ 685799 w 1035843"/>
                  <a:gd name="connsiteY19" fmla="*/ 185738 h 966789"/>
                  <a:gd name="connsiteX20" fmla="*/ 926305 w 1035843"/>
                  <a:gd name="connsiteY20" fmla="*/ 126208 h 966789"/>
                  <a:gd name="connsiteX21" fmla="*/ 1035843 w 1035843"/>
                  <a:gd name="connsiteY21" fmla="*/ 121445 h 966789"/>
                  <a:gd name="connsiteX22" fmla="*/ 1014411 w 1035843"/>
                  <a:gd name="connsiteY22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211930 w 1035843"/>
                  <a:gd name="connsiteY16" fmla="*/ 602458 h 966789"/>
                  <a:gd name="connsiteX17" fmla="*/ 309561 w 1035843"/>
                  <a:gd name="connsiteY17" fmla="*/ 431007 h 966789"/>
                  <a:gd name="connsiteX18" fmla="*/ 421480 w 1035843"/>
                  <a:gd name="connsiteY18" fmla="*/ 330996 h 966789"/>
                  <a:gd name="connsiteX19" fmla="*/ 526255 w 1035843"/>
                  <a:gd name="connsiteY19" fmla="*/ 257177 h 966789"/>
                  <a:gd name="connsiteX20" fmla="*/ 685799 w 1035843"/>
                  <a:gd name="connsiteY20" fmla="*/ 185738 h 966789"/>
                  <a:gd name="connsiteX21" fmla="*/ 926305 w 1035843"/>
                  <a:gd name="connsiteY21" fmla="*/ 126208 h 966789"/>
                  <a:gd name="connsiteX22" fmla="*/ 1035843 w 1035843"/>
                  <a:gd name="connsiteY22" fmla="*/ 121445 h 966789"/>
                  <a:gd name="connsiteX23" fmla="*/ 1014411 w 1035843"/>
                  <a:gd name="connsiteY23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0 w 1035843"/>
                  <a:gd name="connsiteY13" fmla="*/ 966789 h 966789"/>
                  <a:gd name="connsiteX14" fmla="*/ 40480 w 1035843"/>
                  <a:gd name="connsiteY14" fmla="*/ 900114 h 966789"/>
                  <a:gd name="connsiteX15" fmla="*/ 95249 w 1035843"/>
                  <a:gd name="connsiteY15" fmla="*/ 809627 h 966789"/>
                  <a:gd name="connsiteX16" fmla="*/ 138112 w 1035843"/>
                  <a:gd name="connsiteY16" fmla="*/ 733427 h 966789"/>
                  <a:gd name="connsiteX17" fmla="*/ 211930 w 1035843"/>
                  <a:gd name="connsiteY17" fmla="*/ 602458 h 966789"/>
                  <a:gd name="connsiteX18" fmla="*/ 309561 w 1035843"/>
                  <a:gd name="connsiteY18" fmla="*/ 431007 h 966789"/>
                  <a:gd name="connsiteX19" fmla="*/ 421480 w 1035843"/>
                  <a:gd name="connsiteY19" fmla="*/ 330996 h 966789"/>
                  <a:gd name="connsiteX20" fmla="*/ 526255 w 1035843"/>
                  <a:gd name="connsiteY20" fmla="*/ 257177 h 966789"/>
                  <a:gd name="connsiteX21" fmla="*/ 685799 w 1035843"/>
                  <a:gd name="connsiteY21" fmla="*/ 185738 h 966789"/>
                  <a:gd name="connsiteX22" fmla="*/ 926305 w 1035843"/>
                  <a:gd name="connsiteY22" fmla="*/ 126208 h 966789"/>
                  <a:gd name="connsiteX23" fmla="*/ 1035843 w 1035843"/>
                  <a:gd name="connsiteY23" fmla="*/ 121445 h 966789"/>
                  <a:gd name="connsiteX24" fmla="*/ 1014411 w 1035843"/>
                  <a:gd name="connsiteY24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0 w 1035843"/>
                  <a:gd name="connsiteY14" fmla="*/ 966789 h 966789"/>
                  <a:gd name="connsiteX15" fmla="*/ 40480 w 1035843"/>
                  <a:gd name="connsiteY15" fmla="*/ 900114 h 966789"/>
                  <a:gd name="connsiteX16" fmla="*/ 95249 w 1035843"/>
                  <a:gd name="connsiteY16" fmla="*/ 809627 h 966789"/>
                  <a:gd name="connsiteX17" fmla="*/ 138112 w 1035843"/>
                  <a:gd name="connsiteY17" fmla="*/ 733427 h 966789"/>
                  <a:gd name="connsiteX18" fmla="*/ 211930 w 1035843"/>
                  <a:gd name="connsiteY18" fmla="*/ 602458 h 966789"/>
                  <a:gd name="connsiteX19" fmla="*/ 309561 w 1035843"/>
                  <a:gd name="connsiteY19" fmla="*/ 431007 h 966789"/>
                  <a:gd name="connsiteX20" fmla="*/ 421480 w 1035843"/>
                  <a:gd name="connsiteY20" fmla="*/ 330996 h 966789"/>
                  <a:gd name="connsiteX21" fmla="*/ 526255 w 1035843"/>
                  <a:gd name="connsiteY21" fmla="*/ 257177 h 966789"/>
                  <a:gd name="connsiteX22" fmla="*/ 685799 w 1035843"/>
                  <a:gd name="connsiteY22" fmla="*/ 185738 h 966789"/>
                  <a:gd name="connsiteX23" fmla="*/ 926305 w 1035843"/>
                  <a:gd name="connsiteY23" fmla="*/ 126208 h 966789"/>
                  <a:gd name="connsiteX24" fmla="*/ 1035843 w 1035843"/>
                  <a:gd name="connsiteY24" fmla="*/ 121445 h 966789"/>
                  <a:gd name="connsiteX25" fmla="*/ 1014411 w 1035843"/>
                  <a:gd name="connsiteY25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0480 w 1035843"/>
                  <a:gd name="connsiteY16" fmla="*/ 900114 h 966789"/>
                  <a:gd name="connsiteX17" fmla="*/ 95249 w 1035843"/>
                  <a:gd name="connsiteY17" fmla="*/ 809627 h 966789"/>
                  <a:gd name="connsiteX18" fmla="*/ 138112 w 1035843"/>
                  <a:gd name="connsiteY18" fmla="*/ 733427 h 966789"/>
                  <a:gd name="connsiteX19" fmla="*/ 211930 w 1035843"/>
                  <a:gd name="connsiteY19" fmla="*/ 602458 h 966789"/>
                  <a:gd name="connsiteX20" fmla="*/ 309561 w 1035843"/>
                  <a:gd name="connsiteY20" fmla="*/ 431007 h 966789"/>
                  <a:gd name="connsiteX21" fmla="*/ 421480 w 1035843"/>
                  <a:gd name="connsiteY21" fmla="*/ 330996 h 966789"/>
                  <a:gd name="connsiteX22" fmla="*/ 526255 w 1035843"/>
                  <a:gd name="connsiteY22" fmla="*/ 257177 h 966789"/>
                  <a:gd name="connsiteX23" fmla="*/ 685799 w 1035843"/>
                  <a:gd name="connsiteY23" fmla="*/ 185738 h 966789"/>
                  <a:gd name="connsiteX24" fmla="*/ 926305 w 1035843"/>
                  <a:gd name="connsiteY24" fmla="*/ 126208 h 966789"/>
                  <a:gd name="connsiteX25" fmla="*/ 1035843 w 1035843"/>
                  <a:gd name="connsiteY25" fmla="*/ 121445 h 966789"/>
                  <a:gd name="connsiteX26" fmla="*/ 1014411 w 1035843"/>
                  <a:gd name="connsiteY26" fmla="*/ 0 h 966789"/>
                  <a:gd name="connsiteX0" fmla="*/ 1014411 w 1035843"/>
                  <a:gd name="connsiteY0" fmla="*/ 0 h 966789"/>
                  <a:gd name="connsiteX1" fmla="*/ 947737 w 1035843"/>
                  <a:gd name="connsiteY1" fmla="*/ 19052 h 966789"/>
                  <a:gd name="connsiteX2" fmla="*/ 835818 w 1035843"/>
                  <a:gd name="connsiteY2" fmla="*/ 40483 h 966789"/>
                  <a:gd name="connsiteX3" fmla="*/ 714374 w 1035843"/>
                  <a:gd name="connsiteY3" fmla="*/ 59533 h 966789"/>
                  <a:gd name="connsiteX4" fmla="*/ 573880 w 1035843"/>
                  <a:gd name="connsiteY4" fmla="*/ 88108 h 966789"/>
                  <a:gd name="connsiteX5" fmla="*/ 514349 w 1035843"/>
                  <a:gd name="connsiteY5" fmla="*/ 97633 h 966789"/>
                  <a:gd name="connsiteX6" fmla="*/ 421480 w 1035843"/>
                  <a:gd name="connsiteY6" fmla="*/ 123826 h 966789"/>
                  <a:gd name="connsiteX7" fmla="*/ 376237 w 1035843"/>
                  <a:gd name="connsiteY7" fmla="*/ 166689 h 966789"/>
                  <a:gd name="connsiteX8" fmla="*/ 283368 w 1035843"/>
                  <a:gd name="connsiteY8" fmla="*/ 264321 h 966789"/>
                  <a:gd name="connsiteX9" fmla="*/ 200024 w 1035843"/>
                  <a:gd name="connsiteY9" fmla="*/ 347663 h 966789"/>
                  <a:gd name="connsiteX10" fmla="*/ 164305 w 1035843"/>
                  <a:gd name="connsiteY10" fmla="*/ 459583 h 966789"/>
                  <a:gd name="connsiteX11" fmla="*/ 140493 w 1035843"/>
                  <a:gd name="connsiteY11" fmla="*/ 528639 h 966789"/>
                  <a:gd name="connsiteX12" fmla="*/ 119062 w 1035843"/>
                  <a:gd name="connsiteY12" fmla="*/ 595314 h 966789"/>
                  <a:gd name="connsiteX13" fmla="*/ 78580 w 1035843"/>
                  <a:gd name="connsiteY13" fmla="*/ 711996 h 966789"/>
                  <a:gd name="connsiteX14" fmla="*/ 66674 w 1035843"/>
                  <a:gd name="connsiteY14" fmla="*/ 745333 h 966789"/>
                  <a:gd name="connsiteX15" fmla="*/ 0 w 1035843"/>
                  <a:gd name="connsiteY15" fmla="*/ 966789 h 966789"/>
                  <a:gd name="connsiteX16" fmla="*/ 42862 w 1035843"/>
                  <a:gd name="connsiteY16" fmla="*/ 826296 h 966789"/>
                  <a:gd name="connsiteX17" fmla="*/ 40480 w 1035843"/>
                  <a:gd name="connsiteY17" fmla="*/ 900114 h 966789"/>
                  <a:gd name="connsiteX18" fmla="*/ 95249 w 1035843"/>
                  <a:gd name="connsiteY18" fmla="*/ 809627 h 966789"/>
                  <a:gd name="connsiteX19" fmla="*/ 138112 w 1035843"/>
                  <a:gd name="connsiteY19" fmla="*/ 733427 h 966789"/>
                  <a:gd name="connsiteX20" fmla="*/ 211930 w 1035843"/>
                  <a:gd name="connsiteY20" fmla="*/ 602458 h 966789"/>
                  <a:gd name="connsiteX21" fmla="*/ 309561 w 1035843"/>
                  <a:gd name="connsiteY21" fmla="*/ 431007 h 966789"/>
                  <a:gd name="connsiteX22" fmla="*/ 421480 w 1035843"/>
                  <a:gd name="connsiteY22" fmla="*/ 330996 h 966789"/>
                  <a:gd name="connsiteX23" fmla="*/ 526255 w 1035843"/>
                  <a:gd name="connsiteY23" fmla="*/ 257177 h 966789"/>
                  <a:gd name="connsiteX24" fmla="*/ 685799 w 1035843"/>
                  <a:gd name="connsiteY24" fmla="*/ 185738 h 966789"/>
                  <a:gd name="connsiteX25" fmla="*/ 926305 w 1035843"/>
                  <a:gd name="connsiteY25" fmla="*/ 126208 h 966789"/>
                  <a:gd name="connsiteX26" fmla="*/ 1035843 w 1035843"/>
                  <a:gd name="connsiteY26" fmla="*/ 121445 h 966789"/>
                  <a:gd name="connsiteX27" fmla="*/ 1014411 w 1035843"/>
                  <a:gd name="connsiteY27" fmla="*/ 0 h 966789"/>
                  <a:gd name="connsiteX0" fmla="*/ 1126330 w 1147762"/>
                  <a:gd name="connsiteY0" fmla="*/ 0 h 1193008"/>
                  <a:gd name="connsiteX1" fmla="*/ 1059656 w 1147762"/>
                  <a:gd name="connsiteY1" fmla="*/ 19052 h 1193008"/>
                  <a:gd name="connsiteX2" fmla="*/ 947737 w 1147762"/>
                  <a:gd name="connsiteY2" fmla="*/ 40483 h 1193008"/>
                  <a:gd name="connsiteX3" fmla="*/ 826293 w 1147762"/>
                  <a:gd name="connsiteY3" fmla="*/ 59533 h 1193008"/>
                  <a:gd name="connsiteX4" fmla="*/ 685799 w 1147762"/>
                  <a:gd name="connsiteY4" fmla="*/ 88108 h 1193008"/>
                  <a:gd name="connsiteX5" fmla="*/ 626268 w 1147762"/>
                  <a:gd name="connsiteY5" fmla="*/ 97633 h 1193008"/>
                  <a:gd name="connsiteX6" fmla="*/ 533399 w 1147762"/>
                  <a:gd name="connsiteY6" fmla="*/ 123826 h 1193008"/>
                  <a:gd name="connsiteX7" fmla="*/ 488156 w 1147762"/>
                  <a:gd name="connsiteY7" fmla="*/ 166689 h 1193008"/>
                  <a:gd name="connsiteX8" fmla="*/ 395287 w 1147762"/>
                  <a:gd name="connsiteY8" fmla="*/ 264321 h 1193008"/>
                  <a:gd name="connsiteX9" fmla="*/ 311943 w 1147762"/>
                  <a:gd name="connsiteY9" fmla="*/ 347663 h 1193008"/>
                  <a:gd name="connsiteX10" fmla="*/ 276224 w 1147762"/>
                  <a:gd name="connsiteY10" fmla="*/ 459583 h 1193008"/>
                  <a:gd name="connsiteX11" fmla="*/ 252412 w 1147762"/>
                  <a:gd name="connsiteY11" fmla="*/ 528639 h 1193008"/>
                  <a:gd name="connsiteX12" fmla="*/ 230981 w 1147762"/>
                  <a:gd name="connsiteY12" fmla="*/ 595314 h 1193008"/>
                  <a:gd name="connsiteX13" fmla="*/ 190499 w 1147762"/>
                  <a:gd name="connsiteY13" fmla="*/ 711996 h 1193008"/>
                  <a:gd name="connsiteX14" fmla="*/ 178593 w 1147762"/>
                  <a:gd name="connsiteY14" fmla="*/ 745333 h 1193008"/>
                  <a:gd name="connsiteX15" fmla="*/ 111919 w 1147762"/>
                  <a:gd name="connsiteY15" fmla="*/ 966789 h 1193008"/>
                  <a:gd name="connsiteX16" fmla="*/ 0 w 1147762"/>
                  <a:gd name="connsiteY16" fmla="*/ 1193008 h 1193008"/>
                  <a:gd name="connsiteX17" fmla="*/ 152399 w 1147762"/>
                  <a:gd name="connsiteY17" fmla="*/ 900114 h 1193008"/>
                  <a:gd name="connsiteX18" fmla="*/ 207168 w 1147762"/>
                  <a:gd name="connsiteY18" fmla="*/ 809627 h 1193008"/>
                  <a:gd name="connsiteX19" fmla="*/ 250031 w 1147762"/>
                  <a:gd name="connsiteY19" fmla="*/ 733427 h 1193008"/>
                  <a:gd name="connsiteX20" fmla="*/ 323849 w 1147762"/>
                  <a:gd name="connsiteY20" fmla="*/ 602458 h 1193008"/>
                  <a:gd name="connsiteX21" fmla="*/ 421480 w 1147762"/>
                  <a:gd name="connsiteY21" fmla="*/ 431007 h 1193008"/>
                  <a:gd name="connsiteX22" fmla="*/ 533399 w 1147762"/>
                  <a:gd name="connsiteY22" fmla="*/ 330996 h 1193008"/>
                  <a:gd name="connsiteX23" fmla="*/ 638174 w 1147762"/>
                  <a:gd name="connsiteY23" fmla="*/ 257177 h 1193008"/>
                  <a:gd name="connsiteX24" fmla="*/ 797718 w 1147762"/>
                  <a:gd name="connsiteY24" fmla="*/ 185738 h 1193008"/>
                  <a:gd name="connsiteX25" fmla="*/ 1038224 w 1147762"/>
                  <a:gd name="connsiteY25" fmla="*/ 126208 h 1193008"/>
                  <a:gd name="connsiteX26" fmla="*/ 1147762 w 1147762"/>
                  <a:gd name="connsiteY26" fmla="*/ 121445 h 1193008"/>
                  <a:gd name="connsiteX27" fmla="*/ 1126330 w 1147762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242886 w 1212055"/>
                  <a:gd name="connsiteY14" fmla="*/ 745333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254792 w 1212055"/>
                  <a:gd name="connsiteY13" fmla="*/ 711996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216692 w 1212055"/>
                  <a:gd name="connsiteY17" fmla="*/ 900114 h 1193008"/>
                  <a:gd name="connsiteX18" fmla="*/ 271461 w 1212055"/>
                  <a:gd name="connsiteY18" fmla="*/ 809627 h 1193008"/>
                  <a:gd name="connsiteX19" fmla="*/ 314324 w 1212055"/>
                  <a:gd name="connsiteY19" fmla="*/ 733427 h 1193008"/>
                  <a:gd name="connsiteX20" fmla="*/ 388142 w 1212055"/>
                  <a:gd name="connsiteY20" fmla="*/ 602458 h 1193008"/>
                  <a:gd name="connsiteX21" fmla="*/ 485773 w 1212055"/>
                  <a:gd name="connsiteY21" fmla="*/ 431007 h 1193008"/>
                  <a:gd name="connsiteX22" fmla="*/ 597692 w 1212055"/>
                  <a:gd name="connsiteY22" fmla="*/ 330996 h 1193008"/>
                  <a:gd name="connsiteX23" fmla="*/ 702467 w 1212055"/>
                  <a:gd name="connsiteY23" fmla="*/ 257177 h 1193008"/>
                  <a:gd name="connsiteX24" fmla="*/ 862011 w 1212055"/>
                  <a:gd name="connsiteY24" fmla="*/ 185738 h 1193008"/>
                  <a:gd name="connsiteX25" fmla="*/ 1102517 w 1212055"/>
                  <a:gd name="connsiteY25" fmla="*/ 126208 h 1193008"/>
                  <a:gd name="connsiteX26" fmla="*/ 1212055 w 1212055"/>
                  <a:gd name="connsiteY26" fmla="*/ 121445 h 1193008"/>
                  <a:gd name="connsiteX27" fmla="*/ 1190623 w 1212055"/>
                  <a:gd name="connsiteY27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123825 w 1212055"/>
                  <a:gd name="connsiteY17" fmla="*/ 1085851 h 1193008"/>
                  <a:gd name="connsiteX18" fmla="*/ 216692 w 1212055"/>
                  <a:gd name="connsiteY18" fmla="*/ 900114 h 1193008"/>
                  <a:gd name="connsiteX19" fmla="*/ 271461 w 1212055"/>
                  <a:gd name="connsiteY19" fmla="*/ 809627 h 1193008"/>
                  <a:gd name="connsiteX20" fmla="*/ 314324 w 1212055"/>
                  <a:gd name="connsiteY20" fmla="*/ 733427 h 1193008"/>
                  <a:gd name="connsiteX21" fmla="*/ 388142 w 1212055"/>
                  <a:gd name="connsiteY21" fmla="*/ 602458 h 1193008"/>
                  <a:gd name="connsiteX22" fmla="*/ 485773 w 1212055"/>
                  <a:gd name="connsiteY22" fmla="*/ 431007 h 1193008"/>
                  <a:gd name="connsiteX23" fmla="*/ 597692 w 1212055"/>
                  <a:gd name="connsiteY23" fmla="*/ 330996 h 1193008"/>
                  <a:gd name="connsiteX24" fmla="*/ 702467 w 1212055"/>
                  <a:gd name="connsiteY24" fmla="*/ 257177 h 1193008"/>
                  <a:gd name="connsiteX25" fmla="*/ 862011 w 1212055"/>
                  <a:gd name="connsiteY25" fmla="*/ 185738 h 1193008"/>
                  <a:gd name="connsiteX26" fmla="*/ 1102517 w 1212055"/>
                  <a:gd name="connsiteY26" fmla="*/ 126208 h 1193008"/>
                  <a:gd name="connsiteX27" fmla="*/ 1212055 w 1212055"/>
                  <a:gd name="connsiteY27" fmla="*/ 121445 h 1193008"/>
                  <a:gd name="connsiteX28" fmla="*/ 1190623 w 1212055"/>
                  <a:gd name="connsiteY28" fmla="*/ 0 h 1193008"/>
                  <a:gd name="connsiteX0" fmla="*/ 1190623 w 1212055"/>
                  <a:gd name="connsiteY0" fmla="*/ 0 h 1193008"/>
                  <a:gd name="connsiteX1" fmla="*/ 1123949 w 1212055"/>
                  <a:gd name="connsiteY1" fmla="*/ 19052 h 1193008"/>
                  <a:gd name="connsiteX2" fmla="*/ 1012030 w 1212055"/>
                  <a:gd name="connsiteY2" fmla="*/ 40483 h 1193008"/>
                  <a:gd name="connsiteX3" fmla="*/ 890586 w 1212055"/>
                  <a:gd name="connsiteY3" fmla="*/ 59533 h 1193008"/>
                  <a:gd name="connsiteX4" fmla="*/ 750092 w 1212055"/>
                  <a:gd name="connsiteY4" fmla="*/ 88108 h 1193008"/>
                  <a:gd name="connsiteX5" fmla="*/ 690561 w 1212055"/>
                  <a:gd name="connsiteY5" fmla="*/ 97633 h 1193008"/>
                  <a:gd name="connsiteX6" fmla="*/ 597692 w 1212055"/>
                  <a:gd name="connsiteY6" fmla="*/ 123826 h 1193008"/>
                  <a:gd name="connsiteX7" fmla="*/ 552449 w 1212055"/>
                  <a:gd name="connsiteY7" fmla="*/ 166689 h 1193008"/>
                  <a:gd name="connsiteX8" fmla="*/ 459580 w 1212055"/>
                  <a:gd name="connsiteY8" fmla="*/ 264321 h 1193008"/>
                  <a:gd name="connsiteX9" fmla="*/ 376236 w 1212055"/>
                  <a:gd name="connsiteY9" fmla="*/ 347663 h 1193008"/>
                  <a:gd name="connsiteX10" fmla="*/ 340517 w 1212055"/>
                  <a:gd name="connsiteY10" fmla="*/ 459583 h 1193008"/>
                  <a:gd name="connsiteX11" fmla="*/ 316705 w 1212055"/>
                  <a:gd name="connsiteY11" fmla="*/ 528639 h 1193008"/>
                  <a:gd name="connsiteX12" fmla="*/ 295274 w 1212055"/>
                  <a:gd name="connsiteY12" fmla="*/ 595314 h 1193008"/>
                  <a:gd name="connsiteX13" fmla="*/ 142874 w 1212055"/>
                  <a:gd name="connsiteY13" fmla="*/ 678658 h 1193008"/>
                  <a:gd name="connsiteX14" fmla="*/ 95248 w 1212055"/>
                  <a:gd name="connsiteY14" fmla="*/ 759620 h 1193008"/>
                  <a:gd name="connsiteX15" fmla="*/ 0 w 1212055"/>
                  <a:gd name="connsiteY15" fmla="*/ 1004889 h 1193008"/>
                  <a:gd name="connsiteX16" fmla="*/ 64293 w 1212055"/>
                  <a:gd name="connsiteY16" fmla="*/ 1193008 h 1193008"/>
                  <a:gd name="connsiteX17" fmla="*/ 85725 w 1212055"/>
                  <a:gd name="connsiteY17" fmla="*/ 1154907 h 1193008"/>
                  <a:gd name="connsiteX18" fmla="*/ 123825 w 1212055"/>
                  <a:gd name="connsiteY18" fmla="*/ 1085851 h 1193008"/>
                  <a:gd name="connsiteX19" fmla="*/ 216692 w 1212055"/>
                  <a:gd name="connsiteY19" fmla="*/ 900114 h 1193008"/>
                  <a:gd name="connsiteX20" fmla="*/ 271461 w 1212055"/>
                  <a:gd name="connsiteY20" fmla="*/ 809627 h 1193008"/>
                  <a:gd name="connsiteX21" fmla="*/ 314324 w 1212055"/>
                  <a:gd name="connsiteY21" fmla="*/ 733427 h 1193008"/>
                  <a:gd name="connsiteX22" fmla="*/ 388142 w 1212055"/>
                  <a:gd name="connsiteY22" fmla="*/ 602458 h 1193008"/>
                  <a:gd name="connsiteX23" fmla="*/ 485773 w 1212055"/>
                  <a:gd name="connsiteY23" fmla="*/ 431007 h 1193008"/>
                  <a:gd name="connsiteX24" fmla="*/ 597692 w 1212055"/>
                  <a:gd name="connsiteY24" fmla="*/ 330996 h 1193008"/>
                  <a:gd name="connsiteX25" fmla="*/ 702467 w 1212055"/>
                  <a:gd name="connsiteY25" fmla="*/ 257177 h 1193008"/>
                  <a:gd name="connsiteX26" fmla="*/ 862011 w 1212055"/>
                  <a:gd name="connsiteY26" fmla="*/ 185738 h 1193008"/>
                  <a:gd name="connsiteX27" fmla="*/ 1102517 w 1212055"/>
                  <a:gd name="connsiteY27" fmla="*/ 126208 h 1193008"/>
                  <a:gd name="connsiteX28" fmla="*/ 1212055 w 1212055"/>
                  <a:gd name="connsiteY28" fmla="*/ 121445 h 1193008"/>
                  <a:gd name="connsiteX29" fmla="*/ 1190623 w 1212055"/>
                  <a:gd name="connsiteY29" fmla="*/ 0 h 1193008"/>
                  <a:gd name="connsiteX0" fmla="*/ 1235868 w 1257300"/>
                  <a:gd name="connsiteY0" fmla="*/ 0 h 2150271"/>
                  <a:gd name="connsiteX1" fmla="*/ 1169194 w 1257300"/>
                  <a:gd name="connsiteY1" fmla="*/ 19052 h 2150271"/>
                  <a:gd name="connsiteX2" fmla="*/ 1057275 w 1257300"/>
                  <a:gd name="connsiteY2" fmla="*/ 40483 h 2150271"/>
                  <a:gd name="connsiteX3" fmla="*/ 935831 w 1257300"/>
                  <a:gd name="connsiteY3" fmla="*/ 59533 h 2150271"/>
                  <a:gd name="connsiteX4" fmla="*/ 795337 w 1257300"/>
                  <a:gd name="connsiteY4" fmla="*/ 88108 h 2150271"/>
                  <a:gd name="connsiteX5" fmla="*/ 735806 w 1257300"/>
                  <a:gd name="connsiteY5" fmla="*/ 97633 h 2150271"/>
                  <a:gd name="connsiteX6" fmla="*/ 642937 w 1257300"/>
                  <a:gd name="connsiteY6" fmla="*/ 123826 h 2150271"/>
                  <a:gd name="connsiteX7" fmla="*/ 597694 w 1257300"/>
                  <a:gd name="connsiteY7" fmla="*/ 166689 h 2150271"/>
                  <a:gd name="connsiteX8" fmla="*/ 504825 w 1257300"/>
                  <a:gd name="connsiteY8" fmla="*/ 264321 h 2150271"/>
                  <a:gd name="connsiteX9" fmla="*/ 421481 w 1257300"/>
                  <a:gd name="connsiteY9" fmla="*/ 347663 h 2150271"/>
                  <a:gd name="connsiteX10" fmla="*/ 385762 w 1257300"/>
                  <a:gd name="connsiteY10" fmla="*/ 459583 h 2150271"/>
                  <a:gd name="connsiteX11" fmla="*/ 361950 w 1257300"/>
                  <a:gd name="connsiteY11" fmla="*/ 528639 h 2150271"/>
                  <a:gd name="connsiteX12" fmla="*/ 340519 w 1257300"/>
                  <a:gd name="connsiteY12" fmla="*/ 595314 h 2150271"/>
                  <a:gd name="connsiteX13" fmla="*/ 188119 w 1257300"/>
                  <a:gd name="connsiteY13" fmla="*/ 678658 h 2150271"/>
                  <a:gd name="connsiteX14" fmla="*/ 140493 w 1257300"/>
                  <a:gd name="connsiteY14" fmla="*/ 759620 h 2150271"/>
                  <a:gd name="connsiteX15" fmla="*/ 45245 w 1257300"/>
                  <a:gd name="connsiteY15" fmla="*/ 1004889 h 2150271"/>
                  <a:gd name="connsiteX16" fmla="*/ 0 w 1257300"/>
                  <a:gd name="connsiteY16" fmla="*/ 2150271 h 2150271"/>
                  <a:gd name="connsiteX17" fmla="*/ 130970 w 1257300"/>
                  <a:gd name="connsiteY17" fmla="*/ 1154907 h 2150271"/>
                  <a:gd name="connsiteX18" fmla="*/ 169070 w 1257300"/>
                  <a:gd name="connsiteY18" fmla="*/ 1085851 h 2150271"/>
                  <a:gd name="connsiteX19" fmla="*/ 261937 w 1257300"/>
                  <a:gd name="connsiteY19" fmla="*/ 900114 h 2150271"/>
                  <a:gd name="connsiteX20" fmla="*/ 316706 w 1257300"/>
                  <a:gd name="connsiteY20" fmla="*/ 809627 h 2150271"/>
                  <a:gd name="connsiteX21" fmla="*/ 359569 w 1257300"/>
                  <a:gd name="connsiteY21" fmla="*/ 733427 h 2150271"/>
                  <a:gd name="connsiteX22" fmla="*/ 433387 w 1257300"/>
                  <a:gd name="connsiteY22" fmla="*/ 602458 h 2150271"/>
                  <a:gd name="connsiteX23" fmla="*/ 531018 w 1257300"/>
                  <a:gd name="connsiteY23" fmla="*/ 431007 h 2150271"/>
                  <a:gd name="connsiteX24" fmla="*/ 642937 w 1257300"/>
                  <a:gd name="connsiteY24" fmla="*/ 330996 h 2150271"/>
                  <a:gd name="connsiteX25" fmla="*/ 747712 w 1257300"/>
                  <a:gd name="connsiteY25" fmla="*/ 257177 h 2150271"/>
                  <a:gd name="connsiteX26" fmla="*/ 907256 w 1257300"/>
                  <a:gd name="connsiteY26" fmla="*/ 185738 h 2150271"/>
                  <a:gd name="connsiteX27" fmla="*/ 1147762 w 1257300"/>
                  <a:gd name="connsiteY27" fmla="*/ 126208 h 2150271"/>
                  <a:gd name="connsiteX28" fmla="*/ 1257300 w 1257300"/>
                  <a:gd name="connsiteY28" fmla="*/ 121445 h 2150271"/>
                  <a:gd name="connsiteX29" fmla="*/ 1235868 w 1257300"/>
                  <a:gd name="connsiteY29" fmla="*/ 0 h 2150271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116682 w 1243012"/>
                  <a:gd name="connsiteY17" fmla="*/ 1154907 h 2824165"/>
                  <a:gd name="connsiteX18" fmla="*/ 154782 w 1243012"/>
                  <a:gd name="connsiteY18" fmla="*/ 1085851 h 2824165"/>
                  <a:gd name="connsiteX19" fmla="*/ 247649 w 1243012"/>
                  <a:gd name="connsiteY19" fmla="*/ 900114 h 2824165"/>
                  <a:gd name="connsiteX20" fmla="*/ 302418 w 1243012"/>
                  <a:gd name="connsiteY20" fmla="*/ 809627 h 2824165"/>
                  <a:gd name="connsiteX21" fmla="*/ 345281 w 1243012"/>
                  <a:gd name="connsiteY21" fmla="*/ 733427 h 2824165"/>
                  <a:gd name="connsiteX22" fmla="*/ 419099 w 1243012"/>
                  <a:gd name="connsiteY22" fmla="*/ 602458 h 2824165"/>
                  <a:gd name="connsiteX23" fmla="*/ 516730 w 1243012"/>
                  <a:gd name="connsiteY23" fmla="*/ 431007 h 2824165"/>
                  <a:gd name="connsiteX24" fmla="*/ 628649 w 1243012"/>
                  <a:gd name="connsiteY24" fmla="*/ 330996 h 2824165"/>
                  <a:gd name="connsiteX25" fmla="*/ 733424 w 1243012"/>
                  <a:gd name="connsiteY25" fmla="*/ 257177 h 2824165"/>
                  <a:gd name="connsiteX26" fmla="*/ 892968 w 1243012"/>
                  <a:gd name="connsiteY26" fmla="*/ 185738 h 2824165"/>
                  <a:gd name="connsiteX27" fmla="*/ 1133474 w 1243012"/>
                  <a:gd name="connsiteY27" fmla="*/ 126208 h 2824165"/>
                  <a:gd name="connsiteX28" fmla="*/ 1243012 w 1243012"/>
                  <a:gd name="connsiteY28" fmla="*/ 121445 h 2824165"/>
                  <a:gd name="connsiteX29" fmla="*/ 1221580 w 1243012"/>
                  <a:gd name="connsiteY2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116682 w 1243012"/>
                  <a:gd name="connsiteY18" fmla="*/ 1154907 h 2824165"/>
                  <a:gd name="connsiteX19" fmla="*/ 154782 w 1243012"/>
                  <a:gd name="connsiteY19" fmla="*/ 1085851 h 2824165"/>
                  <a:gd name="connsiteX20" fmla="*/ 247649 w 1243012"/>
                  <a:gd name="connsiteY20" fmla="*/ 900114 h 2824165"/>
                  <a:gd name="connsiteX21" fmla="*/ 302418 w 1243012"/>
                  <a:gd name="connsiteY21" fmla="*/ 809627 h 2824165"/>
                  <a:gd name="connsiteX22" fmla="*/ 345281 w 1243012"/>
                  <a:gd name="connsiteY22" fmla="*/ 733427 h 2824165"/>
                  <a:gd name="connsiteX23" fmla="*/ 419099 w 1243012"/>
                  <a:gd name="connsiteY23" fmla="*/ 602458 h 2824165"/>
                  <a:gd name="connsiteX24" fmla="*/ 516730 w 1243012"/>
                  <a:gd name="connsiteY24" fmla="*/ 431007 h 2824165"/>
                  <a:gd name="connsiteX25" fmla="*/ 628649 w 1243012"/>
                  <a:gd name="connsiteY25" fmla="*/ 330996 h 2824165"/>
                  <a:gd name="connsiteX26" fmla="*/ 733424 w 1243012"/>
                  <a:gd name="connsiteY26" fmla="*/ 257177 h 2824165"/>
                  <a:gd name="connsiteX27" fmla="*/ 892968 w 1243012"/>
                  <a:gd name="connsiteY27" fmla="*/ 185738 h 2824165"/>
                  <a:gd name="connsiteX28" fmla="*/ 1133474 w 1243012"/>
                  <a:gd name="connsiteY28" fmla="*/ 126208 h 2824165"/>
                  <a:gd name="connsiteX29" fmla="*/ 1243012 w 1243012"/>
                  <a:gd name="connsiteY29" fmla="*/ 121445 h 2824165"/>
                  <a:gd name="connsiteX30" fmla="*/ 1221580 w 1243012"/>
                  <a:gd name="connsiteY3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116682 w 1243012"/>
                  <a:gd name="connsiteY19" fmla="*/ 1154907 h 2824165"/>
                  <a:gd name="connsiteX20" fmla="*/ 154782 w 1243012"/>
                  <a:gd name="connsiteY20" fmla="*/ 1085851 h 2824165"/>
                  <a:gd name="connsiteX21" fmla="*/ 247649 w 1243012"/>
                  <a:gd name="connsiteY21" fmla="*/ 900114 h 2824165"/>
                  <a:gd name="connsiteX22" fmla="*/ 302418 w 1243012"/>
                  <a:gd name="connsiteY22" fmla="*/ 809627 h 2824165"/>
                  <a:gd name="connsiteX23" fmla="*/ 345281 w 1243012"/>
                  <a:gd name="connsiteY23" fmla="*/ 733427 h 2824165"/>
                  <a:gd name="connsiteX24" fmla="*/ 419099 w 1243012"/>
                  <a:gd name="connsiteY24" fmla="*/ 602458 h 2824165"/>
                  <a:gd name="connsiteX25" fmla="*/ 516730 w 1243012"/>
                  <a:gd name="connsiteY25" fmla="*/ 431007 h 2824165"/>
                  <a:gd name="connsiteX26" fmla="*/ 628649 w 1243012"/>
                  <a:gd name="connsiteY26" fmla="*/ 330996 h 2824165"/>
                  <a:gd name="connsiteX27" fmla="*/ 733424 w 1243012"/>
                  <a:gd name="connsiteY27" fmla="*/ 257177 h 2824165"/>
                  <a:gd name="connsiteX28" fmla="*/ 892968 w 1243012"/>
                  <a:gd name="connsiteY28" fmla="*/ 185738 h 2824165"/>
                  <a:gd name="connsiteX29" fmla="*/ 1133474 w 1243012"/>
                  <a:gd name="connsiteY29" fmla="*/ 126208 h 2824165"/>
                  <a:gd name="connsiteX30" fmla="*/ 1243012 w 1243012"/>
                  <a:gd name="connsiteY30" fmla="*/ 121445 h 2824165"/>
                  <a:gd name="connsiteX31" fmla="*/ 1221580 w 1243012"/>
                  <a:gd name="connsiteY3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47625 w 1243012"/>
                  <a:gd name="connsiteY18" fmla="*/ 2128838 h 2824165"/>
                  <a:gd name="connsiteX19" fmla="*/ 50007 w 1243012"/>
                  <a:gd name="connsiteY19" fmla="*/ 2031207 h 2824165"/>
                  <a:gd name="connsiteX20" fmla="*/ 116682 w 1243012"/>
                  <a:gd name="connsiteY20" fmla="*/ 1154907 h 2824165"/>
                  <a:gd name="connsiteX21" fmla="*/ 154782 w 1243012"/>
                  <a:gd name="connsiteY21" fmla="*/ 1085851 h 2824165"/>
                  <a:gd name="connsiteX22" fmla="*/ 247649 w 1243012"/>
                  <a:gd name="connsiteY22" fmla="*/ 900114 h 2824165"/>
                  <a:gd name="connsiteX23" fmla="*/ 302418 w 1243012"/>
                  <a:gd name="connsiteY23" fmla="*/ 809627 h 2824165"/>
                  <a:gd name="connsiteX24" fmla="*/ 345281 w 1243012"/>
                  <a:gd name="connsiteY24" fmla="*/ 733427 h 2824165"/>
                  <a:gd name="connsiteX25" fmla="*/ 419099 w 1243012"/>
                  <a:gd name="connsiteY25" fmla="*/ 602458 h 2824165"/>
                  <a:gd name="connsiteX26" fmla="*/ 516730 w 1243012"/>
                  <a:gd name="connsiteY26" fmla="*/ 431007 h 2824165"/>
                  <a:gd name="connsiteX27" fmla="*/ 628649 w 1243012"/>
                  <a:gd name="connsiteY27" fmla="*/ 330996 h 2824165"/>
                  <a:gd name="connsiteX28" fmla="*/ 733424 w 1243012"/>
                  <a:gd name="connsiteY28" fmla="*/ 257177 h 2824165"/>
                  <a:gd name="connsiteX29" fmla="*/ 892968 w 1243012"/>
                  <a:gd name="connsiteY29" fmla="*/ 185738 h 2824165"/>
                  <a:gd name="connsiteX30" fmla="*/ 1133474 w 1243012"/>
                  <a:gd name="connsiteY30" fmla="*/ 126208 h 2824165"/>
                  <a:gd name="connsiteX31" fmla="*/ 1243012 w 1243012"/>
                  <a:gd name="connsiteY31" fmla="*/ 121445 h 2824165"/>
                  <a:gd name="connsiteX32" fmla="*/ 1221580 w 1243012"/>
                  <a:gd name="connsiteY3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6194 w 1243012"/>
                  <a:gd name="connsiteY17" fmla="*/ 2466976 h 2824165"/>
                  <a:gd name="connsiteX18" fmla="*/ 38100 w 1243012"/>
                  <a:gd name="connsiteY18" fmla="*/ 2255045 h 2824165"/>
                  <a:gd name="connsiteX19" fmla="*/ 47625 w 1243012"/>
                  <a:gd name="connsiteY19" fmla="*/ 2128838 h 2824165"/>
                  <a:gd name="connsiteX20" fmla="*/ 50007 w 1243012"/>
                  <a:gd name="connsiteY20" fmla="*/ 2031207 h 2824165"/>
                  <a:gd name="connsiteX21" fmla="*/ 116682 w 1243012"/>
                  <a:gd name="connsiteY21" fmla="*/ 1154907 h 2824165"/>
                  <a:gd name="connsiteX22" fmla="*/ 154782 w 1243012"/>
                  <a:gd name="connsiteY22" fmla="*/ 1085851 h 2824165"/>
                  <a:gd name="connsiteX23" fmla="*/ 247649 w 1243012"/>
                  <a:gd name="connsiteY23" fmla="*/ 900114 h 2824165"/>
                  <a:gd name="connsiteX24" fmla="*/ 302418 w 1243012"/>
                  <a:gd name="connsiteY24" fmla="*/ 809627 h 2824165"/>
                  <a:gd name="connsiteX25" fmla="*/ 345281 w 1243012"/>
                  <a:gd name="connsiteY25" fmla="*/ 733427 h 2824165"/>
                  <a:gd name="connsiteX26" fmla="*/ 419099 w 1243012"/>
                  <a:gd name="connsiteY26" fmla="*/ 602458 h 2824165"/>
                  <a:gd name="connsiteX27" fmla="*/ 516730 w 1243012"/>
                  <a:gd name="connsiteY27" fmla="*/ 431007 h 2824165"/>
                  <a:gd name="connsiteX28" fmla="*/ 628649 w 1243012"/>
                  <a:gd name="connsiteY28" fmla="*/ 330996 h 2824165"/>
                  <a:gd name="connsiteX29" fmla="*/ 733424 w 1243012"/>
                  <a:gd name="connsiteY29" fmla="*/ 257177 h 2824165"/>
                  <a:gd name="connsiteX30" fmla="*/ 892968 w 1243012"/>
                  <a:gd name="connsiteY30" fmla="*/ 185738 h 2824165"/>
                  <a:gd name="connsiteX31" fmla="*/ 1133474 w 1243012"/>
                  <a:gd name="connsiteY31" fmla="*/ 126208 h 2824165"/>
                  <a:gd name="connsiteX32" fmla="*/ 1243012 w 1243012"/>
                  <a:gd name="connsiteY32" fmla="*/ 121445 h 2824165"/>
                  <a:gd name="connsiteX33" fmla="*/ 1221580 w 1243012"/>
                  <a:gd name="connsiteY3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0 w 1243012"/>
                  <a:gd name="connsiteY16" fmla="*/ 2824165 h 2824165"/>
                  <a:gd name="connsiteX17" fmla="*/ 21432 w 1243012"/>
                  <a:gd name="connsiteY17" fmla="*/ 2557463 h 2824165"/>
                  <a:gd name="connsiteX18" fmla="*/ 26194 w 1243012"/>
                  <a:gd name="connsiteY18" fmla="*/ 2466976 h 2824165"/>
                  <a:gd name="connsiteX19" fmla="*/ 38100 w 1243012"/>
                  <a:gd name="connsiteY19" fmla="*/ 2255045 h 2824165"/>
                  <a:gd name="connsiteX20" fmla="*/ 47625 w 1243012"/>
                  <a:gd name="connsiteY20" fmla="*/ 2128838 h 2824165"/>
                  <a:gd name="connsiteX21" fmla="*/ 50007 w 1243012"/>
                  <a:gd name="connsiteY21" fmla="*/ 2031207 h 2824165"/>
                  <a:gd name="connsiteX22" fmla="*/ 116682 w 1243012"/>
                  <a:gd name="connsiteY22" fmla="*/ 1154907 h 2824165"/>
                  <a:gd name="connsiteX23" fmla="*/ 154782 w 1243012"/>
                  <a:gd name="connsiteY23" fmla="*/ 1085851 h 2824165"/>
                  <a:gd name="connsiteX24" fmla="*/ 247649 w 1243012"/>
                  <a:gd name="connsiteY24" fmla="*/ 900114 h 2824165"/>
                  <a:gd name="connsiteX25" fmla="*/ 302418 w 1243012"/>
                  <a:gd name="connsiteY25" fmla="*/ 809627 h 2824165"/>
                  <a:gd name="connsiteX26" fmla="*/ 345281 w 1243012"/>
                  <a:gd name="connsiteY26" fmla="*/ 733427 h 2824165"/>
                  <a:gd name="connsiteX27" fmla="*/ 419099 w 1243012"/>
                  <a:gd name="connsiteY27" fmla="*/ 602458 h 2824165"/>
                  <a:gd name="connsiteX28" fmla="*/ 516730 w 1243012"/>
                  <a:gd name="connsiteY28" fmla="*/ 431007 h 2824165"/>
                  <a:gd name="connsiteX29" fmla="*/ 628649 w 1243012"/>
                  <a:gd name="connsiteY29" fmla="*/ 330996 h 2824165"/>
                  <a:gd name="connsiteX30" fmla="*/ 733424 w 1243012"/>
                  <a:gd name="connsiteY30" fmla="*/ 257177 h 2824165"/>
                  <a:gd name="connsiteX31" fmla="*/ 892968 w 1243012"/>
                  <a:gd name="connsiteY31" fmla="*/ 185738 h 2824165"/>
                  <a:gd name="connsiteX32" fmla="*/ 1133474 w 1243012"/>
                  <a:gd name="connsiteY32" fmla="*/ 126208 h 2824165"/>
                  <a:gd name="connsiteX33" fmla="*/ 1243012 w 1243012"/>
                  <a:gd name="connsiteY33" fmla="*/ 121445 h 2824165"/>
                  <a:gd name="connsiteX34" fmla="*/ 1221580 w 1243012"/>
                  <a:gd name="connsiteY3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0 w 1243012"/>
                  <a:gd name="connsiteY17" fmla="*/ 2824165 h 2824165"/>
                  <a:gd name="connsiteX18" fmla="*/ 21432 w 1243012"/>
                  <a:gd name="connsiteY18" fmla="*/ 2557463 h 2824165"/>
                  <a:gd name="connsiteX19" fmla="*/ 26194 w 1243012"/>
                  <a:gd name="connsiteY19" fmla="*/ 2466976 h 2824165"/>
                  <a:gd name="connsiteX20" fmla="*/ 38100 w 1243012"/>
                  <a:gd name="connsiteY20" fmla="*/ 2255045 h 2824165"/>
                  <a:gd name="connsiteX21" fmla="*/ 47625 w 1243012"/>
                  <a:gd name="connsiteY21" fmla="*/ 2128838 h 2824165"/>
                  <a:gd name="connsiteX22" fmla="*/ 50007 w 1243012"/>
                  <a:gd name="connsiteY22" fmla="*/ 2031207 h 2824165"/>
                  <a:gd name="connsiteX23" fmla="*/ 116682 w 1243012"/>
                  <a:gd name="connsiteY23" fmla="*/ 1154907 h 2824165"/>
                  <a:gd name="connsiteX24" fmla="*/ 154782 w 1243012"/>
                  <a:gd name="connsiteY24" fmla="*/ 1085851 h 2824165"/>
                  <a:gd name="connsiteX25" fmla="*/ 247649 w 1243012"/>
                  <a:gd name="connsiteY25" fmla="*/ 900114 h 2824165"/>
                  <a:gd name="connsiteX26" fmla="*/ 302418 w 1243012"/>
                  <a:gd name="connsiteY26" fmla="*/ 809627 h 2824165"/>
                  <a:gd name="connsiteX27" fmla="*/ 345281 w 1243012"/>
                  <a:gd name="connsiteY27" fmla="*/ 733427 h 2824165"/>
                  <a:gd name="connsiteX28" fmla="*/ 419099 w 1243012"/>
                  <a:gd name="connsiteY28" fmla="*/ 602458 h 2824165"/>
                  <a:gd name="connsiteX29" fmla="*/ 516730 w 1243012"/>
                  <a:gd name="connsiteY29" fmla="*/ 431007 h 2824165"/>
                  <a:gd name="connsiteX30" fmla="*/ 628649 w 1243012"/>
                  <a:gd name="connsiteY30" fmla="*/ 330996 h 2824165"/>
                  <a:gd name="connsiteX31" fmla="*/ 733424 w 1243012"/>
                  <a:gd name="connsiteY31" fmla="*/ 257177 h 2824165"/>
                  <a:gd name="connsiteX32" fmla="*/ 892968 w 1243012"/>
                  <a:gd name="connsiteY32" fmla="*/ 185738 h 2824165"/>
                  <a:gd name="connsiteX33" fmla="*/ 1133474 w 1243012"/>
                  <a:gd name="connsiteY33" fmla="*/ 126208 h 2824165"/>
                  <a:gd name="connsiteX34" fmla="*/ 1243012 w 1243012"/>
                  <a:gd name="connsiteY34" fmla="*/ 121445 h 2824165"/>
                  <a:gd name="connsiteX35" fmla="*/ 1221580 w 1243012"/>
                  <a:gd name="connsiteY3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9525 w 1243012"/>
                  <a:gd name="connsiteY16" fmla="*/ 2162176 h 2824165"/>
                  <a:gd name="connsiteX17" fmla="*/ 4763 w 1243012"/>
                  <a:gd name="connsiteY17" fmla="*/ 2233613 h 2824165"/>
                  <a:gd name="connsiteX18" fmla="*/ 0 w 1243012"/>
                  <a:gd name="connsiteY18" fmla="*/ 2824165 h 2824165"/>
                  <a:gd name="connsiteX19" fmla="*/ 21432 w 1243012"/>
                  <a:gd name="connsiteY19" fmla="*/ 2557463 h 2824165"/>
                  <a:gd name="connsiteX20" fmla="*/ 26194 w 1243012"/>
                  <a:gd name="connsiteY20" fmla="*/ 2466976 h 2824165"/>
                  <a:gd name="connsiteX21" fmla="*/ 38100 w 1243012"/>
                  <a:gd name="connsiteY21" fmla="*/ 2255045 h 2824165"/>
                  <a:gd name="connsiteX22" fmla="*/ 47625 w 1243012"/>
                  <a:gd name="connsiteY22" fmla="*/ 2128838 h 2824165"/>
                  <a:gd name="connsiteX23" fmla="*/ 50007 w 1243012"/>
                  <a:gd name="connsiteY23" fmla="*/ 2031207 h 2824165"/>
                  <a:gd name="connsiteX24" fmla="*/ 116682 w 1243012"/>
                  <a:gd name="connsiteY24" fmla="*/ 1154907 h 2824165"/>
                  <a:gd name="connsiteX25" fmla="*/ 154782 w 1243012"/>
                  <a:gd name="connsiteY25" fmla="*/ 1085851 h 2824165"/>
                  <a:gd name="connsiteX26" fmla="*/ 247649 w 1243012"/>
                  <a:gd name="connsiteY26" fmla="*/ 900114 h 2824165"/>
                  <a:gd name="connsiteX27" fmla="*/ 302418 w 1243012"/>
                  <a:gd name="connsiteY27" fmla="*/ 809627 h 2824165"/>
                  <a:gd name="connsiteX28" fmla="*/ 345281 w 1243012"/>
                  <a:gd name="connsiteY28" fmla="*/ 733427 h 2824165"/>
                  <a:gd name="connsiteX29" fmla="*/ 419099 w 1243012"/>
                  <a:gd name="connsiteY29" fmla="*/ 602458 h 2824165"/>
                  <a:gd name="connsiteX30" fmla="*/ 516730 w 1243012"/>
                  <a:gd name="connsiteY30" fmla="*/ 431007 h 2824165"/>
                  <a:gd name="connsiteX31" fmla="*/ 628649 w 1243012"/>
                  <a:gd name="connsiteY31" fmla="*/ 330996 h 2824165"/>
                  <a:gd name="connsiteX32" fmla="*/ 733424 w 1243012"/>
                  <a:gd name="connsiteY32" fmla="*/ 257177 h 2824165"/>
                  <a:gd name="connsiteX33" fmla="*/ 892968 w 1243012"/>
                  <a:gd name="connsiteY33" fmla="*/ 185738 h 2824165"/>
                  <a:gd name="connsiteX34" fmla="*/ 1133474 w 1243012"/>
                  <a:gd name="connsiteY34" fmla="*/ 126208 h 2824165"/>
                  <a:gd name="connsiteX35" fmla="*/ 1243012 w 1243012"/>
                  <a:gd name="connsiteY35" fmla="*/ 121445 h 2824165"/>
                  <a:gd name="connsiteX36" fmla="*/ 1221580 w 1243012"/>
                  <a:gd name="connsiteY3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2045495 h 2824165"/>
                  <a:gd name="connsiteX17" fmla="*/ 9525 w 1243012"/>
                  <a:gd name="connsiteY17" fmla="*/ 2162176 h 2824165"/>
                  <a:gd name="connsiteX18" fmla="*/ 4763 w 1243012"/>
                  <a:gd name="connsiteY18" fmla="*/ 2233613 h 2824165"/>
                  <a:gd name="connsiteX19" fmla="*/ 0 w 1243012"/>
                  <a:gd name="connsiteY19" fmla="*/ 2824165 h 2824165"/>
                  <a:gd name="connsiteX20" fmla="*/ 21432 w 1243012"/>
                  <a:gd name="connsiteY20" fmla="*/ 2557463 h 2824165"/>
                  <a:gd name="connsiteX21" fmla="*/ 26194 w 1243012"/>
                  <a:gd name="connsiteY21" fmla="*/ 2466976 h 2824165"/>
                  <a:gd name="connsiteX22" fmla="*/ 38100 w 1243012"/>
                  <a:gd name="connsiteY22" fmla="*/ 2255045 h 2824165"/>
                  <a:gd name="connsiteX23" fmla="*/ 47625 w 1243012"/>
                  <a:gd name="connsiteY23" fmla="*/ 2128838 h 2824165"/>
                  <a:gd name="connsiteX24" fmla="*/ 50007 w 1243012"/>
                  <a:gd name="connsiteY24" fmla="*/ 2031207 h 2824165"/>
                  <a:gd name="connsiteX25" fmla="*/ 116682 w 1243012"/>
                  <a:gd name="connsiteY25" fmla="*/ 1154907 h 2824165"/>
                  <a:gd name="connsiteX26" fmla="*/ 154782 w 1243012"/>
                  <a:gd name="connsiteY26" fmla="*/ 1085851 h 2824165"/>
                  <a:gd name="connsiteX27" fmla="*/ 247649 w 1243012"/>
                  <a:gd name="connsiteY27" fmla="*/ 900114 h 2824165"/>
                  <a:gd name="connsiteX28" fmla="*/ 302418 w 1243012"/>
                  <a:gd name="connsiteY28" fmla="*/ 809627 h 2824165"/>
                  <a:gd name="connsiteX29" fmla="*/ 345281 w 1243012"/>
                  <a:gd name="connsiteY29" fmla="*/ 733427 h 2824165"/>
                  <a:gd name="connsiteX30" fmla="*/ 419099 w 1243012"/>
                  <a:gd name="connsiteY30" fmla="*/ 602458 h 2824165"/>
                  <a:gd name="connsiteX31" fmla="*/ 516730 w 1243012"/>
                  <a:gd name="connsiteY31" fmla="*/ 431007 h 2824165"/>
                  <a:gd name="connsiteX32" fmla="*/ 628649 w 1243012"/>
                  <a:gd name="connsiteY32" fmla="*/ 330996 h 2824165"/>
                  <a:gd name="connsiteX33" fmla="*/ 733424 w 1243012"/>
                  <a:gd name="connsiteY33" fmla="*/ 257177 h 2824165"/>
                  <a:gd name="connsiteX34" fmla="*/ 892968 w 1243012"/>
                  <a:gd name="connsiteY34" fmla="*/ 185738 h 2824165"/>
                  <a:gd name="connsiteX35" fmla="*/ 1133474 w 1243012"/>
                  <a:gd name="connsiteY35" fmla="*/ 126208 h 2824165"/>
                  <a:gd name="connsiteX36" fmla="*/ 1243012 w 1243012"/>
                  <a:gd name="connsiteY36" fmla="*/ 121445 h 2824165"/>
                  <a:gd name="connsiteX37" fmla="*/ 1221580 w 1243012"/>
                  <a:gd name="connsiteY3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1432 w 1243012"/>
                  <a:gd name="connsiteY16" fmla="*/ 1802607 h 2824165"/>
                  <a:gd name="connsiteX17" fmla="*/ 11907 w 1243012"/>
                  <a:gd name="connsiteY17" fmla="*/ 2045495 h 2824165"/>
                  <a:gd name="connsiteX18" fmla="*/ 9525 w 1243012"/>
                  <a:gd name="connsiteY18" fmla="*/ 2162176 h 2824165"/>
                  <a:gd name="connsiteX19" fmla="*/ 4763 w 1243012"/>
                  <a:gd name="connsiteY19" fmla="*/ 2233613 h 2824165"/>
                  <a:gd name="connsiteX20" fmla="*/ 0 w 1243012"/>
                  <a:gd name="connsiteY20" fmla="*/ 2824165 h 2824165"/>
                  <a:gd name="connsiteX21" fmla="*/ 21432 w 1243012"/>
                  <a:gd name="connsiteY21" fmla="*/ 2557463 h 2824165"/>
                  <a:gd name="connsiteX22" fmla="*/ 26194 w 1243012"/>
                  <a:gd name="connsiteY22" fmla="*/ 2466976 h 2824165"/>
                  <a:gd name="connsiteX23" fmla="*/ 38100 w 1243012"/>
                  <a:gd name="connsiteY23" fmla="*/ 2255045 h 2824165"/>
                  <a:gd name="connsiteX24" fmla="*/ 47625 w 1243012"/>
                  <a:gd name="connsiteY24" fmla="*/ 2128838 h 2824165"/>
                  <a:gd name="connsiteX25" fmla="*/ 50007 w 1243012"/>
                  <a:gd name="connsiteY25" fmla="*/ 2031207 h 2824165"/>
                  <a:gd name="connsiteX26" fmla="*/ 116682 w 1243012"/>
                  <a:gd name="connsiteY26" fmla="*/ 1154907 h 2824165"/>
                  <a:gd name="connsiteX27" fmla="*/ 154782 w 1243012"/>
                  <a:gd name="connsiteY27" fmla="*/ 1085851 h 2824165"/>
                  <a:gd name="connsiteX28" fmla="*/ 247649 w 1243012"/>
                  <a:gd name="connsiteY28" fmla="*/ 900114 h 2824165"/>
                  <a:gd name="connsiteX29" fmla="*/ 302418 w 1243012"/>
                  <a:gd name="connsiteY29" fmla="*/ 809627 h 2824165"/>
                  <a:gd name="connsiteX30" fmla="*/ 345281 w 1243012"/>
                  <a:gd name="connsiteY30" fmla="*/ 733427 h 2824165"/>
                  <a:gd name="connsiteX31" fmla="*/ 419099 w 1243012"/>
                  <a:gd name="connsiteY31" fmla="*/ 602458 h 2824165"/>
                  <a:gd name="connsiteX32" fmla="*/ 516730 w 1243012"/>
                  <a:gd name="connsiteY32" fmla="*/ 431007 h 2824165"/>
                  <a:gd name="connsiteX33" fmla="*/ 628649 w 1243012"/>
                  <a:gd name="connsiteY33" fmla="*/ 330996 h 2824165"/>
                  <a:gd name="connsiteX34" fmla="*/ 733424 w 1243012"/>
                  <a:gd name="connsiteY34" fmla="*/ 257177 h 2824165"/>
                  <a:gd name="connsiteX35" fmla="*/ 892968 w 1243012"/>
                  <a:gd name="connsiteY35" fmla="*/ 185738 h 2824165"/>
                  <a:gd name="connsiteX36" fmla="*/ 1133474 w 1243012"/>
                  <a:gd name="connsiteY36" fmla="*/ 126208 h 2824165"/>
                  <a:gd name="connsiteX37" fmla="*/ 1243012 w 1243012"/>
                  <a:gd name="connsiteY37" fmla="*/ 121445 h 2824165"/>
                  <a:gd name="connsiteX38" fmla="*/ 1221580 w 1243012"/>
                  <a:gd name="connsiteY3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3813 w 1243012"/>
                  <a:gd name="connsiteY16" fmla="*/ 1702595 h 2824165"/>
                  <a:gd name="connsiteX17" fmla="*/ 21432 w 1243012"/>
                  <a:gd name="connsiteY17" fmla="*/ 1802607 h 2824165"/>
                  <a:gd name="connsiteX18" fmla="*/ 11907 w 1243012"/>
                  <a:gd name="connsiteY18" fmla="*/ 2045495 h 2824165"/>
                  <a:gd name="connsiteX19" fmla="*/ 9525 w 1243012"/>
                  <a:gd name="connsiteY19" fmla="*/ 2162176 h 2824165"/>
                  <a:gd name="connsiteX20" fmla="*/ 4763 w 1243012"/>
                  <a:gd name="connsiteY20" fmla="*/ 2233613 h 2824165"/>
                  <a:gd name="connsiteX21" fmla="*/ 0 w 1243012"/>
                  <a:gd name="connsiteY21" fmla="*/ 2824165 h 2824165"/>
                  <a:gd name="connsiteX22" fmla="*/ 21432 w 1243012"/>
                  <a:gd name="connsiteY22" fmla="*/ 2557463 h 2824165"/>
                  <a:gd name="connsiteX23" fmla="*/ 26194 w 1243012"/>
                  <a:gd name="connsiteY23" fmla="*/ 2466976 h 2824165"/>
                  <a:gd name="connsiteX24" fmla="*/ 38100 w 1243012"/>
                  <a:gd name="connsiteY24" fmla="*/ 2255045 h 2824165"/>
                  <a:gd name="connsiteX25" fmla="*/ 47625 w 1243012"/>
                  <a:gd name="connsiteY25" fmla="*/ 2128838 h 2824165"/>
                  <a:gd name="connsiteX26" fmla="*/ 50007 w 1243012"/>
                  <a:gd name="connsiteY26" fmla="*/ 2031207 h 2824165"/>
                  <a:gd name="connsiteX27" fmla="*/ 116682 w 1243012"/>
                  <a:gd name="connsiteY27" fmla="*/ 1154907 h 2824165"/>
                  <a:gd name="connsiteX28" fmla="*/ 154782 w 1243012"/>
                  <a:gd name="connsiteY28" fmla="*/ 1085851 h 2824165"/>
                  <a:gd name="connsiteX29" fmla="*/ 247649 w 1243012"/>
                  <a:gd name="connsiteY29" fmla="*/ 900114 h 2824165"/>
                  <a:gd name="connsiteX30" fmla="*/ 302418 w 1243012"/>
                  <a:gd name="connsiteY30" fmla="*/ 809627 h 2824165"/>
                  <a:gd name="connsiteX31" fmla="*/ 345281 w 1243012"/>
                  <a:gd name="connsiteY31" fmla="*/ 733427 h 2824165"/>
                  <a:gd name="connsiteX32" fmla="*/ 419099 w 1243012"/>
                  <a:gd name="connsiteY32" fmla="*/ 602458 h 2824165"/>
                  <a:gd name="connsiteX33" fmla="*/ 516730 w 1243012"/>
                  <a:gd name="connsiteY33" fmla="*/ 431007 h 2824165"/>
                  <a:gd name="connsiteX34" fmla="*/ 628649 w 1243012"/>
                  <a:gd name="connsiteY34" fmla="*/ 330996 h 2824165"/>
                  <a:gd name="connsiteX35" fmla="*/ 733424 w 1243012"/>
                  <a:gd name="connsiteY35" fmla="*/ 257177 h 2824165"/>
                  <a:gd name="connsiteX36" fmla="*/ 892968 w 1243012"/>
                  <a:gd name="connsiteY36" fmla="*/ 185738 h 2824165"/>
                  <a:gd name="connsiteX37" fmla="*/ 1133474 w 1243012"/>
                  <a:gd name="connsiteY37" fmla="*/ 126208 h 2824165"/>
                  <a:gd name="connsiteX38" fmla="*/ 1243012 w 1243012"/>
                  <a:gd name="connsiteY38" fmla="*/ 121445 h 2824165"/>
                  <a:gd name="connsiteX39" fmla="*/ 1221580 w 1243012"/>
                  <a:gd name="connsiteY3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2045495 h 2824165"/>
                  <a:gd name="connsiteX20" fmla="*/ 9525 w 1243012"/>
                  <a:gd name="connsiteY20" fmla="*/ 2162176 h 2824165"/>
                  <a:gd name="connsiteX21" fmla="*/ 4763 w 1243012"/>
                  <a:gd name="connsiteY21" fmla="*/ 2233613 h 2824165"/>
                  <a:gd name="connsiteX22" fmla="*/ 0 w 1243012"/>
                  <a:gd name="connsiteY22" fmla="*/ 2824165 h 2824165"/>
                  <a:gd name="connsiteX23" fmla="*/ 21432 w 1243012"/>
                  <a:gd name="connsiteY23" fmla="*/ 2557463 h 2824165"/>
                  <a:gd name="connsiteX24" fmla="*/ 26194 w 1243012"/>
                  <a:gd name="connsiteY24" fmla="*/ 2466976 h 2824165"/>
                  <a:gd name="connsiteX25" fmla="*/ 38100 w 1243012"/>
                  <a:gd name="connsiteY25" fmla="*/ 2255045 h 2824165"/>
                  <a:gd name="connsiteX26" fmla="*/ 47625 w 1243012"/>
                  <a:gd name="connsiteY26" fmla="*/ 2128838 h 2824165"/>
                  <a:gd name="connsiteX27" fmla="*/ 50007 w 1243012"/>
                  <a:gd name="connsiteY27" fmla="*/ 2031207 h 2824165"/>
                  <a:gd name="connsiteX28" fmla="*/ 116682 w 1243012"/>
                  <a:gd name="connsiteY28" fmla="*/ 1154907 h 2824165"/>
                  <a:gd name="connsiteX29" fmla="*/ 154782 w 1243012"/>
                  <a:gd name="connsiteY29" fmla="*/ 1085851 h 2824165"/>
                  <a:gd name="connsiteX30" fmla="*/ 247649 w 1243012"/>
                  <a:gd name="connsiteY30" fmla="*/ 900114 h 2824165"/>
                  <a:gd name="connsiteX31" fmla="*/ 302418 w 1243012"/>
                  <a:gd name="connsiteY31" fmla="*/ 809627 h 2824165"/>
                  <a:gd name="connsiteX32" fmla="*/ 345281 w 1243012"/>
                  <a:gd name="connsiteY32" fmla="*/ 733427 h 2824165"/>
                  <a:gd name="connsiteX33" fmla="*/ 419099 w 1243012"/>
                  <a:gd name="connsiteY33" fmla="*/ 602458 h 2824165"/>
                  <a:gd name="connsiteX34" fmla="*/ 516730 w 1243012"/>
                  <a:gd name="connsiteY34" fmla="*/ 431007 h 2824165"/>
                  <a:gd name="connsiteX35" fmla="*/ 628649 w 1243012"/>
                  <a:gd name="connsiteY35" fmla="*/ 330996 h 2824165"/>
                  <a:gd name="connsiteX36" fmla="*/ 733424 w 1243012"/>
                  <a:gd name="connsiteY36" fmla="*/ 257177 h 2824165"/>
                  <a:gd name="connsiteX37" fmla="*/ 892968 w 1243012"/>
                  <a:gd name="connsiteY37" fmla="*/ 185738 h 2824165"/>
                  <a:gd name="connsiteX38" fmla="*/ 1133474 w 1243012"/>
                  <a:gd name="connsiteY38" fmla="*/ 126208 h 2824165"/>
                  <a:gd name="connsiteX39" fmla="*/ 1243012 w 1243012"/>
                  <a:gd name="connsiteY39" fmla="*/ 121445 h 2824165"/>
                  <a:gd name="connsiteX40" fmla="*/ 1221580 w 1243012"/>
                  <a:gd name="connsiteY4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26194 w 1243012"/>
                  <a:gd name="connsiteY16" fmla="*/ 1619251 h 2824165"/>
                  <a:gd name="connsiteX17" fmla="*/ 23813 w 1243012"/>
                  <a:gd name="connsiteY17" fmla="*/ 1702595 h 2824165"/>
                  <a:gd name="connsiteX18" fmla="*/ 21432 w 1243012"/>
                  <a:gd name="connsiteY18" fmla="*/ 1802607 h 2824165"/>
                  <a:gd name="connsiteX19" fmla="*/ 11907 w 1243012"/>
                  <a:gd name="connsiteY19" fmla="*/ 1874045 h 2824165"/>
                  <a:gd name="connsiteX20" fmla="*/ 11907 w 1243012"/>
                  <a:gd name="connsiteY20" fmla="*/ 2045495 h 2824165"/>
                  <a:gd name="connsiteX21" fmla="*/ 9525 w 1243012"/>
                  <a:gd name="connsiteY21" fmla="*/ 2162176 h 2824165"/>
                  <a:gd name="connsiteX22" fmla="*/ 4763 w 1243012"/>
                  <a:gd name="connsiteY22" fmla="*/ 2233613 h 2824165"/>
                  <a:gd name="connsiteX23" fmla="*/ 0 w 1243012"/>
                  <a:gd name="connsiteY23" fmla="*/ 2824165 h 2824165"/>
                  <a:gd name="connsiteX24" fmla="*/ 21432 w 1243012"/>
                  <a:gd name="connsiteY24" fmla="*/ 2557463 h 2824165"/>
                  <a:gd name="connsiteX25" fmla="*/ 26194 w 1243012"/>
                  <a:gd name="connsiteY25" fmla="*/ 2466976 h 2824165"/>
                  <a:gd name="connsiteX26" fmla="*/ 38100 w 1243012"/>
                  <a:gd name="connsiteY26" fmla="*/ 2255045 h 2824165"/>
                  <a:gd name="connsiteX27" fmla="*/ 47625 w 1243012"/>
                  <a:gd name="connsiteY27" fmla="*/ 2128838 h 2824165"/>
                  <a:gd name="connsiteX28" fmla="*/ 50007 w 1243012"/>
                  <a:gd name="connsiteY28" fmla="*/ 2031207 h 2824165"/>
                  <a:gd name="connsiteX29" fmla="*/ 116682 w 1243012"/>
                  <a:gd name="connsiteY29" fmla="*/ 1154907 h 2824165"/>
                  <a:gd name="connsiteX30" fmla="*/ 154782 w 1243012"/>
                  <a:gd name="connsiteY30" fmla="*/ 1085851 h 2824165"/>
                  <a:gd name="connsiteX31" fmla="*/ 247649 w 1243012"/>
                  <a:gd name="connsiteY31" fmla="*/ 900114 h 2824165"/>
                  <a:gd name="connsiteX32" fmla="*/ 302418 w 1243012"/>
                  <a:gd name="connsiteY32" fmla="*/ 809627 h 2824165"/>
                  <a:gd name="connsiteX33" fmla="*/ 345281 w 1243012"/>
                  <a:gd name="connsiteY33" fmla="*/ 733427 h 2824165"/>
                  <a:gd name="connsiteX34" fmla="*/ 419099 w 1243012"/>
                  <a:gd name="connsiteY34" fmla="*/ 602458 h 2824165"/>
                  <a:gd name="connsiteX35" fmla="*/ 516730 w 1243012"/>
                  <a:gd name="connsiteY35" fmla="*/ 431007 h 2824165"/>
                  <a:gd name="connsiteX36" fmla="*/ 628649 w 1243012"/>
                  <a:gd name="connsiteY36" fmla="*/ 330996 h 2824165"/>
                  <a:gd name="connsiteX37" fmla="*/ 733424 w 1243012"/>
                  <a:gd name="connsiteY37" fmla="*/ 257177 h 2824165"/>
                  <a:gd name="connsiteX38" fmla="*/ 892968 w 1243012"/>
                  <a:gd name="connsiteY38" fmla="*/ 185738 h 2824165"/>
                  <a:gd name="connsiteX39" fmla="*/ 1133474 w 1243012"/>
                  <a:gd name="connsiteY39" fmla="*/ 126208 h 2824165"/>
                  <a:gd name="connsiteX40" fmla="*/ 1243012 w 1243012"/>
                  <a:gd name="connsiteY40" fmla="*/ 121445 h 2824165"/>
                  <a:gd name="connsiteX41" fmla="*/ 1221580 w 1243012"/>
                  <a:gd name="connsiteY4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6669 w 1243012"/>
                  <a:gd name="connsiteY16" fmla="*/ 1328738 h 2824165"/>
                  <a:gd name="connsiteX17" fmla="*/ 26194 w 1243012"/>
                  <a:gd name="connsiteY17" fmla="*/ 1619251 h 2824165"/>
                  <a:gd name="connsiteX18" fmla="*/ 23813 w 1243012"/>
                  <a:gd name="connsiteY18" fmla="*/ 1702595 h 2824165"/>
                  <a:gd name="connsiteX19" fmla="*/ 21432 w 1243012"/>
                  <a:gd name="connsiteY19" fmla="*/ 1802607 h 2824165"/>
                  <a:gd name="connsiteX20" fmla="*/ 11907 w 1243012"/>
                  <a:gd name="connsiteY20" fmla="*/ 1874045 h 2824165"/>
                  <a:gd name="connsiteX21" fmla="*/ 11907 w 1243012"/>
                  <a:gd name="connsiteY21" fmla="*/ 2045495 h 2824165"/>
                  <a:gd name="connsiteX22" fmla="*/ 9525 w 1243012"/>
                  <a:gd name="connsiteY22" fmla="*/ 2162176 h 2824165"/>
                  <a:gd name="connsiteX23" fmla="*/ 4763 w 1243012"/>
                  <a:gd name="connsiteY23" fmla="*/ 2233613 h 2824165"/>
                  <a:gd name="connsiteX24" fmla="*/ 0 w 1243012"/>
                  <a:gd name="connsiteY24" fmla="*/ 2824165 h 2824165"/>
                  <a:gd name="connsiteX25" fmla="*/ 21432 w 1243012"/>
                  <a:gd name="connsiteY25" fmla="*/ 2557463 h 2824165"/>
                  <a:gd name="connsiteX26" fmla="*/ 26194 w 1243012"/>
                  <a:gd name="connsiteY26" fmla="*/ 2466976 h 2824165"/>
                  <a:gd name="connsiteX27" fmla="*/ 38100 w 1243012"/>
                  <a:gd name="connsiteY27" fmla="*/ 2255045 h 2824165"/>
                  <a:gd name="connsiteX28" fmla="*/ 47625 w 1243012"/>
                  <a:gd name="connsiteY28" fmla="*/ 2128838 h 2824165"/>
                  <a:gd name="connsiteX29" fmla="*/ 50007 w 1243012"/>
                  <a:gd name="connsiteY29" fmla="*/ 2031207 h 2824165"/>
                  <a:gd name="connsiteX30" fmla="*/ 116682 w 1243012"/>
                  <a:gd name="connsiteY30" fmla="*/ 1154907 h 2824165"/>
                  <a:gd name="connsiteX31" fmla="*/ 154782 w 1243012"/>
                  <a:gd name="connsiteY31" fmla="*/ 1085851 h 2824165"/>
                  <a:gd name="connsiteX32" fmla="*/ 247649 w 1243012"/>
                  <a:gd name="connsiteY32" fmla="*/ 900114 h 2824165"/>
                  <a:gd name="connsiteX33" fmla="*/ 302418 w 1243012"/>
                  <a:gd name="connsiteY33" fmla="*/ 809627 h 2824165"/>
                  <a:gd name="connsiteX34" fmla="*/ 345281 w 1243012"/>
                  <a:gd name="connsiteY34" fmla="*/ 733427 h 2824165"/>
                  <a:gd name="connsiteX35" fmla="*/ 419099 w 1243012"/>
                  <a:gd name="connsiteY35" fmla="*/ 602458 h 2824165"/>
                  <a:gd name="connsiteX36" fmla="*/ 516730 w 1243012"/>
                  <a:gd name="connsiteY36" fmla="*/ 431007 h 2824165"/>
                  <a:gd name="connsiteX37" fmla="*/ 628649 w 1243012"/>
                  <a:gd name="connsiteY37" fmla="*/ 330996 h 2824165"/>
                  <a:gd name="connsiteX38" fmla="*/ 733424 w 1243012"/>
                  <a:gd name="connsiteY38" fmla="*/ 257177 h 2824165"/>
                  <a:gd name="connsiteX39" fmla="*/ 892968 w 1243012"/>
                  <a:gd name="connsiteY39" fmla="*/ 185738 h 2824165"/>
                  <a:gd name="connsiteX40" fmla="*/ 1133474 w 1243012"/>
                  <a:gd name="connsiteY40" fmla="*/ 126208 h 2824165"/>
                  <a:gd name="connsiteX41" fmla="*/ 1243012 w 1243012"/>
                  <a:gd name="connsiteY41" fmla="*/ 121445 h 2824165"/>
                  <a:gd name="connsiteX42" fmla="*/ 1221580 w 1243012"/>
                  <a:gd name="connsiteY4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16682 w 1243012"/>
                  <a:gd name="connsiteY31" fmla="*/ 1154907 h 2824165"/>
                  <a:gd name="connsiteX32" fmla="*/ 154782 w 1243012"/>
                  <a:gd name="connsiteY32" fmla="*/ 1085851 h 2824165"/>
                  <a:gd name="connsiteX33" fmla="*/ 247649 w 1243012"/>
                  <a:gd name="connsiteY33" fmla="*/ 900114 h 2824165"/>
                  <a:gd name="connsiteX34" fmla="*/ 302418 w 1243012"/>
                  <a:gd name="connsiteY34" fmla="*/ 809627 h 2824165"/>
                  <a:gd name="connsiteX35" fmla="*/ 345281 w 1243012"/>
                  <a:gd name="connsiteY35" fmla="*/ 733427 h 2824165"/>
                  <a:gd name="connsiteX36" fmla="*/ 419099 w 1243012"/>
                  <a:gd name="connsiteY36" fmla="*/ 602458 h 2824165"/>
                  <a:gd name="connsiteX37" fmla="*/ 516730 w 1243012"/>
                  <a:gd name="connsiteY37" fmla="*/ 431007 h 2824165"/>
                  <a:gd name="connsiteX38" fmla="*/ 628649 w 1243012"/>
                  <a:gd name="connsiteY38" fmla="*/ 330996 h 2824165"/>
                  <a:gd name="connsiteX39" fmla="*/ 733424 w 1243012"/>
                  <a:gd name="connsiteY39" fmla="*/ 257177 h 2824165"/>
                  <a:gd name="connsiteX40" fmla="*/ 892968 w 1243012"/>
                  <a:gd name="connsiteY40" fmla="*/ 185738 h 2824165"/>
                  <a:gd name="connsiteX41" fmla="*/ 1133474 w 1243012"/>
                  <a:gd name="connsiteY41" fmla="*/ 126208 h 2824165"/>
                  <a:gd name="connsiteX42" fmla="*/ 1243012 w 1243012"/>
                  <a:gd name="connsiteY42" fmla="*/ 121445 h 2824165"/>
                  <a:gd name="connsiteX43" fmla="*/ 1221580 w 1243012"/>
                  <a:gd name="connsiteY43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26194 w 1243012"/>
                  <a:gd name="connsiteY18" fmla="*/ 1619251 h 2824165"/>
                  <a:gd name="connsiteX19" fmla="*/ 23813 w 1243012"/>
                  <a:gd name="connsiteY19" fmla="*/ 1702595 h 2824165"/>
                  <a:gd name="connsiteX20" fmla="*/ 21432 w 1243012"/>
                  <a:gd name="connsiteY20" fmla="*/ 1802607 h 2824165"/>
                  <a:gd name="connsiteX21" fmla="*/ 11907 w 1243012"/>
                  <a:gd name="connsiteY21" fmla="*/ 1874045 h 2824165"/>
                  <a:gd name="connsiteX22" fmla="*/ 11907 w 1243012"/>
                  <a:gd name="connsiteY22" fmla="*/ 2045495 h 2824165"/>
                  <a:gd name="connsiteX23" fmla="*/ 9525 w 1243012"/>
                  <a:gd name="connsiteY23" fmla="*/ 2162176 h 2824165"/>
                  <a:gd name="connsiteX24" fmla="*/ 4763 w 1243012"/>
                  <a:gd name="connsiteY24" fmla="*/ 2233613 h 2824165"/>
                  <a:gd name="connsiteX25" fmla="*/ 0 w 1243012"/>
                  <a:gd name="connsiteY25" fmla="*/ 2824165 h 2824165"/>
                  <a:gd name="connsiteX26" fmla="*/ 21432 w 1243012"/>
                  <a:gd name="connsiteY26" fmla="*/ 2557463 h 2824165"/>
                  <a:gd name="connsiteX27" fmla="*/ 26194 w 1243012"/>
                  <a:gd name="connsiteY27" fmla="*/ 2466976 h 2824165"/>
                  <a:gd name="connsiteX28" fmla="*/ 38100 w 1243012"/>
                  <a:gd name="connsiteY28" fmla="*/ 2255045 h 2824165"/>
                  <a:gd name="connsiteX29" fmla="*/ 47625 w 1243012"/>
                  <a:gd name="connsiteY29" fmla="*/ 2128838 h 2824165"/>
                  <a:gd name="connsiteX30" fmla="*/ 50007 w 1243012"/>
                  <a:gd name="connsiteY30" fmla="*/ 2031207 h 2824165"/>
                  <a:gd name="connsiteX31" fmla="*/ 100013 w 1243012"/>
                  <a:gd name="connsiteY31" fmla="*/ 1385888 h 2824165"/>
                  <a:gd name="connsiteX32" fmla="*/ 116682 w 1243012"/>
                  <a:gd name="connsiteY32" fmla="*/ 1154907 h 2824165"/>
                  <a:gd name="connsiteX33" fmla="*/ 154782 w 1243012"/>
                  <a:gd name="connsiteY33" fmla="*/ 1085851 h 2824165"/>
                  <a:gd name="connsiteX34" fmla="*/ 247649 w 1243012"/>
                  <a:gd name="connsiteY34" fmla="*/ 900114 h 2824165"/>
                  <a:gd name="connsiteX35" fmla="*/ 302418 w 1243012"/>
                  <a:gd name="connsiteY35" fmla="*/ 809627 h 2824165"/>
                  <a:gd name="connsiteX36" fmla="*/ 345281 w 1243012"/>
                  <a:gd name="connsiteY36" fmla="*/ 733427 h 2824165"/>
                  <a:gd name="connsiteX37" fmla="*/ 419099 w 1243012"/>
                  <a:gd name="connsiteY37" fmla="*/ 602458 h 2824165"/>
                  <a:gd name="connsiteX38" fmla="*/ 516730 w 1243012"/>
                  <a:gd name="connsiteY38" fmla="*/ 431007 h 2824165"/>
                  <a:gd name="connsiteX39" fmla="*/ 628649 w 1243012"/>
                  <a:gd name="connsiteY39" fmla="*/ 330996 h 2824165"/>
                  <a:gd name="connsiteX40" fmla="*/ 733424 w 1243012"/>
                  <a:gd name="connsiteY40" fmla="*/ 257177 h 2824165"/>
                  <a:gd name="connsiteX41" fmla="*/ 892968 w 1243012"/>
                  <a:gd name="connsiteY41" fmla="*/ 185738 h 2824165"/>
                  <a:gd name="connsiteX42" fmla="*/ 1133474 w 1243012"/>
                  <a:gd name="connsiteY42" fmla="*/ 126208 h 2824165"/>
                  <a:gd name="connsiteX43" fmla="*/ 1243012 w 1243012"/>
                  <a:gd name="connsiteY43" fmla="*/ 121445 h 2824165"/>
                  <a:gd name="connsiteX44" fmla="*/ 1221580 w 1243012"/>
                  <a:gd name="connsiteY44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100013 w 1243012"/>
                  <a:gd name="connsiteY32" fmla="*/ 1385888 h 2824165"/>
                  <a:gd name="connsiteX33" fmla="*/ 116682 w 1243012"/>
                  <a:gd name="connsiteY33" fmla="*/ 1154907 h 2824165"/>
                  <a:gd name="connsiteX34" fmla="*/ 154782 w 1243012"/>
                  <a:gd name="connsiteY34" fmla="*/ 1085851 h 2824165"/>
                  <a:gd name="connsiteX35" fmla="*/ 247649 w 1243012"/>
                  <a:gd name="connsiteY35" fmla="*/ 900114 h 2824165"/>
                  <a:gd name="connsiteX36" fmla="*/ 302418 w 1243012"/>
                  <a:gd name="connsiteY36" fmla="*/ 809627 h 2824165"/>
                  <a:gd name="connsiteX37" fmla="*/ 345281 w 1243012"/>
                  <a:gd name="connsiteY37" fmla="*/ 733427 h 2824165"/>
                  <a:gd name="connsiteX38" fmla="*/ 419099 w 1243012"/>
                  <a:gd name="connsiteY38" fmla="*/ 602458 h 2824165"/>
                  <a:gd name="connsiteX39" fmla="*/ 516730 w 1243012"/>
                  <a:gd name="connsiteY39" fmla="*/ 431007 h 2824165"/>
                  <a:gd name="connsiteX40" fmla="*/ 628649 w 1243012"/>
                  <a:gd name="connsiteY40" fmla="*/ 330996 h 2824165"/>
                  <a:gd name="connsiteX41" fmla="*/ 733424 w 1243012"/>
                  <a:gd name="connsiteY41" fmla="*/ 257177 h 2824165"/>
                  <a:gd name="connsiteX42" fmla="*/ 892968 w 1243012"/>
                  <a:gd name="connsiteY42" fmla="*/ 185738 h 2824165"/>
                  <a:gd name="connsiteX43" fmla="*/ 1133474 w 1243012"/>
                  <a:gd name="connsiteY43" fmla="*/ 126208 h 2824165"/>
                  <a:gd name="connsiteX44" fmla="*/ 1243012 w 1243012"/>
                  <a:gd name="connsiteY44" fmla="*/ 121445 h 2824165"/>
                  <a:gd name="connsiteX45" fmla="*/ 1221580 w 1243012"/>
                  <a:gd name="connsiteY45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88107 w 1243012"/>
                  <a:gd name="connsiteY32" fmla="*/ 1552576 h 2824165"/>
                  <a:gd name="connsiteX33" fmla="*/ 100013 w 1243012"/>
                  <a:gd name="connsiteY33" fmla="*/ 1385888 h 2824165"/>
                  <a:gd name="connsiteX34" fmla="*/ 116682 w 1243012"/>
                  <a:gd name="connsiteY34" fmla="*/ 1154907 h 2824165"/>
                  <a:gd name="connsiteX35" fmla="*/ 154782 w 1243012"/>
                  <a:gd name="connsiteY35" fmla="*/ 1085851 h 2824165"/>
                  <a:gd name="connsiteX36" fmla="*/ 247649 w 1243012"/>
                  <a:gd name="connsiteY36" fmla="*/ 900114 h 2824165"/>
                  <a:gd name="connsiteX37" fmla="*/ 302418 w 1243012"/>
                  <a:gd name="connsiteY37" fmla="*/ 809627 h 2824165"/>
                  <a:gd name="connsiteX38" fmla="*/ 345281 w 1243012"/>
                  <a:gd name="connsiteY38" fmla="*/ 733427 h 2824165"/>
                  <a:gd name="connsiteX39" fmla="*/ 419099 w 1243012"/>
                  <a:gd name="connsiteY39" fmla="*/ 602458 h 2824165"/>
                  <a:gd name="connsiteX40" fmla="*/ 516730 w 1243012"/>
                  <a:gd name="connsiteY40" fmla="*/ 431007 h 2824165"/>
                  <a:gd name="connsiteX41" fmla="*/ 628649 w 1243012"/>
                  <a:gd name="connsiteY41" fmla="*/ 330996 h 2824165"/>
                  <a:gd name="connsiteX42" fmla="*/ 733424 w 1243012"/>
                  <a:gd name="connsiteY42" fmla="*/ 257177 h 2824165"/>
                  <a:gd name="connsiteX43" fmla="*/ 892968 w 1243012"/>
                  <a:gd name="connsiteY43" fmla="*/ 185738 h 2824165"/>
                  <a:gd name="connsiteX44" fmla="*/ 1133474 w 1243012"/>
                  <a:gd name="connsiteY44" fmla="*/ 126208 h 2824165"/>
                  <a:gd name="connsiteX45" fmla="*/ 1243012 w 1243012"/>
                  <a:gd name="connsiteY45" fmla="*/ 121445 h 2824165"/>
                  <a:gd name="connsiteX46" fmla="*/ 1221580 w 1243012"/>
                  <a:gd name="connsiteY46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76200 w 1243012"/>
                  <a:gd name="connsiteY32" fmla="*/ 1654970 h 2824165"/>
                  <a:gd name="connsiteX33" fmla="*/ 88107 w 1243012"/>
                  <a:gd name="connsiteY33" fmla="*/ 1552576 h 2824165"/>
                  <a:gd name="connsiteX34" fmla="*/ 100013 w 1243012"/>
                  <a:gd name="connsiteY34" fmla="*/ 1385888 h 2824165"/>
                  <a:gd name="connsiteX35" fmla="*/ 116682 w 1243012"/>
                  <a:gd name="connsiteY35" fmla="*/ 1154907 h 2824165"/>
                  <a:gd name="connsiteX36" fmla="*/ 154782 w 1243012"/>
                  <a:gd name="connsiteY36" fmla="*/ 1085851 h 2824165"/>
                  <a:gd name="connsiteX37" fmla="*/ 247649 w 1243012"/>
                  <a:gd name="connsiteY37" fmla="*/ 900114 h 2824165"/>
                  <a:gd name="connsiteX38" fmla="*/ 302418 w 1243012"/>
                  <a:gd name="connsiteY38" fmla="*/ 809627 h 2824165"/>
                  <a:gd name="connsiteX39" fmla="*/ 345281 w 1243012"/>
                  <a:gd name="connsiteY39" fmla="*/ 733427 h 2824165"/>
                  <a:gd name="connsiteX40" fmla="*/ 419099 w 1243012"/>
                  <a:gd name="connsiteY40" fmla="*/ 602458 h 2824165"/>
                  <a:gd name="connsiteX41" fmla="*/ 516730 w 1243012"/>
                  <a:gd name="connsiteY41" fmla="*/ 431007 h 2824165"/>
                  <a:gd name="connsiteX42" fmla="*/ 628649 w 1243012"/>
                  <a:gd name="connsiteY42" fmla="*/ 330996 h 2824165"/>
                  <a:gd name="connsiteX43" fmla="*/ 733424 w 1243012"/>
                  <a:gd name="connsiteY43" fmla="*/ 257177 h 2824165"/>
                  <a:gd name="connsiteX44" fmla="*/ 892968 w 1243012"/>
                  <a:gd name="connsiteY44" fmla="*/ 185738 h 2824165"/>
                  <a:gd name="connsiteX45" fmla="*/ 1133474 w 1243012"/>
                  <a:gd name="connsiteY45" fmla="*/ 126208 h 2824165"/>
                  <a:gd name="connsiteX46" fmla="*/ 1243012 w 1243012"/>
                  <a:gd name="connsiteY46" fmla="*/ 121445 h 2824165"/>
                  <a:gd name="connsiteX47" fmla="*/ 1221580 w 1243012"/>
                  <a:gd name="connsiteY47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8107 w 1243012"/>
                  <a:gd name="connsiteY34" fmla="*/ 1552576 h 2824165"/>
                  <a:gd name="connsiteX35" fmla="*/ 100013 w 1243012"/>
                  <a:gd name="connsiteY35" fmla="*/ 1385888 h 2824165"/>
                  <a:gd name="connsiteX36" fmla="*/ 116682 w 1243012"/>
                  <a:gd name="connsiteY36" fmla="*/ 1154907 h 2824165"/>
                  <a:gd name="connsiteX37" fmla="*/ 154782 w 1243012"/>
                  <a:gd name="connsiteY37" fmla="*/ 1085851 h 2824165"/>
                  <a:gd name="connsiteX38" fmla="*/ 247649 w 1243012"/>
                  <a:gd name="connsiteY38" fmla="*/ 900114 h 2824165"/>
                  <a:gd name="connsiteX39" fmla="*/ 302418 w 1243012"/>
                  <a:gd name="connsiteY39" fmla="*/ 809627 h 2824165"/>
                  <a:gd name="connsiteX40" fmla="*/ 345281 w 1243012"/>
                  <a:gd name="connsiteY40" fmla="*/ 733427 h 2824165"/>
                  <a:gd name="connsiteX41" fmla="*/ 419099 w 1243012"/>
                  <a:gd name="connsiteY41" fmla="*/ 602458 h 2824165"/>
                  <a:gd name="connsiteX42" fmla="*/ 516730 w 1243012"/>
                  <a:gd name="connsiteY42" fmla="*/ 431007 h 2824165"/>
                  <a:gd name="connsiteX43" fmla="*/ 628649 w 1243012"/>
                  <a:gd name="connsiteY43" fmla="*/ 330996 h 2824165"/>
                  <a:gd name="connsiteX44" fmla="*/ 733424 w 1243012"/>
                  <a:gd name="connsiteY44" fmla="*/ 257177 h 2824165"/>
                  <a:gd name="connsiteX45" fmla="*/ 892968 w 1243012"/>
                  <a:gd name="connsiteY45" fmla="*/ 185738 h 2824165"/>
                  <a:gd name="connsiteX46" fmla="*/ 1133474 w 1243012"/>
                  <a:gd name="connsiteY46" fmla="*/ 126208 h 2824165"/>
                  <a:gd name="connsiteX47" fmla="*/ 1243012 w 1243012"/>
                  <a:gd name="connsiteY47" fmla="*/ 121445 h 2824165"/>
                  <a:gd name="connsiteX48" fmla="*/ 1221580 w 1243012"/>
                  <a:gd name="connsiteY48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16682 w 1243012"/>
                  <a:gd name="connsiteY37" fmla="*/ 1154907 h 2824165"/>
                  <a:gd name="connsiteX38" fmla="*/ 154782 w 1243012"/>
                  <a:gd name="connsiteY38" fmla="*/ 1085851 h 2824165"/>
                  <a:gd name="connsiteX39" fmla="*/ 247649 w 1243012"/>
                  <a:gd name="connsiteY39" fmla="*/ 900114 h 2824165"/>
                  <a:gd name="connsiteX40" fmla="*/ 302418 w 1243012"/>
                  <a:gd name="connsiteY40" fmla="*/ 809627 h 2824165"/>
                  <a:gd name="connsiteX41" fmla="*/ 345281 w 1243012"/>
                  <a:gd name="connsiteY41" fmla="*/ 733427 h 2824165"/>
                  <a:gd name="connsiteX42" fmla="*/ 419099 w 1243012"/>
                  <a:gd name="connsiteY42" fmla="*/ 602458 h 2824165"/>
                  <a:gd name="connsiteX43" fmla="*/ 516730 w 1243012"/>
                  <a:gd name="connsiteY43" fmla="*/ 431007 h 2824165"/>
                  <a:gd name="connsiteX44" fmla="*/ 628649 w 1243012"/>
                  <a:gd name="connsiteY44" fmla="*/ 330996 h 2824165"/>
                  <a:gd name="connsiteX45" fmla="*/ 733424 w 1243012"/>
                  <a:gd name="connsiteY45" fmla="*/ 257177 h 2824165"/>
                  <a:gd name="connsiteX46" fmla="*/ 892968 w 1243012"/>
                  <a:gd name="connsiteY46" fmla="*/ 185738 h 2824165"/>
                  <a:gd name="connsiteX47" fmla="*/ 1133474 w 1243012"/>
                  <a:gd name="connsiteY47" fmla="*/ 126208 h 2824165"/>
                  <a:gd name="connsiteX48" fmla="*/ 1243012 w 1243012"/>
                  <a:gd name="connsiteY48" fmla="*/ 121445 h 2824165"/>
                  <a:gd name="connsiteX49" fmla="*/ 1221580 w 1243012"/>
                  <a:gd name="connsiteY49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247649 w 1243012"/>
                  <a:gd name="connsiteY40" fmla="*/ 900114 h 2824165"/>
                  <a:gd name="connsiteX41" fmla="*/ 302418 w 1243012"/>
                  <a:gd name="connsiteY41" fmla="*/ 809627 h 2824165"/>
                  <a:gd name="connsiteX42" fmla="*/ 345281 w 1243012"/>
                  <a:gd name="connsiteY42" fmla="*/ 733427 h 2824165"/>
                  <a:gd name="connsiteX43" fmla="*/ 419099 w 1243012"/>
                  <a:gd name="connsiteY43" fmla="*/ 602458 h 2824165"/>
                  <a:gd name="connsiteX44" fmla="*/ 516730 w 1243012"/>
                  <a:gd name="connsiteY44" fmla="*/ 431007 h 2824165"/>
                  <a:gd name="connsiteX45" fmla="*/ 628649 w 1243012"/>
                  <a:gd name="connsiteY45" fmla="*/ 330996 h 2824165"/>
                  <a:gd name="connsiteX46" fmla="*/ 733424 w 1243012"/>
                  <a:gd name="connsiteY46" fmla="*/ 257177 h 2824165"/>
                  <a:gd name="connsiteX47" fmla="*/ 892968 w 1243012"/>
                  <a:gd name="connsiteY47" fmla="*/ 185738 h 2824165"/>
                  <a:gd name="connsiteX48" fmla="*/ 1133474 w 1243012"/>
                  <a:gd name="connsiteY48" fmla="*/ 126208 h 2824165"/>
                  <a:gd name="connsiteX49" fmla="*/ 1243012 w 1243012"/>
                  <a:gd name="connsiteY49" fmla="*/ 121445 h 2824165"/>
                  <a:gd name="connsiteX50" fmla="*/ 1221580 w 1243012"/>
                  <a:gd name="connsiteY50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30957 w 1243012"/>
                  <a:gd name="connsiteY15" fmla="*/ 1004889 h 2824165"/>
                  <a:gd name="connsiteX16" fmla="*/ 11907 w 1243012"/>
                  <a:gd name="connsiteY16" fmla="*/ 1185863 h 2824165"/>
                  <a:gd name="connsiteX17" fmla="*/ 16669 w 1243012"/>
                  <a:gd name="connsiteY17" fmla="*/ 1328738 h 2824165"/>
                  <a:gd name="connsiteX18" fmla="*/ 16669 w 1243012"/>
                  <a:gd name="connsiteY18" fmla="*/ 1443038 h 2824165"/>
                  <a:gd name="connsiteX19" fmla="*/ 26194 w 1243012"/>
                  <a:gd name="connsiteY19" fmla="*/ 1619251 h 2824165"/>
                  <a:gd name="connsiteX20" fmla="*/ 23813 w 1243012"/>
                  <a:gd name="connsiteY20" fmla="*/ 1702595 h 2824165"/>
                  <a:gd name="connsiteX21" fmla="*/ 21432 w 1243012"/>
                  <a:gd name="connsiteY21" fmla="*/ 1802607 h 2824165"/>
                  <a:gd name="connsiteX22" fmla="*/ 11907 w 1243012"/>
                  <a:gd name="connsiteY22" fmla="*/ 1874045 h 2824165"/>
                  <a:gd name="connsiteX23" fmla="*/ 11907 w 1243012"/>
                  <a:gd name="connsiteY23" fmla="*/ 2045495 h 2824165"/>
                  <a:gd name="connsiteX24" fmla="*/ 9525 w 1243012"/>
                  <a:gd name="connsiteY24" fmla="*/ 2162176 h 2824165"/>
                  <a:gd name="connsiteX25" fmla="*/ 4763 w 1243012"/>
                  <a:gd name="connsiteY25" fmla="*/ 2233613 h 2824165"/>
                  <a:gd name="connsiteX26" fmla="*/ 0 w 1243012"/>
                  <a:gd name="connsiteY26" fmla="*/ 2824165 h 2824165"/>
                  <a:gd name="connsiteX27" fmla="*/ 21432 w 1243012"/>
                  <a:gd name="connsiteY27" fmla="*/ 2557463 h 2824165"/>
                  <a:gd name="connsiteX28" fmla="*/ 26194 w 1243012"/>
                  <a:gd name="connsiteY28" fmla="*/ 2466976 h 2824165"/>
                  <a:gd name="connsiteX29" fmla="*/ 38100 w 1243012"/>
                  <a:gd name="connsiteY29" fmla="*/ 2255045 h 2824165"/>
                  <a:gd name="connsiteX30" fmla="*/ 47625 w 1243012"/>
                  <a:gd name="connsiteY30" fmla="*/ 2128838 h 2824165"/>
                  <a:gd name="connsiteX31" fmla="*/ 50007 w 1243012"/>
                  <a:gd name="connsiteY31" fmla="*/ 2031207 h 2824165"/>
                  <a:gd name="connsiteX32" fmla="*/ 64294 w 1243012"/>
                  <a:gd name="connsiteY32" fmla="*/ 1835945 h 2824165"/>
                  <a:gd name="connsiteX33" fmla="*/ 76200 w 1243012"/>
                  <a:gd name="connsiteY33" fmla="*/ 1654970 h 2824165"/>
                  <a:gd name="connsiteX34" fmla="*/ 83344 w 1243012"/>
                  <a:gd name="connsiteY34" fmla="*/ 1602582 h 2824165"/>
                  <a:gd name="connsiteX35" fmla="*/ 88107 w 1243012"/>
                  <a:gd name="connsiteY35" fmla="*/ 1552576 h 2824165"/>
                  <a:gd name="connsiteX36" fmla="*/ 100013 w 1243012"/>
                  <a:gd name="connsiteY36" fmla="*/ 1385888 h 2824165"/>
                  <a:gd name="connsiteX37" fmla="*/ 104775 w 1243012"/>
                  <a:gd name="connsiteY37" fmla="*/ 1271588 h 2824165"/>
                  <a:gd name="connsiteX38" fmla="*/ 116682 w 1243012"/>
                  <a:gd name="connsiteY38" fmla="*/ 1154907 h 2824165"/>
                  <a:gd name="connsiteX39" fmla="*/ 154782 w 1243012"/>
                  <a:gd name="connsiteY39" fmla="*/ 1085851 h 2824165"/>
                  <a:gd name="connsiteX40" fmla="*/ 197644 w 1243012"/>
                  <a:gd name="connsiteY40" fmla="*/ 992982 h 2824165"/>
                  <a:gd name="connsiteX41" fmla="*/ 247649 w 1243012"/>
                  <a:gd name="connsiteY41" fmla="*/ 900114 h 2824165"/>
                  <a:gd name="connsiteX42" fmla="*/ 302418 w 1243012"/>
                  <a:gd name="connsiteY42" fmla="*/ 809627 h 2824165"/>
                  <a:gd name="connsiteX43" fmla="*/ 345281 w 1243012"/>
                  <a:gd name="connsiteY43" fmla="*/ 733427 h 2824165"/>
                  <a:gd name="connsiteX44" fmla="*/ 419099 w 1243012"/>
                  <a:gd name="connsiteY44" fmla="*/ 602458 h 2824165"/>
                  <a:gd name="connsiteX45" fmla="*/ 516730 w 1243012"/>
                  <a:gd name="connsiteY45" fmla="*/ 431007 h 2824165"/>
                  <a:gd name="connsiteX46" fmla="*/ 628649 w 1243012"/>
                  <a:gd name="connsiteY46" fmla="*/ 330996 h 2824165"/>
                  <a:gd name="connsiteX47" fmla="*/ 733424 w 1243012"/>
                  <a:gd name="connsiteY47" fmla="*/ 257177 h 2824165"/>
                  <a:gd name="connsiteX48" fmla="*/ 892968 w 1243012"/>
                  <a:gd name="connsiteY48" fmla="*/ 185738 h 2824165"/>
                  <a:gd name="connsiteX49" fmla="*/ 1133474 w 1243012"/>
                  <a:gd name="connsiteY49" fmla="*/ 126208 h 2824165"/>
                  <a:gd name="connsiteX50" fmla="*/ 1243012 w 1243012"/>
                  <a:gd name="connsiteY50" fmla="*/ 121445 h 2824165"/>
                  <a:gd name="connsiteX51" fmla="*/ 1221580 w 1243012"/>
                  <a:gd name="connsiteY51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173831 w 1243012"/>
                  <a:gd name="connsiteY13" fmla="*/ 678658 h 2824165"/>
                  <a:gd name="connsiteX14" fmla="*/ 126205 w 1243012"/>
                  <a:gd name="connsiteY14" fmla="*/ 759620 h 2824165"/>
                  <a:gd name="connsiteX15" fmla="*/ 80963 w 1243012"/>
                  <a:gd name="connsiteY15" fmla="*/ 888207 h 2824165"/>
                  <a:gd name="connsiteX16" fmla="*/ 30957 w 1243012"/>
                  <a:gd name="connsiteY16" fmla="*/ 1004889 h 2824165"/>
                  <a:gd name="connsiteX17" fmla="*/ 11907 w 1243012"/>
                  <a:gd name="connsiteY17" fmla="*/ 1185863 h 2824165"/>
                  <a:gd name="connsiteX18" fmla="*/ 16669 w 1243012"/>
                  <a:gd name="connsiteY18" fmla="*/ 1328738 h 2824165"/>
                  <a:gd name="connsiteX19" fmla="*/ 16669 w 1243012"/>
                  <a:gd name="connsiteY19" fmla="*/ 1443038 h 2824165"/>
                  <a:gd name="connsiteX20" fmla="*/ 26194 w 1243012"/>
                  <a:gd name="connsiteY20" fmla="*/ 1619251 h 2824165"/>
                  <a:gd name="connsiteX21" fmla="*/ 23813 w 1243012"/>
                  <a:gd name="connsiteY21" fmla="*/ 1702595 h 2824165"/>
                  <a:gd name="connsiteX22" fmla="*/ 21432 w 1243012"/>
                  <a:gd name="connsiteY22" fmla="*/ 1802607 h 2824165"/>
                  <a:gd name="connsiteX23" fmla="*/ 11907 w 1243012"/>
                  <a:gd name="connsiteY23" fmla="*/ 1874045 h 2824165"/>
                  <a:gd name="connsiteX24" fmla="*/ 11907 w 1243012"/>
                  <a:gd name="connsiteY24" fmla="*/ 2045495 h 2824165"/>
                  <a:gd name="connsiteX25" fmla="*/ 9525 w 1243012"/>
                  <a:gd name="connsiteY25" fmla="*/ 2162176 h 2824165"/>
                  <a:gd name="connsiteX26" fmla="*/ 4763 w 1243012"/>
                  <a:gd name="connsiteY26" fmla="*/ 2233613 h 2824165"/>
                  <a:gd name="connsiteX27" fmla="*/ 0 w 1243012"/>
                  <a:gd name="connsiteY27" fmla="*/ 2824165 h 2824165"/>
                  <a:gd name="connsiteX28" fmla="*/ 21432 w 1243012"/>
                  <a:gd name="connsiteY28" fmla="*/ 2557463 h 2824165"/>
                  <a:gd name="connsiteX29" fmla="*/ 26194 w 1243012"/>
                  <a:gd name="connsiteY29" fmla="*/ 2466976 h 2824165"/>
                  <a:gd name="connsiteX30" fmla="*/ 38100 w 1243012"/>
                  <a:gd name="connsiteY30" fmla="*/ 2255045 h 2824165"/>
                  <a:gd name="connsiteX31" fmla="*/ 47625 w 1243012"/>
                  <a:gd name="connsiteY31" fmla="*/ 2128838 h 2824165"/>
                  <a:gd name="connsiteX32" fmla="*/ 50007 w 1243012"/>
                  <a:gd name="connsiteY32" fmla="*/ 2031207 h 2824165"/>
                  <a:gd name="connsiteX33" fmla="*/ 64294 w 1243012"/>
                  <a:gd name="connsiteY33" fmla="*/ 1835945 h 2824165"/>
                  <a:gd name="connsiteX34" fmla="*/ 76200 w 1243012"/>
                  <a:gd name="connsiteY34" fmla="*/ 1654970 h 2824165"/>
                  <a:gd name="connsiteX35" fmla="*/ 83344 w 1243012"/>
                  <a:gd name="connsiteY35" fmla="*/ 1602582 h 2824165"/>
                  <a:gd name="connsiteX36" fmla="*/ 88107 w 1243012"/>
                  <a:gd name="connsiteY36" fmla="*/ 1552576 h 2824165"/>
                  <a:gd name="connsiteX37" fmla="*/ 100013 w 1243012"/>
                  <a:gd name="connsiteY37" fmla="*/ 1385888 h 2824165"/>
                  <a:gd name="connsiteX38" fmla="*/ 104775 w 1243012"/>
                  <a:gd name="connsiteY38" fmla="*/ 1271588 h 2824165"/>
                  <a:gd name="connsiteX39" fmla="*/ 116682 w 1243012"/>
                  <a:gd name="connsiteY39" fmla="*/ 1154907 h 2824165"/>
                  <a:gd name="connsiteX40" fmla="*/ 154782 w 1243012"/>
                  <a:gd name="connsiteY40" fmla="*/ 1085851 h 2824165"/>
                  <a:gd name="connsiteX41" fmla="*/ 197644 w 1243012"/>
                  <a:gd name="connsiteY41" fmla="*/ 992982 h 2824165"/>
                  <a:gd name="connsiteX42" fmla="*/ 247649 w 1243012"/>
                  <a:gd name="connsiteY42" fmla="*/ 900114 h 2824165"/>
                  <a:gd name="connsiteX43" fmla="*/ 302418 w 1243012"/>
                  <a:gd name="connsiteY43" fmla="*/ 809627 h 2824165"/>
                  <a:gd name="connsiteX44" fmla="*/ 345281 w 1243012"/>
                  <a:gd name="connsiteY44" fmla="*/ 733427 h 2824165"/>
                  <a:gd name="connsiteX45" fmla="*/ 419099 w 1243012"/>
                  <a:gd name="connsiteY45" fmla="*/ 602458 h 2824165"/>
                  <a:gd name="connsiteX46" fmla="*/ 516730 w 1243012"/>
                  <a:gd name="connsiteY46" fmla="*/ 431007 h 2824165"/>
                  <a:gd name="connsiteX47" fmla="*/ 628649 w 1243012"/>
                  <a:gd name="connsiteY47" fmla="*/ 330996 h 2824165"/>
                  <a:gd name="connsiteX48" fmla="*/ 733424 w 1243012"/>
                  <a:gd name="connsiteY48" fmla="*/ 257177 h 2824165"/>
                  <a:gd name="connsiteX49" fmla="*/ 892968 w 1243012"/>
                  <a:gd name="connsiteY49" fmla="*/ 185738 h 2824165"/>
                  <a:gd name="connsiteX50" fmla="*/ 1133474 w 1243012"/>
                  <a:gd name="connsiteY50" fmla="*/ 126208 h 2824165"/>
                  <a:gd name="connsiteX51" fmla="*/ 1243012 w 1243012"/>
                  <a:gd name="connsiteY51" fmla="*/ 121445 h 2824165"/>
                  <a:gd name="connsiteX52" fmla="*/ 1221580 w 1243012"/>
                  <a:gd name="connsiteY52" fmla="*/ 0 h 2824165"/>
                  <a:gd name="connsiteX0" fmla="*/ 1221580 w 1243012"/>
                  <a:gd name="connsiteY0" fmla="*/ 0 h 2824165"/>
                  <a:gd name="connsiteX1" fmla="*/ 1154906 w 1243012"/>
                  <a:gd name="connsiteY1" fmla="*/ 19052 h 2824165"/>
                  <a:gd name="connsiteX2" fmla="*/ 1042987 w 1243012"/>
                  <a:gd name="connsiteY2" fmla="*/ 40483 h 2824165"/>
                  <a:gd name="connsiteX3" fmla="*/ 921543 w 1243012"/>
                  <a:gd name="connsiteY3" fmla="*/ 59533 h 2824165"/>
                  <a:gd name="connsiteX4" fmla="*/ 781049 w 1243012"/>
                  <a:gd name="connsiteY4" fmla="*/ 88108 h 2824165"/>
                  <a:gd name="connsiteX5" fmla="*/ 721518 w 1243012"/>
                  <a:gd name="connsiteY5" fmla="*/ 97633 h 2824165"/>
                  <a:gd name="connsiteX6" fmla="*/ 628649 w 1243012"/>
                  <a:gd name="connsiteY6" fmla="*/ 123826 h 2824165"/>
                  <a:gd name="connsiteX7" fmla="*/ 583406 w 1243012"/>
                  <a:gd name="connsiteY7" fmla="*/ 166689 h 2824165"/>
                  <a:gd name="connsiteX8" fmla="*/ 490537 w 1243012"/>
                  <a:gd name="connsiteY8" fmla="*/ 264321 h 2824165"/>
                  <a:gd name="connsiteX9" fmla="*/ 407193 w 1243012"/>
                  <a:gd name="connsiteY9" fmla="*/ 347663 h 2824165"/>
                  <a:gd name="connsiteX10" fmla="*/ 371474 w 1243012"/>
                  <a:gd name="connsiteY10" fmla="*/ 459583 h 2824165"/>
                  <a:gd name="connsiteX11" fmla="*/ 347662 w 1243012"/>
                  <a:gd name="connsiteY11" fmla="*/ 528639 h 2824165"/>
                  <a:gd name="connsiteX12" fmla="*/ 326231 w 1243012"/>
                  <a:gd name="connsiteY12" fmla="*/ 595314 h 2824165"/>
                  <a:gd name="connsiteX13" fmla="*/ 266700 w 1243012"/>
                  <a:gd name="connsiteY13" fmla="*/ 631032 h 2824165"/>
                  <a:gd name="connsiteX14" fmla="*/ 173831 w 1243012"/>
                  <a:gd name="connsiteY14" fmla="*/ 678658 h 2824165"/>
                  <a:gd name="connsiteX15" fmla="*/ 126205 w 1243012"/>
                  <a:gd name="connsiteY15" fmla="*/ 759620 h 2824165"/>
                  <a:gd name="connsiteX16" fmla="*/ 80963 w 1243012"/>
                  <a:gd name="connsiteY16" fmla="*/ 888207 h 2824165"/>
                  <a:gd name="connsiteX17" fmla="*/ 30957 w 1243012"/>
                  <a:gd name="connsiteY17" fmla="*/ 1004889 h 2824165"/>
                  <a:gd name="connsiteX18" fmla="*/ 11907 w 1243012"/>
                  <a:gd name="connsiteY18" fmla="*/ 1185863 h 2824165"/>
                  <a:gd name="connsiteX19" fmla="*/ 16669 w 1243012"/>
                  <a:gd name="connsiteY19" fmla="*/ 1328738 h 2824165"/>
                  <a:gd name="connsiteX20" fmla="*/ 16669 w 1243012"/>
                  <a:gd name="connsiteY20" fmla="*/ 1443038 h 2824165"/>
                  <a:gd name="connsiteX21" fmla="*/ 26194 w 1243012"/>
                  <a:gd name="connsiteY21" fmla="*/ 1619251 h 2824165"/>
                  <a:gd name="connsiteX22" fmla="*/ 23813 w 1243012"/>
                  <a:gd name="connsiteY22" fmla="*/ 1702595 h 2824165"/>
                  <a:gd name="connsiteX23" fmla="*/ 21432 w 1243012"/>
                  <a:gd name="connsiteY23" fmla="*/ 1802607 h 2824165"/>
                  <a:gd name="connsiteX24" fmla="*/ 11907 w 1243012"/>
                  <a:gd name="connsiteY24" fmla="*/ 1874045 h 2824165"/>
                  <a:gd name="connsiteX25" fmla="*/ 11907 w 1243012"/>
                  <a:gd name="connsiteY25" fmla="*/ 2045495 h 2824165"/>
                  <a:gd name="connsiteX26" fmla="*/ 9525 w 1243012"/>
                  <a:gd name="connsiteY26" fmla="*/ 2162176 h 2824165"/>
                  <a:gd name="connsiteX27" fmla="*/ 4763 w 1243012"/>
                  <a:gd name="connsiteY27" fmla="*/ 2233613 h 2824165"/>
                  <a:gd name="connsiteX28" fmla="*/ 0 w 1243012"/>
                  <a:gd name="connsiteY28" fmla="*/ 2824165 h 2824165"/>
                  <a:gd name="connsiteX29" fmla="*/ 21432 w 1243012"/>
                  <a:gd name="connsiteY29" fmla="*/ 2557463 h 2824165"/>
                  <a:gd name="connsiteX30" fmla="*/ 26194 w 1243012"/>
                  <a:gd name="connsiteY30" fmla="*/ 2466976 h 2824165"/>
                  <a:gd name="connsiteX31" fmla="*/ 38100 w 1243012"/>
                  <a:gd name="connsiteY31" fmla="*/ 2255045 h 2824165"/>
                  <a:gd name="connsiteX32" fmla="*/ 47625 w 1243012"/>
                  <a:gd name="connsiteY32" fmla="*/ 2128838 h 2824165"/>
                  <a:gd name="connsiteX33" fmla="*/ 50007 w 1243012"/>
                  <a:gd name="connsiteY33" fmla="*/ 2031207 h 2824165"/>
                  <a:gd name="connsiteX34" fmla="*/ 64294 w 1243012"/>
                  <a:gd name="connsiteY34" fmla="*/ 1835945 h 2824165"/>
                  <a:gd name="connsiteX35" fmla="*/ 76200 w 1243012"/>
                  <a:gd name="connsiteY35" fmla="*/ 1654970 h 2824165"/>
                  <a:gd name="connsiteX36" fmla="*/ 83344 w 1243012"/>
                  <a:gd name="connsiteY36" fmla="*/ 1602582 h 2824165"/>
                  <a:gd name="connsiteX37" fmla="*/ 88107 w 1243012"/>
                  <a:gd name="connsiteY37" fmla="*/ 1552576 h 2824165"/>
                  <a:gd name="connsiteX38" fmla="*/ 100013 w 1243012"/>
                  <a:gd name="connsiteY38" fmla="*/ 1385888 h 2824165"/>
                  <a:gd name="connsiteX39" fmla="*/ 104775 w 1243012"/>
                  <a:gd name="connsiteY39" fmla="*/ 1271588 h 2824165"/>
                  <a:gd name="connsiteX40" fmla="*/ 116682 w 1243012"/>
                  <a:gd name="connsiteY40" fmla="*/ 1154907 h 2824165"/>
                  <a:gd name="connsiteX41" fmla="*/ 154782 w 1243012"/>
                  <a:gd name="connsiteY41" fmla="*/ 1085851 h 2824165"/>
                  <a:gd name="connsiteX42" fmla="*/ 197644 w 1243012"/>
                  <a:gd name="connsiteY42" fmla="*/ 992982 h 2824165"/>
                  <a:gd name="connsiteX43" fmla="*/ 247649 w 1243012"/>
                  <a:gd name="connsiteY43" fmla="*/ 900114 h 2824165"/>
                  <a:gd name="connsiteX44" fmla="*/ 302418 w 1243012"/>
                  <a:gd name="connsiteY44" fmla="*/ 809627 h 2824165"/>
                  <a:gd name="connsiteX45" fmla="*/ 345281 w 1243012"/>
                  <a:gd name="connsiteY45" fmla="*/ 733427 h 2824165"/>
                  <a:gd name="connsiteX46" fmla="*/ 419099 w 1243012"/>
                  <a:gd name="connsiteY46" fmla="*/ 602458 h 2824165"/>
                  <a:gd name="connsiteX47" fmla="*/ 516730 w 1243012"/>
                  <a:gd name="connsiteY47" fmla="*/ 431007 h 2824165"/>
                  <a:gd name="connsiteX48" fmla="*/ 628649 w 1243012"/>
                  <a:gd name="connsiteY48" fmla="*/ 330996 h 2824165"/>
                  <a:gd name="connsiteX49" fmla="*/ 733424 w 1243012"/>
                  <a:gd name="connsiteY49" fmla="*/ 257177 h 2824165"/>
                  <a:gd name="connsiteX50" fmla="*/ 892968 w 1243012"/>
                  <a:gd name="connsiteY50" fmla="*/ 185738 h 2824165"/>
                  <a:gd name="connsiteX51" fmla="*/ 1133474 w 1243012"/>
                  <a:gd name="connsiteY51" fmla="*/ 126208 h 2824165"/>
                  <a:gd name="connsiteX52" fmla="*/ 1243012 w 1243012"/>
                  <a:gd name="connsiteY52" fmla="*/ 121445 h 2824165"/>
                  <a:gd name="connsiteX53" fmla="*/ 1221580 w 1243012"/>
                  <a:gd name="connsiteY53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667 w 1243679"/>
                  <a:gd name="connsiteY29" fmla="*/ 2824165 h 2824165"/>
                  <a:gd name="connsiteX30" fmla="*/ 22099 w 1243679"/>
                  <a:gd name="connsiteY30" fmla="*/ 2557463 h 2824165"/>
                  <a:gd name="connsiteX31" fmla="*/ 26861 w 1243679"/>
                  <a:gd name="connsiteY31" fmla="*/ 2466976 h 2824165"/>
                  <a:gd name="connsiteX32" fmla="*/ 38767 w 1243679"/>
                  <a:gd name="connsiteY32" fmla="*/ 2255045 h 2824165"/>
                  <a:gd name="connsiteX33" fmla="*/ 48292 w 1243679"/>
                  <a:gd name="connsiteY33" fmla="*/ 2128838 h 2824165"/>
                  <a:gd name="connsiteX34" fmla="*/ 50674 w 1243679"/>
                  <a:gd name="connsiteY34" fmla="*/ 2031207 h 2824165"/>
                  <a:gd name="connsiteX35" fmla="*/ 64961 w 1243679"/>
                  <a:gd name="connsiteY35" fmla="*/ 1835945 h 2824165"/>
                  <a:gd name="connsiteX36" fmla="*/ 76867 w 1243679"/>
                  <a:gd name="connsiteY36" fmla="*/ 1654970 h 2824165"/>
                  <a:gd name="connsiteX37" fmla="*/ 84011 w 1243679"/>
                  <a:gd name="connsiteY37" fmla="*/ 1602582 h 2824165"/>
                  <a:gd name="connsiteX38" fmla="*/ 88774 w 1243679"/>
                  <a:gd name="connsiteY38" fmla="*/ 1552576 h 2824165"/>
                  <a:gd name="connsiteX39" fmla="*/ 100680 w 1243679"/>
                  <a:gd name="connsiteY39" fmla="*/ 1385888 h 2824165"/>
                  <a:gd name="connsiteX40" fmla="*/ 105442 w 1243679"/>
                  <a:gd name="connsiteY40" fmla="*/ 1271588 h 2824165"/>
                  <a:gd name="connsiteX41" fmla="*/ 117349 w 1243679"/>
                  <a:gd name="connsiteY41" fmla="*/ 1154907 h 2824165"/>
                  <a:gd name="connsiteX42" fmla="*/ 155449 w 1243679"/>
                  <a:gd name="connsiteY42" fmla="*/ 1085851 h 2824165"/>
                  <a:gd name="connsiteX43" fmla="*/ 198311 w 1243679"/>
                  <a:gd name="connsiteY43" fmla="*/ 992982 h 2824165"/>
                  <a:gd name="connsiteX44" fmla="*/ 248316 w 1243679"/>
                  <a:gd name="connsiteY44" fmla="*/ 900114 h 2824165"/>
                  <a:gd name="connsiteX45" fmla="*/ 303085 w 1243679"/>
                  <a:gd name="connsiteY45" fmla="*/ 809627 h 2824165"/>
                  <a:gd name="connsiteX46" fmla="*/ 345948 w 1243679"/>
                  <a:gd name="connsiteY46" fmla="*/ 733427 h 2824165"/>
                  <a:gd name="connsiteX47" fmla="*/ 419766 w 1243679"/>
                  <a:gd name="connsiteY47" fmla="*/ 602458 h 2824165"/>
                  <a:gd name="connsiteX48" fmla="*/ 517397 w 1243679"/>
                  <a:gd name="connsiteY48" fmla="*/ 431007 h 2824165"/>
                  <a:gd name="connsiteX49" fmla="*/ 629316 w 1243679"/>
                  <a:gd name="connsiteY49" fmla="*/ 330996 h 2824165"/>
                  <a:gd name="connsiteX50" fmla="*/ 734091 w 1243679"/>
                  <a:gd name="connsiteY50" fmla="*/ 257177 h 2824165"/>
                  <a:gd name="connsiteX51" fmla="*/ 893635 w 1243679"/>
                  <a:gd name="connsiteY51" fmla="*/ 185738 h 2824165"/>
                  <a:gd name="connsiteX52" fmla="*/ 1134141 w 1243679"/>
                  <a:gd name="connsiteY52" fmla="*/ 126208 h 2824165"/>
                  <a:gd name="connsiteX53" fmla="*/ 1243679 w 1243679"/>
                  <a:gd name="connsiteY53" fmla="*/ 121445 h 2824165"/>
                  <a:gd name="connsiteX54" fmla="*/ 1222247 w 1243679"/>
                  <a:gd name="connsiteY54" fmla="*/ 0 h 2824165"/>
                  <a:gd name="connsiteX0" fmla="*/ 1222247 w 1243679"/>
                  <a:gd name="connsiteY0" fmla="*/ 0 h 2824165"/>
                  <a:gd name="connsiteX1" fmla="*/ 1155573 w 1243679"/>
                  <a:gd name="connsiteY1" fmla="*/ 19052 h 2824165"/>
                  <a:gd name="connsiteX2" fmla="*/ 1043654 w 1243679"/>
                  <a:gd name="connsiteY2" fmla="*/ 40483 h 2824165"/>
                  <a:gd name="connsiteX3" fmla="*/ 922210 w 1243679"/>
                  <a:gd name="connsiteY3" fmla="*/ 59533 h 2824165"/>
                  <a:gd name="connsiteX4" fmla="*/ 781716 w 1243679"/>
                  <a:gd name="connsiteY4" fmla="*/ 88108 h 2824165"/>
                  <a:gd name="connsiteX5" fmla="*/ 722185 w 1243679"/>
                  <a:gd name="connsiteY5" fmla="*/ 97633 h 2824165"/>
                  <a:gd name="connsiteX6" fmla="*/ 629316 w 1243679"/>
                  <a:gd name="connsiteY6" fmla="*/ 123826 h 2824165"/>
                  <a:gd name="connsiteX7" fmla="*/ 584073 w 1243679"/>
                  <a:gd name="connsiteY7" fmla="*/ 166689 h 2824165"/>
                  <a:gd name="connsiteX8" fmla="*/ 491204 w 1243679"/>
                  <a:gd name="connsiteY8" fmla="*/ 264321 h 2824165"/>
                  <a:gd name="connsiteX9" fmla="*/ 407860 w 1243679"/>
                  <a:gd name="connsiteY9" fmla="*/ 347663 h 2824165"/>
                  <a:gd name="connsiteX10" fmla="*/ 372141 w 1243679"/>
                  <a:gd name="connsiteY10" fmla="*/ 459583 h 2824165"/>
                  <a:gd name="connsiteX11" fmla="*/ 348329 w 1243679"/>
                  <a:gd name="connsiteY11" fmla="*/ 528639 h 2824165"/>
                  <a:gd name="connsiteX12" fmla="*/ 326898 w 1243679"/>
                  <a:gd name="connsiteY12" fmla="*/ 595314 h 2824165"/>
                  <a:gd name="connsiteX13" fmla="*/ 267367 w 1243679"/>
                  <a:gd name="connsiteY13" fmla="*/ 631032 h 2824165"/>
                  <a:gd name="connsiteX14" fmla="*/ 174498 w 1243679"/>
                  <a:gd name="connsiteY14" fmla="*/ 678658 h 2824165"/>
                  <a:gd name="connsiteX15" fmla="*/ 126872 w 1243679"/>
                  <a:gd name="connsiteY15" fmla="*/ 759620 h 2824165"/>
                  <a:gd name="connsiteX16" fmla="*/ 81630 w 1243679"/>
                  <a:gd name="connsiteY16" fmla="*/ 888207 h 2824165"/>
                  <a:gd name="connsiteX17" fmla="*/ 31624 w 1243679"/>
                  <a:gd name="connsiteY17" fmla="*/ 1004889 h 2824165"/>
                  <a:gd name="connsiteX18" fmla="*/ 12574 w 1243679"/>
                  <a:gd name="connsiteY18" fmla="*/ 1185863 h 2824165"/>
                  <a:gd name="connsiteX19" fmla="*/ 17336 w 1243679"/>
                  <a:gd name="connsiteY19" fmla="*/ 1328738 h 2824165"/>
                  <a:gd name="connsiteX20" fmla="*/ 17336 w 1243679"/>
                  <a:gd name="connsiteY20" fmla="*/ 1443038 h 2824165"/>
                  <a:gd name="connsiteX21" fmla="*/ 26861 w 1243679"/>
                  <a:gd name="connsiteY21" fmla="*/ 1619251 h 2824165"/>
                  <a:gd name="connsiteX22" fmla="*/ 24480 w 1243679"/>
                  <a:gd name="connsiteY22" fmla="*/ 1702595 h 2824165"/>
                  <a:gd name="connsiteX23" fmla="*/ 22099 w 1243679"/>
                  <a:gd name="connsiteY23" fmla="*/ 1802607 h 2824165"/>
                  <a:gd name="connsiteX24" fmla="*/ 12574 w 1243679"/>
                  <a:gd name="connsiteY24" fmla="*/ 1874045 h 2824165"/>
                  <a:gd name="connsiteX25" fmla="*/ 12574 w 1243679"/>
                  <a:gd name="connsiteY25" fmla="*/ 2045495 h 2824165"/>
                  <a:gd name="connsiteX26" fmla="*/ 10192 w 1243679"/>
                  <a:gd name="connsiteY26" fmla="*/ 2162176 h 2824165"/>
                  <a:gd name="connsiteX27" fmla="*/ 5430 w 1243679"/>
                  <a:gd name="connsiteY27" fmla="*/ 2233613 h 2824165"/>
                  <a:gd name="connsiteX28" fmla="*/ 5430 w 1243679"/>
                  <a:gd name="connsiteY28" fmla="*/ 2326482 h 2824165"/>
                  <a:gd name="connsiteX29" fmla="*/ 5431 w 1243679"/>
                  <a:gd name="connsiteY29" fmla="*/ 2486026 h 2824165"/>
                  <a:gd name="connsiteX30" fmla="*/ 667 w 1243679"/>
                  <a:gd name="connsiteY30" fmla="*/ 2824165 h 2824165"/>
                  <a:gd name="connsiteX31" fmla="*/ 22099 w 1243679"/>
                  <a:gd name="connsiteY31" fmla="*/ 2557463 h 2824165"/>
                  <a:gd name="connsiteX32" fmla="*/ 26861 w 1243679"/>
                  <a:gd name="connsiteY32" fmla="*/ 2466976 h 2824165"/>
                  <a:gd name="connsiteX33" fmla="*/ 38767 w 1243679"/>
                  <a:gd name="connsiteY33" fmla="*/ 2255045 h 2824165"/>
                  <a:gd name="connsiteX34" fmla="*/ 48292 w 1243679"/>
                  <a:gd name="connsiteY34" fmla="*/ 2128838 h 2824165"/>
                  <a:gd name="connsiteX35" fmla="*/ 50674 w 1243679"/>
                  <a:gd name="connsiteY35" fmla="*/ 2031207 h 2824165"/>
                  <a:gd name="connsiteX36" fmla="*/ 64961 w 1243679"/>
                  <a:gd name="connsiteY36" fmla="*/ 1835945 h 2824165"/>
                  <a:gd name="connsiteX37" fmla="*/ 76867 w 1243679"/>
                  <a:gd name="connsiteY37" fmla="*/ 1654970 h 2824165"/>
                  <a:gd name="connsiteX38" fmla="*/ 84011 w 1243679"/>
                  <a:gd name="connsiteY38" fmla="*/ 1602582 h 2824165"/>
                  <a:gd name="connsiteX39" fmla="*/ 88774 w 1243679"/>
                  <a:gd name="connsiteY39" fmla="*/ 1552576 h 2824165"/>
                  <a:gd name="connsiteX40" fmla="*/ 100680 w 1243679"/>
                  <a:gd name="connsiteY40" fmla="*/ 1385888 h 2824165"/>
                  <a:gd name="connsiteX41" fmla="*/ 105442 w 1243679"/>
                  <a:gd name="connsiteY41" fmla="*/ 1271588 h 2824165"/>
                  <a:gd name="connsiteX42" fmla="*/ 117349 w 1243679"/>
                  <a:gd name="connsiteY42" fmla="*/ 1154907 h 2824165"/>
                  <a:gd name="connsiteX43" fmla="*/ 155449 w 1243679"/>
                  <a:gd name="connsiteY43" fmla="*/ 1085851 h 2824165"/>
                  <a:gd name="connsiteX44" fmla="*/ 198311 w 1243679"/>
                  <a:gd name="connsiteY44" fmla="*/ 992982 h 2824165"/>
                  <a:gd name="connsiteX45" fmla="*/ 248316 w 1243679"/>
                  <a:gd name="connsiteY45" fmla="*/ 900114 h 2824165"/>
                  <a:gd name="connsiteX46" fmla="*/ 303085 w 1243679"/>
                  <a:gd name="connsiteY46" fmla="*/ 809627 h 2824165"/>
                  <a:gd name="connsiteX47" fmla="*/ 345948 w 1243679"/>
                  <a:gd name="connsiteY47" fmla="*/ 733427 h 2824165"/>
                  <a:gd name="connsiteX48" fmla="*/ 419766 w 1243679"/>
                  <a:gd name="connsiteY48" fmla="*/ 602458 h 2824165"/>
                  <a:gd name="connsiteX49" fmla="*/ 517397 w 1243679"/>
                  <a:gd name="connsiteY49" fmla="*/ 431007 h 2824165"/>
                  <a:gd name="connsiteX50" fmla="*/ 629316 w 1243679"/>
                  <a:gd name="connsiteY50" fmla="*/ 330996 h 2824165"/>
                  <a:gd name="connsiteX51" fmla="*/ 734091 w 1243679"/>
                  <a:gd name="connsiteY51" fmla="*/ 257177 h 2824165"/>
                  <a:gd name="connsiteX52" fmla="*/ 893635 w 1243679"/>
                  <a:gd name="connsiteY52" fmla="*/ 185738 h 2824165"/>
                  <a:gd name="connsiteX53" fmla="*/ 1134141 w 1243679"/>
                  <a:gd name="connsiteY53" fmla="*/ 126208 h 2824165"/>
                  <a:gd name="connsiteX54" fmla="*/ 1243679 w 1243679"/>
                  <a:gd name="connsiteY54" fmla="*/ 121445 h 2824165"/>
                  <a:gd name="connsiteX55" fmla="*/ 1222247 w 1243679"/>
                  <a:gd name="connsiteY55" fmla="*/ 0 h 2824165"/>
                  <a:gd name="connsiteX0" fmla="*/ 1222659 w 1244091"/>
                  <a:gd name="connsiteY0" fmla="*/ 0 h 2824939"/>
                  <a:gd name="connsiteX1" fmla="*/ 1155985 w 1244091"/>
                  <a:gd name="connsiteY1" fmla="*/ 19052 h 2824939"/>
                  <a:gd name="connsiteX2" fmla="*/ 1044066 w 1244091"/>
                  <a:gd name="connsiteY2" fmla="*/ 40483 h 2824939"/>
                  <a:gd name="connsiteX3" fmla="*/ 922622 w 1244091"/>
                  <a:gd name="connsiteY3" fmla="*/ 59533 h 2824939"/>
                  <a:gd name="connsiteX4" fmla="*/ 782128 w 1244091"/>
                  <a:gd name="connsiteY4" fmla="*/ 88108 h 2824939"/>
                  <a:gd name="connsiteX5" fmla="*/ 722597 w 1244091"/>
                  <a:gd name="connsiteY5" fmla="*/ 97633 h 2824939"/>
                  <a:gd name="connsiteX6" fmla="*/ 629728 w 1244091"/>
                  <a:gd name="connsiteY6" fmla="*/ 123826 h 2824939"/>
                  <a:gd name="connsiteX7" fmla="*/ 584485 w 1244091"/>
                  <a:gd name="connsiteY7" fmla="*/ 166689 h 2824939"/>
                  <a:gd name="connsiteX8" fmla="*/ 491616 w 1244091"/>
                  <a:gd name="connsiteY8" fmla="*/ 264321 h 2824939"/>
                  <a:gd name="connsiteX9" fmla="*/ 408272 w 1244091"/>
                  <a:gd name="connsiteY9" fmla="*/ 347663 h 2824939"/>
                  <a:gd name="connsiteX10" fmla="*/ 372553 w 1244091"/>
                  <a:gd name="connsiteY10" fmla="*/ 459583 h 2824939"/>
                  <a:gd name="connsiteX11" fmla="*/ 348741 w 1244091"/>
                  <a:gd name="connsiteY11" fmla="*/ 528639 h 2824939"/>
                  <a:gd name="connsiteX12" fmla="*/ 327310 w 1244091"/>
                  <a:gd name="connsiteY12" fmla="*/ 595314 h 2824939"/>
                  <a:gd name="connsiteX13" fmla="*/ 267779 w 1244091"/>
                  <a:gd name="connsiteY13" fmla="*/ 631032 h 2824939"/>
                  <a:gd name="connsiteX14" fmla="*/ 174910 w 1244091"/>
                  <a:gd name="connsiteY14" fmla="*/ 678658 h 2824939"/>
                  <a:gd name="connsiteX15" fmla="*/ 127284 w 1244091"/>
                  <a:gd name="connsiteY15" fmla="*/ 759620 h 2824939"/>
                  <a:gd name="connsiteX16" fmla="*/ 82042 w 1244091"/>
                  <a:gd name="connsiteY16" fmla="*/ 888207 h 2824939"/>
                  <a:gd name="connsiteX17" fmla="*/ 32036 w 1244091"/>
                  <a:gd name="connsiteY17" fmla="*/ 1004889 h 2824939"/>
                  <a:gd name="connsiteX18" fmla="*/ 12986 w 1244091"/>
                  <a:gd name="connsiteY18" fmla="*/ 1185863 h 2824939"/>
                  <a:gd name="connsiteX19" fmla="*/ 17748 w 1244091"/>
                  <a:gd name="connsiteY19" fmla="*/ 1328738 h 2824939"/>
                  <a:gd name="connsiteX20" fmla="*/ 17748 w 1244091"/>
                  <a:gd name="connsiteY20" fmla="*/ 1443038 h 2824939"/>
                  <a:gd name="connsiteX21" fmla="*/ 27273 w 1244091"/>
                  <a:gd name="connsiteY21" fmla="*/ 1619251 h 2824939"/>
                  <a:gd name="connsiteX22" fmla="*/ 24892 w 1244091"/>
                  <a:gd name="connsiteY22" fmla="*/ 1702595 h 2824939"/>
                  <a:gd name="connsiteX23" fmla="*/ 22511 w 1244091"/>
                  <a:gd name="connsiteY23" fmla="*/ 1802607 h 2824939"/>
                  <a:gd name="connsiteX24" fmla="*/ 12986 w 1244091"/>
                  <a:gd name="connsiteY24" fmla="*/ 1874045 h 2824939"/>
                  <a:gd name="connsiteX25" fmla="*/ 12986 w 1244091"/>
                  <a:gd name="connsiteY25" fmla="*/ 2045495 h 2824939"/>
                  <a:gd name="connsiteX26" fmla="*/ 10604 w 1244091"/>
                  <a:gd name="connsiteY26" fmla="*/ 2162176 h 2824939"/>
                  <a:gd name="connsiteX27" fmla="*/ 5842 w 1244091"/>
                  <a:gd name="connsiteY27" fmla="*/ 2233613 h 2824939"/>
                  <a:gd name="connsiteX28" fmla="*/ 5842 w 1244091"/>
                  <a:gd name="connsiteY28" fmla="*/ 2326482 h 2824939"/>
                  <a:gd name="connsiteX29" fmla="*/ 5843 w 1244091"/>
                  <a:gd name="connsiteY29" fmla="*/ 2486026 h 2824939"/>
                  <a:gd name="connsiteX30" fmla="*/ 3462 w 1244091"/>
                  <a:gd name="connsiteY30" fmla="*/ 2633663 h 2824939"/>
                  <a:gd name="connsiteX31" fmla="*/ 1079 w 1244091"/>
                  <a:gd name="connsiteY31" fmla="*/ 2824165 h 2824939"/>
                  <a:gd name="connsiteX32" fmla="*/ 22511 w 1244091"/>
                  <a:gd name="connsiteY32" fmla="*/ 2557463 h 2824939"/>
                  <a:gd name="connsiteX33" fmla="*/ 27273 w 1244091"/>
                  <a:gd name="connsiteY33" fmla="*/ 2466976 h 2824939"/>
                  <a:gd name="connsiteX34" fmla="*/ 39179 w 1244091"/>
                  <a:gd name="connsiteY34" fmla="*/ 2255045 h 2824939"/>
                  <a:gd name="connsiteX35" fmla="*/ 48704 w 1244091"/>
                  <a:gd name="connsiteY35" fmla="*/ 2128838 h 2824939"/>
                  <a:gd name="connsiteX36" fmla="*/ 51086 w 1244091"/>
                  <a:gd name="connsiteY36" fmla="*/ 2031207 h 2824939"/>
                  <a:gd name="connsiteX37" fmla="*/ 65373 w 1244091"/>
                  <a:gd name="connsiteY37" fmla="*/ 1835945 h 2824939"/>
                  <a:gd name="connsiteX38" fmla="*/ 77279 w 1244091"/>
                  <a:gd name="connsiteY38" fmla="*/ 1654970 h 2824939"/>
                  <a:gd name="connsiteX39" fmla="*/ 84423 w 1244091"/>
                  <a:gd name="connsiteY39" fmla="*/ 1602582 h 2824939"/>
                  <a:gd name="connsiteX40" fmla="*/ 89186 w 1244091"/>
                  <a:gd name="connsiteY40" fmla="*/ 1552576 h 2824939"/>
                  <a:gd name="connsiteX41" fmla="*/ 101092 w 1244091"/>
                  <a:gd name="connsiteY41" fmla="*/ 1385888 h 2824939"/>
                  <a:gd name="connsiteX42" fmla="*/ 105854 w 1244091"/>
                  <a:gd name="connsiteY42" fmla="*/ 1271588 h 2824939"/>
                  <a:gd name="connsiteX43" fmla="*/ 117761 w 1244091"/>
                  <a:gd name="connsiteY43" fmla="*/ 1154907 h 2824939"/>
                  <a:gd name="connsiteX44" fmla="*/ 155861 w 1244091"/>
                  <a:gd name="connsiteY44" fmla="*/ 1085851 h 2824939"/>
                  <a:gd name="connsiteX45" fmla="*/ 198723 w 1244091"/>
                  <a:gd name="connsiteY45" fmla="*/ 992982 h 2824939"/>
                  <a:gd name="connsiteX46" fmla="*/ 248728 w 1244091"/>
                  <a:gd name="connsiteY46" fmla="*/ 900114 h 2824939"/>
                  <a:gd name="connsiteX47" fmla="*/ 303497 w 1244091"/>
                  <a:gd name="connsiteY47" fmla="*/ 809627 h 2824939"/>
                  <a:gd name="connsiteX48" fmla="*/ 346360 w 1244091"/>
                  <a:gd name="connsiteY48" fmla="*/ 733427 h 2824939"/>
                  <a:gd name="connsiteX49" fmla="*/ 420178 w 1244091"/>
                  <a:gd name="connsiteY49" fmla="*/ 602458 h 2824939"/>
                  <a:gd name="connsiteX50" fmla="*/ 517809 w 1244091"/>
                  <a:gd name="connsiteY50" fmla="*/ 431007 h 2824939"/>
                  <a:gd name="connsiteX51" fmla="*/ 629728 w 1244091"/>
                  <a:gd name="connsiteY51" fmla="*/ 330996 h 2824939"/>
                  <a:gd name="connsiteX52" fmla="*/ 734503 w 1244091"/>
                  <a:gd name="connsiteY52" fmla="*/ 257177 h 2824939"/>
                  <a:gd name="connsiteX53" fmla="*/ 894047 w 1244091"/>
                  <a:gd name="connsiteY53" fmla="*/ 185738 h 2824939"/>
                  <a:gd name="connsiteX54" fmla="*/ 1134553 w 1244091"/>
                  <a:gd name="connsiteY54" fmla="*/ 126208 h 2824939"/>
                  <a:gd name="connsiteX55" fmla="*/ 1244091 w 1244091"/>
                  <a:gd name="connsiteY55" fmla="*/ 121445 h 2824939"/>
                  <a:gd name="connsiteX56" fmla="*/ 1222659 w 1244091"/>
                  <a:gd name="connsiteY56" fmla="*/ 0 h 2824939"/>
                  <a:gd name="connsiteX0" fmla="*/ 1246333 w 1267765"/>
                  <a:gd name="connsiteY0" fmla="*/ 0 h 2825483"/>
                  <a:gd name="connsiteX1" fmla="*/ 1179659 w 1267765"/>
                  <a:gd name="connsiteY1" fmla="*/ 19052 h 2825483"/>
                  <a:gd name="connsiteX2" fmla="*/ 1067740 w 1267765"/>
                  <a:gd name="connsiteY2" fmla="*/ 40483 h 2825483"/>
                  <a:gd name="connsiteX3" fmla="*/ 946296 w 1267765"/>
                  <a:gd name="connsiteY3" fmla="*/ 59533 h 2825483"/>
                  <a:gd name="connsiteX4" fmla="*/ 805802 w 1267765"/>
                  <a:gd name="connsiteY4" fmla="*/ 88108 h 2825483"/>
                  <a:gd name="connsiteX5" fmla="*/ 746271 w 1267765"/>
                  <a:gd name="connsiteY5" fmla="*/ 97633 h 2825483"/>
                  <a:gd name="connsiteX6" fmla="*/ 653402 w 1267765"/>
                  <a:gd name="connsiteY6" fmla="*/ 123826 h 2825483"/>
                  <a:gd name="connsiteX7" fmla="*/ 608159 w 1267765"/>
                  <a:gd name="connsiteY7" fmla="*/ 166689 h 2825483"/>
                  <a:gd name="connsiteX8" fmla="*/ 515290 w 1267765"/>
                  <a:gd name="connsiteY8" fmla="*/ 264321 h 2825483"/>
                  <a:gd name="connsiteX9" fmla="*/ 431946 w 1267765"/>
                  <a:gd name="connsiteY9" fmla="*/ 347663 h 2825483"/>
                  <a:gd name="connsiteX10" fmla="*/ 396227 w 1267765"/>
                  <a:gd name="connsiteY10" fmla="*/ 459583 h 2825483"/>
                  <a:gd name="connsiteX11" fmla="*/ 372415 w 1267765"/>
                  <a:gd name="connsiteY11" fmla="*/ 528639 h 2825483"/>
                  <a:gd name="connsiteX12" fmla="*/ 350984 w 1267765"/>
                  <a:gd name="connsiteY12" fmla="*/ 595314 h 2825483"/>
                  <a:gd name="connsiteX13" fmla="*/ 291453 w 1267765"/>
                  <a:gd name="connsiteY13" fmla="*/ 631032 h 2825483"/>
                  <a:gd name="connsiteX14" fmla="*/ 198584 w 1267765"/>
                  <a:gd name="connsiteY14" fmla="*/ 678658 h 2825483"/>
                  <a:gd name="connsiteX15" fmla="*/ 150958 w 1267765"/>
                  <a:gd name="connsiteY15" fmla="*/ 759620 h 2825483"/>
                  <a:gd name="connsiteX16" fmla="*/ 105716 w 1267765"/>
                  <a:gd name="connsiteY16" fmla="*/ 888207 h 2825483"/>
                  <a:gd name="connsiteX17" fmla="*/ 55710 w 1267765"/>
                  <a:gd name="connsiteY17" fmla="*/ 1004889 h 2825483"/>
                  <a:gd name="connsiteX18" fmla="*/ 36660 w 1267765"/>
                  <a:gd name="connsiteY18" fmla="*/ 1185863 h 2825483"/>
                  <a:gd name="connsiteX19" fmla="*/ 41422 w 1267765"/>
                  <a:gd name="connsiteY19" fmla="*/ 1328738 h 2825483"/>
                  <a:gd name="connsiteX20" fmla="*/ 41422 w 1267765"/>
                  <a:gd name="connsiteY20" fmla="*/ 1443038 h 2825483"/>
                  <a:gd name="connsiteX21" fmla="*/ 50947 w 1267765"/>
                  <a:gd name="connsiteY21" fmla="*/ 1619251 h 2825483"/>
                  <a:gd name="connsiteX22" fmla="*/ 48566 w 1267765"/>
                  <a:gd name="connsiteY22" fmla="*/ 1702595 h 2825483"/>
                  <a:gd name="connsiteX23" fmla="*/ 46185 w 1267765"/>
                  <a:gd name="connsiteY23" fmla="*/ 1802607 h 2825483"/>
                  <a:gd name="connsiteX24" fmla="*/ 36660 w 1267765"/>
                  <a:gd name="connsiteY24" fmla="*/ 1874045 h 2825483"/>
                  <a:gd name="connsiteX25" fmla="*/ 36660 w 1267765"/>
                  <a:gd name="connsiteY25" fmla="*/ 2045495 h 2825483"/>
                  <a:gd name="connsiteX26" fmla="*/ 34278 w 1267765"/>
                  <a:gd name="connsiteY26" fmla="*/ 2162176 h 2825483"/>
                  <a:gd name="connsiteX27" fmla="*/ 29516 w 1267765"/>
                  <a:gd name="connsiteY27" fmla="*/ 2233613 h 2825483"/>
                  <a:gd name="connsiteX28" fmla="*/ 29516 w 1267765"/>
                  <a:gd name="connsiteY28" fmla="*/ 2326482 h 2825483"/>
                  <a:gd name="connsiteX29" fmla="*/ 29517 w 1267765"/>
                  <a:gd name="connsiteY29" fmla="*/ 2486026 h 2825483"/>
                  <a:gd name="connsiteX30" fmla="*/ 27136 w 1267765"/>
                  <a:gd name="connsiteY30" fmla="*/ 2633663 h 2825483"/>
                  <a:gd name="connsiteX31" fmla="*/ 24753 w 1267765"/>
                  <a:gd name="connsiteY31" fmla="*/ 2824165 h 2825483"/>
                  <a:gd name="connsiteX32" fmla="*/ 46185 w 1267765"/>
                  <a:gd name="connsiteY32" fmla="*/ 2557463 h 2825483"/>
                  <a:gd name="connsiteX33" fmla="*/ 50947 w 1267765"/>
                  <a:gd name="connsiteY33" fmla="*/ 2466976 h 2825483"/>
                  <a:gd name="connsiteX34" fmla="*/ 62853 w 1267765"/>
                  <a:gd name="connsiteY34" fmla="*/ 2255045 h 2825483"/>
                  <a:gd name="connsiteX35" fmla="*/ 72378 w 1267765"/>
                  <a:gd name="connsiteY35" fmla="*/ 2128838 h 2825483"/>
                  <a:gd name="connsiteX36" fmla="*/ 74760 w 1267765"/>
                  <a:gd name="connsiteY36" fmla="*/ 2031207 h 2825483"/>
                  <a:gd name="connsiteX37" fmla="*/ 89047 w 1267765"/>
                  <a:gd name="connsiteY37" fmla="*/ 1835945 h 2825483"/>
                  <a:gd name="connsiteX38" fmla="*/ 100953 w 1267765"/>
                  <a:gd name="connsiteY38" fmla="*/ 1654970 h 2825483"/>
                  <a:gd name="connsiteX39" fmla="*/ 108097 w 1267765"/>
                  <a:gd name="connsiteY39" fmla="*/ 1602582 h 2825483"/>
                  <a:gd name="connsiteX40" fmla="*/ 112860 w 1267765"/>
                  <a:gd name="connsiteY40" fmla="*/ 1552576 h 2825483"/>
                  <a:gd name="connsiteX41" fmla="*/ 124766 w 1267765"/>
                  <a:gd name="connsiteY41" fmla="*/ 1385888 h 2825483"/>
                  <a:gd name="connsiteX42" fmla="*/ 129528 w 1267765"/>
                  <a:gd name="connsiteY42" fmla="*/ 1271588 h 2825483"/>
                  <a:gd name="connsiteX43" fmla="*/ 141435 w 1267765"/>
                  <a:gd name="connsiteY43" fmla="*/ 1154907 h 2825483"/>
                  <a:gd name="connsiteX44" fmla="*/ 179535 w 1267765"/>
                  <a:gd name="connsiteY44" fmla="*/ 1085851 h 2825483"/>
                  <a:gd name="connsiteX45" fmla="*/ 222397 w 1267765"/>
                  <a:gd name="connsiteY45" fmla="*/ 992982 h 2825483"/>
                  <a:gd name="connsiteX46" fmla="*/ 272402 w 1267765"/>
                  <a:gd name="connsiteY46" fmla="*/ 900114 h 2825483"/>
                  <a:gd name="connsiteX47" fmla="*/ 327171 w 1267765"/>
                  <a:gd name="connsiteY47" fmla="*/ 809627 h 2825483"/>
                  <a:gd name="connsiteX48" fmla="*/ 370034 w 1267765"/>
                  <a:gd name="connsiteY48" fmla="*/ 733427 h 2825483"/>
                  <a:gd name="connsiteX49" fmla="*/ 443852 w 1267765"/>
                  <a:gd name="connsiteY49" fmla="*/ 602458 h 2825483"/>
                  <a:gd name="connsiteX50" fmla="*/ 541483 w 1267765"/>
                  <a:gd name="connsiteY50" fmla="*/ 431007 h 2825483"/>
                  <a:gd name="connsiteX51" fmla="*/ 653402 w 1267765"/>
                  <a:gd name="connsiteY51" fmla="*/ 330996 h 2825483"/>
                  <a:gd name="connsiteX52" fmla="*/ 758177 w 1267765"/>
                  <a:gd name="connsiteY52" fmla="*/ 257177 h 2825483"/>
                  <a:gd name="connsiteX53" fmla="*/ 917721 w 1267765"/>
                  <a:gd name="connsiteY53" fmla="*/ 185738 h 2825483"/>
                  <a:gd name="connsiteX54" fmla="*/ 1158227 w 1267765"/>
                  <a:gd name="connsiteY54" fmla="*/ 126208 h 2825483"/>
                  <a:gd name="connsiteX55" fmla="*/ 1267765 w 1267765"/>
                  <a:gd name="connsiteY55" fmla="*/ 121445 h 2825483"/>
                  <a:gd name="connsiteX56" fmla="*/ 1246333 w 1267765"/>
                  <a:gd name="connsiteY56" fmla="*/ 0 h 2825483"/>
                  <a:gd name="connsiteX0" fmla="*/ 1312552 w 1333984"/>
                  <a:gd name="connsiteY0" fmla="*/ 0 h 2839185"/>
                  <a:gd name="connsiteX1" fmla="*/ 1245878 w 1333984"/>
                  <a:gd name="connsiteY1" fmla="*/ 19052 h 2839185"/>
                  <a:gd name="connsiteX2" fmla="*/ 1133959 w 1333984"/>
                  <a:gd name="connsiteY2" fmla="*/ 40483 h 2839185"/>
                  <a:gd name="connsiteX3" fmla="*/ 1012515 w 1333984"/>
                  <a:gd name="connsiteY3" fmla="*/ 59533 h 2839185"/>
                  <a:gd name="connsiteX4" fmla="*/ 872021 w 1333984"/>
                  <a:gd name="connsiteY4" fmla="*/ 88108 h 2839185"/>
                  <a:gd name="connsiteX5" fmla="*/ 812490 w 1333984"/>
                  <a:gd name="connsiteY5" fmla="*/ 97633 h 2839185"/>
                  <a:gd name="connsiteX6" fmla="*/ 719621 w 1333984"/>
                  <a:gd name="connsiteY6" fmla="*/ 123826 h 2839185"/>
                  <a:gd name="connsiteX7" fmla="*/ 674378 w 1333984"/>
                  <a:gd name="connsiteY7" fmla="*/ 166689 h 2839185"/>
                  <a:gd name="connsiteX8" fmla="*/ 581509 w 1333984"/>
                  <a:gd name="connsiteY8" fmla="*/ 264321 h 2839185"/>
                  <a:gd name="connsiteX9" fmla="*/ 498165 w 1333984"/>
                  <a:gd name="connsiteY9" fmla="*/ 347663 h 2839185"/>
                  <a:gd name="connsiteX10" fmla="*/ 462446 w 1333984"/>
                  <a:gd name="connsiteY10" fmla="*/ 459583 h 2839185"/>
                  <a:gd name="connsiteX11" fmla="*/ 438634 w 1333984"/>
                  <a:gd name="connsiteY11" fmla="*/ 528639 h 2839185"/>
                  <a:gd name="connsiteX12" fmla="*/ 417203 w 1333984"/>
                  <a:gd name="connsiteY12" fmla="*/ 595314 h 2839185"/>
                  <a:gd name="connsiteX13" fmla="*/ 357672 w 1333984"/>
                  <a:gd name="connsiteY13" fmla="*/ 631032 h 2839185"/>
                  <a:gd name="connsiteX14" fmla="*/ 264803 w 1333984"/>
                  <a:gd name="connsiteY14" fmla="*/ 678658 h 2839185"/>
                  <a:gd name="connsiteX15" fmla="*/ 217177 w 1333984"/>
                  <a:gd name="connsiteY15" fmla="*/ 759620 h 2839185"/>
                  <a:gd name="connsiteX16" fmla="*/ 171935 w 1333984"/>
                  <a:gd name="connsiteY16" fmla="*/ 888207 h 2839185"/>
                  <a:gd name="connsiteX17" fmla="*/ 121929 w 1333984"/>
                  <a:gd name="connsiteY17" fmla="*/ 1004889 h 2839185"/>
                  <a:gd name="connsiteX18" fmla="*/ 102879 w 1333984"/>
                  <a:gd name="connsiteY18" fmla="*/ 1185863 h 2839185"/>
                  <a:gd name="connsiteX19" fmla="*/ 107641 w 1333984"/>
                  <a:gd name="connsiteY19" fmla="*/ 1328738 h 2839185"/>
                  <a:gd name="connsiteX20" fmla="*/ 107641 w 1333984"/>
                  <a:gd name="connsiteY20" fmla="*/ 1443038 h 2839185"/>
                  <a:gd name="connsiteX21" fmla="*/ 117166 w 1333984"/>
                  <a:gd name="connsiteY21" fmla="*/ 1619251 h 2839185"/>
                  <a:gd name="connsiteX22" fmla="*/ 114785 w 1333984"/>
                  <a:gd name="connsiteY22" fmla="*/ 1702595 h 2839185"/>
                  <a:gd name="connsiteX23" fmla="*/ 112404 w 1333984"/>
                  <a:gd name="connsiteY23" fmla="*/ 1802607 h 2839185"/>
                  <a:gd name="connsiteX24" fmla="*/ 102879 w 1333984"/>
                  <a:gd name="connsiteY24" fmla="*/ 1874045 h 2839185"/>
                  <a:gd name="connsiteX25" fmla="*/ 102879 w 1333984"/>
                  <a:gd name="connsiteY25" fmla="*/ 2045495 h 2839185"/>
                  <a:gd name="connsiteX26" fmla="*/ 100497 w 1333984"/>
                  <a:gd name="connsiteY26" fmla="*/ 2162176 h 2839185"/>
                  <a:gd name="connsiteX27" fmla="*/ 95735 w 1333984"/>
                  <a:gd name="connsiteY27" fmla="*/ 2233613 h 2839185"/>
                  <a:gd name="connsiteX28" fmla="*/ 95735 w 1333984"/>
                  <a:gd name="connsiteY28" fmla="*/ 2326482 h 2839185"/>
                  <a:gd name="connsiteX29" fmla="*/ 95736 w 1333984"/>
                  <a:gd name="connsiteY29" fmla="*/ 2486026 h 2839185"/>
                  <a:gd name="connsiteX30" fmla="*/ 14774 w 1333984"/>
                  <a:gd name="connsiteY30" fmla="*/ 2750345 h 2839185"/>
                  <a:gd name="connsiteX31" fmla="*/ 90972 w 1333984"/>
                  <a:gd name="connsiteY31" fmla="*/ 2824165 h 2839185"/>
                  <a:gd name="connsiteX32" fmla="*/ 112404 w 1333984"/>
                  <a:gd name="connsiteY32" fmla="*/ 2557463 h 2839185"/>
                  <a:gd name="connsiteX33" fmla="*/ 117166 w 1333984"/>
                  <a:gd name="connsiteY33" fmla="*/ 2466976 h 2839185"/>
                  <a:gd name="connsiteX34" fmla="*/ 129072 w 1333984"/>
                  <a:gd name="connsiteY34" fmla="*/ 2255045 h 2839185"/>
                  <a:gd name="connsiteX35" fmla="*/ 138597 w 1333984"/>
                  <a:gd name="connsiteY35" fmla="*/ 2128838 h 2839185"/>
                  <a:gd name="connsiteX36" fmla="*/ 140979 w 1333984"/>
                  <a:gd name="connsiteY36" fmla="*/ 2031207 h 2839185"/>
                  <a:gd name="connsiteX37" fmla="*/ 155266 w 1333984"/>
                  <a:gd name="connsiteY37" fmla="*/ 1835945 h 2839185"/>
                  <a:gd name="connsiteX38" fmla="*/ 167172 w 1333984"/>
                  <a:gd name="connsiteY38" fmla="*/ 1654970 h 2839185"/>
                  <a:gd name="connsiteX39" fmla="*/ 174316 w 1333984"/>
                  <a:gd name="connsiteY39" fmla="*/ 1602582 h 2839185"/>
                  <a:gd name="connsiteX40" fmla="*/ 179079 w 1333984"/>
                  <a:gd name="connsiteY40" fmla="*/ 1552576 h 2839185"/>
                  <a:gd name="connsiteX41" fmla="*/ 190985 w 1333984"/>
                  <a:gd name="connsiteY41" fmla="*/ 1385888 h 2839185"/>
                  <a:gd name="connsiteX42" fmla="*/ 195747 w 1333984"/>
                  <a:gd name="connsiteY42" fmla="*/ 1271588 h 2839185"/>
                  <a:gd name="connsiteX43" fmla="*/ 207654 w 1333984"/>
                  <a:gd name="connsiteY43" fmla="*/ 1154907 h 2839185"/>
                  <a:gd name="connsiteX44" fmla="*/ 245754 w 1333984"/>
                  <a:gd name="connsiteY44" fmla="*/ 1085851 h 2839185"/>
                  <a:gd name="connsiteX45" fmla="*/ 288616 w 1333984"/>
                  <a:gd name="connsiteY45" fmla="*/ 992982 h 2839185"/>
                  <a:gd name="connsiteX46" fmla="*/ 338621 w 1333984"/>
                  <a:gd name="connsiteY46" fmla="*/ 900114 h 2839185"/>
                  <a:gd name="connsiteX47" fmla="*/ 393390 w 1333984"/>
                  <a:gd name="connsiteY47" fmla="*/ 809627 h 2839185"/>
                  <a:gd name="connsiteX48" fmla="*/ 436253 w 1333984"/>
                  <a:gd name="connsiteY48" fmla="*/ 733427 h 2839185"/>
                  <a:gd name="connsiteX49" fmla="*/ 510071 w 1333984"/>
                  <a:gd name="connsiteY49" fmla="*/ 602458 h 2839185"/>
                  <a:gd name="connsiteX50" fmla="*/ 607702 w 1333984"/>
                  <a:gd name="connsiteY50" fmla="*/ 431007 h 2839185"/>
                  <a:gd name="connsiteX51" fmla="*/ 719621 w 1333984"/>
                  <a:gd name="connsiteY51" fmla="*/ 330996 h 2839185"/>
                  <a:gd name="connsiteX52" fmla="*/ 824396 w 1333984"/>
                  <a:gd name="connsiteY52" fmla="*/ 257177 h 2839185"/>
                  <a:gd name="connsiteX53" fmla="*/ 983940 w 1333984"/>
                  <a:gd name="connsiteY53" fmla="*/ 185738 h 2839185"/>
                  <a:gd name="connsiteX54" fmla="*/ 1224446 w 1333984"/>
                  <a:gd name="connsiteY54" fmla="*/ 126208 h 2839185"/>
                  <a:gd name="connsiteX55" fmla="*/ 1333984 w 1333984"/>
                  <a:gd name="connsiteY55" fmla="*/ 121445 h 2839185"/>
                  <a:gd name="connsiteX56" fmla="*/ 1312552 w 1333984"/>
                  <a:gd name="connsiteY56" fmla="*/ 0 h 2839185"/>
                  <a:gd name="connsiteX0" fmla="*/ 1297778 w 1319210"/>
                  <a:gd name="connsiteY0" fmla="*/ 0 h 2825427"/>
                  <a:gd name="connsiteX1" fmla="*/ 1231104 w 1319210"/>
                  <a:gd name="connsiteY1" fmla="*/ 19052 h 2825427"/>
                  <a:gd name="connsiteX2" fmla="*/ 1119185 w 1319210"/>
                  <a:gd name="connsiteY2" fmla="*/ 40483 h 2825427"/>
                  <a:gd name="connsiteX3" fmla="*/ 997741 w 1319210"/>
                  <a:gd name="connsiteY3" fmla="*/ 59533 h 2825427"/>
                  <a:gd name="connsiteX4" fmla="*/ 857247 w 1319210"/>
                  <a:gd name="connsiteY4" fmla="*/ 88108 h 2825427"/>
                  <a:gd name="connsiteX5" fmla="*/ 797716 w 1319210"/>
                  <a:gd name="connsiteY5" fmla="*/ 97633 h 2825427"/>
                  <a:gd name="connsiteX6" fmla="*/ 704847 w 1319210"/>
                  <a:gd name="connsiteY6" fmla="*/ 123826 h 2825427"/>
                  <a:gd name="connsiteX7" fmla="*/ 659604 w 1319210"/>
                  <a:gd name="connsiteY7" fmla="*/ 166689 h 2825427"/>
                  <a:gd name="connsiteX8" fmla="*/ 566735 w 1319210"/>
                  <a:gd name="connsiteY8" fmla="*/ 264321 h 2825427"/>
                  <a:gd name="connsiteX9" fmla="*/ 483391 w 1319210"/>
                  <a:gd name="connsiteY9" fmla="*/ 347663 h 2825427"/>
                  <a:gd name="connsiteX10" fmla="*/ 447672 w 1319210"/>
                  <a:gd name="connsiteY10" fmla="*/ 459583 h 2825427"/>
                  <a:gd name="connsiteX11" fmla="*/ 423860 w 1319210"/>
                  <a:gd name="connsiteY11" fmla="*/ 528639 h 2825427"/>
                  <a:gd name="connsiteX12" fmla="*/ 402429 w 1319210"/>
                  <a:gd name="connsiteY12" fmla="*/ 595314 h 2825427"/>
                  <a:gd name="connsiteX13" fmla="*/ 342898 w 1319210"/>
                  <a:gd name="connsiteY13" fmla="*/ 631032 h 2825427"/>
                  <a:gd name="connsiteX14" fmla="*/ 250029 w 1319210"/>
                  <a:gd name="connsiteY14" fmla="*/ 678658 h 2825427"/>
                  <a:gd name="connsiteX15" fmla="*/ 202403 w 1319210"/>
                  <a:gd name="connsiteY15" fmla="*/ 759620 h 2825427"/>
                  <a:gd name="connsiteX16" fmla="*/ 157161 w 1319210"/>
                  <a:gd name="connsiteY16" fmla="*/ 888207 h 2825427"/>
                  <a:gd name="connsiteX17" fmla="*/ 107155 w 1319210"/>
                  <a:gd name="connsiteY17" fmla="*/ 1004889 h 2825427"/>
                  <a:gd name="connsiteX18" fmla="*/ 88105 w 1319210"/>
                  <a:gd name="connsiteY18" fmla="*/ 1185863 h 2825427"/>
                  <a:gd name="connsiteX19" fmla="*/ 92867 w 1319210"/>
                  <a:gd name="connsiteY19" fmla="*/ 1328738 h 2825427"/>
                  <a:gd name="connsiteX20" fmla="*/ 92867 w 1319210"/>
                  <a:gd name="connsiteY20" fmla="*/ 1443038 h 2825427"/>
                  <a:gd name="connsiteX21" fmla="*/ 102392 w 1319210"/>
                  <a:gd name="connsiteY21" fmla="*/ 1619251 h 2825427"/>
                  <a:gd name="connsiteX22" fmla="*/ 100011 w 1319210"/>
                  <a:gd name="connsiteY22" fmla="*/ 1702595 h 2825427"/>
                  <a:gd name="connsiteX23" fmla="*/ 97630 w 1319210"/>
                  <a:gd name="connsiteY23" fmla="*/ 1802607 h 2825427"/>
                  <a:gd name="connsiteX24" fmla="*/ 88105 w 1319210"/>
                  <a:gd name="connsiteY24" fmla="*/ 1874045 h 2825427"/>
                  <a:gd name="connsiteX25" fmla="*/ 88105 w 1319210"/>
                  <a:gd name="connsiteY25" fmla="*/ 2045495 h 2825427"/>
                  <a:gd name="connsiteX26" fmla="*/ 85723 w 1319210"/>
                  <a:gd name="connsiteY26" fmla="*/ 2162176 h 2825427"/>
                  <a:gd name="connsiteX27" fmla="*/ 80961 w 1319210"/>
                  <a:gd name="connsiteY27" fmla="*/ 2233613 h 2825427"/>
                  <a:gd name="connsiteX28" fmla="*/ 80961 w 1319210"/>
                  <a:gd name="connsiteY28" fmla="*/ 2326482 h 2825427"/>
                  <a:gd name="connsiteX29" fmla="*/ 80962 w 1319210"/>
                  <a:gd name="connsiteY29" fmla="*/ 2486026 h 2825427"/>
                  <a:gd name="connsiteX30" fmla="*/ 0 w 1319210"/>
                  <a:gd name="connsiteY30" fmla="*/ 2750345 h 2825427"/>
                  <a:gd name="connsiteX31" fmla="*/ 76198 w 1319210"/>
                  <a:gd name="connsiteY31" fmla="*/ 2824165 h 2825427"/>
                  <a:gd name="connsiteX32" fmla="*/ 97630 w 1319210"/>
                  <a:gd name="connsiteY32" fmla="*/ 2557463 h 2825427"/>
                  <a:gd name="connsiteX33" fmla="*/ 102392 w 1319210"/>
                  <a:gd name="connsiteY33" fmla="*/ 2466976 h 2825427"/>
                  <a:gd name="connsiteX34" fmla="*/ 114298 w 1319210"/>
                  <a:gd name="connsiteY34" fmla="*/ 2255045 h 2825427"/>
                  <a:gd name="connsiteX35" fmla="*/ 123823 w 1319210"/>
                  <a:gd name="connsiteY35" fmla="*/ 2128838 h 2825427"/>
                  <a:gd name="connsiteX36" fmla="*/ 126205 w 1319210"/>
                  <a:gd name="connsiteY36" fmla="*/ 2031207 h 2825427"/>
                  <a:gd name="connsiteX37" fmla="*/ 140492 w 1319210"/>
                  <a:gd name="connsiteY37" fmla="*/ 1835945 h 2825427"/>
                  <a:gd name="connsiteX38" fmla="*/ 152398 w 1319210"/>
                  <a:gd name="connsiteY38" fmla="*/ 1654970 h 2825427"/>
                  <a:gd name="connsiteX39" fmla="*/ 159542 w 1319210"/>
                  <a:gd name="connsiteY39" fmla="*/ 1602582 h 2825427"/>
                  <a:gd name="connsiteX40" fmla="*/ 164305 w 1319210"/>
                  <a:gd name="connsiteY40" fmla="*/ 1552576 h 2825427"/>
                  <a:gd name="connsiteX41" fmla="*/ 176211 w 1319210"/>
                  <a:gd name="connsiteY41" fmla="*/ 1385888 h 2825427"/>
                  <a:gd name="connsiteX42" fmla="*/ 180973 w 1319210"/>
                  <a:gd name="connsiteY42" fmla="*/ 1271588 h 2825427"/>
                  <a:gd name="connsiteX43" fmla="*/ 192880 w 1319210"/>
                  <a:gd name="connsiteY43" fmla="*/ 1154907 h 2825427"/>
                  <a:gd name="connsiteX44" fmla="*/ 230980 w 1319210"/>
                  <a:gd name="connsiteY44" fmla="*/ 1085851 h 2825427"/>
                  <a:gd name="connsiteX45" fmla="*/ 273842 w 1319210"/>
                  <a:gd name="connsiteY45" fmla="*/ 992982 h 2825427"/>
                  <a:gd name="connsiteX46" fmla="*/ 323847 w 1319210"/>
                  <a:gd name="connsiteY46" fmla="*/ 900114 h 2825427"/>
                  <a:gd name="connsiteX47" fmla="*/ 378616 w 1319210"/>
                  <a:gd name="connsiteY47" fmla="*/ 809627 h 2825427"/>
                  <a:gd name="connsiteX48" fmla="*/ 421479 w 1319210"/>
                  <a:gd name="connsiteY48" fmla="*/ 733427 h 2825427"/>
                  <a:gd name="connsiteX49" fmla="*/ 495297 w 1319210"/>
                  <a:gd name="connsiteY49" fmla="*/ 602458 h 2825427"/>
                  <a:gd name="connsiteX50" fmla="*/ 592928 w 1319210"/>
                  <a:gd name="connsiteY50" fmla="*/ 431007 h 2825427"/>
                  <a:gd name="connsiteX51" fmla="*/ 704847 w 1319210"/>
                  <a:gd name="connsiteY51" fmla="*/ 330996 h 2825427"/>
                  <a:gd name="connsiteX52" fmla="*/ 809622 w 1319210"/>
                  <a:gd name="connsiteY52" fmla="*/ 257177 h 2825427"/>
                  <a:gd name="connsiteX53" fmla="*/ 969166 w 1319210"/>
                  <a:gd name="connsiteY53" fmla="*/ 185738 h 2825427"/>
                  <a:gd name="connsiteX54" fmla="*/ 1209672 w 1319210"/>
                  <a:gd name="connsiteY54" fmla="*/ 126208 h 2825427"/>
                  <a:gd name="connsiteX55" fmla="*/ 1319210 w 1319210"/>
                  <a:gd name="connsiteY55" fmla="*/ 121445 h 2825427"/>
                  <a:gd name="connsiteX56" fmla="*/ 1297778 w 1319210"/>
                  <a:gd name="connsiteY56" fmla="*/ 0 h 2825427"/>
                  <a:gd name="connsiteX0" fmla="*/ 1288253 w 1309685"/>
                  <a:gd name="connsiteY0" fmla="*/ 0 h 2829107"/>
                  <a:gd name="connsiteX1" fmla="*/ 1221579 w 1309685"/>
                  <a:gd name="connsiteY1" fmla="*/ 19052 h 2829107"/>
                  <a:gd name="connsiteX2" fmla="*/ 1109660 w 1309685"/>
                  <a:gd name="connsiteY2" fmla="*/ 40483 h 2829107"/>
                  <a:gd name="connsiteX3" fmla="*/ 988216 w 1309685"/>
                  <a:gd name="connsiteY3" fmla="*/ 59533 h 2829107"/>
                  <a:gd name="connsiteX4" fmla="*/ 847722 w 1309685"/>
                  <a:gd name="connsiteY4" fmla="*/ 88108 h 2829107"/>
                  <a:gd name="connsiteX5" fmla="*/ 788191 w 1309685"/>
                  <a:gd name="connsiteY5" fmla="*/ 97633 h 2829107"/>
                  <a:gd name="connsiteX6" fmla="*/ 695322 w 1309685"/>
                  <a:gd name="connsiteY6" fmla="*/ 123826 h 2829107"/>
                  <a:gd name="connsiteX7" fmla="*/ 650079 w 1309685"/>
                  <a:gd name="connsiteY7" fmla="*/ 166689 h 2829107"/>
                  <a:gd name="connsiteX8" fmla="*/ 557210 w 1309685"/>
                  <a:gd name="connsiteY8" fmla="*/ 264321 h 2829107"/>
                  <a:gd name="connsiteX9" fmla="*/ 473866 w 1309685"/>
                  <a:gd name="connsiteY9" fmla="*/ 347663 h 2829107"/>
                  <a:gd name="connsiteX10" fmla="*/ 438147 w 1309685"/>
                  <a:gd name="connsiteY10" fmla="*/ 459583 h 2829107"/>
                  <a:gd name="connsiteX11" fmla="*/ 414335 w 1309685"/>
                  <a:gd name="connsiteY11" fmla="*/ 528639 h 2829107"/>
                  <a:gd name="connsiteX12" fmla="*/ 392904 w 1309685"/>
                  <a:gd name="connsiteY12" fmla="*/ 595314 h 2829107"/>
                  <a:gd name="connsiteX13" fmla="*/ 333373 w 1309685"/>
                  <a:gd name="connsiteY13" fmla="*/ 631032 h 2829107"/>
                  <a:gd name="connsiteX14" fmla="*/ 240504 w 1309685"/>
                  <a:gd name="connsiteY14" fmla="*/ 678658 h 2829107"/>
                  <a:gd name="connsiteX15" fmla="*/ 192878 w 1309685"/>
                  <a:gd name="connsiteY15" fmla="*/ 759620 h 2829107"/>
                  <a:gd name="connsiteX16" fmla="*/ 147636 w 1309685"/>
                  <a:gd name="connsiteY16" fmla="*/ 888207 h 2829107"/>
                  <a:gd name="connsiteX17" fmla="*/ 97630 w 1309685"/>
                  <a:gd name="connsiteY17" fmla="*/ 1004889 h 2829107"/>
                  <a:gd name="connsiteX18" fmla="*/ 78580 w 1309685"/>
                  <a:gd name="connsiteY18" fmla="*/ 1185863 h 2829107"/>
                  <a:gd name="connsiteX19" fmla="*/ 83342 w 1309685"/>
                  <a:gd name="connsiteY19" fmla="*/ 1328738 h 2829107"/>
                  <a:gd name="connsiteX20" fmla="*/ 83342 w 1309685"/>
                  <a:gd name="connsiteY20" fmla="*/ 1443038 h 2829107"/>
                  <a:gd name="connsiteX21" fmla="*/ 92867 w 1309685"/>
                  <a:gd name="connsiteY21" fmla="*/ 1619251 h 2829107"/>
                  <a:gd name="connsiteX22" fmla="*/ 90486 w 1309685"/>
                  <a:gd name="connsiteY22" fmla="*/ 1702595 h 2829107"/>
                  <a:gd name="connsiteX23" fmla="*/ 88105 w 1309685"/>
                  <a:gd name="connsiteY23" fmla="*/ 1802607 h 2829107"/>
                  <a:gd name="connsiteX24" fmla="*/ 78580 w 1309685"/>
                  <a:gd name="connsiteY24" fmla="*/ 1874045 h 2829107"/>
                  <a:gd name="connsiteX25" fmla="*/ 78580 w 1309685"/>
                  <a:gd name="connsiteY25" fmla="*/ 2045495 h 2829107"/>
                  <a:gd name="connsiteX26" fmla="*/ 76198 w 1309685"/>
                  <a:gd name="connsiteY26" fmla="*/ 2162176 h 2829107"/>
                  <a:gd name="connsiteX27" fmla="*/ 71436 w 1309685"/>
                  <a:gd name="connsiteY27" fmla="*/ 2233613 h 2829107"/>
                  <a:gd name="connsiteX28" fmla="*/ 71436 w 1309685"/>
                  <a:gd name="connsiteY28" fmla="*/ 2326482 h 2829107"/>
                  <a:gd name="connsiteX29" fmla="*/ 71437 w 1309685"/>
                  <a:gd name="connsiteY29" fmla="*/ 2486026 h 2829107"/>
                  <a:gd name="connsiteX30" fmla="*/ 0 w 1309685"/>
                  <a:gd name="connsiteY30" fmla="*/ 2821782 h 2829107"/>
                  <a:gd name="connsiteX31" fmla="*/ 66673 w 1309685"/>
                  <a:gd name="connsiteY31" fmla="*/ 2824165 h 2829107"/>
                  <a:gd name="connsiteX32" fmla="*/ 88105 w 1309685"/>
                  <a:gd name="connsiteY32" fmla="*/ 2557463 h 2829107"/>
                  <a:gd name="connsiteX33" fmla="*/ 92867 w 1309685"/>
                  <a:gd name="connsiteY33" fmla="*/ 2466976 h 2829107"/>
                  <a:gd name="connsiteX34" fmla="*/ 104773 w 1309685"/>
                  <a:gd name="connsiteY34" fmla="*/ 2255045 h 2829107"/>
                  <a:gd name="connsiteX35" fmla="*/ 114298 w 1309685"/>
                  <a:gd name="connsiteY35" fmla="*/ 2128838 h 2829107"/>
                  <a:gd name="connsiteX36" fmla="*/ 116680 w 1309685"/>
                  <a:gd name="connsiteY36" fmla="*/ 2031207 h 2829107"/>
                  <a:gd name="connsiteX37" fmla="*/ 130967 w 1309685"/>
                  <a:gd name="connsiteY37" fmla="*/ 1835945 h 2829107"/>
                  <a:gd name="connsiteX38" fmla="*/ 142873 w 1309685"/>
                  <a:gd name="connsiteY38" fmla="*/ 1654970 h 2829107"/>
                  <a:gd name="connsiteX39" fmla="*/ 150017 w 1309685"/>
                  <a:gd name="connsiteY39" fmla="*/ 1602582 h 2829107"/>
                  <a:gd name="connsiteX40" fmla="*/ 154780 w 1309685"/>
                  <a:gd name="connsiteY40" fmla="*/ 1552576 h 2829107"/>
                  <a:gd name="connsiteX41" fmla="*/ 166686 w 1309685"/>
                  <a:gd name="connsiteY41" fmla="*/ 1385888 h 2829107"/>
                  <a:gd name="connsiteX42" fmla="*/ 171448 w 1309685"/>
                  <a:gd name="connsiteY42" fmla="*/ 1271588 h 2829107"/>
                  <a:gd name="connsiteX43" fmla="*/ 183355 w 1309685"/>
                  <a:gd name="connsiteY43" fmla="*/ 1154907 h 2829107"/>
                  <a:gd name="connsiteX44" fmla="*/ 221455 w 1309685"/>
                  <a:gd name="connsiteY44" fmla="*/ 1085851 h 2829107"/>
                  <a:gd name="connsiteX45" fmla="*/ 264317 w 1309685"/>
                  <a:gd name="connsiteY45" fmla="*/ 992982 h 2829107"/>
                  <a:gd name="connsiteX46" fmla="*/ 314322 w 1309685"/>
                  <a:gd name="connsiteY46" fmla="*/ 900114 h 2829107"/>
                  <a:gd name="connsiteX47" fmla="*/ 369091 w 1309685"/>
                  <a:gd name="connsiteY47" fmla="*/ 809627 h 2829107"/>
                  <a:gd name="connsiteX48" fmla="*/ 411954 w 1309685"/>
                  <a:gd name="connsiteY48" fmla="*/ 733427 h 2829107"/>
                  <a:gd name="connsiteX49" fmla="*/ 485772 w 1309685"/>
                  <a:gd name="connsiteY49" fmla="*/ 602458 h 2829107"/>
                  <a:gd name="connsiteX50" fmla="*/ 583403 w 1309685"/>
                  <a:gd name="connsiteY50" fmla="*/ 431007 h 2829107"/>
                  <a:gd name="connsiteX51" fmla="*/ 695322 w 1309685"/>
                  <a:gd name="connsiteY51" fmla="*/ 330996 h 2829107"/>
                  <a:gd name="connsiteX52" fmla="*/ 800097 w 1309685"/>
                  <a:gd name="connsiteY52" fmla="*/ 257177 h 2829107"/>
                  <a:gd name="connsiteX53" fmla="*/ 959641 w 1309685"/>
                  <a:gd name="connsiteY53" fmla="*/ 185738 h 2829107"/>
                  <a:gd name="connsiteX54" fmla="*/ 1200147 w 1309685"/>
                  <a:gd name="connsiteY54" fmla="*/ 126208 h 2829107"/>
                  <a:gd name="connsiteX55" fmla="*/ 1309685 w 1309685"/>
                  <a:gd name="connsiteY55" fmla="*/ 121445 h 2829107"/>
                  <a:gd name="connsiteX56" fmla="*/ 1288253 w 1309685"/>
                  <a:gd name="connsiteY56" fmla="*/ 0 h 2829107"/>
                  <a:gd name="connsiteX0" fmla="*/ 1314451 w 1335883"/>
                  <a:gd name="connsiteY0" fmla="*/ 0 h 2829107"/>
                  <a:gd name="connsiteX1" fmla="*/ 1247777 w 1335883"/>
                  <a:gd name="connsiteY1" fmla="*/ 19052 h 2829107"/>
                  <a:gd name="connsiteX2" fmla="*/ 1135858 w 1335883"/>
                  <a:gd name="connsiteY2" fmla="*/ 40483 h 2829107"/>
                  <a:gd name="connsiteX3" fmla="*/ 1014414 w 1335883"/>
                  <a:gd name="connsiteY3" fmla="*/ 59533 h 2829107"/>
                  <a:gd name="connsiteX4" fmla="*/ 873920 w 1335883"/>
                  <a:gd name="connsiteY4" fmla="*/ 88108 h 2829107"/>
                  <a:gd name="connsiteX5" fmla="*/ 814389 w 1335883"/>
                  <a:gd name="connsiteY5" fmla="*/ 97633 h 2829107"/>
                  <a:gd name="connsiteX6" fmla="*/ 721520 w 1335883"/>
                  <a:gd name="connsiteY6" fmla="*/ 123826 h 2829107"/>
                  <a:gd name="connsiteX7" fmla="*/ 676277 w 1335883"/>
                  <a:gd name="connsiteY7" fmla="*/ 166689 h 2829107"/>
                  <a:gd name="connsiteX8" fmla="*/ 583408 w 1335883"/>
                  <a:gd name="connsiteY8" fmla="*/ 264321 h 2829107"/>
                  <a:gd name="connsiteX9" fmla="*/ 500064 w 1335883"/>
                  <a:gd name="connsiteY9" fmla="*/ 347663 h 2829107"/>
                  <a:gd name="connsiteX10" fmla="*/ 464345 w 1335883"/>
                  <a:gd name="connsiteY10" fmla="*/ 459583 h 2829107"/>
                  <a:gd name="connsiteX11" fmla="*/ 440533 w 1335883"/>
                  <a:gd name="connsiteY11" fmla="*/ 528639 h 2829107"/>
                  <a:gd name="connsiteX12" fmla="*/ 419102 w 1335883"/>
                  <a:gd name="connsiteY12" fmla="*/ 595314 h 2829107"/>
                  <a:gd name="connsiteX13" fmla="*/ 359571 w 1335883"/>
                  <a:gd name="connsiteY13" fmla="*/ 631032 h 2829107"/>
                  <a:gd name="connsiteX14" fmla="*/ 266702 w 1335883"/>
                  <a:gd name="connsiteY14" fmla="*/ 678658 h 2829107"/>
                  <a:gd name="connsiteX15" fmla="*/ 219076 w 1335883"/>
                  <a:gd name="connsiteY15" fmla="*/ 759620 h 2829107"/>
                  <a:gd name="connsiteX16" fmla="*/ 173834 w 1335883"/>
                  <a:gd name="connsiteY16" fmla="*/ 888207 h 2829107"/>
                  <a:gd name="connsiteX17" fmla="*/ 123828 w 1335883"/>
                  <a:gd name="connsiteY17" fmla="*/ 1004889 h 2829107"/>
                  <a:gd name="connsiteX18" fmla="*/ 104778 w 1335883"/>
                  <a:gd name="connsiteY18" fmla="*/ 1185863 h 2829107"/>
                  <a:gd name="connsiteX19" fmla="*/ 109540 w 1335883"/>
                  <a:gd name="connsiteY19" fmla="*/ 1328738 h 2829107"/>
                  <a:gd name="connsiteX20" fmla="*/ 109540 w 1335883"/>
                  <a:gd name="connsiteY20" fmla="*/ 1443038 h 2829107"/>
                  <a:gd name="connsiteX21" fmla="*/ 119065 w 1335883"/>
                  <a:gd name="connsiteY21" fmla="*/ 1619251 h 2829107"/>
                  <a:gd name="connsiteX22" fmla="*/ 116684 w 1335883"/>
                  <a:gd name="connsiteY22" fmla="*/ 1702595 h 2829107"/>
                  <a:gd name="connsiteX23" fmla="*/ 114303 w 1335883"/>
                  <a:gd name="connsiteY23" fmla="*/ 1802607 h 2829107"/>
                  <a:gd name="connsiteX24" fmla="*/ 104778 w 1335883"/>
                  <a:gd name="connsiteY24" fmla="*/ 1874045 h 2829107"/>
                  <a:gd name="connsiteX25" fmla="*/ 104778 w 1335883"/>
                  <a:gd name="connsiteY25" fmla="*/ 2045495 h 2829107"/>
                  <a:gd name="connsiteX26" fmla="*/ 102396 w 1335883"/>
                  <a:gd name="connsiteY26" fmla="*/ 2162176 h 2829107"/>
                  <a:gd name="connsiteX27" fmla="*/ 97634 w 1335883"/>
                  <a:gd name="connsiteY27" fmla="*/ 2233613 h 2829107"/>
                  <a:gd name="connsiteX28" fmla="*/ 97634 w 1335883"/>
                  <a:gd name="connsiteY28" fmla="*/ 2326482 h 2829107"/>
                  <a:gd name="connsiteX29" fmla="*/ 4 w 1335883"/>
                  <a:gd name="connsiteY29" fmla="*/ 2521745 h 2829107"/>
                  <a:gd name="connsiteX30" fmla="*/ 26198 w 1335883"/>
                  <a:gd name="connsiteY30" fmla="*/ 2821782 h 2829107"/>
                  <a:gd name="connsiteX31" fmla="*/ 92871 w 1335883"/>
                  <a:gd name="connsiteY31" fmla="*/ 2824165 h 2829107"/>
                  <a:gd name="connsiteX32" fmla="*/ 114303 w 1335883"/>
                  <a:gd name="connsiteY32" fmla="*/ 2557463 h 2829107"/>
                  <a:gd name="connsiteX33" fmla="*/ 119065 w 1335883"/>
                  <a:gd name="connsiteY33" fmla="*/ 2466976 h 2829107"/>
                  <a:gd name="connsiteX34" fmla="*/ 130971 w 1335883"/>
                  <a:gd name="connsiteY34" fmla="*/ 2255045 h 2829107"/>
                  <a:gd name="connsiteX35" fmla="*/ 140496 w 1335883"/>
                  <a:gd name="connsiteY35" fmla="*/ 2128838 h 2829107"/>
                  <a:gd name="connsiteX36" fmla="*/ 142878 w 1335883"/>
                  <a:gd name="connsiteY36" fmla="*/ 2031207 h 2829107"/>
                  <a:gd name="connsiteX37" fmla="*/ 157165 w 1335883"/>
                  <a:gd name="connsiteY37" fmla="*/ 1835945 h 2829107"/>
                  <a:gd name="connsiteX38" fmla="*/ 169071 w 1335883"/>
                  <a:gd name="connsiteY38" fmla="*/ 1654970 h 2829107"/>
                  <a:gd name="connsiteX39" fmla="*/ 176215 w 1335883"/>
                  <a:gd name="connsiteY39" fmla="*/ 1602582 h 2829107"/>
                  <a:gd name="connsiteX40" fmla="*/ 180978 w 1335883"/>
                  <a:gd name="connsiteY40" fmla="*/ 1552576 h 2829107"/>
                  <a:gd name="connsiteX41" fmla="*/ 192884 w 1335883"/>
                  <a:gd name="connsiteY41" fmla="*/ 1385888 h 2829107"/>
                  <a:gd name="connsiteX42" fmla="*/ 197646 w 1335883"/>
                  <a:gd name="connsiteY42" fmla="*/ 1271588 h 2829107"/>
                  <a:gd name="connsiteX43" fmla="*/ 209553 w 1335883"/>
                  <a:gd name="connsiteY43" fmla="*/ 1154907 h 2829107"/>
                  <a:gd name="connsiteX44" fmla="*/ 247653 w 1335883"/>
                  <a:gd name="connsiteY44" fmla="*/ 1085851 h 2829107"/>
                  <a:gd name="connsiteX45" fmla="*/ 290515 w 1335883"/>
                  <a:gd name="connsiteY45" fmla="*/ 992982 h 2829107"/>
                  <a:gd name="connsiteX46" fmla="*/ 340520 w 1335883"/>
                  <a:gd name="connsiteY46" fmla="*/ 900114 h 2829107"/>
                  <a:gd name="connsiteX47" fmla="*/ 395289 w 1335883"/>
                  <a:gd name="connsiteY47" fmla="*/ 809627 h 2829107"/>
                  <a:gd name="connsiteX48" fmla="*/ 438152 w 1335883"/>
                  <a:gd name="connsiteY48" fmla="*/ 733427 h 2829107"/>
                  <a:gd name="connsiteX49" fmla="*/ 511970 w 1335883"/>
                  <a:gd name="connsiteY49" fmla="*/ 602458 h 2829107"/>
                  <a:gd name="connsiteX50" fmla="*/ 609601 w 1335883"/>
                  <a:gd name="connsiteY50" fmla="*/ 431007 h 2829107"/>
                  <a:gd name="connsiteX51" fmla="*/ 721520 w 1335883"/>
                  <a:gd name="connsiteY51" fmla="*/ 330996 h 2829107"/>
                  <a:gd name="connsiteX52" fmla="*/ 826295 w 1335883"/>
                  <a:gd name="connsiteY52" fmla="*/ 257177 h 2829107"/>
                  <a:gd name="connsiteX53" fmla="*/ 985839 w 1335883"/>
                  <a:gd name="connsiteY53" fmla="*/ 185738 h 2829107"/>
                  <a:gd name="connsiteX54" fmla="*/ 1226345 w 1335883"/>
                  <a:gd name="connsiteY54" fmla="*/ 126208 h 2829107"/>
                  <a:gd name="connsiteX55" fmla="*/ 1335883 w 1335883"/>
                  <a:gd name="connsiteY55" fmla="*/ 121445 h 2829107"/>
                  <a:gd name="connsiteX56" fmla="*/ 1314451 w 1335883"/>
                  <a:gd name="connsiteY56" fmla="*/ 0 h 2829107"/>
                  <a:gd name="connsiteX0" fmla="*/ 1340642 w 1362074"/>
                  <a:gd name="connsiteY0" fmla="*/ 0 h 2829107"/>
                  <a:gd name="connsiteX1" fmla="*/ 1273968 w 1362074"/>
                  <a:gd name="connsiteY1" fmla="*/ 19052 h 2829107"/>
                  <a:gd name="connsiteX2" fmla="*/ 1162049 w 1362074"/>
                  <a:gd name="connsiteY2" fmla="*/ 40483 h 2829107"/>
                  <a:gd name="connsiteX3" fmla="*/ 1040605 w 1362074"/>
                  <a:gd name="connsiteY3" fmla="*/ 59533 h 2829107"/>
                  <a:gd name="connsiteX4" fmla="*/ 900111 w 1362074"/>
                  <a:gd name="connsiteY4" fmla="*/ 88108 h 2829107"/>
                  <a:gd name="connsiteX5" fmla="*/ 840580 w 1362074"/>
                  <a:gd name="connsiteY5" fmla="*/ 97633 h 2829107"/>
                  <a:gd name="connsiteX6" fmla="*/ 747711 w 1362074"/>
                  <a:gd name="connsiteY6" fmla="*/ 123826 h 2829107"/>
                  <a:gd name="connsiteX7" fmla="*/ 702468 w 1362074"/>
                  <a:gd name="connsiteY7" fmla="*/ 166689 h 2829107"/>
                  <a:gd name="connsiteX8" fmla="*/ 609599 w 1362074"/>
                  <a:gd name="connsiteY8" fmla="*/ 264321 h 2829107"/>
                  <a:gd name="connsiteX9" fmla="*/ 526255 w 1362074"/>
                  <a:gd name="connsiteY9" fmla="*/ 347663 h 2829107"/>
                  <a:gd name="connsiteX10" fmla="*/ 490536 w 1362074"/>
                  <a:gd name="connsiteY10" fmla="*/ 459583 h 2829107"/>
                  <a:gd name="connsiteX11" fmla="*/ 466724 w 1362074"/>
                  <a:gd name="connsiteY11" fmla="*/ 528639 h 2829107"/>
                  <a:gd name="connsiteX12" fmla="*/ 445293 w 1362074"/>
                  <a:gd name="connsiteY12" fmla="*/ 595314 h 2829107"/>
                  <a:gd name="connsiteX13" fmla="*/ 385762 w 1362074"/>
                  <a:gd name="connsiteY13" fmla="*/ 631032 h 2829107"/>
                  <a:gd name="connsiteX14" fmla="*/ 292893 w 1362074"/>
                  <a:gd name="connsiteY14" fmla="*/ 678658 h 2829107"/>
                  <a:gd name="connsiteX15" fmla="*/ 245267 w 1362074"/>
                  <a:gd name="connsiteY15" fmla="*/ 759620 h 2829107"/>
                  <a:gd name="connsiteX16" fmla="*/ 200025 w 1362074"/>
                  <a:gd name="connsiteY16" fmla="*/ 888207 h 2829107"/>
                  <a:gd name="connsiteX17" fmla="*/ 150019 w 1362074"/>
                  <a:gd name="connsiteY17" fmla="*/ 1004889 h 2829107"/>
                  <a:gd name="connsiteX18" fmla="*/ 130969 w 1362074"/>
                  <a:gd name="connsiteY18" fmla="*/ 1185863 h 2829107"/>
                  <a:gd name="connsiteX19" fmla="*/ 135731 w 1362074"/>
                  <a:gd name="connsiteY19" fmla="*/ 1328738 h 2829107"/>
                  <a:gd name="connsiteX20" fmla="*/ 135731 w 1362074"/>
                  <a:gd name="connsiteY20" fmla="*/ 1443038 h 2829107"/>
                  <a:gd name="connsiteX21" fmla="*/ 145256 w 1362074"/>
                  <a:gd name="connsiteY21" fmla="*/ 1619251 h 2829107"/>
                  <a:gd name="connsiteX22" fmla="*/ 142875 w 1362074"/>
                  <a:gd name="connsiteY22" fmla="*/ 1702595 h 2829107"/>
                  <a:gd name="connsiteX23" fmla="*/ 140494 w 1362074"/>
                  <a:gd name="connsiteY23" fmla="*/ 1802607 h 2829107"/>
                  <a:gd name="connsiteX24" fmla="*/ 130969 w 1362074"/>
                  <a:gd name="connsiteY24" fmla="*/ 1874045 h 2829107"/>
                  <a:gd name="connsiteX25" fmla="*/ 130969 w 1362074"/>
                  <a:gd name="connsiteY25" fmla="*/ 2045495 h 2829107"/>
                  <a:gd name="connsiteX26" fmla="*/ 128587 w 1362074"/>
                  <a:gd name="connsiteY26" fmla="*/ 2162176 h 2829107"/>
                  <a:gd name="connsiteX27" fmla="*/ 123825 w 1362074"/>
                  <a:gd name="connsiteY27" fmla="*/ 2233613 h 2829107"/>
                  <a:gd name="connsiteX28" fmla="*/ 0 w 1362074"/>
                  <a:gd name="connsiteY28" fmla="*/ 2336007 h 2829107"/>
                  <a:gd name="connsiteX29" fmla="*/ 26195 w 1362074"/>
                  <a:gd name="connsiteY29" fmla="*/ 2521745 h 2829107"/>
                  <a:gd name="connsiteX30" fmla="*/ 52389 w 1362074"/>
                  <a:gd name="connsiteY30" fmla="*/ 2821782 h 2829107"/>
                  <a:gd name="connsiteX31" fmla="*/ 119062 w 1362074"/>
                  <a:gd name="connsiteY31" fmla="*/ 2824165 h 2829107"/>
                  <a:gd name="connsiteX32" fmla="*/ 140494 w 1362074"/>
                  <a:gd name="connsiteY32" fmla="*/ 2557463 h 2829107"/>
                  <a:gd name="connsiteX33" fmla="*/ 145256 w 1362074"/>
                  <a:gd name="connsiteY33" fmla="*/ 2466976 h 2829107"/>
                  <a:gd name="connsiteX34" fmla="*/ 157162 w 1362074"/>
                  <a:gd name="connsiteY34" fmla="*/ 2255045 h 2829107"/>
                  <a:gd name="connsiteX35" fmla="*/ 166687 w 1362074"/>
                  <a:gd name="connsiteY35" fmla="*/ 2128838 h 2829107"/>
                  <a:gd name="connsiteX36" fmla="*/ 169069 w 1362074"/>
                  <a:gd name="connsiteY36" fmla="*/ 2031207 h 2829107"/>
                  <a:gd name="connsiteX37" fmla="*/ 183356 w 1362074"/>
                  <a:gd name="connsiteY37" fmla="*/ 1835945 h 2829107"/>
                  <a:gd name="connsiteX38" fmla="*/ 195262 w 1362074"/>
                  <a:gd name="connsiteY38" fmla="*/ 1654970 h 2829107"/>
                  <a:gd name="connsiteX39" fmla="*/ 202406 w 1362074"/>
                  <a:gd name="connsiteY39" fmla="*/ 1602582 h 2829107"/>
                  <a:gd name="connsiteX40" fmla="*/ 207169 w 1362074"/>
                  <a:gd name="connsiteY40" fmla="*/ 1552576 h 2829107"/>
                  <a:gd name="connsiteX41" fmla="*/ 219075 w 1362074"/>
                  <a:gd name="connsiteY41" fmla="*/ 1385888 h 2829107"/>
                  <a:gd name="connsiteX42" fmla="*/ 223837 w 1362074"/>
                  <a:gd name="connsiteY42" fmla="*/ 1271588 h 2829107"/>
                  <a:gd name="connsiteX43" fmla="*/ 235744 w 1362074"/>
                  <a:gd name="connsiteY43" fmla="*/ 1154907 h 2829107"/>
                  <a:gd name="connsiteX44" fmla="*/ 273844 w 1362074"/>
                  <a:gd name="connsiteY44" fmla="*/ 1085851 h 2829107"/>
                  <a:gd name="connsiteX45" fmla="*/ 316706 w 1362074"/>
                  <a:gd name="connsiteY45" fmla="*/ 992982 h 2829107"/>
                  <a:gd name="connsiteX46" fmla="*/ 366711 w 1362074"/>
                  <a:gd name="connsiteY46" fmla="*/ 900114 h 2829107"/>
                  <a:gd name="connsiteX47" fmla="*/ 421480 w 1362074"/>
                  <a:gd name="connsiteY47" fmla="*/ 809627 h 2829107"/>
                  <a:gd name="connsiteX48" fmla="*/ 464343 w 1362074"/>
                  <a:gd name="connsiteY48" fmla="*/ 733427 h 2829107"/>
                  <a:gd name="connsiteX49" fmla="*/ 538161 w 1362074"/>
                  <a:gd name="connsiteY49" fmla="*/ 602458 h 2829107"/>
                  <a:gd name="connsiteX50" fmla="*/ 635792 w 1362074"/>
                  <a:gd name="connsiteY50" fmla="*/ 431007 h 2829107"/>
                  <a:gd name="connsiteX51" fmla="*/ 747711 w 1362074"/>
                  <a:gd name="connsiteY51" fmla="*/ 330996 h 2829107"/>
                  <a:gd name="connsiteX52" fmla="*/ 852486 w 1362074"/>
                  <a:gd name="connsiteY52" fmla="*/ 257177 h 2829107"/>
                  <a:gd name="connsiteX53" fmla="*/ 1012030 w 1362074"/>
                  <a:gd name="connsiteY53" fmla="*/ 185738 h 2829107"/>
                  <a:gd name="connsiteX54" fmla="*/ 1252536 w 1362074"/>
                  <a:gd name="connsiteY54" fmla="*/ 126208 h 2829107"/>
                  <a:gd name="connsiteX55" fmla="*/ 1362074 w 1362074"/>
                  <a:gd name="connsiteY55" fmla="*/ 121445 h 2829107"/>
                  <a:gd name="connsiteX56" fmla="*/ 1340642 w 1362074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31073 w 1364560"/>
                  <a:gd name="connsiteY26" fmla="*/ 2162176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3128 w 1364560"/>
                  <a:gd name="connsiteY0" fmla="*/ 0 h 2829107"/>
                  <a:gd name="connsiteX1" fmla="*/ 1276454 w 1364560"/>
                  <a:gd name="connsiteY1" fmla="*/ 19052 h 2829107"/>
                  <a:gd name="connsiteX2" fmla="*/ 1164535 w 1364560"/>
                  <a:gd name="connsiteY2" fmla="*/ 40483 h 2829107"/>
                  <a:gd name="connsiteX3" fmla="*/ 1043091 w 1364560"/>
                  <a:gd name="connsiteY3" fmla="*/ 59533 h 2829107"/>
                  <a:gd name="connsiteX4" fmla="*/ 902597 w 1364560"/>
                  <a:gd name="connsiteY4" fmla="*/ 88108 h 2829107"/>
                  <a:gd name="connsiteX5" fmla="*/ 843066 w 1364560"/>
                  <a:gd name="connsiteY5" fmla="*/ 97633 h 2829107"/>
                  <a:gd name="connsiteX6" fmla="*/ 750197 w 1364560"/>
                  <a:gd name="connsiteY6" fmla="*/ 123826 h 2829107"/>
                  <a:gd name="connsiteX7" fmla="*/ 704954 w 1364560"/>
                  <a:gd name="connsiteY7" fmla="*/ 166689 h 2829107"/>
                  <a:gd name="connsiteX8" fmla="*/ 612085 w 1364560"/>
                  <a:gd name="connsiteY8" fmla="*/ 264321 h 2829107"/>
                  <a:gd name="connsiteX9" fmla="*/ 528741 w 1364560"/>
                  <a:gd name="connsiteY9" fmla="*/ 347663 h 2829107"/>
                  <a:gd name="connsiteX10" fmla="*/ 493022 w 1364560"/>
                  <a:gd name="connsiteY10" fmla="*/ 459583 h 2829107"/>
                  <a:gd name="connsiteX11" fmla="*/ 469210 w 1364560"/>
                  <a:gd name="connsiteY11" fmla="*/ 528639 h 2829107"/>
                  <a:gd name="connsiteX12" fmla="*/ 447779 w 1364560"/>
                  <a:gd name="connsiteY12" fmla="*/ 595314 h 2829107"/>
                  <a:gd name="connsiteX13" fmla="*/ 388248 w 1364560"/>
                  <a:gd name="connsiteY13" fmla="*/ 631032 h 2829107"/>
                  <a:gd name="connsiteX14" fmla="*/ 295379 w 1364560"/>
                  <a:gd name="connsiteY14" fmla="*/ 678658 h 2829107"/>
                  <a:gd name="connsiteX15" fmla="*/ 247753 w 1364560"/>
                  <a:gd name="connsiteY15" fmla="*/ 759620 h 2829107"/>
                  <a:gd name="connsiteX16" fmla="*/ 202511 w 1364560"/>
                  <a:gd name="connsiteY16" fmla="*/ 888207 h 2829107"/>
                  <a:gd name="connsiteX17" fmla="*/ 152505 w 1364560"/>
                  <a:gd name="connsiteY17" fmla="*/ 1004889 h 2829107"/>
                  <a:gd name="connsiteX18" fmla="*/ 133455 w 1364560"/>
                  <a:gd name="connsiteY18" fmla="*/ 1185863 h 2829107"/>
                  <a:gd name="connsiteX19" fmla="*/ 138217 w 1364560"/>
                  <a:gd name="connsiteY19" fmla="*/ 1328738 h 2829107"/>
                  <a:gd name="connsiteX20" fmla="*/ 138217 w 1364560"/>
                  <a:gd name="connsiteY20" fmla="*/ 1443038 h 2829107"/>
                  <a:gd name="connsiteX21" fmla="*/ 147742 w 1364560"/>
                  <a:gd name="connsiteY21" fmla="*/ 1619251 h 2829107"/>
                  <a:gd name="connsiteX22" fmla="*/ 145361 w 1364560"/>
                  <a:gd name="connsiteY22" fmla="*/ 1702595 h 2829107"/>
                  <a:gd name="connsiteX23" fmla="*/ 142980 w 1364560"/>
                  <a:gd name="connsiteY23" fmla="*/ 1802607 h 2829107"/>
                  <a:gd name="connsiteX24" fmla="*/ 133455 w 1364560"/>
                  <a:gd name="connsiteY24" fmla="*/ 1874045 h 2829107"/>
                  <a:gd name="connsiteX25" fmla="*/ 133455 w 1364560"/>
                  <a:gd name="connsiteY25" fmla="*/ 2045495 h 2829107"/>
                  <a:gd name="connsiteX26" fmla="*/ 12010 w 1364560"/>
                  <a:gd name="connsiteY26" fmla="*/ 2133601 h 2829107"/>
                  <a:gd name="connsiteX27" fmla="*/ 105 w 1364560"/>
                  <a:gd name="connsiteY27" fmla="*/ 2219325 h 2829107"/>
                  <a:gd name="connsiteX28" fmla="*/ 2486 w 1364560"/>
                  <a:gd name="connsiteY28" fmla="*/ 2336007 h 2829107"/>
                  <a:gd name="connsiteX29" fmla="*/ 28681 w 1364560"/>
                  <a:gd name="connsiteY29" fmla="*/ 2521745 h 2829107"/>
                  <a:gd name="connsiteX30" fmla="*/ 54875 w 1364560"/>
                  <a:gd name="connsiteY30" fmla="*/ 2821782 h 2829107"/>
                  <a:gd name="connsiteX31" fmla="*/ 121548 w 1364560"/>
                  <a:gd name="connsiteY31" fmla="*/ 2824165 h 2829107"/>
                  <a:gd name="connsiteX32" fmla="*/ 142980 w 1364560"/>
                  <a:gd name="connsiteY32" fmla="*/ 2557463 h 2829107"/>
                  <a:gd name="connsiteX33" fmla="*/ 147742 w 1364560"/>
                  <a:gd name="connsiteY33" fmla="*/ 2466976 h 2829107"/>
                  <a:gd name="connsiteX34" fmla="*/ 159648 w 1364560"/>
                  <a:gd name="connsiteY34" fmla="*/ 2255045 h 2829107"/>
                  <a:gd name="connsiteX35" fmla="*/ 169173 w 1364560"/>
                  <a:gd name="connsiteY35" fmla="*/ 2128838 h 2829107"/>
                  <a:gd name="connsiteX36" fmla="*/ 171555 w 1364560"/>
                  <a:gd name="connsiteY36" fmla="*/ 2031207 h 2829107"/>
                  <a:gd name="connsiteX37" fmla="*/ 185842 w 1364560"/>
                  <a:gd name="connsiteY37" fmla="*/ 1835945 h 2829107"/>
                  <a:gd name="connsiteX38" fmla="*/ 197748 w 1364560"/>
                  <a:gd name="connsiteY38" fmla="*/ 1654970 h 2829107"/>
                  <a:gd name="connsiteX39" fmla="*/ 204892 w 1364560"/>
                  <a:gd name="connsiteY39" fmla="*/ 1602582 h 2829107"/>
                  <a:gd name="connsiteX40" fmla="*/ 209655 w 1364560"/>
                  <a:gd name="connsiteY40" fmla="*/ 1552576 h 2829107"/>
                  <a:gd name="connsiteX41" fmla="*/ 221561 w 1364560"/>
                  <a:gd name="connsiteY41" fmla="*/ 1385888 h 2829107"/>
                  <a:gd name="connsiteX42" fmla="*/ 226323 w 1364560"/>
                  <a:gd name="connsiteY42" fmla="*/ 1271588 h 2829107"/>
                  <a:gd name="connsiteX43" fmla="*/ 238230 w 1364560"/>
                  <a:gd name="connsiteY43" fmla="*/ 1154907 h 2829107"/>
                  <a:gd name="connsiteX44" fmla="*/ 276330 w 1364560"/>
                  <a:gd name="connsiteY44" fmla="*/ 1085851 h 2829107"/>
                  <a:gd name="connsiteX45" fmla="*/ 319192 w 1364560"/>
                  <a:gd name="connsiteY45" fmla="*/ 992982 h 2829107"/>
                  <a:gd name="connsiteX46" fmla="*/ 369197 w 1364560"/>
                  <a:gd name="connsiteY46" fmla="*/ 900114 h 2829107"/>
                  <a:gd name="connsiteX47" fmla="*/ 423966 w 1364560"/>
                  <a:gd name="connsiteY47" fmla="*/ 809627 h 2829107"/>
                  <a:gd name="connsiteX48" fmla="*/ 466829 w 1364560"/>
                  <a:gd name="connsiteY48" fmla="*/ 733427 h 2829107"/>
                  <a:gd name="connsiteX49" fmla="*/ 540647 w 1364560"/>
                  <a:gd name="connsiteY49" fmla="*/ 602458 h 2829107"/>
                  <a:gd name="connsiteX50" fmla="*/ 638278 w 1364560"/>
                  <a:gd name="connsiteY50" fmla="*/ 431007 h 2829107"/>
                  <a:gd name="connsiteX51" fmla="*/ 750197 w 1364560"/>
                  <a:gd name="connsiteY51" fmla="*/ 330996 h 2829107"/>
                  <a:gd name="connsiteX52" fmla="*/ 854972 w 1364560"/>
                  <a:gd name="connsiteY52" fmla="*/ 257177 h 2829107"/>
                  <a:gd name="connsiteX53" fmla="*/ 1014516 w 1364560"/>
                  <a:gd name="connsiteY53" fmla="*/ 185738 h 2829107"/>
                  <a:gd name="connsiteX54" fmla="*/ 1255022 w 1364560"/>
                  <a:gd name="connsiteY54" fmla="*/ 126208 h 2829107"/>
                  <a:gd name="connsiteX55" fmla="*/ 1364560 w 1364560"/>
                  <a:gd name="connsiteY55" fmla="*/ 121445 h 2829107"/>
                  <a:gd name="connsiteX56" fmla="*/ 1343128 w 1364560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71449 w 1366836"/>
                  <a:gd name="connsiteY35" fmla="*/ 2128838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61924 w 1366836"/>
                  <a:gd name="connsiteY34" fmla="*/ 2255045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50018 w 1366836"/>
                  <a:gd name="connsiteY33" fmla="*/ 2466976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45256 w 1366836"/>
                  <a:gd name="connsiteY32" fmla="*/ 2557463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3 w 1366836"/>
                  <a:gd name="connsiteY32" fmla="*/ 2562226 h 2829107"/>
                  <a:gd name="connsiteX33" fmla="*/ 119062 w 1366836"/>
                  <a:gd name="connsiteY33" fmla="*/ 2476501 h 2829107"/>
                  <a:gd name="connsiteX34" fmla="*/ 109537 w 1366836"/>
                  <a:gd name="connsiteY34" fmla="*/ 2271714 h 2829107"/>
                  <a:gd name="connsiteX35" fmla="*/ 104774 w 1366836"/>
                  <a:gd name="connsiteY35" fmla="*/ 2133601 h 2829107"/>
                  <a:gd name="connsiteX36" fmla="*/ 173831 w 1366836"/>
                  <a:gd name="connsiteY36" fmla="*/ 2031207 h 2829107"/>
                  <a:gd name="connsiteX37" fmla="*/ 188118 w 1366836"/>
                  <a:gd name="connsiteY37" fmla="*/ 1835945 h 2829107"/>
                  <a:gd name="connsiteX38" fmla="*/ 200024 w 1366836"/>
                  <a:gd name="connsiteY38" fmla="*/ 1654970 h 2829107"/>
                  <a:gd name="connsiteX39" fmla="*/ 207168 w 1366836"/>
                  <a:gd name="connsiteY39" fmla="*/ 1602582 h 2829107"/>
                  <a:gd name="connsiteX40" fmla="*/ 211931 w 1366836"/>
                  <a:gd name="connsiteY40" fmla="*/ 1552576 h 2829107"/>
                  <a:gd name="connsiteX41" fmla="*/ 223837 w 1366836"/>
                  <a:gd name="connsiteY41" fmla="*/ 1385888 h 2829107"/>
                  <a:gd name="connsiteX42" fmla="*/ 228599 w 1366836"/>
                  <a:gd name="connsiteY42" fmla="*/ 1271588 h 2829107"/>
                  <a:gd name="connsiteX43" fmla="*/ 240506 w 1366836"/>
                  <a:gd name="connsiteY43" fmla="*/ 1154907 h 2829107"/>
                  <a:gd name="connsiteX44" fmla="*/ 278606 w 1366836"/>
                  <a:gd name="connsiteY44" fmla="*/ 1085851 h 2829107"/>
                  <a:gd name="connsiteX45" fmla="*/ 321468 w 1366836"/>
                  <a:gd name="connsiteY45" fmla="*/ 992982 h 2829107"/>
                  <a:gd name="connsiteX46" fmla="*/ 371473 w 1366836"/>
                  <a:gd name="connsiteY46" fmla="*/ 900114 h 2829107"/>
                  <a:gd name="connsiteX47" fmla="*/ 426242 w 1366836"/>
                  <a:gd name="connsiteY47" fmla="*/ 809627 h 2829107"/>
                  <a:gd name="connsiteX48" fmla="*/ 469105 w 1366836"/>
                  <a:gd name="connsiteY48" fmla="*/ 733427 h 2829107"/>
                  <a:gd name="connsiteX49" fmla="*/ 542923 w 1366836"/>
                  <a:gd name="connsiteY49" fmla="*/ 602458 h 2829107"/>
                  <a:gd name="connsiteX50" fmla="*/ 640554 w 1366836"/>
                  <a:gd name="connsiteY50" fmla="*/ 431007 h 2829107"/>
                  <a:gd name="connsiteX51" fmla="*/ 752473 w 1366836"/>
                  <a:gd name="connsiteY51" fmla="*/ 330996 h 2829107"/>
                  <a:gd name="connsiteX52" fmla="*/ 857248 w 1366836"/>
                  <a:gd name="connsiteY52" fmla="*/ 257177 h 2829107"/>
                  <a:gd name="connsiteX53" fmla="*/ 1016792 w 1366836"/>
                  <a:gd name="connsiteY53" fmla="*/ 185738 h 2829107"/>
                  <a:gd name="connsiteX54" fmla="*/ 1257298 w 1366836"/>
                  <a:gd name="connsiteY54" fmla="*/ 126208 h 2829107"/>
                  <a:gd name="connsiteX55" fmla="*/ 1366836 w 1366836"/>
                  <a:gd name="connsiteY55" fmla="*/ 121445 h 2829107"/>
                  <a:gd name="connsiteX56" fmla="*/ 1345404 w 1366836"/>
                  <a:gd name="connsiteY56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3 w 1366836"/>
                  <a:gd name="connsiteY33" fmla="*/ 2562226 h 2829107"/>
                  <a:gd name="connsiteX34" fmla="*/ 119062 w 1366836"/>
                  <a:gd name="connsiteY34" fmla="*/ 2476501 h 2829107"/>
                  <a:gd name="connsiteX35" fmla="*/ 109537 w 1366836"/>
                  <a:gd name="connsiteY35" fmla="*/ 2271714 h 2829107"/>
                  <a:gd name="connsiteX36" fmla="*/ 104774 w 1366836"/>
                  <a:gd name="connsiteY36" fmla="*/ 2133601 h 2829107"/>
                  <a:gd name="connsiteX37" fmla="*/ 173831 w 1366836"/>
                  <a:gd name="connsiteY37" fmla="*/ 2031207 h 2829107"/>
                  <a:gd name="connsiteX38" fmla="*/ 188118 w 1366836"/>
                  <a:gd name="connsiteY38" fmla="*/ 1835945 h 2829107"/>
                  <a:gd name="connsiteX39" fmla="*/ 200024 w 1366836"/>
                  <a:gd name="connsiteY39" fmla="*/ 1654970 h 2829107"/>
                  <a:gd name="connsiteX40" fmla="*/ 207168 w 1366836"/>
                  <a:gd name="connsiteY40" fmla="*/ 1602582 h 2829107"/>
                  <a:gd name="connsiteX41" fmla="*/ 211931 w 1366836"/>
                  <a:gd name="connsiteY41" fmla="*/ 1552576 h 2829107"/>
                  <a:gd name="connsiteX42" fmla="*/ 223837 w 1366836"/>
                  <a:gd name="connsiteY42" fmla="*/ 1385888 h 2829107"/>
                  <a:gd name="connsiteX43" fmla="*/ 228599 w 1366836"/>
                  <a:gd name="connsiteY43" fmla="*/ 1271588 h 2829107"/>
                  <a:gd name="connsiteX44" fmla="*/ 240506 w 1366836"/>
                  <a:gd name="connsiteY44" fmla="*/ 1154907 h 2829107"/>
                  <a:gd name="connsiteX45" fmla="*/ 278606 w 1366836"/>
                  <a:gd name="connsiteY45" fmla="*/ 1085851 h 2829107"/>
                  <a:gd name="connsiteX46" fmla="*/ 321468 w 1366836"/>
                  <a:gd name="connsiteY46" fmla="*/ 992982 h 2829107"/>
                  <a:gd name="connsiteX47" fmla="*/ 371473 w 1366836"/>
                  <a:gd name="connsiteY47" fmla="*/ 900114 h 2829107"/>
                  <a:gd name="connsiteX48" fmla="*/ 426242 w 1366836"/>
                  <a:gd name="connsiteY48" fmla="*/ 809627 h 2829107"/>
                  <a:gd name="connsiteX49" fmla="*/ 469105 w 1366836"/>
                  <a:gd name="connsiteY49" fmla="*/ 733427 h 2829107"/>
                  <a:gd name="connsiteX50" fmla="*/ 542923 w 1366836"/>
                  <a:gd name="connsiteY50" fmla="*/ 602458 h 2829107"/>
                  <a:gd name="connsiteX51" fmla="*/ 640554 w 1366836"/>
                  <a:gd name="connsiteY51" fmla="*/ 431007 h 2829107"/>
                  <a:gd name="connsiteX52" fmla="*/ 752473 w 1366836"/>
                  <a:gd name="connsiteY52" fmla="*/ 330996 h 2829107"/>
                  <a:gd name="connsiteX53" fmla="*/ 857248 w 1366836"/>
                  <a:gd name="connsiteY53" fmla="*/ 257177 h 2829107"/>
                  <a:gd name="connsiteX54" fmla="*/ 1016792 w 1366836"/>
                  <a:gd name="connsiteY54" fmla="*/ 185738 h 2829107"/>
                  <a:gd name="connsiteX55" fmla="*/ 1257298 w 1366836"/>
                  <a:gd name="connsiteY55" fmla="*/ 126208 h 2829107"/>
                  <a:gd name="connsiteX56" fmla="*/ 1366836 w 1366836"/>
                  <a:gd name="connsiteY56" fmla="*/ 121445 h 2829107"/>
                  <a:gd name="connsiteX57" fmla="*/ 1345404 w 1366836"/>
                  <a:gd name="connsiteY57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09537 w 1366836"/>
                  <a:gd name="connsiteY36" fmla="*/ 2271714 h 2829107"/>
                  <a:gd name="connsiteX37" fmla="*/ 104774 w 1366836"/>
                  <a:gd name="connsiteY37" fmla="*/ 2133601 h 2829107"/>
                  <a:gd name="connsiteX38" fmla="*/ 173831 w 1366836"/>
                  <a:gd name="connsiteY38" fmla="*/ 2031207 h 2829107"/>
                  <a:gd name="connsiteX39" fmla="*/ 188118 w 1366836"/>
                  <a:gd name="connsiteY39" fmla="*/ 1835945 h 2829107"/>
                  <a:gd name="connsiteX40" fmla="*/ 200024 w 1366836"/>
                  <a:gd name="connsiteY40" fmla="*/ 1654970 h 2829107"/>
                  <a:gd name="connsiteX41" fmla="*/ 207168 w 1366836"/>
                  <a:gd name="connsiteY41" fmla="*/ 1602582 h 2829107"/>
                  <a:gd name="connsiteX42" fmla="*/ 211931 w 1366836"/>
                  <a:gd name="connsiteY42" fmla="*/ 1552576 h 2829107"/>
                  <a:gd name="connsiteX43" fmla="*/ 223837 w 1366836"/>
                  <a:gd name="connsiteY43" fmla="*/ 1385888 h 2829107"/>
                  <a:gd name="connsiteX44" fmla="*/ 228599 w 1366836"/>
                  <a:gd name="connsiteY44" fmla="*/ 1271588 h 2829107"/>
                  <a:gd name="connsiteX45" fmla="*/ 240506 w 1366836"/>
                  <a:gd name="connsiteY45" fmla="*/ 1154907 h 2829107"/>
                  <a:gd name="connsiteX46" fmla="*/ 278606 w 1366836"/>
                  <a:gd name="connsiteY46" fmla="*/ 1085851 h 2829107"/>
                  <a:gd name="connsiteX47" fmla="*/ 321468 w 1366836"/>
                  <a:gd name="connsiteY47" fmla="*/ 992982 h 2829107"/>
                  <a:gd name="connsiteX48" fmla="*/ 371473 w 1366836"/>
                  <a:gd name="connsiteY48" fmla="*/ 900114 h 2829107"/>
                  <a:gd name="connsiteX49" fmla="*/ 426242 w 1366836"/>
                  <a:gd name="connsiteY49" fmla="*/ 809627 h 2829107"/>
                  <a:gd name="connsiteX50" fmla="*/ 469105 w 1366836"/>
                  <a:gd name="connsiteY50" fmla="*/ 733427 h 2829107"/>
                  <a:gd name="connsiteX51" fmla="*/ 542923 w 1366836"/>
                  <a:gd name="connsiteY51" fmla="*/ 602458 h 2829107"/>
                  <a:gd name="connsiteX52" fmla="*/ 640554 w 1366836"/>
                  <a:gd name="connsiteY52" fmla="*/ 431007 h 2829107"/>
                  <a:gd name="connsiteX53" fmla="*/ 752473 w 1366836"/>
                  <a:gd name="connsiteY53" fmla="*/ 330996 h 2829107"/>
                  <a:gd name="connsiteX54" fmla="*/ 857248 w 1366836"/>
                  <a:gd name="connsiteY54" fmla="*/ 257177 h 2829107"/>
                  <a:gd name="connsiteX55" fmla="*/ 1016792 w 1366836"/>
                  <a:gd name="connsiteY55" fmla="*/ 185738 h 2829107"/>
                  <a:gd name="connsiteX56" fmla="*/ 1257298 w 1366836"/>
                  <a:gd name="connsiteY56" fmla="*/ 126208 h 2829107"/>
                  <a:gd name="connsiteX57" fmla="*/ 1366836 w 1366836"/>
                  <a:gd name="connsiteY57" fmla="*/ 121445 h 2829107"/>
                  <a:gd name="connsiteX58" fmla="*/ 1345404 w 1366836"/>
                  <a:gd name="connsiteY58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4774 w 1366836"/>
                  <a:gd name="connsiteY38" fmla="*/ 2133601 h 2829107"/>
                  <a:gd name="connsiteX39" fmla="*/ 173831 w 1366836"/>
                  <a:gd name="connsiteY39" fmla="*/ 2031207 h 2829107"/>
                  <a:gd name="connsiteX40" fmla="*/ 188118 w 1366836"/>
                  <a:gd name="connsiteY40" fmla="*/ 1835945 h 2829107"/>
                  <a:gd name="connsiteX41" fmla="*/ 200024 w 1366836"/>
                  <a:gd name="connsiteY41" fmla="*/ 1654970 h 2829107"/>
                  <a:gd name="connsiteX42" fmla="*/ 207168 w 1366836"/>
                  <a:gd name="connsiteY42" fmla="*/ 1602582 h 2829107"/>
                  <a:gd name="connsiteX43" fmla="*/ 211931 w 1366836"/>
                  <a:gd name="connsiteY43" fmla="*/ 1552576 h 2829107"/>
                  <a:gd name="connsiteX44" fmla="*/ 223837 w 1366836"/>
                  <a:gd name="connsiteY44" fmla="*/ 1385888 h 2829107"/>
                  <a:gd name="connsiteX45" fmla="*/ 228599 w 1366836"/>
                  <a:gd name="connsiteY45" fmla="*/ 1271588 h 2829107"/>
                  <a:gd name="connsiteX46" fmla="*/ 240506 w 1366836"/>
                  <a:gd name="connsiteY46" fmla="*/ 1154907 h 2829107"/>
                  <a:gd name="connsiteX47" fmla="*/ 278606 w 1366836"/>
                  <a:gd name="connsiteY47" fmla="*/ 1085851 h 2829107"/>
                  <a:gd name="connsiteX48" fmla="*/ 321468 w 1366836"/>
                  <a:gd name="connsiteY48" fmla="*/ 992982 h 2829107"/>
                  <a:gd name="connsiteX49" fmla="*/ 371473 w 1366836"/>
                  <a:gd name="connsiteY49" fmla="*/ 900114 h 2829107"/>
                  <a:gd name="connsiteX50" fmla="*/ 426242 w 1366836"/>
                  <a:gd name="connsiteY50" fmla="*/ 809627 h 2829107"/>
                  <a:gd name="connsiteX51" fmla="*/ 469105 w 1366836"/>
                  <a:gd name="connsiteY51" fmla="*/ 733427 h 2829107"/>
                  <a:gd name="connsiteX52" fmla="*/ 542923 w 1366836"/>
                  <a:gd name="connsiteY52" fmla="*/ 602458 h 2829107"/>
                  <a:gd name="connsiteX53" fmla="*/ 640554 w 1366836"/>
                  <a:gd name="connsiteY53" fmla="*/ 431007 h 2829107"/>
                  <a:gd name="connsiteX54" fmla="*/ 752473 w 1366836"/>
                  <a:gd name="connsiteY54" fmla="*/ 330996 h 2829107"/>
                  <a:gd name="connsiteX55" fmla="*/ 857248 w 1366836"/>
                  <a:gd name="connsiteY55" fmla="*/ 257177 h 2829107"/>
                  <a:gd name="connsiteX56" fmla="*/ 1016792 w 1366836"/>
                  <a:gd name="connsiteY56" fmla="*/ 185738 h 2829107"/>
                  <a:gd name="connsiteX57" fmla="*/ 1257298 w 1366836"/>
                  <a:gd name="connsiteY57" fmla="*/ 126208 h 2829107"/>
                  <a:gd name="connsiteX58" fmla="*/ 1366836 w 1366836"/>
                  <a:gd name="connsiteY58" fmla="*/ 121445 h 2829107"/>
                  <a:gd name="connsiteX59" fmla="*/ 1345404 w 1366836"/>
                  <a:gd name="connsiteY59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57151 w 1366836"/>
                  <a:gd name="connsiteY30" fmla="*/ 2821782 h 2829107"/>
                  <a:gd name="connsiteX31" fmla="*/ 123824 w 1366836"/>
                  <a:gd name="connsiteY31" fmla="*/ 2824165 h 2829107"/>
                  <a:gd name="connsiteX32" fmla="*/ 121444 w 1366836"/>
                  <a:gd name="connsiteY32" fmla="*/ 2712245 h 2829107"/>
                  <a:gd name="connsiteX33" fmla="*/ 121444 w 1366836"/>
                  <a:gd name="connsiteY33" fmla="*/ 2619376 h 2829107"/>
                  <a:gd name="connsiteX34" fmla="*/ 121443 w 1366836"/>
                  <a:gd name="connsiteY34" fmla="*/ 2562226 h 2829107"/>
                  <a:gd name="connsiteX35" fmla="*/ 119062 w 1366836"/>
                  <a:gd name="connsiteY35" fmla="*/ 2476501 h 2829107"/>
                  <a:gd name="connsiteX36" fmla="*/ 111919 w 1366836"/>
                  <a:gd name="connsiteY36" fmla="*/ 2393157 h 2829107"/>
                  <a:gd name="connsiteX37" fmla="*/ 109537 w 1366836"/>
                  <a:gd name="connsiteY37" fmla="*/ 2271714 h 2829107"/>
                  <a:gd name="connsiteX38" fmla="*/ 109538 w 1366836"/>
                  <a:gd name="connsiteY38" fmla="*/ 2214563 h 2829107"/>
                  <a:gd name="connsiteX39" fmla="*/ 104774 w 1366836"/>
                  <a:gd name="connsiteY39" fmla="*/ 2133601 h 2829107"/>
                  <a:gd name="connsiteX40" fmla="*/ 173831 w 1366836"/>
                  <a:gd name="connsiteY40" fmla="*/ 2031207 h 2829107"/>
                  <a:gd name="connsiteX41" fmla="*/ 188118 w 1366836"/>
                  <a:gd name="connsiteY41" fmla="*/ 1835945 h 2829107"/>
                  <a:gd name="connsiteX42" fmla="*/ 200024 w 1366836"/>
                  <a:gd name="connsiteY42" fmla="*/ 1654970 h 2829107"/>
                  <a:gd name="connsiteX43" fmla="*/ 207168 w 1366836"/>
                  <a:gd name="connsiteY43" fmla="*/ 1602582 h 2829107"/>
                  <a:gd name="connsiteX44" fmla="*/ 211931 w 1366836"/>
                  <a:gd name="connsiteY44" fmla="*/ 1552576 h 2829107"/>
                  <a:gd name="connsiteX45" fmla="*/ 223837 w 1366836"/>
                  <a:gd name="connsiteY45" fmla="*/ 1385888 h 2829107"/>
                  <a:gd name="connsiteX46" fmla="*/ 228599 w 1366836"/>
                  <a:gd name="connsiteY46" fmla="*/ 1271588 h 2829107"/>
                  <a:gd name="connsiteX47" fmla="*/ 240506 w 1366836"/>
                  <a:gd name="connsiteY47" fmla="*/ 1154907 h 2829107"/>
                  <a:gd name="connsiteX48" fmla="*/ 278606 w 1366836"/>
                  <a:gd name="connsiteY48" fmla="*/ 1085851 h 2829107"/>
                  <a:gd name="connsiteX49" fmla="*/ 321468 w 1366836"/>
                  <a:gd name="connsiteY49" fmla="*/ 992982 h 2829107"/>
                  <a:gd name="connsiteX50" fmla="*/ 371473 w 1366836"/>
                  <a:gd name="connsiteY50" fmla="*/ 900114 h 2829107"/>
                  <a:gd name="connsiteX51" fmla="*/ 426242 w 1366836"/>
                  <a:gd name="connsiteY51" fmla="*/ 809627 h 2829107"/>
                  <a:gd name="connsiteX52" fmla="*/ 469105 w 1366836"/>
                  <a:gd name="connsiteY52" fmla="*/ 733427 h 2829107"/>
                  <a:gd name="connsiteX53" fmla="*/ 542923 w 1366836"/>
                  <a:gd name="connsiteY53" fmla="*/ 602458 h 2829107"/>
                  <a:gd name="connsiteX54" fmla="*/ 640554 w 1366836"/>
                  <a:gd name="connsiteY54" fmla="*/ 431007 h 2829107"/>
                  <a:gd name="connsiteX55" fmla="*/ 752473 w 1366836"/>
                  <a:gd name="connsiteY55" fmla="*/ 330996 h 2829107"/>
                  <a:gd name="connsiteX56" fmla="*/ 857248 w 1366836"/>
                  <a:gd name="connsiteY56" fmla="*/ 257177 h 2829107"/>
                  <a:gd name="connsiteX57" fmla="*/ 1016792 w 1366836"/>
                  <a:gd name="connsiteY57" fmla="*/ 185738 h 2829107"/>
                  <a:gd name="connsiteX58" fmla="*/ 1257298 w 1366836"/>
                  <a:gd name="connsiteY58" fmla="*/ 126208 h 2829107"/>
                  <a:gd name="connsiteX59" fmla="*/ 1366836 w 1366836"/>
                  <a:gd name="connsiteY59" fmla="*/ 121445 h 2829107"/>
                  <a:gd name="connsiteX60" fmla="*/ 1345404 w 1366836"/>
                  <a:gd name="connsiteY60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57151 w 1366836"/>
                  <a:gd name="connsiteY31" fmla="*/ 2821782 h 2829107"/>
                  <a:gd name="connsiteX32" fmla="*/ 123824 w 1366836"/>
                  <a:gd name="connsiteY32" fmla="*/ 2824165 h 2829107"/>
                  <a:gd name="connsiteX33" fmla="*/ 121444 w 1366836"/>
                  <a:gd name="connsiteY33" fmla="*/ 2712245 h 2829107"/>
                  <a:gd name="connsiteX34" fmla="*/ 121444 w 1366836"/>
                  <a:gd name="connsiteY34" fmla="*/ 2619376 h 2829107"/>
                  <a:gd name="connsiteX35" fmla="*/ 121443 w 1366836"/>
                  <a:gd name="connsiteY35" fmla="*/ 2562226 h 2829107"/>
                  <a:gd name="connsiteX36" fmla="*/ 119062 w 1366836"/>
                  <a:gd name="connsiteY36" fmla="*/ 2476501 h 2829107"/>
                  <a:gd name="connsiteX37" fmla="*/ 111919 w 1366836"/>
                  <a:gd name="connsiteY37" fmla="*/ 2393157 h 2829107"/>
                  <a:gd name="connsiteX38" fmla="*/ 109537 w 1366836"/>
                  <a:gd name="connsiteY38" fmla="*/ 2271714 h 2829107"/>
                  <a:gd name="connsiteX39" fmla="*/ 109538 w 1366836"/>
                  <a:gd name="connsiteY39" fmla="*/ 2214563 h 2829107"/>
                  <a:gd name="connsiteX40" fmla="*/ 104774 w 1366836"/>
                  <a:gd name="connsiteY40" fmla="*/ 2133601 h 2829107"/>
                  <a:gd name="connsiteX41" fmla="*/ 173831 w 1366836"/>
                  <a:gd name="connsiteY41" fmla="*/ 2031207 h 2829107"/>
                  <a:gd name="connsiteX42" fmla="*/ 188118 w 1366836"/>
                  <a:gd name="connsiteY42" fmla="*/ 1835945 h 2829107"/>
                  <a:gd name="connsiteX43" fmla="*/ 200024 w 1366836"/>
                  <a:gd name="connsiteY43" fmla="*/ 1654970 h 2829107"/>
                  <a:gd name="connsiteX44" fmla="*/ 207168 w 1366836"/>
                  <a:gd name="connsiteY44" fmla="*/ 1602582 h 2829107"/>
                  <a:gd name="connsiteX45" fmla="*/ 211931 w 1366836"/>
                  <a:gd name="connsiteY45" fmla="*/ 1552576 h 2829107"/>
                  <a:gd name="connsiteX46" fmla="*/ 223837 w 1366836"/>
                  <a:gd name="connsiteY46" fmla="*/ 1385888 h 2829107"/>
                  <a:gd name="connsiteX47" fmla="*/ 228599 w 1366836"/>
                  <a:gd name="connsiteY47" fmla="*/ 1271588 h 2829107"/>
                  <a:gd name="connsiteX48" fmla="*/ 240506 w 1366836"/>
                  <a:gd name="connsiteY48" fmla="*/ 1154907 h 2829107"/>
                  <a:gd name="connsiteX49" fmla="*/ 278606 w 1366836"/>
                  <a:gd name="connsiteY49" fmla="*/ 1085851 h 2829107"/>
                  <a:gd name="connsiteX50" fmla="*/ 321468 w 1366836"/>
                  <a:gd name="connsiteY50" fmla="*/ 992982 h 2829107"/>
                  <a:gd name="connsiteX51" fmla="*/ 371473 w 1366836"/>
                  <a:gd name="connsiteY51" fmla="*/ 900114 h 2829107"/>
                  <a:gd name="connsiteX52" fmla="*/ 426242 w 1366836"/>
                  <a:gd name="connsiteY52" fmla="*/ 809627 h 2829107"/>
                  <a:gd name="connsiteX53" fmla="*/ 469105 w 1366836"/>
                  <a:gd name="connsiteY53" fmla="*/ 733427 h 2829107"/>
                  <a:gd name="connsiteX54" fmla="*/ 542923 w 1366836"/>
                  <a:gd name="connsiteY54" fmla="*/ 602458 h 2829107"/>
                  <a:gd name="connsiteX55" fmla="*/ 640554 w 1366836"/>
                  <a:gd name="connsiteY55" fmla="*/ 431007 h 2829107"/>
                  <a:gd name="connsiteX56" fmla="*/ 752473 w 1366836"/>
                  <a:gd name="connsiteY56" fmla="*/ 330996 h 2829107"/>
                  <a:gd name="connsiteX57" fmla="*/ 857248 w 1366836"/>
                  <a:gd name="connsiteY57" fmla="*/ 257177 h 2829107"/>
                  <a:gd name="connsiteX58" fmla="*/ 1016792 w 1366836"/>
                  <a:gd name="connsiteY58" fmla="*/ 185738 h 2829107"/>
                  <a:gd name="connsiteX59" fmla="*/ 1257298 w 1366836"/>
                  <a:gd name="connsiteY59" fmla="*/ 126208 h 2829107"/>
                  <a:gd name="connsiteX60" fmla="*/ 1366836 w 1366836"/>
                  <a:gd name="connsiteY60" fmla="*/ 121445 h 2829107"/>
                  <a:gd name="connsiteX61" fmla="*/ 1345404 w 1366836"/>
                  <a:gd name="connsiteY61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57151 w 1366836"/>
                  <a:gd name="connsiteY32" fmla="*/ 2821782 h 2829107"/>
                  <a:gd name="connsiteX33" fmla="*/ 123824 w 1366836"/>
                  <a:gd name="connsiteY33" fmla="*/ 2824165 h 2829107"/>
                  <a:gd name="connsiteX34" fmla="*/ 121444 w 1366836"/>
                  <a:gd name="connsiteY34" fmla="*/ 2712245 h 2829107"/>
                  <a:gd name="connsiteX35" fmla="*/ 121444 w 1366836"/>
                  <a:gd name="connsiteY35" fmla="*/ 2619376 h 2829107"/>
                  <a:gd name="connsiteX36" fmla="*/ 121443 w 1366836"/>
                  <a:gd name="connsiteY36" fmla="*/ 2562226 h 2829107"/>
                  <a:gd name="connsiteX37" fmla="*/ 119062 w 1366836"/>
                  <a:gd name="connsiteY37" fmla="*/ 2476501 h 2829107"/>
                  <a:gd name="connsiteX38" fmla="*/ 111919 w 1366836"/>
                  <a:gd name="connsiteY38" fmla="*/ 2393157 h 2829107"/>
                  <a:gd name="connsiteX39" fmla="*/ 109537 w 1366836"/>
                  <a:gd name="connsiteY39" fmla="*/ 2271714 h 2829107"/>
                  <a:gd name="connsiteX40" fmla="*/ 109538 w 1366836"/>
                  <a:gd name="connsiteY40" fmla="*/ 2214563 h 2829107"/>
                  <a:gd name="connsiteX41" fmla="*/ 104774 w 1366836"/>
                  <a:gd name="connsiteY41" fmla="*/ 2133601 h 2829107"/>
                  <a:gd name="connsiteX42" fmla="*/ 173831 w 1366836"/>
                  <a:gd name="connsiteY42" fmla="*/ 2031207 h 2829107"/>
                  <a:gd name="connsiteX43" fmla="*/ 188118 w 1366836"/>
                  <a:gd name="connsiteY43" fmla="*/ 1835945 h 2829107"/>
                  <a:gd name="connsiteX44" fmla="*/ 200024 w 1366836"/>
                  <a:gd name="connsiteY44" fmla="*/ 1654970 h 2829107"/>
                  <a:gd name="connsiteX45" fmla="*/ 207168 w 1366836"/>
                  <a:gd name="connsiteY45" fmla="*/ 1602582 h 2829107"/>
                  <a:gd name="connsiteX46" fmla="*/ 211931 w 1366836"/>
                  <a:gd name="connsiteY46" fmla="*/ 1552576 h 2829107"/>
                  <a:gd name="connsiteX47" fmla="*/ 223837 w 1366836"/>
                  <a:gd name="connsiteY47" fmla="*/ 1385888 h 2829107"/>
                  <a:gd name="connsiteX48" fmla="*/ 228599 w 1366836"/>
                  <a:gd name="connsiteY48" fmla="*/ 1271588 h 2829107"/>
                  <a:gd name="connsiteX49" fmla="*/ 240506 w 1366836"/>
                  <a:gd name="connsiteY49" fmla="*/ 1154907 h 2829107"/>
                  <a:gd name="connsiteX50" fmla="*/ 278606 w 1366836"/>
                  <a:gd name="connsiteY50" fmla="*/ 1085851 h 2829107"/>
                  <a:gd name="connsiteX51" fmla="*/ 321468 w 1366836"/>
                  <a:gd name="connsiteY51" fmla="*/ 992982 h 2829107"/>
                  <a:gd name="connsiteX52" fmla="*/ 371473 w 1366836"/>
                  <a:gd name="connsiteY52" fmla="*/ 900114 h 2829107"/>
                  <a:gd name="connsiteX53" fmla="*/ 426242 w 1366836"/>
                  <a:gd name="connsiteY53" fmla="*/ 809627 h 2829107"/>
                  <a:gd name="connsiteX54" fmla="*/ 469105 w 1366836"/>
                  <a:gd name="connsiteY54" fmla="*/ 733427 h 2829107"/>
                  <a:gd name="connsiteX55" fmla="*/ 542923 w 1366836"/>
                  <a:gd name="connsiteY55" fmla="*/ 602458 h 2829107"/>
                  <a:gd name="connsiteX56" fmla="*/ 640554 w 1366836"/>
                  <a:gd name="connsiteY56" fmla="*/ 431007 h 2829107"/>
                  <a:gd name="connsiteX57" fmla="*/ 752473 w 1366836"/>
                  <a:gd name="connsiteY57" fmla="*/ 330996 h 2829107"/>
                  <a:gd name="connsiteX58" fmla="*/ 857248 w 1366836"/>
                  <a:gd name="connsiteY58" fmla="*/ 257177 h 2829107"/>
                  <a:gd name="connsiteX59" fmla="*/ 1016792 w 1366836"/>
                  <a:gd name="connsiteY59" fmla="*/ 185738 h 2829107"/>
                  <a:gd name="connsiteX60" fmla="*/ 1257298 w 1366836"/>
                  <a:gd name="connsiteY60" fmla="*/ 126208 h 2829107"/>
                  <a:gd name="connsiteX61" fmla="*/ 1366836 w 1366836"/>
                  <a:gd name="connsiteY61" fmla="*/ 121445 h 2829107"/>
                  <a:gd name="connsiteX62" fmla="*/ 1345404 w 1366836"/>
                  <a:gd name="connsiteY62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30957 w 1366836"/>
                  <a:gd name="connsiteY29" fmla="*/ 2521745 h 2829107"/>
                  <a:gd name="connsiteX30" fmla="*/ 38100 w 1366836"/>
                  <a:gd name="connsiteY30" fmla="*/ 2597945 h 2829107"/>
                  <a:gd name="connsiteX31" fmla="*/ 42863 w 1366836"/>
                  <a:gd name="connsiteY31" fmla="*/ 2702720 h 2829107"/>
                  <a:gd name="connsiteX32" fmla="*/ 40482 w 1366836"/>
                  <a:gd name="connsiteY32" fmla="*/ 2776538 h 2829107"/>
                  <a:gd name="connsiteX33" fmla="*/ 57151 w 1366836"/>
                  <a:gd name="connsiteY33" fmla="*/ 2821782 h 2829107"/>
                  <a:gd name="connsiteX34" fmla="*/ 123824 w 1366836"/>
                  <a:gd name="connsiteY34" fmla="*/ 2824165 h 2829107"/>
                  <a:gd name="connsiteX35" fmla="*/ 121444 w 1366836"/>
                  <a:gd name="connsiteY35" fmla="*/ 2712245 h 2829107"/>
                  <a:gd name="connsiteX36" fmla="*/ 121444 w 1366836"/>
                  <a:gd name="connsiteY36" fmla="*/ 2619376 h 2829107"/>
                  <a:gd name="connsiteX37" fmla="*/ 121443 w 1366836"/>
                  <a:gd name="connsiteY37" fmla="*/ 2562226 h 2829107"/>
                  <a:gd name="connsiteX38" fmla="*/ 119062 w 1366836"/>
                  <a:gd name="connsiteY38" fmla="*/ 2476501 h 2829107"/>
                  <a:gd name="connsiteX39" fmla="*/ 111919 w 1366836"/>
                  <a:gd name="connsiteY39" fmla="*/ 2393157 h 2829107"/>
                  <a:gd name="connsiteX40" fmla="*/ 109537 w 1366836"/>
                  <a:gd name="connsiteY40" fmla="*/ 2271714 h 2829107"/>
                  <a:gd name="connsiteX41" fmla="*/ 109538 w 1366836"/>
                  <a:gd name="connsiteY41" fmla="*/ 2214563 h 2829107"/>
                  <a:gd name="connsiteX42" fmla="*/ 104774 w 1366836"/>
                  <a:gd name="connsiteY42" fmla="*/ 2133601 h 2829107"/>
                  <a:gd name="connsiteX43" fmla="*/ 173831 w 1366836"/>
                  <a:gd name="connsiteY43" fmla="*/ 2031207 h 2829107"/>
                  <a:gd name="connsiteX44" fmla="*/ 188118 w 1366836"/>
                  <a:gd name="connsiteY44" fmla="*/ 1835945 h 2829107"/>
                  <a:gd name="connsiteX45" fmla="*/ 200024 w 1366836"/>
                  <a:gd name="connsiteY45" fmla="*/ 1654970 h 2829107"/>
                  <a:gd name="connsiteX46" fmla="*/ 207168 w 1366836"/>
                  <a:gd name="connsiteY46" fmla="*/ 1602582 h 2829107"/>
                  <a:gd name="connsiteX47" fmla="*/ 211931 w 1366836"/>
                  <a:gd name="connsiteY47" fmla="*/ 1552576 h 2829107"/>
                  <a:gd name="connsiteX48" fmla="*/ 223837 w 1366836"/>
                  <a:gd name="connsiteY48" fmla="*/ 1385888 h 2829107"/>
                  <a:gd name="connsiteX49" fmla="*/ 228599 w 1366836"/>
                  <a:gd name="connsiteY49" fmla="*/ 1271588 h 2829107"/>
                  <a:gd name="connsiteX50" fmla="*/ 240506 w 1366836"/>
                  <a:gd name="connsiteY50" fmla="*/ 1154907 h 2829107"/>
                  <a:gd name="connsiteX51" fmla="*/ 278606 w 1366836"/>
                  <a:gd name="connsiteY51" fmla="*/ 1085851 h 2829107"/>
                  <a:gd name="connsiteX52" fmla="*/ 321468 w 1366836"/>
                  <a:gd name="connsiteY52" fmla="*/ 992982 h 2829107"/>
                  <a:gd name="connsiteX53" fmla="*/ 371473 w 1366836"/>
                  <a:gd name="connsiteY53" fmla="*/ 900114 h 2829107"/>
                  <a:gd name="connsiteX54" fmla="*/ 426242 w 1366836"/>
                  <a:gd name="connsiteY54" fmla="*/ 809627 h 2829107"/>
                  <a:gd name="connsiteX55" fmla="*/ 469105 w 1366836"/>
                  <a:gd name="connsiteY55" fmla="*/ 733427 h 2829107"/>
                  <a:gd name="connsiteX56" fmla="*/ 542923 w 1366836"/>
                  <a:gd name="connsiteY56" fmla="*/ 602458 h 2829107"/>
                  <a:gd name="connsiteX57" fmla="*/ 640554 w 1366836"/>
                  <a:gd name="connsiteY57" fmla="*/ 431007 h 2829107"/>
                  <a:gd name="connsiteX58" fmla="*/ 752473 w 1366836"/>
                  <a:gd name="connsiteY58" fmla="*/ 330996 h 2829107"/>
                  <a:gd name="connsiteX59" fmla="*/ 857248 w 1366836"/>
                  <a:gd name="connsiteY59" fmla="*/ 257177 h 2829107"/>
                  <a:gd name="connsiteX60" fmla="*/ 1016792 w 1366836"/>
                  <a:gd name="connsiteY60" fmla="*/ 185738 h 2829107"/>
                  <a:gd name="connsiteX61" fmla="*/ 1257298 w 1366836"/>
                  <a:gd name="connsiteY61" fmla="*/ 126208 h 2829107"/>
                  <a:gd name="connsiteX62" fmla="*/ 1366836 w 1366836"/>
                  <a:gd name="connsiteY62" fmla="*/ 121445 h 2829107"/>
                  <a:gd name="connsiteX63" fmla="*/ 1345404 w 1366836"/>
                  <a:gd name="connsiteY63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4762 w 1366836"/>
                  <a:gd name="connsiteY28" fmla="*/ 2336007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42863 w 1366836"/>
                  <a:gd name="connsiteY32" fmla="*/ 2702720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40482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1444 w 1366836"/>
                  <a:gd name="connsiteY36" fmla="*/ 2712245 h 2829107"/>
                  <a:gd name="connsiteX37" fmla="*/ 121444 w 1366836"/>
                  <a:gd name="connsiteY37" fmla="*/ 2619376 h 2829107"/>
                  <a:gd name="connsiteX38" fmla="*/ 121443 w 1366836"/>
                  <a:gd name="connsiteY38" fmla="*/ 2562226 h 2829107"/>
                  <a:gd name="connsiteX39" fmla="*/ 119062 w 1366836"/>
                  <a:gd name="connsiteY39" fmla="*/ 2476501 h 2829107"/>
                  <a:gd name="connsiteX40" fmla="*/ 111919 w 1366836"/>
                  <a:gd name="connsiteY40" fmla="*/ 2393157 h 2829107"/>
                  <a:gd name="connsiteX41" fmla="*/ 109537 w 1366836"/>
                  <a:gd name="connsiteY41" fmla="*/ 2271714 h 2829107"/>
                  <a:gd name="connsiteX42" fmla="*/ 109538 w 1366836"/>
                  <a:gd name="connsiteY42" fmla="*/ 2214563 h 2829107"/>
                  <a:gd name="connsiteX43" fmla="*/ 104774 w 1366836"/>
                  <a:gd name="connsiteY43" fmla="*/ 2133601 h 2829107"/>
                  <a:gd name="connsiteX44" fmla="*/ 173831 w 1366836"/>
                  <a:gd name="connsiteY44" fmla="*/ 2031207 h 2829107"/>
                  <a:gd name="connsiteX45" fmla="*/ 188118 w 1366836"/>
                  <a:gd name="connsiteY45" fmla="*/ 1835945 h 2829107"/>
                  <a:gd name="connsiteX46" fmla="*/ 200024 w 1366836"/>
                  <a:gd name="connsiteY46" fmla="*/ 1654970 h 2829107"/>
                  <a:gd name="connsiteX47" fmla="*/ 207168 w 1366836"/>
                  <a:gd name="connsiteY47" fmla="*/ 1602582 h 2829107"/>
                  <a:gd name="connsiteX48" fmla="*/ 211931 w 1366836"/>
                  <a:gd name="connsiteY48" fmla="*/ 1552576 h 2829107"/>
                  <a:gd name="connsiteX49" fmla="*/ 223837 w 1366836"/>
                  <a:gd name="connsiteY49" fmla="*/ 1385888 h 2829107"/>
                  <a:gd name="connsiteX50" fmla="*/ 228599 w 1366836"/>
                  <a:gd name="connsiteY50" fmla="*/ 1271588 h 2829107"/>
                  <a:gd name="connsiteX51" fmla="*/ 240506 w 1366836"/>
                  <a:gd name="connsiteY51" fmla="*/ 1154907 h 2829107"/>
                  <a:gd name="connsiteX52" fmla="*/ 278606 w 1366836"/>
                  <a:gd name="connsiteY52" fmla="*/ 1085851 h 2829107"/>
                  <a:gd name="connsiteX53" fmla="*/ 321468 w 1366836"/>
                  <a:gd name="connsiteY53" fmla="*/ 992982 h 2829107"/>
                  <a:gd name="connsiteX54" fmla="*/ 371473 w 1366836"/>
                  <a:gd name="connsiteY54" fmla="*/ 900114 h 2829107"/>
                  <a:gd name="connsiteX55" fmla="*/ 426242 w 1366836"/>
                  <a:gd name="connsiteY55" fmla="*/ 809627 h 2829107"/>
                  <a:gd name="connsiteX56" fmla="*/ 469105 w 1366836"/>
                  <a:gd name="connsiteY56" fmla="*/ 733427 h 2829107"/>
                  <a:gd name="connsiteX57" fmla="*/ 542923 w 1366836"/>
                  <a:gd name="connsiteY57" fmla="*/ 602458 h 2829107"/>
                  <a:gd name="connsiteX58" fmla="*/ 640554 w 1366836"/>
                  <a:gd name="connsiteY58" fmla="*/ 431007 h 2829107"/>
                  <a:gd name="connsiteX59" fmla="*/ 752473 w 1366836"/>
                  <a:gd name="connsiteY59" fmla="*/ 330996 h 2829107"/>
                  <a:gd name="connsiteX60" fmla="*/ 857248 w 1366836"/>
                  <a:gd name="connsiteY60" fmla="*/ 257177 h 2829107"/>
                  <a:gd name="connsiteX61" fmla="*/ 1016792 w 1366836"/>
                  <a:gd name="connsiteY61" fmla="*/ 185738 h 2829107"/>
                  <a:gd name="connsiteX62" fmla="*/ 1257298 w 1366836"/>
                  <a:gd name="connsiteY62" fmla="*/ 126208 h 2829107"/>
                  <a:gd name="connsiteX63" fmla="*/ 1366836 w 1366836"/>
                  <a:gd name="connsiteY63" fmla="*/ 121445 h 2829107"/>
                  <a:gd name="connsiteX64" fmla="*/ 1345404 w 1366836"/>
                  <a:gd name="connsiteY64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35731 w 1366836"/>
                  <a:gd name="connsiteY24" fmla="*/ 1874045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2381 w 1366836"/>
                  <a:gd name="connsiteY27" fmla="*/ 2219325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145256 w 1366836"/>
                  <a:gd name="connsiteY23" fmla="*/ 1802607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14287 w 1366836"/>
                  <a:gd name="connsiteY24" fmla="*/ 1862139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45404 w 1366836"/>
                  <a:gd name="connsiteY0" fmla="*/ 0 h 2829107"/>
                  <a:gd name="connsiteX1" fmla="*/ 1278730 w 1366836"/>
                  <a:gd name="connsiteY1" fmla="*/ 19052 h 2829107"/>
                  <a:gd name="connsiteX2" fmla="*/ 1166811 w 1366836"/>
                  <a:gd name="connsiteY2" fmla="*/ 40483 h 2829107"/>
                  <a:gd name="connsiteX3" fmla="*/ 1045367 w 1366836"/>
                  <a:gd name="connsiteY3" fmla="*/ 59533 h 2829107"/>
                  <a:gd name="connsiteX4" fmla="*/ 904873 w 1366836"/>
                  <a:gd name="connsiteY4" fmla="*/ 88108 h 2829107"/>
                  <a:gd name="connsiteX5" fmla="*/ 845342 w 1366836"/>
                  <a:gd name="connsiteY5" fmla="*/ 97633 h 2829107"/>
                  <a:gd name="connsiteX6" fmla="*/ 752473 w 1366836"/>
                  <a:gd name="connsiteY6" fmla="*/ 123826 h 2829107"/>
                  <a:gd name="connsiteX7" fmla="*/ 707230 w 1366836"/>
                  <a:gd name="connsiteY7" fmla="*/ 166689 h 2829107"/>
                  <a:gd name="connsiteX8" fmla="*/ 614361 w 1366836"/>
                  <a:gd name="connsiteY8" fmla="*/ 264321 h 2829107"/>
                  <a:gd name="connsiteX9" fmla="*/ 531017 w 1366836"/>
                  <a:gd name="connsiteY9" fmla="*/ 347663 h 2829107"/>
                  <a:gd name="connsiteX10" fmla="*/ 495298 w 1366836"/>
                  <a:gd name="connsiteY10" fmla="*/ 459583 h 2829107"/>
                  <a:gd name="connsiteX11" fmla="*/ 471486 w 1366836"/>
                  <a:gd name="connsiteY11" fmla="*/ 528639 h 2829107"/>
                  <a:gd name="connsiteX12" fmla="*/ 450055 w 1366836"/>
                  <a:gd name="connsiteY12" fmla="*/ 595314 h 2829107"/>
                  <a:gd name="connsiteX13" fmla="*/ 390524 w 1366836"/>
                  <a:gd name="connsiteY13" fmla="*/ 631032 h 2829107"/>
                  <a:gd name="connsiteX14" fmla="*/ 297655 w 1366836"/>
                  <a:gd name="connsiteY14" fmla="*/ 678658 h 2829107"/>
                  <a:gd name="connsiteX15" fmla="*/ 250029 w 1366836"/>
                  <a:gd name="connsiteY15" fmla="*/ 759620 h 2829107"/>
                  <a:gd name="connsiteX16" fmla="*/ 204787 w 1366836"/>
                  <a:gd name="connsiteY16" fmla="*/ 888207 h 2829107"/>
                  <a:gd name="connsiteX17" fmla="*/ 154781 w 1366836"/>
                  <a:gd name="connsiteY17" fmla="*/ 1004889 h 2829107"/>
                  <a:gd name="connsiteX18" fmla="*/ 135731 w 1366836"/>
                  <a:gd name="connsiteY18" fmla="*/ 1185863 h 2829107"/>
                  <a:gd name="connsiteX19" fmla="*/ 140493 w 1366836"/>
                  <a:gd name="connsiteY19" fmla="*/ 1328738 h 2829107"/>
                  <a:gd name="connsiteX20" fmla="*/ 140493 w 1366836"/>
                  <a:gd name="connsiteY20" fmla="*/ 1443038 h 2829107"/>
                  <a:gd name="connsiteX21" fmla="*/ 150018 w 1366836"/>
                  <a:gd name="connsiteY21" fmla="*/ 1619251 h 2829107"/>
                  <a:gd name="connsiteX22" fmla="*/ 147637 w 1366836"/>
                  <a:gd name="connsiteY22" fmla="*/ 1702595 h 2829107"/>
                  <a:gd name="connsiteX23" fmla="*/ 38099 w 1366836"/>
                  <a:gd name="connsiteY23" fmla="*/ 1774032 h 2829107"/>
                  <a:gd name="connsiteX24" fmla="*/ 21430 w 1366836"/>
                  <a:gd name="connsiteY24" fmla="*/ 1940720 h 2829107"/>
                  <a:gd name="connsiteX25" fmla="*/ 0 w 1366836"/>
                  <a:gd name="connsiteY25" fmla="*/ 2050257 h 2829107"/>
                  <a:gd name="connsiteX26" fmla="*/ 14286 w 1366836"/>
                  <a:gd name="connsiteY26" fmla="*/ 2133601 h 2829107"/>
                  <a:gd name="connsiteX27" fmla="*/ 16669 w 1366836"/>
                  <a:gd name="connsiteY27" fmla="*/ 2224088 h 2829107"/>
                  <a:gd name="connsiteX28" fmla="*/ 14287 w 1366836"/>
                  <a:gd name="connsiteY28" fmla="*/ 2328863 h 2829107"/>
                  <a:gd name="connsiteX29" fmla="*/ 23813 w 1366836"/>
                  <a:gd name="connsiteY29" fmla="*/ 2421732 h 2829107"/>
                  <a:gd name="connsiteX30" fmla="*/ 30957 w 1366836"/>
                  <a:gd name="connsiteY30" fmla="*/ 2521745 h 2829107"/>
                  <a:gd name="connsiteX31" fmla="*/ 38100 w 1366836"/>
                  <a:gd name="connsiteY31" fmla="*/ 2597945 h 2829107"/>
                  <a:gd name="connsiteX32" fmla="*/ 50006 w 1366836"/>
                  <a:gd name="connsiteY32" fmla="*/ 2700339 h 2829107"/>
                  <a:gd name="connsiteX33" fmla="*/ 52389 w 1366836"/>
                  <a:gd name="connsiteY33" fmla="*/ 2776538 h 2829107"/>
                  <a:gd name="connsiteX34" fmla="*/ 57151 w 1366836"/>
                  <a:gd name="connsiteY34" fmla="*/ 2821782 h 2829107"/>
                  <a:gd name="connsiteX35" fmla="*/ 123824 w 1366836"/>
                  <a:gd name="connsiteY35" fmla="*/ 2824165 h 2829107"/>
                  <a:gd name="connsiteX36" fmla="*/ 123825 w 1366836"/>
                  <a:gd name="connsiteY36" fmla="*/ 2764632 h 2829107"/>
                  <a:gd name="connsiteX37" fmla="*/ 121444 w 1366836"/>
                  <a:gd name="connsiteY37" fmla="*/ 2712245 h 2829107"/>
                  <a:gd name="connsiteX38" fmla="*/ 121444 w 1366836"/>
                  <a:gd name="connsiteY38" fmla="*/ 2619376 h 2829107"/>
                  <a:gd name="connsiteX39" fmla="*/ 121443 w 1366836"/>
                  <a:gd name="connsiteY39" fmla="*/ 2562226 h 2829107"/>
                  <a:gd name="connsiteX40" fmla="*/ 119062 w 1366836"/>
                  <a:gd name="connsiteY40" fmla="*/ 2476501 h 2829107"/>
                  <a:gd name="connsiteX41" fmla="*/ 111919 w 1366836"/>
                  <a:gd name="connsiteY41" fmla="*/ 2393157 h 2829107"/>
                  <a:gd name="connsiteX42" fmla="*/ 109537 w 1366836"/>
                  <a:gd name="connsiteY42" fmla="*/ 2271714 h 2829107"/>
                  <a:gd name="connsiteX43" fmla="*/ 109538 w 1366836"/>
                  <a:gd name="connsiteY43" fmla="*/ 2214563 h 2829107"/>
                  <a:gd name="connsiteX44" fmla="*/ 104774 w 1366836"/>
                  <a:gd name="connsiteY44" fmla="*/ 2133601 h 2829107"/>
                  <a:gd name="connsiteX45" fmla="*/ 173831 w 1366836"/>
                  <a:gd name="connsiteY45" fmla="*/ 2031207 h 2829107"/>
                  <a:gd name="connsiteX46" fmla="*/ 188118 w 1366836"/>
                  <a:gd name="connsiteY46" fmla="*/ 1835945 h 2829107"/>
                  <a:gd name="connsiteX47" fmla="*/ 200024 w 1366836"/>
                  <a:gd name="connsiteY47" fmla="*/ 1654970 h 2829107"/>
                  <a:gd name="connsiteX48" fmla="*/ 207168 w 1366836"/>
                  <a:gd name="connsiteY48" fmla="*/ 1602582 h 2829107"/>
                  <a:gd name="connsiteX49" fmla="*/ 211931 w 1366836"/>
                  <a:gd name="connsiteY49" fmla="*/ 1552576 h 2829107"/>
                  <a:gd name="connsiteX50" fmla="*/ 223837 w 1366836"/>
                  <a:gd name="connsiteY50" fmla="*/ 1385888 h 2829107"/>
                  <a:gd name="connsiteX51" fmla="*/ 228599 w 1366836"/>
                  <a:gd name="connsiteY51" fmla="*/ 1271588 h 2829107"/>
                  <a:gd name="connsiteX52" fmla="*/ 240506 w 1366836"/>
                  <a:gd name="connsiteY52" fmla="*/ 1154907 h 2829107"/>
                  <a:gd name="connsiteX53" fmla="*/ 278606 w 1366836"/>
                  <a:gd name="connsiteY53" fmla="*/ 1085851 h 2829107"/>
                  <a:gd name="connsiteX54" fmla="*/ 321468 w 1366836"/>
                  <a:gd name="connsiteY54" fmla="*/ 992982 h 2829107"/>
                  <a:gd name="connsiteX55" fmla="*/ 371473 w 1366836"/>
                  <a:gd name="connsiteY55" fmla="*/ 900114 h 2829107"/>
                  <a:gd name="connsiteX56" fmla="*/ 426242 w 1366836"/>
                  <a:gd name="connsiteY56" fmla="*/ 809627 h 2829107"/>
                  <a:gd name="connsiteX57" fmla="*/ 469105 w 1366836"/>
                  <a:gd name="connsiteY57" fmla="*/ 733427 h 2829107"/>
                  <a:gd name="connsiteX58" fmla="*/ 542923 w 1366836"/>
                  <a:gd name="connsiteY58" fmla="*/ 602458 h 2829107"/>
                  <a:gd name="connsiteX59" fmla="*/ 640554 w 1366836"/>
                  <a:gd name="connsiteY59" fmla="*/ 431007 h 2829107"/>
                  <a:gd name="connsiteX60" fmla="*/ 752473 w 1366836"/>
                  <a:gd name="connsiteY60" fmla="*/ 330996 h 2829107"/>
                  <a:gd name="connsiteX61" fmla="*/ 857248 w 1366836"/>
                  <a:gd name="connsiteY61" fmla="*/ 257177 h 2829107"/>
                  <a:gd name="connsiteX62" fmla="*/ 1016792 w 1366836"/>
                  <a:gd name="connsiteY62" fmla="*/ 185738 h 2829107"/>
                  <a:gd name="connsiteX63" fmla="*/ 1257298 w 1366836"/>
                  <a:gd name="connsiteY63" fmla="*/ 126208 h 2829107"/>
                  <a:gd name="connsiteX64" fmla="*/ 1366836 w 1366836"/>
                  <a:gd name="connsiteY64" fmla="*/ 121445 h 2829107"/>
                  <a:gd name="connsiteX65" fmla="*/ 1345404 w 1366836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59545 w 1352550"/>
                  <a:gd name="connsiteY45" fmla="*/ 2031207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90488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95252 w 1352550"/>
                  <a:gd name="connsiteY43" fmla="*/ 2214563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95251 w 1352550"/>
                  <a:gd name="connsiteY42" fmla="*/ 227171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97633 w 1352550"/>
                  <a:gd name="connsiteY41" fmla="*/ 2393157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04776 w 1352550"/>
                  <a:gd name="connsiteY40" fmla="*/ 2476501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07157 w 1352550"/>
                  <a:gd name="connsiteY39" fmla="*/ 2562226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07158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11920 w 1352550"/>
                  <a:gd name="connsiteY42" fmla="*/ 2290764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402682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111920 w 1352550"/>
                  <a:gd name="connsiteY43" fmla="*/ 2212182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04777 w 1352550"/>
                  <a:gd name="connsiteY41" fmla="*/ 2405063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107157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73832 w 1352550"/>
                  <a:gd name="connsiteY46" fmla="*/ 1835945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133351 w 1352550"/>
                  <a:gd name="connsiteY22" fmla="*/ 1702595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85738 w 1352550"/>
                  <a:gd name="connsiteY47" fmla="*/ 1654970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35732 w 1352550"/>
                  <a:gd name="connsiteY21" fmla="*/ 1619251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126207 w 1352550"/>
                  <a:gd name="connsiteY20" fmla="*/ 1443038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19051 w 1352550"/>
                  <a:gd name="connsiteY21" fmla="*/ 1616870 h 2829107"/>
                  <a:gd name="connsiteX22" fmla="*/ 23814 w 1352550"/>
                  <a:gd name="connsiteY22" fmla="*/ 1700214 h 2829107"/>
                  <a:gd name="connsiteX23" fmla="*/ 23813 w 1352550"/>
                  <a:gd name="connsiteY23" fmla="*/ 1774032 h 2829107"/>
                  <a:gd name="connsiteX24" fmla="*/ 7144 w 1352550"/>
                  <a:gd name="connsiteY24" fmla="*/ 1940720 h 2829107"/>
                  <a:gd name="connsiteX25" fmla="*/ 9527 w 1352550"/>
                  <a:gd name="connsiteY25" fmla="*/ 2050257 h 2829107"/>
                  <a:gd name="connsiteX26" fmla="*/ 0 w 1352550"/>
                  <a:gd name="connsiteY26" fmla="*/ 2133601 h 2829107"/>
                  <a:gd name="connsiteX27" fmla="*/ 2383 w 1352550"/>
                  <a:gd name="connsiteY27" fmla="*/ 2224088 h 2829107"/>
                  <a:gd name="connsiteX28" fmla="*/ 1 w 1352550"/>
                  <a:gd name="connsiteY28" fmla="*/ 2328863 h 2829107"/>
                  <a:gd name="connsiteX29" fmla="*/ 9527 w 1352550"/>
                  <a:gd name="connsiteY29" fmla="*/ 2421732 h 2829107"/>
                  <a:gd name="connsiteX30" fmla="*/ 16671 w 1352550"/>
                  <a:gd name="connsiteY30" fmla="*/ 2521745 h 2829107"/>
                  <a:gd name="connsiteX31" fmla="*/ 23814 w 1352550"/>
                  <a:gd name="connsiteY31" fmla="*/ 2597945 h 2829107"/>
                  <a:gd name="connsiteX32" fmla="*/ 35720 w 1352550"/>
                  <a:gd name="connsiteY32" fmla="*/ 2700339 h 2829107"/>
                  <a:gd name="connsiteX33" fmla="*/ 38103 w 1352550"/>
                  <a:gd name="connsiteY33" fmla="*/ 2776538 h 2829107"/>
                  <a:gd name="connsiteX34" fmla="*/ 42865 w 1352550"/>
                  <a:gd name="connsiteY34" fmla="*/ 2821782 h 2829107"/>
                  <a:gd name="connsiteX35" fmla="*/ 109538 w 1352550"/>
                  <a:gd name="connsiteY35" fmla="*/ 2824165 h 2829107"/>
                  <a:gd name="connsiteX36" fmla="*/ 109539 w 1352550"/>
                  <a:gd name="connsiteY36" fmla="*/ 2764632 h 2829107"/>
                  <a:gd name="connsiteX37" fmla="*/ 107158 w 1352550"/>
                  <a:gd name="connsiteY37" fmla="*/ 2712245 h 2829107"/>
                  <a:gd name="connsiteX38" fmla="*/ 114301 w 1352550"/>
                  <a:gd name="connsiteY38" fmla="*/ 2619376 h 2829107"/>
                  <a:gd name="connsiteX39" fmla="*/ 114301 w 1352550"/>
                  <a:gd name="connsiteY39" fmla="*/ 2564607 h 2829107"/>
                  <a:gd name="connsiteX40" fmla="*/ 111920 w 1352550"/>
                  <a:gd name="connsiteY40" fmla="*/ 2481264 h 2829107"/>
                  <a:gd name="connsiteX41" fmla="*/ 114302 w 1352550"/>
                  <a:gd name="connsiteY41" fmla="*/ 2381251 h 2829107"/>
                  <a:gd name="connsiteX42" fmla="*/ 102395 w 1352550"/>
                  <a:gd name="connsiteY42" fmla="*/ 2295527 h 2829107"/>
                  <a:gd name="connsiteX43" fmla="*/ 95251 w 1352550"/>
                  <a:gd name="connsiteY43" fmla="*/ 2216945 h 2829107"/>
                  <a:gd name="connsiteX44" fmla="*/ 95251 w 1352550"/>
                  <a:gd name="connsiteY44" fmla="*/ 2133601 h 2829107"/>
                  <a:gd name="connsiteX45" fmla="*/ 102395 w 1352550"/>
                  <a:gd name="connsiteY45" fmla="*/ 2026444 h 2829107"/>
                  <a:gd name="connsiteX46" fmla="*/ 114300 w 1352550"/>
                  <a:gd name="connsiteY46" fmla="*/ 1852613 h 2829107"/>
                  <a:gd name="connsiteX47" fmla="*/ 126206 w 1352550"/>
                  <a:gd name="connsiteY47" fmla="*/ 1664495 h 2829107"/>
                  <a:gd name="connsiteX48" fmla="*/ 192882 w 1352550"/>
                  <a:gd name="connsiteY48" fmla="*/ 1602582 h 2829107"/>
                  <a:gd name="connsiteX49" fmla="*/ 197645 w 1352550"/>
                  <a:gd name="connsiteY49" fmla="*/ 1552576 h 2829107"/>
                  <a:gd name="connsiteX50" fmla="*/ 209551 w 1352550"/>
                  <a:gd name="connsiteY50" fmla="*/ 1385888 h 2829107"/>
                  <a:gd name="connsiteX51" fmla="*/ 214313 w 1352550"/>
                  <a:gd name="connsiteY51" fmla="*/ 1271588 h 2829107"/>
                  <a:gd name="connsiteX52" fmla="*/ 226220 w 1352550"/>
                  <a:gd name="connsiteY52" fmla="*/ 1154907 h 2829107"/>
                  <a:gd name="connsiteX53" fmla="*/ 264320 w 1352550"/>
                  <a:gd name="connsiteY53" fmla="*/ 1085851 h 2829107"/>
                  <a:gd name="connsiteX54" fmla="*/ 307182 w 1352550"/>
                  <a:gd name="connsiteY54" fmla="*/ 992982 h 2829107"/>
                  <a:gd name="connsiteX55" fmla="*/ 357187 w 1352550"/>
                  <a:gd name="connsiteY55" fmla="*/ 900114 h 2829107"/>
                  <a:gd name="connsiteX56" fmla="*/ 411956 w 1352550"/>
                  <a:gd name="connsiteY56" fmla="*/ 809627 h 2829107"/>
                  <a:gd name="connsiteX57" fmla="*/ 454819 w 1352550"/>
                  <a:gd name="connsiteY57" fmla="*/ 733427 h 2829107"/>
                  <a:gd name="connsiteX58" fmla="*/ 528637 w 1352550"/>
                  <a:gd name="connsiteY58" fmla="*/ 602458 h 2829107"/>
                  <a:gd name="connsiteX59" fmla="*/ 626268 w 1352550"/>
                  <a:gd name="connsiteY59" fmla="*/ 431007 h 2829107"/>
                  <a:gd name="connsiteX60" fmla="*/ 738187 w 1352550"/>
                  <a:gd name="connsiteY60" fmla="*/ 330996 h 2829107"/>
                  <a:gd name="connsiteX61" fmla="*/ 842962 w 1352550"/>
                  <a:gd name="connsiteY61" fmla="*/ 257177 h 2829107"/>
                  <a:gd name="connsiteX62" fmla="*/ 1002506 w 1352550"/>
                  <a:gd name="connsiteY62" fmla="*/ 185738 h 2829107"/>
                  <a:gd name="connsiteX63" fmla="*/ 1243012 w 1352550"/>
                  <a:gd name="connsiteY63" fmla="*/ 126208 h 2829107"/>
                  <a:gd name="connsiteX64" fmla="*/ 1352550 w 1352550"/>
                  <a:gd name="connsiteY64" fmla="*/ 121445 h 2829107"/>
                  <a:gd name="connsiteX65" fmla="*/ 1331118 w 1352550"/>
                  <a:gd name="connsiteY65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126207 w 1352550"/>
                  <a:gd name="connsiteY19" fmla="*/ 1328738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121445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14313 w 1352550"/>
                  <a:gd name="connsiteY52" fmla="*/ 1271588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209551 w 1352550"/>
                  <a:gd name="connsiteY51" fmla="*/ 1385888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97645 w 1352550"/>
                  <a:gd name="connsiteY50" fmla="*/ 1552576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92882 w 1352550"/>
                  <a:gd name="connsiteY49" fmla="*/ 1602582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307182 w 1352550"/>
                  <a:gd name="connsiteY55" fmla="*/ 9929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57187 w 1352550"/>
                  <a:gd name="connsiteY56" fmla="*/ 900114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411956 w 1352550"/>
                  <a:gd name="connsiteY57" fmla="*/ 809627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54819 w 1352550"/>
                  <a:gd name="connsiteY58" fmla="*/ 733427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28637 w 1352550"/>
                  <a:gd name="connsiteY59" fmla="*/ 602458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64320 w 1352550"/>
                  <a:gd name="connsiteY54" fmla="*/ 1085851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435769 w 1352550"/>
                  <a:gd name="connsiteY12" fmla="*/ 595314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76238 w 1352550"/>
                  <a:gd name="connsiteY13" fmla="*/ 631032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83369 w 1352550"/>
                  <a:gd name="connsiteY14" fmla="*/ 678658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35743 w 1352550"/>
                  <a:gd name="connsiteY15" fmla="*/ 759620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90501 w 1352550"/>
                  <a:gd name="connsiteY16" fmla="*/ 888207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57200 w 1352550"/>
                  <a:gd name="connsiteY11" fmla="*/ 528639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81012 w 1352550"/>
                  <a:gd name="connsiteY10" fmla="*/ 459583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16731 w 1352550"/>
                  <a:gd name="connsiteY9" fmla="*/ 347663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38187 w 1352550"/>
                  <a:gd name="connsiteY6" fmla="*/ 123826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692944 w 1352550"/>
                  <a:gd name="connsiteY7" fmla="*/ 166689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00075 w 1352550"/>
                  <a:gd name="connsiteY8" fmla="*/ 264321 h 2829107"/>
                  <a:gd name="connsiteX9" fmla="*/ 531019 w 1352550"/>
                  <a:gd name="connsiteY9" fmla="*/ 345282 h 2829107"/>
                  <a:gd name="connsiteX10" fmla="*/ 459580 w 1352550"/>
                  <a:gd name="connsiteY10" fmla="*/ 431008 h 2829107"/>
                  <a:gd name="connsiteX11" fmla="*/ 423863 w 1352550"/>
                  <a:gd name="connsiteY11" fmla="*/ 466727 h 2829107"/>
                  <a:gd name="connsiteX12" fmla="*/ 376238 w 1352550"/>
                  <a:gd name="connsiteY12" fmla="*/ 526258 h 2829107"/>
                  <a:gd name="connsiteX13" fmla="*/ 316707 w 1352550"/>
                  <a:gd name="connsiteY13" fmla="*/ 616745 h 2829107"/>
                  <a:gd name="connsiteX14" fmla="*/ 276226 w 1352550"/>
                  <a:gd name="connsiteY14" fmla="*/ 671514 h 2829107"/>
                  <a:gd name="connsiteX15" fmla="*/ 228599 w 1352550"/>
                  <a:gd name="connsiteY15" fmla="*/ 762001 h 2829107"/>
                  <a:gd name="connsiteX16" fmla="*/ 180976 w 1352550"/>
                  <a:gd name="connsiteY16" fmla="*/ 876300 h 2829107"/>
                  <a:gd name="connsiteX17" fmla="*/ 140495 w 1352550"/>
                  <a:gd name="connsiteY17" fmla="*/ 1004889 h 2829107"/>
                  <a:gd name="connsiteX18" fmla="*/ 95251 w 1352550"/>
                  <a:gd name="connsiteY18" fmla="*/ 1185863 h 2829107"/>
                  <a:gd name="connsiteX19" fmla="*/ 69057 w 1352550"/>
                  <a:gd name="connsiteY19" fmla="*/ 1312069 h 2829107"/>
                  <a:gd name="connsiteX20" fmla="*/ 42863 w 1352550"/>
                  <a:gd name="connsiteY20" fmla="*/ 1431132 h 2829107"/>
                  <a:gd name="connsiteX21" fmla="*/ 28577 w 1352550"/>
                  <a:gd name="connsiteY21" fmla="*/ 1526382 h 2829107"/>
                  <a:gd name="connsiteX22" fmla="*/ 19051 w 1352550"/>
                  <a:gd name="connsiteY22" fmla="*/ 1616870 h 2829107"/>
                  <a:gd name="connsiteX23" fmla="*/ 23814 w 1352550"/>
                  <a:gd name="connsiteY23" fmla="*/ 1700214 h 2829107"/>
                  <a:gd name="connsiteX24" fmla="*/ 23813 w 1352550"/>
                  <a:gd name="connsiteY24" fmla="*/ 1774032 h 2829107"/>
                  <a:gd name="connsiteX25" fmla="*/ 7144 w 1352550"/>
                  <a:gd name="connsiteY25" fmla="*/ 1940720 h 2829107"/>
                  <a:gd name="connsiteX26" fmla="*/ 9527 w 1352550"/>
                  <a:gd name="connsiteY26" fmla="*/ 2050257 h 2829107"/>
                  <a:gd name="connsiteX27" fmla="*/ 0 w 1352550"/>
                  <a:gd name="connsiteY27" fmla="*/ 2133601 h 2829107"/>
                  <a:gd name="connsiteX28" fmla="*/ 2383 w 1352550"/>
                  <a:gd name="connsiteY28" fmla="*/ 2224088 h 2829107"/>
                  <a:gd name="connsiteX29" fmla="*/ 1 w 1352550"/>
                  <a:gd name="connsiteY29" fmla="*/ 2328863 h 2829107"/>
                  <a:gd name="connsiteX30" fmla="*/ 9527 w 1352550"/>
                  <a:gd name="connsiteY30" fmla="*/ 2421732 h 2829107"/>
                  <a:gd name="connsiteX31" fmla="*/ 16671 w 1352550"/>
                  <a:gd name="connsiteY31" fmla="*/ 2521745 h 2829107"/>
                  <a:gd name="connsiteX32" fmla="*/ 23814 w 1352550"/>
                  <a:gd name="connsiteY32" fmla="*/ 2597945 h 2829107"/>
                  <a:gd name="connsiteX33" fmla="*/ 35720 w 1352550"/>
                  <a:gd name="connsiteY33" fmla="*/ 2700339 h 2829107"/>
                  <a:gd name="connsiteX34" fmla="*/ 38103 w 1352550"/>
                  <a:gd name="connsiteY34" fmla="*/ 2776538 h 2829107"/>
                  <a:gd name="connsiteX35" fmla="*/ 42865 w 1352550"/>
                  <a:gd name="connsiteY35" fmla="*/ 2821782 h 2829107"/>
                  <a:gd name="connsiteX36" fmla="*/ 109538 w 1352550"/>
                  <a:gd name="connsiteY36" fmla="*/ 2824165 h 2829107"/>
                  <a:gd name="connsiteX37" fmla="*/ 109539 w 1352550"/>
                  <a:gd name="connsiteY37" fmla="*/ 2764632 h 2829107"/>
                  <a:gd name="connsiteX38" fmla="*/ 107158 w 1352550"/>
                  <a:gd name="connsiteY38" fmla="*/ 2712245 h 2829107"/>
                  <a:gd name="connsiteX39" fmla="*/ 114301 w 1352550"/>
                  <a:gd name="connsiteY39" fmla="*/ 2619376 h 2829107"/>
                  <a:gd name="connsiteX40" fmla="*/ 114301 w 1352550"/>
                  <a:gd name="connsiteY40" fmla="*/ 2564607 h 2829107"/>
                  <a:gd name="connsiteX41" fmla="*/ 111920 w 1352550"/>
                  <a:gd name="connsiteY41" fmla="*/ 2481264 h 2829107"/>
                  <a:gd name="connsiteX42" fmla="*/ 114302 w 1352550"/>
                  <a:gd name="connsiteY42" fmla="*/ 2381251 h 2829107"/>
                  <a:gd name="connsiteX43" fmla="*/ 102395 w 1352550"/>
                  <a:gd name="connsiteY43" fmla="*/ 2295527 h 2829107"/>
                  <a:gd name="connsiteX44" fmla="*/ 95251 w 1352550"/>
                  <a:gd name="connsiteY44" fmla="*/ 2216945 h 2829107"/>
                  <a:gd name="connsiteX45" fmla="*/ 95251 w 1352550"/>
                  <a:gd name="connsiteY45" fmla="*/ 2133601 h 2829107"/>
                  <a:gd name="connsiteX46" fmla="*/ 102395 w 1352550"/>
                  <a:gd name="connsiteY46" fmla="*/ 2026444 h 2829107"/>
                  <a:gd name="connsiteX47" fmla="*/ 114300 w 1352550"/>
                  <a:gd name="connsiteY47" fmla="*/ 1852613 h 2829107"/>
                  <a:gd name="connsiteX48" fmla="*/ 126206 w 1352550"/>
                  <a:gd name="connsiteY48" fmla="*/ 1664495 h 2829107"/>
                  <a:gd name="connsiteX49" fmla="*/ 126207 w 1352550"/>
                  <a:gd name="connsiteY49" fmla="*/ 1595438 h 2829107"/>
                  <a:gd name="connsiteX50" fmla="*/ 142876 w 1352550"/>
                  <a:gd name="connsiteY50" fmla="*/ 1526382 h 2829107"/>
                  <a:gd name="connsiteX51" fmla="*/ 166689 w 1352550"/>
                  <a:gd name="connsiteY51" fmla="*/ 1388269 h 2829107"/>
                  <a:gd name="connsiteX52" fmla="*/ 204788 w 1352550"/>
                  <a:gd name="connsiteY52" fmla="*/ 1273969 h 2829107"/>
                  <a:gd name="connsiteX53" fmla="*/ 226220 w 1352550"/>
                  <a:gd name="connsiteY53" fmla="*/ 1154907 h 2829107"/>
                  <a:gd name="connsiteX54" fmla="*/ 259557 w 1352550"/>
                  <a:gd name="connsiteY54" fmla="*/ 1064420 h 2829107"/>
                  <a:gd name="connsiteX55" fmla="*/ 288132 w 1352550"/>
                  <a:gd name="connsiteY55" fmla="*/ 954882 h 2829107"/>
                  <a:gd name="connsiteX56" fmla="*/ 319087 w 1352550"/>
                  <a:gd name="connsiteY56" fmla="*/ 864395 h 2829107"/>
                  <a:gd name="connsiteX57" fmla="*/ 378618 w 1352550"/>
                  <a:gd name="connsiteY57" fmla="*/ 785814 h 2829107"/>
                  <a:gd name="connsiteX58" fmla="*/ 419100 w 1352550"/>
                  <a:gd name="connsiteY58" fmla="*/ 685802 h 2829107"/>
                  <a:gd name="connsiteX59" fmla="*/ 504825 w 1352550"/>
                  <a:gd name="connsiteY59" fmla="*/ 557214 h 2829107"/>
                  <a:gd name="connsiteX60" fmla="*/ 626268 w 1352550"/>
                  <a:gd name="connsiteY60" fmla="*/ 431007 h 2829107"/>
                  <a:gd name="connsiteX61" fmla="*/ 738187 w 1352550"/>
                  <a:gd name="connsiteY61" fmla="*/ 330996 h 2829107"/>
                  <a:gd name="connsiteX62" fmla="*/ 842962 w 1352550"/>
                  <a:gd name="connsiteY62" fmla="*/ 257177 h 2829107"/>
                  <a:gd name="connsiteX63" fmla="*/ 1002506 w 1352550"/>
                  <a:gd name="connsiteY63" fmla="*/ 185738 h 2829107"/>
                  <a:gd name="connsiteX64" fmla="*/ 1243012 w 1352550"/>
                  <a:gd name="connsiteY64" fmla="*/ 126208 h 2829107"/>
                  <a:gd name="connsiteX65" fmla="*/ 1352550 w 1352550"/>
                  <a:gd name="connsiteY65" fmla="*/ 121445 h 2829107"/>
                  <a:gd name="connsiteX66" fmla="*/ 1331118 w 1352550"/>
                  <a:gd name="connsiteY66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45282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9580 w 1352550"/>
                  <a:gd name="connsiteY11" fmla="*/ 431008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31056 w 1352550"/>
                  <a:gd name="connsiteY5" fmla="*/ 97633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0587 w 1352550"/>
                  <a:gd name="connsiteY4" fmla="*/ 88108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9143 w 1352550"/>
                  <a:gd name="connsiteY6" fmla="*/ 169069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2525 w 1352550"/>
                  <a:gd name="connsiteY2" fmla="*/ 40483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4444 w 1352550"/>
                  <a:gd name="connsiteY1" fmla="*/ 19052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1118 w 1352550"/>
                  <a:gd name="connsiteY67" fmla="*/ 0 h 2829107"/>
                  <a:gd name="connsiteX0" fmla="*/ 1331118 w 1352550"/>
                  <a:gd name="connsiteY0" fmla="*/ 0 h 2829107"/>
                  <a:gd name="connsiteX1" fmla="*/ 1266825 w 1352550"/>
                  <a:gd name="connsiteY1" fmla="*/ 9527 h 2829107"/>
                  <a:gd name="connsiteX2" fmla="*/ 1154906 w 1352550"/>
                  <a:gd name="connsiteY2" fmla="*/ 28577 h 2829107"/>
                  <a:gd name="connsiteX3" fmla="*/ 1031081 w 1352550"/>
                  <a:gd name="connsiteY3" fmla="*/ 59533 h 2829107"/>
                  <a:gd name="connsiteX4" fmla="*/ 897730 w 1352550"/>
                  <a:gd name="connsiteY4" fmla="*/ 100014 h 2829107"/>
                  <a:gd name="connsiteX5" fmla="*/ 842963 w 1352550"/>
                  <a:gd name="connsiteY5" fmla="*/ 114301 h 2829107"/>
                  <a:gd name="connsiteX6" fmla="*/ 766762 w 1352550"/>
                  <a:gd name="connsiteY6" fmla="*/ 157162 h 2829107"/>
                  <a:gd name="connsiteX7" fmla="*/ 700088 w 1352550"/>
                  <a:gd name="connsiteY7" fmla="*/ 197645 h 2829107"/>
                  <a:gd name="connsiteX8" fmla="*/ 614364 w 1352550"/>
                  <a:gd name="connsiteY8" fmla="*/ 257176 h 2829107"/>
                  <a:gd name="connsiteX9" fmla="*/ 600075 w 1352550"/>
                  <a:gd name="connsiteY9" fmla="*/ 264321 h 2829107"/>
                  <a:gd name="connsiteX10" fmla="*/ 531019 w 1352550"/>
                  <a:gd name="connsiteY10" fmla="*/ 333376 h 2829107"/>
                  <a:gd name="connsiteX11" fmla="*/ 454817 w 1352550"/>
                  <a:gd name="connsiteY11" fmla="*/ 416720 h 2829107"/>
                  <a:gd name="connsiteX12" fmla="*/ 423863 w 1352550"/>
                  <a:gd name="connsiteY12" fmla="*/ 466727 h 2829107"/>
                  <a:gd name="connsiteX13" fmla="*/ 376238 w 1352550"/>
                  <a:gd name="connsiteY13" fmla="*/ 526258 h 2829107"/>
                  <a:gd name="connsiteX14" fmla="*/ 316707 w 1352550"/>
                  <a:gd name="connsiteY14" fmla="*/ 616745 h 2829107"/>
                  <a:gd name="connsiteX15" fmla="*/ 276226 w 1352550"/>
                  <a:gd name="connsiteY15" fmla="*/ 671514 h 2829107"/>
                  <a:gd name="connsiteX16" fmla="*/ 228599 w 1352550"/>
                  <a:gd name="connsiteY16" fmla="*/ 762001 h 2829107"/>
                  <a:gd name="connsiteX17" fmla="*/ 180976 w 1352550"/>
                  <a:gd name="connsiteY17" fmla="*/ 876300 h 2829107"/>
                  <a:gd name="connsiteX18" fmla="*/ 140495 w 1352550"/>
                  <a:gd name="connsiteY18" fmla="*/ 1004889 h 2829107"/>
                  <a:gd name="connsiteX19" fmla="*/ 95251 w 1352550"/>
                  <a:gd name="connsiteY19" fmla="*/ 1185863 h 2829107"/>
                  <a:gd name="connsiteX20" fmla="*/ 69057 w 1352550"/>
                  <a:gd name="connsiteY20" fmla="*/ 1312069 h 2829107"/>
                  <a:gd name="connsiteX21" fmla="*/ 42863 w 1352550"/>
                  <a:gd name="connsiteY21" fmla="*/ 1431132 h 2829107"/>
                  <a:gd name="connsiteX22" fmla="*/ 28577 w 1352550"/>
                  <a:gd name="connsiteY22" fmla="*/ 1526382 h 2829107"/>
                  <a:gd name="connsiteX23" fmla="*/ 19051 w 1352550"/>
                  <a:gd name="connsiteY23" fmla="*/ 1616870 h 2829107"/>
                  <a:gd name="connsiteX24" fmla="*/ 23814 w 1352550"/>
                  <a:gd name="connsiteY24" fmla="*/ 1700214 h 2829107"/>
                  <a:gd name="connsiteX25" fmla="*/ 23813 w 1352550"/>
                  <a:gd name="connsiteY25" fmla="*/ 1774032 h 2829107"/>
                  <a:gd name="connsiteX26" fmla="*/ 7144 w 1352550"/>
                  <a:gd name="connsiteY26" fmla="*/ 1940720 h 2829107"/>
                  <a:gd name="connsiteX27" fmla="*/ 9527 w 1352550"/>
                  <a:gd name="connsiteY27" fmla="*/ 2050257 h 2829107"/>
                  <a:gd name="connsiteX28" fmla="*/ 0 w 1352550"/>
                  <a:gd name="connsiteY28" fmla="*/ 2133601 h 2829107"/>
                  <a:gd name="connsiteX29" fmla="*/ 2383 w 1352550"/>
                  <a:gd name="connsiteY29" fmla="*/ 2224088 h 2829107"/>
                  <a:gd name="connsiteX30" fmla="*/ 1 w 1352550"/>
                  <a:gd name="connsiteY30" fmla="*/ 2328863 h 2829107"/>
                  <a:gd name="connsiteX31" fmla="*/ 9527 w 1352550"/>
                  <a:gd name="connsiteY31" fmla="*/ 2421732 h 2829107"/>
                  <a:gd name="connsiteX32" fmla="*/ 16671 w 1352550"/>
                  <a:gd name="connsiteY32" fmla="*/ 2521745 h 2829107"/>
                  <a:gd name="connsiteX33" fmla="*/ 23814 w 1352550"/>
                  <a:gd name="connsiteY33" fmla="*/ 2597945 h 2829107"/>
                  <a:gd name="connsiteX34" fmla="*/ 35720 w 1352550"/>
                  <a:gd name="connsiteY34" fmla="*/ 2700339 h 2829107"/>
                  <a:gd name="connsiteX35" fmla="*/ 38103 w 1352550"/>
                  <a:gd name="connsiteY35" fmla="*/ 2776538 h 2829107"/>
                  <a:gd name="connsiteX36" fmla="*/ 42865 w 1352550"/>
                  <a:gd name="connsiteY36" fmla="*/ 2821782 h 2829107"/>
                  <a:gd name="connsiteX37" fmla="*/ 109538 w 1352550"/>
                  <a:gd name="connsiteY37" fmla="*/ 2824165 h 2829107"/>
                  <a:gd name="connsiteX38" fmla="*/ 109539 w 1352550"/>
                  <a:gd name="connsiteY38" fmla="*/ 2764632 h 2829107"/>
                  <a:gd name="connsiteX39" fmla="*/ 107158 w 1352550"/>
                  <a:gd name="connsiteY39" fmla="*/ 2712245 h 2829107"/>
                  <a:gd name="connsiteX40" fmla="*/ 114301 w 1352550"/>
                  <a:gd name="connsiteY40" fmla="*/ 2619376 h 2829107"/>
                  <a:gd name="connsiteX41" fmla="*/ 114301 w 1352550"/>
                  <a:gd name="connsiteY41" fmla="*/ 2564607 h 2829107"/>
                  <a:gd name="connsiteX42" fmla="*/ 111920 w 1352550"/>
                  <a:gd name="connsiteY42" fmla="*/ 2481264 h 2829107"/>
                  <a:gd name="connsiteX43" fmla="*/ 114302 w 1352550"/>
                  <a:gd name="connsiteY43" fmla="*/ 2381251 h 2829107"/>
                  <a:gd name="connsiteX44" fmla="*/ 102395 w 1352550"/>
                  <a:gd name="connsiteY44" fmla="*/ 2295527 h 2829107"/>
                  <a:gd name="connsiteX45" fmla="*/ 95251 w 1352550"/>
                  <a:gd name="connsiteY45" fmla="*/ 2216945 h 2829107"/>
                  <a:gd name="connsiteX46" fmla="*/ 95251 w 1352550"/>
                  <a:gd name="connsiteY46" fmla="*/ 2133601 h 2829107"/>
                  <a:gd name="connsiteX47" fmla="*/ 102395 w 1352550"/>
                  <a:gd name="connsiteY47" fmla="*/ 2026444 h 2829107"/>
                  <a:gd name="connsiteX48" fmla="*/ 114300 w 1352550"/>
                  <a:gd name="connsiteY48" fmla="*/ 1852613 h 2829107"/>
                  <a:gd name="connsiteX49" fmla="*/ 126206 w 1352550"/>
                  <a:gd name="connsiteY49" fmla="*/ 1664495 h 2829107"/>
                  <a:gd name="connsiteX50" fmla="*/ 126207 w 1352550"/>
                  <a:gd name="connsiteY50" fmla="*/ 1595438 h 2829107"/>
                  <a:gd name="connsiteX51" fmla="*/ 142876 w 1352550"/>
                  <a:gd name="connsiteY51" fmla="*/ 1526382 h 2829107"/>
                  <a:gd name="connsiteX52" fmla="*/ 166689 w 1352550"/>
                  <a:gd name="connsiteY52" fmla="*/ 1388269 h 2829107"/>
                  <a:gd name="connsiteX53" fmla="*/ 204788 w 1352550"/>
                  <a:gd name="connsiteY53" fmla="*/ 1273969 h 2829107"/>
                  <a:gd name="connsiteX54" fmla="*/ 226220 w 1352550"/>
                  <a:gd name="connsiteY54" fmla="*/ 1154907 h 2829107"/>
                  <a:gd name="connsiteX55" fmla="*/ 259557 w 1352550"/>
                  <a:gd name="connsiteY55" fmla="*/ 1064420 h 2829107"/>
                  <a:gd name="connsiteX56" fmla="*/ 288132 w 1352550"/>
                  <a:gd name="connsiteY56" fmla="*/ 954882 h 2829107"/>
                  <a:gd name="connsiteX57" fmla="*/ 319087 w 1352550"/>
                  <a:gd name="connsiteY57" fmla="*/ 864395 h 2829107"/>
                  <a:gd name="connsiteX58" fmla="*/ 378618 w 1352550"/>
                  <a:gd name="connsiteY58" fmla="*/ 785814 h 2829107"/>
                  <a:gd name="connsiteX59" fmla="*/ 419100 w 1352550"/>
                  <a:gd name="connsiteY59" fmla="*/ 685802 h 2829107"/>
                  <a:gd name="connsiteX60" fmla="*/ 504825 w 1352550"/>
                  <a:gd name="connsiteY60" fmla="*/ 557214 h 2829107"/>
                  <a:gd name="connsiteX61" fmla="*/ 626268 w 1352550"/>
                  <a:gd name="connsiteY61" fmla="*/ 431007 h 2829107"/>
                  <a:gd name="connsiteX62" fmla="*/ 738187 w 1352550"/>
                  <a:gd name="connsiteY62" fmla="*/ 330996 h 2829107"/>
                  <a:gd name="connsiteX63" fmla="*/ 842962 w 1352550"/>
                  <a:gd name="connsiteY63" fmla="*/ 257177 h 2829107"/>
                  <a:gd name="connsiteX64" fmla="*/ 1002506 w 1352550"/>
                  <a:gd name="connsiteY64" fmla="*/ 185738 h 2829107"/>
                  <a:gd name="connsiteX65" fmla="*/ 1243012 w 1352550"/>
                  <a:gd name="connsiteY65" fmla="*/ 126208 h 2829107"/>
                  <a:gd name="connsiteX66" fmla="*/ 1352550 w 1352550"/>
                  <a:gd name="connsiteY66" fmla="*/ 121445 h 2829107"/>
                  <a:gd name="connsiteX67" fmla="*/ 1338264 w 1352550"/>
                  <a:gd name="connsiteY67" fmla="*/ 50007 h 2829107"/>
                  <a:gd name="connsiteX68" fmla="*/ 1331118 w 1352550"/>
                  <a:gd name="connsiteY68" fmla="*/ 0 h 2829107"/>
                  <a:gd name="connsiteX0" fmla="*/ 1331118 w 1359696"/>
                  <a:gd name="connsiteY0" fmla="*/ 0 h 2829107"/>
                  <a:gd name="connsiteX1" fmla="*/ 1266825 w 1359696"/>
                  <a:gd name="connsiteY1" fmla="*/ 9527 h 2829107"/>
                  <a:gd name="connsiteX2" fmla="*/ 1154906 w 1359696"/>
                  <a:gd name="connsiteY2" fmla="*/ 28577 h 2829107"/>
                  <a:gd name="connsiteX3" fmla="*/ 1031081 w 1359696"/>
                  <a:gd name="connsiteY3" fmla="*/ 59533 h 2829107"/>
                  <a:gd name="connsiteX4" fmla="*/ 897730 w 1359696"/>
                  <a:gd name="connsiteY4" fmla="*/ 100014 h 2829107"/>
                  <a:gd name="connsiteX5" fmla="*/ 842963 w 1359696"/>
                  <a:gd name="connsiteY5" fmla="*/ 114301 h 2829107"/>
                  <a:gd name="connsiteX6" fmla="*/ 766762 w 1359696"/>
                  <a:gd name="connsiteY6" fmla="*/ 157162 h 2829107"/>
                  <a:gd name="connsiteX7" fmla="*/ 700088 w 1359696"/>
                  <a:gd name="connsiteY7" fmla="*/ 197645 h 2829107"/>
                  <a:gd name="connsiteX8" fmla="*/ 614364 w 1359696"/>
                  <a:gd name="connsiteY8" fmla="*/ 257176 h 2829107"/>
                  <a:gd name="connsiteX9" fmla="*/ 600075 w 1359696"/>
                  <a:gd name="connsiteY9" fmla="*/ 264321 h 2829107"/>
                  <a:gd name="connsiteX10" fmla="*/ 531019 w 1359696"/>
                  <a:gd name="connsiteY10" fmla="*/ 333376 h 2829107"/>
                  <a:gd name="connsiteX11" fmla="*/ 454817 w 1359696"/>
                  <a:gd name="connsiteY11" fmla="*/ 416720 h 2829107"/>
                  <a:gd name="connsiteX12" fmla="*/ 423863 w 1359696"/>
                  <a:gd name="connsiteY12" fmla="*/ 466727 h 2829107"/>
                  <a:gd name="connsiteX13" fmla="*/ 376238 w 1359696"/>
                  <a:gd name="connsiteY13" fmla="*/ 526258 h 2829107"/>
                  <a:gd name="connsiteX14" fmla="*/ 316707 w 1359696"/>
                  <a:gd name="connsiteY14" fmla="*/ 616745 h 2829107"/>
                  <a:gd name="connsiteX15" fmla="*/ 276226 w 1359696"/>
                  <a:gd name="connsiteY15" fmla="*/ 671514 h 2829107"/>
                  <a:gd name="connsiteX16" fmla="*/ 228599 w 1359696"/>
                  <a:gd name="connsiteY16" fmla="*/ 762001 h 2829107"/>
                  <a:gd name="connsiteX17" fmla="*/ 180976 w 1359696"/>
                  <a:gd name="connsiteY17" fmla="*/ 876300 h 2829107"/>
                  <a:gd name="connsiteX18" fmla="*/ 140495 w 1359696"/>
                  <a:gd name="connsiteY18" fmla="*/ 1004889 h 2829107"/>
                  <a:gd name="connsiteX19" fmla="*/ 95251 w 1359696"/>
                  <a:gd name="connsiteY19" fmla="*/ 1185863 h 2829107"/>
                  <a:gd name="connsiteX20" fmla="*/ 69057 w 1359696"/>
                  <a:gd name="connsiteY20" fmla="*/ 1312069 h 2829107"/>
                  <a:gd name="connsiteX21" fmla="*/ 42863 w 1359696"/>
                  <a:gd name="connsiteY21" fmla="*/ 1431132 h 2829107"/>
                  <a:gd name="connsiteX22" fmla="*/ 28577 w 1359696"/>
                  <a:gd name="connsiteY22" fmla="*/ 1526382 h 2829107"/>
                  <a:gd name="connsiteX23" fmla="*/ 19051 w 1359696"/>
                  <a:gd name="connsiteY23" fmla="*/ 1616870 h 2829107"/>
                  <a:gd name="connsiteX24" fmla="*/ 23814 w 1359696"/>
                  <a:gd name="connsiteY24" fmla="*/ 1700214 h 2829107"/>
                  <a:gd name="connsiteX25" fmla="*/ 23813 w 1359696"/>
                  <a:gd name="connsiteY25" fmla="*/ 1774032 h 2829107"/>
                  <a:gd name="connsiteX26" fmla="*/ 7144 w 1359696"/>
                  <a:gd name="connsiteY26" fmla="*/ 1940720 h 2829107"/>
                  <a:gd name="connsiteX27" fmla="*/ 9527 w 1359696"/>
                  <a:gd name="connsiteY27" fmla="*/ 2050257 h 2829107"/>
                  <a:gd name="connsiteX28" fmla="*/ 0 w 1359696"/>
                  <a:gd name="connsiteY28" fmla="*/ 2133601 h 2829107"/>
                  <a:gd name="connsiteX29" fmla="*/ 2383 w 1359696"/>
                  <a:gd name="connsiteY29" fmla="*/ 2224088 h 2829107"/>
                  <a:gd name="connsiteX30" fmla="*/ 1 w 1359696"/>
                  <a:gd name="connsiteY30" fmla="*/ 2328863 h 2829107"/>
                  <a:gd name="connsiteX31" fmla="*/ 9527 w 1359696"/>
                  <a:gd name="connsiteY31" fmla="*/ 2421732 h 2829107"/>
                  <a:gd name="connsiteX32" fmla="*/ 16671 w 1359696"/>
                  <a:gd name="connsiteY32" fmla="*/ 2521745 h 2829107"/>
                  <a:gd name="connsiteX33" fmla="*/ 23814 w 1359696"/>
                  <a:gd name="connsiteY33" fmla="*/ 2597945 h 2829107"/>
                  <a:gd name="connsiteX34" fmla="*/ 35720 w 1359696"/>
                  <a:gd name="connsiteY34" fmla="*/ 2700339 h 2829107"/>
                  <a:gd name="connsiteX35" fmla="*/ 38103 w 1359696"/>
                  <a:gd name="connsiteY35" fmla="*/ 2776538 h 2829107"/>
                  <a:gd name="connsiteX36" fmla="*/ 42865 w 1359696"/>
                  <a:gd name="connsiteY36" fmla="*/ 2821782 h 2829107"/>
                  <a:gd name="connsiteX37" fmla="*/ 109538 w 1359696"/>
                  <a:gd name="connsiteY37" fmla="*/ 2824165 h 2829107"/>
                  <a:gd name="connsiteX38" fmla="*/ 109539 w 1359696"/>
                  <a:gd name="connsiteY38" fmla="*/ 2764632 h 2829107"/>
                  <a:gd name="connsiteX39" fmla="*/ 107158 w 1359696"/>
                  <a:gd name="connsiteY39" fmla="*/ 2712245 h 2829107"/>
                  <a:gd name="connsiteX40" fmla="*/ 114301 w 1359696"/>
                  <a:gd name="connsiteY40" fmla="*/ 2619376 h 2829107"/>
                  <a:gd name="connsiteX41" fmla="*/ 114301 w 1359696"/>
                  <a:gd name="connsiteY41" fmla="*/ 2564607 h 2829107"/>
                  <a:gd name="connsiteX42" fmla="*/ 111920 w 1359696"/>
                  <a:gd name="connsiteY42" fmla="*/ 2481264 h 2829107"/>
                  <a:gd name="connsiteX43" fmla="*/ 114302 w 1359696"/>
                  <a:gd name="connsiteY43" fmla="*/ 2381251 h 2829107"/>
                  <a:gd name="connsiteX44" fmla="*/ 102395 w 1359696"/>
                  <a:gd name="connsiteY44" fmla="*/ 2295527 h 2829107"/>
                  <a:gd name="connsiteX45" fmla="*/ 95251 w 1359696"/>
                  <a:gd name="connsiteY45" fmla="*/ 2216945 h 2829107"/>
                  <a:gd name="connsiteX46" fmla="*/ 95251 w 1359696"/>
                  <a:gd name="connsiteY46" fmla="*/ 2133601 h 2829107"/>
                  <a:gd name="connsiteX47" fmla="*/ 102395 w 1359696"/>
                  <a:gd name="connsiteY47" fmla="*/ 2026444 h 2829107"/>
                  <a:gd name="connsiteX48" fmla="*/ 114300 w 1359696"/>
                  <a:gd name="connsiteY48" fmla="*/ 1852613 h 2829107"/>
                  <a:gd name="connsiteX49" fmla="*/ 126206 w 1359696"/>
                  <a:gd name="connsiteY49" fmla="*/ 1664495 h 2829107"/>
                  <a:gd name="connsiteX50" fmla="*/ 126207 w 1359696"/>
                  <a:gd name="connsiteY50" fmla="*/ 1595438 h 2829107"/>
                  <a:gd name="connsiteX51" fmla="*/ 142876 w 1359696"/>
                  <a:gd name="connsiteY51" fmla="*/ 1526382 h 2829107"/>
                  <a:gd name="connsiteX52" fmla="*/ 166689 w 1359696"/>
                  <a:gd name="connsiteY52" fmla="*/ 1388269 h 2829107"/>
                  <a:gd name="connsiteX53" fmla="*/ 204788 w 1359696"/>
                  <a:gd name="connsiteY53" fmla="*/ 1273969 h 2829107"/>
                  <a:gd name="connsiteX54" fmla="*/ 226220 w 1359696"/>
                  <a:gd name="connsiteY54" fmla="*/ 1154907 h 2829107"/>
                  <a:gd name="connsiteX55" fmla="*/ 259557 w 1359696"/>
                  <a:gd name="connsiteY55" fmla="*/ 1064420 h 2829107"/>
                  <a:gd name="connsiteX56" fmla="*/ 288132 w 1359696"/>
                  <a:gd name="connsiteY56" fmla="*/ 954882 h 2829107"/>
                  <a:gd name="connsiteX57" fmla="*/ 319087 w 1359696"/>
                  <a:gd name="connsiteY57" fmla="*/ 864395 h 2829107"/>
                  <a:gd name="connsiteX58" fmla="*/ 378618 w 1359696"/>
                  <a:gd name="connsiteY58" fmla="*/ 785814 h 2829107"/>
                  <a:gd name="connsiteX59" fmla="*/ 419100 w 1359696"/>
                  <a:gd name="connsiteY59" fmla="*/ 685802 h 2829107"/>
                  <a:gd name="connsiteX60" fmla="*/ 504825 w 1359696"/>
                  <a:gd name="connsiteY60" fmla="*/ 557214 h 2829107"/>
                  <a:gd name="connsiteX61" fmla="*/ 626268 w 1359696"/>
                  <a:gd name="connsiteY61" fmla="*/ 431007 h 2829107"/>
                  <a:gd name="connsiteX62" fmla="*/ 738187 w 1359696"/>
                  <a:gd name="connsiteY62" fmla="*/ 330996 h 2829107"/>
                  <a:gd name="connsiteX63" fmla="*/ 842962 w 1359696"/>
                  <a:gd name="connsiteY63" fmla="*/ 257177 h 2829107"/>
                  <a:gd name="connsiteX64" fmla="*/ 1002506 w 1359696"/>
                  <a:gd name="connsiteY64" fmla="*/ 185738 h 2829107"/>
                  <a:gd name="connsiteX65" fmla="*/ 1243012 w 1359696"/>
                  <a:gd name="connsiteY65" fmla="*/ 126208 h 2829107"/>
                  <a:gd name="connsiteX66" fmla="*/ 1352550 w 1359696"/>
                  <a:gd name="connsiteY66" fmla="*/ 121445 h 2829107"/>
                  <a:gd name="connsiteX67" fmla="*/ 1359696 w 1359696"/>
                  <a:gd name="connsiteY67" fmla="*/ 59532 h 2829107"/>
                  <a:gd name="connsiteX68" fmla="*/ 1331118 w 1359696"/>
                  <a:gd name="connsiteY68" fmla="*/ 0 h 2829107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14301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243012 w 1359696"/>
                  <a:gd name="connsiteY65" fmla="*/ 119064 h 2821963"/>
                  <a:gd name="connsiteX66" fmla="*/ 1352550 w 1359696"/>
                  <a:gd name="connsiteY66" fmla="*/ 107158 h 2821963"/>
                  <a:gd name="connsiteX67" fmla="*/ 1359696 w 1359696"/>
                  <a:gd name="connsiteY67" fmla="*/ 52388 h 2821963"/>
                  <a:gd name="connsiteX68" fmla="*/ 1340643 w 1359696"/>
                  <a:gd name="connsiteY68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147764 w 1359696"/>
                  <a:gd name="connsiteY65" fmla="*/ 140494 h 2821963"/>
                  <a:gd name="connsiteX66" fmla="*/ 1243012 w 1359696"/>
                  <a:gd name="connsiteY66" fmla="*/ 119064 h 2821963"/>
                  <a:gd name="connsiteX67" fmla="*/ 1352550 w 1359696"/>
                  <a:gd name="connsiteY67" fmla="*/ 107158 h 2821963"/>
                  <a:gd name="connsiteX68" fmla="*/ 1359696 w 1359696"/>
                  <a:gd name="connsiteY68" fmla="*/ 52388 h 2821963"/>
                  <a:gd name="connsiteX69" fmla="*/ 1340643 w 1359696"/>
                  <a:gd name="connsiteY69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1002506 w 1359696"/>
                  <a:gd name="connsiteY64" fmla="*/ 178594 h 2821963"/>
                  <a:gd name="connsiteX65" fmla="*/ 1064421 w 1359696"/>
                  <a:gd name="connsiteY65" fmla="*/ 164307 h 2821963"/>
                  <a:gd name="connsiteX66" fmla="*/ 1147764 w 1359696"/>
                  <a:gd name="connsiteY66" fmla="*/ 140494 h 2821963"/>
                  <a:gd name="connsiteX67" fmla="*/ 1243012 w 1359696"/>
                  <a:gd name="connsiteY67" fmla="*/ 119064 h 2821963"/>
                  <a:gd name="connsiteX68" fmla="*/ 1352550 w 1359696"/>
                  <a:gd name="connsiteY68" fmla="*/ 107158 h 2821963"/>
                  <a:gd name="connsiteX69" fmla="*/ 1359696 w 1359696"/>
                  <a:gd name="connsiteY69" fmla="*/ 52388 h 2821963"/>
                  <a:gd name="connsiteX70" fmla="*/ 1340643 w 1359696"/>
                  <a:gd name="connsiteY70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897730 w 1359696"/>
                  <a:gd name="connsiteY4" fmla="*/ 92870 h 2821963"/>
                  <a:gd name="connsiteX5" fmla="*/ 842963 w 1359696"/>
                  <a:gd name="connsiteY5" fmla="*/ 107157 h 2821963"/>
                  <a:gd name="connsiteX6" fmla="*/ 766762 w 1359696"/>
                  <a:gd name="connsiteY6" fmla="*/ 150018 h 2821963"/>
                  <a:gd name="connsiteX7" fmla="*/ 700088 w 1359696"/>
                  <a:gd name="connsiteY7" fmla="*/ 190501 h 2821963"/>
                  <a:gd name="connsiteX8" fmla="*/ 614364 w 1359696"/>
                  <a:gd name="connsiteY8" fmla="*/ 250032 h 2821963"/>
                  <a:gd name="connsiteX9" fmla="*/ 600075 w 1359696"/>
                  <a:gd name="connsiteY9" fmla="*/ 257177 h 2821963"/>
                  <a:gd name="connsiteX10" fmla="*/ 531019 w 1359696"/>
                  <a:gd name="connsiteY10" fmla="*/ 326232 h 2821963"/>
                  <a:gd name="connsiteX11" fmla="*/ 454817 w 1359696"/>
                  <a:gd name="connsiteY11" fmla="*/ 409576 h 2821963"/>
                  <a:gd name="connsiteX12" fmla="*/ 423863 w 1359696"/>
                  <a:gd name="connsiteY12" fmla="*/ 459583 h 2821963"/>
                  <a:gd name="connsiteX13" fmla="*/ 376238 w 1359696"/>
                  <a:gd name="connsiteY13" fmla="*/ 519114 h 2821963"/>
                  <a:gd name="connsiteX14" fmla="*/ 316707 w 1359696"/>
                  <a:gd name="connsiteY14" fmla="*/ 609601 h 2821963"/>
                  <a:gd name="connsiteX15" fmla="*/ 276226 w 1359696"/>
                  <a:gd name="connsiteY15" fmla="*/ 664370 h 2821963"/>
                  <a:gd name="connsiteX16" fmla="*/ 228599 w 1359696"/>
                  <a:gd name="connsiteY16" fmla="*/ 754857 h 2821963"/>
                  <a:gd name="connsiteX17" fmla="*/ 180976 w 1359696"/>
                  <a:gd name="connsiteY17" fmla="*/ 869156 h 2821963"/>
                  <a:gd name="connsiteX18" fmla="*/ 140495 w 1359696"/>
                  <a:gd name="connsiteY18" fmla="*/ 997745 h 2821963"/>
                  <a:gd name="connsiteX19" fmla="*/ 95251 w 1359696"/>
                  <a:gd name="connsiteY19" fmla="*/ 1178719 h 2821963"/>
                  <a:gd name="connsiteX20" fmla="*/ 69057 w 1359696"/>
                  <a:gd name="connsiteY20" fmla="*/ 1304925 h 2821963"/>
                  <a:gd name="connsiteX21" fmla="*/ 42863 w 1359696"/>
                  <a:gd name="connsiteY21" fmla="*/ 1423988 h 2821963"/>
                  <a:gd name="connsiteX22" fmla="*/ 28577 w 1359696"/>
                  <a:gd name="connsiteY22" fmla="*/ 1519238 h 2821963"/>
                  <a:gd name="connsiteX23" fmla="*/ 19051 w 1359696"/>
                  <a:gd name="connsiteY23" fmla="*/ 1609726 h 2821963"/>
                  <a:gd name="connsiteX24" fmla="*/ 23814 w 1359696"/>
                  <a:gd name="connsiteY24" fmla="*/ 1693070 h 2821963"/>
                  <a:gd name="connsiteX25" fmla="*/ 23813 w 1359696"/>
                  <a:gd name="connsiteY25" fmla="*/ 1766888 h 2821963"/>
                  <a:gd name="connsiteX26" fmla="*/ 7144 w 1359696"/>
                  <a:gd name="connsiteY26" fmla="*/ 1933576 h 2821963"/>
                  <a:gd name="connsiteX27" fmla="*/ 9527 w 1359696"/>
                  <a:gd name="connsiteY27" fmla="*/ 2043113 h 2821963"/>
                  <a:gd name="connsiteX28" fmla="*/ 0 w 1359696"/>
                  <a:gd name="connsiteY28" fmla="*/ 2126457 h 2821963"/>
                  <a:gd name="connsiteX29" fmla="*/ 2383 w 1359696"/>
                  <a:gd name="connsiteY29" fmla="*/ 2216944 h 2821963"/>
                  <a:gd name="connsiteX30" fmla="*/ 1 w 1359696"/>
                  <a:gd name="connsiteY30" fmla="*/ 2321719 h 2821963"/>
                  <a:gd name="connsiteX31" fmla="*/ 9527 w 1359696"/>
                  <a:gd name="connsiteY31" fmla="*/ 2414588 h 2821963"/>
                  <a:gd name="connsiteX32" fmla="*/ 16671 w 1359696"/>
                  <a:gd name="connsiteY32" fmla="*/ 2514601 h 2821963"/>
                  <a:gd name="connsiteX33" fmla="*/ 23814 w 1359696"/>
                  <a:gd name="connsiteY33" fmla="*/ 2590801 h 2821963"/>
                  <a:gd name="connsiteX34" fmla="*/ 35720 w 1359696"/>
                  <a:gd name="connsiteY34" fmla="*/ 2693195 h 2821963"/>
                  <a:gd name="connsiteX35" fmla="*/ 38103 w 1359696"/>
                  <a:gd name="connsiteY35" fmla="*/ 2769394 h 2821963"/>
                  <a:gd name="connsiteX36" fmla="*/ 42865 w 1359696"/>
                  <a:gd name="connsiteY36" fmla="*/ 2814638 h 2821963"/>
                  <a:gd name="connsiteX37" fmla="*/ 109538 w 1359696"/>
                  <a:gd name="connsiteY37" fmla="*/ 2817021 h 2821963"/>
                  <a:gd name="connsiteX38" fmla="*/ 109539 w 1359696"/>
                  <a:gd name="connsiteY38" fmla="*/ 2757488 h 2821963"/>
                  <a:gd name="connsiteX39" fmla="*/ 107158 w 1359696"/>
                  <a:gd name="connsiteY39" fmla="*/ 2705101 h 2821963"/>
                  <a:gd name="connsiteX40" fmla="*/ 114301 w 1359696"/>
                  <a:gd name="connsiteY40" fmla="*/ 2612232 h 2821963"/>
                  <a:gd name="connsiteX41" fmla="*/ 114301 w 1359696"/>
                  <a:gd name="connsiteY41" fmla="*/ 2557463 h 2821963"/>
                  <a:gd name="connsiteX42" fmla="*/ 111920 w 1359696"/>
                  <a:gd name="connsiteY42" fmla="*/ 2474120 h 2821963"/>
                  <a:gd name="connsiteX43" fmla="*/ 114302 w 1359696"/>
                  <a:gd name="connsiteY43" fmla="*/ 2374107 h 2821963"/>
                  <a:gd name="connsiteX44" fmla="*/ 102395 w 1359696"/>
                  <a:gd name="connsiteY44" fmla="*/ 2288383 h 2821963"/>
                  <a:gd name="connsiteX45" fmla="*/ 95251 w 1359696"/>
                  <a:gd name="connsiteY45" fmla="*/ 2209801 h 2821963"/>
                  <a:gd name="connsiteX46" fmla="*/ 95251 w 1359696"/>
                  <a:gd name="connsiteY46" fmla="*/ 2126457 h 2821963"/>
                  <a:gd name="connsiteX47" fmla="*/ 102395 w 1359696"/>
                  <a:gd name="connsiteY47" fmla="*/ 2019300 h 2821963"/>
                  <a:gd name="connsiteX48" fmla="*/ 114300 w 1359696"/>
                  <a:gd name="connsiteY48" fmla="*/ 1845469 h 2821963"/>
                  <a:gd name="connsiteX49" fmla="*/ 126206 w 1359696"/>
                  <a:gd name="connsiteY49" fmla="*/ 1657351 h 2821963"/>
                  <a:gd name="connsiteX50" fmla="*/ 126207 w 1359696"/>
                  <a:gd name="connsiteY50" fmla="*/ 1588294 h 2821963"/>
                  <a:gd name="connsiteX51" fmla="*/ 142876 w 1359696"/>
                  <a:gd name="connsiteY51" fmla="*/ 1519238 h 2821963"/>
                  <a:gd name="connsiteX52" fmla="*/ 166689 w 1359696"/>
                  <a:gd name="connsiteY52" fmla="*/ 1381125 h 2821963"/>
                  <a:gd name="connsiteX53" fmla="*/ 204788 w 1359696"/>
                  <a:gd name="connsiteY53" fmla="*/ 1266825 h 2821963"/>
                  <a:gd name="connsiteX54" fmla="*/ 226220 w 1359696"/>
                  <a:gd name="connsiteY54" fmla="*/ 1147763 h 2821963"/>
                  <a:gd name="connsiteX55" fmla="*/ 259557 w 1359696"/>
                  <a:gd name="connsiteY55" fmla="*/ 1057276 h 2821963"/>
                  <a:gd name="connsiteX56" fmla="*/ 288132 w 1359696"/>
                  <a:gd name="connsiteY56" fmla="*/ 947738 h 2821963"/>
                  <a:gd name="connsiteX57" fmla="*/ 319087 w 1359696"/>
                  <a:gd name="connsiteY57" fmla="*/ 857251 h 2821963"/>
                  <a:gd name="connsiteX58" fmla="*/ 378618 w 1359696"/>
                  <a:gd name="connsiteY58" fmla="*/ 778670 h 2821963"/>
                  <a:gd name="connsiteX59" fmla="*/ 419100 w 1359696"/>
                  <a:gd name="connsiteY59" fmla="*/ 678658 h 2821963"/>
                  <a:gd name="connsiteX60" fmla="*/ 504825 w 1359696"/>
                  <a:gd name="connsiteY60" fmla="*/ 550070 h 2821963"/>
                  <a:gd name="connsiteX61" fmla="*/ 626268 w 1359696"/>
                  <a:gd name="connsiteY61" fmla="*/ 423863 h 2821963"/>
                  <a:gd name="connsiteX62" fmla="*/ 738187 w 1359696"/>
                  <a:gd name="connsiteY62" fmla="*/ 323852 h 2821963"/>
                  <a:gd name="connsiteX63" fmla="*/ 842962 w 1359696"/>
                  <a:gd name="connsiteY63" fmla="*/ 250033 h 2821963"/>
                  <a:gd name="connsiteX64" fmla="*/ 931071 w 1359696"/>
                  <a:gd name="connsiteY64" fmla="*/ 204788 h 2821963"/>
                  <a:gd name="connsiteX65" fmla="*/ 1002506 w 1359696"/>
                  <a:gd name="connsiteY65" fmla="*/ 178594 h 2821963"/>
                  <a:gd name="connsiteX66" fmla="*/ 1064421 w 1359696"/>
                  <a:gd name="connsiteY66" fmla="*/ 164307 h 2821963"/>
                  <a:gd name="connsiteX67" fmla="*/ 1147764 w 1359696"/>
                  <a:gd name="connsiteY67" fmla="*/ 140494 h 2821963"/>
                  <a:gd name="connsiteX68" fmla="*/ 1243012 w 1359696"/>
                  <a:gd name="connsiteY68" fmla="*/ 119064 h 2821963"/>
                  <a:gd name="connsiteX69" fmla="*/ 1352550 w 1359696"/>
                  <a:gd name="connsiteY69" fmla="*/ 107158 h 2821963"/>
                  <a:gd name="connsiteX70" fmla="*/ 1359696 w 1359696"/>
                  <a:gd name="connsiteY70" fmla="*/ 52388 h 2821963"/>
                  <a:gd name="connsiteX71" fmla="*/ 1340643 w 1359696"/>
                  <a:gd name="connsiteY71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897730 w 1359696"/>
                  <a:gd name="connsiteY5" fmla="*/ 92870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31081 w 1359696"/>
                  <a:gd name="connsiteY3" fmla="*/ 52389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6676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40494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64421 w 1359696"/>
                  <a:gd name="connsiteY67" fmla="*/ 164307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1002506 w 1359696"/>
                  <a:gd name="connsiteY66" fmla="*/ 178594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78618 w 1359696"/>
                  <a:gd name="connsiteY59" fmla="*/ 778670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504825 w 1359696"/>
                  <a:gd name="connsiteY61" fmla="*/ 550070 h 2821963"/>
                  <a:gd name="connsiteX62" fmla="*/ 626268 w 1359696"/>
                  <a:gd name="connsiteY62" fmla="*/ 423863 h 2821963"/>
                  <a:gd name="connsiteX63" fmla="*/ 738187 w 1359696"/>
                  <a:gd name="connsiteY63" fmla="*/ 323852 h 2821963"/>
                  <a:gd name="connsiteX64" fmla="*/ 842962 w 1359696"/>
                  <a:gd name="connsiteY64" fmla="*/ 250033 h 2821963"/>
                  <a:gd name="connsiteX65" fmla="*/ 931071 w 1359696"/>
                  <a:gd name="connsiteY65" fmla="*/ 204788 h 2821963"/>
                  <a:gd name="connsiteX66" fmla="*/ 983456 w 1359696"/>
                  <a:gd name="connsiteY66" fmla="*/ 180975 h 2821963"/>
                  <a:gd name="connsiteX67" fmla="*/ 1059658 w 1359696"/>
                  <a:gd name="connsiteY67" fmla="*/ 152401 h 2821963"/>
                  <a:gd name="connsiteX68" fmla="*/ 1147764 w 1359696"/>
                  <a:gd name="connsiteY68" fmla="*/ 128588 h 2821963"/>
                  <a:gd name="connsiteX69" fmla="*/ 1243012 w 1359696"/>
                  <a:gd name="connsiteY69" fmla="*/ 119064 h 2821963"/>
                  <a:gd name="connsiteX70" fmla="*/ 1352550 w 1359696"/>
                  <a:gd name="connsiteY70" fmla="*/ 107158 h 2821963"/>
                  <a:gd name="connsiteX71" fmla="*/ 1359696 w 1359696"/>
                  <a:gd name="connsiteY71" fmla="*/ 52388 h 2821963"/>
                  <a:gd name="connsiteX72" fmla="*/ 1340643 w 1359696"/>
                  <a:gd name="connsiteY72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626268 w 1359696"/>
                  <a:gd name="connsiteY63" fmla="*/ 423863 h 2821963"/>
                  <a:gd name="connsiteX64" fmla="*/ 738187 w 1359696"/>
                  <a:gd name="connsiteY64" fmla="*/ 323852 h 2821963"/>
                  <a:gd name="connsiteX65" fmla="*/ 842962 w 1359696"/>
                  <a:gd name="connsiteY65" fmla="*/ 250033 h 2821963"/>
                  <a:gd name="connsiteX66" fmla="*/ 931071 w 1359696"/>
                  <a:gd name="connsiteY66" fmla="*/ 204788 h 2821963"/>
                  <a:gd name="connsiteX67" fmla="*/ 983456 w 1359696"/>
                  <a:gd name="connsiteY67" fmla="*/ 180975 h 2821963"/>
                  <a:gd name="connsiteX68" fmla="*/ 1059658 w 1359696"/>
                  <a:gd name="connsiteY68" fmla="*/ 152401 h 2821963"/>
                  <a:gd name="connsiteX69" fmla="*/ 1147764 w 1359696"/>
                  <a:gd name="connsiteY69" fmla="*/ 128588 h 2821963"/>
                  <a:gd name="connsiteX70" fmla="*/ 1243012 w 1359696"/>
                  <a:gd name="connsiteY70" fmla="*/ 119064 h 2821963"/>
                  <a:gd name="connsiteX71" fmla="*/ 1352550 w 1359696"/>
                  <a:gd name="connsiteY71" fmla="*/ 107158 h 2821963"/>
                  <a:gd name="connsiteX72" fmla="*/ 1359696 w 1359696"/>
                  <a:gd name="connsiteY72" fmla="*/ 52388 h 2821963"/>
                  <a:gd name="connsiteX73" fmla="*/ 1340643 w 1359696"/>
                  <a:gd name="connsiteY73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738187 w 1359696"/>
                  <a:gd name="connsiteY65" fmla="*/ 323852 h 2821963"/>
                  <a:gd name="connsiteX66" fmla="*/ 842962 w 1359696"/>
                  <a:gd name="connsiteY66" fmla="*/ 250033 h 2821963"/>
                  <a:gd name="connsiteX67" fmla="*/ 931071 w 1359696"/>
                  <a:gd name="connsiteY67" fmla="*/ 204788 h 2821963"/>
                  <a:gd name="connsiteX68" fmla="*/ 983456 w 1359696"/>
                  <a:gd name="connsiteY68" fmla="*/ 180975 h 2821963"/>
                  <a:gd name="connsiteX69" fmla="*/ 1059658 w 1359696"/>
                  <a:gd name="connsiteY69" fmla="*/ 152401 h 2821963"/>
                  <a:gd name="connsiteX70" fmla="*/ 1147764 w 1359696"/>
                  <a:gd name="connsiteY70" fmla="*/ 128588 h 2821963"/>
                  <a:gd name="connsiteX71" fmla="*/ 1243012 w 1359696"/>
                  <a:gd name="connsiteY71" fmla="*/ 119064 h 2821963"/>
                  <a:gd name="connsiteX72" fmla="*/ 1352550 w 1359696"/>
                  <a:gd name="connsiteY72" fmla="*/ 107158 h 2821963"/>
                  <a:gd name="connsiteX73" fmla="*/ 1359696 w 1359696"/>
                  <a:gd name="connsiteY73" fmla="*/ 52388 h 2821963"/>
                  <a:gd name="connsiteX74" fmla="*/ 1340643 w 1359696"/>
                  <a:gd name="connsiteY74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14364 w 1359696"/>
                  <a:gd name="connsiteY9" fmla="*/ 250032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600075 w 1359696"/>
                  <a:gd name="connsiteY10" fmla="*/ 257177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4817 w 1359696"/>
                  <a:gd name="connsiteY12" fmla="*/ 409576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23863 w 1359696"/>
                  <a:gd name="connsiteY13" fmla="*/ 459583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76238 w 1359696"/>
                  <a:gd name="connsiteY14" fmla="*/ 519114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9100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16707 w 1359696"/>
                  <a:gd name="connsiteY15" fmla="*/ 609601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4788 w 1359696"/>
                  <a:gd name="connsiteY54" fmla="*/ 1266825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95251 w 1359696"/>
                  <a:gd name="connsiteY47" fmla="*/ 2126457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95251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2395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4107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4301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23826 w 1359696"/>
                  <a:gd name="connsiteY42" fmla="*/ 2557463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35720 w 1359696"/>
                  <a:gd name="connsiteY35" fmla="*/ 2693195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07158 w 1359696"/>
                  <a:gd name="connsiteY40" fmla="*/ 2705101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09539 w 1359696"/>
                  <a:gd name="connsiteY39" fmla="*/ 2757488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1963"/>
                  <a:gd name="connsiteX1" fmla="*/ 1266825 w 1359696"/>
                  <a:gd name="connsiteY1" fmla="*/ 2383 h 2821963"/>
                  <a:gd name="connsiteX2" fmla="*/ 1154906 w 1359696"/>
                  <a:gd name="connsiteY2" fmla="*/ 21433 h 2821963"/>
                  <a:gd name="connsiteX3" fmla="*/ 1042988 w 1359696"/>
                  <a:gd name="connsiteY3" fmla="*/ 40482 h 2821963"/>
                  <a:gd name="connsiteX4" fmla="*/ 973933 w 1359696"/>
                  <a:gd name="connsiteY4" fmla="*/ 61913 h 2821963"/>
                  <a:gd name="connsiteX5" fmla="*/ 904874 w 1359696"/>
                  <a:gd name="connsiteY5" fmla="*/ 83345 h 2821963"/>
                  <a:gd name="connsiteX6" fmla="*/ 842963 w 1359696"/>
                  <a:gd name="connsiteY6" fmla="*/ 107157 h 2821963"/>
                  <a:gd name="connsiteX7" fmla="*/ 766762 w 1359696"/>
                  <a:gd name="connsiteY7" fmla="*/ 150018 h 2821963"/>
                  <a:gd name="connsiteX8" fmla="*/ 700088 w 1359696"/>
                  <a:gd name="connsiteY8" fmla="*/ 190501 h 2821963"/>
                  <a:gd name="connsiteX9" fmla="*/ 623889 w 1359696"/>
                  <a:gd name="connsiteY9" fmla="*/ 242888 h 2821963"/>
                  <a:gd name="connsiteX10" fmla="*/ 588168 w 1359696"/>
                  <a:gd name="connsiteY10" fmla="*/ 266702 h 2821963"/>
                  <a:gd name="connsiteX11" fmla="*/ 531019 w 1359696"/>
                  <a:gd name="connsiteY11" fmla="*/ 326232 h 2821963"/>
                  <a:gd name="connsiteX12" fmla="*/ 457198 w 1359696"/>
                  <a:gd name="connsiteY12" fmla="*/ 402432 h 2821963"/>
                  <a:gd name="connsiteX13" fmla="*/ 419100 w 1359696"/>
                  <a:gd name="connsiteY13" fmla="*/ 450058 h 2821963"/>
                  <a:gd name="connsiteX14" fmla="*/ 361950 w 1359696"/>
                  <a:gd name="connsiteY14" fmla="*/ 521495 h 2821963"/>
                  <a:gd name="connsiteX15" fmla="*/ 309563 w 1359696"/>
                  <a:gd name="connsiteY15" fmla="*/ 607220 h 2821963"/>
                  <a:gd name="connsiteX16" fmla="*/ 276226 w 1359696"/>
                  <a:gd name="connsiteY16" fmla="*/ 664370 h 2821963"/>
                  <a:gd name="connsiteX17" fmla="*/ 228599 w 1359696"/>
                  <a:gd name="connsiteY17" fmla="*/ 754857 h 2821963"/>
                  <a:gd name="connsiteX18" fmla="*/ 180976 w 1359696"/>
                  <a:gd name="connsiteY18" fmla="*/ 869156 h 2821963"/>
                  <a:gd name="connsiteX19" fmla="*/ 140495 w 1359696"/>
                  <a:gd name="connsiteY19" fmla="*/ 997745 h 2821963"/>
                  <a:gd name="connsiteX20" fmla="*/ 95251 w 1359696"/>
                  <a:gd name="connsiteY20" fmla="*/ 1178719 h 2821963"/>
                  <a:gd name="connsiteX21" fmla="*/ 69057 w 1359696"/>
                  <a:gd name="connsiteY21" fmla="*/ 1304925 h 2821963"/>
                  <a:gd name="connsiteX22" fmla="*/ 42863 w 1359696"/>
                  <a:gd name="connsiteY22" fmla="*/ 1423988 h 2821963"/>
                  <a:gd name="connsiteX23" fmla="*/ 28577 w 1359696"/>
                  <a:gd name="connsiteY23" fmla="*/ 1519238 h 2821963"/>
                  <a:gd name="connsiteX24" fmla="*/ 19051 w 1359696"/>
                  <a:gd name="connsiteY24" fmla="*/ 1609726 h 2821963"/>
                  <a:gd name="connsiteX25" fmla="*/ 23814 w 1359696"/>
                  <a:gd name="connsiteY25" fmla="*/ 1693070 h 2821963"/>
                  <a:gd name="connsiteX26" fmla="*/ 23813 w 1359696"/>
                  <a:gd name="connsiteY26" fmla="*/ 1766888 h 2821963"/>
                  <a:gd name="connsiteX27" fmla="*/ 7144 w 1359696"/>
                  <a:gd name="connsiteY27" fmla="*/ 1933576 h 2821963"/>
                  <a:gd name="connsiteX28" fmla="*/ 9527 w 1359696"/>
                  <a:gd name="connsiteY28" fmla="*/ 2043113 h 2821963"/>
                  <a:gd name="connsiteX29" fmla="*/ 0 w 1359696"/>
                  <a:gd name="connsiteY29" fmla="*/ 2126457 h 2821963"/>
                  <a:gd name="connsiteX30" fmla="*/ 2383 w 1359696"/>
                  <a:gd name="connsiteY30" fmla="*/ 2216944 h 2821963"/>
                  <a:gd name="connsiteX31" fmla="*/ 1 w 1359696"/>
                  <a:gd name="connsiteY31" fmla="*/ 2321719 h 2821963"/>
                  <a:gd name="connsiteX32" fmla="*/ 9527 w 1359696"/>
                  <a:gd name="connsiteY32" fmla="*/ 2414588 h 2821963"/>
                  <a:gd name="connsiteX33" fmla="*/ 16671 w 1359696"/>
                  <a:gd name="connsiteY33" fmla="*/ 2514601 h 2821963"/>
                  <a:gd name="connsiteX34" fmla="*/ 23814 w 1359696"/>
                  <a:gd name="connsiteY34" fmla="*/ 2590801 h 2821963"/>
                  <a:gd name="connsiteX35" fmla="*/ 28576 w 1359696"/>
                  <a:gd name="connsiteY35" fmla="*/ 2700339 h 2821963"/>
                  <a:gd name="connsiteX36" fmla="*/ 38103 w 1359696"/>
                  <a:gd name="connsiteY36" fmla="*/ 2769394 h 2821963"/>
                  <a:gd name="connsiteX37" fmla="*/ 42865 w 1359696"/>
                  <a:gd name="connsiteY37" fmla="*/ 2814638 h 2821963"/>
                  <a:gd name="connsiteX38" fmla="*/ 109538 w 1359696"/>
                  <a:gd name="connsiteY38" fmla="*/ 2817021 h 2821963"/>
                  <a:gd name="connsiteX39" fmla="*/ 123827 w 1359696"/>
                  <a:gd name="connsiteY39" fmla="*/ 2764631 h 2821963"/>
                  <a:gd name="connsiteX40" fmla="*/ 119064 w 1359696"/>
                  <a:gd name="connsiteY40" fmla="*/ 2707482 h 2821963"/>
                  <a:gd name="connsiteX41" fmla="*/ 114301 w 1359696"/>
                  <a:gd name="connsiteY41" fmla="*/ 2612232 h 2821963"/>
                  <a:gd name="connsiteX42" fmla="*/ 116683 w 1359696"/>
                  <a:gd name="connsiteY42" fmla="*/ 2562225 h 2821963"/>
                  <a:gd name="connsiteX43" fmla="*/ 111920 w 1359696"/>
                  <a:gd name="connsiteY43" fmla="*/ 2474120 h 2821963"/>
                  <a:gd name="connsiteX44" fmla="*/ 114302 w 1359696"/>
                  <a:gd name="connsiteY44" fmla="*/ 2376488 h 2821963"/>
                  <a:gd name="connsiteX45" fmla="*/ 109539 w 1359696"/>
                  <a:gd name="connsiteY45" fmla="*/ 2288383 h 2821963"/>
                  <a:gd name="connsiteX46" fmla="*/ 104776 w 1359696"/>
                  <a:gd name="connsiteY46" fmla="*/ 2209801 h 2821963"/>
                  <a:gd name="connsiteX47" fmla="*/ 104776 w 1359696"/>
                  <a:gd name="connsiteY47" fmla="*/ 2128838 h 2821963"/>
                  <a:gd name="connsiteX48" fmla="*/ 102395 w 1359696"/>
                  <a:gd name="connsiteY48" fmla="*/ 2019300 h 2821963"/>
                  <a:gd name="connsiteX49" fmla="*/ 114300 w 1359696"/>
                  <a:gd name="connsiteY49" fmla="*/ 1845469 h 2821963"/>
                  <a:gd name="connsiteX50" fmla="*/ 126206 w 1359696"/>
                  <a:gd name="connsiteY50" fmla="*/ 1657351 h 2821963"/>
                  <a:gd name="connsiteX51" fmla="*/ 126207 w 1359696"/>
                  <a:gd name="connsiteY51" fmla="*/ 1588294 h 2821963"/>
                  <a:gd name="connsiteX52" fmla="*/ 142876 w 1359696"/>
                  <a:gd name="connsiteY52" fmla="*/ 1519238 h 2821963"/>
                  <a:gd name="connsiteX53" fmla="*/ 166689 w 1359696"/>
                  <a:gd name="connsiteY53" fmla="*/ 1381125 h 2821963"/>
                  <a:gd name="connsiteX54" fmla="*/ 200025 w 1359696"/>
                  <a:gd name="connsiteY54" fmla="*/ 1264443 h 2821963"/>
                  <a:gd name="connsiteX55" fmla="*/ 226220 w 1359696"/>
                  <a:gd name="connsiteY55" fmla="*/ 1147763 h 2821963"/>
                  <a:gd name="connsiteX56" fmla="*/ 259557 w 1359696"/>
                  <a:gd name="connsiteY56" fmla="*/ 1057276 h 2821963"/>
                  <a:gd name="connsiteX57" fmla="*/ 288132 w 1359696"/>
                  <a:gd name="connsiteY57" fmla="*/ 947738 h 2821963"/>
                  <a:gd name="connsiteX58" fmla="*/ 319087 w 1359696"/>
                  <a:gd name="connsiteY58" fmla="*/ 857251 h 2821963"/>
                  <a:gd name="connsiteX59" fmla="*/ 369093 w 1359696"/>
                  <a:gd name="connsiteY59" fmla="*/ 771526 h 2821963"/>
                  <a:gd name="connsiteX60" fmla="*/ 414337 w 1359696"/>
                  <a:gd name="connsiteY60" fmla="*/ 678658 h 2821963"/>
                  <a:gd name="connsiteX61" fmla="*/ 464346 w 1359696"/>
                  <a:gd name="connsiteY61" fmla="*/ 611982 h 2821963"/>
                  <a:gd name="connsiteX62" fmla="*/ 504825 w 1359696"/>
                  <a:gd name="connsiteY62" fmla="*/ 550070 h 2821963"/>
                  <a:gd name="connsiteX63" fmla="*/ 573883 w 1359696"/>
                  <a:gd name="connsiteY63" fmla="*/ 478632 h 2821963"/>
                  <a:gd name="connsiteX64" fmla="*/ 626268 w 1359696"/>
                  <a:gd name="connsiteY64" fmla="*/ 423863 h 2821963"/>
                  <a:gd name="connsiteX65" fmla="*/ 685802 w 1359696"/>
                  <a:gd name="connsiteY65" fmla="*/ 371476 h 2821963"/>
                  <a:gd name="connsiteX66" fmla="*/ 738187 w 1359696"/>
                  <a:gd name="connsiteY66" fmla="*/ 323852 h 2821963"/>
                  <a:gd name="connsiteX67" fmla="*/ 842962 w 1359696"/>
                  <a:gd name="connsiteY67" fmla="*/ 250033 h 2821963"/>
                  <a:gd name="connsiteX68" fmla="*/ 931071 w 1359696"/>
                  <a:gd name="connsiteY68" fmla="*/ 204788 h 2821963"/>
                  <a:gd name="connsiteX69" fmla="*/ 983456 w 1359696"/>
                  <a:gd name="connsiteY69" fmla="*/ 180975 h 2821963"/>
                  <a:gd name="connsiteX70" fmla="*/ 1059658 w 1359696"/>
                  <a:gd name="connsiteY70" fmla="*/ 152401 h 2821963"/>
                  <a:gd name="connsiteX71" fmla="*/ 1147764 w 1359696"/>
                  <a:gd name="connsiteY71" fmla="*/ 128588 h 2821963"/>
                  <a:gd name="connsiteX72" fmla="*/ 1243012 w 1359696"/>
                  <a:gd name="connsiteY72" fmla="*/ 119064 h 2821963"/>
                  <a:gd name="connsiteX73" fmla="*/ 1352550 w 1359696"/>
                  <a:gd name="connsiteY73" fmla="*/ 107158 h 2821963"/>
                  <a:gd name="connsiteX74" fmla="*/ 1359696 w 1359696"/>
                  <a:gd name="connsiteY74" fmla="*/ 52388 h 2821963"/>
                  <a:gd name="connsiteX75" fmla="*/ 1340643 w 1359696"/>
                  <a:gd name="connsiteY75" fmla="*/ 0 h 2821963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59557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8132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9093 w 1359696"/>
                  <a:gd name="connsiteY59" fmla="*/ 771526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66702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23813 w 1359696"/>
                  <a:gd name="connsiteY26" fmla="*/ 1766888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23814 w 1359696"/>
                  <a:gd name="connsiteY25" fmla="*/ 1693070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7144 w 1359696"/>
                  <a:gd name="connsiteY27" fmla="*/ 1933576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9527 w 1359696"/>
                  <a:gd name="connsiteY28" fmla="*/ 2043113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16669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2 w 1359696"/>
                  <a:gd name="connsiteY25" fmla="*/ 1695452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9051 w 1359696"/>
                  <a:gd name="connsiteY25" fmla="*/ 1795463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114300 w 1359696"/>
                  <a:gd name="connsiteY48" fmla="*/ 1845469 h 2823908"/>
                  <a:gd name="connsiteX49" fmla="*/ 126206 w 1359696"/>
                  <a:gd name="connsiteY49" fmla="*/ 1657351 h 2823908"/>
                  <a:gd name="connsiteX50" fmla="*/ 126207 w 1359696"/>
                  <a:gd name="connsiteY50" fmla="*/ 1588294 h 2823908"/>
                  <a:gd name="connsiteX51" fmla="*/ 142876 w 1359696"/>
                  <a:gd name="connsiteY51" fmla="*/ 1519238 h 2823908"/>
                  <a:gd name="connsiteX52" fmla="*/ 166689 w 1359696"/>
                  <a:gd name="connsiteY52" fmla="*/ 1381125 h 2823908"/>
                  <a:gd name="connsiteX53" fmla="*/ 200025 w 1359696"/>
                  <a:gd name="connsiteY53" fmla="*/ 1264443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9051 w 1359696"/>
                  <a:gd name="connsiteY26" fmla="*/ 1795463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00025 w 1359696"/>
                  <a:gd name="connsiteY54" fmla="*/ 1264443 h 2823908"/>
                  <a:gd name="connsiteX55" fmla="*/ 226220 w 1359696"/>
                  <a:gd name="connsiteY55" fmla="*/ 1147763 h 2823908"/>
                  <a:gd name="connsiteX56" fmla="*/ 247651 w 1359696"/>
                  <a:gd name="connsiteY56" fmla="*/ 1057276 h 2823908"/>
                  <a:gd name="connsiteX57" fmla="*/ 285751 w 1359696"/>
                  <a:gd name="connsiteY57" fmla="*/ 947738 h 2823908"/>
                  <a:gd name="connsiteX58" fmla="*/ 319087 w 1359696"/>
                  <a:gd name="connsiteY58" fmla="*/ 857251 h 2823908"/>
                  <a:gd name="connsiteX59" fmla="*/ 364330 w 1359696"/>
                  <a:gd name="connsiteY59" fmla="*/ 764382 h 2823908"/>
                  <a:gd name="connsiteX60" fmla="*/ 414337 w 1359696"/>
                  <a:gd name="connsiteY60" fmla="*/ 678658 h 2823908"/>
                  <a:gd name="connsiteX61" fmla="*/ 464346 w 1359696"/>
                  <a:gd name="connsiteY61" fmla="*/ 611982 h 2823908"/>
                  <a:gd name="connsiteX62" fmla="*/ 504825 w 1359696"/>
                  <a:gd name="connsiteY62" fmla="*/ 550070 h 2823908"/>
                  <a:gd name="connsiteX63" fmla="*/ 573883 w 1359696"/>
                  <a:gd name="connsiteY63" fmla="*/ 478632 h 2823908"/>
                  <a:gd name="connsiteX64" fmla="*/ 626268 w 1359696"/>
                  <a:gd name="connsiteY64" fmla="*/ 423863 h 2823908"/>
                  <a:gd name="connsiteX65" fmla="*/ 685802 w 1359696"/>
                  <a:gd name="connsiteY65" fmla="*/ 371476 h 2823908"/>
                  <a:gd name="connsiteX66" fmla="*/ 738187 w 1359696"/>
                  <a:gd name="connsiteY66" fmla="*/ 323852 h 2823908"/>
                  <a:gd name="connsiteX67" fmla="*/ 842962 w 1359696"/>
                  <a:gd name="connsiteY67" fmla="*/ 250033 h 2823908"/>
                  <a:gd name="connsiteX68" fmla="*/ 931071 w 1359696"/>
                  <a:gd name="connsiteY68" fmla="*/ 204788 h 2823908"/>
                  <a:gd name="connsiteX69" fmla="*/ 983456 w 1359696"/>
                  <a:gd name="connsiteY69" fmla="*/ 180975 h 2823908"/>
                  <a:gd name="connsiteX70" fmla="*/ 1059658 w 1359696"/>
                  <a:gd name="connsiteY70" fmla="*/ 152401 h 2823908"/>
                  <a:gd name="connsiteX71" fmla="*/ 1147764 w 1359696"/>
                  <a:gd name="connsiteY71" fmla="*/ 128588 h 2823908"/>
                  <a:gd name="connsiteX72" fmla="*/ 1243012 w 1359696"/>
                  <a:gd name="connsiteY72" fmla="*/ 119064 h 2823908"/>
                  <a:gd name="connsiteX73" fmla="*/ 1352550 w 1359696"/>
                  <a:gd name="connsiteY73" fmla="*/ 107158 h 2823908"/>
                  <a:gd name="connsiteX74" fmla="*/ 1359696 w 1359696"/>
                  <a:gd name="connsiteY74" fmla="*/ 52388 h 2823908"/>
                  <a:gd name="connsiteX75" fmla="*/ 1340643 w 1359696"/>
                  <a:gd name="connsiteY7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166689 w 1359696"/>
                  <a:gd name="connsiteY53" fmla="*/ 1381125 h 2823908"/>
                  <a:gd name="connsiteX54" fmla="*/ 226220 w 1359696"/>
                  <a:gd name="connsiteY54" fmla="*/ 1147763 h 2823908"/>
                  <a:gd name="connsiteX55" fmla="*/ 247651 w 1359696"/>
                  <a:gd name="connsiteY55" fmla="*/ 1057276 h 2823908"/>
                  <a:gd name="connsiteX56" fmla="*/ 285751 w 1359696"/>
                  <a:gd name="connsiteY56" fmla="*/ 947738 h 2823908"/>
                  <a:gd name="connsiteX57" fmla="*/ 319087 w 1359696"/>
                  <a:gd name="connsiteY57" fmla="*/ 857251 h 2823908"/>
                  <a:gd name="connsiteX58" fmla="*/ 364330 w 1359696"/>
                  <a:gd name="connsiteY58" fmla="*/ 764382 h 2823908"/>
                  <a:gd name="connsiteX59" fmla="*/ 414337 w 1359696"/>
                  <a:gd name="connsiteY59" fmla="*/ 678658 h 2823908"/>
                  <a:gd name="connsiteX60" fmla="*/ 464346 w 1359696"/>
                  <a:gd name="connsiteY60" fmla="*/ 611982 h 2823908"/>
                  <a:gd name="connsiteX61" fmla="*/ 504825 w 1359696"/>
                  <a:gd name="connsiteY61" fmla="*/ 550070 h 2823908"/>
                  <a:gd name="connsiteX62" fmla="*/ 573883 w 1359696"/>
                  <a:gd name="connsiteY62" fmla="*/ 478632 h 2823908"/>
                  <a:gd name="connsiteX63" fmla="*/ 626268 w 1359696"/>
                  <a:gd name="connsiteY63" fmla="*/ 423863 h 2823908"/>
                  <a:gd name="connsiteX64" fmla="*/ 685802 w 1359696"/>
                  <a:gd name="connsiteY64" fmla="*/ 371476 h 2823908"/>
                  <a:gd name="connsiteX65" fmla="*/ 738187 w 1359696"/>
                  <a:gd name="connsiteY65" fmla="*/ 323852 h 2823908"/>
                  <a:gd name="connsiteX66" fmla="*/ 842962 w 1359696"/>
                  <a:gd name="connsiteY66" fmla="*/ 250033 h 2823908"/>
                  <a:gd name="connsiteX67" fmla="*/ 931071 w 1359696"/>
                  <a:gd name="connsiteY67" fmla="*/ 204788 h 2823908"/>
                  <a:gd name="connsiteX68" fmla="*/ 983456 w 1359696"/>
                  <a:gd name="connsiteY68" fmla="*/ 180975 h 2823908"/>
                  <a:gd name="connsiteX69" fmla="*/ 1059658 w 1359696"/>
                  <a:gd name="connsiteY69" fmla="*/ 152401 h 2823908"/>
                  <a:gd name="connsiteX70" fmla="*/ 1147764 w 1359696"/>
                  <a:gd name="connsiteY70" fmla="*/ 128588 h 2823908"/>
                  <a:gd name="connsiteX71" fmla="*/ 1243012 w 1359696"/>
                  <a:gd name="connsiteY71" fmla="*/ 119064 h 2823908"/>
                  <a:gd name="connsiteX72" fmla="*/ 1352550 w 1359696"/>
                  <a:gd name="connsiteY72" fmla="*/ 107158 h 2823908"/>
                  <a:gd name="connsiteX73" fmla="*/ 1359696 w 1359696"/>
                  <a:gd name="connsiteY73" fmla="*/ 52388 h 2823908"/>
                  <a:gd name="connsiteX74" fmla="*/ 1340643 w 1359696"/>
                  <a:gd name="connsiteY7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142876 w 1359696"/>
                  <a:gd name="connsiteY52" fmla="*/ 1519238 h 2823908"/>
                  <a:gd name="connsiteX53" fmla="*/ 226220 w 1359696"/>
                  <a:gd name="connsiteY53" fmla="*/ 1147763 h 2823908"/>
                  <a:gd name="connsiteX54" fmla="*/ 247651 w 1359696"/>
                  <a:gd name="connsiteY54" fmla="*/ 1057276 h 2823908"/>
                  <a:gd name="connsiteX55" fmla="*/ 285751 w 1359696"/>
                  <a:gd name="connsiteY55" fmla="*/ 947738 h 2823908"/>
                  <a:gd name="connsiteX56" fmla="*/ 319087 w 1359696"/>
                  <a:gd name="connsiteY56" fmla="*/ 857251 h 2823908"/>
                  <a:gd name="connsiteX57" fmla="*/ 364330 w 1359696"/>
                  <a:gd name="connsiteY57" fmla="*/ 764382 h 2823908"/>
                  <a:gd name="connsiteX58" fmla="*/ 414337 w 1359696"/>
                  <a:gd name="connsiteY58" fmla="*/ 678658 h 2823908"/>
                  <a:gd name="connsiteX59" fmla="*/ 464346 w 1359696"/>
                  <a:gd name="connsiteY59" fmla="*/ 611982 h 2823908"/>
                  <a:gd name="connsiteX60" fmla="*/ 504825 w 1359696"/>
                  <a:gd name="connsiteY60" fmla="*/ 550070 h 2823908"/>
                  <a:gd name="connsiteX61" fmla="*/ 573883 w 1359696"/>
                  <a:gd name="connsiteY61" fmla="*/ 478632 h 2823908"/>
                  <a:gd name="connsiteX62" fmla="*/ 626268 w 1359696"/>
                  <a:gd name="connsiteY62" fmla="*/ 423863 h 2823908"/>
                  <a:gd name="connsiteX63" fmla="*/ 685802 w 1359696"/>
                  <a:gd name="connsiteY63" fmla="*/ 371476 h 2823908"/>
                  <a:gd name="connsiteX64" fmla="*/ 738187 w 1359696"/>
                  <a:gd name="connsiteY64" fmla="*/ 323852 h 2823908"/>
                  <a:gd name="connsiteX65" fmla="*/ 842962 w 1359696"/>
                  <a:gd name="connsiteY65" fmla="*/ 250033 h 2823908"/>
                  <a:gd name="connsiteX66" fmla="*/ 931071 w 1359696"/>
                  <a:gd name="connsiteY66" fmla="*/ 204788 h 2823908"/>
                  <a:gd name="connsiteX67" fmla="*/ 983456 w 1359696"/>
                  <a:gd name="connsiteY67" fmla="*/ 180975 h 2823908"/>
                  <a:gd name="connsiteX68" fmla="*/ 1059658 w 1359696"/>
                  <a:gd name="connsiteY68" fmla="*/ 152401 h 2823908"/>
                  <a:gd name="connsiteX69" fmla="*/ 1147764 w 1359696"/>
                  <a:gd name="connsiteY69" fmla="*/ 128588 h 2823908"/>
                  <a:gd name="connsiteX70" fmla="*/ 1243012 w 1359696"/>
                  <a:gd name="connsiteY70" fmla="*/ 119064 h 2823908"/>
                  <a:gd name="connsiteX71" fmla="*/ 1352550 w 1359696"/>
                  <a:gd name="connsiteY71" fmla="*/ 107158 h 2823908"/>
                  <a:gd name="connsiteX72" fmla="*/ 1359696 w 1359696"/>
                  <a:gd name="connsiteY72" fmla="*/ 52388 h 2823908"/>
                  <a:gd name="connsiteX73" fmla="*/ 1340643 w 1359696"/>
                  <a:gd name="connsiteY7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126207 w 1359696"/>
                  <a:gd name="connsiteY51" fmla="*/ 1588294 h 2823908"/>
                  <a:gd name="connsiteX52" fmla="*/ 226220 w 1359696"/>
                  <a:gd name="connsiteY52" fmla="*/ 1147763 h 2823908"/>
                  <a:gd name="connsiteX53" fmla="*/ 247651 w 1359696"/>
                  <a:gd name="connsiteY53" fmla="*/ 1057276 h 2823908"/>
                  <a:gd name="connsiteX54" fmla="*/ 285751 w 1359696"/>
                  <a:gd name="connsiteY54" fmla="*/ 947738 h 2823908"/>
                  <a:gd name="connsiteX55" fmla="*/ 319087 w 1359696"/>
                  <a:gd name="connsiteY55" fmla="*/ 857251 h 2823908"/>
                  <a:gd name="connsiteX56" fmla="*/ 364330 w 1359696"/>
                  <a:gd name="connsiteY56" fmla="*/ 764382 h 2823908"/>
                  <a:gd name="connsiteX57" fmla="*/ 414337 w 1359696"/>
                  <a:gd name="connsiteY57" fmla="*/ 678658 h 2823908"/>
                  <a:gd name="connsiteX58" fmla="*/ 464346 w 1359696"/>
                  <a:gd name="connsiteY58" fmla="*/ 611982 h 2823908"/>
                  <a:gd name="connsiteX59" fmla="*/ 504825 w 1359696"/>
                  <a:gd name="connsiteY59" fmla="*/ 550070 h 2823908"/>
                  <a:gd name="connsiteX60" fmla="*/ 573883 w 1359696"/>
                  <a:gd name="connsiteY60" fmla="*/ 478632 h 2823908"/>
                  <a:gd name="connsiteX61" fmla="*/ 626268 w 1359696"/>
                  <a:gd name="connsiteY61" fmla="*/ 423863 h 2823908"/>
                  <a:gd name="connsiteX62" fmla="*/ 685802 w 1359696"/>
                  <a:gd name="connsiteY62" fmla="*/ 371476 h 2823908"/>
                  <a:gd name="connsiteX63" fmla="*/ 738187 w 1359696"/>
                  <a:gd name="connsiteY63" fmla="*/ 323852 h 2823908"/>
                  <a:gd name="connsiteX64" fmla="*/ 842962 w 1359696"/>
                  <a:gd name="connsiteY64" fmla="*/ 250033 h 2823908"/>
                  <a:gd name="connsiteX65" fmla="*/ 931071 w 1359696"/>
                  <a:gd name="connsiteY65" fmla="*/ 204788 h 2823908"/>
                  <a:gd name="connsiteX66" fmla="*/ 983456 w 1359696"/>
                  <a:gd name="connsiteY66" fmla="*/ 180975 h 2823908"/>
                  <a:gd name="connsiteX67" fmla="*/ 1059658 w 1359696"/>
                  <a:gd name="connsiteY67" fmla="*/ 152401 h 2823908"/>
                  <a:gd name="connsiteX68" fmla="*/ 1147764 w 1359696"/>
                  <a:gd name="connsiteY68" fmla="*/ 128588 h 2823908"/>
                  <a:gd name="connsiteX69" fmla="*/ 1243012 w 1359696"/>
                  <a:gd name="connsiteY69" fmla="*/ 119064 h 2823908"/>
                  <a:gd name="connsiteX70" fmla="*/ 1352550 w 1359696"/>
                  <a:gd name="connsiteY70" fmla="*/ 107158 h 2823908"/>
                  <a:gd name="connsiteX71" fmla="*/ 1359696 w 1359696"/>
                  <a:gd name="connsiteY71" fmla="*/ 52388 h 2823908"/>
                  <a:gd name="connsiteX72" fmla="*/ 1340643 w 1359696"/>
                  <a:gd name="connsiteY72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126206 w 1359696"/>
                  <a:gd name="connsiteY50" fmla="*/ 1657351 h 2823908"/>
                  <a:gd name="connsiteX51" fmla="*/ 226220 w 1359696"/>
                  <a:gd name="connsiteY51" fmla="*/ 1147763 h 2823908"/>
                  <a:gd name="connsiteX52" fmla="*/ 247651 w 1359696"/>
                  <a:gd name="connsiteY52" fmla="*/ 1057276 h 2823908"/>
                  <a:gd name="connsiteX53" fmla="*/ 285751 w 1359696"/>
                  <a:gd name="connsiteY53" fmla="*/ 947738 h 2823908"/>
                  <a:gd name="connsiteX54" fmla="*/ 319087 w 1359696"/>
                  <a:gd name="connsiteY54" fmla="*/ 857251 h 2823908"/>
                  <a:gd name="connsiteX55" fmla="*/ 364330 w 1359696"/>
                  <a:gd name="connsiteY55" fmla="*/ 764382 h 2823908"/>
                  <a:gd name="connsiteX56" fmla="*/ 414337 w 1359696"/>
                  <a:gd name="connsiteY56" fmla="*/ 678658 h 2823908"/>
                  <a:gd name="connsiteX57" fmla="*/ 464346 w 1359696"/>
                  <a:gd name="connsiteY57" fmla="*/ 611982 h 2823908"/>
                  <a:gd name="connsiteX58" fmla="*/ 504825 w 1359696"/>
                  <a:gd name="connsiteY58" fmla="*/ 550070 h 2823908"/>
                  <a:gd name="connsiteX59" fmla="*/ 573883 w 1359696"/>
                  <a:gd name="connsiteY59" fmla="*/ 478632 h 2823908"/>
                  <a:gd name="connsiteX60" fmla="*/ 626268 w 1359696"/>
                  <a:gd name="connsiteY60" fmla="*/ 423863 h 2823908"/>
                  <a:gd name="connsiteX61" fmla="*/ 685802 w 1359696"/>
                  <a:gd name="connsiteY61" fmla="*/ 371476 h 2823908"/>
                  <a:gd name="connsiteX62" fmla="*/ 738187 w 1359696"/>
                  <a:gd name="connsiteY62" fmla="*/ 323852 h 2823908"/>
                  <a:gd name="connsiteX63" fmla="*/ 842962 w 1359696"/>
                  <a:gd name="connsiteY63" fmla="*/ 250033 h 2823908"/>
                  <a:gd name="connsiteX64" fmla="*/ 931071 w 1359696"/>
                  <a:gd name="connsiteY64" fmla="*/ 204788 h 2823908"/>
                  <a:gd name="connsiteX65" fmla="*/ 983456 w 1359696"/>
                  <a:gd name="connsiteY65" fmla="*/ 180975 h 2823908"/>
                  <a:gd name="connsiteX66" fmla="*/ 1059658 w 1359696"/>
                  <a:gd name="connsiteY66" fmla="*/ 152401 h 2823908"/>
                  <a:gd name="connsiteX67" fmla="*/ 1147764 w 1359696"/>
                  <a:gd name="connsiteY67" fmla="*/ 128588 h 2823908"/>
                  <a:gd name="connsiteX68" fmla="*/ 1243012 w 1359696"/>
                  <a:gd name="connsiteY68" fmla="*/ 119064 h 2823908"/>
                  <a:gd name="connsiteX69" fmla="*/ 1352550 w 1359696"/>
                  <a:gd name="connsiteY69" fmla="*/ 107158 h 2823908"/>
                  <a:gd name="connsiteX70" fmla="*/ 1359696 w 1359696"/>
                  <a:gd name="connsiteY70" fmla="*/ 52388 h 2823908"/>
                  <a:gd name="connsiteX71" fmla="*/ 1340643 w 1359696"/>
                  <a:gd name="connsiteY71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114300 w 1359696"/>
                  <a:gd name="connsiteY49" fmla="*/ 1845469 h 2823908"/>
                  <a:gd name="connsiteX50" fmla="*/ 226220 w 1359696"/>
                  <a:gd name="connsiteY50" fmla="*/ 1147763 h 2823908"/>
                  <a:gd name="connsiteX51" fmla="*/ 247651 w 1359696"/>
                  <a:gd name="connsiteY51" fmla="*/ 1057276 h 2823908"/>
                  <a:gd name="connsiteX52" fmla="*/ 285751 w 1359696"/>
                  <a:gd name="connsiteY52" fmla="*/ 947738 h 2823908"/>
                  <a:gd name="connsiteX53" fmla="*/ 319087 w 1359696"/>
                  <a:gd name="connsiteY53" fmla="*/ 857251 h 2823908"/>
                  <a:gd name="connsiteX54" fmla="*/ 364330 w 1359696"/>
                  <a:gd name="connsiteY54" fmla="*/ 764382 h 2823908"/>
                  <a:gd name="connsiteX55" fmla="*/ 414337 w 1359696"/>
                  <a:gd name="connsiteY55" fmla="*/ 678658 h 2823908"/>
                  <a:gd name="connsiteX56" fmla="*/ 464346 w 1359696"/>
                  <a:gd name="connsiteY56" fmla="*/ 611982 h 2823908"/>
                  <a:gd name="connsiteX57" fmla="*/ 504825 w 1359696"/>
                  <a:gd name="connsiteY57" fmla="*/ 550070 h 2823908"/>
                  <a:gd name="connsiteX58" fmla="*/ 573883 w 1359696"/>
                  <a:gd name="connsiteY58" fmla="*/ 478632 h 2823908"/>
                  <a:gd name="connsiteX59" fmla="*/ 626268 w 1359696"/>
                  <a:gd name="connsiteY59" fmla="*/ 423863 h 2823908"/>
                  <a:gd name="connsiteX60" fmla="*/ 685802 w 1359696"/>
                  <a:gd name="connsiteY60" fmla="*/ 371476 h 2823908"/>
                  <a:gd name="connsiteX61" fmla="*/ 738187 w 1359696"/>
                  <a:gd name="connsiteY61" fmla="*/ 323852 h 2823908"/>
                  <a:gd name="connsiteX62" fmla="*/ 842962 w 1359696"/>
                  <a:gd name="connsiteY62" fmla="*/ 250033 h 2823908"/>
                  <a:gd name="connsiteX63" fmla="*/ 931071 w 1359696"/>
                  <a:gd name="connsiteY63" fmla="*/ 204788 h 2823908"/>
                  <a:gd name="connsiteX64" fmla="*/ 983456 w 1359696"/>
                  <a:gd name="connsiteY64" fmla="*/ 180975 h 2823908"/>
                  <a:gd name="connsiteX65" fmla="*/ 1059658 w 1359696"/>
                  <a:gd name="connsiteY65" fmla="*/ 152401 h 2823908"/>
                  <a:gd name="connsiteX66" fmla="*/ 1147764 w 1359696"/>
                  <a:gd name="connsiteY66" fmla="*/ 128588 h 2823908"/>
                  <a:gd name="connsiteX67" fmla="*/ 1243012 w 1359696"/>
                  <a:gd name="connsiteY67" fmla="*/ 119064 h 2823908"/>
                  <a:gd name="connsiteX68" fmla="*/ 1352550 w 1359696"/>
                  <a:gd name="connsiteY68" fmla="*/ 107158 h 2823908"/>
                  <a:gd name="connsiteX69" fmla="*/ 1359696 w 1359696"/>
                  <a:gd name="connsiteY69" fmla="*/ 52388 h 2823908"/>
                  <a:gd name="connsiteX70" fmla="*/ 1340643 w 1359696"/>
                  <a:gd name="connsiteY70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9051 w 1359696"/>
                  <a:gd name="connsiteY24" fmla="*/ 1609726 h 2823908"/>
                  <a:gd name="connsiteX25" fmla="*/ 14289 w 1359696"/>
                  <a:gd name="connsiteY25" fmla="*/ 1697831 h 2823908"/>
                  <a:gd name="connsiteX26" fmla="*/ 14289 w 1359696"/>
                  <a:gd name="connsiteY26" fmla="*/ 1800226 h 2823908"/>
                  <a:gd name="connsiteX27" fmla="*/ 9525 w 1359696"/>
                  <a:gd name="connsiteY27" fmla="*/ 1926433 h 2823908"/>
                  <a:gd name="connsiteX28" fmla="*/ 7145 w 1359696"/>
                  <a:gd name="connsiteY28" fmla="*/ 2045494 h 2823908"/>
                  <a:gd name="connsiteX29" fmla="*/ 0 w 1359696"/>
                  <a:gd name="connsiteY29" fmla="*/ 2126457 h 2823908"/>
                  <a:gd name="connsiteX30" fmla="*/ 2383 w 1359696"/>
                  <a:gd name="connsiteY30" fmla="*/ 2216944 h 2823908"/>
                  <a:gd name="connsiteX31" fmla="*/ 1 w 1359696"/>
                  <a:gd name="connsiteY31" fmla="*/ 2321719 h 2823908"/>
                  <a:gd name="connsiteX32" fmla="*/ 9527 w 1359696"/>
                  <a:gd name="connsiteY32" fmla="*/ 2414588 h 2823908"/>
                  <a:gd name="connsiteX33" fmla="*/ 16671 w 1359696"/>
                  <a:gd name="connsiteY33" fmla="*/ 2514601 h 2823908"/>
                  <a:gd name="connsiteX34" fmla="*/ 23814 w 1359696"/>
                  <a:gd name="connsiteY34" fmla="*/ 2590801 h 2823908"/>
                  <a:gd name="connsiteX35" fmla="*/ 28576 w 1359696"/>
                  <a:gd name="connsiteY35" fmla="*/ 2700339 h 2823908"/>
                  <a:gd name="connsiteX36" fmla="*/ 38103 w 1359696"/>
                  <a:gd name="connsiteY36" fmla="*/ 2769394 h 2823908"/>
                  <a:gd name="connsiteX37" fmla="*/ 42865 w 1359696"/>
                  <a:gd name="connsiteY37" fmla="*/ 2814638 h 2823908"/>
                  <a:gd name="connsiteX38" fmla="*/ 116682 w 1359696"/>
                  <a:gd name="connsiteY38" fmla="*/ 2819402 h 2823908"/>
                  <a:gd name="connsiteX39" fmla="*/ 123827 w 1359696"/>
                  <a:gd name="connsiteY39" fmla="*/ 2764631 h 2823908"/>
                  <a:gd name="connsiteX40" fmla="*/ 119064 w 1359696"/>
                  <a:gd name="connsiteY40" fmla="*/ 2707482 h 2823908"/>
                  <a:gd name="connsiteX41" fmla="*/ 114301 w 1359696"/>
                  <a:gd name="connsiteY41" fmla="*/ 2612232 h 2823908"/>
                  <a:gd name="connsiteX42" fmla="*/ 116683 w 1359696"/>
                  <a:gd name="connsiteY42" fmla="*/ 2562225 h 2823908"/>
                  <a:gd name="connsiteX43" fmla="*/ 111920 w 1359696"/>
                  <a:gd name="connsiteY43" fmla="*/ 2474120 h 2823908"/>
                  <a:gd name="connsiteX44" fmla="*/ 114302 w 1359696"/>
                  <a:gd name="connsiteY44" fmla="*/ 2376488 h 2823908"/>
                  <a:gd name="connsiteX45" fmla="*/ 109539 w 1359696"/>
                  <a:gd name="connsiteY45" fmla="*/ 2288383 h 2823908"/>
                  <a:gd name="connsiteX46" fmla="*/ 104776 w 1359696"/>
                  <a:gd name="connsiteY46" fmla="*/ 2209801 h 2823908"/>
                  <a:gd name="connsiteX47" fmla="*/ 104776 w 1359696"/>
                  <a:gd name="connsiteY47" fmla="*/ 2128838 h 2823908"/>
                  <a:gd name="connsiteX48" fmla="*/ 102395 w 1359696"/>
                  <a:gd name="connsiteY48" fmla="*/ 2019300 h 2823908"/>
                  <a:gd name="connsiteX49" fmla="*/ 226220 w 1359696"/>
                  <a:gd name="connsiteY49" fmla="*/ 1147763 h 2823908"/>
                  <a:gd name="connsiteX50" fmla="*/ 247651 w 1359696"/>
                  <a:gd name="connsiteY50" fmla="*/ 1057276 h 2823908"/>
                  <a:gd name="connsiteX51" fmla="*/ 285751 w 1359696"/>
                  <a:gd name="connsiteY51" fmla="*/ 947738 h 2823908"/>
                  <a:gd name="connsiteX52" fmla="*/ 319087 w 1359696"/>
                  <a:gd name="connsiteY52" fmla="*/ 857251 h 2823908"/>
                  <a:gd name="connsiteX53" fmla="*/ 364330 w 1359696"/>
                  <a:gd name="connsiteY53" fmla="*/ 764382 h 2823908"/>
                  <a:gd name="connsiteX54" fmla="*/ 414337 w 1359696"/>
                  <a:gd name="connsiteY54" fmla="*/ 678658 h 2823908"/>
                  <a:gd name="connsiteX55" fmla="*/ 464346 w 1359696"/>
                  <a:gd name="connsiteY55" fmla="*/ 611982 h 2823908"/>
                  <a:gd name="connsiteX56" fmla="*/ 504825 w 1359696"/>
                  <a:gd name="connsiteY56" fmla="*/ 550070 h 2823908"/>
                  <a:gd name="connsiteX57" fmla="*/ 573883 w 1359696"/>
                  <a:gd name="connsiteY57" fmla="*/ 478632 h 2823908"/>
                  <a:gd name="connsiteX58" fmla="*/ 626268 w 1359696"/>
                  <a:gd name="connsiteY58" fmla="*/ 423863 h 2823908"/>
                  <a:gd name="connsiteX59" fmla="*/ 685802 w 1359696"/>
                  <a:gd name="connsiteY59" fmla="*/ 371476 h 2823908"/>
                  <a:gd name="connsiteX60" fmla="*/ 738187 w 1359696"/>
                  <a:gd name="connsiteY60" fmla="*/ 323852 h 2823908"/>
                  <a:gd name="connsiteX61" fmla="*/ 842962 w 1359696"/>
                  <a:gd name="connsiteY61" fmla="*/ 250033 h 2823908"/>
                  <a:gd name="connsiteX62" fmla="*/ 931071 w 1359696"/>
                  <a:gd name="connsiteY62" fmla="*/ 204788 h 2823908"/>
                  <a:gd name="connsiteX63" fmla="*/ 983456 w 1359696"/>
                  <a:gd name="connsiteY63" fmla="*/ 180975 h 2823908"/>
                  <a:gd name="connsiteX64" fmla="*/ 1059658 w 1359696"/>
                  <a:gd name="connsiteY64" fmla="*/ 152401 h 2823908"/>
                  <a:gd name="connsiteX65" fmla="*/ 1147764 w 1359696"/>
                  <a:gd name="connsiteY65" fmla="*/ 128588 h 2823908"/>
                  <a:gd name="connsiteX66" fmla="*/ 1243012 w 1359696"/>
                  <a:gd name="connsiteY66" fmla="*/ 119064 h 2823908"/>
                  <a:gd name="connsiteX67" fmla="*/ 1352550 w 1359696"/>
                  <a:gd name="connsiteY67" fmla="*/ 107158 h 2823908"/>
                  <a:gd name="connsiteX68" fmla="*/ 1359696 w 1359696"/>
                  <a:gd name="connsiteY68" fmla="*/ 52388 h 2823908"/>
                  <a:gd name="connsiteX69" fmla="*/ 1340643 w 1359696"/>
                  <a:gd name="connsiteY69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697831 h 2823908"/>
                  <a:gd name="connsiteX25" fmla="*/ 14289 w 1359696"/>
                  <a:gd name="connsiteY25" fmla="*/ 1800226 h 2823908"/>
                  <a:gd name="connsiteX26" fmla="*/ 9525 w 1359696"/>
                  <a:gd name="connsiteY26" fmla="*/ 1926433 h 2823908"/>
                  <a:gd name="connsiteX27" fmla="*/ 7145 w 1359696"/>
                  <a:gd name="connsiteY27" fmla="*/ 2045494 h 2823908"/>
                  <a:gd name="connsiteX28" fmla="*/ 0 w 1359696"/>
                  <a:gd name="connsiteY28" fmla="*/ 2126457 h 2823908"/>
                  <a:gd name="connsiteX29" fmla="*/ 2383 w 1359696"/>
                  <a:gd name="connsiteY29" fmla="*/ 2216944 h 2823908"/>
                  <a:gd name="connsiteX30" fmla="*/ 1 w 1359696"/>
                  <a:gd name="connsiteY30" fmla="*/ 2321719 h 2823908"/>
                  <a:gd name="connsiteX31" fmla="*/ 9527 w 1359696"/>
                  <a:gd name="connsiteY31" fmla="*/ 2414588 h 2823908"/>
                  <a:gd name="connsiteX32" fmla="*/ 16671 w 1359696"/>
                  <a:gd name="connsiteY32" fmla="*/ 2514601 h 2823908"/>
                  <a:gd name="connsiteX33" fmla="*/ 23814 w 1359696"/>
                  <a:gd name="connsiteY33" fmla="*/ 2590801 h 2823908"/>
                  <a:gd name="connsiteX34" fmla="*/ 28576 w 1359696"/>
                  <a:gd name="connsiteY34" fmla="*/ 2700339 h 2823908"/>
                  <a:gd name="connsiteX35" fmla="*/ 38103 w 1359696"/>
                  <a:gd name="connsiteY35" fmla="*/ 2769394 h 2823908"/>
                  <a:gd name="connsiteX36" fmla="*/ 42865 w 1359696"/>
                  <a:gd name="connsiteY36" fmla="*/ 2814638 h 2823908"/>
                  <a:gd name="connsiteX37" fmla="*/ 116682 w 1359696"/>
                  <a:gd name="connsiteY37" fmla="*/ 2819402 h 2823908"/>
                  <a:gd name="connsiteX38" fmla="*/ 123827 w 1359696"/>
                  <a:gd name="connsiteY38" fmla="*/ 2764631 h 2823908"/>
                  <a:gd name="connsiteX39" fmla="*/ 119064 w 1359696"/>
                  <a:gd name="connsiteY39" fmla="*/ 2707482 h 2823908"/>
                  <a:gd name="connsiteX40" fmla="*/ 114301 w 1359696"/>
                  <a:gd name="connsiteY40" fmla="*/ 2612232 h 2823908"/>
                  <a:gd name="connsiteX41" fmla="*/ 116683 w 1359696"/>
                  <a:gd name="connsiteY41" fmla="*/ 2562225 h 2823908"/>
                  <a:gd name="connsiteX42" fmla="*/ 111920 w 1359696"/>
                  <a:gd name="connsiteY42" fmla="*/ 2474120 h 2823908"/>
                  <a:gd name="connsiteX43" fmla="*/ 114302 w 1359696"/>
                  <a:gd name="connsiteY43" fmla="*/ 2376488 h 2823908"/>
                  <a:gd name="connsiteX44" fmla="*/ 109539 w 1359696"/>
                  <a:gd name="connsiteY44" fmla="*/ 2288383 h 2823908"/>
                  <a:gd name="connsiteX45" fmla="*/ 104776 w 1359696"/>
                  <a:gd name="connsiteY45" fmla="*/ 2209801 h 2823908"/>
                  <a:gd name="connsiteX46" fmla="*/ 104776 w 1359696"/>
                  <a:gd name="connsiteY46" fmla="*/ 2128838 h 2823908"/>
                  <a:gd name="connsiteX47" fmla="*/ 102395 w 1359696"/>
                  <a:gd name="connsiteY47" fmla="*/ 2019300 h 2823908"/>
                  <a:gd name="connsiteX48" fmla="*/ 226220 w 1359696"/>
                  <a:gd name="connsiteY48" fmla="*/ 1147763 h 2823908"/>
                  <a:gd name="connsiteX49" fmla="*/ 247651 w 1359696"/>
                  <a:gd name="connsiteY49" fmla="*/ 1057276 h 2823908"/>
                  <a:gd name="connsiteX50" fmla="*/ 285751 w 1359696"/>
                  <a:gd name="connsiteY50" fmla="*/ 947738 h 2823908"/>
                  <a:gd name="connsiteX51" fmla="*/ 319087 w 1359696"/>
                  <a:gd name="connsiteY51" fmla="*/ 857251 h 2823908"/>
                  <a:gd name="connsiteX52" fmla="*/ 364330 w 1359696"/>
                  <a:gd name="connsiteY52" fmla="*/ 764382 h 2823908"/>
                  <a:gd name="connsiteX53" fmla="*/ 414337 w 1359696"/>
                  <a:gd name="connsiteY53" fmla="*/ 678658 h 2823908"/>
                  <a:gd name="connsiteX54" fmla="*/ 464346 w 1359696"/>
                  <a:gd name="connsiteY54" fmla="*/ 611982 h 2823908"/>
                  <a:gd name="connsiteX55" fmla="*/ 504825 w 1359696"/>
                  <a:gd name="connsiteY55" fmla="*/ 550070 h 2823908"/>
                  <a:gd name="connsiteX56" fmla="*/ 573883 w 1359696"/>
                  <a:gd name="connsiteY56" fmla="*/ 478632 h 2823908"/>
                  <a:gd name="connsiteX57" fmla="*/ 626268 w 1359696"/>
                  <a:gd name="connsiteY57" fmla="*/ 423863 h 2823908"/>
                  <a:gd name="connsiteX58" fmla="*/ 685802 w 1359696"/>
                  <a:gd name="connsiteY58" fmla="*/ 371476 h 2823908"/>
                  <a:gd name="connsiteX59" fmla="*/ 738187 w 1359696"/>
                  <a:gd name="connsiteY59" fmla="*/ 323852 h 2823908"/>
                  <a:gd name="connsiteX60" fmla="*/ 842962 w 1359696"/>
                  <a:gd name="connsiteY60" fmla="*/ 250033 h 2823908"/>
                  <a:gd name="connsiteX61" fmla="*/ 931071 w 1359696"/>
                  <a:gd name="connsiteY61" fmla="*/ 204788 h 2823908"/>
                  <a:gd name="connsiteX62" fmla="*/ 983456 w 1359696"/>
                  <a:gd name="connsiteY62" fmla="*/ 180975 h 2823908"/>
                  <a:gd name="connsiteX63" fmla="*/ 1059658 w 1359696"/>
                  <a:gd name="connsiteY63" fmla="*/ 152401 h 2823908"/>
                  <a:gd name="connsiteX64" fmla="*/ 1147764 w 1359696"/>
                  <a:gd name="connsiteY64" fmla="*/ 128588 h 2823908"/>
                  <a:gd name="connsiteX65" fmla="*/ 1243012 w 1359696"/>
                  <a:gd name="connsiteY65" fmla="*/ 119064 h 2823908"/>
                  <a:gd name="connsiteX66" fmla="*/ 1352550 w 1359696"/>
                  <a:gd name="connsiteY66" fmla="*/ 107158 h 2823908"/>
                  <a:gd name="connsiteX67" fmla="*/ 1359696 w 1359696"/>
                  <a:gd name="connsiteY67" fmla="*/ 52388 h 2823908"/>
                  <a:gd name="connsiteX68" fmla="*/ 1340643 w 1359696"/>
                  <a:gd name="connsiteY68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14289 w 1359696"/>
                  <a:gd name="connsiteY24" fmla="*/ 1800226 h 2823908"/>
                  <a:gd name="connsiteX25" fmla="*/ 9525 w 1359696"/>
                  <a:gd name="connsiteY25" fmla="*/ 1926433 h 2823908"/>
                  <a:gd name="connsiteX26" fmla="*/ 7145 w 1359696"/>
                  <a:gd name="connsiteY26" fmla="*/ 2045494 h 2823908"/>
                  <a:gd name="connsiteX27" fmla="*/ 0 w 1359696"/>
                  <a:gd name="connsiteY27" fmla="*/ 2126457 h 2823908"/>
                  <a:gd name="connsiteX28" fmla="*/ 2383 w 1359696"/>
                  <a:gd name="connsiteY28" fmla="*/ 2216944 h 2823908"/>
                  <a:gd name="connsiteX29" fmla="*/ 1 w 1359696"/>
                  <a:gd name="connsiteY29" fmla="*/ 2321719 h 2823908"/>
                  <a:gd name="connsiteX30" fmla="*/ 9527 w 1359696"/>
                  <a:gd name="connsiteY30" fmla="*/ 2414588 h 2823908"/>
                  <a:gd name="connsiteX31" fmla="*/ 16671 w 1359696"/>
                  <a:gd name="connsiteY31" fmla="*/ 2514601 h 2823908"/>
                  <a:gd name="connsiteX32" fmla="*/ 23814 w 1359696"/>
                  <a:gd name="connsiteY32" fmla="*/ 2590801 h 2823908"/>
                  <a:gd name="connsiteX33" fmla="*/ 28576 w 1359696"/>
                  <a:gd name="connsiteY33" fmla="*/ 2700339 h 2823908"/>
                  <a:gd name="connsiteX34" fmla="*/ 38103 w 1359696"/>
                  <a:gd name="connsiteY34" fmla="*/ 2769394 h 2823908"/>
                  <a:gd name="connsiteX35" fmla="*/ 42865 w 1359696"/>
                  <a:gd name="connsiteY35" fmla="*/ 2814638 h 2823908"/>
                  <a:gd name="connsiteX36" fmla="*/ 116682 w 1359696"/>
                  <a:gd name="connsiteY36" fmla="*/ 2819402 h 2823908"/>
                  <a:gd name="connsiteX37" fmla="*/ 123827 w 1359696"/>
                  <a:gd name="connsiteY37" fmla="*/ 2764631 h 2823908"/>
                  <a:gd name="connsiteX38" fmla="*/ 119064 w 1359696"/>
                  <a:gd name="connsiteY38" fmla="*/ 2707482 h 2823908"/>
                  <a:gd name="connsiteX39" fmla="*/ 114301 w 1359696"/>
                  <a:gd name="connsiteY39" fmla="*/ 2612232 h 2823908"/>
                  <a:gd name="connsiteX40" fmla="*/ 116683 w 1359696"/>
                  <a:gd name="connsiteY40" fmla="*/ 2562225 h 2823908"/>
                  <a:gd name="connsiteX41" fmla="*/ 111920 w 1359696"/>
                  <a:gd name="connsiteY41" fmla="*/ 2474120 h 2823908"/>
                  <a:gd name="connsiteX42" fmla="*/ 114302 w 1359696"/>
                  <a:gd name="connsiteY42" fmla="*/ 2376488 h 2823908"/>
                  <a:gd name="connsiteX43" fmla="*/ 109539 w 1359696"/>
                  <a:gd name="connsiteY43" fmla="*/ 2288383 h 2823908"/>
                  <a:gd name="connsiteX44" fmla="*/ 104776 w 1359696"/>
                  <a:gd name="connsiteY44" fmla="*/ 2209801 h 2823908"/>
                  <a:gd name="connsiteX45" fmla="*/ 104776 w 1359696"/>
                  <a:gd name="connsiteY45" fmla="*/ 2128838 h 2823908"/>
                  <a:gd name="connsiteX46" fmla="*/ 102395 w 1359696"/>
                  <a:gd name="connsiteY46" fmla="*/ 2019300 h 2823908"/>
                  <a:gd name="connsiteX47" fmla="*/ 226220 w 1359696"/>
                  <a:gd name="connsiteY47" fmla="*/ 1147763 h 2823908"/>
                  <a:gd name="connsiteX48" fmla="*/ 247651 w 1359696"/>
                  <a:gd name="connsiteY48" fmla="*/ 1057276 h 2823908"/>
                  <a:gd name="connsiteX49" fmla="*/ 285751 w 1359696"/>
                  <a:gd name="connsiteY49" fmla="*/ 947738 h 2823908"/>
                  <a:gd name="connsiteX50" fmla="*/ 319087 w 1359696"/>
                  <a:gd name="connsiteY50" fmla="*/ 857251 h 2823908"/>
                  <a:gd name="connsiteX51" fmla="*/ 364330 w 1359696"/>
                  <a:gd name="connsiteY51" fmla="*/ 764382 h 2823908"/>
                  <a:gd name="connsiteX52" fmla="*/ 414337 w 1359696"/>
                  <a:gd name="connsiteY52" fmla="*/ 678658 h 2823908"/>
                  <a:gd name="connsiteX53" fmla="*/ 464346 w 1359696"/>
                  <a:gd name="connsiteY53" fmla="*/ 611982 h 2823908"/>
                  <a:gd name="connsiteX54" fmla="*/ 504825 w 1359696"/>
                  <a:gd name="connsiteY54" fmla="*/ 550070 h 2823908"/>
                  <a:gd name="connsiteX55" fmla="*/ 573883 w 1359696"/>
                  <a:gd name="connsiteY55" fmla="*/ 478632 h 2823908"/>
                  <a:gd name="connsiteX56" fmla="*/ 626268 w 1359696"/>
                  <a:gd name="connsiteY56" fmla="*/ 423863 h 2823908"/>
                  <a:gd name="connsiteX57" fmla="*/ 685802 w 1359696"/>
                  <a:gd name="connsiteY57" fmla="*/ 371476 h 2823908"/>
                  <a:gd name="connsiteX58" fmla="*/ 738187 w 1359696"/>
                  <a:gd name="connsiteY58" fmla="*/ 323852 h 2823908"/>
                  <a:gd name="connsiteX59" fmla="*/ 842962 w 1359696"/>
                  <a:gd name="connsiteY59" fmla="*/ 250033 h 2823908"/>
                  <a:gd name="connsiteX60" fmla="*/ 931071 w 1359696"/>
                  <a:gd name="connsiteY60" fmla="*/ 204788 h 2823908"/>
                  <a:gd name="connsiteX61" fmla="*/ 983456 w 1359696"/>
                  <a:gd name="connsiteY61" fmla="*/ 180975 h 2823908"/>
                  <a:gd name="connsiteX62" fmla="*/ 1059658 w 1359696"/>
                  <a:gd name="connsiteY62" fmla="*/ 152401 h 2823908"/>
                  <a:gd name="connsiteX63" fmla="*/ 1147764 w 1359696"/>
                  <a:gd name="connsiteY63" fmla="*/ 128588 h 2823908"/>
                  <a:gd name="connsiteX64" fmla="*/ 1243012 w 1359696"/>
                  <a:gd name="connsiteY64" fmla="*/ 119064 h 2823908"/>
                  <a:gd name="connsiteX65" fmla="*/ 1352550 w 1359696"/>
                  <a:gd name="connsiteY65" fmla="*/ 107158 h 2823908"/>
                  <a:gd name="connsiteX66" fmla="*/ 1359696 w 1359696"/>
                  <a:gd name="connsiteY66" fmla="*/ 52388 h 2823908"/>
                  <a:gd name="connsiteX67" fmla="*/ 1340643 w 1359696"/>
                  <a:gd name="connsiteY67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9525 w 1359696"/>
                  <a:gd name="connsiteY24" fmla="*/ 1926433 h 2823908"/>
                  <a:gd name="connsiteX25" fmla="*/ 7145 w 1359696"/>
                  <a:gd name="connsiteY25" fmla="*/ 2045494 h 2823908"/>
                  <a:gd name="connsiteX26" fmla="*/ 0 w 1359696"/>
                  <a:gd name="connsiteY26" fmla="*/ 2126457 h 2823908"/>
                  <a:gd name="connsiteX27" fmla="*/ 2383 w 1359696"/>
                  <a:gd name="connsiteY27" fmla="*/ 2216944 h 2823908"/>
                  <a:gd name="connsiteX28" fmla="*/ 1 w 1359696"/>
                  <a:gd name="connsiteY28" fmla="*/ 2321719 h 2823908"/>
                  <a:gd name="connsiteX29" fmla="*/ 9527 w 1359696"/>
                  <a:gd name="connsiteY29" fmla="*/ 2414588 h 2823908"/>
                  <a:gd name="connsiteX30" fmla="*/ 16671 w 1359696"/>
                  <a:gd name="connsiteY30" fmla="*/ 2514601 h 2823908"/>
                  <a:gd name="connsiteX31" fmla="*/ 23814 w 1359696"/>
                  <a:gd name="connsiteY31" fmla="*/ 2590801 h 2823908"/>
                  <a:gd name="connsiteX32" fmla="*/ 28576 w 1359696"/>
                  <a:gd name="connsiteY32" fmla="*/ 2700339 h 2823908"/>
                  <a:gd name="connsiteX33" fmla="*/ 38103 w 1359696"/>
                  <a:gd name="connsiteY33" fmla="*/ 2769394 h 2823908"/>
                  <a:gd name="connsiteX34" fmla="*/ 42865 w 1359696"/>
                  <a:gd name="connsiteY34" fmla="*/ 2814638 h 2823908"/>
                  <a:gd name="connsiteX35" fmla="*/ 116682 w 1359696"/>
                  <a:gd name="connsiteY35" fmla="*/ 2819402 h 2823908"/>
                  <a:gd name="connsiteX36" fmla="*/ 123827 w 1359696"/>
                  <a:gd name="connsiteY36" fmla="*/ 2764631 h 2823908"/>
                  <a:gd name="connsiteX37" fmla="*/ 119064 w 1359696"/>
                  <a:gd name="connsiteY37" fmla="*/ 2707482 h 2823908"/>
                  <a:gd name="connsiteX38" fmla="*/ 114301 w 1359696"/>
                  <a:gd name="connsiteY38" fmla="*/ 2612232 h 2823908"/>
                  <a:gd name="connsiteX39" fmla="*/ 116683 w 1359696"/>
                  <a:gd name="connsiteY39" fmla="*/ 2562225 h 2823908"/>
                  <a:gd name="connsiteX40" fmla="*/ 111920 w 1359696"/>
                  <a:gd name="connsiteY40" fmla="*/ 2474120 h 2823908"/>
                  <a:gd name="connsiteX41" fmla="*/ 114302 w 1359696"/>
                  <a:gd name="connsiteY41" fmla="*/ 2376488 h 2823908"/>
                  <a:gd name="connsiteX42" fmla="*/ 109539 w 1359696"/>
                  <a:gd name="connsiteY42" fmla="*/ 2288383 h 2823908"/>
                  <a:gd name="connsiteX43" fmla="*/ 104776 w 1359696"/>
                  <a:gd name="connsiteY43" fmla="*/ 2209801 h 2823908"/>
                  <a:gd name="connsiteX44" fmla="*/ 104776 w 1359696"/>
                  <a:gd name="connsiteY44" fmla="*/ 2128838 h 2823908"/>
                  <a:gd name="connsiteX45" fmla="*/ 102395 w 1359696"/>
                  <a:gd name="connsiteY45" fmla="*/ 2019300 h 2823908"/>
                  <a:gd name="connsiteX46" fmla="*/ 226220 w 1359696"/>
                  <a:gd name="connsiteY46" fmla="*/ 1147763 h 2823908"/>
                  <a:gd name="connsiteX47" fmla="*/ 247651 w 1359696"/>
                  <a:gd name="connsiteY47" fmla="*/ 1057276 h 2823908"/>
                  <a:gd name="connsiteX48" fmla="*/ 285751 w 1359696"/>
                  <a:gd name="connsiteY48" fmla="*/ 947738 h 2823908"/>
                  <a:gd name="connsiteX49" fmla="*/ 319087 w 1359696"/>
                  <a:gd name="connsiteY49" fmla="*/ 857251 h 2823908"/>
                  <a:gd name="connsiteX50" fmla="*/ 364330 w 1359696"/>
                  <a:gd name="connsiteY50" fmla="*/ 764382 h 2823908"/>
                  <a:gd name="connsiteX51" fmla="*/ 414337 w 1359696"/>
                  <a:gd name="connsiteY51" fmla="*/ 678658 h 2823908"/>
                  <a:gd name="connsiteX52" fmla="*/ 464346 w 1359696"/>
                  <a:gd name="connsiteY52" fmla="*/ 611982 h 2823908"/>
                  <a:gd name="connsiteX53" fmla="*/ 504825 w 1359696"/>
                  <a:gd name="connsiteY53" fmla="*/ 550070 h 2823908"/>
                  <a:gd name="connsiteX54" fmla="*/ 573883 w 1359696"/>
                  <a:gd name="connsiteY54" fmla="*/ 478632 h 2823908"/>
                  <a:gd name="connsiteX55" fmla="*/ 626268 w 1359696"/>
                  <a:gd name="connsiteY55" fmla="*/ 423863 h 2823908"/>
                  <a:gd name="connsiteX56" fmla="*/ 685802 w 1359696"/>
                  <a:gd name="connsiteY56" fmla="*/ 371476 h 2823908"/>
                  <a:gd name="connsiteX57" fmla="*/ 738187 w 1359696"/>
                  <a:gd name="connsiteY57" fmla="*/ 323852 h 2823908"/>
                  <a:gd name="connsiteX58" fmla="*/ 842962 w 1359696"/>
                  <a:gd name="connsiteY58" fmla="*/ 250033 h 2823908"/>
                  <a:gd name="connsiteX59" fmla="*/ 931071 w 1359696"/>
                  <a:gd name="connsiteY59" fmla="*/ 204788 h 2823908"/>
                  <a:gd name="connsiteX60" fmla="*/ 983456 w 1359696"/>
                  <a:gd name="connsiteY60" fmla="*/ 180975 h 2823908"/>
                  <a:gd name="connsiteX61" fmla="*/ 1059658 w 1359696"/>
                  <a:gd name="connsiteY61" fmla="*/ 152401 h 2823908"/>
                  <a:gd name="connsiteX62" fmla="*/ 1147764 w 1359696"/>
                  <a:gd name="connsiteY62" fmla="*/ 128588 h 2823908"/>
                  <a:gd name="connsiteX63" fmla="*/ 1243012 w 1359696"/>
                  <a:gd name="connsiteY63" fmla="*/ 119064 h 2823908"/>
                  <a:gd name="connsiteX64" fmla="*/ 1352550 w 1359696"/>
                  <a:gd name="connsiteY64" fmla="*/ 107158 h 2823908"/>
                  <a:gd name="connsiteX65" fmla="*/ 1359696 w 1359696"/>
                  <a:gd name="connsiteY65" fmla="*/ 52388 h 2823908"/>
                  <a:gd name="connsiteX66" fmla="*/ 1340643 w 1359696"/>
                  <a:gd name="connsiteY66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7145 w 1359696"/>
                  <a:gd name="connsiteY24" fmla="*/ 2045494 h 2823908"/>
                  <a:gd name="connsiteX25" fmla="*/ 0 w 1359696"/>
                  <a:gd name="connsiteY25" fmla="*/ 2126457 h 2823908"/>
                  <a:gd name="connsiteX26" fmla="*/ 2383 w 1359696"/>
                  <a:gd name="connsiteY26" fmla="*/ 2216944 h 2823908"/>
                  <a:gd name="connsiteX27" fmla="*/ 1 w 1359696"/>
                  <a:gd name="connsiteY27" fmla="*/ 2321719 h 2823908"/>
                  <a:gd name="connsiteX28" fmla="*/ 9527 w 1359696"/>
                  <a:gd name="connsiteY28" fmla="*/ 2414588 h 2823908"/>
                  <a:gd name="connsiteX29" fmla="*/ 16671 w 1359696"/>
                  <a:gd name="connsiteY29" fmla="*/ 2514601 h 2823908"/>
                  <a:gd name="connsiteX30" fmla="*/ 23814 w 1359696"/>
                  <a:gd name="connsiteY30" fmla="*/ 2590801 h 2823908"/>
                  <a:gd name="connsiteX31" fmla="*/ 28576 w 1359696"/>
                  <a:gd name="connsiteY31" fmla="*/ 2700339 h 2823908"/>
                  <a:gd name="connsiteX32" fmla="*/ 38103 w 1359696"/>
                  <a:gd name="connsiteY32" fmla="*/ 2769394 h 2823908"/>
                  <a:gd name="connsiteX33" fmla="*/ 42865 w 1359696"/>
                  <a:gd name="connsiteY33" fmla="*/ 2814638 h 2823908"/>
                  <a:gd name="connsiteX34" fmla="*/ 116682 w 1359696"/>
                  <a:gd name="connsiteY34" fmla="*/ 2819402 h 2823908"/>
                  <a:gd name="connsiteX35" fmla="*/ 123827 w 1359696"/>
                  <a:gd name="connsiteY35" fmla="*/ 2764631 h 2823908"/>
                  <a:gd name="connsiteX36" fmla="*/ 119064 w 1359696"/>
                  <a:gd name="connsiteY36" fmla="*/ 2707482 h 2823908"/>
                  <a:gd name="connsiteX37" fmla="*/ 114301 w 1359696"/>
                  <a:gd name="connsiteY37" fmla="*/ 2612232 h 2823908"/>
                  <a:gd name="connsiteX38" fmla="*/ 116683 w 1359696"/>
                  <a:gd name="connsiteY38" fmla="*/ 2562225 h 2823908"/>
                  <a:gd name="connsiteX39" fmla="*/ 111920 w 1359696"/>
                  <a:gd name="connsiteY39" fmla="*/ 2474120 h 2823908"/>
                  <a:gd name="connsiteX40" fmla="*/ 114302 w 1359696"/>
                  <a:gd name="connsiteY40" fmla="*/ 2376488 h 2823908"/>
                  <a:gd name="connsiteX41" fmla="*/ 109539 w 1359696"/>
                  <a:gd name="connsiteY41" fmla="*/ 2288383 h 2823908"/>
                  <a:gd name="connsiteX42" fmla="*/ 104776 w 1359696"/>
                  <a:gd name="connsiteY42" fmla="*/ 2209801 h 2823908"/>
                  <a:gd name="connsiteX43" fmla="*/ 104776 w 1359696"/>
                  <a:gd name="connsiteY43" fmla="*/ 2128838 h 2823908"/>
                  <a:gd name="connsiteX44" fmla="*/ 102395 w 1359696"/>
                  <a:gd name="connsiteY44" fmla="*/ 2019300 h 2823908"/>
                  <a:gd name="connsiteX45" fmla="*/ 226220 w 1359696"/>
                  <a:gd name="connsiteY45" fmla="*/ 1147763 h 2823908"/>
                  <a:gd name="connsiteX46" fmla="*/ 247651 w 1359696"/>
                  <a:gd name="connsiteY46" fmla="*/ 1057276 h 2823908"/>
                  <a:gd name="connsiteX47" fmla="*/ 285751 w 1359696"/>
                  <a:gd name="connsiteY47" fmla="*/ 947738 h 2823908"/>
                  <a:gd name="connsiteX48" fmla="*/ 319087 w 1359696"/>
                  <a:gd name="connsiteY48" fmla="*/ 857251 h 2823908"/>
                  <a:gd name="connsiteX49" fmla="*/ 364330 w 1359696"/>
                  <a:gd name="connsiteY49" fmla="*/ 764382 h 2823908"/>
                  <a:gd name="connsiteX50" fmla="*/ 414337 w 1359696"/>
                  <a:gd name="connsiteY50" fmla="*/ 678658 h 2823908"/>
                  <a:gd name="connsiteX51" fmla="*/ 464346 w 1359696"/>
                  <a:gd name="connsiteY51" fmla="*/ 611982 h 2823908"/>
                  <a:gd name="connsiteX52" fmla="*/ 504825 w 1359696"/>
                  <a:gd name="connsiteY52" fmla="*/ 550070 h 2823908"/>
                  <a:gd name="connsiteX53" fmla="*/ 573883 w 1359696"/>
                  <a:gd name="connsiteY53" fmla="*/ 478632 h 2823908"/>
                  <a:gd name="connsiteX54" fmla="*/ 626268 w 1359696"/>
                  <a:gd name="connsiteY54" fmla="*/ 423863 h 2823908"/>
                  <a:gd name="connsiteX55" fmla="*/ 685802 w 1359696"/>
                  <a:gd name="connsiteY55" fmla="*/ 371476 h 2823908"/>
                  <a:gd name="connsiteX56" fmla="*/ 738187 w 1359696"/>
                  <a:gd name="connsiteY56" fmla="*/ 323852 h 2823908"/>
                  <a:gd name="connsiteX57" fmla="*/ 842962 w 1359696"/>
                  <a:gd name="connsiteY57" fmla="*/ 250033 h 2823908"/>
                  <a:gd name="connsiteX58" fmla="*/ 931071 w 1359696"/>
                  <a:gd name="connsiteY58" fmla="*/ 204788 h 2823908"/>
                  <a:gd name="connsiteX59" fmla="*/ 983456 w 1359696"/>
                  <a:gd name="connsiteY59" fmla="*/ 180975 h 2823908"/>
                  <a:gd name="connsiteX60" fmla="*/ 1059658 w 1359696"/>
                  <a:gd name="connsiteY60" fmla="*/ 152401 h 2823908"/>
                  <a:gd name="connsiteX61" fmla="*/ 1147764 w 1359696"/>
                  <a:gd name="connsiteY61" fmla="*/ 128588 h 2823908"/>
                  <a:gd name="connsiteX62" fmla="*/ 1243012 w 1359696"/>
                  <a:gd name="connsiteY62" fmla="*/ 119064 h 2823908"/>
                  <a:gd name="connsiteX63" fmla="*/ 1352550 w 1359696"/>
                  <a:gd name="connsiteY63" fmla="*/ 107158 h 2823908"/>
                  <a:gd name="connsiteX64" fmla="*/ 1359696 w 1359696"/>
                  <a:gd name="connsiteY64" fmla="*/ 52388 h 2823908"/>
                  <a:gd name="connsiteX65" fmla="*/ 1340643 w 1359696"/>
                  <a:gd name="connsiteY65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102395 w 1359696"/>
                  <a:gd name="connsiteY43" fmla="*/ 2019300 h 2823908"/>
                  <a:gd name="connsiteX44" fmla="*/ 226220 w 1359696"/>
                  <a:gd name="connsiteY44" fmla="*/ 1147763 h 2823908"/>
                  <a:gd name="connsiteX45" fmla="*/ 247651 w 1359696"/>
                  <a:gd name="connsiteY45" fmla="*/ 1057276 h 2823908"/>
                  <a:gd name="connsiteX46" fmla="*/ 285751 w 1359696"/>
                  <a:gd name="connsiteY46" fmla="*/ 947738 h 2823908"/>
                  <a:gd name="connsiteX47" fmla="*/ 319087 w 1359696"/>
                  <a:gd name="connsiteY47" fmla="*/ 857251 h 2823908"/>
                  <a:gd name="connsiteX48" fmla="*/ 364330 w 1359696"/>
                  <a:gd name="connsiteY48" fmla="*/ 764382 h 2823908"/>
                  <a:gd name="connsiteX49" fmla="*/ 414337 w 1359696"/>
                  <a:gd name="connsiteY49" fmla="*/ 678658 h 2823908"/>
                  <a:gd name="connsiteX50" fmla="*/ 464346 w 1359696"/>
                  <a:gd name="connsiteY50" fmla="*/ 611982 h 2823908"/>
                  <a:gd name="connsiteX51" fmla="*/ 504825 w 1359696"/>
                  <a:gd name="connsiteY51" fmla="*/ 550070 h 2823908"/>
                  <a:gd name="connsiteX52" fmla="*/ 573883 w 1359696"/>
                  <a:gd name="connsiteY52" fmla="*/ 478632 h 2823908"/>
                  <a:gd name="connsiteX53" fmla="*/ 626268 w 1359696"/>
                  <a:gd name="connsiteY53" fmla="*/ 423863 h 2823908"/>
                  <a:gd name="connsiteX54" fmla="*/ 685802 w 1359696"/>
                  <a:gd name="connsiteY54" fmla="*/ 371476 h 2823908"/>
                  <a:gd name="connsiteX55" fmla="*/ 738187 w 1359696"/>
                  <a:gd name="connsiteY55" fmla="*/ 323852 h 2823908"/>
                  <a:gd name="connsiteX56" fmla="*/ 842962 w 1359696"/>
                  <a:gd name="connsiteY56" fmla="*/ 250033 h 2823908"/>
                  <a:gd name="connsiteX57" fmla="*/ 931071 w 1359696"/>
                  <a:gd name="connsiteY57" fmla="*/ 204788 h 2823908"/>
                  <a:gd name="connsiteX58" fmla="*/ 983456 w 1359696"/>
                  <a:gd name="connsiteY58" fmla="*/ 180975 h 2823908"/>
                  <a:gd name="connsiteX59" fmla="*/ 1059658 w 1359696"/>
                  <a:gd name="connsiteY59" fmla="*/ 152401 h 2823908"/>
                  <a:gd name="connsiteX60" fmla="*/ 1147764 w 1359696"/>
                  <a:gd name="connsiteY60" fmla="*/ 128588 h 2823908"/>
                  <a:gd name="connsiteX61" fmla="*/ 1243012 w 1359696"/>
                  <a:gd name="connsiteY61" fmla="*/ 119064 h 2823908"/>
                  <a:gd name="connsiteX62" fmla="*/ 1352550 w 1359696"/>
                  <a:gd name="connsiteY62" fmla="*/ 107158 h 2823908"/>
                  <a:gd name="connsiteX63" fmla="*/ 1359696 w 1359696"/>
                  <a:gd name="connsiteY63" fmla="*/ 52388 h 2823908"/>
                  <a:gd name="connsiteX64" fmla="*/ 1340643 w 1359696"/>
                  <a:gd name="connsiteY64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23827 w 1359696"/>
                  <a:gd name="connsiteY34" fmla="*/ 2764631 h 2823908"/>
                  <a:gd name="connsiteX35" fmla="*/ 119064 w 1359696"/>
                  <a:gd name="connsiteY35" fmla="*/ 2707482 h 2823908"/>
                  <a:gd name="connsiteX36" fmla="*/ 114301 w 1359696"/>
                  <a:gd name="connsiteY36" fmla="*/ 2612232 h 2823908"/>
                  <a:gd name="connsiteX37" fmla="*/ 116683 w 1359696"/>
                  <a:gd name="connsiteY37" fmla="*/ 2562225 h 2823908"/>
                  <a:gd name="connsiteX38" fmla="*/ 111920 w 1359696"/>
                  <a:gd name="connsiteY38" fmla="*/ 2474120 h 2823908"/>
                  <a:gd name="connsiteX39" fmla="*/ 114302 w 1359696"/>
                  <a:gd name="connsiteY39" fmla="*/ 2376488 h 2823908"/>
                  <a:gd name="connsiteX40" fmla="*/ 109539 w 1359696"/>
                  <a:gd name="connsiteY40" fmla="*/ 2288383 h 2823908"/>
                  <a:gd name="connsiteX41" fmla="*/ 104776 w 1359696"/>
                  <a:gd name="connsiteY41" fmla="*/ 2209801 h 2823908"/>
                  <a:gd name="connsiteX42" fmla="*/ 104776 w 1359696"/>
                  <a:gd name="connsiteY42" fmla="*/ 2128838 h 2823908"/>
                  <a:gd name="connsiteX43" fmla="*/ 226220 w 1359696"/>
                  <a:gd name="connsiteY43" fmla="*/ 1147763 h 2823908"/>
                  <a:gd name="connsiteX44" fmla="*/ 247651 w 1359696"/>
                  <a:gd name="connsiteY44" fmla="*/ 1057276 h 2823908"/>
                  <a:gd name="connsiteX45" fmla="*/ 285751 w 1359696"/>
                  <a:gd name="connsiteY45" fmla="*/ 947738 h 2823908"/>
                  <a:gd name="connsiteX46" fmla="*/ 319087 w 1359696"/>
                  <a:gd name="connsiteY46" fmla="*/ 857251 h 2823908"/>
                  <a:gd name="connsiteX47" fmla="*/ 364330 w 1359696"/>
                  <a:gd name="connsiteY47" fmla="*/ 764382 h 2823908"/>
                  <a:gd name="connsiteX48" fmla="*/ 414337 w 1359696"/>
                  <a:gd name="connsiteY48" fmla="*/ 678658 h 2823908"/>
                  <a:gd name="connsiteX49" fmla="*/ 464346 w 1359696"/>
                  <a:gd name="connsiteY49" fmla="*/ 611982 h 2823908"/>
                  <a:gd name="connsiteX50" fmla="*/ 504825 w 1359696"/>
                  <a:gd name="connsiteY50" fmla="*/ 550070 h 2823908"/>
                  <a:gd name="connsiteX51" fmla="*/ 573883 w 1359696"/>
                  <a:gd name="connsiteY51" fmla="*/ 478632 h 2823908"/>
                  <a:gd name="connsiteX52" fmla="*/ 626268 w 1359696"/>
                  <a:gd name="connsiteY52" fmla="*/ 423863 h 2823908"/>
                  <a:gd name="connsiteX53" fmla="*/ 685802 w 1359696"/>
                  <a:gd name="connsiteY53" fmla="*/ 371476 h 2823908"/>
                  <a:gd name="connsiteX54" fmla="*/ 738187 w 1359696"/>
                  <a:gd name="connsiteY54" fmla="*/ 323852 h 2823908"/>
                  <a:gd name="connsiteX55" fmla="*/ 842962 w 1359696"/>
                  <a:gd name="connsiteY55" fmla="*/ 250033 h 2823908"/>
                  <a:gd name="connsiteX56" fmla="*/ 931071 w 1359696"/>
                  <a:gd name="connsiteY56" fmla="*/ 204788 h 2823908"/>
                  <a:gd name="connsiteX57" fmla="*/ 983456 w 1359696"/>
                  <a:gd name="connsiteY57" fmla="*/ 180975 h 2823908"/>
                  <a:gd name="connsiteX58" fmla="*/ 1059658 w 1359696"/>
                  <a:gd name="connsiteY58" fmla="*/ 152401 h 2823908"/>
                  <a:gd name="connsiteX59" fmla="*/ 1147764 w 1359696"/>
                  <a:gd name="connsiteY59" fmla="*/ 128588 h 2823908"/>
                  <a:gd name="connsiteX60" fmla="*/ 1243012 w 1359696"/>
                  <a:gd name="connsiteY60" fmla="*/ 119064 h 2823908"/>
                  <a:gd name="connsiteX61" fmla="*/ 1352550 w 1359696"/>
                  <a:gd name="connsiteY61" fmla="*/ 107158 h 2823908"/>
                  <a:gd name="connsiteX62" fmla="*/ 1359696 w 1359696"/>
                  <a:gd name="connsiteY62" fmla="*/ 52388 h 2823908"/>
                  <a:gd name="connsiteX63" fmla="*/ 1340643 w 1359696"/>
                  <a:gd name="connsiteY63" fmla="*/ 0 h 2823908"/>
                  <a:gd name="connsiteX0" fmla="*/ 1340643 w 1359696"/>
                  <a:gd name="connsiteY0" fmla="*/ 0 h 2823908"/>
                  <a:gd name="connsiteX1" fmla="*/ 1266825 w 1359696"/>
                  <a:gd name="connsiteY1" fmla="*/ 2383 h 2823908"/>
                  <a:gd name="connsiteX2" fmla="*/ 1154906 w 1359696"/>
                  <a:gd name="connsiteY2" fmla="*/ 21433 h 2823908"/>
                  <a:gd name="connsiteX3" fmla="*/ 1042988 w 1359696"/>
                  <a:gd name="connsiteY3" fmla="*/ 40482 h 2823908"/>
                  <a:gd name="connsiteX4" fmla="*/ 973933 w 1359696"/>
                  <a:gd name="connsiteY4" fmla="*/ 61913 h 2823908"/>
                  <a:gd name="connsiteX5" fmla="*/ 904874 w 1359696"/>
                  <a:gd name="connsiteY5" fmla="*/ 83345 h 2823908"/>
                  <a:gd name="connsiteX6" fmla="*/ 842963 w 1359696"/>
                  <a:gd name="connsiteY6" fmla="*/ 107157 h 2823908"/>
                  <a:gd name="connsiteX7" fmla="*/ 766762 w 1359696"/>
                  <a:gd name="connsiteY7" fmla="*/ 150018 h 2823908"/>
                  <a:gd name="connsiteX8" fmla="*/ 700088 w 1359696"/>
                  <a:gd name="connsiteY8" fmla="*/ 190501 h 2823908"/>
                  <a:gd name="connsiteX9" fmla="*/ 623889 w 1359696"/>
                  <a:gd name="connsiteY9" fmla="*/ 242888 h 2823908"/>
                  <a:gd name="connsiteX10" fmla="*/ 588168 w 1359696"/>
                  <a:gd name="connsiteY10" fmla="*/ 273846 h 2823908"/>
                  <a:gd name="connsiteX11" fmla="*/ 531019 w 1359696"/>
                  <a:gd name="connsiteY11" fmla="*/ 326232 h 2823908"/>
                  <a:gd name="connsiteX12" fmla="*/ 457198 w 1359696"/>
                  <a:gd name="connsiteY12" fmla="*/ 402432 h 2823908"/>
                  <a:gd name="connsiteX13" fmla="*/ 419100 w 1359696"/>
                  <a:gd name="connsiteY13" fmla="*/ 450058 h 2823908"/>
                  <a:gd name="connsiteX14" fmla="*/ 361950 w 1359696"/>
                  <a:gd name="connsiteY14" fmla="*/ 521495 h 2823908"/>
                  <a:gd name="connsiteX15" fmla="*/ 309563 w 1359696"/>
                  <a:gd name="connsiteY15" fmla="*/ 607220 h 2823908"/>
                  <a:gd name="connsiteX16" fmla="*/ 276226 w 1359696"/>
                  <a:gd name="connsiteY16" fmla="*/ 664370 h 2823908"/>
                  <a:gd name="connsiteX17" fmla="*/ 228599 w 1359696"/>
                  <a:gd name="connsiteY17" fmla="*/ 754857 h 2823908"/>
                  <a:gd name="connsiteX18" fmla="*/ 180976 w 1359696"/>
                  <a:gd name="connsiteY18" fmla="*/ 869156 h 2823908"/>
                  <a:gd name="connsiteX19" fmla="*/ 140495 w 1359696"/>
                  <a:gd name="connsiteY19" fmla="*/ 997745 h 2823908"/>
                  <a:gd name="connsiteX20" fmla="*/ 95251 w 1359696"/>
                  <a:gd name="connsiteY20" fmla="*/ 1178719 h 2823908"/>
                  <a:gd name="connsiteX21" fmla="*/ 69057 w 1359696"/>
                  <a:gd name="connsiteY21" fmla="*/ 1304925 h 2823908"/>
                  <a:gd name="connsiteX22" fmla="*/ 42863 w 1359696"/>
                  <a:gd name="connsiteY22" fmla="*/ 1423988 h 2823908"/>
                  <a:gd name="connsiteX23" fmla="*/ 28577 w 1359696"/>
                  <a:gd name="connsiteY23" fmla="*/ 1519238 h 2823908"/>
                  <a:gd name="connsiteX24" fmla="*/ 0 w 1359696"/>
                  <a:gd name="connsiteY24" fmla="*/ 2126457 h 2823908"/>
                  <a:gd name="connsiteX25" fmla="*/ 2383 w 1359696"/>
                  <a:gd name="connsiteY25" fmla="*/ 2216944 h 2823908"/>
                  <a:gd name="connsiteX26" fmla="*/ 1 w 1359696"/>
                  <a:gd name="connsiteY26" fmla="*/ 2321719 h 2823908"/>
                  <a:gd name="connsiteX27" fmla="*/ 9527 w 1359696"/>
                  <a:gd name="connsiteY27" fmla="*/ 2414588 h 2823908"/>
                  <a:gd name="connsiteX28" fmla="*/ 16671 w 1359696"/>
                  <a:gd name="connsiteY28" fmla="*/ 2514601 h 2823908"/>
                  <a:gd name="connsiteX29" fmla="*/ 23814 w 1359696"/>
                  <a:gd name="connsiteY29" fmla="*/ 2590801 h 2823908"/>
                  <a:gd name="connsiteX30" fmla="*/ 28576 w 1359696"/>
                  <a:gd name="connsiteY30" fmla="*/ 2700339 h 2823908"/>
                  <a:gd name="connsiteX31" fmla="*/ 38103 w 1359696"/>
                  <a:gd name="connsiteY31" fmla="*/ 2769394 h 2823908"/>
                  <a:gd name="connsiteX32" fmla="*/ 42865 w 1359696"/>
                  <a:gd name="connsiteY32" fmla="*/ 2814638 h 2823908"/>
                  <a:gd name="connsiteX33" fmla="*/ 116682 w 1359696"/>
                  <a:gd name="connsiteY33" fmla="*/ 2819402 h 2823908"/>
                  <a:gd name="connsiteX34" fmla="*/ 119064 w 1359696"/>
                  <a:gd name="connsiteY34" fmla="*/ 2707482 h 2823908"/>
                  <a:gd name="connsiteX35" fmla="*/ 114301 w 1359696"/>
                  <a:gd name="connsiteY35" fmla="*/ 2612232 h 2823908"/>
                  <a:gd name="connsiteX36" fmla="*/ 116683 w 1359696"/>
                  <a:gd name="connsiteY36" fmla="*/ 2562225 h 2823908"/>
                  <a:gd name="connsiteX37" fmla="*/ 111920 w 1359696"/>
                  <a:gd name="connsiteY37" fmla="*/ 2474120 h 2823908"/>
                  <a:gd name="connsiteX38" fmla="*/ 114302 w 1359696"/>
                  <a:gd name="connsiteY38" fmla="*/ 2376488 h 2823908"/>
                  <a:gd name="connsiteX39" fmla="*/ 109539 w 1359696"/>
                  <a:gd name="connsiteY39" fmla="*/ 2288383 h 2823908"/>
                  <a:gd name="connsiteX40" fmla="*/ 104776 w 1359696"/>
                  <a:gd name="connsiteY40" fmla="*/ 2209801 h 2823908"/>
                  <a:gd name="connsiteX41" fmla="*/ 104776 w 1359696"/>
                  <a:gd name="connsiteY41" fmla="*/ 2128838 h 2823908"/>
                  <a:gd name="connsiteX42" fmla="*/ 226220 w 1359696"/>
                  <a:gd name="connsiteY42" fmla="*/ 1147763 h 2823908"/>
                  <a:gd name="connsiteX43" fmla="*/ 247651 w 1359696"/>
                  <a:gd name="connsiteY43" fmla="*/ 1057276 h 2823908"/>
                  <a:gd name="connsiteX44" fmla="*/ 285751 w 1359696"/>
                  <a:gd name="connsiteY44" fmla="*/ 947738 h 2823908"/>
                  <a:gd name="connsiteX45" fmla="*/ 319087 w 1359696"/>
                  <a:gd name="connsiteY45" fmla="*/ 857251 h 2823908"/>
                  <a:gd name="connsiteX46" fmla="*/ 364330 w 1359696"/>
                  <a:gd name="connsiteY46" fmla="*/ 764382 h 2823908"/>
                  <a:gd name="connsiteX47" fmla="*/ 414337 w 1359696"/>
                  <a:gd name="connsiteY47" fmla="*/ 678658 h 2823908"/>
                  <a:gd name="connsiteX48" fmla="*/ 464346 w 1359696"/>
                  <a:gd name="connsiteY48" fmla="*/ 611982 h 2823908"/>
                  <a:gd name="connsiteX49" fmla="*/ 504825 w 1359696"/>
                  <a:gd name="connsiteY49" fmla="*/ 550070 h 2823908"/>
                  <a:gd name="connsiteX50" fmla="*/ 573883 w 1359696"/>
                  <a:gd name="connsiteY50" fmla="*/ 478632 h 2823908"/>
                  <a:gd name="connsiteX51" fmla="*/ 626268 w 1359696"/>
                  <a:gd name="connsiteY51" fmla="*/ 423863 h 2823908"/>
                  <a:gd name="connsiteX52" fmla="*/ 685802 w 1359696"/>
                  <a:gd name="connsiteY52" fmla="*/ 371476 h 2823908"/>
                  <a:gd name="connsiteX53" fmla="*/ 738187 w 1359696"/>
                  <a:gd name="connsiteY53" fmla="*/ 323852 h 2823908"/>
                  <a:gd name="connsiteX54" fmla="*/ 842962 w 1359696"/>
                  <a:gd name="connsiteY54" fmla="*/ 250033 h 2823908"/>
                  <a:gd name="connsiteX55" fmla="*/ 931071 w 1359696"/>
                  <a:gd name="connsiteY55" fmla="*/ 204788 h 2823908"/>
                  <a:gd name="connsiteX56" fmla="*/ 983456 w 1359696"/>
                  <a:gd name="connsiteY56" fmla="*/ 180975 h 2823908"/>
                  <a:gd name="connsiteX57" fmla="*/ 1059658 w 1359696"/>
                  <a:gd name="connsiteY57" fmla="*/ 152401 h 2823908"/>
                  <a:gd name="connsiteX58" fmla="*/ 1147764 w 1359696"/>
                  <a:gd name="connsiteY58" fmla="*/ 128588 h 2823908"/>
                  <a:gd name="connsiteX59" fmla="*/ 1243012 w 1359696"/>
                  <a:gd name="connsiteY59" fmla="*/ 119064 h 2823908"/>
                  <a:gd name="connsiteX60" fmla="*/ 1352550 w 1359696"/>
                  <a:gd name="connsiteY60" fmla="*/ 107158 h 2823908"/>
                  <a:gd name="connsiteX61" fmla="*/ 1359696 w 1359696"/>
                  <a:gd name="connsiteY61" fmla="*/ 52388 h 2823908"/>
                  <a:gd name="connsiteX62" fmla="*/ 1340643 w 1359696"/>
                  <a:gd name="connsiteY62" fmla="*/ 0 h 2823908"/>
                  <a:gd name="connsiteX0" fmla="*/ 1340643 w 1359696"/>
                  <a:gd name="connsiteY0" fmla="*/ 0 h 2814638"/>
                  <a:gd name="connsiteX1" fmla="*/ 1266825 w 1359696"/>
                  <a:gd name="connsiteY1" fmla="*/ 2383 h 2814638"/>
                  <a:gd name="connsiteX2" fmla="*/ 1154906 w 1359696"/>
                  <a:gd name="connsiteY2" fmla="*/ 21433 h 2814638"/>
                  <a:gd name="connsiteX3" fmla="*/ 1042988 w 1359696"/>
                  <a:gd name="connsiteY3" fmla="*/ 40482 h 2814638"/>
                  <a:gd name="connsiteX4" fmla="*/ 973933 w 1359696"/>
                  <a:gd name="connsiteY4" fmla="*/ 61913 h 2814638"/>
                  <a:gd name="connsiteX5" fmla="*/ 904874 w 1359696"/>
                  <a:gd name="connsiteY5" fmla="*/ 83345 h 2814638"/>
                  <a:gd name="connsiteX6" fmla="*/ 842963 w 1359696"/>
                  <a:gd name="connsiteY6" fmla="*/ 107157 h 2814638"/>
                  <a:gd name="connsiteX7" fmla="*/ 766762 w 1359696"/>
                  <a:gd name="connsiteY7" fmla="*/ 150018 h 2814638"/>
                  <a:gd name="connsiteX8" fmla="*/ 700088 w 1359696"/>
                  <a:gd name="connsiteY8" fmla="*/ 190501 h 2814638"/>
                  <a:gd name="connsiteX9" fmla="*/ 623889 w 1359696"/>
                  <a:gd name="connsiteY9" fmla="*/ 242888 h 2814638"/>
                  <a:gd name="connsiteX10" fmla="*/ 588168 w 1359696"/>
                  <a:gd name="connsiteY10" fmla="*/ 273846 h 2814638"/>
                  <a:gd name="connsiteX11" fmla="*/ 531019 w 1359696"/>
                  <a:gd name="connsiteY11" fmla="*/ 326232 h 2814638"/>
                  <a:gd name="connsiteX12" fmla="*/ 457198 w 1359696"/>
                  <a:gd name="connsiteY12" fmla="*/ 402432 h 2814638"/>
                  <a:gd name="connsiteX13" fmla="*/ 419100 w 1359696"/>
                  <a:gd name="connsiteY13" fmla="*/ 450058 h 2814638"/>
                  <a:gd name="connsiteX14" fmla="*/ 361950 w 1359696"/>
                  <a:gd name="connsiteY14" fmla="*/ 521495 h 2814638"/>
                  <a:gd name="connsiteX15" fmla="*/ 309563 w 1359696"/>
                  <a:gd name="connsiteY15" fmla="*/ 607220 h 2814638"/>
                  <a:gd name="connsiteX16" fmla="*/ 276226 w 1359696"/>
                  <a:gd name="connsiteY16" fmla="*/ 664370 h 2814638"/>
                  <a:gd name="connsiteX17" fmla="*/ 228599 w 1359696"/>
                  <a:gd name="connsiteY17" fmla="*/ 754857 h 2814638"/>
                  <a:gd name="connsiteX18" fmla="*/ 180976 w 1359696"/>
                  <a:gd name="connsiteY18" fmla="*/ 869156 h 2814638"/>
                  <a:gd name="connsiteX19" fmla="*/ 140495 w 1359696"/>
                  <a:gd name="connsiteY19" fmla="*/ 997745 h 2814638"/>
                  <a:gd name="connsiteX20" fmla="*/ 95251 w 1359696"/>
                  <a:gd name="connsiteY20" fmla="*/ 1178719 h 2814638"/>
                  <a:gd name="connsiteX21" fmla="*/ 69057 w 1359696"/>
                  <a:gd name="connsiteY21" fmla="*/ 1304925 h 2814638"/>
                  <a:gd name="connsiteX22" fmla="*/ 42863 w 1359696"/>
                  <a:gd name="connsiteY22" fmla="*/ 1423988 h 2814638"/>
                  <a:gd name="connsiteX23" fmla="*/ 28577 w 1359696"/>
                  <a:gd name="connsiteY23" fmla="*/ 1519238 h 2814638"/>
                  <a:gd name="connsiteX24" fmla="*/ 0 w 1359696"/>
                  <a:gd name="connsiteY24" fmla="*/ 2126457 h 2814638"/>
                  <a:gd name="connsiteX25" fmla="*/ 2383 w 1359696"/>
                  <a:gd name="connsiteY25" fmla="*/ 2216944 h 2814638"/>
                  <a:gd name="connsiteX26" fmla="*/ 1 w 1359696"/>
                  <a:gd name="connsiteY26" fmla="*/ 2321719 h 2814638"/>
                  <a:gd name="connsiteX27" fmla="*/ 9527 w 1359696"/>
                  <a:gd name="connsiteY27" fmla="*/ 2414588 h 2814638"/>
                  <a:gd name="connsiteX28" fmla="*/ 16671 w 1359696"/>
                  <a:gd name="connsiteY28" fmla="*/ 2514601 h 2814638"/>
                  <a:gd name="connsiteX29" fmla="*/ 23814 w 1359696"/>
                  <a:gd name="connsiteY29" fmla="*/ 2590801 h 2814638"/>
                  <a:gd name="connsiteX30" fmla="*/ 28576 w 1359696"/>
                  <a:gd name="connsiteY30" fmla="*/ 2700339 h 2814638"/>
                  <a:gd name="connsiteX31" fmla="*/ 38103 w 1359696"/>
                  <a:gd name="connsiteY31" fmla="*/ 2769394 h 2814638"/>
                  <a:gd name="connsiteX32" fmla="*/ 42865 w 1359696"/>
                  <a:gd name="connsiteY32" fmla="*/ 2814638 h 2814638"/>
                  <a:gd name="connsiteX33" fmla="*/ 119064 w 1359696"/>
                  <a:gd name="connsiteY33" fmla="*/ 2707482 h 2814638"/>
                  <a:gd name="connsiteX34" fmla="*/ 114301 w 1359696"/>
                  <a:gd name="connsiteY34" fmla="*/ 2612232 h 2814638"/>
                  <a:gd name="connsiteX35" fmla="*/ 116683 w 1359696"/>
                  <a:gd name="connsiteY35" fmla="*/ 2562225 h 2814638"/>
                  <a:gd name="connsiteX36" fmla="*/ 111920 w 1359696"/>
                  <a:gd name="connsiteY36" fmla="*/ 2474120 h 2814638"/>
                  <a:gd name="connsiteX37" fmla="*/ 114302 w 1359696"/>
                  <a:gd name="connsiteY37" fmla="*/ 2376488 h 2814638"/>
                  <a:gd name="connsiteX38" fmla="*/ 109539 w 1359696"/>
                  <a:gd name="connsiteY38" fmla="*/ 2288383 h 2814638"/>
                  <a:gd name="connsiteX39" fmla="*/ 104776 w 1359696"/>
                  <a:gd name="connsiteY39" fmla="*/ 2209801 h 2814638"/>
                  <a:gd name="connsiteX40" fmla="*/ 104776 w 1359696"/>
                  <a:gd name="connsiteY40" fmla="*/ 2128838 h 2814638"/>
                  <a:gd name="connsiteX41" fmla="*/ 226220 w 1359696"/>
                  <a:gd name="connsiteY41" fmla="*/ 1147763 h 2814638"/>
                  <a:gd name="connsiteX42" fmla="*/ 247651 w 1359696"/>
                  <a:gd name="connsiteY42" fmla="*/ 1057276 h 2814638"/>
                  <a:gd name="connsiteX43" fmla="*/ 285751 w 1359696"/>
                  <a:gd name="connsiteY43" fmla="*/ 947738 h 2814638"/>
                  <a:gd name="connsiteX44" fmla="*/ 319087 w 1359696"/>
                  <a:gd name="connsiteY44" fmla="*/ 857251 h 2814638"/>
                  <a:gd name="connsiteX45" fmla="*/ 364330 w 1359696"/>
                  <a:gd name="connsiteY45" fmla="*/ 764382 h 2814638"/>
                  <a:gd name="connsiteX46" fmla="*/ 414337 w 1359696"/>
                  <a:gd name="connsiteY46" fmla="*/ 678658 h 2814638"/>
                  <a:gd name="connsiteX47" fmla="*/ 464346 w 1359696"/>
                  <a:gd name="connsiteY47" fmla="*/ 611982 h 2814638"/>
                  <a:gd name="connsiteX48" fmla="*/ 504825 w 1359696"/>
                  <a:gd name="connsiteY48" fmla="*/ 550070 h 2814638"/>
                  <a:gd name="connsiteX49" fmla="*/ 573883 w 1359696"/>
                  <a:gd name="connsiteY49" fmla="*/ 478632 h 2814638"/>
                  <a:gd name="connsiteX50" fmla="*/ 626268 w 1359696"/>
                  <a:gd name="connsiteY50" fmla="*/ 423863 h 2814638"/>
                  <a:gd name="connsiteX51" fmla="*/ 685802 w 1359696"/>
                  <a:gd name="connsiteY51" fmla="*/ 371476 h 2814638"/>
                  <a:gd name="connsiteX52" fmla="*/ 738187 w 1359696"/>
                  <a:gd name="connsiteY52" fmla="*/ 323852 h 2814638"/>
                  <a:gd name="connsiteX53" fmla="*/ 842962 w 1359696"/>
                  <a:gd name="connsiteY53" fmla="*/ 250033 h 2814638"/>
                  <a:gd name="connsiteX54" fmla="*/ 931071 w 1359696"/>
                  <a:gd name="connsiteY54" fmla="*/ 204788 h 2814638"/>
                  <a:gd name="connsiteX55" fmla="*/ 983456 w 1359696"/>
                  <a:gd name="connsiteY55" fmla="*/ 180975 h 2814638"/>
                  <a:gd name="connsiteX56" fmla="*/ 1059658 w 1359696"/>
                  <a:gd name="connsiteY56" fmla="*/ 152401 h 2814638"/>
                  <a:gd name="connsiteX57" fmla="*/ 1147764 w 1359696"/>
                  <a:gd name="connsiteY57" fmla="*/ 128588 h 2814638"/>
                  <a:gd name="connsiteX58" fmla="*/ 1243012 w 1359696"/>
                  <a:gd name="connsiteY58" fmla="*/ 119064 h 2814638"/>
                  <a:gd name="connsiteX59" fmla="*/ 1352550 w 1359696"/>
                  <a:gd name="connsiteY59" fmla="*/ 107158 h 2814638"/>
                  <a:gd name="connsiteX60" fmla="*/ 1359696 w 1359696"/>
                  <a:gd name="connsiteY60" fmla="*/ 52388 h 2814638"/>
                  <a:gd name="connsiteX61" fmla="*/ 1340643 w 1359696"/>
                  <a:gd name="connsiteY61" fmla="*/ 0 h 2814638"/>
                  <a:gd name="connsiteX0" fmla="*/ 1340643 w 1359696"/>
                  <a:gd name="connsiteY0" fmla="*/ 0 h 2769422"/>
                  <a:gd name="connsiteX1" fmla="*/ 1266825 w 1359696"/>
                  <a:gd name="connsiteY1" fmla="*/ 2383 h 2769422"/>
                  <a:gd name="connsiteX2" fmla="*/ 1154906 w 1359696"/>
                  <a:gd name="connsiteY2" fmla="*/ 21433 h 2769422"/>
                  <a:gd name="connsiteX3" fmla="*/ 1042988 w 1359696"/>
                  <a:gd name="connsiteY3" fmla="*/ 40482 h 2769422"/>
                  <a:gd name="connsiteX4" fmla="*/ 973933 w 1359696"/>
                  <a:gd name="connsiteY4" fmla="*/ 61913 h 2769422"/>
                  <a:gd name="connsiteX5" fmla="*/ 904874 w 1359696"/>
                  <a:gd name="connsiteY5" fmla="*/ 83345 h 2769422"/>
                  <a:gd name="connsiteX6" fmla="*/ 842963 w 1359696"/>
                  <a:gd name="connsiteY6" fmla="*/ 107157 h 2769422"/>
                  <a:gd name="connsiteX7" fmla="*/ 766762 w 1359696"/>
                  <a:gd name="connsiteY7" fmla="*/ 150018 h 2769422"/>
                  <a:gd name="connsiteX8" fmla="*/ 700088 w 1359696"/>
                  <a:gd name="connsiteY8" fmla="*/ 190501 h 2769422"/>
                  <a:gd name="connsiteX9" fmla="*/ 623889 w 1359696"/>
                  <a:gd name="connsiteY9" fmla="*/ 242888 h 2769422"/>
                  <a:gd name="connsiteX10" fmla="*/ 588168 w 1359696"/>
                  <a:gd name="connsiteY10" fmla="*/ 273846 h 2769422"/>
                  <a:gd name="connsiteX11" fmla="*/ 531019 w 1359696"/>
                  <a:gd name="connsiteY11" fmla="*/ 326232 h 2769422"/>
                  <a:gd name="connsiteX12" fmla="*/ 457198 w 1359696"/>
                  <a:gd name="connsiteY12" fmla="*/ 402432 h 2769422"/>
                  <a:gd name="connsiteX13" fmla="*/ 419100 w 1359696"/>
                  <a:gd name="connsiteY13" fmla="*/ 450058 h 2769422"/>
                  <a:gd name="connsiteX14" fmla="*/ 361950 w 1359696"/>
                  <a:gd name="connsiteY14" fmla="*/ 521495 h 2769422"/>
                  <a:gd name="connsiteX15" fmla="*/ 309563 w 1359696"/>
                  <a:gd name="connsiteY15" fmla="*/ 607220 h 2769422"/>
                  <a:gd name="connsiteX16" fmla="*/ 276226 w 1359696"/>
                  <a:gd name="connsiteY16" fmla="*/ 664370 h 2769422"/>
                  <a:gd name="connsiteX17" fmla="*/ 228599 w 1359696"/>
                  <a:gd name="connsiteY17" fmla="*/ 754857 h 2769422"/>
                  <a:gd name="connsiteX18" fmla="*/ 180976 w 1359696"/>
                  <a:gd name="connsiteY18" fmla="*/ 869156 h 2769422"/>
                  <a:gd name="connsiteX19" fmla="*/ 140495 w 1359696"/>
                  <a:gd name="connsiteY19" fmla="*/ 997745 h 2769422"/>
                  <a:gd name="connsiteX20" fmla="*/ 95251 w 1359696"/>
                  <a:gd name="connsiteY20" fmla="*/ 1178719 h 2769422"/>
                  <a:gd name="connsiteX21" fmla="*/ 69057 w 1359696"/>
                  <a:gd name="connsiteY21" fmla="*/ 1304925 h 2769422"/>
                  <a:gd name="connsiteX22" fmla="*/ 42863 w 1359696"/>
                  <a:gd name="connsiteY22" fmla="*/ 1423988 h 2769422"/>
                  <a:gd name="connsiteX23" fmla="*/ 28577 w 1359696"/>
                  <a:gd name="connsiteY23" fmla="*/ 1519238 h 2769422"/>
                  <a:gd name="connsiteX24" fmla="*/ 0 w 1359696"/>
                  <a:gd name="connsiteY24" fmla="*/ 2126457 h 2769422"/>
                  <a:gd name="connsiteX25" fmla="*/ 2383 w 1359696"/>
                  <a:gd name="connsiteY25" fmla="*/ 2216944 h 2769422"/>
                  <a:gd name="connsiteX26" fmla="*/ 1 w 1359696"/>
                  <a:gd name="connsiteY26" fmla="*/ 2321719 h 2769422"/>
                  <a:gd name="connsiteX27" fmla="*/ 9527 w 1359696"/>
                  <a:gd name="connsiteY27" fmla="*/ 2414588 h 2769422"/>
                  <a:gd name="connsiteX28" fmla="*/ 16671 w 1359696"/>
                  <a:gd name="connsiteY28" fmla="*/ 2514601 h 2769422"/>
                  <a:gd name="connsiteX29" fmla="*/ 23814 w 1359696"/>
                  <a:gd name="connsiteY29" fmla="*/ 2590801 h 2769422"/>
                  <a:gd name="connsiteX30" fmla="*/ 28576 w 1359696"/>
                  <a:gd name="connsiteY30" fmla="*/ 2700339 h 2769422"/>
                  <a:gd name="connsiteX31" fmla="*/ 38103 w 1359696"/>
                  <a:gd name="connsiteY31" fmla="*/ 2769394 h 2769422"/>
                  <a:gd name="connsiteX32" fmla="*/ 119064 w 1359696"/>
                  <a:gd name="connsiteY32" fmla="*/ 2707482 h 2769422"/>
                  <a:gd name="connsiteX33" fmla="*/ 114301 w 1359696"/>
                  <a:gd name="connsiteY33" fmla="*/ 2612232 h 2769422"/>
                  <a:gd name="connsiteX34" fmla="*/ 116683 w 1359696"/>
                  <a:gd name="connsiteY34" fmla="*/ 2562225 h 2769422"/>
                  <a:gd name="connsiteX35" fmla="*/ 111920 w 1359696"/>
                  <a:gd name="connsiteY35" fmla="*/ 2474120 h 2769422"/>
                  <a:gd name="connsiteX36" fmla="*/ 114302 w 1359696"/>
                  <a:gd name="connsiteY36" fmla="*/ 2376488 h 2769422"/>
                  <a:gd name="connsiteX37" fmla="*/ 109539 w 1359696"/>
                  <a:gd name="connsiteY37" fmla="*/ 2288383 h 2769422"/>
                  <a:gd name="connsiteX38" fmla="*/ 104776 w 1359696"/>
                  <a:gd name="connsiteY38" fmla="*/ 2209801 h 2769422"/>
                  <a:gd name="connsiteX39" fmla="*/ 104776 w 1359696"/>
                  <a:gd name="connsiteY39" fmla="*/ 2128838 h 2769422"/>
                  <a:gd name="connsiteX40" fmla="*/ 226220 w 1359696"/>
                  <a:gd name="connsiteY40" fmla="*/ 1147763 h 2769422"/>
                  <a:gd name="connsiteX41" fmla="*/ 247651 w 1359696"/>
                  <a:gd name="connsiteY41" fmla="*/ 1057276 h 2769422"/>
                  <a:gd name="connsiteX42" fmla="*/ 285751 w 1359696"/>
                  <a:gd name="connsiteY42" fmla="*/ 947738 h 2769422"/>
                  <a:gd name="connsiteX43" fmla="*/ 319087 w 1359696"/>
                  <a:gd name="connsiteY43" fmla="*/ 857251 h 2769422"/>
                  <a:gd name="connsiteX44" fmla="*/ 364330 w 1359696"/>
                  <a:gd name="connsiteY44" fmla="*/ 764382 h 2769422"/>
                  <a:gd name="connsiteX45" fmla="*/ 414337 w 1359696"/>
                  <a:gd name="connsiteY45" fmla="*/ 678658 h 2769422"/>
                  <a:gd name="connsiteX46" fmla="*/ 464346 w 1359696"/>
                  <a:gd name="connsiteY46" fmla="*/ 611982 h 2769422"/>
                  <a:gd name="connsiteX47" fmla="*/ 504825 w 1359696"/>
                  <a:gd name="connsiteY47" fmla="*/ 550070 h 2769422"/>
                  <a:gd name="connsiteX48" fmla="*/ 573883 w 1359696"/>
                  <a:gd name="connsiteY48" fmla="*/ 478632 h 2769422"/>
                  <a:gd name="connsiteX49" fmla="*/ 626268 w 1359696"/>
                  <a:gd name="connsiteY49" fmla="*/ 423863 h 2769422"/>
                  <a:gd name="connsiteX50" fmla="*/ 685802 w 1359696"/>
                  <a:gd name="connsiteY50" fmla="*/ 371476 h 2769422"/>
                  <a:gd name="connsiteX51" fmla="*/ 738187 w 1359696"/>
                  <a:gd name="connsiteY51" fmla="*/ 323852 h 2769422"/>
                  <a:gd name="connsiteX52" fmla="*/ 842962 w 1359696"/>
                  <a:gd name="connsiteY52" fmla="*/ 250033 h 2769422"/>
                  <a:gd name="connsiteX53" fmla="*/ 931071 w 1359696"/>
                  <a:gd name="connsiteY53" fmla="*/ 204788 h 2769422"/>
                  <a:gd name="connsiteX54" fmla="*/ 983456 w 1359696"/>
                  <a:gd name="connsiteY54" fmla="*/ 180975 h 2769422"/>
                  <a:gd name="connsiteX55" fmla="*/ 1059658 w 1359696"/>
                  <a:gd name="connsiteY55" fmla="*/ 152401 h 2769422"/>
                  <a:gd name="connsiteX56" fmla="*/ 1147764 w 1359696"/>
                  <a:gd name="connsiteY56" fmla="*/ 128588 h 2769422"/>
                  <a:gd name="connsiteX57" fmla="*/ 1243012 w 1359696"/>
                  <a:gd name="connsiteY57" fmla="*/ 119064 h 2769422"/>
                  <a:gd name="connsiteX58" fmla="*/ 1352550 w 1359696"/>
                  <a:gd name="connsiteY58" fmla="*/ 107158 h 2769422"/>
                  <a:gd name="connsiteX59" fmla="*/ 1359696 w 1359696"/>
                  <a:gd name="connsiteY59" fmla="*/ 52388 h 2769422"/>
                  <a:gd name="connsiteX60" fmla="*/ 1340643 w 1359696"/>
                  <a:gd name="connsiteY60" fmla="*/ 0 h 2769422"/>
                  <a:gd name="connsiteX0" fmla="*/ 1340643 w 1359696"/>
                  <a:gd name="connsiteY0" fmla="*/ 0 h 2771877"/>
                  <a:gd name="connsiteX1" fmla="*/ 1266825 w 1359696"/>
                  <a:gd name="connsiteY1" fmla="*/ 2383 h 2771877"/>
                  <a:gd name="connsiteX2" fmla="*/ 1154906 w 1359696"/>
                  <a:gd name="connsiteY2" fmla="*/ 21433 h 2771877"/>
                  <a:gd name="connsiteX3" fmla="*/ 1042988 w 1359696"/>
                  <a:gd name="connsiteY3" fmla="*/ 40482 h 2771877"/>
                  <a:gd name="connsiteX4" fmla="*/ 973933 w 1359696"/>
                  <a:gd name="connsiteY4" fmla="*/ 61913 h 2771877"/>
                  <a:gd name="connsiteX5" fmla="*/ 904874 w 1359696"/>
                  <a:gd name="connsiteY5" fmla="*/ 83345 h 2771877"/>
                  <a:gd name="connsiteX6" fmla="*/ 842963 w 1359696"/>
                  <a:gd name="connsiteY6" fmla="*/ 107157 h 2771877"/>
                  <a:gd name="connsiteX7" fmla="*/ 766762 w 1359696"/>
                  <a:gd name="connsiteY7" fmla="*/ 150018 h 2771877"/>
                  <a:gd name="connsiteX8" fmla="*/ 700088 w 1359696"/>
                  <a:gd name="connsiteY8" fmla="*/ 190501 h 2771877"/>
                  <a:gd name="connsiteX9" fmla="*/ 623889 w 1359696"/>
                  <a:gd name="connsiteY9" fmla="*/ 242888 h 2771877"/>
                  <a:gd name="connsiteX10" fmla="*/ 588168 w 1359696"/>
                  <a:gd name="connsiteY10" fmla="*/ 273846 h 2771877"/>
                  <a:gd name="connsiteX11" fmla="*/ 531019 w 1359696"/>
                  <a:gd name="connsiteY11" fmla="*/ 326232 h 2771877"/>
                  <a:gd name="connsiteX12" fmla="*/ 457198 w 1359696"/>
                  <a:gd name="connsiteY12" fmla="*/ 402432 h 2771877"/>
                  <a:gd name="connsiteX13" fmla="*/ 419100 w 1359696"/>
                  <a:gd name="connsiteY13" fmla="*/ 450058 h 2771877"/>
                  <a:gd name="connsiteX14" fmla="*/ 361950 w 1359696"/>
                  <a:gd name="connsiteY14" fmla="*/ 521495 h 2771877"/>
                  <a:gd name="connsiteX15" fmla="*/ 309563 w 1359696"/>
                  <a:gd name="connsiteY15" fmla="*/ 607220 h 2771877"/>
                  <a:gd name="connsiteX16" fmla="*/ 276226 w 1359696"/>
                  <a:gd name="connsiteY16" fmla="*/ 664370 h 2771877"/>
                  <a:gd name="connsiteX17" fmla="*/ 228599 w 1359696"/>
                  <a:gd name="connsiteY17" fmla="*/ 754857 h 2771877"/>
                  <a:gd name="connsiteX18" fmla="*/ 180976 w 1359696"/>
                  <a:gd name="connsiteY18" fmla="*/ 869156 h 2771877"/>
                  <a:gd name="connsiteX19" fmla="*/ 140495 w 1359696"/>
                  <a:gd name="connsiteY19" fmla="*/ 997745 h 2771877"/>
                  <a:gd name="connsiteX20" fmla="*/ 95251 w 1359696"/>
                  <a:gd name="connsiteY20" fmla="*/ 1178719 h 2771877"/>
                  <a:gd name="connsiteX21" fmla="*/ 69057 w 1359696"/>
                  <a:gd name="connsiteY21" fmla="*/ 1304925 h 2771877"/>
                  <a:gd name="connsiteX22" fmla="*/ 42863 w 1359696"/>
                  <a:gd name="connsiteY22" fmla="*/ 1423988 h 2771877"/>
                  <a:gd name="connsiteX23" fmla="*/ 28577 w 1359696"/>
                  <a:gd name="connsiteY23" fmla="*/ 1519238 h 2771877"/>
                  <a:gd name="connsiteX24" fmla="*/ 0 w 1359696"/>
                  <a:gd name="connsiteY24" fmla="*/ 2126457 h 2771877"/>
                  <a:gd name="connsiteX25" fmla="*/ 2383 w 1359696"/>
                  <a:gd name="connsiteY25" fmla="*/ 2216944 h 2771877"/>
                  <a:gd name="connsiteX26" fmla="*/ 1 w 1359696"/>
                  <a:gd name="connsiteY26" fmla="*/ 2321719 h 2771877"/>
                  <a:gd name="connsiteX27" fmla="*/ 9527 w 1359696"/>
                  <a:gd name="connsiteY27" fmla="*/ 2414588 h 2771877"/>
                  <a:gd name="connsiteX28" fmla="*/ 16671 w 1359696"/>
                  <a:gd name="connsiteY28" fmla="*/ 2514601 h 2771877"/>
                  <a:gd name="connsiteX29" fmla="*/ 23814 w 1359696"/>
                  <a:gd name="connsiteY29" fmla="*/ 2590801 h 2771877"/>
                  <a:gd name="connsiteX30" fmla="*/ 28576 w 1359696"/>
                  <a:gd name="connsiteY30" fmla="*/ 2700339 h 2771877"/>
                  <a:gd name="connsiteX31" fmla="*/ 38103 w 1359696"/>
                  <a:gd name="connsiteY31" fmla="*/ 2769394 h 2771877"/>
                  <a:gd name="connsiteX32" fmla="*/ 114301 w 1359696"/>
                  <a:gd name="connsiteY32" fmla="*/ 2612232 h 2771877"/>
                  <a:gd name="connsiteX33" fmla="*/ 116683 w 1359696"/>
                  <a:gd name="connsiteY33" fmla="*/ 2562225 h 2771877"/>
                  <a:gd name="connsiteX34" fmla="*/ 111920 w 1359696"/>
                  <a:gd name="connsiteY34" fmla="*/ 2474120 h 2771877"/>
                  <a:gd name="connsiteX35" fmla="*/ 114302 w 1359696"/>
                  <a:gd name="connsiteY35" fmla="*/ 2376488 h 2771877"/>
                  <a:gd name="connsiteX36" fmla="*/ 109539 w 1359696"/>
                  <a:gd name="connsiteY36" fmla="*/ 2288383 h 2771877"/>
                  <a:gd name="connsiteX37" fmla="*/ 104776 w 1359696"/>
                  <a:gd name="connsiteY37" fmla="*/ 2209801 h 2771877"/>
                  <a:gd name="connsiteX38" fmla="*/ 104776 w 1359696"/>
                  <a:gd name="connsiteY38" fmla="*/ 2128838 h 2771877"/>
                  <a:gd name="connsiteX39" fmla="*/ 226220 w 1359696"/>
                  <a:gd name="connsiteY39" fmla="*/ 1147763 h 2771877"/>
                  <a:gd name="connsiteX40" fmla="*/ 247651 w 1359696"/>
                  <a:gd name="connsiteY40" fmla="*/ 1057276 h 2771877"/>
                  <a:gd name="connsiteX41" fmla="*/ 285751 w 1359696"/>
                  <a:gd name="connsiteY41" fmla="*/ 947738 h 2771877"/>
                  <a:gd name="connsiteX42" fmla="*/ 319087 w 1359696"/>
                  <a:gd name="connsiteY42" fmla="*/ 857251 h 2771877"/>
                  <a:gd name="connsiteX43" fmla="*/ 364330 w 1359696"/>
                  <a:gd name="connsiteY43" fmla="*/ 764382 h 2771877"/>
                  <a:gd name="connsiteX44" fmla="*/ 414337 w 1359696"/>
                  <a:gd name="connsiteY44" fmla="*/ 678658 h 2771877"/>
                  <a:gd name="connsiteX45" fmla="*/ 464346 w 1359696"/>
                  <a:gd name="connsiteY45" fmla="*/ 611982 h 2771877"/>
                  <a:gd name="connsiteX46" fmla="*/ 504825 w 1359696"/>
                  <a:gd name="connsiteY46" fmla="*/ 550070 h 2771877"/>
                  <a:gd name="connsiteX47" fmla="*/ 573883 w 1359696"/>
                  <a:gd name="connsiteY47" fmla="*/ 478632 h 2771877"/>
                  <a:gd name="connsiteX48" fmla="*/ 626268 w 1359696"/>
                  <a:gd name="connsiteY48" fmla="*/ 423863 h 2771877"/>
                  <a:gd name="connsiteX49" fmla="*/ 685802 w 1359696"/>
                  <a:gd name="connsiteY49" fmla="*/ 371476 h 2771877"/>
                  <a:gd name="connsiteX50" fmla="*/ 738187 w 1359696"/>
                  <a:gd name="connsiteY50" fmla="*/ 323852 h 2771877"/>
                  <a:gd name="connsiteX51" fmla="*/ 842962 w 1359696"/>
                  <a:gd name="connsiteY51" fmla="*/ 250033 h 2771877"/>
                  <a:gd name="connsiteX52" fmla="*/ 931071 w 1359696"/>
                  <a:gd name="connsiteY52" fmla="*/ 204788 h 2771877"/>
                  <a:gd name="connsiteX53" fmla="*/ 983456 w 1359696"/>
                  <a:gd name="connsiteY53" fmla="*/ 180975 h 2771877"/>
                  <a:gd name="connsiteX54" fmla="*/ 1059658 w 1359696"/>
                  <a:gd name="connsiteY54" fmla="*/ 152401 h 2771877"/>
                  <a:gd name="connsiteX55" fmla="*/ 1147764 w 1359696"/>
                  <a:gd name="connsiteY55" fmla="*/ 128588 h 2771877"/>
                  <a:gd name="connsiteX56" fmla="*/ 1243012 w 1359696"/>
                  <a:gd name="connsiteY56" fmla="*/ 119064 h 2771877"/>
                  <a:gd name="connsiteX57" fmla="*/ 1352550 w 1359696"/>
                  <a:gd name="connsiteY57" fmla="*/ 107158 h 2771877"/>
                  <a:gd name="connsiteX58" fmla="*/ 1359696 w 1359696"/>
                  <a:gd name="connsiteY58" fmla="*/ 52388 h 2771877"/>
                  <a:gd name="connsiteX59" fmla="*/ 1340643 w 1359696"/>
                  <a:gd name="connsiteY59" fmla="*/ 0 h 2771877"/>
                  <a:gd name="connsiteX0" fmla="*/ 1340643 w 1359696"/>
                  <a:gd name="connsiteY0" fmla="*/ 0 h 2774390"/>
                  <a:gd name="connsiteX1" fmla="*/ 1266825 w 1359696"/>
                  <a:gd name="connsiteY1" fmla="*/ 2383 h 2774390"/>
                  <a:gd name="connsiteX2" fmla="*/ 1154906 w 1359696"/>
                  <a:gd name="connsiteY2" fmla="*/ 21433 h 2774390"/>
                  <a:gd name="connsiteX3" fmla="*/ 1042988 w 1359696"/>
                  <a:gd name="connsiteY3" fmla="*/ 40482 h 2774390"/>
                  <a:gd name="connsiteX4" fmla="*/ 973933 w 1359696"/>
                  <a:gd name="connsiteY4" fmla="*/ 61913 h 2774390"/>
                  <a:gd name="connsiteX5" fmla="*/ 904874 w 1359696"/>
                  <a:gd name="connsiteY5" fmla="*/ 83345 h 2774390"/>
                  <a:gd name="connsiteX6" fmla="*/ 842963 w 1359696"/>
                  <a:gd name="connsiteY6" fmla="*/ 107157 h 2774390"/>
                  <a:gd name="connsiteX7" fmla="*/ 766762 w 1359696"/>
                  <a:gd name="connsiteY7" fmla="*/ 150018 h 2774390"/>
                  <a:gd name="connsiteX8" fmla="*/ 700088 w 1359696"/>
                  <a:gd name="connsiteY8" fmla="*/ 190501 h 2774390"/>
                  <a:gd name="connsiteX9" fmla="*/ 623889 w 1359696"/>
                  <a:gd name="connsiteY9" fmla="*/ 242888 h 2774390"/>
                  <a:gd name="connsiteX10" fmla="*/ 588168 w 1359696"/>
                  <a:gd name="connsiteY10" fmla="*/ 273846 h 2774390"/>
                  <a:gd name="connsiteX11" fmla="*/ 531019 w 1359696"/>
                  <a:gd name="connsiteY11" fmla="*/ 326232 h 2774390"/>
                  <a:gd name="connsiteX12" fmla="*/ 457198 w 1359696"/>
                  <a:gd name="connsiteY12" fmla="*/ 402432 h 2774390"/>
                  <a:gd name="connsiteX13" fmla="*/ 419100 w 1359696"/>
                  <a:gd name="connsiteY13" fmla="*/ 450058 h 2774390"/>
                  <a:gd name="connsiteX14" fmla="*/ 361950 w 1359696"/>
                  <a:gd name="connsiteY14" fmla="*/ 521495 h 2774390"/>
                  <a:gd name="connsiteX15" fmla="*/ 309563 w 1359696"/>
                  <a:gd name="connsiteY15" fmla="*/ 607220 h 2774390"/>
                  <a:gd name="connsiteX16" fmla="*/ 276226 w 1359696"/>
                  <a:gd name="connsiteY16" fmla="*/ 664370 h 2774390"/>
                  <a:gd name="connsiteX17" fmla="*/ 228599 w 1359696"/>
                  <a:gd name="connsiteY17" fmla="*/ 754857 h 2774390"/>
                  <a:gd name="connsiteX18" fmla="*/ 180976 w 1359696"/>
                  <a:gd name="connsiteY18" fmla="*/ 869156 h 2774390"/>
                  <a:gd name="connsiteX19" fmla="*/ 140495 w 1359696"/>
                  <a:gd name="connsiteY19" fmla="*/ 997745 h 2774390"/>
                  <a:gd name="connsiteX20" fmla="*/ 95251 w 1359696"/>
                  <a:gd name="connsiteY20" fmla="*/ 1178719 h 2774390"/>
                  <a:gd name="connsiteX21" fmla="*/ 69057 w 1359696"/>
                  <a:gd name="connsiteY21" fmla="*/ 1304925 h 2774390"/>
                  <a:gd name="connsiteX22" fmla="*/ 42863 w 1359696"/>
                  <a:gd name="connsiteY22" fmla="*/ 1423988 h 2774390"/>
                  <a:gd name="connsiteX23" fmla="*/ 28577 w 1359696"/>
                  <a:gd name="connsiteY23" fmla="*/ 1519238 h 2774390"/>
                  <a:gd name="connsiteX24" fmla="*/ 0 w 1359696"/>
                  <a:gd name="connsiteY24" fmla="*/ 2126457 h 2774390"/>
                  <a:gd name="connsiteX25" fmla="*/ 2383 w 1359696"/>
                  <a:gd name="connsiteY25" fmla="*/ 2216944 h 2774390"/>
                  <a:gd name="connsiteX26" fmla="*/ 1 w 1359696"/>
                  <a:gd name="connsiteY26" fmla="*/ 2321719 h 2774390"/>
                  <a:gd name="connsiteX27" fmla="*/ 9527 w 1359696"/>
                  <a:gd name="connsiteY27" fmla="*/ 2414588 h 2774390"/>
                  <a:gd name="connsiteX28" fmla="*/ 16671 w 1359696"/>
                  <a:gd name="connsiteY28" fmla="*/ 2514601 h 2774390"/>
                  <a:gd name="connsiteX29" fmla="*/ 23814 w 1359696"/>
                  <a:gd name="connsiteY29" fmla="*/ 2590801 h 2774390"/>
                  <a:gd name="connsiteX30" fmla="*/ 28576 w 1359696"/>
                  <a:gd name="connsiteY30" fmla="*/ 2700339 h 2774390"/>
                  <a:gd name="connsiteX31" fmla="*/ 38103 w 1359696"/>
                  <a:gd name="connsiteY31" fmla="*/ 2769394 h 2774390"/>
                  <a:gd name="connsiteX32" fmla="*/ 116683 w 1359696"/>
                  <a:gd name="connsiteY32" fmla="*/ 2562225 h 2774390"/>
                  <a:gd name="connsiteX33" fmla="*/ 111920 w 1359696"/>
                  <a:gd name="connsiteY33" fmla="*/ 2474120 h 2774390"/>
                  <a:gd name="connsiteX34" fmla="*/ 114302 w 1359696"/>
                  <a:gd name="connsiteY34" fmla="*/ 2376488 h 2774390"/>
                  <a:gd name="connsiteX35" fmla="*/ 109539 w 1359696"/>
                  <a:gd name="connsiteY35" fmla="*/ 2288383 h 2774390"/>
                  <a:gd name="connsiteX36" fmla="*/ 104776 w 1359696"/>
                  <a:gd name="connsiteY36" fmla="*/ 2209801 h 2774390"/>
                  <a:gd name="connsiteX37" fmla="*/ 104776 w 1359696"/>
                  <a:gd name="connsiteY37" fmla="*/ 2128838 h 2774390"/>
                  <a:gd name="connsiteX38" fmla="*/ 226220 w 1359696"/>
                  <a:gd name="connsiteY38" fmla="*/ 1147763 h 2774390"/>
                  <a:gd name="connsiteX39" fmla="*/ 247651 w 1359696"/>
                  <a:gd name="connsiteY39" fmla="*/ 1057276 h 2774390"/>
                  <a:gd name="connsiteX40" fmla="*/ 285751 w 1359696"/>
                  <a:gd name="connsiteY40" fmla="*/ 947738 h 2774390"/>
                  <a:gd name="connsiteX41" fmla="*/ 319087 w 1359696"/>
                  <a:gd name="connsiteY41" fmla="*/ 857251 h 2774390"/>
                  <a:gd name="connsiteX42" fmla="*/ 364330 w 1359696"/>
                  <a:gd name="connsiteY42" fmla="*/ 764382 h 2774390"/>
                  <a:gd name="connsiteX43" fmla="*/ 414337 w 1359696"/>
                  <a:gd name="connsiteY43" fmla="*/ 678658 h 2774390"/>
                  <a:gd name="connsiteX44" fmla="*/ 464346 w 1359696"/>
                  <a:gd name="connsiteY44" fmla="*/ 611982 h 2774390"/>
                  <a:gd name="connsiteX45" fmla="*/ 504825 w 1359696"/>
                  <a:gd name="connsiteY45" fmla="*/ 550070 h 2774390"/>
                  <a:gd name="connsiteX46" fmla="*/ 573883 w 1359696"/>
                  <a:gd name="connsiteY46" fmla="*/ 478632 h 2774390"/>
                  <a:gd name="connsiteX47" fmla="*/ 626268 w 1359696"/>
                  <a:gd name="connsiteY47" fmla="*/ 423863 h 2774390"/>
                  <a:gd name="connsiteX48" fmla="*/ 685802 w 1359696"/>
                  <a:gd name="connsiteY48" fmla="*/ 371476 h 2774390"/>
                  <a:gd name="connsiteX49" fmla="*/ 738187 w 1359696"/>
                  <a:gd name="connsiteY49" fmla="*/ 323852 h 2774390"/>
                  <a:gd name="connsiteX50" fmla="*/ 842962 w 1359696"/>
                  <a:gd name="connsiteY50" fmla="*/ 250033 h 2774390"/>
                  <a:gd name="connsiteX51" fmla="*/ 931071 w 1359696"/>
                  <a:gd name="connsiteY51" fmla="*/ 204788 h 2774390"/>
                  <a:gd name="connsiteX52" fmla="*/ 983456 w 1359696"/>
                  <a:gd name="connsiteY52" fmla="*/ 180975 h 2774390"/>
                  <a:gd name="connsiteX53" fmla="*/ 1059658 w 1359696"/>
                  <a:gd name="connsiteY53" fmla="*/ 152401 h 2774390"/>
                  <a:gd name="connsiteX54" fmla="*/ 1147764 w 1359696"/>
                  <a:gd name="connsiteY54" fmla="*/ 128588 h 2774390"/>
                  <a:gd name="connsiteX55" fmla="*/ 1243012 w 1359696"/>
                  <a:gd name="connsiteY55" fmla="*/ 119064 h 2774390"/>
                  <a:gd name="connsiteX56" fmla="*/ 1352550 w 1359696"/>
                  <a:gd name="connsiteY56" fmla="*/ 107158 h 2774390"/>
                  <a:gd name="connsiteX57" fmla="*/ 1359696 w 1359696"/>
                  <a:gd name="connsiteY57" fmla="*/ 52388 h 2774390"/>
                  <a:gd name="connsiteX58" fmla="*/ 1340643 w 1359696"/>
                  <a:gd name="connsiteY58" fmla="*/ 0 h 2774390"/>
                  <a:gd name="connsiteX0" fmla="*/ 1340643 w 1359696"/>
                  <a:gd name="connsiteY0" fmla="*/ 0 h 2779573"/>
                  <a:gd name="connsiteX1" fmla="*/ 1266825 w 1359696"/>
                  <a:gd name="connsiteY1" fmla="*/ 2383 h 2779573"/>
                  <a:gd name="connsiteX2" fmla="*/ 1154906 w 1359696"/>
                  <a:gd name="connsiteY2" fmla="*/ 21433 h 2779573"/>
                  <a:gd name="connsiteX3" fmla="*/ 1042988 w 1359696"/>
                  <a:gd name="connsiteY3" fmla="*/ 40482 h 2779573"/>
                  <a:gd name="connsiteX4" fmla="*/ 973933 w 1359696"/>
                  <a:gd name="connsiteY4" fmla="*/ 61913 h 2779573"/>
                  <a:gd name="connsiteX5" fmla="*/ 904874 w 1359696"/>
                  <a:gd name="connsiteY5" fmla="*/ 83345 h 2779573"/>
                  <a:gd name="connsiteX6" fmla="*/ 842963 w 1359696"/>
                  <a:gd name="connsiteY6" fmla="*/ 107157 h 2779573"/>
                  <a:gd name="connsiteX7" fmla="*/ 766762 w 1359696"/>
                  <a:gd name="connsiteY7" fmla="*/ 150018 h 2779573"/>
                  <a:gd name="connsiteX8" fmla="*/ 700088 w 1359696"/>
                  <a:gd name="connsiteY8" fmla="*/ 190501 h 2779573"/>
                  <a:gd name="connsiteX9" fmla="*/ 623889 w 1359696"/>
                  <a:gd name="connsiteY9" fmla="*/ 242888 h 2779573"/>
                  <a:gd name="connsiteX10" fmla="*/ 588168 w 1359696"/>
                  <a:gd name="connsiteY10" fmla="*/ 273846 h 2779573"/>
                  <a:gd name="connsiteX11" fmla="*/ 531019 w 1359696"/>
                  <a:gd name="connsiteY11" fmla="*/ 326232 h 2779573"/>
                  <a:gd name="connsiteX12" fmla="*/ 457198 w 1359696"/>
                  <a:gd name="connsiteY12" fmla="*/ 402432 h 2779573"/>
                  <a:gd name="connsiteX13" fmla="*/ 419100 w 1359696"/>
                  <a:gd name="connsiteY13" fmla="*/ 450058 h 2779573"/>
                  <a:gd name="connsiteX14" fmla="*/ 361950 w 1359696"/>
                  <a:gd name="connsiteY14" fmla="*/ 521495 h 2779573"/>
                  <a:gd name="connsiteX15" fmla="*/ 309563 w 1359696"/>
                  <a:gd name="connsiteY15" fmla="*/ 607220 h 2779573"/>
                  <a:gd name="connsiteX16" fmla="*/ 276226 w 1359696"/>
                  <a:gd name="connsiteY16" fmla="*/ 664370 h 2779573"/>
                  <a:gd name="connsiteX17" fmla="*/ 228599 w 1359696"/>
                  <a:gd name="connsiteY17" fmla="*/ 754857 h 2779573"/>
                  <a:gd name="connsiteX18" fmla="*/ 180976 w 1359696"/>
                  <a:gd name="connsiteY18" fmla="*/ 869156 h 2779573"/>
                  <a:gd name="connsiteX19" fmla="*/ 140495 w 1359696"/>
                  <a:gd name="connsiteY19" fmla="*/ 997745 h 2779573"/>
                  <a:gd name="connsiteX20" fmla="*/ 95251 w 1359696"/>
                  <a:gd name="connsiteY20" fmla="*/ 1178719 h 2779573"/>
                  <a:gd name="connsiteX21" fmla="*/ 69057 w 1359696"/>
                  <a:gd name="connsiteY21" fmla="*/ 1304925 h 2779573"/>
                  <a:gd name="connsiteX22" fmla="*/ 42863 w 1359696"/>
                  <a:gd name="connsiteY22" fmla="*/ 1423988 h 2779573"/>
                  <a:gd name="connsiteX23" fmla="*/ 28577 w 1359696"/>
                  <a:gd name="connsiteY23" fmla="*/ 1519238 h 2779573"/>
                  <a:gd name="connsiteX24" fmla="*/ 0 w 1359696"/>
                  <a:gd name="connsiteY24" fmla="*/ 2126457 h 2779573"/>
                  <a:gd name="connsiteX25" fmla="*/ 2383 w 1359696"/>
                  <a:gd name="connsiteY25" fmla="*/ 2216944 h 2779573"/>
                  <a:gd name="connsiteX26" fmla="*/ 1 w 1359696"/>
                  <a:gd name="connsiteY26" fmla="*/ 2321719 h 2779573"/>
                  <a:gd name="connsiteX27" fmla="*/ 9527 w 1359696"/>
                  <a:gd name="connsiteY27" fmla="*/ 2414588 h 2779573"/>
                  <a:gd name="connsiteX28" fmla="*/ 16671 w 1359696"/>
                  <a:gd name="connsiteY28" fmla="*/ 2514601 h 2779573"/>
                  <a:gd name="connsiteX29" fmla="*/ 23814 w 1359696"/>
                  <a:gd name="connsiteY29" fmla="*/ 2590801 h 2779573"/>
                  <a:gd name="connsiteX30" fmla="*/ 28576 w 1359696"/>
                  <a:gd name="connsiteY30" fmla="*/ 2700339 h 2779573"/>
                  <a:gd name="connsiteX31" fmla="*/ 38103 w 1359696"/>
                  <a:gd name="connsiteY31" fmla="*/ 2769394 h 2779573"/>
                  <a:gd name="connsiteX32" fmla="*/ 111920 w 1359696"/>
                  <a:gd name="connsiteY32" fmla="*/ 2474120 h 2779573"/>
                  <a:gd name="connsiteX33" fmla="*/ 114302 w 1359696"/>
                  <a:gd name="connsiteY33" fmla="*/ 2376488 h 2779573"/>
                  <a:gd name="connsiteX34" fmla="*/ 109539 w 1359696"/>
                  <a:gd name="connsiteY34" fmla="*/ 2288383 h 2779573"/>
                  <a:gd name="connsiteX35" fmla="*/ 104776 w 1359696"/>
                  <a:gd name="connsiteY35" fmla="*/ 2209801 h 2779573"/>
                  <a:gd name="connsiteX36" fmla="*/ 104776 w 1359696"/>
                  <a:gd name="connsiteY36" fmla="*/ 2128838 h 2779573"/>
                  <a:gd name="connsiteX37" fmla="*/ 226220 w 1359696"/>
                  <a:gd name="connsiteY37" fmla="*/ 1147763 h 2779573"/>
                  <a:gd name="connsiteX38" fmla="*/ 247651 w 1359696"/>
                  <a:gd name="connsiteY38" fmla="*/ 1057276 h 2779573"/>
                  <a:gd name="connsiteX39" fmla="*/ 285751 w 1359696"/>
                  <a:gd name="connsiteY39" fmla="*/ 947738 h 2779573"/>
                  <a:gd name="connsiteX40" fmla="*/ 319087 w 1359696"/>
                  <a:gd name="connsiteY40" fmla="*/ 857251 h 2779573"/>
                  <a:gd name="connsiteX41" fmla="*/ 364330 w 1359696"/>
                  <a:gd name="connsiteY41" fmla="*/ 764382 h 2779573"/>
                  <a:gd name="connsiteX42" fmla="*/ 414337 w 1359696"/>
                  <a:gd name="connsiteY42" fmla="*/ 678658 h 2779573"/>
                  <a:gd name="connsiteX43" fmla="*/ 464346 w 1359696"/>
                  <a:gd name="connsiteY43" fmla="*/ 611982 h 2779573"/>
                  <a:gd name="connsiteX44" fmla="*/ 504825 w 1359696"/>
                  <a:gd name="connsiteY44" fmla="*/ 550070 h 2779573"/>
                  <a:gd name="connsiteX45" fmla="*/ 573883 w 1359696"/>
                  <a:gd name="connsiteY45" fmla="*/ 478632 h 2779573"/>
                  <a:gd name="connsiteX46" fmla="*/ 626268 w 1359696"/>
                  <a:gd name="connsiteY46" fmla="*/ 423863 h 2779573"/>
                  <a:gd name="connsiteX47" fmla="*/ 685802 w 1359696"/>
                  <a:gd name="connsiteY47" fmla="*/ 371476 h 2779573"/>
                  <a:gd name="connsiteX48" fmla="*/ 738187 w 1359696"/>
                  <a:gd name="connsiteY48" fmla="*/ 323852 h 2779573"/>
                  <a:gd name="connsiteX49" fmla="*/ 842962 w 1359696"/>
                  <a:gd name="connsiteY49" fmla="*/ 250033 h 2779573"/>
                  <a:gd name="connsiteX50" fmla="*/ 931071 w 1359696"/>
                  <a:gd name="connsiteY50" fmla="*/ 204788 h 2779573"/>
                  <a:gd name="connsiteX51" fmla="*/ 983456 w 1359696"/>
                  <a:gd name="connsiteY51" fmla="*/ 180975 h 2779573"/>
                  <a:gd name="connsiteX52" fmla="*/ 1059658 w 1359696"/>
                  <a:gd name="connsiteY52" fmla="*/ 152401 h 2779573"/>
                  <a:gd name="connsiteX53" fmla="*/ 1147764 w 1359696"/>
                  <a:gd name="connsiteY53" fmla="*/ 128588 h 2779573"/>
                  <a:gd name="connsiteX54" fmla="*/ 1243012 w 1359696"/>
                  <a:gd name="connsiteY54" fmla="*/ 119064 h 2779573"/>
                  <a:gd name="connsiteX55" fmla="*/ 1352550 w 1359696"/>
                  <a:gd name="connsiteY55" fmla="*/ 107158 h 2779573"/>
                  <a:gd name="connsiteX56" fmla="*/ 1359696 w 1359696"/>
                  <a:gd name="connsiteY56" fmla="*/ 52388 h 2779573"/>
                  <a:gd name="connsiteX57" fmla="*/ 1340643 w 1359696"/>
                  <a:gd name="connsiteY57" fmla="*/ 0 h 2779573"/>
                  <a:gd name="connsiteX0" fmla="*/ 1340643 w 1359696"/>
                  <a:gd name="connsiteY0" fmla="*/ 0 h 2785884"/>
                  <a:gd name="connsiteX1" fmla="*/ 1266825 w 1359696"/>
                  <a:gd name="connsiteY1" fmla="*/ 2383 h 2785884"/>
                  <a:gd name="connsiteX2" fmla="*/ 1154906 w 1359696"/>
                  <a:gd name="connsiteY2" fmla="*/ 21433 h 2785884"/>
                  <a:gd name="connsiteX3" fmla="*/ 1042988 w 1359696"/>
                  <a:gd name="connsiteY3" fmla="*/ 40482 h 2785884"/>
                  <a:gd name="connsiteX4" fmla="*/ 973933 w 1359696"/>
                  <a:gd name="connsiteY4" fmla="*/ 61913 h 2785884"/>
                  <a:gd name="connsiteX5" fmla="*/ 904874 w 1359696"/>
                  <a:gd name="connsiteY5" fmla="*/ 83345 h 2785884"/>
                  <a:gd name="connsiteX6" fmla="*/ 842963 w 1359696"/>
                  <a:gd name="connsiteY6" fmla="*/ 107157 h 2785884"/>
                  <a:gd name="connsiteX7" fmla="*/ 766762 w 1359696"/>
                  <a:gd name="connsiteY7" fmla="*/ 150018 h 2785884"/>
                  <a:gd name="connsiteX8" fmla="*/ 700088 w 1359696"/>
                  <a:gd name="connsiteY8" fmla="*/ 190501 h 2785884"/>
                  <a:gd name="connsiteX9" fmla="*/ 623889 w 1359696"/>
                  <a:gd name="connsiteY9" fmla="*/ 242888 h 2785884"/>
                  <a:gd name="connsiteX10" fmla="*/ 588168 w 1359696"/>
                  <a:gd name="connsiteY10" fmla="*/ 273846 h 2785884"/>
                  <a:gd name="connsiteX11" fmla="*/ 531019 w 1359696"/>
                  <a:gd name="connsiteY11" fmla="*/ 326232 h 2785884"/>
                  <a:gd name="connsiteX12" fmla="*/ 457198 w 1359696"/>
                  <a:gd name="connsiteY12" fmla="*/ 402432 h 2785884"/>
                  <a:gd name="connsiteX13" fmla="*/ 419100 w 1359696"/>
                  <a:gd name="connsiteY13" fmla="*/ 450058 h 2785884"/>
                  <a:gd name="connsiteX14" fmla="*/ 361950 w 1359696"/>
                  <a:gd name="connsiteY14" fmla="*/ 521495 h 2785884"/>
                  <a:gd name="connsiteX15" fmla="*/ 309563 w 1359696"/>
                  <a:gd name="connsiteY15" fmla="*/ 607220 h 2785884"/>
                  <a:gd name="connsiteX16" fmla="*/ 276226 w 1359696"/>
                  <a:gd name="connsiteY16" fmla="*/ 664370 h 2785884"/>
                  <a:gd name="connsiteX17" fmla="*/ 228599 w 1359696"/>
                  <a:gd name="connsiteY17" fmla="*/ 754857 h 2785884"/>
                  <a:gd name="connsiteX18" fmla="*/ 180976 w 1359696"/>
                  <a:gd name="connsiteY18" fmla="*/ 869156 h 2785884"/>
                  <a:gd name="connsiteX19" fmla="*/ 140495 w 1359696"/>
                  <a:gd name="connsiteY19" fmla="*/ 997745 h 2785884"/>
                  <a:gd name="connsiteX20" fmla="*/ 95251 w 1359696"/>
                  <a:gd name="connsiteY20" fmla="*/ 1178719 h 2785884"/>
                  <a:gd name="connsiteX21" fmla="*/ 69057 w 1359696"/>
                  <a:gd name="connsiteY21" fmla="*/ 1304925 h 2785884"/>
                  <a:gd name="connsiteX22" fmla="*/ 42863 w 1359696"/>
                  <a:gd name="connsiteY22" fmla="*/ 1423988 h 2785884"/>
                  <a:gd name="connsiteX23" fmla="*/ 28577 w 1359696"/>
                  <a:gd name="connsiteY23" fmla="*/ 1519238 h 2785884"/>
                  <a:gd name="connsiteX24" fmla="*/ 0 w 1359696"/>
                  <a:gd name="connsiteY24" fmla="*/ 2126457 h 2785884"/>
                  <a:gd name="connsiteX25" fmla="*/ 2383 w 1359696"/>
                  <a:gd name="connsiteY25" fmla="*/ 2216944 h 2785884"/>
                  <a:gd name="connsiteX26" fmla="*/ 1 w 1359696"/>
                  <a:gd name="connsiteY26" fmla="*/ 2321719 h 2785884"/>
                  <a:gd name="connsiteX27" fmla="*/ 9527 w 1359696"/>
                  <a:gd name="connsiteY27" fmla="*/ 2414588 h 2785884"/>
                  <a:gd name="connsiteX28" fmla="*/ 16671 w 1359696"/>
                  <a:gd name="connsiteY28" fmla="*/ 2514601 h 2785884"/>
                  <a:gd name="connsiteX29" fmla="*/ 23814 w 1359696"/>
                  <a:gd name="connsiteY29" fmla="*/ 2590801 h 2785884"/>
                  <a:gd name="connsiteX30" fmla="*/ 28576 w 1359696"/>
                  <a:gd name="connsiteY30" fmla="*/ 2700339 h 2785884"/>
                  <a:gd name="connsiteX31" fmla="*/ 38103 w 1359696"/>
                  <a:gd name="connsiteY31" fmla="*/ 2769394 h 2785884"/>
                  <a:gd name="connsiteX32" fmla="*/ 114302 w 1359696"/>
                  <a:gd name="connsiteY32" fmla="*/ 2376488 h 2785884"/>
                  <a:gd name="connsiteX33" fmla="*/ 109539 w 1359696"/>
                  <a:gd name="connsiteY33" fmla="*/ 2288383 h 2785884"/>
                  <a:gd name="connsiteX34" fmla="*/ 104776 w 1359696"/>
                  <a:gd name="connsiteY34" fmla="*/ 2209801 h 2785884"/>
                  <a:gd name="connsiteX35" fmla="*/ 104776 w 1359696"/>
                  <a:gd name="connsiteY35" fmla="*/ 2128838 h 2785884"/>
                  <a:gd name="connsiteX36" fmla="*/ 226220 w 1359696"/>
                  <a:gd name="connsiteY36" fmla="*/ 1147763 h 2785884"/>
                  <a:gd name="connsiteX37" fmla="*/ 247651 w 1359696"/>
                  <a:gd name="connsiteY37" fmla="*/ 1057276 h 2785884"/>
                  <a:gd name="connsiteX38" fmla="*/ 285751 w 1359696"/>
                  <a:gd name="connsiteY38" fmla="*/ 947738 h 2785884"/>
                  <a:gd name="connsiteX39" fmla="*/ 319087 w 1359696"/>
                  <a:gd name="connsiteY39" fmla="*/ 857251 h 2785884"/>
                  <a:gd name="connsiteX40" fmla="*/ 364330 w 1359696"/>
                  <a:gd name="connsiteY40" fmla="*/ 764382 h 2785884"/>
                  <a:gd name="connsiteX41" fmla="*/ 414337 w 1359696"/>
                  <a:gd name="connsiteY41" fmla="*/ 678658 h 2785884"/>
                  <a:gd name="connsiteX42" fmla="*/ 464346 w 1359696"/>
                  <a:gd name="connsiteY42" fmla="*/ 611982 h 2785884"/>
                  <a:gd name="connsiteX43" fmla="*/ 504825 w 1359696"/>
                  <a:gd name="connsiteY43" fmla="*/ 550070 h 2785884"/>
                  <a:gd name="connsiteX44" fmla="*/ 573883 w 1359696"/>
                  <a:gd name="connsiteY44" fmla="*/ 478632 h 2785884"/>
                  <a:gd name="connsiteX45" fmla="*/ 626268 w 1359696"/>
                  <a:gd name="connsiteY45" fmla="*/ 423863 h 2785884"/>
                  <a:gd name="connsiteX46" fmla="*/ 685802 w 1359696"/>
                  <a:gd name="connsiteY46" fmla="*/ 371476 h 2785884"/>
                  <a:gd name="connsiteX47" fmla="*/ 738187 w 1359696"/>
                  <a:gd name="connsiteY47" fmla="*/ 323852 h 2785884"/>
                  <a:gd name="connsiteX48" fmla="*/ 842962 w 1359696"/>
                  <a:gd name="connsiteY48" fmla="*/ 250033 h 2785884"/>
                  <a:gd name="connsiteX49" fmla="*/ 931071 w 1359696"/>
                  <a:gd name="connsiteY49" fmla="*/ 204788 h 2785884"/>
                  <a:gd name="connsiteX50" fmla="*/ 983456 w 1359696"/>
                  <a:gd name="connsiteY50" fmla="*/ 180975 h 2785884"/>
                  <a:gd name="connsiteX51" fmla="*/ 1059658 w 1359696"/>
                  <a:gd name="connsiteY51" fmla="*/ 152401 h 2785884"/>
                  <a:gd name="connsiteX52" fmla="*/ 1147764 w 1359696"/>
                  <a:gd name="connsiteY52" fmla="*/ 128588 h 2785884"/>
                  <a:gd name="connsiteX53" fmla="*/ 1243012 w 1359696"/>
                  <a:gd name="connsiteY53" fmla="*/ 119064 h 2785884"/>
                  <a:gd name="connsiteX54" fmla="*/ 1352550 w 1359696"/>
                  <a:gd name="connsiteY54" fmla="*/ 107158 h 2785884"/>
                  <a:gd name="connsiteX55" fmla="*/ 1359696 w 1359696"/>
                  <a:gd name="connsiteY55" fmla="*/ 52388 h 2785884"/>
                  <a:gd name="connsiteX56" fmla="*/ 1340643 w 1359696"/>
                  <a:gd name="connsiteY56" fmla="*/ 0 h 278588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114302 w 1359696"/>
                  <a:gd name="connsiteY0" fmla="*/ 2376488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56" fmla="*/ 114302 w 1359696"/>
                  <a:gd name="connsiteY56" fmla="*/ 2376488 h 2860834"/>
                  <a:gd name="connsiteX0" fmla="*/ 129543 w 1359696"/>
                  <a:gd name="connsiteY0" fmla="*/ 2860834 h 2860834"/>
                  <a:gd name="connsiteX1" fmla="*/ 109539 w 1359696"/>
                  <a:gd name="connsiteY1" fmla="*/ 2288383 h 2860834"/>
                  <a:gd name="connsiteX2" fmla="*/ 104776 w 1359696"/>
                  <a:gd name="connsiteY2" fmla="*/ 2209801 h 2860834"/>
                  <a:gd name="connsiteX3" fmla="*/ 104776 w 1359696"/>
                  <a:gd name="connsiteY3" fmla="*/ 2128838 h 2860834"/>
                  <a:gd name="connsiteX4" fmla="*/ 226220 w 1359696"/>
                  <a:gd name="connsiteY4" fmla="*/ 1147763 h 2860834"/>
                  <a:gd name="connsiteX5" fmla="*/ 247651 w 1359696"/>
                  <a:gd name="connsiteY5" fmla="*/ 1057276 h 2860834"/>
                  <a:gd name="connsiteX6" fmla="*/ 285751 w 1359696"/>
                  <a:gd name="connsiteY6" fmla="*/ 947738 h 2860834"/>
                  <a:gd name="connsiteX7" fmla="*/ 319087 w 1359696"/>
                  <a:gd name="connsiteY7" fmla="*/ 857251 h 2860834"/>
                  <a:gd name="connsiteX8" fmla="*/ 364330 w 1359696"/>
                  <a:gd name="connsiteY8" fmla="*/ 764382 h 2860834"/>
                  <a:gd name="connsiteX9" fmla="*/ 414337 w 1359696"/>
                  <a:gd name="connsiteY9" fmla="*/ 678658 h 2860834"/>
                  <a:gd name="connsiteX10" fmla="*/ 464346 w 1359696"/>
                  <a:gd name="connsiteY10" fmla="*/ 611982 h 2860834"/>
                  <a:gd name="connsiteX11" fmla="*/ 504825 w 1359696"/>
                  <a:gd name="connsiteY11" fmla="*/ 550070 h 2860834"/>
                  <a:gd name="connsiteX12" fmla="*/ 573883 w 1359696"/>
                  <a:gd name="connsiteY12" fmla="*/ 478632 h 2860834"/>
                  <a:gd name="connsiteX13" fmla="*/ 626268 w 1359696"/>
                  <a:gd name="connsiteY13" fmla="*/ 423863 h 2860834"/>
                  <a:gd name="connsiteX14" fmla="*/ 685802 w 1359696"/>
                  <a:gd name="connsiteY14" fmla="*/ 371476 h 2860834"/>
                  <a:gd name="connsiteX15" fmla="*/ 738187 w 1359696"/>
                  <a:gd name="connsiteY15" fmla="*/ 323852 h 2860834"/>
                  <a:gd name="connsiteX16" fmla="*/ 842962 w 1359696"/>
                  <a:gd name="connsiteY16" fmla="*/ 250033 h 2860834"/>
                  <a:gd name="connsiteX17" fmla="*/ 931071 w 1359696"/>
                  <a:gd name="connsiteY17" fmla="*/ 204788 h 2860834"/>
                  <a:gd name="connsiteX18" fmla="*/ 983456 w 1359696"/>
                  <a:gd name="connsiteY18" fmla="*/ 180975 h 2860834"/>
                  <a:gd name="connsiteX19" fmla="*/ 1059658 w 1359696"/>
                  <a:gd name="connsiteY19" fmla="*/ 152401 h 2860834"/>
                  <a:gd name="connsiteX20" fmla="*/ 1147764 w 1359696"/>
                  <a:gd name="connsiteY20" fmla="*/ 128588 h 2860834"/>
                  <a:gd name="connsiteX21" fmla="*/ 1243012 w 1359696"/>
                  <a:gd name="connsiteY21" fmla="*/ 119064 h 2860834"/>
                  <a:gd name="connsiteX22" fmla="*/ 1352550 w 1359696"/>
                  <a:gd name="connsiteY22" fmla="*/ 107158 h 2860834"/>
                  <a:gd name="connsiteX23" fmla="*/ 1359696 w 1359696"/>
                  <a:gd name="connsiteY23" fmla="*/ 52388 h 2860834"/>
                  <a:gd name="connsiteX24" fmla="*/ 1340643 w 1359696"/>
                  <a:gd name="connsiteY24" fmla="*/ 0 h 2860834"/>
                  <a:gd name="connsiteX25" fmla="*/ 1266825 w 1359696"/>
                  <a:gd name="connsiteY25" fmla="*/ 2383 h 2860834"/>
                  <a:gd name="connsiteX26" fmla="*/ 1154906 w 1359696"/>
                  <a:gd name="connsiteY26" fmla="*/ 21433 h 2860834"/>
                  <a:gd name="connsiteX27" fmla="*/ 1042988 w 1359696"/>
                  <a:gd name="connsiteY27" fmla="*/ 40482 h 2860834"/>
                  <a:gd name="connsiteX28" fmla="*/ 973933 w 1359696"/>
                  <a:gd name="connsiteY28" fmla="*/ 61913 h 2860834"/>
                  <a:gd name="connsiteX29" fmla="*/ 904874 w 1359696"/>
                  <a:gd name="connsiteY29" fmla="*/ 83345 h 2860834"/>
                  <a:gd name="connsiteX30" fmla="*/ 842963 w 1359696"/>
                  <a:gd name="connsiteY30" fmla="*/ 107157 h 2860834"/>
                  <a:gd name="connsiteX31" fmla="*/ 766762 w 1359696"/>
                  <a:gd name="connsiteY31" fmla="*/ 150018 h 2860834"/>
                  <a:gd name="connsiteX32" fmla="*/ 700088 w 1359696"/>
                  <a:gd name="connsiteY32" fmla="*/ 190501 h 2860834"/>
                  <a:gd name="connsiteX33" fmla="*/ 623889 w 1359696"/>
                  <a:gd name="connsiteY33" fmla="*/ 242888 h 2860834"/>
                  <a:gd name="connsiteX34" fmla="*/ 588168 w 1359696"/>
                  <a:gd name="connsiteY34" fmla="*/ 273846 h 2860834"/>
                  <a:gd name="connsiteX35" fmla="*/ 531019 w 1359696"/>
                  <a:gd name="connsiteY35" fmla="*/ 326232 h 2860834"/>
                  <a:gd name="connsiteX36" fmla="*/ 457198 w 1359696"/>
                  <a:gd name="connsiteY36" fmla="*/ 402432 h 2860834"/>
                  <a:gd name="connsiteX37" fmla="*/ 419100 w 1359696"/>
                  <a:gd name="connsiteY37" fmla="*/ 450058 h 2860834"/>
                  <a:gd name="connsiteX38" fmla="*/ 361950 w 1359696"/>
                  <a:gd name="connsiteY38" fmla="*/ 521495 h 2860834"/>
                  <a:gd name="connsiteX39" fmla="*/ 309563 w 1359696"/>
                  <a:gd name="connsiteY39" fmla="*/ 607220 h 2860834"/>
                  <a:gd name="connsiteX40" fmla="*/ 276226 w 1359696"/>
                  <a:gd name="connsiteY40" fmla="*/ 664370 h 2860834"/>
                  <a:gd name="connsiteX41" fmla="*/ 228599 w 1359696"/>
                  <a:gd name="connsiteY41" fmla="*/ 754857 h 2860834"/>
                  <a:gd name="connsiteX42" fmla="*/ 180976 w 1359696"/>
                  <a:gd name="connsiteY42" fmla="*/ 869156 h 2860834"/>
                  <a:gd name="connsiteX43" fmla="*/ 140495 w 1359696"/>
                  <a:gd name="connsiteY43" fmla="*/ 997745 h 2860834"/>
                  <a:gd name="connsiteX44" fmla="*/ 95251 w 1359696"/>
                  <a:gd name="connsiteY44" fmla="*/ 1178719 h 2860834"/>
                  <a:gd name="connsiteX45" fmla="*/ 69057 w 1359696"/>
                  <a:gd name="connsiteY45" fmla="*/ 1304925 h 2860834"/>
                  <a:gd name="connsiteX46" fmla="*/ 42863 w 1359696"/>
                  <a:gd name="connsiteY46" fmla="*/ 1423988 h 2860834"/>
                  <a:gd name="connsiteX47" fmla="*/ 28577 w 1359696"/>
                  <a:gd name="connsiteY47" fmla="*/ 1519238 h 2860834"/>
                  <a:gd name="connsiteX48" fmla="*/ 0 w 1359696"/>
                  <a:gd name="connsiteY48" fmla="*/ 2126457 h 2860834"/>
                  <a:gd name="connsiteX49" fmla="*/ 2383 w 1359696"/>
                  <a:gd name="connsiteY49" fmla="*/ 2216944 h 2860834"/>
                  <a:gd name="connsiteX50" fmla="*/ 1 w 1359696"/>
                  <a:gd name="connsiteY50" fmla="*/ 2321719 h 2860834"/>
                  <a:gd name="connsiteX51" fmla="*/ 9527 w 1359696"/>
                  <a:gd name="connsiteY51" fmla="*/ 2414588 h 2860834"/>
                  <a:gd name="connsiteX52" fmla="*/ 16671 w 1359696"/>
                  <a:gd name="connsiteY52" fmla="*/ 2514601 h 2860834"/>
                  <a:gd name="connsiteX53" fmla="*/ 23814 w 1359696"/>
                  <a:gd name="connsiteY53" fmla="*/ 2590801 h 2860834"/>
                  <a:gd name="connsiteX54" fmla="*/ 28576 w 1359696"/>
                  <a:gd name="connsiteY54" fmla="*/ 2700339 h 2860834"/>
                  <a:gd name="connsiteX55" fmla="*/ 129543 w 1359696"/>
                  <a:gd name="connsiteY55" fmla="*/ 2860834 h 2860834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9527 w 1359696"/>
                  <a:gd name="connsiteY51" fmla="*/ 2414588 h 2700339"/>
                  <a:gd name="connsiteX52" fmla="*/ 16671 w 1359696"/>
                  <a:gd name="connsiteY52" fmla="*/ 2514601 h 2700339"/>
                  <a:gd name="connsiteX53" fmla="*/ 23814 w 1359696"/>
                  <a:gd name="connsiteY53" fmla="*/ 2590801 h 2700339"/>
                  <a:gd name="connsiteX54" fmla="*/ 28576 w 1359696"/>
                  <a:gd name="connsiteY54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16671 w 1359696"/>
                  <a:gd name="connsiteY51" fmla="*/ 2514601 h 2700339"/>
                  <a:gd name="connsiteX52" fmla="*/ 23814 w 1359696"/>
                  <a:gd name="connsiteY52" fmla="*/ 2590801 h 2700339"/>
                  <a:gd name="connsiteX53" fmla="*/ 28576 w 1359696"/>
                  <a:gd name="connsiteY53" fmla="*/ 2700339 h 2700339"/>
                  <a:gd name="connsiteX0" fmla="*/ 28576 w 1359696"/>
                  <a:gd name="connsiteY0" fmla="*/ 2700339 h 2700339"/>
                  <a:gd name="connsiteX1" fmla="*/ 109539 w 1359696"/>
                  <a:gd name="connsiteY1" fmla="*/ 2288383 h 2700339"/>
                  <a:gd name="connsiteX2" fmla="*/ 104776 w 1359696"/>
                  <a:gd name="connsiteY2" fmla="*/ 2209801 h 2700339"/>
                  <a:gd name="connsiteX3" fmla="*/ 104776 w 1359696"/>
                  <a:gd name="connsiteY3" fmla="*/ 2128838 h 2700339"/>
                  <a:gd name="connsiteX4" fmla="*/ 226220 w 1359696"/>
                  <a:gd name="connsiteY4" fmla="*/ 1147763 h 2700339"/>
                  <a:gd name="connsiteX5" fmla="*/ 247651 w 1359696"/>
                  <a:gd name="connsiteY5" fmla="*/ 1057276 h 2700339"/>
                  <a:gd name="connsiteX6" fmla="*/ 285751 w 1359696"/>
                  <a:gd name="connsiteY6" fmla="*/ 947738 h 2700339"/>
                  <a:gd name="connsiteX7" fmla="*/ 319087 w 1359696"/>
                  <a:gd name="connsiteY7" fmla="*/ 857251 h 2700339"/>
                  <a:gd name="connsiteX8" fmla="*/ 364330 w 1359696"/>
                  <a:gd name="connsiteY8" fmla="*/ 764382 h 2700339"/>
                  <a:gd name="connsiteX9" fmla="*/ 414337 w 1359696"/>
                  <a:gd name="connsiteY9" fmla="*/ 678658 h 2700339"/>
                  <a:gd name="connsiteX10" fmla="*/ 464346 w 1359696"/>
                  <a:gd name="connsiteY10" fmla="*/ 611982 h 2700339"/>
                  <a:gd name="connsiteX11" fmla="*/ 504825 w 1359696"/>
                  <a:gd name="connsiteY11" fmla="*/ 550070 h 2700339"/>
                  <a:gd name="connsiteX12" fmla="*/ 573883 w 1359696"/>
                  <a:gd name="connsiteY12" fmla="*/ 478632 h 2700339"/>
                  <a:gd name="connsiteX13" fmla="*/ 626268 w 1359696"/>
                  <a:gd name="connsiteY13" fmla="*/ 423863 h 2700339"/>
                  <a:gd name="connsiteX14" fmla="*/ 685802 w 1359696"/>
                  <a:gd name="connsiteY14" fmla="*/ 371476 h 2700339"/>
                  <a:gd name="connsiteX15" fmla="*/ 738187 w 1359696"/>
                  <a:gd name="connsiteY15" fmla="*/ 323852 h 2700339"/>
                  <a:gd name="connsiteX16" fmla="*/ 842962 w 1359696"/>
                  <a:gd name="connsiteY16" fmla="*/ 250033 h 2700339"/>
                  <a:gd name="connsiteX17" fmla="*/ 931071 w 1359696"/>
                  <a:gd name="connsiteY17" fmla="*/ 204788 h 2700339"/>
                  <a:gd name="connsiteX18" fmla="*/ 983456 w 1359696"/>
                  <a:gd name="connsiteY18" fmla="*/ 180975 h 2700339"/>
                  <a:gd name="connsiteX19" fmla="*/ 1059658 w 1359696"/>
                  <a:gd name="connsiteY19" fmla="*/ 152401 h 2700339"/>
                  <a:gd name="connsiteX20" fmla="*/ 1147764 w 1359696"/>
                  <a:gd name="connsiteY20" fmla="*/ 128588 h 2700339"/>
                  <a:gd name="connsiteX21" fmla="*/ 1243012 w 1359696"/>
                  <a:gd name="connsiteY21" fmla="*/ 119064 h 2700339"/>
                  <a:gd name="connsiteX22" fmla="*/ 1352550 w 1359696"/>
                  <a:gd name="connsiteY22" fmla="*/ 107158 h 2700339"/>
                  <a:gd name="connsiteX23" fmla="*/ 1359696 w 1359696"/>
                  <a:gd name="connsiteY23" fmla="*/ 52388 h 2700339"/>
                  <a:gd name="connsiteX24" fmla="*/ 1340643 w 1359696"/>
                  <a:gd name="connsiteY24" fmla="*/ 0 h 2700339"/>
                  <a:gd name="connsiteX25" fmla="*/ 1266825 w 1359696"/>
                  <a:gd name="connsiteY25" fmla="*/ 2383 h 2700339"/>
                  <a:gd name="connsiteX26" fmla="*/ 1154906 w 1359696"/>
                  <a:gd name="connsiteY26" fmla="*/ 21433 h 2700339"/>
                  <a:gd name="connsiteX27" fmla="*/ 1042988 w 1359696"/>
                  <a:gd name="connsiteY27" fmla="*/ 40482 h 2700339"/>
                  <a:gd name="connsiteX28" fmla="*/ 973933 w 1359696"/>
                  <a:gd name="connsiteY28" fmla="*/ 61913 h 2700339"/>
                  <a:gd name="connsiteX29" fmla="*/ 904874 w 1359696"/>
                  <a:gd name="connsiteY29" fmla="*/ 83345 h 2700339"/>
                  <a:gd name="connsiteX30" fmla="*/ 842963 w 1359696"/>
                  <a:gd name="connsiteY30" fmla="*/ 107157 h 2700339"/>
                  <a:gd name="connsiteX31" fmla="*/ 766762 w 1359696"/>
                  <a:gd name="connsiteY31" fmla="*/ 150018 h 2700339"/>
                  <a:gd name="connsiteX32" fmla="*/ 700088 w 1359696"/>
                  <a:gd name="connsiteY32" fmla="*/ 190501 h 2700339"/>
                  <a:gd name="connsiteX33" fmla="*/ 623889 w 1359696"/>
                  <a:gd name="connsiteY33" fmla="*/ 242888 h 2700339"/>
                  <a:gd name="connsiteX34" fmla="*/ 588168 w 1359696"/>
                  <a:gd name="connsiteY34" fmla="*/ 273846 h 2700339"/>
                  <a:gd name="connsiteX35" fmla="*/ 531019 w 1359696"/>
                  <a:gd name="connsiteY35" fmla="*/ 326232 h 2700339"/>
                  <a:gd name="connsiteX36" fmla="*/ 457198 w 1359696"/>
                  <a:gd name="connsiteY36" fmla="*/ 402432 h 2700339"/>
                  <a:gd name="connsiteX37" fmla="*/ 419100 w 1359696"/>
                  <a:gd name="connsiteY37" fmla="*/ 450058 h 2700339"/>
                  <a:gd name="connsiteX38" fmla="*/ 361950 w 1359696"/>
                  <a:gd name="connsiteY38" fmla="*/ 521495 h 2700339"/>
                  <a:gd name="connsiteX39" fmla="*/ 309563 w 1359696"/>
                  <a:gd name="connsiteY39" fmla="*/ 607220 h 2700339"/>
                  <a:gd name="connsiteX40" fmla="*/ 276226 w 1359696"/>
                  <a:gd name="connsiteY40" fmla="*/ 664370 h 2700339"/>
                  <a:gd name="connsiteX41" fmla="*/ 228599 w 1359696"/>
                  <a:gd name="connsiteY41" fmla="*/ 754857 h 2700339"/>
                  <a:gd name="connsiteX42" fmla="*/ 180976 w 1359696"/>
                  <a:gd name="connsiteY42" fmla="*/ 869156 h 2700339"/>
                  <a:gd name="connsiteX43" fmla="*/ 140495 w 1359696"/>
                  <a:gd name="connsiteY43" fmla="*/ 997745 h 2700339"/>
                  <a:gd name="connsiteX44" fmla="*/ 95251 w 1359696"/>
                  <a:gd name="connsiteY44" fmla="*/ 1178719 h 2700339"/>
                  <a:gd name="connsiteX45" fmla="*/ 69057 w 1359696"/>
                  <a:gd name="connsiteY45" fmla="*/ 1304925 h 2700339"/>
                  <a:gd name="connsiteX46" fmla="*/ 42863 w 1359696"/>
                  <a:gd name="connsiteY46" fmla="*/ 1423988 h 2700339"/>
                  <a:gd name="connsiteX47" fmla="*/ 28577 w 1359696"/>
                  <a:gd name="connsiteY47" fmla="*/ 1519238 h 2700339"/>
                  <a:gd name="connsiteX48" fmla="*/ 0 w 1359696"/>
                  <a:gd name="connsiteY48" fmla="*/ 2126457 h 2700339"/>
                  <a:gd name="connsiteX49" fmla="*/ 2383 w 1359696"/>
                  <a:gd name="connsiteY49" fmla="*/ 2216944 h 2700339"/>
                  <a:gd name="connsiteX50" fmla="*/ 1 w 1359696"/>
                  <a:gd name="connsiteY50" fmla="*/ 2321719 h 2700339"/>
                  <a:gd name="connsiteX51" fmla="*/ 23814 w 1359696"/>
                  <a:gd name="connsiteY51" fmla="*/ 2590801 h 2700339"/>
                  <a:gd name="connsiteX52" fmla="*/ 28576 w 1359696"/>
                  <a:gd name="connsiteY52" fmla="*/ 2700339 h 2700339"/>
                  <a:gd name="connsiteX0" fmla="*/ 28576 w 1359696"/>
                  <a:gd name="connsiteY0" fmla="*/ 2700339 h 2700414"/>
                  <a:gd name="connsiteX1" fmla="*/ 109539 w 1359696"/>
                  <a:gd name="connsiteY1" fmla="*/ 2288383 h 2700414"/>
                  <a:gd name="connsiteX2" fmla="*/ 104776 w 1359696"/>
                  <a:gd name="connsiteY2" fmla="*/ 2209801 h 2700414"/>
                  <a:gd name="connsiteX3" fmla="*/ 104776 w 1359696"/>
                  <a:gd name="connsiteY3" fmla="*/ 2128838 h 2700414"/>
                  <a:gd name="connsiteX4" fmla="*/ 226220 w 1359696"/>
                  <a:gd name="connsiteY4" fmla="*/ 1147763 h 2700414"/>
                  <a:gd name="connsiteX5" fmla="*/ 247651 w 1359696"/>
                  <a:gd name="connsiteY5" fmla="*/ 1057276 h 2700414"/>
                  <a:gd name="connsiteX6" fmla="*/ 285751 w 1359696"/>
                  <a:gd name="connsiteY6" fmla="*/ 947738 h 2700414"/>
                  <a:gd name="connsiteX7" fmla="*/ 319087 w 1359696"/>
                  <a:gd name="connsiteY7" fmla="*/ 857251 h 2700414"/>
                  <a:gd name="connsiteX8" fmla="*/ 364330 w 1359696"/>
                  <a:gd name="connsiteY8" fmla="*/ 764382 h 2700414"/>
                  <a:gd name="connsiteX9" fmla="*/ 414337 w 1359696"/>
                  <a:gd name="connsiteY9" fmla="*/ 678658 h 2700414"/>
                  <a:gd name="connsiteX10" fmla="*/ 464346 w 1359696"/>
                  <a:gd name="connsiteY10" fmla="*/ 611982 h 2700414"/>
                  <a:gd name="connsiteX11" fmla="*/ 504825 w 1359696"/>
                  <a:gd name="connsiteY11" fmla="*/ 550070 h 2700414"/>
                  <a:gd name="connsiteX12" fmla="*/ 573883 w 1359696"/>
                  <a:gd name="connsiteY12" fmla="*/ 478632 h 2700414"/>
                  <a:gd name="connsiteX13" fmla="*/ 626268 w 1359696"/>
                  <a:gd name="connsiteY13" fmla="*/ 423863 h 2700414"/>
                  <a:gd name="connsiteX14" fmla="*/ 685802 w 1359696"/>
                  <a:gd name="connsiteY14" fmla="*/ 371476 h 2700414"/>
                  <a:gd name="connsiteX15" fmla="*/ 738187 w 1359696"/>
                  <a:gd name="connsiteY15" fmla="*/ 323852 h 2700414"/>
                  <a:gd name="connsiteX16" fmla="*/ 842962 w 1359696"/>
                  <a:gd name="connsiteY16" fmla="*/ 250033 h 2700414"/>
                  <a:gd name="connsiteX17" fmla="*/ 931071 w 1359696"/>
                  <a:gd name="connsiteY17" fmla="*/ 204788 h 2700414"/>
                  <a:gd name="connsiteX18" fmla="*/ 983456 w 1359696"/>
                  <a:gd name="connsiteY18" fmla="*/ 180975 h 2700414"/>
                  <a:gd name="connsiteX19" fmla="*/ 1059658 w 1359696"/>
                  <a:gd name="connsiteY19" fmla="*/ 152401 h 2700414"/>
                  <a:gd name="connsiteX20" fmla="*/ 1147764 w 1359696"/>
                  <a:gd name="connsiteY20" fmla="*/ 128588 h 2700414"/>
                  <a:gd name="connsiteX21" fmla="*/ 1243012 w 1359696"/>
                  <a:gd name="connsiteY21" fmla="*/ 119064 h 2700414"/>
                  <a:gd name="connsiteX22" fmla="*/ 1352550 w 1359696"/>
                  <a:gd name="connsiteY22" fmla="*/ 107158 h 2700414"/>
                  <a:gd name="connsiteX23" fmla="*/ 1359696 w 1359696"/>
                  <a:gd name="connsiteY23" fmla="*/ 52388 h 2700414"/>
                  <a:gd name="connsiteX24" fmla="*/ 1340643 w 1359696"/>
                  <a:gd name="connsiteY24" fmla="*/ 0 h 2700414"/>
                  <a:gd name="connsiteX25" fmla="*/ 1266825 w 1359696"/>
                  <a:gd name="connsiteY25" fmla="*/ 2383 h 2700414"/>
                  <a:gd name="connsiteX26" fmla="*/ 1154906 w 1359696"/>
                  <a:gd name="connsiteY26" fmla="*/ 21433 h 2700414"/>
                  <a:gd name="connsiteX27" fmla="*/ 1042988 w 1359696"/>
                  <a:gd name="connsiteY27" fmla="*/ 40482 h 2700414"/>
                  <a:gd name="connsiteX28" fmla="*/ 973933 w 1359696"/>
                  <a:gd name="connsiteY28" fmla="*/ 61913 h 2700414"/>
                  <a:gd name="connsiteX29" fmla="*/ 904874 w 1359696"/>
                  <a:gd name="connsiteY29" fmla="*/ 83345 h 2700414"/>
                  <a:gd name="connsiteX30" fmla="*/ 842963 w 1359696"/>
                  <a:gd name="connsiteY30" fmla="*/ 107157 h 2700414"/>
                  <a:gd name="connsiteX31" fmla="*/ 766762 w 1359696"/>
                  <a:gd name="connsiteY31" fmla="*/ 150018 h 2700414"/>
                  <a:gd name="connsiteX32" fmla="*/ 700088 w 1359696"/>
                  <a:gd name="connsiteY32" fmla="*/ 190501 h 2700414"/>
                  <a:gd name="connsiteX33" fmla="*/ 623889 w 1359696"/>
                  <a:gd name="connsiteY33" fmla="*/ 242888 h 2700414"/>
                  <a:gd name="connsiteX34" fmla="*/ 588168 w 1359696"/>
                  <a:gd name="connsiteY34" fmla="*/ 273846 h 2700414"/>
                  <a:gd name="connsiteX35" fmla="*/ 531019 w 1359696"/>
                  <a:gd name="connsiteY35" fmla="*/ 326232 h 2700414"/>
                  <a:gd name="connsiteX36" fmla="*/ 457198 w 1359696"/>
                  <a:gd name="connsiteY36" fmla="*/ 402432 h 2700414"/>
                  <a:gd name="connsiteX37" fmla="*/ 419100 w 1359696"/>
                  <a:gd name="connsiteY37" fmla="*/ 450058 h 2700414"/>
                  <a:gd name="connsiteX38" fmla="*/ 361950 w 1359696"/>
                  <a:gd name="connsiteY38" fmla="*/ 521495 h 2700414"/>
                  <a:gd name="connsiteX39" fmla="*/ 309563 w 1359696"/>
                  <a:gd name="connsiteY39" fmla="*/ 607220 h 2700414"/>
                  <a:gd name="connsiteX40" fmla="*/ 276226 w 1359696"/>
                  <a:gd name="connsiteY40" fmla="*/ 664370 h 2700414"/>
                  <a:gd name="connsiteX41" fmla="*/ 228599 w 1359696"/>
                  <a:gd name="connsiteY41" fmla="*/ 754857 h 2700414"/>
                  <a:gd name="connsiteX42" fmla="*/ 180976 w 1359696"/>
                  <a:gd name="connsiteY42" fmla="*/ 869156 h 2700414"/>
                  <a:gd name="connsiteX43" fmla="*/ 140495 w 1359696"/>
                  <a:gd name="connsiteY43" fmla="*/ 997745 h 2700414"/>
                  <a:gd name="connsiteX44" fmla="*/ 95251 w 1359696"/>
                  <a:gd name="connsiteY44" fmla="*/ 1178719 h 2700414"/>
                  <a:gd name="connsiteX45" fmla="*/ 69057 w 1359696"/>
                  <a:gd name="connsiteY45" fmla="*/ 1304925 h 2700414"/>
                  <a:gd name="connsiteX46" fmla="*/ 42863 w 1359696"/>
                  <a:gd name="connsiteY46" fmla="*/ 1423988 h 2700414"/>
                  <a:gd name="connsiteX47" fmla="*/ 28577 w 1359696"/>
                  <a:gd name="connsiteY47" fmla="*/ 1519238 h 2700414"/>
                  <a:gd name="connsiteX48" fmla="*/ 0 w 1359696"/>
                  <a:gd name="connsiteY48" fmla="*/ 2126457 h 2700414"/>
                  <a:gd name="connsiteX49" fmla="*/ 2383 w 1359696"/>
                  <a:gd name="connsiteY49" fmla="*/ 2216944 h 2700414"/>
                  <a:gd name="connsiteX50" fmla="*/ 1 w 1359696"/>
                  <a:gd name="connsiteY50" fmla="*/ 2321719 h 2700414"/>
                  <a:gd name="connsiteX51" fmla="*/ 28576 w 1359696"/>
                  <a:gd name="connsiteY51" fmla="*/ 2700339 h 2700414"/>
                  <a:gd name="connsiteX0" fmla="*/ 1 w 1359696"/>
                  <a:gd name="connsiteY0" fmla="*/ 2321719 h 2324682"/>
                  <a:gd name="connsiteX1" fmla="*/ 109539 w 1359696"/>
                  <a:gd name="connsiteY1" fmla="*/ 2288383 h 2324682"/>
                  <a:gd name="connsiteX2" fmla="*/ 104776 w 1359696"/>
                  <a:gd name="connsiteY2" fmla="*/ 2209801 h 2324682"/>
                  <a:gd name="connsiteX3" fmla="*/ 104776 w 1359696"/>
                  <a:gd name="connsiteY3" fmla="*/ 2128838 h 2324682"/>
                  <a:gd name="connsiteX4" fmla="*/ 226220 w 1359696"/>
                  <a:gd name="connsiteY4" fmla="*/ 1147763 h 2324682"/>
                  <a:gd name="connsiteX5" fmla="*/ 247651 w 1359696"/>
                  <a:gd name="connsiteY5" fmla="*/ 1057276 h 2324682"/>
                  <a:gd name="connsiteX6" fmla="*/ 285751 w 1359696"/>
                  <a:gd name="connsiteY6" fmla="*/ 947738 h 2324682"/>
                  <a:gd name="connsiteX7" fmla="*/ 319087 w 1359696"/>
                  <a:gd name="connsiteY7" fmla="*/ 857251 h 2324682"/>
                  <a:gd name="connsiteX8" fmla="*/ 364330 w 1359696"/>
                  <a:gd name="connsiteY8" fmla="*/ 764382 h 2324682"/>
                  <a:gd name="connsiteX9" fmla="*/ 414337 w 1359696"/>
                  <a:gd name="connsiteY9" fmla="*/ 678658 h 2324682"/>
                  <a:gd name="connsiteX10" fmla="*/ 464346 w 1359696"/>
                  <a:gd name="connsiteY10" fmla="*/ 611982 h 2324682"/>
                  <a:gd name="connsiteX11" fmla="*/ 504825 w 1359696"/>
                  <a:gd name="connsiteY11" fmla="*/ 550070 h 2324682"/>
                  <a:gd name="connsiteX12" fmla="*/ 573883 w 1359696"/>
                  <a:gd name="connsiteY12" fmla="*/ 478632 h 2324682"/>
                  <a:gd name="connsiteX13" fmla="*/ 626268 w 1359696"/>
                  <a:gd name="connsiteY13" fmla="*/ 423863 h 2324682"/>
                  <a:gd name="connsiteX14" fmla="*/ 685802 w 1359696"/>
                  <a:gd name="connsiteY14" fmla="*/ 371476 h 2324682"/>
                  <a:gd name="connsiteX15" fmla="*/ 738187 w 1359696"/>
                  <a:gd name="connsiteY15" fmla="*/ 323852 h 2324682"/>
                  <a:gd name="connsiteX16" fmla="*/ 842962 w 1359696"/>
                  <a:gd name="connsiteY16" fmla="*/ 250033 h 2324682"/>
                  <a:gd name="connsiteX17" fmla="*/ 931071 w 1359696"/>
                  <a:gd name="connsiteY17" fmla="*/ 204788 h 2324682"/>
                  <a:gd name="connsiteX18" fmla="*/ 983456 w 1359696"/>
                  <a:gd name="connsiteY18" fmla="*/ 180975 h 2324682"/>
                  <a:gd name="connsiteX19" fmla="*/ 1059658 w 1359696"/>
                  <a:gd name="connsiteY19" fmla="*/ 152401 h 2324682"/>
                  <a:gd name="connsiteX20" fmla="*/ 1147764 w 1359696"/>
                  <a:gd name="connsiteY20" fmla="*/ 128588 h 2324682"/>
                  <a:gd name="connsiteX21" fmla="*/ 1243012 w 1359696"/>
                  <a:gd name="connsiteY21" fmla="*/ 119064 h 2324682"/>
                  <a:gd name="connsiteX22" fmla="*/ 1352550 w 1359696"/>
                  <a:gd name="connsiteY22" fmla="*/ 107158 h 2324682"/>
                  <a:gd name="connsiteX23" fmla="*/ 1359696 w 1359696"/>
                  <a:gd name="connsiteY23" fmla="*/ 52388 h 2324682"/>
                  <a:gd name="connsiteX24" fmla="*/ 1340643 w 1359696"/>
                  <a:gd name="connsiteY24" fmla="*/ 0 h 2324682"/>
                  <a:gd name="connsiteX25" fmla="*/ 1266825 w 1359696"/>
                  <a:gd name="connsiteY25" fmla="*/ 2383 h 2324682"/>
                  <a:gd name="connsiteX26" fmla="*/ 1154906 w 1359696"/>
                  <a:gd name="connsiteY26" fmla="*/ 21433 h 2324682"/>
                  <a:gd name="connsiteX27" fmla="*/ 1042988 w 1359696"/>
                  <a:gd name="connsiteY27" fmla="*/ 40482 h 2324682"/>
                  <a:gd name="connsiteX28" fmla="*/ 973933 w 1359696"/>
                  <a:gd name="connsiteY28" fmla="*/ 61913 h 2324682"/>
                  <a:gd name="connsiteX29" fmla="*/ 904874 w 1359696"/>
                  <a:gd name="connsiteY29" fmla="*/ 83345 h 2324682"/>
                  <a:gd name="connsiteX30" fmla="*/ 842963 w 1359696"/>
                  <a:gd name="connsiteY30" fmla="*/ 107157 h 2324682"/>
                  <a:gd name="connsiteX31" fmla="*/ 766762 w 1359696"/>
                  <a:gd name="connsiteY31" fmla="*/ 150018 h 2324682"/>
                  <a:gd name="connsiteX32" fmla="*/ 700088 w 1359696"/>
                  <a:gd name="connsiteY32" fmla="*/ 190501 h 2324682"/>
                  <a:gd name="connsiteX33" fmla="*/ 623889 w 1359696"/>
                  <a:gd name="connsiteY33" fmla="*/ 242888 h 2324682"/>
                  <a:gd name="connsiteX34" fmla="*/ 588168 w 1359696"/>
                  <a:gd name="connsiteY34" fmla="*/ 273846 h 2324682"/>
                  <a:gd name="connsiteX35" fmla="*/ 531019 w 1359696"/>
                  <a:gd name="connsiteY35" fmla="*/ 326232 h 2324682"/>
                  <a:gd name="connsiteX36" fmla="*/ 457198 w 1359696"/>
                  <a:gd name="connsiteY36" fmla="*/ 402432 h 2324682"/>
                  <a:gd name="connsiteX37" fmla="*/ 419100 w 1359696"/>
                  <a:gd name="connsiteY37" fmla="*/ 450058 h 2324682"/>
                  <a:gd name="connsiteX38" fmla="*/ 361950 w 1359696"/>
                  <a:gd name="connsiteY38" fmla="*/ 521495 h 2324682"/>
                  <a:gd name="connsiteX39" fmla="*/ 309563 w 1359696"/>
                  <a:gd name="connsiteY39" fmla="*/ 607220 h 2324682"/>
                  <a:gd name="connsiteX40" fmla="*/ 276226 w 1359696"/>
                  <a:gd name="connsiteY40" fmla="*/ 664370 h 2324682"/>
                  <a:gd name="connsiteX41" fmla="*/ 228599 w 1359696"/>
                  <a:gd name="connsiteY41" fmla="*/ 754857 h 2324682"/>
                  <a:gd name="connsiteX42" fmla="*/ 180976 w 1359696"/>
                  <a:gd name="connsiteY42" fmla="*/ 869156 h 2324682"/>
                  <a:gd name="connsiteX43" fmla="*/ 140495 w 1359696"/>
                  <a:gd name="connsiteY43" fmla="*/ 997745 h 2324682"/>
                  <a:gd name="connsiteX44" fmla="*/ 95251 w 1359696"/>
                  <a:gd name="connsiteY44" fmla="*/ 1178719 h 2324682"/>
                  <a:gd name="connsiteX45" fmla="*/ 69057 w 1359696"/>
                  <a:gd name="connsiteY45" fmla="*/ 1304925 h 2324682"/>
                  <a:gd name="connsiteX46" fmla="*/ 42863 w 1359696"/>
                  <a:gd name="connsiteY46" fmla="*/ 1423988 h 2324682"/>
                  <a:gd name="connsiteX47" fmla="*/ 28577 w 1359696"/>
                  <a:gd name="connsiteY47" fmla="*/ 1519238 h 2324682"/>
                  <a:gd name="connsiteX48" fmla="*/ 0 w 1359696"/>
                  <a:gd name="connsiteY48" fmla="*/ 2126457 h 2324682"/>
                  <a:gd name="connsiteX49" fmla="*/ 2383 w 1359696"/>
                  <a:gd name="connsiteY49" fmla="*/ 2216944 h 2324682"/>
                  <a:gd name="connsiteX50" fmla="*/ 1 w 1359696"/>
                  <a:gd name="connsiteY50" fmla="*/ 2321719 h 2324682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104776 w 1359696"/>
                  <a:gd name="connsiteY2" fmla="*/ 2128838 h 2321719"/>
                  <a:gd name="connsiteX3" fmla="*/ 226220 w 1359696"/>
                  <a:gd name="connsiteY3" fmla="*/ 1147763 h 2321719"/>
                  <a:gd name="connsiteX4" fmla="*/ 247651 w 1359696"/>
                  <a:gd name="connsiteY4" fmla="*/ 1057276 h 2321719"/>
                  <a:gd name="connsiteX5" fmla="*/ 285751 w 1359696"/>
                  <a:gd name="connsiteY5" fmla="*/ 947738 h 2321719"/>
                  <a:gd name="connsiteX6" fmla="*/ 319087 w 1359696"/>
                  <a:gd name="connsiteY6" fmla="*/ 857251 h 2321719"/>
                  <a:gd name="connsiteX7" fmla="*/ 364330 w 1359696"/>
                  <a:gd name="connsiteY7" fmla="*/ 764382 h 2321719"/>
                  <a:gd name="connsiteX8" fmla="*/ 414337 w 1359696"/>
                  <a:gd name="connsiteY8" fmla="*/ 678658 h 2321719"/>
                  <a:gd name="connsiteX9" fmla="*/ 464346 w 1359696"/>
                  <a:gd name="connsiteY9" fmla="*/ 611982 h 2321719"/>
                  <a:gd name="connsiteX10" fmla="*/ 504825 w 1359696"/>
                  <a:gd name="connsiteY10" fmla="*/ 550070 h 2321719"/>
                  <a:gd name="connsiteX11" fmla="*/ 573883 w 1359696"/>
                  <a:gd name="connsiteY11" fmla="*/ 478632 h 2321719"/>
                  <a:gd name="connsiteX12" fmla="*/ 626268 w 1359696"/>
                  <a:gd name="connsiteY12" fmla="*/ 423863 h 2321719"/>
                  <a:gd name="connsiteX13" fmla="*/ 685802 w 1359696"/>
                  <a:gd name="connsiteY13" fmla="*/ 371476 h 2321719"/>
                  <a:gd name="connsiteX14" fmla="*/ 738187 w 1359696"/>
                  <a:gd name="connsiteY14" fmla="*/ 323852 h 2321719"/>
                  <a:gd name="connsiteX15" fmla="*/ 842962 w 1359696"/>
                  <a:gd name="connsiteY15" fmla="*/ 250033 h 2321719"/>
                  <a:gd name="connsiteX16" fmla="*/ 931071 w 1359696"/>
                  <a:gd name="connsiteY16" fmla="*/ 204788 h 2321719"/>
                  <a:gd name="connsiteX17" fmla="*/ 983456 w 1359696"/>
                  <a:gd name="connsiteY17" fmla="*/ 180975 h 2321719"/>
                  <a:gd name="connsiteX18" fmla="*/ 1059658 w 1359696"/>
                  <a:gd name="connsiteY18" fmla="*/ 152401 h 2321719"/>
                  <a:gd name="connsiteX19" fmla="*/ 1147764 w 1359696"/>
                  <a:gd name="connsiteY19" fmla="*/ 128588 h 2321719"/>
                  <a:gd name="connsiteX20" fmla="*/ 1243012 w 1359696"/>
                  <a:gd name="connsiteY20" fmla="*/ 119064 h 2321719"/>
                  <a:gd name="connsiteX21" fmla="*/ 1352550 w 1359696"/>
                  <a:gd name="connsiteY21" fmla="*/ 107158 h 2321719"/>
                  <a:gd name="connsiteX22" fmla="*/ 1359696 w 1359696"/>
                  <a:gd name="connsiteY22" fmla="*/ 52388 h 2321719"/>
                  <a:gd name="connsiteX23" fmla="*/ 1340643 w 1359696"/>
                  <a:gd name="connsiteY23" fmla="*/ 0 h 2321719"/>
                  <a:gd name="connsiteX24" fmla="*/ 1266825 w 1359696"/>
                  <a:gd name="connsiteY24" fmla="*/ 2383 h 2321719"/>
                  <a:gd name="connsiteX25" fmla="*/ 1154906 w 1359696"/>
                  <a:gd name="connsiteY25" fmla="*/ 21433 h 2321719"/>
                  <a:gd name="connsiteX26" fmla="*/ 1042988 w 1359696"/>
                  <a:gd name="connsiteY26" fmla="*/ 40482 h 2321719"/>
                  <a:gd name="connsiteX27" fmla="*/ 973933 w 1359696"/>
                  <a:gd name="connsiteY27" fmla="*/ 61913 h 2321719"/>
                  <a:gd name="connsiteX28" fmla="*/ 904874 w 1359696"/>
                  <a:gd name="connsiteY28" fmla="*/ 83345 h 2321719"/>
                  <a:gd name="connsiteX29" fmla="*/ 842963 w 1359696"/>
                  <a:gd name="connsiteY29" fmla="*/ 107157 h 2321719"/>
                  <a:gd name="connsiteX30" fmla="*/ 766762 w 1359696"/>
                  <a:gd name="connsiteY30" fmla="*/ 150018 h 2321719"/>
                  <a:gd name="connsiteX31" fmla="*/ 700088 w 1359696"/>
                  <a:gd name="connsiteY31" fmla="*/ 190501 h 2321719"/>
                  <a:gd name="connsiteX32" fmla="*/ 623889 w 1359696"/>
                  <a:gd name="connsiteY32" fmla="*/ 242888 h 2321719"/>
                  <a:gd name="connsiteX33" fmla="*/ 588168 w 1359696"/>
                  <a:gd name="connsiteY33" fmla="*/ 273846 h 2321719"/>
                  <a:gd name="connsiteX34" fmla="*/ 531019 w 1359696"/>
                  <a:gd name="connsiteY34" fmla="*/ 326232 h 2321719"/>
                  <a:gd name="connsiteX35" fmla="*/ 457198 w 1359696"/>
                  <a:gd name="connsiteY35" fmla="*/ 402432 h 2321719"/>
                  <a:gd name="connsiteX36" fmla="*/ 419100 w 1359696"/>
                  <a:gd name="connsiteY36" fmla="*/ 450058 h 2321719"/>
                  <a:gd name="connsiteX37" fmla="*/ 361950 w 1359696"/>
                  <a:gd name="connsiteY37" fmla="*/ 521495 h 2321719"/>
                  <a:gd name="connsiteX38" fmla="*/ 309563 w 1359696"/>
                  <a:gd name="connsiteY38" fmla="*/ 607220 h 2321719"/>
                  <a:gd name="connsiteX39" fmla="*/ 276226 w 1359696"/>
                  <a:gd name="connsiteY39" fmla="*/ 664370 h 2321719"/>
                  <a:gd name="connsiteX40" fmla="*/ 228599 w 1359696"/>
                  <a:gd name="connsiteY40" fmla="*/ 754857 h 2321719"/>
                  <a:gd name="connsiteX41" fmla="*/ 180976 w 1359696"/>
                  <a:gd name="connsiteY41" fmla="*/ 869156 h 2321719"/>
                  <a:gd name="connsiteX42" fmla="*/ 140495 w 1359696"/>
                  <a:gd name="connsiteY42" fmla="*/ 997745 h 2321719"/>
                  <a:gd name="connsiteX43" fmla="*/ 95251 w 1359696"/>
                  <a:gd name="connsiteY43" fmla="*/ 1178719 h 2321719"/>
                  <a:gd name="connsiteX44" fmla="*/ 69057 w 1359696"/>
                  <a:gd name="connsiteY44" fmla="*/ 1304925 h 2321719"/>
                  <a:gd name="connsiteX45" fmla="*/ 42863 w 1359696"/>
                  <a:gd name="connsiteY45" fmla="*/ 1423988 h 2321719"/>
                  <a:gd name="connsiteX46" fmla="*/ 28577 w 1359696"/>
                  <a:gd name="connsiteY46" fmla="*/ 1519238 h 2321719"/>
                  <a:gd name="connsiteX47" fmla="*/ 0 w 1359696"/>
                  <a:gd name="connsiteY47" fmla="*/ 2126457 h 2321719"/>
                  <a:gd name="connsiteX48" fmla="*/ 2383 w 1359696"/>
                  <a:gd name="connsiteY48" fmla="*/ 2216944 h 2321719"/>
                  <a:gd name="connsiteX49" fmla="*/ 1 w 1359696"/>
                  <a:gd name="connsiteY49" fmla="*/ 2321719 h 2321719"/>
                  <a:gd name="connsiteX0" fmla="*/ 1 w 1359696"/>
                  <a:gd name="connsiteY0" fmla="*/ 2321719 h 2321719"/>
                  <a:gd name="connsiteX1" fmla="*/ 104776 w 1359696"/>
                  <a:gd name="connsiteY1" fmla="*/ 2209801 h 2321719"/>
                  <a:gd name="connsiteX2" fmla="*/ 226220 w 1359696"/>
                  <a:gd name="connsiteY2" fmla="*/ 1147763 h 2321719"/>
                  <a:gd name="connsiteX3" fmla="*/ 247651 w 1359696"/>
                  <a:gd name="connsiteY3" fmla="*/ 1057276 h 2321719"/>
                  <a:gd name="connsiteX4" fmla="*/ 285751 w 1359696"/>
                  <a:gd name="connsiteY4" fmla="*/ 947738 h 2321719"/>
                  <a:gd name="connsiteX5" fmla="*/ 319087 w 1359696"/>
                  <a:gd name="connsiteY5" fmla="*/ 857251 h 2321719"/>
                  <a:gd name="connsiteX6" fmla="*/ 364330 w 1359696"/>
                  <a:gd name="connsiteY6" fmla="*/ 764382 h 2321719"/>
                  <a:gd name="connsiteX7" fmla="*/ 414337 w 1359696"/>
                  <a:gd name="connsiteY7" fmla="*/ 678658 h 2321719"/>
                  <a:gd name="connsiteX8" fmla="*/ 464346 w 1359696"/>
                  <a:gd name="connsiteY8" fmla="*/ 611982 h 2321719"/>
                  <a:gd name="connsiteX9" fmla="*/ 504825 w 1359696"/>
                  <a:gd name="connsiteY9" fmla="*/ 550070 h 2321719"/>
                  <a:gd name="connsiteX10" fmla="*/ 573883 w 1359696"/>
                  <a:gd name="connsiteY10" fmla="*/ 478632 h 2321719"/>
                  <a:gd name="connsiteX11" fmla="*/ 626268 w 1359696"/>
                  <a:gd name="connsiteY11" fmla="*/ 423863 h 2321719"/>
                  <a:gd name="connsiteX12" fmla="*/ 685802 w 1359696"/>
                  <a:gd name="connsiteY12" fmla="*/ 371476 h 2321719"/>
                  <a:gd name="connsiteX13" fmla="*/ 738187 w 1359696"/>
                  <a:gd name="connsiteY13" fmla="*/ 323852 h 2321719"/>
                  <a:gd name="connsiteX14" fmla="*/ 842962 w 1359696"/>
                  <a:gd name="connsiteY14" fmla="*/ 250033 h 2321719"/>
                  <a:gd name="connsiteX15" fmla="*/ 931071 w 1359696"/>
                  <a:gd name="connsiteY15" fmla="*/ 204788 h 2321719"/>
                  <a:gd name="connsiteX16" fmla="*/ 983456 w 1359696"/>
                  <a:gd name="connsiteY16" fmla="*/ 180975 h 2321719"/>
                  <a:gd name="connsiteX17" fmla="*/ 1059658 w 1359696"/>
                  <a:gd name="connsiteY17" fmla="*/ 152401 h 2321719"/>
                  <a:gd name="connsiteX18" fmla="*/ 1147764 w 1359696"/>
                  <a:gd name="connsiteY18" fmla="*/ 128588 h 2321719"/>
                  <a:gd name="connsiteX19" fmla="*/ 1243012 w 1359696"/>
                  <a:gd name="connsiteY19" fmla="*/ 119064 h 2321719"/>
                  <a:gd name="connsiteX20" fmla="*/ 1352550 w 1359696"/>
                  <a:gd name="connsiteY20" fmla="*/ 107158 h 2321719"/>
                  <a:gd name="connsiteX21" fmla="*/ 1359696 w 1359696"/>
                  <a:gd name="connsiteY21" fmla="*/ 52388 h 2321719"/>
                  <a:gd name="connsiteX22" fmla="*/ 1340643 w 1359696"/>
                  <a:gd name="connsiteY22" fmla="*/ 0 h 2321719"/>
                  <a:gd name="connsiteX23" fmla="*/ 1266825 w 1359696"/>
                  <a:gd name="connsiteY23" fmla="*/ 2383 h 2321719"/>
                  <a:gd name="connsiteX24" fmla="*/ 1154906 w 1359696"/>
                  <a:gd name="connsiteY24" fmla="*/ 21433 h 2321719"/>
                  <a:gd name="connsiteX25" fmla="*/ 1042988 w 1359696"/>
                  <a:gd name="connsiteY25" fmla="*/ 40482 h 2321719"/>
                  <a:gd name="connsiteX26" fmla="*/ 973933 w 1359696"/>
                  <a:gd name="connsiteY26" fmla="*/ 61913 h 2321719"/>
                  <a:gd name="connsiteX27" fmla="*/ 904874 w 1359696"/>
                  <a:gd name="connsiteY27" fmla="*/ 83345 h 2321719"/>
                  <a:gd name="connsiteX28" fmla="*/ 842963 w 1359696"/>
                  <a:gd name="connsiteY28" fmla="*/ 107157 h 2321719"/>
                  <a:gd name="connsiteX29" fmla="*/ 766762 w 1359696"/>
                  <a:gd name="connsiteY29" fmla="*/ 150018 h 2321719"/>
                  <a:gd name="connsiteX30" fmla="*/ 700088 w 1359696"/>
                  <a:gd name="connsiteY30" fmla="*/ 190501 h 2321719"/>
                  <a:gd name="connsiteX31" fmla="*/ 623889 w 1359696"/>
                  <a:gd name="connsiteY31" fmla="*/ 242888 h 2321719"/>
                  <a:gd name="connsiteX32" fmla="*/ 588168 w 1359696"/>
                  <a:gd name="connsiteY32" fmla="*/ 273846 h 2321719"/>
                  <a:gd name="connsiteX33" fmla="*/ 531019 w 1359696"/>
                  <a:gd name="connsiteY33" fmla="*/ 326232 h 2321719"/>
                  <a:gd name="connsiteX34" fmla="*/ 457198 w 1359696"/>
                  <a:gd name="connsiteY34" fmla="*/ 402432 h 2321719"/>
                  <a:gd name="connsiteX35" fmla="*/ 419100 w 1359696"/>
                  <a:gd name="connsiteY35" fmla="*/ 450058 h 2321719"/>
                  <a:gd name="connsiteX36" fmla="*/ 361950 w 1359696"/>
                  <a:gd name="connsiteY36" fmla="*/ 521495 h 2321719"/>
                  <a:gd name="connsiteX37" fmla="*/ 309563 w 1359696"/>
                  <a:gd name="connsiteY37" fmla="*/ 607220 h 2321719"/>
                  <a:gd name="connsiteX38" fmla="*/ 276226 w 1359696"/>
                  <a:gd name="connsiteY38" fmla="*/ 664370 h 2321719"/>
                  <a:gd name="connsiteX39" fmla="*/ 228599 w 1359696"/>
                  <a:gd name="connsiteY39" fmla="*/ 754857 h 2321719"/>
                  <a:gd name="connsiteX40" fmla="*/ 180976 w 1359696"/>
                  <a:gd name="connsiteY40" fmla="*/ 869156 h 2321719"/>
                  <a:gd name="connsiteX41" fmla="*/ 140495 w 1359696"/>
                  <a:gd name="connsiteY41" fmla="*/ 997745 h 2321719"/>
                  <a:gd name="connsiteX42" fmla="*/ 95251 w 1359696"/>
                  <a:gd name="connsiteY42" fmla="*/ 1178719 h 2321719"/>
                  <a:gd name="connsiteX43" fmla="*/ 69057 w 1359696"/>
                  <a:gd name="connsiteY43" fmla="*/ 1304925 h 2321719"/>
                  <a:gd name="connsiteX44" fmla="*/ 42863 w 1359696"/>
                  <a:gd name="connsiteY44" fmla="*/ 1423988 h 2321719"/>
                  <a:gd name="connsiteX45" fmla="*/ 28577 w 1359696"/>
                  <a:gd name="connsiteY45" fmla="*/ 1519238 h 2321719"/>
                  <a:gd name="connsiteX46" fmla="*/ 0 w 1359696"/>
                  <a:gd name="connsiteY46" fmla="*/ 2126457 h 2321719"/>
                  <a:gd name="connsiteX47" fmla="*/ 2383 w 1359696"/>
                  <a:gd name="connsiteY47" fmla="*/ 2216944 h 2321719"/>
                  <a:gd name="connsiteX48" fmla="*/ 1 w 1359696"/>
                  <a:gd name="connsiteY48" fmla="*/ 2321719 h 2321719"/>
                  <a:gd name="connsiteX0" fmla="*/ 1 w 1359696"/>
                  <a:gd name="connsiteY0" fmla="*/ 2321719 h 2321719"/>
                  <a:gd name="connsiteX1" fmla="*/ 226220 w 1359696"/>
                  <a:gd name="connsiteY1" fmla="*/ 1147763 h 2321719"/>
                  <a:gd name="connsiteX2" fmla="*/ 247651 w 1359696"/>
                  <a:gd name="connsiteY2" fmla="*/ 1057276 h 2321719"/>
                  <a:gd name="connsiteX3" fmla="*/ 285751 w 1359696"/>
                  <a:gd name="connsiteY3" fmla="*/ 947738 h 2321719"/>
                  <a:gd name="connsiteX4" fmla="*/ 319087 w 1359696"/>
                  <a:gd name="connsiteY4" fmla="*/ 857251 h 2321719"/>
                  <a:gd name="connsiteX5" fmla="*/ 364330 w 1359696"/>
                  <a:gd name="connsiteY5" fmla="*/ 764382 h 2321719"/>
                  <a:gd name="connsiteX6" fmla="*/ 414337 w 1359696"/>
                  <a:gd name="connsiteY6" fmla="*/ 678658 h 2321719"/>
                  <a:gd name="connsiteX7" fmla="*/ 464346 w 1359696"/>
                  <a:gd name="connsiteY7" fmla="*/ 611982 h 2321719"/>
                  <a:gd name="connsiteX8" fmla="*/ 504825 w 1359696"/>
                  <a:gd name="connsiteY8" fmla="*/ 550070 h 2321719"/>
                  <a:gd name="connsiteX9" fmla="*/ 573883 w 1359696"/>
                  <a:gd name="connsiteY9" fmla="*/ 478632 h 2321719"/>
                  <a:gd name="connsiteX10" fmla="*/ 626268 w 1359696"/>
                  <a:gd name="connsiteY10" fmla="*/ 423863 h 2321719"/>
                  <a:gd name="connsiteX11" fmla="*/ 685802 w 1359696"/>
                  <a:gd name="connsiteY11" fmla="*/ 371476 h 2321719"/>
                  <a:gd name="connsiteX12" fmla="*/ 738187 w 1359696"/>
                  <a:gd name="connsiteY12" fmla="*/ 323852 h 2321719"/>
                  <a:gd name="connsiteX13" fmla="*/ 842962 w 1359696"/>
                  <a:gd name="connsiteY13" fmla="*/ 250033 h 2321719"/>
                  <a:gd name="connsiteX14" fmla="*/ 931071 w 1359696"/>
                  <a:gd name="connsiteY14" fmla="*/ 204788 h 2321719"/>
                  <a:gd name="connsiteX15" fmla="*/ 983456 w 1359696"/>
                  <a:gd name="connsiteY15" fmla="*/ 180975 h 2321719"/>
                  <a:gd name="connsiteX16" fmla="*/ 1059658 w 1359696"/>
                  <a:gd name="connsiteY16" fmla="*/ 152401 h 2321719"/>
                  <a:gd name="connsiteX17" fmla="*/ 1147764 w 1359696"/>
                  <a:gd name="connsiteY17" fmla="*/ 128588 h 2321719"/>
                  <a:gd name="connsiteX18" fmla="*/ 1243012 w 1359696"/>
                  <a:gd name="connsiteY18" fmla="*/ 119064 h 2321719"/>
                  <a:gd name="connsiteX19" fmla="*/ 1352550 w 1359696"/>
                  <a:gd name="connsiteY19" fmla="*/ 107158 h 2321719"/>
                  <a:gd name="connsiteX20" fmla="*/ 1359696 w 1359696"/>
                  <a:gd name="connsiteY20" fmla="*/ 52388 h 2321719"/>
                  <a:gd name="connsiteX21" fmla="*/ 1340643 w 1359696"/>
                  <a:gd name="connsiteY21" fmla="*/ 0 h 2321719"/>
                  <a:gd name="connsiteX22" fmla="*/ 1266825 w 1359696"/>
                  <a:gd name="connsiteY22" fmla="*/ 2383 h 2321719"/>
                  <a:gd name="connsiteX23" fmla="*/ 1154906 w 1359696"/>
                  <a:gd name="connsiteY23" fmla="*/ 21433 h 2321719"/>
                  <a:gd name="connsiteX24" fmla="*/ 1042988 w 1359696"/>
                  <a:gd name="connsiteY24" fmla="*/ 40482 h 2321719"/>
                  <a:gd name="connsiteX25" fmla="*/ 973933 w 1359696"/>
                  <a:gd name="connsiteY25" fmla="*/ 61913 h 2321719"/>
                  <a:gd name="connsiteX26" fmla="*/ 904874 w 1359696"/>
                  <a:gd name="connsiteY26" fmla="*/ 83345 h 2321719"/>
                  <a:gd name="connsiteX27" fmla="*/ 842963 w 1359696"/>
                  <a:gd name="connsiteY27" fmla="*/ 107157 h 2321719"/>
                  <a:gd name="connsiteX28" fmla="*/ 766762 w 1359696"/>
                  <a:gd name="connsiteY28" fmla="*/ 150018 h 2321719"/>
                  <a:gd name="connsiteX29" fmla="*/ 700088 w 1359696"/>
                  <a:gd name="connsiteY29" fmla="*/ 190501 h 2321719"/>
                  <a:gd name="connsiteX30" fmla="*/ 623889 w 1359696"/>
                  <a:gd name="connsiteY30" fmla="*/ 242888 h 2321719"/>
                  <a:gd name="connsiteX31" fmla="*/ 588168 w 1359696"/>
                  <a:gd name="connsiteY31" fmla="*/ 273846 h 2321719"/>
                  <a:gd name="connsiteX32" fmla="*/ 531019 w 1359696"/>
                  <a:gd name="connsiteY32" fmla="*/ 326232 h 2321719"/>
                  <a:gd name="connsiteX33" fmla="*/ 457198 w 1359696"/>
                  <a:gd name="connsiteY33" fmla="*/ 402432 h 2321719"/>
                  <a:gd name="connsiteX34" fmla="*/ 419100 w 1359696"/>
                  <a:gd name="connsiteY34" fmla="*/ 450058 h 2321719"/>
                  <a:gd name="connsiteX35" fmla="*/ 361950 w 1359696"/>
                  <a:gd name="connsiteY35" fmla="*/ 521495 h 2321719"/>
                  <a:gd name="connsiteX36" fmla="*/ 309563 w 1359696"/>
                  <a:gd name="connsiteY36" fmla="*/ 607220 h 2321719"/>
                  <a:gd name="connsiteX37" fmla="*/ 276226 w 1359696"/>
                  <a:gd name="connsiteY37" fmla="*/ 664370 h 2321719"/>
                  <a:gd name="connsiteX38" fmla="*/ 228599 w 1359696"/>
                  <a:gd name="connsiteY38" fmla="*/ 754857 h 2321719"/>
                  <a:gd name="connsiteX39" fmla="*/ 180976 w 1359696"/>
                  <a:gd name="connsiteY39" fmla="*/ 869156 h 2321719"/>
                  <a:gd name="connsiteX40" fmla="*/ 140495 w 1359696"/>
                  <a:gd name="connsiteY40" fmla="*/ 997745 h 2321719"/>
                  <a:gd name="connsiteX41" fmla="*/ 95251 w 1359696"/>
                  <a:gd name="connsiteY41" fmla="*/ 1178719 h 2321719"/>
                  <a:gd name="connsiteX42" fmla="*/ 69057 w 1359696"/>
                  <a:gd name="connsiteY42" fmla="*/ 1304925 h 2321719"/>
                  <a:gd name="connsiteX43" fmla="*/ 42863 w 1359696"/>
                  <a:gd name="connsiteY43" fmla="*/ 1423988 h 2321719"/>
                  <a:gd name="connsiteX44" fmla="*/ 28577 w 1359696"/>
                  <a:gd name="connsiteY44" fmla="*/ 1519238 h 2321719"/>
                  <a:gd name="connsiteX45" fmla="*/ 0 w 1359696"/>
                  <a:gd name="connsiteY45" fmla="*/ 2126457 h 2321719"/>
                  <a:gd name="connsiteX46" fmla="*/ 2383 w 1359696"/>
                  <a:gd name="connsiteY46" fmla="*/ 2216944 h 2321719"/>
                  <a:gd name="connsiteX47" fmla="*/ 1 w 1359696"/>
                  <a:gd name="connsiteY47" fmla="*/ 2321719 h 2321719"/>
                  <a:gd name="connsiteX0" fmla="*/ 17866 w 1377561"/>
                  <a:gd name="connsiteY0" fmla="*/ 2321719 h 2378834"/>
                  <a:gd name="connsiteX1" fmla="*/ 244085 w 1377561"/>
                  <a:gd name="connsiteY1" fmla="*/ 1147763 h 2378834"/>
                  <a:gd name="connsiteX2" fmla="*/ 265516 w 1377561"/>
                  <a:gd name="connsiteY2" fmla="*/ 1057276 h 2378834"/>
                  <a:gd name="connsiteX3" fmla="*/ 303616 w 1377561"/>
                  <a:gd name="connsiteY3" fmla="*/ 947738 h 2378834"/>
                  <a:gd name="connsiteX4" fmla="*/ 336952 w 1377561"/>
                  <a:gd name="connsiteY4" fmla="*/ 857251 h 2378834"/>
                  <a:gd name="connsiteX5" fmla="*/ 382195 w 1377561"/>
                  <a:gd name="connsiteY5" fmla="*/ 764382 h 2378834"/>
                  <a:gd name="connsiteX6" fmla="*/ 432202 w 1377561"/>
                  <a:gd name="connsiteY6" fmla="*/ 678658 h 2378834"/>
                  <a:gd name="connsiteX7" fmla="*/ 482211 w 1377561"/>
                  <a:gd name="connsiteY7" fmla="*/ 611982 h 2378834"/>
                  <a:gd name="connsiteX8" fmla="*/ 522690 w 1377561"/>
                  <a:gd name="connsiteY8" fmla="*/ 550070 h 2378834"/>
                  <a:gd name="connsiteX9" fmla="*/ 591748 w 1377561"/>
                  <a:gd name="connsiteY9" fmla="*/ 478632 h 2378834"/>
                  <a:gd name="connsiteX10" fmla="*/ 644133 w 1377561"/>
                  <a:gd name="connsiteY10" fmla="*/ 423863 h 2378834"/>
                  <a:gd name="connsiteX11" fmla="*/ 703667 w 1377561"/>
                  <a:gd name="connsiteY11" fmla="*/ 371476 h 2378834"/>
                  <a:gd name="connsiteX12" fmla="*/ 756052 w 1377561"/>
                  <a:gd name="connsiteY12" fmla="*/ 323852 h 2378834"/>
                  <a:gd name="connsiteX13" fmla="*/ 860827 w 1377561"/>
                  <a:gd name="connsiteY13" fmla="*/ 250033 h 2378834"/>
                  <a:gd name="connsiteX14" fmla="*/ 948936 w 1377561"/>
                  <a:gd name="connsiteY14" fmla="*/ 204788 h 2378834"/>
                  <a:gd name="connsiteX15" fmla="*/ 1001321 w 1377561"/>
                  <a:gd name="connsiteY15" fmla="*/ 180975 h 2378834"/>
                  <a:gd name="connsiteX16" fmla="*/ 1077523 w 1377561"/>
                  <a:gd name="connsiteY16" fmla="*/ 152401 h 2378834"/>
                  <a:gd name="connsiteX17" fmla="*/ 1165629 w 1377561"/>
                  <a:gd name="connsiteY17" fmla="*/ 128588 h 2378834"/>
                  <a:gd name="connsiteX18" fmla="*/ 1260877 w 1377561"/>
                  <a:gd name="connsiteY18" fmla="*/ 119064 h 2378834"/>
                  <a:gd name="connsiteX19" fmla="*/ 1370415 w 1377561"/>
                  <a:gd name="connsiteY19" fmla="*/ 107158 h 2378834"/>
                  <a:gd name="connsiteX20" fmla="*/ 1377561 w 1377561"/>
                  <a:gd name="connsiteY20" fmla="*/ 52388 h 2378834"/>
                  <a:gd name="connsiteX21" fmla="*/ 1358508 w 1377561"/>
                  <a:gd name="connsiteY21" fmla="*/ 0 h 2378834"/>
                  <a:gd name="connsiteX22" fmla="*/ 1284690 w 1377561"/>
                  <a:gd name="connsiteY22" fmla="*/ 2383 h 2378834"/>
                  <a:gd name="connsiteX23" fmla="*/ 1172771 w 1377561"/>
                  <a:gd name="connsiteY23" fmla="*/ 21433 h 2378834"/>
                  <a:gd name="connsiteX24" fmla="*/ 1060853 w 1377561"/>
                  <a:gd name="connsiteY24" fmla="*/ 40482 h 2378834"/>
                  <a:gd name="connsiteX25" fmla="*/ 991798 w 1377561"/>
                  <a:gd name="connsiteY25" fmla="*/ 61913 h 2378834"/>
                  <a:gd name="connsiteX26" fmla="*/ 922739 w 1377561"/>
                  <a:gd name="connsiteY26" fmla="*/ 83345 h 2378834"/>
                  <a:gd name="connsiteX27" fmla="*/ 860828 w 1377561"/>
                  <a:gd name="connsiteY27" fmla="*/ 107157 h 2378834"/>
                  <a:gd name="connsiteX28" fmla="*/ 784627 w 1377561"/>
                  <a:gd name="connsiteY28" fmla="*/ 150018 h 2378834"/>
                  <a:gd name="connsiteX29" fmla="*/ 717953 w 1377561"/>
                  <a:gd name="connsiteY29" fmla="*/ 190501 h 2378834"/>
                  <a:gd name="connsiteX30" fmla="*/ 641754 w 1377561"/>
                  <a:gd name="connsiteY30" fmla="*/ 242888 h 2378834"/>
                  <a:gd name="connsiteX31" fmla="*/ 606033 w 1377561"/>
                  <a:gd name="connsiteY31" fmla="*/ 273846 h 2378834"/>
                  <a:gd name="connsiteX32" fmla="*/ 548884 w 1377561"/>
                  <a:gd name="connsiteY32" fmla="*/ 326232 h 2378834"/>
                  <a:gd name="connsiteX33" fmla="*/ 475063 w 1377561"/>
                  <a:gd name="connsiteY33" fmla="*/ 402432 h 2378834"/>
                  <a:gd name="connsiteX34" fmla="*/ 436965 w 1377561"/>
                  <a:gd name="connsiteY34" fmla="*/ 450058 h 2378834"/>
                  <a:gd name="connsiteX35" fmla="*/ 379815 w 1377561"/>
                  <a:gd name="connsiteY35" fmla="*/ 521495 h 2378834"/>
                  <a:gd name="connsiteX36" fmla="*/ 327428 w 1377561"/>
                  <a:gd name="connsiteY36" fmla="*/ 607220 h 2378834"/>
                  <a:gd name="connsiteX37" fmla="*/ 294091 w 1377561"/>
                  <a:gd name="connsiteY37" fmla="*/ 664370 h 2378834"/>
                  <a:gd name="connsiteX38" fmla="*/ 246464 w 1377561"/>
                  <a:gd name="connsiteY38" fmla="*/ 754857 h 2378834"/>
                  <a:gd name="connsiteX39" fmla="*/ 198841 w 1377561"/>
                  <a:gd name="connsiteY39" fmla="*/ 869156 h 2378834"/>
                  <a:gd name="connsiteX40" fmla="*/ 158360 w 1377561"/>
                  <a:gd name="connsiteY40" fmla="*/ 997745 h 2378834"/>
                  <a:gd name="connsiteX41" fmla="*/ 113116 w 1377561"/>
                  <a:gd name="connsiteY41" fmla="*/ 1178719 h 2378834"/>
                  <a:gd name="connsiteX42" fmla="*/ 86922 w 1377561"/>
                  <a:gd name="connsiteY42" fmla="*/ 1304925 h 2378834"/>
                  <a:gd name="connsiteX43" fmla="*/ 60728 w 1377561"/>
                  <a:gd name="connsiteY43" fmla="*/ 1423988 h 2378834"/>
                  <a:gd name="connsiteX44" fmla="*/ 46442 w 1377561"/>
                  <a:gd name="connsiteY44" fmla="*/ 1519238 h 2378834"/>
                  <a:gd name="connsiteX45" fmla="*/ 17865 w 1377561"/>
                  <a:gd name="connsiteY45" fmla="*/ 2126457 h 2378834"/>
                  <a:gd name="connsiteX46" fmla="*/ 17866 w 1377561"/>
                  <a:gd name="connsiteY46" fmla="*/ 2321719 h 2378834"/>
                  <a:gd name="connsiteX0" fmla="*/ 0 w 1359696"/>
                  <a:gd name="connsiteY0" fmla="*/ 2126457 h 2126457"/>
                  <a:gd name="connsiteX1" fmla="*/ 226220 w 1359696"/>
                  <a:gd name="connsiteY1" fmla="*/ 1147763 h 2126457"/>
                  <a:gd name="connsiteX2" fmla="*/ 247651 w 1359696"/>
                  <a:gd name="connsiteY2" fmla="*/ 1057276 h 2126457"/>
                  <a:gd name="connsiteX3" fmla="*/ 285751 w 1359696"/>
                  <a:gd name="connsiteY3" fmla="*/ 947738 h 2126457"/>
                  <a:gd name="connsiteX4" fmla="*/ 319087 w 1359696"/>
                  <a:gd name="connsiteY4" fmla="*/ 857251 h 2126457"/>
                  <a:gd name="connsiteX5" fmla="*/ 364330 w 1359696"/>
                  <a:gd name="connsiteY5" fmla="*/ 764382 h 2126457"/>
                  <a:gd name="connsiteX6" fmla="*/ 414337 w 1359696"/>
                  <a:gd name="connsiteY6" fmla="*/ 678658 h 2126457"/>
                  <a:gd name="connsiteX7" fmla="*/ 464346 w 1359696"/>
                  <a:gd name="connsiteY7" fmla="*/ 611982 h 2126457"/>
                  <a:gd name="connsiteX8" fmla="*/ 504825 w 1359696"/>
                  <a:gd name="connsiteY8" fmla="*/ 550070 h 2126457"/>
                  <a:gd name="connsiteX9" fmla="*/ 573883 w 1359696"/>
                  <a:gd name="connsiteY9" fmla="*/ 478632 h 2126457"/>
                  <a:gd name="connsiteX10" fmla="*/ 626268 w 1359696"/>
                  <a:gd name="connsiteY10" fmla="*/ 423863 h 2126457"/>
                  <a:gd name="connsiteX11" fmla="*/ 685802 w 1359696"/>
                  <a:gd name="connsiteY11" fmla="*/ 371476 h 2126457"/>
                  <a:gd name="connsiteX12" fmla="*/ 738187 w 1359696"/>
                  <a:gd name="connsiteY12" fmla="*/ 323852 h 2126457"/>
                  <a:gd name="connsiteX13" fmla="*/ 842962 w 1359696"/>
                  <a:gd name="connsiteY13" fmla="*/ 250033 h 2126457"/>
                  <a:gd name="connsiteX14" fmla="*/ 931071 w 1359696"/>
                  <a:gd name="connsiteY14" fmla="*/ 204788 h 2126457"/>
                  <a:gd name="connsiteX15" fmla="*/ 983456 w 1359696"/>
                  <a:gd name="connsiteY15" fmla="*/ 180975 h 2126457"/>
                  <a:gd name="connsiteX16" fmla="*/ 1059658 w 1359696"/>
                  <a:gd name="connsiteY16" fmla="*/ 152401 h 2126457"/>
                  <a:gd name="connsiteX17" fmla="*/ 1147764 w 1359696"/>
                  <a:gd name="connsiteY17" fmla="*/ 128588 h 2126457"/>
                  <a:gd name="connsiteX18" fmla="*/ 1243012 w 1359696"/>
                  <a:gd name="connsiteY18" fmla="*/ 119064 h 2126457"/>
                  <a:gd name="connsiteX19" fmla="*/ 1352550 w 1359696"/>
                  <a:gd name="connsiteY19" fmla="*/ 107158 h 2126457"/>
                  <a:gd name="connsiteX20" fmla="*/ 1359696 w 1359696"/>
                  <a:gd name="connsiteY20" fmla="*/ 52388 h 2126457"/>
                  <a:gd name="connsiteX21" fmla="*/ 1340643 w 1359696"/>
                  <a:gd name="connsiteY21" fmla="*/ 0 h 2126457"/>
                  <a:gd name="connsiteX22" fmla="*/ 1266825 w 1359696"/>
                  <a:gd name="connsiteY22" fmla="*/ 2383 h 2126457"/>
                  <a:gd name="connsiteX23" fmla="*/ 1154906 w 1359696"/>
                  <a:gd name="connsiteY23" fmla="*/ 21433 h 2126457"/>
                  <a:gd name="connsiteX24" fmla="*/ 1042988 w 1359696"/>
                  <a:gd name="connsiteY24" fmla="*/ 40482 h 2126457"/>
                  <a:gd name="connsiteX25" fmla="*/ 973933 w 1359696"/>
                  <a:gd name="connsiteY25" fmla="*/ 61913 h 2126457"/>
                  <a:gd name="connsiteX26" fmla="*/ 904874 w 1359696"/>
                  <a:gd name="connsiteY26" fmla="*/ 83345 h 2126457"/>
                  <a:gd name="connsiteX27" fmla="*/ 842963 w 1359696"/>
                  <a:gd name="connsiteY27" fmla="*/ 107157 h 2126457"/>
                  <a:gd name="connsiteX28" fmla="*/ 766762 w 1359696"/>
                  <a:gd name="connsiteY28" fmla="*/ 150018 h 2126457"/>
                  <a:gd name="connsiteX29" fmla="*/ 700088 w 1359696"/>
                  <a:gd name="connsiteY29" fmla="*/ 190501 h 2126457"/>
                  <a:gd name="connsiteX30" fmla="*/ 623889 w 1359696"/>
                  <a:gd name="connsiteY30" fmla="*/ 242888 h 2126457"/>
                  <a:gd name="connsiteX31" fmla="*/ 588168 w 1359696"/>
                  <a:gd name="connsiteY31" fmla="*/ 273846 h 2126457"/>
                  <a:gd name="connsiteX32" fmla="*/ 531019 w 1359696"/>
                  <a:gd name="connsiteY32" fmla="*/ 326232 h 2126457"/>
                  <a:gd name="connsiteX33" fmla="*/ 457198 w 1359696"/>
                  <a:gd name="connsiteY33" fmla="*/ 402432 h 2126457"/>
                  <a:gd name="connsiteX34" fmla="*/ 419100 w 1359696"/>
                  <a:gd name="connsiteY34" fmla="*/ 450058 h 2126457"/>
                  <a:gd name="connsiteX35" fmla="*/ 361950 w 1359696"/>
                  <a:gd name="connsiteY35" fmla="*/ 521495 h 2126457"/>
                  <a:gd name="connsiteX36" fmla="*/ 309563 w 1359696"/>
                  <a:gd name="connsiteY36" fmla="*/ 607220 h 2126457"/>
                  <a:gd name="connsiteX37" fmla="*/ 276226 w 1359696"/>
                  <a:gd name="connsiteY37" fmla="*/ 664370 h 2126457"/>
                  <a:gd name="connsiteX38" fmla="*/ 228599 w 1359696"/>
                  <a:gd name="connsiteY38" fmla="*/ 754857 h 2126457"/>
                  <a:gd name="connsiteX39" fmla="*/ 180976 w 1359696"/>
                  <a:gd name="connsiteY39" fmla="*/ 869156 h 2126457"/>
                  <a:gd name="connsiteX40" fmla="*/ 140495 w 1359696"/>
                  <a:gd name="connsiteY40" fmla="*/ 997745 h 2126457"/>
                  <a:gd name="connsiteX41" fmla="*/ 95251 w 1359696"/>
                  <a:gd name="connsiteY41" fmla="*/ 1178719 h 2126457"/>
                  <a:gd name="connsiteX42" fmla="*/ 69057 w 1359696"/>
                  <a:gd name="connsiteY42" fmla="*/ 1304925 h 2126457"/>
                  <a:gd name="connsiteX43" fmla="*/ 42863 w 1359696"/>
                  <a:gd name="connsiteY43" fmla="*/ 1423988 h 2126457"/>
                  <a:gd name="connsiteX44" fmla="*/ 28577 w 1359696"/>
                  <a:gd name="connsiteY44" fmla="*/ 1519238 h 2126457"/>
                  <a:gd name="connsiteX45" fmla="*/ 0 w 1359696"/>
                  <a:gd name="connsiteY45" fmla="*/ 2126457 h 2126457"/>
                  <a:gd name="connsiteX0" fmla="*/ 11327 w 1342446"/>
                  <a:gd name="connsiteY0" fmla="*/ 1519238 h 1530816"/>
                  <a:gd name="connsiteX1" fmla="*/ 208970 w 1342446"/>
                  <a:gd name="connsiteY1" fmla="*/ 1147763 h 1530816"/>
                  <a:gd name="connsiteX2" fmla="*/ 230401 w 1342446"/>
                  <a:gd name="connsiteY2" fmla="*/ 1057276 h 1530816"/>
                  <a:gd name="connsiteX3" fmla="*/ 268501 w 1342446"/>
                  <a:gd name="connsiteY3" fmla="*/ 947738 h 1530816"/>
                  <a:gd name="connsiteX4" fmla="*/ 301837 w 1342446"/>
                  <a:gd name="connsiteY4" fmla="*/ 857251 h 1530816"/>
                  <a:gd name="connsiteX5" fmla="*/ 347080 w 1342446"/>
                  <a:gd name="connsiteY5" fmla="*/ 764382 h 1530816"/>
                  <a:gd name="connsiteX6" fmla="*/ 397087 w 1342446"/>
                  <a:gd name="connsiteY6" fmla="*/ 678658 h 1530816"/>
                  <a:gd name="connsiteX7" fmla="*/ 447096 w 1342446"/>
                  <a:gd name="connsiteY7" fmla="*/ 611982 h 1530816"/>
                  <a:gd name="connsiteX8" fmla="*/ 487575 w 1342446"/>
                  <a:gd name="connsiteY8" fmla="*/ 550070 h 1530816"/>
                  <a:gd name="connsiteX9" fmla="*/ 556633 w 1342446"/>
                  <a:gd name="connsiteY9" fmla="*/ 478632 h 1530816"/>
                  <a:gd name="connsiteX10" fmla="*/ 609018 w 1342446"/>
                  <a:gd name="connsiteY10" fmla="*/ 423863 h 1530816"/>
                  <a:gd name="connsiteX11" fmla="*/ 668552 w 1342446"/>
                  <a:gd name="connsiteY11" fmla="*/ 371476 h 1530816"/>
                  <a:gd name="connsiteX12" fmla="*/ 720937 w 1342446"/>
                  <a:gd name="connsiteY12" fmla="*/ 323852 h 1530816"/>
                  <a:gd name="connsiteX13" fmla="*/ 825712 w 1342446"/>
                  <a:gd name="connsiteY13" fmla="*/ 250033 h 1530816"/>
                  <a:gd name="connsiteX14" fmla="*/ 913821 w 1342446"/>
                  <a:gd name="connsiteY14" fmla="*/ 204788 h 1530816"/>
                  <a:gd name="connsiteX15" fmla="*/ 966206 w 1342446"/>
                  <a:gd name="connsiteY15" fmla="*/ 180975 h 1530816"/>
                  <a:gd name="connsiteX16" fmla="*/ 1042408 w 1342446"/>
                  <a:gd name="connsiteY16" fmla="*/ 152401 h 1530816"/>
                  <a:gd name="connsiteX17" fmla="*/ 1130514 w 1342446"/>
                  <a:gd name="connsiteY17" fmla="*/ 128588 h 1530816"/>
                  <a:gd name="connsiteX18" fmla="*/ 1225762 w 1342446"/>
                  <a:gd name="connsiteY18" fmla="*/ 119064 h 1530816"/>
                  <a:gd name="connsiteX19" fmla="*/ 1335300 w 1342446"/>
                  <a:gd name="connsiteY19" fmla="*/ 107158 h 1530816"/>
                  <a:gd name="connsiteX20" fmla="*/ 1342446 w 1342446"/>
                  <a:gd name="connsiteY20" fmla="*/ 52388 h 1530816"/>
                  <a:gd name="connsiteX21" fmla="*/ 1323393 w 1342446"/>
                  <a:gd name="connsiteY21" fmla="*/ 0 h 1530816"/>
                  <a:gd name="connsiteX22" fmla="*/ 1249575 w 1342446"/>
                  <a:gd name="connsiteY22" fmla="*/ 2383 h 1530816"/>
                  <a:gd name="connsiteX23" fmla="*/ 1137656 w 1342446"/>
                  <a:gd name="connsiteY23" fmla="*/ 21433 h 1530816"/>
                  <a:gd name="connsiteX24" fmla="*/ 1025738 w 1342446"/>
                  <a:gd name="connsiteY24" fmla="*/ 40482 h 1530816"/>
                  <a:gd name="connsiteX25" fmla="*/ 956683 w 1342446"/>
                  <a:gd name="connsiteY25" fmla="*/ 61913 h 1530816"/>
                  <a:gd name="connsiteX26" fmla="*/ 887624 w 1342446"/>
                  <a:gd name="connsiteY26" fmla="*/ 83345 h 1530816"/>
                  <a:gd name="connsiteX27" fmla="*/ 825713 w 1342446"/>
                  <a:gd name="connsiteY27" fmla="*/ 107157 h 1530816"/>
                  <a:gd name="connsiteX28" fmla="*/ 749512 w 1342446"/>
                  <a:gd name="connsiteY28" fmla="*/ 150018 h 1530816"/>
                  <a:gd name="connsiteX29" fmla="*/ 682838 w 1342446"/>
                  <a:gd name="connsiteY29" fmla="*/ 190501 h 1530816"/>
                  <a:gd name="connsiteX30" fmla="*/ 606639 w 1342446"/>
                  <a:gd name="connsiteY30" fmla="*/ 242888 h 1530816"/>
                  <a:gd name="connsiteX31" fmla="*/ 570918 w 1342446"/>
                  <a:gd name="connsiteY31" fmla="*/ 273846 h 1530816"/>
                  <a:gd name="connsiteX32" fmla="*/ 513769 w 1342446"/>
                  <a:gd name="connsiteY32" fmla="*/ 326232 h 1530816"/>
                  <a:gd name="connsiteX33" fmla="*/ 439948 w 1342446"/>
                  <a:gd name="connsiteY33" fmla="*/ 402432 h 1530816"/>
                  <a:gd name="connsiteX34" fmla="*/ 401850 w 1342446"/>
                  <a:gd name="connsiteY34" fmla="*/ 450058 h 1530816"/>
                  <a:gd name="connsiteX35" fmla="*/ 344700 w 1342446"/>
                  <a:gd name="connsiteY35" fmla="*/ 521495 h 1530816"/>
                  <a:gd name="connsiteX36" fmla="*/ 292313 w 1342446"/>
                  <a:gd name="connsiteY36" fmla="*/ 607220 h 1530816"/>
                  <a:gd name="connsiteX37" fmla="*/ 258976 w 1342446"/>
                  <a:gd name="connsiteY37" fmla="*/ 664370 h 1530816"/>
                  <a:gd name="connsiteX38" fmla="*/ 211349 w 1342446"/>
                  <a:gd name="connsiteY38" fmla="*/ 754857 h 1530816"/>
                  <a:gd name="connsiteX39" fmla="*/ 163726 w 1342446"/>
                  <a:gd name="connsiteY39" fmla="*/ 869156 h 1530816"/>
                  <a:gd name="connsiteX40" fmla="*/ 123245 w 1342446"/>
                  <a:gd name="connsiteY40" fmla="*/ 997745 h 1530816"/>
                  <a:gd name="connsiteX41" fmla="*/ 78001 w 1342446"/>
                  <a:gd name="connsiteY41" fmla="*/ 1178719 h 1530816"/>
                  <a:gd name="connsiteX42" fmla="*/ 51807 w 1342446"/>
                  <a:gd name="connsiteY42" fmla="*/ 1304925 h 1530816"/>
                  <a:gd name="connsiteX43" fmla="*/ 25613 w 1342446"/>
                  <a:gd name="connsiteY43" fmla="*/ 1423988 h 1530816"/>
                  <a:gd name="connsiteX44" fmla="*/ 11327 w 1342446"/>
                  <a:gd name="connsiteY44" fmla="*/ 1519238 h 1530816"/>
                  <a:gd name="connsiteX0" fmla="*/ 8266 w 1325099"/>
                  <a:gd name="connsiteY0" fmla="*/ 1423988 h 1428294"/>
                  <a:gd name="connsiteX1" fmla="*/ 191623 w 1325099"/>
                  <a:gd name="connsiteY1" fmla="*/ 1147763 h 1428294"/>
                  <a:gd name="connsiteX2" fmla="*/ 213054 w 1325099"/>
                  <a:gd name="connsiteY2" fmla="*/ 1057276 h 1428294"/>
                  <a:gd name="connsiteX3" fmla="*/ 251154 w 1325099"/>
                  <a:gd name="connsiteY3" fmla="*/ 947738 h 1428294"/>
                  <a:gd name="connsiteX4" fmla="*/ 284490 w 1325099"/>
                  <a:gd name="connsiteY4" fmla="*/ 857251 h 1428294"/>
                  <a:gd name="connsiteX5" fmla="*/ 329733 w 1325099"/>
                  <a:gd name="connsiteY5" fmla="*/ 764382 h 1428294"/>
                  <a:gd name="connsiteX6" fmla="*/ 379740 w 1325099"/>
                  <a:gd name="connsiteY6" fmla="*/ 678658 h 1428294"/>
                  <a:gd name="connsiteX7" fmla="*/ 429749 w 1325099"/>
                  <a:gd name="connsiteY7" fmla="*/ 611982 h 1428294"/>
                  <a:gd name="connsiteX8" fmla="*/ 470228 w 1325099"/>
                  <a:gd name="connsiteY8" fmla="*/ 550070 h 1428294"/>
                  <a:gd name="connsiteX9" fmla="*/ 539286 w 1325099"/>
                  <a:gd name="connsiteY9" fmla="*/ 478632 h 1428294"/>
                  <a:gd name="connsiteX10" fmla="*/ 591671 w 1325099"/>
                  <a:gd name="connsiteY10" fmla="*/ 423863 h 1428294"/>
                  <a:gd name="connsiteX11" fmla="*/ 651205 w 1325099"/>
                  <a:gd name="connsiteY11" fmla="*/ 371476 h 1428294"/>
                  <a:gd name="connsiteX12" fmla="*/ 703590 w 1325099"/>
                  <a:gd name="connsiteY12" fmla="*/ 323852 h 1428294"/>
                  <a:gd name="connsiteX13" fmla="*/ 808365 w 1325099"/>
                  <a:gd name="connsiteY13" fmla="*/ 250033 h 1428294"/>
                  <a:gd name="connsiteX14" fmla="*/ 896474 w 1325099"/>
                  <a:gd name="connsiteY14" fmla="*/ 204788 h 1428294"/>
                  <a:gd name="connsiteX15" fmla="*/ 948859 w 1325099"/>
                  <a:gd name="connsiteY15" fmla="*/ 180975 h 1428294"/>
                  <a:gd name="connsiteX16" fmla="*/ 1025061 w 1325099"/>
                  <a:gd name="connsiteY16" fmla="*/ 152401 h 1428294"/>
                  <a:gd name="connsiteX17" fmla="*/ 1113167 w 1325099"/>
                  <a:gd name="connsiteY17" fmla="*/ 128588 h 1428294"/>
                  <a:gd name="connsiteX18" fmla="*/ 1208415 w 1325099"/>
                  <a:gd name="connsiteY18" fmla="*/ 119064 h 1428294"/>
                  <a:gd name="connsiteX19" fmla="*/ 1317953 w 1325099"/>
                  <a:gd name="connsiteY19" fmla="*/ 107158 h 1428294"/>
                  <a:gd name="connsiteX20" fmla="*/ 1325099 w 1325099"/>
                  <a:gd name="connsiteY20" fmla="*/ 52388 h 1428294"/>
                  <a:gd name="connsiteX21" fmla="*/ 1306046 w 1325099"/>
                  <a:gd name="connsiteY21" fmla="*/ 0 h 1428294"/>
                  <a:gd name="connsiteX22" fmla="*/ 1232228 w 1325099"/>
                  <a:gd name="connsiteY22" fmla="*/ 2383 h 1428294"/>
                  <a:gd name="connsiteX23" fmla="*/ 1120309 w 1325099"/>
                  <a:gd name="connsiteY23" fmla="*/ 21433 h 1428294"/>
                  <a:gd name="connsiteX24" fmla="*/ 1008391 w 1325099"/>
                  <a:gd name="connsiteY24" fmla="*/ 40482 h 1428294"/>
                  <a:gd name="connsiteX25" fmla="*/ 939336 w 1325099"/>
                  <a:gd name="connsiteY25" fmla="*/ 61913 h 1428294"/>
                  <a:gd name="connsiteX26" fmla="*/ 870277 w 1325099"/>
                  <a:gd name="connsiteY26" fmla="*/ 83345 h 1428294"/>
                  <a:gd name="connsiteX27" fmla="*/ 808366 w 1325099"/>
                  <a:gd name="connsiteY27" fmla="*/ 107157 h 1428294"/>
                  <a:gd name="connsiteX28" fmla="*/ 732165 w 1325099"/>
                  <a:gd name="connsiteY28" fmla="*/ 150018 h 1428294"/>
                  <a:gd name="connsiteX29" fmla="*/ 665491 w 1325099"/>
                  <a:gd name="connsiteY29" fmla="*/ 190501 h 1428294"/>
                  <a:gd name="connsiteX30" fmla="*/ 589292 w 1325099"/>
                  <a:gd name="connsiteY30" fmla="*/ 242888 h 1428294"/>
                  <a:gd name="connsiteX31" fmla="*/ 553571 w 1325099"/>
                  <a:gd name="connsiteY31" fmla="*/ 273846 h 1428294"/>
                  <a:gd name="connsiteX32" fmla="*/ 496422 w 1325099"/>
                  <a:gd name="connsiteY32" fmla="*/ 326232 h 1428294"/>
                  <a:gd name="connsiteX33" fmla="*/ 422601 w 1325099"/>
                  <a:gd name="connsiteY33" fmla="*/ 402432 h 1428294"/>
                  <a:gd name="connsiteX34" fmla="*/ 384503 w 1325099"/>
                  <a:gd name="connsiteY34" fmla="*/ 450058 h 1428294"/>
                  <a:gd name="connsiteX35" fmla="*/ 327353 w 1325099"/>
                  <a:gd name="connsiteY35" fmla="*/ 521495 h 1428294"/>
                  <a:gd name="connsiteX36" fmla="*/ 274966 w 1325099"/>
                  <a:gd name="connsiteY36" fmla="*/ 607220 h 1428294"/>
                  <a:gd name="connsiteX37" fmla="*/ 241629 w 1325099"/>
                  <a:gd name="connsiteY37" fmla="*/ 664370 h 1428294"/>
                  <a:gd name="connsiteX38" fmla="*/ 194002 w 1325099"/>
                  <a:gd name="connsiteY38" fmla="*/ 754857 h 1428294"/>
                  <a:gd name="connsiteX39" fmla="*/ 146379 w 1325099"/>
                  <a:gd name="connsiteY39" fmla="*/ 869156 h 1428294"/>
                  <a:gd name="connsiteX40" fmla="*/ 105898 w 1325099"/>
                  <a:gd name="connsiteY40" fmla="*/ 997745 h 1428294"/>
                  <a:gd name="connsiteX41" fmla="*/ 60654 w 1325099"/>
                  <a:gd name="connsiteY41" fmla="*/ 1178719 h 1428294"/>
                  <a:gd name="connsiteX42" fmla="*/ 34460 w 1325099"/>
                  <a:gd name="connsiteY42" fmla="*/ 1304925 h 1428294"/>
                  <a:gd name="connsiteX43" fmla="*/ 8266 w 1325099"/>
                  <a:gd name="connsiteY43" fmla="*/ 1423988 h 1428294"/>
                  <a:gd name="connsiteX0" fmla="*/ 0 w 1290639"/>
                  <a:gd name="connsiteY0" fmla="*/ 1304925 h 1304925"/>
                  <a:gd name="connsiteX1" fmla="*/ 157163 w 1290639"/>
                  <a:gd name="connsiteY1" fmla="*/ 1147763 h 1304925"/>
                  <a:gd name="connsiteX2" fmla="*/ 178594 w 1290639"/>
                  <a:gd name="connsiteY2" fmla="*/ 1057276 h 1304925"/>
                  <a:gd name="connsiteX3" fmla="*/ 216694 w 1290639"/>
                  <a:gd name="connsiteY3" fmla="*/ 947738 h 1304925"/>
                  <a:gd name="connsiteX4" fmla="*/ 250030 w 1290639"/>
                  <a:gd name="connsiteY4" fmla="*/ 857251 h 1304925"/>
                  <a:gd name="connsiteX5" fmla="*/ 295273 w 1290639"/>
                  <a:gd name="connsiteY5" fmla="*/ 764382 h 1304925"/>
                  <a:gd name="connsiteX6" fmla="*/ 345280 w 1290639"/>
                  <a:gd name="connsiteY6" fmla="*/ 678658 h 1304925"/>
                  <a:gd name="connsiteX7" fmla="*/ 395289 w 1290639"/>
                  <a:gd name="connsiteY7" fmla="*/ 611982 h 1304925"/>
                  <a:gd name="connsiteX8" fmla="*/ 435768 w 1290639"/>
                  <a:gd name="connsiteY8" fmla="*/ 550070 h 1304925"/>
                  <a:gd name="connsiteX9" fmla="*/ 504826 w 1290639"/>
                  <a:gd name="connsiteY9" fmla="*/ 478632 h 1304925"/>
                  <a:gd name="connsiteX10" fmla="*/ 557211 w 1290639"/>
                  <a:gd name="connsiteY10" fmla="*/ 423863 h 1304925"/>
                  <a:gd name="connsiteX11" fmla="*/ 616745 w 1290639"/>
                  <a:gd name="connsiteY11" fmla="*/ 371476 h 1304925"/>
                  <a:gd name="connsiteX12" fmla="*/ 669130 w 1290639"/>
                  <a:gd name="connsiteY12" fmla="*/ 323852 h 1304925"/>
                  <a:gd name="connsiteX13" fmla="*/ 773905 w 1290639"/>
                  <a:gd name="connsiteY13" fmla="*/ 250033 h 1304925"/>
                  <a:gd name="connsiteX14" fmla="*/ 862014 w 1290639"/>
                  <a:gd name="connsiteY14" fmla="*/ 204788 h 1304925"/>
                  <a:gd name="connsiteX15" fmla="*/ 914399 w 1290639"/>
                  <a:gd name="connsiteY15" fmla="*/ 180975 h 1304925"/>
                  <a:gd name="connsiteX16" fmla="*/ 990601 w 1290639"/>
                  <a:gd name="connsiteY16" fmla="*/ 152401 h 1304925"/>
                  <a:gd name="connsiteX17" fmla="*/ 1078707 w 1290639"/>
                  <a:gd name="connsiteY17" fmla="*/ 128588 h 1304925"/>
                  <a:gd name="connsiteX18" fmla="*/ 1173955 w 1290639"/>
                  <a:gd name="connsiteY18" fmla="*/ 119064 h 1304925"/>
                  <a:gd name="connsiteX19" fmla="*/ 1283493 w 1290639"/>
                  <a:gd name="connsiteY19" fmla="*/ 107158 h 1304925"/>
                  <a:gd name="connsiteX20" fmla="*/ 1290639 w 1290639"/>
                  <a:gd name="connsiteY20" fmla="*/ 52388 h 1304925"/>
                  <a:gd name="connsiteX21" fmla="*/ 1271586 w 1290639"/>
                  <a:gd name="connsiteY21" fmla="*/ 0 h 1304925"/>
                  <a:gd name="connsiteX22" fmla="*/ 1197768 w 1290639"/>
                  <a:gd name="connsiteY22" fmla="*/ 2383 h 1304925"/>
                  <a:gd name="connsiteX23" fmla="*/ 1085849 w 1290639"/>
                  <a:gd name="connsiteY23" fmla="*/ 21433 h 1304925"/>
                  <a:gd name="connsiteX24" fmla="*/ 973931 w 1290639"/>
                  <a:gd name="connsiteY24" fmla="*/ 40482 h 1304925"/>
                  <a:gd name="connsiteX25" fmla="*/ 904876 w 1290639"/>
                  <a:gd name="connsiteY25" fmla="*/ 61913 h 1304925"/>
                  <a:gd name="connsiteX26" fmla="*/ 835817 w 1290639"/>
                  <a:gd name="connsiteY26" fmla="*/ 83345 h 1304925"/>
                  <a:gd name="connsiteX27" fmla="*/ 773906 w 1290639"/>
                  <a:gd name="connsiteY27" fmla="*/ 107157 h 1304925"/>
                  <a:gd name="connsiteX28" fmla="*/ 697705 w 1290639"/>
                  <a:gd name="connsiteY28" fmla="*/ 150018 h 1304925"/>
                  <a:gd name="connsiteX29" fmla="*/ 631031 w 1290639"/>
                  <a:gd name="connsiteY29" fmla="*/ 190501 h 1304925"/>
                  <a:gd name="connsiteX30" fmla="*/ 554832 w 1290639"/>
                  <a:gd name="connsiteY30" fmla="*/ 242888 h 1304925"/>
                  <a:gd name="connsiteX31" fmla="*/ 519111 w 1290639"/>
                  <a:gd name="connsiteY31" fmla="*/ 273846 h 1304925"/>
                  <a:gd name="connsiteX32" fmla="*/ 461962 w 1290639"/>
                  <a:gd name="connsiteY32" fmla="*/ 326232 h 1304925"/>
                  <a:gd name="connsiteX33" fmla="*/ 388141 w 1290639"/>
                  <a:gd name="connsiteY33" fmla="*/ 402432 h 1304925"/>
                  <a:gd name="connsiteX34" fmla="*/ 350043 w 1290639"/>
                  <a:gd name="connsiteY34" fmla="*/ 450058 h 1304925"/>
                  <a:gd name="connsiteX35" fmla="*/ 292893 w 1290639"/>
                  <a:gd name="connsiteY35" fmla="*/ 521495 h 1304925"/>
                  <a:gd name="connsiteX36" fmla="*/ 240506 w 1290639"/>
                  <a:gd name="connsiteY36" fmla="*/ 607220 h 1304925"/>
                  <a:gd name="connsiteX37" fmla="*/ 207169 w 1290639"/>
                  <a:gd name="connsiteY37" fmla="*/ 664370 h 1304925"/>
                  <a:gd name="connsiteX38" fmla="*/ 159542 w 1290639"/>
                  <a:gd name="connsiteY38" fmla="*/ 754857 h 1304925"/>
                  <a:gd name="connsiteX39" fmla="*/ 111919 w 1290639"/>
                  <a:gd name="connsiteY39" fmla="*/ 869156 h 1304925"/>
                  <a:gd name="connsiteX40" fmla="*/ 71438 w 1290639"/>
                  <a:gd name="connsiteY40" fmla="*/ 997745 h 1304925"/>
                  <a:gd name="connsiteX41" fmla="*/ 26194 w 1290639"/>
                  <a:gd name="connsiteY41" fmla="*/ 1178719 h 1304925"/>
                  <a:gd name="connsiteX42" fmla="*/ 0 w 1290639"/>
                  <a:gd name="connsiteY42" fmla="*/ 1304925 h 1304925"/>
                  <a:gd name="connsiteX0" fmla="*/ 0 w 1290639"/>
                  <a:gd name="connsiteY0" fmla="*/ 1304925 h 1304925"/>
                  <a:gd name="connsiteX1" fmla="*/ 178594 w 1290639"/>
                  <a:gd name="connsiteY1" fmla="*/ 1057276 h 1304925"/>
                  <a:gd name="connsiteX2" fmla="*/ 216694 w 1290639"/>
                  <a:gd name="connsiteY2" fmla="*/ 947738 h 1304925"/>
                  <a:gd name="connsiteX3" fmla="*/ 250030 w 1290639"/>
                  <a:gd name="connsiteY3" fmla="*/ 857251 h 1304925"/>
                  <a:gd name="connsiteX4" fmla="*/ 295273 w 1290639"/>
                  <a:gd name="connsiteY4" fmla="*/ 764382 h 1304925"/>
                  <a:gd name="connsiteX5" fmla="*/ 345280 w 1290639"/>
                  <a:gd name="connsiteY5" fmla="*/ 678658 h 1304925"/>
                  <a:gd name="connsiteX6" fmla="*/ 395289 w 1290639"/>
                  <a:gd name="connsiteY6" fmla="*/ 611982 h 1304925"/>
                  <a:gd name="connsiteX7" fmla="*/ 435768 w 1290639"/>
                  <a:gd name="connsiteY7" fmla="*/ 550070 h 1304925"/>
                  <a:gd name="connsiteX8" fmla="*/ 504826 w 1290639"/>
                  <a:gd name="connsiteY8" fmla="*/ 478632 h 1304925"/>
                  <a:gd name="connsiteX9" fmla="*/ 557211 w 1290639"/>
                  <a:gd name="connsiteY9" fmla="*/ 423863 h 1304925"/>
                  <a:gd name="connsiteX10" fmla="*/ 616745 w 1290639"/>
                  <a:gd name="connsiteY10" fmla="*/ 371476 h 1304925"/>
                  <a:gd name="connsiteX11" fmla="*/ 669130 w 1290639"/>
                  <a:gd name="connsiteY11" fmla="*/ 323852 h 1304925"/>
                  <a:gd name="connsiteX12" fmla="*/ 773905 w 1290639"/>
                  <a:gd name="connsiteY12" fmla="*/ 250033 h 1304925"/>
                  <a:gd name="connsiteX13" fmla="*/ 862014 w 1290639"/>
                  <a:gd name="connsiteY13" fmla="*/ 204788 h 1304925"/>
                  <a:gd name="connsiteX14" fmla="*/ 914399 w 1290639"/>
                  <a:gd name="connsiteY14" fmla="*/ 180975 h 1304925"/>
                  <a:gd name="connsiteX15" fmla="*/ 990601 w 1290639"/>
                  <a:gd name="connsiteY15" fmla="*/ 152401 h 1304925"/>
                  <a:gd name="connsiteX16" fmla="*/ 1078707 w 1290639"/>
                  <a:gd name="connsiteY16" fmla="*/ 128588 h 1304925"/>
                  <a:gd name="connsiteX17" fmla="*/ 1173955 w 1290639"/>
                  <a:gd name="connsiteY17" fmla="*/ 119064 h 1304925"/>
                  <a:gd name="connsiteX18" fmla="*/ 1283493 w 1290639"/>
                  <a:gd name="connsiteY18" fmla="*/ 107158 h 1304925"/>
                  <a:gd name="connsiteX19" fmla="*/ 1290639 w 1290639"/>
                  <a:gd name="connsiteY19" fmla="*/ 52388 h 1304925"/>
                  <a:gd name="connsiteX20" fmla="*/ 1271586 w 1290639"/>
                  <a:gd name="connsiteY20" fmla="*/ 0 h 1304925"/>
                  <a:gd name="connsiteX21" fmla="*/ 1197768 w 1290639"/>
                  <a:gd name="connsiteY21" fmla="*/ 2383 h 1304925"/>
                  <a:gd name="connsiteX22" fmla="*/ 1085849 w 1290639"/>
                  <a:gd name="connsiteY22" fmla="*/ 21433 h 1304925"/>
                  <a:gd name="connsiteX23" fmla="*/ 973931 w 1290639"/>
                  <a:gd name="connsiteY23" fmla="*/ 40482 h 1304925"/>
                  <a:gd name="connsiteX24" fmla="*/ 904876 w 1290639"/>
                  <a:gd name="connsiteY24" fmla="*/ 61913 h 1304925"/>
                  <a:gd name="connsiteX25" fmla="*/ 835817 w 1290639"/>
                  <a:gd name="connsiteY25" fmla="*/ 83345 h 1304925"/>
                  <a:gd name="connsiteX26" fmla="*/ 773906 w 1290639"/>
                  <a:gd name="connsiteY26" fmla="*/ 107157 h 1304925"/>
                  <a:gd name="connsiteX27" fmla="*/ 697705 w 1290639"/>
                  <a:gd name="connsiteY27" fmla="*/ 150018 h 1304925"/>
                  <a:gd name="connsiteX28" fmla="*/ 631031 w 1290639"/>
                  <a:gd name="connsiteY28" fmla="*/ 190501 h 1304925"/>
                  <a:gd name="connsiteX29" fmla="*/ 554832 w 1290639"/>
                  <a:gd name="connsiteY29" fmla="*/ 242888 h 1304925"/>
                  <a:gd name="connsiteX30" fmla="*/ 519111 w 1290639"/>
                  <a:gd name="connsiteY30" fmla="*/ 273846 h 1304925"/>
                  <a:gd name="connsiteX31" fmla="*/ 461962 w 1290639"/>
                  <a:gd name="connsiteY31" fmla="*/ 326232 h 1304925"/>
                  <a:gd name="connsiteX32" fmla="*/ 388141 w 1290639"/>
                  <a:gd name="connsiteY32" fmla="*/ 402432 h 1304925"/>
                  <a:gd name="connsiteX33" fmla="*/ 350043 w 1290639"/>
                  <a:gd name="connsiteY33" fmla="*/ 450058 h 1304925"/>
                  <a:gd name="connsiteX34" fmla="*/ 292893 w 1290639"/>
                  <a:gd name="connsiteY34" fmla="*/ 521495 h 1304925"/>
                  <a:gd name="connsiteX35" fmla="*/ 240506 w 1290639"/>
                  <a:gd name="connsiteY35" fmla="*/ 607220 h 1304925"/>
                  <a:gd name="connsiteX36" fmla="*/ 207169 w 1290639"/>
                  <a:gd name="connsiteY36" fmla="*/ 664370 h 1304925"/>
                  <a:gd name="connsiteX37" fmla="*/ 159542 w 1290639"/>
                  <a:gd name="connsiteY37" fmla="*/ 754857 h 1304925"/>
                  <a:gd name="connsiteX38" fmla="*/ 111919 w 1290639"/>
                  <a:gd name="connsiteY38" fmla="*/ 869156 h 1304925"/>
                  <a:gd name="connsiteX39" fmla="*/ 71438 w 1290639"/>
                  <a:gd name="connsiteY39" fmla="*/ 997745 h 1304925"/>
                  <a:gd name="connsiteX40" fmla="*/ 26194 w 1290639"/>
                  <a:gd name="connsiteY40" fmla="*/ 1178719 h 1304925"/>
                  <a:gd name="connsiteX41" fmla="*/ 0 w 1290639"/>
                  <a:gd name="connsiteY41" fmla="*/ 1304925 h 1304925"/>
                  <a:gd name="connsiteX0" fmla="*/ 2867 w 1293506"/>
                  <a:gd name="connsiteY0" fmla="*/ 1304925 h 1304925"/>
                  <a:gd name="connsiteX1" fmla="*/ 181461 w 1293506"/>
                  <a:gd name="connsiteY1" fmla="*/ 1057276 h 1304925"/>
                  <a:gd name="connsiteX2" fmla="*/ 219561 w 1293506"/>
                  <a:gd name="connsiteY2" fmla="*/ 947738 h 1304925"/>
                  <a:gd name="connsiteX3" fmla="*/ 252897 w 1293506"/>
                  <a:gd name="connsiteY3" fmla="*/ 857251 h 1304925"/>
                  <a:gd name="connsiteX4" fmla="*/ 298140 w 1293506"/>
                  <a:gd name="connsiteY4" fmla="*/ 764382 h 1304925"/>
                  <a:gd name="connsiteX5" fmla="*/ 348147 w 1293506"/>
                  <a:gd name="connsiteY5" fmla="*/ 678658 h 1304925"/>
                  <a:gd name="connsiteX6" fmla="*/ 398156 w 1293506"/>
                  <a:gd name="connsiteY6" fmla="*/ 611982 h 1304925"/>
                  <a:gd name="connsiteX7" fmla="*/ 438635 w 1293506"/>
                  <a:gd name="connsiteY7" fmla="*/ 550070 h 1304925"/>
                  <a:gd name="connsiteX8" fmla="*/ 507693 w 1293506"/>
                  <a:gd name="connsiteY8" fmla="*/ 478632 h 1304925"/>
                  <a:gd name="connsiteX9" fmla="*/ 560078 w 1293506"/>
                  <a:gd name="connsiteY9" fmla="*/ 423863 h 1304925"/>
                  <a:gd name="connsiteX10" fmla="*/ 619612 w 1293506"/>
                  <a:gd name="connsiteY10" fmla="*/ 371476 h 1304925"/>
                  <a:gd name="connsiteX11" fmla="*/ 671997 w 1293506"/>
                  <a:gd name="connsiteY11" fmla="*/ 323852 h 1304925"/>
                  <a:gd name="connsiteX12" fmla="*/ 776772 w 1293506"/>
                  <a:gd name="connsiteY12" fmla="*/ 250033 h 1304925"/>
                  <a:gd name="connsiteX13" fmla="*/ 864881 w 1293506"/>
                  <a:gd name="connsiteY13" fmla="*/ 204788 h 1304925"/>
                  <a:gd name="connsiteX14" fmla="*/ 917266 w 1293506"/>
                  <a:gd name="connsiteY14" fmla="*/ 180975 h 1304925"/>
                  <a:gd name="connsiteX15" fmla="*/ 993468 w 1293506"/>
                  <a:gd name="connsiteY15" fmla="*/ 152401 h 1304925"/>
                  <a:gd name="connsiteX16" fmla="*/ 1081574 w 1293506"/>
                  <a:gd name="connsiteY16" fmla="*/ 128588 h 1304925"/>
                  <a:gd name="connsiteX17" fmla="*/ 1176822 w 1293506"/>
                  <a:gd name="connsiteY17" fmla="*/ 119064 h 1304925"/>
                  <a:gd name="connsiteX18" fmla="*/ 1286360 w 1293506"/>
                  <a:gd name="connsiteY18" fmla="*/ 107158 h 1304925"/>
                  <a:gd name="connsiteX19" fmla="*/ 1293506 w 1293506"/>
                  <a:gd name="connsiteY19" fmla="*/ 52388 h 1304925"/>
                  <a:gd name="connsiteX20" fmla="*/ 1274453 w 1293506"/>
                  <a:gd name="connsiteY20" fmla="*/ 0 h 1304925"/>
                  <a:gd name="connsiteX21" fmla="*/ 1200635 w 1293506"/>
                  <a:gd name="connsiteY21" fmla="*/ 2383 h 1304925"/>
                  <a:gd name="connsiteX22" fmla="*/ 1088716 w 1293506"/>
                  <a:gd name="connsiteY22" fmla="*/ 21433 h 1304925"/>
                  <a:gd name="connsiteX23" fmla="*/ 976798 w 1293506"/>
                  <a:gd name="connsiteY23" fmla="*/ 40482 h 1304925"/>
                  <a:gd name="connsiteX24" fmla="*/ 907743 w 1293506"/>
                  <a:gd name="connsiteY24" fmla="*/ 61913 h 1304925"/>
                  <a:gd name="connsiteX25" fmla="*/ 838684 w 1293506"/>
                  <a:gd name="connsiteY25" fmla="*/ 83345 h 1304925"/>
                  <a:gd name="connsiteX26" fmla="*/ 776773 w 1293506"/>
                  <a:gd name="connsiteY26" fmla="*/ 107157 h 1304925"/>
                  <a:gd name="connsiteX27" fmla="*/ 700572 w 1293506"/>
                  <a:gd name="connsiteY27" fmla="*/ 150018 h 1304925"/>
                  <a:gd name="connsiteX28" fmla="*/ 633898 w 1293506"/>
                  <a:gd name="connsiteY28" fmla="*/ 190501 h 1304925"/>
                  <a:gd name="connsiteX29" fmla="*/ 557699 w 1293506"/>
                  <a:gd name="connsiteY29" fmla="*/ 242888 h 1304925"/>
                  <a:gd name="connsiteX30" fmla="*/ 521978 w 1293506"/>
                  <a:gd name="connsiteY30" fmla="*/ 273846 h 1304925"/>
                  <a:gd name="connsiteX31" fmla="*/ 464829 w 1293506"/>
                  <a:gd name="connsiteY31" fmla="*/ 326232 h 1304925"/>
                  <a:gd name="connsiteX32" fmla="*/ 391008 w 1293506"/>
                  <a:gd name="connsiteY32" fmla="*/ 402432 h 1304925"/>
                  <a:gd name="connsiteX33" fmla="*/ 352910 w 1293506"/>
                  <a:gd name="connsiteY33" fmla="*/ 450058 h 1304925"/>
                  <a:gd name="connsiteX34" fmla="*/ 295760 w 1293506"/>
                  <a:gd name="connsiteY34" fmla="*/ 521495 h 1304925"/>
                  <a:gd name="connsiteX35" fmla="*/ 243373 w 1293506"/>
                  <a:gd name="connsiteY35" fmla="*/ 607220 h 1304925"/>
                  <a:gd name="connsiteX36" fmla="*/ 210036 w 1293506"/>
                  <a:gd name="connsiteY36" fmla="*/ 664370 h 1304925"/>
                  <a:gd name="connsiteX37" fmla="*/ 162409 w 1293506"/>
                  <a:gd name="connsiteY37" fmla="*/ 754857 h 1304925"/>
                  <a:gd name="connsiteX38" fmla="*/ 114786 w 1293506"/>
                  <a:gd name="connsiteY38" fmla="*/ 869156 h 1304925"/>
                  <a:gd name="connsiteX39" fmla="*/ 74305 w 1293506"/>
                  <a:gd name="connsiteY39" fmla="*/ 997745 h 1304925"/>
                  <a:gd name="connsiteX40" fmla="*/ 2867 w 1293506"/>
                  <a:gd name="connsiteY40" fmla="*/ 1304925 h 1304925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78592 w 1219201"/>
                  <a:gd name="connsiteY3" fmla="*/ 857251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223835 w 1219201"/>
                  <a:gd name="connsiteY4" fmla="*/ 764382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73842 w 1219201"/>
                  <a:gd name="connsiteY5" fmla="*/ 678658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323851 w 1219201"/>
                  <a:gd name="connsiteY6" fmla="*/ 611982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64330 w 1219201"/>
                  <a:gd name="connsiteY7" fmla="*/ 550070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33388 w 1219201"/>
                  <a:gd name="connsiteY8" fmla="*/ 478632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85773 w 1219201"/>
                  <a:gd name="connsiteY9" fmla="*/ 423863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71476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597692 w 1219201"/>
                  <a:gd name="connsiteY11" fmla="*/ 323852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702467 w 1219201"/>
                  <a:gd name="connsiteY12" fmla="*/ 250033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0576 w 1219201"/>
                  <a:gd name="connsiteY13" fmla="*/ 204788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7158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92069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19064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7269 w 1219201"/>
                  <a:gd name="connsiteY16" fmla="*/ 128588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42961 w 1219201"/>
                  <a:gd name="connsiteY14" fmla="*/ 180975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52401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16516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6720 w 1219201"/>
                  <a:gd name="connsiteY9" fmla="*/ 402738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45256 w 1219201"/>
                  <a:gd name="connsiteY2" fmla="*/ 947738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8481"/>
                  <a:gd name="connsiteX1" fmla="*/ 107156 w 1219201"/>
                  <a:gd name="connsiteY1" fmla="*/ 1057276 h 1058481"/>
                  <a:gd name="connsiteX2" fmla="*/ 109042 w 1219201"/>
                  <a:gd name="connsiteY2" fmla="*/ 932649 h 1058481"/>
                  <a:gd name="connsiteX3" fmla="*/ 145396 w 1219201"/>
                  <a:gd name="connsiteY3" fmla="*/ 839144 h 1058481"/>
                  <a:gd name="connsiteX4" fmla="*/ 196675 w 1219201"/>
                  <a:gd name="connsiteY4" fmla="*/ 740239 h 1058481"/>
                  <a:gd name="connsiteX5" fmla="*/ 255735 w 1219201"/>
                  <a:gd name="connsiteY5" fmla="*/ 657533 h 1058481"/>
                  <a:gd name="connsiteX6" fmla="*/ 299708 w 1219201"/>
                  <a:gd name="connsiteY6" fmla="*/ 593875 h 1058481"/>
                  <a:gd name="connsiteX7" fmla="*/ 346223 w 1219201"/>
                  <a:gd name="connsiteY7" fmla="*/ 519891 h 1058481"/>
                  <a:gd name="connsiteX8" fmla="*/ 421316 w 1219201"/>
                  <a:gd name="connsiteY8" fmla="*/ 436383 h 1058481"/>
                  <a:gd name="connsiteX9" fmla="*/ 470684 w 1219201"/>
                  <a:gd name="connsiteY9" fmla="*/ 390667 h 1058481"/>
                  <a:gd name="connsiteX10" fmla="*/ 545307 w 1219201"/>
                  <a:gd name="connsiteY10" fmla="*/ 329227 h 1058481"/>
                  <a:gd name="connsiteX11" fmla="*/ 600710 w 1219201"/>
                  <a:gd name="connsiteY11" fmla="*/ 287638 h 1058481"/>
                  <a:gd name="connsiteX12" fmla="*/ 699449 w 1219201"/>
                  <a:gd name="connsiteY12" fmla="*/ 222872 h 1058481"/>
                  <a:gd name="connsiteX13" fmla="*/ 793594 w 1219201"/>
                  <a:gd name="connsiteY13" fmla="*/ 168574 h 1058481"/>
                  <a:gd name="connsiteX14" fmla="*/ 839943 w 1219201"/>
                  <a:gd name="connsiteY14" fmla="*/ 162868 h 1058481"/>
                  <a:gd name="connsiteX15" fmla="*/ 919163 w 1219201"/>
                  <a:gd name="connsiteY15" fmla="*/ 128258 h 1058481"/>
                  <a:gd name="connsiteX16" fmla="*/ 1004251 w 1219201"/>
                  <a:gd name="connsiteY16" fmla="*/ 107462 h 1058481"/>
                  <a:gd name="connsiteX17" fmla="*/ 1102517 w 1219201"/>
                  <a:gd name="connsiteY17" fmla="*/ 100957 h 1058481"/>
                  <a:gd name="connsiteX18" fmla="*/ 1212055 w 1219201"/>
                  <a:gd name="connsiteY18" fmla="*/ 104140 h 1058481"/>
                  <a:gd name="connsiteX19" fmla="*/ 1219201 w 1219201"/>
                  <a:gd name="connsiteY19" fmla="*/ 52388 h 1058481"/>
                  <a:gd name="connsiteX20" fmla="*/ 1200148 w 1219201"/>
                  <a:gd name="connsiteY20" fmla="*/ 0 h 1058481"/>
                  <a:gd name="connsiteX21" fmla="*/ 1126330 w 1219201"/>
                  <a:gd name="connsiteY21" fmla="*/ 2383 h 1058481"/>
                  <a:gd name="connsiteX22" fmla="*/ 1014411 w 1219201"/>
                  <a:gd name="connsiteY22" fmla="*/ 21433 h 1058481"/>
                  <a:gd name="connsiteX23" fmla="*/ 902493 w 1219201"/>
                  <a:gd name="connsiteY23" fmla="*/ 40482 h 1058481"/>
                  <a:gd name="connsiteX24" fmla="*/ 833438 w 1219201"/>
                  <a:gd name="connsiteY24" fmla="*/ 61913 h 1058481"/>
                  <a:gd name="connsiteX25" fmla="*/ 764379 w 1219201"/>
                  <a:gd name="connsiteY25" fmla="*/ 83345 h 1058481"/>
                  <a:gd name="connsiteX26" fmla="*/ 702468 w 1219201"/>
                  <a:gd name="connsiteY26" fmla="*/ 107157 h 1058481"/>
                  <a:gd name="connsiteX27" fmla="*/ 626267 w 1219201"/>
                  <a:gd name="connsiteY27" fmla="*/ 150018 h 1058481"/>
                  <a:gd name="connsiteX28" fmla="*/ 559593 w 1219201"/>
                  <a:gd name="connsiteY28" fmla="*/ 190501 h 1058481"/>
                  <a:gd name="connsiteX29" fmla="*/ 483394 w 1219201"/>
                  <a:gd name="connsiteY29" fmla="*/ 242888 h 1058481"/>
                  <a:gd name="connsiteX30" fmla="*/ 447673 w 1219201"/>
                  <a:gd name="connsiteY30" fmla="*/ 273846 h 1058481"/>
                  <a:gd name="connsiteX31" fmla="*/ 390524 w 1219201"/>
                  <a:gd name="connsiteY31" fmla="*/ 326232 h 1058481"/>
                  <a:gd name="connsiteX32" fmla="*/ 316703 w 1219201"/>
                  <a:gd name="connsiteY32" fmla="*/ 402432 h 1058481"/>
                  <a:gd name="connsiteX33" fmla="*/ 278605 w 1219201"/>
                  <a:gd name="connsiteY33" fmla="*/ 450058 h 1058481"/>
                  <a:gd name="connsiteX34" fmla="*/ 221455 w 1219201"/>
                  <a:gd name="connsiteY34" fmla="*/ 521495 h 1058481"/>
                  <a:gd name="connsiteX35" fmla="*/ 169068 w 1219201"/>
                  <a:gd name="connsiteY35" fmla="*/ 607220 h 1058481"/>
                  <a:gd name="connsiteX36" fmla="*/ 135731 w 1219201"/>
                  <a:gd name="connsiteY36" fmla="*/ 664370 h 1058481"/>
                  <a:gd name="connsiteX37" fmla="*/ 88104 w 1219201"/>
                  <a:gd name="connsiteY37" fmla="*/ 754857 h 1058481"/>
                  <a:gd name="connsiteX38" fmla="*/ 40481 w 1219201"/>
                  <a:gd name="connsiteY38" fmla="*/ 869156 h 1058481"/>
                  <a:gd name="connsiteX39" fmla="*/ 0 w 1219201"/>
                  <a:gd name="connsiteY39" fmla="*/ 997745 h 1058481"/>
                  <a:gd name="connsiteX0" fmla="*/ 0 w 1219201"/>
                  <a:gd name="connsiteY0" fmla="*/ 997745 h 1055550"/>
                  <a:gd name="connsiteX1" fmla="*/ 92067 w 1219201"/>
                  <a:gd name="connsiteY1" fmla="*/ 1054258 h 1055550"/>
                  <a:gd name="connsiteX2" fmla="*/ 109042 w 1219201"/>
                  <a:gd name="connsiteY2" fmla="*/ 932649 h 1055550"/>
                  <a:gd name="connsiteX3" fmla="*/ 145396 w 1219201"/>
                  <a:gd name="connsiteY3" fmla="*/ 839144 h 1055550"/>
                  <a:gd name="connsiteX4" fmla="*/ 196675 w 1219201"/>
                  <a:gd name="connsiteY4" fmla="*/ 740239 h 1055550"/>
                  <a:gd name="connsiteX5" fmla="*/ 255735 w 1219201"/>
                  <a:gd name="connsiteY5" fmla="*/ 657533 h 1055550"/>
                  <a:gd name="connsiteX6" fmla="*/ 299708 w 1219201"/>
                  <a:gd name="connsiteY6" fmla="*/ 593875 h 1055550"/>
                  <a:gd name="connsiteX7" fmla="*/ 346223 w 1219201"/>
                  <a:gd name="connsiteY7" fmla="*/ 519891 h 1055550"/>
                  <a:gd name="connsiteX8" fmla="*/ 421316 w 1219201"/>
                  <a:gd name="connsiteY8" fmla="*/ 436383 h 1055550"/>
                  <a:gd name="connsiteX9" fmla="*/ 470684 w 1219201"/>
                  <a:gd name="connsiteY9" fmla="*/ 390667 h 1055550"/>
                  <a:gd name="connsiteX10" fmla="*/ 545307 w 1219201"/>
                  <a:gd name="connsiteY10" fmla="*/ 329227 h 1055550"/>
                  <a:gd name="connsiteX11" fmla="*/ 600710 w 1219201"/>
                  <a:gd name="connsiteY11" fmla="*/ 287638 h 1055550"/>
                  <a:gd name="connsiteX12" fmla="*/ 699449 w 1219201"/>
                  <a:gd name="connsiteY12" fmla="*/ 222872 h 1055550"/>
                  <a:gd name="connsiteX13" fmla="*/ 793594 w 1219201"/>
                  <a:gd name="connsiteY13" fmla="*/ 168574 h 1055550"/>
                  <a:gd name="connsiteX14" fmla="*/ 839943 w 1219201"/>
                  <a:gd name="connsiteY14" fmla="*/ 162868 h 1055550"/>
                  <a:gd name="connsiteX15" fmla="*/ 919163 w 1219201"/>
                  <a:gd name="connsiteY15" fmla="*/ 128258 h 1055550"/>
                  <a:gd name="connsiteX16" fmla="*/ 1004251 w 1219201"/>
                  <a:gd name="connsiteY16" fmla="*/ 107462 h 1055550"/>
                  <a:gd name="connsiteX17" fmla="*/ 1102517 w 1219201"/>
                  <a:gd name="connsiteY17" fmla="*/ 100957 h 1055550"/>
                  <a:gd name="connsiteX18" fmla="*/ 1212055 w 1219201"/>
                  <a:gd name="connsiteY18" fmla="*/ 104140 h 1055550"/>
                  <a:gd name="connsiteX19" fmla="*/ 1219201 w 1219201"/>
                  <a:gd name="connsiteY19" fmla="*/ 52388 h 1055550"/>
                  <a:gd name="connsiteX20" fmla="*/ 1200148 w 1219201"/>
                  <a:gd name="connsiteY20" fmla="*/ 0 h 1055550"/>
                  <a:gd name="connsiteX21" fmla="*/ 1126330 w 1219201"/>
                  <a:gd name="connsiteY21" fmla="*/ 2383 h 1055550"/>
                  <a:gd name="connsiteX22" fmla="*/ 1014411 w 1219201"/>
                  <a:gd name="connsiteY22" fmla="*/ 21433 h 1055550"/>
                  <a:gd name="connsiteX23" fmla="*/ 902493 w 1219201"/>
                  <a:gd name="connsiteY23" fmla="*/ 40482 h 1055550"/>
                  <a:gd name="connsiteX24" fmla="*/ 833438 w 1219201"/>
                  <a:gd name="connsiteY24" fmla="*/ 61913 h 1055550"/>
                  <a:gd name="connsiteX25" fmla="*/ 764379 w 1219201"/>
                  <a:gd name="connsiteY25" fmla="*/ 83345 h 1055550"/>
                  <a:gd name="connsiteX26" fmla="*/ 702468 w 1219201"/>
                  <a:gd name="connsiteY26" fmla="*/ 107157 h 1055550"/>
                  <a:gd name="connsiteX27" fmla="*/ 626267 w 1219201"/>
                  <a:gd name="connsiteY27" fmla="*/ 150018 h 1055550"/>
                  <a:gd name="connsiteX28" fmla="*/ 559593 w 1219201"/>
                  <a:gd name="connsiteY28" fmla="*/ 190501 h 1055550"/>
                  <a:gd name="connsiteX29" fmla="*/ 483394 w 1219201"/>
                  <a:gd name="connsiteY29" fmla="*/ 242888 h 1055550"/>
                  <a:gd name="connsiteX30" fmla="*/ 447673 w 1219201"/>
                  <a:gd name="connsiteY30" fmla="*/ 273846 h 1055550"/>
                  <a:gd name="connsiteX31" fmla="*/ 390524 w 1219201"/>
                  <a:gd name="connsiteY31" fmla="*/ 326232 h 1055550"/>
                  <a:gd name="connsiteX32" fmla="*/ 316703 w 1219201"/>
                  <a:gd name="connsiteY32" fmla="*/ 402432 h 1055550"/>
                  <a:gd name="connsiteX33" fmla="*/ 278605 w 1219201"/>
                  <a:gd name="connsiteY33" fmla="*/ 450058 h 1055550"/>
                  <a:gd name="connsiteX34" fmla="*/ 221455 w 1219201"/>
                  <a:gd name="connsiteY34" fmla="*/ 521495 h 1055550"/>
                  <a:gd name="connsiteX35" fmla="*/ 169068 w 1219201"/>
                  <a:gd name="connsiteY35" fmla="*/ 607220 h 1055550"/>
                  <a:gd name="connsiteX36" fmla="*/ 135731 w 1219201"/>
                  <a:gd name="connsiteY36" fmla="*/ 664370 h 1055550"/>
                  <a:gd name="connsiteX37" fmla="*/ 88104 w 1219201"/>
                  <a:gd name="connsiteY37" fmla="*/ 754857 h 1055550"/>
                  <a:gd name="connsiteX38" fmla="*/ 40481 w 1219201"/>
                  <a:gd name="connsiteY38" fmla="*/ 869156 h 1055550"/>
                  <a:gd name="connsiteX39" fmla="*/ 0 w 1219201"/>
                  <a:gd name="connsiteY39" fmla="*/ 997745 h 1055550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46223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99708 w 1219201"/>
                  <a:gd name="connsiteY6" fmla="*/ 593875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45396 w 1219201"/>
                  <a:gd name="connsiteY3" fmla="*/ 839144 h 1052633"/>
                  <a:gd name="connsiteX4" fmla="*/ 196675 w 1219201"/>
                  <a:gd name="connsiteY4" fmla="*/ 740239 h 1052633"/>
                  <a:gd name="connsiteX5" fmla="*/ 255735 w 1219201"/>
                  <a:gd name="connsiteY5" fmla="*/ 657533 h 1052633"/>
                  <a:gd name="connsiteX6" fmla="*/ 287637 w 1219201"/>
                  <a:gd name="connsiteY6" fmla="*/ 587839 h 1052633"/>
                  <a:gd name="connsiteX7" fmla="*/ 337169 w 1219201"/>
                  <a:gd name="connsiteY7" fmla="*/ 519891 h 1052633"/>
                  <a:gd name="connsiteX8" fmla="*/ 421316 w 1219201"/>
                  <a:gd name="connsiteY8" fmla="*/ 436383 h 1052633"/>
                  <a:gd name="connsiteX9" fmla="*/ 470684 w 1219201"/>
                  <a:gd name="connsiteY9" fmla="*/ 390667 h 1052633"/>
                  <a:gd name="connsiteX10" fmla="*/ 545307 w 1219201"/>
                  <a:gd name="connsiteY10" fmla="*/ 329227 h 1052633"/>
                  <a:gd name="connsiteX11" fmla="*/ 600710 w 1219201"/>
                  <a:gd name="connsiteY11" fmla="*/ 287638 h 1052633"/>
                  <a:gd name="connsiteX12" fmla="*/ 699449 w 1219201"/>
                  <a:gd name="connsiteY12" fmla="*/ 222872 h 1052633"/>
                  <a:gd name="connsiteX13" fmla="*/ 793594 w 1219201"/>
                  <a:gd name="connsiteY13" fmla="*/ 168574 h 1052633"/>
                  <a:gd name="connsiteX14" fmla="*/ 839943 w 1219201"/>
                  <a:gd name="connsiteY14" fmla="*/ 162868 h 1052633"/>
                  <a:gd name="connsiteX15" fmla="*/ 919163 w 1219201"/>
                  <a:gd name="connsiteY15" fmla="*/ 128258 h 1052633"/>
                  <a:gd name="connsiteX16" fmla="*/ 1004251 w 1219201"/>
                  <a:gd name="connsiteY16" fmla="*/ 107462 h 1052633"/>
                  <a:gd name="connsiteX17" fmla="*/ 1102517 w 1219201"/>
                  <a:gd name="connsiteY17" fmla="*/ 100957 h 1052633"/>
                  <a:gd name="connsiteX18" fmla="*/ 1212055 w 1219201"/>
                  <a:gd name="connsiteY18" fmla="*/ 104140 h 1052633"/>
                  <a:gd name="connsiteX19" fmla="*/ 1219201 w 1219201"/>
                  <a:gd name="connsiteY19" fmla="*/ 52388 h 1052633"/>
                  <a:gd name="connsiteX20" fmla="*/ 1200148 w 1219201"/>
                  <a:gd name="connsiteY20" fmla="*/ 0 h 1052633"/>
                  <a:gd name="connsiteX21" fmla="*/ 1126330 w 1219201"/>
                  <a:gd name="connsiteY21" fmla="*/ 2383 h 1052633"/>
                  <a:gd name="connsiteX22" fmla="*/ 1014411 w 1219201"/>
                  <a:gd name="connsiteY22" fmla="*/ 21433 h 1052633"/>
                  <a:gd name="connsiteX23" fmla="*/ 902493 w 1219201"/>
                  <a:gd name="connsiteY23" fmla="*/ 40482 h 1052633"/>
                  <a:gd name="connsiteX24" fmla="*/ 833438 w 1219201"/>
                  <a:gd name="connsiteY24" fmla="*/ 61913 h 1052633"/>
                  <a:gd name="connsiteX25" fmla="*/ 764379 w 1219201"/>
                  <a:gd name="connsiteY25" fmla="*/ 83345 h 1052633"/>
                  <a:gd name="connsiteX26" fmla="*/ 702468 w 1219201"/>
                  <a:gd name="connsiteY26" fmla="*/ 107157 h 1052633"/>
                  <a:gd name="connsiteX27" fmla="*/ 626267 w 1219201"/>
                  <a:gd name="connsiteY27" fmla="*/ 150018 h 1052633"/>
                  <a:gd name="connsiteX28" fmla="*/ 559593 w 1219201"/>
                  <a:gd name="connsiteY28" fmla="*/ 190501 h 1052633"/>
                  <a:gd name="connsiteX29" fmla="*/ 483394 w 1219201"/>
                  <a:gd name="connsiteY29" fmla="*/ 242888 h 1052633"/>
                  <a:gd name="connsiteX30" fmla="*/ 447673 w 1219201"/>
                  <a:gd name="connsiteY30" fmla="*/ 273846 h 1052633"/>
                  <a:gd name="connsiteX31" fmla="*/ 390524 w 1219201"/>
                  <a:gd name="connsiteY31" fmla="*/ 326232 h 1052633"/>
                  <a:gd name="connsiteX32" fmla="*/ 316703 w 1219201"/>
                  <a:gd name="connsiteY32" fmla="*/ 402432 h 1052633"/>
                  <a:gd name="connsiteX33" fmla="*/ 278605 w 1219201"/>
                  <a:gd name="connsiteY33" fmla="*/ 450058 h 1052633"/>
                  <a:gd name="connsiteX34" fmla="*/ 221455 w 1219201"/>
                  <a:gd name="connsiteY34" fmla="*/ 521495 h 1052633"/>
                  <a:gd name="connsiteX35" fmla="*/ 169068 w 1219201"/>
                  <a:gd name="connsiteY35" fmla="*/ 607220 h 1052633"/>
                  <a:gd name="connsiteX36" fmla="*/ 135731 w 1219201"/>
                  <a:gd name="connsiteY36" fmla="*/ 664370 h 1052633"/>
                  <a:gd name="connsiteX37" fmla="*/ 88104 w 1219201"/>
                  <a:gd name="connsiteY37" fmla="*/ 754857 h 1052633"/>
                  <a:gd name="connsiteX38" fmla="*/ 40481 w 1219201"/>
                  <a:gd name="connsiteY38" fmla="*/ 869156 h 1052633"/>
                  <a:gd name="connsiteX39" fmla="*/ 0 w 1219201"/>
                  <a:gd name="connsiteY39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09042 w 1219201"/>
                  <a:gd name="connsiteY2" fmla="*/ 932649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96675 w 1219201"/>
                  <a:gd name="connsiteY2" fmla="*/ 740239 h 1052633"/>
                  <a:gd name="connsiteX3" fmla="*/ 255735 w 1219201"/>
                  <a:gd name="connsiteY3" fmla="*/ 657533 h 1052633"/>
                  <a:gd name="connsiteX4" fmla="*/ 287637 w 1219201"/>
                  <a:gd name="connsiteY4" fmla="*/ 587839 h 1052633"/>
                  <a:gd name="connsiteX5" fmla="*/ 337169 w 1219201"/>
                  <a:gd name="connsiteY5" fmla="*/ 519891 h 1052633"/>
                  <a:gd name="connsiteX6" fmla="*/ 421316 w 1219201"/>
                  <a:gd name="connsiteY6" fmla="*/ 436383 h 1052633"/>
                  <a:gd name="connsiteX7" fmla="*/ 470684 w 1219201"/>
                  <a:gd name="connsiteY7" fmla="*/ 390667 h 1052633"/>
                  <a:gd name="connsiteX8" fmla="*/ 545307 w 1219201"/>
                  <a:gd name="connsiteY8" fmla="*/ 329227 h 1052633"/>
                  <a:gd name="connsiteX9" fmla="*/ 600710 w 1219201"/>
                  <a:gd name="connsiteY9" fmla="*/ 287638 h 1052633"/>
                  <a:gd name="connsiteX10" fmla="*/ 699449 w 1219201"/>
                  <a:gd name="connsiteY10" fmla="*/ 222872 h 1052633"/>
                  <a:gd name="connsiteX11" fmla="*/ 793594 w 1219201"/>
                  <a:gd name="connsiteY11" fmla="*/ 168574 h 1052633"/>
                  <a:gd name="connsiteX12" fmla="*/ 839943 w 1219201"/>
                  <a:gd name="connsiteY12" fmla="*/ 162868 h 1052633"/>
                  <a:gd name="connsiteX13" fmla="*/ 919163 w 1219201"/>
                  <a:gd name="connsiteY13" fmla="*/ 128258 h 1052633"/>
                  <a:gd name="connsiteX14" fmla="*/ 1004251 w 1219201"/>
                  <a:gd name="connsiteY14" fmla="*/ 107462 h 1052633"/>
                  <a:gd name="connsiteX15" fmla="*/ 1102517 w 1219201"/>
                  <a:gd name="connsiteY15" fmla="*/ 100957 h 1052633"/>
                  <a:gd name="connsiteX16" fmla="*/ 1212055 w 1219201"/>
                  <a:gd name="connsiteY16" fmla="*/ 104140 h 1052633"/>
                  <a:gd name="connsiteX17" fmla="*/ 1219201 w 1219201"/>
                  <a:gd name="connsiteY17" fmla="*/ 52388 h 1052633"/>
                  <a:gd name="connsiteX18" fmla="*/ 1200148 w 1219201"/>
                  <a:gd name="connsiteY18" fmla="*/ 0 h 1052633"/>
                  <a:gd name="connsiteX19" fmla="*/ 1126330 w 1219201"/>
                  <a:gd name="connsiteY19" fmla="*/ 2383 h 1052633"/>
                  <a:gd name="connsiteX20" fmla="*/ 1014411 w 1219201"/>
                  <a:gd name="connsiteY20" fmla="*/ 21433 h 1052633"/>
                  <a:gd name="connsiteX21" fmla="*/ 902493 w 1219201"/>
                  <a:gd name="connsiteY21" fmla="*/ 40482 h 1052633"/>
                  <a:gd name="connsiteX22" fmla="*/ 833438 w 1219201"/>
                  <a:gd name="connsiteY22" fmla="*/ 61913 h 1052633"/>
                  <a:gd name="connsiteX23" fmla="*/ 764379 w 1219201"/>
                  <a:gd name="connsiteY23" fmla="*/ 83345 h 1052633"/>
                  <a:gd name="connsiteX24" fmla="*/ 702468 w 1219201"/>
                  <a:gd name="connsiteY24" fmla="*/ 107157 h 1052633"/>
                  <a:gd name="connsiteX25" fmla="*/ 626267 w 1219201"/>
                  <a:gd name="connsiteY25" fmla="*/ 150018 h 1052633"/>
                  <a:gd name="connsiteX26" fmla="*/ 559593 w 1219201"/>
                  <a:gd name="connsiteY26" fmla="*/ 190501 h 1052633"/>
                  <a:gd name="connsiteX27" fmla="*/ 483394 w 1219201"/>
                  <a:gd name="connsiteY27" fmla="*/ 242888 h 1052633"/>
                  <a:gd name="connsiteX28" fmla="*/ 447673 w 1219201"/>
                  <a:gd name="connsiteY28" fmla="*/ 273846 h 1052633"/>
                  <a:gd name="connsiteX29" fmla="*/ 390524 w 1219201"/>
                  <a:gd name="connsiteY29" fmla="*/ 326232 h 1052633"/>
                  <a:gd name="connsiteX30" fmla="*/ 316703 w 1219201"/>
                  <a:gd name="connsiteY30" fmla="*/ 402432 h 1052633"/>
                  <a:gd name="connsiteX31" fmla="*/ 278605 w 1219201"/>
                  <a:gd name="connsiteY31" fmla="*/ 450058 h 1052633"/>
                  <a:gd name="connsiteX32" fmla="*/ 221455 w 1219201"/>
                  <a:gd name="connsiteY32" fmla="*/ 521495 h 1052633"/>
                  <a:gd name="connsiteX33" fmla="*/ 169068 w 1219201"/>
                  <a:gd name="connsiteY33" fmla="*/ 607220 h 1052633"/>
                  <a:gd name="connsiteX34" fmla="*/ 135731 w 1219201"/>
                  <a:gd name="connsiteY34" fmla="*/ 664370 h 1052633"/>
                  <a:gd name="connsiteX35" fmla="*/ 88104 w 1219201"/>
                  <a:gd name="connsiteY35" fmla="*/ 754857 h 1052633"/>
                  <a:gd name="connsiteX36" fmla="*/ 40481 w 1219201"/>
                  <a:gd name="connsiteY36" fmla="*/ 869156 h 1052633"/>
                  <a:gd name="connsiteX37" fmla="*/ 0 w 1219201"/>
                  <a:gd name="connsiteY37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2633"/>
                  <a:gd name="connsiteX1" fmla="*/ 86031 w 1219201"/>
                  <a:gd name="connsiteY1" fmla="*/ 1051240 h 1052633"/>
                  <a:gd name="connsiteX2" fmla="*/ 133698 w 1219201"/>
                  <a:gd name="connsiteY2" fmla="*/ 907303 h 1052633"/>
                  <a:gd name="connsiteX3" fmla="*/ 196675 w 1219201"/>
                  <a:gd name="connsiteY3" fmla="*/ 740239 h 1052633"/>
                  <a:gd name="connsiteX4" fmla="*/ 255735 w 1219201"/>
                  <a:gd name="connsiteY4" fmla="*/ 657533 h 1052633"/>
                  <a:gd name="connsiteX5" fmla="*/ 287637 w 1219201"/>
                  <a:gd name="connsiteY5" fmla="*/ 587839 h 1052633"/>
                  <a:gd name="connsiteX6" fmla="*/ 337169 w 1219201"/>
                  <a:gd name="connsiteY6" fmla="*/ 519891 h 1052633"/>
                  <a:gd name="connsiteX7" fmla="*/ 421316 w 1219201"/>
                  <a:gd name="connsiteY7" fmla="*/ 436383 h 1052633"/>
                  <a:gd name="connsiteX8" fmla="*/ 470684 w 1219201"/>
                  <a:gd name="connsiteY8" fmla="*/ 390667 h 1052633"/>
                  <a:gd name="connsiteX9" fmla="*/ 545307 w 1219201"/>
                  <a:gd name="connsiteY9" fmla="*/ 329227 h 1052633"/>
                  <a:gd name="connsiteX10" fmla="*/ 600710 w 1219201"/>
                  <a:gd name="connsiteY10" fmla="*/ 287638 h 1052633"/>
                  <a:gd name="connsiteX11" fmla="*/ 699449 w 1219201"/>
                  <a:gd name="connsiteY11" fmla="*/ 222872 h 1052633"/>
                  <a:gd name="connsiteX12" fmla="*/ 793594 w 1219201"/>
                  <a:gd name="connsiteY12" fmla="*/ 168574 h 1052633"/>
                  <a:gd name="connsiteX13" fmla="*/ 839943 w 1219201"/>
                  <a:gd name="connsiteY13" fmla="*/ 162868 h 1052633"/>
                  <a:gd name="connsiteX14" fmla="*/ 919163 w 1219201"/>
                  <a:gd name="connsiteY14" fmla="*/ 128258 h 1052633"/>
                  <a:gd name="connsiteX15" fmla="*/ 1004251 w 1219201"/>
                  <a:gd name="connsiteY15" fmla="*/ 107462 h 1052633"/>
                  <a:gd name="connsiteX16" fmla="*/ 1102517 w 1219201"/>
                  <a:gd name="connsiteY16" fmla="*/ 100957 h 1052633"/>
                  <a:gd name="connsiteX17" fmla="*/ 1212055 w 1219201"/>
                  <a:gd name="connsiteY17" fmla="*/ 104140 h 1052633"/>
                  <a:gd name="connsiteX18" fmla="*/ 1219201 w 1219201"/>
                  <a:gd name="connsiteY18" fmla="*/ 52388 h 1052633"/>
                  <a:gd name="connsiteX19" fmla="*/ 1200148 w 1219201"/>
                  <a:gd name="connsiteY19" fmla="*/ 0 h 1052633"/>
                  <a:gd name="connsiteX20" fmla="*/ 1126330 w 1219201"/>
                  <a:gd name="connsiteY20" fmla="*/ 2383 h 1052633"/>
                  <a:gd name="connsiteX21" fmla="*/ 1014411 w 1219201"/>
                  <a:gd name="connsiteY21" fmla="*/ 21433 h 1052633"/>
                  <a:gd name="connsiteX22" fmla="*/ 902493 w 1219201"/>
                  <a:gd name="connsiteY22" fmla="*/ 40482 h 1052633"/>
                  <a:gd name="connsiteX23" fmla="*/ 833438 w 1219201"/>
                  <a:gd name="connsiteY23" fmla="*/ 61913 h 1052633"/>
                  <a:gd name="connsiteX24" fmla="*/ 764379 w 1219201"/>
                  <a:gd name="connsiteY24" fmla="*/ 83345 h 1052633"/>
                  <a:gd name="connsiteX25" fmla="*/ 702468 w 1219201"/>
                  <a:gd name="connsiteY25" fmla="*/ 107157 h 1052633"/>
                  <a:gd name="connsiteX26" fmla="*/ 626267 w 1219201"/>
                  <a:gd name="connsiteY26" fmla="*/ 150018 h 1052633"/>
                  <a:gd name="connsiteX27" fmla="*/ 559593 w 1219201"/>
                  <a:gd name="connsiteY27" fmla="*/ 190501 h 1052633"/>
                  <a:gd name="connsiteX28" fmla="*/ 483394 w 1219201"/>
                  <a:gd name="connsiteY28" fmla="*/ 242888 h 1052633"/>
                  <a:gd name="connsiteX29" fmla="*/ 447673 w 1219201"/>
                  <a:gd name="connsiteY29" fmla="*/ 273846 h 1052633"/>
                  <a:gd name="connsiteX30" fmla="*/ 390524 w 1219201"/>
                  <a:gd name="connsiteY30" fmla="*/ 326232 h 1052633"/>
                  <a:gd name="connsiteX31" fmla="*/ 316703 w 1219201"/>
                  <a:gd name="connsiteY31" fmla="*/ 402432 h 1052633"/>
                  <a:gd name="connsiteX32" fmla="*/ 278605 w 1219201"/>
                  <a:gd name="connsiteY32" fmla="*/ 450058 h 1052633"/>
                  <a:gd name="connsiteX33" fmla="*/ 221455 w 1219201"/>
                  <a:gd name="connsiteY33" fmla="*/ 521495 h 1052633"/>
                  <a:gd name="connsiteX34" fmla="*/ 169068 w 1219201"/>
                  <a:gd name="connsiteY34" fmla="*/ 607220 h 1052633"/>
                  <a:gd name="connsiteX35" fmla="*/ 135731 w 1219201"/>
                  <a:gd name="connsiteY35" fmla="*/ 664370 h 1052633"/>
                  <a:gd name="connsiteX36" fmla="*/ 88104 w 1219201"/>
                  <a:gd name="connsiteY36" fmla="*/ 754857 h 1052633"/>
                  <a:gd name="connsiteX37" fmla="*/ 40481 w 1219201"/>
                  <a:gd name="connsiteY37" fmla="*/ 869156 h 1052633"/>
                  <a:gd name="connsiteX38" fmla="*/ 0 w 1219201"/>
                  <a:gd name="connsiteY38" fmla="*/ 997745 h 1052633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55735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839943 w 1219201"/>
                  <a:gd name="connsiteY13" fmla="*/ 162868 h 1051240"/>
                  <a:gd name="connsiteX14" fmla="*/ 919163 w 1219201"/>
                  <a:gd name="connsiteY14" fmla="*/ 128258 h 1051240"/>
                  <a:gd name="connsiteX15" fmla="*/ 1004251 w 1219201"/>
                  <a:gd name="connsiteY15" fmla="*/ 107462 h 1051240"/>
                  <a:gd name="connsiteX16" fmla="*/ 1102517 w 1219201"/>
                  <a:gd name="connsiteY16" fmla="*/ 100957 h 1051240"/>
                  <a:gd name="connsiteX17" fmla="*/ 1212055 w 1219201"/>
                  <a:gd name="connsiteY17" fmla="*/ 104140 h 1051240"/>
                  <a:gd name="connsiteX18" fmla="*/ 1219201 w 1219201"/>
                  <a:gd name="connsiteY18" fmla="*/ 52388 h 1051240"/>
                  <a:gd name="connsiteX19" fmla="*/ 1200148 w 1219201"/>
                  <a:gd name="connsiteY19" fmla="*/ 0 h 1051240"/>
                  <a:gd name="connsiteX20" fmla="*/ 1126330 w 1219201"/>
                  <a:gd name="connsiteY20" fmla="*/ 2383 h 1051240"/>
                  <a:gd name="connsiteX21" fmla="*/ 1014411 w 1219201"/>
                  <a:gd name="connsiteY21" fmla="*/ 21433 h 1051240"/>
                  <a:gd name="connsiteX22" fmla="*/ 902493 w 1219201"/>
                  <a:gd name="connsiteY22" fmla="*/ 40482 h 1051240"/>
                  <a:gd name="connsiteX23" fmla="*/ 833438 w 1219201"/>
                  <a:gd name="connsiteY23" fmla="*/ 61913 h 1051240"/>
                  <a:gd name="connsiteX24" fmla="*/ 764379 w 1219201"/>
                  <a:gd name="connsiteY24" fmla="*/ 83345 h 1051240"/>
                  <a:gd name="connsiteX25" fmla="*/ 702468 w 1219201"/>
                  <a:gd name="connsiteY25" fmla="*/ 107157 h 1051240"/>
                  <a:gd name="connsiteX26" fmla="*/ 626267 w 1219201"/>
                  <a:gd name="connsiteY26" fmla="*/ 150018 h 1051240"/>
                  <a:gd name="connsiteX27" fmla="*/ 559593 w 1219201"/>
                  <a:gd name="connsiteY27" fmla="*/ 190501 h 1051240"/>
                  <a:gd name="connsiteX28" fmla="*/ 483394 w 1219201"/>
                  <a:gd name="connsiteY28" fmla="*/ 242888 h 1051240"/>
                  <a:gd name="connsiteX29" fmla="*/ 447673 w 1219201"/>
                  <a:gd name="connsiteY29" fmla="*/ 273846 h 1051240"/>
                  <a:gd name="connsiteX30" fmla="*/ 390524 w 1219201"/>
                  <a:gd name="connsiteY30" fmla="*/ 326232 h 1051240"/>
                  <a:gd name="connsiteX31" fmla="*/ 316703 w 1219201"/>
                  <a:gd name="connsiteY31" fmla="*/ 402432 h 1051240"/>
                  <a:gd name="connsiteX32" fmla="*/ 278605 w 1219201"/>
                  <a:gd name="connsiteY32" fmla="*/ 450058 h 1051240"/>
                  <a:gd name="connsiteX33" fmla="*/ 221455 w 1219201"/>
                  <a:gd name="connsiteY33" fmla="*/ 521495 h 1051240"/>
                  <a:gd name="connsiteX34" fmla="*/ 169068 w 1219201"/>
                  <a:gd name="connsiteY34" fmla="*/ 607220 h 1051240"/>
                  <a:gd name="connsiteX35" fmla="*/ 135731 w 1219201"/>
                  <a:gd name="connsiteY35" fmla="*/ 664370 h 1051240"/>
                  <a:gd name="connsiteX36" fmla="*/ 88104 w 1219201"/>
                  <a:gd name="connsiteY36" fmla="*/ 754857 h 1051240"/>
                  <a:gd name="connsiteX37" fmla="*/ 40481 w 1219201"/>
                  <a:gd name="connsiteY37" fmla="*/ 869156 h 1051240"/>
                  <a:gd name="connsiteX38" fmla="*/ 0 w 1219201"/>
                  <a:gd name="connsiteY38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9449 w 1219201"/>
                  <a:gd name="connsiteY11" fmla="*/ 222872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0396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0710 w 1219201"/>
                  <a:gd name="connsiteY10" fmla="*/ 287638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25890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70684 w 1219201"/>
                  <a:gd name="connsiteY8" fmla="*/ 390667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9227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21316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102517 w 1219201"/>
                  <a:gd name="connsiteY15" fmla="*/ 100957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104140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212055 w 1219201"/>
                  <a:gd name="connsiteY16" fmla="*/ 95086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8584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69068 w 1219201"/>
                  <a:gd name="connsiteY33" fmla="*/ 607220 h 1051240"/>
                  <a:gd name="connsiteX34" fmla="*/ 135731 w 1219201"/>
                  <a:gd name="connsiteY34" fmla="*/ 664370 h 1051240"/>
                  <a:gd name="connsiteX35" fmla="*/ 88104 w 1219201"/>
                  <a:gd name="connsiteY35" fmla="*/ 754857 h 1051240"/>
                  <a:gd name="connsiteX36" fmla="*/ 40481 w 1219201"/>
                  <a:gd name="connsiteY36" fmla="*/ 869156 h 1051240"/>
                  <a:gd name="connsiteX37" fmla="*/ 0 w 1219201"/>
                  <a:gd name="connsiteY37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43664 w 1219201"/>
                  <a:gd name="connsiteY4" fmla="*/ 657533 h 1051240"/>
                  <a:gd name="connsiteX5" fmla="*/ 287637 w 1219201"/>
                  <a:gd name="connsiteY5" fmla="*/ 587839 h 1051240"/>
                  <a:gd name="connsiteX6" fmla="*/ 337169 w 1219201"/>
                  <a:gd name="connsiteY6" fmla="*/ 519891 h 1051240"/>
                  <a:gd name="connsiteX7" fmla="*/ 415280 w 1219201"/>
                  <a:gd name="connsiteY7" fmla="*/ 436383 h 1051240"/>
                  <a:gd name="connsiteX8" fmla="*/ 464648 w 1219201"/>
                  <a:gd name="connsiteY8" fmla="*/ 381613 h 1051240"/>
                  <a:gd name="connsiteX9" fmla="*/ 545307 w 1219201"/>
                  <a:gd name="connsiteY9" fmla="*/ 320174 h 1051240"/>
                  <a:gd name="connsiteX10" fmla="*/ 606746 w 1219201"/>
                  <a:gd name="connsiteY10" fmla="*/ 272549 h 1051240"/>
                  <a:gd name="connsiteX11" fmla="*/ 693414 w 1219201"/>
                  <a:gd name="connsiteY11" fmla="*/ 216836 h 1051240"/>
                  <a:gd name="connsiteX12" fmla="*/ 793594 w 1219201"/>
                  <a:gd name="connsiteY12" fmla="*/ 168574 h 1051240"/>
                  <a:gd name="connsiteX13" fmla="*/ 919163 w 1219201"/>
                  <a:gd name="connsiteY13" fmla="*/ 128258 h 1051240"/>
                  <a:gd name="connsiteX14" fmla="*/ 1004251 w 1219201"/>
                  <a:gd name="connsiteY14" fmla="*/ 107462 h 1051240"/>
                  <a:gd name="connsiteX15" fmla="*/ 1099499 w 1219201"/>
                  <a:gd name="connsiteY15" fmla="*/ 94921 h 1051240"/>
                  <a:gd name="connsiteX16" fmla="*/ 1196966 w 1219201"/>
                  <a:gd name="connsiteY16" fmla="*/ 92068 h 1051240"/>
                  <a:gd name="connsiteX17" fmla="*/ 1219201 w 1219201"/>
                  <a:gd name="connsiteY17" fmla="*/ 52388 h 1051240"/>
                  <a:gd name="connsiteX18" fmla="*/ 1200148 w 1219201"/>
                  <a:gd name="connsiteY18" fmla="*/ 0 h 1051240"/>
                  <a:gd name="connsiteX19" fmla="*/ 1126330 w 1219201"/>
                  <a:gd name="connsiteY19" fmla="*/ 2383 h 1051240"/>
                  <a:gd name="connsiteX20" fmla="*/ 1014411 w 1219201"/>
                  <a:gd name="connsiteY20" fmla="*/ 21433 h 1051240"/>
                  <a:gd name="connsiteX21" fmla="*/ 902493 w 1219201"/>
                  <a:gd name="connsiteY21" fmla="*/ 40482 h 1051240"/>
                  <a:gd name="connsiteX22" fmla="*/ 833438 w 1219201"/>
                  <a:gd name="connsiteY22" fmla="*/ 61913 h 1051240"/>
                  <a:gd name="connsiteX23" fmla="*/ 764379 w 1219201"/>
                  <a:gd name="connsiteY23" fmla="*/ 83345 h 1051240"/>
                  <a:gd name="connsiteX24" fmla="*/ 702468 w 1219201"/>
                  <a:gd name="connsiteY24" fmla="*/ 107157 h 1051240"/>
                  <a:gd name="connsiteX25" fmla="*/ 626267 w 1219201"/>
                  <a:gd name="connsiteY25" fmla="*/ 150018 h 1051240"/>
                  <a:gd name="connsiteX26" fmla="*/ 559593 w 1219201"/>
                  <a:gd name="connsiteY26" fmla="*/ 190501 h 1051240"/>
                  <a:gd name="connsiteX27" fmla="*/ 483394 w 1219201"/>
                  <a:gd name="connsiteY27" fmla="*/ 242888 h 1051240"/>
                  <a:gd name="connsiteX28" fmla="*/ 447673 w 1219201"/>
                  <a:gd name="connsiteY28" fmla="*/ 273846 h 1051240"/>
                  <a:gd name="connsiteX29" fmla="*/ 390524 w 1219201"/>
                  <a:gd name="connsiteY29" fmla="*/ 326232 h 1051240"/>
                  <a:gd name="connsiteX30" fmla="*/ 316703 w 1219201"/>
                  <a:gd name="connsiteY30" fmla="*/ 402432 h 1051240"/>
                  <a:gd name="connsiteX31" fmla="*/ 278605 w 1219201"/>
                  <a:gd name="connsiteY31" fmla="*/ 450058 h 1051240"/>
                  <a:gd name="connsiteX32" fmla="*/ 221455 w 1219201"/>
                  <a:gd name="connsiteY32" fmla="*/ 521495 h 1051240"/>
                  <a:gd name="connsiteX33" fmla="*/ 135731 w 1219201"/>
                  <a:gd name="connsiteY33" fmla="*/ 664370 h 1051240"/>
                  <a:gd name="connsiteX34" fmla="*/ 88104 w 1219201"/>
                  <a:gd name="connsiteY34" fmla="*/ 754857 h 1051240"/>
                  <a:gd name="connsiteX35" fmla="*/ 40481 w 1219201"/>
                  <a:gd name="connsiteY35" fmla="*/ 869156 h 1051240"/>
                  <a:gd name="connsiteX36" fmla="*/ 0 w 1219201"/>
                  <a:gd name="connsiteY36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196675 w 1219201"/>
                  <a:gd name="connsiteY3" fmla="*/ 740239 h 1051240"/>
                  <a:gd name="connsiteX4" fmla="*/ 287637 w 1219201"/>
                  <a:gd name="connsiteY4" fmla="*/ 587839 h 1051240"/>
                  <a:gd name="connsiteX5" fmla="*/ 337169 w 1219201"/>
                  <a:gd name="connsiteY5" fmla="*/ 519891 h 1051240"/>
                  <a:gd name="connsiteX6" fmla="*/ 415280 w 1219201"/>
                  <a:gd name="connsiteY6" fmla="*/ 436383 h 1051240"/>
                  <a:gd name="connsiteX7" fmla="*/ 464648 w 1219201"/>
                  <a:gd name="connsiteY7" fmla="*/ 381613 h 1051240"/>
                  <a:gd name="connsiteX8" fmla="*/ 545307 w 1219201"/>
                  <a:gd name="connsiteY8" fmla="*/ 320174 h 1051240"/>
                  <a:gd name="connsiteX9" fmla="*/ 606746 w 1219201"/>
                  <a:gd name="connsiteY9" fmla="*/ 272549 h 1051240"/>
                  <a:gd name="connsiteX10" fmla="*/ 693414 w 1219201"/>
                  <a:gd name="connsiteY10" fmla="*/ 216836 h 1051240"/>
                  <a:gd name="connsiteX11" fmla="*/ 793594 w 1219201"/>
                  <a:gd name="connsiteY11" fmla="*/ 168574 h 1051240"/>
                  <a:gd name="connsiteX12" fmla="*/ 919163 w 1219201"/>
                  <a:gd name="connsiteY12" fmla="*/ 128258 h 1051240"/>
                  <a:gd name="connsiteX13" fmla="*/ 1004251 w 1219201"/>
                  <a:gd name="connsiteY13" fmla="*/ 107462 h 1051240"/>
                  <a:gd name="connsiteX14" fmla="*/ 1099499 w 1219201"/>
                  <a:gd name="connsiteY14" fmla="*/ 94921 h 1051240"/>
                  <a:gd name="connsiteX15" fmla="*/ 1196966 w 1219201"/>
                  <a:gd name="connsiteY15" fmla="*/ 92068 h 1051240"/>
                  <a:gd name="connsiteX16" fmla="*/ 1219201 w 1219201"/>
                  <a:gd name="connsiteY16" fmla="*/ 52388 h 1051240"/>
                  <a:gd name="connsiteX17" fmla="*/ 1200148 w 1219201"/>
                  <a:gd name="connsiteY17" fmla="*/ 0 h 1051240"/>
                  <a:gd name="connsiteX18" fmla="*/ 1126330 w 1219201"/>
                  <a:gd name="connsiteY18" fmla="*/ 2383 h 1051240"/>
                  <a:gd name="connsiteX19" fmla="*/ 1014411 w 1219201"/>
                  <a:gd name="connsiteY19" fmla="*/ 21433 h 1051240"/>
                  <a:gd name="connsiteX20" fmla="*/ 902493 w 1219201"/>
                  <a:gd name="connsiteY20" fmla="*/ 40482 h 1051240"/>
                  <a:gd name="connsiteX21" fmla="*/ 833438 w 1219201"/>
                  <a:gd name="connsiteY21" fmla="*/ 61913 h 1051240"/>
                  <a:gd name="connsiteX22" fmla="*/ 764379 w 1219201"/>
                  <a:gd name="connsiteY22" fmla="*/ 83345 h 1051240"/>
                  <a:gd name="connsiteX23" fmla="*/ 702468 w 1219201"/>
                  <a:gd name="connsiteY23" fmla="*/ 107157 h 1051240"/>
                  <a:gd name="connsiteX24" fmla="*/ 626267 w 1219201"/>
                  <a:gd name="connsiteY24" fmla="*/ 150018 h 1051240"/>
                  <a:gd name="connsiteX25" fmla="*/ 559593 w 1219201"/>
                  <a:gd name="connsiteY25" fmla="*/ 190501 h 1051240"/>
                  <a:gd name="connsiteX26" fmla="*/ 483394 w 1219201"/>
                  <a:gd name="connsiteY26" fmla="*/ 242888 h 1051240"/>
                  <a:gd name="connsiteX27" fmla="*/ 447673 w 1219201"/>
                  <a:gd name="connsiteY27" fmla="*/ 273846 h 1051240"/>
                  <a:gd name="connsiteX28" fmla="*/ 390524 w 1219201"/>
                  <a:gd name="connsiteY28" fmla="*/ 326232 h 1051240"/>
                  <a:gd name="connsiteX29" fmla="*/ 316703 w 1219201"/>
                  <a:gd name="connsiteY29" fmla="*/ 402432 h 1051240"/>
                  <a:gd name="connsiteX30" fmla="*/ 278605 w 1219201"/>
                  <a:gd name="connsiteY30" fmla="*/ 450058 h 1051240"/>
                  <a:gd name="connsiteX31" fmla="*/ 221455 w 1219201"/>
                  <a:gd name="connsiteY31" fmla="*/ 521495 h 1051240"/>
                  <a:gd name="connsiteX32" fmla="*/ 135731 w 1219201"/>
                  <a:gd name="connsiteY32" fmla="*/ 664370 h 1051240"/>
                  <a:gd name="connsiteX33" fmla="*/ 88104 w 1219201"/>
                  <a:gd name="connsiteY33" fmla="*/ 754857 h 1051240"/>
                  <a:gd name="connsiteX34" fmla="*/ 40481 w 1219201"/>
                  <a:gd name="connsiteY34" fmla="*/ 869156 h 1051240"/>
                  <a:gd name="connsiteX35" fmla="*/ 0 w 1219201"/>
                  <a:gd name="connsiteY35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135731 w 1219201"/>
                  <a:gd name="connsiteY31" fmla="*/ 664370 h 1051240"/>
                  <a:gd name="connsiteX32" fmla="*/ 88104 w 1219201"/>
                  <a:gd name="connsiteY32" fmla="*/ 754857 h 1051240"/>
                  <a:gd name="connsiteX33" fmla="*/ 40481 w 1219201"/>
                  <a:gd name="connsiteY33" fmla="*/ 869156 h 1051240"/>
                  <a:gd name="connsiteX34" fmla="*/ 0 w 1219201"/>
                  <a:gd name="connsiteY34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88104 w 1219201"/>
                  <a:gd name="connsiteY31" fmla="*/ 754857 h 1051240"/>
                  <a:gd name="connsiteX32" fmla="*/ 40481 w 1219201"/>
                  <a:gd name="connsiteY32" fmla="*/ 869156 h 1051240"/>
                  <a:gd name="connsiteX33" fmla="*/ 0 w 1219201"/>
                  <a:gd name="connsiteY33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40481 w 1219201"/>
                  <a:gd name="connsiteY31" fmla="*/ 869156 h 1051240"/>
                  <a:gd name="connsiteX32" fmla="*/ 0 w 1219201"/>
                  <a:gd name="connsiteY32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133698 w 1219201"/>
                  <a:gd name="connsiteY2" fmla="*/ 907303 h 1051240"/>
                  <a:gd name="connsiteX3" fmla="*/ 287637 w 1219201"/>
                  <a:gd name="connsiteY3" fmla="*/ 587839 h 1051240"/>
                  <a:gd name="connsiteX4" fmla="*/ 337169 w 1219201"/>
                  <a:gd name="connsiteY4" fmla="*/ 519891 h 1051240"/>
                  <a:gd name="connsiteX5" fmla="*/ 415280 w 1219201"/>
                  <a:gd name="connsiteY5" fmla="*/ 436383 h 1051240"/>
                  <a:gd name="connsiteX6" fmla="*/ 464648 w 1219201"/>
                  <a:gd name="connsiteY6" fmla="*/ 381613 h 1051240"/>
                  <a:gd name="connsiteX7" fmla="*/ 545307 w 1219201"/>
                  <a:gd name="connsiteY7" fmla="*/ 320174 h 1051240"/>
                  <a:gd name="connsiteX8" fmla="*/ 606746 w 1219201"/>
                  <a:gd name="connsiteY8" fmla="*/ 272549 h 1051240"/>
                  <a:gd name="connsiteX9" fmla="*/ 693414 w 1219201"/>
                  <a:gd name="connsiteY9" fmla="*/ 216836 h 1051240"/>
                  <a:gd name="connsiteX10" fmla="*/ 793594 w 1219201"/>
                  <a:gd name="connsiteY10" fmla="*/ 168574 h 1051240"/>
                  <a:gd name="connsiteX11" fmla="*/ 919163 w 1219201"/>
                  <a:gd name="connsiteY11" fmla="*/ 128258 h 1051240"/>
                  <a:gd name="connsiteX12" fmla="*/ 1004251 w 1219201"/>
                  <a:gd name="connsiteY12" fmla="*/ 107462 h 1051240"/>
                  <a:gd name="connsiteX13" fmla="*/ 1099499 w 1219201"/>
                  <a:gd name="connsiteY13" fmla="*/ 94921 h 1051240"/>
                  <a:gd name="connsiteX14" fmla="*/ 1196966 w 1219201"/>
                  <a:gd name="connsiteY14" fmla="*/ 92068 h 1051240"/>
                  <a:gd name="connsiteX15" fmla="*/ 1219201 w 1219201"/>
                  <a:gd name="connsiteY15" fmla="*/ 52388 h 1051240"/>
                  <a:gd name="connsiteX16" fmla="*/ 1200148 w 1219201"/>
                  <a:gd name="connsiteY16" fmla="*/ 0 h 1051240"/>
                  <a:gd name="connsiteX17" fmla="*/ 1126330 w 1219201"/>
                  <a:gd name="connsiteY17" fmla="*/ 2383 h 1051240"/>
                  <a:gd name="connsiteX18" fmla="*/ 1014411 w 1219201"/>
                  <a:gd name="connsiteY18" fmla="*/ 21433 h 1051240"/>
                  <a:gd name="connsiteX19" fmla="*/ 902493 w 1219201"/>
                  <a:gd name="connsiteY19" fmla="*/ 40482 h 1051240"/>
                  <a:gd name="connsiteX20" fmla="*/ 833438 w 1219201"/>
                  <a:gd name="connsiteY20" fmla="*/ 61913 h 1051240"/>
                  <a:gd name="connsiteX21" fmla="*/ 764379 w 1219201"/>
                  <a:gd name="connsiteY21" fmla="*/ 83345 h 1051240"/>
                  <a:gd name="connsiteX22" fmla="*/ 702468 w 1219201"/>
                  <a:gd name="connsiteY22" fmla="*/ 107157 h 1051240"/>
                  <a:gd name="connsiteX23" fmla="*/ 626267 w 1219201"/>
                  <a:gd name="connsiteY23" fmla="*/ 150018 h 1051240"/>
                  <a:gd name="connsiteX24" fmla="*/ 559593 w 1219201"/>
                  <a:gd name="connsiteY24" fmla="*/ 190501 h 1051240"/>
                  <a:gd name="connsiteX25" fmla="*/ 483394 w 1219201"/>
                  <a:gd name="connsiteY25" fmla="*/ 242888 h 1051240"/>
                  <a:gd name="connsiteX26" fmla="*/ 447673 w 1219201"/>
                  <a:gd name="connsiteY26" fmla="*/ 273846 h 1051240"/>
                  <a:gd name="connsiteX27" fmla="*/ 390524 w 1219201"/>
                  <a:gd name="connsiteY27" fmla="*/ 326232 h 1051240"/>
                  <a:gd name="connsiteX28" fmla="*/ 316703 w 1219201"/>
                  <a:gd name="connsiteY28" fmla="*/ 402432 h 1051240"/>
                  <a:gd name="connsiteX29" fmla="*/ 278605 w 1219201"/>
                  <a:gd name="connsiteY29" fmla="*/ 450058 h 1051240"/>
                  <a:gd name="connsiteX30" fmla="*/ 221455 w 1219201"/>
                  <a:gd name="connsiteY30" fmla="*/ 521495 h 1051240"/>
                  <a:gd name="connsiteX31" fmla="*/ 0 w 1219201"/>
                  <a:gd name="connsiteY31" fmla="*/ 997745 h 1051240"/>
                  <a:gd name="connsiteX0" fmla="*/ 0 w 1219201"/>
                  <a:gd name="connsiteY0" fmla="*/ 997745 h 1051240"/>
                  <a:gd name="connsiteX1" fmla="*/ 86031 w 1219201"/>
                  <a:gd name="connsiteY1" fmla="*/ 1051240 h 1051240"/>
                  <a:gd name="connsiteX2" fmla="*/ 287637 w 1219201"/>
                  <a:gd name="connsiteY2" fmla="*/ 587839 h 1051240"/>
                  <a:gd name="connsiteX3" fmla="*/ 337169 w 1219201"/>
                  <a:gd name="connsiteY3" fmla="*/ 519891 h 1051240"/>
                  <a:gd name="connsiteX4" fmla="*/ 415280 w 1219201"/>
                  <a:gd name="connsiteY4" fmla="*/ 436383 h 1051240"/>
                  <a:gd name="connsiteX5" fmla="*/ 464648 w 1219201"/>
                  <a:gd name="connsiteY5" fmla="*/ 381613 h 1051240"/>
                  <a:gd name="connsiteX6" fmla="*/ 545307 w 1219201"/>
                  <a:gd name="connsiteY6" fmla="*/ 320174 h 1051240"/>
                  <a:gd name="connsiteX7" fmla="*/ 606746 w 1219201"/>
                  <a:gd name="connsiteY7" fmla="*/ 272549 h 1051240"/>
                  <a:gd name="connsiteX8" fmla="*/ 693414 w 1219201"/>
                  <a:gd name="connsiteY8" fmla="*/ 216836 h 1051240"/>
                  <a:gd name="connsiteX9" fmla="*/ 793594 w 1219201"/>
                  <a:gd name="connsiteY9" fmla="*/ 168574 h 1051240"/>
                  <a:gd name="connsiteX10" fmla="*/ 919163 w 1219201"/>
                  <a:gd name="connsiteY10" fmla="*/ 128258 h 1051240"/>
                  <a:gd name="connsiteX11" fmla="*/ 1004251 w 1219201"/>
                  <a:gd name="connsiteY11" fmla="*/ 107462 h 1051240"/>
                  <a:gd name="connsiteX12" fmla="*/ 1099499 w 1219201"/>
                  <a:gd name="connsiteY12" fmla="*/ 94921 h 1051240"/>
                  <a:gd name="connsiteX13" fmla="*/ 1196966 w 1219201"/>
                  <a:gd name="connsiteY13" fmla="*/ 92068 h 1051240"/>
                  <a:gd name="connsiteX14" fmla="*/ 1219201 w 1219201"/>
                  <a:gd name="connsiteY14" fmla="*/ 52388 h 1051240"/>
                  <a:gd name="connsiteX15" fmla="*/ 1200148 w 1219201"/>
                  <a:gd name="connsiteY15" fmla="*/ 0 h 1051240"/>
                  <a:gd name="connsiteX16" fmla="*/ 1126330 w 1219201"/>
                  <a:gd name="connsiteY16" fmla="*/ 2383 h 1051240"/>
                  <a:gd name="connsiteX17" fmla="*/ 1014411 w 1219201"/>
                  <a:gd name="connsiteY17" fmla="*/ 21433 h 1051240"/>
                  <a:gd name="connsiteX18" fmla="*/ 902493 w 1219201"/>
                  <a:gd name="connsiteY18" fmla="*/ 40482 h 1051240"/>
                  <a:gd name="connsiteX19" fmla="*/ 833438 w 1219201"/>
                  <a:gd name="connsiteY19" fmla="*/ 61913 h 1051240"/>
                  <a:gd name="connsiteX20" fmla="*/ 764379 w 1219201"/>
                  <a:gd name="connsiteY20" fmla="*/ 83345 h 1051240"/>
                  <a:gd name="connsiteX21" fmla="*/ 702468 w 1219201"/>
                  <a:gd name="connsiteY21" fmla="*/ 107157 h 1051240"/>
                  <a:gd name="connsiteX22" fmla="*/ 626267 w 1219201"/>
                  <a:gd name="connsiteY22" fmla="*/ 150018 h 1051240"/>
                  <a:gd name="connsiteX23" fmla="*/ 559593 w 1219201"/>
                  <a:gd name="connsiteY23" fmla="*/ 190501 h 1051240"/>
                  <a:gd name="connsiteX24" fmla="*/ 483394 w 1219201"/>
                  <a:gd name="connsiteY24" fmla="*/ 242888 h 1051240"/>
                  <a:gd name="connsiteX25" fmla="*/ 447673 w 1219201"/>
                  <a:gd name="connsiteY25" fmla="*/ 273846 h 1051240"/>
                  <a:gd name="connsiteX26" fmla="*/ 390524 w 1219201"/>
                  <a:gd name="connsiteY26" fmla="*/ 326232 h 1051240"/>
                  <a:gd name="connsiteX27" fmla="*/ 316703 w 1219201"/>
                  <a:gd name="connsiteY27" fmla="*/ 402432 h 1051240"/>
                  <a:gd name="connsiteX28" fmla="*/ 278605 w 1219201"/>
                  <a:gd name="connsiteY28" fmla="*/ 450058 h 1051240"/>
                  <a:gd name="connsiteX29" fmla="*/ 221455 w 1219201"/>
                  <a:gd name="connsiteY29" fmla="*/ 521495 h 1051240"/>
                  <a:gd name="connsiteX30" fmla="*/ 0 w 1219201"/>
                  <a:gd name="connsiteY30" fmla="*/ 997745 h 1051240"/>
                  <a:gd name="connsiteX0" fmla="*/ 135424 w 1133170"/>
                  <a:gd name="connsiteY0" fmla="*/ 521495 h 1051240"/>
                  <a:gd name="connsiteX1" fmla="*/ 0 w 1133170"/>
                  <a:gd name="connsiteY1" fmla="*/ 1051240 h 1051240"/>
                  <a:gd name="connsiteX2" fmla="*/ 201606 w 1133170"/>
                  <a:gd name="connsiteY2" fmla="*/ 587839 h 1051240"/>
                  <a:gd name="connsiteX3" fmla="*/ 251138 w 1133170"/>
                  <a:gd name="connsiteY3" fmla="*/ 519891 h 1051240"/>
                  <a:gd name="connsiteX4" fmla="*/ 329249 w 1133170"/>
                  <a:gd name="connsiteY4" fmla="*/ 436383 h 1051240"/>
                  <a:gd name="connsiteX5" fmla="*/ 378617 w 1133170"/>
                  <a:gd name="connsiteY5" fmla="*/ 381613 h 1051240"/>
                  <a:gd name="connsiteX6" fmla="*/ 459276 w 1133170"/>
                  <a:gd name="connsiteY6" fmla="*/ 320174 h 1051240"/>
                  <a:gd name="connsiteX7" fmla="*/ 520715 w 1133170"/>
                  <a:gd name="connsiteY7" fmla="*/ 272549 h 1051240"/>
                  <a:gd name="connsiteX8" fmla="*/ 607383 w 1133170"/>
                  <a:gd name="connsiteY8" fmla="*/ 216836 h 1051240"/>
                  <a:gd name="connsiteX9" fmla="*/ 707563 w 1133170"/>
                  <a:gd name="connsiteY9" fmla="*/ 168574 h 1051240"/>
                  <a:gd name="connsiteX10" fmla="*/ 833132 w 1133170"/>
                  <a:gd name="connsiteY10" fmla="*/ 128258 h 1051240"/>
                  <a:gd name="connsiteX11" fmla="*/ 918220 w 1133170"/>
                  <a:gd name="connsiteY11" fmla="*/ 107462 h 1051240"/>
                  <a:gd name="connsiteX12" fmla="*/ 1013468 w 1133170"/>
                  <a:gd name="connsiteY12" fmla="*/ 94921 h 1051240"/>
                  <a:gd name="connsiteX13" fmla="*/ 1110935 w 1133170"/>
                  <a:gd name="connsiteY13" fmla="*/ 92068 h 1051240"/>
                  <a:gd name="connsiteX14" fmla="*/ 1133170 w 1133170"/>
                  <a:gd name="connsiteY14" fmla="*/ 52388 h 1051240"/>
                  <a:gd name="connsiteX15" fmla="*/ 1114117 w 1133170"/>
                  <a:gd name="connsiteY15" fmla="*/ 0 h 1051240"/>
                  <a:gd name="connsiteX16" fmla="*/ 1040299 w 1133170"/>
                  <a:gd name="connsiteY16" fmla="*/ 2383 h 1051240"/>
                  <a:gd name="connsiteX17" fmla="*/ 928380 w 1133170"/>
                  <a:gd name="connsiteY17" fmla="*/ 21433 h 1051240"/>
                  <a:gd name="connsiteX18" fmla="*/ 816462 w 1133170"/>
                  <a:gd name="connsiteY18" fmla="*/ 40482 h 1051240"/>
                  <a:gd name="connsiteX19" fmla="*/ 747407 w 1133170"/>
                  <a:gd name="connsiteY19" fmla="*/ 61913 h 1051240"/>
                  <a:gd name="connsiteX20" fmla="*/ 678348 w 1133170"/>
                  <a:gd name="connsiteY20" fmla="*/ 83345 h 1051240"/>
                  <a:gd name="connsiteX21" fmla="*/ 616437 w 1133170"/>
                  <a:gd name="connsiteY21" fmla="*/ 107157 h 1051240"/>
                  <a:gd name="connsiteX22" fmla="*/ 540236 w 1133170"/>
                  <a:gd name="connsiteY22" fmla="*/ 150018 h 1051240"/>
                  <a:gd name="connsiteX23" fmla="*/ 473562 w 1133170"/>
                  <a:gd name="connsiteY23" fmla="*/ 190501 h 1051240"/>
                  <a:gd name="connsiteX24" fmla="*/ 397363 w 1133170"/>
                  <a:gd name="connsiteY24" fmla="*/ 242888 h 1051240"/>
                  <a:gd name="connsiteX25" fmla="*/ 361642 w 1133170"/>
                  <a:gd name="connsiteY25" fmla="*/ 273846 h 1051240"/>
                  <a:gd name="connsiteX26" fmla="*/ 304493 w 1133170"/>
                  <a:gd name="connsiteY26" fmla="*/ 326232 h 1051240"/>
                  <a:gd name="connsiteX27" fmla="*/ 230672 w 1133170"/>
                  <a:gd name="connsiteY27" fmla="*/ 402432 h 1051240"/>
                  <a:gd name="connsiteX28" fmla="*/ 192574 w 1133170"/>
                  <a:gd name="connsiteY28" fmla="*/ 450058 h 1051240"/>
                  <a:gd name="connsiteX29" fmla="*/ 135424 w 1133170"/>
                  <a:gd name="connsiteY29" fmla="*/ 521495 h 1051240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15714 w 997746"/>
                  <a:gd name="connsiteY2" fmla="*/ 519891 h 587839"/>
                  <a:gd name="connsiteX3" fmla="*/ 193825 w 997746"/>
                  <a:gd name="connsiteY3" fmla="*/ 436383 h 587839"/>
                  <a:gd name="connsiteX4" fmla="*/ 243193 w 997746"/>
                  <a:gd name="connsiteY4" fmla="*/ 381613 h 587839"/>
                  <a:gd name="connsiteX5" fmla="*/ 323852 w 997746"/>
                  <a:gd name="connsiteY5" fmla="*/ 320174 h 587839"/>
                  <a:gd name="connsiteX6" fmla="*/ 385291 w 997746"/>
                  <a:gd name="connsiteY6" fmla="*/ 272549 h 587839"/>
                  <a:gd name="connsiteX7" fmla="*/ 471959 w 997746"/>
                  <a:gd name="connsiteY7" fmla="*/ 216836 h 587839"/>
                  <a:gd name="connsiteX8" fmla="*/ 572139 w 997746"/>
                  <a:gd name="connsiteY8" fmla="*/ 168574 h 587839"/>
                  <a:gd name="connsiteX9" fmla="*/ 697708 w 997746"/>
                  <a:gd name="connsiteY9" fmla="*/ 128258 h 587839"/>
                  <a:gd name="connsiteX10" fmla="*/ 782796 w 997746"/>
                  <a:gd name="connsiteY10" fmla="*/ 107462 h 587839"/>
                  <a:gd name="connsiteX11" fmla="*/ 878044 w 997746"/>
                  <a:gd name="connsiteY11" fmla="*/ 94921 h 587839"/>
                  <a:gd name="connsiteX12" fmla="*/ 975511 w 997746"/>
                  <a:gd name="connsiteY12" fmla="*/ 92068 h 587839"/>
                  <a:gd name="connsiteX13" fmla="*/ 997746 w 997746"/>
                  <a:gd name="connsiteY13" fmla="*/ 52388 h 587839"/>
                  <a:gd name="connsiteX14" fmla="*/ 978693 w 997746"/>
                  <a:gd name="connsiteY14" fmla="*/ 0 h 587839"/>
                  <a:gd name="connsiteX15" fmla="*/ 904875 w 997746"/>
                  <a:gd name="connsiteY15" fmla="*/ 2383 h 587839"/>
                  <a:gd name="connsiteX16" fmla="*/ 792956 w 997746"/>
                  <a:gd name="connsiteY16" fmla="*/ 21433 h 587839"/>
                  <a:gd name="connsiteX17" fmla="*/ 681038 w 997746"/>
                  <a:gd name="connsiteY17" fmla="*/ 40482 h 587839"/>
                  <a:gd name="connsiteX18" fmla="*/ 611983 w 997746"/>
                  <a:gd name="connsiteY18" fmla="*/ 61913 h 587839"/>
                  <a:gd name="connsiteX19" fmla="*/ 542924 w 997746"/>
                  <a:gd name="connsiteY19" fmla="*/ 83345 h 587839"/>
                  <a:gd name="connsiteX20" fmla="*/ 481013 w 997746"/>
                  <a:gd name="connsiteY20" fmla="*/ 107157 h 587839"/>
                  <a:gd name="connsiteX21" fmla="*/ 404812 w 997746"/>
                  <a:gd name="connsiteY21" fmla="*/ 150018 h 587839"/>
                  <a:gd name="connsiteX22" fmla="*/ 338138 w 997746"/>
                  <a:gd name="connsiteY22" fmla="*/ 190501 h 587839"/>
                  <a:gd name="connsiteX23" fmla="*/ 261939 w 997746"/>
                  <a:gd name="connsiteY23" fmla="*/ 242888 h 587839"/>
                  <a:gd name="connsiteX24" fmla="*/ 226218 w 997746"/>
                  <a:gd name="connsiteY24" fmla="*/ 273846 h 587839"/>
                  <a:gd name="connsiteX25" fmla="*/ 169069 w 997746"/>
                  <a:gd name="connsiteY25" fmla="*/ 326232 h 587839"/>
                  <a:gd name="connsiteX26" fmla="*/ 95248 w 997746"/>
                  <a:gd name="connsiteY26" fmla="*/ 402432 h 587839"/>
                  <a:gd name="connsiteX27" fmla="*/ 57150 w 997746"/>
                  <a:gd name="connsiteY27" fmla="*/ 450058 h 587839"/>
                  <a:gd name="connsiteX28" fmla="*/ 0 w 997746"/>
                  <a:gd name="connsiteY28" fmla="*/ 521495 h 587839"/>
                  <a:gd name="connsiteX0" fmla="*/ 0 w 997746"/>
                  <a:gd name="connsiteY0" fmla="*/ 521495 h 587839"/>
                  <a:gd name="connsiteX1" fmla="*/ 66182 w 997746"/>
                  <a:gd name="connsiteY1" fmla="*/ 587839 h 587839"/>
                  <a:gd name="connsiteX2" fmla="*/ 193825 w 997746"/>
                  <a:gd name="connsiteY2" fmla="*/ 436383 h 587839"/>
                  <a:gd name="connsiteX3" fmla="*/ 243193 w 997746"/>
                  <a:gd name="connsiteY3" fmla="*/ 381613 h 587839"/>
                  <a:gd name="connsiteX4" fmla="*/ 323852 w 997746"/>
                  <a:gd name="connsiteY4" fmla="*/ 320174 h 587839"/>
                  <a:gd name="connsiteX5" fmla="*/ 385291 w 997746"/>
                  <a:gd name="connsiteY5" fmla="*/ 272549 h 587839"/>
                  <a:gd name="connsiteX6" fmla="*/ 471959 w 997746"/>
                  <a:gd name="connsiteY6" fmla="*/ 216836 h 587839"/>
                  <a:gd name="connsiteX7" fmla="*/ 572139 w 997746"/>
                  <a:gd name="connsiteY7" fmla="*/ 168574 h 587839"/>
                  <a:gd name="connsiteX8" fmla="*/ 697708 w 997746"/>
                  <a:gd name="connsiteY8" fmla="*/ 128258 h 587839"/>
                  <a:gd name="connsiteX9" fmla="*/ 782796 w 997746"/>
                  <a:gd name="connsiteY9" fmla="*/ 107462 h 587839"/>
                  <a:gd name="connsiteX10" fmla="*/ 878044 w 997746"/>
                  <a:gd name="connsiteY10" fmla="*/ 94921 h 587839"/>
                  <a:gd name="connsiteX11" fmla="*/ 975511 w 997746"/>
                  <a:gd name="connsiteY11" fmla="*/ 92068 h 587839"/>
                  <a:gd name="connsiteX12" fmla="*/ 997746 w 997746"/>
                  <a:gd name="connsiteY12" fmla="*/ 52388 h 587839"/>
                  <a:gd name="connsiteX13" fmla="*/ 978693 w 997746"/>
                  <a:gd name="connsiteY13" fmla="*/ 0 h 587839"/>
                  <a:gd name="connsiteX14" fmla="*/ 904875 w 997746"/>
                  <a:gd name="connsiteY14" fmla="*/ 2383 h 587839"/>
                  <a:gd name="connsiteX15" fmla="*/ 792956 w 997746"/>
                  <a:gd name="connsiteY15" fmla="*/ 21433 h 587839"/>
                  <a:gd name="connsiteX16" fmla="*/ 681038 w 997746"/>
                  <a:gd name="connsiteY16" fmla="*/ 40482 h 587839"/>
                  <a:gd name="connsiteX17" fmla="*/ 611983 w 997746"/>
                  <a:gd name="connsiteY17" fmla="*/ 61913 h 587839"/>
                  <a:gd name="connsiteX18" fmla="*/ 542924 w 997746"/>
                  <a:gd name="connsiteY18" fmla="*/ 83345 h 587839"/>
                  <a:gd name="connsiteX19" fmla="*/ 481013 w 997746"/>
                  <a:gd name="connsiteY19" fmla="*/ 107157 h 587839"/>
                  <a:gd name="connsiteX20" fmla="*/ 404812 w 997746"/>
                  <a:gd name="connsiteY20" fmla="*/ 150018 h 587839"/>
                  <a:gd name="connsiteX21" fmla="*/ 338138 w 997746"/>
                  <a:gd name="connsiteY21" fmla="*/ 190501 h 587839"/>
                  <a:gd name="connsiteX22" fmla="*/ 261939 w 997746"/>
                  <a:gd name="connsiteY22" fmla="*/ 242888 h 587839"/>
                  <a:gd name="connsiteX23" fmla="*/ 226218 w 997746"/>
                  <a:gd name="connsiteY23" fmla="*/ 273846 h 587839"/>
                  <a:gd name="connsiteX24" fmla="*/ 169069 w 997746"/>
                  <a:gd name="connsiteY24" fmla="*/ 326232 h 587839"/>
                  <a:gd name="connsiteX25" fmla="*/ 95248 w 997746"/>
                  <a:gd name="connsiteY25" fmla="*/ 402432 h 587839"/>
                  <a:gd name="connsiteX26" fmla="*/ 57150 w 997746"/>
                  <a:gd name="connsiteY26" fmla="*/ 450058 h 587839"/>
                  <a:gd name="connsiteX27" fmla="*/ 0 w 997746"/>
                  <a:gd name="connsiteY27" fmla="*/ 521495 h 587839"/>
                  <a:gd name="connsiteX0" fmla="*/ 0 w 940596"/>
                  <a:gd name="connsiteY0" fmla="*/ 450058 h 587839"/>
                  <a:gd name="connsiteX1" fmla="*/ 9032 w 940596"/>
                  <a:gd name="connsiteY1" fmla="*/ 587839 h 587839"/>
                  <a:gd name="connsiteX2" fmla="*/ 136675 w 940596"/>
                  <a:gd name="connsiteY2" fmla="*/ 436383 h 587839"/>
                  <a:gd name="connsiteX3" fmla="*/ 186043 w 940596"/>
                  <a:gd name="connsiteY3" fmla="*/ 381613 h 587839"/>
                  <a:gd name="connsiteX4" fmla="*/ 266702 w 940596"/>
                  <a:gd name="connsiteY4" fmla="*/ 320174 h 587839"/>
                  <a:gd name="connsiteX5" fmla="*/ 328141 w 940596"/>
                  <a:gd name="connsiteY5" fmla="*/ 272549 h 587839"/>
                  <a:gd name="connsiteX6" fmla="*/ 414809 w 940596"/>
                  <a:gd name="connsiteY6" fmla="*/ 216836 h 587839"/>
                  <a:gd name="connsiteX7" fmla="*/ 514989 w 940596"/>
                  <a:gd name="connsiteY7" fmla="*/ 168574 h 587839"/>
                  <a:gd name="connsiteX8" fmla="*/ 640558 w 940596"/>
                  <a:gd name="connsiteY8" fmla="*/ 128258 h 587839"/>
                  <a:gd name="connsiteX9" fmla="*/ 725646 w 940596"/>
                  <a:gd name="connsiteY9" fmla="*/ 107462 h 587839"/>
                  <a:gd name="connsiteX10" fmla="*/ 820894 w 940596"/>
                  <a:gd name="connsiteY10" fmla="*/ 94921 h 587839"/>
                  <a:gd name="connsiteX11" fmla="*/ 918361 w 940596"/>
                  <a:gd name="connsiteY11" fmla="*/ 92068 h 587839"/>
                  <a:gd name="connsiteX12" fmla="*/ 940596 w 940596"/>
                  <a:gd name="connsiteY12" fmla="*/ 52388 h 587839"/>
                  <a:gd name="connsiteX13" fmla="*/ 921543 w 940596"/>
                  <a:gd name="connsiteY13" fmla="*/ 0 h 587839"/>
                  <a:gd name="connsiteX14" fmla="*/ 847725 w 940596"/>
                  <a:gd name="connsiteY14" fmla="*/ 2383 h 587839"/>
                  <a:gd name="connsiteX15" fmla="*/ 735806 w 940596"/>
                  <a:gd name="connsiteY15" fmla="*/ 21433 h 587839"/>
                  <a:gd name="connsiteX16" fmla="*/ 623888 w 940596"/>
                  <a:gd name="connsiteY16" fmla="*/ 40482 h 587839"/>
                  <a:gd name="connsiteX17" fmla="*/ 554833 w 940596"/>
                  <a:gd name="connsiteY17" fmla="*/ 61913 h 587839"/>
                  <a:gd name="connsiteX18" fmla="*/ 485774 w 940596"/>
                  <a:gd name="connsiteY18" fmla="*/ 83345 h 587839"/>
                  <a:gd name="connsiteX19" fmla="*/ 423863 w 940596"/>
                  <a:gd name="connsiteY19" fmla="*/ 107157 h 587839"/>
                  <a:gd name="connsiteX20" fmla="*/ 347662 w 940596"/>
                  <a:gd name="connsiteY20" fmla="*/ 150018 h 587839"/>
                  <a:gd name="connsiteX21" fmla="*/ 280988 w 940596"/>
                  <a:gd name="connsiteY21" fmla="*/ 190501 h 587839"/>
                  <a:gd name="connsiteX22" fmla="*/ 204789 w 940596"/>
                  <a:gd name="connsiteY22" fmla="*/ 242888 h 587839"/>
                  <a:gd name="connsiteX23" fmla="*/ 169068 w 940596"/>
                  <a:gd name="connsiteY23" fmla="*/ 273846 h 587839"/>
                  <a:gd name="connsiteX24" fmla="*/ 111919 w 940596"/>
                  <a:gd name="connsiteY24" fmla="*/ 326232 h 587839"/>
                  <a:gd name="connsiteX25" fmla="*/ 38098 w 940596"/>
                  <a:gd name="connsiteY25" fmla="*/ 402432 h 587839"/>
                  <a:gd name="connsiteX26" fmla="*/ 0 w 940596"/>
                  <a:gd name="connsiteY26" fmla="*/ 450058 h 587839"/>
                  <a:gd name="connsiteX0" fmla="*/ 0 w 940596"/>
                  <a:gd name="connsiteY0" fmla="*/ 450058 h 450058"/>
                  <a:gd name="connsiteX1" fmla="*/ 136675 w 940596"/>
                  <a:gd name="connsiteY1" fmla="*/ 436383 h 450058"/>
                  <a:gd name="connsiteX2" fmla="*/ 186043 w 940596"/>
                  <a:gd name="connsiteY2" fmla="*/ 381613 h 450058"/>
                  <a:gd name="connsiteX3" fmla="*/ 266702 w 940596"/>
                  <a:gd name="connsiteY3" fmla="*/ 320174 h 450058"/>
                  <a:gd name="connsiteX4" fmla="*/ 328141 w 940596"/>
                  <a:gd name="connsiteY4" fmla="*/ 272549 h 450058"/>
                  <a:gd name="connsiteX5" fmla="*/ 414809 w 940596"/>
                  <a:gd name="connsiteY5" fmla="*/ 216836 h 450058"/>
                  <a:gd name="connsiteX6" fmla="*/ 514989 w 940596"/>
                  <a:gd name="connsiteY6" fmla="*/ 168574 h 450058"/>
                  <a:gd name="connsiteX7" fmla="*/ 640558 w 940596"/>
                  <a:gd name="connsiteY7" fmla="*/ 128258 h 450058"/>
                  <a:gd name="connsiteX8" fmla="*/ 725646 w 940596"/>
                  <a:gd name="connsiteY8" fmla="*/ 107462 h 450058"/>
                  <a:gd name="connsiteX9" fmla="*/ 820894 w 940596"/>
                  <a:gd name="connsiteY9" fmla="*/ 94921 h 450058"/>
                  <a:gd name="connsiteX10" fmla="*/ 918361 w 940596"/>
                  <a:gd name="connsiteY10" fmla="*/ 92068 h 450058"/>
                  <a:gd name="connsiteX11" fmla="*/ 940596 w 940596"/>
                  <a:gd name="connsiteY11" fmla="*/ 52388 h 450058"/>
                  <a:gd name="connsiteX12" fmla="*/ 921543 w 940596"/>
                  <a:gd name="connsiteY12" fmla="*/ 0 h 450058"/>
                  <a:gd name="connsiteX13" fmla="*/ 847725 w 940596"/>
                  <a:gd name="connsiteY13" fmla="*/ 2383 h 450058"/>
                  <a:gd name="connsiteX14" fmla="*/ 735806 w 940596"/>
                  <a:gd name="connsiteY14" fmla="*/ 21433 h 450058"/>
                  <a:gd name="connsiteX15" fmla="*/ 623888 w 940596"/>
                  <a:gd name="connsiteY15" fmla="*/ 40482 h 450058"/>
                  <a:gd name="connsiteX16" fmla="*/ 554833 w 940596"/>
                  <a:gd name="connsiteY16" fmla="*/ 61913 h 450058"/>
                  <a:gd name="connsiteX17" fmla="*/ 485774 w 940596"/>
                  <a:gd name="connsiteY17" fmla="*/ 83345 h 450058"/>
                  <a:gd name="connsiteX18" fmla="*/ 423863 w 940596"/>
                  <a:gd name="connsiteY18" fmla="*/ 107157 h 450058"/>
                  <a:gd name="connsiteX19" fmla="*/ 347662 w 940596"/>
                  <a:gd name="connsiteY19" fmla="*/ 150018 h 450058"/>
                  <a:gd name="connsiteX20" fmla="*/ 280988 w 940596"/>
                  <a:gd name="connsiteY20" fmla="*/ 190501 h 450058"/>
                  <a:gd name="connsiteX21" fmla="*/ 204789 w 940596"/>
                  <a:gd name="connsiteY21" fmla="*/ 242888 h 450058"/>
                  <a:gd name="connsiteX22" fmla="*/ 169068 w 940596"/>
                  <a:gd name="connsiteY22" fmla="*/ 273846 h 450058"/>
                  <a:gd name="connsiteX23" fmla="*/ 111919 w 940596"/>
                  <a:gd name="connsiteY23" fmla="*/ 326232 h 450058"/>
                  <a:gd name="connsiteX24" fmla="*/ 38098 w 940596"/>
                  <a:gd name="connsiteY24" fmla="*/ 402432 h 450058"/>
                  <a:gd name="connsiteX25" fmla="*/ 0 w 940596"/>
                  <a:gd name="connsiteY25" fmla="*/ 450058 h 450058"/>
                  <a:gd name="connsiteX0" fmla="*/ 0 w 902498"/>
                  <a:gd name="connsiteY0" fmla="*/ 402432 h 436383"/>
                  <a:gd name="connsiteX1" fmla="*/ 98577 w 902498"/>
                  <a:gd name="connsiteY1" fmla="*/ 436383 h 436383"/>
                  <a:gd name="connsiteX2" fmla="*/ 147945 w 902498"/>
                  <a:gd name="connsiteY2" fmla="*/ 381613 h 436383"/>
                  <a:gd name="connsiteX3" fmla="*/ 228604 w 902498"/>
                  <a:gd name="connsiteY3" fmla="*/ 320174 h 436383"/>
                  <a:gd name="connsiteX4" fmla="*/ 290043 w 902498"/>
                  <a:gd name="connsiteY4" fmla="*/ 272549 h 436383"/>
                  <a:gd name="connsiteX5" fmla="*/ 376711 w 902498"/>
                  <a:gd name="connsiteY5" fmla="*/ 216836 h 436383"/>
                  <a:gd name="connsiteX6" fmla="*/ 476891 w 902498"/>
                  <a:gd name="connsiteY6" fmla="*/ 168574 h 436383"/>
                  <a:gd name="connsiteX7" fmla="*/ 602460 w 902498"/>
                  <a:gd name="connsiteY7" fmla="*/ 128258 h 436383"/>
                  <a:gd name="connsiteX8" fmla="*/ 687548 w 902498"/>
                  <a:gd name="connsiteY8" fmla="*/ 107462 h 436383"/>
                  <a:gd name="connsiteX9" fmla="*/ 782796 w 902498"/>
                  <a:gd name="connsiteY9" fmla="*/ 94921 h 436383"/>
                  <a:gd name="connsiteX10" fmla="*/ 880263 w 902498"/>
                  <a:gd name="connsiteY10" fmla="*/ 92068 h 436383"/>
                  <a:gd name="connsiteX11" fmla="*/ 902498 w 902498"/>
                  <a:gd name="connsiteY11" fmla="*/ 52388 h 436383"/>
                  <a:gd name="connsiteX12" fmla="*/ 883445 w 902498"/>
                  <a:gd name="connsiteY12" fmla="*/ 0 h 436383"/>
                  <a:gd name="connsiteX13" fmla="*/ 809627 w 902498"/>
                  <a:gd name="connsiteY13" fmla="*/ 2383 h 436383"/>
                  <a:gd name="connsiteX14" fmla="*/ 697708 w 902498"/>
                  <a:gd name="connsiteY14" fmla="*/ 21433 h 436383"/>
                  <a:gd name="connsiteX15" fmla="*/ 585790 w 902498"/>
                  <a:gd name="connsiteY15" fmla="*/ 40482 h 436383"/>
                  <a:gd name="connsiteX16" fmla="*/ 516735 w 902498"/>
                  <a:gd name="connsiteY16" fmla="*/ 61913 h 436383"/>
                  <a:gd name="connsiteX17" fmla="*/ 447676 w 902498"/>
                  <a:gd name="connsiteY17" fmla="*/ 83345 h 436383"/>
                  <a:gd name="connsiteX18" fmla="*/ 385765 w 902498"/>
                  <a:gd name="connsiteY18" fmla="*/ 107157 h 436383"/>
                  <a:gd name="connsiteX19" fmla="*/ 309564 w 902498"/>
                  <a:gd name="connsiteY19" fmla="*/ 150018 h 436383"/>
                  <a:gd name="connsiteX20" fmla="*/ 242890 w 902498"/>
                  <a:gd name="connsiteY20" fmla="*/ 190501 h 436383"/>
                  <a:gd name="connsiteX21" fmla="*/ 166691 w 902498"/>
                  <a:gd name="connsiteY21" fmla="*/ 242888 h 436383"/>
                  <a:gd name="connsiteX22" fmla="*/ 130970 w 902498"/>
                  <a:gd name="connsiteY22" fmla="*/ 273846 h 436383"/>
                  <a:gd name="connsiteX23" fmla="*/ 73821 w 902498"/>
                  <a:gd name="connsiteY23" fmla="*/ 326232 h 436383"/>
                  <a:gd name="connsiteX24" fmla="*/ 0 w 902498"/>
                  <a:gd name="connsiteY24" fmla="*/ 402432 h 436383"/>
                  <a:gd name="connsiteX0" fmla="*/ 0 w 828677"/>
                  <a:gd name="connsiteY0" fmla="*/ 326232 h 436383"/>
                  <a:gd name="connsiteX1" fmla="*/ 24756 w 828677"/>
                  <a:gd name="connsiteY1" fmla="*/ 436383 h 436383"/>
                  <a:gd name="connsiteX2" fmla="*/ 74124 w 828677"/>
                  <a:gd name="connsiteY2" fmla="*/ 381613 h 436383"/>
                  <a:gd name="connsiteX3" fmla="*/ 154783 w 828677"/>
                  <a:gd name="connsiteY3" fmla="*/ 320174 h 436383"/>
                  <a:gd name="connsiteX4" fmla="*/ 216222 w 828677"/>
                  <a:gd name="connsiteY4" fmla="*/ 272549 h 436383"/>
                  <a:gd name="connsiteX5" fmla="*/ 302890 w 828677"/>
                  <a:gd name="connsiteY5" fmla="*/ 216836 h 436383"/>
                  <a:gd name="connsiteX6" fmla="*/ 403070 w 828677"/>
                  <a:gd name="connsiteY6" fmla="*/ 168574 h 436383"/>
                  <a:gd name="connsiteX7" fmla="*/ 528639 w 828677"/>
                  <a:gd name="connsiteY7" fmla="*/ 128258 h 436383"/>
                  <a:gd name="connsiteX8" fmla="*/ 613727 w 828677"/>
                  <a:gd name="connsiteY8" fmla="*/ 107462 h 436383"/>
                  <a:gd name="connsiteX9" fmla="*/ 708975 w 828677"/>
                  <a:gd name="connsiteY9" fmla="*/ 94921 h 436383"/>
                  <a:gd name="connsiteX10" fmla="*/ 806442 w 828677"/>
                  <a:gd name="connsiteY10" fmla="*/ 92068 h 436383"/>
                  <a:gd name="connsiteX11" fmla="*/ 828677 w 828677"/>
                  <a:gd name="connsiteY11" fmla="*/ 52388 h 436383"/>
                  <a:gd name="connsiteX12" fmla="*/ 809624 w 828677"/>
                  <a:gd name="connsiteY12" fmla="*/ 0 h 436383"/>
                  <a:gd name="connsiteX13" fmla="*/ 735806 w 828677"/>
                  <a:gd name="connsiteY13" fmla="*/ 2383 h 436383"/>
                  <a:gd name="connsiteX14" fmla="*/ 623887 w 828677"/>
                  <a:gd name="connsiteY14" fmla="*/ 21433 h 436383"/>
                  <a:gd name="connsiteX15" fmla="*/ 511969 w 828677"/>
                  <a:gd name="connsiteY15" fmla="*/ 40482 h 436383"/>
                  <a:gd name="connsiteX16" fmla="*/ 442914 w 828677"/>
                  <a:gd name="connsiteY16" fmla="*/ 61913 h 436383"/>
                  <a:gd name="connsiteX17" fmla="*/ 373855 w 828677"/>
                  <a:gd name="connsiteY17" fmla="*/ 83345 h 436383"/>
                  <a:gd name="connsiteX18" fmla="*/ 311944 w 828677"/>
                  <a:gd name="connsiteY18" fmla="*/ 107157 h 436383"/>
                  <a:gd name="connsiteX19" fmla="*/ 235743 w 828677"/>
                  <a:gd name="connsiteY19" fmla="*/ 150018 h 436383"/>
                  <a:gd name="connsiteX20" fmla="*/ 169069 w 828677"/>
                  <a:gd name="connsiteY20" fmla="*/ 190501 h 436383"/>
                  <a:gd name="connsiteX21" fmla="*/ 92870 w 828677"/>
                  <a:gd name="connsiteY21" fmla="*/ 242888 h 436383"/>
                  <a:gd name="connsiteX22" fmla="*/ 57149 w 828677"/>
                  <a:gd name="connsiteY22" fmla="*/ 273846 h 436383"/>
                  <a:gd name="connsiteX23" fmla="*/ 0 w 828677"/>
                  <a:gd name="connsiteY23" fmla="*/ 326232 h 436383"/>
                  <a:gd name="connsiteX0" fmla="*/ 0 w 828677"/>
                  <a:gd name="connsiteY0" fmla="*/ 326232 h 381613"/>
                  <a:gd name="connsiteX1" fmla="*/ 74124 w 828677"/>
                  <a:gd name="connsiteY1" fmla="*/ 381613 h 381613"/>
                  <a:gd name="connsiteX2" fmla="*/ 154783 w 828677"/>
                  <a:gd name="connsiteY2" fmla="*/ 320174 h 381613"/>
                  <a:gd name="connsiteX3" fmla="*/ 216222 w 828677"/>
                  <a:gd name="connsiteY3" fmla="*/ 272549 h 381613"/>
                  <a:gd name="connsiteX4" fmla="*/ 302890 w 828677"/>
                  <a:gd name="connsiteY4" fmla="*/ 216836 h 381613"/>
                  <a:gd name="connsiteX5" fmla="*/ 403070 w 828677"/>
                  <a:gd name="connsiteY5" fmla="*/ 168574 h 381613"/>
                  <a:gd name="connsiteX6" fmla="*/ 528639 w 828677"/>
                  <a:gd name="connsiteY6" fmla="*/ 128258 h 381613"/>
                  <a:gd name="connsiteX7" fmla="*/ 613727 w 828677"/>
                  <a:gd name="connsiteY7" fmla="*/ 107462 h 381613"/>
                  <a:gd name="connsiteX8" fmla="*/ 708975 w 828677"/>
                  <a:gd name="connsiteY8" fmla="*/ 94921 h 381613"/>
                  <a:gd name="connsiteX9" fmla="*/ 806442 w 828677"/>
                  <a:gd name="connsiteY9" fmla="*/ 92068 h 381613"/>
                  <a:gd name="connsiteX10" fmla="*/ 828677 w 828677"/>
                  <a:gd name="connsiteY10" fmla="*/ 52388 h 381613"/>
                  <a:gd name="connsiteX11" fmla="*/ 809624 w 828677"/>
                  <a:gd name="connsiteY11" fmla="*/ 0 h 381613"/>
                  <a:gd name="connsiteX12" fmla="*/ 735806 w 828677"/>
                  <a:gd name="connsiteY12" fmla="*/ 2383 h 381613"/>
                  <a:gd name="connsiteX13" fmla="*/ 623887 w 828677"/>
                  <a:gd name="connsiteY13" fmla="*/ 21433 h 381613"/>
                  <a:gd name="connsiteX14" fmla="*/ 511969 w 828677"/>
                  <a:gd name="connsiteY14" fmla="*/ 40482 h 381613"/>
                  <a:gd name="connsiteX15" fmla="*/ 442914 w 828677"/>
                  <a:gd name="connsiteY15" fmla="*/ 61913 h 381613"/>
                  <a:gd name="connsiteX16" fmla="*/ 373855 w 828677"/>
                  <a:gd name="connsiteY16" fmla="*/ 83345 h 381613"/>
                  <a:gd name="connsiteX17" fmla="*/ 311944 w 828677"/>
                  <a:gd name="connsiteY17" fmla="*/ 107157 h 381613"/>
                  <a:gd name="connsiteX18" fmla="*/ 235743 w 828677"/>
                  <a:gd name="connsiteY18" fmla="*/ 150018 h 381613"/>
                  <a:gd name="connsiteX19" fmla="*/ 169069 w 828677"/>
                  <a:gd name="connsiteY19" fmla="*/ 190501 h 381613"/>
                  <a:gd name="connsiteX20" fmla="*/ 92870 w 828677"/>
                  <a:gd name="connsiteY20" fmla="*/ 242888 h 381613"/>
                  <a:gd name="connsiteX21" fmla="*/ 57149 w 828677"/>
                  <a:gd name="connsiteY21" fmla="*/ 273846 h 381613"/>
                  <a:gd name="connsiteX22" fmla="*/ 0 w 828677"/>
                  <a:gd name="connsiteY22" fmla="*/ 326232 h 381613"/>
                  <a:gd name="connsiteX0" fmla="*/ 0 w 771528"/>
                  <a:gd name="connsiteY0" fmla="*/ 273846 h 381613"/>
                  <a:gd name="connsiteX1" fmla="*/ 16975 w 771528"/>
                  <a:gd name="connsiteY1" fmla="*/ 381613 h 381613"/>
                  <a:gd name="connsiteX2" fmla="*/ 97634 w 771528"/>
                  <a:gd name="connsiteY2" fmla="*/ 320174 h 381613"/>
                  <a:gd name="connsiteX3" fmla="*/ 159073 w 771528"/>
                  <a:gd name="connsiteY3" fmla="*/ 272549 h 381613"/>
                  <a:gd name="connsiteX4" fmla="*/ 245741 w 771528"/>
                  <a:gd name="connsiteY4" fmla="*/ 216836 h 381613"/>
                  <a:gd name="connsiteX5" fmla="*/ 345921 w 771528"/>
                  <a:gd name="connsiteY5" fmla="*/ 168574 h 381613"/>
                  <a:gd name="connsiteX6" fmla="*/ 471490 w 771528"/>
                  <a:gd name="connsiteY6" fmla="*/ 128258 h 381613"/>
                  <a:gd name="connsiteX7" fmla="*/ 556578 w 771528"/>
                  <a:gd name="connsiteY7" fmla="*/ 107462 h 381613"/>
                  <a:gd name="connsiteX8" fmla="*/ 651826 w 771528"/>
                  <a:gd name="connsiteY8" fmla="*/ 94921 h 381613"/>
                  <a:gd name="connsiteX9" fmla="*/ 749293 w 771528"/>
                  <a:gd name="connsiteY9" fmla="*/ 92068 h 381613"/>
                  <a:gd name="connsiteX10" fmla="*/ 771528 w 771528"/>
                  <a:gd name="connsiteY10" fmla="*/ 52388 h 381613"/>
                  <a:gd name="connsiteX11" fmla="*/ 752475 w 771528"/>
                  <a:gd name="connsiteY11" fmla="*/ 0 h 381613"/>
                  <a:gd name="connsiteX12" fmla="*/ 678657 w 771528"/>
                  <a:gd name="connsiteY12" fmla="*/ 2383 h 381613"/>
                  <a:gd name="connsiteX13" fmla="*/ 566738 w 771528"/>
                  <a:gd name="connsiteY13" fmla="*/ 21433 h 381613"/>
                  <a:gd name="connsiteX14" fmla="*/ 454820 w 771528"/>
                  <a:gd name="connsiteY14" fmla="*/ 40482 h 381613"/>
                  <a:gd name="connsiteX15" fmla="*/ 385765 w 771528"/>
                  <a:gd name="connsiteY15" fmla="*/ 61913 h 381613"/>
                  <a:gd name="connsiteX16" fmla="*/ 316706 w 771528"/>
                  <a:gd name="connsiteY16" fmla="*/ 83345 h 381613"/>
                  <a:gd name="connsiteX17" fmla="*/ 254795 w 771528"/>
                  <a:gd name="connsiteY17" fmla="*/ 107157 h 381613"/>
                  <a:gd name="connsiteX18" fmla="*/ 178594 w 771528"/>
                  <a:gd name="connsiteY18" fmla="*/ 150018 h 381613"/>
                  <a:gd name="connsiteX19" fmla="*/ 111920 w 771528"/>
                  <a:gd name="connsiteY19" fmla="*/ 190501 h 381613"/>
                  <a:gd name="connsiteX20" fmla="*/ 35721 w 771528"/>
                  <a:gd name="connsiteY20" fmla="*/ 242888 h 381613"/>
                  <a:gd name="connsiteX21" fmla="*/ 0 w 771528"/>
                  <a:gd name="connsiteY21" fmla="*/ 273846 h 381613"/>
                  <a:gd name="connsiteX0" fmla="*/ 0 w 771528"/>
                  <a:gd name="connsiteY0" fmla="*/ 273846 h 320174"/>
                  <a:gd name="connsiteX1" fmla="*/ 97634 w 771528"/>
                  <a:gd name="connsiteY1" fmla="*/ 320174 h 320174"/>
                  <a:gd name="connsiteX2" fmla="*/ 159073 w 771528"/>
                  <a:gd name="connsiteY2" fmla="*/ 272549 h 320174"/>
                  <a:gd name="connsiteX3" fmla="*/ 245741 w 771528"/>
                  <a:gd name="connsiteY3" fmla="*/ 216836 h 320174"/>
                  <a:gd name="connsiteX4" fmla="*/ 345921 w 771528"/>
                  <a:gd name="connsiteY4" fmla="*/ 168574 h 320174"/>
                  <a:gd name="connsiteX5" fmla="*/ 471490 w 771528"/>
                  <a:gd name="connsiteY5" fmla="*/ 128258 h 320174"/>
                  <a:gd name="connsiteX6" fmla="*/ 556578 w 771528"/>
                  <a:gd name="connsiteY6" fmla="*/ 107462 h 320174"/>
                  <a:gd name="connsiteX7" fmla="*/ 651826 w 771528"/>
                  <a:gd name="connsiteY7" fmla="*/ 94921 h 320174"/>
                  <a:gd name="connsiteX8" fmla="*/ 749293 w 771528"/>
                  <a:gd name="connsiteY8" fmla="*/ 92068 h 320174"/>
                  <a:gd name="connsiteX9" fmla="*/ 771528 w 771528"/>
                  <a:gd name="connsiteY9" fmla="*/ 52388 h 320174"/>
                  <a:gd name="connsiteX10" fmla="*/ 752475 w 771528"/>
                  <a:gd name="connsiteY10" fmla="*/ 0 h 320174"/>
                  <a:gd name="connsiteX11" fmla="*/ 678657 w 771528"/>
                  <a:gd name="connsiteY11" fmla="*/ 2383 h 320174"/>
                  <a:gd name="connsiteX12" fmla="*/ 566738 w 771528"/>
                  <a:gd name="connsiteY12" fmla="*/ 21433 h 320174"/>
                  <a:gd name="connsiteX13" fmla="*/ 454820 w 771528"/>
                  <a:gd name="connsiteY13" fmla="*/ 40482 h 320174"/>
                  <a:gd name="connsiteX14" fmla="*/ 385765 w 771528"/>
                  <a:gd name="connsiteY14" fmla="*/ 61913 h 320174"/>
                  <a:gd name="connsiteX15" fmla="*/ 316706 w 771528"/>
                  <a:gd name="connsiteY15" fmla="*/ 83345 h 320174"/>
                  <a:gd name="connsiteX16" fmla="*/ 254795 w 771528"/>
                  <a:gd name="connsiteY16" fmla="*/ 107157 h 320174"/>
                  <a:gd name="connsiteX17" fmla="*/ 178594 w 771528"/>
                  <a:gd name="connsiteY17" fmla="*/ 150018 h 320174"/>
                  <a:gd name="connsiteX18" fmla="*/ 111920 w 771528"/>
                  <a:gd name="connsiteY18" fmla="*/ 190501 h 320174"/>
                  <a:gd name="connsiteX19" fmla="*/ 35721 w 771528"/>
                  <a:gd name="connsiteY19" fmla="*/ 242888 h 320174"/>
                  <a:gd name="connsiteX20" fmla="*/ 0 w 771528"/>
                  <a:gd name="connsiteY20" fmla="*/ 273846 h 320174"/>
                  <a:gd name="connsiteX0" fmla="*/ 0 w 771528"/>
                  <a:gd name="connsiteY0" fmla="*/ 273846 h 352390"/>
                  <a:gd name="connsiteX1" fmla="*/ 75201 w 771528"/>
                  <a:gd name="connsiteY1" fmla="*/ 352390 h 352390"/>
                  <a:gd name="connsiteX2" fmla="*/ 159073 w 771528"/>
                  <a:gd name="connsiteY2" fmla="*/ 272549 h 352390"/>
                  <a:gd name="connsiteX3" fmla="*/ 245741 w 771528"/>
                  <a:gd name="connsiteY3" fmla="*/ 216836 h 352390"/>
                  <a:gd name="connsiteX4" fmla="*/ 345921 w 771528"/>
                  <a:gd name="connsiteY4" fmla="*/ 168574 h 352390"/>
                  <a:gd name="connsiteX5" fmla="*/ 471490 w 771528"/>
                  <a:gd name="connsiteY5" fmla="*/ 128258 h 352390"/>
                  <a:gd name="connsiteX6" fmla="*/ 556578 w 771528"/>
                  <a:gd name="connsiteY6" fmla="*/ 107462 h 352390"/>
                  <a:gd name="connsiteX7" fmla="*/ 651826 w 771528"/>
                  <a:gd name="connsiteY7" fmla="*/ 94921 h 352390"/>
                  <a:gd name="connsiteX8" fmla="*/ 749293 w 771528"/>
                  <a:gd name="connsiteY8" fmla="*/ 92068 h 352390"/>
                  <a:gd name="connsiteX9" fmla="*/ 771528 w 771528"/>
                  <a:gd name="connsiteY9" fmla="*/ 52388 h 352390"/>
                  <a:gd name="connsiteX10" fmla="*/ 752475 w 771528"/>
                  <a:gd name="connsiteY10" fmla="*/ 0 h 352390"/>
                  <a:gd name="connsiteX11" fmla="*/ 678657 w 771528"/>
                  <a:gd name="connsiteY11" fmla="*/ 2383 h 352390"/>
                  <a:gd name="connsiteX12" fmla="*/ 566738 w 771528"/>
                  <a:gd name="connsiteY12" fmla="*/ 21433 h 352390"/>
                  <a:gd name="connsiteX13" fmla="*/ 454820 w 771528"/>
                  <a:gd name="connsiteY13" fmla="*/ 40482 h 352390"/>
                  <a:gd name="connsiteX14" fmla="*/ 385765 w 771528"/>
                  <a:gd name="connsiteY14" fmla="*/ 61913 h 352390"/>
                  <a:gd name="connsiteX15" fmla="*/ 316706 w 771528"/>
                  <a:gd name="connsiteY15" fmla="*/ 83345 h 352390"/>
                  <a:gd name="connsiteX16" fmla="*/ 254795 w 771528"/>
                  <a:gd name="connsiteY16" fmla="*/ 107157 h 352390"/>
                  <a:gd name="connsiteX17" fmla="*/ 178594 w 771528"/>
                  <a:gd name="connsiteY17" fmla="*/ 150018 h 352390"/>
                  <a:gd name="connsiteX18" fmla="*/ 111920 w 771528"/>
                  <a:gd name="connsiteY18" fmla="*/ 190501 h 352390"/>
                  <a:gd name="connsiteX19" fmla="*/ 35721 w 771528"/>
                  <a:gd name="connsiteY19" fmla="*/ 242888 h 352390"/>
                  <a:gd name="connsiteX20" fmla="*/ 0 w 771528"/>
                  <a:gd name="connsiteY20" fmla="*/ 273846 h 352390"/>
                  <a:gd name="connsiteX0" fmla="*/ 0 w 796797"/>
                  <a:gd name="connsiteY0" fmla="*/ 312982 h 353287"/>
                  <a:gd name="connsiteX1" fmla="*/ 100470 w 796797"/>
                  <a:gd name="connsiteY1" fmla="*/ 352390 h 353287"/>
                  <a:gd name="connsiteX2" fmla="*/ 184342 w 796797"/>
                  <a:gd name="connsiteY2" fmla="*/ 272549 h 353287"/>
                  <a:gd name="connsiteX3" fmla="*/ 271010 w 796797"/>
                  <a:gd name="connsiteY3" fmla="*/ 216836 h 353287"/>
                  <a:gd name="connsiteX4" fmla="*/ 371190 w 796797"/>
                  <a:gd name="connsiteY4" fmla="*/ 168574 h 353287"/>
                  <a:gd name="connsiteX5" fmla="*/ 496759 w 796797"/>
                  <a:gd name="connsiteY5" fmla="*/ 128258 h 353287"/>
                  <a:gd name="connsiteX6" fmla="*/ 581847 w 796797"/>
                  <a:gd name="connsiteY6" fmla="*/ 107462 h 353287"/>
                  <a:gd name="connsiteX7" fmla="*/ 677095 w 796797"/>
                  <a:gd name="connsiteY7" fmla="*/ 94921 h 353287"/>
                  <a:gd name="connsiteX8" fmla="*/ 774562 w 796797"/>
                  <a:gd name="connsiteY8" fmla="*/ 92068 h 353287"/>
                  <a:gd name="connsiteX9" fmla="*/ 796797 w 796797"/>
                  <a:gd name="connsiteY9" fmla="*/ 52388 h 353287"/>
                  <a:gd name="connsiteX10" fmla="*/ 777744 w 796797"/>
                  <a:gd name="connsiteY10" fmla="*/ 0 h 353287"/>
                  <a:gd name="connsiteX11" fmla="*/ 703926 w 796797"/>
                  <a:gd name="connsiteY11" fmla="*/ 2383 h 353287"/>
                  <a:gd name="connsiteX12" fmla="*/ 592007 w 796797"/>
                  <a:gd name="connsiteY12" fmla="*/ 21433 h 353287"/>
                  <a:gd name="connsiteX13" fmla="*/ 480089 w 796797"/>
                  <a:gd name="connsiteY13" fmla="*/ 40482 h 353287"/>
                  <a:gd name="connsiteX14" fmla="*/ 411034 w 796797"/>
                  <a:gd name="connsiteY14" fmla="*/ 61913 h 353287"/>
                  <a:gd name="connsiteX15" fmla="*/ 341975 w 796797"/>
                  <a:gd name="connsiteY15" fmla="*/ 83345 h 353287"/>
                  <a:gd name="connsiteX16" fmla="*/ 280064 w 796797"/>
                  <a:gd name="connsiteY16" fmla="*/ 107157 h 353287"/>
                  <a:gd name="connsiteX17" fmla="*/ 203863 w 796797"/>
                  <a:gd name="connsiteY17" fmla="*/ 150018 h 353287"/>
                  <a:gd name="connsiteX18" fmla="*/ 137189 w 796797"/>
                  <a:gd name="connsiteY18" fmla="*/ 190501 h 353287"/>
                  <a:gd name="connsiteX19" fmla="*/ 60990 w 796797"/>
                  <a:gd name="connsiteY19" fmla="*/ 242888 h 353287"/>
                  <a:gd name="connsiteX20" fmla="*/ 0 w 796797"/>
                  <a:gd name="connsiteY20" fmla="*/ 312982 h 353287"/>
                  <a:gd name="connsiteX0" fmla="*/ 0 w 796797"/>
                  <a:gd name="connsiteY0" fmla="*/ 312982 h 352390"/>
                  <a:gd name="connsiteX1" fmla="*/ 100470 w 796797"/>
                  <a:gd name="connsiteY1" fmla="*/ 352390 h 352390"/>
                  <a:gd name="connsiteX2" fmla="*/ 138773 w 796797"/>
                  <a:gd name="connsiteY2" fmla="*/ 313844 h 352390"/>
                  <a:gd name="connsiteX3" fmla="*/ 184342 w 796797"/>
                  <a:gd name="connsiteY3" fmla="*/ 272549 h 352390"/>
                  <a:gd name="connsiteX4" fmla="*/ 271010 w 796797"/>
                  <a:gd name="connsiteY4" fmla="*/ 216836 h 352390"/>
                  <a:gd name="connsiteX5" fmla="*/ 371190 w 796797"/>
                  <a:gd name="connsiteY5" fmla="*/ 168574 h 352390"/>
                  <a:gd name="connsiteX6" fmla="*/ 496759 w 796797"/>
                  <a:gd name="connsiteY6" fmla="*/ 128258 h 352390"/>
                  <a:gd name="connsiteX7" fmla="*/ 581847 w 796797"/>
                  <a:gd name="connsiteY7" fmla="*/ 107462 h 352390"/>
                  <a:gd name="connsiteX8" fmla="*/ 677095 w 796797"/>
                  <a:gd name="connsiteY8" fmla="*/ 94921 h 352390"/>
                  <a:gd name="connsiteX9" fmla="*/ 774562 w 796797"/>
                  <a:gd name="connsiteY9" fmla="*/ 92068 h 352390"/>
                  <a:gd name="connsiteX10" fmla="*/ 796797 w 796797"/>
                  <a:gd name="connsiteY10" fmla="*/ 52388 h 352390"/>
                  <a:gd name="connsiteX11" fmla="*/ 777744 w 796797"/>
                  <a:gd name="connsiteY11" fmla="*/ 0 h 352390"/>
                  <a:gd name="connsiteX12" fmla="*/ 703926 w 796797"/>
                  <a:gd name="connsiteY12" fmla="*/ 2383 h 352390"/>
                  <a:gd name="connsiteX13" fmla="*/ 592007 w 796797"/>
                  <a:gd name="connsiteY13" fmla="*/ 21433 h 352390"/>
                  <a:gd name="connsiteX14" fmla="*/ 480089 w 796797"/>
                  <a:gd name="connsiteY14" fmla="*/ 40482 h 352390"/>
                  <a:gd name="connsiteX15" fmla="*/ 411034 w 796797"/>
                  <a:gd name="connsiteY15" fmla="*/ 61913 h 352390"/>
                  <a:gd name="connsiteX16" fmla="*/ 341975 w 796797"/>
                  <a:gd name="connsiteY16" fmla="*/ 83345 h 352390"/>
                  <a:gd name="connsiteX17" fmla="*/ 280064 w 796797"/>
                  <a:gd name="connsiteY17" fmla="*/ 107157 h 352390"/>
                  <a:gd name="connsiteX18" fmla="*/ 203863 w 796797"/>
                  <a:gd name="connsiteY18" fmla="*/ 150018 h 352390"/>
                  <a:gd name="connsiteX19" fmla="*/ 137189 w 796797"/>
                  <a:gd name="connsiteY19" fmla="*/ 190501 h 352390"/>
                  <a:gd name="connsiteX20" fmla="*/ 60990 w 796797"/>
                  <a:gd name="connsiteY20" fmla="*/ 242888 h 352390"/>
                  <a:gd name="connsiteX21" fmla="*/ 0 w 796797"/>
                  <a:gd name="connsiteY21" fmla="*/ 312982 h 352390"/>
                  <a:gd name="connsiteX0" fmla="*/ 0 w 1193805"/>
                  <a:gd name="connsiteY0" fmla="*/ 312982 h 352390"/>
                  <a:gd name="connsiteX1" fmla="*/ 100470 w 1193805"/>
                  <a:gd name="connsiteY1" fmla="*/ 352390 h 352390"/>
                  <a:gd name="connsiteX2" fmla="*/ 138773 w 1193805"/>
                  <a:gd name="connsiteY2" fmla="*/ 313844 h 352390"/>
                  <a:gd name="connsiteX3" fmla="*/ 184342 w 1193805"/>
                  <a:gd name="connsiteY3" fmla="*/ 272549 h 352390"/>
                  <a:gd name="connsiteX4" fmla="*/ 271010 w 1193805"/>
                  <a:gd name="connsiteY4" fmla="*/ 216836 h 352390"/>
                  <a:gd name="connsiteX5" fmla="*/ 371190 w 1193805"/>
                  <a:gd name="connsiteY5" fmla="*/ 168574 h 352390"/>
                  <a:gd name="connsiteX6" fmla="*/ 496759 w 1193805"/>
                  <a:gd name="connsiteY6" fmla="*/ 128258 h 352390"/>
                  <a:gd name="connsiteX7" fmla="*/ 581847 w 1193805"/>
                  <a:gd name="connsiteY7" fmla="*/ 107462 h 352390"/>
                  <a:gd name="connsiteX8" fmla="*/ 677095 w 1193805"/>
                  <a:gd name="connsiteY8" fmla="*/ 94921 h 352390"/>
                  <a:gd name="connsiteX9" fmla="*/ 1193805 w 1193805"/>
                  <a:gd name="connsiteY9" fmla="*/ 288518 h 352390"/>
                  <a:gd name="connsiteX10" fmla="*/ 796797 w 1193805"/>
                  <a:gd name="connsiteY10" fmla="*/ 52388 h 352390"/>
                  <a:gd name="connsiteX11" fmla="*/ 777744 w 1193805"/>
                  <a:gd name="connsiteY11" fmla="*/ 0 h 352390"/>
                  <a:gd name="connsiteX12" fmla="*/ 703926 w 1193805"/>
                  <a:gd name="connsiteY12" fmla="*/ 2383 h 352390"/>
                  <a:gd name="connsiteX13" fmla="*/ 592007 w 1193805"/>
                  <a:gd name="connsiteY13" fmla="*/ 21433 h 352390"/>
                  <a:gd name="connsiteX14" fmla="*/ 480089 w 1193805"/>
                  <a:gd name="connsiteY14" fmla="*/ 40482 h 352390"/>
                  <a:gd name="connsiteX15" fmla="*/ 411034 w 1193805"/>
                  <a:gd name="connsiteY15" fmla="*/ 61913 h 352390"/>
                  <a:gd name="connsiteX16" fmla="*/ 341975 w 1193805"/>
                  <a:gd name="connsiteY16" fmla="*/ 83345 h 352390"/>
                  <a:gd name="connsiteX17" fmla="*/ 280064 w 1193805"/>
                  <a:gd name="connsiteY17" fmla="*/ 107157 h 352390"/>
                  <a:gd name="connsiteX18" fmla="*/ 203863 w 1193805"/>
                  <a:gd name="connsiteY18" fmla="*/ 150018 h 352390"/>
                  <a:gd name="connsiteX19" fmla="*/ 137189 w 1193805"/>
                  <a:gd name="connsiteY19" fmla="*/ 190501 h 352390"/>
                  <a:gd name="connsiteX20" fmla="*/ 60990 w 1193805"/>
                  <a:gd name="connsiteY20" fmla="*/ 242888 h 352390"/>
                  <a:gd name="connsiteX21" fmla="*/ 0 w 1193805"/>
                  <a:gd name="connsiteY21" fmla="*/ 312982 h 352390"/>
                  <a:gd name="connsiteX0" fmla="*/ 0 w 1193805"/>
                  <a:gd name="connsiteY0" fmla="*/ 312982 h 352390"/>
                  <a:gd name="connsiteX1" fmla="*/ 100470 w 1193805"/>
                  <a:gd name="connsiteY1" fmla="*/ 352390 h 352390"/>
                  <a:gd name="connsiteX2" fmla="*/ 138773 w 1193805"/>
                  <a:gd name="connsiteY2" fmla="*/ 313844 h 352390"/>
                  <a:gd name="connsiteX3" fmla="*/ 184342 w 1193805"/>
                  <a:gd name="connsiteY3" fmla="*/ 272549 h 352390"/>
                  <a:gd name="connsiteX4" fmla="*/ 271010 w 1193805"/>
                  <a:gd name="connsiteY4" fmla="*/ 216836 h 352390"/>
                  <a:gd name="connsiteX5" fmla="*/ 371190 w 1193805"/>
                  <a:gd name="connsiteY5" fmla="*/ 168574 h 352390"/>
                  <a:gd name="connsiteX6" fmla="*/ 496759 w 1193805"/>
                  <a:gd name="connsiteY6" fmla="*/ 128258 h 352390"/>
                  <a:gd name="connsiteX7" fmla="*/ 581847 w 1193805"/>
                  <a:gd name="connsiteY7" fmla="*/ 107462 h 352390"/>
                  <a:gd name="connsiteX8" fmla="*/ 677095 w 1193805"/>
                  <a:gd name="connsiteY8" fmla="*/ 94921 h 352390"/>
                  <a:gd name="connsiteX9" fmla="*/ 1193805 w 1193805"/>
                  <a:gd name="connsiteY9" fmla="*/ 288518 h 352390"/>
                  <a:gd name="connsiteX10" fmla="*/ 777744 w 1193805"/>
                  <a:gd name="connsiteY10" fmla="*/ 0 h 352390"/>
                  <a:gd name="connsiteX11" fmla="*/ 703926 w 1193805"/>
                  <a:gd name="connsiteY11" fmla="*/ 2383 h 352390"/>
                  <a:gd name="connsiteX12" fmla="*/ 592007 w 1193805"/>
                  <a:gd name="connsiteY12" fmla="*/ 21433 h 352390"/>
                  <a:gd name="connsiteX13" fmla="*/ 480089 w 1193805"/>
                  <a:gd name="connsiteY13" fmla="*/ 40482 h 352390"/>
                  <a:gd name="connsiteX14" fmla="*/ 411034 w 1193805"/>
                  <a:gd name="connsiteY14" fmla="*/ 61913 h 352390"/>
                  <a:gd name="connsiteX15" fmla="*/ 341975 w 1193805"/>
                  <a:gd name="connsiteY15" fmla="*/ 83345 h 352390"/>
                  <a:gd name="connsiteX16" fmla="*/ 280064 w 1193805"/>
                  <a:gd name="connsiteY16" fmla="*/ 107157 h 352390"/>
                  <a:gd name="connsiteX17" fmla="*/ 203863 w 1193805"/>
                  <a:gd name="connsiteY17" fmla="*/ 150018 h 352390"/>
                  <a:gd name="connsiteX18" fmla="*/ 137189 w 1193805"/>
                  <a:gd name="connsiteY18" fmla="*/ 190501 h 352390"/>
                  <a:gd name="connsiteX19" fmla="*/ 60990 w 1193805"/>
                  <a:gd name="connsiteY19" fmla="*/ 242888 h 352390"/>
                  <a:gd name="connsiteX20" fmla="*/ 0 w 1193805"/>
                  <a:gd name="connsiteY20" fmla="*/ 312982 h 352390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703926 w 1258877"/>
                  <a:gd name="connsiteY11" fmla="*/ 0 h 350007"/>
                  <a:gd name="connsiteX12" fmla="*/ 592007 w 1258877"/>
                  <a:gd name="connsiteY12" fmla="*/ 19050 h 350007"/>
                  <a:gd name="connsiteX13" fmla="*/ 480089 w 1258877"/>
                  <a:gd name="connsiteY13" fmla="*/ 38099 h 350007"/>
                  <a:gd name="connsiteX14" fmla="*/ 411034 w 1258877"/>
                  <a:gd name="connsiteY14" fmla="*/ 59530 h 350007"/>
                  <a:gd name="connsiteX15" fmla="*/ 341975 w 1258877"/>
                  <a:gd name="connsiteY15" fmla="*/ 80962 h 350007"/>
                  <a:gd name="connsiteX16" fmla="*/ 280064 w 1258877"/>
                  <a:gd name="connsiteY16" fmla="*/ 104774 h 350007"/>
                  <a:gd name="connsiteX17" fmla="*/ 203863 w 1258877"/>
                  <a:gd name="connsiteY17" fmla="*/ 147635 h 350007"/>
                  <a:gd name="connsiteX18" fmla="*/ 137189 w 1258877"/>
                  <a:gd name="connsiteY18" fmla="*/ 188118 h 350007"/>
                  <a:gd name="connsiteX19" fmla="*/ 60990 w 1258877"/>
                  <a:gd name="connsiteY19" fmla="*/ 240505 h 350007"/>
                  <a:gd name="connsiteX20" fmla="*/ 0 w 1258877"/>
                  <a:gd name="connsiteY20" fmla="*/ 310599 h 350007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862480 w 1258877"/>
                  <a:gd name="connsiteY11" fmla="*/ 13964 h 350007"/>
                  <a:gd name="connsiteX12" fmla="*/ 703926 w 1258877"/>
                  <a:gd name="connsiteY12" fmla="*/ 0 h 350007"/>
                  <a:gd name="connsiteX13" fmla="*/ 592007 w 1258877"/>
                  <a:gd name="connsiteY13" fmla="*/ 19050 h 350007"/>
                  <a:gd name="connsiteX14" fmla="*/ 480089 w 1258877"/>
                  <a:gd name="connsiteY14" fmla="*/ 38099 h 350007"/>
                  <a:gd name="connsiteX15" fmla="*/ 411034 w 1258877"/>
                  <a:gd name="connsiteY15" fmla="*/ 59530 h 350007"/>
                  <a:gd name="connsiteX16" fmla="*/ 341975 w 1258877"/>
                  <a:gd name="connsiteY16" fmla="*/ 80962 h 350007"/>
                  <a:gd name="connsiteX17" fmla="*/ 280064 w 1258877"/>
                  <a:gd name="connsiteY17" fmla="*/ 104774 h 350007"/>
                  <a:gd name="connsiteX18" fmla="*/ 203863 w 1258877"/>
                  <a:gd name="connsiteY18" fmla="*/ 147635 h 350007"/>
                  <a:gd name="connsiteX19" fmla="*/ 137189 w 1258877"/>
                  <a:gd name="connsiteY19" fmla="*/ 188118 h 350007"/>
                  <a:gd name="connsiteX20" fmla="*/ 60990 w 1258877"/>
                  <a:gd name="connsiteY20" fmla="*/ 240505 h 350007"/>
                  <a:gd name="connsiteX21" fmla="*/ 0 w 1258877"/>
                  <a:gd name="connsiteY21" fmla="*/ 310599 h 350007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1016599 w 1258877"/>
                  <a:gd name="connsiteY11" fmla="*/ 62809 h 350007"/>
                  <a:gd name="connsiteX12" fmla="*/ 862480 w 1258877"/>
                  <a:gd name="connsiteY12" fmla="*/ 13964 h 350007"/>
                  <a:gd name="connsiteX13" fmla="*/ 703926 w 1258877"/>
                  <a:gd name="connsiteY13" fmla="*/ 0 h 350007"/>
                  <a:gd name="connsiteX14" fmla="*/ 592007 w 1258877"/>
                  <a:gd name="connsiteY14" fmla="*/ 19050 h 350007"/>
                  <a:gd name="connsiteX15" fmla="*/ 480089 w 1258877"/>
                  <a:gd name="connsiteY15" fmla="*/ 38099 h 350007"/>
                  <a:gd name="connsiteX16" fmla="*/ 411034 w 1258877"/>
                  <a:gd name="connsiteY16" fmla="*/ 59530 h 350007"/>
                  <a:gd name="connsiteX17" fmla="*/ 341975 w 1258877"/>
                  <a:gd name="connsiteY17" fmla="*/ 80962 h 350007"/>
                  <a:gd name="connsiteX18" fmla="*/ 280064 w 1258877"/>
                  <a:gd name="connsiteY18" fmla="*/ 104774 h 350007"/>
                  <a:gd name="connsiteX19" fmla="*/ 203863 w 1258877"/>
                  <a:gd name="connsiteY19" fmla="*/ 147635 h 350007"/>
                  <a:gd name="connsiteX20" fmla="*/ 137189 w 1258877"/>
                  <a:gd name="connsiteY20" fmla="*/ 188118 h 350007"/>
                  <a:gd name="connsiteX21" fmla="*/ 60990 w 1258877"/>
                  <a:gd name="connsiteY21" fmla="*/ 240505 h 350007"/>
                  <a:gd name="connsiteX22" fmla="*/ 0 w 1258877"/>
                  <a:gd name="connsiteY22" fmla="*/ 310599 h 350007"/>
                  <a:gd name="connsiteX0" fmla="*/ 0 w 1258877"/>
                  <a:gd name="connsiteY0" fmla="*/ 310599 h 350007"/>
                  <a:gd name="connsiteX1" fmla="*/ 100470 w 1258877"/>
                  <a:gd name="connsiteY1" fmla="*/ 350007 h 350007"/>
                  <a:gd name="connsiteX2" fmla="*/ 138773 w 1258877"/>
                  <a:gd name="connsiteY2" fmla="*/ 311461 h 350007"/>
                  <a:gd name="connsiteX3" fmla="*/ 184342 w 1258877"/>
                  <a:gd name="connsiteY3" fmla="*/ 270166 h 350007"/>
                  <a:gd name="connsiteX4" fmla="*/ 271010 w 1258877"/>
                  <a:gd name="connsiteY4" fmla="*/ 214453 h 350007"/>
                  <a:gd name="connsiteX5" fmla="*/ 371190 w 1258877"/>
                  <a:gd name="connsiteY5" fmla="*/ 166191 h 350007"/>
                  <a:gd name="connsiteX6" fmla="*/ 496759 w 1258877"/>
                  <a:gd name="connsiteY6" fmla="*/ 125875 h 350007"/>
                  <a:gd name="connsiteX7" fmla="*/ 581847 w 1258877"/>
                  <a:gd name="connsiteY7" fmla="*/ 105079 h 350007"/>
                  <a:gd name="connsiteX8" fmla="*/ 677095 w 1258877"/>
                  <a:gd name="connsiteY8" fmla="*/ 92538 h 350007"/>
                  <a:gd name="connsiteX9" fmla="*/ 1193805 w 1258877"/>
                  <a:gd name="connsiteY9" fmla="*/ 286135 h 350007"/>
                  <a:gd name="connsiteX10" fmla="*/ 1258877 w 1258877"/>
                  <a:gd name="connsiteY10" fmla="*/ 236955 h 350007"/>
                  <a:gd name="connsiteX11" fmla="*/ 1157972 w 1258877"/>
                  <a:gd name="connsiteY11" fmla="*/ 149017 h 350007"/>
                  <a:gd name="connsiteX12" fmla="*/ 1016599 w 1258877"/>
                  <a:gd name="connsiteY12" fmla="*/ 62809 h 350007"/>
                  <a:gd name="connsiteX13" fmla="*/ 862480 w 1258877"/>
                  <a:gd name="connsiteY13" fmla="*/ 13964 h 350007"/>
                  <a:gd name="connsiteX14" fmla="*/ 703926 w 1258877"/>
                  <a:gd name="connsiteY14" fmla="*/ 0 h 350007"/>
                  <a:gd name="connsiteX15" fmla="*/ 592007 w 1258877"/>
                  <a:gd name="connsiteY15" fmla="*/ 19050 h 350007"/>
                  <a:gd name="connsiteX16" fmla="*/ 480089 w 1258877"/>
                  <a:gd name="connsiteY16" fmla="*/ 38099 h 350007"/>
                  <a:gd name="connsiteX17" fmla="*/ 411034 w 1258877"/>
                  <a:gd name="connsiteY17" fmla="*/ 59530 h 350007"/>
                  <a:gd name="connsiteX18" fmla="*/ 341975 w 1258877"/>
                  <a:gd name="connsiteY18" fmla="*/ 80962 h 350007"/>
                  <a:gd name="connsiteX19" fmla="*/ 280064 w 1258877"/>
                  <a:gd name="connsiteY19" fmla="*/ 104774 h 350007"/>
                  <a:gd name="connsiteX20" fmla="*/ 203863 w 1258877"/>
                  <a:gd name="connsiteY20" fmla="*/ 147635 h 350007"/>
                  <a:gd name="connsiteX21" fmla="*/ 137189 w 1258877"/>
                  <a:gd name="connsiteY21" fmla="*/ 188118 h 350007"/>
                  <a:gd name="connsiteX22" fmla="*/ 60990 w 1258877"/>
                  <a:gd name="connsiteY22" fmla="*/ 240505 h 350007"/>
                  <a:gd name="connsiteX23" fmla="*/ 0 w 1258877"/>
                  <a:gd name="connsiteY23" fmla="*/ 310599 h 350007"/>
                  <a:gd name="connsiteX0" fmla="*/ 0 w 1247960"/>
                  <a:gd name="connsiteY0" fmla="*/ 310599 h 350007"/>
                  <a:gd name="connsiteX1" fmla="*/ 100470 w 1247960"/>
                  <a:gd name="connsiteY1" fmla="*/ 350007 h 350007"/>
                  <a:gd name="connsiteX2" fmla="*/ 138773 w 1247960"/>
                  <a:gd name="connsiteY2" fmla="*/ 311461 h 350007"/>
                  <a:gd name="connsiteX3" fmla="*/ 184342 w 1247960"/>
                  <a:gd name="connsiteY3" fmla="*/ 270166 h 350007"/>
                  <a:gd name="connsiteX4" fmla="*/ 271010 w 1247960"/>
                  <a:gd name="connsiteY4" fmla="*/ 214453 h 350007"/>
                  <a:gd name="connsiteX5" fmla="*/ 371190 w 1247960"/>
                  <a:gd name="connsiteY5" fmla="*/ 166191 h 350007"/>
                  <a:gd name="connsiteX6" fmla="*/ 496759 w 1247960"/>
                  <a:gd name="connsiteY6" fmla="*/ 125875 h 350007"/>
                  <a:gd name="connsiteX7" fmla="*/ 581847 w 1247960"/>
                  <a:gd name="connsiteY7" fmla="*/ 105079 h 350007"/>
                  <a:gd name="connsiteX8" fmla="*/ 677095 w 1247960"/>
                  <a:gd name="connsiteY8" fmla="*/ 92538 h 350007"/>
                  <a:gd name="connsiteX9" fmla="*/ 1193805 w 1247960"/>
                  <a:gd name="connsiteY9" fmla="*/ 286135 h 350007"/>
                  <a:gd name="connsiteX10" fmla="*/ 1247960 w 1247960"/>
                  <a:gd name="connsiteY10" fmla="*/ 247029 h 350007"/>
                  <a:gd name="connsiteX11" fmla="*/ 1157972 w 1247960"/>
                  <a:gd name="connsiteY11" fmla="*/ 149017 h 350007"/>
                  <a:gd name="connsiteX12" fmla="*/ 1016599 w 1247960"/>
                  <a:gd name="connsiteY12" fmla="*/ 62809 h 350007"/>
                  <a:gd name="connsiteX13" fmla="*/ 862480 w 1247960"/>
                  <a:gd name="connsiteY13" fmla="*/ 13964 h 350007"/>
                  <a:gd name="connsiteX14" fmla="*/ 703926 w 1247960"/>
                  <a:gd name="connsiteY14" fmla="*/ 0 h 350007"/>
                  <a:gd name="connsiteX15" fmla="*/ 592007 w 1247960"/>
                  <a:gd name="connsiteY15" fmla="*/ 19050 h 350007"/>
                  <a:gd name="connsiteX16" fmla="*/ 480089 w 1247960"/>
                  <a:gd name="connsiteY16" fmla="*/ 38099 h 350007"/>
                  <a:gd name="connsiteX17" fmla="*/ 411034 w 1247960"/>
                  <a:gd name="connsiteY17" fmla="*/ 59530 h 350007"/>
                  <a:gd name="connsiteX18" fmla="*/ 341975 w 1247960"/>
                  <a:gd name="connsiteY18" fmla="*/ 80962 h 350007"/>
                  <a:gd name="connsiteX19" fmla="*/ 280064 w 1247960"/>
                  <a:gd name="connsiteY19" fmla="*/ 104774 h 350007"/>
                  <a:gd name="connsiteX20" fmla="*/ 203863 w 1247960"/>
                  <a:gd name="connsiteY20" fmla="*/ 147635 h 350007"/>
                  <a:gd name="connsiteX21" fmla="*/ 137189 w 1247960"/>
                  <a:gd name="connsiteY21" fmla="*/ 188118 h 350007"/>
                  <a:gd name="connsiteX22" fmla="*/ 60990 w 1247960"/>
                  <a:gd name="connsiteY22" fmla="*/ 240505 h 350007"/>
                  <a:gd name="connsiteX23" fmla="*/ 0 w 1247960"/>
                  <a:gd name="connsiteY23" fmla="*/ 310599 h 350007"/>
                  <a:gd name="connsiteX0" fmla="*/ 0 w 1248380"/>
                  <a:gd name="connsiteY0" fmla="*/ 310599 h 350007"/>
                  <a:gd name="connsiteX1" fmla="*/ 100470 w 1248380"/>
                  <a:gd name="connsiteY1" fmla="*/ 350007 h 350007"/>
                  <a:gd name="connsiteX2" fmla="*/ 138773 w 1248380"/>
                  <a:gd name="connsiteY2" fmla="*/ 311461 h 350007"/>
                  <a:gd name="connsiteX3" fmla="*/ 184342 w 1248380"/>
                  <a:gd name="connsiteY3" fmla="*/ 270166 h 350007"/>
                  <a:gd name="connsiteX4" fmla="*/ 271010 w 1248380"/>
                  <a:gd name="connsiteY4" fmla="*/ 214453 h 350007"/>
                  <a:gd name="connsiteX5" fmla="*/ 371190 w 1248380"/>
                  <a:gd name="connsiteY5" fmla="*/ 166191 h 350007"/>
                  <a:gd name="connsiteX6" fmla="*/ 496759 w 1248380"/>
                  <a:gd name="connsiteY6" fmla="*/ 125875 h 350007"/>
                  <a:gd name="connsiteX7" fmla="*/ 581847 w 1248380"/>
                  <a:gd name="connsiteY7" fmla="*/ 105079 h 350007"/>
                  <a:gd name="connsiteX8" fmla="*/ 677095 w 1248380"/>
                  <a:gd name="connsiteY8" fmla="*/ 92538 h 350007"/>
                  <a:gd name="connsiteX9" fmla="*/ 1193805 w 1248380"/>
                  <a:gd name="connsiteY9" fmla="*/ 286135 h 350007"/>
                  <a:gd name="connsiteX10" fmla="*/ 1247960 w 1248380"/>
                  <a:gd name="connsiteY10" fmla="*/ 247029 h 350007"/>
                  <a:gd name="connsiteX11" fmla="*/ 1218290 w 1248380"/>
                  <a:gd name="connsiteY11" fmla="*/ 211812 h 350007"/>
                  <a:gd name="connsiteX12" fmla="*/ 1157972 w 1248380"/>
                  <a:gd name="connsiteY12" fmla="*/ 149017 h 350007"/>
                  <a:gd name="connsiteX13" fmla="*/ 1016599 w 1248380"/>
                  <a:gd name="connsiteY13" fmla="*/ 62809 h 350007"/>
                  <a:gd name="connsiteX14" fmla="*/ 862480 w 1248380"/>
                  <a:gd name="connsiteY14" fmla="*/ 13964 h 350007"/>
                  <a:gd name="connsiteX15" fmla="*/ 703926 w 1248380"/>
                  <a:gd name="connsiteY15" fmla="*/ 0 h 350007"/>
                  <a:gd name="connsiteX16" fmla="*/ 592007 w 1248380"/>
                  <a:gd name="connsiteY16" fmla="*/ 19050 h 350007"/>
                  <a:gd name="connsiteX17" fmla="*/ 480089 w 1248380"/>
                  <a:gd name="connsiteY17" fmla="*/ 38099 h 350007"/>
                  <a:gd name="connsiteX18" fmla="*/ 411034 w 1248380"/>
                  <a:gd name="connsiteY18" fmla="*/ 59530 h 350007"/>
                  <a:gd name="connsiteX19" fmla="*/ 341975 w 1248380"/>
                  <a:gd name="connsiteY19" fmla="*/ 80962 h 350007"/>
                  <a:gd name="connsiteX20" fmla="*/ 280064 w 1248380"/>
                  <a:gd name="connsiteY20" fmla="*/ 104774 h 350007"/>
                  <a:gd name="connsiteX21" fmla="*/ 203863 w 1248380"/>
                  <a:gd name="connsiteY21" fmla="*/ 147635 h 350007"/>
                  <a:gd name="connsiteX22" fmla="*/ 137189 w 1248380"/>
                  <a:gd name="connsiteY22" fmla="*/ 188118 h 350007"/>
                  <a:gd name="connsiteX23" fmla="*/ 60990 w 1248380"/>
                  <a:gd name="connsiteY23" fmla="*/ 240505 h 350007"/>
                  <a:gd name="connsiteX24" fmla="*/ 0 w 1248380"/>
                  <a:gd name="connsiteY24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77095 w 1248379"/>
                  <a:gd name="connsiteY8" fmla="*/ 92538 h 350007"/>
                  <a:gd name="connsiteX9" fmla="*/ 821802 w 1248379"/>
                  <a:gd name="connsiteY9" fmla="*/ 94966 h 350007"/>
                  <a:gd name="connsiteX10" fmla="*/ 1193805 w 1248379"/>
                  <a:gd name="connsiteY10" fmla="*/ 286135 h 350007"/>
                  <a:gd name="connsiteX11" fmla="*/ 1247960 w 1248379"/>
                  <a:gd name="connsiteY11" fmla="*/ 247029 h 350007"/>
                  <a:gd name="connsiteX12" fmla="*/ 1218290 w 1248379"/>
                  <a:gd name="connsiteY12" fmla="*/ 211812 h 350007"/>
                  <a:gd name="connsiteX13" fmla="*/ 1157972 w 1248379"/>
                  <a:gd name="connsiteY13" fmla="*/ 149017 h 350007"/>
                  <a:gd name="connsiteX14" fmla="*/ 1016599 w 1248379"/>
                  <a:gd name="connsiteY14" fmla="*/ 62809 h 350007"/>
                  <a:gd name="connsiteX15" fmla="*/ 862480 w 1248379"/>
                  <a:gd name="connsiteY15" fmla="*/ 13964 h 350007"/>
                  <a:gd name="connsiteX16" fmla="*/ 703926 w 1248379"/>
                  <a:gd name="connsiteY16" fmla="*/ 0 h 350007"/>
                  <a:gd name="connsiteX17" fmla="*/ 592007 w 1248379"/>
                  <a:gd name="connsiteY17" fmla="*/ 19050 h 350007"/>
                  <a:gd name="connsiteX18" fmla="*/ 480089 w 1248379"/>
                  <a:gd name="connsiteY18" fmla="*/ 38099 h 350007"/>
                  <a:gd name="connsiteX19" fmla="*/ 411034 w 1248379"/>
                  <a:gd name="connsiteY19" fmla="*/ 59530 h 350007"/>
                  <a:gd name="connsiteX20" fmla="*/ 341975 w 1248379"/>
                  <a:gd name="connsiteY20" fmla="*/ 80962 h 350007"/>
                  <a:gd name="connsiteX21" fmla="*/ 280064 w 1248379"/>
                  <a:gd name="connsiteY21" fmla="*/ 104774 h 350007"/>
                  <a:gd name="connsiteX22" fmla="*/ 203863 w 1248379"/>
                  <a:gd name="connsiteY22" fmla="*/ 147635 h 350007"/>
                  <a:gd name="connsiteX23" fmla="*/ 137189 w 1248379"/>
                  <a:gd name="connsiteY23" fmla="*/ 188118 h 350007"/>
                  <a:gd name="connsiteX24" fmla="*/ 60990 w 1248379"/>
                  <a:gd name="connsiteY24" fmla="*/ 240505 h 350007"/>
                  <a:gd name="connsiteX25" fmla="*/ 0 w 1248379"/>
                  <a:gd name="connsiteY25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77095 w 1248379"/>
                  <a:gd name="connsiteY8" fmla="*/ 92538 h 350007"/>
                  <a:gd name="connsiteX9" fmla="*/ 821802 w 1248379"/>
                  <a:gd name="connsiteY9" fmla="*/ 94966 h 350007"/>
                  <a:gd name="connsiteX10" fmla="*/ 1046577 w 1248379"/>
                  <a:gd name="connsiteY10" fmla="*/ 162535 h 350007"/>
                  <a:gd name="connsiteX11" fmla="*/ 1193805 w 1248379"/>
                  <a:gd name="connsiteY11" fmla="*/ 286135 h 350007"/>
                  <a:gd name="connsiteX12" fmla="*/ 1247960 w 1248379"/>
                  <a:gd name="connsiteY12" fmla="*/ 247029 h 350007"/>
                  <a:gd name="connsiteX13" fmla="*/ 1218290 w 1248379"/>
                  <a:gd name="connsiteY13" fmla="*/ 211812 h 350007"/>
                  <a:gd name="connsiteX14" fmla="*/ 1157972 w 1248379"/>
                  <a:gd name="connsiteY14" fmla="*/ 149017 h 350007"/>
                  <a:gd name="connsiteX15" fmla="*/ 1016599 w 1248379"/>
                  <a:gd name="connsiteY15" fmla="*/ 62809 h 350007"/>
                  <a:gd name="connsiteX16" fmla="*/ 862480 w 1248379"/>
                  <a:gd name="connsiteY16" fmla="*/ 13964 h 350007"/>
                  <a:gd name="connsiteX17" fmla="*/ 703926 w 1248379"/>
                  <a:gd name="connsiteY17" fmla="*/ 0 h 350007"/>
                  <a:gd name="connsiteX18" fmla="*/ 592007 w 1248379"/>
                  <a:gd name="connsiteY18" fmla="*/ 19050 h 350007"/>
                  <a:gd name="connsiteX19" fmla="*/ 480089 w 1248379"/>
                  <a:gd name="connsiteY19" fmla="*/ 38099 h 350007"/>
                  <a:gd name="connsiteX20" fmla="*/ 411034 w 1248379"/>
                  <a:gd name="connsiteY20" fmla="*/ 59530 h 350007"/>
                  <a:gd name="connsiteX21" fmla="*/ 341975 w 1248379"/>
                  <a:gd name="connsiteY21" fmla="*/ 80962 h 350007"/>
                  <a:gd name="connsiteX22" fmla="*/ 280064 w 1248379"/>
                  <a:gd name="connsiteY22" fmla="*/ 104774 h 350007"/>
                  <a:gd name="connsiteX23" fmla="*/ 203863 w 1248379"/>
                  <a:gd name="connsiteY23" fmla="*/ 147635 h 350007"/>
                  <a:gd name="connsiteX24" fmla="*/ 137189 w 1248379"/>
                  <a:gd name="connsiteY24" fmla="*/ 188118 h 350007"/>
                  <a:gd name="connsiteX25" fmla="*/ 60990 w 1248379"/>
                  <a:gd name="connsiteY25" fmla="*/ 240505 h 350007"/>
                  <a:gd name="connsiteX26" fmla="*/ 0 w 1248379"/>
                  <a:gd name="connsiteY26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77095 w 1248379"/>
                  <a:gd name="connsiteY8" fmla="*/ 92538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821802 w 1248379"/>
                  <a:gd name="connsiteY8" fmla="*/ 94966 h 350007"/>
                  <a:gd name="connsiteX9" fmla="*/ 929504 w 1248379"/>
                  <a:gd name="connsiteY9" fmla="*/ 111644 h 350007"/>
                  <a:gd name="connsiteX10" fmla="*/ 1046577 w 1248379"/>
                  <a:gd name="connsiteY10" fmla="*/ 162535 h 350007"/>
                  <a:gd name="connsiteX11" fmla="*/ 1193805 w 1248379"/>
                  <a:gd name="connsiteY11" fmla="*/ 286135 h 350007"/>
                  <a:gd name="connsiteX12" fmla="*/ 1247960 w 1248379"/>
                  <a:gd name="connsiteY12" fmla="*/ 247029 h 350007"/>
                  <a:gd name="connsiteX13" fmla="*/ 1218290 w 1248379"/>
                  <a:gd name="connsiteY13" fmla="*/ 211812 h 350007"/>
                  <a:gd name="connsiteX14" fmla="*/ 1157972 w 1248379"/>
                  <a:gd name="connsiteY14" fmla="*/ 149017 h 350007"/>
                  <a:gd name="connsiteX15" fmla="*/ 1016599 w 1248379"/>
                  <a:gd name="connsiteY15" fmla="*/ 62809 h 350007"/>
                  <a:gd name="connsiteX16" fmla="*/ 862480 w 1248379"/>
                  <a:gd name="connsiteY16" fmla="*/ 13964 h 350007"/>
                  <a:gd name="connsiteX17" fmla="*/ 703926 w 1248379"/>
                  <a:gd name="connsiteY17" fmla="*/ 0 h 350007"/>
                  <a:gd name="connsiteX18" fmla="*/ 592007 w 1248379"/>
                  <a:gd name="connsiteY18" fmla="*/ 19050 h 350007"/>
                  <a:gd name="connsiteX19" fmla="*/ 480089 w 1248379"/>
                  <a:gd name="connsiteY19" fmla="*/ 38099 h 350007"/>
                  <a:gd name="connsiteX20" fmla="*/ 411034 w 1248379"/>
                  <a:gd name="connsiteY20" fmla="*/ 59530 h 350007"/>
                  <a:gd name="connsiteX21" fmla="*/ 341975 w 1248379"/>
                  <a:gd name="connsiteY21" fmla="*/ 80962 h 350007"/>
                  <a:gd name="connsiteX22" fmla="*/ 280064 w 1248379"/>
                  <a:gd name="connsiteY22" fmla="*/ 104774 h 350007"/>
                  <a:gd name="connsiteX23" fmla="*/ 203863 w 1248379"/>
                  <a:gd name="connsiteY23" fmla="*/ 147635 h 350007"/>
                  <a:gd name="connsiteX24" fmla="*/ 137189 w 1248379"/>
                  <a:gd name="connsiteY24" fmla="*/ 188118 h 350007"/>
                  <a:gd name="connsiteX25" fmla="*/ 60990 w 1248379"/>
                  <a:gd name="connsiteY25" fmla="*/ 240505 h 350007"/>
                  <a:gd name="connsiteX26" fmla="*/ 0 w 1248379"/>
                  <a:gd name="connsiteY26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81847 w 1248379"/>
                  <a:gd name="connsiteY7" fmla="*/ 105079 h 350007"/>
                  <a:gd name="connsiteX8" fmla="*/ 699719 w 1248379"/>
                  <a:gd name="connsiteY8" fmla="*/ 86799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6759 w 1248379"/>
                  <a:gd name="connsiteY6" fmla="*/ 125875 h 350007"/>
                  <a:gd name="connsiteX7" fmla="*/ 578638 w 1248379"/>
                  <a:gd name="connsiteY7" fmla="*/ 96135 h 350007"/>
                  <a:gd name="connsiteX8" fmla="*/ 699719 w 1248379"/>
                  <a:gd name="connsiteY8" fmla="*/ 86799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699719 w 1248379"/>
                  <a:gd name="connsiteY8" fmla="*/ 86799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21802 w 1248379"/>
                  <a:gd name="connsiteY9" fmla="*/ 9496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29795 w 1248379"/>
                  <a:gd name="connsiteY9" fmla="*/ 92946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1190 w 1248379"/>
                  <a:gd name="connsiteY5" fmla="*/ 166191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35124 w 1248379"/>
                  <a:gd name="connsiteY9" fmla="*/ 91599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248379"/>
                  <a:gd name="connsiteY0" fmla="*/ 310599 h 350007"/>
                  <a:gd name="connsiteX1" fmla="*/ 100470 w 1248379"/>
                  <a:gd name="connsiteY1" fmla="*/ 350007 h 350007"/>
                  <a:gd name="connsiteX2" fmla="*/ 138773 w 1248379"/>
                  <a:gd name="connsiteY2" fmla="*/ 311461 h 350007"/>
                  <a:gd name="connsiteX3" fmla="*/ 184342 w 1248379"/>
                  <a:gd name="connsiteY3" fmla="*/ 270166 h 350007"/>
                  <a:gd name="connsiteX4" fmla="*/ 271010 w 1248379"/>
                  <a:gd name="connsiteY4" fmla="*/ 214453 h 350007"/>
                  <a:gd name="connsiteX5" fmla="*/ 370390 w 1248379"/>
                  <a:gd name="connsiteY5" fmla="*/ 163955 h 350007"/>
                  <a:gd name="connsiteX6" fmla="*/ 490082 w 1248379"/>
                  <a:gd name="connsiteY6" fmla="*/ 115370 h 350007"/>
                  <a:gd name="connsiteX7" fmla="*/ 578638 w 1248379"/>
                  <a:gd name="connsiteY7" fmla="*/ 96135 h 350007"/>
                  <a:gd name="connsiteX8" fmla="*/ 704503 w 1248379"/>
                  <a:gd name="connsiteY8" fmla="*/ 75836 h 350007"/>
                  <a:gd name="connsiteX9" fmla="*/ 835124 w 1248379"/>
                  <a:gd name="connsiteY9" fmla="*/ 91599 h 350007"/>
                  <a:gd name="connsiteX10" fmla="*/ 929504 w 1248379"/>
                  <a:gd name="connsiteY10" fmla="*/ 111644 h 350007"/>
                  <a:gd name="connsiteX11" fmla="*/ 1046577 w 1248379"/>
                  <a:gd name="connsiteY11" fmla="*/ 162535 h 350007"/>
                  <a:gd name="connsiteX12" fmla="*/ 1193805 w 1248379"/>
                  <a:gd name="connsiteY12" fmla="*/ 286135 h 350007"/>
                  <a:gd name="connsiteX13" fmla="*/ 1247960 w 1248379"/>
                  <a:gd name="connsiteY13" fmla="*/ 247029 h 350007"/>
                  <a:gd name="connsiteX14" fmla="*/ 1218290 w 1248379"/>
                  <a:gd name="connsiteY14" fmla="*/ 211812 h 350007"/>
                  <a:gd name="connsiteX15" fmla="*/ 1157972 w 1248379"/>
                  <a:gd name="connsiteY15" fmla="*/ 149017 h 350007"/>
                  <a:gd name="connsiteX16" fmla="*/ 1016599 w 1248379"/>
                  <a:gd name="connsiteY16" fmla="*/ 62809 h 350007"/>
                  <a:gd name="connsiteX17" fmla="*/ 862480 w 1248379"/>
                  <a:gd name="connsiteY17" fmla="*/ 13964 h 350007"/>
                  <a:gd name="connsiteX18" fmla="*/ 703926 w 1248379"/>
                  <a:gd name="connsiteY18" fmla="*/ 0 h 350007"/>
                  <a:gd name="connsiteX19" fmla="*/ 592007 w 1248379"/>
                  <a:gd name="connsiteY19" fmla="*/ 19050 h 350007"/>
                  <a:gd name="connsiteX20" fmla="*/ 480089 w 1248379"/>
                  <a:gd name="connsiteY20" fmla="*/ 38099 h 350007"/>
                  <a:gd name="connsiteX21" fmla="*/ 411034 w 1248379"/>
                  <a:gd name="connsiteY21" fmla="*/ 59530 h 350007"/>
                  <a:gd name="connsiteX22" fmla="*/ 341975 w 1248379"/>
                  <a:gd name="connsiteY22" fmla="*/ 80962 h 350007"/>
                  <a:gd name="connsiteX23" fmla="*/ 280064 w 1248379"/>
                  <a:gd name="connsiteY23" fmla="*/ 104774 h 350007"/>
                  <a:gd name="connsiteX24" fmla="*/ 203863 w 1248379"/>
                  <a:gd name="connsiteY24" fmla="*/ 147635 h 350007"/>
                  <a:gd name="connsiteX25" fmla="*/ 137189 w 1248379"/>
                  <a:gd name="connsiteY25" fmla="*/ 188118 h 350007"/>
                  <a:gd name="connsiteX26" fmla="*/ 60990 w 1248379"/>
                  <a:gd name="connsiteY26" fmla="*/ 240505 h 350007"/>
                  <a:gd name="connsiteX27" fmla="*/ 0 w 1248379"/>
                  <a:gd name="connsiteY27" fmla="*/ 310599 h 350007"/>
                  <a:gd name="connsiteX0" fmla="*/ 0 w 1187389"/>
                  <a:gd name="connsiteY0" fmla="*/ 240505 h 350007"/>
                  <a:gd name="connsiteX1" fmla="*/ 39480 w 1187389"/>
                  <a:gd name="connsiteY1" fmla="*/ 350007 h 350007"/>
                  <a:gd name="connsiteX2" fmla="*/ 77783 w 1187389"/>
                  <a:gd name="connsiteY2" fmla="*/ 311461 h 350007"/>
                  <a:gd name="connsiteX3" fmla="*/ 123352 w 1187389"/>
                  <a:gd name="connsiteY3" fmla="*/ 270166 h 350007"/>
                  <a:gd name="connsiteX4" fmla="*/ 210020 w 1187389"/>
                  <a:gd name="connsiteY4" fmla="*/ 214453 h 350007"/>
                  <a:gd name="connsiteX5" fmla="*/ 309400 w 1187389"/>
                  <a:gd name="connsiteY5" fmla="*/ 163955 h 350007"/>
                  <a:gd name="connsiteX6" fmla="*/ 429092 w 1187389"/>
                  <a:gd name="connsiteY6" fmla="*/ 115370 h 350007"/>
                  <a:gd name="connsiteX7" fmla="*/ 517648 w 1187389"/>
                  <a:gd name="connsiteY7" fmla="*/ 96135 h 350007"/>
                  <a:gd name="connsiteX8" fmla="*/ 643513 w 1187389"/>
                  <a:gd name="connsiteY8" fmla="*/ 75836 h 350007"/>
                  <a:gd name="connsiteX9" fmla="*/ 774134 w 1187389"/>
                  <a:gd name="connsiteY9" fmla="*/ 91599 h 350007"/>
                  <a:gd name="connsiteX10" fmla="*/ 868514 w 1187389"/>
                  <a:gd name="connsiteY10" fmla="*/ 111644 h 350007"/>
                  <a:gd name="connsiteX11" fmla="*/ 985587 w 1187389"/>
                  <a:gd name="connsiteY11" fmla="*/ 162535 h 350007"/>
                  <a:gd name="connsiteX12" fmla="*/ 1132815 w 1187389"/>
                  <a:gd name="connsiteY12" fmla="*/ 286135 h 350007"/>
                  <a:gd name="connsiteX13" fmla="*/ 1186970 w 1187389"/>
                  <a:gd name="connsiteY13" fmla="*/ 247029 h 350007"/>
                  <a:gd name="connsiteX14" fmla="*/ 1157300 w 1187389"/>
                  <a:gd name="connsiteY14" fmla="*/ 211812 h 350007"/>
                  <a:gd name="connsiteX15" fmla="*/ 1096982 w 1187389"/>
                  <a:gd name="connsiteY15" fmla="*/ 149017 h 350007"/>
                  <a:gd name="connsiteX16" fmla="*/ 955609 w 1187389"/>
                  <a:gd name="connsiteY16" fmla="*/ 62809 h 350007"/>
                  <a:gd name="connsiteX17" fmla="*/ 801490 w 1187389"/>
                  <a:gd name="connsiteY17" fmla="*/ 13964 h 350007"/>
                  <a:gd name="connsiteX18" fmla="*/ 642936 w 1187389"/>
                  <a:gd name="connsiteY18" fmla="*/ 0 h 350007"/>
                  <a:gd name="connsiteX19" fmla="*/ 531017 w 1187389"/>
                  <a:gd name="connsiteY19" fmla="*/ 19050 h 350007"/>
                  <a:gd name="connsiteX20" fmla="*/ 419099 w 1187389"/>
                  <a:gd name="connsiteY20" fmla="*/ 38099 h 350007"/>
                  <a:gd name="connsiteX21" fmla="*/ 350044 w 1187389"/>
                  <a:gd name="connsiteY21" fmla="*/ 59530 h 350007"/>
                  <a:gd name="connsiteX22" fmla="*/ 280985 w 1187389"/>
                  <a:gd name="connsiteY22" fmla="*/ 80962 h 350007"/>
                  <a:gd name="connsiteX23" fmla="*/ 219074 w 1187389"/>
                  <a:gd name="connsiteY23" fmla="*/ 104774 h 350007"/>
                  <a:gd name="connsiteX24" fmla="*/ 142873 w 1187389"/>
                  <a:gd name="connsiteY24" fmla="*/ 147635 h 350007"/>
                  <a:gd name="connsiteX25" fmla="*/ 76199 w 1187389"/>
                  <a:gd name="connsiteY25" fmla="*/ 188118 h 350007"/>
                  <a:gd name="connsiteX26" fmla="*/ 0 w 1187389"/>
                  <a:gd name="connsiteY26" fmla="*/ 240505 h 350007"/>
                  <a:gd name="connsiteX0" fmla="*/ 0 w 1203890"/>
                  <a:gd name="connsiteY0" fmla="*/ 259307 h 351412"/>
                  <a:gd name="connsiteX1" fmla="*/ 55981 w 1203890"/>
                  <a:gd name="connsiteY1" fmla="*/ 350007 h 351412"/>
                  <a:gd name="connsiteX2" fmla="*/ 94284 w 1203890"/>
                  <a:gd name="connsiteY2" fmla="*/ 311461 h 351412"/>
                  <a:gd name="connsiteX3" fmla="*/ 139853 w 1203890"/>
                  <a:gd name="connsiteY3" fmla="*/ 270166 h 351412"/>
                  <a:gd name="connsiteX4" fmla="*/ 226521 w 1203890"/>
                  <a:gd name="connsiteY4" fmla="*/ 214453 h 351412"/>
                  <a:gd name="connsiteX5" fmla="*/ 325901 w 1203890"/>
                  <a:gd name="connsiteY5" fmla="*/ 163955 h 351412"/>
                  <a:gd name="connsiteX6" fmla="*/ 445593 w 1203890"/>
                  <a:gd name="connsiteY6" fmla="*/ 115370 h 351412"/>
                  <a:gd name="connsiteX7" fmla="*/ 534149 w 1203890"/>
                  <a:gd name="connsiteY7" fmla="*/ 96135 h 351412"/>
                  <a:gd name="connsiteX8" fmla="*/ 660014 w 1203890"/>
                  <a:gd name="connsiteY8" fmla="*/ 75836 h 351412"/>
                  <a:gd name="connsiteX9" fmla="*/ 790635 w 1203890"/>
                  <a:gd name="connsiteY9" fmla="*/ 91599 h 351412"/>
                  <a:gd name="connsiteX10" fmla="*/ 885015 w 1203890"/>
                  <a:gd name="connsiteY10" fmla="*/ 111644 h 351412"/>
                  <a:gd name="connsiteX11" fmla="*/ 1002088 w 1203890"/>
                  <a:gd name="connsiteY11" fmla="*/ 162535 h 351412"/>
                  <a:gd name="connsiteX12" fmla="*/ 1149316 w 1203890"/>
                  <a:gd name="connsiteY12" fmla="*/ 286135 h 351412"/>
                  <a:gd name="connsiteX13" fmla="*/ 1203471 w 1203890"/>
                  <a:gd name="connsiteY13" fmla="*/ 247029 h 351412"/>
                  <a:gd name="connsiteX14" fmla="*/ 1173801 w 1203890"/>
                  <a:gd name="connsiteY14" fmla="*/ 211812 h 351412"/>
                  <a:gd name="connsiteX15" fmla="*/ 1113483 w 1203890"/>
                  <a:gd name="connsiteY15" fmla="*/ 149017 h 351412"/>
                  <a:gd name="connsiteX16" fmla="*/ 972110 w 1203890"/>
                  <a:gd name="connsiteY16" fmla="*/ 62809 h 351412"/>
                  <a:gd name="connsiteX17" fmla="*/ 817991 w 1203890"/>
                  <a:gd name="connsiteY17" fmla="*/ 13964 h 351412"/>
                  <a:gd name="connsiteX18" fmla="*/ 659437 w 1203890"/>
                  <a:gd name="connsiteY18" fmla="*/ 0 h 351412"/>
                  <a:gd name="connsiteX19" fmla="*/ 547518 w 1203890"/>
                  <a:gd name="connsiteY19" fmla="*/ 19050 h 351412"/>
                  <a:gd name="connsiteX20" fmla="*/ 435600 w 1203890"/>
                  <a:gd name="connsiteY20" fmla="*/ 38099 h 351412"/>
                  <a:gd name="connsiteX21" fmla="*/ 366545 w 1203890"/>
                  <a:gd name="connsiteY21" fmla="*/ 59530 h 351412"/>
                  <a:gd name="connsiteX22" fmla="*/ 297486 w 1203890"/>
                  <a:gd name="connsiteY22" fmla="*/ 80962 h 351412"/>
                  <a:gd name="connsiteX23" fmla="*/ 235575 w 1203890"/>
                  <a:gd name="connsiteY23" fmla="*/ 104774 h 351412"/>
                  <a:gd name="connsiteX24" fmla="*/ 159374 w 1203890"/>
                  <a:gd name="connsiteY24" fmla="*/ 147635 h 351412"/>
                  <a:gd name="connsiteX25" fmla="*/ 92700 w 1203890"/>
                  <a:gd name="connsiteY25" fmla="*/ 188118 h 351412"/>
                  <a:gd name="connsiteX26" fmla="*/ 0 w 1203890"/>
                  <a:gd name="connsiteY26" fmla="*/ 259307 h 351412"/>
                  <a:gd name="connsiteX0" fmla="*/ 0 w 1203890"/>
                  <a:gd name="connsiteY0" fmla="*/ 259307 h 355536"/>
                  <a:gd name="connsiteX1" fmla="*/ 48791 w 1203890"/>
                  <a:gd name="connsiteY1" fmla="*/ 354263 h 355536"/>
                  <a:gd name="connsiteX2" fmla="*/ 94284 w 1203890"/>
                  <a:gd name="connsiteY2" fmla="*/ 311461 h 355536"/>
                  <a:gd name="connsiteX3" fmla="*/ 139853 w 1203890"/>
                  <a:gd name="connsiteY3" fmla="*/ 270166 h 355536"/>
                  <a:gd name="connsiteX4" fmla="*/ 226521 w 1203890"/>
                  <a:gd name="connsiteY4" fmla="*/ 214453 h 355536"/>
                  <a:gd name="connsiteX5" fmla="*/ 325901 w 1203890"/>
                  <a:gd name="connsiteY5" fmla="*/ 163955 h 355536"/>
                  <a:gd name="connsiteX6" fmla="*/ 445593 w 1203890"/>
                  <a:gd name="connsiteY6" fmla="*/ 115370 h 355536"/>
                  <a:gd name="connsiteX7" fmla="*/ 534149 w 1203890"/>
                  <a:gd name="connsiteY7" fmla="*/ 96135 h 355536"/>
                  <a:gd name="connsiteX8" fmla="*/ 660014 w 1203890"/>
                  <a:gd name="connsiteY8" fmla="*/ 75836 h 355536"/>
                  <a:gd name="connsiteX9" fmla="*/ 790635 w 1203890"/>
                  <a:gd name="connsiteY9" fmla="*/ 91599 h 355536"/>
                  <a:gd name="connsiteX10" fmla="*/ 885015 w 1203890"/>
                  <a:gd name="connsiteY10" fmla="*/ 111644 h 355536"/>
                  <a:gd name="connsiteX11" fmla="*/ 1002088 w 1203890"/>
                  <a:gd name="connsiteY11" fmla="*/ 162535 h 355536"/>
                  <a:gd name="connsiteX12" fmla="*/ 1149316 w 1203890"/>
                  <a:gd name="connsiteY12" fmla="*/ 286135 h 355536"/>
                  <a:gd name="connsiteX13" fmla="*/ 1203471 w 1203890"/>
                  <a:gd name="connsiteY13" fmla="*/ 247029 h 355536"/>
                  <a:gd name="connsiteX14" fmla="*/ 1173801 w 1203890"/>
                  <a:gd name="connsiteY14" fmla="*/ 211812 h 355536"/>
                  <a:gd name="connsiteX15" fmla="*/ 1113483 w 1203890"/>
                  <a:gd name="connsiteY15" fmla="*/ 149017 h 355536"/>
                  <a:gd name="connsiteX16" fmla="*/ 972110 w 1203890"/>
                  <a:gd name="connsiteY16" fmla="*/ 62809 h 355536"/>
                  <a:gd name="connsiteX17" fmla="*/ 817991 w 1203890"/>
                  <a:gd name="connsiteY17" fmla="*/ 13964 h 355536"/>
                  <a:gd name="connsiteX18" fmla="*/ 659437 w 1203890"/>
                  <a:gd name="connsiteY18" fmla="*/ 0 h 355536"/>
                  <a:gd name="connsiteX19" fmla="*/ 547518 w 1203890"/>
                  <a:gd name="connsiteY19" fmla="*/ 19050 h 355536"/>
                  <a:gd name="connsiteX20" fmla="*/ 435600 w 1203890"/>
                  <a:gd name="connsiteY20" fmla="*/ 38099 h 355536"/>
                  <a:gd name="connsiteX21" fmla="*/ 366545 w 1203890"/>
                  <a:gd name="connsiteY21" fmla="*/ 59530 h 355536"/>
                  <a:gd name="connsiteX22" fmla="*/ 297486 w 1203890"/>
                  <a:gd name="connsiteY22" fmla="*/ 80962 h 355536"/>
                  <a:gd name="connsiteX23" fmla="*/ 235575 w 1203890"/>
                  <a:gd name="connsiteY23" fmla="*/ 104774 h 355536"/>
                  <a:gd name="connsiteX24" fmla="*/ 159374 w 1203890"/>
                  <a:gd name="connsiteY24" fmla="*/ 147635 h 355536"/>
                  <a:gd name="connsiteX25" fmla="*/ 92700 w 1203890"/>
                  <a:gd name="connsiteY25" fmla="*/ 188118 h 355536"/>
                  <a:gd name="connsiteX26" fmla="*/ 0 w 1203890"/>
                  <a:gd name="connsiteY26" fmla="*/ 259307 h 355536"/>
                  <a:gd name="connsiteX0" fmla="*/ 0 w 1203890"/>
                  <a:gd name="connsiteY0" fmla="*/ 259307 h 355536"/>
                  <a:gd name="connsiteX1" fmla="*/ 48791 w 1203890"/>
                  <a:gd name="connsiteY1" fmla="*/ 354263 h 355536"/>
                  <a:gd name="connsiteX2" fmla="*/ 94284 w 1203890"/>
                  <a:gd name="connsiteY2" fmla="*/ 311461 h 355536"/>
                  <a:gd name="connsiteX3" fmla="*/ 139853 w 1203890"/>
                  <a:gd name="connsiteY3" fmla="*/ 270166 h 355536"/>
                  <a:gd name="connsiteX4" fmla="*/ 226521 w 1203890"/>
                  <a:gd name="connsiteY4" fmla="*/ 214453 h 355536"/>
                  <a:gd name="connsiteX5" fmla="*/ 325901 w 1203890"/>
                  <a:gd name="connsiteY5" fmla="*/ 163955 h 355536"/>
                  <a:gd name="connsiteX6" fmla="*/ 445593 w 1203890"/>
                  <a:gd name="connsiteY6" fmla="*/ 115370 h 355536"/>
                  <a:gd name="connsiteX7" fmla="*/ 534149 w 1203890"/>
                  <a:gd name="connsiteY7" fmla="*/ 96135 h 355536"/>
                  <a:gd name="connsiteX8" fmla="*/ 660014 w 1203890"/>
                  <a:gd name="connsiteY8" fmla="*/ 75836 h 355536"/>
                  <a:gd name="connsiteX9" fmla="*/ 790635 w 1203890"/>
                  <a:gd name="connsiteY9" fmla="*/ 91599 h 355536"/>
                  <a:gd name="connsiteX10" fmla="*/ 885015 w 1203890"/>
                  <a:gd name="connsiteY10" fmla="*/ 111644 h 355536"/>
                  <a:gd name="connsiteX11" fmla="*/ 992711 w 1203890"/>
                  <a:gd name="connsiteY11" fmla="*/ 177658 h 355536"/>
                  <a:gd name="connsiteX12" fmla="*/ 1149316 w 1203890"/>
                  <a:gd name="connsiteY12" fmla="*/ 286135 h 355536"/>
                  <a:gd name="connsiteX13" fmla="*/ 1203471 w 1203890"/>
                  <a:gd name="connsiteY13" fmla="*/ 247029 h 355536"/>
                  <a:gd name="connsiteX14" fmla="*/ 1173801 w 1203890"/>
                  <a:gd name="connsiteY14" fmla="*/ 211812 h 355536"/>
                  <a:gd name="connsiteX15" fmla="*/ 1113483 w 1203890"/>
                  <a:gd name="connsiteY15" fmla="*/ 149017 h 355536"/>
                  <a:gd name="connsiteX16" fmla="*/ 972110 w 1203890"/>
                  <a:gd name="connsiteY16" fmla="*/ 62809 h 355536"/>
                  <a:gd name="connsiteX17" fmla="*/ 817991 w 1203890"/>
                  <a:gd name="connsiteY17" fmla="*/ 13964 h 355536"/>
                  <a:gd name="connsiteX18" fmla="*/ 659437 w 1203890"/>
                  <a:gd name="connsiteY18" fmla="*/ 0 h 355536"/>
                  <a:gd name="connsiteX19" fmla="*/ 547518 w 1203890"/>
                  <a:gd name="connsiteY19" fmla="*/ 19050 h 355536"/>
                  <a:gd name="connsiteX20" fmla="*/ 435600 w 1203890"/>
                  <a:gd name="connsiteY20" fmla="*/ 38099 h 355536"/>
                  <a:gd name="connsiteX21" fmla="*/ 366545 w 1203890"/>
                  <a:gd name="connsiteY21" fmla="*/ 59530 h 355536"/>
                  <a:gd name="connsiteX22" fmla="*/ 297486 w 1203890"/>
                  <a:gd name="connsiteY22" fmla="*/ 80962 h 355536"/>
                  <a:gd name="connsiteX23" fmla="*/ 235575 w 1203890"/>
                  <a:gd name="connsiteY23" fmla="*/ 104774 h 355536"/>
                  <a:gd name="connsiteX24" fmla="*/ 159374 w 1203890"/>
                  <a:gd name="connsiteY24" fmla="*/ 147635 h 355536"/>
                  <a:gd name="connsiteX25" fmla="*/ 92700 w 1203890"/>
                  <a:gd name="connsiteY25" fmla="*/ 188118 h 355536"/>
                  <a:gd name="connsiteX26" fmla="*/ 0 w 1203890"/>
                  <a:gd name="connsiteY26" fmla="*/ 259307 h 355536"/>
                  <a:gd name="connsiteX0" fmla="*/ 0 w 1207634"/>
                  <a:gd name="connsiteY0" fmla="*/ 259307 h 355536"/>
                  <a:gd name="connsiteX1" fmla="*/ 48791 w 1207634"/>
                  <a:gd name="connsiteY1" fmla="*/ 354263 h 355536"/>
                  <a:gd name="connsiteX2" fmla="*/ 94284 w 1207634"/>
                  <a:gd name="connsiteY2" fmla="*/ 311461 h 355536"/>
                  <a:gd name="connsiteX3" fmla="*/ 139853 w 1207634"/>
                  <a:gd name="connsiteY3" fmla="*/ 270166 h 355536"/>
                  <a:gd name="connsiteX4" fmla="*/ 226521 w 1207634"/>
                  <a:gd name="connsiteY4" fmla="*/ 214453 h 355536"/>
                  <a:gd name="connsiteX5" fmla="*/ 325901 w 1207634"/>
                  <a:gd name="connsiteY5" fmla="*/ 163955 h 355536"/>
                  <a:gd name="connsiteX6" fmla="*/ 445593 w 1207634"/>
                  <a:gd name="connsiteY6" fmla="*/ 115370 h 355536"/>
                  <a:gd name="connsiteX7" fmla="*/ 534149 w 1207634"/>
                  <a:gd name="connsiteY7" fmla="*/ 96135 h 355536"/>
                  <a:gd name="connsiteX8" fmla="*/ 660014 w 1207634"/>
                  <a:gd name="connsiteY8" fmla="*/ 75836 h 355536"/>
                  <a:gd name="connsiteX9" fmla="*/ 790635 w 1207634"/>
                  <a:gd name="connsiteY9" fmla="*/ 91599 h 355536"/>
                  <a:gd name="connsiteX10" fmla="*/ 885015 w 1207634"/>
                  <a:gd name="connsiteY10" fmla="*/ 111644 h 355536"/>
                  <a:gd name="connsiteX11" fmla="*/ 992711 w 1207634"/>
                  <a:gd name="connsiteY11" fmla="*/ 177658 h 355536"/>
                  <a:gd name="connsiteX12" fmla="*/ 1149316 w 1207634"/>
                  <a:gd name="connsiteY12" fmla="*/ 286135 h 355536"/>
                  <a:gd name="connsiteX13" fmla="*/ 1207279 w 1207634"/>
                  <a:gd name="connsiteY13" fmla="*/ 237930 h 355536"/>
                  <a:gd name="connsiteX14" fmla="*/ 1173801 w 1207634"/>
                  <a:gd name="connsiteY14" fmla="*/ 211812 h 355536"/>
                  <a:gd name="connsiteX15" fmla="*/ 1113483 w 1207634"/>
                  <a:gd name="connsiteY15" fmla="*/ 149017 h 355536"/>
                  <a:gd name="connsiteX16" fmla="*/ 972110 w 1207634"/>
                  <a:gd name="connsiteY16" fmla="*/ 62809 h 355536"/>
                  <a:gd name="connsiteX17" fmla="*/ 817991 w 1207634"/>
                  <a:gd name="connsiteY17" fmla="*/ 13964 h 355536"/>
                  <a:gd name="connsiteX18" fmla="*/ 659437 w 1207634"/>
                  <a:gd name="connsiteY18" fmla="*/ 0 h 355536"/>
                  <a:gd name="connsiteX19" fmla="*/ 547518 w 1207634"/>
                  <a:gd name="connsiteY19" fmla="*/ 19050 h 355536"/>
                  <a:gd name="connsiteX20" fmla="*/ 435600 w 1207634"/>
                  <a:gd name="connsiteY20" fmla="*/ 38099 h 355536"/>
                  <a:gd name="connsiteX21" fmla="*/ 366545 w 1207634"/>
                  <a:gd name="connsiteY21" fmla="*/ 59530 h 355536"/>
                  <a:gd name="connsiteX22" fmla="*/ 297486 w 1207634"/>
                  <a:gd name="connsiteY22" fmla="*/ 80962 h 355536"/>
                  <a:gd name="connsiteX23" fmla="*/ 235575 w 1207634"/>
                  <a:gd name="connsiteY23" fmla="*/ 104774 h 355536"/>
                  <a:gd name="connsiteX24" fmla="*/ 159374 w 1207634"/>
                  <a:gd name="connsiteY24" fmla="*/ 147635 h 355536"/>
                  <a:gd name="connsiteX25" fmla="*/ 92700 w 1207634"/>
                  <a:gd name="connsiteY25" fmla="*/ 188118 h 355536"/>
                  <a:gd name="connsiteX26" fmla="*/ 0 w 1207634"/>
                  <a:gd name="connsiteY26" fmla="*/ 259307 h 355536"/>
                  <a:gd name="connsiteX0" fmla="*/ 0 w 1207634"/>
                  <a:gd name="connsiteY0" fmla="*/ 259307 h 355536"/>
                  <a:gd name="connsiteX1" fmla="*/ 48791 w 1207634"/>
                  <a:gd name="connsiteY1" fmla="*/ 354263 h 355536"/>
                  <a:gd name="connsiteX2" fmla="*/ 94284 w 1207634"/>
                  <a:gd name="connsiteY2" fmla="*/ 311461 h 355536"/>
                  <a:gd name="connsiteX3" fmla="*/ 139853 w 1207634"/>
                  <a:gd name="connsiteY3" fmla="*/ 270166 h 355536"/>
                  <a:gd name="connsiteX4" fmla="*/ 226521 w 1207634"/>
                  <a:gd name="connsiteY4" fmla="*/ 214453 h 355536"/>
                  <a:gd name="connsiteX5" fmla="*/ 325901 w 1207634"/>
                  <a:gd name="connsiteY5" fmla="*/ 163955 h 355536"/>
                  <a:gd name="connsiteX6" fmla="*/ 445593 w 1207634"/>
                  <a:gd name="connsiteY6" fmla="*/ 115370 h 355536"/>
                  <a:gd name="connsiteX7" fmla="*/ 534149 w 1207634"/>
                  <a:gd name="connsiteY7" fmla="*/ 96135 h 355536"/>
                  <a:gd name="connsiteX8" fmla="*/ 660014 w 1207634"/>
                  <a:gd name="connsiteY8" fmla="*/ 75836 h 355536"/>
                  <a:gd name="connsiteX9" fmla="*/ 790635 w 1207634"/>
                  <a:gd name="connsiteY9" fmla="*/ 91599 h 355536"/>
                  <a:gd name="connsiteX10" fmla="*/ 885015 w 1207634"/>
                  <a:gd name="connsiteY10" fmla="*/ 111644 h 355536"/>
                  <a:gd name="connsiteX11" fmla="*/ 992711 w 1207634"/>
                  <a:gd name="connsiteY11" fmla="*/ 177658 h 355536"/>
                  <a:gd name="connsiteX12" fmla="*/ 1147265 w 1207634"/>
                  <a:gd name="connsiteY12" fmla="*/ 298308 h 355536"/>
                  <a:gd name="connsiteX13" fmla="*/ 1207279 w 1207634"/>
                  <a:gd name="connsiteY13" fmla="*/ 237930 h 355536"/>
                  <a:gd name="connsiteX14" fmla="*/ 1173801 w 1207634"/>
                  <a:gd name="connsiteY14" fmla="*/ 211812 h 355536"/>
                  <a:gd name="connsiteX15" fmla="*/ 1113483 w 1207634"/>
                  <a:gd name="connsiteY15" fmla="*/ 149017 h 355536"/>
                  <a:gd name="connsiteX16" fmla="*/ 972110 w 1207634"/>
                  <a:gd name="connsiteY16" fmla="*/ 62809 h 355536"/>
                  <a:gd name="connsiteX17" fmla="*/ 817991 w 1207634"/>
                  <a:gd name="connsiteY17" fmla="*/ 13964 h 355536"/>
                  <a:gd name="connsiteX18" fmla="*/ 659437 w 1207634"/>
                  <a:gd name="connsiteY18" fmla="*/ 0 h 355536"/>
                  <a:gd name="connsiteX19" fmla="*/ 547518 w 1207634"/>
                  <a:gd name="connsiteY19" fmla="*/ 19050 h 355536"/>
                  <a:gd name="connsiteX20" fmla="*/ 435600 w 1207634"/>
                  <a:gd name="connsiteY20" fmla="*/ 38099 h 355536"/>
                  <a:gd name="connsiteX21" fmla="*/ 366545 w 1207634"/>
                  <a:gd name="connsiteY21" fmla="*/ 59530 h 355536"/>
                  <a:gd name="connsiteX22" fmla="*/ 297486 w 1207634"/>
                  <a:gd name="connsiteY22" fmla="*/ 80962 h 355536"/>
                  <a:gd name="connsiteX23" fmla="*/ 235575 w 1207634"/>
                  <a:gd name="connsiteY23" fmla="*/ 104774 h 355536"/>
                  <a:gd name="connsiteX24" fmla="*/ 159374 w 1207634"/>
                  <a:gd name="connsiteY24" fmla="*/ 147635 h 355536"/>
                  <a:gd name="connsiteX25" fmla="*/ 92700 w 1207634"/>
                  <a:gd name="connsiteY25" fmla="*/ 188118 h 355536"/>
                  <a:gd name="connsiteX26" fmla="*/ 0 w 1207634"/>
                  <a:gd name="connsiteY26" fmla="*/ 259307 h 355536"/>
                  <a:gd name="connsiteX0" fmla="*/ 0 w 1207634"/>
                  <a:gd name="connsiteY0" fmla="*/ 259307 h 355536"/>
                  <a:gd name="connsiteX1" fmla="*/ 48791 w 1207634"/>
                  <a:gd name="connsiteY1" fmla="*/ 354263 h 355536"/>
                  <a:gd name="connsiteX2" fmla="*/ 94284 w 1207634"/>
                  <a:gd name="connsiteY2" fmla="*/ 311461 h 355536"/>
                  <a:gd name="connsiteX3" fmla="*/ 139853 w 1207634"/>
                  <a:gd name="connsiteY3" fmla="*/ 270166 h 355536"/>
                  <a:gd name="connsiteX4" fmla="*/ 226521 w 1207634"/>
                  <a:gd name="connsiteY4" fmla="*/ 214453 h 355536"/>
                  <a:gd name="connsiteX5" fmla="*/ 325901 w 1207634"/>
                  <a:gd name="connsiteY5" fmla="*/ 163955 h 355536"/>
                  <a:gd name="connsiteX6" fmla="*/ 445593 w 1207634"/>
                  <a:gd name="connsiteY6" fmla="*/ 115370 h 355536"/>
                  <a:gd name="connsiteX7" fmla="*/ 534149 w 1207634"/>
                  <a:gd name="connsiteY7" fmla="*/ 96135 h 355536"/>
                  <a:gd name="connsiteX8" fmla="*/ 660014 w 1207634"/>
                  <a:gd name="connsiteY8" fmla="*/ 75836 h 355536"/>
                  <a:gd name="connsiteX9" fmla="*/ 790635 w 1207634"/>
                  <a:gd name="connsiteY9" fmla="*/ 91599 h 355536"/>
                  <a:gd name="connsiteX10" fmla="*/ 885015 w 1207634"/>
                  <a:gd name="connsiteY10" fmla="*/ 111644 h 355536"/>
                  <a:gd name="connsiteX11" fmla="*/ 992711 w 1207634"/>
                  <a:gd name="connsiteY11" fmla="*/ 177658 h 355536"/>
                  <a:gd name="connsiteX12" fmla="*/ 1152833 w 1207634"/>
                  <a:gd name="connsiteY12" fmla="*/ 292284 h 355536"/>
                  <a:gd name="connsiteX13" fmla="*/ 1207279 w 1207634"/>
                  <a:gd name="connsiteY13" fmla="*/ 237930 h 355536"/>
                  <a:gd name="connsiteX14" fmla="*/ 1173801 w 1207634"/>
                  <a:gd name="connsiteY14" fmla="*/ 211812 h 355536"/>
                  <a:gd name="connsiteX15" fmla="*/ 1113483 w 1207634"/>
                  <a:gd name="connsiteY15" fmla="*/ 149017 h 355536"/>
                  <a:gd name="connsiteX16" fmla="*/ 972110 w 1207634"/>
                  <a:gd name="connsiteY16" fmla="*/ 62809 h 355536"/>
                  <a:gd name="connsiteX17" fmla="*/ 817991 w 1207634"/>
                  <a:gd name="connsiteY17" fmla="*/ 13964 h 355536"/>
                  <a:gd name="connsiteX18" fmla="*/ 659437 w 1207634"/>
                  <a:gd name="connsiteY18" fmla="*/ 0 h 355536"/>
                  <a:gd name="connsiteX19" fmla="*/ 547518 w 1207634"/>
                  <a:gd name="connsiteY19" fmla="*/ 19050 h 355536"/>
                  <a:gd name="connsiteX20" fmla="*/ 435600 w 1207634"/>
                  <a:gd name="connsiteY20" fmla="*/ 38099 h 355536"/>
                  <a:gd name="connsiteX21" fmla="*/ 366545 w 1207634"/>
                  <a:gd name="connsiteY21" fmla="*/ 59530 h 355536"/>
                  <a:gd name="connsiteX22" fmla="*/ 297486 w 1207634"/>
                  <a:gd name="connsiteY22" fmla="*/ 80962 h 355536"/>
                  <a:gd name="connsiteX23" fmla="*/ 235575 w 1207634"/>
                  <a:gd name="connsiteY23" fmla="*/ 104774 h 355536"/>
                  <a:gd name="connsiteX24" fmla="*/ 159374 w 1207634"/>
                  <a:gd name="connsiteY24" fmla="*/ 147635 h 355536"/>
                  <a:gd name="connsiteX25" fmla="*/ 92700 w 1207634"/>
                  <a:gd name="connsiteY25" fmla="*/ 188118 h 355536"/>
                  <a:gd name="connsiteX26" fmla="*/ 0 w 1207634"/>
                  <a:gd name="connsiteY26" fmla="*/ 259307 h 355536"/>
                  <a:gd name="connsiteX0" fmla="*/ 0 w 1205903"/>
                  <a:gd name="connsiteY0" fmla="*/ 259307 h 355536"/>
                  <a:gd name="connsiteX1" fmla="*/ 48791 w 1205903"/>
                  <a:gd name="connsiteY1" fmla="*/ 354263 h 355536"/>
                  <a:gd name="connsiteX2" fmla="*/ 94284 w 1205903"/>
                  <a:gd name="connsiteY2" fmla="*/ 311461 h 355536"/>
                  <a:gd name="connsiteX3" fmla="*/ 139853 w 1205903"/>
                  <a:gd name="connsiteY3" fmla="*/ 270166 h 355536"/>
                  <a:gd name="connsiteX4" fmla="*/ 226521 w 1205903"/>
                  <a:gd name="connsiteY4" fmla="*/ 214453 h 355536"/>
                  <a:gd name="connsiteX5" fmla="*/ 325901 w 1205903"/>
                  <a:gd name="connsiteY5" fmla="*/ 163955 h 355536"/>
                  <a:gd name="connsiteX6" fmla="*/ 445593 w 1205903"/>
                  <a:gd name="connsiteY6" fmla="*/ 115370 h 355536"/>
                  <a:gd name="connsiteX7" fmla="*/ 534149 w 1205903"/>
                  <a:gd name="connsiteY7" fmla="*/ 96135 h 355536"/>
                  <a:gd name="connsiteX8" fmla="*/ 660014 w 1205903"/>
                  <a:gd name="connsiteY8" fmla="*/ 75836 h 355536"/>
                  <a:gd name="connsiteX9" fmla="*/ 790635 w 1205903"/>
                  <a:gd name="connsiteY9" fmla="*/ 91599 h 355536"/>
                  <a:gd name="connsiteX10" fmla="*/ 885015 w 1205903"/>
                  <a:gd name="connsiteY10" fmla="*/ 111644 h 355536"/>
                  <a:gd name="connsiteX11" fmla="*/ 992711 w 1205903"/>
                  <a:gd name="connsiteY11" fmla="*/ 177658 h 355536"/>
                  <a:gd name="connsiteX12" fmla="*/ 1152833 w 1205903"/>
                  <a:gd name="connsiteY12" fmla="*/ 292284 h 355536"/>
                  <a:gd name="connsiteX13" fmla="*/ 1205521 w 1205903"/>
                  <a:gd name="connsiteY13" fmla="*/ 234857 h 355536"/>
                  <a:gd name="connsiteX14" fmla="*/ 1173801 w 1205903"/>
                  <a:gd name="connsiteY14" fmla="*/ 211812 h 355536"/>
                  <a:gd name="connsiteX15" fmla="*/ 1113483 w 1205903"/>
                  <a:gd name="connsiteY15" fmla="*/ 149017 h 355536"/>
                  <a:gd name="connsiteX16" fmla="*/ 972110 w 1205903"/>
                  <a:gd name="connsiteY16" fmla="*/ 62809 h 355536"/>
                  <a:gd name="connsiteX17" fmla="*/ 817991 w 1205903"/>
                  <a:gd name="connsiteY17" fmla="*/ 13964 h 355536"/>
                  <a:gd name="connsiteX18" fmla="*/ 659437 w 1205903"/>
                  <a:gd name="connsiteY18" fmla="*/ 0 h 355536"/>
                  <a:gd name="connsiteX19" fmla="*/ 547518 w 1205903"/>
                  <a:gd name="connsiteY19" fmla="*/ 19050 h 355536"/>
                  <a:gd name="connsiteX20" fmla="*/ 435600 w 1205903"/>
                  <a:gd name="connsiteY20" fmla="*/ 38099 h 355536"/>
                  <a:gd name="connsiteX21" fmla="*/ 366545 w 1205903"/>
                  <a:gd name="connsiteY21" fmla="*/ 59530 h 355536"/>
                  <a:gd name="connsiteX22" fmla="*/ 297486 w 1205903"/>
                  <a:gd name="connsiteY22" fmla="*/ 80962 h 355536"/>
                  <a:gd name="connsiteX23" fmla="*/ 235575 w 1205903"/>
                  <a:gd name="connsiteY23" fmla="*/ 104774 h 355536"/>
                  <a:gd name="connsiteX24" fmla="*/ 159374 w 1205903"/>
                  <a:gd name="connsiteY24" fmla="*/ 147635 h 355536"/>
                  <a:gd name="connsiteX25" fmla="*/ 92700 w 1205903"/>
                  <a:gd name="connsiteY25" fmla="*/ 188118 h 355536"/>
                  <a:gd name="connsiteX26" fmla="*/ 0 w 1205903"/>
                  <a:gd name="connsiteY26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13483 w 1205521"/>
                  <a:gd name="connsiteY14" fmla="*/ 149017 h 355536"/>
                  <a:gd name="connsiteX15" fmla="*/ 972110 w 1205521"/>
                  <a:gd name="connsiteY15" fmla="*/ 62809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6157 w 1205521"/>
                  <a:gd name="connsiteY14" fmla="*/ 151968 h 355536"/>
                  <a:gd name="connsiteX15" fmla="*/ 972110 w 1205521"/>
                  <a:gd name="connsiteY15" fmla="*/ 62809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6157 w 1205521"/>
                  <a:gd name="connsiteY14" fmla="*/ 151968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992711 w 1205521"/>
                  <a:gd name="connsiteY11" fmla="*/ 177658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2347 w 1205521"/>
                  <a:gd name="connsiteY14" fmla="*/ 161067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85015 w 1205521"/>
                  <a:gd name="connsiteY10" fmla="*/ 111644 h 355536"/>
                  <a:gd name="connsiteX11" fmla="*/ 1024653 w 1205521"/>
                  <a:gd name="connsiteY11" fmla="*/ 217739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2347 w 1205521"/>
                  <a:gd name="connsiteY14" fmla="*/ 161067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445593 w 1205521"/>
                  <a:gd name="connsiteY6" fmla="*/ 115370 h 355536"/>
                  <a:gd name="connsiteX7" fmla="*/ 534149 w 1205521"/>
                  <a:gd name="connsiteY7" fmla="*/ 96135 h 355536"/>
                  <a:gd name="connsiteX8" fmla="*/ 660014 w 1205521"/>
                  <a:gd name="connsiteY8" fmla="*/ 75836 h 355536"/>
                  <a:gd name="connsiteX9" fmla="*/ 790635 w 1205521"/>
                  <a:gd name="connsiteY9" fmla="*/ 91599 h 355536"/>
                  <a:gd name="connsiteX10" fmla="*/ 895417 w 1205521"/>
                  <a:gd name="connsiteY10" fmla="*/ 137709 h 355536"/>
                  <a:gd name="connsiteX11" fmla="*/ 1024653 w 1205521"/>
                  <a:gd name="connsiteY11" fmla="*/ 217739 h 355536"/>
                  <a:gd name="connsiteX12" fmla="*/ 1152833 w 1205521"/>
                  <a:gd name="connsiteY12" fmla="*/ 292284 h 355536"/>
                  <a:gd name="connsiteX13" fmla="*/ 1205521 w 1205521"/>
                  <a:gd name="connsiteY13" fmla="*/ 234857 h 355536"/>
                  <a:gd name="connsiteX14" fmla="*/ 1102347 w 1205521"/>
                  <a:gd name="connsiteY14" fmla="*/ 161067 h 355536"/>
                  <a:gd name="connsiteX15" fmla="*/ 961122 w 1205521"/>
                  <a:gd name="connsiteY15" fmla="*/ 67236 h 355536"/>
                  <a:gd name="connsiteX16" fmla="*/ 817991 w 1205521"/>
                  <a:gd name="connsiteY16" fmla="*/ 13964 h 355536"/>
                  <a:gd name="connsiteX17" fmla="*/ 659437 w 1205521"/>
                  <a:gd name="connsiteY17" fmla="*/ 0 h 355536"/>
                  <a:gd name="connsiteX18" fmla="*/ 547518 w 1205521"/>
                  <a:gd name="connsiteY18" fmla="*/ 19050 h 355536"/>
                  <a:gd name="connsiteX19" fmla="*/ 435600 w 1205521"/>
                  <a:gd name="connsiteY19" fmla="*/ 38099 h 355536"/>
                  <a:gd name="connsiteX20" fmla="*/ 366545 w 1205521"/>
                  <a:gd name="connsiteY20" fmla="*/ 59530 h 355536"/>
                  <a:gd name="connsiteX21" fmla="*/ 297486 w 1205521"/>
                  <a:gd name="connsiteY21" fmla="*/ 80962 h 355536"/>
                  <a:gd name="connsiteX22" fmla="*/ 235575 w 1205521"/>
                  <a:gd name="connsiteY22" fmla="*/ 104774 h 355536"/>
                  <a:gd name="connsiteX23" fmla="*/ 159374 w 1205521"/>
                  <a:gd name="connsiteY23" fmla="*/ 147635 h 355536"/>
                  <a:gd name="connsiteX24" fmla="*/ 92700 w 1205521"/>
                  <a:gd name="connsiteY24" fmla="*/ 188118 h 355536"/>
                  <a:gd name="connsiteX25" fmla="*/ 0 w 1205521"/>
                  <a:gd name="connsiteY25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534149 w 1205521"/>
                  <a:gd name="connsiteY6" fmla="*/ 96135 h 355536"/>
                  <a:gd name="connsiteX7" fmla="*/ 660014 w 1205521"/>
                  <a:gd name="connsiteY7" fmla="*/ 75836 h 355536"/>
                  <a:gd name="connsiteX8" fmla="*/ 790635 w 1205521"/>
                  <a:gd name="connsiteY8" fmla="*/ 91599 h 355536"/>
                  <a:gd name="connsiteX9" fmla="*/ 895417 w 1205521"/>
                  <a:gd name="connsiteY9" fmla="*/ 137709 h 355536"/>
                  <a:gd name="connsiteX10" fmla="*/ 1024653 w 1205521"/>
                  <a:gd name="connsiteY10" fmla="*/ 217739 h 355536"/>
                  <a:gd name="connsiteX11" fmla="*/ 1152833 w 1205521"/>
                  <a:gd name="connsiteY11" fmla="*/ 292284 h 355536"/>
                  <a:gd name="connsiteX12" fmla="*/ 1205521 w 1205521"/>
                  <a:gd name="connsiteY12" fmla="*/ 234857 h 355536"/>
                  <a:gd name="connsiteX13" fmla="*/ 1102347 w 1205521"/>
                  <a:gd name="connsiteY13" fmla="*/ 161067 h 355536"/>
                  <a:gd name="connsiteX14" fmla="*/ 961122 w 1205521"/>
                  <a:gd name="connsiteY14" fmla="*/ 67236 h 355536"/>
                  <a:gd name="connsiteX15" fmla="*/ 817991 w 1205521"/>
                  <a:gd name="connsiteY15" fmla="*/ 13964 h 355536"/>
                  <a:gd name="connsiteX16" fmla="*/ 659437 w 1205521"/>
                  <a:gd name="connsiteY16" fmla="*/ 0 h 355536"/>
                  <a:gd name="connsiteX17" fmla="*/ 547518 w 1205521"/>
                  <a:gd name="connsiteY17" fmla="*/ 19050 h 355536"/>
                  <a:gd name="connsiteX18" fmla="*/ 435600 w 1205521"/>
                  <a:gd name="connsiteY18" fmla="*/ 38099 h 355536"/>
                  <a:gd name="connsiteX19" fmla="*/ 366545 w 1205521"/>
                  <a:gd name="connsiteY19" fmla="*/ 59530 h 355536"/>
                  <a:gd name="connsiteX20" fmla="*/ 297486 w 1205521"/>
                  <a:gd name="connsiteY20" fmla="*/ 80962 h 355536"/>
                  <a:gd name="connsiteX21" fmla="*/ 235575 w 1205521"/>
                  <a:gd name="connsiteY21" fmla="*/ 104774 h 355536"/>
                  <a:gd name="connsiteX22" fmla="*/ 159374 w 1205521"/>
                  <a:gd name="connsiteY22" fmla="*/ 147635 h 355536"/>
                  <a:gd name="connsiteX23" fmla="*/ 92700 w 1205521"/>
                  <a:gd name="connsiteY23" fmla="*/ 188118 h 355536"/>
                  <a:gd name="connsiteX24" fmla="*/ 0 w 1205521"/>
                  <a:gd name="connsiteY24" fmla="*/ 259307 h 355536"/>
                  <a:gd name="connsiteX0" fmla="*/ 0 w 1205521"/>
                  <a:gd name="connsiteY0" fmla="*/ 259307 h 355536"/>
                  <a:gd name="connsiteX1" fmla="*/ 48791 w 1205521"/>
                  <a:gd name="connsiteY1" fmla="*/ 354263 h 355536"/>
                  <a:gd name="connsiteX2" fmla="*/ 94284 w 1205521"/>
                  <a:gd name="connsiteY2" fmla="*/ 311461 h 355536"/>
                  <a:gd name="connsiteX3" fmla="*/ 139853 w 1205521"/>
                  <a:gd name="connsiteY3" fmla="*/ 270166 h 355536"/>
                  <a:gd name="connsiteX4" fmla="*/ 226521 w 1205521"/>
                  <a:gd name="connsiteY4" fmla="*/ 214453 h 355536"/>
                  <a:gd name="connsiteX5" fmla="*/ 325901 w 1205521"/>
                  <a:gd name="connsiteY5" fmla="*/ 163955 h 355536"/>
                  <a:gd name="connsiteX6" fmla="*/ 534149 w 1205521"/>
                  <a:gd name="connsiteY6" fmla="*/ 96135 h 355536"/>
                  <a:gd name="connsiteX7" fmla="*/ 790635 w 1205521"/>
                  <a:gd name="connsiteY7" fmla="*/ 91599 h 355536"/>
                  <a:gd name="connsiteX8" fmla="*/ 895417 w 1205521"/>
                  <a:gd name="connsiteY8" fmla="*/ 137709 h 355536"/>
                  <a:gd name="connsiteX9" fmla="*/ 1024653 w 1205521"/>
                  <a:gd name="connsiteY9" fmla="*/ 217739 h 355536"/>
                  <a:gd name="connsiteX10" fmla="*/ 1152833 w 1205521"/>
                  <a:gd name="connsiteY10" fmla="*/ 292284 h 355536"/>
                  <a:gd name="connsiteX11" fmla="*/ 1205521 w 1205521"/>
                  <a:gd name="connsiteY11" fmla="*/ 234857 h 355536"/>
                  <a:gd name="connsiteX12" fmla="*/ 1102347 w 1205521"/>
                  <a:gd name="connsiteY12" fmla="*/ 161067 h 355536"/>
                  <a:gd name="connsiteX13" fmla="*/ 961122 w 1205521"/>
                  <a:gd name="connsiteY13" fmla="*/ 67236 h 355536"/>
                  <a:gd name="connsiteX14" fmla="*/ 817991 w 1205521"/>
                  <a:gd name="connsiteY14" fmla="*/ 13964 h 355536"/>
                  <a:gd name="connsiteX15" fmla="*/ 659437 w 1205521"/>
                  <a:gd name="connsiteY15" fmla="*/ 0 h 355536"/>
                  <a:gd name="connsiteX16" fmla="*/ 547518 w 1205521"/>
                  <a:gd name="connsiteY16" fmla="*/ 19050 h 355536"/>
                  <a:gd name="connsiteX17" fmla="*/ 435600 w 1205521"/>
                  <a:gd name="connsiteY17" fmla="*/ 38099 h 355536"/>
                  <a:gd name="connsiteX18" fmla="*/ 366545 w 1205521"/>
                  <a:gd name="connsiteY18" fmla="*/ 59530 h 355536"/>
                  <a:gd name="connsiteX19" fmla="*/ 297486 w 1205521"/>
                  <a:gd name="connsiteY19" fmla="*/ 80962 h 355536"/>
                  <a:gd name="connsiteX20" fmla="*/ 235575 w 1205521"/>
                  <a:gd name="connsiteY20" fmla="*/ 104774 h 355536"/>
                  <a:gd name="connsiteX21" fmla="*/ 159374 w 1205521"/>
                  <a:gd name="connsiteY21" fmla="*/ 147635 h 355536"/>
                  <a:gd name="connsiteX22" fmla="*/ 92700 w 1205521"/>
                  <a:gd name="connsiteY22" fmla="*/ 188118 h 355536"/>
                  <a:gd name="connsiteX23" fmla="*/ 0 w 1205521"/>
                  <a:gd name="connsiteY23" fmla="*/ 259307 h 355536"/>
                  <a:gd name="connsiteX0" fmla="*/ 0 w 1205521"/>
                  <a:gd name="connsiteY0" fmla="*/ 245343 h 341572"/>
                  <a:gd name="connsiteX1" fmla="*/ 48791 w 1205521"/>
                  <a:gd name="connsiteY1" fmla="*/ 340299 h 341572"/>
                  <a:gd name="connsiteX2" fmla="*/ 94284 w 1205521"/>
                  <a:gd name="connsiteY2" fmla="*/ 297497 h 341572"/>
                  <a:gd name="connsiteX3" fmla="*/ 139853 w 1205521"/>
                  <a:gd name="connsiteY3" fmla="*/ 256202 h 341572"/>
                  <a:gd name="connsiteX4" fmla="*/ 226521 w 1205521"/>
                  <a:gd name="connsiteY4" fmla="*/ 200489 h 341572"/>
                  <a:gd name="connsiteX5" fmla="*/ 325901 w 1205521"/>
                  <a:gd name="connsiteY5" fmla="*/ 149991 h 341572"/>
                  <a:gd name="connsiteX6" fmla="*/ 534149 w 1205521"/>
                  <a:gd name="connsiteY6" fmla="*/ 82171 h 341572"/>
                  <a:gd name="connsiteX7" fmla="*/ 790635 w 1205521"/>
                  <a:gd name="connsiteY7" fmla="*/ 77635 h 341572"/>
                  <a:gd name="connsiteX8" fmla="*/ 895417 w 1205521"/>
                  <a:gd name="connsiteY8" fmla="*/ 123745 h 341572"/>
                  <a:gd name="connsiteX9" fmla="*/ 1024653 w 1205521"/>
                  <a:gd name="connsiteY9" fmla="*/ 203775 h 341572"/>
                  <a:gd name="connsiteX10" fmla="*/ 1152833 w 1205521"/>
                  <a:gd name="connsiteY10" fmla="*/ 278320 h 341572"/>
                  <a:gd name="connsiteX11" fmla="*/ 1205521 w 1205521"/>
                  <a:gd name="connsiteY11" fmla="*/ 220893 h 341572"/>
                  <a:gd name="connsiteX12" fmla="*/ 1102347 w 1205521"/>
                  <a:gd name="connsiteY12" fmla="*/ 147103 h 341572"/>
                  <a:gd name="connsiteX13" fmla="*/ 961122 w 1205521"/>
                  <a:gd name="connsiteY13" fmla="*/ 53272 h 341572"/>
                  <a:gd name="connsiteX14" fmla="*/ 817991 w 1205521"/>
                  <a:gd name="connsiteY14" fmla="*/ 0 h 341572"/>
                  <a:gd name="connsiteX15" fmla="*/ 648010 w 1205521"/>
                  <a:gd name="connsiteY15" fmla="*/ 13329 h 341572"/>
                  <a:gd name="connsiteX16" fmla="*/ 547518 w 1205521"/>
                  <a:gd name="connsiteY16" fmla="*/ 5086 h 341572"/>
                  <a:gd name="connsiteX17" fmla="*/ 435600 w 1205521"/>
                  <a:gd name="connsiteY17" fmla="*/ 24135 h 341572"/>
                  <a:gd name="connsiteX18" fmla="*/ 366545 w 1205521"/>
                  <a:gd name="connsiteY18" fmla="*/ 45566 h 341572"/>
                  <a:gd name="connsiteX19" fmla="*/ 297486 w 1205521"/>
                  <a:gd name="connsiteY19" fmla="*/ 66998 h 341572"/>
                  <a:gd name="connsiteX20" fmla="*/ 235575 w 1205521"/>
                  <a:gd name="connsiteY20" fmla="*/ 90810 h 341572"/>
                  <a:gd name="connsiteX21" fmla="*/ 159374 w 1205521"/>
                  <a:gd name="connsiteY21" fmla="*/ 133671 h 341572"/>
                  <a:gd name="connsiteX22" fmla="*/ 92700 w 1205521"/>
                  <a:gd name="connsiteY22" fmla="*/ 174154 h 341572"/>
                  <a:gd name="connsiteX23" fmla="*/ 0 w 1205521"/>
                  <a:gd name="connsiteY23" fmla="*/ 245343 h 341572"/>
                  <a:gd name="connsiteX0" fmla="*/ 0 w 1205521"/>
                  <a:gd name="connsiteY0" fmla="*/ 245343 h 341572"/>
                  <a:gd name="connsiteX1" fmla="*/ 48791 w 1205521"/>
                  <a:gd name="connsiteY1" fmla="*/ 340299 h 341572"/>
                  <a:gd name="connsiteX2" fmla="*/ 94284 w 1205521"/>
                  <a:gd name="connsiteY2" fmla="*/ 297497 h 341572"/>
                  <a:gd name="connsiteX3" fmla="*/ 139853 w 1205521"/>
                  <a:gd name="connsiteY3" fmla="*/ 256202 h 341572"/>
                  <a:gd name="connsiteX4" fmla="*/ 226521 w 1205521"/>
                  <a:gd name="connsiteY4" fmla="*/ 200489 h 341572"/>
                  <a:gd name="connsiteX5" fmla="*/ 325901 w 1205521"/>
                  <a:gd name="connsiteY5" fmla="*/ 149991 h 341572"/>
                  <a:gd name="connsiteX6" fmla="*/ 534149 w 1205521"/>
                  <a:gd name="connsiteY6" fmla="*/ 82171 h 341572"/>
                  <a:gd name="connsiteX7" fmla="*/ 790635 w 1205521"/>
                  <a:gd name="connsiteY7" fmla="*/ 77635 h 341572"/>
                  <a:gd name="connsiteX8" fmla="*/ 895417 w 1205521"/>
                  <a:gd name="connsiteY8" fmla="*/ 123745 h 341572"/>
                  <a:gd name="connsiteX9" fmla="*/ 1024653 w 1205521"/>
                  <a:gd name="connsiteY9" fmla="*/ 203775 h 341572"/>
                  <a:gd name="connsiteX10" fmla="*/ 1152833 w 1205521"/>
                  <a:gd name="connsiteY10" fmla="*/ 278320 h 341572"/>
                  <a:gd name="connsiteX11" fmla="*/ 1205521 w 1205521"/>
                  <a:gd name="connsiteY11" fmla="*/ 220893 h 341572"/>
                  <a:gd name="connsiteX12" fmla="*/ 1102347 w 1205521"/>
                  <a:gd name="connsiteY12" fmla="*/ 147103 h 341572"/>
                  <a:gd name="connsiteX13" fmla="*/ 961122 w 1205521"/>
                  <a:gd name="connsiteY13" fmla="*/ 53272 h 341572"/>
                  <a:gd name="connsiteX14" fmla="*/ 817991 w 1205521"/>
                  <a:gd name="connsiteY14" fmla="*/ 0 h 341572"/>
                  <a:gd name="connsiteX15" fmla="*/ 547518 w 1205521"/>
                  <a:gd name="connsiteY15" fmla="*/ 5086 h 341572"/>
                  <a:gd name="connsiteX16" fmla="*/ 435600 w 1205521"/>
                  <a:gd name="connsiteY16" fmla="*/ 24135 h 341572"/>
                  <a:gd name="connsiteX17" fmla="*/ 366545 w 1205521"/>
                  <a:gd name="connsiteY17" fmla="*/ 45566 h 341572"/>
                  <a:gd name="connsiteX18" fmla="*/ 297486 w 1205521"/>
                  <a:gd name="connsiteY18" fmla="*/ 66998 h 341572"/>
                  <a:gd name="connsiteX19" fmla="*/ 235575 w 1205521"/>
                  <a:gd name="connsiteY19" fmla="*/ 90810 h 341572"/>
                  <a:gd name="connsiteX20" fmla="*/ 159374 w 1205521"/>
                  <a:gd name="connsiteY20" fmla="*/ 133671 h 341572"/>
                  <a:gd name="connsiteX21" fmla="*/ 92700 w 1205521"/>
                  <a:gd name="connsiteY21" fmla="*/ 174154 h 341572"/>
                  <a:gd name="connsiteX22" fmla="*/ 0 w 1205521"/>
                  <a:gd name="connsiteY22" fmla="*/ 245343 h 341572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961122 w 1205521"/>
                  <a:gd name="connsiteY13" fmla="*/ 48186 h 336486"/>
                  <a:gd name="connsiteX14" fmla="*/ 547518 w 1205521"/>
                  <a:gd name="connsiteY14" fmla="*/ 0 h 336486"/>
                  <a:gd name="connsiteX15" fmla="*/ 435600 w 1205521"/>
                  <a:gd name="connsiteY15" fmla="*/ 19049 h 336486"/>
                  <a:gd name="connsiteX16" fmla="*/ 366545 w 1205521"/>
                  <a:gd name="connsiteY16" fmla="*/ 40480 h 336486"/>
                  <a:gd name="connsiteX17" fmla="*/ 297486 w 1205521"/>
                  <a:gd name="connsiteY17" fmla="*/ 61912 h 336486"/>
                  <a:gd name="connsiteX18" fmla="*/ 235575 w 1205521"/>
                  <a:gd name="connsiteY18" fmla="*/ 85724 h 336486"/>
                  <a:gd name="connsiteX19" fmla="*/ 159374 w 1205521"/>
                  <a:gd name="connsiteY19" fmla="*/ 128585 h 336486"/>
                  <a:gd name="connsiteX20" fmla="*/ 92700 w 1205521"/>
                  <a:gd name="connsiteY20" fmla="*/ 169068 h 336486"/>
                  <a:gd name="connsiteX21" fmla="*/ 0 w 1205521"/>
                  <a:gd name="connsiteY21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435600 w 1205521"/>
                  <a:gd name="connsiteY14" fmla="*/ 19049 h 336486"/>
                  <a:gd name="connsiteX15" fmla="*/ 366545 w 1205521"/>
                  <a:gd name="connsiteY15" fmla="*/ 40480 h 336486"/>
                  <a:gd name="connsiteX16" fmla="*/ 297486 w 1205521"/>
                  <a:gd name="connsiteY16" fmla="*/ 61912 h 336486"/>
                  <a:gd name="connsiteX17" fmla="*/ 235575 w 1205521"/>
                  <a:gd name="connsiteY17" fmla="*/ 85724 h 336486"/>
                  <a:gd name="connsiteX18" fmla="*/ 159374 w 1205521"/>
                  <a:gd name="connsiteY18" fmla="*/ 128585 h 336486"/>
                  <a:gd name="connsiteX19" fmla="*/ 92700 w 1205521"/>
                  <a:gd name="connsiteY19" fmla="*/ 169068 h 336486"/>
                  <a:gd name="connsiteX20" fmla="*/ 0 w 1205521"/>
                  <a:gd name="connsiteY20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366545 w 1205521"/>
                  <a:gd name="connsiteY14" fmla="*/ 40480 h 336486"/>
                  <a:gd name="connsiteX15" fmla="*/ 297486 w 1205521"/>
                  <a:gd name="connsiteY15" fmla="*/ 61912 h 336486"/>
                  <a:gd name="connsiteX16" fmla="*/ 235575 w 1205521"/>
                  <a:gd name="connsiteY16" fmla="*/ 85724 h 336486"/>
                  <a:gd name="connsiteX17" fmla="*/ 159374 w 1205521"/>
                  <a:gd name="connsiteY17" fmla="*/ 128585 h 336486"/>
                  <a:gd name="connsiteX18" fmla="*/ 92700 w 1205521"/>
                  <a:gd name="connsiteY18" fmla="*/ 169068 h 336486"/>
                  <a:gd name="connsiteX19" fmla="*/ 0 w 1205521"/>
                  <a:gd name="connsiteY19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297486 w 1205521"/>
                  <a:gd name="connsiteY14" fmla="*/ 61912 h 336486"/>
                  <a:gd name="connsiteX15" fmla="*/ 235575 w 1205521"/>
                  <a:gd name="connsiteY15" fmla="*/ 85724 h 336486"/>
                  <a:gd name="connsiteX16" fmla="*/ 159374 w 1205521"/>
                  <a:gd name="connsiteY16" fmla="*/ 128585 h 336486"/>
                  <a:gd name="connsiteX17" fmla="*/ 92700 w 1205521"/>
                  <a:gd name="connsiteY17" fmla="*/ 169068 h 336486"/>
                  <a:gd name="connsiteX18" fmla="*/ 0 w 1205521"/>
                  <a:gd name="connsiteY18" fmla="*/ 240257 h 336486"/>
                  <a:gd name="connsiteX0" fmla="*/ 0 w 1205521"/>
                  <a:gd name="connsiteY0" fmla="*/ 240257 h 336486"/>
                  <a:gd name="connsiteX1" fmla="*/ 48791 w 1205521"/>
                  <a:gd name="connsiteY1" fmla="*/ 335213 h 336486"/>
                  <a:gd name="connsiteX2" fmla="*/ 94284 w 1205521"/>
                  <a:gd name="connsiteY2" fmla="*/ 292411 h 336486"/>
                  <a:gd name="connsiteX3" fmla="*/ 139853 w 1205521"/>
                  <a:gd name="connsiteY3" fmla="*/ 251116 h 336486"/>
                  <a:gd name="connsiteX4" fmla="*/ 226521 w 1205521"/>
                  <a:gd name="connsiteY4" fmla="*/ 195403 h 336486"/>
                  <a:gd name="connsiteX5" fmla="*/ 325901 w 1205521"/>
                  <a:gd name="connsiteY5" fmla="*/ 144905 h 336486"/>
                  <a:gd name="connsiteX6" fmla="*/ 534149 w 1205521"/>
                  <a:gd name="connsiteY6" fmla="*/ 77085 h 336486"/>
                  <a:gd name="connsiteX7" fmla="*/ 790635 w 1205521"/>
                  <a:gd name="connsiteY7" fmla="*/ 72549 h 336486"/>
                  <a:gd name="connsiteX8" fmla="*/ 895417 w 1205521"/>
                  <a:gd name="connsiteY8" fmla="*/ 118659 h 336486"/>
                  <a:gd name="connsiteX9" fmla="*/ 1024653 w 1205521"/>
                  <a:gd name="connsiteY9" fmla="*/ 198689 h 336486"/>
                  <a:gd name="connsiteX10" fmla="*/ 1152833 w 1205521"/>
                  <a:gd name="connsiteY10" fmla="*/ 273234 h 336486"/>
                  <a:gd name="connsiteX11" fmla="*/ 1205521 w 1205521"/>
                  <a:gd name="connsiteY11" fmla="*/ 215807 h 336486"/>
                  <a:gd name="connsiteX12" fmla="*/ 1102347 w 1205521"/>
                  <a:gd name="connsiteY12" fmla="*/ 142017 h 336486"/>
                  <a:gd name="connsiteX13" fmla="*/ 547518 w 1205521"/>
                  <a:gd name="connsiteY13" fmla="*/ 0 h 336486"/>
                  <a:gd name="connsiteX14" fmla="*/ 297486 w 1205521"/>
                  <a:gd name="connsiteY14" fmla="*/ 61912 h 336486"/>
                  <a:gd name="connsiteX15" fmla="*/ 159374 w 1205521"/>
                  <a:gd name="connsiteY15" fmla="*/ 128585 h 336486"/>
                  <a:gd name="connsiteX16" fmla="*/ 92700 w 1205521"/>
                  <a:gd name="connsiteY16" fmla="*/ 169068 h 336486"/>
                  <a:gd name="connsiteX17" fmla="*/ 0 w 1205521"/>
                  <a:gd name="connsiteY17" fmla="*/ 240257 h 336486"/>
                  <a:gd name="connsiteX0" fmla="*/ 0 w 1205521"/>
                  <a:gd name="connsiteY0" fmla="*/ 240257 h 336825"/>
                  <a:gd name="connsiteX1" fmla="*/ 48791 w 1205521"/>
                  <a:gd name="connsiteY1" fmla="*/ 335213 h 336825"/>
                  <a:gd name="connsiteX2" fmla="*/ 94284 w 1205521"/>
                  <a:gd name="connsiteY2" fmla="*/ 292411 h 336825"/>
                  <a:gd name="connsiteX3" fmla="*/ 226521 w 1205521"/>
                  <a:gd name="connsiteY3" fmla="*/ 195403 h 336825"/>
                  <a:gd name="connsiteX4" fmla="*/ 325901 w 1205521"/>
                  <a:gd name="connsiteY4" fmla="*/ 144905 h 336825"/>
                  <a:gd name="connsiteX5" fmla="*/ 534149 w 1205521"/>
                  <a:gd name="connsiteY5" fmla="*/ 77085 h 336825"/>
                  <a:gd name="connsiteX6" fmla="*/ 790635 w 1205521"/>
                  <a:gd name="connsiteY6" fmla="*/ 72549 h 336825"/>
                  <a:gd name="connsiteX7" fmla="*/ 895417 w 1205521"/>
                  <a:gd name="connsiteY7" fmla="*/ 118659 h 336825"/>
                  <a:gd name="connsiteX8" fmla="*/ 1024653 w 1205521"/>
                  <a:gd name="connsiteY8" fmla="*/ 198689 h 336825"/>
                  <a:gd name="connsiteX9" fmla="*/ 1152833 w 1205521"/>
                  <a:gd name="connsiteY9" fmla="*/ 273234 h 336825"/>
                  <a:gd name="connsiteX10" fmla="*/ 1205521 w 1205521"/>
                  <a:gd name="connsiteY10" fmla="*/ 215807 h 336825"/>
                  <a:gd name="connsiteX11" fmla="*/ 1102347 w 1205521"/>
                  <a:gd name="connsiteY11" fmla="*/ 142017 h 336825"/>
                  <a:gd name="connsiteX12" fmla="*/ 547518 w 1205521"/>
                  <a:gd name="connsiteY12" fmla="*/ 0 h 336825"/>
                  <a:gd name="connsiteX13" fmla="*/ 297486 w 1205521"/>
                  <a:gd name="connsiteY13" fmla="*/ 61912 h 336825"/>
                  <a:gd name="connsiteX14" fmla="*/ 159374 w 1205521"/>
                  <a:gd name="connsiteY14" fmla="*/ 128585 h 336825"/>
                  <a:gd name="connsiteX15" fmla="*/ 92700 w 1205521"/>
                  <a:gd name="connsiteY15" fmla="*/ 169068 h 336825"/>
                  <a:gd name="connsiteX16" fmla="*/ 0 w 1205521"/>
                  <a:gd name="connsiteY16" fmla="*/ 240257 h 336825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34149 w 1205521"/>
                  <a:gd name="connsiteY4" fmla="*/ 77085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547518 w 1205521"/>
                  <a:gd name="connsiteY11" fmla="*/ 0 h 335752"/>
                  <a:gd name="connsiteX12" fmla="*/ 297486 w 1205521"/>
                  <a:gd name="connsiteY12" fmla="*/ 61912 h 335752"/>
                  <a:gd name="connsiteX13" fmla="*/ 159374 w 1205521"/>
                  <a:gd name="connsiteY13" fmla="*/ 128585 h 335752"/>
                  <a:gd name="connsiteX14" fmla="*/ 92700 w 1205521"/>
                  <a:gd name="connsiteY14" fmla="*/ 169068 h 335752"/>
                  <a:gd name="connsiteX15" fmla="*/ 0 w 1205521"/>
                  <a:gd name="connsiteY15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547518 w 1205521"/>
                  <a:gd name="connsiteY11" fmla="*/ 0 h 335752"/>
                  <a:gd name="connsiteX12" fmla="*/ 297486 w 1205521"/>
                  <a:gd name="connsiteY12" fmla="*/ 61912 h 335752"/>
                  <a:gd name="connsiteX13" fmla="*/ 159374 w 1205521"/>
                  <a:gd name="connsiteY13" fmla="*/ 128585 h 335752"/>
                  <a:gd name="connsiteX14" fmla="*/ 92700 w 1205521"/>
                  <a:gd name="connsiteY14" fmla="*/ 169068 h 335752"/>
                  <a:gd name="connsiteX15" fmla="*/ 0 w 1205521"/>
                  <a:gd name="connsiteY15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40257 h 335752"/>
                  <a:gd name="connsiteX1" fmla="*/ 48791 w 1205521"/>
                  <a:gd name="connsiteY1" fmla="*/ 335213 h 335752"/>
                  <a:gd name="connsiteX2" fmla="*/ 226521 w 1205521"/>
                  <a:gd name="connsiteY2" fmla="*/ 195403 h 335752"/>
                  <a:gd name="connsiteX3" fmla="*/ 325901 w 1205521"/>
                  <a:gd name="connsiteY3" fmla="*/ 144905 h 335752"/>
                  <a:gd name="connsiteX4" fmla="*/ 543525 w 1205521"/>
                  <a:gd name="connsiteY4" fmla="*/ 61963 h 335752"/>
                  <a:gd name="connsiteX5" fmla="*/ 790635 w 1205521"/>
                  <a:gd name="connsiteY5" fmla="*/ 72549 h 335752"/>
                  <a:gd name="connsiteX6" fmla="*/ 895417 w 1205521"/>
                  <a:gd name="connsiteY6" fmla="*/ 118659 h 335752"/>
                  <a:gd name="connsiteX7" fmla="*/ 1024653 w 1205521"/>
                  <a:gd name="connsiteY7" fmla="*/ 198689 h 335752"/>
                  <a:gd name="connsiteX8" fmla="*/ 1152833 w 1205521"/>
                  <a:gd name="connsiteY8" fmla="*/ 273234 h 335752"/>
                  <a:gd name="connsiteX9" fmla="*/ 1205521 w 1205521"/>
                  <a:gd name="connsiteY9" fmla="*/ 215807 h 335752"/>
                  <a:gd name="connsiteX10" fmla="*/ 1102347 w 1205521"/>
                  <a:gd name="connsiteY10" fmla="*/ 142017 h 335752"/>
                  <a:gd name="connsiteX11" fmla="*/ 944827 w 1205521"/>
                  <a:gd name="connsiteY11" fmla="*/ 54506 h 335752"/>
                  <a:gd name="connsiteX12" fmla="*/ 547518 w 1205521"/>
                  <a:gd name="connsiteY12" fmla="*/ 0 h 335752"/>
                  <a:gd name="connsiteX13" fmla="*/ 297486 w 1205521"/>
                  <a:gd name="connsiteY13" fmla="*/ 61912 h 335752"/>
                  <a:gd name="connsiteX14" fmla="*/ 159374 w 1205521"/>
                  <a:gd name="connsiteY14" fmla="*/ 128585 h 335752"/>
                  <a:gd name="connsiteX15" fmla="*/ 92700 w 1205521"/>
                  <a:gd name="connsiteY15" fmla="*/ 169068 h 335752"/>
                  <a:gd name="connsiteX16" fmla="*/ 0 w 1205521"/>
                  <a:gd name="connsiteY16" fmla="*/ 240257 h 335752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7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6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6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347693"/>
                  <a:gd name="connsiteX1" fmla="*/ 48791 w 1205521"/>
                  <a:gd name="connsiteY1" fmla="*/ 347154 h 347693"/>
                  <a:gd name="connsiteX2" fmla="*/ 226521 w 1205521"/>
                  <a:gd name="connsiteY2" fmla="*/ 207344 h 347693"/>
                  <a:gd name="connsiteX3" fmla="*/ 325901 w 1205521"/>
                  <a:gd name="connsiteY3" fmla="*/ 156846 h 347693"/>
                  <a:gd name="connsiteX4" fmla="*/ 543525 w 1205521"/>
                  <a:gd name="connsiteY4" fmla="*/ 73904 h 347693"/>
                  <a:gd name="connsiteX5" fmla="*/ 790635 w 1205521"/>
                  <a:gd name="connsiteY5" fmla="*/ 84490 h 347693"/>
                  <a:gd name="connsiteX6" fmla="*/ 895417 w 1205521"/>
                  <a:gd name="connsiteY6" fmla="*/ 130600 h 347693"/>
                  <a:gd name="connsiteX7" fmla="*/ 1024653 w 1205521"/>
                  <a:gd name="connsiteY7" fmla="*/ 210630 h 347693"/>
                  <a:gd name="connsiteX8" fmla="*/ 1152833 w 1205521"/>
                  <a:gd name="connsiteY8" fmla="*/ 285175 h 347693"/>
                  <a:gd name="connsiteX9" fmla="*/ 1205521 w 1205521"/>
                  <a:gd name="connsiteY9" fmla="*/ 227748 h 347693"/>
                  <a:gd name="connsiteX10" fmla="*/ 1102347 w 1205521"/>
                  <a:gd name="connsiteY10" fmla="*/ 153958 h 347693"/>
                  <a:gd name="connsiteX11" fmla="*/ 944827 w 1205521"/>
                  <a:gd name="connsiteY11" fmla="*/ 66446 h 347693"/>
                  <a:gd name="connsiteX12" fmla="*/ 809741 w 1205521"/>
                  <a:gd name="connsiteY12" fmla="*/ 3621 h 347693"/>
                  <a:gd name="connsiteX13" fmla="*/ 547518 w 1205521"/>
                  <a:gd name="connsiteY13" fmla="*/ 11941 h 347693"/>
                  <a:gd name="connsiteX14" fmla="*/ 297486 w 1205521"/>
                  <a:gd name="connsiteY14" fmla="*/ 73853 h 347693"/>
                  <a:gd name="connsiteX15" fmla="*/ 159374 w 1205521"/>
                  <a:gd name="connsiteY15" fmla="*/ 140526 h 347693"/>
                  <a:gd name="connsiteX16" fmla="*/ 92700 w 1205521"/>
                  <a:gd name="connsiteY16" fmla="*/ 181009 h 347693"/>
                  <a:gd name="connsiteX17" fmla="*/ 0 w 1205521"/>
                  <a:gd name="connsiteY17" fmla="*/ 252198 h 347693"/>
                  <a:gd name="connsiteX0" fmla="*/ 0 w 1205521"/>
                  <a:gd name="connsiteY0" fmla="*/ 252198 h 559871"/>
                  <a:gd name="connsiteX1" fmla="*/ 93772 w 1205521"/>
                  <a:gd name="connsiteY1" fmla="*/ 559727 h 559871"/>
                  <a:gd name="connsiteX2" fmla="*/ 226521 w 1205521"/>
                  <a:gd name="connsiteY2" fmla="*/ 207344 h 559871"/>
                  <a:gd name="connsiteX3" fmla="*/ 325901 w 1205521"/>
                  <a:gd name="connsiteY3" fmla="*/ 156846 h 559871"/>
                  <a:gd name="connsiteX4" fmla="*/ 543525 w 1205521"/>
                  <a:gd name="connsiteY4" fmla="*/ 73904 h 559871"/>
                  <a:gd name="connsiteX5" fmla="*/ 790635 w 1205521"/>
                  <a:gd name="connsiteY5" fmla="*/ 84490 h 559871"/>
                  <a:gd name="connsiteX6" fmla="*/ 895417 w 1205521"/>
                  <a:gd name="connsiteY6" fmla="*/ 130600 h 559871"/>
                  <a:gd name="connsiteX7" fmla="*/ 1024653 w 1205521"/>
                  <a:gd name="connsiteY7" fmla="*/ 210630 h 559871"/>
                  <a:gd name="connsiteX8" fmla="*/ 1152833 w 1205521"/>
                  <a:gd name="connsiteY8" fmla="*/ 285175 h 559871"/>
                  <a:gd name="connsiteX9" fmla="*/ 1205521 w 1205521"/>
                  <a:gd name="connsiteY9" fmla="*/ 227748 h 559871"/>
                  <a:gd name="connsiteX10" fmla="*/ 1102347 w 1205521"/>
                  <a:gd name="connsiteY10" fmla="*/ 153958 h 559871"/>
                  <a:gd name="connsiteX11" fmla="*/ 944827 w 1205521"/>
                  <a:gd name="connsiteY11" fmla="*/ 66446 h 559871"/>
                  <a:gd name="connsiteX12" fmla="*/ 809741 w 1205521"/>
                  <a:gd name="connsiteY12" fmla="*/ 3621 h 559871"/>
                  <a:gd name="connsiteX13" fmla="*/ 547518 w 1205521"/>
                  <a:gd name="connsiteY13" fmla="*/ 11941 h 559871"/>
                  <a:gd name="connsiteX14" fmla="*/ 297486 w 1205521"/>
                  <a:gd name="connsiteY14" fmla="*/ 73853 h 559871"/>
                  <a:gd name="connsiteX15" fmla="*/ 159374 w 1205521"/>
                  <a:gd name="connsiteY15" fmla="*/ 140526 h 559871"/>
                  <a:gd name="connsiteX16" fmla="*/ 92700 w 1205521"/>
                  <a:gd name="connsiteY16" fmla="*/ 181009 h 559871"/>
                  <a:gd name="connsiteX17" fmla="*/ 0 w 1205521"/>
                  <a:gd name="connsiteY17" fmla="*/ 252198 h 559871"/>
                  <a:gd name="connsiteX0" fmla="*/ 0 w 1232479"/>
                  <a:gd name="connsiteY0" fmla="*/ 520222 h 579997"/>
                  <a:gd name="connsiteX1" fmla="*/ 120730 w 1232479"/>
                  <a:gd name="connsiteY1" fmla="*/ 559727 h 579997"/>
                  <a:gd name="connsiteX2" fmla="*/ 253479 w 1232479"/>
                  <a:gd name="connsiteY2" fmla="*/ 207344 h 579997"/>
                  <a:gd name="connsiteX3" fmla="*/ 352859 w 1232479"/>
                  <a:gd name="connsiteY3" fmla="*/ 156846 h 579997"/>
                  <a:gd name="connsiteX4" fmla="*/ 570483 w 1232479"/>
                  <a:gd name="connsiteY4" fmla="*/ 73904 h 579997"/>
                  <a:gd name="connsiteX5" fmla="*/ 817593 w 1232479"/>
                  <a:gd name="connsiteY5" fmla="*/ 84490 h 579997"/>
                  <a:gd name="connsiteX6" fmla="*/ 922375 w 1232479"/>
                  <a:gd name="connsiteY6" fmla="*/ 130600 h 579997"/>
                  <a:gd name="connsiteX7" fmla="*/ 1051611 w 1232479"/>
                  <a:gd name="connsiteY7" fmla="*/ 210630 h 579997"/>
                  <a:gd name="connsiteX8" fmla="*/ 1179791 w 1232479"/>
                  <a:gd name="connsiteY8" fmla="*/ 285175 h 579997"/>
                  <a:gd name="connsiteX9" fmla="*/ 1232479 w 1232479"/>
                  <a:gd name="connsiteY9" fmla="*/ 227748 h 579997"/>
                  <a:gd name="connsiteX10" fmla="*/ 1129305 w 1232479"/>
                  <a:gd name="connsiteY10" fmla="*/ 153958 h 579997"/>
                  <a:gd name="connsiteX11" fmla="*/ 971785 w 1232479"/>
                  <a:gd name="connsiteY11" fmla="*/ 66446 h 579997"/>
                  <a:gd name="connsiteX12" fmla="*/ 836699 w 1232479"/>
                  <a:gd name="connsiteY12" fmla="*/ 3621 h 579997"/>
                  <a:gd name="connsiteX13" fmla="*/ 574476 w 1232479"/>
                  <a:gd name="connsiteY13" fmla="*/ 11941 h 579997"/>
                  <a:gd name="connsiteX14" fmla="*/ 324444 w 1232479"/>
                  <a:gd name="connsiteY14" fmla="*/ 73853 h 579997"/>
                  <a:gd name="connsiteX15" fmla="*/ 186332 w 1232479"/>
                  <a:gd name="connsiteY15" fmla="*/ 140526 h 579997"/>
                  <a:gd name="connsiteX16" fmla="*/ 119658 w 1232479"/>
                  <a:gd name="connsiteY16" fmla="*/ 181009 h 579997"/>
                  <a:gd name="connsiteX17" fmla="*/ 0 w 1232479"/>
                  <a:gd name="connsiteY17" fmla="*/ 520222 h 579997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52859 w 1232479"/>
                  <a:gd name="connsiteY3" fmla="*/ 156846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86332 w 1232479"/>
                  <a:gd name="connsiteY15" fmla="*/ 140526 h 575352"/>
                  <a:gd name="connsiteX16" fmla="*/ 119658 w 1232479"/>
                  <a:gd name="connsiteY16" fmla="*/ 181009 h 575352"/>
                  <a:gd name="connsiteX17" fmla="*/ 0 w 1232479"/>
                  <a:gd name="connsiteY17" fmla="*/ 520222 h 575352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76156 w 1232479"/>
                  <a:gd name="connsiteY3" fmla="*/ 173935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86332 w 1232479"/>
                  <a:gd name="connsiteY15" fmla="*/ 140526 h 575352"/>
                  <a:gd name="connsiteX16" fmla="*/ 119658 w 1232479"/>
                  <a:gd name="connsiteY16" fmla="*/ 181009 h 575352"/>
                  <a:gd name="connsiteX17" fmla="*/ 0 w 1232479"/>
                  <a:gd name="connsiteY17" fmla="*/ 520222 h 575352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76156 w 1232479"/>
                  <a:gd name="connsiteY3" fmla="*/ 173935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86332 w 1232479"/>
                  <a:gd name="connsiteY15" fmla="*/ 140526 h 575352"/>
                  <a:gd name="connsiteX16" fmla="*/ 104274 w 1232479"/>
                  <a:gd name="connsiteY16" fmla="*/ 319569 h 575352"/>
                  <a:gd name="connsiteX17" fmla="*/ 0 w 1232479"/>
                  <a:gd name="connsiteY17" fmla="*/ 520222 h 575352"/>
                  <a:gd name="connsiteX0" fmla="*/ 0 w 1232479"/>
                  <a:gd name="connsiteY0" fmla="*/ 520222 h 575352"/>
                  <a:gd name="connsiteX1" fmla="*/ 120730 w 1232479"/>
                  <a:gd name="connsiteY1" fmla="*/ 559727 h 575352"/>
                  <a:gd name="connsiteX2" fmla="*/ 272234 w 1232479"/>
                  <a:gd name="connsiteY2" fmla="*/ 271645 h 575352"/>
                  <a:gd name="connsiteX3" fmla="*/ 376156 w 1232479"/>
                  <a:gd name="connsiteY3" fmla="*/ 173935 h 575352"/>
                  <a:gd name="connsiteX4" fmla="*/ 570483 w 1232479"/>
                  <a:gd name="connsiteY4" fmla="*/ 73904 h 575352"/>
                  <a:gd name="connsiteX5" fmla="*/ 817593 w 1232479"/>
                  <a:gd name="connsiteY5" fmla="*/ 84490 h 575352"/>
                  <a:gd name="connsiteX6" fmla="*/ 922375 w 1232479"/>
                  <a:gd name="connsiteY6" fmla="*/ 130600 h 575352"/>
                  <a:gd name="connsiteX7" fmla="*/ 1051611 w 1232479"/>
                  <a:gd name="connsiteY7" fmla="*/ 210630 h 575352"/>
                  <a:gd name="connsiteX8" fmla="*/ 1179791 w 1232479"/>
                  <a:gd name="connsiteY8" fmla="*/ 285175 h 575352"/>
                  <a:gd name="connsiteX9" fmla="*/ 1232479 w 1232479"/>
                  <a:gd name="connsiteY9" fmla="*/ 227748 h 575352"/>
                  <a:gd name="connsiteX10" fmla="*/ 1129305 w 1232479"/>
                  <a:gd name="connsiteY10" fmla="*/ 153958 h 575352"/>
                  <a:gd name="connsiteX11" fmla="*/ 971785 w 1232479"/>
                  <a:gd name="connsiteY11" fmla="*/ 66446 h 575352"/>
                  <a:gd name="connsiteX12" fmla="*/ 836699 w 1232479"/>
                  <a:gd name="connsiteY12" fmla="*/ 3621 h 575352"/>
                  <a:gd name="connsiteX13" fmla="*/ 574476 w 1232479"/>
                  <a:gd name="connsiteY13" fmla="*/ 11941 h 575352"/>
                  <a:gd name="connsiteX14" fmla="*/ 324444 w 1232479"/>
                  <a:gd name="connsiteY14" fmla="*/ 73853 h 575352"/>
                  <a:gd name="connsiteX15" fmla="*/ 198054 w 1232479"/>
                  <a:gd name="connsiteY15" fmla="*/ 192533 h 575352"/>
                  <a:gd name="connsiteX16" fmla="*/ 104274 w 1232479"/>
                  <a:gd name="connsiteY16" fmla="*/ 319569 h 575352"/>
                  <a:gd name="connsiteX17" fmla="*/ 0 w 1232479"/>
                  <a:gd name="connsiteY17" fmla="*/ 520222 h 575352"/>
                  <a:gd name="connsiteX0" fmla="*/ 0 w 1232479"/>
                  <a:gd name="connsiteY0" fmla="*/ 527983 h 583113"/>
                  <a:gd name="connsiteX1" fmla="*/ 120730 w 1232479"/>
                  <a:gd name="connsiteY1" fmla="*/ 567488 h 583113"/>
                  <a:gd name="connsiteX2" fmla="*/ 272234 w 1232479"/>
                  <a:gd name="connsiteY2" fmla="*/ 279406 h 583113"/>
                  <a:gd name="connsiteX3" fmla="*/ 376156 w 1232479"/>
                  <a:gd name="connsiteY3" fmla="*/ 181696 h 583113"/>
                  <a:gd name="connsiteX4" fmla="*/ 570483 w 1232479"/>
                  <a:gd name="connsiteY4" fmla="*/ 81665 h 583113"/>
                  <a:gd name="connsiteX5" fmla="*/ 817593 w 1232479"/>
                  <a:gd name="connsiteY5" fmla="*/ 92251 h 583113"/>
                  <a:gd name="connsiteX6" fmla="*/ 922375 w 1232479"/>
                  <a:gd name="connsiteY6" fmla="*/ 138361 h 583113"/>
                  <a:gd name="connsiteX7" fmla="*/ 1051611 w 1232479"/>
                  <a:gd name="connsiteY7" fmla="*/ 218391 h 583113"/>
                  <a:gd name="connsiteX8" fmla="*/ 1179791 w 1232479"/>
                  <a:gd name="connsiteY8" fmla="*/ 292936 h 583113"/>
                  <a:gd name="connsiteX9" fmla="*/ 1232479 w 1232479"/>
                  <a:gd name="connsiteY9" fmla="*/ 235509 h 583113"/>
                  <a:gd name="connsiteX10" fmla="*/ 1129305 w 1232479"/>
                  <a:gd name="connsiteY10" fmla="*/ 161719 h 583113"/>
                  <a:gd name="connsiteX11" fmla="*/ 971785 w 1232479"/>
                  <a:gd name="connsiteY11" fmla="*/ 74207 h 583113"/>
                  <a:gd name="connsiteX12" fmla="*/ 836699 w 1232479"/>
                  <a:gd name="connsiteY12" fmla="*/ 11382 h 583113"/>
                  <a:gd name="connsiteX13" fmla="*/ 483928 w 1232479"/>
                  <a:gd name="connsiteY13" fmla="*/ 3229 h 583113"/>
                  <a:gd name="connsiteX14" fmla="*/ 324444 w 1232479"/>
                  <a:gd name="connsiteY14" fmla="*/ 81614 h 583113"/>
                  <a:gd name="connsiteX15" fmla="*/ 198054 w 1232479"/>
                  <a:gd name="connsiteY15" fmla="*/ 200294 h 583113"/>
                  <a:gd name="connsiteX16" fmla="*/ 104274 w 1232479"/>
                  <a:gd name="connsiteY16" fmla="*/ 327330 h 583113"/>
                  <a:gd name="connsiteX17" fmla="*/ 0 w 1232479"/>
                  <a:gd name="connsiteY17" fmla="*/ 527983 h 583113"/>
                  <a:gd name="connsiteX0" fmla="*/ 0 w 1232479"/>
                  <a:gd name="connsiteY0" fmla="*/ 533876 h 589006"/>
                  <a:gd name="connsiteX1" fmla="*/ 120730 w 1232479"/>
                  <a:gd name="connsiteY1" fmla="*/ 573381 h 589006"/>
                  <a:gd name="connsiteX2" fmla="*/ 272234 w 1232479"/>
                  <a:gd name="connsiteY2" fmla="*/ 285299 h 589006"/>
                  <a:gd name="connsiteX3" fmla="*/ 376156 w 1232479"/>
                  <a:gd name="connsiteY3" fmla="*/ 187589 h 589006"/>
                  <a:gd name="connsiteX4" fmla="*/ 570483 w 1232479"/>
                  <a:gd name="connsiteY4" fmla="*/ 87558 h 589006"/>
                  <a:gd name="connsiteX5" fmla="*/ 817593 w 1232479"/>
                  <a:gd name="connsiteY5" fmla="*/ 98144 h 589006"/>
                  <a:gd name="connsiteX6" fmla="*/ 922375 w 1232479"/>
                  <a:gd name="connsiteY6" fmla="*/ 144254 h 589006"/>
                  <a:gd name="connsiteX7" fmla="*/ 1051611 w 1232479"/>
                  <a:gd name="connsiteY7" fmla="*/ 224284 h 589006"/>
                  <a:gd name="connsiteX8" fmla="*/ 1179791 w 1232479"/>
                  <a:gd name="connsiteY8" fmla="*/ 298829 h 589006"/>
                  <a:gd name="connsiteX9" fmla="*/ 1232479 w 1232479"/>
                  <a:gd name="connsiteY9" fmla="*/ 241402 h 589006"/>
                  <a:gd name="connsiteX10" fmla="*/ 1129305 w 1232479"/>
                  <a:gd name="connsiteY10" fmla="*/ 167612 h 589006"/>
                  <a:gd name="connsiteX11" fmla="*/ 971785 w 1232479"/>
                  <a:gd name="connsiteY11" fmla="*/ 80100 h 589006"/>
                  <a:gd name="connsiteX12" fmla="*/ 836699 w 1232479"/>
                  <a:gd name="connsiteY12" fmla="*/ 17275 h 589006"/>
                  <a:gd name="connsiteX13" fmla="*/ 647988 w 1232479"/>
                  <a:gd name="connsiteY13" fmla="*/ 2522 h 589006"/>
                  <a:gd name="connsiteX14" fmla="*/ 483928 w 1232479"/>
                  <a:gd name="connsiteY14" fmla="*/ 9122 h 589006"/>
                  <a:gd name="connsiteX15" fmla="*/ 324444 w 1232479"/>
                  <a:gd name="connsiteY15" fmla="*/ 87507 h 589006"/>
                  <a:gd name="connsiteX16" fmla="*/ 198054 w 1232479"/>
                  <a:gd name="connsiteY16" fmla="*/ 206187 h 589006"/>
                  <a:gd name="connsiteX17" fmla="*/ 104274 w 1232479"/>
                  <a:gd name="connsiteY17" fmla="*/ 333223 h 589006"/>
                  <a:gd name="connsiteX18" fmla="*/ 0 w 1232479"/>
                  <a:gd name="connsiteY18" fmla="*/ 533876 h 589006"/>
                  <a:gd name="connsiteX0" fmla="*/ 0 w 1232479"/>
                  <a:gd name="connsiteY0" fmla="*/ 555646 h 610776"/>
                  <a:gd name="connsiteX1" fmla="*/ 120730 w 1232479"/>
                  <a:gd name="connsiteY1" fmla="*/ 595151 h 610776"/>
                  <a:gd name="connsiteX2" fmla="*/ 272234 w 1232479"/>
                  <a:gd name="connsiteY2" fmla="*/ 307069 h 610776"/>
                  <a:gd name="connsiteX3" fmla="*/ 376156 w 1232479"/>
                  <a:gd name="connsiteY3" fmla="*/ 209359 h 610776"/>
                  <a:gd name="connsiteX4" fmla="*/ 570483 w 1232479"/>
                  <a:gd name="connsiteY4" fmla="*/ 109328 h 610776"/>
                  <a:gd name="connsiteX5" fmla="*/ 817593 w 1232479"/>
                  <a:gd name="connsiteY5" fmla="*/ 119914 h 610776"/>
                  <a:gd name="connsiteX6" fmla="*/ 922375 w 1232479"/>
                  <a:gd name="connsiteY6" fmla="*/ 166024 h 610776"/>
                  <a:gd name="connsiteX7" fmla="*/ 1051611 w 1232479"/>
                  <a:gd name="connsiteY7" fmla="*/ 246054 h 610776"/>
                  <a:gd name="connsiteX8" fmla="*/ 1179791 w 1232479"/>
                  <a:gd name="connsiteY8" fmla="*/ 320599 h 610776"/>
                  <a:gd name="connsiteX9" fmla="*/ 1232479 w 1232479"/>
                  <a:gd name="connsiteY9" fmla="*/ 263172 h 610776"/>
                  <a:gd name="connsiteX10" fmla="*/ 1129305 w 1232479"/>
                  <a:gd name="connsiteY10" fmla="*/ 189382 h 610776"/>
                  <a:gd name="connsiteX11" fmla="*/ 971785 w 1232479"/>
                  <a:gd name="connsiteY11" fmla="*/ 101870 h 610776"/>
                  <a:gd name="connsiteX12" fmla="*/ 836699 w 1232479"/>
                  <a:gd name="connsiteY12" fmla="*/ 39045 h 610776"/>
                  <a:gd name="connsiteX13" fmla="*/ 661175 w 1232479"/>
                  <a:gd name="connsiteY13" fmla="*/ 72 h 610776"/>
                  <a:gd name="connsiteX14" fmla="*/ 483928 w 1232479"/>
                  <a:gd name="connsiteY14" fmla="*/ 30892 h 610776"/>
                  <a:gd name="connsiteX15" fmla="*/ 324444 w 1232479"/>
                  <a:gd name="connsiteY15" fmla="*/ 109277 h 610776"/>
                  <a:gd name="connsiteX16" fmla="*/ 198054 w 1232479"/>
                  <a:gd name="connsiteY16" fmla="*/ 227957 h 610776"/>
                  <a:gd name="connsiteX17" fmla="*/ 104274 w 1232479"/>
                  <a:gd name="connsiteY17" fmla="*/ 354993 h 610776"/>
                  <a:gd name="connsiteX18" fmla="*/ 0 w 1232479"/>
                  <a:gd name="connsiteY18" fmla="*/ 555646 h 610776"/>
                  <a:gd name="connsiteX0" fmla="*/ 0 w 1232479"/>
                  <a:gd name="connsiteY0" fmla="*/ 555646 h 610776"/>
                  <a:gd name="connsiteX1" fmla="*/ 120730 w 1232479"/>
                  <a:gd name="connsiteY1" fmla="*/ 595151 h 610776"/>
                  <a:gd name="connsiteX2" fmla="*/ 272234 w 1232479"/>
                  <a:gd name="connsiteY2" fmla="*/ 307069 h 610776"/>
                  <a:gd name="connsiteX3" fmla="*/ 376156 w 1232479"/>
                  <a:gd name="connsiteY3" fmla="*/ 209359 h 610776"/>
                  <a:gd name="connsiteX4" fmla="*/ 570483 w 1232479"/>
                  <a:gd name="connsiteY4" fmla="*/ 109328 h 610776"/>
                  <a:gd name="connsiteX5" fmla="*/ 697365 w 1232479"/>
                  <a:gd name="connsiteY5" fmla="*/ 102730 h 610776"/>
                  <a:gd name="connsiteX6" fmla="*/ 817593 w 1232479"/>
                  <a:gd name="connsiteY6" fmla="*/ 119914 h 610776"/>
                  <a:gd name="connsiteX7" fmla="*/ 922375 w 1232479"/>
                  <a:gd name="connsiteY7" fmla="*/ 166024 h 610776"/>
                  <a:gd name="connsiteX8" fmla="*/ 1051611 w 1232479"/>
                  <a:gd name="connsiteY8" fmla="*/ 246054 h 610776"/>
                  <a:gd name="connsiteX9" fmla="*/ 1179791 w 1232479"/>
                  <a:gd name="connsiteY9" fmla="*/ 320599 h 610776"/>
                  <a:gd name="connsiteX10" fmla="*/ 1232479 w 1232479"/>
                  <a:gd name="connsiteY10" fmla="*/ 263172 h 610776"/>
                  <a:gd name="connsiteX11" fmla="*/ 1129305 w 1232479"/>
                  <a:gd name="connsiteY11" fmla="*/ 189382 h 610776"/>
                  <a:gd name="connsiteX12" fmla="*/ 971785 w 1232479"/>
                  <a:gd name="connsiteY12" fmla="*/ 101870 h 610776"/>
                  <a:gd name="connsiteX13" fmla="*/ 836699 w 1232479"/>
                  <a:gd name="connsiteY13" fmla="*/ 39045 h 610776"/>
                  <a:gd name="connsiteX14" fmla="*/ 661175 w 1232479"/>
                  <a:gd name="connsiteY14" fmla="*/ 72 h 610776"/>
                  <a:gd name="connsiteX15" fmla="*/ 483928 w 1232479"/>
                  <a:gd name="connsiteY15" fmla="*/ 30892 h 610776"/>
                  <a:gd name="connsiteX16" fmla="*/ 324444 w 1232479"/>
                  <a:gd name="connsiteY16" fmla="*/ 109277 h 610776"/>
                  <a:gd name="connsiteX17" fmla="*/ 198054 w 1232479"/>
                  <a:gd name="connsiteY17" fmla="*/ 227957 h 610776"/>
                  <a:gd name="connsiteX18" fmla="*/ 104274 w 1232479"/>
                  <a:gd name="connsiteY18" fmla="*/ 354993 h 610776"/>
                  <a:gd name="connsiteX19" fmla="*/ 0 w 1232479"/>
                  <a:gd name="connsiteY19" fmla="*/ 555646 h 610776"/>
                  <a:gd name="connsiteX0" fmla="*/ 0 w 1232479"/>
                  <a:gd name="connsiteY0" fmla="*/ 555646 h 610776"/>
                  <a:gd name="connsiteX1" fmla="*/ 120730 w 1232479"/>
                  <a:gd name="connsiteY1" fmla="*/ 595151 h 610776"/>
                  <a:gd name="connsiteX2" fmla="*/ 272234 w 1232479"/>
                  <a:gd name="connsiteY2" fmla="*/ 307069 h 610776"/>
                  <a:gd name="connsiteX3" fmla="*/ 376156 w 1232479"/>
                  <a:gd name="connsiteY3" fmla="*/ 209359 h 610776"/>
                  <a:gd name="connsiteX4" fmla="*/ 472905 w 1232479"/>
                  <a:gd name="connsiteY4" fmla="*/ 151541 h 610776"/>
                  <a:gd name="connsiteX5" fmla="*/ 570483 w 1232479"/>
                  <a:gd name="connsiteY5" fmla="*/ 109328 h 610776"/>
                  <a:gd name="connsiteX6" fmla="*/ 697365 w 1232479"/>
                  <a:gd name="connsiteY6" fmla="*/ 102730 h 610776"/>
                  <a:gd name="connsiteX7" fmla="*/ 817593 w 1232479"/>
                  <a:gd name="connsiteY7" fmla="*/ 119914 h 610776"/>
                  <a:gd name="connsiteX8" fmla="*/ 922375 w 1232479"/>
                  <a:gd name="connsiteY8" fmla="*/ 166024 h 610776"/>
                  <a:gd name="connsiteX9" fmla="*/ 1051611 w 1232479"/>
                  <a:gd name="connsiteY9" fmla="*/ 246054 h 610776"/>
                  <a:gd name="connsiteX10" fmla="*/ 1179791 w 1232479"/>
                  <a:gd name="connsiteY10" fmla="*/ 320599 h 610776"/>
                  <a:gd name="connsiteX11" fmla="*/ 1232479 w 1232479"/>
                  <a:gd name="connsiteY11" fmla="*/ 263172 h 610776"/>
                  <a:gd name="connsiteX12" fmla="*/ 1129305 w 1232479"/>
                  <a:gd name="connsiteY12" fmla="*/ 189382 h 610776"/>
                  <a:gd name="connsiteX13" fmla="*/ 971785 w 1232479"/>
                  <a:gd name="connsiteY13" fmla="*/ 101870 h 610776"/>
                  <a:gd name="connsiteX14" fmla="*/ 836699 w 1232479"/>
                  <a:gd name="connsiteY14" fmla="*/ 39045 h 610776"/>
                  <a:gd name="connsiteX15" fmla="*/ 661175 w 1232479"/>
                  <a:gd name="connsiteY15" fmla="*/ 72 h 610776"/>
                  <a:gd name="connsiteX16" fmla="*/ 483928 w 1232479"/>
                  <a:gd name="connsiteY16" fmla="*/ 30892 h 610776"/>
                  <a:gd name="connsiteX17" fmla="*/ 324444 w 1232479"/>
                  <a:gd name="connsiteY17" fmla="*/ 109277 h 610776"/>
                  <a:gd name="connsiteX18" fmla="*/ 198054 w 1232479"/>
                  <a:gd name="connsiteY18" fmla="*/ 227957 h 610776"/>
                  <a:gd name="connsiteX19" fmla="*/ 104274 w 1232479"/>
                  <a:gd name="connsiteY19" fmla="*/ 354993 h 610776"/>
                  <a:gd name="connsiteX20" fmla="*/ 0 w 1232479"/>
                  <a:gd name="connsiteY20" fmla="*/ 555646 h 610776"/>
                  <a:gd name="connsiteX0" fmla="*/ 0 w 1232479"/>
                  <a:gd name="connsiteY0" fmla="*/ 555646 h 603364"/>
                  <a:gd name="connsiteX1" fmla="*/ 120730 w 1232479"/>
                  <a:gd name="connsiteY1" fmla="*/ 595151 h 603364"/>
                  <a:gd name="connsiteX2" fmla="*/ 202586 w 1232479"/>
                  <a:gd name="connsiteY2" fmla="*/ 411697 h 603364"/>
                  <a:gd name="connsiteX3" fmla="*/ 272234 w 1232479"/>
                  <a:gd name="connsiteY3" fmla="*/ 307069 h 603364"/>
                  <a:gd name="connsiteX4" fmla="*/ 376156 w 1232479"/>
                  <a:gd name="connsiteY4" fmla="*/ 209359 h 603364"/>
                  <a:gd name="connsiteX5" fmla="*/ 472905 w 1232479"/>
                  <a:gd name="connsiteY5" fmla="*/ 151541 h 603364"/>
                  <a:gd name="connsiteX6" fmla="*/ 570483 w 1232479"/>
                  <a:gd name="connsiteY6" fmla="*/ 109328 h 603364"/>
                  <a:gd name="connsiteX7" fmla="*/ 697365 w 1232479"/>
                  <a:gd name="connsiteY7" fmla="*/ 102730 h 603364"/>
                  <a:gd name="connsiteX8" fmla="*/ 817593 w 1232479"/>
                  <a:gd name="connsiteY8" fmla="*/ 119914 h 603364"/>
                  <a:gd name="connsiteX9" fmla="*/ 922375 w 1232479"/>
                  <a:gd name="connsiteY9" fmla="*/ 166024 h 603364"/>
                  <a:gd name="connsiteX10" fmla="*/ 1051611 w 1232479"/>
                  <a:gd name="connsiteY10" fmla="*/ 246054 h 603364"/>
                  <a:gd name="connsiteX11" fmla="*/ 1179791 w 1232479"/>
                  <a:gd name="connsiteY11" fmla="*/ 320599 h 603364"/>
                  <a:gd name="connsiteX12" fmla="*/ 1232479 w 1232479"/>
                  <a:gd name="connsiteY12" fmla="*/ 263172 h 603364"/>
                  <a:gd name="connsiteX13" fmla="*/ 1129305 w 1232479"/>
                  <a:gd name="connsiteY13" fmla="*/ 189382 h 603364"/>
                  <a:gd name="connsiteX14" fmla="*/ 971785 w 1232479"/>
                  <a:gd name="connsiteY14" fmla="*/ 101870 h 603364"/>
                  <a:gd name="connsiteX15" fmla="*/ 836699 w 1232479"/>
                  <a:gd name="connsiteY15" fmla="*/ 39045 h 603364"/>
                  <a:gd name="connsiteX16" fmla="*/ 661175 w 1232479"/>
                  <a:gd name="connsiteY16" fmla="*/ 72 h 603364"/>
                  <a:gd name="connsiteX17" fmla="*/ 483928 w 1232479"/>
                  <a:gd name="connsiteY17" fmla="*/ 30892 h 603364"/>
                  <a:gd name="connsiteX18" fmla="*/ 324444 w 1232479"/>
                  <a:gd name="connsiteY18" fmla="*/ 109277 h 603364"/>
                  <a:gd name="connsiteX19" fmla="*/ 198054 w 1232479"/>
                  <a:gd name="connsiteY19" fmla="*/ 227957 h 603364"/>
                  <a:gd name="connsiteX20" fmla="*/ 104274 w 1232479"/>
                  <a:gd name="connsiteY20" fmla="*/ 354993 h 603364"/>
                  <a:gd name="connsiteX21" fmla="*/ 0 w 1232479"/>
                  <a:gd name="connsiteY21" fmla="*/ 555646 h 603364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0 w 1232479"/>
                  <a:gd name="connsiteY22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72905 w 1232479"/>
                  <a:gd name="connsiteY6" fmla="*/ 151541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6156 w 1232479"/>
                  <a:gd name="connsiteY5" fmla="*/ 209359 h 595539"/>
                  <a:gd name="connsiteX6" fmla="*/ 469388 w 1232479"/>
                  <a:gd name="connsiteY6" fmla="*/ 145393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2640 w 1232479"/>
                  <a:gd name="connsiteY5" fmla="*/ 203211 h 595539"/>
                  <a:gd name="connsiteX6" fmla="*/ 469388 w 1232479"/>
                  <a:gd name="connsiteY6" fmla="*/ 145393 h 595539"/>
                  <a:gd name="connsiteX7" fmla="*/ 570483 w 1232479"/>
                  <a:gd name="connsiteY7" fmla="*/ 109328 h 595539"/>
                  <a:gd name="connsiteX8" fmla="*/ 697365 w 1232479"/>
                  <a:gd name="connsiteY8" fmla="*/ 102730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232479"/>
                  <a:gd name="connsiteY0" fmla="*/ 555646 h 595539"/>
                  <a:gd name="connsiteX1" fmla="*/ 120730 w 1232479"/>
                  <a:gd name="connsiteY1" fmla="*/ 595151 h 595539"/>
                  <a:gd name="connsiteX2" fmla="*/ 140173 w 1232479"/>
                  <a:gd name="connsiteY2" fmla="*/ 538947 h 595539"/>
                  <a:gd name="connsiteX3" fmla="*/ 202586 w 1232479"/>
                  <a:gd name="connsiteY3" fmla="*/ 411697 h 595539"/>
                  <a:gd name="connsiteX4" fmla="*/ 272234 w 1232479"/>
                  <a:gd name="connsiteY4" fmla="*/ 307069 h 595539"/>
                  <a:gd name="connsiteX5" fmla="*/ 372640 w 1232479"/>
                  <a:gd name="connsiteY5" fmla="*/ 203211 h 595539"/>
                  <a:gd name="connsiteX6" fmla="*/ 469388 w 1232479"/>
                  <a:gd name="connsiteY6" fmla="*/ 145393 h 595539"/>
                  <a:gd name="connsiteX7" fmla="*/ 570483 w 1232479"/>
                  <a:gd name="connsiteY7" fmla="*/ 109328 h 595539"/>
                  <a:gd name="connsiteX8" fmla="*/ 695606 w 1232479"/>
                  <a:gd name="connsiteY8" fmla="*/ 99656 h 595539"/>
                  <a:gd name="connsiteX9" fmla="*/ 817593 w 1232479"/>
                  <a:gd name="connsiteY9" fmla="*/ 119914 h 595539"/>
                  <a:gd name="connsiteX10" fmla="*/ 922375 w 1232479"/>
                  <a:gd name="connsiteY10" fmla="*/ 166024 h 595539"/>
                  <a:gd name="connsiteX11" fmla="*/ 1051611 w 1232479"/>
                  <a:gd name="connsiteY11" fmla="*/ 246054 h 595539"/>
                  <a:gd name="connsiteX12" fmla="*/ 1179791 w 1232479"/>
                  <a:gd name="connsiteY12" fmla="*/ 320599 h 595539"/>
                  <a:gd name="connsiteX13" fmla="*/ 1232479 w 1232479"/>
                  <a:gd name="connsiteY13" fmla="*/ 263172 h 595539"/>
                  <a:gd name="connsiteX14" fmla="*/ 1129305 w 1232479"/>
                  <a:gd name="connsiteY14" fmla="*/ 189382 h 595539"/>
                  <a:gd name="connsiteX15" fmla="*/ 971785 w 1232479"/>
                  <a:gd name="connsiteY15" fmla="*/ 101870 h 595539"/>
                  <a:gd name="connsiteX16" fmla="*/ 836699 w 1232479"/>
                  <a:gd name="connsiteY16" fmla="*/ 39045 h 595539"/>
                  <a:gd name="connsiteX17" fmla="*/ 661175 w 1232479"/>
                  <a:gd name="connsiteY17" fmla="*/ 72 h 595539"/>
                  <a:gd name="connsiteX18" fmla="*/ 483928 w 1232479"/>
                  <a:gd name="connsiteY18" fmla="*/ 30892 h 595539"/>
                  <a:gd name="connsiteX19" fmla="*/ 324444 w 1232479"/>
                  <a:gd name="connsiteY19" fmla="*/ 109277 h 595539"/>
                  <a:gd name="connsiteX20" fmla="*/ 198054 w 1232479"/>
                  <a:gd name="connsiteY20" fmla="*/ 227957 h 595539"/>
                  <a:gd name="connsiteX21" fmla="*/ 104274 w 1232479"/>
                  <a:gd name="connsiteY21" fmla="*/ 354993 h 595539"/>
                  <a:gd name="connsiteX22" fmla="*/ 52995 w 1232479"/>
                  <a:gd name="connsiteY22" fmla="*/ 441696 h 595539"/>
                  <a:gd name="connsiteX23" fmla="*/ 0 w 1232479"/>
                  <a:gd name="connsiteY23" fmla="*/ 555646 h 595539"/>
                  <a:gd name="connsiteX0" fmla="*/ 0 w 1179484"/>
                  <a:gd name="connsiteY0" fmla="*/ 441696 h 595151"/>
                  <a:gd name="connsiteX1" fmla="*/ 67735 w 1179484"/>
                  <a:gd name="connsiteY1" fmla="*/ 595151 h 595151"/>
                  <a:gd name="connsiteX2" fmla="*/ 87178 w 1179484"/>
                  <a:gd name="connsiteY2" fmla="*/ 538947 h 595151"/>
                  <a:gd name="connsiteX3" fmla="*/ 149591 w 1179484"/>
                  <a:gd name="connsiteY3" fmla="*/ 411697 h 595151"/>
                  <a:gd name="connsiteX4" fmla="*/ 219239 w 1179484"/>
                  <a:gd name="connsiteY4" fmla="*/ 307069 h 595151"/>
                  <a:gd name="connsiteX5" fmla="*/ 319645 w 1179484"/>
                  <a:gd name="connsiteY5" fmla="*/ 203211 h 595151"/>
                  <a:gd name="connsiteX6" fmla="*/ 416393 w 1179484"/>
                  <a:gd name="connsiteY6" fmla="*/ 145393 h 595151"/>
                  <a:gd name="connsiteX7" fmla="*/ 517488 w 1179484"/>
                  <a:gd name="connsiteY7" fmla="*/ 109328 h 595151"/>
                  <a:gd name="connsiteX8" fmla="*/ 642611 w 1179484"/>
                  <a:gd name="connsiteY8" fmla="*/ 99656 h 595151"/>
                  <a:gd name="connsiteX9" fmla="*/ 764598 w 1179484"/>
                  <a:gd name="connsiteY9" fmla="*/ 119914 h 595151"/>
                  <a:gd name="connsiteX10" fmla="*/ 869380 w 1179484"/>
                  <a:gd name="connsiteY10" fmla="*/ 166024 h 595151"/>
                  <a:gd name="connsiteX11" fmla="*/ 998616 w 1179484"/>
                  <a:gd name="connsiteY11" fmla="*/ 246054 h 595151"/>
                  <a:gd name="connsiteX12" fmla="*/ 1126796 w 1179484"/>
                  <a:gd name="connsiteY12" fmla="*/ 320599 h 595151"/>
                  <a:gd name="connsiteX13" fmla="*/ 1179484 w 1179484"/>
                  <a:gd name="connsiteY13" fmla="*/ 263172 h 595151"/>
                  <a:gd name="connsiteX14" fmla="*/ 1076310 w 1179484"/>
                  <a:gd name="connsiteY14" fmla="*/ 189382 h 595151"/>
                  <a:gd name="connsiteX15" fmla="*/ 918790 w 1179484"/>
                  <a:gd name="connsiteY15" fmla="*/ 101870 h 595151"/>
                  <a:gd name="connsiteX16" fmla="*/ 783704 w 1179484"/>
                  <a:gd name="connsiteY16" fmla="*/ 39045 h 595151"/>
                  <a:gd name="connsiteX17" fmla="*/ 608180 w 1179484"/>
                  <a:gd name="connsiteY17" fmla="*/ 72 h 595151"/>
                  <a:gd name="connsiteX18" fmla="*/ 430933 w 1179484"/>
                  <a:gd name="connsiteY18" fmla="*/ 30892 h 595151"/>
                  <a:gd name="connsiteX19" fmla="*/ 271449 w 1179484"/>
                  <a:gd name="connsiteY19" fmla="*/ 109277 h 595151"/>
                  <a:gd name="connsiteX20" fmla="*/ 145059 w 1179484"/>
                  <a:gd name="connsiteY20" fmla="*/ 227957 h 595151"/>
                  <a:gd name="connsiteX21" fmla="*/ 51279 w 1179484"/>
                  <a:gd name="connsiteY21" fmla="*/ 354993 h 595151"/>
                  <a:gd name="connsiteX22" fmla="*/ 0 w 1179484"/>
                  <a:gd name="connsiteY22" fmla="*/ 441696 h 595151"/>
                  <a:gd name="connsiteX0" fmla="*/ 0 w 1179484"/>
                  <a:gd name="connsiteY0" fmla="*/ 441696 h 538947"/>
                  <a:gd name="connsiteX1" fmla="*/ 87178 w 1179484"/>
                  <a:gd name="connsiteY1" fmla="*/ 538947 h 538947"/>
                  <a:gd name="connsiteX2" fmla="*/ 149591 w 1179484"/>
                  <a:gd name="connsiteY2" fmla="*/ 411697 h 538947"/>
                  <a:gd name="connsiteX3" fmla="*/ 219239 w 1179484"/>
                  <a:gd name="connsiteY3" fmla="*/ 307069 h 538947"/>
                  <a:gd name="connsiteX4" fmla="*/ 319645 w 1179484"/>
                  <a:gd name="connsiteY4" fmla="*/ 203211 h 538947"/>
                  <a:gd name="connsiteX5" fmla="*/ 416393 w 1179484"/>
                  <a:gd name="connsiteY5" fmla="*/ 145393 h 538947"/>
                  <a:gd name="connsiteX6" fmla="*/ 517488 w 1179484"/>
                  <a:gd name="connsiteY6" fmla="*/ 109328 h 538947"/>
                  <a:gd name="connsiteX7" fmla="*/ 642611 w 1179484"/>
                  <a:gd name="connsiteY7" fmla="*/ 99656 h 538947"/>
                  <a:gd name="connsiteX8" fmla="*/ 764598 w 1179484"/>
                  <a:gd name="connsiteY8" fmla="*/ 119914 h 538947"/>
                  <a:gd name="connsiteX9" fmla="*/ 869380 w 1179484"/>
                  <a:gd name="connsiteY9" fmla="*/ 166024 h 538947"/>
                  <a:gd name="connsiteX10" fmla="*/ 998616 w 1179484"/>
                  <a:gd name="connsiteY10" fmla="*/ 246054 h 538947"/>
                  <a:gd name="connsiteX11" fmla="*/ 1126796 w 1179484"/>
                  <a:gd name="connsiteY11" fmla="*/ 320599 h 538947"/>
                  <a:gd name="connsiteX12" fmla="*/ 1179484 w 1179484"/>
                  <a:gd name="connsiteY12" fmla="*/ 263172 h 538947"/>
                  <a:gd name="connsiteX13" fmla="*/ 1076310 w 1179484"/>
                  <a:gd name="connsiteY13" fmla="*/ 189382 h 538947"/>
                  <a:gd name="connsiteX14" fmla="*/ 918790 w 1179484"/>
                  <a:gd name="connsiteY14" fmla="*/ 101870 h 538947"/>
                  <a:gd name="connsiteX15" fmla="*/ 783704 w 1179484"/>
                  <a:gd name="connsiteY15" fmla="*/ 39045 h 538947"/>
                  <a:gd name="connsiteX16" fmla="*/ 608180 w 1179484"/>
                  <a:gd name="connsiteY16" fmla="*/ 72 h 538947"/>
                  <a:gd name="connsiteX17" fmla="*/ 430933 w 1179484"/>
                  <a:gd name="connsiteY17" fmla="*/ 30892 h 538947"/>
                  <a:gd name="connsiteX18" fmla="*/ 271449 w 1179484"/>
                  <a:gd name="connsiteY18" fmla="*/ 109277 h 538947"/>
                  <a:gd name="connsiteX19" fmla="*/ 145059 w 1179484"/>
                  <a:gd name="connsiteY19" fmla="*/ 227957 h 538947"/>
                  <a:gd name="connsiteX20" fmla="*/ 51279 w 1179484"/>
                  <a:gd name="connsiteY20" fmla="*/ 354993 h 538947"/>
                  <a:gd name="connsiteX21" fmla="*/ 0 w 1179484"/>
                  <a:gd name="connsiteY21" fmla="*/ 441696 h 538947"/>
                  <a:gd name="connsiteX0" fmla="*/ 0 w 1179484"/>
                  <a:gd name="connsiteY0" fmla="*/ 441696 h 557144"/>
                  <a:gd name="connsiteX1" fmla="*/ 79559 w 1179484"/>
                  <a:gd name="connsiteY1" fmla="*/ 557144 h 557144"/>
                  <a:gd name="connsiteX2" fmla="*/ 149591 w 1179484"/>
                  <a:gd name="connsiteY2" fmla="*/ 411697 h 557144"/>
                  <a:gd name="connsiteX3" fmla="*/ 219239 w 1179484"/>
                  <a:gd name="connsiteY3" fmla="*/ 307069 h 557144"/>
                  <a:gd name="connsiteX4" fmla="*/ 319645 w 1179484"/>
                  <a:gd name="connsiteY4" fmla="*/ 203211 h 557144"/>
                  <a:gd name="connsiteX5" fmla="*/ 416393 w 1179484"/>
                  <a:gd name="connsiteY5" fmla="*/ 145393 h 557144"/>
                  <a:gd name="connsiteX6" fmla="*/ 517488 w 1179484"/>
                  <a:gd name="connsiteY6" fmla="*/ 109328 h 557144"/>
                  <a:gd name="connsiteX7" fmla="*/ 642611 w 1179484"/>
                  <a:gd name="connsiteY7" fmla="*/ 99656 h 557144"/>
                  <a:gd name="connsiteX8" fmla="*/ 764598 w 1179484"/>
                  <a:gd name="connsiteY8" fmla="*/ 119914 h 557144"/>
                  <a:gd name="connsiteX9" fmla="*/ 869380 w 1179484"/>
                  <a:gd name="connsiteY9" fmla="*/ 166024 h 557144"/>
                  <a:gd name="connsiteX10" fmla="*/ 998616 w 1179484"/>
                  <a:gd name="connsiteY10" fmla="*/ 246054 h 557144"/>
                  <a:gd name="connsiteX11" fmla="*/ 1126796 w 1179484"/>
                  <a:gd name="connsiteY11" fmla="*/ 320599 h 557144"/>
                  <a:gd name="connsiteX12" fmla="*/ 1179484 w 1179484"/>
                  <a:gd name="connsiteY12" fmla="*/ 263172 h 557144"/>
                  <a:gd name="connsiteX13" fmla="*/ 1076310 w 1179484"/>
                  <a:gd name="connsiteY13" fmla="*/ 189382 h 557144"/>
                  <a:gd name="connsiteX14" fmla="*/ 918790 w 1179484"/>
                  <a:gd name="connsiteY14" fmla="*/ 101870 h 557144"/>
                  <a:gd name="connsiteX15" fmla="*/ 783704 w 1179484"/>
                  <a:gd name="connsiteY15" fmla="*/ 39045 h 557144"/>
                  <a:gd name="connsiteX16" fmla="*/ 608180 w 1179484"/>
                  <a:gd name="connsiteY16" fmla="*/ 72 h 557144"/>
                  <a:gd name="connsiteX17" fmla="*/ 430933 w 1179484"/>
                  <a:gd name="connsiteY17" fmla="*/ 30892 h 557144"/>
                  <a:gd name="connsiteX18" fmla="*/ 271449 w 1179484"/>
                  <a:gd name="connsiteY18" fmla="*/ 109277 h 557144"/>
                  <a:gd name="connsiteX19" fmla="*/ 145059 w 1179484"/>
                  <a:gd name="connsiteY19" fmla="*/ 227957 h 557144"/>
                  <a:gd name="connsiteX20" fmla="*/ 51279 w 1179484"/>
                  <a:gd name="connsiteY20" fmla="*/ 354993 h 557144"/>
                  <a:gd name="connsiteX21" fmla="*/ 0 w 1179484"/>
                  <a:gd name="connsiteY21" fmla="*/ 441696 h 557144"/>
                  <a:gd name="connsiteX0" fmla="*/ -1 w 1176111"/>
                  <a:gd name="connsiteY0" fmla="*/ 455466 h 557144"/>
                  <a:gd name="connsiteX1" fmla="*/ 76186 w 1176111"/>
                  <a:gd name="connsiteY1" fmla="*/ 557144 h 557144"/>
                  <a:gd name="connsiteX2" fmla="*/ 146218 w 1176111"/>
                  <a:gd name="connsiteY2" fmla="*/ 411697 h 557144"/>
                  <a:gd name="connsiteX3" fmla="*/ 215866 w 1176111"/>
                  <a:gd name="connsiteY3" fmla="*/ 307069 h 557144"/>
                  <a:gd name="connsiteX4" fmla="*/ 316272 w 1176111"/>
                  <a:gd name="connsiteY4" fmla="*/ 203211 h 557144"/>
                  <a:gd name="connsiteX5" fmla="*/ 413020 w 1176111"/>
                  <a:gd name="connsiteY5" fmla="*/ 145393 h 557144"/>
                  <a:gd name="connsiteX6" fmla="*/ 514115 w 1176111"/>
                  <a:gd name="connsiteY6" fmla="*/ 109328 h 557144"/>
                  <a:gd name="connsiteX7" fmla="*/ 639238 w 1176111"/>
                  <a:gd name="connsiteY7" fmla="*/ 99656 h 557144"/>
                  <a:gd name="connsiteX8" fmla="*/ 761225 w 1176111"/>
                  <a:gd name="connsiteY8" fmla="*/ 119914 h 557144"/>
                  <a:gd name="connsiteX9" fmla="*/ 866007 w 1176111"/>
                  <a:gd name="connsiteY9" fmla="*/ 166024 h 557144"/>
                  <a:gd name="connsiteX10" fmla="*/ 995243 w 1176111"/>
                  <a:gd name="connsiteY10" fmla="*/ 246054 h 557144"/>
                  <a:gd name="connsiteX11" fmla="*/ 1123423 w 1176111"/>
                  <a:gd name="connsiteY11" fmla="*/ 320599 h 557144"/>
                  <a:gd name="connsiteX12" fmla="*/ 1176111 w 1176111"/>
                  <a:gd name="connsiteY12" fmla="*/ 263172 h 557144"/>
                  <a:gd name="connsiteX13" fmla="*/ 1072937 w 1176111"/>
                  <a:gd name="connsiteY13" fmla="*/ 189382 h 557144"/>
                  <a:gd name="connsiteX14" fmla="*/ 915417 w 1176111"/>
                  <a:gd name="connsiteY14" fmla="*/ 101870 h 557144"/>
                  <a:gd name="connsiteX15" fmla="*/ 780331 w 1176111"/>
                  <a:gd name="connsiteY15" fmla="*/ 39045 h 557144"/>
                  <a:gd name="connsiteX16" fmla="*/ 604807 w 1176111"/>
                  <a:gd name="connsiteY16" fmla="*/ 72 h 557144"/>
                  <a:gd name="connsiteX17" fmla="*/ 427560 w 1176111"/>
                  <a:gd name="connsiteY17" fmla="*/ 30892 h 557144"/>
                  <a:gd name="connsiteX18" fmla="*/ 268076 w 1176111"/>
                  <a:gd name="connsiteY18" fmla="*/ 109277 h 557144"/>
                  <a:gd name="connsiteX19" fmla="*/ 141686 w 1176111"/>
                  <a:gd name="connsiteY19" fmla="*/ 227957 h 557144"/>
                  <a:gd name="connsiteX20" fmla="*/ 47906 w 1176111"/>
                  <a:gd name="connsiteY20" fmla="*/ 354993 h 557144"/>
                  <a:gd name="connsiteX21" fmla="*/ -1 w 1176111"/>
                  <a:gd name="connsiteY21" fmla="*/ 455466 h 557144"/>
                  <a:gd name="connsiteX0" fmla="*/ 0 w 1176112"/>
                  <a:gd name="connsiteY0" fmla="*/ 455466 h 552472"/>
                  <a:gd name="connsiteX1" fmla="*/ 69009 w 1176112"/>
                  <a:gd name="connsiteY1" fmla="*/ 552472 h 552472"/>
                  <a:gd name="connsiteX2" fmla="*/ 146219 w 1176112"/>
                  <a:gd name="connsiteY2" fmla="*/ 411697 h 552472"/>
                  <a:gd name="connsiteX3" fmla="*/ 215867 w 1176112"/>
                  <a:gd name="connsiteY3" fmla="*/ 307069 h 552472"/>
                  <a:gd name="connsiteX4" fmla="*/ 316273 w 1176112"/>
                  <a:gd name="connsiteY4" fmla="*/ 203211 h 552472"/>
                  <a:gd name="connsiteX5" fmla="*/ 413021 w 1176112"/>
                  <a:gd name="connsiteY5" fmla="*/ 145393 h 552472"/>
                  <a:gd name="connsiteX6" fmla="*/ 514116 w 1176112"/>
                  <a:gd name="connsiteY6" fmla="*/ 109328 h 552472"/>
                  <a:gd name="connsiteX7" fmla="*/ 639239 w 1176112"/>
                  <a:gd name="connsiteY7" fmla="*/ 99656 h 552472"/>
                  <a:gd name="connsiteX8" fmla="*/ 761226 w 1176112"/>
                  <a:gd name="connsiteY8" fmla="*/ 119914 h 552472"/>
                  <a:gd name="connsiteX9" fmla="*/ 866008 w 1176112"/>
                  <a:gd name="connsiteY9" fmla="*/ 166024 h 552472"/>
                  <a:gd name="connsiteX10" fmla="*/ 995244 w 1176112"/>
                  <a:gd name="connsiteY10" fmla="*/ 246054 h 552472"/>
                  <a:gd name="connsiteX11" fmla="*/ 1123424 w 1176112"/>
                  <a:gd name="connsiteY11" fmla="*/ 320599 h 552472"/>
                  <a:gd name="connsiteX12" fmla="*/ 1176112 w 1176112"/>
                  <a:gd name="connsiteY12" fmla="*/ 263172 h 552472"/>
                  <a:gd name="connsiteX13" fmla="*/ 1072938 w 1176112"/>
                  <a:gd name="connsiteY13" fmla="*/ 189382 h 552472"/>
                  <a:gd name="connsiteX14" fmla="*/ 915418 w 1176112"/>
                  <a:gd name="connsiteY14" fmla="*/ 101870 h 552472"/>
                  <a:gd name="connsiteX15" fmla="*/ 780332 w 1176112"/>
                  <a:gd name="connsiteY15" fmla="*/ 39045 h 552472"/>
                  <a:gd name="connsiteX16" fmla="*/ 604808 w 1176112"/>
                  <a:gd name="connsiteY16" fmla="*/ 72 h 552472"/>
                  <a:gd name="connsiteX17" fmla="*/ 427561 w 1176112"/>
                  <a:gd name="connsiteY17" fmla="*/ 30892 h 552472"/>
                  <a:gd name="connsiteX18" fmla="*/ 268077 w 1176112"/>
                  <a:gd name="connsiteY18" fmla="*/ 109277 h 552472"/>
                  <a:gd name="connsiteX19" fmla="*/ 141687 w 1176112"/>
                  <a:gd name="connsiteY19" fmla="*/ 227957 h 552472"/>
                  <a:gd name="connsiteX20" fmla="*/ 47907 w 1176112"/>
                  <a:gd name="connsiteY20" fmla="*/ 354993 h 552472"/>
                  <a:gd name="connsiteX21" fmla="*/ 0 w 1176112"/>
                  <a:gd name="connsiteY21" fmla="*/ 455466 h 552472"/>
                  <a:gd name="connsiteX0" fmla="*/ 0 w 1176112"/>
                  <a:gd name="connsiteY0" fmla="*/ 455466 h 549521"/>
                  <a:gd name="connsiteX1" fmla="*/ 76335 w 1176112"/>
                  <a:gd name="connsiteY1" fmla="*/ 549521 h 549521"/>
                  <a:gd name="connsiteX2" fmla="*/ 146219 w 1176112"/>
                  <a:gd name="connsiteY2" fmla="*/ 411697 h 549521"/>
                  <a:gd name="connsiteX3" fmla="*/ 215867 w 1176112"/>
                  <a:gd name="connsiteY3" fmla="*/ 307069 h 549521"/>
                  <a:gd name="connsiteX4" fmla="*/ 316273 w 1176112"/>
                  <a:gd name="connsiteY4" fmla="*/ 203211 h 549521"/>
                  <a:gd name="connsiteX5" fmla="*/ 413021 w 1176112"/>
                  <a:gd name="connsiteY5" fmla="*/ 145393 h 549521"/>
                  <a:gd name="connsiteX6" fmla="*/ 514116 w 1176112"/>
                  <a:gd name="connsiteY6" fmla="*/ 109328 h 549521"/>
                  <a:gd name="connsiteX7" fmla="*/ 639239 w 1176112"/>
                  <a:gd name="connsiteY7" fmla="*/ 99656 h 549521"/>
                  <a:gd name="connsiteX8" fmla="*/ 761226 w 1176112"/>
                  <a:gd name="connsiteY8" fmla="*/ 119914 h 549521"/>
                  <a:gd name="connsiteX9" fmla="*/ 866008 w 1176112"/>
                  <a:gd name="connsiteY9" fmla="*/ 166024 h 549521"/>
                  <a:gd name="connsiteX10" fmla="*/ 995244 w 1176112"/>
                  <a:gd name="connsiteY10" fmla="*/ 246054 h 549521"/>
                  <a:gd name="connsiteX11" fmla="*/ 1123424 w 1176112"/>
                  <a:gd name="connsiteY11" fmla="*/ 320599 h 549521"/>
                  <a:gd name="connsiteX12" fmla="*/ 1176112 w 1176112"/>
                  <a:gd name="connsiteY12" fmla="*/ 263172 h 549521"/>
                  <a:gd name="connsiteX13" fmla="*/ 1072938 w 1176112"/>
                  <a:gd name="connsiteY13" fmla="*/ 189382 h 549521"/>
                  <a:gd name="connsiteX14" fmla="*/ 915418 w 1176112"/>
                  <a:gd name="connsiteY14" fmla="*/ 101870 h 549521"/>
                  <a:gd name="connsiteX15" fmla="*/ 780332 w 1176112"/>
                  <a:gd name="connsiteY15" fmla="*/ 39045 h 549521"/>
                  <a:gd name="connsiteX16" fmla="*/ 604808 w 1176112"/>
                  <a:gd name="connsiteY16" fmla="*/ 72 h 549521"/>
                  <a:gd name="connsiteX17" fmla="*/ 427561 w 1176112"/>
                  <a:gd name="connsiteY17" fmla="*/ 30892 h 549521"/>
                  <a:gd name="connsiteX18" fmla="*/ 268077 w 1176112"/>
                  <a:gd name="connsiteY18" fmla="*/ 109277 h 549521"/>
                  <a:gd name="connsiteX19" fmla="*/ 141687 w 1176112"/>
                  <a:gd name="connsiteY19" fmla="*/ 227957 h 549521"/>
                  <a:gd name="connsiteX20" fmla="*/ 47907 w 1176112"/>
                  <a:gd name="connsiteY20" fmla="*/ 354993 h 549521"/>
                  <a:gd name="connsiteX21" fmla="*/ 0 w 1176112"/>
                  <a:gd name="connsiteY21" fmla="*/ 455466 h 549521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316273 w 1176112"/>
                  <a:gd name="connsiteY4" fmla="*/ 203211 h 543373"/>
                  <a:gd name="connsiteX5" fmla="*/ 413021 w 1176112"/>
                  <a:gd name="connsiteY5" fmla="*/ 145393 h 543373"/>
                  <a:gd name="connsiteX6" fmla="*/ 514116 w 1176112"/>
                  <a:gd name="connsiteY6" fmla="*/ 109328 h 543373"/>
                  <a:gd name="connsiteX7" fmla="*/ 639239 w 1176112"/>
                  <a:gd name="connsiteY7" fmla="*/ 99656 h 543373"/>
                  <a:gd name="connsiteX8" fmla="*/ 761226 w 1176112"/>
                  <a:gd name="connsiteY8" fmla="*/ 119914 h 543373"/>
                  <a:gd name="connsiteX9" fmla="*/ 866008 w 1176112"/>
                  <a:gd name="connsiteY9" fmla="*/ 166024 h 543373"/>
                  <a:gd name="connsiteX10" fmla="*/ 995244 w 1176112"/>
                  <a:gd name="connsiteY10" fmla="*/ 246054 h 543373"/>
                  <a:gd name="connsiteX11" fmla="*/ 1123424 w 1176112"/>
                  <a:gd name="connsiteY11" fmla="*/ 320599 h 543373"/>
                  <a:gd name="connsiteX12" fmla="*/ 1176112 w 1176112"/>
                  <a:gd name="connsiteY12" fmla="*/ 263172 h 543373"/>
                  <a:gd name="connsiteX13" fmla="*/ 1072938 w 1176112"/>
                  <a:gd name="connsiteY13" fmla="*/ 189382 h 543373"/>
                  <a:gd name="connsiteX14" fmla="*/ 915418 w 1176112"/>
                  <a:gd name="connsiteY14" fmla="*/ 101870 h 543373"/>
                  <a:gd name="connsiteX15" fmla="*/ 780332 w 1176112"/>
                  <a:gd name="connsiteY15" fmla="*/ 39045 h 543373"/>
                  <a:gd name="connsiteX16" fmla="*/ 604808 w 1176112"/>
                  <a:gd name="connsiteY16" fmla="*/ 72 h 543373"/>
                  <a:gd name="connsiteX17" fmla="*/ 427561 w 1176112"/>
                  <a:gd name="connsiteY17" fmla="*/ 30892 h 543373"/>
                  <a:gd name="connsiteX18" fmla="*/ 268077 w 1176112"/>
                  <a:gd name="connsiteY18" fmla="*/ 109277 h 543373"/>
                  <a:gd name="connsiteX19" fmla="*/ 141687 w 1176112"/>
                  <a:gd name="connsiteY19" fmla="*/ 227957 h 543373"/>
                  <a:gd name="connsiteX20" fmla="*/ 47907 w 1176112"/>
                  <a:gd name="connsiteY20" fmla="*/ 354993 h 543373"/>
                  <a:gd name="connsiteX21" fmla="*/ 0 w 1176112"/>
                  <a:gd name="connsiteY21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316273 w 1176112"/>
                  <a:gd name="connsiteY4" fmla="*/ 203211 h 543373"/>
                  <a:gd name="connsiteX5" fmla="*/ 413021 w 1176112"/>
                  <a:gd name="connsiteY5" fmla="*/ 145393 h 543373"/>
                  <a:gd name="connsiteX6" fmla="*/ 639239 w 1176112"/>
                  <a:gd name="connsiteY6" fmla="*/ 99656 h 543373"/>
                  <a:gd name="connsiteX7" fmla="*/ 761226 w 1176112"/>
                  <a:gd name="connsiteY7" fmla="*/ 119914 h 543373"/>
                  <a:gd name="connsiteX8" fmla="*/ 866008 w 1176112"/>
                  <a:gd name="connsiteY8" fmla="*/ 166024 h 543373"/>
                  <a:gd name="connsiteX9" fmla="*/ 995244 w 1176112"/>
                  <a:gd name="connsiteY9" fmla="*/ 246054 h 543373"/>
                  <a:gd name="connsiteX10" fmla="*/ 1123424 w 1176112"/>
                  <a:gd name="connsiteY10" fmla="*/ 320599 h 543373"/>
                  <a:gd name="connsiteX11" fmla="*/ 1176112 w 1176112"/>
                  <a:gd name="connsiteY11" fmla="*/ 263172 h 543373"/>
                  <a:gd name="connsiteX12" fmla="*/ 1072938 w 1176112"/>
                  <a:gd name="connsiteY12" fmla="*/ 189382 h 543373"/>
                  <a:gd name="connsiteX13" fmla="*/ 915418 w 1176112"/>
                  <a:gd name="connsiteY13" fmla="*/ 101870 h 543373"/>
                  <a:gd name="connsiteX14" fmla="*/ 780332 w 1176112"/>
                  <a:gd name="connsiteY14" fmla="*/ 39045 h 543373"/>
                  <a:gd name="connsiteX15" fmla="*/ 604808 w 1176112"/>
                  <a:gd name="connsiteY15" fmla="*/ 72 h 543373"/>
                  <a:gd name="connsiteX16" fmla="*/ 427561 w 1176112"/>
                  <a:gd name="connsiteY16" fmla="*/ 30892 h 543373"/>
                  <a:gd name="connsiteX17" fmla="*/ 268077 w 1176112"/>
                  <a:gd name="connsiteY17" fmla="*/ 109277 h 543373"/>
                  <a:gd name="connsiteX18" fmla="*/ 141687 w 1176112"/>
                  <a:gd name="connsiteY18" fmla="*/ 227957 h 543373"/>
                  <a:gd name="connsiteX19" fmla="*/ 47907 w 1176112"/>
                  <a:gd name="connsiteY19" fmla="*/ 354993 h 543373"/>
                  <a:gd name="connsiteX20" fmla="*/ 0 w 1176112"/>
                  <a:gd name="connsiteY20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316273 w 1176112"/>
                  <a:gd name="connsiteY4" fmla="*/ 203211 h 543373"/>
                  <a:gd name="connsiteX5" fmla="*/ 639239 w 1176112"/>
                  <a:gd name="connsiteY5" fmla="*/ 99656 h 543373"/>
                  <a:gd name="connsiteX6" fmla="*/ 761226 w 1176112"/>
                  <a:gd name="connsiteY6" fmla="*/ 119914 h 543373"/>
                  <a:gd name="connsiteX7" fmla="*/ 866008 w 1176112"/>
                  <a:gd name="connsiteY7" fmla="*/ 166024 h 543373"/>
                  <a:gd name="connsiteX8" fmla="*/ 995244 w 1176112"/>
                  <a:gd name="connsiteY8" fmla="*/ 246054 h 543373"/>
                  <a:gd name="connsiteX9" fmla="*/ 1123424 w 1176112"/>
                  <a:gd name="connsiteY9" fmla="*/ 320599 h 543373"/>
                  <a:gd name="connsiteX10" fmla="*/ 1176112 w 1176112"/>
                  <a:gd name="connsiteY10" fmla="*/ 263172 h 543373"/>
                  <a:gd name="connsiteX11" fmla="*/ 1072938 w 1176112"/>
                  <a:gd name="connsiteY11" fmla="*/ 189382 h 543373"/>
                  <a:gd name="connsiteX12" fmla="*/ 915418 w 1176112"/>
                  <a:gd name="connsiteY12" fmla="*/ 101870 h 543373"/>
                  <a:gd name="connsiteX13" fmla="*/ 780332 w 1176112"/>
                  <a:gd name="connsiteY13" fmla="*/ 39045 h 543373"/>
                  <a:gd name="connsiteX14" fmla="*/ 604808 w 1176112"/>
                  <a:gd name="connsiteY14" fmla="*/ 72 h 543373"/>
                  <a:gd name="connsiteX15" fmla="*/ 427561 w 1176112"/>
                  <a:gd name="connsiteY15" fmla="*/ 30892 h 543373"/>
                  <a:gd name="connsiteX16" fmla="*/ 268077 w 1176112"/>
                  <a:gd name="connsiteY16" fmla="*/ 109277 h 543373"/>
                  <a:gd name="connsiteX17" fmla="*/ 141687 w 1176112"/>
                  <a:gd name="connsiteY17" fmla="*/ 227957 h 543373"/>
                  <a:gd name="connsiteX18" fmla="*/ 47907 w 1176112"/>
                  <a:gd name="connsiteY18" fmla="*/ 354993 h 543373"/>
                  <a:gd name="connsiteX19" fmla="*/ 0 w 1176112"/>
                  <a:gd name="connsiteY19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215867 w 1176112"/>
                  <a:gd name="connsiteY3" fmla="*/ 307069 h 543373"/>
                  <a:gd name="connsiteX4" fmla="*/ 639239 w 1176112"/>
                  <a:gd name="connsiteY4" fmla="*/ 99656 h 543373"/>
                  <a:gd name="connsiteX5" fmla="*/ 761226 w 1176112"/>
                  <a:gd name="connsiteY5" fmla="*/ 119914 h 543373"/>
                  <a:gd name="connsiteX6" fmla="*/ 866008 w 1176112"/>
                  <a:gd name="connsiteY6" fmla="*/ 166024 h 543373"/>
                  <a:gd name="connsiteX7" fmla="*/ 995244 w 1176112"/>
                  <a:gd name="connsiteY7" fmla="*/ 246054 h 543373"/>
                  <a:gd name="connsiteX8" fmla="*/ 1123424 w 1176112"/>
                  <a:gd name="connsiteY8" fmla="*/ 320599 h 543373"/>
                  <a:gd name="connsiteX9" fmla="*/ 1176112 w 1176112"/>
                  <a:gd name="connsiteY9" fmla="*/ 263172 h 543373"/>
                  <a:gd name="connsiteX10" fmla="*/ 1072938 w 1176112"/>
                  <a:gd name="connsiteY10" fmla="*/ 189382 h 543373"/>
                  <a:gd name="connsiteX11" fmla="*/ 915418 w 1176112"/>
                  <a:gd name="connsiteY11" fmla="*/ 101870 h 543373"/>
                  <a:gd name="connsiteX12" fmla="*/ 780332 w 1176112"/>
                  <a:gd name="connsiteY12" fmla="*/ 39045 h 543373"/>
                  <a:gd name="connsiteX13" fmla="*/ 604808 w 1176112"/>
                  <a:gd name="connsiteY13" fmla="*/ 72 h 543373"/>
                  <a:gd name="connsiteX14" fmla="*/ 427561 w 1176112"/>
                  <a:gd name="connsiteY14" fmla="*/ 30892 h 543373"/>
                  <a:gd name="connsiteX15" fmla="*/ 268077 w 1176112"/>
                  <a:gd name="connsiteY15" fmla="*/ 109277 h 543373"/>
                  <a:gd name="connsiteX16" fmla="*/ 141687 w 1176112"/>
                  <a:gd name="connsiteY16" fmla="*/ 227957 h 543373"/>
                  <a:gd name="connsiteX17" fmla="*/ 47907 w 1176112"/>
                  <a:gd name="connsiteY17" fmla="*/ 354993 h 543373"/>
                  <a:gd name="connsiteX18" fmla="*/ 0 w 1176112"/>
                  <a:gd name="connsiteY18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639239 w 1176112"/>
                  <a:gd name="connsiteY3" fmla="*/ 99656 h 543373"/>
                  <a:gd name="connsiteX4" fmla="*/ 761226 w 1176112"/>
                  <a:gd name="connsiteY4" fmla="*/ 119914 h 543373"/>
                  <a:gd name="connsiteX5" fmla="*/ 866008 w 1176112"/>
                  <a:gd name="connsiteY5" fmla="*/ 166024 h 543373"/>
                  <a:gd name="connsiteX6" fmla="*/ 995244 w 1176112"/>
                  <a:gd name="connsiteY6" fmla="*/ 246054 h 543373"/>
                  <a:gd name="connsiteX7" fmla="*/ 1123424 w 1176112"/>
                  <a:gd name="connsiteY7" fmla="*/ 320599 h 543373"/>
                  <a:gd name="connsiteX8" fmla="*/ 1176112 w 1176112"/>
                  <a:gd name="connsiteY8" fmla="*/ 263172 h 543373"/>
                  <a:gd name="connsiteX9" fmla="*/ 1072938 w 1176112"/>
                  <a:gd name="connsiteY9" fmla="*/ 189382 h 543373"/>
                  <a:gd name="connsiteX10" fmla="*/ 915418 w 1176112"/>
                  <a:gd name="connsiteY10" fmla="*/ 101870 h 543373"/>
                  <a:gd name="connsiteX11" fmla="*/ 780332 w 1176112"/>
                  <a:gd name="connsiteY11" fmla="*/ 39045 h 543373"/>
                  <a:gd name="connsiteX12" fmla="*/ 604808 w 1176112"/>
                  <a:gd name="connsiteY12" fmla="*/ 72 h 543373"/>
                  <a:gd name="connsiteX13" fmla="*/ 427561 w 1176112"/>
                  <a:gd name="connsiteY13" fmla="*/ 30892 h 543373"/>
                  <a:gd name="connsiteX14" fmla="*/ 268077 w 1176112"/>
                  <a:gd name="connsiteY14" fmla="*/ 109277 h 543373"/>
                  <a:gd name="connsiteX15" fmla="*/ 141687 w 1176112"/>
                  <a:gd name="connsiteY15" fmla="*/ 227957 h 543373"/>
                  <a:gd name="connsiteX16" fmla="*/ 47907 w 1176112"/>
                  <a:gd name="connsiteY16" fmla="*/ 354993 h 543373"/>
                  <a:gd name="connsiteX17" fmla="*/ 0 w 1176112"/>
                  <a:gd name="connsiteY17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639239 w 1176112"/>
                  <a:gd name="connsiteY3" fmla="*/ 99656 h 543373"/>
                  <a:gd name="connsiteX4" fmla="*/ 761226 w 1176112"/>
                  <a:gd name="connsiteY4" fmla="*/ 119914 h 543373"/>
                  <a:gd name="connsiteX5" fmla="*/ 866008 w 1176112"/>
                  <a:gd name="connsiteY5" fmla="*/ 166024 h 543373"/>
                  <a:gd name="connsiteX6" fmla="*/ 995244 w 1176112"/>
                  <a:gd name="connsiteY6" fmla="*/ 246054 h 543373"/>
                  <a:gd name="connsiteX7" fmla="*/ 1123424 w 1176112"/>
                  <a:gd name="connsiteY7" fmla="*/ 320599 h 543373"/>
                  <a:gd name="connsiteX8" fmla="*/ 1176112 w 1176112"/>
                  <a:gd name="connsiteY8" fmla="*/ 263172 h 543373"/>
                  <a:gd name="connsiteX9" fmla="*/ 1072938 w 1176112"/>
                  <a:gd name="connsiteY9" fmla="*/ 189382 h 543373"/>
                  <a:gd name="connsiteX10" fmla="*/ 915418 w 1176112"/>
                  <a:gd name="connsiteY10" fmla="*/ 101870 h 543373"/>
                  <a:gd name="connsiteX11" fmla="*/ 780332 w 1176112"/>
                  <a:gd name="connsiteY11" fmla="*/ 39045 h 543373"/>
                  <a:gd name="connsiteX12" fmla="*/ 604808 w 1176112"/>
                  <a:gd name="connsiteY12" fmla="*/ 72 h 543373"/>
                  <a:gd name="connsiteX13" fmla="*/ 427561 w 1176112"/>
                  <a:gd name="connsiteY13" fmla="*/ 30892 h 543373"/>
                  <a:gd name="connsiteX14" fmla="*/ 268077 w 1176112"/>
                  <a:gd name="connsiteY14" fmla="*/ 109277 h 543373"/>
                  <a:gd name="connsiteX15" fmla="*/ 47907 w 1176112"/>
                  <a:gd name="connsiteY15" fmla="*/ 354993 h 543373"/>
                  <a:gd name="connsiteX16" fmla="*/ 0 w 1176112"/>
                  <a:gd name="connsiteY16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146219 w 1176112"/>
                  <a:gd name="connsiteY2" fmla="*/ 411697 h 543373"/>
                  <a:gd name="connsiteX3" fmla="*/ 639239 w 1176112"/>
                  <a:gd name="connsiteY3" fmla="*/ 99656 h 543373"/>
                  <a:gd name="connsiteX4" fmla="*/ 761226 w 1176112"/>
                  <a:gd name="connsiteY4" fmla="*/ 119914 h 543373"/>
                  <a:gd name="connsiteX5" fmla="*/ 866008 w 1176112"/>
                  <a:gd name="connsiteY5" fmla="*/ 166024 h 543373"/>
                  <a:gd name="connsiteX6" fmla="*/ 995244 w 1176112"/>
                  <a:gd name="connsiteY6" fmla="*/ 246054 h 543373"/>
                  <a:gd name="connsiteX7" fmla="*/ 1123424 w 1176112"/>
                  <a:gd name="connsiteY7" fmla="*/ 320599 h 543373"/>
                  <a:gd name="connsiteX8" fmla="*/ 1176112 w 1176112"/>
                  <a:gd name="connsiteY8" fmla="*/ 263172 h 543373"/>
                  <a:gd name="connsiteX9" fmla="*/ 1072938 w 1176112"/>
                  <a:gd name="connsiteY9" fmla="*/ 189382 h 543373"/>
                  <a:gd name="connsiteX10" fmla="*/ 915418 w 1176112"/>
                  <a:gd name="connsiteY10" fmla="*/ 101870 h 543373"/>
                  <a:gd name="connsiteX11" fmla="*/ 780332 w 1176112"/>
                  <a:gd name="connsiteY11" fmla="*/ 39045 h 543373"/>
                  <a:gd name="connsiteX12" fmla="*/ 604808 w 1176112"/>
                  <a:gd name="connsiteY12" fmla="*/ 72 h 543373"/>
                  <a:gd name="connsiteX13" fmla="*/ 427561 w 1176112"/>
                  <a:gd name="connsiteY13" fmla="*/ 30892 h 543373"/>
                  <a:gd name="connsiteX14" fmla="*/ 268077 w 1176112"/>
                  <a:gd name="connsiteY14" fmla="*/ 109277 h 543373"/>
                  <a:gd name="connsiteX15" fmla="*/ 0 w 1176112"/>
                  <a:gd name="connsiteY15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639239 w 1176112"/>
                  <a:gd name="connsiteY2" fmla="*/ 99656 h 543373"/>
                  <a:gd name="connsiteX3" fmla="*/ 761226 w 1176112"/>
                  <a:gd name="connsiteY3" fmla="*/ 119914 h 543373"/>
                  <a:gd name="connsiteX4" fmla="*/ 866008 w 1176112"/>
                  <a:gd name="connsiteY4" fmla="*/ 166024 h 543373"/>
                  <a:gd name="connsiteX5" fmla="*/ 995244 w 1176112"/>
                  <a:gd name="connsiteY5" fmla="*/ 246054 h 543373"/>
                  <a:gd name="connsiteX6" fmla="*/ 1123424 w 1176112"/>
                  <a:gd name="connsiteY6" fmla="*/ 320599 h 543373"/>
                  <a:gd name="connsiteX7" fmla="*/ 1176112 w 1176112"/>
                  <a:gd name="connsiteY7" fmla="*/ 263172 h 543373"/>
                  <a:gd name="connsiteX8" fmla="*/ 1072938 w 1176112"/>
                  <a:gd name="connsiteY8" fmla="*/ 189382 h 543373"/>
                  <a:gd name="connsiteX9" fmla="*/ 915418 w 1176112"/>
                  <a:gd name="connsiteY9" fmla="*/ 101870 h 543373"/>
                  <a:gd name="connsiteX10" fmla="*/ 780332 w 1176112"/>
                  <a:gd name="connsiteY10" fmla="*/ 39045 h 543373"/>
                  <a:gd name="connsiteX11" fmla="*/ 604808 w 1176112"/>
                  <a:gd name="connsiteY11" fmla="*/ 72 h 543373"/>
                  <a:gd name="connsiteX12" fmla="*/ 427561 w 1176112"/>
                  <a:gd name="connsiteY12" fmla="*/ 30892 h 543373"/>
                  <a:gd name="connsiteX13" fmla="*/ 268077 w 1176112"/>
                  <a:gd name="connsiteY13" fmla="*/ 109277 h 543373"/>
                  <a:gd name="connsiteX14" fmla="*/ 0 w 1176112"/>
                  <a:gd name="connsiteY14" fmla="*/ 455466 h 543373"/>
                  <a:gd name="connsiteX0" fmla="*/ 0 w 1176112"/>
                  <a:gd name="connsiteY0" fmla="*/ 455466 h 543373"/>
                  <a:gd name="connsiteX1" fmla="*/ 72819 w 1176112"/>
                  <a:gd name="connsiteY1" fmla="*/ 543373 h 543373"/>
                  <a:gd name="connsiteX2" fmla="*/ 639239 w 1176112"/>
                  <a:gd name="connsiteY2" fmla="*/ 99656 h 543373"/>
                  <a:gd name="connsiteX3" fmla="*/ 761226 w 1176112"/>
                  <a:gd name="connsiteY3" fmla="*/ 119914 h 543373"/>
                  <a:gd name="connsiteX4" fmla="*/ 866008 w 1176112"/>
                  <a:gd name="connsiteY4" fmla="*/ 166024 h 543373"/>
                  <a:gd name="connsiteX5" fmla="*/ 995244 w 1176112"/>
                  <a:gd name="connsiteY5" fmla="*/ 246054 h 543373"/>
                  <a:gd name="connsiteX6" fmla="*/ 1123424 w 1176112"/>
                  <a:gd name="connsiteY6" fmla="*/ 320599 h 543373"/>
                  <a:gd name="connsiteX7" fmla="*/ 1176112 w 1176112"/>
                  <a:gd name="connsiteY7" fmla="*/ 263172 h 543373"/>
                  <a:gd name="connsiteX8" fmla="*/ 1072938 w 1176112"/>
                  <a:gd name="connsiteY8" fmla="*/ 189382 h 543373"/>
                  <a:gd name="connsiteX9" fmla="*/ 915418 w 1176112"/>
                  <a:gd name="connsiteY9" fmla="*/ 101870 h 543373"/>
                  <a:gd name="connsiteX10" fmla="*/ 780332 w 1176112"/>
                  <a:gd name="connsiteY10" fmla="*/ 39045 h 543373"/>
                  <a:gd name="connsiteX11" fmla="*/ 604808 w 1176112"/>
                  <a:gd name="connsiteY11" fmla="*/ 72 h 543373"/>
                  <a:gd name="connsiteX12" fmla="*/ 427561 w 1176112"/>
                  <a:gd name="connsiteY12" fmla="*/ 30892 h 543373"/>
                  <a:gd name="connsiteX13" fmla="*/ 0 w 1176112"/>
                  <a:gd name="connsiteY13" fmla="*/ 455466 h 543373"/>
                  <a:gd name="connsiteX0" fmla="*/ 0 w 1176112"/>
                  <a:gd name="connsiteY0" fmla="*/ 455394 h 543301"/>
                  <a:gd name="connsiteX1" fmla="*/ 72819 w 1176112"/>
                  <a:gd name="connsiteY1" fmla="*/ 543301 h 543301"/>
                  <a:gd name="connsiteX2" fmla="*/ 639239 w 1176112"/>
                  <a:gd name="connsiteY2" fmla="*/ 99584 h 543301"/>
                  <a:gd name="connsiteX3" fmla="*/ 761226 w 1176112"/>
                  <a:gd name="connsiteY3" fmla="*/ 119842 h 543301"/>
                  <a:gd name="connsiteX4" fmla="*/ 866008 w 1176112"/>
                  <a:gd name="connsiteY4" fmla="*/ 165952 h 543301"/>
                  <a:gd name="connsiteX5" fmla="*/ 995244 w 1176112"/>
                  <a:gd name="connsiteY5" fmla="*/ 245982 h 543301"/>
                  <a:gd name="connsiteX6" fmla="*/ 1123424 w 1176112"/>
                  <a:gd name="connsiteY6" fmla="*/ 320527 h 543301"/>
                  <a:gd name="connsiteX7" fmla="*/ 1176112 w 1176112"/>
                  <a:gd name="connsiteY7" fmla="*/ 263100 h 543301"/>
                  <a:gd name="connsiteX8" fmla="*/ 1072938 w 1176112"/>
                  <a:gd name="connsiteY8" fmla="*/ 189310 h 543301"/>
                  <a:gd name="connsiteX9" fmla="*/ 915418 w 1176112"/>
                  <a:gd name="connsiteY9" fmla="*/ 101798 h 543301"/>
                  <a:gd name="connsiteX10" fmla="*/ 780332 w 1176112"/>
                  <a:gd name="connsiteY10" fmla="*/ 38973 h 543301"/>
                  <a:gd name="connsiteX11" fmla="*/ 604808 w 1176112"/>
                  <a:gd name="connsiteY11" fmla="*/ 0 h 543301"/>
                  <a:gd name="connsiteX12" fmla="*/ 0 w 1176112"/>
                  <a:gd name="connsiteY12" fmla="*/ 455394 h 543301"/>
                  <a:gd name="connsiteX0" fmla="*/ 0 w 1176112"/>
                  <a:gd name="connsiteY0" fmla="*/ 455394 h 543301"/>
                  <a:gd name="connsiteX1" fmla="*/ 72819 w 1176112"/>
                  <a:gd name="connsiteY1" fmla="*/ 543301 h 543301"/>
                  <a:gd name="connsiteX2" fmla="*/ 761226 w 1176112"/>
                  <a:gd name="connsiteY2" fmla="*/ 119842 h 543301"/>
                  <a:gd name="connsiteX3" fmla="*/ 866008 w 1176112"/>
                  <a:gd name="connsiteY3" fmla="*/ 165952 h 543301"/>
                  <a:gd name="connsiteX4" fmla="*/ 995244 w 1176112"/>
                  <a:gd name="connsiteY4" fmla="*/ 245982 h 543301"/>
                  <a:gd name="connsiteX5" fmla="*/ 1123424 w 1176112"/>
                  <a:gd name="connsiteY5" fmla="*/ 320527 h 543301"/>
                  <a:gd name="connsiteX6" fmla="*/ 1176112 w 1176112"/>
                  <a:gd name="connsiteY6" fmla="*/ 263100 h 543301"/>
                  <a:gd name="connsiteX7" fmla="*/ 1072938 w 1176112"/>
                  <a:gd name="connsiteY7" fmla="*/ 189310 h 543301"/>
                  <a:gd name="connsiteX8" fmla="*/ 915418 w 1176112"/>
                  <a:gd name="connsiteY8" fmla="*/ 101798 h 543301"/>
                  <a:gd name="connsiteX9" fmla="*/ 780332 w 1176112"/>
                  <a:gd name="connsiteY9" fmla="*/ 38973 h 543301"/>
                  <a:gd name="connsiteX10" fmla="*/ 604808 w 1176112"/>
                  <a:gd name="connsiteY10" fmla="*/ 0 h 543301"/>
                  <a:gd name="connsiteX11" fmla="*/ 0 w 1176112"/>
                  <a:gd name="connsiteY11" fmla="*/ 455394 h 543301"/>
                  <a:gd name="connsiteX0" fmla="*/ 287634 w 1103293"/>
                  <a:gd name="connsiteY0" fmla="*/ 202135 h 551033"/>
                  <a:gd name="connsiteX1" fmla="*/ 0 w 1103293"/>
                  <a:gd name="connsiteY1" fmla="*/ 551033 h 551033"/>
                  <a:gd name="connsiteX2" fmla="*/ 688407 w 1103293"/>
                  <a:gd name="connsiteY2" fmla="*/ 127574 h 551033"/>
                  <a:gd name="connsiteX3" fmla="*/ 793189 w 1103293"/>
                  <a:gd name="connsiteY3" fmla="*/ 173684 h 551033"/>
                  <a:gd name="connsiteX4" fmla="*/ 922425 w 1103293"/>
                  <a:gd name="connsiteY4" fmla="*/ 253714 h 551033"/>
                  <a:gd name="connsiteX5" fmla="*/ 1050605 w 1103293"/>
                  <a:gd name="connsiteY5" fmla="*/ 328259 h 551033"/>
                  <a:gd name="connsiteX6" fmla="*/ 1103293 w 1103293"/>
                  <a:gd name="connsiteY6" fmla="*/ 270832 h 551033"/>
                  <a:gd name="connsiteX7" fmla="*/ 1000119 w 1103293"/>
                  <a:gd name="connsiteY7" fmla="*/ 197042 h 551033"/>
                  <a:gd name="connsiteX8" fmla="*/ 842599 w 1103293"/>
                  <a:gd name="connsiteY8" fmla="*/ 109530 h 551033"/>
                  <a:gd name="connsiteX9" fmla="*/ 707513 w 1103293"/>
                  <a:gd name="connsiteY9" fmla="*/ 46705 h 551033"/>
                  <a:gd name="connsiteX10" fmla="*/ 531989 w 1103293"/>
                  <a:gd name="connsiteY10" fmla="*/ 7732 h 551033"/>
                  <a:gd name="connsiteX11" fmla="*/ 287634 w 1103293"/>
                  <a:gd name="connsiteY11" fmla="*/ 202135 h 551033"/>
                  <a:gd name="connsiteX0" fmla="*/ 0 w 815659"/>
                  <a:gd name="connsiteY0" fmla="*/ 202135 h 328259"/>
                  <a:gd name="connsiteX1" fmla="*/ 80332 w 815659"/>
                  <a:gd name="connsiteY1" fmla="*/ 246465 h 328259"/>
                  <a:gd name="connsiteX2" fmla="*/ 400773 w 815659"/>
                  <a:gd name="connsiteY2" fmla="*/ 127574 h 328259"/>
                  <a:gd name="connsiteX3" fmla="*/ 505555 w 815659"/>
                  <a:gd name="connsiteY3" fmla="*/ 173684 h 328259"/>
                  <a:gd name="connsiteX4" fmla="*/ 634791 w 815659"/>
                  <a:gd name="connsiteY4" fmla="*/ 253714 h 328259"/>
                  <a:gd name="connsiteX5" fmla="*/ 762971 w 815659"/>
                  <a:gd name="connsiteY5" fmla="*/ 328259 h 328259"/>
                  <a:gd name="connsiteX6" fmla="*/ 815659 w 815659"/>
                  <a:gd name="connsiteY6" fmla="*/ 270832 h 328259"/>
                  <a:gd name="connsiteX7" fmla="*/ 712485 w 815659"/>
                  <a:gd name="connsiteY7" fmla="*/ 197042 h 328259"/>
                  <a:gd name="connsiteX8" fmla="*/ 554965 w 815659"/>
                  <a:gd name="connsiteY8" fmla="*/ 109530 h 328259"/>
                  <a:gd name="connsiteX9" fmla="*/ 419879 w 815659"/>
                  <a:gd name="connsiteY9" fmla="*/ 46705 h 328259"/>
                  <a:gd name="connsiteX10" fmla="*/ 244355 w 815659"/>
                  <a:gd name="connsiteY10" fmla="*/ 7732 h 328259"/>
                  <a:gd name="connsiteX11" fmla="*/ 0 w 815659"/>
                  <a:gd name="connsiteY11" fmla="*/ 202135 h 328259"/>
                  <a:gd name="connsiteX0" fmla="*/ 0 w 782286"/>
                  <a:gd name="connsiteY0" fmla="*/ 212145 h 328878"/>
                  <a:gd name="connsiteX1" fmla="*/ 46959 w 782286"/>
                  <a:gd name="connsiteY1" fmla="*/ 247084 h 328878"/>
                  <a:gd name="connsiteX2" fmla="*/ 367400 w 782286"/>
                  <a:gd name="connsiteY2" fmla="*/ 128193 h 328878"/>
                  <a:gd name="connsiteX3" fmla="*/ 472182 w 782286"/>
                  <a:gd name="connsiteY3" fmla="*/ 174303 h 328878"/>
                  <a:gd name="connsiteX4" fmla="*/ 601418 w 782286"/>
                  <a:gd name="connsiteY4" fmla="*/ 254333 h 328878"/>
                  <a:gd name="connsiteX5" fmla="*/ 729598 w 782286"/>
                  <a:gd name="connsiteY5" fmla="*/ 328878 h 328878"/>
                  <a:gd name="connsiteX6" fmla="*/ 782286 w 782286"/>
                  <a:gd name="connsiteY6" fmla="*/ 271451 h 328878"/>
                  <a:gd name="connsiteX7" fmla="*/ 679112 w 782286"/>
                  <a:gd name="connsiteY7" fmla="*/ 197661 h 328878"/>
                  <a:gd name="connsiteX8" fmla="*/ 521592 w 782286"/>
                  <a:gd name="connsiteY8" fmla="*/ 110149 h 328878"/>
                  <a:gd name="connsiteX9" fmla="*/ 386506 w 782286"/>
                  <a:gd name="connsiteY9" fmla="*/ 47324 h 328878"/>
                  <a:gd name="connsiteX10" fmla="*/ 210982 w 782286"/>
                  <a:gd name="connsiteY10" fmla="*/ 8351 h 328878"/>
                  <a:gd name="connsiteX11" fmla="*/ 0 w 782286"/>
                  <a:gd name="connsiteY11" fmla="*/ 212145 h 328878"/>
                  <a:gd name="connsiteX0" fmla="*/ 0 w 782286"/>
                  <a:gd name="connsiteY0" fmla="*/ 212145 h 328878"/>
                  <a:gd name="connsiteX1" fmla="*/ 46959 w 782286"/>
                  <a:gd name="connsiteY1" fmla="*/ 247084 h 328878"/>
                  <a:gd name="connsiteX2" fmla="*/ 367400 w 782286"/>
                  <a:gd name="connsiteY2" fmla="*/ 128193 h 328878"/>
                  <a:gd name="connsiteX3" fmla="*/ 472182 w 782286"/>
                  <a:gd name="connsiteY3" fmla="*/ 174303 h 328878"/>
                  <a:gd name="connsiteX4" fmla="*/ 601418 w 782286"/>
                  <a:gd name="connsiteY4" fmla="*/ 254333 h 328878"/>
                  <a:gd name="connsiteX5" fmla="*/ 729598 w 782286"/>
                  <a:gd name="connsiteY5" fmla="*/ 328878 h 328878"/>
                  <a:gd name="connsiteX6" fmla="*/ 782286 w 782286"/>
                  <a:gd name="connsiteY6" fmla="*/ 271451 h 328878"/>
                  <a:gd name="connsiteX7" fmla="*/ 679112 w 782286"/>
                  <a:gd name="connsiteY7" fmla="*/ 197661 h 328878"/>
                  <a:gd name="connsiteX8" fmla="*/ 521592 w 782286"/>
                  <a:gd name="connsiteY8" fmla="*/ 110149 h 328878"/>
                  <a:gd name="connsiteX9" fmla="*/ 386506 w 782286"/>
                  <a:gd name="connsiteY9" fmla="*/ 47324 h 328878"/>
                  <a:gd name="connsiteX10" fmla="*/ 210982 w 782286"/>
                  <a:gd name="connsiteY10" fmla="*/ 8351 h 328878"/>
                  <a:gd name="connsiteX11" fmla="*/ 0 w 782286"/>
                  <a:gd name="connsiteY11" fmla="*/ 212145 h 328878"/>
                  <a:gd name="connsiteX0" fmla="*/ 0 w 782286"/>
                  <a:gd name="connsiteY0" fmla="*/ 212145 h 328878"/>
                  <a:gd name="connsiteX1" fmla="*/ 65537 w 782286"/>
                  <a:gd name="connsiteY1" fmla="*/ 234657 h 328878"/>
                  <a:gd name="connsiteX2" fmla="*/ 367400 w 782286"/>
                  <a:gd name="connsiteY2" fmla="*/ 128193 h 328878"/>
                  <a:gd name="connsiteX3" fmla="*/ 472182 w 782286"/>
                  <a:gd name="connsiteY3" fmla="*/ 174303 h 328878"/>
                  <a:gd name="connsiteX4" fmla="*/ 601418 w 782286"/>
                  <a:gd name="connsiteY4" fmla="*/ 254333 h 328878"/>
                  <a:gd name="connsiteX5" fmla="*/ 729598 w 782286"/>
                  <a:gd name="connsiteY5" fmla="*/ 328878 h 328878"/>
                  <a:gd name="connsiteX6" fmla="*/ 782286 w 782286"/>
                  <a:gd name="connsiteY6" fmla="*/ 271451 h 328878"/>
                  <a:gd name="connsiteX7" fmla="*/ 679112 w 782286"/>
                  <a:gd name="connsiteY7" fmla="*/ 197661 h 328878"/>
                  <a:gd name="connsiteX8" fmla="*/ 521592 w 782286"/>
                  <a:gd name="connsiteY8" fmla="*/ 110149 h 328878"/>
                  <a:gd name="connsiteX9" fmla="*/ 386506 w 782286"/>
                  <a:gd name="connsiteY9" fmla="*/ 47324 h 328878"/>
                  <a:gd name="connsiteX10" fmla="*/ 210982 w 782286"/>
                  <a:gd name="connsiteY10" fmla="*/ 8351 h 328878"/>
                  <a:gd name="connsiteX11" fmla="*/ 0 w 782286"/>
                  <a:gd name="connsiteY11" fmla="*/ 212145 h 328878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333981 w 748867"/>
                  <a:gd name="connsiteY2" fmla="*/ 127377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438763 w 748867"/>
                  <a:gd name="connsiteY3" fmla="*/ 17348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334921 w 748867"/>
                  <a:gd name="connsiteY3" fmla="*/ 15153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334921 w 748867"/>
                  <a:gd name="connsiteY3" fmla="*/ 151537 h 328062"/>
                  <a:gd name="connsiteX4" fmla="*/ 567999 w 748867"/>
                  <a:gd name="connsiteY4" fmla="*/ 253517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328062"/>
                  <a:gd name="connsiteX1" fmla="*/ 32118 w 748867"/>
                  <a:gd name="connsiteY1" fmla="*/ 233841 h 328062"/>
                  <a:gd name="connsiteX2" fmla="*/ 166973 w 748867"/>
                  <a:gd name="connsiteY2" fmla="*/ 148921 h 328062"/>
                  <a:gd name="connsiteX3" fmla="*/ 334921 w 748867"/>
                  <a:gd name="connsiteY3" fmla="*/ 151537 h 328062"/>
                  <a:gd name="connsiteX4" fmla="*/ 497576 w 748867"/>
                  <a:gd name="connsiteY4" fmla="*/ 219164 h 328062"/>
                  <a:gd name="connsiteX5" fmla="*/ 696179 w 748867"/>
                  <a:gd name="connsiteY5" fmla="*/ 328062 h 328062"/>
                  <a:gd name="connsiteX6" fmla="*/ 748867 w 748867"/>
                  <a:gd name="connsiteY6" fmla="*/ 270635 h 328062"/>
                  <a:gd name="connsiteX7" fmla="*/ 645693 w 748867"/>
                  <a:gd name="connsiteY7" fmla="*/ 196845 h 328062"/>
                  <a:gd name="connsiteX8" fmla="*/ 488173 w 748867"/>
                  <a:gd name="connsiteY8" fmla="*/ 109333 h 328062"/>
                  <a:gd name="connsiteX9" fmla="*/ 353087 w 748867"/>
                  <a:gd name="connsiteY9" fmla="*/ 46508 h 328062"/>
                  <a:gd name="connsiteX10" fmla="*/ 177563 w 748867"/>
                  <a:gd name="connsiteY10" fmla="*/ 7535 h 328062"/>
                  <a:gd name="connsiteX11" fmla="*/ 0 w 748867"/>
                  <a:gd name="connsiteY11" fmla="*/ 198925 h 328062"/>
                  <a:gd name="connsiteX0" fmla="*/ 0 w 748867"/>
                  <a:gd name="connsiteY0" fmla="*/ 198925 h 284390"/>
                  <a:gd name="connsiteX1" fmla="*/ 32118 w 748867"/>
                  <a:gd name="connsiteY1" fmla="*/ 233841 h 284390"/>
                  <a:gd name="connsiteX2" fmla="*/ 166973 w 748867"/>
                  <a:gd name="connsiteY2" fmla="*/ 148921 h 284390"/>
                  <a:gd name="connsiteX3" fmla="*/ 334921 w 748867"/>
                  <a:gd name="connsiteY3" fmla="*/ 151537 h 284390"/>
                  <a:gd name="connsiteX4" fmla="*/ 497576 w 748867"/>
                  <a:gd name="connsiteY4" fmla="*/ 219164 h 284390"/>
                  <a:gd name="connsiteX5" fmla="*/ 640618 w 748867"/>
                  <a:gd name="connsiteY5" fmla="*/ 284390 h 284390"/>
                  <a:gd name="connsiteX6" fmla="*/ 748867 w 748867"/>
                  <a:gd name="connsiteY6" fmla="*/ 270635 h 284390"/>
                  <a:gd name="connsiteX7" fmla="*/ 645693 w 748867"/>
                  <a:gd name="connsiteY7" fmla="*/ 196845 h 284390"/>
                  <a:gd name="connsiteX8" fmla="*/ 488173 w 748867"/>
                  <a:gd name="connsiteY8" fmla="*/ 109333 h 284390"/>
                  <a:gd name="connsiteX9" fmla="*/ 353087 w 748867"/>
                  <a:gd name="connsiteY9" fmla="*/ 46508 h 284390"/>
                  <a:gd name="connsiteX10" fmla="*/ 177563 w 748867"/>
                  <a:gd name="connsiteY10" fmla="*/ 7535 h 284390"/>
                  <a:gd name="connsiteX11" fmla="*/ 0 w 748867"/>
                  <a:gd name="connsiteY11" fmla="*/ 198925 h 284390"/>
                  <a:gd name="connsiteX0" fmla="*/ 0 w 748867"/>
                  <a:gd name="connsiteY0" fmla="*/ 198925 h 284390"/>
                  <a:gd name="connsiteX1" fmla="*/ 32118 w 748867"/>
                  <a:gd name="connsiteY1" fmla="*/ 233841 h 284390"/>
                  <a:gd name="connsiteX2" fmla="*/ 166973 w 748867"/>
                  <a:gd name="connsiteY2" fmla="*/ 148921 h 284390"/>
                  <a:gd name="connsiteX3" fmla="*/ 334921 w 748867"/>
                  <a:gd name="connsiteY3" fmla="*/ 151537 h 284390"/>
                  <a:gd name="connsiteX4" fmla="*/ 497576 w 748867"/>
                  <a:gd name="connsiteY4" fmla="*/ 219164 h 284390"/>
                  <a:gd name="connsiteX5" fmla="*/ 640618 w 748867"/>
                  <a:gd name="connsiteY5" fmla="*/ 284390 h 284390"/>
                  <a:gd name="connsiteX6" fmla="*/ 748867 w 748867"/>
                  <a:gd name="connsiteY6" fmla="*/ 270635 h 284390"/>
                  <a:gd name="connsiteX7" fmla="*/ 488173 w 748867"/>
                  <a:gd name="connsiteY7" fmla="*/ 109333 h 284390"/>
                  <a:gd name="connsiteX8" fmla="*/ 353087 w 748867"/>
                  <a:gd name="connsiteY8" fmla="*/ 46508 h 284390"/>
                  <a:gd name="connsiteX9" fmla="*/ 177563 w 748867"/>
                  <a:gd name="connsiteY9" fmla="*/ 7535 h 284390"/>
                  <a:gd name="connsiteX10" fmla="*/ 0 w 748867"/>
                  <a:gd name="connsiteY10" fmla="*/ 198925 h 284390"/>
                  <a:gd name="connsiteX0" fmla="*/ 0 w 689589"/>
                  <a:gd name="connsiteY0" fmla="*/ 198925 h 284390"/>
                  <a:gd name="connsiteX1" fmla="*/ 32118 w 689589"/>
                  <a:gd name="connsiteY1" fmla="*/ 233841 h 284390"/>
                  <a:gd name="connsiteX2" fmla="*/ 166973 w 689589"/>
                  <a:gd name="connsiteY2" fmla="*/ 148921 h 284390"/>
                  <a:gd name="connsiteX3" fmla="*/ 334921 w 689589"/>
                  <a:gd name="connsiteY3" fmla="*/ 151537 h 284390"/>
                  <a:gd name="connsiteX4" fmla="*/ 497576 w 689589"/>
                  <a:gd name="connsiteY4" fmla="*/ 219164 h 284390"/>
                  <a:gd name="connsiteX5" fmla="*/ 640618 w 689589"/>
                  <a:gd name="connsiteY5" fmla="*/ 284390 h 284390"/>
                  <a:gd name="connsiteX6" fmla="*/ 689589 w 689589"/>
                  <a:gd name="connsiteY6" fmla="*/ 230071 h 284390"/>
                  <a:gd name="connsiteX7" fmla="*/ 488173 w 689589"/>
                  <a:gd name="connsiteY7" fmla="*/ 109333 h 284390"/>
                  <a:gd name="connsiteX8" fmla="*/ 353087 w 689589"/>
                  <a:gd name="connsiteY8" fmla="*/ 46508 h 284390"/>
                  <a:gd name="connsiteX9" fmla="*/ 177563 w 689589"/>
                  <a:gd name="connsiteY9" fmla="*/ 7535 h 284390"/>
                  <a:gd name="connsiteX10" fmla="*/ 0 w 689589"/>
                  <a:gd name="connsiteY10" fmla="*/ 198925 h 284390"/>
                  <a:gd name="connsiteX0" fmla="*/ 0 w 689589"/>
                  <a:gd name="connsiteY0" fmla="*/ 156042 h 241507"/>
                  <a:gd name="connsiteX1" fmla="*/ 32118 w 689589"/>
                  <a:gd name="connsiteY1" fmla="*/ 190958 h 241507"/>
                  <a:gd name="connsiteX2" fmla="*/ 166973 w 689589"/>
                  <a:gd name="connsiteY2" fmla="*/ 106038 h 241507"/>
                  <a:gd name="connsiteX3" fmla="*/ 334921 w 689589"/>
                  <a:gd name="connsiteY3" fmla="*/ 108654 h 241507"/>
                  <a:gd name="connsiteX4" fmla="*/ 497576 w 689589"/>
                  <a:gd name="connsiteY4" fmla="*/ 176281 h 241507"/>
                  <a:gd name="connsiteX5" fmla="*/ 640618 w 689589"/>
                  <a:gd name="connsiteY5" fmla="*/ 241507 h 241507"/>
                  <a:gd name="connsiteX6" fmla="*/ 689589 w 689589"/>
                  <a:gd name="connsiteY6" fmla="*/ 187188 h 241507"/>
                  <a:gd name="connsiteX7" fmla="*/ 488173 w 689589"/>
                  <a:gd name="connsiteY7" fmla="*/ 66450 h 241507"/>
                  <a:gd name="connsiteX8" fmla="*/ 353087 w 689589"/>
                  <a:gd name="connsiteY8" fmla="*/ 3625 h 241507"/>
                  <a:gd name="connsiteX9" fmla="*/ 106844 w 689589"/>
                  <a:gd name="connsiteY9" fmla="*/ 70403 h 241507"/>
                  <a:gd name="connsiteX10" fmla="*/ 0 w 689589"/>
                  <a:gd name="connsiteY10" fmla="*/ 156042 h 241507"/>
                  <a:gd name="connsiteX0" fmla="*/ 0 w 689589"/>
                  <a:gd name="connsiteY0" fmla="*/ 121256 h 206721"/>
                  <a:gd name="connsiteX1" fmla="*/ 32118 w 689589"/>
                  <a:gd name="connsiteY1" fmla="*/ 156172 h 206721"/>
                  <a:gd name="connsiteX2" fmla="*/ 166973 w 689589"/>
                  <a:gd name="connsiteY2" fmla="*/ 71252 h 206721"/>
                  <a:gd name="connsiteX3" fmla="*/ 334921 w 689589"/>
                  <a:gd name="connsiteY3" fmla="*/ 73868 h 206721"/>
                  <a:gd name="connsiteX4" fmla="*/ 497576 w 689589"/>
                  <a:gd name="connsiteY4" fmla="*/ 141495 h 206721"/>
                  <a:gd name="connsiteX5" fmla="*/ 640618 w 689589"/>
                  <a:gd name="connsiteY5" fmla="*/ 206721 h 206721"/>
                  <a:gd name="connsiteX6" fmla="*/ 689589 w 689589"/>
                  <a:gd name="connsiteY6" fmla="*/ 152402 h 206721"/>
                  <a:gd name="connsiteX7" fmla="*/ 488173 w 689589"/>
                  <a:gd name="connsiteY7" fmla="*/ 31664 h 206721"/>
                  <a:gd name="connsiteX8" fmla="*/ 312195 w 689589"/>
                  <a:gd name="connsiteY8" fmla="*/ 6139 h 206721"/>
                  <a:gd name="connsiteX9" fmla="*/ 106844 w 689589"/>
                  <a:gd name="connsiteY9" fmla="*/ 35617 h 206721"/>
                  <a:gd name="connsiteX10" fmla="*/ 0 w 689589"/>
                  <a:gd name="connsiteY10" fmla="*/ 121256 h 206721"/>
                  <a:gd name="connsiteX0" fmla="*/ 0 w 689589"/>
                  <a:gd name="connsiteY0" fmla="*/ 116551 h 202016"/>
                  <a:gd name="connsiteX1" fmla="*/ 32118 w 689589"/>
                  <a:gd name="connsiteY1" fmla="*/ 151467 h 202016"/>
                  <a:gd name="connsiteX2" fmla="*/ 166973 w 689589"/>
                  <a:gd name="connsiteY2" fmla="*/ 66547 h 202016"/>
                  <a:gd name="connsiteX3" fmla="*/ 334921 w 689589"/>
                  <a:gd name="connsiteY3" fmla="*/ 69163 h 202016"/>
                  <a:gd name="connsiteX4" fmla="*/ 497576 w 689589"/>
                  <a:gd name="connsiteY4" fmla="*/ 136790 h 202016"/>
                  <a:gd name="connsiteX5" fmla="*/ 640618 w 689589"/>
                  <a:gd name="connsiteY5" fmla="*/ 202016 h 202016"/>
                  <a:gd name="connsiteX6" fmla="*/ 689589 w 689589"/>
                  <a:gd name="connsiteY6" fmla="*/ 147697 h 202016"/>
                  <a:gd name="connsiteX7" fmla="*/ 488173 w 689589"/>
                  <a:gd name="connsiteY7" fmla="*/ 26959 h 202016"/>
                  <a:gd name="connsiteX8" fmla="*/ 312195 w 689589"/>
                  <a:gd name="connsiteY8" fmla="*/ 1434 h 202016"/>
                  <a:gd name="connsiteX9" fmla="*/ 106844 w 689589"/>
                  <a:gd name="connsiteY9" fmla="*/ 30912 h 202016"/>
                  <a:gd name="connsiteX10" fmla="*/ 0 w 689589"/>
                  <a:gd name="connsiteY10" fmla="*/ 116551 h 202016"/>
                  <a:gd name="connsiteX0" fmla="*/ 0 w 689589"/>
                  <a:gd name="connsiteY0" fmla="*/ 116551 h 202016"/>
                  <a:gd name="connsiteX1" fmla="*/ 32118 w 689589"/>
                  <a:gd name="connsiteY1" fmla="*/ 151467 h 202016"/>
                  <a:gd name="connsiteX2" fmla="*/ 166973 w 689589"/>
                  <a:gd name="connsiteY2" fmla="*/ 66547 h 202016"/>
                  <a:gd name="connsiteX3" fmla="*/ 334921 w 689589"/>
                  <a:gd name="connsiteY3" fmla="*/ 69163 h 202016"/>
                  <a:gd name="connsiteX4" fmla="*/ 497576 w 689589"/>
                  <a:gd name="connsiteY4" fmla="*/ 136790 h 202016"/>
                  <a:gd name="connsiteX5" fmla="*/ 640618 w 689589"/>
                  <a:gd name="connsiteY5" fmla="*/ 202016 h 202016"/>
                  <a:gd name="connsiteX6" fmla="*/ 689589 w 689589"/>
                  <a:gd name="connsiteY6" fmla="*/ 147697 h 202016"/>
                  <a:gd name="connsiteX7" fmla="*/ 488173 w 689589"/>
                  <a:gd name="connsiteY7" fmla="*/ 26959 h 202016"/>
                  <a:gd name="connsiteX8" fmla="*/ 312195 w 689589"/>
                  <a:gd name="connsiteY8" fmla="*/ 1434 h 202016"/>
                  <a:gd name="connsiteX9" fmla="*/ 106844 w 689589"/>
                  <a:gd name="connsiteY9" fmla="*/ 30912 h 202016"/>
                  <a:gd name="connsiteX10" fmla="*/ 0 w 689589"/>
                  <a:gd name="connsiteY10" fmla="*/ 116551 h 202016"/>
                  <a:gd name="connsiteX0" fmla="*/ 0 w 689589"/>
                  <a:gd name="connsiteY0" fmla="*/ 115659 h 201124"/>
                  <a:gd name="connsiteX1" fmla="*/ 32118 w 689589"/>
                  <a:gd name="connsiteY1" fmla="*/ 150575 h 201124"/>
                  <a:gd name="connsiteX2" fmla="*/ 166973 w 689589"/>
                  <a:gd name="connsiteY2" fmla="*/ 65655 h 201124"/>
                  <a:gd name="connsiteX3" fmla="*/ 334921 w 689589"/>
                  <a:gd name="connsiteY3" fmla="*/ 68271 h 201124"/>
                  <a:gd name="connsiteX4" fmla="*/ 497576 w 689589"/>
                  <a:gd name="connsiteY4" fmla="*/ 135898 h 201124"/>
                  <a:gd name="connsiteX5" fmla="*/ 640618 w 689589"/>
                  <a:gd name="connsiteY5" fmla="*/ 201124 h 201124"/>
                  <a:gd name="connsiteX6" fmla="*/ 689589 w 689589"/>
                  <a:gd name="connsiteY6" fmla="*/ 146805 h 201124"/>
                  <a:gd name="connsiteX7" fmla="*/ 476990 w 689589"/>
                  <a:gd name="connsiteY7" fmla="*/ 50958 h 201124"/>
                  <a:gd name="connsiteX8" fmla="*/ 312195 w 689589"/>
                  <a:gd name="connsiteY8" fmla="*/ 542 h 201124"/>
                  <a:gd name="connsiteX9" fmla="*/ 106844 w 689589"/>
                  <a:gd name="connsiteY9" fmla="*/ 30020 h 201124"/>
                  <a:gd name="connsiteX10" fmla="*/ 0 w 689589"/>
                  <a:gd name="connsiteY10" fmla="*/ 115659 h 201124"/>
                  <a:gd name="connsiteX0" fmla="*/ 0 w 689589"/>
                  <a:gd name="connsiteY0" fmla="*/ 115659 h 201124"/>
                  <a:gd name="connsiteX1" fmla="*/ 32118 w 689589"/>
                  <a:gd name="connsiteY1" fmla="*/ 150575 h 201124"/>
                  <a:gd name="connsiteX2" fmla="*/ 166973 w 689589"/>
                  <a:gd name="connsiteY2" fmla="*/ 65655 h 201124"/>
                  <a:gd name="connsiteX3" fmla="*/ 334921 w 689589"/>
                  <a:gd name="connsiteY3" fmla="*/ 68271 h 201124"/>
                  <a:gd name="connsiteX4" fmla="*/ 497576 w 689589"/>
                  <a:gd name="connsiteY4" fmla="*/ 135898 h 201124"/>
                  <a:gd name="connsiteX5" fmla="*/ 640618 w 689589"/>
                  <a:gd name="connsiteY5" fmla="*/ 201124 h 201124"/>
                  <a:gd name="connsiteX6" fmla="*/ 689589 w 689589"/>
                  <a:gd name="connsiteY6" fmla="*/ 146805 h 201124"/>
                  <a:gd name="connsiteX7" fmla="*/ 476990 w 689589"/>
                  <a:gd name="connsiteY7" fmla="*/ 50958 h 201124"/>
                  <a:gd name="connsiteX8" fmla="*/ 312195 w 689589"/>
                  <a:gd name="connsiteY8" fmla="*/ 542 h 201124"/>
                  <a:gd name="connsiteX9" fmla="*/ 106844 w 689589"/>
                  <a:gd name="connsiteY9" fmla="*/ 30020 h 201124"/>
                  <a:gd name="connsiteX10" fmla="*/ 0 w 689589"/>
                  <a:gd name="connsiteY10" fmla="*/ 115659 h 201124"/>
                  <a:gd name="connsiteX0" fmla="*/ 0 w 689589"/>
                  <a:gd name="connsiteY0" fmla="*/ 115659 h 201124"/>
                  <a:gd name="connsiteX1" fmla="*/ 32118 w 689589"/>
                  <a:gd name="connsiteY1" fmla="*/ 150575 h 201124"/>
                  <a:gd name="connsiteX2" fmla="*/ 166973 w 689589"/>
                  <a:gd name="connsiteY2" fmla="*/ 65655 h 201124"/>
                  <a:gd name="connsiteX3" fmla="*/ 334921 w 689589"/>
                  <a:gd name="connsiteY3" fmla="*/ 68271 h 201124"/>
                  <a:gd name="connsiteX4" fmla="*/ 497576 w 689589"/>
                  <a:gd name="connsiteY4" fmla="*/ 135898 h 201124"/>
                  <a:gd name="connsiteX5" fmla="*/ 640618 w 689589"/>
                  <a:gd name="connsiteY5" fmla="*/ 201124 h 201124"/>
                  <a:gd name="connsiteX6" fmla="*/ 689589 w 689589"/>
                  <a:gd name="connsiteY6" fmla="*/ 146805 h 201124"/>
                  <a:gd name="connsiteX7" fmla="*/ 476990 w 689589"/>
                  <a:gd name="connsiteY7" fmla="*/ 50958 h 201124"/>
                  <a:gd name="connsiteX8" fmla="*/ 312195 w 689589"/>
                  <a:gd name="connsiteY8" fmla="*/ 542 h 201124"/>
                  <a:gd name="connsiteX9" fmla="*/ 106844 w 689589"/>
                  <a:gd name="connsiteY9" fmla="*/ 30020 h 201124"/>
                  <a:gd name="connsiteX10" fmla="*/ 0 w 689589"/>
                  <a:gd name="connsiteY10" fmla="*/ 115659 h 201124"/>
                  <a:gd name="connsiteX0" fmla="*/ 0 w 689589"/>
                  <a:gd name="connsiteY0" fmla="*/ 117642 h 203107"/>
                  <a:gd name="connsiteX1" fmla="*/ 32118 w 689589"/>
                  <a:gd name="connsiteY1" fmla="*/ 152558 h 203107"/>
                  <a:gd name="connsiteX2" fmla="*/ 166973 w 689589"/>
                  <a:gd name="connsiteY2" fmla="*/ 67638 h 203107"/>
                  <a:gd name="connsiteX3" fmla="*/ 334921 w 689589"/>
                  <a:gd name="connsiteY3" fmla="*/ 70254 h 203107"/>
                  <a:gd name="connsiteX4" fmla="*/ 497576 w 689589"/>
                  <a:gd name="connsiteY4" fmla="*/ 137881 h 203107"/>
                  <a:gd name="connsiteX5" fmla="*/ 640618 w 689589"/>
                  <a:gd name="connsiteY5" fmla="*/ 203107 h 203107"/>
                  <a:gd name="connsiteX6" fmla="*/ 689589 w 689589"/>
                  <a:gd name="connsiteY6" fmla="*/ 148788 h 203107"/>
                  <a:gd name="connsiteX7" fmla="*/ 476990 w 689589"/>
                  <a:gd name="connsiteY7" fmla="*/ 52941 h 203107"/>
                  <a:gd name="connsiteX8" fmla="*/ 312195 w 689589"/>
                  <a:gd name="connsiteY8" fmla="*/ 2525 h 203107"/>
                  <a:gd name="connsiteX9" fmla="*/ 106844 w 689589"/>
                  <a:gd name="connsiteY9" fmla="*/ 32003 h 203107"/>
                  <a:gd name="connsiteX10" fmla="*/ 0 w 689589"/>
                  <a:gd name="connsiteY10" fmla="*/ 117642 h 203107"/>
                  <a:gd name="connsiteX0" fmla="*/ 0 w 696997"/>
                  <a:gd name="connsiteY0" fmla="*/ 111325 h 203028"/>
                  <a:gd name="connsiteX1" fmla="*/ 39526 w 696997"/>
                  <a:gd name="connsiteY1" fmla="*/ 152479 h 203028"/>
                  <a:gd name="connsiteX2" fmla="*/ 174381 w 696997"/>
                  <a:gd name="connsiteY2" fmla="*/ 67559 h 203028"/>
                  <a:gd name="connsiteX3" fmla="*/ 342329 w 696997"/>
                  <a:gd name="connsiteY3" fmla="*/ 70175 h 203028"/>
                  <a:gd name="connsiteX4" fmla="*/ 504984 w 696997"/>
                  <a:gd name="connsiteY4" fmla="*/ 137802 h 203028"/>
                  <a:gd name="connsiteX5" fmla="*/ 648026 w 696997"/>
                  <a:gd name="connsiteY5" fmla="*/ 203028 h 203028"/>
                  <a:gd name="connsiteX6" fmla="*/ 696997 w 696997"/>
                  <a:gd name="connsiteY6" fmla="*/ 148709 h 203028"/>
                  <a:gd name="connsiteX7" fmla="*/ 484398 w 696997"/>
                  <a:gd name="connsiteY7" fmla="*/ 52862 h 203028"/>
                  <a:gd name="connsiteX8" fmla="*/ 319603 w 696997"/>
                  <a:gd name="connsiteY8" fmla="*/ 2446 h 203028"/>
                  <a:gd name="connsiteX9" fmla="*/ 114252 w 696997"/>
                  <a:gd name="connsiteY9" fmla="*/ 31924 h 203028"/>
                  <a:gd name="connsiteX10" fmla="*/ 0 w 696997"/>
                  <a:gd name="connsiteY10" fmla="*/ 111325 h 203028"/>
                  <a:gd name="connsiteX0" fmla="*/ 0 w 696997"/>
                  <a:gd name="connsiteY0" fmla="*/ 108483 h 200186"/>
                  <a:gd name="connsiteX1" fmla="*/ 39526 w 696997"/>
                  <a:gd name="connsiteY1" fmla="*/ 149637 h 200186"/>
                  <a:gd name="connsiteX2" fmla="*/ 174381 w 696997"/>
                  <a:gd name="connsiteY2" fmla="*/ 64717 h 200186"/>
                  <a:gd name="connsiteX3" fmla="*/ 342329 w 696997"/>
                  <a:gd name="connsiteY3" fmla="*/ 67333 h 200186"/>
                  <a:gd name="connsiteX4" fmla="*/ 504984 w 696997"/>
                  <a:gd name="connsiteY4" fmla="*/ 134960 h 200186"/>
                  <a:gd name="connsiteX5" fmla="*/ 648026 w 696997"/>
                  <a:gd name="connsiteY5" fmla="*/ 200186 h 200186"/>
                  <a:gd name="connsiteX6" fmla="*/ 696997 w 696997"/>
                  <a:gd name="connsiteY6" fmla="*/ 145867 h 200186"/>
                  <a:gd name="connsiteX7" fmla="*/ 484398 w 696997"/>
                  <a:gd name="connsiteY7" fmla="*/ 50020 h 200186"/>
                  <a:gd name="connsiteX8" fmla="*/ 289913 w 696997"/>
                  <a:gd name="connsiteY8" fmla="*/ 2673 h 200186"/>
                  <a:gd name="connsiteX9" fmla="*/ 114252 w 696997"/>
                  <a:gd name="connsiteY9" fmla="*/ 29082 h 200186"/>
                  <a:gd name="connsiteX10" fmla="*/ 0 w 696997"/>
                  <a:gd name="connsiteY10" fmla="*/ 108483 h 200186"/>
                  <a:gd name="connsiteX0" fmla="*/ 0 w 696997"/>
                  <a:gd name="connsiteY0" fmla="*/ 108483 h 200186"/>
                  <a:gd name="connsiteX1" fmla="*/ 39526 w 696997"/>
                  <a:gd name="connsiteY1" fmla="*/ 149637 h 200186"/>
                  <a:gd name="connsiteX2" fmla="*/ 174381 w 696997"/>
                  <a:gd name="connsiteY2" fmla="*/ 64717 h 200186"/>
                  <a:gd name="connsiteX3" fmla="*/ 342329 w 696997"/>
                  <a:gd name="connsiteY3" fmla="*/ 67333 h 200186"/>
                  <a:gd name="connsiteX4" fmla="*/ 504984 w 696997"/>
                  <a:gd name="connsiteY4" fmla="*/ 134960 h 200186"/>
                  <a:gd name="connsiteX5" fmla="*/ 648026 w 696997"/>
                  <a:gd name="connsiteY5" fmla="*/ 200186 h 200186"/>
                  <a:gd name="connsiteX6" fmla="*/ 696997 w 696997"/>
                  <a:gd name="connsiteY6" fmla="*/ 145867 h 200186"/>
                  <a:gd name="connsiteX7" fmla="*/ 484398 w 696997"/>
                  <a:gd name="connsiteY7" fmla="*/ 50020 h 200186"/>
                  <a:gd name="connsiteX8" fmla="*/ 289913 w 696997"/>
                  <a:gd name="connsiteY8" fmla="*/ 2673 h 200186"/>
                  <a:gd name="connsiteX9" fmla="*/ 114252 w 696997"/>
                  <a:gd name="connsiteY9" fmla="*/ 29082 h 200186"/>
                  <a:gd name="connsiteX10" fmla="*/ 0 w 696997"/>
                  <a:gd name="connsiteY10" fmla="*/ 108483 h 200186"/>
                  <a:gd name="connsiteX0" fmla="*/ 0 w 696997"/>
                  <a:gd name="connsiteY0" fmla="*/ 108483 h 193959"/>
                  <a:gd name="connsiteX1" fmla="*/ 39526 w 696997"/>
                  <a:gd name="connsiteY1" fmla="*/ 149637 h 193959"/>
                  <a:gd name="connsiteX2" fmla="*/ 174381 w 696997"/>
                  <a:gd name="connsiteY2" fmla="*/ 64717 h 193959"/>
                  <a:gd name="connsiteX3" fmla="*/ 342329 w 696997"/>
                  <a:gd name="connsiteY3" fmla="*/ 67333 h 193959"/>
                  <a:gd name="connsiteX4" fmla="*/ 504984 w 696997"/>
                  <a:gd name="connsiteY4" fmla="*/ 134960 h 193959"/>
                  <a:gd name="connsiteX5" fmla="*/ 648038 w 696997"/>
                  <a:gd name="connsiteY5" fmla="*/ 193959 h 193959"/>
                  <a:gd name="connsiteX6" fmla="*/ 696997 w 696997"/>
                  <a:gd name="connsiteY6" fmla="*/ 145867 h 193959"/>
                  <a:gd name="connsiteX7" fmla="*/ 484398 w 696997"/>
                  <a:gd name="connsiteY7" fmla="*/ 50020 h 193959"/>
                  <a:gd name="connsiteX8" fmla="*/ 289913 w 696997"/>
                  <a:gd name="connsiteY8" fmla="*/ 2673 h 193959"/>
                  <a:gd name="connsiteX9" fmla="*/ 114252 w 696997"/>
                  <a:gd name="connsiteY9" fmla="*/ 29082 h 193959"/>
                  <a:gd name="connsiteX10" fmla="*/ 0 w 696997"/>
                  <a:gd name="connsiteY10" fmla="*/ 108483 h 193959"/>
                  <a:gd name="connsiteX0" fmla="*/ 0 w 696997"/>
                  <a:gd name="connsiteY0" fmla="*/ 108483 h 193959"/>
                  <a:gd name="connsiteX1" fmla="*/ 39526 w 696997"/>
                  <a:gd name="connsiteY1" fmla="*/ 149637 h 193959"/>
                  <a:gd name="connsiteX2" fmla="*/ 174381 w 696997"/>
                  <a:gd name="connsiteY2" fmla="*/ 64717 h 193959"/>
                  <a:gd name="connsiteX3" fmla="*/ 342329 w 696997"/>
                  <a:gd name="connsiteY3" fmla="*/ 67333 h 193959"/>
                  <a:gd name="connsiteX4" fmla="*/ 504984 w 696997"/>
                  <a:gd name="connsiteY4" fmla="*/ 134960 h 193959"/>
                  <a:gd name="connsiteX5" fmla="*/ 648038 w 696997"/>
                  <a:gd name="connsiteY5" fmla="*/ 193959 h 193959"/>
                  <a:gd name="connsiteX6" fmla="*/ 696997 w 696997"/>
                  <a:gd name="connsiteY6" fmla="*/ 145867 h 193959"/>
                  <a:gd name="connsiteX7" fmla="*/ 484398 w 696997"/>
                  <a:gd name="connsiteY7" fmla="*/ 50020 h 193959"/>
                  <a:gd name="connsiteX8" fmla="*/ 289913 w 696997"/>
                  <a:gd name="connsiteY8" fmla="*/ 2673 h 193959"/>
                  <a:gd name="connsiteX9" fmla="*/ 114252 w 696997"/>
                  <a:gd name="connsiteY9" fmla="*/ 29082 h 193959"/>
                  <a:gd name="connsiteX10" fmla="*/ 0 w 696997"/>
                  <a:gd name="connsiteY10" fmla="*/ 108483 h 193959"/>
                  <a:gd name="connsiteX0" fmla="*/ 0 w 696997"/>
                  <a:gd name="connsiteY0" fmla="*/ 108483 h 193959"/>
                  <a:gd name="connsiteX1" fmla="*/ 39526 w 696997"/>
                  <a:gd name="connsiteY1" fmla="*/ 149637 h 193959"/>
                  <a:gd name="connsiteX2" fmla="*/ 174381 w 696997"/>
                  <a:gd name="connsiteY2" fmla="*/ 64717 h 193959"/>
                  <a:gd name="connsiteX3" fmla="*/ 342329 w 696997"/>
                  <a:gd name="connsiteY3" fmla="*/ 67333 h 193959"/>
                  <a:gd name="connsiteX4" fmla="*/ 497577 w 696997"/>
                  <a:gd name="connsiteY4" fmla="*/ 128722 h 193959"/>
                  <a:gd name="connsiteX5" fmla="*/ 648038 w 696997"/>
                  <a:gd name="connsiteY5" fmla="*/ 193959 h 193959"/>
                  <a:gd name="connsiteX6" fmla="*/ 696997 w 696997"/>
                  <a:gd name="connsiteY6" fmla="*/ 145867 h 193959"/>
                  <a:gd name="connsiteX7" fmla="*/ 484398 w 696997"/>
                  <a:gd name="connsiteY7" fmla="*/ 50020 h 193959"/>
                  <a:gd name="connsiteX8" fmla="*/ 289913 w 696997"/>
                  <a:gd name="connsiteY8" fmla="*/ 2673 h 193959"/>
                  <a:gd name="connsiteX9" fmla="*/ 114252 w 696997"/>
                  <a:gd name="connsiteY9" fmla="*/ 29082 h 193959"/>
                  <a:gd name="connsiteX10" fmla="*/ 0 w 696997"/>
                  <a:gd name="connsiteY10" fmla="*/ 108483 h 193959"/>
                  <a:gd name="connsiteX0" fmla="*/ 0 w 682175"/>
                  <a:gd name="connsiteY0" fmla="*/ 108483 h 193959"/>
                  <a:gd name="connsiteX1" fmla="*/ 39526 w 682175"/>
                  <a:gd name="connsiteY1" fmla="*/ 149637 h 193959"/>
                  <a:gd name="connsiteX2" fmla="*/ 174381 w 682175"/>
                  <a:gd name="connsiteY2" fmla="*/ 64717 h 193959"/>
                  <a:gd name="connsiteX3" fmla="*/ 342329 w 682175"/>
                  <a:gd name="connsiteY3" fmla="*/ 67333 h 193959"/>
                  <a:gd name="connsiteX4" fmla="*/ 497577 w 682175"/>
                  <a:gd name="connsiteY4" fmla="*/ 128722 h 193959"/>
                  <a:gd name="connsiteX5" fmla="*/ 648038 w 682175"/>
                  <a:gd name="connsiteY5" fmla="*/ 193959 h 193959"/>
                  <a:gd name="connsiteX6" fmla="*/ 682175 w 682175"/>
                  <a:gd name="connsiteY6" fmla="*/ 136504 h 193959"/>
                  <a:gd name="connsiteX7" fmla="*/ 484398 w 682175"/>
                  <a:gd name="connsiteY7" fmla="*/ 50020 h 193959"/>
                  <a:gd name="connsiteX8" fmla="*/ 289913 w 682175"/>
                  <a:gd name="connsiteY8" fmla="*/ 2673 h 193959"/>
                  <a:gd name="connsiteX9" fmla="*/ 114252 w 682175"/>
                  <a:gd name="connsiteY9" fmla="*/ 29082 h 193959"/>
                  <a:gd name="connsiteX10" fmla="*/ 0 w 682175"/>
                  <a:gd name="connsiteY10" fmla="*/ 108483 h 193959"/>
                  <a:gd name="connsiteX0" fmla="*/ 0 w 682175"/>
                  <a:gd name="connsiteY0" fmla="*/ 108483 h 197089"/>
                  <a:gd name="connsiteX1" fmla="*/ 39526 w 682175"/>
                  <a:gd name="connsiteY1" fmla="*/ 149637 h 197089"/>
                  <a:gd name="connsiteX2" fmla="*/ 174381 w 682175"/>
                  <a:gd name="connsiteY2" fmla="*/ 64717 h 197089"/>
                  <a:gd name="connsiteX3" fmla="*/ 342329 w 682175"/>
                  <a:gd name="connsiteY3" fmla="*/ 67333 h 197089"/>
                  <a:gd name="connsiteX4" fmla="*/ 497577 w 682175"/>
                  <a:gd name="connsiteY4" fmla="*/ 128722 h 197089"/>
                  <a:gd name="connsiteX5" fmla="*/ 659162 w 682175"/>
                  <a:gd name="connsiteY5" fmla="*/ 197089 h 197089"/>
                  <a:gd name="connsiteX6" fmla="*/ 682175 w 682175"/>
                  <a:gd name="connsiteY6" fmla="*/ 136504 h 197089"/>
                  <a:gd name="connsiteX7" fmla="*/ 484398 w 682175"/>
                  <a:gd name="connsiteY7" fmla="*/ 50020 h 197089"/>
                  <a:gd name="connsiteX8" fmla="*/ 289913 w 682175"/>
                  <a:gd name="connsiteY8" fmla="*/ 2673 h 197089"/>
                  <a:gd name="connsiteX9" fmla="*/ 114252 w 682175"/>
                  <a:gd name="connsiteY9" fmla="*/ 29082 h 197089"/>
                  <a:gd name="connsiteX10" fmla="*/ 0 w 682175"/>
                  <a:gd name="connsiteY10" fmla="*/ 108483 h 197089"/>
                  <a:gd name="connsiteX0" fmla="*/ 0 w 684201"/>
                  <a:gd name="connsiteY0" fmla="*/ 65651 h 196571"/>
                  <a:gd name="connsiteX1" fmla="*/ 41552 w 684201"/>
                  <a:gd name="connsiteY1" fmla="*/ 149119 h 196571"/>
                  <a:gd name="connsiteX2" fmla="*/ 176407 w 684201"/>
                  <a:gd name="connsiteY2" fmla="*/ 64199 h 196571"/>
                  <a:gd name="connsiteX3" fmla="*/ 344355 w 684201"/>
                  <a:gd name="connsiteY3" fmla="*/ 66815 h 196571"/>
                  <a:gd name="connsiteX4" fmla="*/ 499603 w 684201"/>
                  <a:gd name="connsiteY4" fmla="*/ 128204 h 196571"/>
                  <a:gd name="connsiteX5" fmla="*/ 661188 w 684201"/>
                  <a:gd name="connsiteY5" fmla="*/ 196571 h 196571"/>
                  <a:gd name="connsiteX6" fmla="*/ 684201 w 684201"/>
                  <a:gd name="connsiteY6" fmla="*/ 135986 h 196571"/>
                  <a:gd name="connsiteX7" fmla="*/ 486424 w 684201"/>
                  <a:gd name="connsiteY7" fmla="*/ 49502 h 196571"/>
                  <a:gd name="connsiteX8" fmla="*/ 291939 w 684201"/>
                  <a:gd name="connsiteY8" fmla="*/ 2155 h 196571"/>
                  <a:gd name="connsiteX9" fmla="*/ 116278 w 684201"/>
                  <a:gd name="connsiteY9" fmla="*/ 28564 h 196571"/>
                  <a:gd name="connsiteX10" fmla="*/ 0 w 684201"/>
                  <a:gd name="connsiteY10" fmla="*/ 65651 h 196571"/>
                  <a:gd name="connsiteX0" fmla="*/ 0 w 684201"/>
                  <a:gd name="connsiteY0" fmla="*/ 69127 h 200047"/>
                  <a:gd name="connsiteX1" fmla="*/ 41552 w 684201"/>
                  <a:gd name="connsiteY1" fmla="*/ 152595 h 200047"/>
                  <a:gd name="connsiteX2" fmla="*/ 176407 w 684201"/>
                  <a:gd name="connsiteY2" fmla="*/ 67675 h 200047"/>
                  <a:gd name="connsiteX3" fmla="*/ 344355 w 684201"/>
                  <a:gd name="connsiteY3" fmla="*/ 70291 h 200047"/>
                  <a:gd name="connsiteX4" fmla="*/ 499603 w 684201"/>
                  <a:gd name="connsiteY4" fmla="*/ 131680 h 200047"/>
                  <a:gd name="connsiteX5" fmla="*/ 661188 w 684201"/>
                  <a:gd name="connsiteY5" fmla="*/ 200047 h 200047"/>
                  <a:gd name="connsiteX6" fmla="*/ 684201 w 684201"/>
                  <a:gd name="connsiteY6" fmla="*/ 139462 h 200047"/>
                  <a:gd name="connsiteX7" fmla="*/ 486424 w 684201"/>
                  <a:gd name="connsiteY7" fmla="*/ 52978 h 200047"/>
                  <a:gd name="connsiteX8" fmla="*/ 291939 w 684201"/>
                  <a:gd name="connsiteY8" fmla="*/ 5631 h 200047"/>
                  <a:gd name="connsiteX9" fmla="*/ 123861 w 684201"/>
                  <a:gd name="connsiteY9" fmla="*/ 7959 h 200047"/>
                  <a:gd name="connsiteX10" fmla="*/ 0 w 684201"/>
                  <a:gd name="connsiteY10" fmla="*/ 69127 h 200047"/>
                  <a:gd name="connsiteX0" fmla="*/ 0 w 684201"/>
                  <a:gd name="connsiteY0" fmla="*/ 69054 h 199974"/>
                  <a:gd name="connsiteX1" fmla="*/ 41552 w 684201"/>
                  <a:gd name="connsiteY1" fmla="*/ 152522 h 199974"/>
                  <a:gd name="connsiteX2" fmla="*/ 176407 w 684201"/>
                  <a:gd name="connsiteY2" fmla="*/ 67602 h 199974"/>
                  <a:gd name="connsiteX3" fmla="*/ 344355 w 684201"/>
                  <a:gd name="connsiteY3" fmla="*/ 70218 h 199974"/>
                  <a:gd name="connsiteX4" fmla="*/ 499603 w 684201"/>
                  <a:gd name="connsiteY4" fmla="*/ 131607 h 199974"/>
                  <a:gd name="connsiteX5" fmla="*/ 661188 w 684201"/>
                  <a:gd name="connsiteY5" fmla="*/ 199974 h 199974"/>
                  <a:gd name="connsiteX6" fmla="*/ 684201 w 684201"/>
                  <a:gd name="connsiteY6" fmla="*/ 139389 h 199974"/>
                  <a:gd name="connsiteX7" fmla="*/ 452244 w 684201"/>
                  <a:gd name="connsiteY7" fmla="*/ 51768 h 199974"/>
                  <a:gd name="connsiteX8" fmla="*/ 291939 w 684201"/>
                  <a:gd name="connsiteY8" fmla="*/ 5558 h 199974"/>
                  <a:gd name="connsiteX9" fmla="*/ 123861 w 684201"/>
                  <a:gd name="connsiteY9" fmla="*/ 7886 h 199974"/>
                  <a:gd name="connsiteX10" fmla="*/ 0 w 684201"/>
                  <a:gd name="connsiteY10" fmla="*/ 69054 h 199974"/>
                  <a:gd name="connsiteX0" fmla="*/ 0 w 665318"/>
                  <a:gd name="connsiteY0" fmla="*/ 69054 h 199974"/>
                  <a:gd name="connsiteX1" fmla="*/ 41552 w 665318"/>
                  <a:gd name="connsiteY1" fmla="*/ 152522 h 199974"/>
                  <a:gd name="connsiteX2" fmla="*/ 176407 w 665318"/>
                  <a:gd name="connsiteY2" fmla="*/ 67602 h 199974"/>
                  <a:gd name="connsiteX3" fmla="*/ 344355 w 665318"/>
                  <a:gd name="connsiteY3" fmla="*/ 70218 h 199974"/>
                  <a:gd name="connsiteX4" fmla="*/ 499603 w 665318"/>
                  <a:gd name="connsiteY4" fmla="*/ 131607 h 199974"/>
                  <a:gd name="connsiteX5" fmla="*/ 661188 w 665318"/>
                  <a:gd name="connsiteY5" fmla="*/ 199974 h 199974"/>
                  <a:gd name="connsiteX6" fmla="*/ 665318 w 665318"/>
                  <a:gd name="connsiteY6" fmla="*/ 138422 h 199974"/>
                  <a:gd name="connsiteX7" fmla="*/ 452244 w 665318"/>
                  <a:gd name="connsiteY7" fmla="*/ 51768 h 199974"/>
                  <a:gd name="connsiteX8" fmla="*/ 291939 w 665318"/>
                  <a:gd name="connsiteY8" fmla="*/ 5558 h 199974"/>
                  <a:gd name="connsiteX9" fmla="*/ 123861 w 665318"/>
                  <a:gd name="connsiteY9" fmla="*/ 7886 h 199974"/>
                  <a:gd name="connsiteX10" fmla="*/ 0 w 665318"/>
                  <a:gd name="connsiteY10" fmla="*/ 69054 h 199974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44355 w 665318"/>
                  <a:gd name="connsiteY3" fmla="*/ 70218 h 200426"/>
                  <a:gd name="connsiteX4" fmla="*/ 499603 w 665318"/>
                  <a:gd name="connsiteY4" fmla="*/ 131607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10918 w 665318"/>
                  <a:gd name="connsiteY3" fmla="*/ 78908 h 200426"/>
                  <a:gd name="connsiteX4" fmla="*/ 499603 w 665318"/>
                  <a:gd name="connsiteY4" fmla="*/ 131607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10918 w 665318"/>
                  <a:gd name="connsiteY3" fmla="*/ 78908 h 200426"/>
                  <a:gd name="connsiteX4" fmla="*/ 473341 w 665318"/>
                  <a:gd name="connsiteY4" fmla="*/ 141886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200426"/>
                  <a:gd name="connsiteX1" fmla="*/ 41552 w 665318"/>
                  <a:gd name="connsiteY1" fmla="*/ 152522 h 200426"/>
                  <a:gd name="connsiteX2" fmla="*/ 176407 w 665318"/>
                  <a:gd name="connsiteY2" fmla="*/ 67602 h 200426"/>
                  <a:gd name="connsiteX3" fmla="*/ 310918 w 665318"/>
                  <a:gd name="connsiteY3" fmla="*/ 78908 h 200426"/>
                  <a:gd name="connsiteX4" fmla="*/ 473341 w 665318"/>
                  <a:gd name="connsiteY4" fmla="*/ 141886 h 200426"/>
                  <a:gd name="connsiteX5" fmla="*/ 634182 w 665318"/>
                  <a:gd name="connsiteY5" fmla="*/ 200426 h 200426"/>
                  <a:gd name="connsiteX6" fmla="*/ 665318 w 665318"/>
                  <a:gd name="connsiteY6" fmla="*/ 138422 h 200426"/>
                  <a:gd name="connsiteX7" fmla="*/ 452244 w 665318"/>
                  <a:gd name="connsiteY7" fmla="*/ 51768 h 200426"/>
                  <a:gd name="connsiteX8" fmla="*/ 291939 w 665318"/>
                  <a:gd name="connsiteY8" fmla="*/ 5558 h 200426"/>
                  <a:gd name="connsiteX9" fmla="*/ 123861 w 665318"/>
                  <a:gd name="connsiteY9" fmla="*/ 7886 h 200426"/>
                  <a:gd name="connsiteX10" fmla="*/ 0 w 665318"/>
                  <a:gd name="connsiteY10" fmla="*/ 69054 h 200426"/>
                  <a:gd name="connsiteX0" fmla="*/ 0 w 665318"/>
                  <a:gd name="connsiteY0" fmla="*/ 69054 h 187590"/>
                  <a:gd name="connsiteX1" fmla="*/ 41552 w 665318"/>
                  <a:gd name="connsiteY1" fmla="*/ 152522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473341 w 665318"/>
                  <a:gd name="connsiteY4" fmla="*/ 141886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1552 w 665318"/>
                  <a:gd name="connsiteY1" fmla="*/ 152522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2164 w 665318"/>
                  <a:gd name="connsiteY1" fmla="*/ 114014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2164 w 665318"/>
                  <a:gd name="connsiteY1" fmla="*/ 114014 h 187590"/>
                  <a:gd name="connsiteX2" fmla="*/ 176407 w 665318"/>
                  <a:gd name="connsiteY2" fmla="*/ 6760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69054 h 187590"/>
                  <a:gd name="connsiteX1" fmla="*/ 42164 w 665318"/>
                  <a:gd name="connsiteY1" fmla="*/ 114014 h 187590"/>
                  <a:gd name="connsiteX2" fmla="*/ 188320 w 665318"/>
                  <a:gd name="connsiteY2" fmla="*/ 54142 h 187590"/>
                  <a:gd name="connsiteX3" fmla="*/ 310918 w 665318"/>
                  <a:gd name="connsiteY3" fmla="*/ 78908 h 187590"/>
                  <a:gd name="connsiteX4" fmla="*/ 500346 w 665318"/>
                  <a:gd name="connsiteY4" fmla="*/ 141434 h 187590"/>
                  <a:gd name="connsiteX5" fmla="*/ 634386 w 665318"/>
                  <a:gd name="connsiteY5" fmla="*/ 187590 h 187590"/>
                  <a:gd name="connsiteX6" fmla="*/ 665318 w 665318"/>
                  <a:gd name="connsiteY6" fmla="*/ 138422 h 187590"/>
                  <a:gd name="connsiteX7" fmla="*/ 452244 w 665318"/>
                  <a:gd name="connsiteY7" fmla="*/ 51768 h 187590"/>
                  <a:gd name="connsiteX8" fmla="*/ 291939 w 665318"/>
                  <a:gd name="connsiteY8" fmla="*/ 5558 h 187590"/>
                  <a:gd name="connsiteX9" fmla="*/ 123861 w 665318"/>
                  <a:gd name="connsiteY9" fmla="*/ 7886 h 187590"/>
                  <a:gd name="connsiteX10" fmla="*/ 0 w 665318"/>
                  <a:gd name="connsiteY10" fmla="*/ 69054 h 187590"/>
                  <a:gd name="connsiteX0" fmla="*/ 0 w 665318"/>
                  <a:gd name="connsiteY0" fmla="*/ 77401 h 195937"/>
                  <a:gd name="connsiteX1" fmla="*/ 42164 w 665318"/>
                  <a:gd name="connsiteY1" fmla="*/ 122361 h 195937"/>
                  <a:gd name="connsiteX2" fmla="*/ 188320 w 665318"/>
                  <a:gd name="connsiteY2" fmla="*/ 62489 h 195937"/>
                  <a:gd name="connsiteX3" fmla="*/ 310918 w 665318"/>
                  <a:gd name="connsiteY3" fmla="*/ 87255 h 195937"/>
                  <a:gd name="connsiteX4" fmla="*/ 500346 w 665318"/>
                  <a:gd name="connsiteY4" fmla="*/ 149781 h 195937"/>
                  <a:gd name="connsiteX5" fmla="*/ 634386 w 665318"/>
                  <a:gd name="connsiteY5" fmla="*/ 195937 h 195937"/>
                  <a:gd name="connsiteX6" fmla="*/ 665318 w 665318"/>
                  <a:gd name="connsiteY6" fmla="*/ 146769 h 195937"/>
                  <a:gd name="connsiteX7" fmla="*/ 452244 w 665318"/>
                  <a:gd name="connsiteY7" fmla="*/ 60115 h 195937"/>
                  <a:gd name="connsiteX8" fmla="*/ 291939 w 665318"/>
                  <a:gd name="connsiteY8" fmla="*/ 13905 h 195937"/>
                  <a:gd name="connsiteX9" fmla="*/ 142949 w 665318"/>
                  <a:gd name="connsiteY9" fmla="*/ 4364 h 195937"/>
                  <a:gd name="connsiteX10" fmla="*/ 0 w 665318"/>
                  <a:gd name="connsiteY10" fmla="*/ 77401 h 19593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79046 w 656044"/>
                  <a:gd name="connsiteY2" fmla="*/ 61229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79046 w 656044"/>
                  <a:gd name="connsiteY2" fmla="*/ 61229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44662 w 656044"/>
                  <a:gd name="connsiteY2" fmla="*/ 72928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194677"/>
                  <a:gd name="connsiteX1" fmla="*/ 32890 w 656044"/>
                  <a:gd name="connsiteY1" fmla="*/ 121101 h 194677"/>
                  <a:gd name="connsiteX2" fmla="*/ 144662 w 656044"/>
                  <a:gd name="connsiteY2" fmla="*/ 72928 h 194677"/>
                  <a:gd name="connsiteX3" fmla="*/ 301644 w 656044"/>
                  <a:gd name="connsiteY3" fmla="*/ 85995 h 194677"/>
                  <a:gd name="connsiteX4" fmla="*/ 491072 w 656044"/>
                  <a:gd name="connsiteY4" fmla="*/ 148521 h 194677"/>
                  <a:gd name="connsiteX5" fmla="*/ 625112 w 656044"/>
                  <a:gd name="connsiteY5" fmla="*/ 194677 h 194677"/>
                  <a:gd name="connsiteX6" fmla="*/ 656044 w 656044"/>
                  <a:gd name="connsiteY6" fmla="*/ 145509 h 194677"/>
                  <a:gd name="connsiteX7" fmla="*/ 442970 w 656044"/>
                  <a:gd name="connsiteY7" fmla="*/ 58855 h 194677"/>
                  <a:gd name="connsiteX8" fmla="*/ 282665 w 656044"/>
                  <a:gd name="connsiteY8" fmla="*/ 12645 h 194677"/>
                  <a:gd name="connsiteX9" fmla="*/ 133675 w 656044"/>
                  <a:gd name="connsiteY9" fmla="*/ 3104 h 194677"/>
                  <a:gd name="connsiteX10" fmla="*/ 0 w 656044"/>
                  <a:gd name="connsiteY10" fmla="*/ 58875 h 19467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44662 w 656044"/>
                  <a:gd name="connsiteY2" fmla="*/ 72928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442970 w 656044"/>
                  <a:gd name="connsiteY7" fmla="*/ 58855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44662 w 656044"/>
                  <a:gd name="connsiteY2" fmla="*/ 72928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442970 w 656044"/>
                  <a:gd name="connsiteY7" fmla="*/ 58855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69976 w 656044"/>
                  <a:gd name="connsiteY2" fmla="*/ 65661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442970 w 656044"/>
                  <a:gd name="connsiteY7" fmla="*/ 58855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656044"/>
                  <a:gd name="connsiteY0" fmla="*/ 58875 h 200697"/>
                  <a:gd name="connsiteX1" fmla="*/ 32890 w 656044"/>
                  <a:gd name="connsiteY1" fmla="*/ 121101 h 200697"/>
                  <a:gd name="connsiteX2" fmla="*/ 169976 w 656044"/>
                  <a:gd name="connsiteY2" fmla="*/ 65661 h 200697"/>
                  <a:gd name="connsiteX3" fmla="*/ 301644 w 656044"/>
                  <a:gd name="connsiteY3" fmla="*/ 85995 h 200697"/>
                  <a:gd name="connsiteX4" fmla="*/ 491072 w 656044"/>
                  <a:gd name="connsiteY4" fmla="*/ 148521 h 200697"/>
                  <a:gd name="connsiteX5" fmla="*/ 623217 w 656044"/>
                  <a:gd name="connsiteY5" fmla="*/ 200697 h 200697"/>
                  <a:gd name="connsiteX6" fmla="*/ 656044 w 656044"/>
                  <a:gd name="connsiteY6" fmla="*/ 145509 h 200697"/>
                  <a:gd name="connsiteX7" fmla="*/ 503686 w 656044"/>
                  <a:gd name="connsiteY7" fmla="*/ 13393 h 200697"/>
                  <a:gd name="connsiteX8" fmla="*/ 282665 w 656044"/>
                  <a:gd name="connsiteY8" fmla="*/ 12645 h 200697"/>
                  <a:gd name="connsiteX9" fmla="*/ 133675 w 656044"/>
                  <a:gd name="connsiteY9" fmla="*/ 3104 h 200697"/>
                  <a:gd name="connsiteX10" fmla="*/ 0 w 656044"/>
                  <a:gd name="connsiteY10" fmla="*/ 58875 h 200697"/>
                  <a:gd name="connsiteX0" fmla="*/ 0 w 709940"/>
                  <a:gd name="connsiteY0" fmla="*/ 58875 h 200697"/>
                  <a:gd name="connsiteX1" fmla="*/ 32890 w 709940"/>
                  <a:gd name="connsiteY1" fmla="*/ 121101 h 200697"/>
                  <a:gd name="connsiteX2" fmla="*/ 169976 w 709940"/>
                  <a:gd name="connsiteY2" fmla="*/ 65661 h 200697"/>
                  <a:gd name="connsiteX3" fmla="*/ 301644 w 709940"/>
                  <a:gd name="connsiteY3" fmla="*/ 85995 h 200697"/>
                  <a:gd name="connsiteX4" fmla="*/ 491072 w 709940"/>
                  <a:gd name="connsiteY4" fmla="*/ 148521 h 200697"/>
                  <a:gd name="connsiteX5" fmla="*/ 623217 w 709940"/>
                  <a:gd name="connsiteY5" fmla="*/ 200697 h 200697"/>
                  <a:gd name="connsiteX6" fmla="*/ 709940 w 709940"/>
                  <a:gd name="connsiteY6" fmla="*/ 128174 h 200697"/>
                  <a:gd name="connsiteX7" fmla="*/ 503686 w 709940"/>
                  <a:gd name="connsiteY7" fmla="*/ 13393 h 200697"/>
                  <a:gd name="connsiteX8" fmla="*/ 282665 w 709940"/>
                  <a:gd name="connsiteY8" fmla="*/ 12645 h 200697"/>
                  <a:gd name="connsiteX9" fmla="*/ 133675 w 709940"/>
                  <a:gd name="connsiteY9" fmla="*/ 3104 h 200697"/>
                  <a:gd name="connsiteX10" fmla="*/ 0 w 709940"/>
                  <a:gd name="connsiteY10" fmla="*/ 58875 h 200697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301644 w 709940"/>
                  <a:gd name="connsiteY3" fmla="*/ 85995 h 168800"/>
                  <a:gd name="connsiteX4" fmla="*/ 491072 w 709940"/>
                  <a:gd name="connsiteY4" fmla="*/ 148521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301644 w 709940"/>
                  <a:gd name="connsiteY3" fmla="*/ 85995 h 168800"/>
                  <a:gd name="connsiteX4" fmla="*/ 503568 w 709940"/>
                  <a:gd name="connsiteY4" fmla="*/ 102063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288132 w 709940"/>
                  <a:gd name="connsiteY3" fmla="*/ 50259 h 168800"/>
                  <a:gd name="connsiteX4" fmla="*/ 503568 w 709940"/>
                  <a:gd name="connsiteY4" fmla="*/ 102063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58875 h 168800"/>
                  <a:gd name="connsiteX1" fmla="*/ 32890 w 709940"/>
                  <a:gd name="connsiteY1" fmla="*/ 121101 h 168800"/>
                  <a:gd name="connsiteX2" fmla="*/ 169976 w 709940"/>
                  <a:gd name="connsiteY2" fmla="*/ 65661 h 168800"/>
                  <a:gd name="connsiteX3" fmla="*/ 288132 w 709940"/>
                  <a:gd name="connsiteY3" fmla="*/ 50259 h 168800"/>
                  <a:gd name="connsiteX4" fmla="*/ 474947 w 709940"/>
                  <a:gd name="connsiteY4" fmla="*/ 94763 h 168800"/>
                  <a:gd name="connsiteX5" fmla="*/ 656413 w 709940"/>
                  <a:gd name="connsiteY5" fmla="*/ 168800 h 168800"/>
                  <a:gd name="connsiteX6" fmla="*/ 709940 w 709940"/>
                  <a:gd name="connsiteY6" fmla="*/ 128174 h 168800"/>
                  <a:gd name="connsiteX7" fmla="*/ 503686 w 709940"/>
                  <a:gd name="connsiteY7" fmla="*/ 13393 h 168800"/>
                  <a:gd name="connsiteX8" fmla="*/ 282665 w 709940"/>
                  <a:gd name="connsiteY8" fmla="*/ 12645 h 168800"/>
                  <a:gd name="connsiteX9" fmla="*/ 133675 w 709940"/>
                  <a:gd name="connsiteY9" fmla="*/ 3104 h 168800"/>
                  <a:gd name="connsiteX10" fmla="*/ 0 w 709940"/>
                  <a:gd name="connsiteY10" fmla="*/ 58875 h 168800"/>
                  <a:gd name="connsiteX0" fmla="*/ 0 w 709940"/>
                  <a:gd name="connsiteY0" fmla="*/ 91378 h 201303"/>
                  <a:gd name="connsiteX1" fmla="*/ 32890 w 709940"/>
                  <a:gd name="connsiteY1" fmla="*/ 153604 h 201303"/>
                  <a:gd name="connsiteX2" fmla="*/ 169976 w 709940"/>
                  <a:gd name="connsiteY2" fmla="*/ 98164 h 201303"/>
                  <a:gd name="connsiteX3" fmla="*/ 288132 w 709940"/>
                  <a:gd name="connsiteY3" fmla="*/ 82762 h 201303"/>
                  <a:gd name="connsiteX4" fmla="*/ 474947 w 709940"/>
                  <a:gd name="connsiteY4" fmla="*/ 127266 h 201303"/>
                  <a:gd name="connsiteX5" fmla="*/ 656413 w 709940"/>
                  <a:gd name="connsiteY5" fmla="*/ 201303 h 201303"/>
                  <a:gd name="connsiteX6" fmla="*/ 709940 w 709940"/>
                  <a:gd name="connsiteY6" fmla="*/ 160677 h 201303"/>
                  <a:gd name="connsiteX7" fmla="*/ 503686 w 709940"/>
                  <a:gd name="connsiteY7" fmla="*/ 45896 h 201303"/>
                  <a:gd name="connsiteX8" fmla="*/ 285362 w 709940"/>
                  <a:gd name="connsiteY8" fmla="*/ 1841 h 201303"/>
                  <a:gd name="connsiteX9" fmla="*/ 133675 w 709940"/>
                  <a:gd name="connsiteY9" fmla="*/ 35607 h 201303"/>
                  <a:gd name="connsiteX10" fmla="*/ 0 w 709940"/>
                  <a:gd name="connsiteY10" fmla="*/ 91378 h 201303"/>
                  <a:gd name="connsiteX0" fmla="*/ 0 w 709940"/>
                  <a:gd name="connsiteY0" fmla="*/ 91378 h 201303"/>
                  <a:gd name="connsiteX1" fmla="*/ 32890 w 709940"/>
                  <a:gd name="connsiteY1" fmla="*/ 153604 h 201303"/>
                  <a:gd name="connsiteX2" fmla="*/ 169976 w 709940"/>
                  <a:gd name="connsiteY2" fmla="*/ 98164 h 201303"/>
                  <a:gd name="connsiteX3" fmla="*/ 288132 w 709940"/>
                  <a:gd name="connsiteY3" fmla="*/ 82762 h 201303"/>
                  <a:gd name="connsiteX4" fmla="*/ 474947 w 709940"/>
                  <a:gd name="connsiteY4" fmla="*/ 127266 h 201303"/>
                  <a:gd name="connsiteX5" fmla="*/ 656413 w 709940"/>
                  <a:gd name="connsiteY5" fmla="*/ 201303 h 201303"/>
                  <a:gd name="connsiteX6" fmla="*/ 709940 w 709940"/>
                  <a:gd name="connsiteY6" fmla="*/ 160677 h 201303"/>
                  <a:gd name="connsiteX7" fmla="*/ 494253 w 709940"/>
                  <a:gd name="connsiteY7" fmla="*/ 56003 h 201303"/>
                  <a:gd name="connsiteX8" fmla="*/ 285362 w 709940"/>
                  <a:gd name="connsiteY8" fmla="*/ 1841 h 201303"/>
                  <a:gd name="connsiteX9" fmla="*/ 133675 w 709940"/>
                  <a:gd name="connsiteY9" fmla="*/ 35607 h 201303"/>
                  <a:gd name="connsiteX10" fmla="*/ 0 w 709940"/>
                  <a:gd name="connsiteY10" fmla="*/ 91378 h 201303"/>
                  <a:gd name="connsiteX0" fmla="*/ 0 w 709940"/>
                  <a:gd name="connsiteY0" fmla="*/ 77782 h 187707"/>
                  <a:gd name="connsiteX1" fmla="*/ 32890 w 709940"/>
                  <a:gd name="connsiteY1" fmla="*/ 140008 h 187707"/>
                  <a:gd name="connsiteX2" fmla="*/ 169976 w 709940"/>
                  <a:gd name="connsiteY2" fmla="*/ 84568 h 187707"/>
                  <a:gd name="connsiteX3" fmla="*/ 288132 w 709940"/>
                  <a:gd name="connsiteY3" fmla="*/ 69166 h 187707"/>
                  <a:gd name="connsiteX4" fmla="*/ 474947 w 709940"/>
                  <a:gd name="connsiteY4" fmla="*/ 113670 h 187707"/>
                  <a:gd name="connsiteX5" fmla="*/ 656413 w 709940"/>
                  <a:gd name="connsiteY5" fmla="*/ 187707 h 187707"/>
                  <a:gd name="connsiteX6" fmla="*/ 709940 w 709940"/>
                  <a:gd name="connsiteY6" fmla="*/ 147081 h 187707"/>
                  <a:gd name="connsiteX7" fmla="*/ 494253 w 709940"/>
                  <a:gd name="connsiteY7" fmla="*/ 42407 h 187707"/>
                  <a:gd name="connsiteX8" fmla="*/ 269519 w 709940"/>
                  <a:gd name="connsiteY8" fmla="*/ 2772 h 187707"/>
                  <a:gd name="connsiteX9" fmla="*/ 133675 w 709940"/>
                  <a:gd name="connsiteY9" fmla="*/ 22011 h 187707"/>
                  <a:gd name="connsiteX10" fmla="*/ 0 w 709940"/>
                  <a:gd name="connsiteY10" fmla="*/ 77782 h 187707"/>
                  <a:gd name="connsiteX0" fmla="*/ 0 w 709940"/>
                  <a:gd name="connsiteY0" fmla="*/ 78648 h 188573"/>
                  <a:gd name="connsiteX1" fmla="*/ 32890 w 709940"/>
                  <a:gd name="connsiteY1" fmla="*/ 140874 h 188573"/>
                  <a:gd name="connsiteX2" fmla="*/ 169976 w 709940"/>
                  <a:gd name="connsiteY2" fmla="*/ 85434 h 188573"/>
                  <a:gd name="connsiteX3" fmla="*/ 288132 w 709940"/>
                  <a:gd name="connsiteY3" fmla="*/ 70032 h 188573"/>
                  <a:gd name="connsiteX4" fmla="*/ 474947 w 709940"/>
                  <a:gd name="connsiteY4" fmla="*/ 114536 h 188573"/>
                  <a:gd name="connsiteX5" fmla="*/ 656413 w 709940"/>
                  <a:gd name="connsiteY5" fmla="*/ 188573 h 188573"/>
                  <a:gd name="connsiteX6" fmla="*/ 709940 w 709940"/>
                  <a:gd name="connsiteY6" fmla="*/ 147947 h 188573"/>
                  <a:gd name="connsiteX7" fmla="*/ 494253 w 709940"/>
                  <a:gd name="connsiteY7" fmla="*/ 43273 h 188573"/>
                  <a:gd name="connsiteX8" fmla="*/ 269519 w 709940"/>
                  <a:gd name="connsiteY8" fmla="*/ 3638 h 188573"/>
                  <a:gd name="connsiteX9" fmla="*/ 108444 w 709940"/>
                  <a:gd name="connsiteY9" fmla="*/ 16845 h 188573"/>
                  <a:gd name="connsiteX10" fmla="*/ 0 w 709940"/>
                  <a:gd name="connsiteY10" fmla="*/ 78648 h 188573"/>
                  <a:gd name="connsiteX0" fmla="*/ 0 w 709940"/>
                  <a:gd name="connsiteY0" fmla="*/ 78648 h 188573"/>
                  <a:gd name="connsiteX1" fmla="*/ 32890 w 709940"/>
                  <a:gd name="connsiteY1" fmla="*/ 140874 h 188573"/>
                  <a:gd name="connsiteX2" fmla="*/ 182429 w 709940"/>
                  <a:gd name="connsiteY2" fmla="*/ 69640 h 188573"/>
                  <a:gd name="connsiteX3" fmla="*/ 288132 w 709940"/>
                  <a:gd name="connsiteY3" fmla="*/ 70032 h 188573"/>
                  <a:gd name="connsiteX4" fmla="*/ 474947 w 709940"/>
                  <a:gd name="connsiteY4" fmla="*/ 114536 h 188573"/>
                  <a:gd name="connsiteX5" fmla="*/ 656413 w 709940"/>
                  <a:gd name="connsiteY5" fmla="*/ 188573 h 188573"/>
                  <a:gd name="connsiteX6" fmla="*/ 709940 w 709940"/>
                  <a:gd name="connsiteY6" fmla="*/ 147947 h 188573"/>
                  <a:gd name="connsiteX7" fmla="*/ 494253 w 709940"/>
                  <a:gd name="connsiteY7" fmla="*/ 43273 h 188573"/>
                  <a:gd name="connsiteX8" fmla="*/ 269519 w 709940"/>
                  <a:gd name="connsiteY8" fmla="*/ 3638 h 188573"/>
                  <a:gd name="connsiteX9" fmla="*/ 108444 w 709940"/>
                  <a:gd name="connsiteY9" fmla="*/ 16845 h 188573"/>
                  <a:gd name="connsiteX10" fmla="*/ 0 w 709940"/>
                  <a:gd name="connsiteY10" fmla="*/ 78648 h 188573"/>
                  <a:gd name="connsiteX0" fmla="*/ 0 w 709940"/>
                  <a:gd name="connsiteY0" fmla="*/ 78648 h 188573"/>
                  <a:gd name="connsiteX1" fmla="*/ 32890 w 709940"/>
                  <a:gd name="connsiteY1" fmla="*/ 140874 h 188573"/>
                  <a:gd name="connsiteX2" fmla="*/ 182429 w 709940"/>
                  <a:gd name="connsiteY2" fmla="*/ 69640 h 188573"/>
                  <a:gd name="connsiteX3" fmla="*/ 288132 w 709940"/>
                  <a:gd name="connsiteY3" fmla="*/ 70032 h 188573"/>
                  <a:gd name="connsiteX4" fmla="*/ 474947 w 709940"/>
                  <a:gd name="connsiteY4" fmla="*/ 114536 h 188573"/>
                  <a:gd name="connsiteX5" fmla="*/ 656413 w 709940"/>
                  <a:gd name="connsiteY5" fmla="*/ 188573 h 188573"/>
                  <a:gd name="connsiteX6" fmla="*/ 709940 w 709940"/>
                  <a:gd name="connsiteY6" fmla="*/ 147947 h 188573"/>
                  <a:gd name="connsiteX7" fmla="*/ 494253 w 709940"/>
                  <a:gd name="connsiteY7" fmla="*/ 43273 h 188573"/>
                  <a:gd name="connsiteX8" fmla="*/ 269519 w 709940"/>
                  <a:gd name="connsiteY8" fmla="*/ 3638 h 188573"/>
                  <a:gd name="connsiteX9" fmla="*/ 108444 w 709940"/>
                  <a:gd name="connsiteY9" fmla="*/ 16845 h 188573"/>
                  <a:gd name="connsiteX10" fmla="*/ 0 w 709940"/>
                  <a:gd name="connsiteY10" fmla="*/ 78648 h 188573"/>
                  <a:gd name="connsiteX0" fmla="*/ 0 w 709206"/>
                  <a:gd name="connsiteY0" fmla="*/ 92966 h 188981"/>
                  <a:gd name="connsiteX1" fmla="*/ 32156 w 709206"/>
                  <a:gd name="connsiteY1" fmla="*/ 141282 h 188981"/>
                  <a:gd name="connsiteX2" fmla="*/ 181695 w 709206"/>
                  <a:gd name="connsiteY2" fmla="*/ 70048 h 188981"/>
                  <a:gd name="connsiteX3" fmla="*/ 287398 w 709206"/>
                  <a:gd name="connsiteY3" fmla="*/ 70440 h 188981"/>
                  <a:gd name="connsiteX4" fmla="*/ 474213 w 709206"/>
                  <a:gd name="connsiteY4" fmla="*/ 114944 h 188981"/>
                  <a:gd name="connsiteX5" fmla="*/ 655679 w 709206"/>
                  <a:gd name="connsiteY5" fmla="*/ 188981 h 188981"/>
                  <a:gd name="connsiteX6" fmla="*/ 709206 w 709206"/>
                  <a:gd name="connsiteY6" fmla="*/ 148355 h 188981"/>
                  <a:gd name="connsiteX7" fmla="*/ 493519 w 709206"/>
                  <a:gd name="connsiteY7" fmla="*/ 43681 h 188981"/>
                  <a:gd name="connsiteX8" fmla="*/ 268785 w 709206"/>
                  <a:gd name="connsiteY8" fmla="*/ 4046 h 188981"/>
                  <a:gd name="connsiteX9" fmla="*/ 107710 w 709206"/>
                  <a:gd name="connsiteY9" fmla="*/ 17253 h 188981"/>
                  <a:gd name="connsiteX10" fmla="*/ 0 w 709206"/>
                  <a:gd name="connsiteY10" fmla="*/ 92966 h 188981"/>
                  <a:gd name="connsiteX0" fmla="*/ 0 w 709206"/>
                  <a:gd name="connsiteY0" fmla="*/ 91994 h 188009"/>
                  <a:gd name="connsiteX1" fmla="*/ 32156 w 709206"/>
                  <a:gd name="connsiteY1" fmla="*/ 140310 h 188009"/>
                  <a:gd name="connsiteX2" fmla="*/ 181695 w 709206"/>
                  <a:gd name="connsiteY2" fmla="*/ 69076 h 188009"/>
                  <a:gd name="connsiteX3" fmla="*/ 287398 w 709206"/>
                  <a:gd name="connsiteY3" fmla="*/ 69468 h 188009"/>
                  <a:gd name="connsiteX4" fmla="*/ 474213 w 709206"/>
                  <a:gd name="connsiteY4" fmla="*/ 113972 h 188009"/>
                  <a:gd name="connsiteX5" fmla="*/ 655679 w 709206"/>
                  <a:gd name="connsiteY5" fmla="*/ 188009 h 188009"/>
                  <a:gd name="connsiteX6" fmla="*/ 709206 w 709206"/>
                  <a:gd name="connsiteY6" fmla="*/ 147383 h 188009"/>
                  <a:gd name="connsiteX7" fmla="*/ 493519 w 709206"/>
                  <a:gd name="connsiteY7" fmla="*/ 42709 h 188009"/>
                  <a:gd name="connsiteX8" fmla="*/ 268785 w 709206"/>
                  <a:gd name="connsiteY8" fmla="*/ 3074 h 188009"/>
                  <a:gd name="connsiteX9" fmla="*/ 104688 w 709206"/>
                  <a:gd name="connsiteY9" fmla="*/ 21968 h 188009"/>
                  <a:gd name="connsiteX10" fmla="*/ 0 w 709206"/>
                  <a:gd name="connsiteY10" fmla="*/ 91994 h 188009"/>
                  <a:gd name="connsiteX0" fmla="*/ 0 w 709206"/>
                  <a:gd name="connsiteY0" fmla="*/ 91994 h 188009"/>
                  <a:gd name="connsiteX1" fmla="*/ 32156 w 709206"/>
                  <a:gd name="connsiteY1" fmla="*/ 140310 h 188009"/>
                  <a:gd name="connsiteX2" fmla="*/ 152664 w 709206"/>
                  <a:gd name="connsiteY2" fmla="*/ 85486 h 188009"/>
                  <a:gd name="connsiteX3" fmla="*/ 287398 w 709206"/>
                  <a:gd name="connsiteY3" fmla="*/ 69468 h 188009"/>
                  <a:gd name="connsiteX4" fmla="*/ 474213 w 709206"/>
                  <a:gd name="connsiteY4" fmla="*/ 113972 h 188009"/>
                  <a:gd name="connsiteX5" fmla="*/ 655679 w 709206"/>
                  <a:gd name="connsiteY5" fmla="*/ 188009 h 188009"/>
                  <a:gd name="connsiteX6" fmla="*/ 709206 w 709206"/>
                  <a:gd name="connsiteY6" fmla="*/ 147383 h 188009"/>
                  <a:gd name="connsiteX7" fmla="*/ 493519 w 709206"/>
                  <a:gd name="connsiteY7" fmla="*/ 42709 h 188009"/>
                  <a:gd name="connsiteX8" fmla="*/ 268785 w 709206"/>
                  <a:gd name="connsiteY8" fmla="*/ 3074 h 188009"/>
                  <a:gd name="connsiteX9" fmla="*/ 104688 w 709206"/>
                  <a:gd name="connsiteY9" fmla="*/ 21968 h 188009"/>
                  <a:gd name="connsiteX10" fmla="*/ 0 w 709206"/>
                  <a:gd name="connsiteY10" fmla="*/ 91994 h 188009"/>
                  <a:gd name="connsiteX0" fmla="*/ 0 w 709206"/>
                  <a:gd name="connsiteY0" fmla="*/ 91994 h 188009"/>
                  <a:gd name="connsiteX1" fmla="*/ 32156 w 709206"/>
                  <a:gd name="connsiteY1" fmla="*/ 140310 h 188009"/>
                  <a:gd name="connsiteX2" fmla="*/ 152664 w 709206"/>
                  <a:gd name="connsiteY2" fmla="*/ 85486 h 188009"/>
                  <a:gd name="connsiteX3" fmla="*/ 287398 w 709206"/>
                  <a:gd name="connsiteY3" fmla="*/ 69468 h 188009"/>
                  <a:gd name="connsiteX4" fmla="*/ 474213 w 709206"/>
                  <a:gd name="connsiteY4" fmla="*/ 113972 h 188009"/>
                  <a:gd name="connsiteX5" fmla="*/ 655679 w 709206"/>
                  <a:gd name="connsiteY5" fmla="*/ 188009 h 188009"/>
                  <a:gd name="connsiteX6" fmla="*/ 709206 w 709206"/>
                  <a:gd name="connsiteY6" fmla="*/ 147383 h 188009"/>
                  <a:gd name="connsiteX7" fmla="*/ 493519 w 709206"/>
                  <a:gd name="connsiteY7" fmla="*/ 42709 h 188009"/>
                  <a:gd name="connsiteX8" fmla="*/ 268785 w 709206"/>
                  <a:gd name="connsiteY8" fmla="*/ 3074 h 188009"/>
                  <a:gd name="connsiteX9" fmla="*/ 104688 w 709206"/>
                  <a:gd name="connsiteY9" fmla="*/ 21968 h 188009"/>
                  <a:gd name="connsiteX10" fmla="*/ 0 w 709206"/>
                  <a:gd name="connsiteY10" fmla="*/ 91994 h 18800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493519 w 709206"/>
                  <a:gd name="connsiteY7" fmla="*/ 55849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493519 w 709206"/>
                  <a:gd name="connsiteY7" fmla="*/ 55849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513485 w 709206"/>
                  <a:gd name="connsiteY7" fmla="*/ 56501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01149"/>
                  <a:gd name="connsiteX1" fmla="*/ 32156 w 709206"/>
                  <a:gd name="connsiteY1" fmla="*/ 153450 h 201149"/>
                  <a:gd name="connsiteX2" fmla="*/ 152664 w 709206"/>
                  <a:gd name="connsiteY2" fmla="*/ 98626 h 201149"/>
                  <a:gd name="connsiteX3" fmla="*/ 287398 w 709206"/>
                  <a:gd name="connsiteY3" fmla="*/ 82608 h 201149"/>
                  <a:gd name="connsiteX4" fmla="*/ 474213 w 709206"/>
                  <a:gd name="connsiteY4" fmla="*/ 127112 h 201149"/>
                  <a:gd name="connsiteX5" fmla="*/ 655679 w 709206"/>
                  <a:gd name="connsiteY5" fmla="*/ 201149 h 201149"/>
                  <a:gd name="connsiteX6" fmla="*/ 709206 w 709206"/>
                  <a:gd name="connsiteY6" fmla="*/ 160523 h 201149"/>
                  <a:gd name="connsiteX7" fmla="*/ 513485 w 709206"/>
                  <a:gd name="connsiteY7" fmla="*/ 56501 h 201149"/>
                  <a:gd name="connsiteX8" fmla="*/ 276339 w 709206"/>
                  <a:gd name="connsiteY8" fmla="*/ 1996 h 201149"/>
                  <a:gd name="connsiteX9" fmla="*/ 104688 w 709206"/>
                  <a:gd name="connsiteY9" fmla="*/ 35108 h 201149"/>
                  <a:gd name="connsiteX10" fmla="*/ 0 w 709206"/>
                  <a:gd name="connsiteY10" fmla="*/ 105134 h 201149"/>
                  <a:gd name="connsiteX0" fmla="*/ 0 w 709206"/>
                  <a:gd name="connsiteY0" fmla="*/ 105134 h 211256"/>
                  <a:gd name="connsiteX1" fmla="*/ 32156 w 709206"/>
                  <a:gd name="connsiteY1" fmla="*/ 153450 h 211256"/>
                  <a:gd name="connsiteX2" fmla="*/ 152664 w 709206"/>
                  <a:gd name="connsiteY2" fmla="*/ 98626 h 211256"/>
                  <a:gd name="connsiteX3" fmla="*/ 287398 w 709206"/>
                  <a:gd name="connsiteY3" fmla="*/ 82608 h 211256"/>
                  <a:gd name="connsiteX4" fmla="*/ 474213 w 709206"/>
                  <a:gd name="connsiteY4" fmla="*/ 127112 h 211256"/>
                  <a:gd name="connsiteX5" fmla="*/ 646248 w 709206"/>
                  <a:gd name="connsiteY5" fmla="*/ 211256 h 211256"/>
                  <a:gd name="connsiteX6" fmla="*/ 709206 w 709206"/>
                  <a:gd name="connsiteY6" fmla="*/ 160523 h 211256"/>
                  <a:gd name="connsiteX7" fmla="*/ 513485 w 709206"/>
                  <a:gd name="connsiteY7" fmla="*/ 56501 h 211256"/>
                  <a:gd name="connsiteX8" fmla="*/ 276339 w 709206"/>
                  <a:gd name="connsiteY8" fmla="*/ 1996 h 211256"/>
                  <a:gd name="connsiteX9" fmla="*/ 104688 w 709206"/>
                  <a:gd name="connsiteY9" fmla="*/ 35108 h 211256"/>
                  <a:gd name="connsiteX10" fmla="*/ 0 w 709206"/>
                  <a:gd name="connsiteY10" fmla="*/ 105134 h 211256"/>
                  <a:gd name="connsiteX0" fmla="*/ 0 w 709206"/>
                  <a:gd name="connsiteY0" fmla="*/ 105134 h 211256"/>
                  <a:gd name="connsiteX1" fmla="*/ 32156 w 709206"/>
                  <a:gd name="connsiteY1" fmla="*/ 153450 h 211256"/>
                  <a:gd name="connsiteX2" fmla="*/ 152664 w 709206"/>
                  <a:gd name="connsiteY2" fmla="*/ 98626 h 211256"/>
                  <a:gd name="connsiteX3" fmla="*/ 287398 w 709206"/>
                  <a:gd name="connsiteY3" fmla="*/ 82608 h 211256"/>
                  <a:gd name="connsiteX4" fmla="*/ 474213 w 709206"/>
                  <a:gd name="connsiteY4" fmla="*/ 127112 h 211256"/>
                  <a:gd name="connsiteX5" fmla="*/ 646248 w 709206"/>
                  <a:gd name="connsiteY5" fmla="*/ 211256 h 211256"/>
                  <a:gd name="connsiteX6" fmla="*/ 709206 w 709206"/>
                  <a:gd name="connsiteY6" fmla="*/ 160523 h 211256"/>
                  <a:gd name="connsiteX7" fmla="*/ 513485 w 709206"/>
                  <a:gd name="connsiteY7" fmla="*/ 56501 h 211256"/>
                  <a:gd name="connsiteX8" fmla="*/ 276339 w 709206"/>
                  <a:gd name="connsiteY8" fmla="*/ 1996 h 211256"/>
                  <a:gd name="connsiteX9" fmla="*/ 104688 w 709206"/>
                  <a:gd name="connsiteY9" fmla="*/ 35108 h 211256"/>
                  <a:gd name="connsiteX10" fmla="*/ 0 w 709206"/>
                  <a:gd name="connsiteY10" fmla="*/ 105134 h 211256"/>
                  <a:gd name="connsiteX0" fmla="*/ 0 w 709206"/>
                  <a:gd name="connsiteY0" fmla="*/ 104772 h 210894"/>
                  <a:gd name="connsiteX1" fmla="*/ 32156 w 709206"/>
                  <a:gd name="connsiteY1" fmla="*/ 153088 h 210894"/>
                  <a:gd name="connsiteX2" fmla="*/ 152664 w 709206"/>
                  <a:gd name="connsiteY2" fmla="*/ 98264 h 210894"/>
                  <a:gd name="connsiteX3" fmla="*/ 287398 w 709206"/>
                  <a:gd name="connsiteY3" fmla="*/ 82246 h 210894"/>
                  <a:gd name="connsiteX4" fmla="*/ 474213 w 709206"/>
                  <a:gd name="connsiteY4" fmla="*/ 126750 h 210894"/>
                  <a:gd name="connsiteX5" fmla="*/ 646248 w 709206"/>
                  <a:gd name="connsiteY5" fmla="*/ 210894 h 210894"/>
                  <a:gd name="connsiteX6" fmla="*/ 709206 w 709206"/>
                  <a:gd name="connsiteY6" fmla="*/ 160161 h 210894"/>
                  <a:gd name="connsiteX7" fmla="*/ 513485 w 709206"/>
                  <a:gd name="connsiteY7" fmla="*/ 56139 h 210894"/>
                  <a:gd name="connsiteX8" fmla="*/ 276339 w 709206"/>
                  <a:gd name="connsiteY8" fmla="*/ 1634 h 210894"/>
                  <a:gd name="connsiteX9" fmla="*/ 0 w 709206"/>
                  <a:gd name="connsiteY9" fmla="*/ 104772 h 210894"/>
                  <a:gd name="connsiteX0" fmla="*/ 0 w 709206"/>
                  <a:gd name="connsiteY0" fmla="*/ 104772 h 210894"/>
                  <a:gd name="connsiteX1" fmla="*/ 32156 w 709206"/>
                  <a:gd name="connsiteY1" fmla="*/ 153088 h 210894"/>
                  <a:gd name="connsiteX2" fmla="*/ 287398 w 709206"/>
                  <a:gd name="connsiteY2" fmla="*/ 82246 h 210894"/>
                  <a:gd name="connsiteX3" fmla="*/ 474213 w 709206"/>
                  <a:gd name="connsiteY3" fmla="*/ 126750 h 210894"/>
                  <a:gd name="connsiteX4" fmla="*/ 646248 w 709206"/>
                  <a:gd name="connsiteY4" fmla="*/ 210894 h 210894"/>
                  <a:gd name="connsiteX5" fmla="*/ 709206 w 709206"/>
                  <a:gd name="connsiteY5" fmla="*/ 160161 h 210894"/>
                  <a:gd name="connsiteX6" fmla="*/ 513485 w 709206"/>
                  <a:gd name="connsiteY6" fmla="*/ 56139 h 210894"/>
                  <a:gd name="connsiteX7" fmla="*/ 276339 w 709206"/>
                  <a:gd name="connsiteY7" fmla="*/ 1634 h 210894"/>
                  <a:gd name="connsiteX8" fmla="*/ 0 w 709206"/>
                  <a:gd name="connsiteY8" fmla="*/ 104772 h 210894"/>
                  <a:gd name="connsiteX0" fmla="*/ 0 w 709206"/>
                  <a:gd name="connsiteY0" fmla="*/ 104772 h 210894"/>
                  <a:gd name="connsiteX1" fmla="*/ 129983 w 709206"/>
                  <a:gd name="connsiteY1" fmla="*/ 95526 h 210894"/>
                  <a:gd name="connsiteX2" fmla="*/ 287398 w 709206"/>
                  <a:gd name="connsiteY2" fmla="*/ 82246 h 210894"/>
                  <a:gd name="connsiteX3" fmla="*/ 474213 w 709206"/>
                  <a:gd name="connsiteY3" fmla="*/ 126750 h 210894"/>
                  <a:gd name="connsiteX4" fmla="*/ 646248 w 709206"/>
                  <a:gd name="connsiteY4" fmla="*/ 210894 h 210894"/>
                  <a:gd name="connsiteX5" fmla="*/ 709206 w 709206"/>
                  <a:gd name="connsiteY5" fmla="*/ 160161 h 210894"/>
                  <a:gd name="connsiteX6" fmla="*/ 513485 w 709206"/>
                  <a:gd name="connsiteY6" fmla="*/ 56139 h 210894"/>
                  <a:gd name="connsiteX7" fmla="*/ 276339 w 709206"/>
                  <a:gd name="connsiteY7" fmla="*/ 1634 h 210894"/>
                  <a:gd name="connsiteX8" fmla="*/ 0 w 709206"/>
                  <a:gd name="connsiteY8" fmla="*/ 104772 h 210894"/>
                  <a:gd name="connsiteX0" fmla="*/ 0 w 611379"/>
                  <a:gd name="connsiteY0" fmla="*/ 47210 h 210894"/>
                  <a:gd name="connsiteX1" fmla="*/ 32156 w 611379"/>
                  <a:gd name="connsiteY1" fmla="*/ 95526 h 210894"/>
                  <a:gd name="connsiteX2" fmla="*/ 189571 w 611379"/>
                  <a:gd name="connsiteY2" fmla="*/ 82246 h 210894"/>
                  <a:gd name="connsiteX3" fmla="*/ 376386 w 611379"/>
                  <a:gd name="connsiteY3" fmla="*/ 126750 h 210894"/>
                  <a:gd name="connsiteX4" fmla="*/ 548421 w 611379"/>
                  <a:gd name="connsiteY4" fmla="*/ 210894 h 210894"/>
                  <a:gd name="connsiteX5" fmla="*/ 611379 w 611379"/>
                  <a:gd name="connsiteY5" fmla="*/ 160161 h 210894"/>
                  <a:gd name="connsiteX6" fmla="*/ 415658 w 611379"/>
                  <a:gd name="connsiteY6" fmla="*/ 56139 h 210894"/>
                  <a:gd name="connsiteX7" fmla="*/ 178512 w 611379"/>
                  <a:gd name="connsiteY7" fmla="*/ 1634 h 210894"/>
                  <a:gd name="connsiteX8" fmla="*/ 0 w 611379"/>
                  <a:gd name="connsiteY8" fmla="*/ 47210 h 210894"/>
                  <a:gd name="connsiteX0" fmla="*/ 0 w 611379"/>
                  <a:gd name="connsiteY0" fmla="*/ 47210 h 210894"/>
                  <a:gd name="connsiteX1" fmla="*/ 26728 w 611379"/>
                  <a:gd name="connsiteY1" fmla="*/ 103681 h 210894"/>
                  <a:gd name="connsiteX2" fmla="*/ 189571 w 611379"/>
                  <a:gd name="connsiteY2" fmla="*/ 82246 h 210894"/>
                  <a:gd name="connsiteX3" fmla="*/ 376386 w 611379"/>
                  <a:gd name="connsiteY3" fmla="*/ 126750 h 210894"/>
                  <a:gd name="connsiteX4" fmla="*/ 548421 w 611379"/>
                  <a:gd name="connsiteY4" fmla="*/ 210894 h 210894"/>
                  <a:gd name="connsiteX5" fmla="*/ 611379 w 611379"/>
                  <a:gd name="connsiteY5" fmla="*/ 160161 h 210894"/>
                  <a:gd name="connsiteX6" fmla="*/ 415658 w 611379"/>
                  <a:gd name="connsiteY6" fmla="*/ 56139 h 210894"/>
                  <a:gd name="connsiteX7" fmla="*/ 178512 w 611379"/>
                  <a:gd name="connsiteY7" fmla="*/ 1634 h 210894"/>
                  <a:gd name="connsiteX8" fmla="*/ 0 w 611379"/>
                  <a:gd name="connsiteY8" fmla="*/ 47210 h 2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1379" h="210894">
                    <a:moveTo>
                      <a:pt x="0" y="47210"/>
                    </a:moveTo>
                    <a:lnTo>
                      <a:pt x="26728" y="103681"/>
                    </a:lnTo>
                    <a:cubicBezTo>
                      <a:pt x="74628" y="99927"/>
                      <a:pt x="131295" y="78401"/>
                      <a:pt x="189571" y="82246"/>
                    </a:cubicBezTo>
                    <a:cubicBezTo>
                      <a:pt x="247847" y="86091"/>
                      <a:pt x="316578" y="105309"/>
                      <a:pt x="376386" y="126750"/>
                    </a:cubicBezTo>
                    <a:cubicBezTo>
                      <a:pt x="436194" y="148191"/>
                      <a:pt x="493394" y="174617"/>
                      <a:pt x="548421" y="210894"/>
                    </a:cubicBezTo>
                    <a:lnTo>
                      <a:pt x="611379" y="160161"/>
                    </a:lnTo>
                    <a:cubicBezTo>
                      <a:pt x="552367" y="113277"/>
                      <a:pt x="487803" y="82560"/>
                      <a:pt x="415658" y="56139"/>
                    </a:cubicBezTo>
                    <a:cubicBezTo>
                      <a:pt x="343514" y="29718"/>
                      <a:pt x="224060" y="-8364"/>
                      <a:pt x="178512" y="1634"/>
                    </a:cubicBezTo>
                    <a:cubicBezTo>
                      <a:pt x="92931" y="9739"/>
                      <a:pt x="40697" y="21968"/>
                      <a:pt x="0" y="47210"/>
                    </a:cubicBezTo>
                    <a:close/>
                  </a:path>
                </a:pathLst>
              </a:custGeom>
              <a:solidFill>
                <a:srgbClr val="A5A5A5">
                  <a:alpha val="40000"/>
                </a:srgb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76" name="角丸四角形 124">
                <a:extLst>
                  <a:ext uri="{FF2B5EF4-FFF2-40B4-BE49-F238E27FC236}">
                    <a16:creationId xmlns:a16="http://schemas.microsoft.com/office/drawing/2014/main" id="{F60A73E3-D824-4E1C-82EF-18EEE1D23EF3}"/>
                  </a:ext>
                </a:extLst>
              </p:cNvPr>
              <p:cNvSpPr/>
              <p:nvPr/>
            </p:nvSpPr>
            <p:spPr>
              <a:xfrm rot="18045827">
                <a:off x="7157138" y="5688947"/>
                <a:ext cx="25195" cy="1097280"/>
              </a:xfrm>
              <a:prstGeom prst="roundRect">
                <a:avLst/>
              </a:prstGeom>
              <a:solidFill>
                <a:schemeClr val="accent3"/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77" name="Rounded Rectangle 293">
                <a:extLst>
                  <a:ext uri="{FF2B5EF4-FFF2-40B4-BE49-F238E27FC236}">
                    <a16:creationId xmlns:a16="http://schemas.microsoft.com/office/drawing/2014/main" id="{D4DFEC98-87D1-45B8-A6E0-E2BFD8802C68}"/>
                  </a:ext>
                </a:extLst>
              </p:cNvPr>
              <p:cNvSpPr/>
              <p:nvPr/>
            </p:nvSpPr>
            <p:spPr>
              <a:xfrm rot="1834700">
                <a:off x="6588292" y="5870076"/>
                <a:ext cx="1039891" cy="662570"/>
              </a:xfrm>
              <a:prstGeom prst="roundRect">
                <a:avLst>
                  <a:gd name="adj" fmla="val 50000"/>
                </a:avLst>
              </a:prstGeom>
              <a:solidFill>
                <a:srgbClr val="A5A5A5">
                  <a:alpha val="40000"/>
                </a:srgbClr>
              </a:solidFill>
              <a:ln>
                <a:solidFill>
                  <a:srgbClr val="A5A5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78" name="フリーフォーム 127">
                <a:extLst>
                  <a:ext uri="{FF2B5EF4-FFF2-40B4-BE49-F238E27FC236}">
                    <a16:creationId xmlns:a16="http://schemas.microsoft.com/office/drawing/2014/main" id="{9E9EEF36-EEB6-40EE-9D1C-9F6D3A078881}"/>
                  </a:ext>
                </a:extLst>
              </p:cNvPr>
              <p:cNvSpPr/>
              <p:nvPr/>
            </p:nvSpPr>
            <p:spPr>
              <a:xfrm rot="18045827">
                <a:off x="7608924" y="6379143"/>
                <a:ext cx="109821" cy="286801"/>
              </a:xfrm>
              <a:custGeom>
                <a:avLst/>
                <a:gdLst>
                  <a:gd name="connsiteX0" fmla="*/ 5870 w 228762"/>
                  <a:gd name="connsiteY0" fmla="*/ 3558 h 448305"/>
                  <a:gd name="connsiteX1" fmla="*/ 12986 w 228762"/>
                  <a:gd name="connsiteY1" fmla="*/ 21348 h 448305"/>
                  <a:gd name="connsiteX2" fmla="*/ 27218 w 228762"/>
                  <a:gd name="connsiteY2" fmla="*/ 42695 h 448305"/>
                  <a:gd name="connsiteX3" fmla="*/ 30776 w 228762"/>
                  <a:gd name="connsiteY3" fmla="*/ 53369 h 448305"/>
                  <a:gd name="connsiteX4" fmla="*/ 37892 w 228762"/>
                  <a:gd name="connsiteY4" fmla="*/ 64043 h 448305"/>
                  <a:gd name="connsiteX5" fmla="*/ 45008 w 228762"/>
                  <a:gd name="connsiteY5" fmla="*/ 85391 h 448305"/>
                  <a:gd name="connsiteX6" fmla="*/ 48566 w 228762"/>
                  <a:gd name="connsiteY6" fmla="*/ 96065 h 448305"/>
                  <a:gd name="connsiteX7" fmla="*/ 52124 w 228762"/>
                  <a:gd name="connsiteY7" fmla="*/ 117413 h 448305"/>
                  <a:gd name="connsiteX8" fmla="*/ 55682 w 228762"/>
                  <a:gd name="connsiteY8" fmla="*/ 131645 h 448305"/>
                  <a:gd name="connsiteX9" fmla="*/ 59240 w 228762"/>
                  <a:gd name="connsiteY9" fmla="*/ 149435 h 448305"/>
                  <a:gd name="connsiteX10" fmla="*/ 62798 w 228762"/>
                  <a:gd name="connsiteY10" fmla="*/ 163667 h 448305"/>
                  <a:gd name="connsiteX11" fmla="*/ 66356 w 228762"/>
                  <a:gd name="connsiteY11" fmla="*/ 192130 h 448305"/>
                  <a:gd name="connsiteX12" fmla="*/ 69914 w 228762"/>
                  <a:gd name="connsiteY12" fmla="*/ 213478 h 448305"/>
                  <a:gd name="connsiteX13" fmla="*/ 73472 w 228762"/>
                  <a:gd name="connsiteY13" fmla="*/ 231268 h 448305"/>
                  <a:gd name="connsiteX14" fmla="*/ 77030 w 228762"/>
                  <a:gd name="connsiteY14" fmla="*/ 259732 h 448305"/>
                  <a:gd name="connsiteX15" fmla="*/ 84146 w 228762"/>
                  <a:gd name="connsiteY15" fmla="*/ 305986 h 448305"/>
                  <a:gd name="connsiteX16" fmla="*/ 87704 w 228762"/>
                  <a:gd name="connsiteY16" fmla="*/ 419841 h 448305"/>
                  <a:gd name="connsiteX17" fmla="*/ 98378 w 228762"/>
                  <a:gd name="connsiteY17" fmla="*/ 441189 h 448305"/>
                  <a:gd name="connsiteX18" fmla="*/ 109052 w 228762"/>
                  <a:gd name="connsiteY18" fmla="*/ 448305 h 448305"/>
                  <a:gd name="connsiteX19" fmla="*/ 151747 w 228762"/>
                  <a:gd name="connsiteY19" fmla="*/ 437631 h 448305"/>
                  <a:gd name="connsiteX20" fmla="*/ 155305 w 228762"/>
                  <a:gd name="connsiteY20" fmla="*/ 426957 h 448305"/>
                  <a:gd name="connsiteX21" fmla="*/ 162421 w 228762"/>
                  <a:gd name="connsiteY21" fmla="*/ 316660 h 448305"/>
                  <a:gd name="connsiteX22" fmla="*/ 165979 w 228762"/>
                  <a:gd name="connsiteY22" fmla="*/ 181457 h 448305"/>
                  <a:gd name="connsiteX23" fmla="*/ 169537 w 228762"/>
                  <a:gd name="connsiteY23" fmla="*/ 170783 h 448305"/>
                  <a:gd name="connsiteX24" fmla="*/ 176653 w 228762"/>
                  <a:gd name="connsiteY24" fmla="*/ 128087 h 448305"/>
                  <a:gd name="connsiteX25" fmla="*/ 180211 w 228762"/>
                  <a:gd name="connsiteY25" fmla="*/ 103181 h 448305"/>
                  <a:gd name="connsiteX26" fmla="*/ 183769 w 228762"/>
                  <a:gd name="connsiteY26" fmla="*/ 92507 h 448305"/>
                  <a:gd name="connsiteX27" fmla="*/ 187327 w 228762"/>
                  <a:gd name="connsiteY27" fmla="*/ 78275 h 448305"/>
                  <a:gd name="connsiteX28" fmla="*/ 190885 w 228762"/>
                  <a:gd name="connsiteY28" fmla="*/ 67601 h 448305"/>
                  <a:gd name="connsiteX29" fmla="*/ 205117 w 228762"/>
                  <a:gd name="connsiteY29" fmla="*/ 32021 h 448305"/>
                  <a:gd name="connsiteX30" fmla="*/ 215791 w 228762"/>
                  <a:gd name="connsiteY30" fmla="*/ 24906 h 448305"/>
                  <a:gd name="connsiteX31" fmla="*/ 219349 w 228762"/>
                  <a:gd name="connsiteY31" fmla="*/ 14232 h 448305"/>
                  <a:gd name="connsiteX32" fmla="*/ 183769 w 228762"/>
                  <a:gd name="connsiteY32" fmla="*/ 0 h 448305"/>
                  <a:gd name="connsiteX33" fmla="*/ 137515 w 228762"/>
                  <a:gd name="connsiteY33" fmla="*/ 3558 h 448305"/>
                  <a:gd name="connsiteX34" fmla="*/ 105494 w 228762"/>
                  <a:gd name="connsiteY34" fmla="*/ 10674 h 448305"/>
                  <a:gd name="connsiteX35" fmla="*/ 5870 w 228762"/>
                  <a:gd name="connsiteY35" fmla="*/ 3558 h 448305"/>
                  <a:gd name="connsiteX0" fmla="*/ 5870 w 228762"/>
                  <a:gd name="connsiteY0" fmla="*/ 3558 h 441678"/>
                  <a:gd name="connsiteX1" fmla="*/ 12986 w 228762"/>
                  <a:gd name="connsiteY1" fmla="*/ 21348 h 441678"/>
                  <a:gd name="connsiteX2" fmla="*/ 27218 w 228762"/>
                  <a:gd name="connsiteY2" fmla="*/ 42695 h 441678"/>
                  <a:gd name="connsiteX3" fmla="*/ 30776 w 228762"/>
                  <a:gd name="connsiteY3" fmla="*/ 53369 h 441678"/>
                  <a:gd name="connsiteX4" fmla="*/ 37892 w 228762"/>
                  <a:gd name="connsiteY4" fmla="*/ 64043 h 441678"/>
                  <a:gd name="connsiteX5" fmla="*/ 45008 w 228762"/>
                  <a:gd name="connsiteY5" fmla="*/ 85391 h 441678"/>
                  <a:gd name="connsiteX6" fmla="*/ 48566 w 228762"/>
                  <a:gd name="connsiteY6" fmla="*/ 96065 h 441678"/>
                  <a:gd name="connsiteX7" fmla="*/ 52124 w 228762"/>
                  <a:gd name="connsiteY7" fmla="*/ 117413 h 441678"/>
                  <a:gd name="connsiteX8" fmla="*/ 55682 w 228762"/>
                  <a:gd name="connsiteY8" fmla="*/ 131645 h 441678"/>
                  <a:gd name="connsiteX9" fmla="*/ 59240 w 228762"/>
                  <a:gd name="connsiteY9" fmla="*/ 149435 h 441678"/>
                  <a:gd name="connsiteX10" fmla="*/ 62798 w 228762"/>
                  <a:gd name="connsiteY10" fmla="*/ 163667 h 441678"/>
                  <a:gd name="connsiteX11" fmla="*/ 66356 w 228762"/>
                  <a:gd name="connsiteY11" fmla="*/ 192130 h 441678"/>
                  <a:gd name="connsiteX12" fmla="*/ 69914 w 228762"/>
                  <a:gd name="connsiteY12" fmla="*/ 213478 h 441678"/>
                  <a:gd name="connsiteX13" fmla="*/ 73472 w 228762"/>
                  <a:gd name="connsiteY13" fmla="*/ 231268 h 441678"/>
                  <a:gd name="connsiteX14" fmla="*/ 77030 w 228762"/>
                  <a:gd name="connsiteY14" fmla="*/ 259732 h 441678"/>
                  <a:gd name="connsiteX15" fmla="*/ 84146 w 228762"/>
                  <a:gd name="connsiteY15" fmla="*/ 305986 h 441678"/>
                  <a:gd name="connsiteX16" fmla="*/ 87704 w 228762"/>
                  <a:gd name="connsiteY16" fmla="*/ 419841 h 441678"/>
                  <a:gd name="connsiteX17" fmla="*/ 98378 w 228762"/>
                  <a:gd name="connsiteY17" fmla="*/ 441189 h 441678"/>
                  <a:gd name="connsiteX18" fmla="*/ 118577 w 228762"/>
                  <a:gd name="connsiteY18" fmla="*/ 436399 h 441678"/>
                  <a:gd name="connsiteX19" fmla="*/ 151747 w 228762"/>
                  <a:gd name="connsiteY19" fmla="*/ 437631 h 441678"/>
                  <a:gd name="connsiteX20" fmla="*/ 155305 w 228762"/>
                  <a:gd name="connsiteY20" fmla="*/ 426957 h 441678"/>
                  <a:gd name="connsiteX21" fmla="*/ 162421 w 228762"/>
                  <a:gd name="connsiteY21" fmla="*/ 316660 h 441678"/>
                  <a:gd name="connsiteX22" fmla="*/ 165979 w 228762"/>
                  <a:gd name="connsiteY22" fmla="*/ 181457 h 441678"/>
                  <a:gd name="connsiteX23" fmla="*/ 169537 w 228762"/>
                  <a:gd name="connsiteY23" fmla="*/ 170783 h 441678"/>
                  <a:gd name="connsiteX24" fmla="*/ 176653 w 228762"/>
                  <a:gd name="connsiteY24" fmla="*/ 128087 h 441678"/>
                  <a:gd name="connsiteX25" fmla="*/ 180211 w 228762"/>
                  <a:gd name="connsiteY25" fmla="*/ 103181 h 441678"/>
                  <a:gd name="connsiteX26" fmla="*/ 183769 w 228762"/>
                  <a:gd name="connsiteY26" fmla="*/ 92507 h 441678"/>
                  <a:gd name="connsiteX27" fmla="*/ 187327 w 228762"/>
                  <a:gd name="connsiteY27" fmla="*/ 78275 h 441678"/>
                  <a:gd name="connsiteX28" fmla="*/ 190885 w 228762"/>
                  <a:gd name="connsiteY28" fmla="*/ 67601 h 441678"/>
                  <a:gd name="connsiteX29" fmla="*/ 205117 w 228762"/>
                  <a:gd name="connsiteY29" fmla="*/ 32021 h 441678"/>
                  <a:gd name="connsiteX30" fmla="*/ 215791 w 228762"/>
                  <a:gd name="connsiteY30" fmla="*/ 24906 h 441678"/>
                  <a:gd name="connsiteX31" fmla="*/ 219349 w 228762"/>
                  <a:gd name="connsiteY31" fmla="*/ 14232 h 441678"/>
                  <a:gd name="connsiteX32" fmla="*/ 183769 w 228762"/>
                  <a:gd name="connsiteY32" fmla="*/ 0 h 441678"/>
                  <a:gd name="connsiteX33" fmla="*/ 137515 w 228762"/>
                  <a:gd name="connsiteY33" fmla="*/ 3558 h 441678"/>
                  <a:gd name="connsiteX34" fmla="*/ 105494 w 228762"/>
                  <a:gd name="connsiteY34" fmla="*/ 10674 h 441678"/>
                  <a:gd name="connsiteX35" fmla="*/ 5870 w 228762"/>
                  <a:gd name="connsiteY35" fmla="*/ 3558 h 441678"/>
                  <a:gd name="connsiteX0" fmla="*/ 5870 w 228762"/>
                  <a:gd name="connsiteY0" fmla="*/ 3558 h 441244"/>
                  <a:gd name="connsiteX1" fmla="*/ 12986 w 228762"/>
                  <a:gd name="connsiteY1" fmla="*/ 21348 h 441244"/>
                  <a:gd name="connsiteX2" fmla="*/ 27218 w 228762"/>
                  <a:gd name="connsiteY2" fmla="*/ 42695 h 441244"/>
                  <a:gd name="connsiteX3" fmla="*/ 30776 w 228762"/>
                  <a:gd name="connsiteY3" fmla="*/ 53369 h 441244"/>
                  <a:gd name="connsiteX4" fmla="*/ 37892 w 228762"/>
                  <a:gd name="connsiteY4" fmla="*/ 64043 h 441244"/>
                  <a:gd name="connsiteX5" fmla="*/ 45008 w 228762"/>
                  <a:gd name="connsiteY5" fmla="*/ 85391 h 441244"/>
                  <a:gd name="connsiteX6" fmla="*/ 48566 w 228762"/>
                  <a:gd name="connsiteY6" fmla="*/ 96065 h 441244"/>
                  <a:gd name="connsiteX7" fmla="*/ 52124 w 228762"/>
                  <a:gd name="connsiteY7" fmla="*/ 117413 h 441244"/>
                  <a:gd name="connsiteX8" fmla="*/ 55682 w 228762"/>
                  <a:gd name="connsiteY8" fmla="*/ 131645 h 441244"/>
                  <a:gd name="connsiteX9" fmla="*/ 59240 w 228762"/>
                  <a:gd name="connsiteY9" fmla="*/ 149435 h 441244"/>
                  <a:gd name="connsiteX10" fmla="*/ 62798 w 228762"/>
                  <a:gd name="connsiteY10" fmla="*/ 163667 h 441244"/>
                  <a:gd name="connsiteX11" fmla="*/ 66356 w 228762"/>
                  <a:gd name="connsiteY11" fmla="*/ 192130 h 441244"/>
                  <a:gd name="connsiteX12" fmla="*/ 69914 w 228762"/>
                  <a:gd name="connsiteY12" fmla="*/ 213478 h 441244"/>
                  <a:gd name="connsiteX13" fmla="*/ 73472 w 228762"/>
                  <a:gd name="connsiteY13" fmla="*/ 231268 h 441244"/>
                  <a:gd name="connsiteX14" fmla="*/ 77030 w 228762"/>
                  <a:gd name="connsiteY14" fmla="*/ 259732 h 441244"/>
                  <a:gd name="connsiteX15" fmla="*/ 84146 w 228762"/>
                  <a:gd name="connsiteY15" fmla="*/ 305986 h 441244"/>
                  <a:gd name="connsiteX16" fmla="*/ 87704 w 228762"/>
                  <a:gd name="connsiteY16" fmla="*/ 419841 h 441244"/>
                  <a:gd name="connsiteX17" fmla="*/ 98378 w 228762"/>
                  <a:gd name="connsiteY17" fmla="*/ 441189 h 441244"/>
                  <a:gd name="connsiteX18" fmla="*/ 113815 w 228762"/>
                  <a:gd name="connsiteY18" fmla="*/ 426874 h 441244"/>
                  <a:gd name="connsiteX19" fmla="*/ 151747 w 228762"/>
                  <a:gd name="connsiteY19" fmla="*/ 437631 h 441244"/>
                  <a:gd name="connsiteX20" fmla="*/ 155305 w 228762"/>
                  <a:gd name="connsiteY20" fmla="*/ 426957 h 441244"/>
                  <a:gd name="connsiteX21" fmla="*/ 162421 w 228762"/>
                  <a:gd name="connsiteY21" fmla="*/ 316660 h 441244"/>
                  <a:gd name="connsiteX22" fmla="*/ 165979 w 228762"/>
                  <a:gd name="connsiteY22" fmla="*/ 181457 h 441244"/>
                  <a:gd name="connsiteX23" fmla="*/ 169537 w 228762"/>
                  <a:gd name="connsiteY23" fmla="*/ 170783 h 441244"/>
                  <a:gd name="connsiteX24" fmla="*/ 176653 w 228762"/>
                  <a:gd name="connsiteY24" fmla="*/ 128087 h 441244"/>
                  <a:gd name="connsiteX25" fmla="*/ 180211 w 228762"/>
                  <a:gd name="connsiteY25" fmla="*/ 103181 h 441244"/>
                  <a:gd name="connsiteX26" fmla="*/ 183769 w 228762"/>
                  <a:gd name="connsiteY26" fmla="*/ 92507 h 441244"/>
                  <a:gd name="connsiteX27" fmla="*/ 187327 w 228762"/>
                  <a:gd name="connsiteY27" fmla="*/ 78275 h 441244"/>
                  <a:gd name="connsiteX28" fmla="*/ 190885 w 228762"/>
                  <a:gd name="connsiteY28" fmla="*/ 67601 h 441244"/>
                  <a:gd name="connsiteX29" fmla="*/ 205117 w 228762"/>
                  <a:gd name="connsiteY29" fmla="*/ 32021 h 441244"/>
                  <a:gd name="connsiteX30" fmla="*/ 215791 w 228762"/>
                  <a:gd name="connsiteY30" fmla="*/ 24906 h 441244"/>
                  <a:gd name="connsiteX31" fmla="*/ 219349 w 228762"/>
                  <a:gd name="connsiteY31" fmla="*/ 14232 h 441244"/>
                  <a:gd name="connsiteX32" fmla="*/ 183769 w 228762"/>
                  <a:gd name="connsiteY32" fmla="*/ 0 h 441244"/>
                  <a:gd name="connsiteX33" fmla="*/ 137515 w 228762"/>
                  <a:gd name="connsiteY33" fmla="*/ 3558 h 441244"/>
                  <a:gd name="connsiteX34" fmla="*/ 105494 w 228762"/>
                  <a:gd name="connsiteY34" fmla="*/ 10674 h 441244"/>
                  <a:gd name="connsiteX35" fmla="*/ 5870 w 228762"/>
                  <a:gd name="connsiteY35" fmla="*/ 3558 h 441244"/>
                  <a:gd name="connsiteX0" fmla="*/ 5870 w 228762"/>
                  <a:gd name="connsiteY0" fmla="*/ 3558 h 441244"/>
                  <a:gd name="connsiteX1" fmla="*/ 12986 w 228762"/>
                  <a:gd name="connsiteY1" fmla="*/ 21348 h 441244"/>
                  <a:gd name="connsiteX2" fmla="*/ 27218 w 228762"/>
                  <a:gd name="connsiteY2" fmla="*/ 42695 h 441244"/>
                  <a:gd name="connsiteX3" fmla="*/ 30776 w 228762"/>
                  <a:gd name="connsiteY3" fmla="*/ 53369 h 441244"/>
                  <a:gd name="connsiteX4" fmla="*/ 37892 w 228762"/>
                  <a:gd name="connsiteY4" fmla="*/ 64043 h 441244"/>
                  <a:gd name="connsiteX5" fmla="*/ 45008 w 228762"/>
                  <a:gd name="connsiteY5" fmla="*/ 85391 h 441244"/>
                  <a:gd name="connsiteX6" fmla="*/ 48566 w 228762"/>
                  <a:gd name="connsiteY6" fmla="*/ 96065 h 441244"/>
                  <a:gd name="connsiteX7" fmla="*/ 52124 w 228762"/>
                  <a:gd name="connsiteY7" fmla="*/ 117413 h 441244"/>
                  <a:gd name="connsiteX8" fmla="*/ 55682 w 228762"/>
                  <a:gd name="connsiteY8" fmla="*/ 131645 h 441244"/>
                  <a:gd name="connsiteX9" fmla="*/ 59240 w 228762"/>
                  <a:gd name="connsiteY9" fmla="*/ 149435 h 441244"/>
                  <a:gd name="connsiteX10" fmla="*/ 62798 w 228762"/>
                  <a:gd name="connsiteY10" fmla="*/ 163667 h 441244"/>
                  <a:gd name="connsiteX11" fmla="*/ 66356 w 228762"/>
                  <a:gd name="connsiteY11" fmla="*/ 192130 h 441244"/>
                  <a:gd name="connsiteX12" fmla="*/ 69914 w 228762"/>
                  <a:gd name="connsiteY12" fmla="*/ 213478 h 441244"/>
                  <a:gd name="connsiteX13" fmla="*/ 73472 w 228762"/>
                  <a:gd name="connsiteY13" fmla="*/ 231268 h 441244"/>
                  <a:gd name="connsiteX14" fmla="*/ 77030 w 228762"/>
                  <a:gd name="connsiteY14" fmla="*/ 259732 h 441244"/>
                  <a:gd name="connsiteX15" fmla="*/ 84146 w 228762"/>
                  <a:gd name="connsiteY15" fmla="*/ 305986 h 441244"/>
                  <a:gd name="connsiteX16" fmla="*/ 87704 w 228762"/>
                  <a:gd name="connsiteY16" fmla="*/ 419841 h 441244"/>
                  <a:gd name="connsiteX17" fmla="*/ 98378 w 228762"/>
                  <a:gd name="connsiteY17" fmla="*/ 441189 h 441244"/>
                  <a:gd name="connsiteX18" fmla="*/ 113815 w 228762"/>
                  <a:gd name="connsiteY18" fmla="*/ 426874 h 441244"/>
                  <a:gd name="connsiteX19" fmla="*/ 151747 w 228762"/>
                  <a:gd name="connsiteY19" fmla="*/ 437631 h 441244"/>
                  <a:gd name="connsiteX20" fmla="*/ 155305 w 228762"/>
                  <a:gd name="connsiteY20" fmla="*/ 424576 h 441244"/>
                  <a:gd name="connsiteX21" fmla="*/ 162421 w 228762"/>
                  <a:gd name="connsiteY21" fmla="*/ 316660 h 441244"/>
                  <a:gd name="connsiteX22" fmla="*/ 165979 w 228762"/>
                  <a:gd name="connsiteY22" fmla="*/ 181457 h 441244"/>
                  <a:gd name="connsiteX23" fmla="*/ 169537 w 228762"/>
                  <a:gd name="connsiteY23" fmla="*/ 170783 h 441244"/>
                  <a:gd name="connsiteX24" fmla="*/ 176653 w 228762"/>
                  <a:gd name="connsiteY24" fmla="*/ 128087 h 441244"/>
                  <a:gd name="connsiteX25" fmla="*/ 180211 w 228762"/>
                  <a:gd name="connsiteY25" fmla="*/ 103181 h 441244"/>
                  <a:gd name="connsiteX26" fmla="*/ 183769 w 228762"/>
                  <a:gd name="connsiteY26" fmla="*/ 92507 h 441244"/>
                  <a:gd name="connsiteX27" fmla="*/ 187327 w 228762"/>
                  <a:gd name="connsiteY27" fmla="*/ 78275 h 441244"/>
                  <a:gd name="connsiteX28" fmla="*/ 190885 w 228762"/>
                  <a:gd name="connsiteY28" fmla="*/ 67601 h 441244"/>
                  <a:gd name="connsiteX29" fmla="*/ 205117 w 228762"/>
                  <a:gd name="connsiteY29" fmla="*/ 32021 h 441244"/>
                  <a:gd name="connsiteX30" fmla="*/ 215791 w 228762"/>
                  <a:gd name="connsiteY30" fmla="*/ 24906 h 441244"/>
                  <a:gd name="connsiteX31" fmla="*/ 219349 w 228762"/>
                  <a:gd name="connsiteY31" fmla="*/ 14232 h 441244"/>
                  <a:gd name="connsiteX32" fmla="*/ 183769 w 228762"/>
                  <a:gd name="connsiteY32" fmla="*/ 0 h 441244"/>
                  <a:gd name="connsiteX33" fmla="*/ 137515 w 228762"/>
                  <a:gd name="connsiteY33" fmla="*/ 3558 h 441244"/>
                  <a:gd name="connsiteX34" fmla="*/ 105494 w 228762"/>
                  <a:gd name="connsiteY34" fmla="*/ 10674 h 441244"/>
                  <a:gd name="connsiteX35" fmla="*/ 5870 w 228762"/>
                  <a:gd name="connsiteY35" fmla="*/ 3558 h 441244"/>
                  <a:gd name="connsiteX0" fmla="*/ 5870 w 228762"/>
                  <a:gd name="connsiteY0" fmla="*/ 3558 h 441942"/>
                  <a:gd name="connsiteX1" fmla="*/ 12986 w 228762"/>
                  <a:gd name="connsiteY1" fmla="*/ 21348 h 441942"/>
                  <a:gd name="connsiteX2" fmla="*/ 27218 w 228762"/>
                  <a:gd name="connsiteY2" fmla="*/ 42695 h 441942"/>
                  <a:gd name="connsiteX3" fmla="*/ 30776 w 228762"/>
                  <a:gd name="connsiteY3" fmla="*/ 53369 h 441942"/>
                  <a:gd name="connsiteX4" fmla="*/ 37892 w 228762"/>
                  <a:gd name="connsiteY4" fmla="*/ 64043 h 441942"/>
                  <a:gd name="connsiteX5" fmla="*/ 45008 w 228762"/>
                  <a:gd name="connsiteY5" fmla="*/ 85391 h 441942"/>
                  <a:gd name="connsiteX6" fmla="*/ 48566 w 228762"/>
                  <a:gd name="connsiteY6" fmla="*/ 96065 h 441942"/>
                  <a:gd name="connsiteX7" fmla="*/ 52124 w 228762"/>
                  <a:gd name="connsiteY7" fmla="*/ 117413 h 441942"/>
                  <a:gd name="connsiteX8" fmla="*/ 55682 w 228762"/>
                  <a:gd name="connsiteY8" fmla="*/ 131645 h 441942"/>
                  <a:gd name="connsiteX9" fmla="*/ 59240 w 228762"/>
                  <a:gd name="connsiteY9" fmla="*/ 149435 h 441942"/>
                  <a:gd name="connsiteX10" fmla="*/ 62798 w 228762"/>
                  <a:gd name="connsiteY10" fmla="*/ 163667 h 441942"/>
                  <a:gd name="connsiteX11" fmla="*/ 66356 w 228762"/>
                  <a:gd name="connsiteY11" fmla="*/ 192130 h 441942"/>
                  <a:gd name="connsiteX12" fmla="*/ 69914 w 228762"/>
                  <a:gd name="connsiteY12" fmla="*/ 213478 h 441942"/>
                  <a:gd name="connsiteX13" fmla="*/ 73472 w 228762"/>
                  <a:gd name="connsiteY13" fmla="*/ 231268 h 441942"/>
                  <a:gd name="connsiteX14" fmla="*/ 77030 w 228762"/>
                  <a:gd name="connsiteY14" fmla="*/ 259732 h 441942"/>
                  <a:gd name="connsiteX15" fmla="*/ 84146 w 228762"/>
                  <a:gd name="connsiteY15" fmla="*/ 305986 h 441942"/>
                  <a:gd name="connsiteX16" fmla="*/ 87704 w 228762"/>
                  <a:gd name="connsiteY16" fmla="*/ 419841 h 441942"/>
                  <a:gd name="connsiteX17" fmla="*/ 98378 w 228762"/>
                  <a:gd name="connsiteY17" fmla="*/ 441189 h 441942"/>
                  <a:gd name="connsiteX18" fmla="*/ 125722 w 228762"/>
                  <a:gd name="connsiteY18" fmla="*/ 438781 h 441942"/>
                  <a:gd name="connsiteX19" fmla="*/ 151747 w 228762"/>
                  <a:gd name="connsiteY19" fmla="*/ 437631 h 441942"/>
                  <a:gd name="connsiteX20" fmla="*/ 155305 w 228762"/>
                  <a:gd name="connsiteY20" fmla="*/ 424576 h 441942"/>
                  <a:gd name="connsiteX21" fmla="*/ 162421 w 228762"/>
                  <a:gd name="connsiteY21" fmla="*/ 316660 h 441942"/>
                  <a:gd name="connsiteX22" fmla="*/ 165979 w 228762"/>
                  <a:gd name="connsiteY22" fmla="*/ 181457 h 441942"/>
                  <a:gd name="connsiteX23" fmla="*/ 169537 w 228762"/>
                  <a:gd name="connsiteY23" fmla="*/ 170783 h 441942"/>
                  <a:gd name="connsiteX24" fmla="*/ 176653 w 228762"/>
                  <a:gd name="connsiteY24" fmla="*/ 128087 h 441942"/>
                  <a:gd name="connsiteX25" fmla="*/ 180211 w 228762"/>
                  <a:gd name="connsiteY25" fmla="*/ 103181 h 441942"/>
                  <a:gd name="connsiteX26" fmla="*/ 183769 w 228762"/>
                  <a:gd name="connsiteY26" fmla="*/ 92507 h 441942"/>
                  <a:gd name="connsiteX27" fmla="*/ 187327 w 228762"/>
                  <a:gd name="connsiteY27" fmla="*/ 78275 h 441942"/>
                  <a:gd name="connsiteX28" fmla="*/ 190885 w 228762"/>
                  <a:gd name="connsiteY28" fmla="*/ 67601 h 441942"/>
                  <a:gd name="connsiteX29" fmla="*/ 205117 w 228762"/>
                  <a:gd name="connsiteY29" fmla="*/ 32021 h 441942"/>
                  <a:gd name="connsiteX30" fmla="*/ 215791 w 228762"/>
                  <a:gd name="connsiteY30" fmla="*/ 24906 h 441942"/>
                  <a:gd name="connsiteX31" fmla="*/ 219349 w 228762"/>
                  <a:gd name="connsiteY31" fmla="*/ 14232 h 441942"/>
                  <a:gd name="connsiteX32" fmla="*/ 183769 w 228762"/>
                  <a:gd name="connsiteY32" fmla="*/ 0 h 441942"/>
                  <a:gd name="connsiteX33" fmla="*/ 137515 w 228762"/>
                  <a:gd name="connsiteY33" fmla="*/ 3558 h 441942"/>
                  <a:gd name="connsiteX34" fmla="*/ 105494 w 228762"/>
                  <a:gd name="connsiteY34" fmla="*/ 10674 h 441942"/>
                  <a:gd name="connsiteX35" fmla="*/ 5870 w 228762"/>
                  <a:gd name="connsiteY35" fmla="*/ 3558 h 441942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81457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0211 w 228762"/>
                  <a:gd name="connsiteY25" fmla="*/ 103181 h 438781"/>
                  <a:gd name="connsiteX26" fmla="*/ 183769 w 228762"/>
                  <a:gd name="connsiteY26" fmla="*/ 92507 h 438781"/>
                  <a:gd name="connsiteX27" fmla="*/ 187327 w 228762"/>
                  <a:gd name="connsiteY27" fmla="*/ 78275 h 438781"/>
                  <a:gd name="connsiteX28" fmla="*/ 190885 w 228762"/>
                  <a:gd name="connsiteY28" fmla="*/ 67601 h 438781"/>
                  <a:gd name="connsiteX29" fmla="*/ 205117 w 228762"/>
                  <a:gd name="connsiteY29" fmla="*/ 32021 h 438781"/>
                  <a:gd name="connsiteX30" fmla="*/ 215791 w 228762"/>
                  <a:gd name="connsiteY30" fmla="*/ 24906 h 438781"/>
                  <a:gd name="connsiteX31" fmla="*/ 219349 w 228762"/>
                  <a:gd name="connsiteY31" fmla="*/ 14232 h 438781"/>
                  <a:gd name="connsiteX32" fmla="*/ 183769 w 228762"/>
                  <a:gd name="connsiteY32" fmla="*/ 0 h 438781"/>
                  <a:gd name="connsiteX33" fmla="*/ 137515 w 228762"/>
                  <a:gd name="connsiteY33" fmla="*/ 3558 h 438781"/>
                  <a:gd name="connsiteX34" fmla="*/ 105494 w 228762"/>
                  <a:gd name="connsiteY34" fmla="*/ 10674 h 438781"/>
                  <a:gd name="connsiteX35" fmla="*/ 5870 w 228762"/>
                  <a:gd name="connsiteY35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81457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0211 w 228762"/>
                  <a:gd name="connsiteY25" fmla="*/ 103181 h 438781"/>
                  <a:gd name="connsiteX26" fmla="*/ 183769 w 228762"/>
                  <a:gd name="connsiteY26" fmla="*/ 92507 h 438781"/>
                  <a:gd name="connsiteX27" fmla="*/ 190885 w 228762"/>
                  <a:gd name="connsiteY27" fmla="*/ 67601 h 438781"/>
                  <a:gd name="connsiteX28" fmla="*/ 205117 w 228762"/>
                  <a:gd name="connsiteY28" fmla="*/ 32021 h 438781"/>
                  <a:gd name="connsiteX29" fmla="*/ 215791 w 228762"/>
                  <a:gd name="connsiteY29" fmla="*/ 24906 h 438781"/>
                  <a:gd name="connsiteX30" fmla="*/ 219349 w 228762"/>
                  <a:gd name="connsiteY30" fmla="*/ 14232 h 438781"/>
                  <a:gd name="connsiteX31" fmla="*/ 183769 w 228762"/>
                  <a:gd name="connsiteY31" fmla="*/ 0 h 438781"/>
                  <a:gd name="connsiteX32" fmla="*/ 137515 w 228762"/>
                  <a:gd name="connsiteY32" fmla="*/ 3558 h 438781"/>
                  <a:gd name="connsiteX33" fmla="*/ 105494 w 228762"/>
                  <a:gd name="connsiteY33" fmla="*/ 10674 h 438781"/>
                  <a:gd name="connsiteX34" fmla="*/ 5870 w 228762"/>
                  <a:gd name="connsiteY34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81457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4232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4232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4232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6613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5870 w 228762"/>
                  <a:gd name="connsiteY0" fmla="*/ 3558 h 438781"/>
                  <a:gd name="connsiteX1" fmla="*/ 12986 w 228762"/>
                  <a:gd name="connsiteY1" fmla="*/ 21348 h 438781"/>
                  <a:gd name="connsiteX2" fmla="*/ 27218 w 228762"/>
                  <a:gd name="connsiteY2" fmla="*/ 42695 h 438781"/>
                  <a:gd name="connsiteX3" fmla="*/ 30776 w 228762"/>
                  <a:gd name="connsiteY3" fmla="*/ 53369 h 438781"/>
                  <a:gd name="connsiteX4" fmla="*/ 37892 w 228762"/>
                  <a:gd name="connsiteY4" fmla="*/ 64043 h 438781"/>
                  <a:gd name="connsiteX5" fmla="*/ 45008 w 228762"/>
                  <a:gd name="connsiteY5" fmla="*/ 85391 h 438781"/>
                  <a:gd name="connsiteX6" fmla="*/ 48566 w 228762"/>
                  <a:gd name="connsiteY6" fmla="*/ 96065 h 438781"/>
                  <a:gd name="connsiteX7" fmla="*/ 52124 w 228762"/>
                  <a:gd name="connsiteY7" fmla="*/ 117413 h 438781"/>
                  <a:gd name="connsiteX8" fmla="*/ 55682 w 228762"/>
                  <a:gd name="connsiteY8" fmla="*/ 131645 h 438781"/>
                  <a:gd name="connsiteX9" fmla="*/ 59240 w 228762"/>
                  <a:gd name="connsiteY9" fmla="*/ 149435 h 438781"/>
                  <a:gd name="connsiteX10" fmla="*/ 62798 w 228762"/>
                  <a:gd name="connsiteY10" fmla="*/ 163667 h 438781"/>
                  <a:gd name="connsiteX11" fmla="*/ 66356 w 228762"/>
                  <a:gd name="connsiteY11" fmla="*/ 192130 h 438781"/>
                  <a:gd name="connsiteX12" fmla="*/ 69914 w 228762"/>
                  <a:gd name="connsiteY12" fmla="*/ 213478 h 438781"/>
                  <a:gd name="connsiteX13" fmla="*/ 73472 w 228762"/>
                  <a:gd name="connsiteY13" fmla="*/ 231268 h 438781"/>
                  <a:gd name="connsiteX14" fmla="*/ 77030 w 228762"/>
                  <a:gd name="connsiteY14" fmla="*/ 259732 h 438781"/>
                  <a:gd name="connsiteX15" fmla="*/ 84146 w 228762"/>
                  <a:gd name="connsiteY15" fmla="*/ 305986 h 438781"/>
                  <a:gd name="connsiteX16" fmla="*/ 87704 w 228762"/>
                  <a:gd name="connsiteY16" fmla="*/ 419841 h 438781"/>
                  <a:gd name="connsiteX17" fmla="*/ 95996 w 228762"/>
                  <a:gd name="connsiteY17" fmla="*/ 436426 h 438781"/>
                  <a:gd name="connsiteX18" fmla="*/ 125722 w 228762"/>
                  <a:gd name="connsiteY18" fmla="*/ 438781 h 438781"/>
                  <a:gd name="connsiteX19" fmla="*/ 151747 w 228762"/>
                  <a:gd name="connsiteY19" fmla="*/ 437631 h 438781"/>
                  <a:gd name="connsiteX20" fmla="*/ 155305 w 228762"/>
                  <a:gd name="connsiteY20" fmla="*/ 424576 h 438781"/>
                  <a:gd name="connsiteX21" fmla="*/ 162421 w 228762"/>
                  <a:gd name="connsiteY21" fmla="*/ 316660 h 438781"/>
                  <a:gd name="connsiteX22" fmla="*/ 165979 w 228762"/>
                  <a:gd name="connsiteY22" fmla="*/ 193364 h 438781"/>
                  <a:gd name="connsiteX23" fmla="*/ 169537 w 228762"/>
                  <a:gd name="connsiteY23" fmla="*/ 170783 h 438781"/>
                  <a:gd name="connsiteX24" fmla="*/ 176653 w 228762"/>
                  <a:gd name="connsiteY24" fmla="*/ 128087 h 438781"/>
                  <a:gd name="connsiteX25" fmla="*/ 183769 w 228762"/>
                  <a:gd name="connsiteY25" fmla="*/ 92507 h 438781"/>
                  <a:gd name="connsiteX26" fmla="*/ 190885 w 228762"/>
                  <a:gd name="connsiteY26" fmla="*/ 67601 h 438781"/>
                  <a:gd name="connsiteX27" fmla="*/ 205117 w 228762"/>
                  <a:gd name="connsiteY27" fmla="*/ 32021 h 438781"/>
                  <a:gd name="connsiteX28" fmla="*/ 215791 w 228762"/>
                  <a:gd name="connsiteY28" fmla="*/ 24906 h 438781"/>
                  <a:gd name="connsiteX29" fmla="*/ 219349 w 228762"/>
                  <a:gd name="connsiteY29" fmla="*/ 16613 h 438781"/>
                  <a:gd name="connsiteX30" fmla="*/ 183769 w 228762"/>
                  <a:gd name="connsiteY30" fmla="*/ 0 h 438781"/>
                  <a:gd name="connsiteX31" fmla="*/ 137515 w 228762"/>
                  <a:gd name="connsiteY31" fmla="*/ 3558 h 438781"/>
                  <a:gd name="connsiteX32" fmla="*/ 105494 w 228762"/>
                  <a:gd name="connsiteY32" fmla="*/ 10674 h 438781"/>
                  <a:gd name="connsiteX33" fmla="*/ 5870 w 228762"/>
                  <a:gd name="connsiteY33" fmla="*/ 3558 h 438781"/>
                  <a:gd name="connsiteX0" fmla="*/ 4327 w 227219"/>
                  <a:gd name="connsiteY0" fmla="*/ 3558 h 438781"/>
                  <a:gd name="connsiteX1" fmla="*/ 11443 w 227219"/>
                  <a:gd name="connsiteY1" fmla="*/ 21348 h 438781"/>
                  <a:gd name="connsiteX2" fmla="*/ 25675 w 227219"/>
                  <a:gd name="connsiteY2" fmla="*/ 42695 h 438781"/>
                  <a:gd name="connsiteX3" fmla="*/ 29233 w 227219"/>
                  <a:gd name="connsiteY3" fmla="*/ 53369 h 438781"/>
                  <a:gd name="connsiteX4" fmla="*/ 36349 w 227219"/>
                  <a:gd name="connsiteY4" fmla="*/ 64043 h 438781"/>
                  <a:gd name="connsiteX5" fmla="*/ 43465 w 227219"/>
                  <a:gd name="connsiteY5" fmla="*/ 85391 h 438781"/>
                  <a:gd name="connsiteX6" fmla="*/ 47023 w 227219"/>
                  <a:gd name="connsiteY6" fmla="*/ 96065 h 438781"/>
                  <a:gd name="connsiteX7" fmla="*/ 50581 w 227219"/>
                  <a:gd name="connsiteY7" fmla="*/ 117413 h 438781"/>
                  <a:gd name="connsiteX8" fmla="*/ 54139 w 227219"/>
                  <a:gd name="connsiteY8" fmla="*/ 131645 h 438781"/>
                  <a:gd name="connsiteX9" fmla="*/ 57697 w 227219"/>
                  <a:gd name="connsiteY9" fmla="*/ 149435 h 438781"/>
                  <a:gd name="connsiteX10" fmla="*/ 61255 w 227219"/>
                  <a:gd name="connsiteY10" fmla="*/ 163667 h 438781"/>
                  <a:gd name="connsiteX11" fmla="*/ 64813 w 227219"/>
                  <a:gd name="connsiteY11" fmla="*/ 192130 h 438781"/>
                  <a:gd name="connsiteX12" fmla="*/ 68371 w 227219"/>
                  <a:gd name="connsiteY12" fmla="*/ 213478 h 438781"/>
                  <a:gd name="connsiteX13" fmla="*/ 71929 w 227219"/>
                  <a:gd name="connsiteY13" fmla="*/ 231268 h 438781"/>
                  <a:gd name="connsiteX14" fmla="*/ 75487 w 227219"/>
                  <a:gd name="connsiteY14" fmla="*/ 259732 h 438781"/>
                  <a:gd name="connsiteX15" fmla="*/ 82603 w 227219"/>
                  <a:gd name="connsiteY15" fmla="*/ 305986 h 438781"/>
                  <a:gd name="connsiteX16" fmla="*/ 86161 w 227219"/>
                  <a:gd name="connsiteY16" fmla="*/ 419841 h 438781"/>
                  <a:gd name="connsiteX17" fmla="*/ 94453 w 227219"/>
                  <a:gd name="connsiteY17" fmla="*/ 436426 h 438781"/>
                  <a:gd name="connsiteX18" fmla="*/ 124179 w 227219"/>
                  <a:gd name="connsiteY18" fmla="*/ 438781 h 438781"/>
                  <a:gd name="connsiteX19" fmla="*/ 150204 w 227219"/>
                  <a:gd name="connsiteY19" fmla="*/ 437631 h 438781"/>
                  <a:gd name="connsiteX20" fmla="*/ 153762 w 227219"/>
                  <a:gd name="connsiteY20" fmla="*/ 424576 h 438781"/>
                  <a:gd name="connsiteX21" fmla="*/ 160878 w 227219"/>
                  <a:gd name="connsiteY21" fmla="*/ 316660 h 438781"/>
                  <a:gd name="connsiteX22" fmla="*/ 164436 w 227219"/>
                  <a:gd name="connsiteY22" fmla="*/ 193364 h 438781"/>
                  <a:gd name="connsiteX23" fmla="*/ 167994 w 227219"/>
                  <a:gd name="connsiteY23" fmla="*/ 170783 h 438781"/>
                  <a:gd name="connsiteX24" fmla="*/ 175110 w 227219"/>
                  <a:gd name="connsiteY24" fmla="*/ 128087 h 438781"/>
                  <a:gd name="connsiteX25" fmla="*/ 182226 w 227219"/>
                  <a:gd name="connsiteY25" fmla="*/ 92507 h 438781"/>
                  <a:gd name="connsiteX26" fmla="*/ 189342 w 227219"/>
                  <a:gd name="connsiteY26" fmla="*/ 67601 h 438781"/>
                  <a:gd name="connsiteX27" fmla="*/ 203574 w 227219"/>
                  <a:gd name="connsiteY27" fmla="*/ 32021 h 438781"/>
                  <a:gd name="connsiteX28" fmla="*/ 214248 w 227219"/>
                  <a:gd name="connsiteY28" fmla="*/ 24906 h 438781"/>
                  <a:gd name="connsiteX29" fmla="*/ 217806 w 227219"/>
                  <a:gd name="connsiteY29" fmla="*/ 16613 h 438781"/>
                  <a:gd name="connsiteX30" fmla="*/ 182226 w 227219"/>
                  <a:gd name="connsiteY30" fmla="*/ 0 h 438781"/>
                  <a:gd name="connsiteX31" fmla="*/ 135972 w 227219"/>
                  <a:gd name="connsiteY31" fmla="*/ 3558 h 438781"/>
                  <a:gd name="connsiteX32" fmla="*/ 82520 w 227219"/>
                  <a:gd name="connsiteY32" fmla="*/ 3531 h 438781"/>
                  <a:gd name="connsiteX33" fmla="*/ 4327 w 227219"/>
                  <a:gd name="connsiteY33" fmla="*/ 3558 h 438781"/>
                  <a:gd name="connsiteX0" fmla="*/ 4327 w 227219"/>
                  <a:gd name="connsiteY0" fmla="*/ 3558 h 438781"/>
                  <a:gd name="connsiteX1" fmla="*/ 11443 w 227219"/>
                  <a:gd name="connsiteY1" fmla="*/ 21348 h 438781"/>
                  <a:gd name="connsiteX2" fmla="*/ 25675 w 227219"/>
                  <a:gd name="connsiteY2" fmla="*/ 42695 h 438781"/>
                  <a:gd name="connsiteX3" fmla="*/ 29233 w 227219"/>
                  <a:gd name="connsiteY3" fmla="*/ 53369 h 438781"/>
                  <a:gd name="connsiteX4" fmla="*/ 36349 w 227219"/>
                  <a:gd name="connsiteY4" fmla="*/ 64043 h 438781"/>
                  <a:gd name="connsiteX5" fmla="*/ 43465 w 227219"/>
                  <a:gd name="connsiteY5" fmla="*/ 85391 h 438781"/>
                  <a:gd name="connsiteX6" fmla="*/ 47023 w 227219"/>
                  <a:gd name="connsiteY6" fmla="*/ 96065 h 438781"/>
                  <a:gd name="connsiteX7" fmla="*/ 50581 w 227219"/>
                  <a:gd name="connsiteY7" fmla="*/ 117413 h 438781"/>
                  <a:gd name="connsiteX8" fmla="*/ 54139 w 227219"/>
                  <a:gd name="connsiteY8" fmla="*/ 131645 h 438781"/>
                  <a:gd name="connsiteX9" fmla="*/ 57697 w 227219"/>
                  <a:gd name="connsiteY9" fmla="*/ 149435 h 438781"/>
                  <a:gd name="connsiteX10" fmla="*/ 61255 w 227219"/>
                  <a:gd name="connsiteY10" fmla="*/ 163667 h 438781"/>
                  <a:gd name="connsiteX11" fmla="*/ 64813 w 227219"/>
                  <a:gd name="connsiteY11" fmla="*/ 192130 h 438781"/>
                  <a:gd name="connsiteX12" fmla="*/ 68371 w 227219"/>
                  <a:gd name="connsiteY12" fmla="*/ 213478 h 438781"/>
                  <a:gd name="connsiteX13" fmla="*/ 71929 w 227219"/>
                  <a:gd name="connsiteY13" fmla="*/ 231268 h 438781"/>
                  <a:gd name="connsiteX14" fmla="*/ 75487 w 227219"/>
                  <a:gd name="connsiteY14" fmla="*/ 259732 h 438781"/>
                  <a:gd name="connsiteX15" fmla="*/ 82603 w 227219"/>
                  <a:gd name="connsiteY15" fmla="*/ 305986 h 438781"/>
                  <a:gd name="connsiteX16" fmla="*/ 86161 w 227219"/>
                  <a:gd name="connsiteY16" fmla="*/ 419841 h 438781"/>
                  <a:gd name="connsiteX17" fmla="*/ 94453 w 227219"/>
                  <a:gd name="connsiteY17" fmla="*/ 436426 h 438781"/>
                  <a:gd name="connsiteX18" fmla="*/ 124179 w 227219"/>
                  <a:gd name="connsiteY18" fmla="*/ 438781 h 438781"/>
                  <a:gd name="connsiteX19" fmla="*/ 150204 w 227219"/>
                  <a:gd name="connsiteY19" fmla="*/ 437631 h 438781"/>
                  <a:gd name="connsiteX20" fmla="*/ 153762 w 227219"/>
                  <a:gd name="connsiteY20" fmla="*/ 424576 h 438781"/>
                  <a:gd name="connsiteX21" fmla="*/ 160878 w 227219"/>
                  <a:gd name="connsiteY21" fmla="*/ 316660 h 438781"/>
                  <a:gd name="connsiteX22" fmla="*/ 164436 w 227219"/>
                  <a:gd name="connsiteY22" fmla="*/ 193364 h 438781"/>
                  <a:gd name="connsiteX23" fmla="*/ 167994 w 227219"/>
                  <a:gd name="connsiteY23" fmla="*/ 170783 h 438781"/>
                  <a:gd name="connsiteX24" fmla="*/ 175110 w 227219"/>
                  <a:gd name="connsiteY24" fmla="*/ 128087 h 438781"/>
                  <a:gd name="connsiteX25" fmla="*/ 182226 w 227219"/>
                  <a:gd name="connsiteY25" fmla="*/ 92507 h 438781"/>
                  <a:gd name="connsiteX26" fmla="*/ 189342 w 227219"/>
                  <a:gd name="connsiteY26" fmla="*/ 67601 h 438781"/>
                  <a:gd name="connsiteX27" fmla="*/ 203574 w 227219"/>
                  <a:gd name="connsiteY27" fmla="*/ 32021 h 438781"/>
                  <a:gd name="connsiteX28" fmla="*/ 214248 w 227219"/>
                  <a:gd name="connsiteY28" fmla="*/ 24906 h 438781"/>
                  <a:gd name="connsiteX29" fmla="*/ 217806 w 227219"/>
                  <a:gd name="connsiteY29" fmla="*/ 16613 h 438781"/>
                  <a:gd name="connsiteX30" fmla="*/ 182226 w 227219"/>
                  <a:gd name="connsiteY30" fmla="*/ 0 h 438781"/>
                  <a:gd name="connsiteX31" fmla="*/ 135972 w 227219"/>
                  <a:gd name="connsiteY31" fmla="*/ 3558 h 438781"/>
                  <a:gd name="connsiteX32" fmla="*/ 82520 w 227219"/>
                  <a:gd name="connsiteY32" fmla="*/ 3531 h 438781"/>
                  <a:gd name="connsiteX33" fmla="*/ 4327 w 227219"/>
                  <a:gd name="connsiteY33" fmla="*/ 3558 h 438781"/>
                  <a:gd name="connsiteX0" fmla="*/ 4327 w 227219"/>
                  <a:gd name="connsiteY0" fmla="*/ 3558 h 438781"/>
                  <a:gd name="connsiteX1" fmla="*/ 11443 w 227219"/>
                  <a:gd name="connsiteY1" fmla="*/ 21348 h 438781"/>
                  <a:gd name="connsiteX2" fmla="*/ 25675 w 227219"/>
                  <a:gd name="connsiteY2" fmla="*/ 42695 h 438781"/>
                  <a:gd name="connsiteX3" fmla="*/ 29233 w 227219"/>
                  <a:gd name="connsiteY3" fmla="*/ 53369 h 438781"/>
                  <a:gd name="connsiteX4" fmla="*/ 36349 w 227219"/>
                  <a:gd name="connsiteY4" fmla="*/ 64043 h 438781"/>
                  <a:gd name="connsiteX5" fmla="*/ 43465 w 227219"/>
                  <a:gd name="connsiteY5" fmla="*/ 85391 h 438781"/>
                  <a:gd name="connsiteX6" fmla="*/ 47023 w 227219"/>
                  <a:gd name="connsiteY6" fmla="*/ 96065 h 438781"/>
                  <a:gd name="connsiteX7" fmla="*/ 50581 w 227219"/>
                  <a:gd name="connsiteY7" fmla="*/ 117413 h 438781"/>
                  <a:gd name="connsiteX8" fmla="*/ 54139 w 227219"/>
                  <a:gd name="connsiteY8" fmla="*/ 131645 h 438781"/>
                  <a:gd name="connsiteX9" fmla="*/ 57697 w 227219"/>
                  <a:gd name="connsiteY9" fmla="*/ 149435 h 438781"/>
                  <a:gd name="connsiteX10" fmla="*/ 61255 w 227219"/>
                  <a:gd name="connsiteY10" fmla="*/ 163667 h 438781"/>
                  <a:gd name="connsiteX11" fmla="*/ 64813 w 227219"/>
                  <a:gd name="connsiteY11" fmla="*/ 192130 h 438781"/>
                  <a:gd name="connsiteX12" fmla="*/ 68371 w 227219"/>
                  <a:gd name="connsiteY12" fmla="*/ 213478 h 438781"/>
                  <a:gd name="connsiteX13" fmla="*/ 71929 w 227219"/>
                  <a:gd name="connsiteY13" fmla="*/ 231268 h 438781"/>
                  <a:gd name="connsiteX14" fmla="*/ 75487 w 227219"/>
                  <a:gd name="connsiteY14" fmla="*/ 259732 h 438781"/>
                  <a:gd name="connsiteX15" fmla="*/ 82603 w 227219"/>
                  <a:gd name="connsiteY15" fmla="*/ 305986 h 438781"/>
                  <a:gd name="connsiteX16" fmla="*/ 86161 w 227219"/>
                  <a:gd name="connsiteY16" fmla="*/ 419841 h 438781"/>
                  <a:gd name="connsiteX17" fmla="*/ 94453 w 227219"/>
                  <a:gd name="connsiteY17" fmla="*/ 436426 h 438781"/>
                  <a:gd name="connsiteX18" fmla="*/ 124179 w 227219"/>
                  <a:gd name="connsiteY18" fmla="*/ 438781 h 438781"/>
                  <a:gd name="connsiteX19" fmla="*/ 150204 w 227219"/>
                  <a:gd name="connsiteY19" fmla="*/ 437631 h 438781"/>
                  <a:gd name="connsiteX20" fmla="*/ 153762 w 227219"/>
                  <a:gd name="connsiteY20" fmla="*/ 424576 h 438781"/>
                  <a:gd name="connsiteX21" fmla="*/ 160878 w 227219"/>
                  <a:gd name="connsiteY21" fmla="*/ 316660 h 438781"/>
                  <a:gd name="connsiteX22" fmla="*/ 164436 w 227219"/>
                  <a:gd name="connsiteY22" fmla="*/ 210033 h 438781"/>
                  <a:gd name="connsiteX23" fmla="*/ 167994 w 227219"/>
                  <a:gd name="connsiteY23" fmla="*/ 170783 h 438781"/>
                  <a:gd name="connsiteX24" fmla="*/ 175110 w 227219"/>
                  <a:gd name="connsiteY24" fmla="*/ 128087 h 438781"/>
                  <a:gd name="connsiteX25" fmla="*/ 182226 w 227219"/>
                  <a:gd name="connsiteY25" fmla="*/ 92507 h 438781"/>
                  <a:gd name="connsiteX26" fmla="*/ 189342 w 227219"/>
                  <a:gd name="connsiteY26" fmla="*/ 67601 h 438781"/>
                  <a:gd name="connsiteX27" fmla="*/ 203574 w 227219"/>
                  <a:gd name="connsiteY27" fmla="*/ 32021 h 438781"/>
                  <a:gd name="connsiteX28" fmla="*/ 214248 w 227219"/>
                  <a:gd name="connsiteY28" fmla="*/ 24906 h 438781"/>
                  <a:gd name="connsiteX29" fmla="*/ 217806 w 227219"/>
                  <a:gd name="connsiteY29" fmla="*/ 16613 h 438781"/>
                  <a:gd name="connsiteX30" fmla="*/ 182226 w 227219"/>
                  <a:gd name="connsiteY30" fmla="*/ 0 h 438781"/>
                  <a:gd name="connsiteX31" fmla="*/ 135972 w 227219"/>
                  <a:gd name="connsiteY31" fmla="*/ 3558 h 438781"/>
                  <a:gd name="connsiteX32" fmla="*/ 82520 w 227219"/>
                  <a:gd name="connsiteY32" fmla="*/ 3531 h 438781"/>
                  <a:gd name="connsiteX33" fmla="*/ 4327 w 227219"/>
                  <a:gd name="connsiteY33" fmla="*/ 3558 h 438781"/>
                  <a:gd name="connsiteX0" fmla="*/ 4327 w 225737"/>
                  <a:gd name="connsiteY0" fmla="*/ 3558 h 438781"/>
                  <a:gd name="connsiteX1" fmla="*/ 11443 w 225737"/>
                  <a:gd name="connsiteY1" fmla="*/ 21348 h 438781"/>
                  <a:gd name="connsiteX2" fmla="*/ 25675 w 225737"/>
                  <a:gd name="connsiteY2" fmla="*/ 42695 h 438781"/>
                  <a:gd name="connsiteX3" fmla="*/ 29233 w 225737"/>
                  <a:gd name="connsiteY3" fmla="*/ 53369 h 438781"/>
                  <a:gd name="connsiteX4" fmla="*/ 36349 w 225737"/>
                  <a:gd name="connsiteY4" fmla="*/ 64043 h 438781"/>
                  <a:gd name="connsiteX5" fmla="*/ 43465 w 225737"/>
                  <a:gd name="connsiteY5" fmla="*/ 85391 h 438781"/>
                  <a:gd name="connsiteX6" fmla="*/ 47023 w 225737"/>
                  <a:gd name="connsiteY6" fmla="*/ 96065 h 438781"/>
                  <a:gd name="connsiteX7" fmla="*/ 50581 w 225737"/>
                  <a:gd name="connsiteY7" fmla="*/ 117413 h 438781"/>
                  <a:gd name="connsiteX8" fmla="*/ 54139 w 225737"/>
                  <a:gd name="connsiteY8" fmla="*/ 131645 h 438781"/>
                  <a:gd name="connsiteX9" fmla="*/ 57697 w 225737"/>
                  <a:gd name="connsiteY9" fmla="*/ 149435 h 438781"/>
                  <a:gd name="connsiteX10" fmla="*/ 61255 w 225737"/>
                  <a:gd name="connsiteY10" fmla="*/ 163667 h 438781"/>
                  <a:gd name="connsiteX11" fmla="*/ 64813 w 225737"/>
                  <a:gd name="connsiteY11" fmla="*/ 192130 h 438781"/>
                  <a:gd name="connsiteX12" fmla="*/ 68371 w 225737"/>
                  <a:gd name="connsiteY12" fmla="*/ 213478 h 438781"/>
                  <a:gd name="connsiteX13" fmla="*/ 71929 w 225737"/>
                  <a:gd name="connsiteY13" fmla="*/ 231268 h 438781"/>
                  <a:gd name="connsiteX14" fmla="*/ 75487 w 225737"/>
                  <a:gd name="connsiteY14" fmla="*/ 259732 h 438781"/>
                  <a:gd name="connsiteX15" fmla="*/ 82603 w 225737"/>
                  <a:gd name="connsiteY15" fmla="*/ 305986 h 438781"/>
                  <a:gd name="connsiteX16" fmla="*/ 86161 w 225737"/>
                  <a:gd name="connsiteY16" fmla="*/ 419841 h 438781"/>
                  <a:gd name="connsiteX17" fmla="*/ 94453 w 225737"/>
                  <a:gd name="connsiteY17" fmla="*/ 436426 h 438781"/>
                  <a:gd name="connsiteX18" fmla="*/ 124179 w 225737"/>
                  <a:gd name="connsiteY18" fmla="*/ 438781 h 438781"/>
                  <a:gd name="connsiteX19" fmla="*/ 150204 w 225737"/>
                  <a:gd name="connsiteY19" fmla="*/ 437631 h 438781"/>
                  <a:gd name="connsiteX20" fmla="*/ 153762 w 225737"/>
                  <a:gd name="connsiteY20" fmla="*/ 424576 h 438781"/>
                  <a:gd name="connsiteX21" fmla="*/ 160878 w 225737"/>
                  <a:gd name="connsiteY21" fmla="*/ 316660 h 438781"/>
                  <a:gd name="connsiteX22" fmla="*/ 164436 w 225737"/>
                  <a:gd name="connsiteY22" fmla="*/ 210033 h 438781"/>
                  <a:gd name="connsiteX23" fmla="*/ 167994 w 225737"/>
                  <a:gd name="connsiteY23" fmla="*/ 170783 h 438781"/>
                  <a:gd name="connsiteX24" fmla="*/ 175110 w 225737"/>
                  <a:gd name="connsiteY24" fmla="*/ 128087 h 438781"/>
                  <a:gd name="connsiteX25" fmla="*/ 182226 w 225737"/>
                  <a:gd name="connsiteY25" fmla="*/ 92507 h 438781"/>
                  <a:gd name="connsiteX26" fmla="*/ 189342 w 225737"/>
                  <a:gd name="connsiteY26" fmla="*/ 67601 h 438781"/>
                  <a:gd name="connsiteX27" fmla="*/ 203574 w 225737"/>
                  <a:gd name="connsiteY27" fmla="*/ 32021 h 438781"/>
                  <a:gd name="connsiteX28" fmla="*/ 214248 w 225737"/>
                  <a:gd name="connsiteY28" fmla="*/ 24906 h 438781"/>
                  <a:gd name="connsiteX29" fmla="*/ 215425 w 225737"/>
                  <a:gd name="connsiteY29" fmla="*/ 16613 h 438781"/>
                  <a:gd name="connsiteX30" fmla="*/ 182226 w 225737"/>
                  <a:gd name="connsiteY30" fmla="*/ 0 h 438781"/>
                  <a:gd name="connsiteX31" fmla="*/ 135972 w 225737"/>
                  <a:gd name="connsiteY31" fmla="*/ 3558 h 438781"/>
                  <a:gd name="connsiteX32" fmla="*/ 82520 w 225737"/>
                  <a:gd name="connsiteY32" fmla="*/ 3531 h 438781"/>
                  <a:gd name="connsiteX33" fmla="*/ 4327 w 225737"/>
                  <a:gd name="connsiteY33" fmla="*/ 3558 h 438781"/>
                  <a:gd name="connsiteX0" fmla="*/ 4327 w 230815"/>
                  <a:gd name="connsiteY0" fmla="*/ 3558 h 438781"/>
                  <a:gd name="connsiteX1" fmla="*/ 11443 w 230815"/>
                  <a:gd name="connsiteY1" fmla="*/ 21348 h 438781"/>
                  <a:gd name="connsiteX2" fmla="*/ 25675 w 230815"/>
                  <a:gd name="connsiteY2" fmla="*/ 42695 h 438781"/>
                  <a:gd name="connsiteX3" fmla="*/ 29233 w 230815"/>
                  <a:gd name="connsiteY3" fmla="*/ 53369 h 438781"/>
                  <a:gd name="connsiteX4" fmla="*/ 36349 w 230815"/>
                  <a:gd name="connsiteY4" fmla="*/ 64043 h 438781"/>
                  <a:gd name="connsiteX5" fmla="*/ 43465 w 230815"/>
                  <a:gd name="connsiteY5" fmla="*/ 85391 h 438781"/>
                  <a:gd name="connsiteX6" fmla="*/ 47023 w 230815"/>
                  <a:gd name="connsiteY6" fmla="*/ 96065 h 438781"/>
                  <a:gd name="connsiteX7" fmla="*/ 50581 w 230815"/>
                  <a:gd name="connsiteY7" fmla="*/ 117413 h 438781"/>
                  <a:gd name="connsiteX8" fmla="*/ 54139 w 230815"/>
                  <a:gd name="connsiteY8" fmla="*/ 131645 h 438781"/>
                  <a:gd name="connsiteX9" fmla="*/ 57697 w 230815"/>
                  <a:gd name="connsiteY9" fmla="*/ 149435 h 438781"/>
                  <a:gd name="connsiteX10" fmla="*/ 61255 w 230815"/>
                  <a:gd name="connsiteY10" fmla="*/ 163667 h 438781"/>
                  <a:gd name="connsiteX11" fmla="*/ 64813 w 230815"/>
                  <a:gd name="connsiteY11" fmla="*/ 192130 h 438781"/>
                  <a:gd name="connsiteX12" fmla="*/ 68371 w 230815"/>
                  <a:gd name="connsiteY12" fmla="*/ 213478 h 438781"/>
                  <a:gd name="connsiteX13" fmla="*/ 71929 w 230815"/>
                  <a:gd name="connsiteY13" fmla="*/ 231268 h 438781"/>
                  <a:gd name="connsiteX14" fmla="*/ 75487 w 230815"/>
                  <a:gd name="connsiteY14" fmla="*/ 259732 h 438781"/>
                  <a:gd name="connsiteX15" fmla="*/ 82603 w 230815"/>
                  <a:gd name="connsiteY15" fmla="*/ 305986 h 438781"/>
                  <a:gd name="connsiteX16" fmla="*/ 86161 w 230815"/>
                  <a:gd name="connsiteY16" fmla="*/ 419841 h 438781"/>
                  <a:gd name="connsiteX17" fmla="*/ 94453 w 230815"/>
                  <a:gd name="connsiteY17" fmla="*/ 436426 h 438781"/>
                  <a:gd name="connsiteX18" fmla="*/ 124179 w 230815"/>
                  <a:gd name="connsiteY18" fmla="*/ 438781 h 438781"/>
                  <a:gd name="connsiteX19" fmla="*/ 150204 w 230815"/>
                  <a:gd name="connsiteY19" fmla="*/ 437631 h 438781"/>
                  <a:gd name="connsiteX20" fmla="*/ 153762 w 230815"/>
                  <a:gd name="connsiteY20" fmla="*/ 424576 h 438781"/>
                  <a:gd name="connsiteX21" fmla="*/ 160878 w 230815"/>
                  <a:gd name="connsiteY21" fmla="*/ 316660 h 438781"/>
                  <a:gd name="connsiteX22" fmla="*/ 164436 w 230815"/>
                  <a:gd name="connsiteY22" fmla="*/ 210033 h 438781"/>
                  <a:gd name="connsiteX23" fmla="*/ 167994 w 230815"/>
                  <a:gd name="connsiteY23" fmla="*/ 170783 h 438781"/>
                  <a:gd name="connsiteX24" fmla="*/ 175110 w 230815"/>
                  <a:gd name="connsiteY24" fmla="*/ 128087 h 438781"/>
                  <a:gd name="connsiteX25" fmla="*/ 182226 w 230815"/>
                  <a:gd name="connsiteY25" fmla="*/ 92507 h 438781"/>
                  <a:gd name="connsiteX26" fmla="*/ 189342 w 230815"/>
                  <a:gd name="connsiteY26" fmla="*/ 67601 h 438781"/>
                  <a:gd name="connsiteX27" fmla="*/ 203574 w 230815"/>
                  <a:gd name="connsiteY27" fmla="*/ 32021 h 438781"/>
                  <a:gd name="connsiteX28" fmla="*/ 214248 w 230815"/>
                  <a:gd name="connsiteY28" fmla="*/ 24906 h 438781"/>
                  <a:gd name="connsiteX29" fmla="*/ 215425 w 230815"/>
                  <a:gd name="connsiteY29" fmla="*/ 16613 h 438781"/>
                  <a:gd name="connsiteX30" fmla="*/ 182226 w 230815"/>
                  <a:gd name="connsiteY30" fmla="*/ 0 h 438781"/>
                  <a:gd name="connsiteX31" fmla="*/ 135972 w 230815"/>
                  <a:gd name="connsiteY31" fmla="*/ 3558 h 438781"/>
                  <a:gd name="connsiteX32" fmla="*/ 82520 w 230815"/>
                  <a:gd name="connsiteY32" fmla="*/ 3531 h 438781"/>
                  <a:gd name="connsiteX33" fmla="*/ 4327 w 230815"/>
                  <a:gd name="connsiteY33" fmla="*/ 3558 h 438781"/>
                  <a:gd name="connsiteX0" fmla="*/ 4327 w 230815"/>
                  <a:gd name="connsiteY0" fmla="*/ 3558 h 438781"/>
                  <a:gd name="connsiteX1" fmla="*/ 11443 w 230815"/>
                  <a:gd name="connsiteY1" fmla="*/ 21348 h 438781"/>
                  <a:gd name="connsiteX2" fmla="*/ 25675 w 230815"/>
                  <a:gd name="connsiteY2" fmla="*/ 42695 h 438781"/>
                  <a:gd name="connsiteX3" fmla="*/ 29233 w 230815"/>
                  <a:gd name="connsiteY3" fmla="*/ 53369 h 438781"/>
                  <a:gd name="connsiteX4" fmla="*/ 36349 w 230815"/>
                  <a:gd name="connsiteY4" fmla="*/ 64043 h 438781"/>
                  <a:gd name="connsiteX5" fmla="*/ 43465 w 230815"/>
                  <a:gd name="connsiteY5" fmla="*/ 85391 h 438781"/>
                  <a:gd name="connsiteX6" fmla="*/ 47023 w 230815"/>
                  <a:gd name="connsiteY6" fmla="*/ 96065 h 438781"/>
                  <a:gd name="connsiteX7" fmla="*/ 50581 w 230815"/>
                  <a:gd name="connsiteY7" fmla="*/ 117413 h 438781"/>
                  <a:gd name="connsiteX8" fmla="*/ 54139 w 230815"/>
                  <a:gd name="connsiteY8" fmla="*/ 131645 h 438781"/>
                  <a:gd name="connsiteX9" fmla="*/ 57697 w 230815"/>
                  <a:gd name="connsiteY9" fmla="*/ 149435 h 438781"/>
                  <a:gd name="connsiteX10" fmla="*/ 61255 w 230815"/>
                  <a:gd name="connsiteY10" fmla="*/ 163667 h 438781"/>
                  <a:gd name="connsiteX11" fmla="*/ 64813 w 230815"/>
                  <a:gd name="connsiteY11" fmla="*/ 192130 h 438781"/>
                  <a:gd name="connsiteX12" fmla="*/ 68371 w 230815"/>
                  <a:gd name="connsiteY12" fmla="*/ 213478 h 438781"/>
                  <a:gd name="connsiteX13" fmla="*/ 71929 w 230815"/>
                  <a:gd name="connsiteY13" fmla="*/ 231268 h 438781"/>
                  <a:gd name="connsiteX14" fmla="*/ 75487 w 230815"/>
                  <a:gd name="connsiteY14" fmla="*/ 259732 h 438781"/>
                  <a:gd name="connsiteX15" fmla="*/ 82603 w 230815"/>
                  <a:gd name="connsiteY15" fmla="*/ 305986 h 438781"/>
                  <a:gd name="connsiteX16" fmla="*/ 86161 w 230815"/>
                  <a:gd name="connsiteY16" fmla="*/ 419841 h 438781"/>
                  <a:gd name="connsiteX17" fmla="*/ 94453 w 230815"/>
                  <a:gd name="connsiteY17" fmla="*/ 436426 h 438781"/>
                  <a:gd name="connsiteX18" fmla="*/ 124179 w 230815"/>
                  <a:gd name="connsiteY18" fmla="*/ 438781 h 438781"/>
                  <a:gd name="connsiteX19" fmla="*/ 150204 w 230815"/>
                  <a:gd name="connsiteY19" fmla="*/ 437631 h 438781"/>
                  <a:gd name="connsiteX20" fmla="*/ 153762 w 230815"/>
                  <a:gd name="connsiteY20" fmla="*/ 424576 h 438781"/>
                  <a:gd name="connsiteX21" fmla="*/ 160878 w 230815"/>
                  <a:gd name="connsiteY21" fmla="*/ 316660 h 438781"/>
                  <a:gd name="connsiteX22" fmla="*/ 164436 w 230815"/>
                  <a:gd name="connsiteY22" fmla="*/ 210033 h 438781"/>
                  <a:gd name="connsiteX23" fmla="*/ 167994 w 230815"/>
                  <a:gd name="connsiteY23" fmla="*/ 170783 h 438781"/>
                  <a:gd name="connsiteX24" fmla="*/ 175110 w 230815"/>
                  <a:gd name="connsiteY24" fmla="*/ 128087 h 438781"/>
                  <a:gd name="connsiteX25" fmla="*/ 182226 w 230815"/>
                  <a:gd name="connsiteY25" fmla="*/ 92507 h 438781"/>
                  <a:gd name="connsiteX26" fmla="*/ 189342 w 230815"/>
                  <a:gd name="connsiteY26" fmla="*/ 67601 h 438781"/>
                  <a:gd name="connsiteX27" fmla="*/ 203574 w 230815"/>
                  <a:gd name="connsiteY27" fmla="*/ 32021 h 438781"/>
                  <a:gd name="connsiteX28" fmla="*/ 214248 w 230815"/>
                  <a:gd name="connsiteY28" fmla="*/ 24906 h 438781"/>
                  <a:gd name="connsiteX29" fmla="*/ 215425 w 230815"/>
                  <a:gd name="connsiteY29" fmla="*/ 16613 h 438781"/>
                  <a:gd name="connsiteX30" fmla="*/ 182226 w 230815"/>
                  <a:gd name="connsiteY30" fmla="*/ 0 h 438781"/>
                  <a:gd name="connsiteX31" fmla="*/ 135972 w 230815"/>
                  <a:gd name="connsiteY31" fmla="*/ 3558 h 438781"/>
                  <a:gd name="connsiteX32" fmla="*/ 82520 w 230815"/>
                  <a:gd name="connsiteY32" fmla="*/ 3531 h 438781"/>
                  <a:gd name="connsiteX33" fmla="*/ 4327 w 230815"/>
                  <a:gd name="connsiteY33" fmla="*/ 3558 h 438781"/>
                  <a:gd name="connsiteX0" fmla="*/ 4327 w 230815"/>
                  <a:gd name="connsiteY0" fmla="*/ 3558 h 438781"/>
                  <a:gd name="connsiteX1" fmla="*/ 11443 w 230815"/>
                  <a:gd name="connsiteY1" fmla="*/ 21348 h 438781"/>
                  <a:gd name="connsiteX2" fmla="*/ 25675 w 230815"/>
                  <a:gd name="connsiteY2" fmla="*/ 42695 h 438781"/>
                  <a:gd name="connsiteX3" fmla="*/ 29233 w 230815"/>
                  <a:gd name="connsiteY3" fmla="*/ 53369 h 438781"/>
                  <a:gd name="connsiteX4" fmla="*/ 36349 w 230815"/>
                  <a:gd name="connsiteY4" fmla="*/ 64043 h 438781"/>
                  <a:gd name="connsiteX5" fmla="*/ 43465 w 230815"/>
                  <a:gd name="connsiteY5" fmla="*/ 85391 h 438781"/>
                  <a:gd name="connsiteX6" fmla="*/ 47023 w 230815"/>
                  <a:gd name="connsiteY6" fmla="*/ 96065 h 438781"/>
                  <a:gd name="connsiteX7" fmla="*/ 50581 w 230815"/>
                  <a:gd name="connsiteY7" fmla="*/ 117413 h 438781"/>
                  <a:gd name="connsiteX8" fmla="*/ 54139 w 230815"/>
                  <a:gd name="connsiteY8" fmla="*/ 131645 h 438781"/>
                  <a:gd name="connsiteX9" fmla="*/ 57697 w 230815"/>
                  <a:gd name="connsiteY9" fmla="*/ 149435 h 438781"/>
                  <a:gd name="connsiteX10" fmla="*/ 61255 w 230815"/>
                  <a:gd name="connsiteY10" fmla="*/ 163667 h 438781"/>
                  <a:gd name="connsiteX11" fmla="*/ 64813 w 230815"/>
                  <a:gd name="connsiteY11" fmla="*/ 192130 h 438781"/>
                  <a:gd name="connsiteX12" fmla="*/ 68371 w 230815"/>
                  <a:gd name="connsiteY12" fmla="*/ 213478 h 438781"/>
                  <a:gd name="connsiteX13" fmla="*/ 71929 w 230815"/>
                  <a:gd name="connsiteY13" fmla="*/ 231268 h 438781"/>
                  <a:gd name="connsiteX14" fmla="*/ 75487 w 230815"/>
                  <a:gd name="connsiteY14" fmla="*/ 259732 h 438781"/>
                  <a:gd name="connsiteX15" fmla="*/ 82603 w 230815"/>
                  <a:gd name="connsiteY15" fmla="*/ 305986 h 438781"/>
                  <a:gd name="connsiteX16" fmla="*/ 86161 w 230815"/>
                  <a:gd name="connsiteY16" fmla="*/ 419841 h 438781"/>
                  <a:gd name="connsiteX17" fmla="*/ 94453 w 230815"/>
                  <a:gd name="connsiteY17" fmla="*/ 436426 h 438781"/>
                  <a:gd name="connsiteX18" fmla="*/ 124179 w 230815"/>
                  <a:gd name="connsiteY18" fmla="*/ 438781 h 438781"/>
                  <a:gd name="connsiteX19" fmla="*/ 150204 w 230815"/>
                  <a:gd name="connsiteY19" fmla="*/ 437631 h 438781"/>
                  <a:gd name="connsiteX20" fmla="*/ 153762 w 230815"/>
                  <a:gd name="connsiteY20" fmla="*/ 424576 h 438781"/>
                  <a:gd name="connsiteX21" fmla="*/ 160878 w 230815"/>
                  <a:gd name="connsiteY21" fmla="*/ 316660 h 438781"/>
                  <a:gd name="connsiteX22" fmla="*/ 164436 w 230815"/>
                  <a:gd name="connsiteY22" fmla="*/ 210033 h 438781"/>
                  <a:gd name="connsiteX23" fmla="*/ 167994 w 230815"/>
                  <a:gd name="connsiteY23" fmla="*/ 170783 h 438781"/>
                  <a:gd name="connsiteX24" fmla="*/ 175110 w 230815"/>
                  <a:gd name="connsiteY24" fmla="*/ 128087 h 438781"/>
                  <a:gd name="connsiteX25" fmla="*/ 182226 w 230815"/>
                  <a:gd name="connsiteY25" fmla="*/ 92507 h 438781"/>
                  <a:gd name="connsiteX26" fmla="*/ 189342 w 230815"/>
                  <a:gd name="connsiteY26" fmla="*/ 67601 h 438781"/>
                  <a:gd name="connsiteX27" fmla="*/ 203574 w 230815"/>
                  <a:gd name="connsiteY27" fmla="*/ 32021 h 438781"/>
                  <a:gd name="connsiteX28" fmla="*/ 214248 w 230815"/>
                  <a:gd name="connsiteY28" fmla="*/ 24906 h 438781"/>
                  <a:gd name="connsiteX29" fmla="*/ 215425 w 230815"/>
                  <a:gd name="connsiteY29" fmla="*/ 9469 h 438781"/>
                  <a:gd name="connsiteX30" fmla="*/ 182226 w 230815"/>
                  <a:gd name="connsiteY30" fmla="*/ 0 h 438781"/>
                  <a:gd name="connsiteX31" fmla="*/ 135972 w 230815"/>
                  <a:gd name="connsiteY31" fmla="*/ 3558 h 438781"/>
                  <a:gd name="connsiteX32" fmla="*/ 82520 w 230815"/>
                  <a:gd name="connsiteY32" fmla="*/ 3531 h 438781"/>
                  <a:gd name="connsiteX33" fmla="*/ 4327 w 230815"/>
                  <a:gd name="connsiteY33" fmla="*/ 3558 h 438781"/>
                  <a:gd name="connsiteX0" fmla="*/ 4327 w 219645"/>
                  <a:gd name="connsiteY0" fmla="*/ 3558 h 438781"/>
                  <a:gd name="connsiteX1" fmla="*/ 11443 w 219645"/>
                  <a:gd name="connsiteY1" fmla="*/ 21348 h 438781"/>
                  <a:gd name="connsiteX2" fmla="*/ 25675 w 219645"/>
                  <a:gd name="connsiteY2" fmla="*/ 42695 h 438781"/>
                  <a:gd name="connsiteX3" fmla="*/ 29233 w 219645"/>
                  <a:gd name="connsiteY3" fmla="*/ 53369 h 438781"/>
                  <a:gd name="connsiteX4" fmla="*/ 36349 w 219645"/>
                  <a:gd name="connsiteY4" fmla="*/ 64043 h 438781"/>
                  <a:gd name="connsiteX5" fmla="*/ 43465 w 219645"/>
                  <a:gd name="connsiteY5" fmla="*/ 85391 h 438781"/>
                  <a:gd name="connsiteX6" fmla="*/ 47023 w 219645"/>
                  <a:gd name="connsiteY6" fmla="*/ 96065 h 438781"/>
                  <a:gd name="connsiteX7" fmla="*/ 50581 w 219645"/>
                  <a:gd name="connsiteY7" fmla="*/ 117413 h 438781"/>
                  <a:gd name="connsiteX8" fmla="*/ 54139 w 219645"/>
                  <a:gd name="connsiteY8" fmla="*/ 131645 h 438781"/>
                  <a:gd name="connsiteX9" fmla="*/ 57697 w 219645"/>
                  <a:gd name="connsiteY9" fmla="*/ 149435 h 438781"/>
                  <a:gd name="connsiteX10" fmla="*/ 61255 w 219645"/>
                  <a:gd name="connsiteY10" fmla="*/ 163667 h 438781"/>
                  <a:gd name="connsiteX11" fmla="*/ 64813 w 219645"/>
                  <a:gd name="connsiteY11" fmla="*/ 192130 h 438781"/>
                  <a:gd name="connsiteX12" fmla="*/ 68371 w 219645"/>
                  <a:gd name="connsiteY12" fmla="*/ 213478 h 438781"/>
                  <a:gd name="connsiteX13" fmla="*/ 71929 w 219645"/>
                  <a:gd name="connsiteY13" fmla="*/ 231268 h 438781"/>
                  <a:gd name="connsiteX14" fmla="*/ 75487 w 219645"/>
                  <a:gd name="connsiteY14" fmla="*/ 259732 h 438781"/>
                  <a:gd name="connsiteX15" fmla="*/ 82603 w 219645"/>
                  <a:gd name="connsiteY15" fmla="*/ 305986 h 438781"/>
                  <a:gd name="connsiteX16" fmla="*/ 86161 w 219645"/>
                  <a:gd name="connsiteY16" fmla="*/ 419841 h 438781"/>
                  <a:gd name="connsiteX17" fmla="*/ 94453 w 219645"/>
                  <a:gd name="connsiteY17" fmla="*/ 436426 h 438781"/>
                  <a:gd name="connsiteX18" fmla="*/ 124179 w 219645"/>
                  <a:gd name="connsiteY18" fmla="*/ 438781 h 438781"/>
                  <a:gd name="connsiteX19" fmla="*/ 150204 w 219645"/>
                  <a:gd name="connsiteY19" fmla="*/ 437631 h 438781"/>
                  <a:gd name="connsiteX20" fmla="*/ 153762 w 219645"/>
                  <a:gd name="connsiteY20" fmla="*/ 424576 h 438781"/>
                  <a:gd name="connsiteX21" fmla="*/ 160878 w 219645"/>
                  <a:gd name="connsiteY21" fmla="*/ 316660 h 438781"/>
                  <a:gd name="connsiteX22" fmla="*/ 164436 w 219645"/>
                  <a:gd name="connsiteY22" fmla="*/ 210033 h 438781"/>
                  <a:gd name="connsiteX23" fmla="*/ 167994 w 219645"/>
                  <a:gd name="connsiteY23" fmla="*/ 170783 h 438781"/>
                  <a:gd name="connsiteX24" fmla="*/ 175110 w 219645"/>
                  <a:gd name="connsiteY24" fmla="*/ 128087 h 438781"/>
                  <a:gd name="connsiteX25" fmla="*/ 182226 w 219645"/>
                  <a:gd name="connsiteY25" fmla="*/ 92507 h 438781"/>
                  <a:gd name="connsiteX26" fmla="*/ 189342 w 219645"/>
                  <a:gd name="connsiteY26" fmla="*/ 67601 h 438781"/>
                  <a:gd name="connsiteX27" fmla="*/ 203574 w 219645"/>
                  <a:gd name="connsiteY27" fmla="*/ 32021 h 438781"/>
                  <a:gd name="connsiteX28" fmla="*/ 215425 w 219645"/>
                  <a:gd name="connsiteY28" fmla="*/ 9469 h 438781"/>
                  <a:gd name="connsiteX29" fmla="*/ 182226 w 219645"/>
                  <a:gd name="connsiteY29" fmla="*/ 0 h 438781"/>
                  <a:gd name="connsiteX30" fmla="*/ 135972 w 219645"/>
                  <a:gd name="connsiteY30" fmla="*/ 3558 h 438781"/>
                  <a:gd name="connsiteX31" fmla="*/ 82520 w 219645"/>
                  <a:gd name="connsiteY31" fmla="*/ 3531 h 438781"/>
                  <a:gd name="connsiteX32" fmla="*/ 4327 w 219645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75487 w 222333"/>
                  <a:gd name="connsiteY14" fmla="*/ 259732 h 438781"/>
                  <a:gd name="connsiteX15" fmla="*/ 82603 w 222333"/>
                  <a:gd name="connsiteY15" fmla="*/ 305986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75487 w 222333"/>
                  <a:gd name="connsiteY14" fmla="*/ 259732 h 438781"/>
                  <a:gd name="connsiteX15" fmla="*/ 77841 w 222333"/>
                  <a:gd name="connsiteY15" fmla="*/ 313129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65962 w 222333"/>
                  <a:gd name="connsiteY14" fmla="*/ 257351 h 438781"/>
                  <a:gd name="connsiteX15" fmla="*/ 77841 w 222333"/>
                  <a:gd name="connsiteY15" fmla="*/ 313129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66638 w 222333"/>
                  <a:gd name="connsiteY14" fmla="*/ 231760 h 438781"/>
                  <a:gd name="connsiteX15" fmla="*/ 65962 w 222333"/>
                  <a:gd name="connsiteY15" fmla="*/ 257351 h 438781"/>
                  <a:gd name="connsiteX16" fmla="*/ 77841 w 222333"/>
                  <a:gd name="connsiteY16" fmla="*/ 313129 h 438781"/>
                  <a:gd name="connsiteX17" fmla="*/ 86161 w 222333"/>
                  <a:gd name="connsiteY17" fmla="*/ 419841 h 438781"/>
                  <a:gd name="connsiteX18" fmla="*/ 94453 w 222333"/>
                  <a:gd name="connsiteY18" fmla="*/ 436426 h 438781"/>
                  <a:gd name="connsiteX19" fmla="*/ 124179 w 222333"/>
                  <a:gd name="connsiteY19" fmla="*/ 438781 h 438781"/>
                  <a:gd name="connsiteX20" fmla="*/ 150204 w 222333"/>
                  <a:gd name="connsiteY20" fmla="*/ 437631 h 438781"/>
                  <a:gd name="connsiteX21" fmla="*/ 153762 w 222333"/>
                  <a:gd name="connsiteY21" fmla="*/ 424576 h 438781"/>
                  <a:gd name="connsiteX22" fmla="*/ 160878 w 222333"/>
                  <a:gd name="connsiteY22" fmla="*/ 316660 h 438781"/>
                  <a:gd name="connsiteX23" fmla="*/ 164436 w 222333"/>
                  <a:gd name="connsiteY23" fmla="*/ 210033 h 438781"/>
                  <a:gd name="connsiteX24" fmla="*/ 167994 w 222333"/>
                  <a:gd name="connsiteY24" fmla="*/ 170783 h 438781"/>
                  <a:gd name="connsiteX25" fmla="*/ 175110 w 222333"/>
                  <a:gd name="connsiteY25" fmla="*/ 128087 h 438781"/>
                  <a:gd name="connsiteX26" fmla="*/ 182226 w 222333"/>
                  <a:gd name="connsiteY26" fmla="*/ 92507 h 438781"/>
                  <a:gd name="connsiteX27" fmla="*/ 189342 w 222333"/>
                  <a:gd name="connsiteY27" fmla="*/ 67601 h 438781"/>
                  <a:gd name="connsiteX28" fmla="*/ 203574 w 222333"/>
                  <a:gd name="connsiteY28" fmla="*/ 32021 h 438781"/>
                  <a:gd name="connsiteX29" fmla="*/ 220188 w 222333"/>
                  <a:gd name="connsiteY29" fmla="*/ 9469 h 438781"/>
                  <a:gd name="connsiteX30" fmla="*/ 182226 w 222333"/>
                  <a:gd name="connsiteY30" fmla="*/ 0 h 438781"/>
                  <a:gd name="connsiteX31" fmla="*/ 135972 w 222333"/>
                  <a:gd name="connsiteY31" fmla="*/ 3558 h 438781"/>
                  <a:gd name="connsiteX32" fmla="*/ 82520 w 222333"/>
                  <a:gd name="connsiteY32" fmla="*/ 3531 h 438781"/>
                  <a:gd name="connsiteX33" fmla="*/ 4327 w 222333"/>
                  <a:gd name="connsiteY33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1929 w 222333"/>
                  <a:gd name="connsiteY13" fmla="*/ 231268 h 438781"/>
                  <a:gd name="connsiteX14" fmla="*/ 65962 w 222333"/>
                  <a:gd name="connsiteY14" fmla="*/ 257351 h 438781"/>
                  <a:gd name="connsiteX15" fmla="*/ 77841 w 222333"/>
                  <a:gd name="connsiteY15" fmla="*/ 313129 h 438781"/>
                  <a:gd name="connsiteX16" fmla="*/ 86161 w 222333"/>
                  <a:gd name="connsiteY16" fmla="*/ 419841 h 438781"/>
                  <a:gd name="connsiteX17" fmla="*/ 94453 w 222333"/>
                  <a:gd name="connsiteY17" fmla="*/ 436426 h 438781"/>
                  <a:gd name="connsiteX18" fmla="*/ 124179 w 222333"/>
                  <a:gd name="connsiteY18" fmla="*/ 438781 h 438781"/>
                  <a:gd name="connsiteX19" fmla="*/ 150204 w 222333"/>
                  <a:gd name="connsiteY19" fmla="*/ 437631 h 438781"/>
                  <a:gd name="connsiteX20" fmla="*/ 153762 w 222333"/>
                  <a:gd name="connsiteY20" fmla="*/ 424576 h 438781"/>
                  <a:gd name="connsiteX21" fmla="*/ 160878 w 222333"/>
                  <a:gd name="connsiteY21" fmla="*/ 316660 h 438781"/>
                  <a:gd name="connsiteX22" fmla="*/ 164436 w 222333"/>
                  <a:gd name="connsiteY22" fmla="*/ 210033 h 438781"/>
                  <a:gd name="connsiteX23" fmla="*/ 167994 w 222333"/>
                  <a:gd name="connsiteY23" fmla="*/ 170783 h 438781"/>
                  <a:gd name="connsiteX24" fmla="*/ 175110 w 222333"/>
                  <a:gd name="connsiteY24" fmla="*/ 128087 h 438781"/>
                  <a:gd name="connsiteX25" fmla="*/ 182226 w 222333"/>
                  <a:gd name="connsiteY25" fmla="*/ 92507 h 438781"/>
                  <a:gd name="connsiteX26" fmla="*/ 189342 w 222333"/>
                  <a:gd name="connsiteY26" fmla="*/ 67601 h 438781"/>
                  <a:gd name="connsiteX27" fmla="*/ 203574 w 222333"/>
                  <a:gd name="connsiteY27" fmla="*/ 32021 h 438781"/>
                  <a:gd name="connsiteX28" fmla="*/ 220188 w 222333"/>
                  <a:gd name="connsiteY28" fmla="*/ 9469 h 438781"/>
                  <a:gd name="connsiteX29" fmla="*/ 182226 w 222333"/>
                  <a:gd name="connsiteY29" fmla="*/ 0 h 438781"/>
                  <a:gd name="connsiteX30" fmla="*/ 135972 w 222333"/>
                  <a:gd name="connsiteY30" fmla="*/ 3558 h 438781"/>
                  <a:gd name="connsiteX31" fmla="*/ 82520 w 222333"/>
                  <a:gd name="connsiteY31" fmla="*/ 3531 h 438781"/>
                  <a:gd name="connsiteX32" fmla="*/ 4327 w 222333"/>
                  <a:gd name="connsiteY32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65962 w 222333"/>
                  <a:gd name="connsiteY13" fmla="*/ 257351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5972 w 222333"/>
                  <a:gd name="connsiteY29" fmla="*/ 3558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5972 w 222333"/>
                  <a:gd name="connsiteY29" fmla="*/ 3558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5972 w 222333"/>
                  <a:gd name="connsiteY29" fmla="*/ 3558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3590 w 222333"/>
                  <a:gd name="connsiteY29" fmla="*/ 8320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2333"/>
                  <a:gd name="connsiteY0" fmla="*/ 3558 h 438781"/>
                  <a:gd name="connsiteX1" fmla="*/ 11443 w 222333"/>
                  <a:gd name="connsiteY1" fmla="*/ 21348 h 438781"/>
                  <a:gd name="connsiteX2" fmla="*/ 25675 w 222333"/>
                  <a:gd name="connsiteY2" fmla="*/ 42695 h 438781"/>
                  <a:gd name="connsiteX3" fmla="*/ 29233 w 222333"/>
                  <a:gd name="connsiteY3" fmla="*/ 53369 h 438781"/>
                  <a:gd name="connsiteX4" fmla="*/ 36349 w 222333"/>
                  <a:gd name="connsiteY4" fmla="*/ 64043 h 438781"/>
                  <a:gd name="connsiteX5" fmla="*/ 43465 w 222333"/>
                  <a:gd name="connsiteY5" fmla="*/ 85391 h 438781"/>
                  <a:gd name="connsiteX6" fmla="*/ 47023 w 222333"/>
                  <a:gd name="connsiteY6" fmla="*/ 96065 h 438781"/>
                  <a:gd name="connsiteX7" fmla="*/ 50581 w 222333"/>
                  <a:gd name="connsiteY7" fmla="*/ 117413 h 438781"/>
                  <a:gd name="connsiteX8" fmla="*/ 54139 w 222333"/>
                  <a:gd name="connsiteY8" fmla="*/ 131645 h 438781"/>
                  <a:gd name="connsiteX9" fmla="*/ 57697 w 222333"/>
                  <a:gd name="connsiteY9" fmla="*/ 149435 h 438781"/>
                  <a:gd name="connsiteX10" fmla="*/ 61255 w 222333"/>
                  <a:gd name="connsiteY10" fmla="*/ 163667 h 438781"/>
                  <a:gd name="connsiteX11" fmla="*/ 64813 w 222333"/>
                  <a:gd name="connsiteY11" fmla="*/ 192130 h 438781"/>
                  <a:gd name="connsiteX12" fmla="*/ 68371 w 222333"/>
                  <a:gd name="connsiteY12" fmla="*/ 213478 h 438781"/>
                  <a:gd name="connsiteX13" fmla="*/ 70724 w 222333"/>
                  <a:gd name="connsiteY13" fmla="*/ 262113 h 438781"/>
                  <a:gd name="connsiteX14" fmla="*/ 77841 w 222333"/>
                  <a:gd name="connsiteY14" fmla="*/ 313129 h 438781"/>
                  <a:gd name="connsiteX15" fmla="*/ 86161 w 222333"/>
                  <a:gd name="connsiteY15" fmla="*/ 419841 h 438781"/>
                  <a:gd name="connsiteX16" fmla="*/ 94453 w 222333"/>
                  <a:gd name="connsiteY16" fmla="*/ 436426 h 438781"/>
                  <a:gd name="connsiteX17" fmla="*/ 124179 w 222333"/>
                  <a:gd name="connsiteY17" fmla="*/ 438781 h 438781"/>
                  <a:gd name="connsiteX18" fmla="*/ 150204 w 222333"/>
                  <a:gd name="connsiteY18" fmla="*/ 437631 h 438781"/>
                  <a:gd name="connsiteX19" fmla="*/ 153762 w 222333"/>
                  <a:gd name="connsiteY19" fmla="*/ 424576 h 438781"/>
                  <a:gd name="connsiteX20" fmla="*/ 160878 w 222333"/>
                  <a:gd name="connsiteY20" fmla="*/ 316660 h 438781"/>
                  <a:gd name="connsiteX21" fmla="*/ 164436 w 222333"/>
                  <a:gd name="connsiteY21" fmla="*/ 210033 h 438781"/>
                  <a:gd name="connsiteX22" fmla="*/ 167994 w 222333"/>
                  <a:gd name="connsiteY22" fmla="*/ 170783 h 438781"/>
                  <a:gd name="connsiteX23" fmla="*/ 175110 w 222333"/>
                  <a:gd name="connsiteY23" fmla="*/ 128087 h 438781"/>
                  <a:gd name="connsiteX24" fmla="*/ 182226 w 222333"/>
                  <a:gd name="connsiteY24" fmla="*/ 92507 h 438781"/>
                  <a:gd name="connsiteX25" fmla="*/ 189342 w 222333"/>
                  <a:gd name="connsiteY25" fmla="*/ 67601 h 438781"/>
                  <a:gd name="connsiteX26" fmla="*/ 203574 w 222333"/>
                  <a:gd name="connsiteY26" fmla="*/ 32021 h 438781"/>
                  <a:gd name="connsiteX27" fmla="*/ 220188 w 222333"/>
                  <a:gd name="connsiteY27" fmla="*/ 9469 h 438781"/>
                  <a:gd name="connsiteX28" fmla="*/ 182226 w 222333"/>
                  <a:gd name="connsiteY28" fmla="*/ 0 h 438781"/>
                  <a:gd name="connsiteX29" fmla="*/ 133590 w 222333"/>
                  <a:gd name="connsiteY29" fmla="*/ 8320 h 438781"/>
                  <a:gd name="connsiteX30" fmla="*/ 82520 w 222333"/>
                  <a:gd name="connsiteY30" fmla="*/ 3531 h 438781"/>
                  <a:gd name="connsiteX31" fmla="*/ 4327 w 222333"/>
                  <a:gd name="connsiteY31" fmla="*/ 3558 h 438781"/>
                  <a:gd name="connsiteX0" fmla="*/ 4327 w 220936"/>
                  <a:gd name="connsiteY0" fmla="*/ 1176 h 436399"/>
                  <a:gd name="connsiteX1" fmla="*/ 11443 w 220936"/>
                  <a:gd name="connsiteY1" fmla="*/ 18966 h 436399"/>
                  <a:gd name="connsiteX2" fmla="*/ 25675 w 220936"/>
                  <a:gd name="connsiteY2" fmla="*/ 40313 h 436399"/>
                  <a:gd name="connsiteX3" fmla="*/ 29233 w 220936"/>
                  <a:gd name="connsiteY3" fmla="*/ 50987 h 436399"/>
                  <a:gd name="connsiteX4" fmla="*/ 36349 w 220936"/>
                  <a:gd name="connsiteY4" fmla="*/ 61661 h 436399"/>
                  <a:gd name="connsiteX5" fmla="*/ 43465 w 220936"/>
                  <a:gd name="connsiteY5" fmla="*/ 83009 h 436399"/>
                  <a:gd name="connsiteX6" fmla="*/ 47023 w 220936"/>
                  <a:gd name="connsiteY6" fmla="*/ 93683 h 436399"/>
                  <a:gd name="connsiteX7" fmla="*/ 50581 w 220936"/>
                  <a:gd name="connsiteY7" fmla="*/ 115031 h 436399"/>
                  <a:gd name="connsiteX8" fmla="*/ 54139 w 220936"/>
                  <a:gd name="connsiteY8" fmla="*/ 129263 h 436399"/>
                  <a:gd name="connsiteX9" fmla="*/ 57697 w 220936"/>
                  <a:gd name="connsiteY9" fmla="*/ 147053 h 436399"/>
                  <a:gd name="connsiteX10" fmla="*/ 61255 w 220936"/>
                  <a:gd name="connsiteY10" fmla="*/ 161285 h 436399"/>
                  <a:gd name="connsiteX11" fmla="*/ 64813 w 220936"/>
                  <a:gd name="connsiteY11" fmla="*/ 189748 h 436399"/>
                  <a:gd name="connsiteX12" fmla="*/ 68371 w 220936"/>
                  <a:gd name="connsiteY12" fmla="*/ 211096 h 436399"/>
                  <a:gd name="connsiteX13" fmla="*/ 70724 w 220936"/>
                  <a:gd name="connsiteY13" fmla="*/ 259731 h 436399"/>
                  <a:gd name="connsiteX14" fmla="*/ 77841 w 220936"/>
                  <a:gd name="connsiteY14" fmla="*/ 310747 h 436399"/>
                  <a:gd name="connsiteX15" fmla="*/ 86161 w 220936"/>
                  <a:gd name="connsiteY15" fmla="*/ 417459 h 436399"/>
                  <a:gd name="connsiteX16" fmla="*/ 94453 w 220936"/>
                  <a:gd name="connsiteY16" fmla="*/ 434044 h 436399"/>
                  <a:gd name="connsiteX17" fmla="*/ 124179 w 220936"/>
                  <a:gd name="connsiteY17" fmla="*/ 436399 h 436399"/>
                  <a:gd name="connsiteX18" fmla="*/ 150204 w 220936"/>
                  <a:gd name="connsiteY18" fmla="*/ 435249 h 436399"/>
                  <a:gd name="connsiteX19" fmla="*/ 153762 w 220936"/>
                  <a:gd name="connsiteY19" fmla="*/ 422194 h 436399"/>
                  <a:gd name="connsiteX20" fmla="*/ 160878 w 220936"/>
                  <a:gd name="connsiteY20" fmla="*/ 314278 h 436399"/>
                  <a:gd name="connsiteX21" fmla="*/ 164436 w 220936"/>
                  <a:gd name="connsiteY21" fmla="*/ 207651 h 436399"/>
                  <a:gd name="connsiteX22" fmla="*/ 167994 w 220936"/>
                  <a:gd name="connsiteY22" fmla="*/ 168401 h 436399"/>
                  <a:gd name="connsiteX23" fmla="*/ 175110 w 220936"/>
                  <a:gd name="connsiteY23" fmla="*/ 125705 h 436399"/>
                  <a:gd name="connsiteX24" fmla="*/ 182226 w 220936"/>
                  <a:gd name="connsiteY24" fmla="*/ 90125 h 436399"/>
                  <a:gd name="connsiteX25" fmla="*/ 189342 w 220936"/>
                  <a:gd name="connsiteY25" fmla="*/ 65219 h 436399"/>
                  <a:gd name="connsiteX26" fmla="*/ 203574 w 220936"/>
                  <a:gd name="connsiteY26" fmla="*/ 29639 h 436399"/>
                  <a:gd name="connsiteX27" fmla="*/ 220188 w 220936"/>
                  <a:gd name="connsiteY27" fmla="*/ 7087 h 436399"/>
                  <a:gd name="connsiteX28" fmla="*/ 177464 w 220936"/>
                  <a:gd name="connsiteY28" fmla="*/ 0 h 436399"/>
                  <a:gd name="connsiteX29" fmla="*/ 133590 w 220936"/>
                  <a:gd name="connsiteY29" fmla="*/ 5938 h 436399"/>
                  <a:gd name="connsiteX30" fmla="*/ 82520 w 220936"/>
                  <a:gd name="connsiteY30" fmla="*/ 1149 h 436399"/>
                  <a:gd name="connsiteX31" fmla="*/ 4327 w 220936"/>
                  <a:gd name="connsiteY31" fmla="*/ 1176 h 436399"/>
                  <a:gd name="connsiteX0" fmla="*/ 4327 w 220936"/>
                  <a:gd name="connsiteY0" fmla="*/ 2840 h 438063"/>
                  <a:gd name="connsiteX1" fmla="*/ 11443 w 220936"/>
                  <a:gd name="connsiteY1" fmla="*/ 20630 h 438063"/>
                  <a:gd name="connsiteX2" fmla="*/ 25675 w 220936"/>
                  <a:gd name="connsiteY2" fmla="*/ 41977 h 438063"/>
                  <a:gd name="connsiteX3" fmla="*/ 29233 w 220936"/>
                  <a:gd name="connsiteY3" fmla="*/ 52651 h 438063"/>
                  <a:gd name="connsiteX4" fmla="*/ 36349 w 220936"/>
                  <a:gd name="connsiteY4" fmla="*/ 63325 h 438063"/>
                  <a:gd name="connsiteX5" fmla="*/ 43465 w 220936"/>
                  <a:gd name="connsiteY5" fmla="*/ 84673 h 438063"/>
                  <a:gd name="connsiteX6" fmla="*/ 47023 w 220936"/>
                  <a:gd name="connsiteY6" fmla="*/ 95347 h 438063"/>
                  <a:gd name="connsiteX7" fmla="*/ 50581 w 220936"/>
                  <a:gd name="connsiteY7" fmla="*/ 116695 h 438063"/>
                  <a:gd name="connsiteX8" fmla="*/ 54139 w 220936"/>
                  <a:gd name="connsiteY8" fmla="*/ 130927 h 438063"/>
                  <a:gd name="connsiteX9" fmla="*/ 57697 w 220936"/>
                  <a:gd name="connsiteY9" fmla="*/ 148717 h 438063"/>
                  <a:gd name="connsiteX10" fmla="*/ 61255 w 220936"/>
                  <a:gd name="connsiteY10" fmla="*/ 162949 h 438063"/>
                  <a:gd name="connsiteX11" fmla="*/ 64813 w 220936"/>
                  <a:gd name="connsiteY11" fmla="*/ 191412 h 438063"/>
                  <a:gd name="connsiteX12" fmla="*/ 68371 w 220936"/>
                  <a:gd name="connsiteY12" fmla="*/ 212760 h 438063"/>
                  <a:gd name="connsiteX13" fmla="*/ 70724 w 220936"/>
                  <a:gd name="connsiteY13" fmla="*/ 261395 h 438063"/>
                  <a:gd name="connsiteX14" fmla="*/ 77841 w 220936"/>
                  <a:gd name="connsiteY14" fmla="*/ 312411 h 438063"/>
                  <a:gd name="connsiteX15" fmla="*/ 86161 w 220936"/>
                  <a:gd name="connsiteY15" fmla="*/ 419123 h 438063"/>
                  <a:gd name="connsiteX16" fmla="*/ 94453 w 220936"/>
                  <a:gd name="connsiteY16" fmla="*/ 435708 h 438063"/>
                  <a:gd name="connsiteX17" fmla="*/ 124179 w 220936"/>
                  <a:gd name="connsiteY17" fmla="*/ 438063 h 438063"/>
                  <a:gd name="connsiteX18" fmla="*/ 150204 w 220936"/>
                  <a:gd name="connsiteY18" fmla="*/ 436913 h 438063"/>
                  <a:gd name="connsiteX19" fmla="*/ 153762 w 220936"/>
                  <a:gd name="connsiteY19" fmla="*/ 423858 h 438063"/>
                  <a:gd name="connsiteX20" fmla="*/ 160878 w 220936"/>
                  <a:gd name="connsiteY20" fmla="*/ 315942 h 438063"/>
                  <a:gd name="connsiteX21" fmla="*/ 164436 w 220936"/>
                  <a:gd name="connsiteY21" fmla="*/ 209315 h 438063"/>
                  <a:gd name="connsiteX22" fmla="*/ 167994 w 220936"/>
                  <a:gd name="connsiteY22" fmla="*/ 170065 h 438063"/>
                  <a:gd name="connsiteX23" fmla="*/ 175110 w 220936"/>
                  <a:gd name="connsiteY23" fmla="*/ 127369 h 438063"/>
                  <a:gd name="connsiteX24" fmla="*/ 182226 w 220936"/>
                  <a:gd name="connsiteY24" fmla="*/ 91789 h 438063"/>
                  <a:gd name="connsiteX25" fmla="*/ 189342 w 220936"/>
                  <a:gd name="connsiteY25" fmla="*/ 66883 h 438063"/>
                  <a:gd name="connsiteX26" fmla="*/ 203574 w 220936"/>
                  <a:gd name="connsiteY26" fmla="*/ 31303 h 438063"/>
                  <a:gd name="connsiteX27" fmla="*/ 220188 w 220936"/>
                  <a:gd name="connsiteY27" fmla="*/ 8751 h 438063"/>
                  <a:gd name="connsiteX28" fmla="*/ 177464 w 220936"/>
                  <a:gd name="connsiteY28" fmla="*/ 1664 h 438063"/>
                  <a:gd name="connsiteX29" fmla="*/ 126447 w 220936"/>
                  <a:gd name="connsiteY29" fmla="*/ 458 h 438063"/>
                  <a:gd name="connsiteX30" fmla="*/ 82520 w 220936"/>
                  <a:gd name="connsiteY30" fmla="*/ 2813 h 438063"/>
                  <a:gd name="connsiteX31" fmla="*/ 4327 w 220936"/>
                  <a:gd name="connsiteY31" fmla="*/ 2840 h 438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0936" h="438063">
                    <a:moveTo>
                      <a:pt x="4327" y="2840"/>
                    </a:moveTo>
                    <a:cubicBezTo>
                      <a:pt x="-7519" y="5809"/>
                      <a:pt x="8385" y="15023"/>
                      <a:pt x="11443" y="20630"/>
                    </a:cubicBezTo>
                    <a:cubicBezTo>
                      <a:pt x="15538" y="28138"/>
                      <a:pt x="22971" y="33864"/>
                      <a:pt x="25675" y="41977"/>
                    </a:cubicBezTo>
                    <a:cubicBezTo>
                      <a:pt x="26861" y="45535"/>
                      <a:pt x="27556" y="49296"/>
                      <a:pt x="29233" y="52651"/>
                    </a:cubicBezTo>
                    <a:cubicBezTo>
                      <a:pt x="31145" y="56476"/>
                      <a:pt x="34612" y="59417"/>
                      <a:pt x="36349" y="63325"/>
                    </a:cubicBezTo>
                    <a:cubicBezTo>
                      <a:pt x="39395" y="70179"/>
                      <a:pt x="41093" y="77557"/>
                      <a:pt x="43465" y="84673"/>
                    </a:cubicBezTo>
                    <a:cubicBezTo>
                      <a:pt x="44651" y="88231"/>
                      <a:pt x="46406" y="91648"/>
                      <a:pt x="47023" y="95347"/>
                    </a:cubicBezTo>
                    <a:cubicBezTo>
                      <a:pt x="48209" y="102463"/>
                      <a:pt x="49166" y="109621"/>
                      <a:pt x="50581" y="116695"/>
                    </a:cubicBezTo>
                    <a:cubicBezTo>
                      <a:pt x="51540" y="121490"/>
                      <a:pt x="53078" y="126153"/>
                      <a:pt x="54139" y="130927"/>
                    </a:cubicBezTo>
                    <a:cubicBezTo>
                      <a:pt x="55451" y="136830"/>
                      <a:pt x="56385" y="142814"/>
                      <a:pt x="57697" y="148717"/>
                    </a:cubicBezTo>
                    <a:cubicBezTo>
                      <a:pt x="58758" y="153491"/>
                      <a:pt x="60451" y="158126"/>
                      <a:pt x="61255" y="162949"/>
                    </a:cubicBezTo>
                    <a:cubicBezTo>
                      <a:pt x="62827" y="172380"/>
                      <a:pt x="63627" y="183110"/>
                      <a:pt x="64813" y="191412"/>
                    </a:cubicBezTo>
                    <a:cubicBezTo>
                      <a:pt x="65999" y="199714"/>
                      <a:pt x="67386" y="201096"/>
                      <a:pt x="68371" y="212760"/>
                    </a:cubicBezTo>
                    <a:cubicBezTo>
                      <a:pt x="69356" y="224424"/>
                      <a:pt x="69146" y="244787"/>
                      <a:pt x="70724" y="261395"/>
                    </a:cubicBezTo>
                    <a:cubicBezTo>
                      <a:pt x="72302" y="278004"/>
                      <a:pt x="70308" y="289811"/>
                      <a:pt x="77841" y="312411"/>
                    </a:cubicBezTo>
                    <a:cubicBezTo>
                      <a:pt x="79027" y="350363"/>
                      <a:pt x="83995" y="381215"/>
                      <a:pt x="86161" y="419123"/>
                    </a:cubicBezTo>
                    <a:cubicBezTo>
                      <a:pt x="86512" y="425261"/>
                      <a:pt x="88117" y="432551"/>
                      <a:pt x="94453" y="435708"/>
                    </a:cubicBezTo>
                    <a:cubicBezTo>
                      <a:pt x="100789" y="438865"/>
                      <a:pt x="120621" y="435691"/>
                      <a:pt x="124179" y="438063"/>
                    </a:cubicBezTo>
                    <a:cubicBezTo>
                      <a:pt x="135225" y="436836"/>
                      <a:pt x="145274" y="439281"/>
                      <a:pt x="150204" y="436913"/>
                    </a:cubicBezTo>
                    <a:cubicBezTo>
                      <a:pt x="155135" y="434546"/>
                      <a:pt x="152576" y="427416"/>
                      <a:pt x="153762" y="423858"/>
                    </a:cubicBezTo>
                    <a:cubicBezTo>
                      <a:pt x="156134" y="387092"/>
                      <a:pt x="159099" y="351699"/>
                      <a:pt x="160878" y="315942"/>
                    </a:cubicBezTo>
                    <a:cubicBezTo>
                      <a:pt x="162657" y="280185"/>
                      <a:pt x="162239" y="254345"/>
                      <a:pt x="164436" y="209315"/>
                    </a:cubicBezTo>
                    <a:cubicBezTo>
                      <a:pt x="164619" y="205569"/>
                      <a:pt x="166215" y="183723"/>
                      <a:pt x="167994" y="170065"/>
                    </a:cubicBezTo>
                    <a:cubicBezTo>
                      <a:pt x="169773" y="156407"/>
                      <a:pt x="172738" y="140415"/>
                      <a:pt x="175110" y="127369"/>
                    </a:cubicBezTo>
                    <a:cubicBezTo>
                      <a:pt x="177482" y="114323"/>
                      <a:pt x="179854" y="101870"/>
                      <a:pt x="182226" y="91789"/>
                    </a:cubicBezTo>
                    <a:cubicBezTo>
                      <a:pt x="184598" y="81708"/>
                      <a:pt x="185784" y="76964"/>
                      <a:pt x="189342" y="66883"/>
                    </a:cubicBezTo>
                    <a:cubicBezTo>
                      <a:pt x="192900" y="56802"/>
                      <a:pt x="198433" y="40992"/>
                      <a:pt x="203574" y="31303"/>
                    </a:cubicBezTo>
                    <a:cubicBezTo>
                      <a:pt x="208715" y="21614"/>
                      <a:pt x="224540" y="13691"/>
                      <a:pt x="220188" y="8751"/>
                    </a:cubicBezTo>
                    <a:cubicBezTo>
                      <a:pt x="215836" y="3811"/>
                      <a:pt x="236475" y="6582"/>
                      <a:pt x="177464" y="1664"/>
                    </a:cubicBezTo>
                    <a:cubicBezTo>
                      <a:pt x="162046" y="2850"/>
                      <a:pt x="141805" y="-1349"/>
                      <a:pt x="126447" y="458"/>
                    </a:cubicBezTo>
                    <a:cubicBezTo>
                      <a:pt x="111224" y="2249"/>
                      <a:pt x="99075" y="9440"/>
                      <a:pt x="82520" y="2813"/>
                    </a:cubicBezTo>
                    <a:cubicBezTo>
                      <a:pt x="50514" y="3813"/>
                      <a:pt x="16173" y="-129"/>
                      <a:pt x="4327" y="284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4">
                      <a:lumMod val="0"/>
                      <a:lumOff val="100000"/>
                    </a:schemeClr>
                  </a:gs>
                  <a:gs pos="0">
                    <a:schemeClr val="accent4">
                      <a:lumMod val="40000"/>
                      <a:lumOff val="60000"/>
                    </a:schemeClr>
                  </a:gs>
                  <a:gs pos="100000">
                    <a:schemeClr val="accent4">
                      <a:lumMod val="100000"/>
                    </a:schemeClr>
                  </a:gs>
                </a:gsLst>
                <a:lin ang="13800000" scaled="0"/>
                <a:tileRect/>
              </a:gradFill>
              <a:ln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</p:grpSp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8EB3279A-D651-431A-ABE8-06202ABC743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rot="5826059">
              <a:off x="6067563" y="2210443"/>
              <a:ext cx="390676" cy="295453"/>
            </a:xfrm>
            <a:prstGeom prst="rect">
              <a:avLst/>
            </a:prstGeom>
          </p:spPr>
        </p:pic>
        <p:grpSp>
          <p:nvGrpSpPr>
            <p:cNvPr id="47" name="グループ化 2">
              <a:extLst>
                <a:ext uri="{FF2B5EF4-FFF2-40B4-BE49-F238E27FC236}">
                  <a16:creationId xmlns:a16="http://schemas.microsoft.com/office/drawing/2014/main" id="{93250922-9CD4-4744-8EFB-E7774D3C2739}"/>
                </a:ext>
              </a:extLst>
            </p:cNvPr>
            <p:cNvGrpSpPr/>
            <p:nvPr/>
          </p:nvGrpSpPr>
          <p:grpSpPr>
            <a:xfrm rot="16594402">
              <a:off x="7200217" y="2081911"/>
              <a:ext cx="91624" cy="790192"/>
              <a:chOff x="1250283" y="4110242"/>
              <a:chExt cx="386332" cy="1419662"/>
            </a:xfrm>
          </p:grpSpPr>
          <p:sp>
            <p:nvSpPr>
              <p:cNvPr id="66" name="フリーフォーム 124">
                <a:extLst>
                  <a:ext uri="{FF2B5EF4-FFF2-40B4-BE49-F238E27FC236}">
                    <a16:creationId xmlns:a16="http://schemas.microsoft.com/office/drawing/2014/main" id="{5231168E-C9C9-4B53-8EB0-5C9452DE7FBA}"/>
                  </a:ext>
                </a:extLst>
              </p:cNvPr>
              <p:cNvSpPr/>
              <p:nvPr/>
            </p:nvSpPr>
            <p:spPr>
              <a:xfrm rot="106748">
                <a:off x="1250283" y="4170729"/>
                <a:ext cx="386332" cy="1359175"/>
              </a:xfrm>
              <a:custGeom>
                <a:avLst/>
                <a:gdLst>
                  <a:gd name="connsiteX0" fmla="*/ 143 w 316779"/>
                  <a:gd name="connsiteY0" fmla="*/ 349 h 337701"/>
                  <a:gd name="connsiteX1" fmla="*/ 14939 w 316779"/>
                  <a:gd name="connsiteY1" fmla="*/ 12186 h 337701"/>
                  <a:gd name="connsiteX2" fmla="*/ 32694 w 316779"/>
                  <a:gd name="connsiteY2" fmla="*/ 18104 h 337701"/>
                  <a:gd name="connsiteX3" fmla="*/ 41572 w 316779"/>
                  <a:gd name="connsiteY3" fmla="*/ 21064 h 337701"/>
                  <a:gd name="connsiteX4" fmla="*/ 50449 w 316779"/>
                  <a:gd name="connsiteY4" fmla="*/ 24023 h 337701"/>
                  <a:gd name="connsiteX5" fmla="*/ 59327 w 316779"/>
                  <a:gd name="connsiteY5" fmla="*/ 26982 h 337701"/>
                  <a:gd name="connsiteX6" fmla="*/ 65245 w 316779"/>
                  <a:gd name="connsiteY6" fmla="*/ 32901 h 337701"/>
                  <a:gd name="connsiteX7" fmla="*/ 115552 w 316779"/>
                  <a:gd name="connsiteY7" fmla="*/ 41778 h 337701"/>
                  <a:gd name="connsiteX8" fmla="*/ 133308 w 316779"/>
                  <a:gd name="connsiteY8" fmla="*/ 44737 h 337701"/>
                  <a:gd name="connsiteX9" fmla="*/ 216166 w 316779"/>
                  <a:gd name="connsiteY9" fmla="*/ 41778 h 337701"/>
                  <a:gd name="connsiteX10" fmla="*/ 239840 w 316779"/>
                  <a:gd name="connsiteY10" fmla="*/ 35860 h 337701"/>
                  <a:gd name="connsiteX11" fmla="*/ 251676 w 316779"/>
                  <a:gd name="connsiteY11" fmla="*/ 32901 h 337701"/>
                  <a:gd name="connsiteX12" fmla="*/ 260554 w 316779"/>
                  <a:gd name="connsiteY12" fmla="*/ 29941 h 337701"/>
                  <a:gd name="connsiteX13" fmla="*/ 278310 w 316779"/>
                  <a:gd name="connsiteY13" fmla="*/ 26982 h 337701"/>
                  <a:gd name="connsiteX14" fmla="*/ 299024 w 316779"/>
                  <a:gd name="connsiteY14" fmla="*/ 21064 h 337701"/>
                  <a:gd name="connsiteX15" fmla="*/ 304943 w 316779"/>
                  <a:gd name="connsiteY15" fmla="*/ 15145 h 337701"/>
                  <a:gd name="connsiteX16" fmla="*/ 307902 w 316779"/>
                  <a:gd name="connsiteY16" fmla="*/ 29941 h 337701"/>
                  <a:gd name="connsiteX17" fmla="*/ 307902 w 316779"/>
                  <a:gd name="connsiteY17" fmla="*/ 95044 h 337701"/>
                  <a:gd name="connsiteX18" fmla="*/ 310861 w 316779"/>
                  <a:gd name="connsiteY18" fmla="*/ 103922 h 337701"/>
                  <a:gd name="connsiteX19" fmla="*/ 316779 w 316779"/>
                  <a:gd name="connsiteY19" fmla="*/ 136473 h 337701"/>
                  <a:gd name="connsiteX20" fmla="*/ 313820 w 316779"/>
                  <a:gd name="connsiteY20" fmla="*/ 198617 h 337701"/>
                  <a:gd name="connsiteX21" fmla="*/ 310861 w 316779"/>
                  <a:gd name="connsiteY21" fmla="*/ 222291 h 337701"/>
                  <a:gd name="connsiteX22" fmla="*/ 304943 w 316779"/>
                  <a:gd name="connsiteY22" fmla="*/ 254842 h 337701"/>
                  <a:gd name="connsiteX23" fmla="*/ 307902 w 316779"/>
                  <a:gd name="connsiteY23" fmla="*/ 302190 h 337701"/>
                  <a:gd name="connsiteX24" fmla="*/ 307902 w 316779"/>
                  <a:gd name="connsiteY24" fmla="*/ 319945 h 337701"/>
                  <a:gd name="connsiteX25" fmla="*/ 293106 w 316779"/>
                  <a:gd name="connsiteY25" fmla="*/ 322904 h 337701"/>
                  <a:gd name="connsiteX26" fmla="*/ 281269 w 316779"/>
                  <a:gd name="connsiteY26" fmla="*/ 325864 h 337701"/>
                  <a:gd name="connsiteX27" fmla="*/ 272391 w 316779"/>
                  <a:gd name="connsiteY27" fmla="*/ 328823 h 337701"/>
                  <a:gd name="connsiteX28" fmla="*/ 260554 w 316779"/>
                  <a:gd name="connsiteY28" fmla="*/ 331782 h 337701"/>
                  <a:gd name="connsiteX29" fmla="*/ 251676 w 316779"/>
                  <a:gd name="connsiteY29" fmla="*/ 334741 h 337701"/>
                  <a:gd name="connsiteX30" fmla="*/ 230962 w 316779"/>
                  <a:gd name="connsiteY30" fmla="*/ 337701 h 337701"/>
                  <a:gd name="connsiteX31" fmla="*/ 130348 w 316779"/>
                  <a:gd name="connsiteY31" fmla="*/ 331782 h 337701"/>
                  <a:gd name="connsiteX32" fmla="*/ 88919 w 316779"/>
                  <a:gd name="connsiteY32" fmla="*/ 319945 h 337701"/>
                  <a:gd name="connsiteX33" fmla="*/ 77082 w 316779"/>
                  <a:gd name="connsiteY33" fmla="*/ 316986 h 337701"/>
                  <a:gd name="connsiteX34" fmla="*/ 59327 w 316779"/>
                  <a:gd name="connsiteY34" fmla="*/ 311068 h 337701"/>
                  <a:gd name="connsiteX35" fmla="*/ 50449 w 316779"/>
                  <a:gd name="connsiteY35" fmla="*/ 308108 h 337701"/>
                  <a:gd name="connsiteX36" fmla="*/ 38612 w 316779"/>
                  <a:gd name="connsiteY36" fmla="*/ 305149 h 337701"/>
                  <a:gd name="connsiteX37" fmla="*/ 29735 w 316779"/>
                  <a:gd name="connsiteY37" fmla="*/ 302190 h 337701"/>
                  <a:gd name="connsiteX38" fmla="*/ 3102 w 316779"/>
                  <a:gd name="connsiteY38" fmla="*/ 299231 h 337701"/>
                  <a:gd name="connsiteX39" fmla="*/ 3102 w 316779"/>
                  <a:gd name="connsiteY39" fmla="*/ 281475 h 337701"/>
                  <a:gd name="connsiteX40" fmla="*/ 6061 w 316779"/>
                  <a:gd name="connsiteY40" fmla="*/ 243005 h 337701"/>
                  <a:gd name="connsiteX41" fmla="*/ 9020 w 316779"/>
                  <a:gd name="connsiteY41" fmla="*/ 106881 h 337701"/>
                  <a:gd name="connsiteX42" fmla="*/ 11979 w 316779"/>
                  <a:gd name="connsiteY42" fmla="*/ 92085 h 337701"/>
                  <a:gd name="connsiteX43" fmla="*/ 6061 w 316779"/>
                  <a:gd name="connsiteY43" fmla="*/ 26982 h 337701"/>
                  <a:gd name="connsiteX44" fmla="*/ 143 w 316779"/>
                  <a:gd name="connsiteY44" fmla="*/ 349 h 337701"/>
                  <a:gd name="connsiteX0" fmla="*/ 2452 w 319088"/>
                  <a:gd name="connsiteY0" fmla="*/ 349 h 337701"/>
                  <a:gd name="connsiteX1" fmla="*/ 17248 w 319088"/>
                  <a:gd name="connsiteY1" fmla="*/ 12186 h 337701"/>
                  <a:gd name="connsiteX2" fmla="*/ 35003 w 319088"/>
                  <a:gd name="connsiteY2" fmla="*/ 18104 h 337701"/>
                  <a:gd name="connsiteX3" fmla="*/ 43881 w 319088"/>
                  <a:gd name="connsiteY3" fmla="*/ 21064 h 337701"/>
                  <a:gd name="connsiteX4" fmla="*/ 52758 w 319088"/>
                  <a:gd name="connsiteY4" fmla="*/ 24023 h 337701"/>
                  <a:gd name="connsiteX5" fmla="*/ 61636 w 319088"/>
                  <a:gd name="connsiteY5" fmla="*/ 26982 h 337701"/>
                  <a:gd name="connsiteX6" fmla="*/ 67554 w 319088"/>
                  <a:gd name="connsiteY6" fmla="*/ 32901 h 337701"/>
                  <a:gd name="connsiteX7" fmla="*/ 117861 w 319088"/>
                  <a:gd name="connsiteY7" fmla="*/ 41778 h 337701"/>
                  <a:gd name="connsiteX8" fmla="*/ 135617 w 319088"/>
                  <a:gd name="connsiteY8" fmla="*/ 44737 h 337701"/>
                  <a:gd name="connsiteX9" fmla="*/ 218475 w 319088"/>
                  <a:gd name="connsiteY9" fmla="*/ 41778 h 337701"/>
                  <a:gd name="connsiteX10" fmla="*/ 242149 w 319088"/>
                  <a:gd name="connsiteY10" fmla="*/ 35860 h 337701"/>
                  <a:gd name="connsiteX11" fmla="*/ 253985 w 319088"/>
                  <a:gd name="connsiteY11" fmla="*/ 32901 h 337701"/>
                  <a:gd name="connsiteX12" fmla="*/ 262863 w 319088"/>
                  <a:gd name="connsiteY12" fmla="*/ 29941 h 337701"/>
                  <a:gd name="connsiteX13" fmla="*/ 280619 w 319088"/>
                  <a:gd name="connsiteY13" fmla="*/ 26982 h 337701"/>
                  <a:gd name="connsiteX14" fmla="*/ 301333 w 319088"/>
                  <a:gd name="connsiteY14" fmla="*/ 21064 h 337701"/>
                  <a:gd name="connsiteX15" fmla="*/ 307252 w 319088"/>
                  <a:gd name="connsiteY15" fmla="*/ 15145 h 337701"/>
                  <a:gd name="connsiteX16" fmla="*/ 310211 w 319088"/>
                  <a:gd name="connsiteY16" fmla="*/ 29941 h 337701"/>
                  <a:gd name="connsiteX17" fmla="*/ 310211 w 319088"/>
                  <a:gd name="connsiteY17" fmla="*/ 95044 h 337701"/>
                  <a:gd name="connsiteX18" fmla="*/ 313170 w 319088"/>
                  <a:gd name="connsiteY18" fmla="*/ 103922 h 337701"/>
                  <a:gd name="connsiteX19" fmla="*/ 319088 w 319088"/>
                  <a:gd name="connsiteY19" fmla="*/ 136473 h 337701"/>
                  <a:gd name="connsiteX20" fmla="*/ 316129 w 319088"/>
                  <a:gd name="connsiteY20" fmla="*/ 198617 h 337701"/>
                  <a:gd name="connsiteX21" fmla="*/ 313170 w 319088"/>
                  <a:gd name="connsiteY21" fmla="*/ 222291 h 337701"/>
                  <a:gd name="connsiteX22" fmla="*/ 307252 w 319088"/>
                  <a:gd name="connsiteY22" fmla="*/ 254842 h 337701"/>
                  <a:gd name="connsiteX23" fmla="*/ 310211 w 319088"/>
                  <a:gd name="connsiteY23" fmla="*/ 302190 h 337701"/>
                  <a:gd name="connsiteX24" fmla="*/ 310211 w 319088"/>
                  <a:gd name="connsiteY24" fmla="*/ 319945 h 337701"/>
                  <a:gd name="connsiteX25" fmla="*/ 295415 w 319088"/>
                  <a:gd name="connsiteY25" fmla="*/ 322904 h 337701"/>
                  <a:gd name="connsiteX26" fmla="*/ 283578 w 319088"/>
                  <a:gd name="connsiteY26" fmla="*/ 325864 h 337701"/>
                  <a:gd name="connsiteX27" fmla="*/ 274700 w 319088"/>
                  <a:gd name="connsiteY27" fmla="*/ 328823 h 337701"/>
                  <a:gd name="connsiteX28" fmla="*/ 262863 w 319088"/>
                  <a:gd name="connsiteY28" fmla="*/ 331782 h 337701"/>
                  <a:gd name="connsiteX29" fmla="*/ 253985 w 319088"/>
                  <a:gd name="connsiteY29" fmla="*/ 334741 h 337701"/>
                  <a:gd name="connsiteX30" fmla="*/ 233271 w 319088"/>
                  <a:gd name="connsiteY30" fmla="*/ 337701 h 337701"/>
                  <a:gd name="connsiteX31" fmla="*/ 132657 w 319088"/>
                  <a:gd name="connsiteY31" fmla="*/ 331782 h 337701"/>
                  <a:gd name="connsiteX32" fmla="*/ 91228 w 319088"/>
                  <a:gd name="connsiteY32" fmla="*/ 319945 h 337701"/>
                  <a:gd name="connsiteX33" fmla="*/ 79391 w 319088"/>
                  <a:gd name="connsiteY33" fmla="*/ 316986 h 337701"/>
                  <a:gd name="connsiteX34" fmla="*/ 61636 w 319088"/>
                  <a:gd name="connsiteY34" fmla="*/ 311068 h 337701"/>
                  <a:gd name="connsiteX35" fmla="*/ 52758 w 319088"/>
                  <a:gd name="connsiteY35" fmla="*/ 308108 h 337701"/>
                  <a:gd name="connsiteX36" fmla="*/ 40921 w 319088"/>
                  <a:gd name="connsiteY36" fmla="*/ 305149 h 337701"/>
                  <a:gd name="connsiteX37" fmla="*/ 32044 w 319088"/>
                  <a:gd name="connsiteY37" fmla="*/ 302190 h 337701"/>
                  <a:gd name="connsiteX38" fmla="*/ 5411 w 319088"/>
                  <a:gd name="connsiteY38" fmla="*/ 299231 h 337701"/>
                  <a:gd name="connsiteX39" fmla="*/ 5411 w 319088"/>
                  <a:gd name="connsiteY39" fmla="*/ 281475 h 337701"/>
                  <a:gd name="connsiteX40" fmla="*/ 8370 w 319088"/>
                  <a:gd name="connsiteY40" fmla="*/ 243005 h 337701"/>
                  <a:gd name="connsiteX41" fmla="*/ 11329 w 319088"/>
                  <a:gd name="connsiteY41" fmla="*/ 106881 h 337701"/>
                  <a:gd name="connsiteX42" fmla="*/ 0 w 319088"/>
                  <a:gd name="connsiteY42" fmla="*/ 120660 h 337701"/>
                  <a:gd name="connsiteX43" fmla="*/ 8370 w 319088"/>
                  <a:gd name="connsiteY43" fmla="*/ 26982 h 337701"/>
                  <a:gd name="connsiteX44" fmla="*/ 2452 w 319088"/>
                  <a:gd name="connsiteY44" fmla="*/ 349 h 337701"/>
                  <a:gd name="connsiteX0" fmla="*/ 2452 w 319088"/>
                  <a:gd name="connsiteY0" fmla="*/ 349 h 337701"/>
                  <a:gd name="connsiteX1" fmla="*/ 17248 w 319088"/>
                  <a:gd name="connsiteY1" fmla="*/ 12186 h 337701"/>
                  <a:gd name="connsiteX2" fmla="*/ 35003 w 319088"/>
                  <a:gd name="connsiteY2" fmla="*/ 18104 h 337701"/>
                  <a:gd name="connsiteX3" fmla="*/ 43881 w 319088"/>
                  <a:gd name="connsiteY3" fmla="*/ 21064 h 337701"/>
                  <a:gd name="connsiteX4" fmla="*/ 52758 w 319088"/>
                  <a:gd name="connsiteY4" fmla="*/ 24023 h 337701"/>
                  <a:gd name="connsiteX5" fmla="*/ 61636 w 319088"/>
                  <a:gd name="connsiteY5" fmla="*/ 26982 h 337701"/>
                  <a:gd name="connsiteX6" fmla="*/ 67554 w 319088"/>
                  <a:gd name="connsiteY6" fmla="*/ 32901 h 337701"/>
                  <a:gd name="connsiteX7" fmla="*/ 117861 w 319088"/>
                  <a:gd name="connsiteY7" fmla="*/ 41778 h 337701"/>
                  <a:gd name="connsiteX8" fmla="*/ 135617 w 319088"/>
                  <a:gd name="connsiteY8" fmla="*/ 44737 h 337701"/>
                  <a:gd name="connsiteX9" fmla="*/ 218475 w 319088"/>
                  <a:gd name="connsiteY9" fmla="*/ 41778 h 337701"/>
                  <a:gd name="connsiteX10" fmla="*/ 242149 w 319088"/>
                  <a:gd name="connsiteY10" fmla="*/ 35860 h 337701"/>
                  <a:gd name="connsiteX11" fmla="*/ 253985 w 319088"/>
                  <a:gd name="connsiteY11" fmla="*/ 32901 h 337701"/>
                  <a:gd name="connsiteX12" fmla="*/ 262863 w 319088"/>
                  <a:gd name="connsiteY12" fmla="*/ 29941 h 337701"/>
                  <a:gd name="connsiteX13" fmla="*/ 280619 w 319088"/>
                  <a:gd name="connsiteY13" fmla="*/ 26982 h 337701"/>
                  <a:gd name="connsiteX14" fmla="*/ 301333 w 319088"/>
                  <a:gd name="connsiteY14" fmla="*/ 21064 h 337701"/>
                  <a:gd name="connsiteX15" fmla="*/ 307252 w 319088"/>
                  <a:gd name="connsiteY15" fmla="*/ 15145 h 337701"/>
                  <a:gd name="connsiteX16" fmla="*/ 310211 w 319088"/>
                  <a:gd name="connsiteY16" fmla="*/ 29941 h 337701"/>
                  <a:gd name="connsiteX17" fmla="*/ 310211 w 319088"/>
                  <a:gd name="connsiteY17" fmla="*/ 95044 h 337701"/>
                  <a:gd name="connsiteX18" fmla="*/ 313170 w 319088"/>
                  <a:gd name="connsiteY18" fmla="*/ 103922 h 337701"/>
                  <a:gd name="connsiteX19" fmla="*/ 319088 w 319088"/>
                  <a:gd name="connsiteY19" fmla="*/ 136473 h 337701"/>
                  <a:gd name="connsiteX20" fmla="*/ 316129 w 319088"/>
                  <a:gd name="connsiteY20" fmla="*/ 198617 h 337701"/>
                  <a:gd name="connsiteX21" fmla="*/ 307252 w 319088"/>
                  <a:gd name="connsiteY21" fmla="*/ 254842 h 337701"/>
                  <a:gd name="connsiteX22" fmla="*/ 310211 w 319088"/>
                  <a:gd name="connsiteY22" fmla="*/ 302190 h 337701"/>
                  <a:gd name="connsiteX23" fmla="*/ 310211 w 319088"/>
                  <a:gd name="connsiteY23" fmla="*/ 319945 h 337701"/>
                  <a:gd name="connsiteX24" fmla="*/ 295415 w 319088"/>
                  <a:gd name="connsiteY24" fmla="*/ 322904 h 337701"/>
                  <a:gd name="connsiteX25" fmla="*/ 283578 w 319088"/>
                  <a:gd name="connsiteY25" fmla="*/ 325864 h 337701"/>
                  <a:gd name="connsiteX26" fmla="*/ 274700 w 319088"/>
                  <a:gd name="connsiteY26" fmla="*/ 328823 h 337701"/>
                  <a:gd name="connsiteX27" fmla="*/ 262863 w 319088"/>
                  <a:gd name="connsiteY27" fmla="*/ 331782 h 337701"/>
                  <a:gd name="connsiteX28" fmla="*/ 253985 w 319088"/>
                  <a:gd name="connsiteY28" fmla="*/ 334741 h 337701"/>
                  <a:gd name="connsiteX29" fmla="*/ 233271 w 319088"/>
                  <a:gd name="connsiteY29" fmla="*/ 337701 h 337701"/>
                  <a:gd name="connsiteX30" fmla="*/ 132657 w 319088"/>
                  <a:gd name="connsiteY30" fmla="*/ 331782 h 337701"/>
                  <a:gd name="connsiteX31" fmla="*/ 91228 w 319088"/>
                  <a:gd name="connsiteY31" fmla="*/ 319945 h 337701"/>
                  <a:gd name="connsiteX32" fmla="*/ 79391 w 319088"/>
                  <a:gd name="connsiteY32" fmla="*/ 316986 h 337701"/>
                  <a:gd name="connsiteX33" fmla="*/ 61636 w 319088"/>
                  <a:gd name="connsiteY33" fmla="*/ 311068 h 337701"/>
                  <a:gd name="connsiteX34" fmla="*/ 52758 w 319088"/>
                  <a:gd name="connsiteY34" fmla="*/ 308108 h 337701"/>
                  <a:gd name="connsiteX35" fmla="*/ 40921 w 319088"/>
                  <a:gd name="connsiteY35" fmla="*/ 305149 h 337701"/>
                  <a:gd name="connsiteX36" fmla="*/ 32044 w 319088"/>
                  <a:gd name="connsiteY36" fmla="*/ 302190 h 337701"/>
                  <a:gd name="connsiteX37" fmla="*/ 5411 w 319088"/>
                  <a:gd name="connsiteY37" fmla="*/ 299231 h 337701"/>
                  <a:gd name="connsiteX38" fmla="*/ 5411 w 319088"/>
                  <a:gd name="connsiteY38" fmla="*/ 281475 h 337701"/>
                  <a:gd name="connsiteX39" fmla="*/ 8370 w 319088"/>
                  <a:gd name="connsiteY39" fmla="*/ 243005 h 337701"/>
                  <a:gd name="connsiteX40" fmla="*/ 11329 w 319088"/>
                  <a:gd name="connsiteY40" fmla="*/ 106881 h 337701"/>
                  <a:gd name="connsiteX41" fmla="*/ 0 w 319088"/>
                  <a:gd name="connsiteY41" fmla="*/ 120660 h 337701"/>
                  <a:gd name="connsiteX42" fmla="*/ 8370 w 319088"/>
                  <a:gd name="connsiteY42" fmla="*/ 26982 h 337701"/>
                  <a:gd name="connsiteX43" fmla="*/ 2452 w 319088"/>
                  <a:gd name="connsiteY43" fmla="*/ 349 h 337701"/>
                  <a:gd name="connsiteX0" fmla="*/ 2452 w 319088"/>
                  <a:gd name="connsiteY0" fmla="*/ 349 h 337701"/>
                  <a:gd name="connsiteX1" fmla="*/ 17248 w 319088"/>
                  <a:gd name="connsiteY1" fmla="*/ 12186 h 337701"/>
                  <a:gd name="connsiteX2" fmla="*/ 35003 w 319088"/>
                  <a:gd name="connsiteY2" fmla="*/ 18104 h 337701"/>
                  <a:gd name="connsiteX3" fmla="*/ 43881 w 319088"/>
                  <a:gd name="connsiteY3" fmla="*/ 21064 h 337701"/>
                  <a:gd name="connsiteX4" fmla="*/ 52758 w 319088"/>
                  <a:gd name="connsiteY4" fmla="*/ 24023 h 337701"/>
                  <a:gd name="connsiteX5" fmla="*/ 61636 w 319088"/>
                  <a:gd name="connsiteY5" fmla="*/ 26982 h 337701"/>
                  <a:gd name="connsiteX6" fmla="*/ 67554 w 319088"/>
                  <a:gd name="connsiteY6" fmla="*/ 32901 h 337701"/>
                  <a:gd name="connsiteX7" fmla="*/ 117861 w 319088"/>
                  <a:gd name="connsiteY7" fmla="*/ 41778 h 337701"/>
                  <a:gd name="connsiteX8" fmla="*/ 135617 w 319088"/>
                  <a:gd name="connsiteY8" fmla="*/ 44737 h 337701"/>
                  <a:gd name="connsiteX9" fmla="*/ 218475 w 319088"/>
                  <a:gd name="connsiteY9" fmla="*/ 41778 h 337701"/>
                  <a:gd name="connsiteX10" fmla="*/ 242149 w 319088"/>
                  <a:gd name="connsiteY10" fmla="*/ 35860 h 337701"/>
                  <a:gd name="connsiteX11" fmla="*/ 253985 w 319088"/>
                  <a:gd name="connsiteY11" fmla="*/ 32901 h 337701"/>
                  <a:gd name="connsiteX12" fmla="*/ 262863 w 319088"/>
                  <a:gd name="connsiteY12" fmla="*/ 29941 h 337701"/>
                  <a:gd name="connsiteX13" fmla="*/ 280619 w 319088"/>
                  <a:gd name="connsiteY13" fmla="*/ 26982 h 337701"/>
                  <a:gd name="connsiteX14" fmla="*/ 301333 w 319088"/>
                  <a:gd name="connsiteY14" fmla="*/ 21064 h 337701"/>
                  <a:gd name="connsiteX15" fmla="*/ 307252 w 319088"/>
                  <a:gd name="connsiteY15" fmla="*/ 15145 h 337701"/>
                  <a:gd name="connsiteX16" fmla="*/ 310211 w 319088"/>
                  <a:gd name="connsiteY16" fmla="*/ 29941 h 337701"/>
                  <a:gd name="connsiteX17" fmla="*/ 310211 w 319088"/>
                  <a:gd name="connsiteY17" fmla="*/ 95044 h 337701"/>
                  <a:gd name="connsiteX18" fmla="*/ 313170 w 319088"/>
                  <a:gd name="connsiteY18" fmla="*/ 103922 h 337701"/>
                  <a:gd name="connsiteX19" fmla="*/ 319088 w 319088"/>
                  <a:gd name="connsiteY19" fmla="*/ 136473 h 337701"/>
                  <a:gd name="connsiteX20" fmla="*/ 316129 w 319088"/>
                  <a:gd name="connsiteY20" fmla="*/ 198617 h 337701"/>
                  <a:gd name="connsiteX21" fmla="*/ 307252 w 319088"/>
                  <a:gd name="connsiteY21" fmla="*/ 254842 h 337701"/>
                  <a:gd name="connsiteX22" fmla="*/ 310211 w 319088"/>
                  <a:gd name="connsiteY22" fmla="*/ 302190 h 337701"/>
                  <a:gd name="connsiteX23" fmla="*/ 310211 w 319088"/>
                  <a:gd name="connsiteY23" fmla="*/ 319945 h 337701"/>
                  <a:gd name="connsiteX24" fmla="*/ 295415 w 319088"/>
                  <a:gd name="connsiteY24" fmla="*/ 322904 h 337701"/>
                  <a:gd name="connsiteX25" fmla="*/ 283578 w 319088"/>
                  <a:gd name="connsiteY25" fmla="*/ 325864 h 337701"/>
                  <a:gd name="connsiteX26" fmla="*/ 274700 w 319088"/>
                  <a:gd name="connsiteY26" fmla="*/ 328823 h 337701"/>
                  <a:gd name="connsiteX27" fmla="*/ 262863 w 319088"/>
                  <a:gd name="connsiteY27" fmla="*/ 331782 h 337701"/>
                  <a:gd name="connsiteX28" fmla="*/ 253985 w 319088"/>
                  <a:gd name="connsiteY28" fmla="*/ 334741 h 337701"/>
                  <a:gd name="connsiteX29" fmla="*/ 233271 w 319088"/>
                  <a:gd name="connsiteY29" fmla="*/ 337701 h 337701"/>
                  <a:gd name="connsiteX30" fmla="*/ 132657 w 319088"/>
                  <a:gd name="connsiteY30" fmla="*/ 331782 h 337701"/>
                  <a:gd name="connsiteX31" fmla="*/ 91228 w 319088"/>
                  <a:gd name="connsiteY31" fmla="*/ 319945 h 337701"/>
                  <a:gd name="connsiteX32" fmla="*/ 79391 w 319088"/>
                  <a:gd name="connsiteY32" fmla="*/ 316986 h 337701"/>
                  <a:gd name="connsiteX33" fmla="*/ 61636 w 319088"/>
                  <a:gd name="connsiteY33" fmla="*/ 311068 h 337701"/>
                  <a:gd name="connsiteX34" fmla="*/ 52758 w 319088"/>
                  <a:gd name="connsiteY34" fmla="*/ 308108 h 337701"/>
                  <a:gd name="connsiteX35" fmla="*/ 40921 w 319088"/>
                  <a:gd name="connsiteY35" fmla="*/ 305149 h 337701"/>
                  <a:gd name="connsiteX36" fmla="*/ 32044 w 319088"/>
                  <a:gd name="connsiteY36" fmla="*/ 302190 h 337701"/>
                  <a:gd name="connsiteX37" fmla="*/ 5411 w 319088"/>
                  <a:gd name="connsiteY37" fmla="*/ 299231 h 337701"/>
                  <a:gd name="connsiteX38" fmla="*/ 5411 w 319088"/>
                  <a:gd name="connsiteY38" fmla="*/ 281475 h 337701"/>
                  <a:gd name="connsiteX39" fmla="*/ 8370 w 319088"/>
                  <a:gd name="connsiteY39" fmla="*/ 243005 h 337701"/>
                  <a:gd name="connsiteX40" fmla="*/ 12508 w 319088"/>
                  <a:gd name="connsiteY40" fmla="*/ 200120 h 337701"/>
                  <a:gd name="connsiteX41" fmla="*/ 11329 w 319088"/>
                  <a:gd name="connsiteY41" fmla="*/ 106881 h 337701"/>
                  <a:gd name="connsiteX42" fmla="*/ 0 w 319088"/>
                  <a:gd name="connsiteY42" fmla="*/ 120660 h 337701"/>
                  <a:gd name="connsiteX43" fmla="*/ 8370 w 319088"/>
                  <a:gd name="connsiteY43" fmla="*/ 26982 h 337701"/>
                  <a:gd name="connsiteX44" fmla="*/ 2452 w 319088"/>
                  <a:gd name="connsiteY44" fmla="*/ 349 h 337701"/>
                  <a:gd name="connsiteX0" fmla="*/ 2452 w 319088"/>
                  <a:gd name="connsiteY0" fmla="*/ 349 h 337701"/>
                  <a:gd name="connsiteX1" fmla="*/ 17248 w 319088"/>
                  <a:gd name="connsiteY1" fmla="*/ 12186 h 337701"/>
                  <a:gd name="connsiteX2" fmla="*/ 35003 w 319088"/>
                  <a:gd name="connsiteY2" fmla="*/ 18104 h 337701"/>
                  <a:gd name="connsiteX3" fmla="*/ 43881 w 319088"/>
                  <a:gd name="connsiteY3" fmla="*/ 21064 h 337701"/>
                  <a:gd name="connsiteX4" fmla="*/ 52758 w 319088"/>
                  <a:gd name="connsiteY4" fmla="*/ 24023 h 337701"/>
                  <a:gd name="connsiteX5" fmla="*/ 61636 w 319088"/>
                  <a:gd name="connsiteY5" fmla="*/ 26982 h 337701"/>
                  <a:gd name="connsiteX6" fmla="*/ 67554 w 319088"/>
                  <a:gd name="connsiteY6" fmla="*/ 32901 h 337701"/>
                  <a:gd name="connsiteX7" fmla="*/ 117861 w 319088"/>
                  <a:gd name="connsiteY7" fmla="*/ 41778 h 337701"/>
                  <a:gd name="connsiteX8" fmla="*/ 135617 w 319088"/>
                  <a:gd name="connsiteY8" fmla="*/ 44737 h 337701"/>
                  <a:gd name="connsiteX9" fmla="*/ 218475 w 319088"/>
                  <a:gd name="connsiteY9" fmla="*/ 41778 h 337701"/>
                  <a:gd name="connsiteX10" fmla="*/ 242149 w 319088"/>
                  <a:gd name="connsiteY10" fmla="*/ 35860 h 337701"/>
                  <a:gd name="connsiteX11" fmla="*/ 253985 w 319088"/>
                  <a:gd name="connsiteY11" fmla="*/ 32901 h 337701"/>
                  <a:gd name="connsiteX12" fmla="*/ 262863 w 319088"/>
                  <a:gd name="connsiteY12" fmla="*/ 29941 h 337701"/>
                  <a:gd name="connsiteX13" fmla="*/ 280619 w 319088"/>
                  <a:gd name="connsiteY13" fmla="*/ 26982 h 337701"/>
                  <a:gd name="connsiteX14" fmla="*/ 301333 w 319088"/>
                  <a:gd name="connsiteY14" fmla="*/ 21064 h 337701"/>
                  <a:gd name="connsiteX15" fmla="*/ 307252 w 319088"/>
                  <a:gd name="connsiteY15" fmla="*/ 15145 h 337701"/>
                  <a:gd name="connsiteX16" fmla="*/ 310211 w 319088"/>
                  <a:gd name="connsiteY16" fmla="*/ 29941 h 337701"/>
                  <a:gd name="connsiteX17" fmla="*/ 310211 w 319088"/>
                  <a:gd name="connsiteY17" fmla="*/ 95044 h 337701"/>
                  <a:gd name="connsiteX18" fmla="*/ 313170 w 319088"/>
                  <a:gd name="connsiteY18" fmla="*/ 103922 h 337701"/>
                  <a:gd name="connsiteX19" fmla="*/ 319088 w 319088"/>
                  <a:gd name="connsiteY19" fmla="*/ 136473 h 337701"/>
                  <a:gd name="connsiteX20" fmla="*/ 316129 w 319088"/>
                  <a:gd name="connsiteY20" fmla="*/ 198617 h 337701"/>
                  <a:gd name="connsiteX21" fmla="*/ 307252 w 319088"/>
                  <a:gd name="connsiteY21" fmla="*/ 254842 h 337701"/>
                  <a:gd name="connsiteX22" fmla="*/ 310211 w 319088"/>
                  <a:gd name="connsiteY22" fmla="*/ 302190 h 337701"/>
                  <a:gd name="connsiteX23" fmla="*/ 310211 w 319088"/>
                  <a:gd name="connsiteY23" fmla="*/ 319945 h 337701"/>
                  <a:gd name="connsiteX24" fmla="*/ 295415 w 319088"/>
                  <a:gd name="connsiteY24" fmla="*/ 322904 h 337701"/>
                  <a:gd name="connsiteX25" fmla="*/ 283578 w 319088"/>
                  <a:gd name="connsiteY25" fmla="*/ 325864 h 337701"/>
                  <a:gd name="connsiteX26" fmla="*/ 274700 w 319088"/>
                  <a:gd name="connsiteY26" fmla="*/ 328823 h 337701"/>
                  <a:gd name="connsiteX27" fmla="*/ 262863 w 319088"/>
                  <a:gd name="connsiteY27" fmla="*/ 331782 h 337701"/>
                  <a:gd name="connsiteX28" fmla="*/ 253985 w 319088"/>
                  <a:gd name="connsiteY28" fmla="*/ 334741 h 337701"/>
                  <a:gd name="connsiteX29" fmla="*/ 233271 w 319088"/>
                  <a:gd name="connsiteY29" fmla="*/ 337701 h 337701"/>
                  <a:gd name="connsiteX30" fmla="*/ 132657 w 319088"/>
                  <a:gd name="connsiteY30" fmla="*/ 331782 h 337701"/>
                  <a:gd name="connsiteX31" fmla="*/ 91228 w 319088"/>
                  <a:gd name="connsiteY31" fmla="*/ 319945 h 337701"/>
                  <a:gd name="connsiteX32" fmla="*/ 79391 w 319088"/>
                  <a:gd name="connsiteY32" fmla="*/ 316986 h 337701"/>
                  <a:gd name="connsiteX33" fmla="*/ 61636 w 319088"/>
                  <a:gd name="connsiteY33" fmla="*/ 311068 h 337701"/>
                  <a:gd name="connsiteX34" fmla="*/ 52758 w 319088"/>
                  <a:gd name="connsiteY34" fmla="*/ 308108 h 337701"/>
                  <a:gd name="connsiteX35" fmla="*/ 40921 w 319088"/>
                  <a:gd name="connsiteY35" fmla="*/ 305149 h 337701"/>
                  <a:gd name="connsiteX36" fmla="*/ 32044 w 319088"/>
                  <a:gd name="connsiteY36" fmla="*/ 302190 h 337701"/>
                  <a:gd name="connsiteX37" fmla="*/ 5411 w 319088"/>
                  <a:gd name="connsiteY37" fmla="*/ 299231 h 337701"/>
                  <a:gd name="connsiteX38" fmla="*/ 5411 w 319088"/>
                  <a:gd name="connsiteY38" fmla="*/ 281475 h 337701"/>
                  <a:gd name="connsiteX39" fmla="*/ 8370 w 319088"/>
                  <a:gd name="connsiteY39" fmla="*/ 243005 h 337701"/>
                  <a:gd name="connsiteX40" fmla="*/ 11329 w 319088"/>
                  <a:gd name="connsiteY40" fmla="*/ 106881 h 337701"/>
                  <a:gd name="connsiteX41" fmla="*/ 0 w 319088"/>
                  <a:gd name="connsiteY41" fmla="*/ 120660 h 337701"/>
                  <a:gd name="connsiteX42" fmla="*/ 8370 w 319088"/>
                  <a:gd name="connsiteY42" fmla="*/ 26982 h 337701"/>
                  <a:gd name="connsiteX43" fmla="*/ 2452 w 319088"/>
                  <a:gd name="connsiteY43" fmla="*/ 349 h 337701"/>
                  <a:gd name="connsiteX0" fmla="*/ 2452 w 319088"/>
                  <a:gd name="connsiteY0" fmla="*/ 349 h 337701"/>
                  <a:gd name="connsiteX1" fmla="*/ 17248 w 319088"/>
                  <a:gd name="connsiteY1" fmla="*/ 12186 h 337701"/>
                  <a:gd name="connsiteX2" fmla="*/ 35003 w 319088"/>
                  <a:gd name="connsiteY2" fmla="*/ 18104 h 337701"/>
                  <a:gd name="connsiteX3" fmla="*/ 43881 w 319088"/>
                  <a:gd name="connsiteY3" fmla="*/ 21064 h 337701"/>
                  <a:gd name="connsiteX4" fmla="*/ 52758 w 319088"/>
                  <a:gd name="connsiteY4" fmla="*/ 24023 h 337701"/>
                  <a:gd name="connsiteX5" fmla="*/ 61636 w 319088"/>
                  <a:gd name="connsiteY5" fmla="*/ 26982 h 337701"/>
                  <a:gd name="connsiteX6" fmla="*/ 67554 w 319088"/>
                  <a:gd name="connsiteY6" fmla="*/ 32901 h 337701"/>
                  <a:gd name="connsiteX7" fmla="*/ 117861 w 319088"/>
                  <a:gd name="connsiteY7" fmla="*/ 41778 h 337701"/>
                  <a:gd name="connsiteX8" fmla="*/ 135617 w 319088"/>
                  <a:gd name="connsiteY8" fmla="*/ 44737 h 337701"/>
                  <a:gd name="connsiteX9" fmla="*/ 218475 w 319088"/>
                  <a:gd name="connsiteY9" fmla="*/ 41778 h 337701"/>
                  <a:gd name="connsiteX10" fmla="*/ 242149 w 319088"/>
                  <a:gd name="connsiteY10" fmla="*/ 35860 h 337701"/>
                  <a:gd name="connsiteX11" fmla="*/ 253985 w 319088"/>
                  <a:gd name="connsiteY11" fmla="*/ 32901 h 337701"/>
                  <a:gd name="connsiteX12" fmla="*/ 262863 w 319088"/>
                  <a:gd name="connsiteY12" fmla="*/ 29941 h 337701"/>
                  <a:gd name="connsiteX13" fmla="*/ 280619 w 319088"/>
                  <a:gd name="connsiteY13" fmla="*/ 26982 h 337701"/>
                  <a:gd name="connsiteX14" fmla="*/ 301333 w 319088"/>
                  <a:gd name="connsiteY14" fmla="*/ 21064 h 337701"/>
                  <a:gd name="connsiteX15" fmla="*/ 307252 w 319088"/>
                  <a:gd name="connsiteY15" fmla="*/ 15145 h 337701"/>
                  <a:gd name="connsiteX16" fmla="*/ 310211 w 319088"/>
                  <a:gd name="connsiteY16" fmla="*/ 29941 h 337701"/>
                  <a:gd name="connsiteX17" fmla="*/ 310211 w 319088"/>
                  <a:gd name="connsiteY17" fmla="*/ 95044 h 337701"/>
                  <a:gd name="connsiteX18" fmla="*/ 313170 w 319088"/>
                  <a:gd name="connsiteY18" fmla="*/ 103922 h 337701"/>
                  <a:gd name="connsiteX19" fmla="*/ 319088 w 319088"/>
                  <a:gd name="connsiteY19" fmla="*/ 136473 h 337701"/>
                  <a:gd name="connsiteX20" fmla="*/ 316129 w 319088"/>
                  <a:gd name="connsiteY20" fmla="*/ 198617 h 337701"/>
                  <a:gd name="connsiteX21" fmla="*/ 307252 w 319088"/>
                  <a:gd name="connsiteY21" fmla="*/ 254842 h 337701"/>
                  <a:gd name="connsiteX22" fmla="*/ 310211 w 319088"/>
                  <a:gd name="connsiteY22" fmla="*/ 302190 h 337701"/>
                  <a:gd name="connsiteX23" fmla="*/ 310211 w 319088"/>
                  <a:gd name="connsiteY23" fmla="*/ 319945 h 337701"/>
                  <a:gd name="connsiteX24" fmla="*/ 295415 w 319088"/>
                  <a:gd name="connsiteY24" fmla="*/ 322904 h 337701"/>
                  <a:gd name="connsiteX25" fmla="*/ 283578 w 319088"/>
                  <a:gd name="connsiteY25" fmla="*/ 325864 h 337701"/>
                  <a:gd name="connsiteX26" fmla="*/ 274700 w 319088"/>
                  <a:gd name="connsiteY26" fmla="*/ 328823 h 337701"/>
                  <a:gd name="connsiteX27" fmla="*/ 262863 w 319088"/>
                  <a:gd name="connsiteY27" fmla="*/ 331782 h 337701"/>
                  <a:gd name="connsiteX28" fmla="*/ 253985 w 319088"/>
                  <a:gd name="connsiteY28" fmla="*/ 334741 h 337701"/>
                  <a:gd name="connsiteX29" fmla="*/ 233271 w 319088"/>
                  <a:gd name="connsiteY29" fmla="*/ 337701 h 337701"/>
                  <a:gd name="connsiteX30" fmla="*/ 132657 w 319088"/>
                  <a:gd name="connsiteY30" fmla="*/ 331782 h 337701"/>
                  <a:gd name="connsiteX31" fmla="*/ 91228 w 319088"/>
                  <a:gd name="connsiteY31" fmla="*/ 319945 h 337701"/>
                  <a:gd name="connsiteX32" fmla="*/ 79391 w 319088"/>
                  <a:gd name="connsiteY32" fmla="*/ 316986 h 337701"/>
                  <a:gd name="connsiteX33" fmla="*/ 61636 w 319088"/>
                  <a:gd name="connsiteY33" fmla="*/ 311068 h 337701"/>
                  <a:gd name="connsiteX34" fmla="*/ 52758 w 319088"/>
                  <a:gd name="connsiteY34" fmla="*/ 308108 h 337701"/>
                  <a:gd name="connsiteX35" fmla="*/ 40921 w 319088"/>
                  <a:gd name="connsiteY35" fmla="*/ 305149 h 337701"/>
                  <a:gd name="connsiteX36" fmla="*/ 32044 w 319088"/>
                  <a:gd name="connsiteY36" fmla="*/ 302190 h 337701"/>
                  <a:gd name="connsiteX37" fmla="*/ 5411 w 319088"/>
                  <a:gd name="connsiteY37" fmla="*/ 299231 h 337701"/>
                  <a:gd name="connsiteX38" fmla="*/ 5411 w 319088"/>
                  <a:gd name="connsiteY38" fmla="*/ 281475 h 337701"/>
                  <a:gd name="connsiteX39" fmla="*/ 8370 w 319088"/>
                  <a:gd name="connsiteY39" fmla="*/ 243005 h 337701"/>
                  <a:gd name="connsiteX40" fmla="*/ 0 w 319088"/>
                  <a:gd name="connsiteY40" fmla="*/ 120660 h 337701"/>
                  <a:gd name="connsiteX41" fmla="*/ 8370 w 319088"/>
                  <a:gd name="connsiteY41" fmla="*/ 26982 h 337701"/>
                  <a:gd name="connsiteX42" fmla="*/ 2452 w 319088"/>
                  <a:gd name="connsiteY42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43915 w 319122"/>
                  <a:gd name="connsiteY3" fmla="*/ 21064 h 337701"/>
                  <a:gd name="connsiteX4" fmla="*/ 52792 w 319122"/>
                  <a:gd name="connsiteY4" fmla="*/ 24023 h 337701"/>
                  <a:gd name="connsiteX5" fmla="*/ 61670 w 319122"/>
                  <a:gd name="connsiteY5" fmla="*/ 26982 h 337701"/>
                  <a:gd name="connsiteX6" fmla="*/ 67588 w 319122"/>
                  <a:gd name="connsiteY6" fmla="*/ 32901 h 337701"/>
                  <a:gd name="connsiteX7" fmla="*/ 117895 w 319122"/>
                  <a:gd name="connsiteY7" fmla="*/ 41778 h 337701"/>
                  <a:gd name="connsiteX8" fmla="*/ 135651 w 319122"/>
                  <a:gd name="connsiteY8" fmla="*/ 44737 h 337701"/>
                  <a:gd name="connsiteX9" fmla="*/ 218509 w 319122"/>
                  <a:gd name="connsiteY9" fmla="*/ 41778 h 337701"/>
                  <a:gd name="connsiteX10" fmla="*/ 242183 w 319122"/>
                  <a:gd name="connsiteY10" fmla="*/ 35860 h 337701"/>
                  <a:gd name="connsiteX11" fmla="*/ 254019 w 319122"/>
                  <a:gd name="connsiteY11" fmla="*/ 32901 h 337701"/>
                  <a:gd name="connsiteX12" fmla="*/ 262897 w 319122"/>
                  <a:gd name="connsiteY12" fmla="*/ 29941 h 337701"/>
                  <a:gd name="connsiteX13" fmla="*/ 280653 w 319122"/>
                  <a:gd name="connsiteY13" fmla="*/ 26982 h 337701"/>
                  <a:gd name="connsiteX14" fmla="*/ 301367 w 319122"/>
                  <a:gd name="connsiteY14" fmla="*/ 21064 h 337701"/>
                  <a:gd name="connsiteX15" fmla="*/ 307286 w 319122"/>
                  <a:gd name="connsiteY15" fmla="*/ 15145 h 337701"/>
                  <a:gd name="connsiteX16" fmla="*/ 310245 w 319122"/>
                  <a:gd name="connsiteY16" fmla="*/ 29941 h 337701"/>
                  <a:gd name="connsiteX17" fmla="*/ 310245 w 319122"/>
                  <a:gd name="connsiteY17" fmla="*/ 95044 h 337701"/>
                  <a:gd name="connsiteX18" fmla="*/ 313204 w 319122"/>
                  <a:gd name="connsiteY18" fmla="*/ 103922 h 337701"/>
                  <a:gd name="connsiteX19" fmla="*/ 319122 w 319122"/>
                  <a:gd name="connsiteY19" fmla="*/ 136473 h 337701"/>
                  <a:gd name="connsiteX20" fmla="*/ 316163 w 319122"/>
                  <a:gd name="connsiteY20" fmla="*/ 198617 h 337701"/>
                  <a:gd name="connsiteX21" fmla="*/ 307286 w 319122"/>
                  <a:gd name="connsiteY21" fmla="*/ 254842 h 337701"/>
                  <a:gd name="connsiteX22" fmla="*/ 310245 w 319122"/>
                  <a:gd name="connsiteY22" fmla="*/ 302190 h 337701"/>
                  <a:gd name="connsiteX23" fmla="*/ 310245 w 319122"/>
                  <a:gd name="connsiteY23" fmla="*/ 319945 h 337701"/>
                  <a:gd name="connsiteX24" fmla="*/ 295449 w 319122"/>
                  <a:gd name="connsiteY24" fmla="*/ 322904 h 337701"/>
                  <a:gd name="connsiteX25" fmla="*/ 283612 w 319122"/>
                  <a:gd name="connsiteY25" fmla="*/ 325864 h 337701"/>
                  <a:gd name="connsiteX26" fmla="*/ 274734 w 319122"/>
                  <a:gd name="connsiteY26" fmla="*/ 328823 h 337701"/>
                  <a:gd name="connsiteX27" fmla="*/ 262897 w 319122"/>
                  <a:gd name="connsiteY27" fmla="*/ 331782 h 337701"/>
                  <a:gd name="connsiteX28" fmla="*/ 254019 w 319122"/>
                  <a:gd name="connsiteY28" fmla="*/ 334741 h 337701"/>
                  <a:gd name="connsiteX29" fmla="*/ 233305 w 319122"/>
                  <a:gd name="connsiteY29" fmla="*/ 337701 h 337701"/>
                  <a:gd name="connsiteX30" fmla="*/ 132691 w 319122"/>
                  <a:gd name="connsiteY30" fmla="*/ 331782 h 337701"/>
                  <a:gd name="connsiteX31" fmla="*/ 91262 w 319122"/>
                  <a:gd name="connsiteY31" fmla="*/ 319945 h 337701"/>
                  <a:gd name="connsiteX32" fmla="*/ 79425 w 319122"/>
                  <a:gd name="connsiteY32" fmla="*/ 316986 h 337701"/>
                  <a:gd name="connsiteX33" fmla="*/ 61670 w 319122"/>
                  <a:gd name="connsiteY33" fmla="*/ 311068 h 337701"/>
                  <a:gd name="connsiteX34" fmla="*/ 52792 w 319122"/>
                  <a:gd name="connsiteY34" fmla="*/ 308108 h 337701"/>
                  <a:gd name="connsiteX35" fmla="*/ 40955 w 319122"/>
                  <a:gd name="connsiteY35" fmla="*/ 305149 h 337701"/>
                  <a:gd name="connsiteX36" fmla="*/ 32078 w 319122"/>
                  <a:gd name="connsiteY36" fmla="*/ 302190 h 337701"/>
                  <a:gd name="connsiteX37" fmla="*/ 5445 w 319122"/>
                  <a:gd name="connsiteY37" fmla="*/ 299231 h 337701"/>
                  <a:gd name="connsiteX38" fmla="*/ 5445 w 319122"/>
                  <a:gd name="connsiteY38" fmla="*/ 281475 h 337701"/>
                  <a:gd name="connsiteX39" fmla="*/ 34 w 319122"/>
                  <a:gd name="connsiteY39" fmla="*/ 120660 h 337701"/>
                  <a:gd name="connsiteX40" fmla="*/ 8404 w 319122"/>
                  <a:gd name="connsiteY40" fmla="*/ 26982 h 337701"/>
                  <a:gd name="connsiteX41" fmla="*/ 2486 w 319122"/>
                  <a:gd name="connsiteY41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43915 w 319122"/>
                  <a:gd name="connsiteY3" fmla="*/ 21064 h 337701"/>
                  <a:gd name="connsiteX4" fmla="*/ 52792 w 319122"/>
                  <a:gd name="connsiteY4" fmla="*/ 24023 h 337701"/>
                  <a:gd name="connsiteX5" fmla="*/ 61670 w 319122"/>
                  <a:gd name="connsiteY5" fmla="*/ 26982 h 337701"/>
                  <a:gd name="connsiteX6" fmla="*/ 117895 w 319122"/>
                  <a:gd name="connsiteY6" fmla="*/ 41778 h 337701"/>
                  <a:gd name="connsiteX7" fmla="*/ 135651 w 319122"/>
                  <a:gd name="connsiteY7" fmla="*/ 44737 h 337701"/>
                  <a:gd name="connsiteX8" fmla="*/ 218509 w 319122"/>
                  <a:gd name="connsiteY8" fmla="*/ 41778 h 337701"/>
                  <a:gd name="connsiteX9" fmla="*/ 242183 w 319122"/>
                  <a:gd name="connsiteY9" fmla="*/ 35860 h 337701"/>
                  <a:gd name="connsiteX10" fmla="*/ 254019 w 319122"/>
                  <a:gd name="connsiteY10" fmla="*/ 32901 h 337701"/>
                  <a:gd name="connsiteX11" fmla="*/ 262897 w 319122"/>
                  <a:gd name="connsiteY11" fmla="*/ 29941 h 337701"/>
                  <a:gd name="connsiteX12" fmla="*/ 280653 w 319122"/>
                  <a:gd name="connsiteY12" fmla="*/ 26982 h 337701"/>
                  <a:gd name="connsiteX13" fmla="*/ 301367 w 319122"/>
                  <a:gd name="connsiteY13" fmla="*/ 21064 h 337701"/>
                  <a:gd name="connsiteX14" fmla="*/ 307286 w 319122"/>
                  <a:gd name="connsiteY14" fmla="*/ 15145 h 337701"/>
                  <a:gd name="connsiteX15" fmla="*/ 310245 w 319122"/>
                  <a:gd name="connsiteY15" fmla="*/ 29941 h 337701"/>
                  <a:gd name="connsiteX16" fmla="*/ 310245 w 319122"/>
                  <a:gd name="connsiteY16" fmla="*/ 95044 h 337701"/>
                  <a:gd name="connsiteX17" fmla="*/ 313204 w 319122"/>
                  <a:gd name="connsiteY17" fmla="*/ 103922 h 337701"/>
                  <a:gd name="connsiteX18" fmla="*/ 319122 w 319122"/>
                  <a:gd name="connsiteY18" fmla="*/ 136473 h 337701"/>
                  <a:gd name="connsiteX19" fmla="*/ 316163 w 319122"/>
                  <a:gd name="connsiteY19" fmla="*/ 198617 h 337701"/>
                  <a:gd name="connsiteX20" fmla="*/ 307286 w 319122"/>
                  <a:gd name="connsiteY20" fmla="*/ 254842 h 337701"/>
                  <a:gd name="connsiteX21" fmla="*/ 310245 w 319122"/>
                  <a:gd name="connsiteY21" fmla="*/ 302190 h 337701"/>
                  <a:gd name="connsiteX22" fmla="*/ 310245 w 319122"/>
                  <a:gd name="connsiteY22" fmla="*/ 319945 h 337701"/>
                  <a:gd name="connsiteX23" fmla="*/ 295449 w 319122"/>
                  <a:gd name="connsiteY23" fmla="*/ 322904 h 337701"/>
                  <a:gd name="connsiteX24" fmla="*/ 283612 w 319122"/>
                  <a:gd name="connsiteY24" fmla="*/ 325864 h 337701"/>
                  <a:gd name="connsiteX25" fmla="*/ 274734 w 319122"/>
                  <a:gd name="connsiteY25" fmla="*/ 328823 h 337701"/>
                  <a:gd name="connsiteX26" fmla="*/ 262897 w 319122"/>
                  <a:gd name="connsiteY26" fmla="*/ 331782 h 337701"/>
                  <a:gd name="connsiteX27" fmla="*/ 254019 w 319122"/>
                  <a:gd name="connsiteY27" fmla="*/ 334741 h 337701"/>
                  <a:gd name="connsiteX28" fmla="*/ 233305 w 319122"/>
                  <a:gd name="connsiteY28" fmla="*/ 337701 h 337701"/>
                  <a:gd name="connsiteX29" fmla="*/ 132691 w 319122"/>
                  <a:gd name="connsiteY29" fmla="*/ 331782 h 337701"/>
                  <a:gd name="connsiteX30" fmla="*/ 91262 w 319122"/>
                  <a:gd name="connsiteY30" fmla="*/ 319945 h 337701"/>
                  <a:gd name="connsiteX31" fmla="*/ 79425 w 319122"/>
                  <a:gd name="connsiteY31" fmla="*/ 316986 h 337701"/>
                  <a:gd name="connsiteX32" fmla="*/ 61670 w 319122"/>
                  <a:gd name="connsiteY32" fmla="*/ 311068 h 337701"/>
                  <a:gd name="connsiteX33" fmla="*/ 52792 w 319122"/>
                  <a:gd name="connsiteY33" fmla="*/ 308108 h 337701"/>
                  <a:gd name="connsiteX34" fmla="*/ 40955 w 319122"/>
                  <a:gd name="connsiteY34" fmla="*/ 305149 h 337701"/>
                  <a:gd name="connsiteX35" fmla="*/ 32078 w 319122"/>
                  <a:gd name="connsiteY35" fmla="*/ 302190 h 337701"/>
                  <a:gd name="connsiteX36" fmla="*/ 5445 w 319122"/>
                  <a:gd name="connsiteY36" fmla="*/ 299231 h 337701"/>
                  <a:gd name="connsiteX37" fmla="*/ 5445 w 319122"/>
                  <a:gd name="connsiteY37" fmla="*/ 281475 h 337701"/>
                  <a:gd name="connsiteX38" fmla="*/ 34 w 319122"/>
                  <a:gd name="connsiteY38" fmla="*/ 120660 h 337701"/>
                  <a:gd name="connsiteX39" fmla="*/ 8404 w 319122"/>
                  <a:gd name="connsiteY39" fmla="*/ 26982 h 337701"/>
                  <a:gd name="connsiteX40" fmla="*/ 2486 w 319122"/>
                  <a:gd name="connsiteY40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43915 w 319122"/>
                  <a:gd name="connsiteY3" fmla="*/ 21064 h 337701"/>
                  <a:gd name="connsiteX4" fmla="*/ 52792 w 319122"/>
                  <a:gd name="connsiteY4" fmla="*/ 24023 h 337701"/>
                  <a:gd name="connsiteX5" fmla="*/ 117895 w 319122"/>
                  <a:gd name="connsiteY5" fmla="*/ 41778 h 337701"/>
                  <a:gd name="connsiteX6" fmla="*/ 135651 w 319122"/>
                  <a:gd name="connsiteY6" fmla="*/ 44737 h 337701"/>
                  <a:gd name="connsiteX7" fmla="*/ 218509 w 319122"/>
                  <a:gd name="connsiteY7" fmla="*/ 41778 h 337701"/>
                  <a:gd name="connsiteX8" fmla="*/ 242183 w 319122"/>
                  <a:gd name="connsiteY8" fmla="*/ 35860 h 337701"/>
                  <a:gd name="connsiteX9" fmla="*/ 254019 w 319122"/>
                  <a:gd name="connsiteY9" fmla="*/ 32901 h 337701"/>
                  <a:gd name="connsiteX10" fmla="*/ 262897 w 319122"/>
                  <a:gd name="connsiteY10" fmla="*/ 29941 h 337701"/>
                  <a:gd name="connsiteX11" fmla="*/ 280653 w 319122"/>
                  <a:gd name="connsiteY11" fmla="*/ 26982 h 337701"/>
                  <a:gd name="connsiteX12" fmla="*/ 301367 w 319122"/>
                  <a:gd name="connsiteY12" fmla="*/ 21064 h 337701"/>
                  <a:gd name="connsiteX13" fmla="*/ 307286 w 319122"/>
                  <a:gd name="connsiteY13" fmla="*/ 15145 h 337701"/>
                  <a:gd name="connsiteX14" fmla="*/ 310245 w 319122"/>
                  <a:gd name="connsiteY14" fmla="*/ 29941 h 337701"/>
                  <a:gd name="connsiteX15" fmla="*/ 310245 w 319122"/>
                  <a:gd name="connsiteY15" fmla="*/ 95044 h 337701"/>
                  <a:gd name="connsiteX16" fmla="*/ 313204 w 319122"/>
                  <a:gd name="connsiteY16" fmla="*/ 103922 h 337701"/>
                  <a:gd name="connsiteX17" fmla="*/ 319122 w 319122"/>
                  <a:gd name="connsiteY17" fmla="*/ 136473 h 337701"/>
                  <a:gd name="connsiteX18" fmla="*/ 316163 w 319122"/>
                  <a:gd name="connsiteY18" fmla="*/ 198617 h 337701"/>
                  <a:gd name="connsiteX19" fmla="*/ 307286 w 319122"/>
                  <a:gd name="connsiteY19" fmla="*/ 254842 h 337701"/>
                  <a:gd name="connsiteX20" fmla="*/ 310245 w 319122"/>
                  <a:gd name="connsiteY20" fmla="*/ 302190 h 337701"/>
                  <a:gd name="connsiteX21" fmla="*/ 310245 w 319122"/>
                  <a:gd name="connsiteY21" fmla="*/ 319945 h 337701"/>
                  <a:gd name="connsiteX22" fmla="*/ 295449 w 319122"/>
                  <a:gd name="connsiteY22" fmla="*/ 322904 h 337701"/>
                  <a:gd name="connsiteX23" fmla="*/ 283612 w 319122"/>
                  <a:gd name="connsiteY23" fmla="*/ 325864 h 337701"/>
                  <a:gd name="connsiteX24" fmla="*/ 274734 w 319122"/>
                  <a:gd name="connsiteY24" fmla="*/ 328823 h 337701"/>
                  <a:gd name="connsiteX25" fmla="*/ 262897 w 319122"/>
                  <a:gd name="connsiteY25" fmla="*/ 331782 h 337701"/>
                  <a:gd name="connsiteX26" fmla="*/ 254019 w 319122"/>
                  <a:gd name="connsiteY26" fmla="*/ 334741 h 337701"/>
                  <a:gd name="connsiteX27" fmla="*/ 233305 w 319122"/>
                  <a:gd name="connsiteY27" fmla="*/ 337701 h 337701"/>
                  <a:gd name="connsiteX28" fmla="*/ 132691 w 319122"/>
                  <a:gd name="connsiteY28" fmla="*/ 331782 h 337701"/>
                  <a:gd name="connsiteX29" fmla="*/ 91262 w 319122"/>
                  <a:gd name="connsiteY29" fmla="*/ 319945 h 337701"/>
                  <a:gd name="connsiteX30" fmla="*/ 79425 w 319122"/>
                  <a:gd name="connsiteY30" fmla="*/ 316986 h 337701"/>
                  <a:gd name="connsiteX31" fmla="*/ 61670 w 319122"/>
                  <a:gd name="connsiteY31" fmla="*/ 311068 h 337701"/>
                  <a:gd name="connsiteX32" fmla="*/ 52792 w 319122"/>
                  <a:gd name="connsiteY32" fmla="*/ 308108 h 337701"/>
                  <a:gd name="connsiteX33" fmla="*/ 40955 w 319122"/>
                  <a:gd name="connsiteY33" fmla="*/ 305149 h 337701"/>
                  <a:gd name="connsiteX34" fmla="*/ 32078 w 319122"/>
                  <a:gd name="connsiteY34" fmla="*/ 302190 h 337701"/>
                  <a:gd name="connsiteX35" fmla="*/ 5445 w 319122"/>
                  <a:gd name="connsiteY35" fmla="*/ 299231 h 337701"/>
                  <a:gd name="connsiteX36" fmla="*/ 5445 w 319122"/>
                  <a:gd name="connsiteY36" fmla="*/ 281475 h 337701"/>
                  <a:gd name="connsiteX37" fmla="*/ 34 w 319122"/>
                  <a:gd name="connsiteY37" fmla="*/ 120660 h 337701"/>
                  <a:gd name="connsiteX38" fmla="*/ 8404 w 319122"/>
                  <a:gd name="connsiteY38" fmla="*/ 26982 h 337701"/>
                  <a:gd name="connsiteX39" fmla="*/ 2486 w 319122"/>
                  <a:gd name="connsiteY39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43915 w 319122"/>
                  <a:gd name="connsiteY3" fmla="*/ 21064 h 337701"/>
                  <a:gd name="connsiteX4" fmla="*/ 117895 w 319122"/>
                  <a:gd name="connsiteY4" fmla="*/ 41778 h 337701"/>
                  <a:gd name="connsiteX5" fmla="*/ 135651 w 319122"/>
                  <a:gd name="connsiteY5" fmla="*/ 44737 h 337701"/>
                  <a:gd name="connsiteX6" fmla="*/ 218509 w 319122"/>
                  <a:gd name="connsiteY6" fmla="*/ 41778 h 337701"/>
                  <a:gd name="connsiteX7" fmla="*/ 242183 w 319122"/>
                  <a:gd name="connsiteY7" fmla="*/ 35860 h 337701"/>
                  <a:gd name="connsiteX8" fmla="*/ 254019 w 319122"/>
                  <a:gd name="connsiteY8" fmla="*/ 32901 h 337701"/>
                  <a:gd name="connsiteX9" fmla="*/ 262897 w 319122"/>
                  <a:gd name="connsiteY9" fmla="*/ 29941 h 337701"/>
                  <a:gd name="connsiteX10" fmla="*/ 280653 w 319122"/>
                  <a:gd name="connsiteY10" fmla="*/ 26982 h 337701"/>
                  <a:gd name="connsiteX11" fmla="*/ 301367 w 319122"/>
                  <a:gd name="connsiteY11" fmla="*/ 21064 h 337701"/>
                  <a:gd name="connsiteX12" fmla="*/ 307286 w 319122"/>
                  <a:gd name="connsiteY12" fmla="*/ 15145 h 337701"/>
                  <a:gd name="connsiteX13" fmla="*/ 310245 w 319122"/>
                  <a:gd name="connsiteY13" fmla="*/ 29941 h 337701"/>
                  <a:gd name="connsiteX14" fmla="*/ 310245 w 319122"/>
                  <a:gd name="connsiteY14" fmla="*/ 95044 h 337701"/>
                  <a:gd name="connsiteX15" fmla="*/ 313204 w 319122"/>
                  <a:gd name="connsiteY15" fmla="*/ 103922 h 337701"/>
                  <a:gd name="connsiteX16" fmla="*/ 319122 w 319122"/>
                  <a:gd name="connsiteY16" fmla="*/ 136473 h 337701"/>
                  <a:gd name="connsiteX17" fmla="*/ 316163 w 319122"/>
                  <a:gd name="connsiteY17" fmla="*/ 198617 h 337701"/>
                  <a:gd name="connsiteX18" fmla="*/ 307286 w 319122"/>
                  <a:gd name="connsiteY18" fmla="*/ 254842 h 337701"/>
                  <a:gd name="connsiteX19" fmla="*/ 310245 w 319122"/>
                  <a:gd name="connsiteY19" fmla="*/ 302190 h 337701"/>
                  <a:gd name="connsiteX20" fmla="*/ 310245 w 319122"/>
                  <a:gd name="connsiteY20" fmla="*/ 319945 h 337701"/>
                  <a:gd name="connsiteX21" fmla="*/ 295449 w 319122"/>
                  <a:gd name="connsiteY21" fmla="*/ 322904 h 337701"/>
                  <a:gd name="connsiteX22" fmla="*/ 283612 w 319122"/>
                  <a:gd name="connsiteY22" fmla="*/ 325864 h 337701"/>
                  <a:gd name="connsiteX23" fmla="*/ 274734 w 319122"/>
                  <a:gd name="connsiteY23" fmla="*/ 328823 h 337701"/>
                  <a:gd name="connsiteX24" fmla="*/ 262897 w 319122"/>
                  <a:gd name="connsiteY24" fmla="*/ 331782 h 337701"/>
                  <a:gd name="connsiteX25" fmla="*/ 254019 w 319122"/>
                  <a:gd name="connsiteY25" fmla="*/ 334741 h 337701"/>
                  <a:gd name="connsiteX26" fmla="*/ 233305 w 319122"/>
                  <a:gd name="connsiteY26" fmla="*/ 337701 h 337701"/>
                  <a:gd name="connsiteX27" fmla="*/ 132691 w 319122"/>
                  <a:gd name="connsiteY27" fmla="*/ 331782 h 337701"/>
                  <a:gd name="connsiteX28" fmla="*/ 91262 w 319122"/>
                  <a:gd name="connsiteY28" fmla="*/ 319945 h 337701"/>
                  <a:gd name="connsiteX29" fmla="*/ 79425 w 319122"/>
                  <a:gd name="connsiteY29" fmla="*/ 316986 h 337701"/>
                  <a:gd name="connsiteX30" fmla="*/ 61670 w 319122"/>
                  <a:gd name="connsiteY30" fmla="*/ 311068 h 337701"/>
                  <a:gd name="connsiteX31" fmla="*/ 52792 w 319122"/>
                  <a:gd name="connsiteY31" fmla="*/ 308108 h 337701"/>
                  <a:gd name="connsiteX32" fmla="*/ 40955 w 319122"/>
                  <a:gd name="connsiteY32" fmla="*/ 305149 h 337701"/>
                  <a:gd name="connsiteX33" fmla="*/ 32078 w 319122"/>
                  <a:gd name="connsiteY33" fmla="*/ 302190 h 337701"/>
                  <a:gd name="connsiteX34" fmla="*/ 5445 w 319122"/>
                  <a:gd name="connsiteY34" fmla="*/ 299231 h 337701"/>
                  <a:gd name="connsiteX35" fmla="*/ 5445 w 319122"/>
                  <a:gd name="connsiteY35" fmla="*/ 281475 h 337701"/>
                  <a:gd name="connsiteX36" fmla="*/ 34 w 319122"/>
                  <a:gd name="connsiteY36" fmla="*/ 120660 h 337701"/>
                  <a:gd name="connsiteX37" fmla="*/ 8404 w 319122"/>
                  <a:gd name="connsiteY37" fmla="*/ 26982 h 337701"/>
                  <a:gd name="connsiteX38" fmla="*/ 2486 w 319122"/>
                  <a:gd name="connsiteY38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117895 w 319122"/>
                  <a:gd name="connsiteY3" fmla="*/ 41778 h 337701"/>
                  <a:gd name="connsiteX4" fmla="*/ 135651 w 319122"/>
                  <a:gd name="connsiteY4" fmla="*/ 44737 h 337701"/>
                  <a:gd name="connsiteX5" fmla="*/ 218509 w 319122"/>
                  <a:gd name="connsiteY5" fmla="*/ 41778 h 337701"/>
                  <a:gd name="connsiteX6" fmla="*/ 242183 w 319122"/>
                  <a:gd name="connsiteY6" fmla="*/ 35860 h 337701"/>
                  <a:gd name="connsiteX7" fmla="*/ 254019 w 319122"/>
                  <a:gd name="connsiteY7" fmla="*/ 32901 h 337701"/>
                  <a:gd name="connsiteX8" fmla="*/ 262897 w 319122"/>
                  <a:gd name="connsiteY8" fmla="*/ 29941 h 337701"/>
                  <a:gd name="connsiteX9" fmla="*/ 280653 w 319122"/>
                  <a:gd name="connsiteY9" fmla="*/ 26982 h 337701"/>
                  <a:gd name="connsiteX10" fmla="*/ 301367 w 319122"/>
                  <a:gd name="connsiteY10" fmla="*/ 21064 h 337701"/>
                  <a:gd name="connsiteX11" fmla="*/ 307286 w 319122"/>
                  <a:gd name="connsiteY11" fmla="*/ 15145 h 337701"/>
                  <a:gd name="connsiteX12" fmla="*/ 310245 w 319122"/>
                  <a:gd name="connsiteY12" fmla="*/ 29941 h 337701"/>
                  <a:gd name="connsiteX13" fmla="*/ 310245 w 319122"/>
                  <a:gd name="connsiteY13" fmla="*/ 95044 h 337701"/>
                  <a:gd name="connsiteX14" fmla="*/ 313204 w 319122"/>
                  <a:gd name="connsiteY14" fmla="*/ 103922 h 337701"/>
                  <a:gd name="connsiteX15" fmla="*/ 319122 w 319122"/>
                  <a:gd name="connsiteY15" fmla="*/ 136473 h 337701"/>
                  <a:gd name="connsiteX16" fmla="*/ 316163 w 319122"/>
                  <a:gd name="connsiteY16" fmla="*/ 198617 h 337701"/>
                  <a:gd name="connsiteX17" fmla="*/ 307286 w 319122"/>
                  <a:gd name="connsiteY17" fmla="*/ 254842 h 337701"/>
                  <a:gd name="connsiteX18" fmla="*/ 310245 w 319122"/>
                  <a:gd name="connsiteY18" fmla="*/ 302190 h 337701"/>
                  <a:gd name="connsiteX19" fmla="*/ 310245 w 319122"/>
                  <a:gd name="connsiteY19" fmla="*/ 319945 h 337701"/>
                  <a:gd name="connsiteX20" fmla="*/ 295449 w 319122"/>
                  <a:gd name="connsiteY20" fmla="*/ 322904 h 337701"/>
                  <a:gd name="connsiteX21" fmla="*/ 283612 w 319122"/>
                  <a:gd name="connsiteY21" fmla="*/ 325864 h 337701"/>
                  <a:gd name="connsiteX22" fmla="*/ 274734 w 319122"/>
                  <a:gd name="connsiteY22" fmla="*/ 328823 h 337701"/>
                  <a:gd name="connsiteX23" fmla="*/ 262897 w 319122"/>
                  <a:gd name="connsiteY23" fmla="*/ 331782 h 337701"/>
                  <a:gd name="connsiteX24" fmla="*/ 254019 w 319122"/>
                  <a:gd name="connsiteY24" fmla="*/ 334741 h 337701"/>
                  <a:gd name="connsiteX25" fmla="*/ 233305 w 319122"/>
                  <a:gd name="connsiteY25" fmla="*/ 337701 h 337701"/>
                  <a:gd name="connsiteX26" fmla="*/ 132691 w 319122"/>
                  <a:gd name="connsiteY26" fmla="*/ 331782 h 337701"/>
                  <a:gd name="connsiteX27" fmla="*/ 91262 w 319122"/>
                  <a:gd name="connsiteY27" fmla="*/ 319945 h 337701"/>
                  <a:gd name="connsiteX28" fmla="*/ 79425 w 319122"/>
                  <a:gd name="connsiteY28" fmla="*/ 316986 h 337701"/>
                  <a:gd name="connsiteX29" fmla="*/ 61670 w 319122"/>
                  <a:gd name="connsiteY29" fmla="*/ 311068 h 337701"/>
                  <a:gd name="connsiteX30" fmla="*/ 52792 w 319122"/>
                  <a:gd name="connsiteY30" fmla="*/ 308108 h 337701"/>
                  <a:gd name="connsiteX31" fmla="*/ 40955 w 319122"/>
                  <a:gd name="connsiteY31" fmla="*/ 305149 h 337701"/>
                  <a:gd name="connsiteX32" fmla="*/ 32078 w 319122"/>
                  <a:gd name="connsiteY32" fmla="*/ 302190 h 337701"/>
                  <a:gd name="connsiteX33" fmla="*/ 5445 w 319122"/>
                  <a:gd name="connsiteY33" fmla="*/ 299231 h 337701"/>
                  <a:gd name="connsiteX34" fmla="*/ 5445 w 319122"/>
                  <a:gd name="connsiteY34" fmla="*/ 281475 h 337701"/>
                  <a:gd name="connsiteX35" fmla="*/ 34 w 319122"/>
                  <a:gd name="connsiteY35" fmla="*/ 120660 h 337701"/>
                  <a:gd name="connsiteX36" fmla="*/ 8404 w 319122"/>
                  <a:gd name="connsiteY36" fmla="*/ 26982 h 337701"/>
                  <a:gd name="connsiteX37" fmla="*/ 2486 w 319122"/>
                  <a:gd name="connsiteY37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117895 w 319122"/>
                  <a:gd name="connsiteY3" fmla="*/ 41778 h 337701"/>
                  <a:gd name="connsiteX4" fmla="*/ 135651 w 319122"/>
                  <a:gd name="connsiteY4" fmla="*/ 44737 h 337701"/>
                  <a:gd name="connsiteX5" fmla="*/ 218509 w 319122"/>
                  <a:gd name="connsiteY5" fmla="*/ 41778 h 337701"/>
                  <a:gd name="connsiteX6" fmla="*/ 242183 w 319122"/>
                  <a:gd name="connsiteY6" fmla="*/ 35860 h 337701"/>
                  <a:gd name="connsiteX7" fmla="*/ 254019 w 319122"/>
                  <a:gd name="connsiteY7" fmla="*/ 32901 h 337701"/>
                  <a:gd name="connsiteX8" fmla="*/ 280653 w 319122"/>
                  <a:gd name="connsiteY8" fmla="*/ 26982 h 337701"/>
                  <a:gd name="connsiteX9" fmla="*/ 301367 w 319122"/>
                  <a:gd name="connsiteY9" fmla="*/ 21064 h 337701"/>
                  <a:gd name="connsiteX10" fmla="*/ 307286 w 319122"/>
                  <a:gd name="connsiteY10" fmla="*/ 15145 h 337701"/>
                  <a:gd name="connsiteX11" fmla="*/ 310245 w 319122"/>
                  <a:gd name="connsiteY11" fmla="*/ 29941 h 337701"/>
                  <a:gd name="connsiteX12" fmla="*/ 310245 w 319122"/>
                  <a:gd name="connsiteY12" fmla="*/ 95044 h 337701"/>
                  <a:gd name="connsiteX13" fmla="*/ 313204 w 319122"/>
                  <a:gd name="connsiteY13" fmla="*/ 103922 h 337701"/>
                  <a:gd name="connsiteX14" fmla="*/ 319122 w 319122"/>
                  <a:gd name="connsiteY14" fmla="*/ 136473 h 337701"/>
                  <a:gd name="connsiteX15" fmla="*/ 316163 w 319122"/>
                  <a:gd name="connsiteY15" fmla="*/ 198617 h 337701"/>
                  <a:gd name="connsiteX16" fmla="*/ 307286 w 319122"/>
                  <a:gd name="connsiteY16" fmla="*/ 254842 h 337701"/>
                  <a:gd name="connsiteX17" fmla="*/ 310245 w 319122"/>
                  <a:gd name="connsiteY17" fmla="*/ 302190 h 337701"/>
                  <a:gd name="connsiteX18" fmla="*/ 310245 w 319122"/>
                  <a:gd name="connsiteY18" fmla="*/ 319945 h 337701"/>
                  <a:gd name="connsiteX19" fmla="*/ 295449 w 319122"/>
                  <a:gd name="connsiteY19" fmla="*/ 322904 h 337701"/>
                  <a:gd name="connsiteX20" fmla="*/ 283612 w 319122"/>
                  <a:gd name="connsiteY20" fmla="*/ 325864 h 337701"/>
                  <a:gd name="connsiteX21" fmla="*/ 274734 w 319122"/>
                  <a:gd name="connsiteY21" fmla="*/ 328823 h 337701"/>
                  <a:gd name="connsiteX22" fmla="*/ 262897 w 319122"/>
                  <a:gd name="connsiteY22" fmla="*/ 331782 h 337701"/>
                  <a:gd name="connsiteX23" fmla="*/ 254019 w 319122"/>
                  <a:gd name="connsiteY23" fmla="*/ 334741 h 337701"/>
                  <a:gd name="connsiteX24" fmla="*/ 233305 w 319122"/>
                  <a:gd name="connsiteY24" fmla="*/ 337701 h 337701"/>
                  <a:gd name="connsiteX25" fmla="*/ 132691 w 319122"/>
                  <a:gd name="connsiteY25" fmla="*/ 331782 h 337701"/>
                  <a:gd name="connsiteX26" fmla="*/ 91262 w 319122"/>
                  <a:gd name="connsiteY26" fmla="*/ 319945 h 337701"/>
                  <a:gd name="connsiteX27" fmla="*/ 79425 w 319122"/>
                  <a:gd name="connsiteY27" fmla="*/ 316986 h 337701"/>
                  <a:gd name="connsiteX28" fmla="*/ 61670 w 319122"/>
                  <a:gd name="connsiteY28" fmla="*/ 311068 h 337701"/>
                  <a:gd name="connsiteX29" fmla="*/ 52792 w 319122"/>
                  <a:gd name="connsiteY29" fmla="*/ 308108 h 337701"/>
                  <a:gd name="connsiteX30" fmla="*/ 40955 w 319122"/>
                  <a:gd name="connsiteY30" fmla="*/ 305149 h 337701"/>
                  <a:gd name="connsiteX31" fmla="*/ 32078 w 319122"/>
                  <a:gd name="connsiteY31" fmla="*/ 302190 h 337701"/>
                  <a:gd name="connsiteX32" fmla="*/ 5445 w 319122"/>
                  <a:gd name="connsiteY32" fmla="*/ 299231 h 337701"/>
                  <a:gd name="connsiteX33" fmla="*/ 5445 w 319122"/>
                  <a:gd name="connsiteY33" fmla="*/ 281475 h 337701"/>
                  <a:gd name="connsiteX34" fmla="*/ 34 w 319122"/>
                  <a:gd name="connsiteY34" fmla="*/ 120660 h 337701"/>
                  <a:gd name="connsiteX35" fmla="*/ 8404 w 319122"/>
                  <a:gd name="connsiteY35" fmla="*/ 26982 h 337701"/>
                  <a:gd name="connsiteX36" fmla="*/ 2486 w 319122"/>
                  <a:gd name="connsiteY36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117895 w 319122"/>
                  <a:gd name="connsiteY3" fmla="*/ 41778 h 337701"/>
                  <a:gd name="connsiteX4" fmla="*/ 135651 w 319122"/>
                  <a:gd name="connsiteY4" fmla="*/ 44737 h 337701"/>
                  <a:gd name="connsiteX5" fmla="*/ 218509 w 319122"/>
                  <a:gd name="connsiteY5" fmla="*/ 41778 h 337701"/>
                  <a:gd name="connsiteX6" fmla="*/ 242183 w 319122"/>
                  <a:gd name="connsiteY6" fmla="*/ 35860 h 337701"/>
                  <a:gd name="connsiteX7" fmla="*/ 254019 w 319122"/>
                  <a:gd name="connsiteY7" fmla="*/ 32901 h 337701"/>
                  <a:gd name="connsiteX8" fmla="*/ 301367 w 319122"/>
                  <a:gd name="connsiteY8" fmla="*/ 21064 h 337701"/>
                  <a:gd name="connsiteX9" fmla="*/ 307286 w 319122"/>
                  <a:gd name="connsiteY9" fmla="*/ 15145 h 337701"/>
                  <a:gd name="connsiteX10" fmla="*/ 310245 w 319122"/>
                  <a:gd name="connsiteY10" fmla="*/ 29941 h 337701"/>
                  <a:gd name="connsiteX11" fmla="*/ 310245 w 319122"/>
                  <a:gd name="connsiteY11" fmla="*/ 95044 h 337701"/>
                  <a:gd name="connsiteX12" fmla="*/ 313204 w 319122"/>
                  <a:gd name="connsiteY12" fmla="*/ 103922 h 337701"/>
                  <a:gd name="connsiteX13" fmla="*/ 319122 w 319122"/>
                  <a:gd name="connsiteY13" fmla="*/ 136473 h 337701"/>
                  <a:gd name="connsiteX14" fmla="*/ 316163 w 319122"/>
                  <a:gd name="connsiteY14" fmla="*/ 198617 h 337701"/>
                  <a:gd name="connsiteX15" fmla="*/ 307286 w 319122"/>
                  <a:gd name="connsiteY15" fmla="*/ 254842 h 337701"/>
                  <a:gd name="connsiteX16" fmla="*/ 310245 w 319122"/>
                  <a:gd name="connsiteY16" fmla="*/ 302190 h 337701"/>
                  <a:gd name="connsiteX17" fmla="*/ 310245 w 319122"/>
                  <a:gd name="connsiteY17" fmla="*/ 319945 h 337701"/>
                  <a:gd name="connsiteX18" fmla="*/ 295449 w 319122"/>
                  <a:gd name="connsiteY18" fmla="*/ 322904 h 337701"/>
                  <a:gd name="connsiteX19" fmla="*/ 283612 w 319122"/>
                  <a:gd name="connsiteY19" fmla="*/ 325864 h 337701"/>
                  <a:gd name="connsiteX20" fmla="*/ 274734 w 319122"/>
                  <a:gd name="connsiteY20" fmla="*/ 328823 h 337701"/>
                  <a:gd name="connsiteX21" fmla="*/ 262897 w 319122"/>
                  <a:gd name="connsiteY21" fmla="*/ 331782 h 337701"/>
                  <a:gd name="connsiteX22" fmla="*/ 254019 w 319122"/>
                  <a:gd name="connsiteY22" fmla="*/ 334741 h 337701"/>
                  <a:gd name="connsiteX23" fmla="*/ 233305 w 319122"/>
                  <a:gd name="connsiteY23" fmla="*/ 337701 h 337701"/>
                  <a:gd name="connsiteX24" fmla="*/ 132691 w 319122"/>
                  <a:gd name="connsiteY24" fmla="*/ 331782 h 337701"/>
                  <a:gd name="connsiteX25" fmla="*/ 91262 w 319122"/>
                  <a:gd name="connsiteY25" fmla="*/ 319945 h 337701"/>
                  <a:gd name="connsiteX26" fmla="*/ 79425 w 319122"/>
                  <a:gd name="connsiteY26" fmla="*/ 316986 h 337701"/>
                  <a:gd name="connsiteX27" fmla="*/ 61670 w 319122"/>
                  <a:gd name="connsiteY27" fmla="*/ 311068 h 337701"/>
                  <a:gd name="connsiteX28" fmla="*/ 52792 w 319122"/>
                  <a:gd name="connsiteY28" fmla="*/ 308108 h 337701"/>
                  <a:gd name="connsiteX29" fmla="*/ 40955 w 319122"/>
                  <a:gd name="connsiteY29" fmla="*/ 305149 h 337701"/>
                  <a:gd name="connsiteX30" fmla="*/ 32078 w 319122"/>
                  <a:gd name="connsiteY30" fmla="*/ 302190 h 337701"/>
                  <a:gd name="connsiteX31" fmla="*/ 5445 w 319122"/>
                  <a:gd name="connsiteY31" fmla="*/ 299231 h 337701"/>
                  <a:gd name="connsiteX32" fmla="*/ 5445 w 319122"/>
                  <a:gd name="connsiteY32" fmla="*/ 281475 h 337701"/>
                  <a:gd name="connsiteX33" fmla="*/ 34 w 319122"/>
                  <a:gd name="connsiteY33" fmla="*/ 120660 h 337701"/>
                  <a:gd name="connsiteX34" fmla="*/ 8404 w 319122"/>
                  <a:gd name="connsiteY34" fmla="*/ 26982 h 337701"/>
                  <a:gd name="connsiteX35" fmla="*/ 2486 w 319122"/>
                  <a:gd name="connsiteY35" fmla="*/ 349 h 337701"/>
                  <a:gd name="connsiteX0" fmla="*/ 2486 w 319122"/>
                  <a:gd name="connsiteY0" fmla="*/ 349 h 337701"/>
                  <a:gd name="connsiteX1" fmla="*/ 17282 w 319122"/>
                  <a:gd name="connsiteY1" fmla="*/ 12186 h 337701"/>
                  <a:gd name="connsiteX2" fmla="*/ 35037 w 319122"/>
                  <a:gd name="connsiteY2" fmla="*/ 18104 h 337701"/>
                  <a:gd name="connsiteX3" fmla="*/ 117895 w 319122"/>
                  <a:gd name="connsiteY3" fmla="*/ 41778 h 337701"/>
                  <a:gd name="connsiteX4" fmla="*/ 135651 w 319122"/>
                  <a:gd name="connsiteY4" fmla="*/ 44737 h 337701"/>
                  <a:gd name="connsiteX5" fmla="*/ 218509 w 319122"/>
                  <a:gd name="connsiteY5" fmla="*/ 41778 h 337701"/>
                  <a:gd name="connsiteX6" fmla="*/ 242183 w 319122"/>
                  <a:gd name="connsiteY6" fmla="*/ 35860 h 337701"/>
                  <a:gd name="connsiteX7" fmla="*/ 254019 w 319122"/>
                  <a:gd name="connsiteY7" fmla="*/ 32901 h 337701"/>
                  <a:gd name="connsiteX8" fmla="*/ 301367 w 319122"/>
                  <a:gd name="connsiteY8" fmla="*/ 21064 h 337701"/>
                  <a:gd name="connsiteX9" fmla="*/ 307286 w 319122"/>
                  <a:gd name="connsiteY9" fmla="*/ 15145 h 337701"/>
                  <a:gd name="connsiteX10" fmla="*/ 310245 w 319122"/>
                  <a:gd name="connsiteY10" fmla="*/ 95044 h 337701"/>
                  <a:gd name="connsiteX11" fmla="*/ 313204 w 319122"/>
                  <a:gd name="connsiteY11" fmla="*/ 103922 h 337701"/>
                  <a:gd name="connsiteX12" fmla="*/ 319122 w 319122"/>
                  <a:gd name="connsiteY12" fmla="*/ 136473 h 337701"/>
                  <a:gd name="connsiteX13" fmla="*/ 316163 w 319122"/>
                  <a:gd name="connsiteY13" fmla="*/ 198617 h 337701"/>
                  <a:gd name="connsiteX14" fmla="*/ 307286 w 319122"/>
                  <a:gd name="connsiteY14" fmla="*/ 254842 h 337701"/>
                  <a:gd name="connsiteX15" fmla="*/ 310245 w 319122"/>
                  <a:gd name="connsiteY15" fmla="*/ 302190 h 337701"/>
                  <a:gd name="connsiteX16" fmla="*/ 310245 w 319122"/>
                  <a:gd name="connsiteY16" fmla="*/ 319945 h 337701"/>
                  <a:gd name="connsiteX17" fmla="*/ 295449 w 319122"/>
                  <a:gd name="connsiteY17" fmla="*/ 322904 h 337701"/>
                  <a:gd name="connsiteX18" fmla="*/ 283612 w 319122"/>
                  <a:gd name="connsiteY18" fmla="*/ 325864 h 337701"/>
                  <a:gd name="connsiteX19" fmla="*/ 274734 w 319122"/>
                  <a:gd name="connsiteY19" fmla="*/ 328823 h 337701"/>
                  <a:gd name="connsiteX20" fmla="*/ 262897 w 319122"/>
                  <a:gd name="connsiteY20" fmla="*/ 331782 h 337701"/>
                  <a:gd name="connsiteX21" fmla="*/ 254019 w 319122"/>
                  <a:gd name="connsiteY21" fmla="*/ 334741 h 337701"/>
                  <a:gd name="connsiteX22" fmla="*/ 233305 w 319122"/>
                  <a:gd name="connsiteY22" fmla="*/ 337701 h 337701"/>
                  <a:gd name="connsiteX23" fmla="*/ 132691 w 319122"/>
                  <a:gd name="connsiteY23" fmla="*/ 331782 h 337701"/>
                  <a:gd name="connsiteX24" fmla="*/ 91262 w 319122"/>
                  <a:gd name="connsiteY24" fmla="*/ 319945 h 337701"/>
                  <a:gd name="connsiteX25" fmla="*/ 79425 w 319122"/>
                  <a:gd name="connsiteY25" fmla="*/ 316986 h 337701"/>
                  <a:gd name="connsiteX26" fmla="*/ 61670 w 319122"/>
                  <a:gd name="connsiteY26" fmla="*/ 311068 h 337701"/>
                  <a:gd name="connsiteX27" fmla="*/ 52792 w 319122"/>
                  <a:gd name="connsiteY27" fmla="*/ 308108 h 337701"/>
                  <a:gd name="connsiteX28" fmla="*/ 40955 w 319122"/>
                  <a:gd name="connsiteY28" fmla="*/ 305149 h 337701"/>
                  <a:gd name="connsiteX29" fmla="*/ 32078 w 319122"/>
                  <a:gd name="connsiteY29" fmla="*/ 302190 h 337701"/>
                  <a:gd name="connsiteX30" fmla="*/ 5445 w 319122"/>
                  <a:gd name="connsiteY30" fmla="*/ 299231 h 337701"/>
                  <a:gd name="connsiteX31" fmla="*/ 5445 w 319122"/>
                  <a:gd name="connsiteY31" fmla="*/ 281475 h 337701"/>
                  <a:gd name="connsiteX32" fmla="*/ 34 w 319122"/>
                  <a:gd name="connsiteY32" fmla="*/ 120660 h 337701"/>
                  <a:gd name="connsiteX33" fmla="*/ 8404 w 319122"/>
                  <a:gd name="connsiteY33" fmla="*/ 26982 h 337701"/>
                  <a:gd name="connsiteX34" fmla="*/ 2486 w 319122"/>
                  <a:gd name="connsiteY34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83612 w 319384"/>
                  <a:gd name="connsiteY17" fmla="*/ 325864 h 337701"/>
                  <a:gd name="connsiteX18" fmla="*/ 274734 w 319384"/>
                  <a:gd name="connsiteY18" fmla="*/ 328823 h 337701"/>
                  <a:gd name="connsiteX19" fmla="*/ 262897 w 319384"/>
                  <a:gd name="connsiteY19" fmla="*/ 331782 h 337701"/>
                  <a:gd name="connsiteX20" fmla="*/ 254019 w 319384"/>
                  <a:gd name="connsiteY20" fmla="*/ 334741 h 337701"/>
                  <a:gd name="connsiteX21" fmla="*/ 233305 w 319384"/>
                  <a:gd name="connsiteY21" fmla="*/ 337701 h 337701"/>
                  <a:gd name="connsiteX22" fmla="*/ 132691 w 319384"/>
                  <a:gd name="connsiteY22" fmla="*/ 331782 h 337701"/>
                  <a:gd name="connsiteX23" fmla="*/ 91262 w 319384"/>
                  <a:gd name="connsiteY23" fmla="*/ 319945 h 337701"/>
                  <a:gd name="connsiteX24" fmla="*/ 79425 w 319384"/>
                  <a:gd name="connsiteY24" fmla="*/ 316986 h 337701"/>
                  <a:gd name="connsiteX25" fmla="*/ 61670 w 319384"/>
                  <a:gd name="connsiteY25" fmla="*/ 311068 h 337701"/>
                  <a:gd name="connsiteX26" fmla="*/ 52792 w 319384"/>
                  <a:gd name="connsiteY26" fmla="*/ 308108 h 337701"/>
                  <a:gd name="connsiteX27" fmla="*/ 40955 w 319384"/>
                  <a:gd name="connsiteY27" fmla="*/ 305149 h 337701"/>
                  <a:gd name="connsiteX28" fmla="*/ 32078 w 319384"/>
                  <a:gd name="connsiteY28" fmla="*/ 302190 h 337701"/>
                  <a:gd name="connsiteX29" fmla="*/ 5445 w 319384"/>
                  <a:gd name="connsiteY29" fmla="*/ 299231 h 337701"/>
                  <a:gd name="connsiteX30" fmla="*/ 5445 w 319384"/>
                  <a:gd name="connsiteY30" fmla="*/ 281475 h 337701"/>
                  <a:gd name="connsiteX31" fmla="*/ 34 w 319384"/>
                  <a:gd name="connsiteY31" fmla="*/ 120660 h 337701"/>
                  <a:gd name="connsiteX32" fmla="*/ 8404 w 319384"/>
                  <a:gd name="connsiteY32" fmla="*/ 26982 h 337701"/>
                  <a:gd name="connsiteX33" fmla="*/ 2486 w 319384"/>
                  <a:gd name="connsiteY33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83612 w 319384"/>
                  <a:gd name="connsiteY17" fmla="*/ 325864 h 337701"/>
                  <a:gd name="connsiteX18" fmla="*/ 262897 w 319384"/>
                  <a:gd name="connsiteY18" fmla="*/ 331782 h 337701"/>
                  <a:gd name="connsiteX19" fmla="*/ 254019 w 319384"/>
                  <a:gd name="connsiteY19" fmla="*/ 334741 h 337701"/>
                  <a:gd name="connsiteX20" fmla="*/ 233305 w 319384"/>
                  <a:gd name="connsiteY20" fmla="*/ 337701 h 337701"/>
                  <a:gd name="connsiteX21" fmla="*/ 132691 w 319384"/>
                  <a:gd name="connsiteY21" fmla="*/ 331782 h 337701"/>
                  <a:gd name="connsiteX22" fmla="*/ 91262 w 319384"/>
                  <a:gd name="connsiteY22" fmla="*/ 319945 h 337701"/>
                  <a:gd name="connsiteX23" fmla="*/ 79425 w 319384"/>
                  <a:gd name="connsiteY23" fmla="*/ 316986 h 337701"/>
                  <a:gd name="connsiteX24" fmla="*/ 61670 w 319384"/>
                  <a:gd name="connsiteY24" fmla="*/ 311068 h 337701"/>
                  <a:gd name="connsiteX25" fmla="*/ 52792 w 319384"/>
                  <a:gd name="connsiteY25" fmla="*/ 308108 h 337701"/>
                  <a:gd name="connsiteX26" fmla="*/ 40955 w 319384"/>
                  <a:gd name="connsiteY26" fmla="*/ 305149 h 337701"/>
                  <a:gd name="connsiteX27" fmla="*/ 32078 w 319384"/>
                  <a:gd name="connsiteY27" fmla="*/ 302190 h 337701"/>
                  <a:gd name="connsiteX28" fmla="*/ 5445 w 319384"/>
                  <a:gd name="connsiteY28" fmla="*/ 299231 h 337701"/>
                  <a:gd name="connsiteX29" fmla="*/ 5445 w 319384"/>
                  <a:gd name="connsiteY29" fmla="*/ 281475 h 337701"/>
                  <a:gd name="connsiteX30" fmla="*/ 34 w 319384"/>
                  <a:gd name="connsiteY30" fmla="*/ 120660 h 337701"/>
                  <a:gd name="connsiteX31" fmla="*/ 8404 w 319384"/>
                  <a:gd name="connsiteY31" fmla="*/ 26982 h 337701"/>
                  <a:gd name="connsiteX32" fmla="*/ 2486 w 319384"/>
                  <a:gd name="connsiteY32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54019 w 319384"/>
                  <a:gd name="connsiteY18" fmla="*/ 334741 h 337701"/>
                  <a:gd name="connsiteX19" fmla="*/ 233305 w 319384"/>
                  <a:gd name="connsiteY19" fmla="*/ 337701 h 337701"/>
                  <a:gd name="connsiteX20" fmla="*/ 132691 w 319384"/>
                  <a:gd name="connsiteY20" fmla="*/ 331782 h 337701"/>
                  <a:gd name="connsiteX21" fmla="*/ 91262 w 319384"/>
                  <a:gd name="connsiteY21" fmla="*/ 319945 h 337701"/>
                  <a:gd name="connsiteX22" fmla="*/ 79425 w 319384"/>
                  <a:gd name="connsiteY22" fmla="*/ 316986 h 337701"/>
                  <a:gd name="connsiteX23" fmla="*/ 61670 w 319384"/>
                  <a:gd name="connsiteY23" fmla="*/ 311068 h 337701"/>
                  <a:gd name="connsiteX24" fmla="*/ 52792 w 319384"/>
                  <a:gd name="connsiteY24" fmla="*/ 308108 h 337701"/>
                  <a:gd name="connsiteX25" fmla="*/ 40955 w 319384"/>
                  <a:gd name="connsiteY25" fmla="*/ 305149 h 337701"/>
                  <a:gd name="connsiteX26" fmla="*/ 32078 w 319384"/>
                  <a:gd name="connsiteY26" fmla="*/ 302190 h 337701"/>
                  <a:gd name="connsiteX27" fmla="*/ 5445 w 319384"/>
                  <a:gd name="connsiteY27" fmla="*/ 299231 h 337701"/>
                  <a:gd name="connsiteX28" fmla="*/ 5445 w 319384"/>
                  <a:gd name="connsiteY28" fmla="*/ 281475 h 337701"/>
                  <a:gd name="connsiteX29" fmla="*/ 34 w 319384"/>
                  <a:gd name="connsiteY29" fmla="*/ 120660 h 337701"/>
                  <a:gd name="connsiteX30" fmla="*/ 8404 w 319384"/>
                  <a:gd name="connsiteY30" fmla="*/ 26982 h 337701"/>
                  <a:gd name="connsiteX31" fmla="*/ 2486 w 319384"/>
                  <a:gd name="connsiteY31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79425 w 319384"/>
                  <a:gd name="connsiteY21" fmla="*/ 316986 h 337701"/>
                  <a:gd name="connsiteX22" fmla="*/ 61670 w 319384"/>
                  <a:gd name="connsiteY22" fmla="*/ 311068 h 337701"/>
                  <a:gd name="connsiteX23" fmla="*/ 52792 w 319384"/>
                  <a:gd name="connsiteY23" fmla="*/ 308108 h 337701"/>
                  <a:gd name="connsiteX24" fmla="*/ 40955 w 319384"/>
                  <a:gd name="connsiteY24" fmla="*/ 305149 h 337701"/>
                  <a:gd name="connsiteX25" fmla="*/ 32078 w 319384"/>
                  <a:gd name="connsiteY25" fmla="*/ 302190 h 337701"/>
                  <a:gd name="connsiteX26" fmla="*/ 5445 w 319384"/>
                  <a:gd name="connsiteY26" fmla="*/ 299231 h 337701"/>
                  <a:gd name="connsiteX27" fmla="*/ 5445 w 319384"/>
                  <a:gd name="connsiteY27" fmla="*/ 281475 h 337701"/>
                  <a:gd name="connsiteX28" fmla="*/ 34 w 319384"/>
                  <a:gd name="connsiteY28" fmla="*/ 120660 h 337701"/>
                  <a:gd name="connsiteX29" fmla="*/ 8404 w 319384"/>
                  <a:gd name="connsiteY29" fmla="*/ 26982 h 337701"/>
                  <a:gd name="connsiteX30" fmla="*/ 2486 w 319384"/>
                  <a:gd name="connsiteY30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79425 w 319384"/>
                  <a:gd name="connsiteY21" fmla="*/ 316986 h 337701"/>
                  <a:gd name="connsiteX22" fmla="*/ 52792 w 319384"/>
                  <a:gd name="connsiteY22" fmla="*/ 308108 h 337701"/>
                  <a:gd name="connsiteX23" fmla="*/ 40955 w 319384"/>
                  <a:gd name="connsiteY23" fmla="*/ 305149 h 337701"/>
                  <a:gd name="connsiteX24" fmla="*/ 32078 w 319384"/>
                  <a:gd name="connsiteY24" fmla="*/ 302190 h 337701"/>
                  <a:gd name="connsiteX25" fmla="*/ 5445 w 319384"/>
                  <a:gd name="connsiteY25" fmla="*/ 299231 h 337701"/>
                  <a:gd name="connsiteX26" fmla="*/ 5445 w 319384"/>
                  <a:gd name="connsiteY26" fmla="*/ 281475 h 337701"/>
                  <a:gd name="connsiteX27" fmla="*/ 34 w 319384"/>
                  <a:gd name="connsiteY27" fmla="*/ 120660 h 337701"/>
                  <a:gd name="connsiteX28" fmla="*/ 8404 w 319384"/>
                  <a:gd name="connsiteY28" fmla="*/ 26982 h 337701"/>
                  <a:gd name="connsiteX29" fmla="*/ 2486 w 319384"/>
                  <a:gd name="connsiteY29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79425 w 319384"/>
                  <a:gd name="connsiteY21" fmla="*/ 316986 h 337701"/>
                  <a:gd name="connsiteX22" fmla="*/ 52792 w 319384"/>
                  <a:gd name="connsiteY22" fmla="*/ 308108 h 337701"/>
                  <a:gd name="connsiteX23" fmla="*/ 40955 w 319384"/>
                  <a:gd name="connsiteY23" fmla="*/ 305149 h 337701"/>
                  <a:gd name="connsiteX24" fmla="*/ 5445 w 319384"/>
                  <a:gd name="connsiteY24" fmla="*/ 299231 h 337701"/>
                  <a:gd name="connsiteX25" fmla="*/ 5445 w 319384"/>
                  <a:gd name="connsiteY25" fmla="*/ 281475 h 337701"/>
                  <a:gd name="connsiteX26" fmla="*/ 34 w 319384"/>
                  <a:gd name="connsiteY26" fmla="*/ 120660 h 337701"/>
                  <a:gd name="connsiteX27" fmla="*/ 8404 w 319384"/>
                  <a:gd name="connsiteY27" fmla="*/ 26982 h 337701"/>
                  <a:gd name="connsiteX28" fmla="*/ 2486 w 319384"/>
                  <a:gd name="connsiteY28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52792 w 319384"/>
                  <a:gd name="connsiteY21" fmla="*/ 308108 h 337701"/>
                  <a:gd name="connsiteX22" fmla="*/ 40955 w 319384"/>
                  <a:gd name="connsiteY22" fmla="*/ 305149 h 337701"/>
                  <a:gd name="connsiteX23" fmla="*/ 5445 w 319384"/>
                  <a:gd name="connsiteY23" fmla="*/ 299231 h 337701"/>
                  <a:gd name="connsiteX24" fmla="*/ 5445 w 319384"/>
                  <a:gd name="connsiteY24" fmla="*/ 281475 h 337701"/>
                  <a:gd name="connsiteX25" fmla="*/ 34 w 319384"/>
                  <a:gd name="connsiteY25" fmla="*/ 120660 h 337701"/>
                  <a:gd name="connsiteX26" fmla="*/ 8404 w 319384"/>
                  <a:gd name="connsiteY26" fmla="*/ 26982 h 337701"/>
                  <a:gd name="connsiteX27" fmla="*/ 2486 w 319384"/>
                  <a:gd name="connsiteY27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40955 w 319384"/>
                  <a:gd name="connsiteY21" fmla="*/ 305149 h 337701"/>
                  <a:gd name="connsiteX22" fmla="*/ 5445 w 319384"/>
                  <a:gd name="connsiteY22" fmla="*/ 299231 h 337701"/>
                  <a:gd name="connsiteX23" fmla="*/ 5445 w 319384"/>
                  <a:gd name="connsiteY23" fmla="*/ 281475 h 337701"/>
                  <a:gd name="connsiteX24" fmla="*/ 34 w 319384"/>
                  <a:gd name="connsiteY24" fmla="*/ 120660 h 337701"/>
                  <a:gd name="connsiteX25" fmla="*/ 8404 w 319384"/>
                  <a:gd name="connsiteY25" fmla="*/ 26982 h 337701"/>
                  <a:gd name="connsiteX26" fmla="*/ 2486 w 319384"/>
                  <a:gd name="connsiteY26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1262 w 319384"/>
                  <a:gd name="connsiteY20" fmla="*/ 319945 h 337701"/>
                  <a:gd name="connsiteX21" fmla="*/ 40955 w 319384"/>
                  <a:gd name="connsiteY21" fmla="*/ 328962 h 337701"/>
                  <a:gd name="connsiteX22" fmla="*/ 5445 w 319384"/>
                  <a:gd name="connsiteY22" fmla="*/ 299231 h 337701"/>
                  <a:gd name="connsiteX23" fmla="*/ 5445 w 319384"/>
                  <a:gd name="connsiteY23" fmla="*/ 281475 h 337701"/>
                  <a:gd name="connsiteX24" fmla="*/ 34 w 319384"/>
                  <a:gd name="connsiteY24" fmla="*/ 120660 h 337701"/>
                  <a:gd name="connsiteX25" fmla="*/ 8404 w 319384"/>
                  <a:gd name="connsiteY25" fmla="*/ 26982 h 337701"/>
                  <a:gd name="connsiteX26" fmla="*/ 2486 w 319384"/>
                  <a:gd name="connsiteY26" fmla="*/ 349 h 337701"/>
                  <a:gd name="connsiteX0" fmla="*/ 2486 w 319384"/>
                  <a:gd name="connsiteY0" fmla="*/ 349 h 337701"/>
                  <a:gd name="connsiteX1" fmla="*/ 17282 w 319384"/>
                  <a:gd name="connsiteY1" fmla="*/ 12186 h 337701"/>
                  <a:gd name="connsiteX2" fmla="*/ 35037 w 319384"/>
                  <a:gd name="connsiteY2" fmla="*/ 18104 h 337701"/>
                  <a:gd name="connsiteX3" fmla="*/ 117895 w 319384"/>
                  <a:gd name="connsiteY3" fmla="*/ 41778 h 337701"/>
                  <a:gd name="connsiteX4" fmla="*/ 135651 w 319384"/>
                  <a:gd name="connsiteY4" fmla="*/ 44737 h 337701"/>
                  <a:gd name="connsiteX5" fmla="*/ 218509 w 319384"/>
                  <a:gd name="connsiteY5" fmla="*/ 41778 h 337701"/>
                  <a:gd name="connsiteX6" fmla="*/ 242183 w 319384"/>
                  <a:gd name="connsiteY6" fmla="*/ 35860 h 337701"/>
                  <a:gd name="connsiteX7" fmla="*/ 254019 w 319384"/>
                  <a:gd name="connsiteY7" fmla="*/ 32901 h 337701"/>
                  <a:gd name="connsiteX8" fmla="*/ 301367 w 319384"/>
                  <a:gd name="connsiteY8" fmla="*/ 21064 h 337701"/>
                  <a:gd name="connsiteX9" fmla="*/ 307286 w 319384"/>
                  <a:gd name="connsiteY9" fmla="*/ 15145 h 337701"/>
                  <a:gd name="connsiteX10" fmla="*/ 310245 w 319384"/>
                  <a:gd name="connsiteY10" fmla="*/ 95044 h 337701"/>
                  <a:gd name="connsiteX11" fmla="*/ 319122 w 319384"/>
                  <a:gd name="connsiteY11" fmla="*/ 136473 h 337701"/>
                  <a:gd name="connsiteX12" fmla="*/ 316163 w 319384"/>
                  <a:gd name="connsiteY12" fmla="*/ 198617 h 337701"/>
                  <a:gd name="connsiteX13" fmla="*/ 307286 w 319384"/>
                  <a:gd name="connsiteY13" fmla="*/ 254842 h 337701"/>
                  <a:gd name="connsiteX14" fmla="*/ 310245 w 319384"/>
                  <a:gd name="connsiteY14" fmla="*/ 302190 h 337701"/>
                  <a:gd name="connsiteX15" fmla="*/ 310245 w 319384"/>
                  <a:gd name="connsiteY15" fmla="*/ 319945 h 337701"/>
                  <a:gd name="connsiteX16" fmla="*/ 295449 w 319384"/>
                  <a:gd name="connsiteY16" fmla="*/ 322904 h 337701"/>
                  <a:gd name="connsiteX17" fmla="*/ 262897 w 319384"/>
                  <a:gd name="connsiteY17" fmla="*/ 331782 h 337701"/>
                  <a:gd name="connsiteX18" fmla="*/ 233305 w 319384"/>
                  <a:gd name="connsiteY18" fmla="*/ 337701 h 337701"/>
                  <a:gd name="connsiteX19" fmla="*/ 132691 w 319384"/>
                  <a:gd name="connsiteY19" fmla="*/ 331782 h 337701"/>
                  <a:gd name="connsiteX20" fmla="*/ 93644 w 319384"/>
                  <a:gd name="connsiteY20" fmla="*/ 336613 h 337701"/>
                  <a:gd name="connsiteX21" fmla="*/ 40955 w 319384"/>
                  <a:gd name="connsiteY21" fmla="*/ 328962 h 337701"/>
                  <a:gd name="connsiteX22" fmla="*/ 5445 w 319384"/>
                  <a:gd name="connsiteY22" fmla="*/ 299231 h 337701"/>
                  <a:gd name="connsiteX23" fmla="*/ 5445 w 319384"/>
                  <a:gd name="connsiteY23" fmla="*/ 281475 h 337701"/>
                  <a:gd name="connsiteX24" fmla="*/ 34 w 319384"/>
                  <a:gd name="connsiteY24" fmla="*/ 120660 h 337701"/>
                  <a:gd name="connsiteX25" fmla="*/ 8404 w 319384"/>
                  <a:gd name="connsiteY25" fmla="*/ 26982 h 337701"/>
                  <a:gd name="connsiteX26" fmla="*/ 2486 w 319384"/>
                  <a:gd name="connsiteY26" fmla="*/ 349 h 337701"/>
                  <a:gd name="connsiteX0" fmla="*/ 2486 w 319384"/>
                  <a:gd name="connsiteY0" fmla="*/ 349 h 338982"/>
                  <a:gd name="connsiteX1" fmla="*/ 17282 w 319384"/>
                  <a:gd name="connsiteY1" fmla="*/ 12186 h 338982"/>
                  <a:gd name="connsiteX2" fmla="*/ 35037 w 319384"/>
                  <a:gd name="connsiteY2" fmla="*/ 18104 h 338982"/>
                  <a:gd name="connsiteX3" fmla="*/ 117895 w 319384"/>
                  <a:gd name="connsiteY3" fmla="*/ 41778 h 338982"/>
                  <a:gd name="connsiteX4" fmla="*/ 135651 w 319384"/>
                  <a:gd name="connsiteY4" fmla="*/ 44737 h 338982"/>
                  <a:gd name="connsiteX5" fmla="*/ 218509 w 319384"/>
                  <a:gd name="connsiteY5" fmla="*/ 41778 h 338982"/>
                  <a:gd name="connsiteX6" fmla="*/ 242183 w 319384"/>
                  <a:gd name="connsiteY6" fmla="*/ 35860 h 338982"/>
                  <a:gd name="connsiteX7" fmla="*/ 254019 w 319384"/>
                  <a:gd name="connsiteY7" fmla="*/ 32901 h 338982"/>
                  <a:gd name="connsiteX8" fmla="*/ 301367 w 319384"/>
                  <a:gd name="connsiteY8" fmla="*/ 21064 h 338982"/>
                  <a:gd name="connsiteX9" fmla="*/ 307286 w 319384"/>
                  <a:gd name="connsiteY9" fmla="*/ 15145 h 338982"/>
                  <a:gd name="connsiteX10" fmla="*/ 310245 w 319384"/>
                  <a:gd name="connsiteY10" fmla="*/ 95044 h 338982"/>
                  <a:gd name="connsiteX11" fmla="*/ 319122 w 319384"/>
                  <a:gd name="connsiteY11" fmla="*/ 136473 h 338982"/>
                  <a:gd name="connsiteX12" fmla="*/ 316163 w 319384"/>
                  <a:gd name="connsiteY12" fmla="*/ 198617 h 338982"/>
                  <a:gd name="connsiteX13" fmla="*/ 307286 w 319384"/>
                  <a:gd name="connsiteY13" fmla="*/ 254842 h 338982"/>
                  <a:gd name="connsiteX14" fmla="*/ 310245 w 319384"/>
                  <a:gd name="connsiteY14" fmla="*/ 302190 h 338982"/>
                  <a:gd name="connsiteX15" fmla="*/ 310245 w 319384"/>
                  <a:gd name="connsiteY15" fmla="*/ 319945 h 338982"/>
                  <a:gd name="connsiteX16" fmla="*/ 295449 w 319384"/>
                  <a:gd name="connsiteY16" fmla="*/ 322904 h 338982"/>
                  <a:gd name="connsiteX17" fmla="*/ 262897 w 319384"/>
                  <a:gd name="connsiteY17" fmla="*/ 331782 h 338982"/>
                  <a:gd name="connsiteX18" fmla="*/ 233305 w 319384"/>
                  <a:gd name="connsiteY18" fmla="*/ 337701 h 338982"/>
                  <a:gd name="connsiteX19" fmla="*/ 132691 w 319384"/>
                  <a:gd name="connsiteY19" fmla="*/ 338926 h 338982"/>
                  <a:gd name="connsiteX20" fmla="*/ 93644 w 319384"/>
                  <a:gd name="connsiteY20" fmla="*/ 336613 h 338982"/>
                  <a:gd name="connsiteX21" fmla="*/ 40955 w 319384"/>
                  <a:gd name="connsiteY21" fmla="*/ 328962 h 338982"/>
                  <a:gd name="connsiteX22" fmla="*/ 5445 w 319384"/>
                  <a:gd name="connsiteY22" fmla="*/ 299231 h 338982"/>
                  <a:gd name="connsiteX23" fmla="*/ 5445 w 319384"/>
                  <a:gd name="connsiteY23" fmla="*/ 281475 h 338982"/>
                  <a:gd name="connsiteX24" fmla="*/ 34 w 319384"/>
                  <a:gd name="connsiteY24" fmla="*/ 120660 h 338982"/>
                  <a:gd name="connsiteX25" fmla="*/ 8404 w 319384"/>
                  <a:gd name="connsiteY25" fmla="*/ 26982 h 338982"/>
                  <a:gd name="connsiteX26" fmla="*/ 2486 w 319384"/>
                  <a:gd name="connsiteY26" fmla="*/ 349 h 338982"/>
                  <a:gd name="connsiteX0" fmla="*/ 2486 w 319384"/>
                  <a:gd name="connsiteY0" fmla="*/ 349 h 338958"/>
                  <a:gd name="connsiteX1" fmla="*/ 17282 w 319384"/>
                  <a:gd name="connsiteY1" fmla="*/ 12186 h 338958"/>
                  <a:gd name="connsiteX2" fmla="*/ 35037 w 319384"/>
                  <a:gd name="connsiteY2" fmla="*/ 18104 h 338958"/>
                  <a:gd name="connsiteX3" fmla="*/ 117895 w 319384"/>
                  <a:gd name="connsiteY3" fmla="*/ 41778 h 338958"/>
                  <a:gd name="connsiteX4" fmla="*/ 135651 w 319384"/>
                  <a:gd name="connsiteY4" fmla="*/ 44737 h 338958"/>
                  <a:gd name="connsiteX5" fmla="*/ 218509 w 319384"/>
                  <a:gd name="connsiteY5" fmla="*/ 41778 h 338958"/>
                  <a:gd name="connsiteX6" fmla="*/ 242183 w 319384"/>
                  <a:gd name="connsiteY6" fmla="*/ 35860 h 338958"/>
                  <a:gd name="connsiteX7" fmla="*/ 254019 w 319384"/>
                  <a:gd name="connsiteY7" fmla="*/ 32901 h 338958"/>
                  <a:gd name="connsiteX8" fmla="*/ 301367 w 319384"/>
                  <a:gd name="connsiteY8" fmla="*/ 21064 h 338958"/>
                  <a:gd name="connsiteX9" fmla="*/ 307286 w 319384"/>
                  <a:gd name="connsiteY9" fmla="*/ 15145 h 338958"/>
                  <a:gd name="connsiteX10" fmla="*/ 310245 w 319384"/>
                  <a:gd name="connsiteY10" fmla="*/ 95044 h 338958"/>
                  <a:gd name="connsiteX11" fmla="*/ 319122 w 319384"/>
                  <a:gd name="connsiteY11" fmla="*/ 136473 h 338958"/>
                  <a:gd name="connsiteX12" fmla="*/ 316163 w 319384"/>
                  <a:gd name="connsiteY12" fmla="*/ 198617 h 338958"/>
                  <a:gd name="connsiteX13" fmla="*/ 307286 w 319384"/>
                  <a:gd name="connsiteY13" fmla="*/ 254842 h 338958"/>
                  <a:gd name="connsiteX14" fmla="*/ 310245 w 319384"/>
                  <a:gd name="connsiteY14" fmla="*/ 302190 h 338958"/>
                  <a:gd name="connsiteX15" fmla="*/ 310245 w 319384"/>
                  <a:gd name="connsiteY15" fmla="*/ 319945 h 338958"/>
                  <a:gd name="connsiteX16" fmla="*/ 295449 w 319384"/>
                  <a:gd name="connsiteY16" fmla="*/ 322904 h 338958"/>
                  <a:gd name="connsiteX17" fmla="*/ 262897 w 319384"/>
                  <a:gd name="connsiteY17" fmla="*/ 331782 h 338958"/>
                  <a:gd name="connsiteX18" fmla="*/ 214255 w 319384"/>
                  <a:gd name="connsiteY18" fmla="*/ 335320 h 338958"/>
                  <a:gd name="connsiteX19" fmla="*/ 132691 w 319384"/>
                  <a:gd name="connsiteY19" fmla="*/ 338926 h 338958"/>
                  <a:gd name="connsiteX20" fmla="*/ 93644 w 319384"/>
                  <a:gd name="connsiteY20" fmla="*/ 336613 h 338958"/>
                  <a:gd name="connsiteX21" fmla="*/ 40955 w 319384"/>
                  <a:gd name="connsiteY21" fmla="*/ 328962 h 338958"/>
                  <a:gd name="connsiteX22" fmla="*/ 5445 w 319384"/>
                  <a:gd name="connsiteY22" fmla="*/ 299231 h 338958"/>
                  <a:gd name="connsiteX23" fmla="*/ 5445 w 319384"/>
                  <a:gd name="connsiteY23" fmla="*/ 281475 h 338958"/>
                  <a:gd name="connsiteX24" fmla="*/ 34 w 319384"/>
                  <a:gd name="connsiteY24" fmla="*/ 120660 h 338958"/>
                  <a:gd name="connsiteX25" fmla="*/ 8404 w 319384"/>
                  <a:gd name="connsiteY25" fmla="*/ 26982 h 338958"/>
                  <a:gd name="connsiteX26" fmla="*/ 2486 w 319384"/>
                  <a:gd name="connsiteY26" fmla="*/ 349 h 338958"/>
                  <a:gd name="connsiteX0" fmla="*/ 2486 w 319348"/>
                  <a:gd name="connsiteY0" fmla="*/ 349 h 338958"/>
                  <a:gd name="connsiteX1" fmla="*/ 17282 w 319348"/>
                  <a:gd name="connsiteY1" fmla="*/ 12186 h 338958"/>
                  <a:gd name="connsiteX2" fmla="*/ 35037 w 319348"/>
                  <a:gd name="connsiteY2" fmla="*/ 18104 h 338958"/>
                  <a:gd name="connsiteX3" fmla="*/ 117895 w 319348"/>
                  <a:gd name="connsiteY3" fmla="*/ 41778 h 338958"/>
                  <a:gd name="connsiteX4" fmla="*/ 135651 w 319348"/>
                  <a:gd name="connsiteY4" fmla="*/ 44737 h 338958"/>
                  <a:gd name="connsiteX5" fmla="*/ 218509 w 319348"/>
                  <a:gd name="connsiteY5" fmla="*/ 41778 h 338958"/>
                  <a:gd name="connsiteX6" fmla="*/ 242183 w 319348"/>
                  <a:gd name="connsiteY6" fmla="*/ 35860 h 338958"/>
                  <a:gd name="connsiteX7" fmla="*/ 254019 w 319348"/>
                  <a:gd name="connsiteY7" fmla="*/ 32901 h 338958"/>
                  <a:gd name="connsiteX8" fmla="*/ 301367 w 319348"/>
                  <a:gd name="connsiteY8" fmla="*/ 21064 h 338958"/>
                  <a:gd name="connsiteX9" fmla="*/ 307286 w 319348"/>
                  <a:gd name="connsiteY9" fmla="*/ 15145 h 338958"/>
                  <a:gd name="connsiteX10" fmla="*/ 310245 w 319348"/>
                  <a:gd name="connsiteY10" fmla="*/ 95044 h 338958"/>
                  <a:gd name="connsiteX11" fmla="*/ 319122 w 319348"/>
                  <a:gd name="connsiteY11" fmla="*/ 136473 h 338958"/>
                  <a:gd name="connsiteX12" fmla="*/ 316163 w 319348"/>
                  <a:gd name="connsiteY12" fmla="*/ 198617 h 338958"/>
                  <a:gd name="connsiteX13" fmla="*/ 310245 w 319348"/>
                  <a:gd name="connsiteY13" fmla="*/ 302190 h 338958"/>
                  <a:gd name="connsiteX14" fmla="*/ 310245 w 319348"/>
                  <a:gd name="connsiteY14" fmla="*/ 319945 h 338958"/>
                  <a:gd name="connsiteX15" fmla="*/ 295449 w 319348"/>
                  <a:gd name="connsiteY15" fmla="*/ 322904 h 338958"/>
                  <a:gd name="connsiteX16" fmla="*/ 262897 w 319348"/>
                  <a:gd name="connsiteY16" fmla="*/ 331782 h 338958"/>
                  <a:gd name="connsiteX17" fmla="*/ 214255 w 319348"/>
                  <a:gd name="connsiteY17" fmla="*/ 335320 h 338958"/>
                  <a:gd name="connsiteX18" fmla="*/ 132691 w 319348"/>
                  <a:gd name="connsiteY18" fmla="*/ 338926 h 338958"/>
                  <a:gd name="connsiteX19" fmla="*/ 93644 w 319348"/>
                  <a:gd name="connsiteY19" fmla="*/ 336613 h 338958"/>
                  <a:gd name="connsiteX20" fmla="*/ 40955 w 319348"/>
                  <a:gd name="connsiteY20" fmla="*/ 328962 h 338958"/>
                  <a:gd name="connsiteX21" fmla="*/ 5445 w 319348"/>
                  <a:gd name="connsiteY21" fmla="*/ 299231 h 338958"/>
                  <a:gd name="connsiteX22" fmla="*/ 5445 w 319348"/>
                  <a:gd name="connsiteY22" fmla="*/ 281475 h 338958"/>
                  <a:gd name="connsiteX23" fmla="*/ 34 w 319348"/>
                  <a:gd name="connsiteY23" fmla="*/ 120660 h 338958"/>
                  <a:gd name="connsiteX24" fmla="*/ 8404 w 319348"/>
                  <a:gd name="connsiteY24" fmla="*/ 26982 h 338958"/>
                  <a:gd name="connsiteX25" fmla="*/ 2486 w 319348"/>
                  <a:gd name="connsiteY25" fmla="*/ 349 h 338958"/>
                  <a:gd name="connsiteX0" fmla="*/ 2486 w 316163"/>
                  <a:gd name="connsiteY0" fmla="*/ 349 h 338958"/>
                  <a:gd name="connsiteX1" fmla="*/ 17282 w 316163"/>
                  <a:gd name="connsiteY1" fmla="*/ 12186 h 338958"/>
                  <a:gd name="connsiteX2" fmla="*/ 35037 w 316163"/>
                  <a:gd name="connsiteY2" fmla="*/ 18104 h 338958"/>
                  <a:gd name="connsiteX3" fmla="*/ 117895 w 316163"/>
                  <a:gd name="connsiteY3" fmla="*/ 41778 h 338958"/>
                  <a:gd name="connsiteX4" fmla="*/ 135651 w 316163"/>
                  <a:gd name="connsiteY4" fmla="*/ 44737 h 338958"/>
                  <a:gd name="connsiteX5" fmla="*/ 218509 w 316163"/>
                  <a:gd name="connsiteY5" fmla="*/ 41778 h 338958"/>
                  <a:gd name="connsiteX6" fmla="*/ 242183 w 316163"/>
                  <a:gd name="connsiteY6" fmla="*/ 35860 h 338958"/>
                  <a:gd name="connsiteX7" fmla="*/ 254019 w 316163"/>
                  <a:gd name="connsiteY7" fmla="*/ 32901 h 338958"/>
                  <a:gd name="connsiteX8" fmla="*/ 301367 w 316163"/>
                  <a:gd name="connsiteY8" fmla="*/ 21064 h 338958"/>
                  <a:gd name="connsiteX9" fmla="*/ 307286 w 316163"/>
                  <a:gd name="connsiteY9" fmla="*/ 15145 h 338958"/>
                  <a:gd name="connsiteX10" fmla="*/ 310245 w 316163"/>
                  <a:gd name="connsiteY10" fmla="*/ 95044 h 338958"/>
                  <a:gd name="connsiteX11" fmla="*/ 316163 w 316163"/>
                  <a:gd name="connsiteY11" fmla="*/ 198617 h 338958"/>
                  <a:gd name="connsiteX12" fmla="*/ 310245 w 316163"/>
                  <a:gd name="connsiteY12" fmla="*/ 302190 h 338958"/>
                  <a:gd name="connsiteX13" fmla="*/ 310245 w 316163"/>
                  <a:gd name="connsiteY13" fmla="*/ 319945 h 338958"/>
                  <a:gd name="connsiteX14" fmla="*/ 295449 w 316163"/>
                  <a:gd name="connsiteY14" fmla="*/ 322904 h 338958"/>
                  <a:gd name="connsiteX15" fmla="*/ 262897 w 316163"/>
                  <a:gd name="connsiteY15" fmla="*/ 331782 h 338958"/>
                  <a:gd name="connsiteX16" fmla="*/ 214255 w 316163"/>
                  <a:gd name="connsiteY16" fmla="*/ 335320 h 338958"/>
                  <a:gd name="connsiteX17" fmla="*/ 132691 w 316163"/>
                  <a:gd name="connsiteY17" fmla="*/ 338926 h 338958"/>
                  <a:gd name="connsiteX18" fmla="*/ 93644 w 316163"/>
                  <a:gd name="connsiteY18" fmla="*/ 336613 h 338958"/>
                  <a:gd name="connsiteX19" fmla="*/ 40955 w 316163"/>
                  <a:gd name="connsiteY19" fmla="*/ 328962 h 338958"/>
                  <a:gd name="connsiteX20" fmla="*/ 5445 w 316163"/>
                  <a:gd name="connsiteY20" fmla="*/ 299231 h 338958"/>
                  <a:gd name="connsiteX21" fmla="*/ 5445 w 316163"/>
                  <a:gd name="connsiteY21" fmla="*/ 281475 h 338958"/>
                  <a:gd name="connsiteX22" fmla="*/ 34 w 316163"/>
                  <a:gd name="connsiteY22" fmla="*/ 120660 h 338958"/>
                  <a:gd name="connsiteX23" fmla="*/ 8404 w 316163"/>
                  <a:gd name="connsiteY23" fmla="*/ 26982 h 338958"/>
                  <a:gd name="connsiteX24" fmla="*/ 2486 w 316163"/>
                  <a:gd name="connsiteY24" fmla="*/ 349 h 338958"/>
                  <a:gd name="connsiteX0" fmla="*/ 2486 w 316194"/>
                  <a:gd name="connsiteY0" fmla="*/ 349 h 338958"/>
                  <a:gd name="connsiteX1" fmla="*/ 17282 w 316194"/>
                  <a:gd name="connsiteY1" fmla="*/ 12186 h 338958"/>
                  <a:gd name="connsiteX2" fmla="*/ 35037 w 316194"/>
                  <a:gd name="connsiteY2" fmla="*/ 18104 h 338958"/>
                  <a:gd name="connsiteX3" fmla="*/ 117895 w 316194"/>
                  <a:gd name="connsiteY3" fmla="*/ 41778 h 338958"/>
                  <a:gd name="connsiteX4" fmla="*/ 135651 w 316194"/>
                  <a:gd name="connsiteY4" fmla="*/ 44737 h 338958"/>
                  <a:gd name="connsiteX5" fmla="*/ 218509 w 316194"/>
                  <a:gd name="connsiteY5" fmla="*/ 41778 h 338958"/>
                  <a:gd name="connsiteX6" fmla="*/ 242183 w 316194"/>
                  <a:gd name="connsiteY6" fmla="*/ 35860 h 338958"/>
                  <a:gd name="connsiteX7" fmla="*/ 254019 w 316194"/>
                  <a:gd name="connsiteY7" fmla="*/ 32901 h 338958"/>
                  <a:gd name="connsiteX8" fmla="*/ 301367 w 316194"/>
                  <a:gd name="connsiteY8" fmla="*/ 21064 h 338958"/>
                  <a:gd name="connsiteX9" fmla="*/ 307286 w 316194"/>
                  <a:gd name="connsiteY9" fmla="*/ 15145 h 338958"/>
                  <a:gd name="connsiteX10" fmla="*/ 316163 w 316194"/>
                  <a:gd name="connsiteY10" fmla="*/ 198617 h 338958"/>
                  <a:gd name="connsiteX11" fmla="*/ 310245 w 316194"/>
                  <a:gd name="connsiteY11" fmla="*/ 302190 h 338958"/>
                  <a:gd name="connsiteX12" fmla="*/ 310245 w 316194"/>
                  <a:gd name="connsiteY12" fmla="*/ 319945 h 338958"/>
                  <a:gd name="connsiteX13" fmla="*/ 295449 w 316194"/>
                  <a:gd name="connsiteY13" fmla="*/ 322904 h 338958"/>
                  <a:gd name="connsiteX14" fmla="*/ 262897 w 316194"/>
                  <a:gd name="connsiteY14" fmla="*/ 331782 h 338958"/>
                  <a:gd name="connsiteX15" fmla="*/ 214255 w 316194"/>
                  <a:gd name="connsiteY15" fmla="*/ 335320 h 338958"/>
                  <a:gd name="connsiteX16" fmla="*/ 132691 w 316194"/>
                  <a:gd name="connsiteY16" fmla="*/ 338926 h 338958"/>
                  <a:gd name="connsiteX17" fmla="*/ 93644 w 316194"/>
                  <a:gd name="connsiteY17" fmla="*/ 336613 h 338958"/>
                  <a:gd name="connsiteX18" fmla="*/ 40955 w 316194"/>
                  <a:gd name="connsiteY18" fmla="*/ 328962 h 338958"/>
                  <a:gd name="connsiteX19" fmla="*/ 5445 w 316194"/>
                  <a:gd name="connsiteY19" fmla="*/ 299231 h 338958"/>
                  <a:gd name="connsiteX20" fmla="*/ 5445 w 316194"/>
                  <a:gd name="connsiteY20" fmla="*/ 281475 h 338958"/>
                  <a:gd name="connsiteX21" fmla="*/ 34 w 316194"/>
                  <a:gd name="connsiteY21" fmla="*/ 120660 h 338958"/>
                  <a:gd name="connsiteX22" fmla="*/ 8404 w 316194"/>
                  <a:gd name="connsiteY22" fmla="*/ 26982 h 338958"/>
                  <a:gd name="connsiteX23" fmla="*/ 2486 w 316194"/>
                  <a:gd name="connsiteY23" fmla="*/ 349 h 338958"/>
                  <a:gd name="connsiteX0" fmla="*/ 2486 w 317983"/>
                  <a:gd name="connsiteY0" fmla="*/ 5079 h 343688"/>
                  <a:gd name="connsiteX1" fmla="*/ 17282 w 317983"/>
                  <a:gd name="connsiteY1" fmla="*/ 16916 h 343688"/>
                  <a:gd name="connsiteX2" fmla="*/ 35037 w 317983"/>
                  <a:gd name="connsiteY2" fmla="*/ 22834 h 343688"/>
                  <a:gd name="connsiteX3" fmla="*/ 117895 w 317983"/>
                  <a:gd name="connsiteY3" fmla="*/ 46508 h 343688"/>
                  <a:gd name="connsiteX4" fmla="*/ 135651 w 317983"/>
                  <a:gd name="connsiteY4" fmla="*/ 49467 h 343688"/>
                  <a:gd name="connsiteX5" fmla="*/ 218509 w 317983"/>
                  <a:gd name="connsiteY5" fmla="*/ 46508 h 343688"/>
                  <a:gd name="connsiteX6" fmla="*/ 242183 w 317983"/>
                  <a:gd name="connsiteY6" fmla="*/ 40590 h 343688"/>
                  <a:gd name="connsiteX7" fmla="*/ 254019 w 317983"/>
                  <a:gd name="connsiteY7" fmla="*/ 37631 h 343688"/>
                  <a:gd name="connsiteX8" fmla="*/ 301367 w 317983"/>
                  <a:gd name="connsiteY8" fmla="*/ 25794 h 343688"/>
                  <a:gd name="connsiteX9" fmla="*/ 316811 w 317983"/>
                  <a:gd name="connsiteY9" fmla="*/ 10350 h 343688"/>
                  <a:gd name="connsiteX10" fmla="*/ 316163 w 317983"/>
                  <a:gd name="connsiteY10" fmla="*/ 203347 h 343688"/>
                  <a:gd name="connsiteX11" fmla="*/ 310245 w 317983"/>
                  <a:gd name="connsiteY11" fmla="*/ 306920 h 343688"/>
                  <a:gd name="connsiteX12" fmla="*/ 310245 w 317983"/>
                  <a:gd name="connsiteY12" fmla="*/ 324675 h 343688"/>
                  <a:gd name="connsiteX13" fmla="*/ 295449 w 317983"/>
                  <a:gd name="connsiteY13" fmla="*/ 327634 h 343688"/>
                  <a:gd name="connsiteX14" fmla="*/ 262897 w 317983"/>
                  <a:gd name="connsiteY14" fmla="*/ 336512 h 343688"/>
                  <a:gd name="connsiteX15" fmla="*/ 214255 w 317983"/>
                  <a:gd name="connsiteY15" fmla="*/ 340050 h 343688"/>
                  <a:gd name="connsiteX16" fmla="*/ 132691 w 317983"/>
                  <a:gd name="connsiteY16" fmla="*/ 343656 h 343688"/>
                  <a:gd name="connsiteX17" fmla="*/ 93644 w 317983"/>
                  <a:gd name="connsiteY17" fmla="*/ 341343 h 343688"/>
                  <a:gd name="connsiteX18" fmla="*/ 40955 w 317983"/>
                  <a:gd name="connsiteY18" fmla="*/ 333692 h 343688"/>
                  <a:gd name="connsiteX19" fmla="*/ 5445 w 317983"/>
                  <a:gd name="connsiteY19" fmla="*/ 303961 h 343688"/>
                  <a:gd name="connsiteX20" fmla="*/ 5445 w 317983"/>
                  <a:gd name="connsiteY20" fmla="*/ 286205 h 343688"/>
                  <a:gd name="connsiteX21" fmla="*/ 34 w 317983"/>
                  <a:gd name="connsiteY21" fmla="*/ 125390 h 343688"/>
                  <a:gd name="connsiteX22" fmla="*/ 8404 w 317983"/>
                  <a:gd name="connsiteY22" fmla="*/ 31712 h 343688"/>
                  <a:gd name="connsiteX23" fmla="*/ 2486 w 317983"/>
                  <a:gd name="connsiteY23" fmla="*/ 5079 h 343688"/>
                  <a:gd name="connsiteX0" fmla="*/ 2486 w 321681"/>
                  <a:gd name="connsiteY0" fmla="*/ 5079 h 343688"/>
                  <a:gd name="connsiteX1" fmla="*/ 17282 w 321681"/>
                  <a:gd name="connsiteY1" fmla="*/ 16916 h 343688"/>
                  <a:gd name="connsiteX2" fmla="*/ 35037 w 321681"/>
                  <a:gd name="connsiteY2" fmla="*/ 22834 h 343688"/>
                  <a:gd name="connsiteX3" fmla="*/ 117895 w 321681"/>
                  <a:gd name="connsiteY3" fmla="*/ 46508 h 343688"/>
                  <a:gd name="connsiteX4" fmla="*/ 135651 w 321681"/>
                  <a:gd name="connsiteY4" fmla="*/ 49467 h 343688"/>
                  <a:gd name="connsiteX5" fmla="*/ 218509 w 321681"/>
                  <a:gd name="connsiteY5" fmla="*/ 46508 h 343688"/>
                  <a:gd name="connsiteX6" fmla="*/ 242183 w 321681"/>
                  <a:gd name="connsiteY6" fmla="*/ 40590 h 343688"/>
                  <a:gd name="connsiteX7" fmla="*/ 254019 w 321681"/>
                  <a:gd name="connsiteY7" fmla="*/ 37631 h 343688"/>
                  <a:gd name="connsiteX8" fmla="*/ 301367 w 321681"/>
                  <a:gd name="connsiteY8" fmla="*/ 25794 h 343688"/>
                  <a:gd name="connsiteX9" fmla="*/ 316811 w 321681"/>
                  <a:gd name="connsiteY9" fmla="*/ 10350 h 343688"/>
                  <a:gd name="connsiteX10" fmla="*/ 316163 w 321681"/>
                  <a:gd name="connsiteY10" fmla="*/ 203347 h 343688"/>
                  <a:gd name="connsiteX11" fmla="*/ 310245 w 321681"/>
                  <a:gd name="connsiteY11" fmla="*/ 306920 h 343688"/>
                  <a:gd name="connsiteX12" fmla="*/ 319770 w 321681"/>
                  <a:gd name="connsiteY12" fmla="*/ 319913 h 343688"/>
                  <a:gd name="connsiteX13" fmla="*/ 295449 w 321681"/>
                  <a:gd name="connsiteY13" fmla="*/ 327634 h 343688"/>
                  <a:gd name="connsiteX14" fmla="*/ 262897 w 321681"/>
                  <a:gd name="connsiteY14" fmla="*/ 336512 h 343688"/>
                  <a:gd name="connsiteX15" fmla="*/ 214255 w 321681"/>
                  <a:gd name="connsiteY15" fmla="*/ 340050 h 343688"/>
                  <a:gd name="connsiteX16" fmla="*/ 132691 w 321681"/>
                  <a:gd name="connsiteY16" fmla="*/ 343656 h 343688"/>
                  <a:gd name="connsiteX17" fmla="*/ 93644 w 321681"/>
                  <a:gd name="connsiteY17" fmla="*/ 341343 h 343688"/>
                  <a:gd name="connsiteX18" fmla="*/ 40955 w 321681"/>
                  <a:gd name="connsiteY18" fmla="*/ 333692 h 343688"/>
                  <a:gd name="connsiteX19" fmla="*/ 5445 w 321681"/>
                  <a:gd name="connsiteY19" fmla="*/ 303961 h 343688"/>
                  <a:gd name="connsiteX20" fmla="*/ 5445 w 321681"/>
                  <a:gd name="connsiteY20" fmla="*/ 286205 h 343688"/>
                  <a:gd name="connsiteX21" fmla="*/ 34 w 321681"/>
                  <a:gd name="connsiteY21" fmla="*/ 125390 h 343688"/>
                  <a:gd name="connsiteX22" fmla="*/ 8404 w 321681"/>
                  <a:gd name="connsiteY22" fmla="*/ 31712 h 343688"/>
                  <a:gd name="connsiteX23" fmla="*/ 2486 w 321681"/>
                  <a:gd name="connsiteY23" fmla="*/ 5079 h 343688"/>
                  <a:gd name="connsiteX0" fmla="*/ 2486 w 320768"/>
                  <a:gd name="connsiteY0" fmla="*/ 5079 h 343688"/>
                  <a:gd name="connsiteX1" fmla="*/ 17282 w 320768"/>
                  <a:gd name="connsiteY1" fmla="*/ 16916 h 343688"/>
                  <a:gd name="connsiteX2" fmla="*/ 35037 w 320768"/>
                  <a:gd name="connsiteY2" fmla="*/ 22834 h 343688"/>
                  <a:gd name="connsiteX3" fmla="*/ 117895 w 320768"/>
                  <a:gd name="connsiteY3" fmla="*/ 46508 h 343688"/>
                  <a:gd name="connsiteX4" fmla="*/ 135651 w 320768"/>
                  <a:gd name="connsiteY4" fmla="*/ 49467 h 343688"/>
                  <a:gd name="connsiteX5" fmla="*/ 218509 w 320768"/>
                  <a:gd name="connsiteY5" fmla="*/ 46508 h 343688"/>
                  <a:gd name="connsiteX6" fmla="*/ 242183 w 320768"/>
                  <a:gd name="connsiteY6" fmla="*/ 40590 h 343688"/>
                  <a:gd name="connsiteX7" fmla="*/ 254019 w 320768"/>
                  <a:gd name="connsiteY7" fmla="*/ 37631 h 343688"/>
                  <a:gd name="connsiteX8" fmla="*/ 301367 w 320768"/>
                  <a:gd name="connsiteY8" fmla="*/ 25794 h 343688"/>
                  <a:gd name="connsiteX9" fmla="*/ 316811 w 320768"/>
                  <a:gd name="connsiteY9" fmla="*/ 10350 h 343688"/>
                  <a:gd name="connsiteX10" fmla="*/ 316163 w 320768"/>
                  <a:gd name="connsiteY10" fmla="*/ 203347 h 343688"/>
                  <a:gd name="connsiteX11" fmla="*/ 319770 w 320768"/>
                  <a:gd name="connsiteY11" fmla="*/ 319913 h 343688"/>
                  <a:gd name="connsiteX12" fmla="*/ 295449 w 320768"/>
                  <a:gd name="connsiteY12" fmla="*/ 327634 h 343688"/>
                  <a:gd name="connsiteX13" fmla="*/ 262897 w 320768"/>
                  <a:gd name="connsiteY13" fmla="*/ 336512 h 343688"/>
                  <a:gd name="connsiteX14" fmla="*/ 214255 w 320768"/>
                  <a:gd name="connsiteY14" fmla="*/ 340050 h 343688"/>
                  <a:gd name="connsiteX15" fmla="*/ 132691 w 320768"/>
                  <a:gd name="connsiteY15" fmla="*/ 343656 h 343688"/>
                  <a:gd name="connsiteX16" fmla="*/ 93644 w 320768"/>
                  <a:gd name="connsiteY16" fmla="*/ 341343 h 343688"/>
                  <a:gd name="connsiteX17" fmla="*/ 40955 w 320768"/>
                  <a:gd name="connsiteY17" fmla="*/ 333692 h 343688"/>
                  <a:gd name="connsiteX18" fmla="*/ 5445 w 320768"/>
                  <a:gd name="connsiteY18" fmla="*/ 303961 h 343688"/>
                  <a:gd name="connsiteX19" fmla="*/ 5445 w 320768"/>
                  <a:gd name="connsiteY19" fmla="*/ 286205 h 343688"/>
                  <a:gd name="connsiteX20" fmla="*/ 34 w 320768"/>
                  <a:gd name="connsiteY20" fmla="*/ 125390 h 343688"/>
                  <a:gd name="connsiteX21" fmla="*/ 8404 w 320768"/>
                  <a:gd name="connsiteY21" fmla="*/ 31712 h 343688"/>
                  <a:gd name="connsiteX22" fmla="*/ 2486 w 320768"/>
                  <a:gd name="connsiteY22" fmla="*/ 5079 h 343688"/>
                  <a:gd name="connsiteX0" fmla="*/ 2486 w 322162"/>
                  <a:gd name="connsiteY0" fmla="*/ 4576 h 343185"/>
                  <a:gd name="connsiteX1" fmla="*/ 17282 w 322162"/>
                  <a:gd name="connsiteY1" fmla="*/ 16413 h 343185"/>
                  <a:gd name="connsiteX2" fmla="*/ 35037 w 322162"/>
                  <a:gd name="connsiteY2" fmla="*/ 22331 h 343185"/>
                  <a:gd name="connsiteX3" fmla="*/ 117895 w 322162"/>
                  <a:gd name="connsiteY3" fmla="*/ 46005 h 343185"/>
                  <a:gd name="connsiteX4" fmla="*/ 135651 w 322162"/>
                  <a:gd name="connsiteY4" fmla="*/ 48964 h 343185"/>
                  <a:gd name="connsiteX5" fmla="*/ 218509 w 322162"/>
                  <a:gd name="connsiteY5" fmla="*/ 46005 h 343185"/>
                  <a:gd name="connsiteX6" fmla="*/ 242183 w 322162"/>
                  <a:gd name="connsiteY6" fmla="*/ 40087 h 343185"/>
                  <a:gd name="connsiteX7" fmla="*/ 254019 w 322162"/>
                  <a:gd name="connsiteY7" fmla="*/ 37128 h 343185"/>
                  <a:gd name="connsiteX8" fmla="*/ 301367 w 322162"/>
                  <a:gd name="connsiteY8" fmla="*/ 25291 h 343185"/>
                  <a:gd name="connsiteX9" fmla="*/ 316811 w 322162"/>
                  <a:gd name="connsiteY9" fmla="*/ 9847 h 343185"/>
                  <a:gd name="connsiteX10" fmla="*/ 320925 w 322162"/>
                  <a:gd name="connsiteY10" fmla="*/ 195701 h 343185"/>
                  <a:gd name="connsiteX11" fmla="*/ 319770 w 322162"/>
                  <a:gd name="connsiteY11" fmla="*/ 319410 h 343185"/>
                  <a:gd name="connsiteX12" fmla="*/ 295449 w 322162"/>
                  <a:gd name="connsiteY12" fmla="*/ 327131 h 343185"/>
                  <a:gd name="connsiteX13" fmla="*/ 262897 w 322162"/>
                  <a:gd name="connsiteY13" fmla="*/ 336009 h 343185"/>
                  <a:gd name="connsiteX14" fmla="*/ 214255 w 322162"/>
                  <a:gd name="connsiteY14" fmla="*/ 339547 h 343185"/>
                  <a:gd name="connsiteX15" fmla="*/ 132691 w 322162"/>
                  <a:gd name="connsiteY15" fmla="*/ 343153 h 343185"/>
                  <a:gd name="connsiteX16" fmla="*/ 93644 w 322162"/>
                  <a:gd name="connsiteY16" fmla="*/ 340840 h 343185"/>
                  <a:gd name="connsiteX17" fmla="*/ 40955 w 322162"/>
                  <a:gd name="connsiteY17" fmla="*/ 333189 h 343185"/>
                  <a:gd name="connsiteX18" fmla="*/ 5445 w 322162"/>
                  <a:gd name="connsiteY18" fmla="*/ 303458 h 343185"/>
                  <a:gd name="connsiteX19" fmla="*/ 5445 w 322162"/>
                  <a:gd name="connsiteY19" fmla="*/ 285702 h 343185"/>
                  <a:gd name="connsiteX20" fmla="*/ 34 w 322162"/>
                  <a:gd name="connsiteY20" fmla="*/ 124887 h 343185"/>
                  <a:gd name="connsiteX21" fmla="*/ 8404 w 322162"/>
                  <a:gd name="connsiteY21" fmla="*/ 31209 h 343185"/>
                  <a:gd name="connsiteX22" fmla="*/ 2486 w 322162"/>
                  <a:gd name="connsiteY22" fmla="*/ 4576 h 343185"/>
                  <a:gd name="connsiteX0" fmla="*/ 3607 w 323283"/>
                  <a:gd name="connsiteY0" fmla="*/ 4576 h 343185"/>
                  <a:gd name="connsiteX1" fmla="*/ 18403 w 323283"/>
                  <a:gd name="connsiteY1" fmla="*/ 16413 h 343185"/>
                  <a:gd name="connsiteX2" fmla="*/ 36158 w 323283"/>
                  <a:gd name="connsiteY2" fmla="*/ 22331 h 343185"/>
                  <a:gd name="connsiteX3" fmla="*/ 119016 w 323283"/>
                  <a:gd name="connsiteY3" fmla="*/ 46005 h 343185"/>
                  <a:gd name="connsiteX4" fmla="*/ 136772 w 323283"/>
                  <a:gd name="connsiteY4" fmla="*/ 48964 h 343185"/>
                  <a:gd name="connsiteX5" fmla="*/ 219630 w 323283"/>
                  <a:gd name="connsiteY5" fmla="*/ 46005 h 343185"/>
                  <a:gd name="connsiteX6" fmla="*/ 243304 w 323283"/>
                  <a:gd name="connsiteY6" fmla="*/ 40087 h 343185"/>
                  <a:gd name="connsiteX7" fmla="*/ 255140 w 323283"/>
                  <a:gd name="connsiteY7" fmla="*/ 37128 h 343185"/>
                  <a:gd name="connsiteX8" fmla="*/ 302488 w 323283"/>
                  <a:gd name="connsiteY8" fmla="*/ 25291 h 343185"/>
                  <a:gd name="connsiteX9" fmla="*/ 317932 w 323283"/>
                  <a:gd name="connsiteY9" fmla="*/ 9847 h 343185"/>
                  <a:gd name="connsiteX10" fmla="*/ 322046 w 323283"/>
                  <a:gd name="connsiteY10" fmla="*/ 195701 h 343185"/>
                  <a:gd name="connsiteX11" fmla="*/ 320891 w 323283"/>
                  <a:gd name="connsiteY11" fmla="*/ 319410 h 343185"/>
                  <a:gd name="connsiteX12" fmla="*/ 296570 w 323283"/>
                  <a:gd name="connsiteY12" fmla="*/ 327131 h 343185"/>
                  <a:gd name="connsiteX13" fmla="*/ 264018 w 323283"/>
                  <a:gd name="connsiteY13" fmla="*/ 336009 h 343185"/>
                  <a:gd name="connsiteX14" fmla="*/ 215376 w 323283"/>
                  <a:gd name="connsiteY14" fmla="*/ 339547 h 343185"/>
                  <a:gd name="connsiteX15" fmla="*/ 133812 w 323283"/>
                  <a:gd name="connsiteY15" fmla="*/ 343153 h 343185"/>
                  <a:gd name="connsiteX16" fmla="*/ 94765 w 323283"/>
                  <a:gd name="connsiteY16" fmla="*/ 340840 h 343185"/>
                  <a:gd name="connsiteX17" fmla="*/ 42076 w 323283"/>
                  <a:gd name="connsiteY17" fmla="*/ 333189 h 343185"/>
                  <a:gd name="connsiteX18" fmla="*/ 6566 w 323283"/>
                  <a:gd name="connsiteY18" fmla="*/ 303458 h 343185"/>
                  <a:gd name="connsiteX19" fmla="*/ 6566 w 323283"/>
                  <a:gd name="connsiteY19" fmla="*/ 285702 h 343185"/>
                  <a:gd name="connsiteX20" fmla="*/ 1155 w 323283"/>
                  <a:gd name="connsiteY20" fmla="*/ 124887 h 343185"/>
                  <a:gd name="connsiteX21" fmla="*/ 0 w 323283"/>
                  <a:gd name="connsiteY21" fmla="*/ 50259 h 343185"/>
                  <a:gd name="connsiteX22" fmla="*/ 3607 w 323283"/>
                  <a:gd name="connsiteY22" fmla="*/ 4576 h 343185"/>
                  <a:gd name="connsiteX0" fmla="*/ 2685 w 322361"/>
                  <a:gd name="connsiteY0" fmla="*/ 4576 h 343185"/>
                  <a:gd name="connsiteX1" fmla="*/ 17481 w 322361"/>
                  <a:gd name="connsiteY1" fmla="*/ 16413 h 343185"/>
                  <a:gd name="connsiteX2" fmla="*/ 35236 w 322361"/>
                  <a:gd name="connsiteY2" fmla="*/ 22331 h 343185"/>
                  <a:gd name="connsiteX3" fmla="*/ 118094 w 322361"/>
                  <a:gd name="connsiteY3" fmla="*/ 46005 h 343185"/>
                  <a:gd name="connsiteX4" fmla="*/ 135850 w 322361"/>
                  <a:gd name="connsiteY4" fmla="*/ 48964 h 343185"/>
                  <a:gd name="connsiteX5" fmla="*/ 218708 w 322361"/>
                  <a:gd name="connsiteY5" fmla="*/ 46005 h 343185"/>
                  <a:gd name="connsiteX6" fmla="*/ 242382 w 322361"/>
                  <a:gd name="connsiteY6" fmla="*/ 40087 h 343185"/>
                  <a:gd name="connsiteX7" fmla="*/ 254218 w 322361"/>
                  <a:gd name="connsiteY7" fmla="*/ 37128 h 343185"/>
                  <a:gd name="connsiteX8" fmla="*/ 301566 w 322361"/>
                  <a:gd name="connsiteY8" fmla="*/ 25291 h 343185"/>
                  <a:gd name="connsiteX9" fmla="*/ 317010 w 322361"/>
                  <a:gd name="connsiteY9" fmla="*/ 9847 h 343185"/>
                  <a:gd name="connsiteX10" fmla="*/ 321124 w 322361"/>
                  <a:gd name="connsiteY10" fmla="*/ 195701 h 343185"/>
                  <a:gd name="connsiteX11" fmla="*/ 319969 w 322361"/>
                  <a:gd name="connsiteY11" fmla="*/ 319410 h 343185"/>
                  <a:gd name="connsiteX12" fmla="*/ 295648 w 322361"/>
                  <a:gd name="connsiteY12" fmla="*/ 327131 h 343185"/>
                  <a:gd name="connsiteX13" fmla="*/ 263096 w 322361"/>
                  <a:gd name="connsiteY13" fmla="*/ 336009 h 343185"/>
                  <a:gd name="connsiteX14" fmla="*/ 214454 w 322361"/>
                  <a:gd name="connsiteY14" fmla="*/ 339547 h 343185"/>
                  <a:gd name="connsiteX15" fmla="*/ 132890 w 322361"/>
                  <a:gd name="connsiteY15" fmla="*/ 343153 h 343185"/>
                  <a:gd name="connsiteX16" fmla="*/ 93843 w 322361"/>
                  <a:gd name="connsiteY16" fmla="*/ 340840 h 343185"/>
                  <a:gd name="connsiteX17" fmla="*/ 41154 w 322361"/>
                  <a:gd name="connsiteY17" fmla="*/ 333189 h 343185"/>
                  <a:gd name="connsiteX18" fmla="*/ 5644 w 322361"/>
                  <a:gd name="connsiteY18" fmla="*/ 303458 h 343185"/>
                  <a:gd name="connsiteX19" fmla="*/ 5644 w 322361"/>
                  <a:gd name="connsiteY19" fmla="*/ 285702 h 343185"/>
                  <a:gd name="connsiteX20" fmla="*/ 233 w 322361"/>
                  <a:gd name="connsiteY20" fmla="*/ 124887 h 343185"/>
                  <a:gd name="connsiteX21" fmla="*/ 2685 w 322361"/>
                  <a:gd name="connsiteY21" fmla="*/ 4576 h 343185"/>
                  <a:gd name="connsiteX0" fmla="*/ 1416 w 323473"/>
                  <a:gd name="connsiteY0" fmla="*/ 6958 h 343185"/>
                  <a:gd name="connsiteX1" fmla="*/ 18593 w 323473"/>
                  <a:gd name="connsiteY1" fmla="*/ 16413 h 343185"/>
                  <a:gd name="connsiteX2" fmla="*/ 36348 w 323473"/>
                  <a:gd name="connsiteY2" fmla="*/ 22331 h 343185"/>
                  <a:gd name="connsiteX3" fmla="*/ 119206 w 323473"/>
                  <a:gd name="connsiteY3" fmla="*/ 46005 h 343185"/>
                  <a:gd name="connsiteX4" fmla="*/ 136962 w 323473"/>
                  <a:gd name="connsiteY4" fmla="*/ 48964 h 343185"/>
                  <a:gd name="connsiteX5" fmla="*/ 219820 w 323473"/>
                  <a:gd name="connsiteY5" fmla="*/ 46005 h 343185"/>
                  <a:gd name="connsiteX6" fmla="*/ 243494 w 323473"/>
                  <a:gd name="connsiteY6" fmla="*/ 40087 h 343185"/>
                  <a:gd name="connsiteX7" fmla="*/ 255330 w 323473"/>
                  <a:gd name="connsiteY7" fmla="*/ 37128 h 343185"/>
                  <a:gd name="connsiteX8" fmla="*/ 302678 w 323473"/>
                  <a:gd name="connsiteY8" fmla="*/ 25291 h 343185"/>
                  <a:gd name="connsiteX9" fmla="*/ 318122 w 323473"/>
                  <a:gd name="connsiteY9" fmla="*/ 9847 h 343185"/>
                  <a:gd name="connsiteX10" fmla="*/ 322236 w 323473"/>
                  <a:gd name="connsiteY10" fmla="*/ 195701 h 343185"/>
                  <a:gd name="connsiteX11" fmla="*/ 321081 w 323473"/>
                  <a:gd name="connsiteY11" fmla="*/ 319410 h 343185"/>
                  <a:gd name="connsiteX12" fmla="*/ 296760 w 323473"/>
                  <a:gd name="connsiteY12" fmla="*/ 327131 h 343185"/>
                  <a:gd name="connsiteX13" fmla="*/ 264208 w 323473"/>
                  <a:gd name="connsiteY13" fmla="*/ 336009 h 343185"/>
                  <a:gd name="connsiteX14" fmla="*/ 215566 w 323473"/>
                  <a:gd name="connsiteY14" fmla="*/ 339547 h 343185"/>
                  <a:gd name="connsiteX15" fmla="*/ 134002 w 323473"/>
                  <a:gd name="connsiteY15" fmla="*/ 343153 h 343185"/>
                  <a:gd name="connsiteX16" fmla="*/ 94955 w 323473"/>
                  <a:gd name="connsiteY16" fmla="*/ 340840 h 343185"/>
                  <a:gd name="connsiteX17" fmla="*/ 42266 w 323473"/>
                  <a:gd name="connsiteY17" fmla="*/ 333189 h 343185"/>
                  <a:gd name="connsiteX18" fmla="*/ 6756 w 323473"/>
                  <a:gd name="connsiteY18" fmla="*/ 303458 h 343185"/>
                  <a:gd name="connsiteX19" fmla="*/ 6756 w 323473"/>
                  <a:gd name="connsiteY19" fmla="*/ 285702 h 343185"/>
                  <a:gd name="connsiteX20" fmla="*/ 1345 w 323473"/>
                  <a:gd name="connsiteY20" fmla="*/ 124887 h 343185"/>
                  <a:gd name="connsiteX21" fmla="*/ 1416 w 323473"/>
                  <a:gd name="connsiteY21" fmla="*/ 6958 h 343185"/>
                  <a:gd name="connsiteX0" fmla="*/ 1416 w 323473"/>
                  <a:gd name="connsiteY0" fmla="*/ 6958 h 343185"/>
                  <a:gd name="connsiteX1" fmla="*/ 18593 w 323473"/>
                  <a:gd name="connsiteY1" fmla="*/ 16413 h 343185"/>
                  <a:gd name="connsiteX2" fmla="*/ 36348 w 323473"/>
                  <a:gd name="connsiteY2" fmla="*/ 22331 h 343185"/>
                  <a:gd name="connsiteX3" fmla="*/ 119206 w 323473"/>
                  <a:gd name="connsiteY3" fmla="*/ 46005 h 343185"/>
                  <a:gd name="connsiteX4" fmla="*/ 219820 w 323473"/>
                  <a:gd name="connsiteY4" fmla="*/ 46005 h 343185"/>
                  <a:gd name="connsiteX5" fmla="*/ 243494 w 323473"/>
                  <a:gd name="connsiteY5" fmla="*/ 40087 h 343185"/>
                  <a:gd name="connsiteX6" fmla="*/ 255330 w 323473"/>
                  <a:gd name="connsiteY6" fmla="*/ 37128 h 343185"/>
                  <a:gd name="connsiteX7" fmla="*/ 302678 w 323473"/>
                  <a:gd name="connsiteY7" fmla="*/ 25291 h 343185"/>
                  <a:gd name="connsiteX8" fmla="*/ 318122 w 323473"/>
                  <a:gd name="connsiteY8" fmla="*/ 9847 h 343185"/>
                  <a:gd name="connsiteX9" fmla="*/ 322236 w 323473"/>
                  <a:gd name="connsiteY9" fmla="*/ 195701 h 343185"/>
                  <a:gd name="connsiteX10" fmla="*/ 321081 w 323473"/>
                  <a:gd name="connsiteY10" fmla="*/ 319410 h 343185"/>
                  <a:gd name="connsiteX11" fmla="*/ 296760 w 323473"/>
                  <a:gd name="connsiteY11" fmla="*/ 327131 h 343185"/>
                  <a:gd name="connsiteX12" fmla="*/ 264208 w 323473"/>
                  <a:gd name="connsiteY12" fmla="*/ 336009 h 343185"/>
                  <a:gd name="connsiteX13" fmla="*/ 215566 w 323473"/>
                  <a:gd name="connsiteY13" fmla="*/ 339547 h 343185"/>
                  <a:gd name="connsiteX14" fmla="*/ 134002 w 323473"/>
                  <a:gd name="connsiteY14" fmla="*/ 343153 h 343185"/>
                  <a:gd name="connsiteX15" fmla="*/ 94955 w 323473"/>
                  <a:gd name="connsiteY15" fmla="*/ 340840 h 343185"/>
                  <a:gd name="connsiteX16" fmla="*/ 42266 w 323473"/>
                  <a:gd name="connsiteY16" fmla="*/ 333189 h 343185"/>
                  <a:gd name="connsiteX17" fmla="*/ 6756 w 323473"/>
                  <a:gd name="connsiteY17" fmla="*/ 303458 h 343185"/>
                  <a:gd name="connsiteX18" fmla="*/ 6756 w 323473"/>
                  <a:gd name="connsiteY18" fmla="*/ 285702 h 343185"/>
                  <a:gd name="connsiteX19" fmla="*/ 1345 w 323473"/>
                  <a:gd name="connsiteY19" fmla="*/ 124887 h 343185"/>
                  <a:gd name="connsiteX20" fmla="*/ 1416 w 323473"/>
                  <a:gd name="connsiteY20" fmla="*/ 6958 h 343185"/>
                  <a:gd name="connsiteX0" fmla="*/ 1416 w 323473"/>
                  <a:gd name="connsiteY0" fmla="*/ 6958 h 343185"/>
                  <a:gd name="connsiteX1" fmla="*/ 18593 w 323473"/>
                  <a:gd name="connsiteY1" fmla="*/ 16413 h 343185"/>
                  <a:gd name="connsiteX2" fmla="*/ 36348 w 323473"/>
                  <a:gd name="connsiteY2" fmla="*/ 22331 h 343185"/>
                  <a:gd name="connsiteX3" fmla="*/ 119206 w 323473"/>
                  <a:gd name="connsiteY3" fmla="*/ 46005 h 343185"/>
                  <a:gd name="connsiteX4" fmla="*/ 219820 w 323473"/>
                  <a:gd name="connsiteY4" fmla="*/ 46005 h 343185"/>
                  <a:gd name="connsiteX5" fmla="*/ 243494 w 323473"/>
                  <a:gd name="connsiteY5" fmla="*/ 40087 h 343185"/>
                  <a:gd name="connsiteX6" fmla="*/ 302678 w 323473"/>
                  <a:gd name="connsiteY6" fmla="*/ 25291 h 343185"/>
                  <a:gd name="connsiteX7" fmla="*/ 318122 w 323473"/>
                  <a:gd name="connsiteY7" fmla="*/ 9847 h 343185"/>
                  <a:gd name="connsiteX8" fmla="*/ 322236 w 323473"/>
                  <a:gd name="connsiteY8" fmla="*/ 195701 h 343185"/>
                  <a:gd name="connsiteX9" fmla="*/ 321081 w 323473"/>
                  <a:gd name="connsiteY9" fmla="*/ 319410 h 343185"/>
                  <a:gd name="connsiteX10" fmla="*/ 296760 w 323473"/>
                  <a:gd name="connsiteY10" fmla="*/ 327131 h 343185"/>
                  <a:gd name="connsiteX11" fmla="*/ 264208 w 323473"/>
                  <a:gd name="connsiteY11" fmla="*/ 336009 h 343185"/>
                  <a:gd name="connsiteX12" fmla="*/ 215566 w 323473"/>
                  <a:gd name="connsiteY12" fmla="*/ 339547 h 343185"/>
                  <a:gd name="connsiteX13" fmla="*/ 134002 w 323473"/>
                  <a:gd name="connsiteY13" fmla="*/ 343153 h 343185"/>
                  <a:gd name="connsiteX14" fmla="*/ 94955 w 323473"/>
                  <a:gd name="connsiteY14" fmla="*/ 340840 h 343185"/>
                  <a:gd name="connsiteX15" fmla="*/ 42266 w 323473"/>
                  <a:gd name="connsiteY15" fmla="*/ 333189 h 343185"/>
                  <a:gd name="connsiteX16" fmla="*/ 6756 w 323473"/>
                  <a:gd name="connsiteY16" fmla="*/ 303458 h 343185"/>
                  <a:gd name="connsiteX17" fmla="*/ 6756 w 323473"/>
                  <a:gd name="connsiteY17" fmla="*/ 285702 h 343185"/>
                  <a:gd name="connsiteX18" fmla="*/ 1345 w 323473"/>
                  <a:gd name="connsiteY18" fmla="*/ 124887 h 343185"/>
                  <a:gd name="connsiteX19" fmla="*/ 1416 w 323473"/>
                  <a:gd name="connsiteY19" fmla="*/ 6958 h 343185"/>
                  <a:gd name="connsiteX0" fmla="*/ 1416 w 323473"/>
                  <a:gd name="connsiteY0" fmla="*/ 1444 h 337671"/>
                  <a:gd name="connsiteX1" fmla="*/ 18593 w 323473"/>
                  <a:gd name="connsiteY1" fmla="*/ 10899 h 337671"/>
                  <a:gd name="connsiteX2" fmla="*/ 36348 w 323473"/>
                  <a:gd name="connsiteY2" fmla="*/ 16817 h 337671"/>
                  <a:gd name="connsiteX3" fmla="*/ 119206 w 323473"/>
                  <a:gd name="connsiteY3" fmla="*/ 40491 h 337671"/>
                  <a:gd name="connsiteX4" fmla="*/ 219820 w 323473"/>
                  <a:gd name="connsiteY4" fmla="*/ 40491 h 337671"/>
                  <a:gd name="connsiteX5" fmla="*/ 243494 w 323473"/>
                  <a:gd name="connsiteY5" fmla="*/ 34573 h 337671"/>
                  <a:gd name="connsiteX6" fmla="*/ 318122 w 323473"/>
                  <a:gd name="connsiteY6" fmla="*/ 4333 h 337671"/>
                  <a:gd name="connsiteX7" fmla="*/ 322236 w 323473"/>
                  <a:gd name="connsiteY7" fmla="*/ 190187 h 337671"/>
                  <a:gd name="connsiteX8" fmla="*/ 321081 w 323473"/>
                  <a:gd name="connsiteY8" fmla="*/ 313896 h 337671"/>
                  <a:gd name="connsiteX9" fmla="*/ 296760 w 323473"/>
                  <a:gd name="connsiteY9" fmla="*/ 321617 h 337671"/>
                  <a:gd name="connsiteX10" fmla="*/ 264208 w 323473"/>
                  <a:gd name="connsiteY10" fmla="*/ 330495 h 337671"/>
                  <a:gd name="connsiteX11" fmla="*/ 215566 w 323473"/>
                  <a:gd name="connsiteY11" fmla="*/ 334033 h 337671"/>
                  <a:gd name="connsiteX12" fmla="*/ 134002 w 323473"/>
                  <a:gd name="connsiteY12" fmla="*/ 337639 h 337671"/>
                  <a:gd name="connsiteX13" fmla="*/ 94955 w 323473"/>
                  <a:gd name="connsiteY13" fmla="*/ 335326 h 337671"/>
                  <a:gd name="connsiteX14" fmla="*/ 42266 w 323473"/>
                  <a:gd name="connsiteY14" fmla="*/ 327675 h 337671"/>
                  <a:gd name="connsiteX15" fmla="*/ 6756 w 323473"/>
                  <a:gd name="connsiteY15" fmla="*/ 297944 h 337671"/>
                  <a:gd name="connsiteX16" fmla="*/ 6756 w 323473"/>
                  <a:gd name="connsiteY16" fmla="*/ 280188 h 337671"/>
                  <a:gd name="connsiteX17" fmla="*/ 1345 w 323473"/>
                  <a:gd name="connsiteY17" fmla="*/ 119373 h 337671"/>
                  <a:gd name="connsiteX18" fmla="*/ 1416 w 323473"/>
                  <a:gd name="connsiteY18" fmla="*/ 1444 h 337671"/>
                  <a:gd name="connsiteX0" fmla="*/ 1416 w 326805"/>
                  <a:gd name="connsiteY0" fmla="*/ 3558 h 339785"/>
                  <a:gd name="connsiteX1" fmla="*/ 18593 w 326805"/>
                  <a:gd name="connsiteY1" fmla="*/ 13013 h 339785"/>
                  <a:gd name="connsiteX2" fmla="*/ 36348 w 326805"/>
                  <a:gd name="connsiteY2" fmla="*/ 18931 h 339785"/>
                  <a:gd name="connsiteX3" fmla="*/ 119206 w 326805"/>
                  <a:gd name="connsiteY3" fmla="*/ 42605 h 339785"/>
                  <a:gd name="connsiteX4" fmla="*/ 219820 w 326805"/>
                  <a:gd name="connsiteY4" fmla="*/ 42605 h 339785"/>
                  <a:gd name="connsiteX5" fmla="*/ 318122 w 326805"/>
                  <a:gd name="connsiteY5" fmla="*/ 6447 h 339785"/>
                  <a:gd name="connsiteX6" fmla="*/ 322236 w 326805"/>
                  <a:gd name="connsiteY6" fmla="*/ 192301 h 339785"/>
                  <a:gd name="connsiteX7" fmla="*/ 321081 w 326805"/>
                  <a:gd name="connsiteY7" fmla="*/ 316010 h 339785"/>
                  <a:gd name="connsiteX8" fmla="*/ 296760 w 326805"/>
                  <a:gd name="connsiteY8" fmla="*/ 323731 h 339785"/>
                  <a:gd name="connsiteX9" fmla="*/ 264208 w 326805"/>
                  <a:gd name="connsiteY9" fmla="*/ 332609 h 339785"/>
                  <a:gd name="connsiteX10" fmla="*/ 215566 w 326805"/>
                  <a:gd name="connsiteY10" fmla="*/ 336147 h 339785"/>
                  <a:gd name="connsiteX11" fmla="*/ 134002 w 326805"/>
                  <a:gd name="connsiteY11" fmla="*/ 339753 h 339785"/>
                  <a:gd name="connsiteX12" fmla="*/ 94955 w 326805"/>
                  <a:gd name="connsiteY12" fmla="*/ 337440 h 339785"/>
                  <a:gd name="connsiteX13" fmla="*/ 42266 w 326805"/>
                  <a:gd name="connsiteY13" fmla="*/ 329789 h 339785"/>
                  <a:gd name="connsiteX14" fmla="*/ 6756 w 326805"/>
                  <a:gd name="connsiteY14" fmla="*/ 300058 h 339785"/>
                  <a:gd name="connsiteX15" fmla="*/ 6756 w 326805"/>
                  <a:gd name="connsiteY15" fmla="*/ 282302 h 339785"/>
                  <a:gd name="connsiteX16" fmla="*/ 1345 w 326805"/>
                  <a:gd name="connsiteY16" fmla="*/ 121487 h 339785"/>
                  <a:gd name="connsiteX17" fmla="*/ 1416 w 326805"/>
                  <a:gd name="connsiteY17" fmla="*/ 3558 h 339785"/>
                  <a:gd name="connsiteX0" fmla="*/ 1416 w 328373"/>
                  <a:gd name="connsiteY0" fmla="*/ 1444 h 337671"/>
                  <a:gd name="connsiteX1" fmla="*/ 18593 w 328373"/>
                  <a:gd name="connsiteY1" fmla="*/ 10899 h 337671"/>
                  <a:gd name="connsiteX2" fmla="*/ 36348 w 328373"/>
                  <a:gd name="connsiteY2" fmla="*/ 16817 h 337671"/>
                  <a:gd name="connsiteX3" fmla="*/ 119206 w 328373"/>
                  <a:gd name="connsiteY3" fmla="*/ 40491 h 337671"/>
                  <a:gd name="connsiteX4" fmla="*/ 219820 w 328373"/>
                  <a:gd name="connsiteY4" fmla="*/ 40491 h 337671"/>
                  <a:gd name="connsiteX5" fmla="*/ 318122 w 328373"/>
                  <a:gd name="connsiteY5" fmla="*/ 4333 h 337671"/>
                  <a:gd name="connsiteX6" fmla="*/ 325798 w 328373"/>
                  <a:gd name="connsiteY6" fmla="*/ 22619 h 337671"/>
                  <a:gd name="connsiteX7" fmla="*/ 322236 w 328373"/>
                  <a:gd name="connsiteY7" fmla="*/ 190187 h 337671"/>
                  <a:gd name="connsiteX8" fmla="*/ 321081 w 328373"/>
                  <a:gd name="connsiteY8" fmla="*/ 313896 h 337671"/>
                  <a:gd name="connsiteX9" fmla="*/ 296760 w 328373"/>
                  <a:gd name="connsiteY9" fmla="*/ 321617 h 337671"/>
                  <a:gd name="connsiteX10" fmla="*/ 264208 w 328373"/>
                  <a:gd name="connsiteY10" fmla="*/ 330495 h 337671"/>
                  <a:gd name="connsiteX11" fmla="*/ 215566 w 328373"/>
                  <a:gd name="connsiteY11" fmla="*/ 334033 h 337671"/>
                  <a:gd name="connsiteX12" fmla="*/ 134002 w 328373"/>
                  <a:gd name="connsiteY12" fmla="*/ 337639 h 337671"/>
                  <a:gd name="connsiteX13" fmla="*/ 94955 w 328373"/>
                  <a:gd name="connsiteY13" fmla="*/ 335326 h 337671"/>
                  <a:gd name="connsiteX14" fmla="*/ 42266 w 328373"/>
                  <a:gd name="connsiteY14" fmla="*/ 327675 h 337671"/>
                  <a:gd name="connsiteX15" fmla="*/ 6756 w 328373"/>
                  <a:gd name="connsiteY15" fmla="*/ 297944 h 337671"/>
                  <a:gd name="connsiteX16" fmla="*/ 6756 w 328373"/>
                  <a:gd name="connsiteY16" fmla="*/ 280188 h 337671"/>
                  <a:gd name="connsiteX17" fmla="*/ 1345 w 328373"/>
                  <a:gd name="connsiteY17" fmla="*/ 119373 h 337671"/>
                  <a:gd name="connsiteX18" fmla="*/ 1416 w 328373"/>
                  <a:gd name="connsiteY18" fmla="*/ 1444 h 337671"/>
                  <a:gd name="connsiteX0" fmla="*/ 1416 w 328373"/>
                  <a:gd name="connsiteY0" fmla="*/ 1444 h 337671"/>
                  <a:gd name="connsiteX1" fmla="*/ 18593 w 328373"/>
                  <a:gd name="connsiteY1" fmla="*/ 10899 h 337671"/>
                  <a:gd name="connsiteX2" fmla="*/ 36348 w 328373"/>
                  <a:gd name="connsiteY2" fmla="*/ 16817 h 337671"/>
                  <a:gd name="connsiteX3" fmla="*/ 119206 w 328373"/>
                  <a:gd name="connsiteY3" fmla="*/ 40491 h 337671"/>
                  <a:gd name="connsiteX4" fmla="*/ 219820 w 328373"/>
                  <a:gd name="connsiteY4" fmla="*/ 40491 h 337671"/>
                  <a:gd name="connsiteX5" fmla="*/ 318122 w 328373"/>
                  <a:gd name="connsiteY5" fmla="*/ 4333 h 337671"/>
                  <a:gd name="connsiteX6" fmla="*/ 325798 w 328373"/>
                  <a:gd name="connsiteY6" fmla="*/ 22619 h 337671"/>
                  <a:gd name="connsiteX7" fmla="*/ 322236 w 328373"/>
                  <a:gd name="connsiteY7" fmla="*/ 190187 h 337671"/>
                  <a:gd name="connsiteX8" fmla="*/ 321081 w 328373"/>
                  <a:gd name="connsiteY8" fmla="*/ 313896 h 337671"/>
                  <a:gd name="connsiteX9" fmla="*/ 296760 w 328373"/>
                  <a:gd name="connsiteY9" fmla="*/ 321617 h 337671"/>
                  <a:gd name="connsiteX10" fmla="*/ 264208 w 328373"/>
                  <a:gd name="connsiteY10" fmla="*/ 330495 h 337671"/>
                  <a:gd name="connsiteX11" fmla="*/ 215566 w 328373"/>
                  <a:gd name="connsiteY11" fmla="*/ 334033 h 337671"/>
                  <a:gd name="connsiteX12" fmla="*/ 134002 w 328373"/>
                  <a:gd name="connsiteY12" fmla="*/ 337639 h 337671"/>
                  <a:gd name="connsiteX13" fmla="*/ 94955 w 328373"/>
                  <a:gd name="connsiteY13" fmla="*/ 335326 h 337671"/>
                  <a:gd name="connsiteX14" fmla="*/ 42266 w 328373"/>
                  <a:gd name="connsiteY14" fmla="*/ 327675 h 337671"/>
                  <a:gd name="connsiteX15" fmla="*/ 1993 w 328373"/>
                  <a:gd name="connsiteY15" fmla="*/ 297944 h 337671"/>
                  <a:gd name="connsiteX16" fmla="*/ 6756 w 328373"/>
                  <a:gd name="connsiteY16" fmla="*/ 280188 h 337671"/>
                  <a:gd name="connsiteX17" fmla="*/ 1345 w 328373"/>
                  <a:gd name="connsiteY17" fmla="*/ 119373 h 337671"/>
                  <a:gd name="connsiteX18" fmla="*/ 1416 w 328373"/>
                  <a:gd name="connsiteY18" fmla="*/ 1444 h 337671"/>
                  <a:gd name="connsiteX0" fmla="*/ 2029 w 328986"/>
                  <a:gd name="connsiteY0" fmla="*/ 1444 h 337671"/>
                  <a:gd name="connsiteX1" fmla="*/ 19206 w 328986"/>
                  <a:gd name="connsiteY1" fmla="*/ 10899 h 337671"/>
                  <a:gd name="connsiteX2" fmla="*/ 36961 w 328986"/>
                  <a:gd name="connsiteY2" fmla="*/ 16817 h 337671"/>
                  <a:gd name="connsiteX3" fmla="*/ 119819 w 328986"/>
                  <a:gd name="connsiteY3" fmla="*/ 40491 h 337671"/>
                  <a:gd name="connsiteX4" fmla="*/ 220433 w 328986"/>
                  <a:gd name="connsiteY4" fmla="*/ 40491 h 337671"/>
                  <a:gd name="connsiteX5" fmla="*/ 318735 w 328986"/>
                  <a:gd name="connsiteY5" fmla="*/ 4333 h 337671"/>
                  <a:gd name="connsiteX6" fmla="*/ 326411 w 328986"/>
                  <a:gd name="connsiteY6" fmla="*/ 22619 h 337671"/>
                  <a:gd name="connsiteX7" fmla="*/ 322849 w 328986"/>
                  <a:gd name="connsiteY7" fmla="*/ 190187 h 337671"/>
                  <a:gd name="connsiteX8" fmla="*/ 321694 w 328986"/>
                  <a:gd name="connsiteY8" fmla="*/ 313896 h 337671"/>
                  <a:gd name="connsiteX9" fmla="*/ 297373 w 328986"/>
                  <a:gd name="connsiteY9" fmla="*/ 321617 h 337671"/>
                  <a:gd name="connsiteX10" fmla="*/ 264821 w 328986"/>
                  <a:gd name="connsiteY10" fmla="*/ 330495 h 337671"/>
                  <a:gd name="connsiteX11" fmla="*/ 216179 w 328986"/>
                  <a:gd name="connsiteY11" fmla="*/ 334033 h 337671"/>
                  <a:gd name="connsiteX12" fmla="*/ 134615 w 328986"/>
                  <a:gd name="connsiteY12" fmla="*/ 337639 h 337671"/>
                  <a:gd name="connsiteX13" fmla="*/ 95568 w 328986"/>
                  <a:gd name="connsiteY13" fmla="*/ 335326 h 337671"/>
                  <a:gd name="connsiteX14" fmla="*/ 42879 w 328986"/>
                  <a:gd name="connsiteY14" fmla="*/ 327675 h 337671"/>
                  <a:gd name="connsiteX15" fmla="*/ 2606 w 328986"/>
                  <a:gd name="connsiteY15" fmla="*/ 297944 h 337671"/>
                  <a:gd name="connsiteX16" fmla="*/ 2607 w 328986"/>
                  <a:gd name="connsiteY16" fmla="*/ 280188 h 337671"/>
                  <a:gd name="connsiteX17" fmla="*/ 1958 w 328986"/>
                  <a:gd name="connsiteY17" fmla="*/ 119373 h 337671"/>
                  <a:gd name="connsiteX18" fmla="*/ 2029 w 328986"/>
                  <a:gd name="connsiteY18" fmla="*/ 1444 h 337671"/>
                  <a:gd name="connsiteX0" fmla="*/ 2754 w 329711"/>
                  <a:gd name="connsiteY0" fmla="*/ 1444 h 337671"/>
                  <a:gd name="connsiteX1" fmla="*/ 19931 w 329711"/>
                  <a:gd name="connsiteY1" fmla="*/ 10899 h 337671"/>
                  <a:gd name="connsiteX2" fmla="*/ 37686 w 329711"/>
                  <a:gd name="connsiteY2" fmla="*/ 16817 h 337671"/>
                  <a:gd name="connsiteX3" fmla="*/ 120544 w 329711"/>
                  <a:gd name="connsiteY3" fmla="*/ 40491 h 337671"/>
                  <a:gd name="connsiteX4" fmla="*/ 221158 w 329711"/>
                  <a:gd name="connsiteY4" fmla="*/ 40491 h 337671"/>
                  <a:gd name="connsiteX5" fmla="*/ 319460 w 329711"/>
                  <a:gd name="connsiteY5" fmla="*/ 4333 h 337671"/>
                  <a:gd name="connsiteX6" fmla="*/ 327136 w 329711"/>
                  <a:gd name="connsiteY6" fmla="*/ 22619 h 337671"/>
                  <a:gd name="connsiteX7" fmla="*/ 323574 w 329711"/>
                  <a:gd name="connsiteY7" fmla="*/ 190187 h 337671"/>
                  <a:gd name="connsiteX8" fmla="*/ 322419 w 329711"/>
                  <a:gd name="connsiteY8" fmla="*/ 313896 h 337671"/>
                  <a:gd name="connsiteX9" fmla="*/ 298098 w 329711"/>
                  <a:gd name="connsiteY9" fmla="*/ 321617 h 337671"/>
                  <a:gd name="connsiteX10" fmla="*/ 265546 w 329711"/>
                  <a:gd name="connsiteY10" fmla="*/ 330495 h 337671"/>
                  <a:gd name="connsiteX11" fmla="*/ 216904 w 329711"/>
                  <a:gd name="connsiteY11" fmla="*/ 334033 h 337671"/>
                  <a:gd name="connsiteX12" fmla="*/ 135340 w 329711"/>
                  <a:gd name="connsiteY12" fmla="*/ 337639 h 337671"/>
                  <a:gd name="connsiteX13" fmla="*/ 96293 w 329711"/>
                  <a:gd name="connsiteY13" fmla="*/ 335326 h 337671"/>
                  <a:gd name="connsiteX14" fmla="*/ 43604 w 329711"/>
                  <a:gd name="connsiteY14" fmla="*/ 327675 h 337671"/>
                  <a:gd name="connsiteX15" fmla="*/ 3332 w 329711"/>
                  <a:gd name="connsiteY15" fmla="*/ 280188 h 337671"/>
                  <a:gd name="connsiteX16" fmla="*/ 2683 w 329711"/>
                  <a:gd name="connsiteY16" fmla="*/ 119373 h 337671"/>
                  <a:gd name="connsiteX17" fmla="*/ 2754 w 329711"/>
                  <a:gd name="connsiteY17" fmla="*/ 1444 h 337671"/>
                  <a:gd name="connsiteX0" fmla="*/ 1417 w 328374"/>
                  <a:gd name="connsiteY0" fmla="*/ 1444 h 339190"/>
                  <a:gd name="connsiteX1" fmla="*/ 18594 w 328374"/>
                  <a:gd name="connsiteY1" fmla="*/ 10899 h 339190"/>
                  <a:gd name="connsiteX2" fmla="*/ 36349 w 328374"/>
                  <a:gd name="connsiteY2" fmla="*/ 16817 h 339190"/>
                  <a:gd name="connsiteX3" fmla="*/ 119207 w 328374"/>
                  <a:gd name="connsiteY3" fmla="*/ 40491 h 339190"/>
                  <a:gd name="connsiteX4" fmla="*/ 219821 w 328374"/>
                  <a:gd name="connsiteY4" fmla="*/ 40491 h 339190"/>
                  <a:gd name="connsiteX5" fmla="*/ 318123 w 328374"/>
                  <a:gd name="connsiteY5" fmla="*/ 4333 h 339190"/>
                  <a:gd name="connsiteX6" fmla="*/ 325799 w 328374"/>
                  <a:gd name="connsiteY6" fmla="*/ 22619 h 339190"/>
                  <a:gd name="connsiteX7" fmla="*/ 322237 w 328374"/>
                  <a:gd name="connsiteY7" fmla="*/ 190187 h 339190"/>
                  <a:gd name="connsiteX8" fmla="*/ 321082 w 328374"/>
                  <a:gd name="connsiteY8" fmla="*/ 313896 h 339190"/>
                  <a:gd name="connsiteX9" fmla="*/ 296761 w 328374"/>
                  <a:gd name="connsiteY9" fmla="*/ 321617 h 339190"/>
                  <a:gd name="connsiteX10" fmla="*/ 264209 w 328374"/>
                  <a:gd name="connsiteY10" fmla="*/ 330495 h 339190"/>
                  <a:gd name="connsiteX11" fmla="*/ 215567 w 328374"/>
                  <a:gd name="connsiteY11" fmla="*/ 334033 h 339190"/>
                  <a:gd name="connsiteX12" fmla="*/ 134003 w 328374"/>
                  <a:gd name="connsiteY12" fmla="*/ 337639 h 339190"/>
                  <a:gd name="connsiteX13" fmla="*/ 94956 w 328374"/>
                  <a:gd name="connsiteY13" fmla="*/ 335326 h 339190"/>
                  <a:gd name="connsiteX14" fmla="*/ 42267 w 328374"/>
                  <a:gd name="connsiteY14" fmla="*/ 327675 h 339190"/>
                  <a:gd name="connsiteX15" fmla="*/ 13901 w 328374"/>
                  <a:gd name="connsiteY15" fmla="*/ 206370 h 339190"/>
                  <a:gd name="connsiteX16" fmla="*/ 1346 w 328374"/>
                  <a:gd name="connsiteY16" fmla="*/ 119373 h 339190"/>
                  <a:gd name="connsiteX17" fmla="*/ 1417 w 328374"/>
                  <a:gd name="connsiteY17" fmla="*/ 1444 h 339190"/>
                  <a:gd name="connsiteX0" fmla="*/ 1417 w 328374"/>
                  <a:gd name="connsiteY0" fmla="*/ 1444 h 345741"/>
                  <a:gd name="connsiteX1" fmla="*/ 18594 w 328374"/>
                  <a:gd name="connsiteY1" fmla="*/ 10899 h 345741"/>
                  <a:gd name="connsiteX2" fmla="*/ 36349 w 328374"/>
                  <a:gd name="connsiteY2" fmla="*/ 16817 h 345741"/>
                  <a:gd name="connsiteX3" fmla="*/ 119207 w 328374"/>
                  <a:gd name="connsiteY3" fmla="*/ 40491 h 345741"/>
                  <a:gd name="connsiteX4" fmla="*/ 219821 w 328374"/>
                  <a:gd name="connsiteY4" fmla="*/ 40491 h 345741"/>
                  <a:gd name="connsiteX5" fmla="*/ 318123 w 328374"/>
                  <a:gd name="connsiteY5" fmla="*/ 4333 h 345741"/>
                  <a:gd name="connsiteX6" fmla="*/ 325799 w 328374"/>
                  <a:gd name="connsiteY6" fmla="*/ 22619 h 345741"/>
                  <a:gd name="connsiteX7" fmla="*/ 322237 w 328374"/>
                  <a:gd name="connsiteY7" fmla="*/ 190187 h 345741"/>
                  <a:gd name="connsiteX8" fmla="*/ 321082 w 328374"/>
                  <a:gd name="connsiteY8" fmla="*/ 313896 h 345741"/>
                  <a:gd name="connsiteX9" fmla="*/ 296761 w 328374"/>
                  <a:gd name="connsiteY9" fmla="*/ 321617 h 345741"/>
                  <a:gd name="connsiteX10" fmla="*/ 264209 w 328374"/>
                  <a:gd name="connsiteY10" fmla="*/ 330495 h 345741"/>
                  <a:gd name="connsiteX11" fmla="*/ 215567 w 328374"/>
                  <a:gd name="connsiteY11" fmla="*/ 334033 h 345741"/>
                  <a:gd name="connsiteX12" fmla="*/ 134003 w 328374"/>
                  <a:gd name="connsiteY12" fmla="*/ 337639 h 345741"/>
                  <a:gd name="connsiteX13" fmla="*/ 94956 w 328374"/>
                  <a:gd name="connsiteY13" fmla="*/ 335326 h 345741"/>
                  <a:gd name="connsiteX14" fmla="*/ 13901 w 328374"/>
                  <a:gd name="connsiteY14" fmla="*/ 206370 h 345741"/>
                  <a:gd name="connsiteX15" fmla="*/ 1346 w 328374"/>
                  <a:gd name="connsiteY15" fmla="*/ 119373 h 345741"/>
                  <a:gd name="connsiteX16" fmla="*/ 1417 w 328374"/>
                  <a:gd name="connsiteY16" fmla="*/ 1444 h 345741"/>
                  <a:gd name="connsiteX0" fmla="*/ 1417 w 328374"/>
                  <a:gd name="connsiteY0" fmla="*/ 1444 h 344629"/>
                  <a:gd name="connsiteX1" fmla="*/ 18594 w 328374"/>
                  <a:gd name="connsiteY1" fmla="*/ 10899 h 344629"/>
                  <a:gd name="connsiteX2" fmla="*/ 36349 w 328374"/>
                  <a:gd name="connsiteY2" fmla="*/ 16817 h 344629"/>
                  <a:gd name="connsiteX3" fmla="*/ 119207 w 328374"/>
                  <a:gd name="connsiteY3" fmla="*/ 40491 h 344629"/>
                  <a:gd name="connsiteX4" fmla="*/ 219821 w 328374"/>
                  <a:gd name="connsiteY4" fmla="*/ 40491 h 344629"/>
                  <a:gd name="connsiteX5" fmla="*/ 318123 w 328374"/>
                  <a:gd name="connsiteY5" fmla="*/ 4333 h 344629"/>
                  <a:gd name="connsiteX6" fmla="*/ 325799 w 328374"/>
                  <a:gd name="connsiteY6" fmla="*/ 22619 h 344629"/>
                  <a:gd name="connsiteX7" fmla="*/ 322237 w 328374"/>
                  <a:gd name="connsiteY7" fmla="*/ 190187 h 344629"/>
                  <a:gd name="connsiteX8" fmla="*/ 321082 w 328374"/>
                  <a:gd name="connsiteY8" fmla="*/ 313896 h 344629"/>
                  <a:gd name="connsiteX9" fmla="*/ 296761 w 328374"/>
                  <a:gd name="connsiteY9" fmla="*/ 321617 h 344629"/>
                  <a:gd name="connsiteX10" fmla="*/ 264209 w 328374"/>
                  <a:gd name="connsiteY10" fmla="*/ 330495 h 344629"/>
                  <a:gd name="connsiteX11" fmla="*/ 215567 w 328374"/>
                  <a:gd name="connsiteY11" fmla="*/ 334033 h 344629"/>
                  <a:gd name="connsiteX12" fmla="*/ 94956 w 328374"/>
                  <a:gd name="connsiteY12" fmla="*/ 335326 h 344629"/>
                  <a:gd name="connsiteX13" fmla="*/ 13901 w 328374"/>
                  <a:gd name="connsiteY13" fmla="*/ 206370 h 344629"/>
                  <a:gd name="connsiteX14" fmla="*/ 1346 w 328374"/>
                  <a:gd name="connsiteY14" fmla="*/ 119373 h 344629"/>
                  <a:gd name="connsiteX15" fmla="*/ 1417 w 328374"/>
                  <a:gd name="connsiteY15" fmla="*/ 1444 h 344629"/>
                  <a:gd name="connsiteX0" fmla="*/ 7608 w 334565"/>
                  <a:gd name="connsiteY0" fmla="*/ 1444 h 342796"/>
                  <a:gd name="connsiteX1" fmla="*/ 24785 w 334565"/>
                  <a:gd name="connsiteY1" fmla="*/ 10899 h 342796"/>
                  <a:gd name="connsiteX2" fmla="*/ 42540 w 334565"/>
                  <a:gd name="connsiteY2" fmla="*/ 16817 h 342796"/>
                  <a:gd name="connsiteX3" fmla="*/ 125398 w 334565"/>
                  <a:gd name="connsiteY3" fmla="*/ 40491 h 342796"/>
                  <a:gd name="connsiteX4" fmla="*/ 226012 w 334565"/>
                  <a:gd name="connsiteY4" fmla="*/ 40491 h 342796"/>
                  <a:gd name="connsiteX5" fmla="*/ 324314 w 334565"/>
                  <a:gd name="connsiteY5" fmla="*/ 4333 h 342796"/>
                  <a:gd name="connsiteX6" fmla="*/ 331990 w 334565"/>
                  <a:gd name="connsiteY6" fmla="*/ 22619 h 342796"/>
                  <a:gd name="connsiteX7" fmla="*/ 328428 w 334565"/>
                  <a:gd name="connsiteY7" fmla="*/ 190187 h 342796"/>
                  <a:gd name="connsiteX8" fmla="*/ 327273 w 334565"/>
                  <a:gd name="connsiteY8" fmla="*/ 313896 h 342796"/>
                  <a:gd name="connsiteX9" fmla="*/ 302952 w 334565"/>
                  <a:gd name="connsiteY9" fmla="*/ 321617 h 342796"/>
                  <a:gd name="connsiteX10" fmla="*/ 270400 w 334565"/>
                  <a:gd name="connsiteY10" fmla="*/ 330495 h 342796"/>
                  <a:gd name="connsiteX11" fmla="*/ 221758 w 334565"/>
                  <a:gd name="connsiteY11" fmla="*/ 334033 h 342796"/>
                  <a:gd name="connsiteX12" fmla="*/ 20092 w 334565"/>
                  <a:gd name="connsiteY12" fmla="*/ 206370 h 342796"/>
                  <a:gd name="connsiteX13" fmla="*/ 7537 w 334565"/>
                  <a:gd name="connsiteY13" fmla="*/ 119373 h 342796"/>
                  <a:gd name="connsiteX14" fmla="*/ 7608 w 334565"/>
                  <a:gd name="connsiteY14" fmla="*/ 1444 h 342796"/>
                  <a:gd name="connsiteX0" fmla="*/ 11023 w 337980"/>
                  <a:gd name="connsiteY0" fmla="*/ 1444 h 337635"/>
                  <a:gd name="connsiteX1" fmla="*/ 28200 w 337980"/>
                  <a:gd name="connsiteY1" fmla="*/ 10899 h 337635"/>
                  <a:gd name="connsiteX2" fmla="*/ 45955 w 337980"/>
                  <a:gd name="connsiteY2" fmla="*/ 16817 h 337635"/>
                  <a:gd name="connsiteX3" fmla="*/ 128813 w 337980"/>
                  <a:gd name="connsiteY3" fmla="*/ 40491 h 337635"/>
                  <a:gd name="connsiteX4" fmla="*/ 229427 w 337980"/>
                  <a:gd name="connsiteY4" fmla="*/ 40491 h 337635"/>
                  <a:gd name="connsiteX5" fmla="*/ 327729 w 337980"/>
                  <a:gd name="connsiteY5" fmla="*/ 4333 h 337635"/>
                  <a:gd name="connsiteX6" fmla="*/ 335405 w 337980"/>
                  <a:gd name="connsiteY6" fmla="*/ 22619 h 337635"/>
                  <a:gd name="connsiteX7" fmla="*/ 331843 w 337980"/>
                  <a:gd name="connsiteY7" fmla="*/ 190187 h 337635"/>
                  <a:gd name="connsiteX8" fmla="*/ 330688 w 337980"/>
                  <a:gd name="connsiteY8" fmla="*/ 313896 h 337635"/>
                  <a:gd name="connsiteX9" fmla="*/ 306367 w 337980"/>
                  <a:gd name="connsiteY9" fmla="*/ 321617 h 337635"/>
                  <a:gd name="connsiteX10" fmla="*/ 273815 w 337980"/>
                  <a:gd name="connsiteY10" fmla="*/ 330495 h 337635"/>
                  <a:gd name="connsiteX11" fmla="*/ 23507 w 337980"/>
                  <a:gd name="connsiteY11" fmla="*/ 206370 h 337635"/>
                  <a:gd name="connsiteX12" fmla="*/ 10952 w 337980"/>
                  <a:gd name="connsiteY12" fmla="*/ 119373 h 337635"/>
                  <a:gd name="connsiteX13" fmla="*/ 11023 w 337980"/>
                  <a:gd name="connsiteY13" fmla="*/ 1444 h 337635"/>
                  <a:gd name="connsiteX0" fmla="*/ 11023 w 337980"/>
                  <a:gd name="connsiteY0" fmla="*/ 1444 h 339358"/>
                  <a:gd name="connsiteX1" fmla="*/ 28200 w 337980"/>
                  <a:gd name="connsiteY1" fmla="*/ 10899 h 339358"/>
                  <a:gd name="connsiteX2" fmla="*/ 45955 w 337980"/>
                  <a:gd name="connsiteY2" fmla="*/ 16817 h 339358"/>
                  <a:gd name="connsiteX3" fmla="*/ 128813 w 337980"/>
                  <a:gd name="connsiteY3" fmla="*/ 40491 h 339358"/>
                  <a:gd name="connsiteX4" fmla="*/ 229427 w 337980"/>
                  <a:gd name="connsiteY4" fmla="*/ 40491 h 339358"/>
                  <a:gd name="connsiteX5" fmla="*/ 327729 w 337980"/>
                  <a:gd name="connsiteY5" fmla="*/ 4333 h 339358"/>
                  <a:gd name="connsiteX6" fmla="*/ 335405 w 337980"/>
                  <a:gd name="connsiteY6" fmla="*/ 22619 h 339358"/>
                  <a:gd name="connsiteX7" fmla="*/ 331843 w 337980"/>
                  <a:gd name="connsiteY7" fmla="*/ 190187 h 339358"/>
                  <a:gd name="connsiteX8" fmla="*/ 330688 w 337980"/>
                  <a:gd name="connsiteY8" fmla="*/ 313896 h 339358"/>
                  <a:gd name="connsiteX9" fmla="*/ 273815 w 337980"/>
                  <a:gd name="connsiteY9" fmla="*/ 330495 h 339358"/>
                  <a:gd name="connsiteX10" fmla="*/ 23507 w 337980"/>
                  <a:gd name="connsiteY10" fmla="*/ 206370 h 339358"/>
                  <a:gd name="connsiteX11" fmla="*/ 10952 w 337980"/>
                  <a:gd name="connsiteY11" fmla="*/ 119373 h 339358"/>
                  <a:gd name="connsiteX12" fmla="*/ 11023 w 337980"/>
                  <a:gd name="connsiteY12" fmla="*/ 1444 h 339358"/>
                  <a:gd name="connsiteX0" fmla="*/ 11023 w 337980"/>
                  <a:gd name="connsiteY0" fmla="*/ 1444 h 332864"/>
                  <a:gd name="connsiteX1" fmla="*/ 28200 w 337980"/>
                  <a:gd name="connsiteY1" fmla="*/ 10899 h 332864"/>
                  <a:gd name="connsiteX2" fmla="*/ 45955 w 337980"/>
                  <a:gd name="connsiteY2" fmla="*/ 16817 h 332864"/>
                  <a:gd name="connsiteX3" fmla="*/ 128813 w 337980"/>
                  <a:gd name="connsiteY3" fmla="*/ 40491 h 332864"/>
                  <a:gd name="connsiteX4" fmla="*/ 229427 w 337980"/>
                  <a:gd name="connsiteY4" fmla="*/ 40491 h 332864"/>
                  <a:gd name="connsiteX5" fmla="*/ 327729 w 337980"/>
                  <a:gd name="connsiteY5" fmla="*/ 4333 h 332864"/>
                  <a:gd name="connsiteX6" fmla="*/ 335405 w 337980"/>
                  <a:gd name="connsiteY6" fmla="*/ 22619 h 332864"/>
                  <a:gd name="connsiteX7" fmla="*/ 331843 w 337980"/>
                  <a:gd name="connsiteY7" fmla="*/ 190187 h 332864"/>
                  <a:gd name="connsiteX8" fmla="*/ 333069 w 337980"/>
                  <a:gd name="connsiteY8" fmla="*/ 280558 h 332864"/>
                  <a:gd name="connsiteX9" fmla="*/ 273815 w 337980"/>
                  <a:gd name="connsiteY9" fmla="*/ 330495 h 332864"/>
                  <a:gd name="connsiteX10" fmla="*/ 23507 w 337980"/>
                  <a:gd name="connsiteY10" fmla="*/ 206370 h 332864"/>
                  <a:gd name="connsiteX11" fmla="*/ 10952 w 337980"/>
                  <a:gd name="connsiteY11" fmla="*/ 119373 h 332864"/>
                  <a:gd name="connsiteX12" fmla="*/ 11023 w 337980"/>
                  <a:gd name="connsiteY12" fmla="*/ 1444 h 332864"/>
                  <a:gd name="connsiteX0" fmla="*/ 13747 w 343599"/>
                  <a:gd name="connsiteY0" fmla="*/ 1444 h 328308"/>
                  <a:gd name="connsiteX1" fmla="*/ 30924 w 343599"/>
                  <a:gd name="connsiteY1" fmla="*/ 10899 h 328308"/>
                  <a:gd name="connsiteX2" fmla="*/ 48679 w 343599"/>
                  <a:gd name="connsiteY2" fmla="*/ 16817 h 328308"/>
                  <a:gd name="connsiteX3" fmla="*/ 131537 w 343599"/>
                  <a:gd name="connsiteY3" fmla="*/ 40491 h 328308"/>
                  <a:gd name="connsiteX4" fmla="*/ 232151 w 343599"/>
                  <a:gd name="connsiteY4" fmla="*/ 40491 h 328308"/>
                  <a:gd name="connsiteX5" fmla="*/ 330453 w 343599"/>
                  <a:gd name="connsiteY5" fmla="*/ 4333 h 328308"/>
                  <a:gd name="connsiteX6" fmla="*/ 338129 w 343599"/>
                  <a:gd name="connsiteY6" fmla="*/ 22619 h 328308"/>
                  <a:gd name="connsiteX7" fmla="*/ 334567 w 343599"/>
                  <a:gd name="connsiteY7" fmla="*/ 190187 h 328308"/>
                  <a:gd name="connsiteX8" fmla="*/ 335793 w 343599"/>
                  <a:gd name="connsiteY8" fmla="*/ 280558 h 328308"/>
                  <a:gd name="connsiteX9" fmla="*/ 314639 w 343599"/>
                  <a:gd name="connsiteY9" fmla="*/ 325732 h 328308"/>
                  <a:gd name="connsiteX10" fmla="*/ 26231 w 343599"/>
                  <a:gd name="connsiteY10" fmla="*/ 206370 h 328308"/>
                  <a:gd name="connsiteX11" fmla="*/ 13676 w 343599"/>
                  <a:gd name="connsiteY11" fmla="*/ 119373 h 328308"/>
                  <a:gd name="connsiteX12" fmla="*/ 13747 w 343599"/>
                  <a:gd name="connsiteY12" fmla="*/ 1444 h 328308"/>
                  <a:gd name="connsiteX0" fmla="*/ 13747 w 343599"/>
                  <a:gd name="connsiteY0" fmla="*/ 1444 h 328308"/>
                  <a:gd name="connsiteX1" fmla="*/ 30924 w 343599"/>
                  <a:gd name="connsiteY1" fmla="*/ 10899 h 328308"/>
                  <a:gd name="connsiteX2" fmla="*/ 48679 w 343599"/>
                  <a:gd name="connsiteY2" fmla="*/ 16817 h 328308"/>
                  <a:gd name="connsiteX3" fmla="*/ 131537 w 343599"/>
                  <a:gd name="connsiteY3" fmla="*/ 40491 h 328308"/>
                  <a:gd name="connsiteX4" fmla="*/ 232151 w 343599"/>
                  <a:gd name="connsiteY4" fmla="*/ 40491 h 328308"/>
                  <a:gd name="connsiteX5" fmla="*/ 330453 w 343599"/>
                  <a:gd name="connsiteY5" fmla="*/ 4333 h 328308"/>
                  <a:gd name="connsiteX6" fmla="*/ 338129 w 343599"/>
                  <a:gd name="connsiteY6" fmla="*/ 22619 h 328308"/>
                  <a:gd name="connsiteX7" fmla="*/ 334567 w 343599"/>
                  <a:gd name="connsiteY7" fmla="*/ 190187 h 328308"/>
                  <a:gd name="connsiteX8" fmla="*/ 335793 w 343599"/>
                  <a:gd name="connsiteY8" fmla="*/ 280558 h 328308"/>
                  <a:gd name="connsiteX9" fmla="*/ 314639 w 343599"/>
                  <a:gd name="connsiteY9" fmla="*/ 325732 h 328308"/>
                  <a:gd name="connsiteX10" fmla="*/ 26231 w 343599"/>
                  <a:gd name="connsiteY10" fmla="*/ 206370 h 328308"/>
                  <a:gd name="connsiteX11" fmla="*/ 13676 w 343599"/>
                  <a:gd name="connsiteY11" fmla="*/ 119373 h 328308"/>
                  <a:gd name="connsiteX12" fmla="*/ 13747 w 343599"/>
                  <a:gd name="connsiteY12" fmla="*/ 1444 h 328308"/>
                  <a:gd name="connsiteX0" fmla="*/ 13747 w 345212"/>
                  <a:gd name="connsiteY0" fmla="*/ 1444 h 328319"/>
                  <a:gd name="connsiteX1" fmla="*/ 30924 w 345212"/>
                  <a:gd name="connsiteY1" fmla="*/ 10899 h 328319"/>
                  <a:gd name="connsiteX2" fmla="*/ 48679 w 345212"/>
                  <a:gd name="connsiteY2" fmla="*/ 16817 h 328319"/>
                  <a:gd name="connsiteX3" fmla="*/ 131537 w 345212"/>
                  <a:gd name="connsiteY3" fmla="*/ 40491 h 328319"/>
                  <a:gd name="connsiteX4" fmla="*/ 232151 w 345212"/>
                  <a:gd name="connsiteY4" fmla="*/ 40491 h 328319"/>
                  <a:gd name="connsiteX5" fmla="*/ 330453 w 345212"/>
                  <a:gd name="connsiteY5" fmla="*/ 4333 h 328319"/>
                  <a:gd name="connsiteX6" fmla="*/ 338129 w 345212"/>
                  <a:gd name="connsiteY6" fmla="*/ 22619 h 328319"/>
                  <a:gd name="connsiteX7" fmla="*/ 334567 w 345212"/>
                  <a:gd name="connsiteY7" fmla="*/ 190187 h 328319"/>
                  <a:gd name="connsiteX8" fmla="*/ 335793 w 345212"/>
                  <a:gd name="connsiteY8" fmla="*/ 280558 h 328319"/>
                  <a:gd name="connsiteX9" fmla="*/ 314639 w 345212"/>
                  <a:gd name="connsiteY9" fmla="*/ 325732 h 328319"/>
                  <a:gd name="connsiteX10" fmla="*/ 26231 w 345212"/>
                  <a:gd name="connsiteY10" fmla="*/ 206370 h 328319"/>
                  <a:gd name="connsiteX11" fmla="*/ 13676 w 345212"/>
                  <a:gd name="connsiteY11" fmla="*/ 119373 h 328319"/>
                  <a:gd name="connsiteX12" fmla="*/ 13747 w 345212"/>
                  <a:gd name="connsiteY12" fmla="*/ 1444 h 328319"/>
                  <a:gd name="connsiteX0" fmla="*/ 12893 w 339850"/>
                  <a:gd name="connsiteY0" fmla="*/ 1444 h 328308"/>
                  <a:gd name="connsiteX1" fmla="*/ 30070 w 339850"/>
                  <a:gd name="connsiteY1" fmla="*/ 10899 h 328308"/>
                  <a:gd name="connsiteX2" fmla="*/ 47825 w 339850"/>
                  <a:gd name="connsiteY2" fmla="*/ 16817 h 328308"/>
                  <a:gd name="connsiteX3" fmla="*/ 130683 w 339850"/>
                  <a:gd name="connsiteY3" fmla="*/ 40491 h 328308"/>
                  <a:gd name="connsiteX4" fmla="*/ 231297 w 339850"/>
                  <a:gd name="connsiteY4" fmla="*/ 40491 h 328308"/>
                  <a:gd name="connsiteX5" fmla="*/ 329599 w 339850"/>
                  <a:gd name="connsiteY5" fmla="*/ 4333 h 328308"/>
                  <a:gd name="connsiteX6" fmla="*/ 337275 w 339850"/>
                  <a:gd name="connsiteY6" fmla="*/ 22619 h 328308"/>
                  <a:gd name="connsiteX7" fmla="*/ 333713 w 339850"/>
                  <a:gd name="connsiteY7" fmla="*/ 190187 h 328308"/>
                  <a:gd name="connsiteX8" fmla="*/ 334939 w 339850"/>
                  <a:gd name="connsiteY8" fmla="*/ 280558 h 328308"/>
                  <a:gd name="connsiteX9" fmla="*/ 301878 w 339850"/>
                  <a:gd name="connsiteY9" fmla="*/ 325732 h 328308"/>
                  <a:gd name="connsiteX10" fmla="*/ 25377 w 339850"/>
                  <a:gd name="connsiteY10" fmla="*/ 206370 h 328308"/>
                  <a:gd name="connsiteX11" fmla="*/ 12822 w 339850"/>
                  <a:gd name="connsiteY11" fmla="*/ 119373 h 328308"/>
                  <a:gd name="connsiteX12" fmla="*/ 12893 w 339850"/>
                  <a:gd name="connsiteY12" fmla="*/ 1444 h 328308"/>
                  <a:gd name="connsiteX0" fmla="*/ 1417 w 328374"/>
                  <a:gd name="connsiteY0" fmla="*/ 1444 h 327818"/>
                  <a:gd name="connsiteX1" fmla="*/ 18594 w 328374"/>
                  <a:gd name="connsiteY1" fmla="*/ 10899 h 327818"/>
                  <a:gd name="connsiteX2" fmla="*/ 36349 w 328374"/>
                  <a:gd name="connsiteY2" fmla="*/ 16817 h 327818"/>
                  <a:gd name="connsiteX3" fmla="*/ 119207 w 328374"/>
                  <a:gd name="connsiteY3" fmla="*/ 40491 h 327818"/>
                  <a:gd name="connsiteX4" fmla="*/ 219821 w 328374"/>
                  <a:gd name="connsiteY4" fmla="*/ 40491 h 327818"/>
                  <a:gd name="connsiteX5" fmla="*/ 318123 w 328374"/>
                  <a:gd name="connsiteY5" fmla="*/ 4333 h 327818"/>
                  <a:gd name="connsiteX6" fmla="*/ 325799 w 328374"/>
                  <a:gd name="connsiteY6" fmla="*/ 22619 h 327818"/>
                  <a:gd name="connsiteX7" fmla="*/ 322237 w 328374"/>
                  <a:gd name="connsiteY7" fmla="*/ 190187 h 327818"/>
                  <a:gd name="connsiteX8" fmla="*/ 323463 w 328374"/>
                  <a:gd name="connsiteY8" fmla="*/ 280558 h 327818"/>
                  <a:gd name="connsiteX9" fmla="*/ 290402 w 328374"/>
                  <a:gd name="connsiteY9" fmla="*/ 325732 h 327818"/>
                  <a:gd name="connsiteX10" fmla="*/ 40095 w 328374"/>
                  <a:gd name="connsiteY10" fmla="*/ 215895 h 327818"/>
                  <a:gd name="connsiteX11" fmla="*/ 1346 w 328374"/>
                  <a:gd name="connsiteY11" fmla="*/ 119373 h 327818"/>
                  <a:gd name="connsiteX12" fmla="*/ 1417 w 328374"/>
                  <a:gd name="connsiteY12" fmla="*/ 1444 h 327818"/>
                  <a:gd name="connsiteX0" fmla="*/ 4428 w 331385"/>
                  <a:gd name="connsiteY0" fmla="*/ 1444 h 327818"/>
                  <a:gd name="connsiteX1" fmla="*/ 21605 w 331385"/>
                  <a:gd name="connsiteY1" fmla="*/ 10899 h 327818"/>
                  <a:gd name="connsiteX2" fmla="*/ 39360 w 331385"/>
                  <a:gd name="connsiteY2" fmla="*/ 16817 h 327818"/>
                  <a:gd name="connsiteX3" fmla="*/ 122218 w 331385"/>
                  <a:gd name="connsiteY3" fmla="*/ 40491 h 327818"/>
                  <a:gd name="connsiteX4" fmla="*/ 222832 w 331385"/>
                  <a:gd name="connsiteY4" fmla="*/ 40491 h 327818"/>
                  <a:gd name="connsiteX5" fmla="*/ 321134 w 331385"/>
                  <a:gd name="connsiteY5" fmla="*/ 4333 h 327818"/>
                  <a:gd name="connsiteX6" fmla="*/ 328810 w 331385"/>
                  <a:gd name="connsiteY6" fmla="*/ 22619 h 327818"/>
                  <a:gd name="connsiteX7" fmla="*/ 325248 w 331385"/>
                  <a:gd name="connsiteY7" fmla="*/ 190187 h 327818"/>
                  <a:gd name="connsiteX8" fmla="*/ 326474 w 331385"/>
                  <a:gd name="connsiteY8" fmla="*/ 280558 h 327818"/>
                  <a:gd name="connsiteX9" fmla="*/ 293413 w 331385"/>
                  <a:gd name="connsiteY9" fmla="*/ 325732 h 327818"/>
                  <a:gd name="connsiteX10" fmla="*/ 43106 w 331385"/>
                  <a:gd name="connsiteY10" fmla="*/ 215895 h 327818"/>
                  <a:gd name="connsiteX11" fmla="*/ 4357 w 331385"/>
                  <a:gd name="connsiteY11" fmla="*/ 119373 h 327818"/>
                  <a:gd name="connsiteX12" fmla="*/ 925 w 331385"/>
                  <a:gd name="connsiteY12" fmla="*/ 41567 h 327818"/>
                  <a:gd name="connsiteX13" fmla="*/ 4428 w 331385"/>
                  <a:gd name="connsiteY13" fmla="*/ 1444 h 327818"/>
                  <a:gd name="connsiteX0" fmla="*/ 3497 w 330454"/>
                  <a:gd name="connsiteY0" fmla="*/ 1254 h 327628"/>
                  <a:gd name="connsiteX1" fmla="*/ 20674 w 330454"/>
                  <a:gd name="connsiteY1" fmla="*/ 10709 h 327628"/>
                  <a:gd name="connsiteX2" fmla="*/ 38429 w 330454"/>
                  <a:gd name="connsiteY2" fmla="*/ 16627 h 327628"/>
                  <a:gd name="connsiteX3" fmla="*/ 121287 w 330454"/>
                  <a:gd name="connsiteY3" fmla="*/ 40301 h 327628"/>
                  <a:gd name="connsiteX4" fmla="*/ 221901 w 330454"/>
                  <a:gd name="connsiteY4" fmla="*/ 40301 h 327628"/>
                  <a:gd name="connsiteX5" fmla="*/ 320203 w 330454"/>
                  <a:gd name="connsiteY5" fmla="*/ 4143 h 327628"/>
                  <a:gd name="connsiteX6" fmla="*/ 327879 w 330454"/>
                  <a:gd name="connsiteY6" fmla="*/ 22429 h 327628"/>
                  <a:gd name="connsiteX7" fmla="*/ 324317 w 330454"/>
                  <a:gd name="connsiteY7" fmla="*/ 189997 h 327628"/>
                  <a:gd name="connsiteX8" fmla="*/ 325543 w 330454"/>
                  <a:gd name="connsiteY8" fmla="*/ 280368 h 327628"/>
                  <a:gd name="connsiteX9" fmla="*/ 292482 w 330454"/>
                  <a:gd name="connsiteY9" fmla="*/ 325542 h 327628"/>
                  <a:gd name="connsiteX10" fmla="*/ 42175 w 330454"/>
                  <a:gd name="connsiteY10" fmla="*/ 215705 h 327628"/>
                  <a:gd name="connsiteX11" fmla="*/ 3426 w 330454"/>
                  <a:gd name="connsiteY11" fmla="*/ 119183 h 327628"/>
                  <a:gd name="connsiteX12" fmla="*/ 2375 w 330454"/>
                  <a:gd name="connsiteY12" fmla="*/ 41377 h 327628"/>
                  <a:gd name="connsiteX13" fmla="*/ 3497 w 330454"/>
                  <a:gd name="connsiteY13" fmla="*/ 1254 h 327628"/>
                  <a:gd name="connsiteX0" fmla="*/ 3497 w 330384"/>
                  <a:gd name="connsiteY0" fmla="*/ 6426 h 335330"/>
                  <a:gd name="connsiteX1" fmla="*/ 20674 w 330384"/>
                  <a:gd name="connsiteY1" fmla="*/ 15881 h 335330"/>
                  <a:gd name="connsiteX2" fmla="*/ 38429 w 330384"/>
                  <a:gd name="connsiteY2" fmla="*/ 21799 h 335330"/>
                  <a:gd name="connsiteX3" fmla="*/ 121287 w 330384"/>
                  <a:gd name="connsiteY3" fmla="*/ 45473 h 335330"/>
                  <a:gd name="connsiteX4" fmla="*/ 221901 w 330384"/>
                  <a:gd name="connsiteY4" fmla="*/ 45473 h 335330"/>
                  <a:gd name="connsiteX5" fmla="*/ 320203 w 330384"/>
                  <a:gd name="connsiteY5" fmla="*/ 9315 h 335330"/>
                  <a:gd name="connsiteX6" fmla="*/ 327879 w 330384"/>
                  <a:gd name="connsiteY6" fmla="*/ 27601 h 335330"/>
                  <a:gd name="connsiteX7" fmla="*/ 325543 w 330384"/>
                  <a:gd name="connsiteY7" fmla="*/ 285540 h 335330"/>
                  <a:gd name="connsiteX8" fmla="*/ 292482 w 330384"/>
                  <a:gd name="connsiteY8" fmla="*/ 330714 h 335330"/>
                  <a:gd name="connsiteX9" fmla="*/ 42175 w 330384"/>
                  <a:gd name="connsiteY9" fmla="*/ 220877 h 335330"/>
                  <a:gd name="connsiteX10" fmla="*/ 3426 w 330384"/>
                  <a:gd name="connsiteY10" fmla="*/ 124355 h 335330"/>
                  <a:gd name="connsiteX11" fmla="*/ 2375 w 330384"/>
                  <a:gd name="connsiteY11" fmla="*/ 46549 h 335330"/>
                  <a:gd name="connsiteX12" fmla="*/ 3497 w 330384"/>
                  <a:gd name="connsiteY12" fmla="*/ 6426 h 335330"/>
                  <a:gd name="connsiteX0" fmla="*/ 2198 w 329085"/>
                  <a:gd name="connsiteY0" fmla="*/ 6426 h 335330"/>
                  <a:gd name="connsiteX1" fmla="*/ 19375 w 329085"/>
                  <a:gd name="connsiteY1" fmla="*/ 15881 h 335330"/>
                  <a:gd name="connsiteX2" fmla="*/ 37130 w 329085"/>
                  <a:gd name="connsiteY2" fmla="*/ 21799 h 335330"/>
                  <a:gd name="connsiteX3" fmla="*/ 119988 w 329085"/>
                  <a:gd name="connsiteY3" fmla="*/ 45473 h 335330"/>
                  <a:gd name="connsiteX4" fmla="*/ 220602 w 329085"/>
                  <a:gd name="connsiteY4" fmla="*/ 45473 h 335330"/>
                  <a:gd name="connsiteX5" fmla="*/ 318904 w 329085"/>
                  <a:gd name="connsiteY5" fmla="*/ 9315 h 335330"/>
                  <a:gd name="connsiteX6" fmla="*/ 326580 w 329085"/>
                  <a:gd name="connsiteY6" fmla="*/ 27601 h 335330"/>
                  <a:gd name="connsiteX7" fmla="*/ 324244 w 329085"/>
                  <a:gd name="connsiteY7" fmla="*/ 285540 h 335330"/>
                  <a:gd name="connsiteX8" fmla="*/ 291183 w 329085"/>
                  <a:gd name="connsiteY8" fmla="*/ 330714 h 335330"/>
                  <a:gd name="connsiteX9" fmla="*/ 40876 w 329085"/>
                  <a:gd name="connsiteY9" fmla="*/ 220877 h 335330"/>
                  <a:gd name="connsiteX10" fmla="*/ 3047 w 329085"/>
                  <a:gd name="connsiteY10" fmla="*/ 181569 h 335330"/>
                  <a:gd name="connsiteX11" fmla="*/ 2127 w 329085"/>
                  <a:gd name="connsiteY11" fmla="*/ 124355 h 335330"/>
                  <a:gd name="connsiteX12" fmla="*/ 1076 w 329085"/>
                  <a:gd name="connsiteY12" fmla="*/ 46549 h 335330"/>
                  <a:gd name="connsiteX13" fmla="*/ 2198 w 329085"/>
                  <a:gd name="connsiteY13" fmla="*/ 6426 h 335330"/>
                  <a:gd name="connsiteX0" fmla="*/ 2198 w 329085"/>
                  <a:gd name="connsiteY0" fmla="*/ 6426 h 335330"/>
                  <a:gd name="connsiteX1" fmla="*/ 19375 w 329085"/>
                  <a:gd name="connsiteY1" fmla="*/ 15881 h 335330"/>
                  <a:gd name="connsiteX2" fmla="*/ 37130 w 329085"/>
                  <a:gd name="connsiteY2" fmla="*/ 21799 h 335330"/>
                  <a:gd name="connsiteX3" fmla="*/ 119988 w 329085"/>
                  <a:gd name="connsiteY3" fmla="*/ 45473 h 335330"/>
                  <a:gd name="connsiteX4" fmla="*/ 220602 w 329085"/>
                  <a:gd name="connsiteY4" fmla="*/ 45473 h 335330"/>
                  <a:gd name="connsiteX5" fmla="*/ 318904 w 329085"/>
                  <a:gd name="connsiteY5" fmla="*/ 9315 h 335330"/>
                  <a:gd name="connsiteX6" fmla="*/ 326580 w 329085"/>
                  <a:gd name="connsiteY6" fmla="*/ 27601 h 335330"/>
                  <a:gd name="connsiteX7" fmla="*/ 324244 w 329085"/>
                  <a:gd name="connsiteY7" fmla="*/ 285540 h 335330"/>
                  <a:gd name="connsiteX8" fmla="*/ 291183 w 329085"/>
                  <a:gd name="connsiteY8" fmla="*/ 330714 h 335330"/>
                  <a:gd name="connsiteX9" fmla="*/ 40876 w 329085"/>
                  <a:gd name="connsiteY9" fmla="*/ 220877 h 335330"/>
                  <a:gd name="connsiteX10" fmla="*/ 3047 w 329085"/>
                  <a:gd name="connsiteY10" fmla="*/ 181569 h 335330"/>
                  <a:gd name="connsiteX11" fmla="*/ 2127 w 329085"/>
                  <a:gd name="connsiteY11" fmla="*/ 124355 h 335330"/>
                  <a:gd name="connsiteX12" fmla="*/ 1076 w 329085"/>
                  <a:gd name="connsiteY12" fmla="*/ 46549 h 335330"/>
                  <a:gd name="connsiteX13" fmla="*/ 2198 w 329085"/>
                  <a:gd name="connsiteY13" fmla="*/ 6426 h 335330"/>
                  <a:gd name="connsiteX0" fmla="*/ 2198 w 329085"/>
                  <a:gd name="connsiteY0" fmla="*/ 6426 h 338173"/>
                  <a:gd name="connsiteX1" fmla="*/ 19375 w 329085"/>
                  <a:gd name="connsiteY1" fmla="*/ 15881 h 338173"/>
                  <a:gd name="connsiteX2" fmla="*/ 37130 w 329085"/>
                  <a:gd name="connsiteY2" fmla="*/ 21799 h 338173"/>
                  <a:gd name="connsiteX3" fmla="*/ 119988 w 329085"/>
                  <a:gd name="connsiteY3" fmla="*/ 45473 h 338173"/>
                  <a:gd name="connsiteX4" fmla="*/ 220602 w 329085"/>
                  <a:gd name="connsiteY4" fmla="*/ 45473 h 338173"/>
                  <a:gd name="connsiteX5" fmla="*/ 318904 w 329085"/>
                  <a:gd name="connsiteY5" fmla="*/ 9315 h 338173"/>
                  <a:gd name="connsiteX6" fmla="*/ 326580 w 329085"/>
                  <a:gd name="connsiteY6" fmla="*/ 27601 h 338173"/>
                  <a:gd name="connsiteX7" fmla="*/ 324244 w 329085"/>
                  <a:gd name="connsiteY7" fmla="*/ 285540 h 338173"/>
                  <a:gd name="connsiteX8" fmla="*/ 291183 w 329085"/>
                  <a:gd name="connsiteY8" fmla="*/ 330714 h 338173"/>
                  <a:gd name="connsiteX9" fmla="*/ 3047 w 329085"/>
                  <a:gd name="connsiteY9" fmla="*/ 181569 h 338173"/>
                  <a:gd name="connsiteX10" fmla="*/ 2127 w 329085"/>
                  <a:gd name="connsiteY10" fmla="*/ 124355 h 338173"/>
                  <a:gd name="connsiteX11" fmla="*/ 1076 w 329085"/>
                  <a:gd name="connsiteY11" fmla="*/ 46549 h 338173"/>
                  <a:gd name="connsiteX12" fmla="*/ 2198 w 329085"/>
                  <a:gd name="connsiteY12" fmla="*/ 6426 h 338173"/>
                  <a:gd name="connsiteX0" fmla="*/ 2198 w 329085"/>
                  <a:gd name="connsiteY0" fmla="*/ 6426 h 337827"/>
                  <a:gd name="connsiteX1" fmla="*/ 19375 w 329085"/>
                  <a:gd name="connsiteY1" fmla="*/ 15881 h 337827"/>
                  <a:gd name="connsiteX2" fmla="*/ 37130 w 329085"/>
                  <a:gd name="connsiteY2" fmla="*/ 21799 h 337827"/>
                  <a:gd name="connsiteX3" fmla="*/ 119988 w 329085"/>
                  <a:gd name="connsiteY3" fmla="*/ 45473 h 337827"/>
                  <a:gd name="connsiteX4" fmla="*/ 220602 w 329085"/>
                  <a:gd name="connsiteY4" fmla="*/ 45473 h 337827"/>
                  <a:gd name="connsiteX5" fmla="*/ 318904 w 329085"/>
                  <a:gd name="connsiteY5" fmla="*/ 9315 h 337827"/>
                  <a:gd name="connsiteX6" fmla="*/ 326580 w 329085"/>
                  <a:gd name="connsiteY6" fmla="*/ 27601 h 337827"/>
                  <a:gd name="connsiteX7" fmla="*/ 324244 w 329085"/>
                  <a:gd name="connsiteY7" fmla="*/ 285540 h 337827"/>
                  <a:gd name="connsiteX8" fmla="*/ 291183 w 329085"/>
                  <a:gd name="connsiteY8" fmla="*/ 330714 h 337827"/>
                  <a:gd name="connsiteX9" fmla="*/ 3047 w 329085"/>
                  <a:gd name="connsiteY9" fmla="*/ 186331 h 337827"/>
                  <a:gd name="connsiteX10" fmla="*/ 2127 w 329085"/>
                  <a:gd name="connsiteY10" fmla="*/ 124355 h 337827"/>
                  <a:gd name="connsiteX11" fmla="*/ 1076 w 329085"/>
                  <a:gd name="connsiteY11" fmla="*/ 46549 h 337827"/>
                  <a:gd name="connsiteX12" fmla="*/ 2198 w 329085"/>
                  <a:gd name="connsiteY12" fmla="*/ 6426 h 337827"/>
                  <a:gd name="connsiteX0" fmla="*/ 2198 w 329085"/>
                  <a:gd name="connsiteY0" fmla="*/ 6426 h 337827"/>
                  <a:gd name="connsiteX1" fmla="*/ 19375 w 329085"/>
                  <a:gd name="connsiteY1" fmla="*/ 15881 h 337827"/>
                  <a:gd name="connsiteX2" fmla="*/ 37130 w 329085"/>
                  <a:gd name="connsiteY2" fmla="*/ 21799 h 337827"/>
                  <a:gd name="connsiteX3" fmla="*/ 119988 w 329085"/>
                  <a:gd name="connsiteY3" fmla="*/ 45473 h 337827"/>
                  <a:gd name="connsiteX4" fmla="*/ 220602 w 329085"/>
                  <a:gd name="connsiteY4" fmla="*/ 45473 h 337827"/>
                  <a:gd name="connsiteX5" fmla="*/ 318904 w 329085"/>
                  <a:gd name="connsiteY5" fmla="*/ 9315 h 337827"/>
                  <a:gd name="connsiteX6" fmla="*/ 326580 w 329085"/>
                  <a:gd name="connsiteY6" fmla="*/ 27601 h 337827"/>
                  <a:gd name="connsiteX7" fmla="*/ 324244 w 329085"/>
                  <a:gd name="connsiteY7" fmla="*/ 285540 h 337827"/>
                  <a:gd name="connsiteX8" fmla="*/ 291183 w 329085"/>
                  <a:gd name="connsiteY8" fmla="*/ 330714 h 337827"/>
                  <a:gd name="connsiteX9" fmla="*/ 3047 w 329085"/>
                  <a:gd name="connsiteY9" fmla="*/ 186331 h 337827"/>
                  <a:gd name="connsiteX10" fmla="*/ 2127 w 329085"/>
                  <a:gd name="connsiteY10" fmla="*/ 124355 h 337827"/>
                  <a:gd name="connsiteX11" fmla="*/ 1076 w 329085"/>
                  <a:gd name="connsiteY11" fmla="*/ 46549 h 337827"/>
                  <a:gd name="connsiteX12" fmla="*/ 2198 w 329085"/>
                  <a:gd name="connsiteY12" fmla="*/ 6426 h 337827"/>
                  <a:gd name="connsiteX0" fmla="*/ 1720 w 328607"/>
                  <a:gd name="connsiteY0" fmla="*/ 6426 h 338347"/>
                  <a:gd name="connsiteX1" fmla="*/ 18897 w 328607"/>
                  <a:gd name="connsiteY1" fmla="*/ 15881 h 338347"/>
                  <a:gd name="connsiteX2" fmla="*/ 36652 w 328607"/>
                  <a:gd name="connsiteY2" fmla="*/ 21799 h 338347"/>
                  <a:gd name="connsiteX3" fmla="*/ 119510 w 328607"/>
                  <a:gd name="connsiteY3" fmla="*/ 45473 h 338347"/>
                  <a:gd name="connsiteX4" fmla="*/ 220124 w 328607"/>
                  <a:gd name="connsiteY4" fmla="*/ 45473 h 338347"/>
                  <a:gd name="connsiteX5" fmla="*/ 318426 w 328607"/>
                  <a:gd name="connsiteY5" fmla="*/ 9315 h 338347"/>
                  <a:gd name="connsiteX6" fmla="*/ 326102 w 328607"/>
                  <a:gd name="connsiteY6" fmla="*/ 27601 h 338347"/>
                  <a:gd name="connsiteX7" fmla="*/ 323766 w 328607"/>
                  <a:gd name="connsiteY7" fmla="*/ 285540 h 338347"/>
                  <a:gd name="connsiteX8" fmla="*/ 290705 w 328607"/>
                  <a:gd name="connsiteY8" fmla="*/ 330714 h 338347"/>
                  <a:gd name="connsiteX9" fmla="*/ 12094 w 328607"/>
                  <a:gd name="connsiteY9" fmla="*/ 179187 h 338347"/>
                  <a:gd name="connsiteX10" fmla="*/ 1649 w 328607"/>
                  <a:gd name="connsiteY10" fmla="*/ 124355 h 338347"/>
                  <a:gd name="connsiteX11" fmla="*/ 598 w 328607"/>
                  <a:gd name="connsiteY11" fmla="*/ 46549 h 338347"/>
                  <a:gd name="connsiteX12" fmla="*/ 1720 w 328607"/>
                  <a:gd name="connsiteY12" fmla="*/ 6426 h 338347"/>
                  <a:gd name="connsiteX0" fmla="*/ 1720 w 328607"/>
                  <a:gd name="connsiteY0" fmla="*/ 6426 h 336963"/>
                  <a:gd name="connsiteX1" fmla="*/ 18897 w 328607"/>
                  <a:gd name="connsiteY1" fmla="*/ 15881 h 336963"/>
                  <a:gd name="connsiteX2" fmla="*/ 36652 w 328607"/>
                  <a:gd name="connsiteY2" fmla="*/ 21799 h 336963"/>
                  <a:gd name="connsiteX3" fmla="*/ 119510 w 328607"/>
                  <a:gd name="connsiteY3" fmla="*/ 45473 h 336963"/>
                  <a:gd name="connsiteX4" fmla="*/ 220124 w 328607"/>
                  <a:gd name="connsiteY4" fmla="*/ 45473 h 336963"/>
                  <a:gd name="connsiteX5" fmla="*/ 318426 w 328607"/>
                  <a:gd name="connsiteY5" fmla="*/ 9315 h 336963"/>
                  <a:gd name="connsiteX6" fmla="*/ 326102 w 328607"/>
                  <a:gd name="connsiteY6" fmla="*/ 27601 h 336963"/>
                  <a:gd name="connsiteX7" fmla="*/ 323766 w 328607"/>
                  <a:gd name="connsiteY7" fmla="*/ 285540 h 336963"/>
                  <a:gd name="connsiteX8" fmla="*/ 290705 w 328607"/>
                  <a:gd name="connsiteY8" fmla="*/ 330714 h 336963"/>
                  <a:gd name="connsiteX9" fmla="*/ 12094 w 328607"/>
                  <a:gd name="connsiteY9" fmla="*/ 198237 h 336963"/>
                  <a:gd name="connsiteX10" fmla="*/ 1649 w 328607"/>
                  <a:gd name="connsiteY10" fmla="*/ 124355 h 336963"/>
                  <a:gd name="connsiteX11" fmla="*/ 598 w 328607"/>
                  <a:gd name="connsiteY11" fmla="*/ 46549 h 336963"/>
                  <a:gd name="connsiteX12" fmla="*/ 1720 w 328607"/>
                  <a:gd name="connsiteY12" fmla="*/ 6426 h 336963"/>
                  <a:gd name="connsiteX0" fmla="*/ 1720 w 328607"/>
                  <a:gd name="connsiteY0" fmla="*/ 6426 h 336963"/>
                  <a:gd name="connsiteX1" fmla="*/ 18897 w 328607"/>
                  <a:gd name="connsiteY1" fmla="*/ 15881 h 336963"/>
                  <a:gd name="connsiteX2" fmla="*/ 36652 w 328607"/>
                  <a:gd name="connsiteY2" fmla="*/ 21799 h 336963"/>
                  <a:gd name="connsiteX3" fmla="*/ 119510 w 328607"/>
                  <a:gd name="connsiteY3" fmla="*/ 45473 h 336963"/>
                  <a:gd name="connsiteX4" fmla="*/ 220124 w 328607"/>
                  <a:gd name="connsiteY4" fmla="*/ 45473 h 336963"/>
                  <a:gd name="connsiteX5" fmla="*/ 318426 w 328607"/>
                  <a:gd name="connsiteY5" fmla="*/ 9315 h 336963"/>
                  <a:gd name="connsiteX6" fmla="*/ 326102 w 328607"/>
                  <a:gd name="connsiteY6" fmla="*/ 27601 h 336963"/>
                  <a:gd name="connsiteX7" fmla="*/ 323766 w 328607"/>
                  <a:gd name="connsiteY7" fmla="*/ 285540 h 336963"/>
                  <a:gd name="connsiteX8" fmla="*/ 290705 w 328607"/>
                  <a:gd name="connsiteY8" fmla="*/ 330714 h 336963"/>
                  <a:gd name="connsiteX9" fmla="*/ 12094 w 328607"/>
                  <a:gd name="connsiteY9" fmla="*/ 198237 h 336963"/>
                  <a:gd name="connsiteX10" fmla="*/ 1649 w 328607"/>
                  <a:gd name="connsiteY10" fmla="*/ 124355 h 336963"/>
                  <a:gd name="connsiteX11" fmla="*/ 598 w 328607"/>
                  <a:gd name="connsiteY11" fmla="*/ 46549 h 336963"/>
                  <a:gd name="connsiteX12" fmla="*/ 1720 w 328607"/>
                  <a:gd name="connsiteY12" fmla="*/ 6426 h 336963"/>
                  <a:gd name="connsiteX0" fmla="*/ 1720 w 328607"/>
                  <a:gd name="connsiteY0" fmla="*/ 6426 h 336963"/>
                  <a:gd name="connsiteX1" fmla="*/ 18897 w 328607"/>
                  <a:gd name="connsiteY1" fmla="*/ 15881 h 336963"/>
                  <a:gd name="connsiteX2" fmla="*/ 36652 w 328607"/>
                  <a:gd name="connsiteY2" fmla="*/ 21799 h 336963"/>
                  <a:gd name="connsiteX3" fmla="*/ 119510 w 328607"/>
                  <a:gd name="connsiteY3" fmla="*/ 45473 h 336963"/>
                  <a:gd name="connsiteX4" fmla="*/ 220124 w 328607"/>
                  <a:gd name="connsiteY4" fmla="*/ 45473 h 336963"/>
                  <a:gd name="connsiteX5" fmla="*/ 318426 w 328607"/>
                  <a:gd name="connsiteY5" fmla="*/ 9315 h 336963"/>
                  <a:gd name="connsiteX6" fmla="*/ 326102 w 328607"/>
                  <a:gd name="connsiteY6" fmla="*/ 27601 h 336963"/>
                  <a:gd name="connsiteX7" fmla="*/ 323766 w 328607"/>
                  <a:gd name="connsiteY7" fmla="*/ 285540 h 336963"/>
                  <a:gd name="connsiteX8" fmla="*/ 290705 w 328607"/>
                  <a:gd name="connsiteY8" fmla="*/ 330714 h 336963"/>
                  <a:gd name="connsiteX9" fmla="*/ 4950 w 328607"/>
                  <a:gd name="connsiteY9" fmla="*/ 198237 h 336963"/>
                  <a:gd name="connsiteX10" fmla="*/ 1649 w 328607"/>
                  <a:gd name="connsiteY10" fmla="*/ 124355 h 336963"/>
                  <a:gd name="connsiteX11" fmla="*/ 598 w 328607"/>
                  <a:gd name="connsiteY11" fmla="*/ 46549 h 336963"/>
                  <a:gd name="connsiteX12" fmla="*/ 1720 w 328607"/>
                  <a:gd name="connsiteY12" fmla="*/ 6426 h 336963"/>
                  <a:gd name="connsiteX0" fmla="*/ 1720 w 328607"/>
                  <a:gd name="connsiteY0" fmla="*/ 6426 h 336963"/>
                  <a:gd name="connsiteX1" fmla="*/ 18897 w 328607"/>
                  <a:gd name="connsiteY1" fmla="*/ 15881 h 336963"/>
                  <a:gd name="connsiteX2" fmla="*/ 36652 w 328607"/>
                  <a:gd name="connsiteY2" fmla="*/ 21799 h 336963"/>
                  <a:gd name="connsiteX3" fmla="*/ 119510 w 328607"/>
                  <a:gd name="connsiteY3" fmla="*/ 45473 h 336963"/>
                  <a:gd name="connsiteX4" fmla="*/ 220124 w 328607"/>
                  <a:gd name="connsiteY4" fmla="*/ 45473 h 336963"/>
                  <a:gd name="connsiteX5" fmla="*/ 318426 w 328607"/>
                  <a:gd name="connsiteY5" fmla="*/ 9315 h 336963"/>
                  <a:gd name="connsiteX6" fmla="*/ 326102 w 328607"/>
                  <a:gd name="connsiteY6" fmla="*/ 27601 h 336963"/>
                  <a:gd name="connsiteX7" fmla="*/ 323766 w 328607"/>
                  <a:gd name="connsiteY7" fmla="*/ 285540 h 336963"/>
                  <a:gd name="connsiteX8" fmla="*/ 290705 w 328607"/>
                  <a:gd name="connsiteY8" fmla="*/ 330714 h 336963"/>
                  <a:gd name="connsiteX9" fmla="*/ 4950 w 328607"/>
                  <a:gd name="connsiteY9" fmla="*/ 198237 h 336963"/>
                  <a:gd name="connsiteX10" fmla="*/ 1649 w 328607"/>
                  <a:gd name="connsiteY10" fmla="*/ 124355 h 336963"/>
                  <a:gd name="connsiteX11" fmla="*/ 598 w 328607"/>
                  <a:gd name="connsiteY11" fmla="*/ 46549 h 336963"/>
                  <a:gd name="connsiteX12" fmla="*/ 1720 w 328607"/>
                  <a:gd name="connsiteY12" fmla="*/ 6426 h 336963"/>
                  <a:gd name="connsiteX0" fmla="*/ 1428 w 328315"/>
                  <a:gd name="connsiteY0" fmla="*/ 6521 h 337058"/>
                  <a:gd name="connsiteX1" fmla="*/ 18605 w 328315"/>
                  <a:gd name="connsiteY1" fmla="*/ 15976 h 337058"/>
                  <a:gd name="connsiteX2" fmla="*/ 36360 w 328315"/>
                  <a:gd name="connsiteY2" fmla="*/ 21894 h 337058"/>
                  <a:gd name="connsiteX3" fmla="*/ 119218 w 328315"/>
                  <a:gd name="connsiteY3" fmla="*/ 45568 h 337058"/>
                  <a:gd name="connsiteX4" fmla="*/ 219832 w 328315"/>
                  <a:gd name="connsiteY4" fmla="*/ 45568 h 337058"/>
                  <a:gd name="connsiteX5" fmla="*/ 318134 w 328315"/>
                  <a:gd name="connsiteY5" fmla="*/ 9410 h 337058"/>
                  <a:gd name="connsiteX6" fmla="*/ 325810 w 328315"/>
                  <a:gd name="connsiteY6" fmla="*/ 27696 h 337058"/>
                  <a:gd name="connsiteX7" fmla="*/ 323474 w 328315"/>
                  <a:gd name="connsiteY7" fmla="*/ 285635 h 337058"/>
                  <a:gd name="connsiteX8" fmla="*/ 290413 w 328315"/>
                  <a:gd name="connsiteY8" fmla="*/ 330809 h 337058"/>
                  <a:gd name="connsiteX9" fmla="*/ 4658 w 328315"/>
                  <a:gd name="connsiteY9" fmla="*/ 198332 h 337058"/>
                  <a:gd name="connsiteX10" fmla="*/ 1357 w 328315"/>
                  <a:gd name="connsiteY10" fmla="*/ 124450 h 337058"/>
                  <a:gd name="connsiteX11" fmla="*/ 1428 w 328315"/>
                  <a:gd name="connsiteY11" fmla="*/ 6521 h 337058"/>
                  <a:gd name="connsiteX0" fmla="*/ 1428 w 343552"/>
                  <a:gd name="connsiteY0" fmla="*/ 6521 h 343200"/>
                  <a:gd name="connsiteX1" fmla="*/ 18605 w 343552"/>
                  <a:gd name="connsiteY1" fmla="*/ 15976 h 343200"/>
                  <a:gd name="connsiteX2" fmla="*/ 36360 w 343552"/>
                  <a:gd name="connsiteY2" fmla="*/ 21894 h 343200"/>
                  <a:gd name="connsiteX3" fmla="*/ 119218 w 343552"/>
                  <a:gd name="connsiteY3" fmla="*/ 45568 h 343200"/>
                  <a:gd name="connsiteX4" fmla="*/ 219832 w 343552"/>
                  <a:gd name="connsiteY4" fmla="*/ 45568 h 343200"/>
                  <a:gd name="connsiteX5" fmla="*/ 318134 w 343552"/>
                  <a:gd name="connsiteY5" fmla="*/ 9410 h 343200"/>
                  <a:gd name="connsiteX6" fmla="*/ 325810 w 343552"/>
                  <a:gd name="connsiteY6" fmla="*/ 27696 h 343200"/>
                  <a:gd name="connsiteX7" fmla="*/ 323474 w 343552"/>
                  <a:gd name="connsiteY7" fmla="*/ 285635 h 343200"/>
                  <a:gd name="connsiteX8" fmla="*/ 318988 w 343552"/>
                  <a:gd name="connsiteY8" fmla="*/ 337953 h 343200"/>
                  <a:gd name="connsiteX9" fmla="*/ 4658 w 343552"/>
                  <a:gd name="connsiteY9" fmla="*/ 198332 h 343200"/>
                  <a:gd name="connsiteX10" fmla="*/ 1357 w 343552"/>
                  <a:gd name="connsiteY10" fmla="*/ 124450 h 343200"/>
                  <a:gd name="connsiteX11" fmla="*/ 1428 w 343552"/>
                  <a:gd name="connsiteY11" fmla="*/ 6521 h 343200"/>
                  <a:gd name="connsiteX0" fmla="*/ 1428 w 328315"/>
                  <a:gd name="connsiteY0" fmla="*/ 6521 h 349205"/>
                  <a:gd name="connsiteX1" fmla="*/ 18605 w 328315"/>
                  <a:gd name="connsiteY1" fmla="*/ 15976 h 349205"/>
                  <a:gd name="connsiteX2" fmla="*/ 36360 w 328315"/>
                  <a:gd name="connsiteY2" fmla="*/ 21894 h 349205"/>
                  <a:gd name="connsiteX3" fmla="*/ 119218 w 328315"/>
                  <a:gd name="connsiteY3" fmla="*/ 45568 h 349205"/>
                  <a:gd name="connsiteX4" fmla="*/ 219832 w 328315"/>
                  <a:gd name="connsiteY4" fmla="*/ 45568 h 349205"/>
                  <a:gd name="connsiteX5" fmla="*/ 318134 w 328315"/>
                  <a:gd name="connsiteY5" fmla="*/ 9410 h 349205"/>
                  <a:gd name="connsiteX6" fmla="*/ 325810 w 328315"/>
                  <a:gd name="connsiteY6" fmla="*/ 27696 h 349205"/>
                  <a:gd name="connsiteX7" fmla="*/ 323474 w 328315"/>
                  <a:gd name="connsiteY7" fmla="*/ 285635 h 349205"/>
                  <a:gd name="connsiteX8" fmla="*/ 318988 w 328315"/>
                  <a:gd name="connsiteY8" fmla="*/ 337953 h 349205"/>
                  <a:gd name="connsiteX9" fmla="*/ 4658 w 328315"/>
                  <a:gd name="connsiteY9" fmla="*/ 198332 h 349205"/>
                  <a:gd name="connsiteX10" fmla="*/ 1357 w 328315"/>
                  <a:gd name="connsiteY10" fmla="*/ 124450 h 349205"/>
                  <a:gd name="connsiteX11" fmla="*/ 1428 w 328315"/>
                  <a:gd name="connsiteY11" fmla="*/ 6521 h 349205"/>
                  <a:gd name="connsiteX0" fmla="*/ 1428 w 355543"/>
                  <a:gd name="connsiteY0" fmla="*/ 6521 h 339141"/>
                  <a:gd name="connsiteX1" fmla="*/ 18605 w 355543"/>
                  <a:gd name="connsiteY1" fmla="*/ 15976 h 339141"/>
                  <a:gd name="connsiteX2" fmla="*/ 36360 w 355543"/>
                  <a:gd name="connsiteY2" fmla="*/ 21894 h 339141"/>
                  <a:gd name="connsiteX3" fmla="*/ 119218 w 355543"/>
                  <a:gd name="connsiteY3" fmla="*/ 45568 h 339141"/>
                  <a:gd name="connsiteX4" fmla="*/ 219832 w 355543"/>
                  <a:gd name="connsiteY4" fmla="*/ 45568 h 339141"/>
                  <a:gd name="connsiteX5" fmla="*/ 318134 w 355543"/>
                  <a:gd name="connsiteY5" fmla="*/ 9410 h 339141"/>
                  <a:gd name="connsiteX6" fmla="*/ 325810 w 355543"/>
                  <a:gd name="connsiteY6" fmla="*/ 27696 h 339141"/>
                  <a:gd name="connsiteX7" fmla="*/ 323474 w 355543"/>
                  <a:gd name="connsiteY7" fmla="*/ 285635 h 339141"/>
                  <a:gd name="connsiteX8" fmla="*/ 318988 w 355543"/>
                  <a:gd name="connsiteY8" fmla="*/ 337953 h 339141"/>
                  <a:gd name="connsiteX9" fmla="*/ 4658 w 355543"/>
                  <a:gd name="connsiteY9" fmla="*/ 198332 h 339141"/>
                  <a:gd name="connsiteX10" fmla="*/ 1357 w 355543"/>
                  <a:gd name="connsiteY10" fmla="*/ 124450 h 339141"/>
                  <a:gd name="connsiteX11" fmla="*/ 1428 w 355543"/>
                  <a:gd name="connsiteY11" fmla="*/ 6521 h 339141"/>
                  <a:gd name="connsiteX0" fmla="*/ 1428 w 328315"/>
                  <a:gd name="connsiteY0" fmla="*/ 6521 h 367341"/>
                  <a:gd name="connsiteX1" fmla="*/ 18605 w 328315"/>
                  <a:gd name="connsiteY1" fmla="*/ 15976 h 367341"/>
                  <a:gd name="connsiteX2" fmla="*/ 36360 w 328315"/>
                  <a:gd name="connsiteY2" fmla="*/ 21894 h 367341"/>
                  <a:gd name="connsiteX3" fmla="*/ 119218 w 328315"/>
                  <a:gd name="connsiteY3" fmla="*/ 45568 h 367341"/>
                  <a:gd name="connsiteX4" fmla="*/ 219832 w 328315"/>
                  <a:gd name="connsiteY4" fmla="*/ 45568 h 367341"/>
                  <a:gd name="connsiteX5" fmla="*/ 318134 w 328315"/>
                  <a:gd name="connsiteY5" fmla="*/ 9410 h 367341"/>
                  <a:gd name="connsiteX6" fmla="*/ 325810 w 328315"/>
                  <a:gd name="connsiteY6" fmla="*/ 27696 h 367341"/>
                  <a:gd name="connsiteX7" fmla="*/ 323474 w 328315"/>
                  <a:gd name="connsiteY7" fmla="*/ 285635 h 367341"/>
                  <a:gd name="connsiteX8" fmla="*/ 318988 w 328315"/>
                  <a:gd name="connsiteY8" fmla="*/ 337953 h 367341"/>
                  <a:gd name="connsiteX9" fmla="*/ 4658 w 328315"/>
                  <a:gd name="connsiteY9" fmla="*/ 198332 h 367341"/>
                  <a:gd name="connsiteX10" fmla="*/ 1357 w 328315"/>
                  <a:gd name="connsiteY10" fmla="*/ 124450 h 367341"/>
                  <a:gd name="connsiteX11" fmla="*/ 1428 w 328315"/>
                  <a:gd name="connsiteY11" fmla="*/ 6521 h 367341"/>
                  <a:gd name="connsiteX0" fmla="*/ 1428 w 328534"/>
                  <a:gd name="connsiteY0" fmla="*/ 6521 h 391119"/>
                  <a:gd name="connsiteX1" fmla="*/ 18605 w 328534"/>
                  <a:gd name="connsiteY1" fmla="*/ 15976 h 391119"/>
                  <a:gd name="connsiteX2" fmla="*/ 36360 w 328534"/>
                  <a:gd name="connsiteY2" fmla="*/ 21894 h 391119"/>
                  <a:gd name="connsiteX3" fmla="*/ 119218 w 328534"/>
                  <a:gd name="connsiteY3" fmla="*/ 45568 h 391119"/>
                  <a:gd name="connsiteX4" fmla="*/ 219832 w 328534"/>
                  <a:gd name="connsiteY4" fmla="*/ 45568 h 391119"/>
                  <a:gd name="connsiteX5" fmla="*/ 318134 w 328534"/>
                  <a:gd name="connsiteY5" fmla="*/ 9410 h 391119"/>
                  <a:gd name="connsiteX6" fmla="*/ 325810 w 328534"/>
                  <a:gd name="connsiteY6" fmla="*/ 27696 h 391119"/>
                  <a:gd name="connsiteX7" fmla="*/ 323474 w 328534"/>
                  <a:gd name="connsiteY7" fmla="*/ 285635 h 391119"/>
                  <a:gd name="connsiteX8" fmla="*/ 323750 w 328534"/>
                  <a:gd name="connsiteY8" fmla="*/ 364147 h 391119"/>
                  <a:gd name="connsiteX9" fmla="*/ 4658 w 328534"/>
                  <a:gd name="connsiteY9" fmla="*/ 198332 h 391119"/>
                  <a:gd name="connsiteX10" fmla="*/ 1357 w 328534"/>
                  <a:gd name="connsiteY10" fmla="*/ 124450 h 391119"/>
                  <a:gd name="connsiteX11" fmla="*/ 1428 w 328534"/>
                  <a:gd name="connsiteY11" fmla="*/ 6521 h 391119"/>
                  <a:gd name="connsiteX0" fmla="*/ 1428 w 330471"/>
                  <a:gd name="connsiteY0" fmla="*/ 6521 h 387427"/>
                  <a:gd name="connsiteX1" fmla="*/ 18605 w 330471"/>
                  <a:gd name="connsiteY1" fmla="*/ 15976 h 387427"/>
                  <a:gd name="connsiteX2" fmla="*/ 36360 w 330471"/>
                  <a:gd name="connsiteY2" fmla="*/ 21894 h 387427"/>
                  <a:gd name="connsiteX3" fmla="*/ 119218 w 330471"/>
                  <a:gd name="connsiteY3" fmla="*/ 45568 h 387427"/>
                  <a:gd name="connsiteX4" fmla="*/ 219832 w 330471"/>
                  <a:gd name="connsiteY4" fmla="*/ 45568 h 387427"/>
                  <a:gd name="connsiteX5" fmla="*/ 318134 w 330471"/>
                  <a:gd name="connsiteY5" fmla="*/ 9410 h 387427"/>
                  <a:gd name="connsiteX6" fmla="*/ 325810 w 330471"/>
                  <a:gd name="connsiteY6" fmla="*/ 27696 h 387427"/>
                  <a:gd name="connsiteX7" fmla="*/ 323474 w 330471"/>
                  <a:gd name="connsiteY7" fmla="*/ 285635 h 387427"/>
                  <a:gd name="connsiteX8" fmla="*/ 323750 w 330471"/>
                  <a:gd name="connsiteY8" fmla="*/ 364147 h 387427"/>
                  <a:gd name="connsiteX9" fmla="*/ 299932 w 330471"/>
                  <a:gd name="connsiteY9" fmla="*/ 374545 h 387427"/>
                  <a:gd name="connsiteX10" fmla="*/ 4658 w 330471"/>
                  <a:gd name="connsiteY10" fmla="*/ 198332 h 387427"/>
                  <a:gd name="connsiteX11" fmla="*/ 1357 w 330471"/>
                  <a:gd name="connsiteY11" fmla="*/ 124450 h 387427"/>
                  <a:gd name="connsiteX12" fmla="*/ 1428 w 330471"/>
                  <a:gd name="connsiteY12" fmla="*/ 6521 h 387427"/>
                  <a:gd name="connsiteX0" fmla="*/ 1428 w 347219"/>
                  <a:gd name="connsiteY0" fmla="*/ 6521 h 367325"/>
                  <a:gd name="connsiteX1" fmla="*/ 18605 w 347219"/>
                  <a:gd name="connsiteY1" fmla="*/ 15976 h 367325"/>
                  <a:gd name="connsiteX2" fmla="*/ 36360 w 347219"/>
                  <a:gd name="connsiteY2" fmla="*/ 21894 h 367325"/>
                  <a:gd name="connsiteX3" fmla="*/ 119218 w 347219"/>
                  <a:gd name="connsiteY3" fmla="*/ 45568 h 367325"/>
                  <a:gd name="connsiteX4" fmla="*/ 219832 w 347219"/>
                  <a:gd name="connsiteY4" fmla="*/ 45568 h 367325"/>
                  <a:gd name="connsiteX5" fmla="*/ 318134 w 347219"/>
                  <a:gd name="connsiteY5" fmla="*/ 9410 h 367325"/>
                  <a:gd name="connsiteX6" fmla="*/ 325810 w 347219"/>
                  <a:gd name="connsiteY6" fmla="*/ 27696 h 367325"/>
                  <a:gd name="connsiteX7" fmla="*/ 323474 w 347219"/>
                  <a:gd name="connsiteY7" fmla="*/ 285635 h 367325"/>
                  <a:gd name="connsiteX8" fmla="*/ 323750 w 347219"/>
                  <a:gd name="connsiteY8" fmla="*/ 364147 h 367325"/>
                  <a:gd name="connsiteX9" fmla="*/ 4658 w 347219"/>
                  <a:gd name="connsiteY9" fmla="*/ 198332 h 367325"/>
                  <a:gd name="connsiteX10" fmla="*/ 1357 w 347219"/>
                  <a:gd name="connsiteY10" fmla="*/ 124450 h 367325"/>
                  <a:gd name="connsiteX11" fmla="*/ 1428 w 347219"/>
                  <a:gd name="connsiteY11" fmla="*/ 6521 h 367325"/>
                  <a:gd name="connsiteX0" fmla="*/ 1428 w 349927"/>
                  <a:gd name="connsiteY0" fmla="*/ 6521 h 378230"/>
                  <a:gd name="connsiteX1" fmla="*/ 18605 w 349927"/>
                  <a:gd name="connsiteY1" fmla="*/ 15976 h 378230"/>
                  <a:gd name="connsiteX2" fmla="*/ 36360 w 349927"/>
                  <a:gd name="connsiteY2" fmla="*/ 21894 h 378230"/>
                  <a:gd name="connsiteX3" fmla="*/ 119218 w 349927"/>
                  <a:gd name="connsiteY3" fmla="*/ 45568 h 378230"/>
                  <a:gd name="connsiteX4" fmla="*/ 219832 w 349927"/>
                  <a:gd name="connsiteY4" fmla="*/ 45568 h 378230"/>
                  <a:gd name="connsiteX5" fmla="*/ 318134 w 349927"/>
                  <a:gd name="connsiteY5" fmla="*/ 9410 h 378230"/>
                  <a:gd name="connsiteX6" fmla="*/ 325810 w 349927"/>
                  <a:gd name="connsiteY6" fmla="*/ 27696 h 378230"/>
                  <a:gd name="connsiteX7" fmla="*/ 323474 w 349927"/>
                  <a:gd name="connsiteY7" fmla="*/ 285635 h 378230"/>
                  <a:gd name="connsiteX8" fmla="*/ 330889 w 349927"/>
                  <a:gd name="connsiteY8" fmla="*/ 360258 h 378230"/>
                  <a:gd name="connsiteX9" fmla="*/ 323750 w 349927"/>
                  <a:gd name="connsiteY9" fmla="*/ 364147 h 378230"/>
                  <a:gd name="connsiteX10" fmla="*/ 4658 w 349927"/>
                  <a:gd name="connsiteY10" fmla="*/ 198332 h 378230"/>
                  <a:gd name="connsiteX11" fmla="*/ 1357 w 349927"/>
                  <a:gd name="connsiteY11" fmla="*/ 124450 h 378230"/>
                  <a:gd name="connsiteX12" fmla="*/ 1428 w 349927"/>
                  <a:gd name="connsiteY12" fmla="*/ 6521 h 378230"/>
                  <a:gd name="connsiteX0" fmla="*/ 1428 w 358043"/>
                  <a:gd name="connsiteY0" fmla="*/ 6521 h 383283"/>
                  <a:gd name="connsiteX1" fmla="*/ 18605 w 358043"/>
                  <a:gd name="connsiteY1" fmla="*/ 15976 h 383283"/>
                  <a:gd name="connsiteX2" fmla="*/ 36360 w 358043"/>
                  <a:gd name="connsiteY2" fmla="*/ 21894 h 383283"/>
                  <a:gd name="connsiteX3" fmla="*/ 119218 w 358043"/>
                  <a:gd name="connsiteY3" fmla="*/ 45568 h 383283"/>
                  <a:gd name="connsiteX4" fmla="*/ 219832 w 358043"/>
                  <a:gd name="connsiteY4" fmla="*/ 45568 h 383283"/>
                  <a:gd name="connsiteX5" fmla="*/ 318134 w 358043"/>
                  <a:gd name="connsiteY5" fmla="*/ 9410 h 383283"/>
                  <a:gd name="connsiteX6" fmla="*/ 325810 w 358043"/>
                  <a:gd name="connsiteY6" fmla="*/ 27696 h 383283"/>
                  <a:gd name="connsiteX7" fmla="*/ 323474 w 358043"/>
                  <a:gd name="connsiteY7" fmla="*/ 285635 h 383283"/>
                  <a:gd name="connsiteX8" fmla="*/ 330889 w 358043"/>
                  <a:gd name="connsiteY8" fmla="*/ 360258 h 383283"/>
                  <a:gd name="connsiteX9" fmla="*/ 349939 w 358043"/>
                  <a:gd name="connsiteY9" fmla="*/ 379307 h 383283"/>
                  <a:gd name="connsiteX10" fmla="*/ 323750 w 358043"/>
                  <a:gd name="connsiteY10" fmla="*/ 364147 h 383283"/>
                  <a:gd name="connsiteX11" fmla="*/ 4658 w 358043"/>
                  <a:gd name="connsiteY11" fmla="*/ 198332 h 383283"/>
                  <a:gd name="connsiteX12" fmla="*/ 1357 w 358043"/>
                  <a:gd name="connsiteY12" fmla="*/ 124450 h 383283"/>
                  <a:gd name="connsiteX13" fmla="*/ 1428 w 358043"/>
                  <a:gd name="connsiteY13" fmla="*/ 6521 h 383283"/>
                  <a:gd name="connsiteX0" fmla="*/ 1428 w 349927"/>
                  <a:gd name="connsiteY0" fmla="*/ 6521 h 378230"/>
                  <a:gd name="connsiteX1" fmla="*/ 18605 w 349927"/>
                  <a:gd name="connsiteY1" fmla="*/ 15976 h 378230"/>
                  <a:gd name="connsiteX2" fmla="*/ 36360 w 349927"/>
                  <a:gd name="connsiteY2" fmla="*/ 21894 h 378230"/>
                  <a:gd name="connsiteX3" fmla="*/ 119218 w 349927"/>
                  <a:gd name="connsiteY3" fmla="*/ 45568 h 378230"/>
                  <a:gd name="connsiteX4" fmla="*/ 219832 w 349927"/>
                  <a:gd name="connsiteY4" fmla="*/ 45568 h 378230"/>
                  <a:gd name="connsiteX5" fmla="*/ 318134 w 349927"/>
                  <a:gd name="connsiteY5" fmla="*/ 9410 h 378230"/>
                  <a:gd name="connsiteX6" fmla="*/ 325810 w 349927"/>
                  <a:gd name="connsiteY6" fmla="*/ 27696 h 378230"/>
                  <a:gd name="connsiteX7" fmla="*/ 323474 w 349927"/>
                  <a:gd name="connsiteY7" fmla="*/ 285635 h 378230"/>
                  <a:gd name="connsiteX8" fmla="*/ 330889 w 349927"/>
                  <a:gd name="connsiteY8" fmla="*/ 360258 h 378230"/>
                  <a:gd name="connsiteX9" fmla="*/ 323750 w 349927"/>
                  <a:gd name="connsiteY9" fmla="*/ 364147 h 378230"/>
                  <a:gd name="connsiteX10" fmla="*/ 4658 w 349927"/>
                  <a:gd name="connsiteY10" fmla="*/ 198332 h 378230"/>
                  <a:gd name="connsiteX11" fmla="*/ 1357 w 349927"/>
                  <a:gd name="connsiteY11" fmla="*/ 124450 h 378230"/>
                  <a:gd name="connsiteX12" fmla="*/ 1428 w 349927"/>
                  <a:gd name="connsiteY12" fmla="*/ 6521 h 378230"/>
                  <a:gd name="connsiteX0" fmla="*/ 1428 w 331485"/>
                  <a:gd name="connsiteY0" fmla="*/ 6521 h 370199"/>
                  <a:gd name="connsiteX1" fmla="*/ 18605 w 331485"/>
                  <a:gd name="connsiteY1" fmla="*/ 15976 h 370199"/>
                  <a:gd name="connsiteX2" fmla="*/ 36360 w 331485"/>
                  <a:gd name="connsiteY2" fmla="*/ 21894 h 370199"/>
                  <a:gd name="connsiteX3" fmla="*/ 119218 w 331485"/>
                  <a:gd name="connsiteY3" fmla="*/ 45568 h 370199"/>
                  <a:gd name="connsiteX4" fmla="*/ 219832 w 331485"/>
                  <a:gd name="connsiteY4" fmla="*/ 45568 h 370199"/>
                  <a:gd name="connsiteX5" fmla="*/ 318134 w 331485"/>
                  <a:gd name="connsiteY5" fmla="*/ 9410 h 370199"/>
                  <a:gd name="connsiteX6" fmla="*/ 325810 w 331485"/>
                  <a:gd name="connsiteY6" fmla="*/ 27696 h 370199"/>
                  <a:gd name="connsiteX7" fmla="*/ 323474 w 331485"/>
                  <a:gd name="connsiteY7" fmla="*/ 285635 h 370199"/>
                  <a:gd name="connsiteX8" fmla="*/ 330889 w 331485"/>
                  <a:gd name="connsiteY8" fmla="*/ 360258 h 370199"/>
                  <a:gd name="connsiteX9" fmla="*/ 285650 w 331485"/>
                  <a:gd name="connsiteY9" fmla="*/ 349860 h 370199"/>
                  <a:gd name="connsiteX10" fmla="*/ 4658 w 331485"/>
                  <a:gd name="connsiteY10" fmla="*/ 198332 h 370199"/>
                  <a:gd name="connsiteX11" fmla="*/ 1357 w 331485"/>
                  <a:gd name="connsiteY11" fmla="*/ 124450 h 370199"/>
                  <a:gd name="connsiteX12" fmla="*/ 1428 w 331485"/>
                  <a:gd name="connsiteY12" fmla="*/ 6521 h 370199"/>
                  <a:gd name="connsiteX0" fmla="*/ 1428 w 331485"/>
                  <a:gd name="connsiteY0" fmla="*/ 6521 h 373337"/>
                  <a:gd name="connsiteX1" fmla="*/ 18605 w 331485"/>
                  <a:gd name="connsiteY1" fmla="*/ 15976 h 373337"/>
                  <a:gd name="connsiteX2" fmla="*/ 36360 w 331485"/>
                  <a:gd name="connsiteY2" fmla="*/ 21894 h 373337"/>
                  <a:gd name="connsiteX3" fmla="*/ 119218 w 331485"/>
                  <a:gd name="connsiteY3" fmla="*/ 45568 h 373337"/>
                  <a:gd name="connsiteX4" fmla="*/ 219832 w 331485"/>
                  <a:gd name="connsiteY4" fmla="*/ 45568 h 373337"/>
                  <a:gd name="connsiteX5" fmla="*/ 318134 w 331485"/>
                  <a:gd name="connsiteY5" fmla="*/ 9410 h 373337"/>
                  <a:gd name="connsiteX6" fmla="*/ 325810 w 331485"/>
                  <a:gd name="connsiteY6" fmla="*/ 27696 h 373337"/>
                  <a:gd name="connsiteX7" fmla="*/ 323474 w 331485"/>
                  <a:gd name="connsiteY7" fmla="*/ 285635 h 373337"/>
                  <a:gd name="connsiteX8" fmla="*/ 330889 w 331485"/>
                  <a:gd name="connsiteY8" fmla="*/ 365020 h 373337"/>
                  <a:gd name="connsiteX9" fmla="*/ 285650 w 331485"/>
                  <a:gd name="connsiteY9" fmla="*/ 349860 h 373337"/>
                  <a:gd name="connsiteX10" fmla="*/ 4658 w 331485"/>
                  <a:gd name="connsiteY10" fmla="*/ 198332 h 373337"/>
                  <a:gd name="connsiteX11" fmla="*/ 1357 w 331485"/>
                  <a:gd name="connsiteY11" fmla="*/ 124450 h 373337"/>
                  <a:gd name="connsiteX12" fmla="*/ 1428 w 331485"/>
                  <a:gd name="connsiteY12" fmla="*/ 6521 h 373337"/>
                  <a:gd name="connsiteX0" fmla="*/ 1428 w 330893"/>
                  <a:gd name="connsiteY0" fmla="*/ 6521 h 370516"/>
                  <a:gd name="connsiteX1" fmla="*/ 18605 w 330893"/>
                  <a:gd name="connsiteY1" fmla="*/ 15976 h 370516"/>
                  <a:gd name="connsiteX2" fmla="*/ 36360 w 330893"/>
                  <a:gd name="connsiteY2" fmla="*/ 21894 h 370516"/>
                  <a:gd name="connsiteX3" fmla="*/ 119218 w 330893"/>
                  <a:gd name="connsiteY3" fmla="*/ 45568 h 370516"/>
                  <a:gd name="connsiteX4" fmla="*/ 219832 w 330893"/>
                  <a:gd name="connsiteY4" fmla="*/ 45568 h 370516"/>
                  <a:gd name="connsiteX5" fmla="*/ 318134 w 330893"/>
                  <a:gd name="connsiteY5" fmla="*/ 9410 h 370516"/>
                  <a:gd name="connsiteX6" fmla="*/ 325810 w 330893"/>
                  <a:gd name="connsiteY6" fmla="*/ 27696 h 370516"/>
                  <a:gd name="connsiteX7" fmla="*/ 323474 w 330893"/>
                  <a:gd name="connsiteY7" fmla="*/ 285635 h 370516"/>
                  <a:gd name="connsiteX8" fmla="*/ 330889 w 330893"/>
                  <a:gd name="connsiteY8" fmla="*/ 365020 h 370516"/>
                  <a:gd name="connsiteX9" fmla="*/ 285650 w 330893"/>
                  <a:gd name="connsiteY9" fmla="*/ 349860 h 370516"/>
                  <a:gd name="connsiteX10" fmla="*/ 56919 w 330893"/>
                  <a:gd name="connsiteY10" fmla="*/ 269813 h 370516"/>
                  <a:gd name="connsiteX11" fmla="*/ 4658 w 330893"/>
                  <a:gd name="connsiteY11" fmla="*/ 198332 h 370516"/>
                  <a:gd name="connsiteX12" fmla="*/ 1357 w 330893"/>
                  <a:gd name="connsiteY12" fmla="*/ 124450 h 370516"/>
                  <a:gd name="connsiteX13" fmla="*/ 1428 w 330893"/>
                  <a:gd name="connsiteY13" fmla="*/ 6521 h 370516"/>
                  <a:gd name="connsiteX0" fmla="*/ 1428 w 330889"/>
                  <a:gd name="connsiteY0" fmla="*/ 6521 h 369024"/>
                  <a:gd name="connsiteX1" fmla="*/ 18605 w 330889"/>
                  <a:gd name="connsiteY1" fmla="*/ 15976 h 369024"/>
                  <a:gd name="connsiteX2" fmla="*/ 36360 w 330889"/>
                  <a:gd name="connsiteY2" fmla="*/ 21894 h 369024"/>
                  <a:gd name="connsiteX3" fmla="*/ 119218 w 330889"/>
                  <a:gd name="connsiteY3" fmla="*/ 45568 h 369024"/>
                  <a:gd name="connsiteX4" fmla="*/ 219832 w 330889"/>
                  <a:gd name="connsiteY4" fmla="*/ 45568 h 369024"/>
                  <a:gd name="connsiteX5" fmla="*/ 318134 w 330889"/>
                  <a:gd name="connsiteY5" fmla="*/ 9410 h 369024"/>
                  <a:gd name="connsiteX6" fmla="*/ 325810 w 330889"/>
                  <a:gd name="connsiteY6" fmla="*/ 27696 h 369024"/>
                  <a:gd name="connsiteX7" fmla="*/ 323474 w 330889"/>
                  <a:gd name="connsiteY7" fmla="*/ 285635 h 369024"/>
                  <a:gd name="connsiteX8" fmla="*/ 330889 w 330889"/>
                  <a:gd name="connsiteY8" fmla="*/ 365020 h 369024"/>
                  <a:gd name="connsiteX9" fmla="*/ 285650 w 330889"/>
                  <a:gd name="connsiteY9" fmla="*/ 349860 h 369024"/>
                  <a:gd name="connsiteX10" fmla="*/ 166457 w 330889"/>
                  <a:gd name="connsiteY10" fmla="*/ 331726 h 369024"/>
                  <a:gd name="connsiteX11" fmla="*/ 56919 w 330889"/>
                  <a:gd name="connsiteY11" fmla="*/ 269813 h 369024"/>
                  <a:gd name="connsiteX12" fmla="*/ 4658 w 330889"/>
                  <a:gd name="connsiteY12" fmla="*/ 198332 h 369024"/>
                  <a:gd name="connsiteX13" fmla="*/ 1357 w 330889"/>
                  <a:gd name="connsiteY13" fmla="*/ 124450 h 369024"/>
                  <a:gd name="connsiteX14" fmla="*/ 1428 w 330889"/>
                  <a:gd name="connsiteY14" fmla="*/ 6521 h 369024"/>
                  <a:gd name="connsiteX0" fmla="*/ 1428 w 330889"/>
                  <a:gd name="connsiteY0" fmla="*/ 6521 h 372860"/>
                  <a:gd name="connsiteX1" fmla="*/ 18605 w 330889"/>
                  <a:gd name="connsiteY1" fmla="*/ 15976 h 372860"/>
                  <a:gd name="connsiteX2" fmla="*/ 36360 w 330889"/>
                  <a:gd name="connsiteY2" fmla="*/ 21894 h 372860"/>
                  <a:gd name="connsiteX3" fmla="*/ 119218 w 330889"/>
                  <a:gd name="connsiteY3" fmla="*/ 45568 h 372860"/>
                  <a:gd name="connsiteX4" fmla="*/ 219832 w 330889"/>
                  <a:gd name="connsiteY4" fmla="*/ 45568 h 372860"/>
                  <a:gd name="connsiteX5" fmla="*/ 318134 w 330889"/>
                  <a:gd name="connsiteY5" fmla="*/ 9410 h 372860"/>
                  <a:gd name="connsiteX6" fmla="*/ 325810 w 330889"/>
                  <a:gd name="connsiteY6" fmla="*/ 27696 h 372860"/>
                  <a:gd name="connsiteX7" fmla="*/ 323474 w 330889"/>
                  <a:gd name="connsiteY7" fmla="*/ 285635 h 372860"/>
                  <a:gd name="connsiteX8" fmla="*/ 330889 w 330889"/>
                  <a:gd name="connsiteY8" fmla="*/ 365020 h 372860"/>
                  <a:gd name="connsiteX9" fmla="*/ 283269 w 330889"/>
                  <a:gd name="connsiteY9" fmla="*/ 366529 h 372860"/>
                  <a:gd name="connsiteX10" fmla="*/ 166457 w 330889"/>
                  <a:gd name="connsiteY10" fmla="*/ 331726 h 372860"/>
                  <a:gd name="connsiteX11" fmla="*/ 56919 w 330889"/>
                  <a:gd name="connsiteY11" fmla="*/ 269813 h 372860"/>
                  <a:gd name="connsiteX12" fmla="*/ 4658 w 330889"/>
                  <a:gd name="connsiteY12" fmla="*/ 198332 h 372860"/>
                  <a:gd name="connsiteX13" fmla="*/ 1357 w 330889"/>
                  <a:gd name="connsiteY13" fmla="*/ 124450 h 372860"/>
                  <a:gd name="connsiteX14" fmla="*/ 1428 w 330889"/>
                  <a:gd name="connsiteY14" fmla="*/ 6521 h 372860"/>
                  <a:gd name="connsiteX0" fmla="*/ 1428 w 330889"/>
                  <a:gd name="connsiteY0" fmla="*/ 6521 h 371667"/>
                  <a:gd name="connsiteX1" fmla="*/ 18605 w 330889"/>
                  <a:gd name="connsiteY1" fmla="*/ 15976 h 371667"/>
                  <a:gd name="connsiteX2" fmla="*/ 36360 w 330889"/>
                  <a:gd name="connsiteY2" fmla="*/ 21894 h 371667"/>
                  <a:gd name="connsiteX3" fmla="*/ 119218 w 330889"/>
                  <a:gd name="connsiteY3" fmla="*/ 45568 h 371667"/>
                  <a:gd name="connsiteX4" fmla="*/ 219832 w 330889"/>
                  <a:gd name="connsiteY4" fmla="*/ 45568 h 371667"/>
                  <a:gd name="connsiteX5" fmla="*/ 318134 w 330889"/>
                  <a:gd name="connsiteY5" fmla="*/ 9410 h 371667"/>
                  <a:gd name="connsiteX6" fmla="*/ 325810 w 330889"/>
                  <a:gd name="connsiteY6" fmla="*/ 27696 h 371667"/>
                  <a:gd name="connsiteX7" fmla="*/ 323474 w 330889"/>
                  <a:gd name="connsiteY7" fmla="*/ 285635 h 371667"/>
                  <a:gd name="connsiteX8" fmla="*/ 330889 w 330889"/>
                  <a:gd name="connsiteY8" fmla="*/ 365020 h 371667"/>
                  <a:gd name="connsiteX9" fmla="*/ 283269 w 330889"/>
                  <a:gd name="connsiteY9" fmla="*/ 366529 h 371667"/>
                  <a:gd name="connsiteX10" fmla="*/ 228369 w 330889"/>
                  <a:gd name="connsiteY10" fmla="*/ 355538 h 371667"/>
                  <a:gd name="connsiteX11" fmla="*/ 166457 w 330889"/>
                  <a:gd name="connsiteY11" fmla="*/ 331726 h 371667"/>
                  <a:gd name="connsiteX12" fmla="*/ 56919 w 330889"/>
                  <a:gd name="connsiteY12" fmla="*/ 269813 h 371667"/>
                  <a:gd name="connsiteX13" fmla="*/ 4658 w 330889"/>
                  <a:gd name="connsiteY13" fmla="*/ 198332 h 371667"/>
                  <a:gd name="connsiteX14" fmla="*/ 1357 w 330889"/>
                  <a:gd name="connsiteY14" fmla="*/ 124450 h 371667"/>
                  <a:gd name="connsiteX15" fmla="*/ 1428 w 330889"/>
                  <a:gd name="connsiteY15" fmla="*/ 6521 h 371667"/>
                  <a:gd name="connsiteX0" fmla="*/ 1428 w 330889"/>
                  <a:gd name="connsiteY0" fmla="*/ 6521 h 371502"/>
                  <a:gd name="connsiteX1" fmla="*/ 18605 w 330889"/>
                  <a:gd name="connsiteY1" fmla="*/ 15976 h 371502"/>
                  <a:gd name="connsiteX2" fmla="*/ 36360 w 330889"/>
                  <a:gd name="connsiteY2" fmla="*/ 21894 h 371502"/>
                  <a:gd name="connsiteX3" fmla="*/ 119218 w 330889"/>
                  <a:gd name="connsiteY3" fmla="*/ 45568 h 371502"/>
                  <a:gd name="connsiteX4" fmla="*/ 219832 w 330889"/>
                  <a:gd name="connsiteY4" fmla="*/ 45568 h 371502"/>
                  <a:gd name="connsiteX5" fmla="*/ 318134 w 330889"/>
                  <a:gd name="connsiteY5" fmla="*/ 9410 h 371502"/>
                  <a:gd name="connsiteX6" fmla="*/ 325810 w 330889"/>
                  <a:gd name="connsiteY6" fmla="*/ 27696 h 371502"/>
                  <a:gd name="connsiteX7" fmla="*/ 323474 w 330889"/>
                  <a:gd name="connsiteY7" fmla="*/ 285635 h 371502"/>
                  <a:gd name="connsiteX8" fmla="*/ 330889 w 330889"/>
                  <a:gd name="connsiteY8" fmla="*/ 365020 h 371502"/>
                  <a:gd name="connsiteX9" fmla="*/ 283269 w 330889"/>
                  <a:gd name="connsiteY9" fmla="*/ 366529 h 371502"/>
                  <a:gd name="connsiteX10" fmla="*/ 228369 w 330889"/>
                  <a:gd name="connsiteY10" fmla="*/ 359209 h 371502"/>
                  <a:gd name="connsiteX11" fmla="*/ 166457 w 330889"/>
                  <a:gd name="connsiteY11" fmla="*/ 331726 h 371502"/>
                  <a:gd name="connsiteX12" fmla="*/ 56919 w 330889"/>
                  <a:gd name="connsiteY12" fmla="*/ 269813 h 371502"/>
                  <a:gd name="connsiteX13" fmla="*/ 4658 w 330889"/>
                  <a:gd name="connsiteY13" fmla="*/ 198332 h 371502"/>
                  <a:gd name="connsiteX14" fmla="*/ 1357 w 330889"/>
                  <a:gd name="connsiteY14" fmla="*/ 124450 h 371502"/>
                  <a:gd name="connsiteX15" fmla="*/ 1428 w 330889"/>
                  <a:gd name="connsiteY15" fmla="*/ 6521 h 371502"/>
                  <a:gd name="connsiteX0" fmla="*/ 1428 w 330889"/>
                  <a:gd name="connsiteY0" fmla="*/ 6521 h 374946"/>
                  <a:gd name="connsiteX1" fmla="*/ 18605 w 330889"/>
                  <a:gd name="connsiteY1" fmla="*/ 15976 h 374946"/>
                  <a:gd name="connsiteX2" fmla="*/ 36360 w 330889"/>
                  <a:gd name="connsiteY2" fmla="*/ 21894 h 374946"/>
                  <a:gd name="connsiteX3" fmla="*/ 119218 w 330889"/>
                  <a:gd name="connsiteY3" fmla="*/ 45568 h 374946"/>
                  <a:gd name="connsiteX4" fmla="*/ 219832 w 330889"/>
                  <a:gd name="connsiteY4" fmla="*/ 45568 h 374946"/>
                  <a:gd name="connsiteX5" fmla="*/ 318134 w 330889"/>
                  <a:gd name="connsiteY5" fmla="*/ 9410 h 374946"/>
                  <a:gd name="connsiteX6" fmla="*/ 325810 w 330889"/>
                  <a:gd name="connsiteY6" fmla="*/ 27696 h 374946"/>
                  <a:gd name="connsiteX7" fmla="*/ 323474 w 330889"/>
                  <a:gd name="connsiteY7" fmla="*/ 285635 h 374946"/>
                  <a:gd name="connsiteX8" fmla="*/ 330889 w 330889"/>
                  <a:gd name="connsiteY8" fmla="*/ 365020 h 374946"/>
                  <a:gd name="connsiteX9" fmla="*/ 286882 w 330889"/>
                  <a:gd name="connsiteY9" fmla="*/ 373871 h 374946"/>
                  <a:gd name="connsiteX10" fmla="*/ 228369 w 330889"/>
                  <a:gd name="connsiteY10" fmla="*/ 359209 h 374946"/>
                  <a:gd name="connsiteX11" fmla="*/ 166457 w 330889"/>
                  <a:gd name="connsiteY11" fmla="*/ 331726 h 374946"/>
                  <a:gd name="connsiteX12" fmla="*/ 56919 w 330889"/>
                  <a:gd name="connsiteY12" fmla="*/ 269813 h 374946"/>
                  <a:gd name="connsiteX13" fmla="*/ 4658 w 330889"/>
                  <a:gd name="connsiteY13" fmla="*/ 198332 h 374946"/>
                  <a:gd name="connsiteX14" fmla="*/ 1357 w 330889"/>
                  <a:gd name="connsiteY14" fmla="*/ 124450 h 374946"/>
                  <a:gd name="connsiteX15" fmla="*/ 1428 w 330889"/>
                  <a:gd name="connsiteY15" fmla="*/ 6521 h 374946"/>
                  <a:gd name="connsiteX0" fmla="*/ 1428 w 328315"/>
                  <a:gd name="connsiteY0" fmla="*/ 6521 h 387976"/>
                  <a:gd name="connsiteX1" fmla="*/ 18605 w 328315"/>
                  <a:gd name="connsiteY1" fmla="*/ 15976 h 387976"/>
                  <a:gd name="connsiteX2" fmla="*/ 36360 w 328315"/>
                  <a:gd name="connsiteY2" fmla="*/ 21894 h 387976"/>
                  <a:gd name="connsiteX3" fmla="*/ 119218 w 328315"/>
                  <a:gd name="connsiteY3" fmla="*/ 45568 h 387976"/>
                  <a:gd name="connsiteX4" fmla="*/ 219832 w 328315"/>
                  <a:gd name="connsiteY4" fmla="*/ 45568 h 387976"/>
                  <a:gd name="connsiteX5" fmla="*/ 318134 w 328315"/>
                  <a:gd name="connsiteY5" fmla="*/ 9410 h 387976"/>
                  <a:gd name="connsiteX6" fmla="*/ 325810 w 328315"/>
                  <a:gd name="connsiteY6" fmla="*/ 27696 h 387976"/>
                  <a:gd name="connsiteX7" fmla="*/ 323474 w 328315"/>
                  <a:gd name="connsiteY7" fmla="*/ 285635 h 387976"/>
                  <a:gd name="connsiteX8" fmla="*/ 320051 w 328315"/>
                  <a:gd name="connsiteY8" fmla="*/ 383374 h 387976"/>
                  <a:gd name="connsiteX9" fmla="*/ 286882 w 328315"/>
                  <a:gd name="connsiteY9" fmla="*/ 373871 h 387976"/>
                  <a:gd name="connsiteX10" fmla="*/ 228369 w 328315"/>
                  <a:gd name="connsiteY10" fmla="*/ 359209 h 387976"/>
                  <a:gd name="connsiteX11" fmla="*/ 166457 w 328315"/>
                  <a:gd name="connsiteY11" fmla="*/ 331726 h 387976"/>
                  <a:gd name="connsiteX12" fmla="*/ 56919 w 328315"/>
                  <a:gd name="connsiteY12" fmla="*/ 269813 h 387976"/>
                  <a:gd name="connsiteX13" fmla="*/ 4658 w 328315"/>
                  <a:gd name="connsiteY13" fmla="*/ 198332 h 387976"/>
                  <a:gd name="connsiteX14" fmla="*/ 1357 w 328315"/>
                  <a:gd name="connsiteY14" fmla="*/ 124450 h 387976"/>
                  <a:gd name="connsiteX15" fmla="*/ 1428 w 328315"/>
                  <a:gd name="connsiteY15" fmla="*/ 6521 h 387976"/>
                  <a:gd name="connsiteX0" fmla="*/ 1428 w 326936"/>
                  <a:gd name="connsiteY0" fmla="*/ 6521 h 387976"/>
                  <a:gd name="connsiteX1" fmla="*/ 18605 w 326936"/>
                  <a:gd name="connsiteY1" fmla="*/ 15976 h 387976"/>
                  <a:gd name="connsiteX2" fmla="*/ 36360 w 326936"/>
                  <a:gd name="connsiteY2" fmla="*/ 21894 h 387976"/>
                  <a:gd name="connsiteX3" fmla="*/ 119218 w 326936"/>
                  <a:gd name="connsiteY3" fmla="*/ 45568 h 387976"/>
                  <a:gd name="connsiteX4" fmla="*/ 219832 w 326936"/>
                  <a:gd name="connsiteY4" fmla="*/ 45568 h 387976"/>
                  <a:gd name="connsiteX5" fmla="*/ 318134 w 326936"/>
                  <a:gd name="connsiteY5" fmla="*/ 9410 h 387976"/>
                  <a:gd name="connsiteX6" fmla="*/ 322804 w 326936"/>
                  <a:gd name="connsiteY6" fmla="*/ 27696 h 387976"/>
                  <a:gd name="connsiteX7" fmla="*/ 323474 w 326936"/>
                  <a:gd name="connsiteY7" fmla="*/ 285635 h 387976"/>
                  <a:gd name="connsiteX8" fmla="*/ 320051 w 326936"/>
                  <a:gd name="connsiteY8" fmla="*/ 383374 h 387976"/>
                  <a:gd name="connsiteX9" fmla="*/ 286882 w 326936"/>
                  <a:gd name="connsiteY9" fmla="*/ 373871 h 387976"/>
                  <a:gd name="connsiteX10" fmla="*/ 228369 w 326936"/>
                  <a:gd name="connsiteY10" fmla="*/ 359209 h 387976"/>
                  <a:gd name="connsiteX11" fmla="*/ 166457 w 326936"/>
                  <a:gd name="connsiteY11" fmla="*/ 331726 h 387976"/>
                  <a:gd name="connsiteX12" fmla="*/ 56919 w 326936"/>
                  <a:gd name="connsiteY12" fmla="*/ 269813 h 387976"/>
                  <a:gd name="connsiteX13" fmla="*/ 4658 w 326936"/>
                  <a:gd name="connsiteY13" fmla="*/ 198332 h 387976"/>
                  <a:gd name="connsiteX14" fmla="*/ 1357 w 326936"/>
                  <a:gd name="connsiteY14" fmla="*/ 124450 h 387976"/>
                  <a:gd name="connsiteX15" fmla="*/ 1428 w 326936"/>
                  <a:gd name="connsiteY15" fmla="*/ 6521 h 387976"/>
                  <a:gd name="connsiteX0" fmla="*/ 1428 w 323702"/>
                  <a:gd name="connsiteY0" fmla="*/ 6521 h 387976"/>
                  <a:gd name="connsiteX1" fmla="*/ 18605 w 323702"/>
                  <a:gd name="connsiteY1" fmla="*/ 15976 h 387976"/>
                  <a:gd name="connsiteX2" fmla="*/ 36360 w 323702"/>
                  <a:gd name="connsiteY2" fmla="*/ 21894 h 387976"/>
                  <a:gd name="connsiteX3" fmla="*/ 119218 w 323702"/>
                  <a:gd name="connsiteY3" fmla="*/ 45568 h 387976"/>
                  <a:gd name="connsiteX4" fmla="*/ 219832 w 323702"/>
                  <a:gd name="connsiteY4" fmla="*/ 45568 h 387976"/>
                  <a:gd name="connsiteX5" fmla="*/ 309115 w 323702"/>
                  <a:gd name="connsiteY5" fmla="*/ 15638 h 387976"/>
                  <a:gd name="connsiteX6" fmla="*/ 322804 w 323702"/>
                  <a:gd name="connsiteY6" fmla="*/ 27696 h 387976"/>
                  <a:gd name="connsiteX7" fmla="*/ 323474 w 323702"/>
                  <a:gd name="connsiteY7" fmla="*/ 285635 h 387976"/>
                  <a:gd name="connsiteX8" fmla="*/ 320051 w 323702"/>
                  <a:gd name="connsiteY8" fmla="*/ 383374 h 387976"/>
                  <a:gd name="connsiteX9" fmla="*/ 286882 w 323702"/>
                  <a:gd name="connsiteY9" fmla="*/ 373871 h 387976"/>
                  <a:gd name="connsiteX10" fmla="*/ 228369 w 323702"/>
                  <a:gd name="connsiteY10" fmla="*/ 359209 h 387976"/>
                  <a:gd name="connsiteX11" fmla="*/ 166457 w 323702"/>
                  <a:gd name="connsiteY11" fmla="*/ 331726 h 387976"/>
                  <a:gd name="connsiteX12" fmla="*/ 56919 w 323702"/>
                  <a:gd name="connsiteY12" fmla="*/ 269813 h 387976"/>
                  <a:gd name="connsiteX13" fmla="*/ 4658 w 323702"/>
                  <a:gd name="connsiteY13" fmla="*/ 198332 h 387976"/>
                  <a:gd name="connsiteX14" fmla="*/ 1357 w 323702"/>
                  <a:gd name="connsiteY14" fmla="*/ 124450 h 387976"/>
                  <a:gd name="connsiteX15" fmla="*/ 1428 w 323702"/>
                  <a:gd name="connsiteY15" fmla="*/ 6521 h 387976"/>
                  <a:gd name="connsiteX0" fmla="*/ 1428 w 323474"/>
                  <a:gd name="connsiteY0" fmla="*/ 6521 h 387976"/>
                  <a:gd name="connsiteX1" fmla="*/ 18605 w 323474"/>
                  <a:gd name="connsiteY1" fmla="*/ 15976 h 387976"/>
                  <a:gd name="connsiteX2" fmla="*/ 36360 w 323474"/>
                  <a:gd name="connsiteY2" fmla="*/ 21894 h 387976"/>
                  <a:gd name="connsiteX3" fmla="*/ 119218 w 323474"/>
                  <a:gd name="connsiteY3" fmla="*/ 45568 h 387976"/>
                  <a:gd name="connsiteX4" fmla="*/ 219832 w 323474"/>
                  <a:gd name="connsiteY4" fmla="*/ 45568 h 387976"/>
                  <a:gd name="connsiteX5" fmla="*/ 309115 w 323474"/>
                  <a:gd name="connsiteY5" fmla="*/ 15638 h 387976"/>
                  <a:gd name="connsiteX6" fmla="*/ 319798 w 323474"/>
                  <a:gd name="connsiteY6" fmla="*/ 24582 h 387976"/>
                  <a:gd name="connsiteX7" fmla="*/ 323474 w 323474"/>
                  <a:gd name="connsiteY7" fmla="*/ 285635 h 387976"/>
                  <a:gd name="connsiteX8" fmla="*/ 320051 w 323474"/>
                  <a:gd name="connsiteY8" fmla="*/ 383374 h 387976"/>
                  <a:gd name="connsiteX9" fmla="*/ 286882 w 323474"/>
                  <a:gd name="connsiteY9" fmla="*/ 373871 h 387976"/>
                  <a:gd name="connsiteX10" fmla="*/ 228369 w 323474"/>
                  <a:gd name="connsiteY10" fmla="*/ 359209 h 387976"/>
                  <a:gd name="connsiteX11" fmla="*/ 166457 w 323474"/>
                  <a:gd name="connsiteY11" fmla="*/ 331726 h 387976"/>
                  <a:gd name="connsiteX12" fmla="*/ 56919 w 323474"/>
                  <a:gd name="connsiteY12" fmla="*/ 269813 h 387976"/>
                  <a:gd name="connsiteX13" fmla="*/ 4658 w 323474"/>
                  <a:gd name="connsiteY13" fmla="*/ 198332 h 387976"/>
                  <a:gd name="connsiteX14" fmla="*/ 1357 w 323474"/>
                  <a:gd name="connsiteY14" fmla="*/ 124450 h 387976"/>
                  <a:gd name="connsiteX15" fmla="*/ 1428 w 323474"/>
                  <a:gd name="connsiteY15" fmla="*/ 6521 h 387976"/>
                  <a:gd name="connsiteX0" fmla="*/ 1428 w 323474"/>
                  <a:gd name="connsiteY0" fmla="*/ 6521 h 387976"/>
                  <a:gd name="connsiteX1" fmla="*/ 18605 w 323474"/>
                  <a:gd name="connsiteY1" fmla="*/ 15976 h 387976"/>
                  <a:gd name="connsiteX2" fmla="*/ 36360 w 323474"/>
                  <a:gd name="connsiteY2" fmla="*/ 21894 h 387976"/>
                  <a:gd name="connsiteX3" fmla="*/ 119218 w 323474"/>
                  <a:gd name="connsiteY3" fmla="*/ 45568 h 387976"/>
                  <a:gd name="connsiteX4" fmla="*/ 219832 w 323474"/>
                  <a:gd name="connsiteY4" fmla="*/ 45568 h 387976"/>
                  <a:gd name="connsiteX5" fmla="*/ 309115 w 323474"/>
                  <a:gd name="connsiteY5" fmla="*/ 15638 h 387976"/>
                  <a:gd name="connsiteX6" fmla="*/ 319798 w 323474"/>
                  <a:gd name="connsiteY6" fmla="*/ 24582 h 387976"/>
                  <a:gd name="connsiteX7" fmla="*/ 323474 w 323474"/>
                  <a:gd name="connsiteY7" fmla="*/ 285635 h 387976"/>
                  <a:gd name="connsiteX8" fmla="*/ 320051 w 323474"/>
                  <a:gd name="connsiteY8" fmla="*/ 383374 h 387976"/>
                  <a:gd name="connsiteX9" fmla="*/ 286882 w 323474"/>
                  <a:gd name="connsiteY9" fmla="*/ 373871 h 387976"/>
                  <a:gd name="connsiteX10" fmla="*/ 228369 w 323474"/>
                  <a:gd name="connsiteY10" fmla="*/ 359209 h 387976"/>
                  <a:gd name="connsiteX11" fmla="*/ 166457 w 323474"/>
                  <a:gd name="connsiteY11" fmla="*/ 331726 h 387976"/>
                  <a:gd name="connsiteX12" fmla="*/ 56919 w 323474"/>
                  <a:gd name="connsiteY12" fmla="*/ 269813 h 387976"/>
                  <a:gd name="connsiteX13" fmla="*/ 4658 w 323474"/>
                  <a:gd name="connsiteY13" fmla="*/ 192104 h 387976"/>
                  <a:gd name="connsiteX14" fmla="*/ 1357 w 323474"/>
                  <a:gd name="connsiteY14" fmla="*/ 124450 h 387976"/>
                  <a:gd name="connsiteX15" fmla="*/ 1428 w 323474"/>
                  <a:gd name="connsiteY15" fmla="*/ 6521 h 387976"/>
                  <a:gd name="connsiteX0" fmla="*/ 1428 w 323474"/>
                  <a:gd name="connsiteY0" fmla="*/ 6521 h 387976"/>
                  <a:gd name="connsiteX1" fmla="*/ 18605 w 323474"/>
                  <a:gd name="connsiteY1" fmla="*/ 15976 h 387976"/>
                  <a:gd name="connsiteX2" fmla="*/ 36360 w 323474"/>
                  <a:gd name="connsiteY2" fmla="*/ 21894 h 387976"/>
                  <a:gd name="connsiteX3" fmla="*/ 119218 w 323474"/>
                  <a:gd name="connsiteY3" fmla="*/ 45568 h 387976"/>
                  <a:gd name="connsiteX4" fmla="*/ 219832 w 323474"/>
                  <a:gd name="connsiteY4" fmla="*/ 45568 h 387976"/>
                  <a:gd name="connsiteX5" fmla="*/ 309115 w 323474"/>
                  <a:gd name="connsiteY5" fmla="*/ 15638 h 387976"/>
                  <a:gd name="connsiteX6" fmla="*/ 319798 w 323474"/>
                  <a:gd name="connsiteY6" fmla="*/ 24582 h 387976"/>
                  <a:gd name="connsiteX7" fmla="*/ 323474 w 323474"/>
                  <a:gd name="connsiteY7" fmla="*/ 285635 h 387976"/>
                  <a:gd name="connsiteX8" fmla="*/ 320051 w 323474"/>
                  <a:gd name="connsiteY8" fmla="*/ 383374 h 387976"/>
                  <a:gd name="connsiteX9" fmla="*/ 286882 w 323474"/>
                  <a:gd name="connsiteY9" fmla="*/ 373871 h 387976"/>
                  <a:gd name="connsiteX10" fmla="*/ 228369 w 323474"/>
                  <a:gd name="connsiteY10" fmla="*/ 359209 h 387976"/>
                  <a:gd name="connsiteX11" fmla="*/ 166457 w 323474"/>
                  <a:gd name="connsiteY11" fmla="*/ 331726 h 387976"/>
                  <a:gd name="connsiteX12" fmla="*/ 56919 w 323474"/>
                  <a:gd name="connsiteY12" fmla="*/ 263586 h 387976"/>
                  <a:gd name="connsiteX13" fmla="*/ 4658 w 323474"/>
                  <a:gd name="connsiteY13" fmla="*/ 192104 h 387976"/>
                  <a:gd name="connsiteX14" fmla="*/ 1357 w 323474"/>
                  <a:gd name="connsiteY14" fmla="*/ 124450 h 387976"/>
                  <a:gd name="connsiteX15" fmla="*/ 1428 w 323474"/>
                  <a:gd name="connsiteY15" fmla="*/ 6521 h 387976"/>
                  <a:gd name="connsiteX0" fmla="*/ 1428 w 323474"/>
                  <a:gd name="connsiteY0" fmla="*/ 6521 h 387976"/>
                  <a:gd name="connsiteX1" fmla="*/ 18605 w 323474"/>
                  <a:gd name="connsiteY1" fmla="*/ 15976 h 387976"/>
                  <a:gd name="connsiteX2" fmla="*/ 36360 w 323474"/>
                  <a:gd name="connsiteY2" fmla="*/ 21894 h 387976"/>
                  <a:gd name="connsiteX3" fmla="*/ 119218 w 323474"/>
                  <a:gd name="connsiteY3" fmla="*/ 45568 h 387976"/>
                  <a:gd name="connsiteX4" fmla="*/ 219832 w 323474"/>
                  <a:gd name="connsiteY4" fmla="*/ 45568 h 387976"/>
                  <a:gd name="connsiteX5" fmla="*/ 309115 w 323474"/>
                  <a:gd name="connsiteY5" fmla="*/ 15638 h 387976"/>
                  <a:gd name="connsiteX6" fmla="*/ 319798 w 323474"/>
                  <a:gd name="connsiteY6" fmla="*/ 24582 h 387976"/>
                  <a:gd name="connsiteX7" fmla="*/ 323474 w 323474"/>
                  <a:gd name="connsiteY7" fmla="*/ 285635 h 387976"/>
                  <a:gd name="connsiteX8" fmla="*/ 320051 w 323474"/>
                  <a:gd name="connsiteY8" fmla="*/ 383374 h 387976"/>
                  <a:gd name="connsiteX9" fmla="*/ 286882 w 323474"/>
                  <a:gd name="connsiteY9" fmla="*/ 373871 h 387976"/>
                  <a:gd name="connsiteX10" fmla="*/ 228369 w 323474"/>
                  <a:gd name="connsiteY10" fmla="*/ 359209 h 387976"/>
                  <a:gd name="connsiteX11" fmla="*/ 166457 w 323474"/>
                  <a:gd name="connsiteY11" fmla="*/ 328613 h 387976"/>
                  <a:gd name="connsiteX12" fmla="*/ 56919 w 323474"/>
                  <a:gd name="connsiteY12" fmla="*/ 263586 h 387976"/>
                  <a:gd name="connsiteX13" fmla="*/ 4658 w 323474"/>
                  <a:gd name="connsiteY13" fmla="*/ 192104 h 387976"/>
                  <a:gd name="connsiteX14" fmla="*/ 1357 w 323474"/>
                  <a:gd name="connsiteY14" fmla="*/ 124450 h 387976"/>
                  <a:gd name="connsiteX15" fmla="*/ 1428 w 323474"/>
                  <a:gd name="connsiteY15" fmla="*/ 6521 h 387976"/>
                  <a:gd name="connsiteX0" fmla="*/ 1428 w 323635"/>
                  <a:gd name="connsiteY0" fmla="*/ 6521 h 374006"/>
                  <a:gd name="connsiteX1" fmla="*/ 18605 w 323635"/>
                  <a:gd name="connsiteY1" fmla="*/ 15976 h 374006"/>
                  <a:gd name="connsiteX2" fmla="*/ 36360 w 323635"/>
                  <a:gd name="connsiteY2" fmla="*/ 21894 h 374006"/>
                  <a:gd name="connsiteX3" fmla="*/ 119218 w 323635"/>
                  <a:gd name="connsiteY3" fmla="*/ 45568 h 374006"/>
                  <a:gd name="connsiteX4" fmla="*/ 219832 w 323635"/>
                  <a:gd name="connsiteY4" fmla="*/ 45568 h 374006"/>
                  <a:gd name="connsiteX5" fmla="*/ 309115 w 323635"/>
                  <a:gd name="connsiteY5" fmla="*/ 15638 h 374006"/>
                  <a:gd name="connsiteX6" fmla="*/ 319798 w 323635"/>
                  <a:gd name="connsiteY6" fmla="*/ 24582 h 374006"/>
                  <a:gd name="connsiteX7" fmla="*/ 323474 w 323635"/>
                  <a:gd name="connsiteY7" fmla="*/ 285635 h 374006"/>
                  <a:gd name="connsiteX8" fmla="*/ 323057 w 323635"/>
                  <a:gd name="connsiteY8" fmla="*/ 361579 h 374006"/>
                  <a:gd name="connsiteX9" fmla="*/ 286882 w 323635"/>
                  <a:gd name="connsiteY9" fmla="*/ 373871 h 374006"/>
                  <a:gd name="connsiteX10" fmla="*/ 228369 w 323635"/>
                  <a:gd name="connsiteY10" fmla="*/ 359209 h 374006"/>
                  <a:gd name="connsiteX11" fmla="*/ 166457 w 323635"/>
                  <a:gd name="connsiteY11" fmla="*/ 328613 h 374006"/>
                  <a:gd name="connsiteX12" fmla="*/ 56919 w 323635"/>
                  <a:gd name="connsiteY12" fmla="*/ 263586 h 374006"/>
                  <a:gd name="connsiteX13" fmla="*/ 4658 w 323635"/>
                  <a:gd name="connsiteY13" fmla="*/ 192104 h 374006"/>
                  <a:gd name="connsiteX14" fmla="*/ 1357 w 323635"/>
                  <a:gd name="connsiteY14" fmla="*/ 124450 h 374006"/>
                  <a:gd name="connsiteX15" fmla="*/ 1428 w 323635"/>
                  <a:gd name="connsiteY15" fmla="*/ 6521 h 374006"/>
                  <a:gd name="connsiteX0" fmla="*/ 1428 w 513520"/>
                  <a:gd name="connsiteY0" fmla="*/ 6521 h 1350149"/>
                  <a:gd name="connsiteX1" fmla="*/ 18605 w 513520"/>
                  <a:gd name="connsiteY1" fmla="*/ 15976 h 1350149"/>
                  <a:gd name="connsiteX2" fmla="*/ 36360 w 513520"/>
                  <a:gd name="connsiteY2" fmla="*/ 21894 h 1350149"/>
                  <a:gd name="connsiteX3" fmla="*/ 119218 w 513520"/>
                  <a:gd name="connsiteY3" fmla="*/ 45568 h 1350149"/>
                  <a:gd name="connsiteX4" fmla="*/ 219832 w 513520"/>
                  <a:gd name="connsiteY4" fmla="*/ 45568 h 1350149"/>
                  <a:gd name="connsiteX5" fmla="*/ 309115 w 513520"/>
                  <a:gd name="connsiteY5" fmla="*/ 15638 h 1350149"/>
                  <a:gd name="connsiteX6" fmla="*/ 319798 w 513520"/>
                  <a:gd name="connsiteY6" fmla="*/ 24582 h 1350149"/>
                  <a:gd name="connsiteX7" fmla="*/ 323474 w 513520"/>
                  <a:gd name="connsiteY7" fmla="*/ 285635 h 1350149"/>
                  <a:gd name="connsiteX8" fmla="*/ 513519 w 513520"/>
                  <a:gd name="connsiteY8" fmla="*/ 1349995 h 1350149"/>
                  <a:gd name="connsiteX9" fmla="*/ 286882 w 513520"/>
                  <a:gd name="connsiteY9" fmla="*/ 373871 h 1350149"/>
                  <a:gd name="connsiteX10" fmla="*/ 228369 w 513520"/>
                  <a:gd name="connsiteY10" fmla="*/ 359209 h 1350149"/>
                  <a:gd name="connsiteX11" fmla="*/ 166457 w 513520"/>
                  <a:gd name="connsiteY11" fmla="*/ 328613 h 1350149"/>
                  <a:gd name="connsiteX12" fmla="*/ 56919 w 513520"/>
                  <a:gd name="connsiteY12" fmla="*/ 263586 h 1350149"/>
                  <a:gd name="connsiteX13" fmla="*/ 4658 w 513520"/>
                  <a:gd name="connsiteY13" fmla="*/ 192104 h 1350149"/>
                  <a:gd name="connsiteX14" fmla="*/ 1357 w 513520"/>
                  <a:gd name="connsiteY14" fmla="*/ 124450 h 1350149"/>
                  <a:gd name="connsiteX15" fmla="*/ 1428 w 513520"/>
                  <a:gd name="connsiteY15" fmla="*/ 6521 h 1350149"/>
                  <a:gd name="connsiteX0" fmla="*/ 1428 w 513518"/>
                  <a:gd name="connsiteY0" fmla="*/ 6521 h 1350150"/>
                  <a:gd name="connsiteX1" fmla="*/ 18605 w 513518"/>
                  <a:gd name="connsiteY1" fmla="*/ 15976 h 1350150"/>
                  <a:gd name="connsiteX2" fmla="*/ 36360 w 513518"/>
                  <a:gd name="connsiteY2" fmla="*/ 21894 h 1350150"/>
                  <a:gd name="connsiteX3" fmla="*/ 119218 w 513518"/>
                  <a:gd name="connsiteY3" fmla="*/ 45568 h 1350150"/>
                  <a:gd name="connsiteX4" fmla="*/ 219832 w 513518"/>
                  <a:gd name="connsiteY4" fmla="*/ 45568 h 1350150"/>
                  <a:gd name="connsiteX5" fmla="*/ 309115 w 513518"/>
                  <a:gd name="connsiteY5" fmla="*/ 15638 h 1350150"/>
                  <a:gd name="connsiteX6" fmla="*/ 319798 w 513518"/>
                  <a:gd name="connsiteY6" fmla="*/ 24582 h 1350150"/>
                  <a:gd name="connsiteX7" fmla="*/ 323474 w 513518"/>
                  <a:gd name="connsiteY7" fmla="*/ 285635 h 1350150"/>
                  <a:gd name="connsiteX8" fmla="*/ 513519 w 513518"/>
                  <a:gd name="connsiteY8" fmla="*/ 1349995 h 1350150"/>
                  <a:gd name="connsiteX9" fmla="*/ 286882 w 513518"/>
                  <a:gd name="connsiteY9" fmla="*/ 373871 h 1350150"/>
                  <a:gd name="connsiteX10" fmla="*/ 166457 w 513518"/>
                  <a:gd name="connsiteY10" fmla="*/ 328613 h 1350150"/>
                  <a:gd name="connsiteX11" fmla="*/ 56919 w 513518"/>
                  <a:gd name="connsiteY11" fmla="*/ 263586 h 1350150"/>
                  <a:gd name="connsiteX12" fmla="*/ 4658 w 513518"/>
                  <a:gd name="connsiteY12" fmla="*/ 192104 h 1350150"/>
                  <a:gd name="connsiteX13" fmla="*/ 1357 w 513518"/>
                  <a:gd name="connsiteY13" fmla="*/ 124450 h 1350150"/>
                  <a:gd name="connsiteX14" fmla="*/ 1428 w 513518"/>
                  <a:gd name="connsiteY14" fmla="*/ 6521 h 1350150"/>
                  <a:gd name="connsiteX0" fmla="*/ 1428 w 513520"/>
                  <a:gd name="connsiteY0" fmla="*/ 6521 h 1350152"/>
                  <a:gd name="connsiteX1" fmla="*/ 18605 w 513520"/>
                  <a:gd name="connsiteY1" fmla="*/ 15976 h 1350152"/>
                  <a:gd name="connsiteX2" fmla="*/ 36360 w 513520"/>
                  <a:gd name="connsiteY2" fmla="*/ 21894 h 1350152"/>
                  <a:gd name="connsiteX3" fmla="*/ 119218 w 513520"/>
                  <a:gd name="connsiteY3" fmla="*/ 45568 h 1350152"/>
                  <a:gd name="connsiteX4" fmla="*/ 219832 w 513520"/>
                  <a:gd name="connsiteY4" fmla="*/ 45568 h 1350152"/>
                  <a:gd name="connsiteX5" fmla="*/ 309115 w 513520"/>
                  <a:gd name="connsiteY5" fmla="*/ 15638 h 1350152"/>
                  <a:gd name="connsiteX6" fmla="*/ 319798 w 513520"/>
                  <a:gd name="connsiteY6" fmla="*/ 24582 h 1350152"/>
                  <a:gd name="connsiteX7" fmla="*/ 323474 w 513520"/>
                  <a:gd name="connsiteY7" fmla="*/ 285635 h 1350152"/>
                  <a:gd name="connsiteX8" fmla="*/ 513519 w 513520"/>
                  <a:gd name="connsiteY8" fmla="*/ 1349995 h 1350152"/>
                  <a:gd name="connsiteX9" fmla="*/ 286882 w 513520"/>
                  <a:gd name="connsiteY9" fmla="*/ 373871 h 1350152"/>
                  <a:gd name="connsiteX10" fmla="*/ 56919 w 513520"/>
                  <a:gd name="connsiteY10" fmla="*/ 263586 h 1350152"/>
                  <a:gd name="connsiteX11" fmla="*/ 4658 w 513520"/>
                  <a:gd name="connsiteY11" fmla="*/ 192104 h 1350152"/>
                  <a:gd name="connsiteX12" fmla="*/ 1357 w 513520"/>
                  <a:gd name="connsiteY12" fmla="*/ 124450 h 1350152"/>
                  <a:gd name="connsiteX13" fmla="*/ 1428 w 513520"/>
                  <a:gd name="connsiteY13" fmla="*/ 6521 h 1350152"/>
                  <a:gd name="connsiteX0" fmla="*/ 1428 w 513834"/>
                  <a:gd name="connsiteY0" fmla="*/ 6521 h 1350182"/>
                  <a:gd name="connsiteX1" fmla="*/ 18605 w 513834"/>
                  <a:gd name="connsiteY1" fmla="*/ 15976 h 1350182"/>
                  <a:gd name="connsiteX2" fmla="*/ 36360 w 513834"/>
                  <a:gd name="connsiteY2" fmla="*/ 21894 h 1350182"/>
                  <a:gd name="connsiteX3" fmla="*/ 119218 w 513834"/>
                  <a:gd name="connsiteY3" fmla="*/ 45568 h 1350182"/>
                  <a:gd name="connsiteX4" fmla="*/ 219832 w 513834"/>
                  <a:gd name="connsiteY4" fmla="*/ 45568 h 1350182"/>
                  <a:gd name="connsiteX5" fmla="*/ 309115 w 513834"/>
                  <a:gd name="connsiteY5" fmla="*/ 15638 h 1350182"/>
                  <a:gd name="connsiteX6" fmla="*/ 319798 w 513834"/>
                  <a:gd name="connsiteY6" fmla="*/ 24582 h 1350182"/>
                  <a:gd name="connsiteX7" fmla="*/ 335916 w 513834"/>
                  <a:gd name="connsiteY7" fmla="*/ 287913 h 1350182"/>
                  <a:gd name="connsiteX8" fmla="*/ 513519 w 513834"/>
                  <a:gd name="connsiteY8" fmla="*/ 1349995 h 1350182"/>
                  <a:gd name="connsiteX9" fmla="*/ 286882 w 513834"/>
                  <a:gd name="connsiteY9" fmla="*/ 373871 h 1350182"/>
                  <a:gd name="connsiteX10" fmla="*/ 56919 w 513834"/>
                  <a:gd name="connsiteY10" fmla="*/ 263586 h 1350182"/>
                  <a:gd name="connsiteX11" fmla="*/ 4658 w 513834"/>
                  <a:gd name="connsiteY11" fmla="*/ 192104 h 1350182"/>
                  <a:gd name="connsiteX12" fmla="*/ 1357 w 513834"/>
                  <a:gd name="connsiteY12" fmla="*/ 124450 h 1350182"/>
                  <a:gd name="connsiteX13" fmla="*/ 1428 w 513834"/>
                  <a:gd name="connsiteY13" fmla="*/ 6521 h 1350182"/>
                  <a:gd name="connsiteX0" fmla="*/ 1428 w 513834"/>
                  <a:gd name="connsiteY0" fmla="*/ 6521 h 1350182"/>
                  <a:gd name="connsiteX1" fmla="*/ 18605 w 513834"/>
                  <a:gd name="connsiteY1" fmla="*/ 15976 h 1350182"/>
                  <a:gd name="connsiteX2" fmla="*/ 36360 w 513834"/>
                  <a:gd name="connsiteY2" fmla="*/ 21894 h 1350182"/>
                  <a:gd name="connsiteX3" fmla="*/ 119218 w 513834"/>
                  <a:gd name="connsiteY3" fmla="*/ 45568 h 1350182"/>
                  <a:gd name="connsiteX4" fmla="*/ 219832 w 513834"/>
                  <a:gd name="connsiteY4" fmla="*/ 45568 h 1350182"/>
                  <a:gd name="connsiteX5" fmla="*/ 309115 w 513834"/>
                  <a:gd name="connsiteY5" fmla="*/ 15638 h 1350182"/>
                  <a:gd name="connsiteX6" fmla="*/ 315945 w 513834"/>
                  <a:gd name="connsiteY6" fmla="*/ 27449 h 1350182"/>
                  <a:gd name="connsiteX7" fmla="*/ 335916 w 513834"/>
                  <a:gd name="connsiteY7" fmla="*/ 287913 h 1350182"/>
                  <a:gd name="connsiteX8" fmla="*/ 513519 w 513834"/>
                  <a:gd name="connsiteY8" fmla="*/ 1349995 h 1350182"/>
                  <a:gd name="connsiteX9" fmla="*/ 286882 w 513834"/>
                  <a:gd name="connsiteY9" fmla="*/ 373871 h 1350182"/>
                  <a:gd name="connsiteX10" fmla="*/ 56919 w 513834"/>
                  <a:gd name="connsiteY10" fmla="*/ 263586 h 1350182"/>
                  <a:gd name="connsiteX11" fmla="*/ 4658 w 513834"/>
                  <a:gd name="connsiteY11" fmla="*/ 192104 h 1350182"/>
                  <a:gd name="connsiteX12" fmla="*/ 1357 w 513834"/>
                  <a:gd name="connsiteY12" fmla="*/ 124450 h 1350182"/>
                  <a:gd name="connsiteX13" fmla="*/ 1428 w 513834"/>
                  <a:gd name="connsiteY13" fmla="*/ 6521 h 1350182"/>
                  <a:gd name="connsiteX0" fmla="*/ 1428 w 513834"/>
                  <a:gd name="connsiteY0" fmla="*/ 6521 h 1367603"/>
                  <a:gd name="connsiteX1" fmla="*/ 18605 w 513834"/>
                  <a:gd name="connsiteY1" fmla="*/ 15976 h 1367603"/>
                  <a:gd name="connsiteX2" fmla="*/ 36360 w 513834"/>
                  <a:gd name="connsiteY2" fmla="*/ 21894 h 1367603"/>
                  <a:gd name="connsiteX3" fmla="*/ 119218 w 513834"/>
                  <a:gd name="connsiteY3" fmla="*/ 45568 h 1367603"/>
                  <a:gd name="connsiteX4" fmla="*/ 219832 w 513834"/>
                  <a:gd name="connsiteY4" fmla="*/ 45568 h 1367603"/>
                  <a:gd name="connsiteX5" fmla="*/ 309115 w 513834"/>
                  <a:gd name="connsiteY5" fmla="*/ 15638 h 1367603"/>
                  <a:gd name="connsiteX6" fmla="*/ 315945 w 513834"/>
                  <a:gd name="connsiteY6" fmla="*/ 27449 h 1367603"/>
                  <a:gd name="connsiteX7" fmla="*/ 335916 w 513834"/>
                  <a:gd name="connsiteY7" fmla="*/ 287913 h 1367603"/>
                  <a:gd name="connsiteX8" fmla="*/ 513519 w 513834"/>
                  <a:gd name="connsiteY8" fmla="*/ 1349995 h 1367603"/>
                  <a:gd name="connsiteX9" fmla="*/ 286882 w 513834"/>
                  <a:gd name="connsiteY9" fmla="*/ 373871 h 1367603"/>
                  <a:gd name="connsiteX10" fmla="*/ 85138 w 513834"/>
                  <a:gd name="connsiteY10" fmla="*/ 1366942 h 1367603"/>
                  <a:gd name="connsiteX11" fmla="*/ 4658 w 513834"/>
                  <a:gd name="connsiteY11" fmla="*/ 192104 h 1367603"/>
                  <a:gd name="connsiteX12" fmla="*/ 1357 w 513834"/>
                  <a:gd name="connsiteY12" fmla="*/ 124450 h 1367603"/>
                  <a:gd name="connsiteX13" fmla="*/ 1428 w 513834"/>
                  <a:gd name="connsiteY13" fmla="*/ 6521 h 1367603"/>
                  <a:gd name="connsiteX0" fmla="*/ 1428 w 519591"/>
                  <a:gd name="connsiteY0" fmla="*/ 6521 h 1498830"/>
                  <a:gd name="connsiteX1" fmla="*/ 18605 w 519591"/>
                  <a:gd name="connsiteY1" fmla="*/ 15976 h 1498830"/>
                  <a:gd name="connsiteX2" fmla="*/ 36360 w 519591"/>
                  <a:gd name="connsiteY2" fmla="*/ 21894 h 1498830"/>
                  <a:gd name="connsiteX3" fmla="*/ 119218 w 519591"/>
                  <a:gd name="connsiteY3" fmla="*/ 45568 h 1498830"/>
                  <a:gd name="connsiteX4" fmla="*/ 219832 w 519591"/>
                  <a:gd name="connsiteY4" fmla="*/ 45568 h 1498830"/>
                  <a:gd name="connsiteX5" fmla="*/ 309115 w 519591"/>
                  <a:gd name="connsiteY5" fmla="*/ 15638 h 1498830"/>
                  <a:gd name="connsiteX6" fmla="*/ 315945 w 519591"/>
                  <a:gd name="connsiteY6" fmla="*/ 27449 h 1498830"/>
                  <a:gd name="connsiteX7" fmla="*/ 335916 w 519591"/>
                  <a:gd name="connsiteY7" fmla="*/ 287913 h 1498830"/>
                  <a:gd name="connsiteX8" fmla="*/ 513519 w 519591"/>
                  <a:gd name="connsiteY8" fmla="*/ 1349995 h 1498830"/>
                  <a:gd name="connsiteX9" fmla="*/ 85138 w 519591"/>
                  <a:gd name="connsiteY9" fmla="*/ 1366942 h 1498830"/>
                  <a:gd name="connsiteX10" fmla="*/ 4658 w 519591"/>
                  <a:gd name="connsiteY10" fmla="*/ 192104 h 1498830"/>
                  <a:gd name="connsiteX11" fmla="*/ 1357 w 519591"/>
                  <a:gd name="connsiteY11" fmla="*/ 124450 h 1498830"/>
                  <a:gd name="connsiteX12" fmla="*/ 1428 w 519591"/>
                  <a:gd name="connsiteY12" fmla="*/ 6521 h 1498830"/>
                  <a:gd name="connsiteX0" fmla="*/ 1428 w 519591"/>
                  <a:gd name="connsiteY0" fmla="*/ 6521 h 1498830"/>
                  <a:gd name="connsiteX1" fmla="*/ 18605 w 519591"/>
                  <a:gd name="connsiteY1" fmla="*/ 15976 h 1498830"/>
                  <a:gd name="connsiteX2" fmla="*/ 36360 w 519591"/>
                  <a:gd name="connsiteY2" fmla="*/ 21894 h 1498830"/>
                  <a:gd name="connsiteX3" fmla="*/ 119218 w 519591"/>
                  <a:gd name="connsiteY3" fmla="*/ 45568 h 1498830"/>
                  <a:gd name="connsiteX4" fmla="*/ 219832 w 519591"/>
                  <a:gd name="connsiteY4" fmla="*/ 45568 h 1498830"/>
                  <a:gd name="connsiteX5" fmla="*/ 309115 w 519591"/>
                  <a:gd name="connsiteY5" fmla="*/ 15638 h 1498830"/>
                  <a:gd name="connsiteX6" fmla="*/ 315945 w 519591"/>
                  <a:gd name="connsiteY6" fmla="*/ 27449 h 1498830"/>
                  <a:gd name="connsiteX7" fmla="*/ 335916 w 519591"/>
                  <a:gd name="connsiteY7" fmla="*/ 287913 h 1498830"/>
                  <a:gd name="connsiteX8" fmla="*/ 513519 w 519591"/>
                  <a:gd name="connsiteY8" fmla="*/ 1349995 h 1498830"/>
                  <a:gd name="connsiteX9" fmla="*/ 85138 w 519591"/>
                  <a:gd name="connsiteY9" fmla="*/ 1366942 h 1498830"/>
                  <a:gd name="connsiteX10" fmla="*/ 4658 w 519591"/>
                  <a:gd name="connsiteY10" fmla="*/ 192104 h 1498830"/>
                  <a:gd name="connsiteX11" fmla="*/ 1357 w 519591"/>
                  <a:gd name="connsiteY11" fmla="*/ 124450 h 1498830"/>
                  <a:gd name="connsiteX12" fmla="*/ 1428 w 519591"/>
                  <a:gd name="connsiteY12" fmla="*/ 6521 h 1498830"/>
                  <a:gd name="connsiteX0" fmla="*/ 1428 w 519591"/>
                  <a:gd name="connsiteY0" fmla="*/ 6521 h 1453763"/>
                  <a:gd name="connsiteX1" fmla="*/ 18605 w 519591"/>
                  <a:gd name="connsiteY1" fmla="*/ 15976 h 1453763"/>
                  <a:gd name="connsiteX2" fmla="*/ 36360 w 519591"/>
                  <a:gd name="connsiteY2" fmla="*/ 21894 h 1453763"/>
                  <a:gd name="connsiteX3" fmla="*/ 119218 w 519591"/>
                  <a:gd name="connsiteY3" fmla="*/ 45568 h 1453763"/>
                  <a:gd name="connsiteX4" fmla="*/ 219832 w 519591"/>
                  <a:gd name="connsiteY4" fmla="*/ 45568 h 1453763"/>
                  <a:gd name="connsiteX5" fmla="*/ 309115 w 519591"/>
                  <a:gd name="connsiteY5" fmla="*/ 15638 h 1453763"/>
                  <a:gd name="connsiteX6" fmla="*/ 315945 w 519591"/>
                  <a:gd name="connsiteY6" fmla="*/ 27449 h 1453763"/>
                  <a:gd name="connsiteX7" fmla="*/ 335916 w 519591"/>
                  <a:gd name="connsiteY7" fmla="*/ 287913 h 1453763"/>
                  <a:gd name="connsiteX8" fmla="*/ 513519 w 519591"/>
                  <a:gd name="connsiteY8" fmla="*/ 1349995 h 1453763"/>
                  <a:gd name="connsiteX9" fmla="*/ 85138 w 519591"/>
                  <a:gd name="connsiteY9" fmla="*/ 1366942 h 1453763"/>
                  <a:gd name="connsiteX10" fmla="*/ 4658 w 519591"/>
                  <a:gd name="connsiteY10" fmla="*/ 192104 h 1453763"/>
                  <a:gd name="connsiteX11" fmla="*/ 1357 w 519591"/>
                  <a:gd name="connsiteY11" fmla="*/ 124450 h 1453763"/>
                  <a:gd name="connsiteX12" fmla="*/ 1428 w 519591"/>
                  <a:gd name="connsiteY12" fmla="*/ 6521 h 1453763"/>
                  <a:gd name="connsiteX0" fmla="*/ 1428 w 513518"/>
                  <a:gd name="connsiteY0" fmla="*/ 6521 h 1453763"/>
                  <a:gd name="connsiteX1" fmla="*/ 18605 w 513518"/>
                  <a:gd name="connsiteY1" fmla="*/ 15976 h 1453763"/>
                  <a:gd name="connsiteX2" fmla="*/ 36360 w 513518"/>
                  <a:gd name="connsiteY2" fmla="*/ 21894 h 1453763"/>
                  <a:gd name="connsiteX3" fmla="*/ 119218 w 513518"/>
                  <a:gd name="connsiteY3" fmla="*/ 45568 h 1453763"/>
                  <a:gd name="connsiteX4" fmla="*/ 219832 w 513518"/>
                  <a:gd name="connsiteY4" fmla="*/ 45568 h 1453763"/>
                  <a:gd name="connsiteX5" fmla="*/ 309115 w 513518"/>
                  <a:gd name="connsiteY5" fmla="*/ 15638 h 1453763"/>
                  <a:gd name="connsiteX6" fmla="*/ 315945 w 513518"/>
                  <a:gd name="connsiteY6" fmla="*/ 27449 h 1453763"/>
                  <a:gd name="connsiteX7" fmla="*/ 335916 w 513518"/>
                  <a:gd name="connsiteY7" fmla="*/ 287913 h 1453763"/>
                  <a:gd name="connsiteX8" fmla="*/ 513519 w 513518"/>
                  <a:gd name="connsiteY8" fmla="*/ 1349995 h 1453763"/>
                  <a:gd name="connsiteX9" fmla="*/ 85138 w 513518"/>
                  <a:gd name="connsiteY9" fmla="*/ 1366942 h 1453763"/>
                  <a:gd name="connsiteX10" fmla="*/ 4658 w 513518"/>
                  <a:gd name="connsiteY10" fmla="*/ 192104 h 1453763"/>
                  <a:gd name="connsiteX11" fmla="*/ 1357 w 513518"/>
                  <a:gd name="connsiteY11" fmla="*/ 124450 h 1453763"/>
                  <a:gd name="connsiteX12" fmla="*/ 1428 w 513518"/>
                  <a:gd name="connsiteY12" fmla="*/ 6521 h 1453763"/>
                  <a:gd name="connsiteX0" fmla="*/ 1428 w 513520"/>
                  <a:gd name="connsiteY0" fmla="*/ 6521 h 1453763"/>
                  <a:gd name="connsiteX1" fmla="*/ 18605 w 513520"/>
                  <a:gd name="connsiteY1" fmla="*/ 15976 h 1453763"/>
                  <a:gd name="connsiteX2" fmla="*/ 36360 w 513520"/>
                  <a:gd name="connsiteY2" fmla="*/ 21894 h 1453763"/>
                  <a:gd name="connsiteX3" fmla="*/ 119218 w 513520"/>
                  <a:gd name="connsiteY3" fmla="*/ 45568 h 1453763"/>
                  <a:gd name="connsiteX4" fmla="*/ 219832 w 513520"/>
                  <a:gd name="connsiteY4" fmla="*/ 45568 h 1453763"/>
                  <a:gd name="connsiteX5" fmla="*/ 309115 w 513520"/>
                  <a:gd name="connsiteY5" fmla="*/ 15638 h 1453763"/>
                  <a:gd name="connsiteX6" fmla="*/ 315945 w 513520"/>
                  <a:gd name="connsiteY6" fmla="*/ 27449 h 1453763"/>
                  <a:gd name="connsiteX7" fmla="*/ 335916 w 513520"/>
                  <a:gd name="connsiteY7" fmla="*/ 287913 h 1453763"/>
                  <a:gd name="connsiteX8" fmla="*/ 513519 w 513520"/>
                  <a:gd name="connsiteY8" fmla="*/ 1349995 h 1453763"/>
                  <a:gd name="connsiteX9" fmla="*/ 85138 w 513520"/>
                  <a:gd name="connsiteY9" fmla="*/ 1366942 h 1453763"/>
                  <a:gd name="connsiteX10" fmla="*/ 4658 w 513520"/>
                  <a:gd name="connsiteY10" fmla="*/ 192104 h 1453763"/>
                  <a:gd name="connsiteX11" fmla="*/ 1357 w 513520"/>
                  <a:gd name="connsiteY11" fmla="*/ 124450 h 1453763"/>
                  <a:gd name="connsiteX12" fmla="*/ 1428 w 513520"/>
                  <a:gd name="connsiteY12" fmla="*/ 6521 h 1453763"/>
                  <a:gd name="connsiteX0" fmla="*/ 1428 w 513518"/>
                  <a:gd name="connsiteY0" fmla="*/ 6521 h 1453763"/>
                  <a:gd name="connsiteX1" fmla="*/ 18605 w 513518"/>
                  <a:gd name="connsiteY1" fmla="*/ 15976 h 1453763"/>
                  <a:gd name="connsiteX2" fmla="*/ 36360 w 513518"/>
                  <a:gd name="connsiteY2" fmla="*/ 21894 h 1453763"/>
                  <a:gd name="connsiteX3" fmla="*/ 119218 w 513518"/>
                  <a:gd name="connsiteY3" fmla="*/ 45568 h 1453763"/>
                  <a:gd name="connsiteX4" fmla="*/ 219832 w 513518"/>
                  <a:gd name="connsiteY4" fmla="*/ 45568 h 1453763"/>
                  <a:gd name="connsiteX5" fmla="*/ 309115 w 513518"/>
                  <a:gd name="connsiteY5" fmla="*/ 15638 h 1453763"/>
                  <a:gd name="connsiteX6" fmla="*/ 315945 w 513518"/>
                  <a:gd name="connsiteY6" fmla="*/ 27449 h 1453763"/>
                  <a:gd name="connsiteX7" fmla="*/ 335916 w 513518"/>
                  <a:gd name="connsiteY7" fmla="*/ 287913 h 1453763"/>
                  <a:gd name="connsiteX8" fmla="*/ 513519 w 513518"/>
                  <a:gd name="connsiteY8" fmla="*/ 1349995 h 1453763"/>
                  <a:gd name="connsiteX9" fmla="*/ 85138 w 513518"/>
                  <a:gd name="connsiteY9" fmla="*/ 1366942 h 1453763"/>
                  <a:gd name="connsiteX10" fmla="*/ 4658 w 513518"/>
                  <a:gd name="connsiteY10" fmla="*/ 192104 h 1453763"/>
                  <a:gd name="connsiteX11" fmla="*/ 1357 w 513518"/>
                  <a:gd name="connsiteY11" fmla="*/ 124450 h 1453763"/>
                  <a:gd name="connsiteX12" fmla="*/ 1428 w 513518"/>
                  <a:gd name="connsiteY12" fmla="*/ 6521 h 1453763"/>
                  <a:gd name="connsiteX0" fmla="*/ 1428 w 513520"/>
                  <a:gd name="connsiteY0" fmla="*/ 6521 h 1388838"/>
                  <a:gd name="connsiteX1" fmla="*/ 18605 w 513520"/>
                  <a:gd name="connsiteY1" fmla="*/ 15976 h 1388838"/>
                  <a:gd name="connsiteX2" fmla="*/ 36360 w 513520"/>
                  <a:gd name="connsiteY2" fmla="*/ 21894 h 1388838"/>
                  <a:gd name="connsiteX3" fmla="*/ 119218 w 513520"/>
                  <a:gd name="connsiteY3" fmla="*/ 45568 h 1388838"/>
                  <a:gd name="connsiteX4" fmla="*/ 219832 w 513520"/>
                  <a:gd name="connsiteY4" fmla="*/ 45568 h 1388838"/>
                  <a:gd name="connsiteX5" fmla="*/ 309115 w 513520"/>
                  <a:gd name="connsiteY5" fmla="*/ 15638 h 1388838"/>
                  <a:gd name="connsiteX6" fmla="*/ 315945 w 513520"/>
                  <a:gd name="connsiteY6" fmla="*/ 27449 h 1388838"/>
                  <a:gd name="connsiteX7" fmla="*/ 335916 w 513520"/>
                  <a:gd name="connsiteY7" fmla="*/ 287913 h 1388838"/>
                  <a:gd name="connsiteX8" fmla="*/ 513519 w 513520"/>
                  <a:gd name="connsiteY8" fmla="*/ 1349995 h 1388838"/>
                  <a:gd name="connsiteX9" fmla="*/ 85138 w 513520"/>
                  <a:gd name="connsiteY9" fmla="*/ 1366942 h 1388838"/>
                  <a:gd name="connsiteX10" fmla="*/ 4658 w 513520"/>
                  <a:gd name="connsiteY10" fmla="*/ 192104 h 1388838"/>
                  <a:gd name="connsiteX11" fmla="*/ 1357 w 513520"/>
                  <a:gd name="connsiteY11" fmla="*/ 124450 h 1388838"/>
                  <a:gd name="connsiteX12" fmla="*/ 1428 w 513520"/>
                  <a:gd name="connsiteY12" fmla="*/ 6521 h 1388838"/>
                  <a:gd name="connsiteX0" fmla="*/ 1428 w 363479"/>
                  <a:gd name="connsiteY0" fmla="*/ 6521 h 1393083"/>
                  <a:gd name="connsiteX1" fmla="*/ 18605 w 363479"/>
                  <a:gd name="connsiteY1" fmla="*/ 15976 h 1393083"/>
                  <a:gd name="connsiteX2" fmla="*/ 36360 w 363479"/>
                  <a:gd name="connsiteY2" fmla="*/ 21894 h 1393083"/>
                  <a:gd name="connsiteX3" fmla="*/ 119218 w 363479"/>
                  <a:gd name="connsiteY3" fmla="*/ 45568 h 1393083"/>
                  <a:gd name="connsiteX4" fmla="*/ 219832 w 363479"/>
                  <a:gd name="connsiteY4" fmla="*/ 45568 h 1393083"/>
                  <a:gd name="connsiteX5" fmla="*/ 309115 w 363479"/>
                  <a:gd name="connsiteY5" fmla="*/ 15638 h 1393083"/>
                  <a:gd name="connsiteX6" fmla="*/ 315945 w 363479"/>
                  <a:gd name="connsiteY6" fmla="*/ 27449 h 1393083"/>
                  <a:gd name="connsiteX7" fmla="*/ 335916 w 363479"/>
                  <a:gd name="connsiteY7" fmla="*/ 287913 h 1393083"/>
                  <a:gd name="connsiteX8" fmla="*/ 363479 w 363479"/>
                  <a:gd name="connsiteY8" fmla="*/ 1363600 h 1393083"/>
                  <a:gd name="connsiteX9" fmla="*/ 85138 w 363479"/>
                  <a:gd name="connsiteY9" fmla="*/ 1366942 h 1393083"/>
                  <a:gd name="connsiteX10" fmla="*/ 4658 w 363479"/>
                  <a:gd name="connsiteY10" fmla="*/ 192104 h 1393083"/>
                  <a:gd name="connsiteX11" fmla="*/ 1357 w 363479"/>
                  <a:gd name="connsiteY11" fmla="*/ 124450 h 1393083"/>
                  <a:gd name="connsiteX12" fmla="*/ 1428 w 363479"/>
                  <a:gd name="connsiteY12" fmla="*/ 6521 h 1393083"/>
                  <a:gd name="connsiteX0" fmla="*/ 1428 w 363479"/>
                  <a:gd name="connsiteY0" fmla="*/ 6521 h 1393083"/>
                  <a:gd name="connsiteX1" fmla="*/ 18605 w 363479"/>
                  <a:gd name="connsiteY1" fmla="*/ 15976 h 1393083"/>
                  <a:gd name="connsiteX2" fmla="*/ 36360 w 363479"/>
                  <a:gd name="connsiteY2" fmla="*/ 21894 h 1393083"/>
                  <a:gd name="connsiteX3" fmla="*/ 119218 w 363479"/>
                  <a:gd name="connsiteY3" fmla="*/ 45568 h 1393083"/>
                  <a:gd name="connsiteX4" fmla="*/ 219832 w 363479"/>
                  <a:gd name="connsiteY4" fmla="*/ 45568 h 1393083"/>
                  <a:gd name="connsiteX5" fmla="*/ 309115 w 363479"/>
                  <a:gd name="connsiteY5" fmla="*/ 15638 h 1393083"/>
                  <a:gd name="connsiteX6" fmla="*/ 315945 w 363479"/>
                  <a:gd name="connsiteY6" fmla="*/ 27449 h 1393083"/>
                  <a:gd name="connsiteX7" fmla="*/ 324801 w 363479"/>
                  <a:gd name="connsiteY7" fmla="*/ 301949 h 1393083"/>
                  <a:gd name="connsiteX8" fmla="*/ 363479 w 363479"/>
                  <a:gd name="connsiteY8" fmla="*/ 1363600 h 1393083"/>
                  <a:gd name="connsiteX9" fmla="*/ 85138 w 363479"/>
                  <a:gd name="connsiteY9" fmla="*/ 1366942 h 1393083"/>
                  <a:gd name="connsiteX10" fmla="*/ 4658 w 363479"/>
                  <a:gd name="connsiteY10" fmla="*/ 192104 h 1393083"/>
                  <a:gd name="connsiteX11" fmla="*/ 1357 w 363479"/>
                  <a:gd name="connsiteY11" fmla="*/ 124450 h 1393083"/>
                  <a:gd name="connsiteX12" fmla="*/ 1428 w 363479"/>
                  <a:gd name="connsiteY12" fmla="*/ 6521 h 1393083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09115 w 384504"/>
                  <a:gd name="connsiteY5" fmla="*/ 15638 h 1396011"/>
                  <a:gd name="connsiteX6" fmla="*/ 315945 w 384504"/>
                  <a:gd name="connsiteY6" fmla="*/ 27449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09115 w 384504"/>
                  <a:gd name="connsiteY5" fmla="*/ 15638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09115 w 384504"/>
                  <a:gd name="connsiteY5" fmla="*/ 15638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28935 w 384504"/>
                  <a:gd name="connsiteY5" fmla="*/ 58551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33552 w 384504"/>
                  <a:gd name="connsiteY5" fmla="*/ 14755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33552 w 384504"/>
                  <a:gd name="connsiteY5" fmla="*/ 14755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40054 w 384504"/>
                  <a:gd name="connsiteY5" fmla="*/ 44515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13970 w 384504"/>
                  <a:gd name="connsiteY5" fmla="*/ 75454 h 1396011"/>
                  <a:gd name="connsiteX6" fmla="*/ 325530 w 384504"/>
                  <a:gd name="connsiteY6" fmla="*/ 95274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13970 w 384504"/>
                  <a:gd name="connsiteY5" fmla="*/ 75454 h 1396011"/>
                  <a:gd name="connsiteX6" fmla="*/ 379906 w 384504"/>
                  <a:gd name="connsiteY6" fmla="*/ 60586 h 1396011"/>
                  <a:gd name="connsiteX7" fmla="*/ 324801 w 384504"/>
                  <a:gd name="connsiteY7" fmla="*/ 301949 h 1396011"/>
                  <a:gd name="connsiteX8" fmla="*/ 384504 w 384504"/>
                  <a:gd name="connsiteY8" fmla="*/ 1371021 h 1396011"/>
                  <a:gd name="connsiteX9" fmla="*/ 85138 w 384504"/>
                  <a:gd name="connsiteY9" fmla="*/ 1366942 h 1396011"/>
                  <a:gd name="connsiteX10" fmla="*/ 4658 w 384504"/>
                  <a:gd name="connsiteY10" fmla="*/ 192104 h 1396011"/>
                  <a:gd name="connsiteX11" fmla="*/ 1357 w 384504"/>
                  <a:gd name="connsiteY11" fmla="*/ 124450 h 1396011"/>
                  <a:gd name="connsiteX12" fmla="*/ 1428 w 384504"/>
                  <a:gd name="connsiteY12" fmla="*/ 6521 h 1396011"/>
                  <a:gd name="connsiteX0" fmla="*/ 1428 w 414087"/>
                  <a:gd name="connsiteY0" fmla="*/ 6521 h 1396011"/>
                  <a:gd name="connsiteX1" fmla="*/ 18605 w 414087"/>
                  <a:gd name="connsiteY1" fmla="*/ 15976 h 1396011"/>
                  <a:gd name="connsiteX2" fmla="*/ 36360 w 414087"/>
                  <a:gd name="connsiteY2" fmla="*/ 21894 h 1396011"/>
                  <a:gd name="connsiteX3" fmla="*/ 119218 w 414087"/>
                  <a:gd name="connsiteY3" fmla="*/ 45568 h 1396011"/>
                  <a:gd name="connsiteX4" fmla="*/ 219832 w 414087"/>
                  <a:gd name="connsiteY4" fmla="*/ 45568 h 1396011"/>
                  <a:gd name="connsiteX5" fmla="*/ 313970 w 414087"/>
                  <a:gd name="connsiteY5" fmla="*/ 75454 h 1396011"/>
                  <a:gd name="connsiteX6" fmla="*/ 379906 w 414087"/>
                  <a:gd name="connsiteY6" fmla="*/ 60586 h 1396011"/>
                  <a:gd name="connsiteX7" fmla="*/ 324801 w 414087"/>
                  <a:gd name="connsiteY7" fmla="*/ 301949 h 1396011"/>
                  <a:gd name="connsiteX8" fmla="*/ 384504 w 414087"/>
                  <a:gd name="connsiteY8" fmla="*/ 1371021 h 1396011"/>
                  <a:gd name="connsiteX9" fmla="*/ 85138 w 414087"/>
                  <a:gd name="connsiteY9" fmla="*/ 1366942 h 1396011"/>
                  <a:gd name="connsiteX10" fmla="*/ 4658 w 414087"/>
                  <a:gd name="connsiteY10" fmla="*/ 192104 h 1396011"/>
                  <a:gd name="connsiteX11" fmla="*/ 1357 w 414087"/>
                  <a:gd name="connsiteY11" fmla="*/ 124450 h 1396011"/>
                  <a:gd name="connsiteX12" fmla="*/ 1428 w 414087"/>
                  <a:gd name="connsiteY12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13970 w 384504"/>
                  <a:gd name="connsiteY5" fmla="*/ 75454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19910 w 384504"/>
                  <a:gd name="connsiteY5" fmla="*/ 47972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790411"/>
                  <a:gd name="connsiteY0" fmla="*/ 6521 h 1396011"/>
                  <a:gd name="connsiteX1" fmla="*/ 18605 w 790411"/>
                  <a:gd name="connsiteY1" fmla="*/ 15976 h 1396011"/>
                  <a:gd name="connsiteX2" fmla="*/ 36360 w 790411"/>
                  <a:gd name="connsiteY2" fmla="*/ 21894 h 1396011"/>
                  <a:gd name="connsiteX3" fmla="*/ 119218 w 790411"/>
                  <a:gd name="connsiteY3" fmla="*/ 45568 h 1396011"/>
                  <a:gd name="connsiteX4" fmla="*/ 219832 w 790411"/>
                  <a:gd name="connsiteY4" fmla="*/ 45568 h 1396011"/>
                  <a:gd name="connsiteX5" fmla="*/ 789875 w 790411"/>
                  <a:gd name="connsiteY5" fmla="*/ 251862 h 1396011"/>
                  <a:gd name="connsiteX6" fmla="*/ 324801 w 790411"/>
                  <a:gd name="connsiteY6" fmla="*/ 301949 h 1396011"/>
                  <a:gd name="connsiteX7" fmla="*/ 384504 w 790411"/>
                  <a:gd name="connsiteY7" fmla="*/ 1371021 h 1396011"/>
                  <a:gd name="connsiteX8" fmla="*/ 85138 w 790411"/>
                  <a:gd name="connsiteY8" fmla="*/ 1366942 h 1396011"/>
                  <a:gd name="connsiteX9" fmla="*/ 4658 w 790411"/>
                  <a:gd name="connsiteY9" fmla="*/ 192104 h 1396011"/>
                  <a:gd name="connsiteX10" fmla="*/ 1357 w 790411"/>
                  <a:gd name="connsiteY10" fmla="*/ 124450 h 1396011"/>
                  <a:gd name="connsiteX11" fmla="*/ 1428 w 790411"/>
                  <a:gd name="connsiteY11" fmla="*/ 6521 h 1396011"/>
                  <a:gd name="connsiteX0" fmla="*/ 1428 w 790413"/>
                  <a:gd name="connsiteY0" fmla="*/ 6521 h 1396011"/>
                  <a:gd name="connsiteX1" fmla="*/ 18605 w 790413"/>
                  <a:gd name="connsiteY1" fmla="*/ 15976 h 1396011"/>
                  <a:gd name="connsiteX2" fmla="*/ 36360 w 790413"/>
                  <a:gd name="connsiteY2" fmla="*/ 21894 h 1396011"/>
                  <a:gd name="connsiteX3" fmla="*/ 119218 w 790413"/>
                  <a:gd name="connsiteY3" fmla="*/ 45568 h 1396011"/>
                  <a:gd name="connsiteX4" fmla="*/ 219832 w 790413"/>
                  <a:gd name="connsiteY4" fmla="*/ 45568 h 1396011"/>
                  <a:gd name="connsiteX5" fmla="*/ 789875 w 790413"/>
                  <a:gd name="connsiteY5" fmla="*/ 251862 h 1396011"/>
                  <a:gd name="connsiteX6" fmla="*/ 324801 w 790413"/>
                  <a:gd name="connsiteY6" fmla="*/ 301949 h 1396011"/>
                  <a:gd name="connsiteX7" fmla="*/ 384504 w 790413"/>
                  <a:gd name="connsiteY7" fmla="*/ 1371021 h 1396011"/>
                  <a:gd name="connsiteX8" fmla="*/ 85138 w 790413"/>
                  <a:gd name="connsiteY8" fmla="*/ 1366942 h 1396011"/>
                  <a:gd name="connsiteX9" fmla="*/ 4658 w 790413"/>
                  <a:gd name="connsiteY9" fmla="*/ 192104 h 1396011"/>
                  <a:gd name="connsiteX10" fmla="*/ 1357 w 790413"/>
                  <a:gd name="connsiteY10" fmla="*/ 124450 h 1396011"/>
                  <a:gd name="connsiteX11" fmla="*/ 1428 w 790413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40935 w 384504"/>
                  <a:gd name="connsiteY5" fmla="*/ 55393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40935 w 384504"/>
                  <a:gd name="connsiteY5" fmla="*/ 55393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40935 w 384504"/>
                  <a:gd name="connsiteY5" fmla="*/ 55393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31466 w 384504"/>
                  <a:gd name="connsiteY5" fmla="*/ 39375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96011"/>
                  <a:gd name="connsiteX1" fmla="*/ 18605 w 384504"/>
                  <a:gd name="connsiteY1" fmla="*/ 15976 h 1396011"/>
                  <a:gd name="connsiteX2" fmla="*/ 36360 w 384504"/>
                  <a:gd name="connsiteY2" fmla="*/ 21894 h 1396011"/>
                  <a:gd name="connsiteX3" fmla="*/ 119218 w 384504"/>
                  <a:gd name="connsiteY3" fmla="*/ 45568 h 1396011"/>
                  <a:gd name="connsiteX4" fmla="*/ 219832 w 384504"/>
                  <a:gd name="connsiteY4" fmla="*/ 45568 h 1396011"/>
                  <a:gd name="connsiteX5" fmla="*/ 322879 w 384504"/>
                  <a:gd name="connsiteY5" fmla="*/ 34231 h 1396011"/>
                  <a:gd name="connsiteX6" fmla="*/ 324801 w 384504"/>
                  <a:gd name="connsiteY6" fmla="*/ 301949 h 1396011"/>
                  <a:gd name="connsiteX7" fmla="*/ 384504 w 384504"/>
                  <a:gd name="connsiteY7" fmla="*/ 1371021 h 1396011"/>
                  <a:gd name="connsiteX8" fmla="*/ 85138 w 384504"/>
                  <a:gd name="connsiteY8" fmla="*/ 1366942 h 1396011"/>
                  <a:gd name="connsiteX9" fmla="*/ 4658 w 384504"/>
                  <a:gd name="connsiteY9" fmla="*/ 192104 h 1396011"/>
                  <a:gd name="connsiteX10" fmla="*/ 1357 w 384504"/>
                  <a:gd name="connsiteY10" fmla="*/ 124450 h 1396011"/>
                  <a:gd name="connsiteX11" fmla="*/ 1428 w 384504"/>
                  <a:gd name="connsiteY11" fmla="*/ 6521 h 1396011"/>
                  <a:gd name="connsiteX0" fmla="*/ 1428 w 384504"/>
                  <a:gd name="connsiteY0" fmla="*/ 6521 h 1389671"/>
                  <a:gd name="connsiteX1" fmla="*/ 18605 w 384504"/>
                  <a:gd name="connsiteY1" fmla="*/ 15976 h 1389671"/>
                  <a:gd name="connsiteX2" fmla="*/ 36360 w 384504"/>
                  <a:gd name="connsiteY2" fmla="*/ 21894 h 1389671"/>
                  <a:gd name="connsiteX3" fmla="*/ 119218 w 384504"/>
                  <a:gd name="connsiteY3" fmla="*/ 45568 h 1389671"/>
                  <a:gd name="connsiteX4" fmla="*/ 219832 w 384504"/>
                  <a:gd name="connsiteY4" fmla="*/ 45568 h 1389671"/>
                  <a:gd name="connsiteX5" fmla="*/ 322879 w 384504"/>
                  <a:gd name="connsiteY5" fmla="*/ 34231 h 1389671"/>
                  <a:gd name="connsiteX6" fmla="*/ 324801 w 384504"/>
                  <a:gd name="connsiteY6" fmla="*/ 301949 h 1389671"/>
                  <a:gd name="connsiteX7" fmla="*/ 384504 w 384504"/>
                  <a:gd name="connsiteY7" fmla="*/ 1371021 h 1389671"/>
                  <a:gd name="connsiteX8" fmla="*/ 85138 w 384504"/>
                  <a:gd name="connsiteY8" fmla="*/ 1366942 h 1389671"/>
                  <a:gd name="connsiteX9" fmla="*/ 4658 w 384504"/>
                  <a:gd name="connsiteY9" fmla="*/ 192104 h 1389671"/>
                  <a:gd name="connsiteX10" fmla="*/ 1357 w 384504"/>
                  <a:gd name="connsiteY10" fmla="*/ 124450 h 1389671"/>
                  <a:gd name="connsiteX11" fmla="*/ 1428 w 384504"/>
                  <a:gd name="connsiteY11" fmla="*/ 6521 h 1389671"/>
                  <a:gd name="connsiteX0" fmla="*/ 1428 w 385711"/>
                  <a:gd name="connsiteY0" fmla="*/ 6521 h 1464645"/>
                  <a:gd name="connsiteX1" fmla="*/ 18605 w 385711"/>
                  <a:gd name="connsiteY1" fmla="*/ 15976 h 1464645"/>
                  <a:gd name="connsiteX2" fmla="*/ 36360 w 385711"/>
                  <a:gd name="connsiteY2" fmla="*/ 21894 h 1464645"/>
                  <a:gd name="connsiteX3" fmla="*/ 119218 w 385711"/>
                  <a:gd name="connsiteY3" fmla="*/ 45568 h 1464645"/>
                  <a:gd name="connsiteX4" fmla="*/ 219832 w 385711"/>
                  <a:gd name="connsiteY4" fmla="*/ 45568 h 1464645"/>
                  <a:gd name="connsiteX5" fmla="*/ 322879 w 385711"/>
                  <a:gd name="connsiteY5" fmla="*/ 34231 h 1464645"/>
                  <a:gd name="connsiteX6" fmla="*/ 324801 w 385711"/>
                  <a:gd name="connsiteY6" fmla="*/ 301949 h 1464645"/>
                  <a:gd name="connsiteX7" fmla="*/ 384504 w 385711"/>
                  <a:gd name="connsiteY7" fmla="*/ 1371021 h 1464645"/>
                  <a:gd name="connsiteX8" fmla="*/ 258595 w 385711"/>
                  <a:gd name="connsiteY8" fmla="*/ 1397832 h 1464645"/>
                  <a:gd name="connsiteX9" fmla="*/ 85138 w 385711"/>
                  <a:gd name="connsiteY9" fmla="*/ 1366942 h 1464645"/>
                  <a:gd name="connsiteX10" fmla="*/ 4658 w 385711"/>
                  <a:gd name="connsiteY10" fmla="*/ 192104 h 1464645"/>
                  <a:gd name="connsiteX11" fmla="*/ 1357 w 385711"/>
                  <a:gd name="connsiteY11" fmla="*/ 124450 h 1464645"/>
                  <a:gd name="connsiteX12" fmla="*/ 1428 w 385711"/>
                  <a:gd name="connsiteY12" fmla="*/ 6521 h 1464645"/>
                  <a:gd name="connsiteX0" fmla="*/ 1428 w 385711"/>
                  <a:gd name="connsiteY0" fmla="*/ 6521 h 1459748"/>
                  <a:gd name="connsiteX1" fmla="*/ 18605 w 385711"/>
                  <a:gd name="connsiteY1" fmla="*/ 15976 h 1459748"/>
                  <a:gd name="connsiteX2" fmla="*/ 36360 w 385711"/>
                  <a:gd name="connsiteY2" fmla="*/ 21894 h 1459748"/>
                  <a:gd name="connsiteX3" fmla="*/ 119218 w 385711"/>
                  <a:gd name="connsiteY3" fmla="*/ 45568 h 1459748"/>
                  <a:gd name="connsiteX4" fmla="*/ 219832 w 385711"/>
                  <a:gd name="connsiteY4" fmla="*/ 45568 h 1459748"/>
                  <a:gd name="connsiteX5" fmla="*/ 322879 w 385711"/>
                  <a:gd name="connsiteY5" fmla="*/ 34231 h 1459748"/>
                  <a:gd name="connsiteX6" fmla="*/ 324801 w 385711"/>
                  <a:gd name="connsiteY6" fmla="*/ 301949 h 1459748"/>
                  <a:gd name="connsiteX7" fmla="*/ 384504 w 385711"/>
                  <a:gd name="connsiteY7" fmla="*/ 1371021 h 1459748"/>
                  <a:gd name="connsiteX8" fmla="*/ 258595 w 385711"/>
                  <a:gd name="connsiteY8" fmla="*/ 1397832 h 1459748"/>
                  <a:gd name="connsiteX9" fmla="*/ 85138 w 385711"/>
                  <a:gd name="connsiteY9" fmla="*/ 1366942 h 1459748"/>
                  <a:gd name="connsiteX10" fmla="*/ 4658 w 385711"/>
                  <a:gd name="connsiteY10" fmla="*/ 192104 h 1459748"/>
                  <a:gd name="connsiteX11" fmla="*/ 1357 w 385711"/>
                  <a:gd name="connsiteY11" fmla="*/ 124450 h 1459748"/>
                  <a:gd name="connsiteX12" fmla="*/ 1428 w 385711"/>
                  <a:gd name="connsiteY12" fmla="*/ 6521 h 1459748"/>
                  <a:gd name="connsiteX0" fmla="*/ 1428 w 385711"/>
                  <a:gd name="connsiteY0" fmla="*/ 6521 h 1404719"/>
                  <a:gd name="connsiteX1" fmla="*/ 18605 w 385711"/>
                  <a:gd name="connsiteY1" fmla="*/ 15976 h 1404719"/>
                  <a:gd name="connsiteX2" fmla="*/ 36360 w 385711"/>
                  <a:gd name="connsiteY2" fmla="*/ 21894 h 1404719"/>
                  <a:gd name="connsiteX3" fmla="*/ 119218 w 385711"/>
                  <a:gd name="connsiteY3" fmla="*/ 45568 h 1404719"/>
                  <a:gd name="connsiteX4" fmla="*/ 219832 w 385711"/>
                  <a:gd name="connsiteY4" fmla="*/ 45568 h 1404719"/>
                  <a:gd name="connsiteX5" fmla="*/ 322879 w 385711"/>
                  <a:gd name="connsiteY5" fmla="*/ 34231 h 1404719"/>
                  <a:gd name="connsiteX6" fmla="*/ 324801 w 385711"/>
                  <a:gd name="connsiteY6" fmla="*/ 301949 h 1404719"/>
                  <a:gd name="connsiteX7" fmla="*/ 384504 w 385711"/>
                  <a:gd name="connsiteY7" fmla="*/ 1371021 h 1404719"/>
                  <a:gd name="connsiteX8" fmla="*/ 258595 w 385711"/>
                  <a:gd name="connsiteY8" fmla="*/ 1397832 h 1404719"/>
                  <a:gd name="connsiteX9" fmla="*/ 85138 w 385711"/>
                  <a:gd name="connsiteY9" fmla="*/ 1366942 h 1404719"/>
                  <a:gd name="connsiteX10" fmla="*/ 4658 w 385711"/>
                  <a:gd name="connsiteY10" fmla="*/ 192104 h 1404719"/>
                  <a:gd name="connsiteX11" fmla="*/ 1357 w 385711"/>
                  <a:gd name="connsiteY11" fmla="*/ 124450 h 1404719"/>
                  <a:gd name="connsiteX12" fmla="*/ 1428 w 385711"/>
                  <a:gd name="connsiteY12" fmla="*/ 6521 h 1404719"/>
                  <a:gd name="connsiteX0" fmla="*/ 1428 w 385711"/>
                  <a:gd name="connsiteY0" fmla="*/ 6521 h 1409647"/>
                  <a:gd name="connsiteX1" fmla="*/ 18605 w 385711"/>
                  <a:gd name="connsiteY1" fmla="*/ 15976 h 1409647"/>
                  <a:gd name="connsiteX2" fmla="*/ 36360 w 385711"/>
                  <a:gd name="connsiteY2" fmla="*/ 21894 h 1409647"/>
                  <a:gd name="connsiteX3" fmla="*/ 119218 w 385711"/>
                  <a:gd name="connsiteY3" fmla="*/ 45568 h 1409647"/>
                  <a:gd name="connsiteX4" fmla="*/ 219832 w 385711"/>
                  <a:gd name="connsiteY4" fmla="*/ 45568 h 1409647"/>
                  <a:gd name="connsiteX5" fmla="*/ 322879 w 385711"/>
                  <a:gd name="connsiteY5" fmla="*/ 34231 h 1409647"/>
                  <a:gd name="connsiteX6" fmla="*/ 324801 w 385711"/>
                  <a:gd name="connsiteY6" fmla="*/ 301949 h 1409647"/>
                  <a:gd name="connsiteX7" fmla="*/ 384504 w 385711"/>
                  <a:gd name="connsiteY7" fmla="*/ 1371021 h 1409647"/>
                  <a:gd name="connsiteX8" fmla="*/ 247038 w 385711"/>
                  <a:gd name="connsiteY8" fmla="*/ 1406430 h 1409647"/>
                  <a:gd name="connsiteX9" fmla="*/ 85138 w 385711"/>
                  <a:gd name="connsiteY9" fmla="*/ 1366942 h 1409647"/>
                  <a:gd name="connsiteX10" fmla="*/ 4658 w 385711"/>
                  <a:gd name="connsiteY10" fmla="*/ 192104 h 1409647"/>
                  <a:gd name="connsiteX11" fmla="*/ 1357 w 385711"/>
                  <a:gd name="connsiteY11" fmla="*/ 124450 h 1409647"/>
                  <a:gd name="connsiteX12" fmla="*/ 1428 w 385711"/>
                  <a:gd name="connsiteY12" fmla="*/ 6521 h 1409647"/>
                  <a:gd name="connsiteX0" fmla="*/ 1428 w 385711"/>
                  <a:gd name="connsiteY0" fmla="*/ 6521 h 1406885"/>
                  <a:gd name="connsiteX1" fmla="*/ 18605 w 385711"/>
                  <a:gd name="connsiteY1" fmla="*/ 15976 h 1406885"/>
                  <a:gd name="connsiteX2" fmla="*/ 36360 w 385711"/>
                  <a:gd name="connsiteY2" fmla="*/ 21894 h 1406885"/>
                  <a:gd name="connsiteX3" fmla="*/ 119218 w 385711"/>
                  <a:gd name="connsiteY3" fmla="*/ 45568 h 1406885"/>
                  <a:gd name="connsiteX4" fmla="*/ 219832 w 385711"/>
                  <a:gd name="connsiteY4" fmla="*/ 45568 h 1406885"/>
                  <a:gd name="connsiteX5" fmla="*/ 322879 w 385711"/>
                  <a:gd name="connsiteY5" fmla="*/ 34231 h 1406885"/>
                  <a:gd name="connsiteX6" fmla="*/ 324801 w 385711"/>
                  <a:gd name="connsiteY6" fmla="*/ 301949 h 1406885"/>
                  <a:gd name="connsiteX7" fmla="*/ 384504 w 385711"/>
                  <a:gd name="connsiteY7" fmla="*/ 1371021 h 1406885"/>
                  <a:gd name="connsiteX8" fmla="*/ 222158 w 385711"/>
                  <a:gd name="connsiteY8" fmla="*/ 1401874 h 1406885"/>
                  <a:gd name="connsiteX9" fmla="*/ 85138 w 385711"/>
                  <a:gd name="connsiteY9" fmla="*/ 1366942 h 1406885"/>
                  <a:gd name="connsiteX10" fmla="*/ 4658 w 385711"/>
                  <a:gd name="connsiteY10" fmla="*/ 192104 h 1406885"/>
                  <a:gd name="connsiteX11" fmla="*/ 1357 w 385711"/>
                  <a:gd name="connsiteY11" fmla="*/ 124450 h 1406885"/>
                  <a:gd name="connsiteX12" fmla="*/ 1428 w 385711"/>
                  <a:gd name="connsiteY12" fmla="*/ 6521 h 1406885"/>
                  <a:gd name="connsiteX0" fmla="*/ 1428 w 385711"/>
                  <a:gd name="connsiteY0" fmla="*/ 6521 h 1410030"/>
                  <a:gd name="connsiteX1" fmla="*/ 18605 w 385711"/>
                  <a:gd name="connsiteY1" fmla="*/ 15976 h 1410030"/>
                  <a:gd name="connsiteX2" fmla="*/ 36360 w 385711"/>
                  <a:gd name="connsiteY2" fmla="*/ 21894 h 1410030"/>
                  <a:gd name="connsiteX3" fmla="*/ 119218 w 385711"/>
                  <a:gd name="connsiteY3" fmla="*/ 45568 h 1410030"/>
                  <a:gd name="connsiteX4" fmla="*/ 219832 w 385711"/>
                  <a:gd name="connsiteY4" fmla="*/ 45568 h 1410030"/>
                  <a:gd name="connsiteX5" fmla="*/ 322879 w 385711"/>
                  <a:gd name="connsiteY5" fmla="*/ 34231 h 1410030"/>
                  <a:gd name="connsiteX6" fmla="*/ 324801 w 385711"/>
                  <a:gd name="connsiteY6" fmla="*/ 301949 h 1410030"/>
                  <a:gd name="connsiteX7" fmla="*/ 384504 w 385711"/>
                  <a:gd name="connsiteY7" fmla="*/ 1371021 h 1410030"/>
                  <a:gd name="connsiteX8" fmla="*/ 230745 w 385711"/>
                  <a:gd name="connsiteY8" fmla="*/ 1407017 h 1410030"/>
                  <a:gd name="connsiteX9" fmla="*/ 85138 w 385711"/>
                  <a:gd name="connsiteY9" fmla="*/ 1366942 h 1410030"/>
                  <a:gd name="connsiteX10" fmla="*/ 4658 w 385711"/>
                  <a:gd name="connsiteY10" fmla="*/ 192104 h 1410030"/>
                  <a:gd name="connsiteX11" fmla="*/ 1357 w 385711"/>
                  <a:gd name="connsiteY11" fmla="*/ 124450 h 1410030"/>
                  <a:gd name="connsiteX12" fmla="*/ 1428 w 385711"/>
                  <a:gd name="connsiteY12" fmla="*/ 6521 h 1410030"/>
                  <a:gd name="connsiteX0" fmla="*/ 1428 w 385711"/>
                  <a:gd name="connsiteY0" fmla="*/ 6521 h 1410030"/>
                  <a:gd name="connsiteX1" fmla="*/ 18605 w 385711"/>
                  <a:gd name="connsiteY1" fmla="*/ 15976 h 1410030"/>
                  <a:gd name="connsiteX2" fmla="*/ 36360 w 385711"/>
                  <a:gd name="connsiteY2" fmla="*/ 21894 h 1410030"/>
                  <a:gd name="connsiteX3" fmla="*/ 119218 w 385711"/>
                  <a:gd name="connsiteY3" fmla="*/ 45568 h 1410030"/>
                  <a:gd name="connsiteX4" fmla="*/ 219832 w 385711"/>
                  <a:gd name="connsiteY4" fmla="*/ 45568 h 1410030"/>
                  <a:gd name="connsiteX5" fmla="*/ 322879 w 385711"/>
                  <a:gd name="connsiteY5" fmla="*/ 34231 h 1410030"/>
                  <a:gd name="connsiteX6" fmla="*/ 324801 w 385711"/>
                  <a:gd name="connsiteY6" fmla="*/ 301949 h 1410030"/>
                  <a:gd name="connsiteX7" fmla="*/ 384504 w 385711"/>
                  <a:gd name="connsiteY7" fmla="*/ 1371021 h 1410030"/>
                  <a:gd name="connsiteX8" fmla="*/ 230745 w 385711"/>
                  <a:gd name="connsiteY8" fmla="*/ 1407017 h 1410030"/>
                  <a:gd name="connsiteX9" fmla="*/ 85138 w 385711"/>
                  <a:gd name="connsiteY9" fmla="*/ 1366942 h 1410030"/>
                  <a:gd name="connsiteX10" fmla="*/ 4658 w 385711"/>
                  <a:gd name="connsiteY10" fmla="*/ 192104 h 1410030"/>
                  <a:gd name="connsiteX11" fmla="*/ 1357 w 385711"/>
                  <a:gd name="connsiteY11" fmla="*/ 124450 h 1410030"/>
                  <a:gd name="connsiteX12" fmla="*/ 1428 w 385711"/>
                  <a:gd name="connsiteY12" fmla="*/ 6521 h 1410030"/>
                  <a:gd name="connsiteX0" fmla="*/ 1428 w 385711"/>
                  <a:gd name="connsiteY0" fmla="*/ 6521 h 1408416"/>
                  <a:gd name="connsiteX1" fmla="*/ 18605 w 385711"/>
                  <a:gd name="connsiteY1" fmla="*/ 15976 h 1408416"/>
                  <a:gd name="connsiteX2" fmla="*/ 36360 w 385711"/>
                  <a:gd name="connsiteY2" fmla="*/ 21894 h 1408416"/>
                  <a:gd name="connsiteX3" fmla="*/ 119218 w 385711"/>
                  <a:gd name="connsiteY3" fmla="*/ 45568 h 1408416"/>
                  <a:gd name="connsiteX4" fmla="*/ 219832 w 385711"/>
                  <a:gd name="connsiteY4" fmla="*/ 45568 h 1408416"/>
                  <a:gd name="connsiteX5" fmla="*/ 322879 w 385711"/>
                  <a:gd name="connsiteY5" fmla="*/ 34231 h 1408416"/>
                  <a:gd name="connsiteX6" fmla="*/ 324801 w 385711"/>
                  <a:gd name="connsiteY6" fmla="*/ 301949 h 1408416"/>
                  <a:gd name="connsiteX7" fmla="*/ 384504 w 385711"/>
                  <a:gd name="connsiteY7" fmla="*/ 1371021 h 1408416"/>
                  <a:gd name="connsiteX8" fmla="*/ 230745 w 385711"/>
                  <a:gd name="connsiteY8" fmla="*/ 1407017 h 1408416"/>
                  <a:gd name="connsiteX9" fmla="*/ 85138 w 385711"/>
                  <a:gd name="connsiteY9" fmla="*/ 1366942 h 1408416"/>
                  <a:gd name="connsiteX10" fmla="*/ 4658 w 385711"/>
                  <a:gd name="connsiteY10" fmla="*/ 192104 h 1408416"/>
                  <a:gd name="connsiteX11" fmla="*/ 1357 w 385711"/>
                  <a:gd name="connsiteY11" fmla="*/ 124450 h 1408416"/>
                  <a:gd name="connsiteX12" fmla="*/ 1428 w 385711"/>
                  <a:gd name="connsiteY12" fmla="*/ 6521 h 1408416"/>
                  <a:gd name="connsiteX0" fmla="*/ 1428 w 385711"/>
                  <a:gd name="connsiteY0" fmla="*/ 6521 h 1407017"/>
                  <a:gd name="connsiteX1" fmla="*/ 18605 w 385711"/>
                  <a:gd name="connsiteY1" fmla="*/ 15976 h 1407017"/>
                  <a:gd name="connsiteX2" fmla="*/ 36360 w 385711"/>
                  <a:gd name="connsiteY2" fmla="*/ 21894 h 1407017"/>
                  <a:gd name="connsiteX3" fmla="*/ 119218 w 385711"/>
                  <a:gd name="connsiteY3" fmla="*/ 45568 h 1407017"/>
                  <a:gd name="connsiteX4" fmla="*/ 219832 w 385711"/>
                  <a:gd name="connsiteY4" fmla="*/ 45568 h 1407017"/>
                  <a:gd name="connsiteX5" fmla="*/ 322879 w 385711"/>
                  <a:gd name="connsiteY5" fmla="*/ 34231 h 1407017"/>
                  <a:gd name="connsiteX6" fmla="*/ 324801 w 385711"/>
                  <a:gd name="connsiteY6" fmla="*/ 301949 h 1407017"/>
                  <a:gd name="connsiteX7" fmla="*/ 384504 w 385711"/>
                  <a:gd name="connsiteY7" fmla="*/ 1371021 h 1407017"/>
                  <a:gd name="connsiteX8" fmla="*/ 230745 w 385711"/>
                  <a:gd name="connsiteY8" fmla="*/ 1407017 h 1407017"/>
                  <a:gd name="connsiteX9" fmla="*/ 85138 w 385711"/>
                  <a:gd name="connsiteY9" fmla="*/ 1366942 h 1407017"/>
                  <a:gd name="connsiteX10" fmla="*/ 4658 w 385711"/>
                  <a:gd name="connsiteY10" fmla="*/ 192104 h 1407017"/>
                  <a:gd name="connsiteX11" fmla="*/ 1357 w 385711"/>
                  <a:gd name="connsiteY11" fmla="*/ 124450 h 1407017"/>
                  <a:gd name="connsiteX12" fmla="*/ 1428 w 385711"/>
                  <a:gd name="connsiteY12" fmla="*/ 6521 h 1407017"/>
                  <a:gd name="connsiteX0" fmla="*/ 1428 w 385711"/>
                  <a:gd name="connsiteY0" fmla="*/ 6521 h 1407185"/>
                  <a:gd name="connsiteX1" fmla="*/ 18605 w 385711"/>
                  <a:gd name="connsiteY1" fmla="*/ 15976 h 1407185"/>
                  <a:gd name="connsiteX2" fmla="*/ 36360 w 385711"/>
                  <a:gd name="connsiteY2" fmla="*/ 21894 h 1407185"/>
                  <a:gd name="connsiteX3" fmla="*/ 119218 w 385711"/>
                  <a:gd name="connsiteY3" fmla="*/ 45568 h 1407185"/>
                  <a:gd name="connsiteX4" fmla="*/ 219832 w 385711"/>
                  <a:gd name="connsiteY4" fmla="*/ 45568 h 1407185"/>
                  <a:gd name="connsiteX5" fmla="*/ 322879 w 385711"/>
                  <a:gd name="connsiteY5" fmla="*/ 34231 h 1407185"/>
                  <a:gd name="connsiteX6" fmla="*/ 324801 w 385711"/>
                  <a:gd name="connsiteY6" fmla="*/ 301949 h 1407185"/>
                  <a:gd name="connsiteX7" fmla="*/ 384504 w 385711"/>
                  <a:gd name="connsiteY7" fmla="*/ 1371021 h 1407185"/>
                  <a:gd name="connsiteX8" fmla="*/ 230745 w 385711"/>
                  <a:gd name="connsiteY8" fmla="*/ 1407017 h 1407185"/>
                  <a:gd name="connsiteX9" fmla="*/ 85138 w 385711"/>
                  <a:gd name="connsiteY9" fmla="*/ 1366942 h 1407185"/>
                  <a:gd name="connsiteX10" fmla="*/ 4658 w 385711"/>
                  <a:gd name="connsiteY10" fmla="*/ 192104 h 1407185"/>
                  <a:gd name="connsiteX11" fmla="*/ 1357 w 385711"/>
                  <a:gd name="connsiteY11" fmla="*/ 124450 h 1407185"/>
                  <a:gd name="connsiteX12" fmla="*/ 1428 w 385711"/>
                  <a:gd name="connsiteY12" fmla="*/ 6521 h 1407185"/>
                  <a:gd name="connsiteX0" fmla="*/ 1428 w 385711"/>
                  <a:gd name="connsiteY0" fmla="*/ 6521 h 1412161"/>
                  <a:gd name="connsiteX1" fmla="*/ 18605 w 385711"/>
                  <a:gd name="connsiteY1" fmla="*/ 15976 h 1412161"/>
                  <a:gd name="connsiteX2" fmla="*/ 36360 w 385711"/>
                  <a:gd name="connsiteY2" fmla="*/ 21894 h 1412161"/>
                  <a:gd name="connsiteX3" fmla="*/ 119218 w 385711"/>
                  <a:gd name="connsiteY3" fmla="*/ 45568 h 1412161"/>
                  <a:gd name="connsiteX4" fmla="*/ 219832 w 385711"/>
                  <a:gd name="connsiteY4" fmla="*/ 45568 h 1412161"/>
                  <a:gd name="connsiteX5" fmla="*/ 322879 w 385711"/>
                  <a:gd name="connsiteY5" fmla="*/ 34231 h 1412161"/>
                  <a:gd name="connsiteX6" fmla="*/ 324801 w 385711"/>
                  <a:gd name="connsiteY6" fmla="*/ 301949 h 1412161"/>
                  <a:gd name="connsiteX7" fmla="*/ 384504 w 385711"/>
                  <a:gd name="connsiteY7" fmla="*/ 1371021 h 1412161"/>
                  <a:gd name="connsiteX8" fmla="*/ 239333 w 385711"/>
                  <a:gd name="connsiteY8" fmla="*/ 1412161 h 1412161"/>
                  <a:gd name="connsiteX9" fmla="*/ 85138 w 385711"/>
                  <a:gd name="connsiteY9" fmla="*/ 1366942 h 1412161"/>
                  <a:gd name="connsiteX10" fmla="*/ 4658 w 385711"/>
                  <a:gd name="connsiteY10" fmla="*/ 192104 h 1412161"/>
                  <a:gd name="connsiteX11" fmla="*/ 1357 w 385711"/>
                  <a:gd name="connsiteY11" fmla="*/ 124450 h 1412161"/>
                  <a:gd name="connsiteX12" fmla="*/ 1428 w 385711"/>
                  <a:gd name="connsiteY12" fmla="*/ 6521 h 1412161"/>
                  <a:gd name="connsiteX0" fmla="*/ 1428 w 385711"/>
                  <a:gd name="connsiteY0" fmla="*/ 6521 h 1403658"/>
                  <a:gd name="connsiteX1" fmla="*/ 18605 w 385711"/>
                  <a:gd name="connsiteY1" fmla="*/ 15976 h 1403658"/>
                  <a:gd name="connsiteX2" fmla="*/ 36360 w 385711"/>
                  <a:gd name="connsiteY2" fmla="*/ 21894 h 1403658"/>
                  <a:gd name="connsiteX3" fmla="*/ 119218 w 385711"/>
                  <a:gd name="connsiteY3" fmla="*/ 45568 h 1403658"/>
                  <a:gd name="connsiteX4" fmla="*/ 219832 w 385711"/>
                  <a:gd name="connsiteY4" fmla="*/ 45568 h 1403658"/>
                  <a:gd name="connsiteX5" fmla="*/ 322879 w 385711"/>
                  <a:gd name="connsiteY5" fmla="*/ 34231 h 1403658"/>
                  <a:gd name="connsiteX6" fmla="*/ 324801 w 385711"/>
                  <a:gd name="connsiteY6" fmla="*/ 301949 h 1403658"/>
                  <a:gd name="connsiteX7" fmla="*/ 384504 w 385711"/>
                  <a:gd name="connsiteY7" fmla="*/ 1371021 h 1403658"/>
                  <a:gd name="connsiteX8" fmla="*/ 220157 w 385711"/>
                  <a:gd name="connsiteY8" fmla="*/ 1400675 h 1403658"/>
                  <a:gd name="connsiteX9" fmla="*/ 85138 w 385711"/>
                  <a:gd name="connsiteY9" fmla="*/ 1366942 h 1403658"/>
                  <a:gd name="connsiteX10" fmla="*/ 4658 w 385711"/>
                  <a:gd name="connsiteY10" fmla="*/ 192104 h 1403658"/>
                  <a:gd name="connsiteX11" fmla="*/ 1357 w 385711"/>
                  <a:gd name="connsiteY11" fmla="*/ 124450 h 1403658"/>
                  <a:gd name="connsiteX12" fmla="*/ 1428 w 385711"/>
                  <a:gd name="connsiteY12" fmla="*/ 6521 h 1403658"/>
                  <a:gd name="connsiteX0" fmla="*/ 1428 w 385711"/>
                  <a:gd name="connsiteY0" fmla="*/ 6521 h 1400675"/>
                  <a:gd name="connsiteX1" fmla="*/ 18605 w 385711"/>
                  <a:gd name="connsiteY1" fmla="*/ 15976 h 1400675"/>
                  <a:gd name="connsiteX2" fmla="*/ 36360 w 385711"/>
                  <a:gd name="connsiteY2" fmla="*/ 21894 h 1400675"/>
                  <a:gd name="connsiteX3" fmla="*/ 119218 w 385711"/>
                  <a:gd name="connsiteY3" fmla="*/ 45568 h 1400675"/>
                  <a:gd name="connsiteX4" fmla="*/ 219832 w 385711"/>
                  <a:gd name="connsiteY4" fmla="*/ 45568 h 1400675"/>
                  <a:gd name="connsiteX5" fmla="*/ 322879 w 385711"/>
                  <a:gd name="connsiteY5" fmla="*/ 34231 h 1400675"/>
                  <a:gd name="connsiteX6" fmla="*/ 324801 w 385711"/>
                  <a:gd name="connsiteY6" fmla="*/ 301949 h 1400675"/>
                  <a:gd name="connsiteX7" fmla="*/ 384504 w 385711"/>
                  <a:gd name="connsiteY7" fmla="*/ 1371021 h 1400675"/>
                  <a:gd name="connsiteX8" fmla="*/ 220157 w 385711"/>
                  <a:gd name="connsiteY8" fmla="*/ 1400675 h 1400675"/>
                  <a:gd name="connsiteX9" fmla="*/ 85138 w 385711"/>
                  <a:gd name="connsiteY9" fmla="*/ 1366942 h 1400675"/>
                  <a:gd name="connsiteX10" fmla="*/ 4658 w 385711"/>
                  <a:gd name="connsiteY10" fmla="*/ 192104 h 1400675"/>
                  <a:gd name="connsiteX11" fmla="*/ 1357 w 385711"/>
                  <a:gd name="connsiteY11" fmla="*/ 124450 h 1400675"/>
                  <a:gd name="connsiteX12" fmla="*/ 1428 w 385711"/>
                  <a:gd name="connsiteY12" fmla="*/ 6521 h 1400675"/>
                  <a:gd name="connsiteX0" fmla="*/ 1428 w 385711"/>
                  <a:gd name="connsiteY0" fmla="*/ 6521 h 1400675"/>
                  <a:gd name="connsiteX1" fmla="*/ 18605 w 385711"/>
                  <a:gd name="connsiteY1" fmla="*/ 15976 h 1400675"/>
                  <a:gd name="connsiteX2" fmla="*/ 36360 w 385711"/>
                  <a:gd name="connsiteY2" fmla="*/ 21894 h 1400675"/>
                  <a:gd name="connsiteX3" fmla="*/ 119218 w 385711"/>
                  <a:gd name="connsiteY3" fmla="*/ 45568 h 1400675"/>
                  <a:gd name="connsiteX4" fmla="*/ 219832 w 385711"/>
                  <a:gd name="connsiteY4" fmla="*/ 45568 h 1400675"/>
                  <a:gd name="connsiteX5" fmla="*/ 322879 w 385711"/>
                  <a:gd name="connsiteY5" fmla="*/ 34231 h 1400675"/>
                  <a:gd name="connsiteX6" fmla="*/ 324801 w 385711"/>
                  <a:gd name="connsiteY6" fmla="*/ 301949 h 1400675"/>
                  <a:gd name="connsiteX7" fmla="*/ 384504 w 385711"/>
                  <a:gd name="connsiteY7" fmla="*/ 1371021 h 1400675"/>
                  <a:gd name="connsiteX8" fmla="*/ 220157 w 385711"/>
                  <a:gd name="connsiteY8" fmla="*/ 1400675 h 1400675"/>
                  <a:gd name="connsiteX9" fmla="*/ 85138 w 385711"/>
                  <a:gd name="connsiteY9" fmla="*/ 1366942 h 1400675"/>
                  <a:gd name="connsiteX10" fmla="*/ 4658 w 385711"/>
                  <a:gd name="connsiteY10" fmla="*/ 192104 h 1400675"/>
                  <a:gd name="connsiteX11" fmla="*/ 1357 w 385711"/>
                  <a:gd name="connsiteY11" fmla="*/ 124450 h 1400675"/>
                  <a:gd name="connsiteX12" fmla="*/ 1428 w 385711"/>
                  <a:gd name="connsiteY12" fmla="*/ 6521 h 1400675"/>
                  <a:gd name="connsiteX0" fmla="*/ 1428 w 385711"/>
                  <a:gd name="connsiteY0" fmla="*/ 6521 h 1400675"/>
                  <a:gd name="connsiteX1" fmla="*/ 18605 w 385711"/>
                  <a:gd name="connsiteY1" fmla="*/ 15976 h 1400675"/>
                  <a:gd name="connsiteX2" fmla="*/ 36360 w 385711"/>
                  <a:gd name="connsiteY2" fmla="*/ 21894 h 1400675"/>
                  <a:gd name="connsiteX3" fmla="*/ 119218 w 385711"/>
                  <a:gd name="connsiteY3" fmla="*/ 45568 h 1400675"/>
                  <a:gd name="connsiteX4" fmla="*/ 219832 w 385711"/>
                  <a:gd name="connsiteY4" fmla="*/ 45568 h 1400675"/>
                  <a:gd name="connsiteX5" fmla="*/ 322879 w 385711"/>
                  <a:gd name="connsiteY5" fmla="*/ 34231 h 1400675"/>
                  <a:gd name="connsiteX6" fmla="*/ 324801 w 385711"/>
                  <a:gd name="connsiteY6" fmla="*/ 301949 h 1400675"/>
                  <a:gd name="connsiteX7" fmla="*/ 384504 w 385711"/>
                  <a:gd name="connsiteY7" fmla="*/ 1371021 h 1400675"/>
                  <a:gd name="connsiteX8" fmla="*/ 220157 w 385711"/>
                  <a:gd name="connsiteY8" fmla="*/ 1400675 h 1400675"/>
                  <a:gd name="connsiteX9" fmla="*/ 85138 w 385711"/>
                  <a:gd name="connsiteY9" fmla="*/ 1366942 h 1400675"/>
                  <a:gd name="connsiteX10" fmla="*/ 4658 w 385711"/>
                  <a:gd name="connsiteY10" fmla="*/ 192104 h 1400675"/>
                  <a:gd name="connsiteX11" fmla="*/ 1357 w 385711"/>
                  <a:gd name="connsiteY11" fmla="*/ 124450 h 1400675"/>
                  <a:gd name="connsiteX12" fmla="*/ 1428 w 385711"/>
                  <a:gd name="connsiteY12" fmla="*/ 6521 h 1400675"/>
                  <a:gd name="connsiteX0" fmla="*/ 1428 w 385711"/>
                  <a:gd name="connsiteY0" fmla="*/ 6521 h 1400675"/>
                  <a:gd name="connsiteX1" fmla="*/ 18605 w 385711"/>
                  <a:gd name="connsiteY1" fmla="*/ 15976 h 1400675"/>
                  <a:gd name="connsiteX2" fmla="*/ 36360 w 385711"/>
                  <a:gd name="connsiteY2" fmla="*/ 21894 h 1400675"/>
                  <a:gd name="connsiteX3" fmla="*/ 119218 w 385711"/>
                  <a:gd name="connsiteY3" fmla="*/ 45568 h 1400675"/>
                  <a:gd name="connsiteX4" fmla="*/ 219832 w 385711"/>
                  <a:gd name="connsiteY4" fmla="*/ 45568 h 1400675"/>
                  <a:gd name="connsiteX5" fmla="*/ 322879 w 385711"/>
                  <a:gd name="connsiteY5" fmla="*/ 34231 h 1400675"/>
                  <a:gd name="connsiteX6" fmla="*/ 324801 w 385711"/>
                  <a:gd name="connsiteY6" fmla="*/ 301949 h 1400675"/>
                  <a:gd name="connsiteX7" fmla="*/ 384504 w 385711"/>
                  <a:gd name="connsiteY7" fmla="*/ 1371021 h 1400675"/>
                  <a:gd name="connsiteX8" fmla="*/ 220157 w 385711"/>
                  <a:gd name="connsiteY8" fmla="*/ 1400675 h 1400675"/>
                  <a:gd name="connsiteX9" fmla="*/ 85138 w 385711"/>
                  <a:gd name="connsiteY9" fmla="*/ 1366942 h 1400675"/>
                  <a:gd name="connsiteX10" fmla="*/ 4658 w 385711"/>
                  <a:gd name="connsiteY10" fmla="*/ 192104 h 1400675"/>
                  <a:gd name="connsiteX11" fmla="*/ 1357 w 385711"/>
                  <a:gd name="connsiteY11" fmla="*/ 124450 h 1400675"/>
                  <a:gd name="connsiteX12" fmla="*/ 1428 w 385711"/>
                  <a:gd name="connsiteY12" fmla="*/ 6521 h 1400675"/>
                  <a:gd name="connsiteX0" fmla="*/ 1428 w 385711"/>
                  <a:gd name="connsiteY0" fmla="*/ 6521 h 1400675"/>
                  <a:gd name="connsiteX1" fmla="*/ 18605 w 385711"/>
                  <a:gd name="connsiteY1" fmla="*/ 15976 h 1400675"/>
                  <a:gd name="connsiteX2" fmla="*/ 36360 w 385711"/>
                  <a:gd name="connsiteY2" fmla="*/ 21894 h 1400675"/>
                  <a:gd name="connsiteX3" fmla="*/ 119218 w 385711"/>
                  <a:gd name="connsiteY3" fmla="*/ 45568 h 1400675"/>
                  <a:gd name="connsiteX4" fmla="*/ 219832 w 385711"/>
                  <a:gd name="connsiteY4" fmla="*/ 45568 h 1400675"/>
                  <a:gd name="connsiteX5" fmla="*/ 322879 w 385711"/>
                  <a:gd name="connsiteY5" fmla="*/ 34231 h 1400675"/>
                  <a:gd name="connsiteX6" fmla="*/ 324801 w 385711"/>
                  <a:gd name="connsiteY6" fmla="*/ 301949 h 1400675"/>
                  <a:gd name="connsiteX7" fmla="*/ 384504 w 385711"/>
                  <a:gd name="connsiteY7" fmla="*/ 1371021 h 1400675"/>
                  <a:gd name="connsiteX8" fmla="*/ 220157 w 385711"/>
                  <a:gd name="connsiteY8" fmla="*/ 1400675 h 1400675"/>
                  <a:gd name="connsiteX9" fmla="*/ 85138 w 385711"/>
                  <a:gd name="connsiteY9" fmla="*/ 1366942 h 1400675"/>
                  <a:gd name="connsiteX10" fmla="*/ 4658 w 385711"/>
                  <a:gd name="connsiteY10" fmla="*/ 192104 h 1400675"/>
                  <a:gd name="connsiteX11" fmla="*/ 1357 w 385711"/>
                  <a:gd name="connsiteY11" fmla="*/ 124450 h 1400675"/>
                  <a:gd name="connsiteX12" fmla="*/ 1428 w 385711"/>
                  <a:gd name="connsiteY12" fmla="*/ 6521 h 1400675"/>
                  <a:gd name="connsiteX0" fmla="*/ 1428 w 384818"/>
                  <a:gd name="connsiteY0" fmla="*/ 6521 h 1400675"/>
                  <a:gd name="connsiteX1" fmla="*/ 18605 w 384818"/>
                  <a:gd name="connsiteY1" fmla="*/ 15976 h 1400675"/>
                  <a:gd name="connsiteX2" fmla="*/ 36360 w 384818"/>
                  <a:gd name="connsiteY2" fmla="*/ 21894 h 1400675"/>
                  <a:gd name="connsiteX3" fmla="*/ 119218 w 384818"/>
                  <a:gd name="connsiteY3" fmla="*/ 45568 h 1400675"/>
                  <a:gd name="connsiteX4" fmla="*/ 219832 w 384818"/>
                  <a:gd name="connsiteY4" fmla="*/ 45568 h 1400675"/>
                  <a:gd name="connsiteX5" fmla="*/ 322879 w 384818"/>
                  <a:gd name="connsiteY5" fmla="*/ 34231 h 1400675"/>
                  <a:gd name="connsiteX6" fmla="*/ 324801 w 384818"/>
                  <a:gd name="connsiteY6" fmla="*/ 301949 h 1400675"/>
                  <a:gd name="connsiteX7" fmla="*/ 384504 w 384818"/>
                  <a:gd name="connsiteY7" fmla="*/ 1371021 h 1400675"/>
                  <a:gd name="connsiteX8" fmla="*/ 220157 w 384818"/>
                  <a:gd name="connsiteY8" fmla="*/ 1400675 h 1400675"/>
                  <a:gd name="connsiteX9" fmla="*/ 85138 w 384818"/>
                  <a:gd name="connsiteY9" fmla="*/ 1366942 h 1400675"/>
                  <a:gd name="connsiteX10" fmla="*/ 4658 w 384818"/>
                  <a:gd name="connsiteY10" fmla="*/ 192104 h 1400675"/>
                  <a:gd name="connsiteX11" fmla="*/ 1357 w 384818"/>
                  <a:gd name="connsiteY11" fmla="*/ 124450 h 1400675"/>
                  <a:gd name="connsiteX12" fmla="*/ 1428 w 384818"/>
                  <a:gd name="connsiteY12" fmla="*/ 6521 h 1400675"/>
                  <a:gd name="connsiteX0" fmla="*/ 1428 w 384816"/>
                  <a:gd name="connsiteY0" fmla="*/ 6521 h 1400675"/>
                  <a:gd name="connsiteX1" fmla="*/ 18605 w 384816"/>
                  <a:gd name="connsiteY1" fmla="*/ 15976 h 1400675"/>
                  <a:gd name="connsiteX2" fmla="*/ 36360 w 384816"/>
                  <a:gd name="connsiteY2" fmla="*/ 21894 h 1400675"/>
                  <a:gd name="connsiteX3" fmla="*/ 119218 w 384816"/>
                  <a:gd name="connsiteY3" fmla="*/ 45568 h 1400675"/>
                  <a:gd name="connsiteX4" fmla="*/ 219832 w 384816"/>
                  <a:gd name="connsiteY4" fmla="*/ 45568 h 1400675"/>
                  <a:gd name="connsiteX5" fmla="*/ 322879 w 384816"/>
                  <a:gd name="connsiteY5" fmla="*/ 34231 h 1400675"/>
                  <a:gd name="connsiteX6" fmla="*/ 324801 w 384816"/>
                  <a:gd name="connsiteY6" fmla="*/ 301949 h 1400675"/>
                  <a:gd name="connsiteX7" fmla="*/ 384504 w 384816"/>
                  <a:gd name="connsiteY7" fmla="*/ 1371021 h 1400675"/>
                  <a:gd name="connsiteX8" fmla="*/ 220157 w 384816"/>
                  <a:gd name="connsiteY8" fmla="*/ 1400675 h 1400675"/>
                  <a:gd name="connsiteX9" fmla="*/ 85138 w 384816"/>
                  <a:gd name="connsiteY9" fmla="*/ 1366942 h 1400675"/>
                  <a:gd name="connsiteX10" fmla="*/ 4658 w 384816"/>
                  <a:gd name="connsiteY10" fmla="*/ 192104 h 1400675"/>
                  <a:gd name="connsiteX11" fmla="*/ 1357 w 384816"/>
                  <a:gd name="connsiteY11" fmla="*/ 124450 h 1400675"/>
                  <a:gd name="connsiteX12" fmla="*/ 1428 w 384816"/>
                  <a:gd name="connsiteY12" fmla="*/ 6521 h 1400675"/>
                  <a:gd name="connsiteX0" fmla="*/ 1428 w 384818"/>
                  <a:gd name="connsiteY0" fmla="*/ 6521 h 1402316"/>
                  <a:gd name="connsiteX1" fmla="*/ 18605 w 384818"/>
                  <a:gd name="connsiteY1" fmla="*/ 15976 h 1402316"/>
                  <a:gd name="connsiteX2" fmla="*/ 36360 w 384818"/>
                  <a:gd name="connsiteY2" fmla="*/ 21894 h 1402316"/>
                  <a:gd name="connsiteX3" fmla="*/ 119218 w 384818"/>
                  <a:gd name="connsiteY3" fmla="*/ 45568 h 1402316"/>
                  <a:gd name="connsiteX4" fmla="*/ 219832 w 384818"/>
                  <a:gd name="connsiteY4" fmla="*/ 45568 h 1402316"/>
                  <a:gd name="connsiteX5" fmla="*/ 322879 w 384818"/>
                  <a:gd name="connsiteY5" fmla="*/ 34231 h 1402316"/>
                  <a:gd name="connsiteX6" fmla="*/ 324801 w 384818"/>
                  <a:gd name="connsiteY6" fmla="*/ 301949 h 1402316"/>
                  <a:gd name="connsiteX7" fmla="*/ 384504 w 384818"/>
                  <a:gd name="connsiteY7" fmla="*/ 1371021 h 1402316"/>
                  <a:gd name="connsiteX8" fmla="*/ 222898 w 384818"/>
                  <a:gd name="connsiteY8" fmla="*/ 1402316 h 1402316"/>
                  <a:gd name="connsiteX9" fmla="*/ 85138 w 384818"/>
                  <a:gd name="connsiteY9" fmla="*/ 1366942 h 1402316"/>
                  <a:gd name="connsiteX10" fmla="*/ 4658 w 384818"/>
                  <a:gd name="connsiteY10" fmla="*/ 192104 h 1402316"/>
                  <a:gd name="connsiteX11" fmla="*/ 1357 w 384818"/>
                  <a:gd name="connsiteY11" fmla="*/ 124450 h 1402316"/>
                  <a:gd name="connsiteX12" fmla="*/ 1428 w 384818"/>
                  <a:gd name="connsiteY12" fmla="*/ 6521 h 1402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818" h="1402316">
                    <a:moveTo>
                      <a:pt x="1428" y="6521"/>
                    </a:moveTo>
                    <a:cubicBezTo>
                      <a:pt x="4303" y="-11558"/>
                      <a:pt x="12783" y="13414"/>
                      <a:pt x="18605" y="15976"/>
                    </a:cubicBezTo>
                    <a:cubicBezTo>
                      <a:pt x="24427" y="18538"/>
                      <a:pt x="19591" y="16962"/>
                      <a:pt x="36360" y="21894"/>
                    </a:cubicBezTo>
                    <a:cubicBezTo>
                      <a:pt x="63979" y="29785"/>
                      <a:pt x="88639" y="41622"/>
                      <a:pt x="119218" y="45568"/>
                    </a:cubicBezTo>
                    <a:cubicBezTo>
                      <a:pt x="149797" y="49514"/>
                      <a:pt x="185889" y="47457"/>
                      <a:pt x="219832" y="45568"/>
                    </a:cubicBezTo>
                    <a:cubicBezTo>
                      <a:pt x="253775" y="43679"/>
                      <a:pt x="147522" y="45282"/>
                      <a:pt x="322879" y="34231"/>
                    </a:cubicBezTo>
                    <a:cubicBezTo>
                      <a:pt x="328052" y="126489"/>
                      <a:pt x="314530" y="79151"/>
                      <a:pt x="324801" y="301949"/>
                    </a:cubicBezTo>
                    <a:cubicBezTo>
                      <a:pt x="335072" y="524747"/>
                      <a:pt x="389419" y="1185570"/>
                      <a:pt x="384504" y="1371021"/>
                    </a:cubicBezTo>
                    <a:cubicBezTo>
                      <a:pt x="320055" y="1394680"/>
                      <a:pt x="304934" y="1396380"/>
                      <a:pt x="222898" y="1402316"/>
                    </a:cubicBezTo>
                    <a:cubicBezTo>
                      <a:pt x="159683" y="1388482"/>
                      <a:pt x="156364" y="1396763"/>
                      <a:pt x="85138" y="1366942"/>
                    </a:cubicBezTo>
                    <a:cubicBezTo>
                      <a:pt x="61907" y="1141510"/>
                      <a:pt x="13521" y="209187"/>
                      <a:pt x="4658" y="192104"/>
                    </a:cubicBezTo>
                    <a:cubicBezTo>
                      <a:pt x="5344" y="137917"/>
                      <a:pt x="1686" y="146953"/>
                      <a:pt x="1357" y="124450"/>
                    </a:cubicBezTo>
                    <a:cubicBezTo>
                      <a:pt x="819" y="92482"/>
                      <a:pt x="-1447" y="24600"/>
                      <a:pt x="1428" y="6521"/>
                    </a:cubicBezTo>
                    <a:close/>
                  </a:path>
                </a:pathLst>
              </a:cu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67" name="円柱 125">
                <a:extLst>
                  <a:ext uri="{FF2B5EF4-FFF2-40B4-BE49-F238E27FC236}">
                    <a16:creationId xmlns:a16="http://schemas.microsoft.com/office/drawing/2014/main" id="{810F5D34-E893-4018-BE21-DD43CF1452D3}"/>
                  </a:ext>
                </a:extLst>
              </p:cNvPr>
              <p:cNvSpPr/>
              <p:nvPr/>
            </p:nvSpPr>
            <p:spPr>
              <a:xfrm>
                <a:off x="1284890" y="4110242"/>
                <a:ext cx="326223" cy="146651"/>
              </a:xfrm>
              <a:prstGeom prst="can">
                <a:avLst>
                  <a:gd name="adj" fmla="val 44622"/>
                </a:avLst>
              </a:prstGeom>
              <a:solidFill>
                <a:schemeClr val="accent5">
                  <a:lumMod val="5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</p:grpSp>
        <p:sp>
          <p:nvSpPr>
            <p:cNvPr id="48" name="フリーフォーム 8">
              <a:extLst>
                <a:ext uri="{FF2B5EF4-FFF2-40B4-BE49-F238E27FC236}">
                  <a16:creationId xmlns:a16="http://schemas.microsoft.com/office/drawing/2014/main" id="{91317789-6DE9-4F58-8C96-A260ABE916C0}"/>
                </a:ext>
              </a:extLst>
            </p:cNvPr>
            <p:cNvSpPr/>
            <p:nvPr/>
          </p:nvSpPr>
          <p:spPr>
            <a:xfrm rot="705975">
              <a:off x="7733762" y="2103583"/>
              <a:ext cx="56643" cy="446781"/>
            </a:xfrm>
            <a:custGeom>
              <a:avLst/>
              <a:gdLst>
                <a:gd name="connsiteX0" fmla="*/ 336032 w 986731"/>
                <a:gd name="connsiteY0" fmla="*/ 116114 h 2524988"/>
                <a:gd name="connsiteX1" fmla="*/ 2204 w 986731"/>
                <a:gd name="connsiteY1" fmla="*/ 1451428 h 2524988"/>
                <a:gd name="connsiteX2" fmla="*/ 481175 w 986731"/>
                <a:gd name="connsiteY2" fmla="*/ 2467428 h 2524988"/>
                <a:gd name="connsiteX3" fmla="*/ 902089 w 986731"/>
                <a:gd name="connsiteY3" fmla="*/ 2322285 h 2524988"/>
                <a:gd name="connsiteX4" fmla="*/ 669861 w 986731"/>
                <a:gd name="connsiteY4" fmla="*/ 1683657 h 2524988"/>
                <a:gd name="connsiteX5" fmla="*/ 800489 w 986731"/>
                <a:gd name="connsiteY5" fmla="*/ 449942 h 2524988"/>
                <a:gd name="connsiteX6" fmla="*/ 974661 w 986731"/>
                <a:gd name="connsiteY6" fmla="*/ 159657 h 2524988"/>
                <a:gd name="connsiteX7" fmla="*/ 437632 w 986731"/>
                <a:gd name="connsiteY7" fmla="*/ 43542 h 2524988"/>
                <a:gd name="connsiteX8" fmla="*/ 147347 w 986731"/>
                <a:gd name="connsiteY8" fmla="*/ 0 h 2524988"/>
                <a:gd name="connsiteX9" fmla="*/ 147347 w 986731"/>
                <a:gd name="connsiteY9" fmla="*/ 0 h 2524988"/>
                <a:gd name="connsiteX0" fmla="*/ 336032 w 986731"/>
                <a:gd name="connsiteY0" fmla="*/ 116114 h 2524988"/>
                <a:gd name="connsiteX1" fmla="*/ 2204 w 986731"/>
                <a:gd name="connsiteY1" fmla="*/ 1451428 h 2524988"/>
                <a:gd name="connsiteX2" fmla="*/ 481175 w 986731"/>
                <a:gd name="connsiteY2" fmla="*/ 2467428 h 2524988"/>
                <a:gd name="connsiteX3" fmla="*/ 902089 w 986731"/>
                <a:gd name="connsiteY3" fmla="*/ 2322285 h 2524988"/>
                <a:gd name="connsiteX4" fmla="*/ 669861 w 986731"/>
                <a:gd name="connsiteY4" fmla="*/ 1683657 h 2524988"/>
                <a:gd name="connsiteX5" fmla="*/ 800489 w 986731"/>
                <a:gd name="connsiteY5" fmla="*/ 449942 h 2524988"/>
                <a:gd name="connsiteX6" fmla="*/ 974661 w 986731"/>
                <a:gd name="connsiteY6" fmla="*/ 159657 h 2524988"/>
                <a:gd name="connsiteX7" fmla="*/ 437632 w 986731"/>
                <a:gd name="connsiteY7" fmla="*/ 43542 h 2524988"/>
                <a:gd name="connsiteX8" fmla="*/ 147347 w 986731"/>
                <a:gd name="connsiteY8" fmla="*/ 0 h 2524988"/>
                <a:gd name="connsiteX0" fmla="*/ 336032 w 986731"/>
                <a:gd name="connsiteY0" fmla="*/ 72572 h 2481446"/>
                <a:gd name="connsiteX1" fmla="*/ 2204 w 986731"/>
                <a:gd name="connsiteY1" fmla="*/ 1407886 h 2481446"/>
                <a:gd name="connsiteX2" fmla="*/ 481175 w 986731"/>
                <a:gd name="connsiteY2" fmla="*/ 2423886 h 2481446"/>
                <a:gd name="connsiteX3" fmla="*/ 902089 w 986731"/>
                <a:gd name="connsiteY3" fmla="*/ 2278743 h 2481446"/>
                <a:gd name="connsiteX4" fmla="*/ 669861 w 986731"/>
                <a:gd name="connsiteY4" fmla="*/ 1640115 h 2481446"/>
                <a:gd name="connsiteX5" fmla="*/ 800489 w 986731"/>
                <a:gd name="connsiteY5" fmla="*/ 406400 h 2481446"/>
                <a:gd name="connsiteX6" fmla="*/ 974661 w 986731"/>
                <a:gd name="connsiteY6" fmla="*/ 116115 h 2481446"/>
                <a:gd name="connsiteX7" fmla="*/ 437632 w 986731"/>
                <a:gd name="connsiteY7" fmla="*/ 0 h 2481446"/>
                <a:gd name="connsiteX0" fmla="*/ 336032 w 986731"/>
                <a:gd name="connsiteY0" fmla="*/ 72572 h 2481446"/>
                <a:gd name="connsiteX1" fmla="*/ 2204 w 986731"/>
                <a:gd name="connsiteY1" fmla="*/ 1407886 h 2481446"/>
                <a:gd name="connsiteX2" fmla="*/ 481175 w 986731"/>
                <a:gd name="connsiteY2" fmla="*/ 2423886 h 2481446"/>
                <a:gd name="connsiteX3" fmla="*/ 902089 w 986731"/>
                <a:gd name="connsiteY3" fmla="*/ 2278743 h 2481446"/>
                <a:gd name="connsiteX4" fmla="*/ 669861 w 986731"/>
                <a:gd name="connsiteY4" fmla="*/ 1640115 h 2481446"/>
                <a:gd name="connsiteX5" fmla="*/ 800489 w 986731"/>
                <a:gd name="connsiteY5" fmla="*/ 406400 h 2481446"/>
                <a:gd name="connsiteX6" fmla="*/ 974661 w 986731"/>
                <a:gd name="connsiteY6" fmla="*/ 116115 h 2481446"/>
                <a:gd name="connsiteX7" fmla="*/ 437632 w 986731"/>
                <a:gd name="connsiteY7" fmla="*/ 0 h 2481446"/>
                <a:gd name="connsiteX8" fmla="*/ 336032 w 986731"/>
                <a:gd name="connsiteY8" fmla="*/ 72572 h 2481446"/>
                <a:gd name="connsiteX0" fmla="*/ 182604 w 1007474"/>
                <a:gd name="connsiteY0" fmla="*/ 573969 h 2503872"/>
                <a:gd name="connsiteX1" fmla="*/ 22947 w 1007474"/>
                <a:gd name="connsiteY1" fmla="*/ 1430312 h 2503872"/>
                <a:gd name="connsiteX2" fmla="*/ 501918 w 1007474"/>
                <a:gd name="connsiteY2" fmla="*/ 2446312 h 2503872"/>
                <a:gd name="connsiteX3" fmla="*/ 922832 w 1007474"/>
                <a:gd name="connsiteY3" fmla="*/ 2301169 h 2503872"/>
                <a:gd name="connsiteX4" fmla="*/ 690604 w 1007474"/>
                <a:gd name="connsiteY4" fmla="*/ 1662541 h 2503872"/>
                <a:gd name="connsiteX5" fmla="*/ 821232 w 1007474"/>
                <a:gd name="connsiteY5" fmla="*/ 428826 h 2503872"/>
                <a:gd name="connsiteX6" fmla="*/ 995404 w 1007474"/>
                <a:gd name="connsiteY6" fmla="*/ 138541 h 2503872"/>
                <a:gd name="connsiteX7" fmla="*/ 458375 w 1007474"/>
                <a:gd name="connsiteY7" fmla="*/ 22426 h 2503872"/>
                <a:gd name="connsiteX8" fmla="*/ 182604 w 1007474"/>
                <a:gd name="connsiteY8" fmla="*/ 573969 h 2503872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182604 w 925597"/>
                <a:gd name="connsiteY0" fmla="*/ 598513 h 2528416"/>
                <a:gd name="connsiteX1" fmla="*/ 22947 w 925597"/>
                <a:gd name="connsiteY1" fmla="*/ 1454856 h 2528416"/>
                <a:gd name="connsiteX2" fmla="*/ 501918 w 925597"/>
                <a:gd name="connsiteY2" fmla="*/ 2470856 h 2528416"/>
                <a:gd name="connsiteX3" fmla="*/ 922832 w 925597"/>
                <a:gd name="connsiteY3" fmla="*/ 2325713 h 2528416"/>
                <a:gd name="connsiteX4" fmla="*/ 690604 w 925597"/>
                <a:gd name="connsiteY4" fmla="*/ 1687085 h 2528416"/>
                <a:gd name="connsiteX5" fmla="*/ 821232 w 925597"/>
                <a:gd name="connsiteY5" fmla="*/ 453370 h 2528416"/>
                <a:gd name="connsiteX6" fmla="*/ 734147 w 925597"/>
                <a:gd name="connsiteY6" fmla="*/ 76000 h 2528416"/>
                <a:gd name="connsiteX7" fmla="*/ 458375 w 925597"/>
                <a:gd name="connsiteY7" fmla="*/ 46970 h 2528416"/>
                <a:gd name="connsiteX8" fmla="*/ 182604 w 925597"/>
                <a:gd name="connsiteY8" fmla="*/ 598513 h 2528416"/>
                <a:gd name="connsiteX0" fmla="*/ 97800 w 840793"/>
                <a:gd name="connsiteY0" fmla="*/ 598513 h 2528416"/>
                <a:gd name="connsiteX1" fmla="*/ 83286 w 840793"/>
                <a:gd name="connsiteY1" fmla="*/ 1832227 h 2528416"/>
                <a:gd name="connsiteX2" fmla="*/ 417114 w 840793"/>
                <a:gd name="connsiteY2" fmla="*/ 2470856 h 2528416"/>
                <a:gd name="connsiteX3" fmla="*/ 838028 w 840793"/>
                <a:gd name="connsiteY3" fmla="*/ 2325713 h 2528416"/>
                <a:gd name="connsiteX4" fmla="*/ 605800 w 840793"/>
                <a:gd name="connsiteY4" fmla="*/ 1687085 h 2528416"/>
                <a:gd name="connsiteX5" fmla="*/ 736428 w 840793"/>
                <a:gd name="connsiteY5" fmla="*/ 453370 h 2528416"/>
                <a:gd name="connsiteX6" fmla="*/ 649343 w 840793"/>
                <a:gd name="connsiteY6" fmla="*/ 76000 h 2528416"/>
                <a:gd name="connsiteX7" fmla="*/ 373571 w 840793"/>
                <a:gd name="connsiteY7" fmla="*/ 46970 h 2528416"/>
                <a:gd name="connsiteX8" fmla="*/ 97800 w 840793"/>
                <a:gd name="connsiteY8" fmla="*/ 598513 h 2528416"/>
                <a:gd name="connsiteX0" fmla="*/ 97800 w 839469"/>
                <a:gd name="connsiteY0" fmla="*/ 598513 h 2528416"/>
                <a:gd name="connsiteX1" fmla="*/ 83286 w 839469"/>
                <a:gd name="connsiteY1" fmla="*/ 1832227 h 2528416"/>
                <a:gd name="connsiteX2" fmla="*/ 417114 w 839469"/>
                <a:gd name="connsiteY2" fmla="*/ 2470856 h 2528416"/>
                <a:gd name="connsiteX3" fmla="*/ 838028 w 839469"/>
                <a:gd name="connsiteY3" fmla="*/ 2325713 h 2528416"/>
                <a:gd name="connsiteX4" fmla="*/ 359057 w 839469"/>
                <a:gd name="connsiteY4" fmla="*/ 1759656 h 2528416"/>
                <a:gd name="connsiteX5" fmla="*/ 736428 w 839469"/>
                <a:gd name="connsiteY5" fmla="*/ 453370 h 2528416"/>
                <a:gd name="connsiteX6" fmla="*/ 649343 w 839469"/>
                <a:gd name="connsiteY6" fmla="*/ 76000 h 2528416"/>
                <a:gd name="connsiteX7" fmla="*/ 373571 w 839469"/>
                <a:gd name="connsiteY7" fmla="*/ 46970 h 2528416"/>
                <a:gd name="connsiteX8" fmla="*/ 97800 w 839469"/>
                <a:gd name="connsiteY8" fmla="*/ 598513 h 2528416"/>
                <a:gd name="connsiteX0" fmla="*/ 97800 w 839469"/>
                <a:gd name="connsiteY0" fmla="*/ 598513 h 2528416"/>
                <a:gd name="connsiteX1" fmla="*/ 83286 w 839469"/>
                <a:gd name="connsiteY1" fmla="*/ 1832227 h 2528416"/>
                <a:gd name="connsiteX2" fmla="*/ 417114 w 839469"/>
                <a:gd name="connsiteY2" fmla="*/ 2470856 h 2528416"/>
                <a:gd name="connsiteX3" fmla="*/ 838028 w 839469"/>
                <a:gd name="connsiteY3" fmla="*/ 2325713 h 2528416"/>
                <a:gd name="connsiteX4" fmla="*/ 359057 w 839469"/>
                <a:gd name="connsiteY4" fmla="*/ 1759656 h 2528416"/>
                <a:gd name="connsiteX5" fmla="*/ 344543 w 839469"/>
                <a:gd name="connsiteY5" fmla="*/ 816227 h 2528416"/>
                <a:gd name="connsiteX6" fmla="*/ 649343 w 839469"/>
                <a:gd name="connsiteY6" fmla="*/ 76000 h 2528416"/>
                <a:gd name="connsiteX7" fmla="*/ 373571 w 839469"/>
                <a:gd name="connsiteY7" fmla="*/ 46970 h 2528416"/>
                <a:gd name="connsiteX8" fmla="*/ 97800 w 839469"/>
                <a:gd name="connsiteY8" fmla="*/ 598513 h 2528416"/>
                <a:gd name="connsiteX0" fmla="*/ 97800 w 839469"/>
                <a:gd name="connsiteY0" fmla="*/ 598513 h 2528416"/>
                <a:gd name="connsiteX1" fmla="*/ 83286 w 839469"/>
                <a:gd name="connsiteY1" fmla="*/ 1832227 h 2528416"/>
                <a:gd name="connsiteX2" fmla="*/ 417114 w 839469"/>
                <a:gd name="connsiteY2" fmla="*/ 2470856 h 2528416"/>
                <a:gd name="connsiteX3" fmla="*/ 838028 w 839469"/>
                <a:gd name="connsiteY3" fmla="*/ 2325713 h 2528416"/>
                <a:gd name="connsiteX4" fmla="*/ 359057 w 839469"/>
                <a:gd name="connsiteY4" fmla="*/ 1759656 h 2528416"/>
                <a:gd name="connsiteX5" fmla="*/ 344543 w 839469"/>
                <a:gd name="connsiteY5" fmla="*/ 816227 h 2528416"/>
                <a:gd name="connsiteX6" fmla="*/ 649343 w 839469"/>
                <a:gd name="connsiteY6" fmla="*/ 76000 h 2528416"/>
                <a:gd name="connsiteX7" fmla="*/ 373571 w 839469"/>
                <a:gd name="connsiteY7" fmla="*/ 46970 h 2528416"/>
                <a:gd name="connsiteX8" fmla="*/ 97800 w 839469"/>
                <a:gd name="connsiteY8" fmla="*/ 598513 h 2528416"/>
                <a:gd name="connsiteX0" fmla="*/ 97800 w 657347"/>
                <a:gd name="connsiteY0" fmla="*/ 598513 h 2534551"/>
                <a:gd name="connsiteX1" fmla="*/ 83286 w 657347"/>
                <a:gd name="connsiteY1" fmla="*/ 1832227 h 2534551"/>
                <a:gd name="connsiteX2" fmla="*/ 417114 w 657347"/>
                <a:gd name="connsiteY2" fmla="*/ 2470856 h 2534551"/>
                <a:gd name="connsiteX3" fmla="*/ 634828 w 657347"/>
                <a:gd name="connsiteY3" fmla="*/ 2354741 h 2534551"/>
                <a:gd name="connsiteX4" fmla="*/ 359057 w 657347"/>
                <a:gd name="connsiteY4" fmla="*/ 1759656 h 2534551"/>
                <a:gd name="connsiteX5" fmla="*/ 344543 w 657347"/>
                <a:gd name="connsiteY5" fmla="*/ 816227 h 2534551"/>
                <a:gd name="connsiteX6" fmla="*/ 649343 w 657347"/>
                <a:gd name="connsiteY6" fmla="*/ 76000 h 2534551"/>
                <a:gd name="connsiteX7" fmla="*/ 373571 w 657347"/>
                <a:gd name="connsiteY7" fmla="*/ 46970 h 2534551"/>
                <a:gd name="connsiteX8" fmla="*/ 97800 w 657347"/>
                <a:gd name="connsiteY8" fmla="*/ 598513 h 2534551"/>
                <a:gd name="connsiteX0" fmla="*/ 97800 w 657347"/>
                <a:gd name="connsiteY0" fmla="*/ 598513 h 2534551"/>
                <a:gd name="connsiteX1" fmla="*/ 83286 w 657347"/>
                <a:gd name="connsiteY1" fmla="*/ 1832227 h 2534551"/>
                <a:gd name="connsiteX2" fmla="*/ 417114 w 657347"/>
                <a:gd name="connsiteY2" fmla="*/ 2470856 h 2534551"/>
                <a:gd name="connsiteX3" fmla="*/ 634828 w 657347"/>
                <a:gd name="connsiteY3" fmla="*/ 2354741 h 2534551"/>
                <a:gd name="connsiteX4" fmla="*/ 359057 w 657347"/>
                <a:gd name="connsiteY4" fmla="*/ 1759656 h 2534551"/>
                <a:gd name="connsiteX5" fmla="*/ 344543 w 657347"/>
                <a:gd name="connsiteY5" fmla="*/ 816227 h 2534551"/>
                <a:gd name="connsiteX6" fmla="*/ 649343 w 657347"/>
                <a:gd name="connsiteY6" fmla="*/ 76000 h 2534551"/>
                <a:gd name="connsiteX7" fmla="*/ 373571 w 657347"/>
                <a:gd name="connsiteY7" fmla="*/ 46970 h 2534551"/>
                <a:gd name="connsiteX8" fmla="*/ 97800 w 657347"/>
                <a:gd name="connsiteY8" fmla="*/ 598513 h 2534551"/>
                <a:gd name="connsiteX0" fmla="*/ 97800 w 657347"/>
                <a:gd name="connsiteY0" fmla="*/ 598513 h 2534551"/>
                <a:gd name="connsiteX1" fmla="*/ 83286 w 657347"/>
                <a:gd name="connsiteY1" fmla="*/ 1832227 h 2534551"/>
                <a:gd name="connsiteX2" fmla="*/ 417114 w 657347"/>
                <a:gd name="connsiteY2" fmla="*/ 2470856 h 2534551"/>
                <a:gd name="connsiteX3" fmla="*/ 634828 w 657347"/>
                <a:gd name="connsiteY3" fmla="*/ 2354741 h 2534551"/>
                <a:gd name="connsiteX4" fmla="*/ 359057 w 657347"/>
                <a:gd name="connsiteY4" fmla="*/ 1759656 h 2534551"/>
                <a:gd name="connsiteX5" fmla="*/ 344543 w 657347"/>
                <a:gd name="connsiteY5" fmla="*/ 816227 h 2534551"/>
                <a:gd name="connsiteX6" fmla="*/ 649343 w 657347"/>
                <a:gd name="connsiteY6" fmla="*/ 76000 h 2534551"/>
                <a:gd name="connsiteX7" fmla="*/ 373571 w 657347"/>
                <a:gd name="connsiteY7" fmla="*/ 46970 h 2534551"/>
                <a:gd name="connsiteX8" fmla="*/ 97800 w 657347"/>
                <a:gd name="connsiteY8" fmla="*/ 598513 h 2534551"/>
                <a:gd name="connsiteX0" fmla="*/ 97800 w 657347"/>
                <a:gd name="connsiteY0" fmla="*/ 598513 h 2470856"/>
                <a:gd name="connsiteX1" fmla="*/ 83286 w 657347"/>
                <a:gd name="connsiteY1" fmla="*/ 1832227 h 2470856"/>
                <a:gd name="connsiteX2" fmla="*/ 417114 w 657347"/>
                <a:gd name="connsiteY2" fmla="*/ 2470856 h 2470856"/>
                <a:gd name="connsiteX3" fmla="*/ 634828 w 657347"/>
                <a:gd name="connsiteY3" fmla="*/ 2354741 h 2470856"/>
                <a:gd name="connsiteX4" fmla="*/ 359057 w 657347"/>
                <a:gd name="connsiteY4" fmla="*/ 1759656 h 2470856"/>
                <a:gd name="connsiteX5" fmla="*/ 344543 w 657347"/>
                <a:gd name="connsiteY5" fmla="*/ 816227 h 2470856"/>
                <a:gd name="connsiteX6" fmla="*/ 649343 w 657347"/>
                <a:gd name="connsiteY6" fmla="*/ 76000 h 2470856"/>
                <a:gd name="connsiteX7" fmla="*/ 373571 w 657347"/>
                <a:gd name="connsiteY7" fmla="*/ 46970 h 2470856"/>
                <a:gd name="connsiteX8" fmla="*/ 97800 w 657347"/>
                <a:gd name="connsiteY8" fmla="*/ 598513 h 2470856"/>
                <a:gd name="connsiteX0" fmla="*/ 97800 w 657347"/>
                <a:gd name="connsiteY0" fmla="*/ 598513 h 2514399"/>
                <a:gd name="connsiteX1" fmla="*/ 83286 w 657347"/>
                <a:gd name="connsiteY1" fmla="*/ 1832227 h 2514399"/>
                <a:gd name="connsiteX2" fmla="*/ 402600 w 657347"/>
                <a:gd name="connsiteY2" fmla="*/ 2514399 h 2514399"/>
                <a:gd name="connsiteX3" fmla="*/ 634828 w 657347"/>
                <a:gd name="connsiteY3" fmla="*/ 2354741 h 2514399"/>
                <a:gd name="connsiteX4" fmla="*/ 359057 w 657347"/>
                <a:gd name="connsiteY4" fmla="*/ 1759656 h 2514399"/>
                <a:gd name="connsiteX5" fmla="*/ 344543 w 657347"/>
                <a:gd name="connsiteY5" fmla="*/ 816227 h 2514399"/>
                <a:gd name="connsiteX6" fmla="*/ 649343 w 657347"/>
                <a:gd name="connsiteY6" fmla="*/ 76000 h 2514399"/>
                <a:gd name="connsiteX7" fmla="*/ 373571 w 657347"/>
                <a:gd name="connsiteY7" fmla="*/ 46970 h 2514399"/>
                <a:gd name="connsiteX8" fmla="*/ 97800 w 657347"/>
                <a:gd name="connsiteY8" fmla="*/ 598513 h 2514399"/>
                <a:gd name="connsiteX0" fmla="*/ 97800 w 657347"/>
                <a:gd name="connsiteY0" fmla="*/ 598513 h 2514399"/>
                <a:gd name="connsiteX1" fmla="*/ 83286 w 657347"/>
                <a:gd name="connsiteY1" fmla="*/ 1832227 h 2514399"/>
                <a:gd name="connsiteX2" fmla="*/ 402600 w 657347"/>
                <a:gd name="connsiteY2" fmla="*/ 2514399 h 2514399"/>
                <a:gd name="connsiteX3" fmla="*/ 620314 w 657347"/>
                <a:gd name="connsiteY3" fmla="*/ 2325712 h 2514399"/>
                <a:gd name="connsiteX4" fmla="*/ 359057 w 657347"/>
                <a:gd name="connsiteY4" fmla="*/ 1759656 h 2514399"/>
                <a:gd name="connsiteX5" fmla="*/ 344543 w 657347"/>
                <a:gd name="connsiteY5" fmla="*/ 816227 h 2514399"/>
                <a:gd name="connsiteX6" fmla="*/ 649343 w 657347"/>
                <a:gd name="connsiteY6" fmla="*/ 76000 h 2514399"/>
                <a:gd name="connsiteX7" fmla="*/ 373571 w 657347"/>
                <a:gd name="connsiteY7" fmla="*/ 46970 h 2514399"/>
                <a:gd name="connsiteX8" fmla="*/ 97800 w 657347"/>
                <a:gd name="connsiteY8" fmla="*/ 598513 h 2514399"/>
                <a:gd name="connsiteX0" fmla="*/ 85888 w 645435"/>
                <a:gd name="connsiteY0" fmla="*/ 598513 h 2514399"/>
                <a:gd name="connsiteX1" fmla="*/ 71374 w 645435"/>
                <a:gd name="connsiteY1" fmla="*/ 1832227 h 2514399"/>
                <a:gd name="connsiteX2" fmla="*/ 390688 w 645435"/>
                <a:gd name="connsiteY2" fmla="*/ 2514399 h 2514399"/>
                <a:gd name="connsiteX3" fmla="*/ 608402 w 645435"/>
                <a:gd name="connsiteY3" fmla="*/ 2325712 h 2514399"/>
                <a:gd name="connsiteX4" fmla="*/ 347145 w 645435"/>
                <a:gd name="connsiteY4" fmla="*/ 1759656 h 2514399"/>
                <a:gd name="connsiteX5" fmla="*/ 332631 w 645435"/>
                <a:gd name="connsiteY5" fmla="*/ 816227 h 2514399"/>
                <a:gd name="connsiteX6" fmla="*/ 637431 w 645435"/>
                <a:gd name="connsiteY6" fmla="*/ 76000 h 2514399"/>
                <a:gd name="connsiteX7" fmla="*/ 361659 w 645435"/>
                <a:gd name="connsiteY7" fmla="*/ 46970 h 2514399"/>
                <a:gd name="connsiteX8" fmla="*/ 85888 w 645435"/>
                <a:gd name="connsiteY8" fmla="*/ 598513 h 2514399"/>
                <a:gd name="connsiteX0" fmla="*/ 90442 w 635475"/>
                <a:gd name="connsiteY0" fmla="*/ 642055 h 2514399"/>
                <a:gd name="connsiteX1" fmla="*/ 61414 w 635475"/>
                <a:gd name="connsiteY1" fmla="*/ 1832227 h 2514399"/>
                <a:gd name="connsiteX2" fmla="*/ 380728 w 635475"/>
                <a:gd name="connsiteY2" fmla="*/ 2514399 h 2514399"/>
                <a:gd name="connsiteX3" fmla="*/ 598442 w 635475"/>
                <a:gd name="connsiteY3" fmla="*/ 2325712 h 2514399"/>
                <a:gd name="connsiteX4" fmla="*/ 337185 w 635475"/>
                <a:gd name="connsiteY4" fmla="*/ 1759656 h 2514399"/>
                <a:gd name="connsiteX5" fmla="*/ 322671 w 635475"/>
                <a:gd name="connsiteY5" fmla="*/ 816227 h 2514399"/>
                <a:gd name="connsiteX6" fmla="*/ 627471 w 635475"/>
                <a:gd name="connsiteY6" fmla="*/ 76000 h 2514399"/>
                <a:gd name="connsiteX7" fmla="*/ 351699 w 635475"/>
                <a:gd name="connsiteY7" fmla="*/ 46970 h 2514399"/>
                <a:gd name="connsiteX8" fmla="*/ 90442 w 635475"/>
                <a:gd name="connsiteY8" fmla="*/ 642055 h 2514399"/>
                <a:gd name="connsiteX0" fmla="*/ 90442 w 635475"/>
                <a:gd name="connsiteY0" fmla="*/ 642055 h 2514399"/>
                <a:gd name="connsiteX1" fmla="*/ 61414 w 635475"/>
                <a:gd name="connsiteY1" fmla="*/ 1832227 h 2514399"/>
                <a:gd name="connsiteX2" fmla="*/ 380728 w 635475"/>
                <a:gd name="connsiteY2" fmla="*/ 2514399 h 2514399"/>
                <a:gd name="connsiteX3" fmla="*/ 598442 w 635475"/>
                <a:gd name="connsiteY3" fmla="*/ 2325712 h 2514399"/>
                <a:gd name="connsiteX4" fmla="*/ 337185 w 635475"/>
                <a:gd name="connsiteY4" fmla="*/ 1759656 h 2514399"/>
                <a:gd name="connsiteX5" fmla="*/ 322671 w 635475"/>
                <a:gd name="connsiteY5" fmla="*/ 816227 h 2514399"/>
                <a:gd name="connsiteX6" fmla="*/ 627471 w 635475"/>
                <a:gd name="connsiteY6" fmla="*/ 76000 h 2514399"/>
                <a:gd name="connsiteX7" fmla="*/ 351699 w 635475"/>
                <a:gd name="connsiteY7" fmla="*/ 46970 h 2514399"/>
                <a:gd name="connsiteX8" fmla="*/ 90442 w 635475"/>
                <a:gd name="connsiteY8" fmla="*/ 642055 h 2514399"/>
                <a:gd name="connsiteX0" fmla="*/ 65309 w 610342"/>
                <a:gd name="connsiteY0" fmla="*/ 642055 h 2514399"/>
                <a:gd name="connsiteX1" fmla="*/ 36281 w 610342"/>
                <a:gd name="connsiteY1" fmla="*/ 1832227 h 2514399"/>
                <a:gd name="connsiteX2" fmla="*/ 355595 w 610342"/>
                <a:gd name="connsiteY2" fmla="*/ 2514399 h 2514399"/>
                <a:gd name="connsiteX3" fmla="*/ 573309 w 610342"/>
                <a:gd name="connsiteY3" fmla="*/ 2325712 h 2514399"/>
                <a:gd name="connsiteX4" fmla="*/ 312052 w 610342"/>
                <a:gd name="connsiteY4" fmla="*/ 1759656 h 2514399"/>
                <a:gd name="connsiteX5" fmla="*/ 297538 w 610342"/>
                <a:gd name="connsiteY5" fmla="*/ 816227 h 2514399"/>
                <a:gd name="connsiteX6" fmla="*/ 602338 w 610342"/>
                <a:gd name="connsiteY6" fmla="*/ 76000 h 2514399"/>
                <a:gd name="connsiteX7" fmla="*/ 326566 w 610342"/>
                <a:gd name="connsiteY7" fmla="*/ 46970 h 2514399"/>
                <a:gd name="connsiteX8" fmla="*/ 65309 w 610342"/>
                <a:gd name="connsiteY8" fmla="*/ 642055 h 2514399"/>
                <a:gd name="connsiteX0" fmla="*/ 65309 w 612356"/>
                <a:gd name="connsiteY0" fmla="*/ 642055 h 2514399"/>
                <a:gd name="connsiteX1" fmla="*/ 36281 w 612356"/>
                <a:gd name="connsiteY1" fmla="*/ 1832227 h 2514399"/>
                <a:gd name="connsiteX2" fmla="*/ 355595 w 612356"/>
                <a:gd name="connsiteY2" fmla="*/ 2514399 h 2514399"/>
                <a:gd name="connsiteX3" fmla="*/ 573309 w 612356"/>
                <a:gd name="connsiteY3" fmla="*/ 2325712 h 2514399"/>
                <a:gd name="connsiteX4" fmla="*/ 312052 w 612356"/>
                <a:gd name="connsiteY4" fmla="*/ 1759656 h 2514399"/>
                <a:gd name="connsiteX5" fmla="*/ 297538 w 612356"/>
                <a:gd name="connsiteY5" fmla="*/ 816227 h 2514399"/>
                <a:gd name="connsiteX6" fmla="*/ 602338 w 612356"/>
                <a:gd name="connsiteY6" fmla="*/ 76000 h 2514399"/>
                <a:gd name="connsiteX7" fmla="*/ 326566 w 612356"/>
                <a:gd name="connsiteY7" fmla="*/ 46970 h 2514399"/>
                <a:gd name="connsiteX8" fmla="*/ 65309 w 612356"/>
                <a:gd name="connsiteY8" fmla="*/ 642055 h 2514399"/>
                <a:gd name="connsiteX0" fmla="*/ 65309 w 613509"/>
                <a:gd name="connsiteY0" fmla="*/ 642055 h 2514399"/>
                <a:gd name="connsiteX1" fmla="*/ 36281 w 613509"/>
                <a:gd name="connsiteY1" fmla="*/ 1832227 h 2514399"/>
                <a:gd name="connsiteX2" fmla="*/ 355595 w 613509"/>
                <a:gd name="connsiteY2" fmla="*/ 2514399 h 2514399"/>
                <a:gd name="connsiteX3" fmla="*/ 573309 w 613509"/>
                <a:gd name="connsiteY3" fmla="*/ 2325712 h 2514399"/>
                <a:gd name="connsiteX4" fmla="*/ 312052 w 613509"/>
                <a:gd name="connsiteY4" fmla="*/ 1759656 h 2514399"/>
                <a:gd name="connsiteX5" fmla="*/ 326567 w 613509"/>
                <a:gd name="connsiteY5" fmla="*/ 816227 h 2514399"/>
                <a:gd name="connsiteX6" fmla="*/ 602338 w 613509"/>
                <a:gd name="connsiteY6" fmla="*/ 76000 h 2514399"/>
                <a:gd name="connsiteX7" fmla="*/ 326566 w 613509"/>
                <a:gd name="connsiteY7" fmla="*/ 46970 h 2514399"/>
                <a:gd name="connsiteX8" fmla="*/ 65309 w 613509"/>
                <a:gd name="connsiteY8" fmla="*/ 642055 h 2514399"/>
                <a:gd name="connsiteX0" fmla="*/ 65309 w 613509"/>
                <a:gd name="connsiteY0" fmla="*/ 642055 h 2514399"/>
                <a:gd name="connsiteX1" fmla="*/ 36281 w 613509"/>
                <a:gd name="connsiteY1" fmla="*/ 1832227 h 2514399"/>
                <a:gd name="connsiteX2" fmla="*/ 355595 w 613509"/>
                <a:gd name="connsiteY2" fmla="*/ 2514399 h 2514399"/>
                <a:gd name="connsiteX3" fmla="*/ 573309 w 613509"/>
                <a:gd name="connsiteY3" fmla="*/ 2325712 h 2514399"/>
                <a:gd name="connsiteX4" fmla="*/ 312052 w 613509"/>
                <a:gd name="connsiteY4" fmla="*/ 1759656 h 2514399"/>
                <a:gd name="connsiteX5" fmla="*/ 326567 w 613509"/>
                <a:gd name="connsiteY5" fmla="*/ 816227 h 2514399"/>
                <a:gd name="connsiteX6" fmla="*/ 602338 w 613509"/>
                <a:gd name="connsiteY6" fmla="*/ 76000 h 2514399"/>
                <a:gd name="connsiteX7" fmla="*/ 326566 w 613509"/>
                <a:gd name="connsiteY7" fmla="*/ 46970 h 2514399"/>
                <a:gd name="connsiteX8" fmla="*/ 65309 w 613509"/>
                <a:gd name="connsiteY8" fmla="*/ 642055 h 2514399"/>
                <a:gd name="connsiteX0" fmla="*/ 65309 w 602338"/>
                <a:gd name="connsiteY0" fmla="*/ 642055 h 2514399"/>
                <a:gd name="connsiteX1" fmla="*/ 36281 w 602338"/>
                <a:gd name="connsiteY1" fmla="*/ 1832227 h 2514399"/>
                <a:gd name="connsiteX2" fmla="*/ 355595 w 602338"/>
                <a:gd name="connsiteY2" fmla="*/ 2514399 h 2514399"/>
                <a:gd name="connsiteX3" fmla="*/ 573309 w 602338"/>
                <a:gd name="connsiteY3" fmla="*/ 2325712 h 2514399"/>
                <a:gd name="connsiteX4" fmla="*/ 312052 w 602338"/>
                <a:gd name="connsiteY4" fmla="*/ 1759656 h 2514399"/>
                <a:gd name="connsiteX5" fmla="*/ 326567 w 602338"/>
                <a:gd name="connsiteY5" fmla="*/ 816227 h 2514399"/>
                <a:gd name="connsiteX6" fmla="*/ 602338 w 602338"/>
                <a:gd name="connsiteY6" fmla="*/ 76000 h 2514399"/>
                <a:gd name="connsiteX7" fmla="*/ 326566 w 602338"/>
                <a:gd name="connsiteY7" fmla="*/ 46970 h 2514399"/>
                <a:gd name="connsiteX8" fmla="*/ 65309 w 602338"/>
                <a:gd name="connsiteY8" fmla="*/ 642055 h 2514399"/>
                <a:gd name="connsiteX0" fmla="*/ 65309 w 587824"/>
                <a:gd name="connsiteY0" fmla="*/ 625476 h 2497820"/>
                <a:gd name="connsiteX1" fmla="*/ 36281 w 587824"/>
                <a:gd name="connsiteY1" fmla="*/ 1815648 h 2497820"/>
                <a:gd name="connsiteX2" fmla="*/ 355595 w 587824"/>
                <a:gd name="connsiteY2" fmla="*/ 2497820 h 2497820"/>
                <a:gd name="connsiteX3" fmla="*/ 573309 w 587824"/>
                <a:gd name="connsiteY3" fmla="*/ 2309133 h 2497820"/>
                <a:gd name="connsiteX4" fmla="*/ 312052 w 587824"/>
                <a:gd name="connsiteY4" fmla="*/ 1743077 h 2497820"/>
                <a:gd name="connsiteX5" fmla="*/ 326567 w 587824"/>
                <a:gd name="connsiteY5" fmla="*/ 799648 h 2497820"/>
                <a:gd name="connsiteX6" fmla="*/ 587824 w 587824"/>
                <a:gd name="connsiteY6" fmla="*/ 131993 h 2497820"/>
                <a:gd name="connsiteX7" fmla="*/ 326566 w 587824"/>
                <a:gd name="connsiteY7" fmla="*/ 30391 h 2497820"/>
                <a:gd name="connsiteX8" fmla="*/ 65309 w 587824"/>
                <a:gd name="connsiteY8" fmla="*/ 625476 h 2497820"/>
                <a:gd name="connsiteX0" fmla="*/ 65309 w 587824"/>
                <a:gd name="connsiteY0" fmla="*/ 625476 h 2497820"/>
                <a:gd name="connsiteX1" fmla="*/ 36281 w 587824"/>
                <a:gd name="connsiteY1" fmla="*/ 1815648 h 2497820"/>
                <a:gd name="connsiteX2" fmla="*/ 355595 w 587824"/>
                <a:gd name="connsiteY2" fmla="*/ 2497820 h 2497820"/>
                <a:gd name="connsiteX3" fmla="*/ 573309 w 587824"/>
                <a:gd name="connsiteY3" fmla="*/ 2309133 h 2497820"/>
                <a:gd name="connsiteX4" fmla="*/ 312052 w 587824"/>
                <a:gd name="connsiteY4" fmla="*/ 1743077 h 2497820"/>
                <a:gd name="connsiteX5" fmla="*/ 326567 w 587824"/>
                <a:gd name="connsiteY5" fmla="*/ 799648 h 2497820"/>
                <a:gd name="connsiteX6" fmla="*/ 587824 w 587824"/>
                <a:gd name="connsiteY6" fmla="*/ 131993 h 2497820"/>
                <a:gd name="connsiteX7" fmla="*/ 326566 w 587824"/>
                <a:gd name="connsiteY7" fmla="*/ 30391 h 2497820"/>
                <a:gd name="connsiteX8" fmla="*/ 65309 w 587824"/>
                <a:gd name="connsiteY8" fmla="*/ 625476 h 2497820"/>
                <a:gd name="connsiteX0" fmla="*/ 65309 w 587824"/>
                <a:gd name="connsiteY0" fmla="*/ 625476 h 2378231"/>
                <a:gd name="connsiteX1" fmla="*/ 36281 w 587824"/>
                <a:gd name="connsiteY1" fmla="*/ 1815648 h 2378231"/>
                <a:gd name="connsiteX2" fmla="*/ 346194 w 587824"/>
                <a:gd name="connsiteY2" fmla="*/ 2378231 h 2378231"/>
                <a:gd name="connsiteX3" fmla="*/ 573309 w 587824"/>
                <a:gd name="connsiteY3" fmla="*/ 2309133 h 2378231"/>
                <a:gd name="connsiteX4" fmla="*/ 312052 w 587824"/>
                <a:gd name="connsiteY4" fmla="*/ 1743077 h 2378231"/>
                <a:gd name="connsiteX5" fmla="*/ 326567 w 587824"/>
                <a:gd name="connsiteY5" fmla="*/ 799648 h 2378231"/>
                <a:gd name="connsiteX6" fmla="*/ 587824 w 587824"/>
                <a:gd name="connsiteY6" fmla="*/ 131993 h 2378231"/>
                <a:gd name="connsiteX7" fmla="*/ 326566 w 587824"/>
                <a:gd name="connsiteY7" fmla="*/ 30391 h 2378231"/>
                <a:gd name="connsiteX8" fmla="*/ 65309 w 587824"/>
                <a:gd name="connsiteY8" fmla="*/ 625476 h 2378231"/>
                <a:gd name="connsiteX0" fmla="*/ 65309 w 587824"/>
                <a:gd name="connsiteY0" fmla="*/ 625476 h 2378231"/>
                <a:gd name="connsiteX1" fmla="*/ 36281 w 587824"/>
                <a:gd name="connsiteY1" fmla="*/ 1815648 h 2378231"/>
                <a:gd name="connsiteX2" fmla="*/ 346194 w 587824"/>
                <a:gd name="connsiteY2" fmla="*/ 2378231 h 2378231"/>
                <a:gd name="connsiteX3" fmla="*/ 573309 w 587824"/>
                <a:gd name="connsiteY3" fmla="*/ 2309133 h 2378231"/>
                <a:gd name="connsiteX4" fmla="*/ 312052 w 587824"/>
                <a:gd name="connsiteY4" fmla="*/ 1743077 h 2378231"/>
                <a:gd name="connsiteX5" fmla="*/ 326567 w 587824"/>
                <a:gd name="connsiteY5" fmla="*/ 799648 h 2378231"/>
                <a:gd name="connsiteX6" fmla="*/ 587824 w 587824"/>
                <a:gd name="connsiteY6" fmla="*/ 131993 h 2378231"/>
                <a:gd name="connsiteX7" fmla="*/ 326566 w 587824"/>
                <a:gd name="connsiteY7" fmla="*/ 30391 h 2378231"/>
                <a:gd name="connsiteX8" fmla="*/ 65309 w 587824"/>
                <a:gd name="connsiteY8" fmla="*/ 625476 h 2378231"/>
                <a:gd name="connsiteX0" fmla="*/ 65309 w 587824"/>
                <a:gd name="connsiteY0" fmla="*/ 625476 h 2378231"/>
                <a:gd name="connsiteX1" fmla="*/ 36281 w 587824"/>
                <a:gd name="connsiteY1" fmla="*/ 1815648 h 2378231"/>
                <a:gd name="connsiteX2" fmla="*/ 346194 w 587824"/>
                <a:gd name="connsiteY2" fmla="*/ 2378231 h 2378231"/>
                <a:gd name="connsiteX3" fmla="*/ 573309 w 587824"/>
                <a:gd name="connsiteY3" fmla="*/ 2309133 h 2378231"/>
                <a:gd name="connsiteX4" fmla="*/ 312052 w 587824"/>
                <a:gd name="connsiteY4" fmla="*/ 1743077 h 2378231"/>
                <a:gd name="connsiteX5" fmla="*/ 326567 w 587824"/>
                <a:gd name="connsiteY5" fmla="*/ 799648 h 2378231"/>
                <a:gd name="connsiteX6" fmla="*/ 587824 w 587824"/>
                <a:gd name="connsiteY6" fmla="*/ 131993 h 2378231"/>
                <a:gd name="connsiteX7" fmla="*/ 326566 w 587824"/>
                <a:gd name="connsiteY7" fmla="*/ 30391 h 2378231"/>
                <a:gd name="connsiteX8" fmla="*/ 65309 w 587824"/>
                <a:gd name="connsiteY8" fmla="*/ 625476 h 2378231"/>
                <a:gd name="connsiteX0" fmla="*/ 65309 w 587824"/>
                <a:gd name="connsiteY0" fmla="*/ 625476 h 2368252"/>
                <a:gd name="connsiteX1" fmla="*/ 36281 w 587824"/>
                <a:gd name="connsiteY1" fmla="*/ 1815648 h 2368252"/>
                <a:gd name="connsiteX2" fmla="*/ 333444 w 587824"/>
                <a:gd name="connsiteY2" fmla="*/ 2368252 h 2368252"/>
                <a:gd name="connsiteX3" fmla="*/ 573309 w 587824"/>
                <a:gd name="connsiteY3" fmla="*/ 2309133 h 2368252"/>
                <a:gd name="connsiteX4" fmla="*/ 312052 w 587824"/>
                <a:gd name="connsiteY4" fmla="*/ 1743077 h 2368252"/>
                <a:gd name="connsiteX5" fmla="*/ 326567 w 587824"/>
                <a:gd name="connsiteY5" fmla="*/ 799648 h 2368252"/>
                <a:gd name="connsiteX6" fmla="*/ 587824 w 587824"/>
                <a:gd name="connsiteY6" fmla="*/ 131993 h 2368252"/>
                <a:gd name="connsiteX7" fmla="*/ 326566 w 587824"/>
                <a:gd name="connsiteY7" fmla="*/ 30391 h 2368252"/>
                <a:gd name="connsiteX8" fmla="*/ 65309 w 587824"/>
                <a:gd name="connsiteY8" fmla="*/ 625476 h 2368252"/>
                <a:gd name="connsiteX0" fmla="*/ 65309 w 587824"/>
                <a:gd name="connsiteY0" fmla="*/ 625476 h 2368252"/>
                <a:gd name="connsiteX1" fmla="*/ 36281 w 587824"/>
                <a:gd name="connsiteY1" fmla="*/ 1815648 h 2368252"/>
                <a:gd name="connsiteX2" fmla="*/ 333444 w 587824"/>
                <a:gd name="connsiteY2" fmla="*/ 2368252 h 2368252"/>
                <a:gd name="connsiteX3" fmla="*/ 573309 w 587824"/>
                <a:gd name="connsiteY3" fmla="*/ 2309133 h 2368252"/>
                <a:gd name="connsiteX4" fmla="*/ 312052 w 587824"/>
                <a:gd name="connsiteY4" fmla="*/ 1743077 h 2368252"/>
                <a:gd name="connsiteX5" fmla="*/ 326567 w 587824"/>
                <a:gd name="connsiteY5" fmla="*/ 799648 h 2368252"/>
                <a:gd name="connsiteX6" fmla="*/ 587824 w 587824"/>
                <a:gd name="connsiteY6" fmla="*/ 131993 h 2368252"/>
                <a:gd name="connsiteX7" fmla="*/ 326566 w 587824"/>
                <a:gd name="connsiteY7" fmla="*/ 30391 h 2368252"/>
                <a:gd name="connsiteX8" fmla="*/ 65309 w 587824"/>
                <a:gd name="connsiteY8" fmla="*/ 625476 h 2368252"/>
                <a:gd name="connsiteX0" fmla="*/ 73514 w 576261"/>
                <a:gd name="connsiteY0" fmla="*/ 629907 h 2368252"/>
                <a:gd name="connsiteX1" fmla="*/ 24718 w 576261"/>
                <a:gd name="connsiteY1" fmla="*/ 1815648 h 2368252"/>
                <a:gd name="connsiteX2" fmla="*/ 321881 w 576261"/>
                <a:gd name="connsiteY2" fmla="*/ 2368252 h 2368252"/>
                <a:gd name="connsiteX3" fmla="*/ 561746 w 576261"/>
                <a:gd name="connsiteY3" fmla="*/ 2309133 h 2368252"/>
                <a:gd name="connsiteX4" fmla="*/ 300489 w 576261"/>
                <a:gd name="connsiteY4" fmla="*/ 1743077 h 2368252"/>
                <a:gd name="connsiteX5" fmla="*/ 315004 w 576261"/>
                <a:gd name="connsiteY5" fmla="*/ 799648 h 2368252"/>
                <a:gd name="connsiteX6" fmla="*/ 576261 w 576261"/>
                <a:gd name="connsiteY6" fmla="*/ 131993 h 2368252"/>
                <a:gd name="connsiteX7" fmla="*/ 315003 w 576261"/>
                <a:gd name="connsiteY7" fmla="*/ 30391 h 2368252"/>
                <a:gd name="connsiteX8" fmla="*/ 73514 w 576261"/>
                <a:gd name="connsiteY8" fmla="*/ 629907 h 2368252"/>
                <a:gd name="connsiteX0" fmla="*/ 96942 w 559724"/>
                <a:gd name="connsiteY0" fmla="*/ 631744 h 2368252"/>
                <a:gd name="connsiteX1" fmla="*/ 8181 w 559724"/>
                <a:gd name="connsiteY1" fmla="*/ 1815648 h 2368252"/>
                <a:gd name="connsiteX2" fmla="*/ 305344 w 559724"/>
                <a:gd name="connsiteY2" fmla="*/ 2368252 h 2368252"/>
                <a:gd name="connsiteX3" fmla="*/ 545209 w 559724"/>
                <a:gd name="connsiteY3" fmla="*/ 2309133 h 2368252"/>
                <a:gd name="connsiteX4" fmla="*/ 283952 w 559724"/>
                <a:gd name="connsiteY4" fmla="*/ 1743077 h 2368252"/>
                <a:gd name="connsiteX5" fmla="*/ 298467 w 559724"/>
                <a:gd name="connsiteY5" fmla="*/ 799648 h 2368252"/>
                <a:gd name="connsiteX6" fmla="*/ 559724 w 559724"/>
                <a:gd name="connsiteY6" fmla="*/ 131993 h 2368252"/>
                <a:gd name="connsiteX7" fmla="*/ 298466 w 559724"/>
                <a:gd name="connsiteY7" fmla="*/ 30391 h 2368252"/>
                <a:gd name="connsiteX8" fmla="*/ 96942 w 559724"/>
                <a:gd name="connsiteY8" fmla="*/ 631744 h 2368252"/>
                <a:gd name="connsiteX0" fmla="*/ 96942 w 559724"/>
                <a:gd name="connsiteY0" fmla="*/ 615175 h 2351683"/>
                <a:gd name="connsiteX1" fmla="*/ 8181 w 559724"/>
                <a:gd name="connsiteY1" fmla="*/ 1799079 h 2351683"/>
                <a:gd name="connsiteX2" fmla="*/ 305344 w 559724"/>
                <a:gd name="connsiteY2" fmla="*/ 2351683 h 2351683"/>
                <a:gd name="connsiteX3" fmla="*/ 545209 w 559724"/>
                <a:gd name="connsiteY3" fmla="*/ 2292564 h 2351683"/>
                <a:gd name="connsiteX4" fmla="*/ 283952 w 559724"/>
                <a:gd name="connsiteY4" fmla="*/ 1726508 h 2351683"/>
                <a:gd name="connsiteX5" fmla="*/ 298467 w 559724"/>
                <a:gd name="connsiteY5" fmla="*/ 783079 h 2351683"/>
                <a:gd name="connsiteX6" fmla="*/ 559724 w 559724"/>
                <a:gd name="connsiteY6" fmla="*/ 115424 h 2351683"/>
                <a:gd name="connsiteX7" fmla="*/ 323966 w 559724"/>
                <a:gd name="connsiteY7" fmla="*/ 33779 h 2351683"/>
                <a:gd name="connsiteX8" fmla="*/ 96942 w 559724"/>
                <a:gd name="connsiteY8" fmla="*/ 615175 h 2351683"/>
                <a:gd name="connsiteX0" fmla="*/ 96942 w 559724"/>
                <a:gd name="connsiteY0" fmla="*/ 581396 h 2317904"/>
                <a:gd name="connsiteX1" fmla="*/ 8181 w 559724"/>
                <a:gd name="connsiteY1" fmla="*/ 1765300 h 2317904"/>
                <a:gd name="connsiteX2" fmla="*/ 305344 w 559724"/>
                <a:gd name="connsiteY2" fmla="*/ 2317904 h 2317904"/>
                <a:gd name="connsiteX3" fmla="*/ 545209 w 559724"/>
                <a:gd name="connsiteY3" fmla="*/ 2258785 h 2317904"/>
                <a:gd name="connsiteX4" fmla="*/ 283952 w 559724"/>
                <a:gd name="connsiteY4" fmla="*/ 1692729 h 2317904"/>
                <a:gd name="connsiteX5" fmla="*/ 298467 w 559724"/>
                <a:gd name="connsiteY5" fmla="*/ 749300 h 2317904"/>
                <a:gd name="connsiteX6" fmla="*/ 559724 w 559724"/>
                <a:gd name="connsiteY6" fmla="*/ 81645 h 2317904"/>
                <a:gd name="connsiteX7" fmla="*/ 323966 w 559724"/>
                <a:gd name="connsiteY7" fmla="*/ 0 h 2317904"/>
                <a:gd name="connsiteX8" fmla="*/ 96942 w 559724"/>
                <a:gd name="connsiteY8" fmla="*/ 581396 h 2317904"/>
                <a:gd name="connsiteX0" fmla="*/ 96942 w 551770"/>
                <a:gd name="connsiteY0" fmla="*/ 583327 h 2319835"/>
                <a:gd name="connsiteX1" fmla="*/ 8181 w 551770"/>
                <a:gd name="connsiteY1" fmla="*/ 1767231 h 2319835"/>
                <a:gd name="connsiteX2" fmla="*/ 305344 w 551770"/>
                <a:gd name="connsiteY2" fmla="*/ 2319835 h 2319835"/>
                <a:gd name="connsiteX3" fmla="*/ 545209 w 551770"/>
                <a:gd name="connsiteY3" fmla="*/ 2260716 h 2319835"/>
                <a:gd name="connsiteX4" fmla="*/ 283952 w 551770"/>
                <a:gd name="connsiteY4" fmla="*/ 1694660 h 2319835"/>
                <a:gd name="connsiteX5" fmla="*/ 298467 w 551770"/>
                <a:gd name="connsiteY5" fmla="*/ 751231 h 2319835"/>
                <a:gd name="connsiteX6" fmla="*/ 551771 w 551770"/>
                <a:gd name="connsiteY6" fmla="*/ 49753 h 2319835"/>
                <a:gd name="connsiteX7" fmla="*/ 323966 w 551770"/>
                <a:gd name="connsiteY7" fmla="*/ 1931 h 2319835"/>
                <a:gd name="connsiteX8" fmla="*/ 96942 w 551770"/>
                <a:gd name="connsiteY8" fmla="*/ 583327 h 2319835"/>
                <a:gd name="connsiteX0" fmla="*/ 96942 w 551770"/>
                <a:gd name="connsiteY0" fmla="*/ 581396 h 2317904"/>
                <a:gd name="connsiteX1" fmla="*/ 8181 w 551770"/>
                <a:gd name="connsiteY1" fmla="*/ 1765300 h 2317904"/>
                <a:gd name="connsiteX2" fmla="*/ 305344 w 551770"/>
                <a:gd name="connsiteY2" fmla="*/ 2317904 h 2317904"/>
                <a:gd name="connsiteX3" fmla="*/ 545209 w 551770"/>
                <a:gd name="connsiteY3" fmla="*/ 2258785 h 2317904"/>
                <a:gd name="connsiteX4" fmla="*/ 283952 w 551770"/>
                <a:gd name="connsiteY4" fmla="*/ 1692729 h 2317904"/>
                <a:gd name="connsiteX5" fmla="*/ 298467 w 551770"/>
                <a:gd name="connsiteY5" fmla="*/ 749300 h 2317904"/>
                <a:gd name="connsiteX6" fmla="*/ 551771 w 551770"/>
                <a:gd name="connsiteY6" fmla="*/ 47822 h 2317904"/>
                <a:gd name="connsiteX7" fmla="*/ 323966 w 551770"/>
                <a:gd name="connsiteY7" fmla="*/ 0 h 2317904"/>
                <a:gd name="connsiteX8" fmla="*/ 96942 w 551770"/>
                <a:gd name="connsiteY8" fmla="*/ 581396 h 2317904"/>
                <a:gd name="connsiteX0" fmla="*/ 96942 w 562297"/>
                <a:gd name="connsiteY0" fmla="*/ 581396 h 2317904"/>
                <a:gd name="connsiteX1" fmla="*/ 8181 w 562297"/>
                <a:gd name="connsiteY1" fmla="*/ 1765300 h 2317904"/>
                <a:gd name="connsiteX2" fmla="*/ 305344 w 562297"/>
                <a:gd name="connsiteY2" fmla="*/ 2317904 h 2317904"/>
                <a:gd name="connsiteX3" fmla="*/ 545209 w 562297"/>
                <a:gd name="connsiteY3" fmla="*/ 2258785 h 2317904"/>
                <a:gd name="connsiteX4" fmla="*/ 283952 w 562297"/>
                <a:gd name="connsiteY4" fmla="*/ 1692729 h 2317904"/>
                <a:gd name="connsiteX5" fmla="*/ 298467 w 562297"/>
                <a:gd name="connsiteY5" fmla="*/ 749300 h 2317904"/>
                <a:gd name="connsiteX6" fmla="*/ 562296 w 562297"/>
                <a:gd name="connsiteY6" fmla="*/ 39501 h 2317904"/>
                <a:gd name="connsiteX7" fmla="*/ 323966 w 562297"/>
                <a:gd name="connsiteY7" fmla="*/ 0 h 2317904"/>
                <a:gd name="connsiteX8" fmla="*/ 96942 w 562297"/>
                <a:gd name="connsiteY8" fmla="*/ 581396 h 2317904"/>
                <a:gd name="connsiteX0" fmla="*/ 96942 w 562297"/>
                <a:gd name="connsiteY0" fmla="*/ 581396 h 2317904"/>
                <a:gd name="connsiteX1" fmla="*/ 8181 w 562297"/>
                <a:gd name="connsiteY1" fmla="*/ 1765300 h 2317904"/>
                <a:gd name="connsiteX2" fmla="*/ 305344 w 562297"/>
                <a:gd name="connsiteY2" fmla="*/ 2317904 h 2317904"/>
                <a:gd name="connsiteX3" fmla="*/ 545209 w 562297"/>
                <a:gd name="connsiteY3" fmla="*/ 2258785 h 2317904"/>
                <a:gd name="connsiteX4" fmla="*/ 283952 w 562297"/>
                <a:gd name="connsiteY4" fmla="*/ 1692729 h 2317904"/>
                <a:gd name="connsiteX5" fmla="*/ 298467 w 562297"/>
                <a:gd name="connsiteY5" fmla="*/ 749300 h 2317904"/>
                <a:gd name="connsiteX6" fmla="*/ 562296 w 562297"/>
                <a:gd name="connsiteY6" fmla="*/ 39501 h 2317904"/>
                <a:gd name="connsiteX7" fmla="*/ 323966 w 562297"/>
                <a:gd name="connsiteY7" fmla="*/ 0 h 2317904"/>
                <a:gd name="connsiteX8" fmla="*/ 96942 w 562297"/>
                <a:gd name="connsiteY8" fmla="*/ 581396 h 2317904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83952 w 562297"/>
                <a:gd name="connsiteY4" fmla="*/ 1678681 h 2303856"/>
                <a:gd name="connsiteX5" fmla="*/ 298467 w 562297"/>
                <a:gd name="connsiteY5" fmla="*/ 735252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83952 w 562297"/>
                <a:gd name="connsiteY4" fmla="*/ 1678681 h 2303856"/>
                <a:gd name="connsiteX5" fmla="*/ 298467 w 562297"/>
                <a:gd name="connsiteY5" fmla="*/ 735252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83952 w 562297"/>
                <a:gd name="connsiteY4" fmla="*/ 1678681 h 2303856"/>
                <a:gd name="connsiteX5" fmla="*/ 298467 w 562297"/>
                <a:gd name="connsiteY5" fmla="*/ 735252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68122 w 562297"/>
                <a:gd name="connsiteY4" fmla="*/ 1664452 h 2303856"/>
                <a:gd name="connsiteX5" fmla="*/ 298467 w 562297"/>
                <a:gd name="connsiteY5" fmla="*/ 735252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68122 w 562297"/>
                <a:gd name="connsiteY4" fmla="*/ 1664452 h 2303856"/>
                <a:gd name="connsiteX5" fmla="*/ 280923 w 562297"/>
                <a:gd name="connsiteY5" fmla="*/ 749120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68122 w 562297"/>
                <a:gd name="connsiteY4" fmla="*/ 1664452 h 2303856"/>
                <a:gd name="connsiteX5" fmla="*/ 280923 w 562297"/>
                <a:gd name="connsiteY5" fmla="*/ 749120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303856"/>
                <a:gd name="connsiteX1" fmla="*/ 8181 w 562297"/>
                <a:gd name="connsiteY1" fmla="*/ 1751252 h 2303856"/>
                <a:gd name="connsiteX2" fmla="*/ 305344 w 562297"/>
                <a:gd name="connsiteY2" fmla="*/ 2303856 h 2303856"/>
                <a:gd name="connsiteX3" fmla="*/ 545209 w 562297"/>
                <a:gd name="connsiteY3" fmla="*/ 2244737 h 2303856"/>
                <a:gd name="connsiteX4" fmla="*/ 268122 w 562297"/>
                <a:gd name="connsiteY4" fmla="*/ 1664452 h 2303856"/>
                <a:gd name="connsiteX5" fmla="*/ 280923 w 562297"/>
                <a:gd name="connsiteY5" fmla="*/ 749120 h 2303856"/>
                <a:gd name="connsiteX6" fmla="*/ 562296 w 562297"/>
                <a:gd name="connsiteY6" fmla="*/ 25453 h 2303856"/>
                <a:gd name="connsiteX7" fmla="*/ 323109 w 562297"/>
                <a:gd name="connsiteY7" fmla="*/ 0 h 2303856"/>
                <a:gd name="connsiteX8" fmla="*/ 96942 w 562297"/>
                <a:gd name="connsiteY8" fmla="*/ 567348 h 2303856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5209 w 562297"/>
                <a:gd name="connsiteY3" fmla="*/ 2244737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5209 w 562297"/>
                <a:gd name="connsiteY3" fmla="*/ 2244737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5209 w 562297"/>
                <a:gd name="connsiteY3" fmla="*/ 2244737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5209 w 562297"/>
                <a:gd name="connsiteY3" fmla="*/ 2244737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5209 w 562297"/>
                <a:gd name="connsiteY3" fmla="*/ 2244737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09776 w 562297"/>
                <a:gd name="connsiteY3" fmla="*/ 2248626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  <a:gd name="connsiteX0" fmla="*/ 96942 w 562297"/>
                <a:gd name="connsiteY0" fmla="*/ 567348 h 2281307"/>
                <a:gd name="connsiteX1" fmla="*/ 8181 w 562297"/>
                <a:gd name="connsiteY1" fmla="*/ 1751252 h 2281307"/>
                <a:gd name="connsiteX2" fmla="*/ 299143 w 562297"/>
                <a:gd name="connsiteY2" fmla="*/ 2281307 h 2281307"/>
                <a:gd name="connsiteX3" fmla="*/ 541110 w 562297"/>
                <a:gd name="connsiteY3" fmla="*/ 2247510 h 2281307"/>
                <a:gd name="connsiteX4" fmla="*/ 268122 w 562297"/>
                <a:gd name="connsiteY4" fmla="*/ 1664452 h 2281307"/>
                <a:gd name="connsiteX5" fmla="*/ 280923 w 562297"/>
                <a:gd name="connsiteY5" fmla="*/ 749120 h 2281307"/>
                <a:gd name="connsiteX6" fmla="*/ 562296 w 562297"/>
                <a:gd name="connsiteY6" fmla="*/ 25453 h 2281307"/>
                <a:gd name="connsiteX7" fmla="*/ 323109 w 562297"/>
                <a:gd name="connsiteY7" fmla="*/ 0 h 2281307"/>
                <a:gd name="connsiteX8" fmla="*/ 96942 w 562297"/>
                <a:gd name="connsiteY8" fmla="*/ 567348 h 228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2297" h="2281307">
                  <a:moveTo>
                    <a:pt x="96942" y="567348"/>
                  </a:moveTo>
                  <a:cubicBezTo>
                    <a:pt x="-24011" y="1082605"/>
                    <a:pt x="-1495" y="1424681"/>
                    <a:pt x="8181" y="1751252"/>
                  </a:cubicBezTo>
                  <a:cubicBezTo>
                    <a:pt x="122418" y="2048506"/>
                    <a:pt x="161476" y="2127844"/>
                    <a:pt x="299143" y="2281307"/>
                  </a:cubicBezTo>
                  <a:cubicBezTo>
                    <a:pt x="464531" y="2252356"/>
                    <a:pt x="407517" y="2261503"/>
                    <a:pt x="541110" y="2247510"/>
                  </a:cubicBezTo>
                  <a:cubicBezTo>
                    <a:pt x="418043" y="2109315"/>
                    <a:pt x="285055" y="1976509"/>
                    <a:pt x="268122" y="1664452"/>
                  </a:cubicBezTo>
                  <a:cubicBezTo>
                    <a:pt x="251189" y="1352395"/>
                    <a:pt x="230123" y="1046663"/>
                    <a:pt x="280923" y="749120"/>
                  </a:cubicBezTo>
                  <a:cubicBezTo>
                    <a:pt x="418809" y="422549"/>
                    <a:pt x="390543" y="427015"/>
                    <a:pt x="562296" y="25453"/>
                  </a:cubicBezTo>
                  <a:cubicBezTo>
                    <a:pt x="415387" y="5986"/>
                    <a:pt x="428797" y="15682"/>
                    <a:pt x="323109" y="0"/>
                  </a:cubicBezTo>
                  <a:cubicBezTo>
                    <a:pt x="254462" y="88742"/>
                    <a:pt x="203380" y="310929"/>
                    <a:pt x="96942" y="567348"/>
                  </a:cubicBezTo>
                  <a:close/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grpSp>
          <p:nvGrpSpPr>
            <p:cNvPr id="49" name="グループ化 123">
              <a:extLst>
                <a:ext uri="{FF2B5EF4-FFF2-40B4-BE49-F238E27FC236}">
                  <a16:creationId xmlns:a16="http://schemas.microsoft.com/office/drawing/2014/main" id="{E687D536-1244-4938-8B7C-5606144D70D0}"/>
                </a:ext>
              </a:extLst>
            </p:cNvPr>
            <p:cNvGrpSpPr/>
            <p:nvPr/>
          </p:nvGrpSpPr>
          <p:grpSpPr>
            <a:xfrm rot="242729">
              <a:off x="7606712" y="2448545"/>
              <a:ext cx="197105" cy="134711"/>
              <a:chOff x="6559648" y="2186128"/>
              <a:chExt cx="541146" cy="344552"/>
            </a:xfrm>
          </p:grpSpPr>
          <p:sp>
            <p:nvSpPr>
              <p:cNvPr id="63" name="フリーフォーム 126">
                <a:extLst>
                  <a:ext uri="{FF2B5EF4-FFF2-40B4-BE49-F238E27FC236}">
                    <a16:creationId xmlns:a16="http://schemas.microsoft.com/office/drawing/2014/main" id="{E72C706C-5794-492C-A456-D8C9C7C9A5EA}"/>
                  </a:ext>
                </a:extLst>
              </p:cNvPr>
              <p:cNvSpPr/>
              <p:nvPr/>
            </p:nvSpPr>
            <p:spPr>
              <a:xfrm>
                <a:off x="6763820" y="2186128"/>
                <a:ext cx="201268" cy="329638"/>
              </a:xfrm>
              <a:custGeom>
                <a:avLst/>
                <a:gdLst>
                  <a:gd name="connsiteX0" fmla="*/ 57847 w 206050"/>
                  <a:gd name="connsiteY0" fmla="*/ 6743 h 361149"/>
                  <a:gd name="connsiteX1" fmla="*/ 130119 w 206050"/>
                  <a:gd name="connsiteY1" fmla="*/ 9885 h 361149"/>
                  <a:gd name="connsiteX2" fmla="*/ 164684 w 206050"/>
                  <a:gd name="connsiteY2" fmla="*/ 57019 h 361149"/>
                  <a:gd name="connsiteX3" fmla="*/ 161542 w 206050"/>
                  <a:gd name="connsiteY3" fmla="*/ 97869 h 361149"/>
                  <a:gd name="connsiteX4" fmla="*/ 205534 w 206050"/>
                  <a:gd name="connsiteY4" fmla="*/ 72731 h 361149"/>
                  <a:gd name="connsiteX5" fmla="*/ 183538 w 206050"/>
                  <a:gd name="connsiteY5" fmla="*/ 349250 h 361149"/>
                  <a:gd name="connsiteX6" fmla="*/ 152115 w 206050"/>
                  <a:gd name="connsiteY6" fmla="*/ 308401 h 361149"/>
                  <a:gd name="connsiteX7" fmla="*/ 35851 w 206050"/>
                  <a:gd name="connsiteY7" fmla="*/ 286405 h 361149"/>
                  <a:gd name="connsiteX8" fmla="*/ 1286 w 206050"/>
                  <a:gd name="connsiteY8" fmla="*/ 311543 h 361149"/>
                  <a:gd name="connsiteX9" fmla="*/ 10713 w 206050"/>
                  <a:gd name="connsiteY9" fmla="*/ 85300 h 361149"/>
                  <a:gd name="connsiteX10" fmla="*/ 42136 w 206050"/>
                  <a:gd name="connsiteY10" fmla="*/ 85300 h 361149"/>
                  <a:gd name="connsiteX11" fmla="*/ 57847 w 206050"/>
                  <a:gd name="connsiteY11" fmla="*/ 6743 h 361149"/>
                  <a:gd name="connsiteX0" fmla="*/ 57847 w 206050"/>
                  <a:gd name="connsiteY0" fmla="*/ 4727 h 359133"/>
                  <a:gd name="connsiteX1" fmla="*/ 159904 w 206050"/>
                  <a:gd name="connsiteY1" fmla="*/ 13826 h 359133"/>
                  <a:gd name="connsiteX2" fmla="*/ 164684 w 206050"/>
                  <a:gd name="connsiteY2" fmla="*/ 55003 h 359133"/>
                  <a:gd name="connsiteX3" fmla="*/ 161542 w 206050"/>
                  <a:gd name="connsiteY3" fmla="*/ 95853 h 359133"/>
                  <a:gd name="connsiteX4" fmla="*/ 205534 w 206050"/>
                  <a:gd name="connsiteY4" fmla="*/ 70715 h 359133"/>
                  <a:gd name="connsiteX5" fmla="*/ 183538 w 206050"/>
                  <a:gd name="connsiteY5" fmla="*/ 347234 h 359133"/>
                  <a:gd name="connsiteX6" fmla="*/ 152115 w 206050"/>
                  <a:gd name="connsiteY6" fmla="*/ 306385 h 359133"/>
                  <a:gd name="connsiteX7" fmla="*/ 35851 w 206050"/>
                  <a:gd name="connsiteY7" fmla="*/ 284389 h 359133"/>
                  <a:gd name="connsiteX8" fmla="*/ 1286 w 206050"/>
                  <a:gd name="connsiteY8" fmla="*/ 309527 h 359133"/>
                  <a:gd name="connsiteX9" fmla="*/ 10713 w 206050"/>
                  <a:gd name="connsiteY9" fmla="*/ 83284 h 359133"/>
                  <a:gd name="connsiteX10" fmla="*/ 42136 w 206050"/>
                  <a:gd name="connsiteY10" fmla="*/ 83284 h 359133"/>
                  <a:gd name="connsiteX11" fmla="*/ 57847 w 206050"/>
                  <a:gd name="connsiteY11" fmla="*/ 4727 h 359133"/>
                  <a:gd name="connsiteX0" fmla="*/ 57847 w 206050"/>
                  <a:gd name="connsiteY0" fmla="*/ 386 h 354792"/>
                  <a:gd name="connsiteX1" fmla="*/ 164684 w 206050"/>
                  <a:gd name="connsiteY1" fmla="*/ 50662 h 354792"/>
                  <a:gd name="connsiteX2" fmla="*/ 161542 w 206050"/>
                  <a:gd name="connsiteY2" fmla="*/ 91512 h 354792"/>
                  <a:gd name="connsiteX3" fmla="*/ 205534 w 206050"/>
                  <a:gd name="connsiteY3" fmla="*/ 66374 h 354792"/>
                  <a:gd name="connsiteX4" fmla="*/ 183538 w 206050"/>
                  <a:gd name="connsiteY4" fmla="*/ 342893 h 354792"/>
                  <a:gd name="connsiteX5" fmla="*/ 152115 w 206050"/>
                  <a:gd name="connsiteY5" fmla="*/ 302044 h 354792"/>
                  <a:gd name="connsiteX6" fmla="*/ 35851 w 206050"/>
                  <a:gd name="connsiteY6" fmla="*/ 280048 h 354792"/>
                  <a:gd name="connsiteX7" fmla="*/ 1286 w 206050"/>
                  <a:gd name="connsiteY7" fmla="*/ 305186 h 354792"/>
                  <a:gd name="connsiteX8" fmla="*/ 10713 w 206050"/>
                  <a:gd name="connsiteY8" fmla="*/ 78943 h 354792"/>
                  <a:gd name="connsiteX9" fmla="*/ 42136 w 206050"/>
                  <a:gd name="connsiteY9" fmla="*/ 78943 h 354792"/>
                  <a:gd name="connsiteX10" fmla="*/ 57847 w 206050"/>
                  <a:gd name="connsiteY10" fmla="*/ 386 h 354792"/>
                  <a:gd name="connsiteX0" fmla="*/ 57847 w 206050"/>
                  <a:gd name="connsiteY0" fmla="*/ 9156 h 363562"/>
                  <a:gd name="connsiteX1" fmla="*/ 161705 w 206050"/>
                  <a:gd name="connsiteY1" fmla="*/ 11776 h 363562"/>
                  <a:gd name="connsiteX2" fmla="*/ 161542 w 206050"/>
                  <a:gd name="connsiteY2" fmla="*/ 100282 h 363562"/>
                  <a:gd name="connsiteX3" fmla="*/ 205534 w 206050"/>
                  <a:gd name="connsiteY3" fmla="*/ 75144 h 363562"/>
                  <a:gd name="connsiteX4" fmla="*/ 183538 w 206050"/>
                  <a:gd name="connsiteY4" fmla="*/ 351663 h 363562"/>
                  <a:gd name="connsiteX5" fmla="*/ 152115 w 206050"/>
                  <a:gd name="connsiteY5" fmla="*/ 310814 h 363562"/>
                  <a:gd name="connsiteX6" fmla="*/ 35851 w 206050"/>
                  <a:gd name="connsiteY6" fmla="*/ 288818 h 363562"/>
                  <a:gd name="connsiteX7" fmla="*/ 1286 w 206050"/>
                  <a:gd name="connsiteY7" fmla="*/ 313956 h 363562"/>
                  <a:gd name="connsiteX8" fmla="*/ 10713 w 206050"/>
                  <a:gd name="connsiteY8" fmla="*/ 87713 h 363562"/>
                  <a:gd name="connsiteX9" fmla="*/ 42136 w 206050"/>
                  <a:gd name="connsiteY9" fmla="*/ 87713 h 363562"/>
                  <a:gd name="connsiteX10" fmla="*/ 57847 w 206050"/>
                  <a:gd name="connsiteY10" fmla="*/ 9156 h 363562"/>
                  <a:gd name="connsiteX0" fmla="*/ 57847 w 206050"/>
                  <a:gd name="connsiteY0" fmla="*/ 17539 h 371945"/>
                  <a:gd name="connsiteX1" fmla="*/ 161705 w 206050"/>
                  <a:gd name="connsiteY1" fmla="*/ 20159 h 371945"/>
                  <a:gd name="connsiteX2" fmla="*/ 161542 w 206050"/>
                  <a:gd name="connsiteY2" fmla="*/ 108665 h 371945"/>
                  <a:gd name="connsiteX3" fmla="*/ 205534 w 206050"/>
                  <a:gd name="connsiteY3" fmla="*/ 83527 h 371945"/>
                  <a:gd name="connsiteX4" fmla="*/ 183538 w 206050"/>
                  <a:gd name="connsiteY4" fmla="*/ 360046 h 371945"/>
                  <a:gd name="connsiteX5" fmla="*/ 152115 w 206050"/>
                  <a:gd name="connsiteY5" fmla="*/ 319197 h 371945"/>
                  <a:gd name="connsiteX6" fmla="*/ 35851 w 206050"/>
                  <a:gd name="connsiteY6" fmla="*/ 297201 h 371945"/>
                  <a:gd name="connsiteX7" fmla="*/ 1286 w 206050"/>
                  <a:gd name="connsiteY7" fmla="*/ 322339 h 371945"/>
                  <a:gd name="connsiteX8" fmla="*/ 10713 w 206050"/>
                  <a:gd name="connsiteY8" fmla="*/ 96096 h 371945"/>
                  <a:gd name="connsiteX9" fmla="*/ 42136 w 206050"/>
                  <a:gd name="connsiteY9" fmla="*/ 96096 h 371945"/>
                  <a:gd name="connsiteX10" fmla="*/ 57847 w 206050"/>
                  <a:gd name="connsiteY10" fmla="*/ 17539 h 371945"/>
                  <a:gd name="connsiteX0" fmla="*/ 57847 w 206050"/>
                  <a:gd name="connsiteY0" fmla="*/ 17539 h 371945"/>
                  <a:gd name="connsiteX1" fmla="*/ 161705 w 206050"/>
                  <a:gd name="connsiteY1" fmla="*/ 20159 h 371945"/>
                  <a:gd name="connsiteX2" fmla="*/ 161542 w 206050"/>
                  <a:gd name="connsiteY2" fmla="*/ 108665 h 371945"/>
                  <a:gd name="connsiteX3" fmla="*/ 205534 w 206050"/>
                  <a:gd name="connsiteY3" fmla="*/ 83527 h 371945"/>
                  <a:gd name="connsiteX4" fmla="*/ 183538 w 206050"/>
                  <a:gd name="connsiteY4" fmla="*/ 360046 h 371945"/>
                  <a:gd name="connsiteX5" fmla="*/ 152115 w 206050"/>
                  <a:gd name="connsiteY5" fmla="*/ 319197 h 371945"/>
                  <a:gd name="connsiteX6" fmla="*/ 35851 w 206050"/>
                  <a:gd name="connsiteY6" fmla="*/ 297201 h 371945"/>
                  <a:gd name="connsiteX7" fmla="*/ 1286 w 206050"/>
                  <a:gd name="connsiteY7" fmla="*/ 322339 h 371945"/>
                  <a:gd name="connsiteX8" fmla="*/ 10713 w 206050"/>
                  <a:gd name="connsiteY8" fmla="*/ 96096 h 371945"/>
                  <a:gd name="connsiteX9" fmla="*/ 42136 w 206050"/>
                  <a:gd name="connsiteY9" fmla="*/ 96096 h 371945"/>
                  <a:gd name="connsiteX10" fmla="*/ 57847 w 206050"/>
                  <a:gd name="connsiteY10" fmla="*/ 17539 h 371945"/>
                  <a:gd name="connsiteX0" fmla="*/ 57847 w 206050"/>
                  <a:gd name="connsiteY0" fmla="*/ 10249 h 364655"/>
                  <a:gd name="connsiteX1" fmla="*/ 161705 w 206050"/>
                  <a:gd name="connsiteY1" fmla="*/ 12869 h 364655"/>
                  <a:gd name="connsiteX2" fmla="*/ 161542 w 206050"/>
                  <a:gd name="connsiteY2" fmla="*/ 101375 h 364655"/>
                  <a:gd name="connsiteX3" fmla="*/ 205534 w 206050"/>
                  <a:gd name="connsiteY3" fmla="*/ 76237 h 364655"/>
                  <a:gd name="connsiteX4" fmla="*/ 183538 w 206050"/>
                  <a:gd name="connsiteY4" fmla="*/ 352756 h 364655"/>
                  <a:gd name="connsiteX5" fmla="*/ 152115 w 206050"/>
                  <a:gd name="connsiteY5" fmla="*/ 311907 h 364655"/>
                  <a:gd name="connsiteX6" fmla="*/ 35851 w 206050"/>
                  <a:gd name="connsiteY6" fmla="*/ 289911 h 364655"/>
                  <a:gd name="connsiteX7" fmla="*/ 1286 w 206050"/>
                  <a:gd name="connsiteY7" fmla="*/ 315049 h 364655"/>
                  <a:gd name="connsiteX8" fmla="*/ 10713 w 206050"/>
                  <a:gd name="connsiteY8" fmla="*/ 88806 h 364655"/>
                  <a:gd name="connsiteX9" fmla="*/ 42136 w 206050"/>
                  <a:gd name="connsiteY9" fmla="*/ 88806 h 364655"/>
                  <a:gd name="connsiteX10" fmla="*/ 57847 w 206050"/>
                  <a:gd name="connsiteY10" fmla="*/ 10249 h 364655"/>
                  <a:gd name="connsiteX0" fmla="*/ 57847 w 206050"/>
                  <a:gd name="connsiteY0" fmla="*/ 10249 h 364655"/>
                  <a:gd name="connsiteX1" fmla="*/ 161705 w 206050"/>
                  <a:gd name="connsiteY1" fmla="*/ 12869 h 364655"/>
                  <a:gd name="connsiteX2" fmla="*/ 161542 w 206050"/>
                  <a:gd name="connsiteY2" fmla="*/ 101375 h 364655"/>
                  <a:gd name="connsiteX3" fmla="*/ 205534 w 206050"/>
                  <a:gd name="connsiteY3" fmla="*/ 76237 h 364655"/>
                  <a:gd name="connsiteX4" fmla="*/ 183538 w 206050"/>
                  <a:gd name="connsiteY4" fmla="*/ 352756 h 364655"/>
                  <a:gd name="connsiteX5" fmla="*/ 152115 w 206050"/>
                  <a:gd name="connsiteY5" fmla="*/ 311907 h 364655"/>
                  <a:gd name="connsiteX6" fmla="*/ 35851 w 206050"/>
                  <a:gd name="connsiteY6" fmla="*/ 289911 h 364655"/>
                  <a:gd name="connsiteX7" fmla="*/ 1286 w 206050"/>
                  <a:gd name="connsiteY7" fmla="*/ 315049 h 364655"/>
                  <a:gd name="connsiteX8" fmla="*/ 10713 w 206050"/>
                  <a:gd name="connsiteY8" fmla="*/ 88806 h 364655"/>
                  <a:gd name="connsiteX9" fmla="*/ 42136 w 206050"/>
                  <a:gd name="connsiteY9" fmla="*/ 88806 h 364655"/>
                  <a:gd name="connsiteX10" fmla="*/ 57847 w 206050"/>
                  <a:gd name="connsiteY10" fmla="*/ 10249 h 364655"/>
                  <a:gd name="connsiteX0" fmla="*/ 57847 w 206050"/>
                  <a:gd name="connsiteY0" fmla="*/ 8155 h 362561"/>
                  <a:gd name="connsiteX1" fmla="*/ 161705 w 206050"/>
                  <a:gd name="connsiteY1" fmla="*/ 10775 h 362561"/>
                  <a:gd name="connsiteX2" fmla="*/ 161542 w 206050"/>
                  <a:gd name="connsiteY2" fmla="*/ 99281 h 362561"/>
                  <a:gd name="connsiteX3" fmla="*/ 205534 w 206050"/>
                  <a:gd name="connsiteY3" fmla="*/ 74143 h 362561"/>
                  <a:gd name="connsiteX4" fmla="*/ 183538 w 206050"/>
                  <a:gd name="connsiteY4" fmla="*/ 350662 h 362561"/>
                  <a:gd name="connsiteX5" fmla="*/ 152115 w 206050"/>
                  <a:gd name="connsiteY5" fmla="*/ 309813 h 362561"/>
                  <a:gd name="connsiteX6" fmla="*/ 35851 w 206050"/>
                  <a:gd name="connsiteY6" fmla="*/ 287817 h 362561"/>
                  <a:gd name="connsiteX7" fmla="*/ 1286 w 206050"/>
                  <a:gd name="connsiteY7" fmla="*/ 312955 h 362561"/>
                  <a:gd name="connsiteX8" fmla="*/ 10713 w 206050"/>
                  <a:gd name="connsiteY8" fmla="*/ 86712 h 362561"/>
                  <a:gd name="connsiteX9" fmla="*/ 42136 w 206050"/>
                  <a:gd name="connsiteY9" fmla="*/ 86712 h 362561"/>
                  <a:gd name="connsiteX10" fmla="*/ 57847 w 206050"/>
                  <a:gd name="connsiteY10" fmla="*/ 8155 h 362561"/>
                  <a:gd name="connsiteX0" fmla="*/ 57847 w 206050"/>
                  <a:gd name="connsiteY0" fmla="*/ 8155 h 362561"/>
                  <a:gd name="connsiteX1" fmla="*/ 161705 w 206050"/>
                  <a:gd name="connsiteY1" fmla="*/ 10775 h 362561"/>
                  <a:gd name="connsiteX2" fmla="*/ 161542 w 206050"/>
                  <a:gd name="connsiteY2" fmla="*/ 99281 h 362561"/>
                  <a:gd name="connsiteX3" fmla="*/ 205534 w 206050"/>
                  <a:gd name="connsiteY3" fmla="*/ 74143 h 362561"/>
                  <a:gd name="connsiteX4" fmla="*/ 183538 w 206050"/>
                  <a:gd name="connsiteY4" fmla="*/ 350662 h 362561"/>
                  <a:gd name="connsiteX5" fmla="*/ 152115 w 206050"/>
                  <a:gd name="connsiteY5" fmla="*/ 309813 h 362561"/>
                  <a:gd name="connsiteX6" fmla="*/ 35851 w 206050"/>
                  <a:gd name="connsiteY6" fmla="*/ 287817 h 362561"/>
                  <a:gd name="connsiteX7" fmla="*/ 1286 w 206050"/>
                  <a:gd name="connsiteY7" fmla="*/ 312955 h 362561"/>
                  <a:gd name="connsiteX8" fmla="*/ 10713 w 206050"/>
                  <a:gd name="connsiteY8" fmla="*/ 86712 h 362561"/>
                  <a:gd name="connsiteX9" fmla="*/ 42136 w 206050"/>
                  <a:gd name="connsiteY9" fmla="*/ 86712 h 362561"/>
                  <a:gd name="connsiteX10" fmla="*/ 57847 w 206050"/>
                  <a:gd name="connsiteY10" fmla="*/ 8155 h 362561"/>
                  <a:gd name="connsiteX0" fmla="*/ 57847 w 206050"/>
                  <a:gd name="connsiteY0" fmla="*/ 8155 h 362561"/>
                  <a:gd name="connsiteX1" fmla="*/ 161705 w 206050"/>
                  <a:gd name="connsiteY1" fmla="*/ 10775 h 362561"/>
                  <a:gd name="connsiteX2" fmla="*/ 161542 w 206050"/>
                  <a:gd name="connsiteY2" fmla="*/ 99281 h 362561"/>
                  <a:gd name="connsiteX3" fmla="*/ 205534 w 206050"/>
                  <a:gd name="connsiteY3" fmla="*/ 74143 h 362561"/>
                  <a:gd name="connsiteX4" fmla="*/ 183538 w 206050"/>
                  <a:gd name="connsiteY4" fmla="*/ 350662 h 362561"/>
                  <a:gd name="connsiteX5" fmla="*/ 152115 w 206050"/>
                  <a:gd name="connsiteY5" fmla="*/ 309813 h 362561"/>
                  <a:gd name="connsiteX6" fmla="*/ 35851 w 206050"/>
                  <a:gd name="connsiteY6" fmla="*/ 287817 h 362561"/>
                  <a:gd name="connsiteX7" fmla="*/ 1286 w 206050"/>
                  <a:gd name="connsiteY7" fmla="*/ 312955 h 362561"/>
                  <a:gd name="connsiteX8" fmla="*/ 10713 w 206050"/>
                  <a:gd name="connsiteY8" fmla="*/ 86712 h 362561"/>
                  <a:gd name="connsiteX9" fmla="*/ 42136 w 206050"/>
                  <a:gd name="connsiteY9" fmla="*/ 86712 h 362561"/>
                  <a:gd name="connsiteX10" fmla="*/ 57847 w 206050"/>
                  <a:gd name="connsiteY10" fmla="*/ 8155 h 362561"/>
                  <a:gd name="connsiteX0" fmla="*/ 57847 w 206050"/>
                  <a:gd name="connsiteY0" fmla="*/ 8155 h 362561"/>
                  <a:gd name="connsiteX1" fmla="*/ 161705 w 206050"/>
                  <a:gd name="connsiteY1" fmla="*/ 10775 h 362561"/>
                  <a:gd name="connsiteX2" fmla="*/ 161542 w 206050"/>
                  <a:gd name="connsiteY2" fmla="*/ 99281 h 362561"/>
                  <a:gd name="connsiteX3" fmla="*/ 205534 w 206050"/>
                  <a:gd name="connsiteY3" fmla="*/ 74143 h 362561"/>
                  <a:gd name="connsiteX4" fmla="*/ 183538 w 206050"/>
                  <a:gd name="connsiteY4" fmla="*/ 350662 h 362561"/>
                  <a:gd name="connsiteX5" fmla="*/ 152115 w 206050"/>
                  <a:gd name="connsiteY5" fmla="*/ 309813 h 362561"/>
                  <a:gd name="connsiteX6" fmla="*/ 35851 w 206050"/>
                  <a:gd name="connsiteY6" fmla="*/ 287817 h 362561"/>
                  <a:gd name="connsiteX7" fmla="*/ 1286 w 206050"/>
                  <a:gd name="connsiteY7" fmla="*/ 312955 h 362561"/>
                  <a:gd name="connsiteX8" fmla="*/ 10713 w 206050"/>
                  <a:gd name="connsiteY8" fmla="*/ 86712 h 362561"/>
                  <a:gd name="connsiteX9" fmla="*/ 42136 w 206050"/>
                  <a:gd name="connsiteY9" fmla="*/ 86712 h 362561"/>
                  <a:gd name="connsiteX10" fmla="*/ 57847 w 206050"/>
                  <a:gd name="connsiteY10" fmla="*/ 8155 h 362561"/>
                  <a:gd name="connsiteX0" fmla="*/ 57847 w 205534"/>
                  <a:gd name="connsiteY0" fmla="*/ 8155 h 362561"/>
                  <a:gd name="connsiteX1" fmla="*/ 161705 w 205534"/>
                  <a:gd name="connsiteY1" fmla="*/ 10775 h 362561"/>
                  <a:gd name="connsiteX2" fmla="*/ 161542 w 205534"/>
                  <a:gd name="connsiteY2" fmla="*/ 99281 h 362561"/>
                  <a:gd name="connsiteX3" fmla="*/ 205534 w 205534"/>
                  <a:gd name="connsiteY3" fmla="*/ 74143 h 362561"/>
                  <a:gd name="connsiteX4" fmla="*/ 183538 w 205534"/>
                  <a:gd name="connsiteY4" fmla="*/ 350662 h 362561"/>
                  <a:gd name="connsiteX5" fmla="*/ 152115 w 205534"/>
                  <a:gd name="connsiteY5" fmla="*/ 309813 h 362561"/>
                  <a:gd name="connsiteX6" fmla="*/ 35851 w 205534"/>
                  <a:gd name="connsiteY6" fmla="*/ 287817 h 362561"/>
                  <a:gd name="connsiteX7" fmla="*/ 1286 w 205534"/>
                  <a:gd name="connsiteY7" fmla="*/ 312955 h 362561"/>
                  <a:gd name="connsiteX8" fmla="*/ 10713 w 205534"/>
                  <a:gd name="connsiteY8" fmla="*/ 86712 h 362561"/>
                  <a:gd name="connsiteX9" fmla="*/ 42136 w 205534"/>
                  <a:gd name="connsiteY9" fmla="*/ 86712 h 362561"/>
                  <a:gd name="connsiteX10" fmla="*/ 57847 w 205534"/>
                  <a:gd name="connsiteY10" fmla="*/ 8155 h 362561"/>
                  <a:gd name="connsiteX0" fmla="*/ 57847 w 205534"/>
                  <a:gd name="connsiteY0" fmla="*/ 8155 h 362561"/>
                  <a:gd name="connsiteX1" fmla="*/ 161705 w 205534"/>
                  <a:gd name="connsiteY1" fmla="*/ 10775 h 362561"/>
                  <a:gd name="connsiteX2" fmla="*/ 161542 w 205534"/>
                  <a:gd name="connsiteY2" fmla="*/ 99281 h 362561"/>
                  <a:gd name="connsiteX3" fmla="*/ 205534 w 205534"/>
                  <a:gd name="connsiteY3" fmla="*/ 74143 h 362561"/>
                  <a:gd name="connsiteX4" fmla="*/ 183538 w 205534"/>
                  <a:gd name="connsiteY4" fmla="*/ 350662 h 362561"/>
                  <a:gd name="connsiteX5" fmla="*/ 152115 w 205534"/>
                  <a:gd name="connsiteY5" fmla="*/ 309813 h 362561"/>
                  <a:gd name="connsiteX6" fmla="*/ 35851 w 205534"/>
                  <a:gd name="connsiteY6" fmla="*/ 287817 h 362561"/>
                  <a:gd name="connsiteX7" fmla="*/ 1286 w 205534"/>
                  <a:gd name="connsiteY7" fmla="*/ 312955 h 362561"/>
                  <a:gd name="connsiteX8" fmla="*/ 10713 w 205534"/>
                  <a:gd name="connsiteY8" fmla="*/ 86712 h 362561"/>
                  <a:gd name="connsiteX9" fmla="*/ 42136 w 205534"/>
                  <a:gd name="connsiteY9" fmla="*/ 86712 h 362561"/>
                  <a:gd name="connsiteX10" fmla="*/ 57847 w 205534"/>
                  <a:gd name="connsiteY10" fmla="*/ 8155 h 362561"/>
                  <a:gd name="connsiteX0" fmla="*/ 57847 w 205534"/>
                  <a:gd name="connsiteY0" fmla="*/ 8155 h 350662"/>
                  <a:gd name="connsiteX1" fmla="*/ 161705 w 205534"/>
                  <a:gd name="connsiteY1" fmla="*/ 10775 h 350662"/>
                  <a:gd name="connsiteX2" fmla="*/ 161542 w 205534"/>
                  <a:gd name="connsiteY2" fmla="*/ 99281 h 350662"/>
                  <a:gd name="connsiteX3" fmla="*/ 205534 w 205534"/>
                  <a:gd name="connsiteY3" fmla="*/ 74143 h 350662"/>
                  <a:gd name="connsiteX4" fmla="*/ 183538 w 205534"/>
                  <a:gd name="connsiteY4" fmla="*/ 350662 h 350662"/>
                  <a:gd name="connsiteX5" fmla="*/ 152115 w 205534"/>
                  <a:gd name="connsiteY5" fmla="*/ 309813 h 350662"/>
                  <a:gd name="connsiteX6" fmla="*/ 35851 w 205534"/>
                  <a:gd name="connsiteY6" fmla="*/ 287817 h 350662"/>
                  <a:gd name="connsiteX7" fmla="*/ 1286 w 205534"/>
                  <a:gd name="connsiteY7" fmla="*/ 312955 h 350662"/>
                  <a:gd name="connsiteX8" fmla="*/ 10713 w 205534"/>
                  <a:gd name="connsiteY8" fmla="*/ 86712 h 350662"/>
                  <a:gd name="connsiteX9" fmla="*/ 42136 w 205534"/>
                  <a:gd name="connsiteY9" fmla="*/ 86712 h 350662"/>
                  <a:gd name="connsiteX10" fmla="*/ 57847 w 205534"/>
                  <a:gd name="connsiteY10" fmla="*/ 8155 h 350662"/>
                  <a:gd name="connsiteX0" fmla="*/ 57847 w 205534"/>
                  <a:gd name="connsiteY0" fmla="*/ 8155 h 350662"/>
                  <a:gd name="connsiteX1" fmla="*/ 161705 w 205534"/>
                  <a:gd name="connsiteY1" fmla="*/ 10775 h 350662"/>
                  <a:gd name="connsiteX2" fmla="*/ 161542 w 205534"/>
                  <a:gd name="connsiteY2" fmla="*/ 99281 h 350662"/>
                  <a:gd name="connsiteX3" fmla="*/ 205534 w 205534"/>
                  <a:gd name="connsiteY3" fmla="*/ 74143 h 350662"/>
                  <a:gd name="connsiteX4" fmla="*/ 183538 w 205534"/>
                  <a:gd name="connsiteY4" fmla="*/ 350662 h 350662"/>
                  <a:gd name="connsiteX5" fmla="*/ 158072 w 205534"/>
                  <a:gd name="connsiteY5" fmla="*/ 297899 h 350662"/>
                  <a:gd name="connsiteX6" fmla="*/ 35851 w 205534"/>
                  <a:gd name="connsiteY6" fmla="*/ 287817 h 350662"/>
                  <a:gd name="connsiteX7" fmla="*/ 1286 w 205534"/>
                  <a:gd name="connsiteY7" fmla="*/ 312955 h 350662"/>
                  <a:gd name="connsiteX8" fmla="*/ 10713 w 205534"/>
                  <a:gd name="connsiteY8" fmla="*/ 86712 h 350662"/>
                  <a:gd name="connsiteX9" fmla="*/ 42136 w 205534"/>
                  <a:gd name="connsiteY9" fmla="*/ 86712 h 350662"/>
                  <a:gd name="connsiteX10" fmla="*/ 57847 w 205534"/>
                  <a:gd name="connsiteY10" fmla="*/ 8155 h 350662"/>
                  <a:gd name="connsiteX0" fmla="*/ 57847 w 205534"/>
                  <a:gd name="connsiteY0" fmla="*/ 8155 h 350662"/>
                  <a:gd name="connsiteX1" fmla="*/ 161705 w 205534"/>
                  <a:gd name="connsiteY1" fmla="*/ 10775 h 350662"/>
                  <a:gd name="connsiteX2" fmla="*/ 161542 w 205534"/>
                  <a:gd name="connsiteY2" fmla="*/ 99281 h 350662"/>
                  <a:gd name="connsiteX3" fmla="*/ 205534 w 205534"/>
                  <a:gd name="connsiteY3" fmla="*/ 74143 h 350662"/>
                  <a:gd name="connsiteX4" fmla="*/ 183538 w 205534"/>
                  <a:gd name="connsiteY4" fmla="*/ 350662 h 350662"/>
                  <a:gd name="connsiteX5" fmla="*/ 158072 w 205534"/>
                  <a:gd name="connsiteY5" fmla="*/ 297899 h 350662"/>
                  <a:gd name="connsiteX6" fmla="*/ 35851 w 205534"/>
                  <a:gd name="connsiteY6" fmla="*/ 287817 h 350662"/>
                  <a:gd name="connsiteX7" fmla="*/ 1286 w 205534"/>
                  <a:gd name="connsiteY7" fmla="*/ 312955 h 350662"/>
                  <a:gd name="connsiteX8" fmla="*/ 10713 w 205534"/>
                  <a:gd name="connsiteY8" fmla="*/ 86712 h 350662"/>
                  <a:gd name="connsiteX9" fmla="*/ 42136 w 205534"/>
                  <a:gd name="connsiteY9" fmla="*/ 86712 h 350662"/>
                  <a:gd name="connsiteX10" fmla="*/ 57847 w 205534"/>
                  <a:gd name="connsiteY10" fmla="*/ 8155 h 350662"/>
                  <a:gd name="connsiteX0" fmla="*/ 58654 w 206341"/>
                  <a:gd name="connsiteY0" fmla="*/ 8155 h 350662"/>
                  <a:gd name="connsiteX1" fmla="*/ 162512 w 206341"/>
                  <a:gd name="connsiteY1" fmla="*/ 10775 h 350662"/>
                  <a:gd name="connsiteX2" fmla="*/ 162349 w 206341"/>
                  <a:gd name="connsiteY2" fmla="*/ 99281 h 350662"/>
                  <a:gd name="connsiteX3" fmla="*/ 206341 w 206341"/>
                  <a:gd name="connsiteY3" fmla="*/ 74143 h 350662"/>
                  <a:gd name="connsiteX4" fmla="*/ 184345 w 206341"/>
                  <a:gd name="connsiteY4" fmla="*/ 350662 h 350662"/>
                  <a:gd name="connsiteX5" fmla="*/ 158879 w 206341"/>
                  <a:gd name="connsiteY5" fmla="*/ 297899 h 350662"/>
                  <a:gd name="connsiteX6" fmla="*/ 48572 w 206341"/>
                  <a:gd name="connsiteY6" fmla="*/ 281860 h 350662"/>
                  <a:gd name="connsiteX7" fmla="*/ 2093 w 206341"/>
                  <a:gd name="connsiteY7" fmla="*/ 312955 h 350662"/>
                  <a:gd name="connsiteX8" fmla="*/ 11520 w 206341"/>
                  <a:gd name="connsiteY8" fmla="*/ 86712 h 350662"/>
                  <a:gd name="connsiteX9" fmla="*/ 42943 w 206341"/>
                  <a:gd name="connsiteY9" fmla="*/ 86712 h 350662"/>
                  <a:gd name="connsiteX10" fmla="*/ 58654 w 206341"/>
                  <a:gd name="connsiteY10" fmla="*/ 8155 h 350662"/>
                  <a:gd name="connsiteX0" fmla="*/ 58654 w 206341"/>
                  <a:gd name="connsiteY0" fmla="*/ 8155 h 350662"/>
                  <a:gd name="connsiteX1" fmla="*/ 162512 w 206341"/>
                  <a:gd name="connsiteY1" fmla="*/ 10775 h 350662"/>
                  <a:gd name="connsiteX2" fmla="*/ 162349 w 206341"/>
                  <a:gd name="connsiteY2" fmla="*/ 99281 h 350662"/>
                  <a:gd name="connsiteX3" fmla="*/ 206341 w 206341"/>
                  <a:gd name="connsiteY3" fmla="*/ 74143 h 350662"/>
                  <a:gd name="connsiteX4" fmla="*/ 184345 w 206341"/>
                  <a:gd name="connsiteY4" fmla="*/ 350662 h 350662"/>
                  <a:gd name="connsiteX5" fmla="*/ 158879 w 206341"/>
                  <a:gd name="connsiteY5" fmla="*/ 297899 h 350662"/>
                  <a:gd name="connsiteX6" fmla="*/ 48572 w 206341"/>
                  <a:gd name="connsiteY6" fmla="*/ 281860 h 350662"/>
                  <a:gd name="connsiteX7" fmla="*/ 2093 w 206341"/>
                  <a:gd name="connsiteY7" fmla="*/ 312955 h 350662"/>
                  <a:gd name="connsiteX8" fmla="*/ 11520 w 206341"/>
                  <a:gd name="connsiteY8" fmla="*/ 86712 h 350662"/>
                  <a:gd name="connsiteX9" fmla="*/ 42943 w 206341"/>
                  <a:gd name="connsiteY9" fmla="*/ 86712 h 350662"/>
                  <a:gd name="connsiteX10" fmla="*/ 58654 w 206341"/>
                  <a:gd name="connsiteY10" fmla="*/ 8155 h 350662"/>
                  <a:gd name="connsiteX0" fmla="*/ 59397 w 207084"/>
                  <a:gd name="connsiteY0" fmla="*/ 8155 h 350662"/>
                  <a:gd name="connsiteX1" fmla="*/ 163255 w 207084"/>
                  <a:gd name="connsiteY1" fmla="*/ 10775 h 350662"/>
                  <a:gd name="connsiteX2" fmla="*/ 163092 w 207084"/>
                  <a:gd name="connsiteY2" fmla="*/ 99281 h 350662"/>
                  <a:gd name="connsiteX3" fmla="*/ 207084 w 207084"/>
                  <a:gd name="connsiteY3" fmla="*/ 74143 h 350662"/>
                  <a:gd name="connsiteX4" fmla="*/ 185088 w 207084"/>
                  <a:gd name="connsiteY4" fmla="*/ 350662 h 350662"/>
                  <a:gd name="connsiteX5" fmla="*/ 159622 w 207084"/>
                  <a:gd name="connsiteY5" fmla="*/ 297899 h 350662"/>
                  <a:gd name="connsiteX6" fmla="*/ 49315 w 207084"/>
                  <a:gd name="connsiteY6" fmla="*/ 281860 h 350662"/>
                  <a:gd name="connsiteX7" fmla="*/ 2836 w 207084"/>
                  <a:gd name="connsiteY7" fmla="*/ 312955 h 350662"/>
                  <a:gd name="connsiteX8" fmla="*/ 9284 w 207084"/>
                  <a:gd name="connsiteY8" fmla="*/ 77776 h 350662"/>
                  <a:gd name="connsiteX9" fmla="*/ 43686 w 207084"/>
                  <a:gd name="connsiteY9" fmla="*/ 86712 h 350662"/>
                  <a:gd name="connsiteX10" fmla="*/ 59397 w 207084"/>
                  <a:gd name="connsiteY10" fmla="*/ 8155 h 350662"/>
                  <a:gd name="connsiteX0" fmla="*/ 57291 w 204978"/>
                  <a:gd name="connsiteY0" fmla="*/ 8155 h 350662"/>
                  <a:gd name="connsiteX1" fmla="*/ 161149 w 204978"/>
                  <a:gd name="connsiteY1" fmla="*/ 10775 h 350662"/>
                  <a:gd name="connsiteX2" fmla="*/ 160986 w 204978"/>
                  <a:gd name="connsiteY2" fmla="*/ 99281 h 350662"/>
                  <a:gd name="connsiteX3" fmla="*/ 204978 w 204978"/>
                  <a:gd name="connsiteY3" fmla="*/ 74143 h 350662"/>
                  <a:gd name="connsiteX4" fmla="*/ 182982 w 204978"/>
                  <a:gd name="connsiteY4" fmla="*/ 350662 h 350662"/>
                  <a:gd name="connsiteX5" fmla="*/ 157516 w 204978"/>
                  <a:gd name="connsiteY5" fmla="*/ 297899 h 350662"/>
                  <a:gd name="connsiteX6" fmla="*/ 47209 w 204978"/>
                  <a:gd name="connsiteY6" fmla="*/ 281860 h 350662"/>
                  <a:gd name="connsiteX7" fmla="*/ 730 w 204978"/>
                  <a:gd name="connsiteY7" fmla="*/ 312955 h 350662"/>
                  <a:gd name="connsiteX8" fmla="*/ 7178 w 204978"/>
                  <a:gd name="connsiteY8" fmla="*/ 77776 h 350662"/>
                  <a:gd name="connsiteX9" fmla="*/ 41580 w 204978"/>
                  <a:gd name="connsiteY9" fmla="*/ 86712 h 350662"/>
                  <a:gd name="connsiteX10" fmla="*/ 57291 w 204978"/>
                  <a:gd name="connsiteY10" fmla="*/ 8155 h 350662"/>
                  <a:gd name="connsiteX0" fmla="*/ 57291 w 204978"/>
                  <a:gd name="connsiteY0" fmla="*/ 8155 h 350662"/>
                  <a:gd name="connsiteX1" fmla="*/ 161149 w 204978"/>
                  <a:gd name="connsiteY1" fmla="*/ 10775 h 350662"/>
                  <a:gd name="connsiteX2" fmla="*/ 160986 w 204978"/>
                  <a:gd name="connsiteY2" fmla="*/ 99281 h 350662"/>
                  <a:gd name="connsiteX3" fmla="*/ 204978 w 204978"/>
                  <a:gd name="connsiteY3" fmla="*/ 74143 h 350662"/>
                  <a:gd name="connsiteX4" fmla="*/ 182982 w 204978"/>
                  <a:gd name="connsiteY4" fmla="*/ 350662 h 350662"/>
                  <a:gd name="connsiteX5" fmla="*/ 157516 w 204978"/>
                  <a:gd name="connsiteY5" fmla="*/ 297899 h 350662"/>
                  <a:gd name="connsiteX6" fmla="*/ 47209 w 204978"/>
                  <a:gd name="connsiteY6" fmla="*/ 281860 h 350662"/>
                  <a:gd name="connsiteX7" fmla="*/ 730 w 204978"/>
                  <a:gd name="connsiteY7" fmla="*/ 312955 h 350662"/>
                  <a:gd name="connsiteX8" fmla="*/ 7178 w 204978"/>
                  <a:gd name="connsiteY8" fmla="*/ 77776 h 350662"/>
                  <a:gd name="connsiteX9" fmla="*/ 41580 w 204978"/>
                  <a:gd name="connsiteY9" fmla="*/ 86712 h 350662"/>
                  <a:gd name="connsiteX10" fmla="*/ 57291 w 204978"/>
                  <a:gd name="connsiteY10" fmla="*/ 8155 h 350662"/>
                  <a:gd name="connsiteX0" fmla="*/ 57291 w 204978"/>
                  <a:gd name="connsiteY0" fmla="*/ 8155 h 350662"/>
                  <a:gd name="connsiteX1" fmla="*/ 161149 w 204978"/>
                  <a:gd name="connsiteY1" fmla="*/ 10775 h 350662"/>
                  <a:gd name="connsiteX2" fmla="*/ 160986 w 204978"/>
                  <a:gd name="connsiteY2" fmla="*/ 99281 h 350662"/>
                  <a:gd name="connsiteX3" fmla="*/ 204978 w 204978"/>
                  <a:gd name="connsiteY3" fmla="*/ 74143 h 350662"/>
                  <a:gd name="connsiteX4" fmla="*/ 182982 w 204978"/>
                  <a:gd name="connsiteY4" fmla="*/ 350662 h 350662"/>
                  <a:gd name="connsiteX5" fmla="*/ 157516 w 204978"/>
                  <a:gd name="connsiteY5" fmla="*/ 297899 h 350662"/>
                  <a:gd name="connsiteX6" fmla="*/ 47209 w 204978"/>
                  <a:gd name="connsiteY6" fmla="*/ 281860 h 350662"/>
                  <a:gd name="connsiteX7" fmla="*/ 730 w 204978"/>
                  <a:gd name="connsiteY7" fmla="*/ 312955 h 350662"/>
                  <a:gd name="connsiteX8" fmla="*/ 7178 w 204978"/>
                  <a:gd name="connsiteY8" fmla="*/ 77776 h 350662"/>
                  <a:gd name="connsiteX9" fmla="*/ 41580 w 204978"/>
                  <a:gd name="connsiteY9" fmla="*/ 86712 h 350662"/>
                  <a:gd name="connsiteX10" fmla="*/ 57291 w 204978"/>
                  <a:gd name="connsiteY10" fmla="*/ 8155 h 350662"/>
                  <a:gd name="connsiteX0" fmla="*/ 56561 w 204248"/>
                  <a:gd name="connsiteY0" fmla="*/ 8155 h 350662"/>
                  <a:gd name="connsiteX1" fmla="*/ 160419 w 204248"/>
                  <a:gd name="connsiteY1" fmla="*/ 10775 h 350662"/>
                  <a:gd name="connsiteX2" fmla="*/ 160256 w 204248"/>
                  <a:gd name="connsiteY2" fmla="*/ 99281 h 350662"/>
                  <a:gd name="connsiteX3" fmla="*/ 204248 w 204248"/>
                  <a:gd name="connsiteY3" fmla="*/ 74143 h 350662"/>
                  <a:gd name="connsiteX4" fmla="*/ 182252 w 204248"/>
                  <a:gd name="connsiteY4" fmla="*/ 350662 h 350662"/>
                  <a:gd name="connsiteX5" fmla="*/ 156786 w 204248"/>
                  <a:gd name="connsiteY5" fmla="*/ 297899 h 350662"/>
                  <a:gd name="connsiteX6" fmla="*/ 46479 w 204248"/>
                  <a:gd name="connsiteY6" fmla="*/ 281860 h 350662"/>
                  <a:gd name="connsiteX7" fmla="*/ 0 w 204248"/>
                  <a:gd name="connsiteY7" fmla="*/ 312955 h 350662"/>
                  <a:gd name="connsiteX8" fmla="*/ 6448 w 204248"/>
                  <a:gd name="connsiteY8" fmla="*/ 77776 h 350662"/>
                  <a:gd name="connsiteX9" fmla="*/ 40850 w 204248"/>
                  <a:gd name="connsiteY9" fmla="*/ 86712 h 350662"/>
                  <a:gd name="connsiteX10" fmla="*/ 56561 w 204248"/>
                  <a:gd name="connsiteY10" fmla="*/ 8155 h 350662"/>
                  <a:gd name="connsiteX0" fmla="*/ 56561 w 204248"/>
                  <a:gd name="connsiteY0" fmla="*/ 8155 h 350662"/>
                  <a:gd name="connsiteX1" fmla="*/ 160419 w 204248"/>
                  <a:gd name="connsiteY1" fmla="*/ 10775 h 350662"/>
                  <a:gd name="connsiteX2" fmla="*/ 160256 w 204248"/>
                  <a:gd name="connsiteY2" fmla="*/ 99281 h 350662"/>
                  <a:gd name="connsiteX3" fmla="*/ 204248 w 204248"/>
                  <a:gd name="connsiteY3" fmla="*/ 74143 h 350662"/>
                  <a:gd name="connsiteX4" fmla="*/ 182252 w 204248"/>
                  <a:gd name="connsiteY4" fmla="*/ 350662 h 350662"/>
                  <a:gd name="connsiteX5" fmla="*/ 156786 w 204248"/>
                  <a:gd name="connsiteY5" fmla="*/ 297899 h 350662"/>
                  <a:gd name="connsiteX6" fmla="*/ 46479 w 204248"/>
                  <a:gd name="connsiteY6" fmla="*/ 281860 h 350662"/>
                  <a:gd name="connsiteX7" fmla="*/ 0 w 204248"/>
                  <a:gd name="connsiteY7" fmla="*/ 312955 h 350662"/>
                  <a:gd name="connsiteX8" fmla="*/ 6448 w 204248"/>
                  <a:gd name="connsiteY8" fmla="*/ 77776 h 350662"/>
                  <a:gd name="connsiteX9" fmla="*/ 40850 w 204248"/>
                  <a:gd name="connsiteY9" fmla="*/ 86712 h 350662"/>
                  <a:gd name="connsiteX10" fmla="*/ 56561 w 204248"/>
                  <a:gd name="connsiteY10" fmla="*/ 8155 h 350662"/>
                  <a:gd name="connsiteX0" fmla="*/ 44647 w 204248"/>
                  <a:gd name="connsiteY0" fmla="*/ 8155 h 350662"/>
                  <a:gd name="connsiteX1" fmla="*/ 160419 w 204248"/>
                  <a:gd name="connsiteY1" fmla="*/ 10775 h 350662"/>
                  <a:gd name="connsiteX2" fmla="*/ 160256 w 204248"/>
                  <a:gd name="connsiteY2" fmla="*/ 99281 h 350662"/>
                  <a:gd name="connsiteX3" fmla="*/ 204248 w 204248"/>
                  <a:gd name="connsiteY3" fmla="*/ 74143 h 350662"/>
                  <a:gd name="connsiteX4" fmla="*/ 182252 w 204248"/>
                  <a:gd name="connsiteY4" fmla="*/ 350662 h 350662"/>
                  <a:gd name="connsiteX5" fmla="*/ 156786 w 204248"/>
                  <a:gd name="connsiteY5" fmla="*/ 297899 h 350662"/>
                  <a:gd name="connsiteX6" fmla="*/ 46479 w 204248"/>
                  <a:gd name="connsiteY6" fmla="*/ 281860 h 350662"/>
                  <a:gd name="connsiteX7" fmla="*/ 0 w 204248"/>
                  <a:gd name="connsiteY7" fmla="*/ 312955 h 350662"/>
                  <a:gd name="connsiteX8" fmla="*/ 6448 w 204248"/>
                  <a:gd name="connsiteY8" fmla="*/ 77776 h 350662"/>
                  <a:gd name="connsiteX9" fmla="*/ 40850 w 204248"/>
                  <a:gd name="connsiteY9" fmla="*/ 86712 h 350662"/>
                  <a:gd name="connsiteX10" fmla="*/ 44647 w 204248"/>
                  <a:gd name="connsiteY10" fmla="*/ 8155 h 350662"/>
                  <a:gd name="connsiteX0" fmla="*/ 44647 w 204248"/>
                  <a:gd name="connsiteY0" fmla="*/ 8155 h 350662"/>
                  <a:gd name="connsiteX1" fmla="*/ 160419 w 204248"/>
                  <a:gd name="connsiteY1" fmla="*/ 10775 h 350662"/>
                  <a:gd name="connsiteX2" fmla="*/ 160256 w 204248"/>
                  <a:gd name="connsiteY2" fmla="*/ 99281 h 350662"/>
                  <a:gd name="connsiteX3" fmla="*/ 204248 w 204248"/>
                  <a:gd name="connsiteY3" fmla="*/ 74143 h 350662"/>
                  <a:gd name="connsiteX4" fmla="*/ 182252 w 204248"/>
                  <a:gd name="connsiteY4" fmla="*/ 350662 h 350662"/>
                  <a:gd name="connsiteX5" fmla="*/ 156786 w 204248"/>
                  <a:gd name="connsiteY5" fmla="*/ 297899 h 350662"/>
                  <a:gd name="connsiteX6" fmla="*/ 46479 w 204248"/>
                  <a:gd name="connsiteY6" fmla="*/ 281860 h 350662"/>
                  <a:gd name="connsiteX7" fmla="*/ 0 w 204248"/>
                  <a:gd name="connsiteY7" fmla="*/ 312955 h 350662"/>
                  <a:gd name="connsiteX8" fmla="*/ 6448 w 204248"/>
                  <a:gd name="connsiteY8" fmla="*/ 77776 h 350662"/>
                  <a:gd name="connsiteX9" fmla="*/ 40850 w 204248"/>
                  <a:gd name="connsiteY9" fmla="*/ 86712 h 350662"/>
                  <a:gd name="connsiteX10" fmla="*/ 44647 w 204248"/>
                  <a:gd name="connsiteY10" fmla="*/ 8155 h 350662"/>
                  <a:gd name="connsiteX0" fmla="*/ 44647 w 204248"/>
                  <a:gd name="connsiteY0" fmla="*/ 7226 h 349733"/>
                  <a:gd name="connsiteX1" fmla="*/ 160419 w 204248"/>
                  <a:gd name="connsiteY1" fmla="*/ 9846 h 349733"/>
                  <a:gd name="connsiteX2" fmla="*/ 160256 w 204248"/>
                  <a:gd name="connsiteY2" fmla="*/ 98352 h 349733"/>
                  <a:gd name="connsiteX3" fmla="*/ 204248 w 204248"/>
                  <a:gd name="connsiteY3" fmla="*/ 73214 h 349733"/>
                  <a:gd name="connsiteX4" fmla="*/ 182252 w 204248"/>
                  <a:gd name="connsiteY4" fmla="*/ 349733 h 349733"/>
                  <a:gd name="connsiteX5" fmla="*/ 156786 w 204248"/>
                  <a:gd name="connsiteY5" fmla="*/ 296970 h 349733"/>
                  <a:gd name="connsiteX6" fmla="*/ 46479 w 204248"/>
                  <a:gd name="connsiteY6" fmla="*/ 280931 h 349733"/>
                  <a:gd name="connsiteX7" fmla="*/ 0 w 204248"/>
                  <a:gd name="connsiteY7" fmla="*/ 312026 h 349733"/>
                  <a:gd name="connsiteX8" fmla="*/ 6448 w 204248"/>
                  <a:gd name="connsiteY8" fmla="*/ 76847 h 349733"/>
                  <a:gd name="connsiteX9" fmla="*/ 40850 w 204248"/>
                  <a:gd name="connsiteY9" fmla="*/ 85783 h 349733"/>
                  <a:gd name="connsiteX10" fmla="*/ 44647 w 204248"/>
                  <a:gd name="connsiteY10" fmla="*/ 7226 h 349733"/>
                  <a:gd name="connsiteX0" fmla="*/ 44647 w 204248"/>
                  <a:gd name="connsiteY0" fmla="*/ 7226 h 349733"/>
                  <a:gd name="connsiteX1" fmla="*/ 160419 w 204248"/>
                  <a:gd name="connsiteY1" fmla="*/ 9846 h 349733"/>
                  <a:gd name="connsiteX2" fmla="*/ 160256 w 204248"/>
                  <a:gd name="connsiteY2" fmla="*/ 98352 h 349733"/>
                  <a:gd name="connsiteX3" fmla="*/ 204248 w 204248"/>
                  <a:gd name="connsiteY3" fmla="*/ 73214 h 349733"/>
                  <a:gd name="connsiteX4" fmla="*/ 182252 w 204248"/>
                  <a:gd name="connsiteY4" fmla="*/ 349733 h 349733"/>
                  <a:gd name="connsiteX5" fmla="*/ 156786 w 204248"/>
                  <a:gd name="connsiteY5" fmla="*/ 288034 h 349733"/>
                  <a:gd name="connsiteX6" fmla="*/ 46479 w 204248"/>
                  <a:gd name="connsiteY6" fmla="*/ 280931 h 349733"/>
                  <a:gd name="connsiteX7" fmla="*/ 0 w 204248"/>
                  <a:gd name="connsiteY7" fmla="*/ 312026 h 349733"/>
                  <a:gd name="connsiteX8" fmla="*/ 6448 w 204248"/>
                  <a:gd name="connsiteY8" fmla="*/ 76847 h 349733"/>
                  <a:gd name="connsiteX9" fmla="*/ 40850 w 204248"/>
                  <a:gd name="connsiteY9" fmla="*/ 85783 h 349733"/>
                  <a:gd name="connsiteX10" fmla="*/ 44647 w 204248"/>
                  <a:gd name="connsiteY10" fmla="*/ 7226 h 349733"/>
                  <a:gd name="connsiteX0" fmla="*/ 44647 w 204248"/>
                  <a:gd name="connsiteY0" fmla="*/ 7226 h 349733"/>
                  <a:gd name="connsiteX1" fmla="*/ 160419 w 204248"/>
                  <a:gd name="connsiteY1" fmla="*/ 9846 h 349733"/>
                  <a:gd name="connsiteX2" fmla="*/ 160256 w 204248"/>
                  <a:gd name="connsiteY2" fmla="*/ 98352 h 349733"/>
                  <a:gd name="connsiteX3" fmla="*/ 204248 w 204248"/>
                  <a:gd name="connsiteY3" fmla="*/ 73214 h 349733"/>
                  <a:gd name="connsiteX4" fmla="*/ 182252 w 204248"/>
                  <a:gd name="connsiteY4" fmla="*/ 349733 h 349733"/>
                  <a:gd name="connsiteX5" fmla="*/ 156786 w 204248"/>
                  <a:gd name="connsiteY5" fmla="*/ 288034 h 349733"/>
                  <a:gd name="connsiteX6" fmla="*/ 46479 w 204248"/>
                  <a:gd name="connsiteY6" fmla="*/ 280931 h 349733"/>
                  <a:gd name="connsiteX7" fmla="*/ 0 w 204248"/>
                  <a:gd name="connsiteY7" fmla="*/ 312026 h 349733"/>
                  <a:gd name="connsiteX8" fmla="*/ 6448 w 204248"/>
                  <a:gd name="connsiteY8" fmla="*/ 76847 h 349733"/>
                  <a:gd name="connsiteX9" fmla="*/ 40850 w 204248"/>
                  <a:gd name="connsiteY9" fmla="*/ 85783 h 349733"/>
                  <a:gd name="connsiteX10" fmla="*/ 44647 w 204248"/>
                  <a:gd name="connsiteY10" fmla="*/ 7226 h 349733"/>
                  <a:gd name="connsiteX0" fmla="*/ 44647 w 204248"/>
                  <a:gd name="connsiteY0" fmla="*/ 7226 h 349733"/>
                  <a:gd name="connsiteX1" fmla="*/ 160419 w 204248"/>
                  <a:gd name="connsiteY1" fmla="*/ 9846 h 349733"/>
                  <a:gd name="connsiteX2" fmla="*/ 160256 w 204248"/>
                  <a:gd name="connsiteY2" fmla="*/ 98352 h 349733"/>
                  <a:gd name="connsiteX3" fmla="*/ 204248 w 204248"/>
                  <a:gd name="connsiteY3" fmla="*/ 73214 h 349733"/>
                  <a:gd name="connsiteX4" fmla="*/ 182252 w 204248"/>
                  <a:gd name="connsiteY4" fmla="*/ 349733 h 349733"/>
                  <a:gd name="connsiteX5" fmla="*/ 156786 w 204248"/>
                  <a:gd name="connsiteY5" fmla="*/ 288034 h 349733"/>
                  <a:gd name="connsiteX6" fmla="*/ 46479 w 204248"/>
                  <a:gd name="connsiteY6" fmla="*/ 280931 h 349733"/>
                  <a:gd name="connsiteX7" fmla="*/ 0 w 204248"/>
                  <a:gd name="connsiteY7" fmla="*/ 312026 h 349733"/>
                  <a:gd name="connsiteX8" fmla="*/ 6448 w 204248"/>
                  <a:gd name="connsiteY8" fmla="*/ 76847 h 349733"/>
                  <a:gd name="connsiteX9" fmla="*/ 40850 w 204248"/>
                  <a:gd name="connsiteY9" fmla="*/ 85783 h 349733"/>
                  <a:gd name="connsiteX10" fmla="*/ 44647 w 204248"/>
                  <a:gd name="connsiteY10" fmla="*/ 7226 h 349733"/>
                  <a:gd name="connsiteX0" fmla="*/ 44647 w 204248"/>
                  <a:gd name="connsiteY0" fmla="*/ 7226 h 349733"/>
                  <a:gd name="connsiteX1" fmla="*/ 160419 w 204248"/>
                  <a:gd name="connsiteY1" fmla="*/ 9846 h 349733"/>
                  <a:gd name="connsiteX2" fmla="*/ 160256 w 204248"/>
                  <a:gd name="connsiteY2" fmla="*/ 98352 h 349733"/>
                  <a:gd name="connsiteX3" fmla="*/ 204248 w 204248"/>
                  <a:gd name="connsiteY3" fmla="*/ 73214 h 349733"/>
                  <a:gd name="connsiteX4" fmla="*/ 182252 w 204248"/>
                  <a:gd name="connsiteY4" fmla="*/ 349733 h 349733"/>
                  <a:gd name="connsiteX5" fmla="*/ 156786 w 204248"/>
                  <a:gd name="connsiteY5" fmla="*/ 288034 h 349733"/>
                  <a:gd name="connsiteX6" fmla="*/ 46479 w 204248"/>
                  <a:gd name="connsiteY6" fmla="*/ 280931 h 349733"/>
                  <a:gd name="connsiteX7" fmla="*/ 0 w 204248"/>
                  <a:gd name="connsiteY7" fmla="*/ 312026 h 349733"/>
                  <a:gd name="connsiteX8" fmla="*/ 6448 w 204248"/>
                  <a:gd name="connsiteY8" fmla="*/ 76847 h 349733"/>
                  <a:gd name="connsiteX9" fmla="*/ 40850 w 204248"/>
                  <a:gd name="connsiteY9" fmla="*/ 85783 h 349733"/>
                  <a:gd name="connsiteX10" fmla="*/ 44647 w 204248"/>
                  <a:gd name="connsiteY10" fmla="*/ 7226 h 349733"/>
                  <a:gd name="connsiteX0" fmla="*/ 41668 w 201269"/>
                  <a:gd name="connsiteY0" fmla="*/ 7226 h 349733"/>
                  <a:gd name="connsiteX1" fmla="*/ 157440 w 201269"/>
                  <a:gd name="connsiteY1" fmla="*/ 9846 h 349733"/>
                  <a:gd name="connsiteX2" fmla="*/ 157277 w 201269"/>
                  <a:gd name="connsiteY2" fmla="*/ 98352 h 349733"/>
                  <a:gd name="connsiteX3" fmla="*/ 201269 w 201269"/>
                  <a:gd name="connsiteY3" fmla="*/ 73214 h 349733"/>
                  <a:gd name="connsiteX4" fmla="*/ 179273 w 201269"/>
                  <a:gd name="connsiteY4" fmla="*/ 349733 h 349733"/>
                  <a:gd name="connsiteX5" fmla="*/ 153807 w 201269"/>
                  <a:gd name="connsiteY5" fmla="*/ 288034 h 349733"/>
                  <a:gd name="connsiteX6" fmla="*/ 43500 w 201269"/>
                  <a:gd name="connsiteY6" fmla="*/ 280931 h 349733"/>
                  <a:gd name="connsiteX7" fmla="*/ 0 w 201269"/>
                  <a:gd name="connsiteY7" fmla="*/ 303091 h 349733"/>
                  <a:gd name="connsiteX8" fmla="*/ 3469 w 201269"/>
                  <a:gd name="connsiteY8" fmla="*/ 76847 h 349733"/>
                  <a:gd name="connsiteX9" fmla="*/ 37871 w 201269"/>
                  <a:gd name="connsiteY9" fmla="*/ 85783 h 349733"/>
                  <a:gd name="connsiteX10" fmla="*/ 41668 w 201269"/>
                  <a:gd name="connsiteY10" fmla="*/ 7226 h 349733"/>
                  <a:gd name="connsiteX0" fmla="*/ 41668 w 201269"/>
                  <a:gd name="connsiteY0" fmla="*/ 7226 h 349733"/>
                  <a:gd name="connsiteX1" fmla="*/ 157440 w 201269"/>
                  <a:gd name="connsiteY1" fmla="*/ 9846 h 349733"/>
                  <a:gd name="connsiteX2" fmla="*/ 157277 w 201269"/>
                  <a:gd name="connsiteY2" fmla="*/ 98352 h 349733"/>
                  <a:gd name="connsiteX3" fmla="*/ 201269 w 201269"/>
                  <a:gd name="connsiteY3" fmla="*/ 73214 h 349733"/>
                  <a:gd name="connsiteX4" fmla="*/ 179273 w 201269"/>
                  <a:gd name="connsiteY4" fmla="*/ 349733 h 349733"/>
                  <a:gd name="connsiteX5" fmla="*/ 153807 w 201269"/>
                  <a:gd name="connsiteY5" fmla="*/ 288034 h 349733"/>
                  <a:gd name="connsiteX6" fmla="*/ 43500 w 201269"/>
                  <a:gd name="connsiteY6" fmla="*/ 280931 h 349733"/>
                  <a:gd name="connsiteX7" fmla="*/ 0 w 201269"/>
                  <a:gd name="connsiteY7" fmla="*/ 303091 h 349733"/>
                  <a:gd name="connsiteX8" fmla="*/ 3469 w 201269"/>
                  <a:gd name="connsiteY8" fmla="*/ 76847 h 349733"/>
                  <a:gd name="connsiteX9" fmla="*/ 37871 w 201269"/>
                  <a:gd name="connsiteY9" fmla="*/ 85783 h 349733"/>
                  <a:gd name="connsiteX10" fmla="*/ 41668 w 201269"/>
                  <a:gd name="connsiteY10" fmla="*/ 7226 h 349733"/>
                  <a:gd name="connsiteX0" fmla="*/ 41668 w 201269"/>
                  <a:gd name="connsiteY0" fmla="*/ 7226 h 329638"/>
                  <a:gd name="connsiteX1" fmla="*/ 157440 w 201269"/>
                  <a:gd name="connsiteY1" fmla="*/ 9846 h 329638"/>
                  <a:gd name="connsiteX2" fmla="*/ 157277 w 201269"/>
                  <a:gd name="connsiteY2" fmla="*/ 98352 h 329638"/>
                  <a:gd name="connsiteX3" fmla="*/ 201269 w 201269"/>
                  <a:gd name="connsiteY3" fmla="*/ 73214 h 329638"/>
                  <a:gd name="connsiteX4" fmla="*/ 181998 w 201269"/>
                  <a:gd name="connsiteY4" fmla="*/ 329638 h 329638"/>
                  <a:gd name="connsiteX5" fmla="*/ 153807 w 201269"/>
                  <a:gd name="connsiteY5" fmla="*/ 288034 h 329638"/>
                  <a:gd name="connsiteX6" fmla="*/ 43500 w 201269"/>
                  <a:gd name="connsiteY6" fmla="*/ 280931 h 329638"/>
                  <a:gd name="connsiteX7" fmla="*/ 0 w 201269"/>
                  <a:gd name="connsiteY7" fmla="*/ 303091 h 329638"/>
                  <a:gd name="connsiteX8" fmla="*/ 3469 w 201269"/>
                  <a:gd name="connsiteY8" fmla="*/ 76847 h 329638"/>
                  <a:gd name="connsiteX9" fmla="*/ 37871 w 201269"/>
                  <a:gd name="connsiteY9" fmla="*/ 85783 h 329638"/>
                  <a:gd name="connsiteX10" fmla="*/ 41668 w 201269"/>
                  <a:gd name="connsiteY10" fmla="*/ 7226 h 329638"/>
                  <a:gd name="connsiteX0" fmla="*/ 41668 w 201269"/>
                  <a:gd name="connsiteY0" fmla="*/ 7226 h 329638"/>
                  <a:gd name="connsiteX1" fmla="*/ 157440 w 201269"/>
                  <a:gd name="connsiteY1" fmla="*/ 9846 h 329638"/>
                  <a:gd name="connsiteX2" fmla="*/ 157277 w 201269"/>
                  <a:gd name="connsiteY2" fmla="*/ 98352 h 329638"/>
                  <a:gd name="connsiteX3" fmla="*/ 201269 w 201269"/>
                  <a:gd name="connsiteY3" fmla="*/ 73214 h 329638"/>
                  <a:gd name="connsiteX4" fmla="*/ 181998 w 201269"/>
                  <a:gd name="connsiteY4" fmla="*/ 329638 h 329638"/>
                  <a:gd name="connsiteX5" fmla="*/ 153807 w 201269"/>
                  <a:gd name="connsiteY5" fmla="*/ 288034 h 329638"/>
                  <a:gd name="connsiteX6" fmla="*/ 43500 w 201269"/>
                  <a:gd name="connsiteY6" fmla="*/ 280931 h 329638"/>
                  <a:gd name="connsiteX7" fmla="*/ 0 w 201269"/>
                  <a:gd name="connsiteY7" fmla="*/ 303091 h 329638"/>
                  <a:gd name="connsiteX8" fmla="*/ 5777 w 201269"/>
                  <a:gd name="connsiteY8" fmla="*/ 83588 h 329638"/>
                  <a:gd name="connsiteX9" fmla="*/ 37871 w 201269"/>
                  <a:gd name="connsiteY9" fmla="*/ 85783 h 329638"/>
                  <a:gd name="connsiteX10" fmla="*/ 41668 w 201269"/>
                  <a:gd name="connsiteY10" fmla="*/ 7226 h 329638"/>
                  <a:gd name="connsiteX0" fmla="*/ 41668 w 201269"/>
                  <a:gd name="connsiteY0" fmla="*/ 7226 h 329638"/>
                  <a:gd name="connsiteX1" fmla="*/ 157440 w 201269"/>
                  <a:gd name="connsiteY1" fmla="*/ 9846 h 329638"/>
                  <a:gd name="connsiteX2" fmla="*/ 157277 w 201269"/>
                  <a:gd name="connsiteY2" fmla="*/ 98352 h 329638"/>
                  <a:gd name="connsiteX3" fmla="*/ 201269 w 201269"/>
                  <a:gd name="connsiteY3" fmla="*/ 73214 h 329638"/>
                  <a:gd name="connsiteX4" fmla="*/ 181998 w 201269"/>
                  <a:gd name="connsiteY4" fmla="*/ 329638 h 329638"/>
                  <a:gd name="connsiteX5" fmla="*/ 153807 w 201269"/>
                  <a:gd name="connsiteY5" fmla="*/ 288034 h 329638"/>
                  <a:gd name="connsiteX6" fmla="*/ 43500 w 201269"/>
                  <a:gd name="connsiteY6" fmla="*/ 280931 h 329638"/>
                  <a:gd name="connsiteX7" fmla="*/ 0 w 201269"/>
                  <a:gd name="connsiteY7" fmla="*/ 303091 h 329638"/>
                  <a:gd name="connsiteX8" fmla="*/ 5777 w 201269"/>
                  <a:gd name="connsiteY8" fmla="*/ 83588 h 329638"/>
                  <a:gd name="connsiteX9" fmla="*/ 37871 w 201269"/>
                  <a:gd name="connsiteY9" fmla="*/ 85783 h 329638"/>
                  <a:gd name="connsiteX10" fmla="*/ 41668 w 201269"/>
                  <a:gd name="connsiteY10" fmla="*/ 7226 h 329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1269" h="329638">
                    <a:moveTo>
                      <a:pt x="41668" y="7226"/>
                    </a:moveTo>
                    <a:cubicBezTo>
                      <a:pt x="82446" y="3506"/>
                      <a:pt x="122287" y="-8321"/>
                      <a:pt x="157440" y="9846"/>
                    </a:cubicBezTo>
                    <a:cubicBezTo>
                      <a:pt x="162808" y="45884"/>
                      <a:pt x="149972" y="87791"/>
                      <a:pt x="157277" y="98352"/>
                    </a:cubicBezTo>
                    <a:cubicBezTo>
                      <a:pt x="164582" y="108913"/>
                      <a:pt x="155904" y="87908"/>
                      <a:pt x="201269" y="73214"/>
                    </a:cubicBezTo>
                    <a:cubicBezTo>
                      <a:pt x="178129" y="127025"/>
                      <a:pt x="178987" y="296317"/>
                      <a:pt x="181998" y="329638"/>
                    </a:cubicBezTo>
                    <a:cubicBezTo>
                      <a:pt x="155224" y="300410"/>
                      <a:pt x="173457" y="320350"/>
                      <a:pt x="153807" y="288034"/>
                    </a:cubicBezTo>
                    <a:cubicBezTo>
                      <a:pt x="98415" y="282525"/>
                      <a:pt x="69134" y="278422"/>
                      <a:pt x="43500" y="280931"/>
                    </a:cubicBezTo>
                    <a:cubicBezTo>
                      <a:pt x="17866" y="283440"/>
                      <a:pt x="36457" y="277535"/>
                      <a:pt x="0" y="303091"/>
                    </a:cubicBezTo>
                    <a:cubicBezTo>
                      <a:pt x="8219" y="257163"/>
                      <a:pt x="24992" y="146489"/>
                      <a:pt x="5777" y="83588"/>
                    </a:cubicBezTo>
                    <a:cubicBezTo>
                      <a:pt x="36413" y="90559"/>
                      <a:pt x="31889" y="98510"/>
                      <a:pt x="37871" y="85783"/>
                    </a:cubicBezTo>
                    <a:cubicBezTo>
                      <a:pt x="43853" y="73056"/>
                      <a:pt x="39611" y="34775"/>
                      <a:pt x="41668" y="722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1">
                      <a:tint val="66000"/>
                      <a:satMod val="160000"/>
                    </a:schemeClr>
                  </a:gs>
                  <a:gs pos="50000">
                    <a:schemeClr val="accent1">
                      <a:tint val="44500"/>
                      <a:satMod val="160000"/>
                    </a:schemeClr>
                  </a:gs>
                  <a:gs pos="100000">
                    <a:schemeClr val="accent1">
                      <a:tint val="23500"/>
                      <a:satMod val="160000"/>
                    </a:schemeClr>
                  </a:gs>
                </a:gsLst>
                <a:lin ang="0" scaled="1"/>
                <a:tileRect/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64" name="フリーフォーム 138">
                <a:extLst>
                  <a:ext uri="{FF2B5EF4-FFF2-40B4-BE49-F238E27FC236}">
                    <a16:creationId xmlns:a16="http://schemas.microsoft.com/office/drawing/2014/main" id="{7EE9F8E4-0A98-4DCE-8745-B6A7ED7ABA25}"/>
                  </a:ext>
                </a:extLst>
              </p:cNvPr>
              <p:cNvSpPr/>
              <p:nvPr/>
            </p:nvSpPr>
            <p:spPr>
              <a:xfrm>
                <a:off x="6943188" y="2253713"/>
                <a:ext cx="157606" cy="276967"/>
              </a:xfrm>
              <a:custGeom>
                <a:avLst/>
                <a:gdLst>
                  <a:gd name="connsiteX0" fmla="*/ 23190 w 165992"/>
                  <a:gd name="connsiteY0" fmla="*/ 22866 h 305864"/>
                  <a:gd name="connsiteX1" fmla="*/ 4336 w 165992"/>
                  <a:gd name="connsiteY1" fmla="*/ 236540 h 305864"/>
                  <a:gd name="connsiteX2" fmla="*/ 13763 w 165992"/>
                  <a:gd name="connsiteY2" fmla="*/ 293101 h 305864"/>
                  <a:gd name="connsiteX3" fmla="*/ 139453 w 165992"/>
                  <a:gd name="connsiteY3" fmla="*/ 280532 h 305864"/>
                  <a:gd name="connsiteX4" fmla="*/ 158307 w 165992"/>
                  <a:gd name="connsiteY4" fmla="*/ 35435 h 305864"/>
                  <a:gd name="connsiteX5" fmla="*/ 23190 w 165992"/>
                  <a:gd name="connsiteY5" fmla="*/ 22866 h 305864"/>
                  <a:gd name="connsiteX0" fmla="*/ 23190 w 165992"/>
                  <a:gd name="connsiteY0" fmla="*/ 22866 h 305864"/>
                  <a:gd name="connsiteX1" fmla="*/ 4336 w 165992"/>
                  <a:gd name="connsiteY1" fmla="*/ 236540 h 305864"/>
                  <a:gd name="connsiteX2" fmla="*/ 13763 w 165992"/>
                  <a:gd name="connsiteY2" fmla="*/ 293101 h 305864"/>
                  <a:gd name="connsiteX3" fmla="*/ 139453 w 165992"/>
                  <a:gd name="connsiteY3" fmla="*/ 280532 h 305864"/>
                  <a:gd name="connsiteX4" fmla="*/ 158307 w 165992"/>
                  <a:gd name="connsiteY4" fmla="*/ 35435 h 305864"/>
                  <a:gd name="connsiteX5" fmla="*/ 23190 w 165992"/>
                  <a:gd name="connsiteY5" fmla="*/ 22866 h 305864"/>
                  <a:gd name="connsiteX0" fmla="*/ 23190 w 165992"/>
                  <a:gd name="connsiteY0" fmla="*/ 22866 h 305864"/>
                  <a:gd name="connsiteX1" fmla="*/ 4336 w 165992"/>
                  <a:gd name="connsiteY1" fmla="*/ 236540 h 305864"/>
                  <a:gd name="connsiteX2" fmla="*/ 13763 w 165992"/>
                  <a:gd name="connsiteY2" fmla="*/ 293101 h 305864"/>
                  <a:gd name="connsiteX3" fmla="*/ 139453 w 165992"/>
                  <a:gd name="connsiteY3" fmla="*/ 280532 h 305864"/>
                  <a:gd name="connsiteX4" fmla="*/ 158307 w 165992"/>
                  <a:gd name="connsiteY4" fmla="*/ 35435 h 305864"/>
                  <a:gd name="connsiteX5" fmla="*/ 23190 w 165992"/>
                  <a:gd name="connsiteY5" fmla="*/ 22866 h 305864"/>
                  <a:gd name="connsiteX0" fmla="*/ 23190 w 165992"/>
                  <a:gd name="connsiteY0" fmla="*/ 22866 h 305864"/>
                  <a:gd name="connsiteX1" fmla="*/ 4336 w 165992"/>
                  <a:gd name="connsiteY1" fmla="*/ 236540 h 305864"/>
                  <a:gd name="connsiteX2" fmla="*/ 13763 w 165992"/>
                  <a:gd name="connsiteY2" fmla="*/ 293101 h 305864"/>
                  <a:gd name="connsiteX3" fmla="*/ 139453 w 165992"/>
                  <a:gd name="connsiteY3" fmla="*/ 280532 h 305864"/>
                  <a:gd name="connsiteX4" fmla="*/ 158307 w 165992"/>
                  <a:gd name="connsiteY4" fmla="*/ 35435 h 305864"/>
                  <a:gd name="connsiteX5" fmla="*/ 23190 w 165992"/>
                  <a:gd name="connsiteY5" fmla="*/ 22866 h 305864"/>
                  <a:gd name="connsiteX0" fmla="*/ 23190 w 165992"/>
                  <a:gd name="connsiteY0" fmla="*/ 22866 h 305864"/>
                  <a:gd name="connsiteX1" fmla="*/ 4336 w 165992"/>
                  <a:gd name="connsiteY1" fmla="*/ 236540 h 305864"/>
                  <a:gd name="connsiteX2" fmla="*/ 13763 w 165992"/>
                  <a:gd name="connsiteY2" fmla="*/ 293101 h 305864"/>
                  <a:gd name="connsiteX3" fmla="*/ 139453 w 165992"/>
                  <a:gd name="connsiteY3" fmla="*/ 280532 h 305864"/>
                  <a:gd name="connsiteX4" fmla="*/ 158307 w 165992"/>
                  <a:gd name="connsiteY4" fmla="*/ 35435 h 305864"/>
                  <a:gd name="connsiteX5" fmla="*/ 23190 w 165992"/>
                  <a:gd name="connsiteY5" fmla="*/ 22866 h 305864"/>
                  <a:gd name="connsiteX0" fmla="*/ 23190 w 164356"/>
                  <a:gd name="connsiteY0" fmla="*/ 22866 h 305864"/>
                  <a:gd name="connsiteX1" fmla="*/ 4336 w 164356"/>
                  <a:gd name="connsiteY1" fmla="*/ 236540 h 305864"/>
                  <a:gd name="connsiteX2" fmla="*/ 13763 w 164356"/>
                  <a:gd name="connsiteY2" fmla="*/ 293101 h 305864"/>
                  <a:gd name="connsiteX3" fmla="*/ 139453 w 164356"/>
                  <a:gd name="connsiteY3" fmla="*/ 280532 h 305864"/>
                  <a:gd name="connsiteX4" fmla="*/ 158307 w 164356"/>
                  <a:gd name="connsiteY4" fmla="*/ 35435 h 305864"/>
                  <a:gd name="connsiteX5" fmla="*/ 23190 w 164356"/>
                  <a:gd name="connsiteY5" fmla="*/ 22866 h 305864"/>
                  <a:gd name="connsiteX0" fmla="*/ 23190 w 164356"/>
                  <a:gd name="connsiteY0" fmla="*/ 22866 h 296117"/>
                  <a:gd name="connsiteX1" fmla="*/ 4336 w 164356"/>
                  <a:gd name="connsiteY1" fmla="*/ 236540 h 296117"/>
                  <a:gd name="connsiteX2" fmla="*/ 13763 w 164356"/>
                  <a:gd name="connsiteY2" fmla="*/ 293101 h 296117"/>
                  <a:gd name="connsiteX3" fmla="*/ 139453 w 164356"/>
                  <a:gd name="connsiteY3" fmla="*/ 280532 h 296117"/>
                  <a:gd name="connsiteX4" fmla="*/ 158307 w 164356"/>
                  <a:gd name="connsiteY4" fmla="*/ 35435 h 296117"/>
                  <a:gd name="connsiteX5" fmla="*/ 23190 w 164356"/>
                  <a:gd name="connsiteY5" fmla="*/ 22866 h 296117"/>
                  <a:gd name="connsiteX0" fmla="*/ 23190 w 164356"/>
                  <a:gd name="connsiteY0" fmla="*/ 19143 h 292394"/>
                  <a:gd name="connsiteX1" fmla="*/ 4336 w 164356"/>
                  <a:gd name="connsiteY1" fmla="*/ 232817 h 292394"/>
                  <a:gd name="connsiteX2" fmla="*/ 13763 w 164356"/>
                  <a:gd name="connsiteY2" fmla="*/ 289378 h 292394"/>
                  <a:gd name="connsiteX3" fmla="*/ 139453 w 164356"/>
                  <a:gd name="connsiteY3" fmla="*/ 276809 h 292394"/>
                  <a:gd name="connsiteX4" fmla="*/ 158307 w 164356"/>
                  <a:gd name="connsiteY4" fmla="*/ 31712 h 292394"/>
                  <a:gd name="connsiteX5" fmla="*/ 23190 w 164356"/>
                  <a:gd name="connsiteY5" fmla="*/ 19143 h 292394"/>
                  <a:gd name="connsiteX0" fmla="*/ 23190 w 159471"/>
                  <a:gd name="connsiteY0" fmla="*/ 19143 h 292394"/>
                  <a:gd name="connsiteX1" fmla="*/ 4336 w 159471"/>
                  <a:gd name="connsiteY1" fmla="*/ 232817 h 292394"/>
                  <a:gd name="connsiteX2" fmla="*/ 13763 w 159471"/>
                  <a:gd name="connsiteY2" fmla="*/ 289378 h 292394"/>
                  <a:gd name="connsiteX3" fmla="*/ 139453 w 159471"/>
                  <a:gd name="connsiteY3" fmla="*/ 276809 h 292394"/>
                  <a:gd name="connsiteX4" fmla="*/ 158307 w 159471"/>
                  <a:gd name="connsiteY4" fmla="*/ 31712 h 292394"/>
                  <a:gd name="connsiteX5" fmla="*/ 23190 w 159471"/>
                  <a:gd name="connsiteY5" fmla="*/ 19143 h 292394"/>
                  <a:gd name="connsiteX0" fmla="*/ 23190 w 156815"/>
                  <a:gd name="connsiteY0" fmla="*/ 30631 h 303882"/>
                  <a:gd name="connsiteX1" fmla="*/ 4336 w 156815"/>
                  <a:gd name="connsiteY1" fmla="*/ 244305 h 303882"/>
                  <a:gd name="connsiteX2" fmla="*/ 13763 w 156815"/>
                  <a:gd name="connsiteY2" fmla="*/ 300866 h 303882"/>
                  <a:gd name="connsiteX3" fmla="*/ 139453 w 156815"/>
                  <a:gd name="connsiteY3" fmla="*/ 288297 h 303882"/>
                  <a:gd name="connsiteX4" fmla="*/ 155329 w 156815"/>
                  <a:gd name="connsiteY4" fmla="*/ 19372 h 303882"/>
                  <a:gd name="connsiteX5" fmla="*/ 23190 w 156815"/>
                  <a:gd name="connsiteY5" fmla="*/ 30631 h 303882"/>
                  <a:gd name="connsiteX0" fmla="*/ 23190 w 161933"/>
                  <a:gd name="connsiteY0" fmla="*/ 30631 h 303882"/>
                  <a:gd name="connsiteX1" fmla="*/ 4336 w 161933"/>
                  <a:gd name="connsiteY1" fmla="*/ 244305 h 303882"/>
                  <a:gd name="connsiteX2" fmla="*/ 13763 w 161933"/>
                  <a:gd name="connsiteY2" fmla="*/ 300866 h 303882"/>
                  <a:gd name="connsiteX3" fmla="*/ 139453 w 161933"/>
                  <a:gd name="connsiteY3" fmla="*/ 288297 h 303882"/>
                  <a:gd name="connsiteX4" fmla="*/ 155329 w 161933"/>
                  <a:gd name="connsiteY4" fmla="*/ 19372 h 303882"/>
                  <a:gd name="connsiteX5" fmla="*/ 23190 w 161933"/>
                  <a:gd name="connsiteY5" fmla="*/ 30631 h 303882"/>
                  <a:gd name="connsiteX0" fmla="*/ 23190 w 161933"/>
                  <a:gd name="connsiteY0" fmla="*/ 18126 h 291377"/>
                  <a:gd name="connsiteX1" fmla="*/ 4336 w 161933"/>
                  <a:gd name="connsiteY1" fmla="*/ 231800 h 291377"/>
                  <a:gd name="connsiteX2" fmla="*/ 13763 w 161933"/>
                  <a:gd name="connsiteY2" fmla="*/ 288361 h 291377"/>
                  <a:gd name="connsiteX3" fmla="*/ 139453 w 161933"/>
                  <a:gd name="connsiteY3" fmla="*/ 275792 h 291377"/>
                  <a:gd name="connsiteX4" fmla="*/ 155329 w 161933"/>
                  <a:gd name="connsiteY4" fmla="*/ 6867 h 291377"/>
                  <a:gd name="connsiteX5" fmla="*/ 23190 w 161933"/>
                  <a:gd name="connsiteY5" fmla="*/ 18126 h 291377"/>
                  <a:gd name="connsiteX0" fmla="*/ 23190 w 160631"/>
                  <a:gd name="connsiteY0" fmla="*/ 18126 h 291377"/>
                  <a:gd name="connsiteX1" fmla="*/ 4336 w 160631"/>
                  <a:gd name="connsiteY1" fmla="*/ 231800 h 291377"/>
                  <a:gd name="connsiteX2" fmla="*/ 13763 w 160631"/>
                  <a:gd name="connsiteY2" fmla="*/ 288361 h 291377"/>
                  <a:gd name="connsiteX3" fmla="*/ 139453 w 160631"/>
                  <a:gd name="connsiteY3" fmla="*/ 275792 h 291377"/>
                  <a:gd name="connsiteX4" fmla="*/ 155329 w 160631"/>
                  <a:gd name="connsiteY4" fmla="*/ 6867 h 291377"/>
                  <a:gd name="connsiteX5" fmla="*/ 23190 w 160631"/>
                  <a:gd name="connsiteY5" fmla="*/ 18126 h 291377"/>
                  <a:gd name="connsiteX0" fmla="*/ 23190 w 162036"/>
                  <a:gd name="connsiteY0" fmla="*/ 18126 h 291377"/>
                  <a:gd name="connsiteX1" fmla="*/ 4336 w 162036"/>
                  <a:gd name="connsiteY1" fmla="*/ 231800 h 291377"/>
                  <a:gd name="connsiteX2" fmla="*/ 13763 w 162036"/>
                  <a:gd name="connsiteY2" fmla="*/ 288361 h 291377"/>
                  <a:gd name="connsiteX3" fmla="*/ 145410 w 162036"/>
                  <a:gd name="connsiteY3" fmla="*/ 275792 h 291377"/>
                  <a:gd name="connsiteX4" fmla="*/ 155329 w 162036"/>
                  <a:gd name="connsiteY4" fmla="*/ 6867 h 291377"/>
                  <a:gd name="connsiteX5" fmla="*/ 23190 w 162036"/>
                  <a:gd name="connsiteY5" fmla="*/ 18126 h 291377"/>
                  <a:gd name="connsiteX0" fmla="*/ 21546 w 160392"/>
                  <a:gd name="connsiteY0" fmla="*/ 18126 h 285302"/>
                  <a:gd name="connsiteX1" fmla="*/ 2692 w 160392"/>
                  <a:gd name="connsiteY1" fmla="*/ 231800 h 285302"/>
                  <a:gd name="connsiteX2" fmla="*/ 15098 w 160392"/>
                  <a:gd name="connsiteY2" fmla="*/ 279426 h 285302"/>
                  <a:gd name="connsiteX3" fmla="*/ 143766 w 160392"/>
                  <a:gd name="connsiteY3" fmla="*/ 275792 h 285302"/>
                  <a:gd name="connsiteX4" fmla="*/ 153685 w 160392"/>
                  <a:gd name="connsiteY4" fmla="*/ 6867 h 285302"/>
                  <a:gd name="connsiteX5" fmla="*/ 21546 w 160392"/>
                  <a:gd name="connsiteY5" fmla="*/ 18126 h 285302"/>
                  <a:gd name="connsiteX0" fmla="*/ 19747 w 158593"/>
                  <a:gd name="connsiteY0" fmla="*/ 18126 h 285302"/>
                  <a:gd name="connsiteX1" fmla="*/ 13299 w 158593"/>
                  <a:gd name="connsiteY1" fmla="*/ 279426 h 285302"/>
                  <a:gd name="connsiteX2" fmla="*/ 141967 w 158593"/>
                  <a:gd name="connsiteY2" fmla="*/ 275792 h 285302"/>
                  <a:gd name="connsiteX3" fmla="*/ 151886 w 158593"/>
                  <a:gd name="connsiteY3" fmla="*/ 6867 h 285302"/>
                  <a:gd name="connsiteX4" fmla="*/ 19747 w 158593"/>
                  <a:gd name="connsiteY4" fmla="*/ 18126 h 285302"/>
                  <a:gd name="connsiteX0" fmla="*/ 13023 w 151869"/>
                  <a:gd name="connsiteY0" fmla="*/ 18126 h 285302"/>
                  <a:gd name="connsiteX1" fmla="*/ 6575 w 151869"/>
                  <a:gd name="connsiteY1" fmla="*/ 279426 h 285302"/>
                  <a:gd name="connsiteX2" fmla="*/ 135243 w 151869"/>
                  <a:gd name="connsiteY2" fmla="*/ 275792 h 285302"/>
                  <a:gd name="connsiteX3" fmla="*/ 145162 w 151869"/>
                  <a:gd name="connsiteY3" fmla="*/ 6867 h 285302"/>
                  <a:gd name="connsiteX4" fmla="*/ 13023 w 151869"/>
                  <a:gd name="connsiteY4" fmla="*/ 18126 h 285302"/>
                  <a:gd name="connsiteX0" fmla="*/ 13023 w 151869"/>
                  <a:gd name="connsiteY0" fmla="*/ 18126 h 283179"/>
                  <a:gd name="connsiteX1" fmla="*/ 6575 w 151869"/>
                  <a:gd name="connsiteY1" fmla="*/ 279426 h 283179"/>
                  <a:gd name="connsiteX2" fmla="*/ 135243 w 151869"/>
                  <a:gd name="connsiteY2" fmla="*/ 275792 h 283179"/>
                  <a:gd name="connsiteX3" fmla="*/ 145162 w 151869"/>
                  <a:gd name="connsiteY3" fmla="*/ 6867 h 283179"/>
                  <a:gd name="connsiteX4" fmla="*/ 13023 w 151869"/>
                  <a:gd name="connsiteY4" fmla="*/ 18126 h 283179"/>
                  <a:gd name="connsiteX0" fmla="*/ 19864 w 158710"/>
                  <a:gd name="connsiteY0" fmla="*/ 18126 h 283179"/>
                  <a:gd name="connsiteX1" fmla="*/ 1502 w 158710"/>
                  <a:gd name="connsiteY1" fmla="*/ 279426 h 283179"/>
                  <a:gd name="connsiteX2" fmla="*/ 142084 w 158710"/>
                  <a:gd name="connsiteY2" fmla="*/ 275792 h 283179"/>
                  <a:gd name="connsiteX3" fmla="*/ 152003 w 158710"/>
                  <a:gd name="connsiteY3" fmla="*/ 6867 h 283179"/>
                  <a:gd name="connsiteX4" fmla="*/ 19864 w 158710"/>
                  <a:gd name="connsiteY4" fmla="*/ 18126 h 283179"/>
                  <a:gd name="connsiteX0" fmla="*/ 19864 w 158710"/>
                  <a:gd name="connsiteY0" fmla="*/ 11259 h 276312"/>
                  <a:gd name="connsiteX1" fmla="*/ 1502 w 158710"/>
                  <a:gd name="connsiteY1" fmla="*/ 272559 h 276312"/>
                  <a:gd name="connsiteX2" fmla="*/ 142084 w 158710"/>
                  <a:gd name="connsiteY2" fmla="*/ 268925 h 276312"/>
                  <a:gd name="connsiteX3" fmla="*/ 152003 w 158710"/>
                  <a:gd name="connsiteY3" fmla="*/ 0 h 276312"/>
                  <a:gd name="connsiteX4" fmla="*/ 19864 w 158710"/>
                  <a:gd name="connsiteY4" fmla="*/ 11259 h 276312"/>
                  <a:gd name="connsiteX0" fmla="*/ 19864 w 158710"/>
                  <a:gd name="connsiteY0" fmla="*/ 0 h 276967"/>
                  <a:gd name="connsiteX1" fmla="*/ 1502 w 158710"/>
                  <a:gd name="connsiteY1" fmla="*/ 273214 h 276967"/>
                  <a:gd name="connsiteX2" fmla="*/ 142084 w 158710"/>
                  <a:gd name="connsiteY2" fmla="*/ 269580 h 276967"/>
                  <a:gd name="connsiteX3" fmla="*/ 152003 w 158710"/>
                  <a:gd name="connsiteY3" fmla="*/ 655 h 276967"/>
                  <a:gd name="connsiteX4" fmla="*/ 19864 w 158710"/>
                  <a:gd name="connsiteY4" fmla="*/ 0 h 276967"/>
                  <a:gd name="connsiteX0" fmla="*/ 18760 w 157606"/>
                  <a:gd name="connsiteY0" fmla="*/ 0 h 276967"/>
                  <a:gd name="connsiteX1" fmla="*/ 398 w 157606"/>
                  <a:gd name="connsiteY1" fmla="*/ 273214 h 276967"/>
                  <a:gd name="connsiteX2" fmla="*/ 140980 w 157606"/>
                  <a:gd name="connsiteY2" fmla="*/ 269580 h 276967"/>
                  <a:gd name="connsiteX3" fmla="*/ 150899 w 157606"/>
                  <a:gd name="connsiteY3" fmla="*/ 655 h 276967"/>
                  <a:gd name="connsiteX4" fmla="*/ 18760 w 157606"/>
                  <a:gd name="connsiteY4" fmla="*/ 0 h 276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606" h="276967">
                    <a:moveTo>
                      <a:pt x="18760" y="0"/>
                    </a:moveTo>
                    <a:cubicBezTo>
                      <a:pt x="7576" y="69255"/>
                      <a:pt x="-2101" y="209420"/>
                      <a:pt x="398" y="273214"/>
                    </a:cubicBezTo>
                    <a:cubicBezTo>
                      <a:pt x="55681" y="274589"/>
                      <a:pt x="99018" y="282739"/>
                      <a:pt x="140980" y="269580"/>
                    </a:cubicBezTo>
                    <a:cubicBezTo>
                      <a:pt x="156136" y="214722"/>
                      <a:pt x="164156" y="64972"/>
                      <a:pt x="150899" y="655"/>
                    </a:cubicBezTo>
                    <a:cubicBezTo>
                      <a:pt x="89987" y="1864"/>
                      <a:pt x="83143" y="2225"/>
                      <a:pt x="18760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1">
                      <a:tint val="66000"/>
                      <a:satMod val="160000"/>
                    </a:schemeClr>
                  </a:gs>
                  <a:gs pos="50000">
                    <a:schemeClr val="accent1">
                      <a:tint val="44500"/>
                      <a:satMod val="160000"/>
                    </a:schemeClr>
                  </a:gs>
                  <a:gs pos="100000">
                    <a:schemeClr val="accent1">
                      <a:tint val="23500"/>
                      <a:satMod val="160000"/>
                    </a:schemeClr>
                  </a:gs>
                </a:gsLst>
                <a:lin ang="16200000" scaled="1"/>
                <a:tileRect/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65" name="フリーフォーム 139">
                <a:extLst>
                  <a:ext uri="{FF2B5EF4-FFF2-40B4-BE49-F238E27FC236}">
                    <a16:creationId xmlns:a16="http://schemas.microsoft.com/office/drawing/2014/main" id="{5A5D84F1-89F8-4960-9648-1EBC779E0F91}"/>
                  </a:ext>
                </a:extLst>
              </p:cNvPr>
              <p:cNvSpPr/>
              <p:nvPr/>
            </p:nvSpPr>
            <p:spPr>
              <a:xfrm>
                <a:off x="6559648" y="2265789"/>
                <a:ext cx="219910" cy="228075"/>
              </a:xfrm>
              <a:custGeom>
                <a:avLst/>
                <a:gdLst>
                  <a:gd name="connsiteX0" fmla="*/ 24702 w 268978"/>
                  <a:gd name="connsiteY0" fmla="*/ 31458 h 243089"/>
                  <a:gd name="connsiteX1" fmla="*/ 247803 w 268978"/>
                  <a:gd name="connsiteY1" fmla="*/ 18889 h 243089"/>
                  <a:gd name="connsiteX2" fmla="*/ 235234 w 268978"/>
                  <a:gd name="connsiteY2" fmla="*/ 223136 h 243089"/>
                  <a:gd name="connsiteX3" fmla="*/ 30986 w 268978"/>
                  <a:gd name="connsiteY3" fmla="*/ 216851 h 243089"/>
                  <a:gd name="connsiteX4" fmla="*/ 24702 w 268978"/>
                  <a:gd name="connsiteY4" fmla="*/ 31458 h 243089"/>
                  <a:gd name="connsiteX0" fmla="*/ 24702 w 268978"/>
                  <a:gd name="connsiteY0" fmla="*/ 31458 h 243089"/>
                  <a:gd name="connsiteX1" fmla="*/ 247803 w 268978"/>
                  <a:gd name="connsiteY1" fmla="*/ 18889 h 243089"/>
                  <a:gd name="connsiteX2" fmla="*/ 235234 w 268978"/>
                  <a:gd name="connsiteY2" fmla="*/ 223136 h 243089"/>
                  <a:gd name="connsiteX3" fmla="*/ 30986 w 268978"/>
                  <a:gd name="connsiteY3" fmla="*/ 216851 h 243089"/>
                  <a:gd name="connsiteX4" fmla="*/ 24702 w 268978"/>
                  <a:gd name="connsiteY4" fmla="*/ 31458 h 243089"/>
                  <a:gd name="connsiteX0" fmla="*/ 24702 w 268978"/>
                  <a:gd name="connsiteY0" fmla="*/ 31458 h 243089"/>
                  <a:gd name="connsiteX1" fmla="*/ 247803 w 268978"/>
                  <a:gd name="connsiteY1" fmla="*/ 18889 h 243089"/>
                  <a:gd name="connsiteX2" fmla="*/ 235234 w 268978"/>
                  <a:gd name="connsiteY2" fmla="*/ 223136 h 243089"/>
                  <a:gd name="connsiteX3" fmla="*/ 30986 w 268978"/>
                  <a:gd name="connsiteY3" fmla="*/ 216851 h 243089"/>
                  <a:gd name="connsiteX4" fmla="*/ 24702 w 268978"/>
                  <a:gd name="connsiteY4" fmla="*/ 31458 h 243089"/>
                  <a:gd name="connsiteX0" fmla="*/ 24702 w 268978"/>
                  <a:gd name="connsiteY0" fmla="*/ 31458 h 243089"/>
                  <a:gd name="connsiteX1" fmla="*/ 247803 w 268978"/>
                  <a:gd name="connsiteY1" fmla="*/ 18889 h 243089"/>
                  <a:gd name="connsiteX2" fmla="*/ 235234 w 268978"/>
                  <a:gd name="connsiteY2" fmla="*/ 223136 h 243089"/>
                  <a:gd name="connsiteX3" fmla="*/ 30986 w 268978"/>
                  <a:gd name="connsiteY3" fmla="*/ 216851 h 243089"/>
                  <a:gd name="connsiteX4" fmla="*/ 24702 w 268978"/>
                  <a:gd name="connsiteY4" fmla="*/ 31458 h 243089"/>
                  <a:gd name="connsiteX0" fmla="*/ 24702 w 268978"/>
                  <a:gd name="connsiteY0" fmla="*/ 31458 h 243089"/>
                  <a:gd name="connsiteX1" fmla="*/ 247803 w 268978"/>
                  <a:gd name="connsiteY1" fmla="*/ 18889 h 243089"/>
                  <a:gd name="connsiteX2" fmla="*/ 235234 w 268978"/>
                  <a:gd name="connsiteY2" fmla="*/ 223136 h 243089"/>
                  <a:gd name="connsiteX3" fmla="*/ 30986 w 268978"/>
                  <a:gd name="connsiteY3" fmla="*/ 216851 h 243089"/>
                  <a:gd name="connsiteX4" fmla="*/ 24702 w 268978"/>
                  <a:gd name="connsiteY4" fmla="*/ 31458 h 243089"/>
                  <a:gd name="connsiteX0" fmla="*/ 24702 w 268978"/>
                  <a:gd name="connsiteY0" fmla="*/ 25675 h 237306"/>
                  <a:gd name="connsiteX1" fmla="*/ 247803 w 268978"/>
                  <a:gd name="connsiteY1" fmla="*/ 13106 h 237306"/>
                  <a:gd name="connsiteX2" fmla="*/ 235234 w 268978"/>
                  <a:gd name="connsiteY2" fmla="*/ 217353 h 237306"/>
                  <a:gd name="connsiteX3" fmla="*/ 30986 w 268978"/>
                  <a:gd name="connsiteY3" fmla="*/ 211068 h 237306"/>
                  <a:gd name="connsiteX4" fmla="*/ 24702 w 268978"/>
                  <a:gd name="connsiteY4" fmla="*/ 25675 h 237306"/>
                  <a:gd name="connsiteX0" fmla="*/ 11611 w 255887"/>
                  <a:gd name="connsiteY0" fmla="*/ 25675 h 237306"/>
                  <a:gd name="connsiteX1" fmla="*/ 234712 w 255887"/>
                  <a:gd name="connsiteY1" fmla="*/ 13106 h 237306"/>
                  <a:gd name="connsiteX2" fmla="*/ 222143 w 255887"/>
                  <a:gd name="connsiteY2" fmla="*/ 217353 h 237306"/>
                  <a:gd name="connsiteX3" fmla="*/ 17895 w 255887"/>
                  <a:gd name="connsiteY3" fmla="*/ 211068 h 237306"/>
                  <a:gd name="connsiteX4" fmla="*/ 11611 w 255887"/>
                  <a:gd name="connsiteY4" fmla="*/ 25675 h 237306"/>
                  <a:gd name="connsiteX0" fmla="*/ 11611 w 255887"/>
                  <a:gd name="connsiteY0" fmla="*/ 16578 h 228209"/>
                  <a:gd name="connsiteX1" fmla="*/ 234712 w 255887"/>
                  <a:gd name="connsiteY1" fmla="*/ 4009 h 228209"/>
                  <a:gd name="connsiteX2" fmla="*/ 222143 w 255887"/>
                  <a:gd name="connsiteY2" fmla="*/ 208256 h 228209"/>
                  <a:gd name="connsiteX3" fmla="*/ 17895 w 255887"/>
                  <a:gd name="connsiteY3" fmla="*/ 201971 h 228209"/>
                  <a:gd name="connsiteX4" fmla="*/ 11611 w 255887"/>
                  <a:gd name="connsiteY4" fmla="*/ 16578 h 228209"/>
                  <a:gd name="connsiteX0" fmla="*/ 11611 w 242055"/>
                  <a:gd name="connsiteY0" fmla="*/ 16578 h 228209"/>
                  <a:gd name="connsiteX1" fmla="*/ 234712 w 242055"/>
                  <a:gd name="connsiteY1" fmla="*/ 4009 h 228209"/>
                  <a:gd name="connsiteX2" fmla="*/ 222143 w 242055"/>
                  <a:gd name="connsiteY2" fmla="*/ 208256 h 228209"/>
                  <a:gd name="connsiteX3" fmla="*/ 17895 w 242055"/>
                  <a:gd name="connsiteY3" fmla="*/ 201971 h 228209"/>
                  <a:gd name="connsiteX4" fmla="*/ 11611 w 242055"/>
                  <a:gd name="connsiteY4" fmla="*/ 16578 h 228209"/>
                  <a:gd name="connsiteX0" fmla="*/ 11611 w 242055"/>
                  <a:gd name="connsiteY0" fmla="*/ 12569 h 224200"/>
                  <a:gd name="connsiteX1" fmla="*/ 234712 w 242055"/>
                  <a:gd name="connsiteY1" fmla="*/ 0 h 224200"/>
                  <a:gd name="connsiteX2" fmla="*/ 222143 w 242055"/>
                  <a:gd name="connsiteY2" fmla="*/ 204247 h 224200"/>
                  <a:gd name="connsiteX3" fmla="*/ 17895 w 242055"/>
                  <a:gd name="connsiteY3" fmla="*/ 197962 h 224200"/>
                  <a:gd name="connsiteX4" fmla="*/ 11611 w 242055"/>
                  <a:gd name="connsiteY4" fmla="*/ 12569 h 224200"/>
                  <a:gd name="connsiteX0" fmla="*/ 11611 w 235267"/>
                  <a:gd name="connsiteY0" fmla="*/ 12569 h 224200"/>
                  <a:gd name="connsiteX1" fmla="*/ 234712 w 235267"/>
                  <a:gd name="connsiteY1" fmla="*/ 0 h 224200"/>
                  <a:gd name="connsiteX2" fmla="*/ 222143 w 235267"/>
                  <a:gd name="connsiteY2" fmla="*/ 204247 h 224200"/>
                  <a:gd name="connsiteX3" fmla="*/ 17895 w 235267"/>
                  <a:gd name="connsiteY3" fmla="*/ 197962 h 224200"/>
                  <a:gd name="connsiteX4" fmla="*/ 11611 w 235267"/>
                  <a:gd name="connsiteY4" fmla="*/ 12569 h 224200"/>
                  <a:gd name="connsiteX0" fmla="*/ 11611 w 235267"/>
                  <a:gd name="connsiteY0" fmla="*/ 12569 h 224200"/>
                  <a:gd name="connsiteX1" fmla="*/ 234712 w 235267"/>
                  <a:gd name="connsiteY1" fmla="*/ 0 h 224200"/>
                  <a:gd name="connsiteX2" fmla="*/ 222143 w 235267"/>
                  <a:gd name="connsiteY2" fmla="*/ 204247 h 224200"/>
                  <a:gd name="connsiteX3" fmla="*/ 17895 w 235267"/>
                  <a:gd name="connsiteY3" fmla="*/ 197962 h 224200"/>
                  <a:gd name="connsiteX4" fmla="*/ 11611 w 235267"/>
                  <a:gd name="connsiteY4" fmla="*/ 12569 h 224200"/>
                  <a:gd name="connsiteX0" fmla="*/ 11611 w 235267"/>
                  <a:gd name="connsiteY0" fmla="*/ 12569 h 213827"/>
                  <a:gd name="connsiteX1" fmla="*/ 234712 w 235267"/>
                  <a:gd name="connsiteY1" fmla="*/ 0 h 213827"/>
                  <a:gd name="connsiteX2" fmla="*/ 222143 w 235267"/>
                  <a:gd name="connsiteY2" fmla="*/ 204247 h 213827"/>
                  <a:gd name="connsiteX3" fmla="*/ 17895 w 235267"/>
                  <a:gd name="connsiteY3" fmla="*/ 197962 h 213827"/>
                  <a:gd name="connsiteX4" fmla="*/ 11611 w 235267"/>
                  <a:gd name="connsiteY4" fmla="*/ 12569 h 213827"/>
                  <a:gd name="connsiteX0" fmla="*/ 11611 w 235267"/>
                  <a:gd name="connsiteY0" fmla="*/ 12569 h 206010"/>
                  <a:gd name="connsiteX1" fmla="*/ 234712 w 235267"/>
                  <a:gd name="connsiteY1" fmla="*/ 0 h 206010"/>
                  <a:gd name="connsiteX2" fmla="*/ 222143 w 235267"/>
                  <a:gd name="connsiteY2" fmla="*/ 204247 h 206010"/>
                  <a:gd name="connsiteX3" fmla="*/ 17895 w 235267"/>
                  <a:gd name="connsiteY3" fmla="*/ 197962 h 206010"/>
                  <a:gd name="connsiteX4" fmla="*/ 11611 w 235267"/>
                  <a:gd name="connsiteY4" fmla="*/ 12569 h 206010"/>
                  <a:gd name="connsiteX0" fmla="*/ 2469 w 226125"/>
                  <a:gd name="connsiteY0" fmla="*/ 12569 h 206010"/>
                  <a:gd name="connsiteX1" fmla="*/ 225570 w 226125"/>
                  <a:gd name="connsiteY1" fmla="*/ 0 h 206010"/>
                  <a:gd name="connsiteX2" fmla="*/ 213001 w 226125"/>
                  <a:gd name="connsiteY2" fmla="*/ 204247 h 206010"/>
                  <a:gd name="connsiteX3" fmla="*/ 8753 w 226125"/>
                  <a:gd name="connsiteY3" fmla="*/ 197962 h 206010"/>
                  <a:gd name="connsiteX4" fmla="*/ 2469 w 226125"/>
                  <a:gd name="connsiteY4" fmla="*/ 12569 h 206010"/>
                  <a:gd name="connsiteX0" fmla="*/ 0 w 223656"/>
                  <a:gd name="connsiteY0" fmla="*/ 12569 h 206010"/>
                  <a:gd name="connsiteX1" fmla="*/ 223101 w 223656"/>
                  <a:gd name="connsiteY1" fmla="*/ 0 h 206010"/>
                  <a:gd name="connsiteX2" fmla="*/ 210532 w 223656"/>
                  <a:gd name="connsiteY2" fmla="*/ 204247 h 206010"/>
                  <a:gd name="connsiteX3" fmla="*/ 6284 w 223656"/>
                  <a:gd name="connsiteY3" fmla="*/ 197962 h 206010"/>
                  <a:gd name="connsiteX4" fmla="*/ 0 w 223656"/>
                  <a:gd name="connsiteY4" fmla="*/ 12569 h 206010"/>
                  <a:gd name="connsiteX0" fmla="*/ 0 w 219536"/>
                  <a:gd name="connsiteY0" fmla="*/ 9591 h 203032"/>
                  <a:gd name="connsiteX1" fmla="*/ 214166 w 219536"/>
                  <a:gd name="connsiteY1" fmla="*/ 0 h 203032"/>
                  <a:gd name="connsiteX2" fmla="*/ 210532 w 219536"/>
                  <a:gd name="connsiteY2" fmla="*/ 201269 h 203032"/>
                  <a:gd name="connsiteX3" fmla="*/ 6284 w 219536"/>
                  <a:gd name="connsiteY3" fmla="*/ 194984 h 203032"/>
                  <a:gd name="connsiteX4" fmla="*/ 0 w 219536"/>
                  <a:gd name="connsiteY4" fmla="*/ 9591 h 203032"/>
                  <a:gd name="connsiteX0" fmla="*/ 0 w 223421"/>
                  <a:gd name="connsiteY0" fmla="*/ 9591 h 203032"/>
                  <a:gd name="connsiteX1" fmla="*/ 214166 w 223421"/>
                  <a:gd name="connsiteY1" fmla="*/ 0 h 203032"/>
                  <a:gd name="connsiteX2" fmla="*/ 210532 w 223421"/>
                  <a:gd name="connsiteY2" fmla="*/ 201269 h 203032"/>
                  <a:gd name="connsiteX3" fmla="*/ 6284 w 223421"/>
                  <a:gd name="connsiteY3" fmla="*/ 194984 h 203032"/>
                  <a:gd name="connsiteX4" fmla="*/ 0 w 223421"/>
                  <a:gd name="connsiteY4" fmla="*/ 9591 h 203032"/>
                  <a:gd name="connsiteX0" fmla="*/ 0 w 225034"/>
                  <a:gd name="connsiteY0" fmla="*/ 15548 h 208989"/>
                  <a:gd name="connsiteX1" fmla="*/ 217145 w 225034"/>
                  <a:gd name="connsiteY1" fmla="*/ 0 h 208989"/>
                  <a:gd name="connsiteX2" fmla="*/ 210532 w 225034"/>
                  <a:gd name="connsiteY2" fmla="*/ 207226 h 208989"/>
                  <a:gd name="connsiteX3" fmla="*/ 6284 w 225034"/>
                  <a:gd name="connsiteY3" fmla="*/ 200941 h 208989"/>
                  <a:gd name="connsiteX4" fmla="*/ 0 w 225034"/>
                  <a:gd name="connsiteY4" fmla="*/ 15548 h 208989"/>
                  <a:gd name="connsiteX0" fmla="*/ 0 w 225034"/>
                  <a:gd name="connsiteY0" fmla="*/ 15548 h 209379"/>
                  <a:gd name="connsiteX1" fmla="*/ 217145 w 225034"/>
                  <a:gd name="connsiteY1" fmla="*/ 0 h 209379"/>
                  <a:gd name="connsiteX2" fmla="*/ 210532 w 225034"/>
                  <a:gd name="connsiteY2" fmla="*/ 207226 h 209379"/>
                  <a:gd name="connsiteX3" fmla="*/ 3306 w 225034"/>
                  <a:gd name="connsiteY3" fmla="*/ 203920 h 209379"/>
                  <a:gd name="connsiteX4" fmla="*/ 0 w 225034"/>
                  <a:gd name="connsiteY4" fmla="*/ 15548 h 209379"/>
                  <a:gd name="connsiteX0" fmla="*/ 5884 w 221982"/>
                  <a:gd name="connsiteY0" fmla="*/ 15548 h 209379"/>
                  <a:gd name="connsiteX1" fmla="*/ 214093 w 221982"/>
                  <a:gd name="connsiteY1" fmla="*/ 0 h 209379"/>
                  <a:gd name="connsiteX2" fmla="*/ 207480 w 221982"/>
                  <a:gd name="connsiteY2" fmla="*/ 207226 h 209379"/>
                  <a:gd name="connsiteX3" fmla="*/ 254 w 221982"/>
                  <a:gd name="connsiteY3" fmla="*/ 203920 h 209379"/>
                  <a:gd name="connsiteX4" fmla="*/ 5884 w 221982"/>
                  <a:gd name="connsiteY4" fmla="*/ 15548 h 209379"/>
                  <a:gd name="connsiteX0" fmla="*/ 5884 w 221982"/>
                  <a:gd name="connsiteY0" fmla="*/ 15548 h 209379"/>
                  <a:gd name="connsiteX1" fmla="*/ 214093 w 221982"/>
                  <a:gd name="connsiteY1" fmla="*/ 0 h 209379"/>
                  <a:gd name="connsiteX2" fmla="*/ 207480 w 221982"/>
                  <a:gd name="connsiteY2" fmla="*/ 207226 h 209379"/>
                  <a:gd name="connsiteX3" fmla="*/ 254 w 221982"/>
                  <a:gd name="connsiteY3" fmla="*/ 203920 h 209379"/>
                  <a:gd name="connsiteX4" fmla="*/ 5884 w 221982"/>
                  <a:gd name="connsiteY4" fmla="*/ 15548 h 209379"/>
                  <a:gd name="connsiteX0" fmla="*/ 5884 w 219910"/>
                  <a:gd name="connsiteY0" fmla="*/ 15548 h 220280"/>
                  <a:gd name="connsiteX1" fmla="*/ 214093 w 219910"/>
                  <a:gd name="connsiteY1" fmla="*/ 0 h 220280"/>
                  <a:gd name="connsiteX2" fmla="*/ 201523 w 219910"/>
                  <a:gd name="connsiteY2" fmla="*/ 219140 h 220280"/>
                  <a:gd name="connsiteX3" fmla="*/ 254 w 219910"/>
                  <a:gd name="connsiteY3" fmla="*/ 203920 h 220280"/>
                  <a:gd name="connsiteX4" fmla="*/ 5884 w 219910"/>
                  <a:gd name="connsiteY4" fmla="*/ 15548 h 220280"/>
                  <a:gd name="connsiteX0" fmla="*/ 5884 w 219910"/>
                  <a:gd name="connsiteY0" fmla="*/ 15548 h 219140"/>
                  <a:gd name="connsiteX1" fmla="*/ 214093 w 219910"/>
                  <a:gd name="connsiteY1" fmla="*/ 0 h 219140"/>
                  <a:gd name="connsiteX2" fmla="*/ 201523 w 219910"/>
                  <a:gd name="connsiteY2" fmla="*/ 219140 h 219140"/>
                  <a:gd name="connsiteX3" fmla="*/ 254 w 219910"/>
                  <a:gd name="connsiteY3" fmla="*/ 203920 h 219140"/>
                  <a:gd name="connsiteX4" fmla="*/ 5884 w 219910"/>
                  <a:gd name="connsiteY4" fmla="*/ 15548 h 219140"/>
                  <a:gd name="connsiteX0" fmla="*/ 5884 w 219910"/>
                  <a:gd name="connsiteY0" fmla="*/ 15548 h 228075"/>
                  <a:gd name="connsiteX1" fmla="*/ 214093 w 219910"/>
                  <a:gd name="connsiteY1" fmla="*/ 0 h 228075"/>
                  <a:gd name="connsiteX2" fmla="*/ 201523 w 219910"/>
                  <a:gd name="connsiteY2" fmla="*/ 228075 h 228075"/>
                  <a:gd name="connsiteX3" fmla="*/ 254 w 219910"/>
                  <a:gd name="connsiteY3" fmla="*/ 203920 h 228075"/>
                  <a:gd name="connsiteX4" fmla="*/ 5884 w 219910"/>
                  <a:gd name="connsiteY4" fmla="*/ 15548 h 228075"/>
                  <a:gd name="connsiteX0" fmla="*/ 5884 w 219910"/>
                  <a:gd name="connsiteY0" fmla="*/ 15548 h 228075"/>
                  <a:gd name="connsiteX1" fmla="*/ 214093 w 219910"/>
                  <a:gd name="connsiteY1" fmla="*/ 0 h 228075"/>
                  <a:gd name="connsiteX2" fmla="*/ 201523 w 219910"/>
                  <a:gd name="connsiteY2" fmla="*/ 228075 h 228075"/>
                  <a:gd name="connsiteX3" fmla="*/ 254 w 219910"/>
                  <a:gd name="connsiteY3" fmla="*/ 203920 h 228075"/>
                  <a:gd name="connsiteX4" fmla="*/ 5884 w 219910"/>
                  <a:gd name="connsiteY4" fmla="*/ 15548 h 228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910" h="228075">
                    <a:moveTo>
                      <a:pt x="5884" y="15548"/>
                    </a:moveTo>
                    <a:cubicBezTo>
                      <a:pt x="74783" y="12339"/>
                      <a:pt x="140283" y="818"/>
                      <a:pt x="214093" y="0"/>
                    </a:cubicBezTo>
                    <a:cubicBezTo>
                      <a:pt x="225354" y="46839"/>
                      <a:pt x="219788" y="171253"/>
                      <a:pt x="201523" y="228075"/>
                    </a:cubicBezTo>
                    <a:cubicBezTo>
                      <a:pt x="156451" y="216391"/>
                      <a:pt x="85617" y="204347"/>
                      <a:pt x="254" y="203920"/>
                    </a:cubicBezTo>
                    <a:cubicBezTo>
                      <a:pt x="-1712" y="158817"/>
                      <a:pt x="8468" y="60456"/>
                      <a:pt x="5884" y="1554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1">
                      <a:tint val="66000"/>
                      <a:satMod val="160000"/>
                    </a:schemeClr>
                  </a:gs>
                  <a:gs pos="50000">
                    <a:schemeClr val="accent1">
                      <a:tint val="44500"/>
                      <a:satMod val="160000"/>
                    </a:schemeClr>
                  </a:gs>
                  <a:gs pos="100000">
                    <a:schemeClr val="accent1">
                      <a:tint val="23500"/>
                      <a:satMod val="160000"/>
                    </a:schemeClr>
                  </a:gs>
                </a:gsLst>
                <a:lin ang="16200000" scaled="1"/>
                <a:tileRect/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</p:grpSp>
        <p:grpSp>
          <p:nvGrpSpPr>
            <p:cNvPr id="50" name="グループ化 140">
              <a:extLst>
                <a:ext uri="{FF2B5EF4-FFF2-40B4-BE49-F238E27FC236}">
                  <a16:creationId xmlns:a16="http://schemas.microsoft.com/office/drawing/2014/main" id="{00C2C5AE-D132-462B-9DBF-02D4B812D4EB}"/>
                </a:ext>
              </a:extLst>
            </p:cNvPr>
            <p:cNvGrpSpPr/>
            <p:nvPr/>
          </p:nvGrpSpPr>
          <p:grpSpPr>
            <a:xfrm rot="6308016" flipV="1">
              <a:off x="7740096" y="2015775"/>
              <a:ext cx="161206" cy="118634"/>
              <a:chOff x="3756891" y="3247797"/>
              <a:chExt cx="746523" cy="477062"/>
            </a:xfrm>
          </p:grpSpPr>
          <p:sp>
            <p:nvSpPr>
              <p:cNvPr id="57" name="フリーフォーム 141">
                <a:extLst>
                  <a:ext uri="{FF2B5EF4-FFF2-40B4-BE49-F238E27FC236}">
                    <a16:creationId xmlns:a16="http://schemas.microsoft.com/office/drawing/2014/main" id="{1DEC2A8D-319D-4D27-90ED-E439897F8E5D}"/>
                  </a:ext>
                </a:extLst>
              </p:cNvPr>
              <p:cNvSpPr/>
              <p:nvPr/>
            </p:nvSpPr>
            <p:spPr>
              <a:xfrm>
                <a:off x="4176026" y="3465921"/>
                <a:ext cx="327388" cy="149108"/>
              </a:xfrm>
              <a:custGeom>
                <a:avLst/>
                <a:gdLst>
                  <a:gd name="connsiteX0" fmla="*/ 53108 w 361632"/>
                  <a:gd name="connsiteY0" fmla="*/ 17494 h 149034"/>
                  <a:gd name="connsiteX1" fmla="*/ 307632 w 361632"/>
                  <a:gd name="connsiteY1" fmla="*/ 4925 h 149034"/>
                  <a:gd name="connsiteX2" fmla="*/ 339054 w 361632"/>
                  <a:gd name="connsiteY2" fmla="*/ 4925 h 149034"/>
                  <a:gd name="connsiteX3" fmla="*/ 317058 w 361632"/>
                  <a:gd name="connsiteY3" fmla="*/ 64628 h 149034"/>
                  <a:gd name="connsiteX4" fmla="*/ 335912 w 361632"/>
                  <a:gd name="connsiteY4" fmla="*/ 121189 h 149034"/>
                  <a:gd name="connsiteX5" fmla="*/ 339054 w 361632"/>
                  <a:gd name="connsiteY5" fmla="*/ 140042 h 149034"/>
                  <a:gd name="connsiteX6" fmla="*/ 31112 w 361632"/>
                  <a:gd name="connsiteY6" fmla="*/ 146327 h 149034"/>
                  <a:gd name="connsiteX7" fmla="*/ 9116 w 361632"/>
                  <a:gd name="connsiteY7" fmla="*/ 96050 h 149034"/>
                  <a:gd name="connsiteX8" fmla="*/ 53108 w 361632"/>
                  <a:gd name="connsiteY8" fmla="*/ 17494 h 149034"/>
                  <a:gd name="connsiteX0" fmla="*/ 53108 w 360948"/>
                  <a:gd name="connsiteY0" fmla="*/ 17146 h 148686"/>
                  <a:gd name="connsiteX1" fmla="*/ 307632 w 360948"/>
                  <a:gd name="connsiteY1" fmla="*/ 4577 h 148686"/>
                  <a:gd name="connsiteX2" fmla="*/ 339054 w 360948"/>
                  <a:gd name="connsiteY2" fmla="*/ 4577 h 148686"/>
                  <a:gd name="connsiteX3" fmla="*/ 336108 w 360948"/>
                  <a:gd name="connsiteY3" fmla="*/ 59517 h 148686"/>
                  <a:gd name="connsiteX4" fmla="*/ 335912 w 360948"/>
                  <a:gd name="connsiteY4" fmla="*/ 120841 h 148686"/>
                  <a:gd name="connsiteX5" fmla="*/ 339054 w 360948"/>
                  <a:gd name="connsiteY5" fmla="*/ 139694 h 148686"/>
                  <a:gd name="connsiteX6" fmla="*/ 31112 w 360948"/>
                  <a:gd name="connsiteY6" fmla="*/ 145979 h 148686"/>
                  <a:gd name="connsiteX7" fmla="*/ 9116 w 360948"/>
                  <a:gd name="connsiteY7" fmla="*/ 95702 h 148686"/>
                  <a:gd name="connsiteX8" fmla="*/ 53108 w 360948"/>
                  <a:gd name="connsiteY8" fmla="*/ 17146 h 148686"/>
                  <a:gd name="connsiteX0" fmla="*/ 53108 w 365152"/>
                  <a:gd name="connsiteY0" fmla="*/ 17146 h 148880"/>
                  <a:gd name="connsiteX1" fmla="*/ 307632 w 365152"/>
                  <a:gd name="connsiteY1" fmla="*/ 4577 h 148880"/>
                  <a:gd name="connsiteX2" fmla="*/ 339054 w 365152"/>
                  <a:gd name="connsiteY2" fmla="*/ 4577 h 148880"/>
                  <a:gd name="connsiteX3" fmla="*/ 336108 w 365152"/>
                  <a:gd name="connsiteY3" fmla="*/ 59517 h 148880"/>
                  <a:gd name="connsiteX4" fmla="*/ 347818 w 365152"/>
                  <a:gd name="connsiteY4" fmla="*/ 113697 h 148880"/>
                  <a:gd name="connsiteX5" fmla="*/ 339054 w 365152"/>
                  <a:gd name="connsiteY5" fmla="*/ 139694 h 148880"/>
                  <a:gd name="connsiteX6" fmla="*/ 31112 w 365152"/>
                  <a:gd name="connsiteY6" fmla="*/ 145979 h 148880"/>
                  <a:gd name="connsiteX7" fmla="*/ 9116 w 365152"/>
                  <a:gd name="connsiteY7" fmla="*/ 95702 h 148880"/>
                  <a:gd name="connsiteX8" fmla="*/ 53108 w 365152"/>
                  <a:gd name="connsiteY8" fmla="*/ 17146 h 148880"/>
                  <a:gd name="connsiteX0" fmla="*/ 53108 w 360907"/>
                  <a:gd name="connsiteY0" fmla="*/ 17146 h 148880"/>
                  <a:gd name="connsiteX1" fmla="*/ 307632 w 360907"/>
                  <a:gd name="connsiteY1" fmla="*/ 4577 h 148880"/>
                  <a:gd name="connsiteX2" fmla="*/ 339054 w 360907"/>
                  <a:gd name="connsiteY2" fmla="*/ 4577 h 148880"/>
                  <a:gd name="connsiteX3" fmla="*/ 336108 w 360907"/>
                  <a:gd name="connsiteY3" fmla="*/ 59517 h 148880"/>
                  <a:gd name="connsiteX4" fmla="*/ 339054 w 360907"/>
                  <a:gd name="connsiteY4" fmla="*/ 139694 h 148880"/>
                  <a:gd name="connsiteX5" fmla="*/ 31112 w 360907"/>
                  <a:gd name="connsiteY5" fmla="*/ 145979 h 148880"/>
                  <a:gd name="connsiteX6" fmla="*/ 9116 w 360907"/>
                  <a:gd name="connsiteY6" fmla="*/ 95702 h 148880"/>
                  <a:gd name="connsiteX7" fmla="*/ 53108 w 360907"/>
                  <a:gd name="connsiteY7" fmla="*/ 17146 h 148880"/>
                  <a:gd name="connsiteX0" fmla="*/ 53108 w 360907"/>
                  <a:gd name="connsiteY0" fmla="*/ 17146 h 148880"/>
                  <a:gd name="connsiteX1" fmla="*/ 307632 w 360907"/>
                  <a:gd name="connsiteY1" fmla="*/ 4577 h 148880"/>
                  <a:gd name="connsiteX2" fmla="*/ 339054 w 360907"/>
                  <a:gd name="connsiteY2" fmla="*/ 4577 h 148880"/>
                  <a:gd name="connsiteX3" fmla="*/ 336108 w 360907"/>
                  <a:gd name="connsiteY3" fmla="*/ 59517 h 148880"/>
                  <a:gd name="connsiteX4" fmla="*/ 339054 w 360907"/>
                  <a:gd name="connsiteY4" fmla="*/ 139694 h 148880"/>
                  <a:gd name="connsiteX5" fmla="*/ 31112 w 360907"/>
                  <a:gd name="connsiteY5" fmla="*/ 145979 h 148880"/>
                  <a:gd name="connsiteX6" fmla="*/ 9116 w 360907"/>
                  <a:gd name="connsiteY6" fmla="*/ 95702 h 148880"/>
                  <a:gd name="connsiteX7" fmla="*/ 53108 w 360907"/>
                  <a:gd name="connsiteY7" fmla="*/ 17146 h 148880"/>
                  <a:gd name="connsiteX0" fmla="*/ 53108 w 340600"/>
                  <a:gd name="connsiteY0" fmla="*/ 17146 h 148880"/>
                  <a:gd name="connsiteX1" fmla="*/ 307632 w 340600"/>
                  <a:gd name="connsiteY1" fmla="*/ 4577 h 148880"/>
                  <a:gd name="connsiteX2" fmla="*/ 339054 w 340600"/>
                  <a:gd name="connsiteY2" fmla="*/ 4577 h 148880"/>
                  <a:gd name="connsiteX3" fmla="*/ 336108 w 340600"/>
                  <a:gd name="connsiteY3" fmla="*/ 59517 h 148880"/>
                  <a:gd name="connsiteX4" fmla="*/ 339054 w 340600"/>
                  <a:gd name="connsiteY4" fmla="*/ 139694 h 148880"/>
                  <a:gd name="connsiteX5" fmla="*/ 31112 w 340600"/>
                  <a:gd name="connsiteY5" fmla="*/ 145979 h 148880"/>
                  <a:gd name="connsiteX6" fmla="*/ 9116 w 340600"/>
                  <a:gd name="connsiteY6" fmla="*/ 95702 h 148880"/>
                  <a:gd name="connsiteX7" fmla="*/ 53108 w 340600"/>
                  <a:gd name="connsiteY7" fmla="*/ 17146 h 148880"/>
                  <a:gd name="connsiteX0" fmla="*/ 53108 w 353341"/>
                  <a:gd name="connsiteY0" fmla="*/ 17146 h 148476"/>
                  <a:gd name="connsiteX1" fmla="*/ 307632 w 353341"/>
                  <a:gd name="connsiteY1" fmla="*/ 4577 h 148476"/>
                  <a:gd name="connsiteX2" fmla="*/ 339054 w 353341"/>
                  <a:gd name="connsiteY2" fmla="*/ 4577 h 148476"/>
                  <a:gd name="connsiteX3" fmla="*/ 336108 w 353341"/>
                  <a:gd name="connsiteY3" fmla="*/ 59517 h 148476"/>
                  <a:gd name="connsiteX4" fmla="*/ 353341 w 353341"/>
                  <a:gd name="connsiteY4" fmla="*/ 137313 h 148476"/>
                  <a:gd name="connsiteX5" fmla="*/ 31112 w 353341"/>
                  <a:gd name="connsiteY5" fmla="*/ 145979 h 148476"/>
                  <a:gd name="connsiteX6" fmla="*/ 9116 w 353341"/>
                  <a:gd name="connsiteY6" fmla="*/ 95702 h 148476"/>
                  <a:gd name="connsiteX7" fmla="*/ 53108 w 353341"/>
                  <a:gd name="connsiteY7" fmla="*/ 17146 h 148476"/>
                  <a:gd name="connsiteX0" fmla="*/ 44994 w 354752"/>
                  <a:gd name="connsiteY0" fmla="*/ 42147 h 149664"/>
                  <a:gd name="connsiteX1" fmla="*/ 309043 w 354752"/>
                  <a:gd name="connsiteY1" fmla="*/ 5765 h 149664"/>
                  <a:gd name="connsiteX2" fmla="*/ 340465 w 354752"/>
                  <a:gd name="connsiteY2" fmla="*/ 5765 h 149664"/>
                  <a:gd name="connsiteX3" fmla="*/ 337519 w 354752"/>
                  <a:gd name="connsiteY3" fmla="*/ 60705 h 149664"/>
                  <a:gd name="connsiteX4" fmla="*/ 354752 w 354752"/>
                  <a:gd name="connsiteY4" fmla="*/ 138501 h 149664"/>
                  <a:gd name="connsiteX5" fmla="*/ 32523 w 354752"/>
                  <a:gd name="connsiteY5" fmla="*/ 147167 h 149664"/>
                  <a:gd name="connsiteX6" fmla="*/ 10527 w 354752"/>
                  <a:gd name="connsiteY6" fmla="*/ 96890 h 149664"/>
                  <a:gd name="connsiteX7" fmla="*/ 44994 w 354752"/>
                  <a:gd name="connsiteY7" fmla="*/ 42147 h 149664"/>
                  <a:gd name="connsiteX0" fmla="*/ 44994 w 354752"/>
                  <a:gd name="connsiteY0" fmla="*/ 40213 h 147730"/>
                  <a:gd name="connsiteX1" fmla="*/ 309043 w 354752"/>
                  <a:gd name="connsiteY1" fmla="*/ 8594 h 147730"/>
                  <a:gd name="connsiteX2" fmla="*/ 340465 w 354752"/>
                  <a:gd name="connsiteY2" fmla="*/ 3831 h 147730"/>
                  <a:gd name="connsiteX3" fmla="*/ 337519 w 354752"/>
                  <a:gd name="connsiteY3" fmla="*/ 58771 h 147730"/>
                  <a:gd name="connsiteX4" fmla="*/ 354752 w 354752"/>
                  <a:gd name="connsiteY4" fmla="*/ 136567 h 147730"/>
                  <a:gd name="connsiteX5" fmla="*/ 32523 w 354752"/>
                  <a:gd name="connsiteY5" fmla="*/ 145233 h 147730"/>
                  <a:gd name="connsiteX6" fmla="*/ 10527 w 354752"/>
                  <a:gd name="connsiteY6" fmla="*/ 94956 h 147730"/>
                  <a:gd name="connsiteX7" fmla="*/ 44994 w 354752"/>
                  <a:gd name="connsiteY7" fmla="*/ 40213 h 147730"/>
                  <a:gd name="connsiteX0" fmla="*/ 57594 w 355445"/>
                  <a:gd name="connsiteY0" fmla="*/ 27906 h 147330"/>
                  <a:gd name="connsiteX1" fmla="*/ 309736 w 355445"/>
                  <a:gd name="connsiteY1" fmla="*/ 8194 h 147330"/>
                  <a:gd name="connsiteX2" fmla="*/ 341158 w 355445"/>
                  <a:gd name="connsiteY2" fmla="*/ 3431 h 147330"/>
                  <a:gd name="connsiteX3" fmla="*/ 338212 w 355445"/>
                  <a:gd name="connsiteY3" fmla="*/ 58371 h 147330"/>
                  <a:gd name="connsiteX4" fmla="*/ 355445 w 355445"/>
                  <a:gd name="connsiteY4" fmla="*/ 136167 h 147330"/>
                  <a:gd name="connsiteX5" fmla="*/ 33216 w 355445"/>
                  <a:gd name="connsiteY5" fmla="*/ 144833 h 147330"/>
                  <a:gd name="connsiteX6" fmla="*/ 11220 w 355445"/>
                  <a:gd name="connsiteY6" fmla="*/ 94556 h 147330"/>
                  <a:gd name="connsiteX7" fmla="*/ 57594 w 355445"/>
                  <a:gd name="connsiteY7" fmla="*/ 27906 h 147330"/>
                  <a:gd name="connsiteX0" fmla="*/ 57594 w 355445"/>
                  <a:gd name="connsiteY0" fmla="*/ 27906 h 147330"/>
                  <a:gd name="connsiteX1" fmla="*/ 309736 w 355445"/>
                  <a:gd name="connsiteY1" fmla="*/ 8194 h 147330"/>
                  <a:gd name="connsiteX2" fmla="*/ 341158 w 355445"/>
                  <a:gd name="connsiteY2" fmla="*/ 3431 h 147330"/>
                  <a:gd name="connsiteX3" fmla="*/ 338212 w 355445"/>
                  <a:gd name="connsiteY3" fmla="*/ 58371 h 147330"/>
                  <a:gd name="connsiteX4" fmla="*/ 355445 w 355445"/>
                  <a:gd name="connsiteY4" fmla="*/ 136167 h 147330"/>
                  <a:gd name="connsiteX5" fmla="*/ 33216 w 355445"/>
                  <a:gd name="connsiteY5" fmla="*/ 144833 h 147330"/>
                  <a:gd name="connsiteX6" fmla="*/ 11220 w 355445"/>
                  <a:gd name="connsiteY6" fmla="*/ 94556 h 147330"/>
                  <a:gd name="connsiteX7" fmla="*/ 57594 w 355445"/>
                  <a:gd name="connsiteY7" fmla="*/ 27906 h 147330"/>
                  <a:gd name="connsiteX0" fmla="*/ 57594 w 355445"/>
                  <a:gd name="connsiteY0" fmla="*/ 27906 h 147330"/>
                  <a:gd name="connsiteX1" fmla="*/ 309736 w 355445"/>
                  <a:gd name="connsiteY1" fmla="*/ 8194 h 147330"/>
                  <a:gd name="connsiteX2" fmla="*/ 341158 w 355445"/>
                  <a:gd name="connsiteY2" fmla="*/ 3431 h 147330"/>
                  <a:gd name="connsiteX3" fmla="*/ 338212 w 355445"/>
                  <a:gd name="connsiteY3" fmla="*/ 58371 h 147330"/>
                  <a:gd name="connsiteX4" fmla="*/ 355445 w 355445"/>
                  <a:gd name="connsiteY4" fmla="*/ 136167 h 147330"/>
                  <a:gd name="connsiteX5" fmla="*/ 33216 w 355445"/>
                  <a:gd name="connsiteY5" fmla="*/ 144833 h 147330"/>
                  <a:gd name="connsiteX6" fmla="*/ 11220 w 355445"/>
                  <a:gd name="connsiteY6" fmla="*/ 94556 h 147330"/>
                  <a:gd name="connsiteX7" fmla="*/ 57594 w 355445"/>
                  <a:gd name="connsiteY7" fmla="*/ 27906 h 147330"/>
                  <a:gd name="connsiteX0" fmla="*/ 57594 w 355445"/>
                  <a:gd name="connsiteY0" fmla="*/ 27906 h 147330"/>
                  <a:gd name="connsiteX1" fmla="*/ 309736 w 355445"/>
                  <a:gd name="connsiteY1" fmla="*/ 8194 h 147330"/>
                  <a:gd name="connsiteX2" fmla="*/ 341158 w 355445"/>
                  <a:gd name="connsiteY2" fmla="*/ 3431 h 147330"/>
                  <a:gd name="connsiteX3" fmla="*/ 338212 w 355445"/>
                  <a:gd name="connsiteY3" fmla="*/ 58371 h 147330"/>
                  <a:gd name="connsiteX4" fmla="*/ 355445 w 355445"/>
                  <a:gd name="connsiteY4" fmla="*/ 136167 h 147330"/>
                  <a:gd name="connsiteX5" fmla="*/ 33216 w 355445"/>
                  <a:gd name="connsiteY5" fmla="*/ 144833 h 147330"/>
                  <a:gd name="connsiteX6" fmla="*/ 11220 w 355445"/>
                  <a:gd name="connsiteY6" fmla="*/ 94556 h 147330"/>
                  <a:gd name="connsiteX7" fmla="*/ 57594 w 355445"/>
                  <a:gd name="connsiteY7" fmla="*/ 27906 h 147330"/>
                  <a:gd name="connsiteX0" fmla="*/ 57594 w 355445"/>
                  <a:gd name="connsiteY0" fmla="*/ 27906 h 147330"/>
                  <a:gd name="connsiteX1" fmla="*/ 309736 w 355445"/>
                  <a:gd name="connsiteY1" fmla="*/ 8194 h 147330"/>
                  <a:gd name="connsiteX2" fmla="*/ 341158 w 355445"/>
                  <a:gd name="connsiteY2" fmla="*/ 3431 h 147330"/>
                  <a:gd name="connsiteX3" fmla="*/ 338212 w 355445"/>
                  <a:gd name="connsiteY3" fmla="*/ 58371 h 147330"/>
                  <a:gd name="connsiteX4" fmla="*/ 355445 w 355445"/>
                  <a:gd name="connsiteY4" fmla="*/ 136167 h 147330"/>
                  <a:gd name="connsiteX5" fmla="*/ 33216 w 355445"/>
                  <a:gd name="connsiteY5" fmla="*/ 144833 h 147330"/>
                  <a:gd name="connsiteX6" fmla="*/ 11220 w 355445"/>
                  <a:gd name="connsiteY6" fmla="*/ 94556 h 147330"/>
                  <a:gd name="connsiteX7" fmla="*/ 57594 w 355445"/>
                  <a:gd name="connsiteY7" fmla="*/ 27906 h 147330"/>
                  <a:gd name="connsiteX0" fmla="*/ 47505 w 345356"/>
                  <a:gd name="connsiteY0" fmla="*/ 27906 h 147330"/>
                  <a:gd name="connsiteX1" fmla="*/ 299647 w 345356"/>
                  <a:gd name="connsiteY1" fmla="*/ 8194 h 147330"/>
                  <a:gd name="connsiteX2" fmla="*/ 331069 w 345356"/>
                  <a:gd name="connsiteY2" fmla="*/ 3431 h 147330"/>
                  <a:gd name="connsiteX3" fmla="*/ 328123 w 345356"/>
                  <a:gd name="connsiteY3" fmla="*/ 58371 h 147330"/>
                  <a:gd name="connsiteX4" fmla="*/ 345356 w 345356"/>
                  <a:gd name="connsiteY4" fmla="*/ 136167 h 147330"/>
                  <a:gd name="connsiteX5" fmla="*/ 23127 w 345356"/>
                  <a:gd name="connsiteY5" fmla="*/ 144833 h 147330"/>
                  <a:gd name="connsiteX6" fmla="*/ 1131 w 345356"/>
                  <a:gd name="connsiteY6" fmla="*/ 94556 h 147330"/>
                  <a:gd name="connsiteX7" fmla="*/ 47505 w 345356"/>
                  <a:gd name="connsiteY7" fmla="*/ 27906 h 147330"/>
                  <a:gd name="connsiteX0" fmla="*/ 47505 w 345356"/>
                  <a:gd name="connsiteY0" fmla="*/ 27906 h 146357"/>
                  <a:gd name="connsiteX1" fmla="*/ 299647 w 345356"/>
                  <a:gd name="connsiteY1" fmla="*/ 8194 h 146357"/>
                  <a:gd name="connsiteX2" fmla="*/ 331069 w 345356"/>
                  <a:gd name="connsiteY2" fmla="*/ 3431 h 146357"/>
                  <a:gd name="connsiteX3" fmla="*/ 328123 w 345356"/>
                  <a:gd name="connsiteY3" fmla="*/ 58371 h 146357"/>
                  <a:gd name="connsiteX4" fmla="*/ 345356 w 345356"/>
                  <a:gd name="connsiteY4" fmla="*/ 136167 h 146357"/>
                  <a:gd name="connsiteX5" fmla="*/ 23127 w 345356"/>
                  <a:gd name="connsiteY5" fmla="*/ 144833 h 146357"/>
                  <a:gd name="connsiteX6" fmla="*/ 1131 w 345356"/>
                  <a:gd name="connsiteY6" fmla="*/ 94556 h 146357"/>
                  <a:gd name="connsiteX7" fmla="*/ 47505 w 345356"/>
                  <a:gd name="connsiteY7" fmla="*/ 27906 h 146357"/>
                  <a:gd name="connsiteX0" fmla="*/ 47505 w 345356"/>
                  <a:gd name="connsiteY0" fmla="*/ 27906 h 150699"/>
                  <a:gd name="connsiteX1" fmla="*/ 299647 w 345356"/>
                  <a:gd name="connsiteY1" fmla="*/ 8194 h 150699"/>
                  <a:gd name="connsiteX2" fmla="*/ 331069 w 345356"/>
                  <a:gd name="connsiteY2" fmla="*/ 3431 h 150699"/>
                  <a:gd name="connsiteX3" fmla="*/ 328123 w 345356"/>
                  <a:gd name="connsiteY3" fmla="*/ 58371 h 150699"/>
                  <a:gd name="connsiteX4" fmla="*/ 345356 w 345356"/>
                  <a:gd name="connsiteY4" fmla="*/ 136167 h 150699"/>
                  <a:gd name="connsiteX5" fmla="*/ 23127 w 345356"/>
                  <a:gd name="connsiteY5" fmla="*/ 149596 h 150699"/>
                  <a:gd name="connsiteX6" fmla="*/ 1131 w 345356"/>
                  <a:gd name="connsiteY6" fmla="*/ 94556 h 150699"/>
                  <a:gd name="connsiteX7" fmla="*/ 47505 w 345356"/>
                  <a:gd name="connsiteY7" fmla="*/ 27906 h 150699"/>
                  <a:gd name="connsiteX0" fmla="*/ 47505 w 345356"/>
                  <a:gd name="connsiteY0" fmla="*/ 27906 h 152945"/>
                  <a:gd name="connsiteX1" fmla="*/ 299647 w 345356"/>
                  <a:gd name="connsiteY1" fmla="*/ 8194 h 152945"/>
                  <a:gd name="connsiteX2" fmla="*/ 331069 w 345356"/>
                  <a:gd name="connsiteY2" fmla="*/ 3431 h 152945"/>
                  <a:gd name="connsiteX3" fmla="*/ 328123 w 345356"/>
                  <a:gd name="connsiteY3" fmla="*/ 58371 h 152945"/>
                  <a:gd name="connsiteX4" fmla="*/ 345356 w 345356"/>
                  <a:gd name="connsiteY4" fmla="*/ 136167 h 152945"/>
                  <a:gd name="connsiteX5" fmla="*/ 23127 w 345356"/>
                  <a:gd name="connsiteY5" fmla="*/ 151977 h 152945"/>
                  <a:gd name="connsiteX6" fmla="*/ 1131 w 345356"/>
                  <a:gd name="connsiteY6" fmla="*/ 94556 h 152945"/>
                  <a:gd name="connsiteX7" fmla="*/ 47505 w 345356"/>
                  <a:gd name="connsiteY7" fmla="*/ 27906 h 152945"/>
                  <a:gd name="connsiteX0" fmla="*/ 47505 w 350630"/>
                  <a:gd name="connsiteY0" fmla="*/ 25516 h 150555"/>
                  <a:gd name="connsiteX1" fmla="*/ 331069 w 350630"/>
                  <a:gd name="connsiteY1" fmla="*/ 1041 h 150555"/>
                  <a:gd name="connsiteX2" fmla="*/ 328123 w 350630"/>
                  <a:gd name="connsiteY2" fmla="*/ 55981 h 150555"/>
                  <a:gd name="connsiteX3" fmla="*/ 345356 w 350630"/>
                  <a:gd name="connsiteY3" fmla="*/ 133777 h 150555"/>
                  <a:gd name="connsiteX4" fmla="*/ 23127 w 350630"/>
                  <a:gd name="connsiteY4" fmla="*/ 149587 h 150555"/>
                  <a:gd name="connsiteX5" fmla="*/ 1131 w 350630"/>
                  <a:gd name="connsiteY5" fmla="*/ 92166 h 150555"/>
                  <a:gd name="connsiteX6" fmla="*/ 47505 w 350630"/>
                  <a:gd name="connsiteY6" fmla="*/ 25516 h 150555"/>
                  <a:gd name="connsiteX0" fmla="*/ 47505 w 345356"/>
                  <a:gd name="connsiteY0" fmla="*/ 37036 h 162075"/>
                  <a:gd name="connsiteX1" fmla="*/ 331069 w 345356"/>
                  <a:gd name="connsiteY1" fmla="*/ 12561 h 162075"/>
                  <a:gd name="connsiteX2" fmla="*/ 328123 w 345356"/>
                  <a:gd name="connsiteY2" fmla="*/ 67501 h 162075"/>
                  <a:gd name="connsiteX3" fmla="*/ 345356 w 345356"/>
                  <a:gd name="connsiteY3" fmla="*/ 145297 h 162075"/>
                  <a:gd name="connsiteX4" fmla="*/ 23127 w 345356"/>
                  <a:gd name="connsiteY4" fmla="*/ 161107 h 162075"/>
                  <a:gd name="connsiteX5" fmla="*/ 1131 w 345356"/>
                  <a:gd name="connsiteY5" fmla="*/ 103686 h 162075"/>
                  <a:gd name="connsiteX6" fmla="*/ 47505 w 345356"/>
                  <a:gd name="connsiteY6" fmla="*/ 37036 h 162075"/>
                  <a:gd name="connsiteX0" fmla="*/ 47505 w 345356"/>
                  <a:gd name="connsiteY0" fmla="*/ 37036 h 162075"/>
                  <a:gd name="connsiteX1" fmla="*/ 331069 w 345356"/>
                  <a:gd name="connsiteY1" fmla="*/ 12561 h 162075"/>
                  <a:gd name="connsiteX2" fmla="*/ 328123 w 345356"/>
                  <a:gd name="connsiteY2" fmla="*/ 67501 h 162075"/>
                  <a:gd name="connsiteX3" fmla="*/ 345356 w 345356"/>
                  <a:gd name="connsiteY3" fmla="*/ 145297 h 162075"/>
                  <a:gd name="connsiteX4" fmla="*/ 23127 w 345356"/>
                  <a:gd name="connsiteY4" fmla="*/ 161107 h 162075"/>
                  <a:gd name="connsiteX5" fmla="*/ 1131 w 345356"/>
                  <a:gd name="connsiteY5" fmla="*/ 103686 h 162075"/>
                  <a:gd name="connsiteX6" fmla="*/ 47505 w 345356"/>
                  <a:gd name="connsiteY6" fmla="*/ 37036 h 162075"/>
                  <a:gd name="connsiteX0" fmla="*/ 47505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47505 w 345356"/>
                  <a:gd name="connsiteY6" fmla="*/ 24475 h 149514"/>
                  <a:gd name="connsiteX0" fmla="*/ 47505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47505 w 345356"/>
                  <a:gd name="connsiteY6" fmla="*/ 24475 h 149514"/>
                  <a:gd name="connsiteX0" fmla="*/ 47505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47505 w 345356"/>
                  <a:gd name="connsiteY6" fmla="*/ 24475 h 149514"/>
                  <a:gd name="connsiteX0" fmla="*/ 47505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47505 w 345356"/>
                  <a:gd name="connsiteY6" fmla="*/ 24475 h 149514"/>
                  <a:gd name="connsiteX0" fmla="*/ 35599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35599 w 345356"/>
                  <a:gd name="connsiteY6" fmla="*/ 24475 h 149514"/>
                  <a:gd name="connsiteX0" fmla="*/ 35599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35599 w 345356"/>
                  <a:gd name="connsiteY6" fmla="*/ 24475 h 149514"/>
                  <a:gd name="connsiteX0" fmla="*/ 35599 w 345356"/>
                  <a:gd name="connsiteY0" fmla="*/ 24475 h 149514"/>
                  <a:gd name="connsiteX1" fmla="*/ 331069 w 345356"/>
                  <a:gd name="connsiteY1" fmla="*/ 0 h 149514"/>
                  <a:gd name="connsiteX2" fmla="*/ 328123 w 345356"/>
                  <a:gd name="connsiteY2" fmla="*/ 54940 h 149514"/>
                  <a:gd name="connsiteX3" fmla="*/ 345356 w 345356"/>
                  <a:gd name="connsiteY3" fmla="*/ 132736 h 149514"/>
                  <a:gd name="connsiteX4" fmla="*/ 23127 w 345356"/>
                  <a:gd name="connsiteY4" fmla="*/ 148546 h 149514"/>
                  <a:gd name="connsiteX5" fmla="*/ 1131 w 345356"/>
                  <a:gd name="connsiteY5" fmla="*/ 91125 h 149514"/>
                  <a:gd name="connsiteX6" fmla="*/ 35599 w 345356"/>
                  <a:gd name="connsiteY6" fmla="*/ 24475 h 149514"/>
                  <a:gd name="connsiteX0" fmla="*/ 27867 w 337624"/>
                  <a:gd name="connsiteY0" fmla="*/ 24475 h 149514"/>
                  <a:gd name="connsiteX1" fmla="*/ 323337 w 337624"/>
                  <a:gd name="connsiteY1" fmla="*/ 0 h 149514"/>
                  <a:gd name="connsiteX2" fmla="*/ 320391 w 337624"/>
                  <a:gd name="connsiteY2" fmla="*/ 54940 h 149514"/>
                  <a:gd name="connsiteX3" fmla="*/ 337624 w 337624"/>
                  <a:gd name="connsiteY3" fmla="*/ 132736 h 149514"/>
                  <a:gd name="connsiteX4" fmla="*/ 15395 w 337624"/>
                  <a:gd name="connsiteY4" fmla="*/ 148546 h 149514"/>
                  <a:gd name="connsiteX5" fmla="*/ 2924 w 337624"/>
                  <a:gd name="connsiteY5" fmla="*/ 91125 h 149514"/>
                  <a:gd name="connsiteX6" fmla="*/ 27867 w 337624"/>
                  <a:gd name="connsiteY6" fmla="*/ 24475 h 149514"/>
                  <a:gd name="connsiteX0" fmla="*/ 24943 w 334700"/>
                  <a:gd name="connsiteY0" fmla="*/ 24475 h 149514"/>
                  <a:gd name="connsiteX1" fmla="*/ 320413 w 334700"/>
                  <a:gd name="connsiteY1" fmla="*/ 0 h 149514"/>
                  <a:gd name="connsiteX2" fmla="*/ 317467 w 334700"/>
                  <a:gd name="connsiteY2" fmla="*/ 54940 h 149514"/>
                  <a:gd name="connsiteX3" fmla="*/ 334700 w 334700"/>
                  <a:gd name="connsiteY3" fmla="*/ 132736 h 149514"/>
                  <a:gd name="connsiteX4" fmla="*/ 12471 w 334700"/>
                  <a:gd name="connsiteY4" fmla="*/ 148546 h 149514"/>
                  <a:gd name="connsiteX5" fmla="*/ 0 w 334700"/>
                  <a:gd name="connsiteY5" fmla="*/ 91125 h 149514"/>
                  <a:gd name="connsiteX6" fmla="*/ 24943 w 334700"/>
                  <a:gd name="connsiteY6" fmla="*/ 24475 h 149514"/>
                  <a:gd name="connsiteX0" fmla="*/ 21946 w 331703"/>
                  <a:gd name="connsiteY0" fmla="*/ 24475 h 149514"/>
                  <a:gd name="connsiteX1" fmla="*/ 317416 w 331703"/>
                  <a:gd name="connsiteY1" fmla="*/ 0 h 149514"/>
                  <a:gd name="connsiteX2" fmla="*/ 314470 w 331703"/>
                  <a:gd name="connsiteY2" fmla="*/ 54940 h 149514"/>
                  <a:gd name="connsiteX3" fmla="*/ 331703 w 331703"/>
                  <a:gd name="connsiteY3" fmla="*/ 132736 h 149514"/>
                  <a:gd name="connsiteX4" fmla="*/ 9474 w 331703"/>
                  <a:gd name="connsiteY4" fmla="*/ 148546 h 149514"/>
                  <a:gd name="connsiteX5" fmla="*/ 1765 w 331703"/>
                  <a:gd name="connsiteY5" fmla="*/ 88744 h 149514"/>
                  <a:gd name="connsiteX6" fmla="*/ 21946 w 331703"/>
                  <a:gd name="connsiteY6" fmla="*/ 24475 h 149514"/>
                  <a:gd name="connsiteX0" fmla="*/ 21946 w 327388"/>
                  <a:gd name="connsiteY0" fmla="*/ 24475 h 149108"/>
                  <a:gd name="connsiteX1" fmla="*/ 317416 w 327388"/>
                  <a:gd name="connsiteY1" fmla="*/ 0 h 149108"/>
                  <a:gd name="connsiteX2" fmla="*/ 314470 w 327388"/>
                  <a:gd name="connsiteY2" fmla="*/ 54940 h 149108"/>
                  <a:gd name="connsiteX3" fmla="*/ 327388 w 327388"/>
                  <a:gd name="connsiteY3" fmla="*/ 118906 h 149108"/>
                  <a:gd name="connsiteX4" fmla="*/ 9474 w 327388"/>
                  <a:gd name="connsiteY4" fmla="*/ 148546 h 149108"/>
                  <a:gd name="connsiteX5" fmla="*/ 1765 w 327388"/>
                  <a:gd name="connsiteY5" fmla="*/ 88744 h 149108"/>
                  <a:gd name="connsiteX6" fmla="*/ 21946 w 327388"/>
                  <a:gd name="connsiteY6" fmla="*/ 24475 h 149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7388" h="149108">
                    <a:moveTo>
                      <a:pt x="21946" y="24475"/>
                    </a:moveTo>
                    <a:lnTo>
                      <a:pt x="317416" y="0"/>
                    </a:lnTo>
                    <a:cubicBezTo>
                      <a:pt x="314179" y="38414"/>
                      <a:pt x="312808" y="35122"/>
                      <a:pt x="314470" y="54940"/>
                    </a:cubicBezTo>
                    <a:cubicBezTo>
                      <a:pt x="316132" y="74758"/>
                      <a:pt x="313927" y="85446"/>
                      <a:pt x="327388" y="118906"/>
                    </a:cubicBezTo>
                    <a:cubicBezTo>
                      <a:pt x="274604" y="124286"/>
                      <a:pt x="69227" y="153497"/>
                      <a:pt x="9474" y="148546"/>
                    </a:cubicBezTo>
                    <a:cubicBezTo>
                      <a:pt x="-9798" y="119783"/>
                      <a:pt x="7227" y="117757"/>
                      <a:pt x="1765" y="88744"/>
                    </a:cubicBezTo>
                    <a:cubicBezTo>
                      <a:pt x="5828" y="69256"/>
                      <a:pt x="768" y="62682"/>
                      <a:pt x="21946" y="24475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58" name="フリーフォーム 142">
                <a:extLst>
                  <a:ext uri="{FF2B5EF4-FFF2-40B4-BE49-F238E27FC236}">
                    <a16:creationId xmlns:a16="http://schemas.microsoft.com/office/drawing/2014/main" id="{2C379292-A39F-4379-A755-E7E30CBBA28F}"/>
                  </a:ext>
                </a:extLst>
              </p:cNvPr>
              <p:cNvSpPr/>
              <p:nvPr/>
            </p:nvSpPr>
            <p:spPr>
              <a:xfrm>
                <a:off x="3756891" y="3519971"/>
                <a:ext cx="252201" cy="125060"/>
              </a:xfrm>
              <a:custGeom>
                <a:avLst/>
                <a:gdLst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3290 w 253444"/>
                  <a:gd name="connsiteY0" fmla="*/ 14597 h 134715"/>
                  <a:gd name="connsiteX1" fmla="*/ 208111 w 253444"/>
                  <a:gd name="connsiteY1" fmla="*/ 5170 h 134715"/>
                  <a:gd name="connsiteX2" fmla="*/ 248960 w 253444"/>
                  <a:gd name="connsiteY2" fmla="*/ 49162 h 134715"/>
                  <a:gd name="connsiteX3" fmla="*/ 233249 w 253444"/>
                  <a:gd name="connsiteY3" fmla="*/ 93154 h 134715"/>
                  <a:gd name="connsiteX4" fmla="*/ 79278 w 253444"/>
                  <a:gd name="connsiteY4" fmla="*/ 124577 h 134715"/>
                  <a:gd name="connsiteX5" fmla="*/ 25859 w 253444"/>
                  <a:gd name="connsiteY5" fmla="*/ 127719 h 134715"/>
                  <a:gd name="connsiteX6" fmla="*/ 13290 w 253444"/>
                  <a:gd name="connsiteY6" fmla="*/ 14597 h 134715"/>
                  <a:gd name="connsiteX0" fmla="*/ 19348 w 262682"/>
                  <a:gd name="connsiteY0" fmla="*/ 14597 h 130629"/>
                  <a:gd name="connsiteX1" fmla="*/ 214169 w 262682"/>
                  <a:gd name="connsiteY1" fmla="*/ 5170 h 130629"/>
                  <a:gd name="connsiteX2" fmla="*/ 255018 w 262682"/>
                  <a:gd name="connsiteY2" fmla="*/ 49162 h 130629"/>
                  <a:gd name="connsiteX3" fmla="*/ 239307 w 262682"/>
                  <a:gd name="connsiteY3" fmla="*/ 93154 h 130629"/>
                  <a:gd name="connsiteX4" fmla="*/ 31917 w 262682"/>
                  <a:gd name="connsiteY4" fmla="*/ 127719 h 130629"/>
                  <a:gd name="connsiteX5" fmla="*/ 19348 w 262682"/>
                  <a:gd name="connsiteY5" fmla="*/ 14597 h 130629"/>
                  <a:gd name="connsiteX0" fmla="*/ 19348 w 269508"/>
                  <a:gd name="connsiteY0" fmla="*/ 19394 h 135426"/>
                  <a:gd name="connsiteX1" fmla="*/ 252269 w 269508"/>
                  <a:gd name="connsiteY1" fmla="*/ 2823 h 135426"/>
                  <a:gd name="connsiteX2" fmla="*/ 255018 w 269508"/>
                  <a:gd name="connsiteY2" fmla="*/ 53959 h 135426"/>
                  <a:gd name="connsiteX3" fmla="*/ 239307 w 269508"/>
                  <a:gd name="connsiteY3" fmla="*/ 97951 h 135426"/>
                  <a:gd name="connsiteX4" fmla="*/ 31917 w 269508"/>
                  <a:gd name="connsiteY4" fmla="*/ 132516 h 135426"/>
                  <a:gd name="connsiteX5" fmla="*/ 19348 w 269508"/>
                  <a:gd name="connsiteY5" fmla="*/ 19394 h 135426"/>
                  <a:gd name="connsiteX0" fmla="*/ 19348 w 262682"/>
                  <a:gd name="connsiteY0" fmla="*/ 19394 h 135426"/>
                  <a:gd name="connsiteX1" fmla="*/ 252269 w 262682"/>
                  <a:gd name="connsiteY1" fmla="*/ 2823 h 135426"/>
                  <a:gd name="connsiteX2" fmla="*/ 255018 w 262682"/>
                  <a:gd name="connsiteY2" fmla="*/ 53959 h 135426"/>
                  <a:gd name="connsiteX3" fmla="*/ 239307 w 262682"/>
                  <a:gd name="connsiteY3" fmla="*/ 97951 h 135426"/>
                  <a:gd name="connsiteX4" fmla="*/ 31917 w 262682"/>
                  <a:gd name="connsiteY4" fmla="*/ 132516 h 135426"/>
                  <a:gd name="connsiteX5" fmla="*/ 19348 w 262682"/>
                  <a:gd name="connsiteY5" fmla="*/ 19394 h 135426"/>
                  <a:gd name="connsiteX0" fmla="*/ 19348 w 262682"/>
                  <a:gd name="connsiteY0" fmla="*/ 19394 h 135426"/>
                  <a:gd name="connsiteX1" fmla="*/ 254651 w 262682"/>
                  <a:gd name="connsiteY1" fmla="*/ 2823 h 135426"/>
                  <a:gd name="connsiteX2" fmla="*/ 255018 w 262682"/>
                  <a:gd name="connsiteY2" fmla="*/ 53959 h 135426"/>
                  <a:gd name="connsiteX3" fmla="*/ 239307 w 262682"/>
                  <a:gd name="connsiteY3" fmla="*/ 97951 h 135426"/>
                  <a:gd name="connsiteX4" fmla="*/ 31917 w 262682"/>
                  <a:gd name="connsiteY4" fmla="*/ 132516 h 135426"/>
                  <a:gd name="connsiteX5" fmla="*/ 19348 w 262682"/>
                  <a:gd name="connsiteY5" fmla="*/ 19394 h 135426"/>
                  <a:gd name="connsiteX0" fmla="*/ 19348 w 275778"/>
                  <a:gd name="connsiteY0" fmla="*/ 19394 h 136040"/>
                  <a:gd name="connsiteX1" fmla="*/ 254651 w 275778"/>
                  <a:gd name="connsiteY1" fmla="*/ 2823 h 136040"/>
                  <a:gd name="connsiteX2" fmla="*/ 239307 w 275778"/>
                  <a:gd name="connsiteY2" fmla="*/ 97951 h 136040"/>
                  <a:gd name="connsiteX3" fmla="*/ 31917 w 275778"/>
                  <a:gd name="connsiteY3" fmla="*/ 132516 h 136040"/>
                  <a:gd name="connsiteX4" fmla="*/ 19348 w 275778"/>
                  <a:gd name="connsiteY4" fmla="*/ 19394 h 136040"/>
                  <a:gd name="connsiteX0" fmla="*/ 19348 w 269137"/>
                  <a:gd name="connsiteY0" fmla="*/ 19394 h 136040"/>
                  <a:gd name="connsiteX1" fmla="*/ 254651 w 269137"/>
                  <a:gd name="connsiteY1" fmla="*/ 2823 h 136040"/>
                  <a:gd name="connsiteX2" fmla="*/ 239307 w 269137"/>
                  <a:gd name="connsiteY2" fmla="*/ 97951 h 136040"/>
                  <a:gd name="connsiteX3" fmla="*/ 31917 w 269137"/>
                  <a:gd name="connsiteY3" fmla="*/ 132516 h 136040"/>
                  <a:gd name="connsiteX4" fmla="*/ 19348 w 269137"/>
                  <a:gd name="connsiteY4" fmla="*/ 19394 h 136040"/>
                  <a:gd name="connsiteX0" fmla="*/ 19348 w 271336"/>
                  <a:gd name="connsiteY0" fmla="*/ 19394 h 136532"/>
                  <a:gd name="connsiteX1" fmla="*/ 254651 w 271336"/>
                  <a:gd name="connsiteY1" fmla="*/ 2823 h 136532"/>
                  <a:gd name="connsiteX2" fmla="*/ 248832 w 271336"/>
                  <a:gd name="connsiteY2" fmla="*/ 102714 h 136532"/>
                  <a:gd name="connsiteX3" fmla="*/ 31917 w 271336"/>
                  <a:gd name="connsiteY3" fmla="*/ 132516 h 136532"/>
                  <a:gd name="connsiteX4" fmla="*/ 19348 w 271336"/>
                  <a:gd name="connsiteY4" fmla="*/ 19394 h 136532"/>
                  <a:gd name="connsiteX0" fmla="*/ 19348 w 271336"/>
                  <a:gd name="connsiteY0" fmla="*/ 19394 h 135532"/>
                  <a:gd name="connsiteX1" fmla="*/ 254651 w 271336"/>
                  <a:gd name="connsiteY1" fmla="*/ 2823 h 135532"/>
                  <a:gd name="connsiteX2" fmla="*/ 248832 w 271336"/>
                  <a:gd name="connsiteY2" fmla="*/ 102714 h 135532"/>
                  <a:gd name="connsiteX3" fmla="*/ 31917 w 271336"/>
                  <a:gd name="connsiteY3" fmla="*/ 132516 h 135532"/>
                  <a:gd name="connsiteX4" fmla="*/ 19348 w 271336"/>
                  <a:gd name="connsiteY4" fmla="*/ 19394 h 135532"/>
                  <a:gd name="connsiteX0" fmla="*/ 19348 w 258640"/>
                  <a:gd name="connsiteY0" fmla="*/ 19394 h 135532"/>
                  <a:gd name="connsiteX1" fmla="*/ 254651 w 258640"/>
                  <a:gd name="connsiteY1" fmla="*/ 2823 h 135532"/>
                  <a:gd name="connsiteX2" fmla="*/ 248832 w 258640"/>
                  <a:gd name="connsiteY2" fmla="*/ 102714 h 135532"/>
                  <a:gd name="connsiteX3" fmla="*/ 31917 w 258640"/>
                  <a:gd name="connsiteY3" fmla="*/ 132516 h 135532"/>
                  <a:gd name="connsiteX4" fmla="*/ 19348 w 258640"/>
                  <a:gd name="connsiteY4" fmla="*/ 19394 h 135532"/>
                  <a:gd name="connsiteX0" fmla="*/ 19348 w 258640"/>
                  <a:gd name="connsiteY0" fmla="*/ 16571 h 132709"/>
                  <a:gd name="connsiteX1" fmla="*/ 254651 w 258640"/>
                  <a:gd name="connsiteY1" fmla="*/ 0 h 132709"/>
                  <a:gd name="connsiteX2" fmla="*/ 248832 w 258640"/>
                  <a:gd name="connsiteY2" fmla="*/ 99891 h 132709"/>
                  <a:gd name="connsiteX3" fmla="*/ 31917 w 258640"/>
                  <a:gd name="connsiteY3" fmla="*/ 129693 h 132709"/>
                  <a:gd name="connsiteX4" fmla="*/ 19348 w 258640"/>
                  <a:gd name="connsiteY4" fmla="*/ 16571 h 132709"/>
                  <a:gd name="connsiteX0" fmla="*/ 19348 w 254651"/>
                  <a:gd name="connsiteY0" fmla="*/ 16571 h 132709"/>
                  <a:gd name="connsiteX1" fmla="*/ 254651 w 254651"/>
                  <a:gd name="connsiteY1" fmla="*/ 0 h 132709"/>
                  <a:gd name="connsiteX2" fmla="*/ 248832 w 254651"/>
                  <a:gd name="connsiteY2" fmla="*/ 99891 h 132709"/>
                  <a:gd name="connsiteX3" fmla="*/ 31917 w 254651"/>
                  <a:gd name="connsiteY3" fmla="*/ 129693 h 132709"/>
                  <a:gd name="connsiteX4" fmla="*/ 19348 w 254651"/>
                  <a:gd name="connsiteY4" fmla="*/ 16571 h 132709"/>
                  <a:gd name="connsiteX0" fmla="*/ 19348 w 259414"/>
                  <a:gd name="connsiteY0" fmla="*/ 16571 h 132709"/>
                  <a:gd name="connsiteX1" fmla="*/ 259414 w 259414"/>
                  <a:gd name="connsiteY1" fmla="*/ 0 h 132709"/>
                  <a:gd name="connsiteX2" fmla="*/ 248832 w 259414"/>
                  <a:gd name="connsiteY2" fmla="*/ 99891 h 132709"/>
                  <a:gd name="connsiteX3" fmla="*/ 31917 w 259414"/>
                  <a:gd name="connsiteY3" fmla="*/ 129693 h 132709"/>
                  <a:gd name="connsiteX4" fmla="*/ 19348 w 259414"/>
                  <a:gd name="connsiteY4" fmla="*/ 16571 h 132709"/>
                  <a:gd name="connsiteX0" fmla="*/ 19348 w 260467"/>
                  <a:gd name="connsiteY0" fmla="*/ 16571 h 132709"/>
                  <a:gd name="connsiteX1" fmla="*/ 259414 w 260467"/>
                  <a:gd name="connsiteY1" fmla="*/ 0 h 132709"/>
                  <a:gd name="connsiteX2" fmla="*/ 255976 w 260467"/>
                  <a:gd name="connsiteY2" fmla="*/ 99891 h 132709"/>
                  <a:gd name="connsiteX3" fmla="*/ 31917 w 260467"/>
                  <a:gd name="connsiteY3" fmla="*/ 129693 h 132709"/>
                  <a:gd name="connsiteX4" fmla="*/ 19348 w 260467"/>
                  <a:gd name="connsiteY4" fmla="*/ 16571 h 132709"/>
                  <a:gd name="connsiteX0" fmla="*/ 19348 w 259414"/>
                  <a:gd name="connsiteY0" fmla="*/ 16571 h 132709"/>
                  <a:gd name="connsiteX1" fmla="*/ 259414 w 259414"/>
                  <a:gd name="connsiteY1" fmla="*/ 0 h 132709"/>
                  <a:gd name="connsiteX2" fmla="*/ 255976 w 259414"/>
                  <a:gd name="connsiteY2" fmla="*/ 99891 h 132709"/>
                  <a:gd name="connsiteX3" fmla="*/ 31917 w 259414"/>
                  <a:gd name="connsiteY3" fmla="*/ 129693 h 132709"/>
                  <a:gd name="connsiteX4" fmla="*/ 19348 w 259414"/>
                  <a:gd name="connsiteY4" fmla="*/ 16571 h 132709"/>
                  <a:gd name="connsiteX0" fmla="*/ 19348 w 259414"/>
                  <a:gd name="connsiteY0" fmla="*/ 16571 h 132301"/>
                  <a:gd name="connsiteX1" fmla="*/ 259414 w 259414"/>
                  <a:gd name="connsiteY1" fmla="*/ 0 h 132301"/>
                  <a:gd name="connsiteX2" fmla="*/ 255976 w 259414"/>
                  <a:gd name="connsiteY2" fmla="*/ 99891 h 132301"/>
                  <a:gd name="connsiteX3" fmla="*/ 31917 w 259414"/>
                  <a:gd name="connsiteY3" fmla="*/ 129693 h 132301"/>
                  <a:gd name="connsiteX4" fmla="*/ 19348 w 259414"/>
                  <a:gd name="connsiteY4" fmla="*/ 16571 h 132301"/>
                  <a:gd name="connsiteX0" fmla="*/ 19348 w 259414"/>
                  <a:gd name="connsiteY0" fmla="*/ 16571 h 132301"/>
                  <a:gd name="connsiteX1" fmla="*/ 259414 w 259414"/>
                  <a:gd name="connsiteY1" fmla="*/ 0 h 132301"/>
                  <a:gd name="connsiteX2" fmla="*/ 255976 w 259414"/>
                  <a:gd name="connsiteY2" fmla="*/ 99891 h 132301"/>
                  <a:gd name="connsiteX3" fmla="*/ 31917 w 259414"/>
                  <a:gd name="connsiteY3" fmla="*/ 129693 h 132301"/>
                  <a:gd name="connsiteX4" fmla="*/ 19348 w 259414"/>
                  <a:gd name="connsiteY4" fmla="*/ 16571 h 132301"/>
                  <a:gd name="connsiteX0" fmla="*/ 19348 w 259414"/>
                  <a:gd name="connsiteY0" fmla="*/ 7046 h 132301"/>
                  <a:gd name="connsiteX1" fmla="*/ 259414 w 259414"/>
                  <a:gd name="connsiteY1" fmla="*/ 0 h 132301"/>
                  <a:gd name="connsiteX2" fmla="*/ 255976 w 259414"/>
                  <a:gd name="connsiteY2" fmla="*/ 99891 h 132301"/>
                  <a:gd name="connsiteX3" fmla="*/ 31917 w 259414"/>
                  <a:gd name="connsiteY3" fmla="*/ 129693 h 132301"/>
                  <a:gd name="connsiteX4" fmla="*/ 19348 w 259414"/>
                  <a:gd name="connsiteY4" fmla="*/ 7046 h 132301"/>
                  <a:gd name="connsiteX0" fmla="*/ 14472 w 254538"/>
                  <a:gd name="connsiteY0" fmla="*/ 7046 h 132301"/>
                  <a:gd name="connsiteX1" fmla="*/ 254538 w 254538"/>
                  <a:gd name="connsiteY1" fmla="*/ 0 h 132301"/>
                  <a:gd name="connsiteX2" fmla="*/ 251100 w 254538"/>
                  <a:gd name="connsiteY2" fmla="*/ 99891 h 132301"/>
                  <a:gd name="connsiteX3" fmla="*/ 27041 w 254538"/>
                  <a:gd name="connsiteY3" fmla="*/ 129693 h 132301"/>
                  <a:gd name="connsiteX4" fmla="*/ 14472 w 254538"/>
                  <a:gd name="connsiteY4" fmla="*/ 7046 h 132301"/>
                  <a:gd name="connsiteX0" fmla="*/ 14472 w 254538"/>
                  <a:gd name="connsiteY0" fmla="*/ 7046 h 129980"/>
                  <a:gd name="connsiteX1" fmla="*/ 254538 w 254538"/>
                  <a:gd name="connsiteY1" fmla="*/ 0 h 129980"/>
                  <a:gd name="connsiteX2" fmla="*/ 251100 w 254538"/>
                  <a:gd name="connsiteY2" fmla="*/ 99891 h 129980"/>
                  <a:gd name="connsiteX3" fmla="*/ 27041 w 254538"/>
                  <a:gd name="connsiteY3" fmla="*/ 129693 h 129980"/>
                  <a:gd name="connsiteX4" fmla="*/ 14472 w 254538"/>
                  <a:gd name="connsiteY4" fmla="*/ 7046 h 129980"/>
                  <a:gd name="connsiteX0" fmla="*/ 14472 w 254538"/>
                  <a:gd name="connsiteY0" fmla="*/ 7046 h 130266"/>
                  <a:gd name="connsiteX1" fmla="*/ 254538 w 254538"/>
                  <a:gd name="connsiteY1" fmla="*/ 0 h 130266"/>
                  <a:gd name="connsiteX2" fmla="*/ 253481 w 254538"/>
                  <a:gd name="connsiteY2" fmla="*/ 116560 h 130266"/>
                  <a:gd name="connsiteX3" fmla="*/ 27041 w 254538"/>
                  <a:gd name="connsiteY3" fmla="*/ 129693 h 130266"/>
                  <a:gd name="connsiteX4" fmla="*/ 14472 w 254538"/>
                  <a:gd name="connsiteY4" fmla="*/ 7046 h 130266"/>
                  <a:gd name="connsiteX0" fmla="*/ 10688 w 250754"/>
                  <a:gd name="connsiteY0" fmla="*/ 7046 h 130266"/>
                  <a:gd name="connsiteX1" fmla="*/ 250754 w 250754"/>
                  <a:gd name="connsiteY1" fmla="*/ 0 h 130266"/>
                  <a:gd name="connsiteX2" fmla="*/ 249697 w 250754"/>
                  <a:gd name="connsiteY2" fmla="*/ 116560 h 130266"/>
                  <a:gd name="connsiteX3" fmla="*/ 23257 w 250754"/>
                  <a:gd name="connsiteY3" fmla="*/ 129693 h 130266"/>
                  <a:gd name="connsiteX4" fmla="*/ 10688 w 250754"/>
                  <a:gd name="connsiteY4" fmla="*/ 7046 h 130266"/>
                  <a:gd name="connsiteX0" fmla="*/ 10688 w 250754"/>
                  <a:gd name="connsiteY0" fmla="*/ 7046 h 129693"/>
                  <a:gd name="connsiteX1" fmla="*/ 250754 w 250754"/>
                  <a:gd name="connsiteY1" fmla="*/ 0 h 129693"/>
                  <a:gd name="connsiteX2" fmla="*/ 249697 w 250754"/>
                  <a:gd name="connsiteY2" fmla="*/ 116560 h 129693"/>
                  <a:gd name="connsiteX3" fmla="*/ 23257 w 250754"/>
                  <a:gd name="connsiteY3" fmla="*/ 129693 h 129693"/>
                  <a:gd name="connsiteX4" fmla="*/ 10688 w 250754"/>
                  <a:gd name="connsiteY4" fmla="*/ 7046 h 129693"/>
                  <a:gd name="connsiteX0" fmla="*/ 10688 w 250754"/>
                  <a:gd name="connsiteY0" fmla="*/ 7046 h 129693"/>
                  <a:gd name="connsiteX1" fmla="*/ 250754 w 250754"/>
                  <a:gd name="connsiteY1" fmla="*/ 0 h 129693"/>
                  <a:gd name="connsiteX2" fmla="*/ 249697 w 250754"/>
                  <a:gd name="connsiteY2" fmla="*/ 116560 h 129693"/>
                  <a:gd name="connsiteX3" fmla="*/ 23257 w 250754"/>
                  <a:gd name="connsiteY3" fmla="*/ 129693 h 129693"/>
                  <a:gd name="connsiteX4" fmla="*/ 10688 w 250754"/>
                  <a:gd name="connsiteY4" fmla="*/ 7046 h 129693"/>
                  <a:gd name="connsiteX0" fmla="*/ 10688 w 250754"/>
                  <a:gd name="connsiteY0" fmla="*/ 7046 h 129693"/>
                  <a:gd name="connsiteX1" fmla="*/ 250754 w 250754"/>
                  <a:gd name="connsiteY1" fmla="*/ 0 h 129693"/>
                  <a:gd name="connsiteX2" fmla="*/ 240172 w 250754"/>
                  <a:gd name="connsiteY2" fmla="*/ 116560 h 129693"/>
                  <a:gd name="connsiteX3" fmla="*/ 23257 w 250754"/>
                  <a:gd name="connsiteY3" fmla="*/ 129693 h 129693"/>
                  <a:gd name="connsiteX4" fmla="*/ 10688 w 250754"/>
                  <a:gd name="connsiteY4" fmla="*/ 7046 h 129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754" h="129693">
                    <a:moveTo>
                      <a:pt x="10688" y="7046"/>
                    </a:moveTo>
                    <a:cubicBezTo>
                      <a:pt x="60113" y="3289"/>
                      <a:pt x="197189" y="1383"/>
                      <a:pt x="250754" y="0"/>
                    </a:cubicBezTo>
                    <a:cubicBezTo>
                      <a:pt x="249314" y="55956"/>
                      <a:pt x="239194" y="83039"/>
                      <a:pt x="240172" y="116560"/>
                    </a:cubicBezTo>
                    <a:lnTo>
                      <a:pt x="23257" y="129693"/>
                    </a:lnTo>
                    <a:cubicBezTo>
                      <a:pt x="-1497" y="90406"/>
                      <a:pt x="-7781" y="46521"/>
                      <a:pt x="10688" y="7046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59" name="フリーフォーム 143">
                <a:extLst>
                  <a:ext uri="{FF2B5EF4-FFF2-40B4-BE49-F238E27FC236}">
                    <a16:creationId xmlns:a16="http://schemas.microsoft.com/office/drawing/2014/main" id="{33A52717-023C-4938-BD1C-21259B1ADA48}"/>
                  </a:ext>
                </a:extLst>
              </p:cNvPr>
              <p:cNvSpPr/>
              <p:nvPr/>
            </p:nvSpPr>
            <p:spPr>
              <a:xfrm>
                <a:off x="3994290" y="3434893"/>
                <a:ext cx="200638" cy="284990"/>
              </a:xfrm>
              <a:custGeom>
                <a:avLst/>
                <a:gdLst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41510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602"/>
                  <a:gd name="connsiteY0" fmla="*/ 22656 h 270655"/>
                  <a:gd name="connsiteX1" fmla="*/ 132781 w 186602"/>
                  <a:gd name="connsiteY1" fmla="*/ 10087 h 270655"/>
                  <a:gd name="connsiteX2" fmla="*/ 186200 w 186602"/>
                  <a:gd name="connsiteY2" fmla="*/ 12935 h 270655"/>
                  <a:gd name="connsiteX3" fmla="*/ 157919 w 186602"/>
                  <a:gd name="connsiteY3" fmla="*/ 138920 h 270655"/>
                  <a:gd name="connsiteX4" fmla="*/ 170488 w 186602"/>
                  <a:gd name="connsiteY4" fmla="*/ 226904 h 270655"/>
                  <a:gd name="connsiteX5" fmla="*/ 170488 w 186602"/>
                  <a:gd name="connsiteY5" fmla="*/ 261469 h 270655"/>
                  <a:gd name="connsiteX6" fmla="*/ 16517 w 186602"/>
                  <a:gd name="connsiteY6" fmla="*/ 248900 h 270655"/>
                  <a:gd name="connsiteX7" fmla="*/ 19660 w 186602"/>
                  <a:gd name="connsiteY7" fmla="*/ 22656 h 270655"/>
                  <a:gd name="connsiteX0" fmla="*/ 19660 w 186766"/>
                  <a:gd name="connsiteY0" fmla="*/ 22656 h 270655"/>
                  <a:gd name="connsiteX1" fmla="*/ 132781 w 186766"/>
                  <a:gd name="connsiteY1" fmla="*/ 10087 h 270655"/>
                  <a:gd name="connsiteX2" fmla="*/ 186200 w 186766"/>
                  <a:gd name="connsiteY2" fmla="*/ 12935 h 270655"/>
                  <a:gd name="connsiteX3" fmla="*/ 167444 w 186766"/>
                  <a:gd name="connsiteY3" fmla="*/ 138920 h 270655"/>
                  <a:gd name="connsiteX4" fmla="*/ 170488 w 186766"/>
                  <a:gd name="connsiteY4" fmla="*/ 226904 h 270655"/>
                  <a:gd name="connsiteX5" fmla="*/ 170488 w 186766"/>
                  <a:gd name="connsiteY5" fmla="*/ 261469 h 270655"/>
                  <a:gd name="connsiteX6" fmla="*/ 16517 w 186766"/>
                  <a:gd name="connsiteY6" fmla="*/ 248900 h 270655"/>
                  <a:gd name="connsiteX7" fmla="*/ 19660 w 186766"/>
                  <a:gd name="connsiteY7" fmla="*/ 22656 h 270655"/>
                  <a:gd name="connsiteX0" fmla="*/ 19660 w 186766"/>
                  <a:gd name="connsiteY0" fmla="*/ 22656 h 276069"/>
                  <a:gd name="connsiteX1" fmla="*/ 132781 w 186766"/>
                  <a:gd name="connsiteY1" fmla="*/ 10087 h 276069"/>
                  <a:gd name="connsiteX2" fmla="*/ 186200 w 186766"/>
                  <a:gd name="connsiteY2" fmla="*/ 12935 h 276069"/>
                  <a:gd name="connsiteX3" fmla="*/ 167444 w 186766"/>
                  <a:gd name="connsiteY3" fmla="*/ 138920 h 276069"/>
                  <a:gd name="connsiteX4" fmla="*/ 170488 w 186766"/>
                  <a:gd name="connsiteY4" fmla="*/ 261469 h 276069"/>
                  <a:gd name="connsiteX5" fmla="*/ 16517 w 186766"/>
                  <a:gd name="connsiteY5" fmla="*/ 248900 h 276069"/>
                  <a:gd name="connsiteX6" fmla="*/ 19660 w 186766"/>
                  <a:gd name="connsiteY6" fmla="*/ 22656 h 276069"/>
                  <a:gd name="connsiteX0" fmla="*/ 43242 w 210348"/>
                  <a:gd name="connsiteY0" fmla="*/ 22656 h 275020"/>
                  <a:gd name="connsiteX1" fmla="*/ 156363 w 210348"/>
                  <a:gd name="connsiteY1" fmla="*/ 10087 h 275020"/>
                  <a:gd name="connsiteX2" fmla="*/ 209782 w 210348"/>
                  <a:gd name="connsiteY2" fmla="*/ 12935 h 275020"/>
                  <a:gd name="connsiteX3" fmla="*/ 191026 w 210348"/>
                  <a:gd name="connsiteY3" fmla="*/ 138920 h 275020"/>
                  <a:gd name="connsiteX4" fmla="*/ 194070 w 210348"/>
                  <a:gd name="connsiteY4" fmla="*/ 261469 h 275020"/>
                  <a:gd name="connsiteX5" fmla="*/ 9143 w 210348"/>
                  <a:gd name="connsiteY5" fmla="*/ 246519 h 275020"/>
                  <a:gd name="connsiteX6" fmla="*/ 43242 w 210348"/>
                  <a:gd name="connsiteY6" fmla="*/ 22656 h 275020"/>
                  <a:gd name="connsiteX0" fmla="*/ 34099 w 201205"/>
                  <a:gd name="connsiteY0" fmla="*/ 22656 h 275020"/>
                  <a:gd name="connsiteX1" fmla="*/ 147220 w 201205"/>
                  <a:gd name="connsiteY1" fmla="*/ 10087 h 275020"/>
                  <a:gd name="connsiteX2" fmla="*/ 200639 w 201205"/>
                  <a:gd name="connsiteY2" fmla="*/ 12935 h 275020"/>
                  <a:gd name="connsiteX3" fmla="*/ 181883 w 201205"/>
                  <a:gd name="connsiteY3" fmla="*/ 138920 h 275020"/>
                  <a:gd name="connsiteX4" fmla="*/ 184927 w 201205"/>
                  <a:gd name="connsiteY4" fmla="*/ 261469 h 275020"/>
                  <a:gd name="connsiteX5" fmla="*/ 0 w 201205"/>
                  <a:gd name="connsiteY5" fmla="*/ 246519 h 275020"/>
                  <a:gd name="connsiteX6" fmla="*/ 34099 w 201205"/>
                  <a:gd name="connsiteY6" fmla="*/ 22656 h 275020"/>
                  <a:gd name="connsiteX0" fmla="*/ 34099 w 201205"/>
                  <a:gd name="connsiteY0" fmla="*/ 22656 h 301693"/>
                  <a:gd name="connsiteX1" fmla="*/ 147220 w 201205"/>
                  <a:gd name="connsiteY1" fmla="*/ 10087 h 301693"/>
                  <a:gd name="connsiteX2" fmla="*/ 200639 w 201205"/>
                  <a:gd name="connsiteY2" fmla="*/ 12935 h 301693"/>
                  <a:gd name="connsiteX3" fmla="*/ 181883 w 201205"/>
                  <a:gd name="connsiteY3" fmla="*/ 138920 h 301693"/>
                  <a:gd name="connsiteX4" fmla="*/ 184927 w 201205"/>
                  <a:gd name="connsiteY4" fmla="*/ 261469 h 301693"/>
                  <a:gd name="connsiteX5" fmla="*/ 110986 w 201205"/>
                  <a:gd name="connsiteY5" fmla="*/ 301484 h 301693"/>
                  <a:gd name="connsiteX6" fmla="*/ 0 w 201205"/>
                  <a:gd name="connsiteY6" fmla="*/ 246519 h 301693"/>
                  <a:gd name="connsiteX7" fmla="*/ 34099 w 201205"/>
                  <a:gd name="connsiteY7" fmla="*/ 22656 h 301693"/>
                  <a:gd name="connsiteX0" fmla="*/ 34099 w 201205"/>
                  <a:gd name="connsiteY0" fmla="*/ 22656 h 301839"/>
                  <a:gd name="connsiteX1" fmla="*/ 147220 w 201205"/>
                  <a:gd name="connsiteY1" fmla="*/ 10087 h 301839"/>
                  <a:gd name="connsiteX2" fmla="*/ 200639 w 201205"/>
                  <a:gd name="connsiteY2" fmla="*/ 12935 h 301839"/>
                  <a:gd name="connsiteX3" fmla="*/ 181883 w 201205"/>
                  <a:gd name="connsiteY3" fmla="*/ 138920 h 301839"/>
                  <a:gd name="connsiteX4" fmla="*/ 189689 w 201205"/>
                  <a:gd name="connsiteY4" fmla="*/ 270994 h 301839"/>
                  <a:gd name="connsiteX5" fmla="*/ 110986 w 201205"/>
                  <a:gd name="connsiteY5" fmla="*/ 301484 h 301839"/>
                  <a:gd name="connsiteX6" fmla="*/ 0 w 201205"/>
                  <a:gd name="connsiteY6" fmla="*/ 246519 h 301839"/>
                  <a:gd name="connsiteX7" fmla="*/ 34099 w 201205"/>
                  <a:gd name="connsiteY7" fmla="*/ 22656 h 301839"/>
                  <a:gd name="connsiteX0" fmla="*/ 34099 w 201205"/>
                  <a:gd name="connsiteY0" fmla="*/ 22656 h 301839"/>
                  <a:gd name="connsiteX1" fmla="*/ 147220 w 201205"/>
                  <a:gd name="connsiteY1" fmla="*/ 10087 h 301839"/>
                  <a:gd name="connsiteX2" fmla="*/ 200639 w 201205"/>
                  <a:gd name="connsiteY2" fmla="*/ 12935 h 301839"/>
                  <a:gd name="connsiteX3" fmla="*/ 181883 w 201205"/>
                  <a:gd name="connsiteY3" fmla="*/ 138920 h 301839"/>
                  <a:gd name="connsiteX4" fmla="*/ 189689 w 201205"/>
                  <a:gd name="connsiteY4" fmla="*/ 270994 h 301839"/>
                  <a:gd name="connsiteX5" fmla="*/ 110986 w 201205"/>
                  <a:gd name="connsiteY5" fmla="*/ 301484 h 301839"/>
                  <a:gd name="connsiteX6" fmla="*/ 0 w 201205"/>
                  <a:gd name="connsiteY6" fmla="*/ 246519 h 301839"/>
                  <a:gd name="connsiteX7" fmla="*/ 34099 w 201205"/>
                  <a:gd name="connsiteY7" fmla="*/ 22656 h 301839"/>
                  <a:gd name="connsiteX0" fmla="*/ 36480 w 201205"/>
                  <a:gd name="connsiteY0" fmla="*/ 16232 h 316846"/>
                  <a:gd name="connsiteX1" fmla="*/ 147220 w 201205"/>
                  <a:gd name="connsiteY1" fmla="*/ 25094 h 316846"/>
                  <a:gd name="connsiteX2" fmla="*/ 200639 w 201205"/>
                  <a:gd name="connsiteY2" fmla="*/ 27942 h 316846"/>
                  <a:gd name="connsiteX3" fmla="*/ 181883 w 201205"/>
                  <a:gd name="connsiteY3" fmla="*/ 153927 h 316846"/>
                  <a:gd name="connsiteX4" fmla="*/ 189689 w 201205"/>
                  <a:gd name="connsiteY4" fmla="*/ 286001 h 316846"/>
                  <a:gd name="connsiteX5" fmla="*/ 110986 w 201205"/>
                  <a:gd name="connsiteY5" fmla="*/ 316491 h 316846"/>
                  <a:gd name="connsiteX6" fmla="*/ 0 w 201205"/>
                  <a:gd name="connsiteY6" fmla="*/ 261526 h 316846"/>
                  <a:gd name="connsiteX7" fmla="*/ 36480 w 201205"/>
                  <a:gd name="connsiteY7" fmla="*/ 16232 h 316846"/>
                  <a:gd name="connsiteX0" fmla="*/ 36480 w 201205"/>
                  <a:gd name="connsiteY0" fmla="*/ 251 h 300865"/>
                  <a:gd name="connsiteX1" fmla="*/ 147220 w 201205"/>
                  <a:gd name="connsiteY1" fmla="*/ 9113 h 300865"/>
                  <a:gd name="connsiteX2" fmla="*/ 200639 w 201205"/>
                  <a:gd name="connsiteY2" fmla="*/ 11961 h 300865"/>
                  <a:gd name="connsiteX3" fmla="*/ 181883 w 201205"/>
                  <a:gd name="connsiteY3" fmla="*/ 137946 h 300865"/>
                  <a:gd name="connsiteX4" fmla="*/ 189689 w 201205"/>
                  <a:gd name="connsiteY4" fmla="*/ 270020 h 300865"/>
                  <a:gd name="connsiteX5" fmla="*/ 110986 w 201205"/>
                  <a:gd name="connsiteY5" fmla="*/ 300510 h 300865"/>
                  <a:gd name="connsiteX6" fmla="*/ 0 w 201205"/>
                  <a:gd name="connsiteY6" fmla="*/ 245545 h 300865"/>
                  <a:gd name="connsiteX7" fmla="*/ 36480 w 201205"/>
                  <a:gd name="connsiteY7" fmla="*/ 251 h 300865"/>
                  <a:gd name="connsiteX0" fmla="*/ 34099 w 201205"/>
                  <a:gd name="connsiteY0" fmla="*/ 196 h 303191"/>
                  <a:gd name="connsiteX1" fmla="*/ 147220 w 201205"/>
                  <a:gd name="connsiteY1" fmla="*/ 11439 h 303191"/>
                  <a:gd name="connsiteX2" fmla="*/ 200639 w 201205"/>
                  <a:gd name="connsiteY2" fmla="*/ 14287 h 303191"/>
                  <a:gd name="connsiteX3" fmla="*/ 181883 w 201205"/>
                  <a:gd name="connsiteY3" fmla="*/ 140272 h 303191"/>
                  <a:gd name="connsiteX4" fmla="*/ 189689 w 201205"/>
                  <a:gd name="connsiteY4" fmla="*/ 272346 h 303191"/>
                  <a:gd name="connsiteX5" fmla="*/ 110986 w 201205"/>
                  <a:gd name="connsiteY5" fmla="*/ 302836 h 303191"/>
                  <a:gd name="connsiteX6" fmla="*/ 0 w 201205"/>
                  <a:gd name="connsiteY6" fmla="*/ 247871 h 303191"/>
                  <a:gd name="connsiteX7" fmla="*/ 34099 w 201205"/>
                  <a:gd name="connsiteY7" fmla="*/ 196 h 303191"/>
                  <a:gd name="connsiteX0" fmla="*/ 34099 w 201205"/>
                  <a:gd name="connsiteY0" fmla="*/ 196 h 303191"/>
                  <a:gd name="connsiteX1" fmla="*/ 147220 w 201205"/>
                  <a:gd name="connsiteY1" fmla="*/ 11439 h 303191"/>
                  <a:gd name="connsiteX2" fmla="*/ 200639 w 201205"/>
                  <a:gd name="connsiteY2" fmla="*/ 14287 h 303191"/>
                  <a:gd name="connsiteX3" fmla="*/ 181883 w 201205"/>
                  <a:gd name="connsiteY3" fmla="*/ 140272 h 303191"/>
                  <a:gd name="connsiteX4" fmla="*/ 189689 w 201205"/>
                  <a:gd name="connsiteY4" fmla="*/ 272346 h 303191"/>
                  <a:gd name="connsiteX5" fmla="*/ 110986 w 201205"/>
                  <a:gd name="connsiteY5" fmla="*/ 302836 h 303191"/>
                  <a:gd name="connsiteX6" fmla="*/ 0 w 201205"/>
                  <a:gd name="connsiteY6" fmla="*/ 247871 h 303191"/>
                  <a:gd name="connsiteX7" fmla="*/ 34099 w 201205"/>
                  <a:gd name="connsiteY7" fmla="*/ 196 h 303191"/>
                  <a:gd name="connsiteX0" fmla="*/ 34099 w 201205"/>
                  <a:gd name="connsiteY0" fmla="*/ 0 h 302995"/>
                  <a:gd name="connsiteX1" fmla="*/ 147220 w 201205"/>
                  <a:gd name="connsiteY1" fmla="*/ 11243 h 302995"/>
                  <a:gd name="connsiteX2" fmla="*/ 200639 w 201205"/>
                  <a:gd name="connsiteY2" fmla="*/ 14091 h 302995"/>
                  <a:gd name="connsiteX3" fmla="*/ 181883 w 201205"/>
                  <a:gd name="connsiteY3" fmla="*/ 140076 h 302995"/>
                  <a:gd name="connsiteX4" fmla="*/ 189689 w 201205"/>
                  <a:gd name="connsiteY4" fmla="*/ 272150 h 302995"/>
                  <a:gd name="connsiteX5" fmla="*/ 110986 w 201205"/>
                  <a:gd name="connsiteY5" fmla="*/ 302640 h 302995"/>
                  <a:gd name="connsiteX6" fmla="*/ 0 w 201205"/>
                  <a:gd name="connsiteY6" fmla="*/ 247675 h 302995"/>
                  <a:gd name="connsiteX7" fmla="*/ 34099 w 201205"/>
                  <a:gd name="connsiteY7" fmla="*/ 0 h 302995"/>
                  <a:gd name="connsiteX0" fmla="*/ 34099 w 201454"/>
                  <a:gd name="connsiteY0" fmla="*/ 0 h 302995"/>
                  <a:gd name="connsiteX1" fmla="*/ 147220 w 201454"/>
                  <a:gd name="connsiteY1" fmla="*/ 11243 h 302995"/>
                  <a:gd name="connsiteX2" fmla="*/ 200639 w 201454"/>
                  <a:gd name="connsiteY2" fmla="*/ 14091 h 302995"/>
                  <a:gd name="connsiteX3" fmla="*/ 189027 w 201454"/>
                  <a:gd name="connsiteY3" fmla="*/ 135314 h 302995"/>
                  <a:gd name="connsiteX4" fmla="*/ 189689 w 201454"/>
                  <a:gd name="connsiteY4" fmla="*/ 272150 h 302995"/>
                  <a:gd name="connsiteX5" fmla="*/ 110986 w 201454"/>
                  <a:gd name="connsiteY5" fmla="*/ 302640 h 302995"/>
                  <a:gd name="connsiteX6" fmla="*/ 0 w 201454"/>
                  <a:gd name="connsiteY6" fmla="*/ 247675 h 302995"/>
                  <a:gd name="connsiteX7" fmla="*/ 34099 w 201454"/>
                  <a:gd name="connsiteY7" fmla="*/ 0 h 302995"/>
                  <a:gd name="connsiteX0" fmla="*/ 34099 w 201454"/>
                  <a:gd name="connsiteY0" fmla="*/ 0 h 302995"/>
                  <a:gd name="connsiteX1" fmla="*/ 135314 w 201454"/>
                  <a:gd name="connsiteY1" fmla="*/ 11243 h 302995"/>
                  <a:gd name="connsiteX2" fmla="*/ 200639 w 201454"/>
                  <a:gd name="connsiteY2" fmla="*/ 14091 h 302995"/>
                  <a:gd name="connsiteX3" fmla="*/ 189027 w 201454"/>
                  <a:gd name="connsiteY3" fmla="*/ 135314 h 302995"/>
                  <a:gd name="connsiteX4" fmla="*/ 189689 w 201454"/>
                  <a:gd name="connsiteY4" fmla="*/ 272150 h 302995"/>
                  <a:gd name="connsiteX5" fmla="*/ 110986 w 201454"/>
                  <a:gd name="connsiteY5" fmla="*/ 302640 h 302995"/>
                  <a:gd name="connsiteX6" fmla="*/ 0 w 201454"/>
                  <a:gd name="connsiteY6" fmla="*/ 247675 h 302995"/>
                  <a:gd name="connsiteX7" fmla="*/ 34099 w 201454"/>
                  <a:gd name="connsiteY7" fmla="*/ 0 h 302995"/>
                  <a:gd name="connsiteX0" fmla="*/ 34099 w 201454"/>
                  <a:gd name="connsiteY0" fmla="*/ 0 h 302995"/>
                  <a:gd name="connsiteX1" fmla="*/ 135314 w 201454"/>
                  <a:gd name="connsiteY1" fmla="*/ 11243 h 302995"/>
                  <a:gd name="connsiteX2" fmla="*/ 200639 w 201454"/>
                  <a:gd name="connsiteY2" fmla="*/ 14091 h 302995"/>
                  <a:gd name="connsiteX3" fmla="*/ 189027 w 201454"/>
                  <a:gd name="connsiteY3" fmla="*/ 135314 h 302995"/>
                  <a:gd name="connsiteX4" fmla="*/ 189689 w 201454"/>
                  <a:gd name="connsiteY4" fmla="*/ 272150 h 302995"/>
                  <a:gd name="connsiteX5" fmla="*/ 110986 w 201454"/>
                  <a:gd name="connsiteY5" fmla="*/ 302640 h 302995"/>
                  <a:gd name="connsiteX6" fmla="*/ 0 w 201454"/>
                  <a:gd name="connsiteY6" fmla="*/ 247675 h 302995"/>
                  <a:gd name="connsiteX7" fmla="*/ 34099 w 201454"/>
                  <a:gd name="connsiteY7" fmla="*/ 0 h 302995"/>
                  <a:gd name="connsiteX0" fmla="*/ 34099 w 200639"/>
                  <a:gd name="connsiteY0" fmla="*/ 0 h 302995"/>
                  <a:gd name="connsiteX1" fmla="*/ 135314 w 200639"/>
                  <a:gd name="connsiteY1" fmla="*/ 11243 h 302995"/>
                  <a:gd name="connsiteX2" fmla="*/ 200639 w 200639"/>
                  <a:gd name="connsiteY2" fmla="*/ 14091 h 302995"/>
                  <a:gd name="connsiteX3" fmla="*/ 189027 w 200639"/>
                  <a:gd name="connsiteY3" fmla="*/ 135314 h 302995"/>
                  <a:gd name="connsiteX4" fmla="*/ 189689 w 200639"/>
                  <a:gd name="connsiteY4" fmla="*/ 272150 h 302995"/>
                  <a:gd name="connsiteX5" fmla="*/ 110986 w 200639"/>
                  <a:gd name="connsiteY5" fmla="*/ 302640 h 302995"/>
                  <a:gd name="connsiteX6" fmla="*/ 0 w 200639"/>
                  <a:gd name="connsiteY6" fmla="*/ 247675 h 302995"/>
                  <a:gd name="connsiteX7" fmla="*/ 34099 w 200639"/>
                  <a:gd name="connsiteY7" fmla="*/ 0 h 302995"/>
                  <a:gd name="connsiteX0" fmla="*/ 38529 w 205069"/>
                  <a:gd name="connsiteY0" fmla="*/ 0 h 302995"/>
                  <a:gd name="connsiteX1" fmla="*/ 139744 w 205069"/>
                  <a:gd name="connsiteY1" fmla="*/ 11243 h 302995"/>
                  <a:gd name="connsiteX2" fmla="*/ 205069 w 205069"/>
                  <a:gd name="connsiteY2" fmla="*/ 14091 h 302995"/>
                  <a:gd name="connsiteX3" fmla="*/ 193457 w 205069"/>
                  <a:gd name="connsiteY3" fmla="*/ 135314 h 302995"/>
                  <a:gd name="connsiteX4" fmla="*/ 194119 w 205069"/>
                  <a:gd name="connsiteY4" fmla="*/ 272150 h 302995"/>
                  <a:gd name="connsiteX5" fmla="*/ 115416 w 205069"/>
                  <a:gd name="connsiteY5" fmla="*/ 302640 h 302995"/>
                  <a:gd name="connsiteX6" fmla="*/ 4430 w 205069"/>
                  <a:gd name="connsiteY6" fmla="*/ 247675 h 302995"/>
                  <a:gd name="connsiteX7" fmla="*/ 20166 w 205069"/>
                  <a:gd name="connsiteY7" fmla="*/ 102615 h 302995"/>
                  <a:gd name="connsiteX8" fmla="*/ 38529 w 205069"/>
                  <a:gd name="connsiteY8" fmla="*/ 0 h 302995"/>
                  <a:gd name="connsiteX0" fmla="*/ 38529 w 205069"/>
                  <a:gd name="connsiteY0" fmla="*/ 0 h 302995"/>
                  <a:gd name="connsiteX1" fmla="*/ 139744 w 205069"/>
                  <a:gd name="connsiteY1" fmla="*/ 11243 h 302995"/>
                  <a:gd name="connsiteX2" fmla="*/ 205069 w 205069"/>
                  <a:gd name="connsiteY2" fmla="*/ 14091 h 302995"/>
                  <a:gd name="connsiteX3" fmla="*/ 193457 w 205069"/>
                  <a:gd name="connsiteY3" fmla="*/ 135314 h 302995"/>
                  <a:gd name="connsiteX4" fmla="*/ 194119 w 205069"/>
                  <a:gd name="connsiteY4" fmla="*/ 272150 h 302995"/>
                  <a:gd name="connsiteX5" fmla="*/ 115416 w 205069"/>
                  <a:gd name="connsiteY5" fmla="*/ 302640 h 302995"/>
                  <a:gd name="connsiteX6" fmla="*/ 4430 w 205069"/>
                  <a:gd name="connsiteY6" fmla="*/ 247675 h 302995"/>
                  <a:gd name="connsiteX7" fmla="*/ 20166 w 205069"/>
                  <a:gd name="connsiteY7" fmla="*/ 102615 h 302995"/>
                  <a:gd name="connsiteX8" fmla="*/ 38529 w 205069"/>
                  <a:gd name="connsiteY8" fmla="*/ 0 h 302995"/>
                  <a:gd name="connsiteX0" fmla="*/ 34099 w 200639"/>
                  <a:gd name="connsiteY0" fmla="*/ 0 h 302995"/>
                  <a:gd name="connsiteX1" fmla="*/ 135314 w 200639"/>
                  <a:gd name="connsiteY1" fmla="*/ 11243 h 302995"/>
                  <a:gd name="connsiteX2" fmla="*/ 200639 w 200639"/>
                  <a:gd name="connsiteY2" fmla="*/ 14091 h 302995"/>
                  <a:gd name="connsiteX3" fmla="*/ 189027 w 200639"/>
                  <a:gd name="connsiteY3" fmla="*/ 135314 h 302995"/>
                  <a:gd name="connsiteX4" fmla="*/ 189689 w 200639"/>
                  <a:gd name="connsiteY4" fmla="*/ 272150 h 302995"/>
                  <a:gd name="connsiteX5" fmla="*/ 110986 w 200639"/>
                  <a:gd name="connsiteY5" fmla="*/ 302640 h 302995"/>
                  <a:gd name="connsiteX6" fmla="*/ 0 w 200639"/>
                  <a:gd name="connsiteY6" fmla="*/ 247675 h 302995"/>
                  <a:gd name="connsiteX7" fmla="*/ 15736 w 200639"/>
                  <a:gd name="connsiteY7" fmla="*/ 102615 h 302995"/>
                  <a:gd name="connsiteX8" fmla="*/ 34099 w 200639"/>
                  <a:gd name="connsiteY8" fmla="*/ 0 h 302995"/>
                  <a:gd name="connsiteX0" fmla="*/ 29336 w 200639"/>
                  <a:gd name="connsiteY0" fmla="*/ 0 h 293470"/>
                  <a:gd name="connsiteX1" fmla="*/ 135314 w 200639"/>
                  <a:gd name="connsiteY1" fmla="*/ 1718 h 293470"/>
                  <a:gd name="connsiteX2" fmla="*/ 200639 w 200639"/>
                  <a:gd name="connsiteY2" fmla="*/ 4566 h 293470"/>
                  <a:gd name="connsiteX3" fmla="*/ 189027 w 200639"/>
                  <a:gd name="connsiteY3" fmla="*/ 125789 h 293470"/>
                  <a:gd name="connsiteX4" fmla="*/ 189689 w 200639"/>
                  <a:gd name="connsiteY4" fmla="*/ 262625 h 293470"/>
                  <a:gd name="connsiteX5" fmla="*/ 110986 w 200639"/>
                  <a:gd name="connsiteY5" fmla="*/ 293115 h 293470"/>
                  <a:gd name="connsiteX6" fmla="*/ 0 w 200639"/>
                  <a:gd name="connsiteY6" fmla="*/ 238150 h 293470"/>
                  <a:gd name="connsiteX7" fmla="*/ 15736 w 200639"/>
                  <a:gd name="connsiteY7" fmla="*/ 93090 h 293470"/>
                  <a:gd name="connsiteX8" fmla="*/ 29336 w 200639"/>
                  <a:gd name="connsiteY8" fmla="*/ 0 h 293470"/>
                  <a:gd name="connsiteX0" fmla="*/ 29336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5601 h 294505"/>
                  <a:gd name="connsiteX3" fmla="*/ 189027 w 200639"/>
                  <a:gd name="connsiteY3" fmla="*/ 126824 h 294505"/>
                  <a:gd name="connsiteX4" fmla="*/ 189689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15736 w 200639"/>
                  <a:gd name="connsiteY7" fmla="*/ 94125 h 294505"/>
                  <a:gd name="connsiteX8" fmla="*/ 29336 w 200639"/>
                  <a:gd name="connsiteY8" fmla="*/ 1035 h 294505"/>
                  <a:gd name="connsiteX0" fmla="*/ 29336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12744 h 294505"/>
                  <a:gd name="connsiteX3" fmla="*/ 189027 w 200639"/>
                  <a:gd name="connsiteY3" fmla="*/ 126824 h 294505"/>
                  <a:gd name="connsiteX4" fmla="*/ 189689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15736 w 200639"/>
                  <a:gd name="connsiteY7" fmla="*/ 94125 h 294505"/>
                  <a:gd name="connsiteX8" fmla="*/ 29336 w 200639"/>
                  <a:gd name="connsiteY8" fmla="*/ 1035 h 294505"/>
                  <a:gd name="connsiteX0" fmla="*/ 29336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12744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15736 w 200639"/>
                  <a:gd name="connsiteY7" fmla="*/ 94125 h 294505"/>
                  <a:gd name="connsiteX8" fmla="*/ 29336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12744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15736 w 200639"/>
                  <a:gd name="connsiteY7" fmla="*/ 94125 h 294505"/>
                  <a:gd name="connsiteX8" fmla="*/ 34098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12744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20499 w 200639"/>
                  <a:gd name="connsiteY7" fmla="*/ 103650 h 294505"/>
                  <a:gd name="connsiteX8" fmla="*/ 34098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5601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20499 w 200639"/>
                  <a:gd name="connsiteY7" fmla="*/ 103650 h 294505"/>
                  <a:gd name="connsiteX8" fmla="*/ 34098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5601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20499 w 200639"/>
                  <a:gd name="connsiteY7" fmla="*/ 103650 h 294505"/>
                  <a:gd name="connsiteX8" fmla="*/ 34098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5601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20499 w 200639"/>
                  <a:gd name="connsiteY7" fmla="*/ 103650 h 294505"/>
                  <a:gd name="connsiteX8" fmla="*/ 34098 w 200639"/>
                  <a:gd name="connsiteY8" fmla="*/ 1035 h 294505"/>
                  <a:gd name="connsiteX0" fmla="*/ 34098 w 200639"/>
                  <a:gd name="connsiteY0" fmla="*/ 1035 h 294505"/>
                  <a:gd name="connsiteX1" fmla="*/ 135314 w 200639"/>
                  <a:gd name="connsiteY1" fmla="*/ 2753 h 294505"/>
                  <a:gd name="connsiteX2" fmla="*/ 200639 w 200639"/>
                  <a:gd name="connsiteY2" fmla="*/ 5601 h 294505"/>
                  <a:gd name="connsiteX3" fmla="*/ 189027 w 200639"/>
                  <a:gd name="connsiteY3" fmla="*/ 126824 h 294505"/>
                  <a:gd name="connsiteX4" fmla="*/ 175401 w 200639"/>
                  <a:gd name="connsiteY4" fmla="*/ 263660 h 294505"/>
                  <a:gd name="connsiteX5" fmla="*/ 110986 w 200639"/>
                  <a:gd name="connsiteY5" fmla="*/ 294150 h 294505"/>
                  <a:gd name="connsiteX6" fmla="*/ 0 w 200639"/>
                  <a:gd name="connsiteY6" fmla="*/ 239185 h 294505"/>
                  <a:gd name="connsiteX7" fmla="*/ 20499 w 200639"/>
                  <a:gd name="connsiteY7" fmla="*/ 103650 h 294505"/>
                  <a:gd name="connsiteX8" fmla="*/ 34098 w 200639"/>
                  <a:gd name="connsiteY8" fmla="*/ 1035 h 294505"/>
                  <a:gd name="connsiteX0" fmla="*/ 34098 w 200639"/>
                  <a:gd name="connsiteY0" fmla="*/ 1035 h 285557"/>
                  <a:gd name="connsiteX1" fmla="*/ 135314 w 200639"/>
                  <a:gd name="connsiteY1" fmla="*/ 2753 h 285557"/>
                  <a:gd name="connsiteX2" fmla="*/ 200639 w 200639"/>
                  <a:gd name="connsiteY2" fmla="*/ 5601 h 285557"/>
                  <a:gd name="connsiteX3" fmla="*/ 189027 w 200639"/>
                  <a:gd name="connsiteY3" fmla="*/ 126824 h 285557"/>
                  <a:gd name="connsiteX4" fmla="*/ 175401 w 200639"/>
                  <a:gd name="connsiteY4" fmla="*/ 263660 h 285557"/>
                  <a:gd name="connsiteX5" fmla="*/ 115749 w 200639"/>
                  <a:gd name="connsiteY5" fmla="*/ 284625 h 285557"/>
                  <a:gd name="connsiteX6" fmla="*/ 0 w 200639"/>
                  <a:gd name="connsiteY6" fmla="*/ 239185 h 285557"/>
                  <a:gd name="connsiteX7" fmla="*/ 20499 w 200639"/>
                  <a:gd name="connsiteY7" fmla="*/ 103650 h 285557"/>
                  <a:gd name="connsiteX8" fmla="*/ 34098 w 200639"/>
                  <a:gd name="connsiteY8" fmla="*/ 1035 h 285557"/>
                  <a:gd name="connsiteX0" fmla="*/ 34098 w 200639"/>
                  <a:gd name="connsiteY0" fmla="*/ 1035 h 284989"/>
                  <a:gd name="connsiteX1" fmla="*/ 135314 w 200639"/>
                  <a:gd name="connsiteY1" fmla="*/ 2753 h 284989"/>
                  <a:gd name="connsiteX2" fmla="*/ 200639 w 200639"/>
                  <a:gd name="connsiteY2" fmla="*/ 5601 h 284989"/>
                  <a:gd name="connsiteX3" fmla="*/ 189027 w 200639"/>
                  <a:gd name="connsiteY3" fmla="*/ 126824 h 284989"/>
                  <a:gd name="connsiteX4" fmla="*/ 175401 w 200639"/>
                  <a:gd name="connsiteY4" fmla="*/ 263660 h 284989"/>
                  <a:gd name="connsiteX5" fmla="*/ 115749 w 200639"/>
                  <a:gd name="connsiteY5" fmla="*/ 284625 h 284989"/>
                  <a:gd name="connsiteX6" fmla="*/ 0 w 200639"/>
                  <a:gd name="connsiteY6" fmla="*/ 239185 h 284989"/>
                  <a:gd name="connsiteX7" fmla="*/ 20499 w 200639"/>
                  <a:gd name="connsiteY7" fmla="*/ 103650 h 284989"/>
                  <a:gd name="connsiteX8" fmla="*/ 34098 w 200639"/>
                  <a:gd name="connsiteY8" fmla="*/ 1035 h 284989"/>
                  <a:gd name="connsiteX0" fmla="*/ 34098 w 200639"/>
                  <a:gd name="connsiteY0" fmla="*/ 1035 h 284989"/>
                  <a:gd name="connsiteX1" fmla="*/ 135314 w 200639"/>
                  <a:gd name="connsiteY1" fmla="*/ 2753 h 284989"/>
                  <a:gd name="connsiteX2" fmla="*/ 200639 w 200639"/>
                  <a:gd name="connsiteY2" fmla="*/ 5601 h 284989"/>
                  <a:gd name="connsiteX3" fmla="*/ 189027 w 200639"/>
                  <a:gd name="connsiteY3" fmla="*/ 126824 h 284989"/>
                  <a:gd name="connsiteX4" fmla="*/ 175401 w 200639"/>
                  <a:gd name="connsiteY4" fmla="*/ 263660 h 284989"/>
                  <a:gd name="connsiteX5" fmla="*/ 115749 w 200639"/>
                  <a:gd name="connsiteY5" fmla="*/ 284625 h 284989"/>
                  <a:gd name="connsiteX6" fmla="*/ 0 w 200639"/>
                  <a:gd name="connsiteY6" fmla="*/ 239185 h 284989"/>
                  <a:gd name="connsiteX7" fmla="*/ 20499 w 200639"/>
                  <a:gd name="connsiteY7" fmla="*/ 103650 h 284989"/>
                  <a:gd name="connsiteX8" fmla="*/ 34098 w 200639"/>
                  <a:gd name="connsiteY8" fmla="*/ 1035 h 284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0639" h="284989">
                    <a:moveTo>
                      <a:pt x="34098" y="1035"/>
                    </a:moveTo>
                    <a:cubicBezTo>
                      <a:pt x="89193" y="-667"/>
                      <a:pt x="107557" y="-389"/>
                      <a:pt x="135314" y="2753"/>
                    </a:cubicBezTo>
                    <a:cubicBezTo>
                      <a:pt x="163071" y="5895"/>
                      <a:pt x="165492" y="10323"/>
                      <a:pt x="200639" y="5601"/>
                    </a:cubicBezTo>
                    <a:cubicBezTo>
                      <a:pt x="195304" y="55648"/>
                      <a:pt x="191646" y="85402"/>
                      <a:pt x="189027" y="126824"/>
                    </a:cubicBezTo>
                    <a:cubicBezTo>
                      <a:pt x="186408" y="168246"/>
                      <a:pt x="179676" y="217516"/>
                      <a:pt x="175401" y="263660"/>
                    </a:cubicBezTo>
                    <a:cubicBezTo>
                      <a:pt x="142551" y="276466"/>
                      <a:pt x="146570" y="287117"/>
                      <a:pt x="115749" y="284625"/>
                    </a:cubicBezTo>
                    <a:cubicBezTo>
                      <a:pt x="84928" y="282133"/>
                      <a:pt x="14287" y="273316"/>
                      <a:pt x="0" y="239185"/>
                    </a:cubicBezTo>
                    <a:cubicBezTo>
                      <a:pt x="7144" y="200292"/>
                      <a:pt x="14816" y="144929"/>
                      <a:pt x="20499" y="103650"/>
                    </a:cubicBezTo>
                    <a:cubicBezTo>
                      <a:pt x="26182" y="62371"/>
                      <a:pt x="30044" y="34520"/>
                      <a:pt x="34098" y="1035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60" name="フリーフォーム 144">
                <a:extLst>
                  <a:ext uri="{FF2B5EF4-FFF2-40B4-BE49-F238E27FC236}">
                    <a16:creationId xmlns:a16="http://schemas.microsoft.com/office/drawing/2014/main" id="{FA8E864F-8648-4754-AEB7-8CD45610A3FA}"/>
                  </a:ext>
                </a:extLst>
              </p:cNvPr>
              <p:cNvSpPr/>
              <p:nvPr/>
            </p:nvSpPr>
            <p:spPr>
              <a:xfrm>
                <a:off x="3871456" y="3365590"/>
                <a:ext cx="511198" cy="80964"/>
              </a:xfrm>
              <a:custGeom>
                <a:avLst/>
                <a:gdLst>
                  <a:gd name="connsiteX0" fmla="*/ 456 w 543294"/>
                  <a:gd name="connsiteY0" fmla="*/ 73944 h 80421"/>
                  <a:gd name="connsiteX1" fmla="*/ 138568 w 543294"/>
                  <a:gd name="connsiteY1" fmla="*/ 73944 h 80421"/>
                  <a:gd name="connsiteX2" fmla="*/ 167143 w 543294"/>
                  <a:gd name="connsiteY2" fmla="*/ 69182 h 80421"/>
                  <a:gd name="connsiteX3" fmla="*/ 305256 w 543294"/>
                  <a:gd name="connsiteY3" fmla="*/ 76326 h 80421"/>
                  <a:gd name="connsiteX4" fmla="*/ 340974 w 543294"/>
                  <a:gd name="connsiteY4" fmla="*/ 78707 h 80421"/>
                  <a:gd name="connsiteX5" fmla="*/ 367168 w 543294"/>
                  <a:gd name="connsiteY5" fmla="*/ 50132 h 80421"/>
                  <a:gd name="connsiteX6" fmla="*/ 450512 w 543294"/>
                  <a:gd name="connsiteY6" fmla="*/ 47751 h 80421"/>
                  <a:gd name="connsiteX7" fmla="*/ 510043 w 543294"/>
                  <a:gd name="connsiteY7" fmla="*/ 38226 h 80421"/>
                  <a:gd name="connsiteX8" fmla="*/ 519568 w 543294"/>
                  <a:gd name="connsiteY8" fmla="*/ 26319 h 80421"/>
                  <a:gd name="connsiteX9" fmla="*/ 190956 w 543294"/>
                  <a:gd name="connsiteY9" fmla="*/ 126 h 80421"/>
                  <a:gd name="connsiteX10" fmla="*/ 456 w 543294"/>
                  <a:gd name="connsiteY10" fmla="*/ 73944 h 80421"/>
                  <a:gd name="connsiteX0" fmla="*/ 456 w 522767"/>
                  <a:gd name="connsiteY0" fmla="*/ 74477 h 80954"/>
                  <a:gd name="connsiteX1" fmla="*/ 138568 w 522767"/>
                  <a:gd name="connsiteY1" fmla="*/ 74477 h 80954"/>
                  <a:gd name="connsiteX2" fmla="*/ 167143 w 522767"/>
                  <a:gd name="connsiteY2" fmla="*/ 69715 h 80954"/>
                  <a:gd name="connsiteX3" fmla="*/ 305256 w 522767"/>
                  <a:gd name="connsiteY3" fmla="*/ 76859 h 80954"/>
                  <a:gd name="connsiteX4" fmla="*/ 340974 w 522767"/>
                  <a:gd name="connsiteY4" fmla="*/ 79240 h 80954"/>
                  <a:gd name="connsiteX5" fmla="*/ 367168 w 522767"/>
                  <a:gd name="connsiteY5" fmla="*/ 50665 h 80954"/>
                  <a:gd name="connsiteX6" fmla="*/ 450512 w 522767"/>
                  <a:gd name="connsiteY6" fmla="*/ 48284 h 80954"/>
                  <a:gd name="connsiteX7" fmla="*/ 510043 w 522767"/>
                  <a:gd name="connsiteY7" fmla="*/ 38759 h 80954"/>
                  <a:gd name="connsiteX8" fmla="*/ 190956 w 522767"/>
                  <a:gd name="connsiteY8" fmla="*/ 659 h 80954"/>
                  <a:gd name="connsiteX9" fmla="*/ 456 w 522767"/>
                  <a:gd name="connsiteY9" fmla="*/ 74477 h 80954"/>
                  <a:gd name="connsiteX0" fmla="*/ 456 w 520616"/>
                  <a:gd name="connsiteY0" fmla="*/ 75298 h 81775"/>
                  <a:gd name="connsiteX1" fmla="*/ 138568 w 520616"/>
                  <a:gd name="connsiteY1" fmla="*/ 75298 h 81775"/>
                  <a:gd name="connsiteX2" fmla="*/ 167143 w 520616"/>
                  <a:gd name="connsiteY2" fmla="*/ 70536 h 81775"/>
                  <a:gd name="connsiteX3" fmla="*/ 305256 w 520616"/>
                  <a:gd name="connsiteY3" fmla="*/ 77680 h 81775"/>
                  <a:gd name="connsiteX4" fmla="*/ 340974 w 520616"/>
                  <a:gd name="connsiteY4" fmla="*/ 80061 h 81775"/>
                  <a:gd name="connsiteX5" fmla="*/ 367168 w 520616"/>
                  <a:gd name="connsiteY5" fmla="*/ 51486 h 81775"/>
                  <a:gd name="connsiteX6" fmla="*/ 450512 w 520616"/>
                  <a:gd name="connsiteY6" fmla="*/ 49105 h 81775"/>
                  <a:gd name="connsiteX7" fmla="*/ 507661 w 520616"/>
                  <a:gd name="connsiteY7" fmla="*/ 27674 h 81775"/>
                  <a:gd name="connsiteX8" fmla="*/ 190956 w 520616"/>
                  <a:gd name="connsiteY8" fmla="*/ 1480 h 81775"/>
                  <a:gd name="connsiteX9" fmla="*/ 456 w 520616"/>
                  <a:gd name="connsiteY9" fmla="*/ 75298 h 81775"/>
                  <a:gd name="connsiteX0" fmla="*/ 456 w 507810"/>
                  <a:gd name="connsiteY0" fmla="*/ 77660 h 84137"/>
                  <a:gd name="connsiteX1" fmla="*/ 138568 w 507810"/>
                  <a:gd name="connsiteY1" fmla="*/ 77660 h 84137"/>
                  <a:gd name="connsiteX2" fmla="*/ 167143 w 507810"/>
                  <a:gd name="connsiteY2" fmla="*/ 72898 h 84137"/>
                  <a:gd name="connsiteX3" fmla="*/ 305256 w 507810"/>
                  <a:gd name="connsiteY3" fmla="*/ 80042 h 84137"/>
                  <a:gd name="connsiteX4" fmla="*/ 340974 w 507810"/>
                  <a:gd name="connsiteY4" fmla="*/ 82423 h 84137"/>
                  <a:gd name="connsiteX5" fmla="*/ 367168 w 507810"/>
                  <a:gd name="connsiteY5" fmla="*/ 53848 h 84137"/>
                  <a:gd name="connsiteX6" fmla="*/ 450512 w 507810"/>
                  <a:gd name="connsiteY6" fmla="*/ 51467 h 84137"/>
                  <a:gd name="connsiteX7" fmla="*/ 507661 w 507810"/>
                  <a:gd name="connsiteY7" fmla="*/ 30036 h 84137"/>
                  <a:gd name="connsiteX8" fmla="*/ 190956 w 507810"/>
                  <a:gd name="connsiteY8" fmla="*/ 3842 h 84137"/>
                  <a:gd name="connsiteX9" fmla="*/ 456 w 507810"/>
                  <a:gd name="connsiteY9" fmla="*/ 77660 h 84137"/>
                  <a:gd name="connsiteX0" fmla="*/ 456 w 507810"/>
                  <a:gd name="connsiteY0" fmla="*/ 77660 h 84137"/>
                  <a:gd name="connsiteX1" fmla="*/ 138568 w 507810"/>
                  <a:gd name="connsiteY1" fmla="*/ 77660 h 84137"/>
                  <a:gd name="connsiteX2" fmla="*/ 167143 w 507810"/>
                  <a:gd name="connsiteY2" fmla="*/ 72898 h 84137"/>
                  <a:gd name="connsiteX3" fmla="*/ 305256 w 507810"/>
                  <a:gd name="connsiteY3" fmla="*/ 80042 h 84137"/>
                  <a:gd name="connsiteX4" fmla="*/ 340974 w 507810"/>
                  <a:gd name="connsiteY4" fmla="*/ 82423 h 84137"/>
                  <a:gd name="connsiteX5" fmla="*/ 367168 w 507810"/>
                  <a:gd name="connsiteY5" fmla="*/ 53848 h 84137"/>
                  <a:gd name="connsiteX6" fmla="*/ 450512 w 507810"/>
                  <a:gd name="connsiteY6" fmla="*/ 51467 h 84137"/>
                  <a:gd name="connsiteX7" fmla="*/ 507661 w 507810"/>
                  <a:gd name="connsiteY7" fmla="*/ 30036 h 84137"/>
                  <a:gd name="connsiteX8" fmla="*/ 190956 w 507810"/>
                  <a:gd name="connsiteY8" fmla="*/ 3842 h 84137"/>
                  <a:gd name="connsiteX9" fmla="*/ 456 w 507810"/>
                  <a:gd name="connsiteY9" fmla="*/ 77660 h 84137"/>
                  <a:gd name="connsiteX0" fmla="*/ 456 w 507810"/>
                  <a:gd name="connsiteY0" fmla="*/ 76553 h 83030"/>
                  <a:gd name="connsiteX1" fmla="*/ 138568 w 507810"/>
                  <a:gd name="connsiteY1" fmla="*/ 76553 h 83030"/>
                  <a:gd name="connsiteX2" fmla="*/ 167143 w 507810"/>
                  <a:gd name="connsiteY2" fmla="*/ 71791 h 83030"/>
                  <a:gd name="connsiteX3" fmla="*/ 305256 w 507810"/>
                  <a:gd name="connsiteY3" fmla="*/ 78935 h 83030"/>
                  <a:gd name="connsiteX4" fmla="*/ 340974 w 507810"/>
                  <a:gd name="connsiteY4" fmla="*/ 81316 h 83030"/>
                  <a:gd name="connsiteX5" fmla="*/ 367168 w 507810"/>
                  <a:gd name="connsiteY5" fmla="*/ 52741 h 83030"/>
                  <a:gd name="connsiteX6" fmla="*/ 450512 w 507810"/>
                  <a:gd name="connsiteY6" fmla="*/ 50360 h 83030"/>
                  <a:gd name="connsiteX7" fmla="*/ 507661 w 507810"/>
                  <a:gd name="connsiteY7" fmla="*/ 28929 h 83030"/>
                  <a:gd name="connsiteX8" fmla="*/ 190956 w 507810"/>
                  <a:gd name="connsiteY8" fmla="*/ 2735 h 83030"/>
                  <a:gd name="connsiteX9" fmla="*/ 456 w 507810"/>
                  <a:gd name="connsiteY9" fmla="*/ 76553 h 83030"/>
                  <a:gd name="connsiteX0" fmla="*/ 456 w 507661"/>
                  <a:gd name="connsiteY0" fmla="*/ 76553 h 83030"/>
                  <a:gd name="connsiteX1" fmla="*/ 138568 w 507661"/>
                  <a:gd name="connsiteY1" fmla="*/ 76553 h 83030"/>
                  <a:gd name="connsiteX2" fmla="*/ 167143 w 507661"/>
                  <a:gd name="connsiteY2" fmla="*/ 71791 h 83030"/>
                  <a:gd name="connsiteX3" fmla="*/ 305256 w 507661"/>
                  <a:gd name="connsiteY3" fmla="*/ 78935 h 83030"/>
                  <a:gd name="connsiteX4" fmla="*/ 340974 w 507661"/>
                  <a:gd name="connsiteY4" fmla="*/ 81316 h 83030"/>
                  <a:gd name="connsiteX5" fmla="*/ 367168 w 507661"/>
                  <a:gd name="connsiteY5" fmla="*/ 52741 h 83030"/>
                  <a:gd name="connsiteX6" fmla="*/ 450512 w 507661"/>
                  <a:gd name="connsiteY6" fmla="*/ 50360 h 83030"/>
                  <a:gd name="connsiteX7" fmla="*/ 507661 w 507661"/>
                  <a:gd name="connsiteY7" fmla="*/ 28929 h 83030"/>
                  <a:gd name="connsiteX8" fmla="*/ 190956 w 507661"/>
                  <a:gd name="connsiteY8" fmla="*/ 2735 h 83030"/>
                  <a:gd name="connsiteX9" fmla="*/ 456 w 507661"/>
                  <a:gd name="connsiteY9" fmla="*/ 76553 h 83030"/>
                  <a:gd name="connsiteX0" fmla="*/ 456 w 511636"/>
                  <a:gd name="connsiteY0" fmla="*/ 75316 h 81793"/>
                  <a:gd name="connsiteX1" fmla="*/ 138568 w 511636"/>
                  <a:gd name="connsiteY1" fmla="*/ 75316 h 81793"/>
                  <a:gd name="connsiteX2" fmla="*/ 167143 w 511636"/>
                  <a:gd name="connsiteY2" fmla="*/ 70554 h 81793"/>
                  <a:gd name="connsiteX3" fmla="*/ 305256 w 511636"/>
                  <a:gd name="connsiteY3" fmla="*/ 77698 h 81793"/>
                  <a:gd name="connsiteX4" fmla="*/ 340974 w 511636"/>
                  <a:gd name="connsiteY4" fmla="*/ 80079 h 81793"/>
                  <a:gd name="connsiteX5" fmla="*/ 367168 w 511636"/>
                  <a:gd name="connsiteY5" fmla="*/ 51504 h 81793"/>
                  <a:gd name="connsiteX6" fmla="*/ 507661 w 511636"/>
                  <a:gd name="connsiteY6" fmla="*/ 27692 h 81793"/>
                  <a:gd name="connsiteX7" fmla="*/ 190956 w 511636"/>
                  <a:gd name="connsiteY7" fmla="*/ 1498 h 81793"/>
                  <a:gd name="connsiteX8" fmla="*/ 456 w 511636"/>
                  <a:gd name="connsiteY8" fmla="*/ 75316 h 81793"/>
                  <a:gd name="connsiteX0" fmla="*/ 456 w 511176"/>
                  <a:gd name="connsiteY0" fmla="*/ 75316 h 81793"/>
                  <a:gd name="connsiteX1" fmla="*/ 138568 w 511176"/>
                  <a:gd name="connsiteY1" fmla="*/ 75316 h 81793"/>
                  <a:gd name="connsiteX2" fmla="*/ 167143 w 511176"/>
                  <a:gd name="connsiteY2" fmla="*/ 70554 h 81793"/>
                  <a:gd name="connsiteX3" fmla="*/ 305256 w 511176"/>
                  <a:gd name="connsiteY3" fmla="*/ 77698 h 81793"/>
                  <a:gd name="connsiteX4" fmla="*/ 340974 w 511176"/>
                  <a:gd name="connsiteY4" fmla="*/ 80079 h 81793"/>
                  <a:gd name="connsiteX5" fmla="*/ 345737 w 511176"/>
                  <a:gd name="connsiteY5" fmla="*/ 51504 h 81793"/>
                  <a:gd name="connsiteX6" fmla="*/ 507661 w 511176"/>
                  <a:gd name="connsiteY6" fmla="*/ 27692 h 81793"/>
                  <a:gd name="connsiteX7" fmla="*/ 190956 w 511176"/>
                  <a:gd name="connsiteY7" fmla="*/ 1498 h 81793"/>
                  <a:gd name="connsiteX8" fmla="*/ 456 w 511176"/>
                  <a:gd name="connsiteY8" fmla="*/ 75316 h 81793"/>
                  <a:gd name="connsiteX0" fmla="*/ 456 w 511198"/>
                  <a:gd name="connsiteY0" fmla="*/ 75316 h 80964"/>
                  <a:gd name="connsiteX1" fmla="*/ 138568 w 511198"/>
                  <a:gd name="connsiteY1" fmla="*/ 75316 h 80964"/>
                  <a:gd name="connsiteX2" fmla="*/ 167143 w 511198"/>
                  <a:gd name="connsiteY2" fmla="*/ 70554 h 80964"/>
                  <a:gd name="connsiteX3" fmla="*/ 305256 w 511198"/>
                  <a:gd name="connsiteY3" fmla="*/ 77698 h 80964"/>
                  <a:gd name="connsiteX4" fmla="*/ 333830 w 511198"/>
                  <a:gd name="connsiteY4" fmla="*/ 77697 h 80964"/>
                  <a:gd name="connsiteX5" fmla="*/ 345737 w 511198"/>
                  <a:gd name="connsiteY5" fmla="*/ 51504 h 80964"/>
                  <a:gd name="connsiteX6" fmla="*/ 507661 w 511198"/>
                  <a:gd name="connsiteY6" fmla="*/ 27692 h 80964"/>
                  <a:gd name="connsiteX7" fmla="*/ 190956 w 511198"/>
                  <a:gd name="connsiteY7" fmla="*/ 1498 h 80964"/>
                  <a:gd name="connsiteX8" fmla="*/ 456 w 511198"/>
                  <a:gd name="connsiteY8" fmla="*/ 75316 h 80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1198" h="80964">
                    <a:moveTo>
                      <a:pt x="456" y="75316"/>
                    </a:moveTo>
                    <a:cubicBezTo>
                      <a:pt x="-8275" y="87619"/>
                      <a:pt x="110787" y="76110"/>
                      <a:pt x="138568" y="75316"/>
                    </a:cubicBezTo>
                    <a:cubicBezTo>
                      <a:pt x="166349" y="74522"/>
                      <a:pt x="139362" y="70157"/>
                      <a:pt x="167143" y="70554"/>
                    </a:cubicBezTo>
                    <a:cubicBezTo>
                      <a:pt x="194924" y="70951"/>
                      <a:pt x="277475" y="76508"/>
                      <a:pt x="305256" y="77698"/>
                    </a:cubicBezTo>
                    <a:cubicBezTo>
                      <a:pt x="333037" y="78888"/>
                      <a:pt x="327083" y="82063"/>
                      <a:pt x="333830" y="77697"/>
                    </a:cubicBezTo>
                    <a:cubicBezTo>
                      <a:pt x="340577" y="73331"/>
                      <a:pt x="316765" y="59838"/>
                      <a:pt x="345737" y="51504"/>
                    </a:cubicBezTo>
                    <a:cubicBezTo>
                      <a:pt x="374709" y="43170"/>
                      <a:pt x="537030" y="36026"/>
                      <a:pt x="507661" y="27692"/>
                    </a:cubicBezTo>
                    <a:cubicBezTo>
                      <a:pt x="478292" y="19358"/>
                      <a:pt x="275490" y="-6439"/>
                      <a:pt x="190956" y="1498"/>
                    </a:cubicBezTo>
                    <a:cubicBezTo>
                      <a:pt x="106422" y="9435"/>
                      <a:pt x="9187" y="63013"/>
                      <a:pt x="456" y="75316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61" name="フリーフォーム 145">
                <a:extLst>
                  <a:ext uri="{FF2B5EF4-FFF2-40B4-BE49-F238E27FC236}">
                    <a16:creationId xmlns:a16="http://schemas.microsoft.com/office/drawing/2014/main" id="{D53FCBBF-2A3B-4012-9AF4-EBA0D5C10A67}"/>
                  </a:ext>
                </a:extLst>
              </p:cNvPr>
              <p:cNvSpPr/>
              <p:nvPr/>
            </p:nvSpPr>
            <p:spPr>
              <a:xfrm>
                <a:off x="3848122" y="3247797"/>
                <a:ext cx="548946" cy="190703"/>
              </a:xfrm>
              <a:custGeom>
                <a:avLst/>
                <a:gdLst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9014"/>
                  <a:gd name="connsiteX1" fmla="*/ 276012 w 556723"/>
                  <a:gd name="connsiteY1" fmla="*/ 35873 h 189014"/>
                  <a:gd name="connsiteX2" fmla="*/ 360853 w 556723"/>
                  <a:gd name="connsiteY2" fmla="*/ 57869 h 189014"/>
                  <a:gd name="connsiteX3" fmla="*/ 521109 w 556723"/>
                  <a:gd name="connsiteY3" fmla="*/ 1308 h 189014"/>
                  <a:gd name="connsiteX4" fmla="*/ 543105 w 556723"/>
                  <a:gd name="connsiteY4" fmla="*/ 123857 h 189014"/>
                  <a:gd name="connsiteX5" fmla="*/ 351427 w 556723"/>
                  <a:gd name="connsiteY5" fmla="*/ 142710 h 189014"/>
                  <a:gd name="connsiteX6" fmla="*/ 342000 w 556723"/>
                  <a:gd name="connsiteY6" fmla="*/ 164706 h 189014"/>
                  <a:gd name="connsiteX7" fmla="*/ 175460 w 556723"/>
                  <a:gd name="connsiteY7" fmla="*/ 161564 h 189014"/>
                  <a:gd name="connsiteX8" fmla="*/ 21488 w 556723"/>
                  <a:gd name="connsiteY8" fmla="*/ 183560 h 189014"/>
                  <a:gd name="connsiteX9" fmla="*/ 18346 w 556723"/>
                  <a:gd name="connsiteY9" fmla="*/ 45300 h 189014"/>
                  <a:gd name="connsiteX10" fmla="*/ 184886 w 556723"/>
                  <a:gd name="connsiteY10" fmla="*/ 61011 h 189014"/>
                  <a:gd name="connsiteX0" fmla="*/ 184886 w 556723"/>
                  <a:gd name="connsiteY0" fmla="*/ 61011 h 188558"/>
                  <a:gd name="connsiteX1" fmla="*/ 276012 w 556723"/>
                  <a:gd name="connsiteY1" fmla="*/ 35873 h 188558"/>
                  <a:gd name="connsiteX2" fmla="*/ 360853 w 556723"/>
                  <a:gd name="connsiteY2" fmla="*/ 57869 h 188558"/>
                  <a:gd name="connsiteX3" fmla="*/ 521109 w 556723"/>
                  <a:gd name="connsiteY3" fmla="*/ 1308 h 188558"/>
                  <a:gd name="connsiteX4" fmla="*/ 543105 w 556723"/>
                  <a:gd name="connsiteY4" fmla="*/ 123857 h 188558"/>
                  <a:gd name="connsiteX5" fmla="*/ 351427 w 556723"/>
                  <a:gd name="connsiteY5" fmla="*/ 142710 h 188558"/>
                  <a:gd name="connsiteX6" fmla="*/ 342000 w 556723"/>
                  <a:gd name="connsiteY6" fmla="*/ 164706 h 188558"/>
                  <a:gd name="connsiteX7" fmla="*/ 184985 w 556723"/>
                  <a:gd name="connsiteY7" fmla="*/ 156801 h 188558"/>
                  <a:gd name="connsiteX8" fmla="*/ 21488 w 556723"/>
                  <a:gd name="connsiteY8" fmla="*/ 183560 h 188558"/>
                  <a:gd name="connsiteX9" fmla="*/ 18346 w 556723"/>
                  <a:gd name="connsiteY9" fmla="*/ 45300 h 188558"/>
                  <a:gd name="connsiteX10" fmla="*/ 184886 w 556723"/>
                  <a:gd name="connsiteY10" fmla="*/ 61011 h 188558"/>
                  <a:gd name="connsiteX0" fmla="*/ 184886 w 556723"/>
                  <a:gd name="connsiteY0" fmla="*/ 61011 h 188558"/>
                  <a:gd name="connsiteX1" fmla="*/ 276012 w 556723"/>
                  <a:gd name="connsiteY1" fmla="*/ 35873 h 188558"/>
                  <a:gd name="connsiteX2" fmla="*/ 360853 w 556723"/>
                  <a:gd name="connsiteY2" fmla="*/ 57869 h 188558"/>
                  <a:gd name="connsiteX3" fmla="*/ 521109 w 556723"/>
                  <a:gd name="connsiteY3" fmla="*/ 1308 h 188558"/>
                  <a:gd name="connsiteX4" fmla="*/ 543105 w 556723"/>
                  <a:gd name="connsiteY4" fmla="*/ 123857 h 188558"/>
                  <a:gd name="connsiteX5" fmla="*/ 351427 w 556723"/>
                  <a:gd name="connsiteY5" fmla="*/ 142710 h 188558"/>
                  <a:gd name="connsiteX6" fmla="*/ 342000 w 556723"/>
                  <a:gd name="connsiteY6" fmla="*/ 164706 h 188558"/>
                  <a:gd name="connsiteX7" fmla="*/ 184985 w 556723"/>
                  <a:gd name="connsiteY7" fmla="*/ 156801 h 188558"/>
                  <a:gd name="connsiteX8" fmla="*/ 21488 w 556723"/>
                  <a:gd name="connsiteY8" fmla="*/ 183560 h 188558"/>
                  <a:gd name="connsiteX9" fmla="*/ 18346 w 556723"/>
                  <a:gd name="connsiteY9" fmla="*/ 45300 h 188558"/>
                  <a:gd name="connsiteX10" fmla="*/ 184886 w 556723"/>
                  <a:gd name="connsiteY10" fmla="*/ 61011 h 188558"/>
                  <a:gd name="connsiteX0" fmla="*/ 184886 w 556723"/>
                  <a:gd name="connsiteY0" fmla="*/ 61011 h 189210"/>
                  <a:gd name="connsiteX1" fmla="*/ 276012 w 556723"/>
                  <a:gd name="connsiteY1" fmla="*/ 35873 h 189210"/>
                  <a:gd name="connsiteX2" fmla="*/ 360853 w 556723"/>
                  <a:gd name="connsiteY2" fmla="*/ 57869 h 189210"/>
                  <a:gd name="connsiteX3" fmla="*/ 521109 w 556723"/>
                  <a:gd name="connsiteY3" fmla="*/ 1308 h 189210"/>
                  <a:gd name="connsiteX4" fmla="*/ 543105 w 556723"/>
                  <a:gd name="connsiteY4" fmla="*/ 123857 h 189210"/>
                  <a:gd name="connsiteX5" fmla="*/ 351427 w 556723"/>
                  <a:gd name="connsiteY5" fmla="*/ 142710 h 189210"/>
                  <a:gd name="connsiteX6" fmla="*/ 342000 w 556723"/>
                  <a:gd name="connsiteY6" fmla="*/ 164706 h 189210"/>
                  <a:gd name="connsiteX7" fmla="*/ 184985 w 556723"/>
                  <a:gd name="connsiteY7" fmla="*/ 156801 h 189210"/>
                  <a:gd name="connsiteX8" fmla="*/ 21488 w 556723"/>
                  <a:gd name="connsiteY8" fmla="*/ 183560 h 189210"/>
                  <a:gd name="connsiteX9" fmla="*/ 18346 w 556723"/>
                  <a:gd name="connsiteY9" fmla="*/ 45300 h 189210"/>
                  <a:gd name="connsiteX10" fmla="*/ 184886 w 556723"/>
                  <a:gd name="connsiteY10" fmla="*/ 61011 h 189210"/>
                  <a:gd name="connsiteX0" fmla="*/ 191262 w 563099"/>
                  <a:gd name="connsiteY0" fmla="*/ 61011 h 189210"/>
                  <a:gd name="connsiteX1" fmla="*/ 282388 w 563099"/>
                  <a:gd name="connsiteY1" fmla="*/ 35873 h 189210"/>
                  <a:gd name="connsiteX2" fmla="*/ 367229 w 563099"/>
                  <a:gd name="connsiteY2" fmla="*/ 57869 h 189210"/>
                  <a:gd name="connsiteX3" fmla="*/ 527485 w 563099"/>
                  <a:gd name="connsiteY3" fmla="*/ 1308 h 189210"/>
                  <a:gd name="connsiteX4" fmla="*/ 549481 w 563099"/>
                  <a:gd name="connsiteY4" fmla="*/ 123857 h 189210"/>
                  <a:gd name="connsiteX5" fmla="*/ 357803 w 563099"/>
                  <a:gd name="connsiteY5" fmla="*/ 142710 h 189210"/>
                  <a:gd name="connsiteX6" fmla="*/ 348376 w 563099"/>
                  <a:gd name="connsiteY6" fmla="*/ 164706 h 189210"/>
                  <a:gd name="connsiteX7" fmla="*/ 191361 w 563099"/>
                  <a:gd name="connsiteY7" fmla="*/ 156801 h 189210"/>
                  <a:gd name="connsiteX8" fmla="*/ 15957 w 563099"/>
                  <a:gd name="connsiteY8" fmla="*/ 183560 h 189210"/>
                  <a:gd name="connsiteX9" fmla="*/ 24722 w 563099"/>
                  <a:gd name="connsiteY9" fmla="*/ 45300 h 189210"/>
                  <a:gd name="connsiteX10" fmla="*/ 191262 w 563099"/>
                  <a:gd name="connsiteY10" fmla="*/ 61011 h 189210"/>
                  <a:gd name="connsiteX0" fmla="*/ 191262 w 563099"/>
                  <a:gd name="connsiteY0" fmla="*/ 61011 h 189210"/>
                  <a:gd name="connsiteX1" fmla="*/ 260956 w 563099"/>
                  <a:gd name="connsiteY1" fmla="*/ 33492 h 189210"/>
                  <a:gd name="connsiteX2" fmla="*/ 367229 w 563099"/>
                  <a:gd name="connsiteY2" fmla="*/ 57869 h 189210"/>
                  <a:gd name="connsiteX3" fmla="*/ 527485 w 563099"/>
                  <a:gd name="connsiteY3" fmla="*/ 1308 h 189210"/>
                  <a:gd name="connsiteX4" fmla="*/ 549481 w 563099"/>
                  <a:gd name="connsiteY4" fmla="*/ 123857 h 189210"/>
                  <a:gd name="connsiteX5" fmla="*/ 357803 w 563099"/>
                  <a:gd name="connsiteY5" fmla="*/ 142710 h 189210"/>
                  <a:gd name="connsiteX6" fmla="*/ 348376 w 563099"/>
                  <a:gd name="connsiteY6" fmla="*/ 164706 h 189210"/>
                  <a:gd name="connsiteX7" fmla="*/ 191361 w 563099"/>
                  <a:gd name="connsiteY7" fmla="*/ 156801 h 189210"/>
                  <a:gd name="connsiteX8" fmla="*/ 15957 w 563099"/>
                  <a:gd name="connsiteY8" fmla="*/ 183560 h 189210"/>
                  <a:gd name="connsiteX9" fmla="*/ 24722 w 563099"/>
                  <a:gd name="connsiteY9" fmla="*/ 45300 h 189210"/>
                  <a:gd name="connsiteX10" fmla="*/ 191262 w 563099"/>
                  <a:gd name="connsiteY10" fmla="*/ 61011 h 189210"/>
                  <a:gd name="connsiteX0" fmla="*/ 176975 w 563099"/>
                  <a:gd name="connsiteY0" fmla="*/ 63392 h 189210"/>
                  <a:gd name="connsiteX1" fmla="*/ 260956 w 563099"/>
                  <a:gd name="connsiteY1" fmla="*/ 33492 h 189210"/>
                  <a:gd name="connsiteX2" fmla="*/ 367229 w 563099"/>
                  <a:gd name="connsiteY2" fmla="*/ 57869 h 189210"/>
                  <a:gd name="connsiteX3" fmla="*/ 527485 w 563099"/>
                  <a:gd name="connsiteY3" fmla="*/ 1308 h 189210"/>
                  <a:gd name="connsiteX4" fmla="*/ 549481 w 563099"/>
                  <a:gd name="connsiteY4" fmla="*/ 123857 h 189210"/>
                  <a:gd name="connsiteX5" fmla="*/ 357803 w 563099"/>
                  <a:gd name="connsiteY5" fmla="*/ 142710 h 189210"/>
                  <a:gd name="connsiteX6" fmla="*/ 348376 w 563099"/>
                  <a:gd name="connsiteY6" fmla="*/ 164706 h 189210"/>
                  <a:gd name="connsiteX7" fmla="*/ 191361 w 563099"/>
                  <a:gd name="connsiteY7" fmla="*/ 156801 h 189210"/>
                  <a:gd name="connsiteX8" fmla="*/ 15957 w 563099"/>
                  <a:gd name="connsiteY8" fmla="*/ 183560 h 189210"/>
                  <a:gd name="connsiteX9" fmla="*/ 24722 w 563099"/>
                  <a:gd name="connsiteY9" fmla="*/ 45300 h 189210"/>
                  <a:gd name="connsiteX10" fmla="*/ 176975 w 563099"/>
                  <a:gd name="connsiteY10" fmla="*/ 63392 h 189210"/>
                  <a:gd name="connsiteX0" fmla="*/ 176975 w 563099"/>
                  <a:gd name="connsiteY0" fmla="*/ 63392 h 189210"/>
                  <a:gd name="connsiteX1" fmla="*/ 260956 w 563099"/>
                  <a:gd name="connsiteY1" fmla="*/ 33492 h 189210"/>
                  <a:gd name="connsiteX2" fmla="*/ 367229 w 563099"/>
                  <a:gd name="connsiteY2" fmla="*/ 57869 h 189210"/>
                  <a:gd name="connsiteX3" fmla="*/ 527485 w 563099"/>
                  <a:gd name="connsiteY3" fmla="*/ 1308 h 189210"/>
                  <a:gd name="connsiteX4" fmla="*/ 549481 w 563099"/>
                  <a:gd name="connsiteY4" fmla="*/ 123857 h 189210"/>
                  <a:gd name="connsiteX5" fmla="*/ 357803 w 563099"/>
                  <a:gd name="connsiteY5" fmla="*/ 142710 h 189210"/>
                  <a:gd name="connsiteX6" fmla="*/ 348376 w 563099"/>
                  <a:gd name="connsiteY6" fmla="*/ 164706 h 189210"/>
                  <a:gd name="connsiteX7" fmla="*/ 191361 w 563099"/>
                  <a:gd name="connsiteY7" fmla="*/ 156801 h 189210"/>
                  <a:gd name="connsiteX8" fmla="*/ 15957 w 563099"/>
                  <a:gd name="connsiteY8" fmla="*/ 183560 h 189210"/>
                  <a:gd name="connsiteX9" fmla="*/ 24722 w 563099"/>
                  <a:gd name="connsiteY9" fmla="*/ 45300 h 189210"/>
                  <a:gd name="connsiteX10" fmla="*/ 176975 w 563099"/>
                  <a:gd name="connsiteY10" fmla="*/ 63392 h 189210"/>
                  <a:gd name="connsiteX0" fmla="*/ 176975 w 556533"/>
                  <a:gd name="connsiteY0" fmla="*/ 63392 h 189210"/>
                  <a:gd name="connsiteX1" fmla="*/ 260956 w 556533"/>
                  <a:gd name="connsiteY1" fmla="*/ 33492 h 189210"/>
                  <a:gd name="connsiteX2" fmla="*/ 367229 w 556533"/>
                  <a:gd name="connsiteY2" fmla="*/ 57869 h 189210"/>
                  <a:gd name="connsiteX3" fmla="*/ 527485 w 556533"/>
                  <a:gd name="connsiteY3" fmla="*/ 1308 h 189210"/>
                  <a:gd name="connsiteX4" fmla="*/ 539956 w 556533"/>
                  <a:gd name="connsiteY4" fmla="*/ 145288 h 189210"/>
                  <a:gd name="connsiteX5" fmla="*/ 357803 w 556533"/>
                  <a:gd name="connsiteY5" fmla="*/ 142710 h 189210"/>
                  <a:gd name="connsiteX6" fmla="*/ 348376 w 556533"/>
                  <a:gd name="connsiteY6" fmla="*/ 164706 h 189210"/>
                  <a:gd name="connsiteX7" fmla="*/ 191361 w 556533"/>
                  <a:gd name="connsiteY7" fmla="*/ 156801 h 189210"/>
                  <a:gd name="connsiteX8" fmla="*/ 15957 w 556533"/>
                  <a:gd name="connsiteY8" fmla="*/ 183560 h 189210"/>
                  <a:gd name="connsiteX9" fmla="*/ 24722 w 556533"/>
                  <a:gd name="connsiteY9" fmla="*/ 45300 h 189210"/>
                  <a:gd name="connsiteX10" fmla="*/ 176975 w 556533"/>
                  <a:gd name="connsiteY10" fmla="*/ 63392 h 189210"/>
                  <a:gd name="connsiteX0" fmla="*/ 176975 w 556533"/>
                  <a:gd name="connsiteY0" fmla="*/ 63392 h 189210"/>
                  <a:gd name="connsiteX1" fmla="*/ 260956 w 556533"/>
                  <a:gd name="connsiteY1" fmla="*/ 33492 h 189210"/>
                  <a:gd name="connsiteX2" fmla="*/ 367229 w 556533"/>
                  <a:gd name="connsiteY2" fmla="*/ 57869 h 189210"/>
                  <a:gd name="connsiteX3" fmla="*/ 527485 w 556533"/>
                  <a:gd name="connsiteY3" fmla="*/ 1308 h 189210"/>
                  <a:gd name="connsiteX4" fmla="*/ 539956 w 556533"/>
                  <a:gd name="connsiteY4" fmla="*/ 145288 h 189210"/>
                  <a:gd name="connsiteX5" fmla="*/ 357803 w 556533"/>
                  <a:gd name="connsiteY5" fmla="*/ 142710 h 189210"/>
                  <a:gd name="connsiteX6" fmla="*/ 348376 w 556533"/>
                  <a:gd name="connsiteY6" fmla="*/ 164706 h 189210"/>
                  <a:gd name="connsiteX7" fmla="*/ 191361 w 556533"/>
                  <a:gd name="connsiteY7" fmla="*/ 156801 h 189210"/>
                  <a:gd name="connsiteX8" fmla="*/ 15957 w 556533"/>
                  <a:gd name="connsiteY8" fmla="*/ 183560 h 189210"/>
                  <a:gd name="connsiteX9" fmla="*/ 24722 w 556533"/>
                  <a:gd name="connsiteY9" fmla="*/ 45300 h 189210"/>
                  <a:gd name="connsiteX10" fmla="*/ 176975 w 556533"/>
                  <a:gd name="connsiteY10" fmla="*/ 63392 h 189210"/>
                  <a:gd name="connsiteX0" fmla="*/ 176975 w 550516"/>
                  <a:gd name="connsiteY0" fmla="*/ 63392 h 189210"/>
                  <a:gd name="connsiteX1" fmla="*/ 26095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57803 w 550516"/>
                  <a:gd name="connsiteY5" fmla="*/ 142710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6095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6095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6095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6095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9210"/>
                  <a:gd name="connsiteX1" fmla="*/ 280006 w 550516"/>
                  <a:gd name="connsiteY1" fmla="*/ 33492 h 189210"/>
                  <a:gd name="connsiteX2" fmla="*/ 367229 w 550516"/>
                  <a:gd name="connsiteY2" fmla="*/ 57869 h 189210"/>
                  <a:gd name="connsiteX3" fmla="*/ 527485 w 550516"/>
                  <a:gd name="connsiteY3" fmla="*/ 1308 h 189210"/>
                  <a:gd name="connsiteX4" fmla="*/ 539956 w 550516"/>
                  <a:gd name="connsiteY4" fmla="*/ 145288 h 189210"/>
                  <a:gd name="connsiteX5" fmla="*/ 374472 w 550516"/>
                  <a:gd name="connsiteY5" fmla="*/ 137948 h 189210"/>
                  <a:gd name="connsiteX6" fmla="*/ 348376 w 550516"/>
                  <a:gd name="connsiteY6" fmla="*/ 164706 h 189210"/>
                  <a:gd name="connsiteX7" fmla="*/ 191361 w 550516"/>
                  <a:gd name="connsiteY7" fmla="*/ 156801 h 189210"/>
                  <a:gd name="connsiteX8" fmla="*/ 15957 w 550516"/>
                  <a:gd name="connsiteY8" fmla="*/ 183560 h 189210"/>
                  <a:gd name="connsiteX9" fmla="*/ 24722 w 550516"/>
                  <a:gd name="connsiteY9" fmla="*/ 45300 h 189210"/>
                  <a:gd name="connsiteX10" fmla="*/ 176975 w 550516"/>
                  <a:gd name="connsiteY10" fmla="*/ 63392 h 189210"/>
                  <a:gd name="connsiteX0" fmla="*/ 176975 w 550516"/>
                  <a:gd name="connsiteY0" fmla="*/ 63392 h 183564"/>
                  <a:gd name="connsiteX1" fmla="*/ 280006 w 550516"/>
                  <a:gd name="connsiteY1" fmla="*/ 33492 h 183564"/>
                  <a:gd name="connsiteX2" fmla="*/ 367229 w 550516"/>
                  <a:gd name="connsiteY2" fmla="*/ 57869 h 183564"/>
                  <a:gd name="connsiteX3" fmla="*/ 527485 w 550516"/>
                  <a:gd name="connsiteY3" fmla="*/ 1308 h 183564"/>
                  <a:gd name="connsiteX4" fmla="*/ 539956 w 550516"/>
                  <a:gd name="connsiteY4" fmla="*/ 145288 h 183564"/>
                  <a:gd name="connsiteX5" fmla="*/ 374472 w 550516"/>
                  <a:gd name="connsiteY5" fmla="*/ 137948 h 183564"/>
                  <a:gd name="connsiteX6" fmla="*/ 348376 w 550516"/>
                  <a:gd name="connsiteY6" fmla="*/ 164706 h 183564"/>
                  <a:gd name="connsiteX7" fmla="*/ 191361 w 550516"/>
                  <a:gd name="connsiteY7" fmla="*/ 156801 h 183564"/>
                  <a:gd name="connsiteX8" fmla="*/ 15957 w 550516"/>
                  <a:gd name="connsiteY8" fmla="*/ 183560 h 183564"/>
                  <a:gd name="connsiteX9" fmla="*/ 24722 w 550516"/>
                  <a:gd name="connsiteY9" fmla="*/ 45300 h 183564"/>
                  <a:gd name="connsiteX10" fmla="*/ 176975 w 550516"/>
                  <a:gd name="connsiteY10" fmla="*/ 63392 h 183564"/>
                  <a:gd name="connsiteX0" fmla="*/ 172067 w 545608"/>
                  <a:gd name="connsiteY0" fmla="*/ 63392 h 183564"/>
                  <a:gd name="connsiteX1" fmla="*/ 275098 w 545608"/>
                  <a:gd name="connsiteY1" fmla="*/ 33492 h 183564"/>
                  <a:gd name="connsiteX2" fmla="*/ 362321 w 545608"/>
                  <a:gd name="connsiteY2" fmla="*/ 57869 h 183564"/>
                  <a:gd name="connsiteX3" fmla="*/ 522577 w 545608"/>
                  <a:gd name="connsiteY3" fmla="*/ 1308 h 183564"/>
                  <a:gd name="connsiteX4" fmla="*/ 535048 w 545608"/>
                  <a:gd name="connsiteY4" fmla="*/ 145288 h 183564"/>
                  <a:gd name="connsiteX5" fmla="*/ 369564 w 545608"/>
                  <a:gd name="connsiteY5" fmla="*/ 137948 h 183564"/>
                  <a:gd name="connsiteX6" fmla="*/ 343468 w 545608"/>
                  <a:gd name="connsiteY6" fmla="*/ 164706 h 183564"/>
                  <a:gd name="connsiteX7" fmla="*/ 186453 w 545608"/>
                  <a:gd name="connsiteY7" fmla="*/ 156801 h 183564"/>
                  <a:gd name="connsiteX8" fmla="*/ 11049 w 545608"/>
                  <a:gd name="connsiteY8" fmla="*/ 183560 h 183564"/>
                  <a:gd name="connsiteX9" fmla="*/ 19814 w 545608"/>
                  <a:gd name="connsiteY9" fmla="*/ 45300 h 183564"/>
                  <a:gd name="connsiteX10" fmla="*/ 172067 w 545608"/>
                  <a:gd name="connsiteY10" fmla="*/ 63392 h 183564"/>
                  <a:gd name="connsiteX0" fmla="*/ 172067 w 545608"/>
                  <a:gd name="connsiteY0" fmla="*/ 63392 h 183560"/>
                  <a:gd name="connsiteX1" fmla="*/ 275098 w 545608"/>
                  <a:gd name="connsiteY1" fmla="*/ 33492 h 183560"/>
                  <a:gd name="connsiteX2" fmla="*/ 362321 w 545608"/>
                  <a:gd name="connsiteY2" fmla="*/ 57869 h 183560"/>
                  <a:gd name="connsiteX3" fmla="*/ 522577 w 545608"/>
                  <a:gd name="connsiteY3" fmla="*/ 1308 h 183560"/>
                  <a:gd name="connsiteX4" fmla="*/ 535048 w 545608"/>
                  <a:gd name="connsiteY4" fmla="*/ 145288 h 183560"/>
                  <a:gd name="connsiteX5" fmla="*/ 369564 w 545608"/>
                  <a:gd name="connsiteY5" fmla="*/ 137948 h 183560"/>
                  <a:gd name="connsiteX6" fmla="*/ 343468 w 545608"/>
                  <a:gd name="connsiteY6" fmla="*/ 164706 h 183560"/>
                  <a:gd name="connsiteX7" fmla="*/ 186453 w 545608"/>
                  <a:gd name="connsiteY7" fmla="*/ 156801 h 183560"/>
                  <a:gd name="connsiteX8" fmla="*/ 11049 w 545608"/>
                  <a:gd name="connsiteY8" fmla="*/ 183560 h 183560"/>
                  <a:gd name="connsiteX9" fmla="*/ 19814 w 545608"/>
                  <a:gd name="connsiteY9" fmla="*/ 45300 h 183560"/>
                  <a:gd name="connsiteX10" fmla="*/ 172067 w 545608"/>
                  <a:gd name="connsiteY10" fmla="*/ 63392 h 183560"/>
                  <a:gd name="connsiteX0" fmla="*/ 176446 w 549987"/>
                  <a:gd name="connsiteY0" fmla="*/ 63392 h 190703"/>
                  <a:gd name="connsiteX1" fmla="*/ 279477 w 549987"/>
                  <a:gd name="connsiteY1" fmla="*/ 33492 h 190703"/>
                  <a:gd name="connsiteX2" fmla="*/ 366700 w 549987"/>
                  <a:gd name="connsiteY2" fmla="*/ 57869 h 190703"/>
                  <a:gd name="connsiteX3" fmla="*/ 526956 w 549987"/>
                  <a:gd name="connsiteY3" fmla="*/ 1308 h 190703"/>
                  <a:gd name="connsiteX4" fmla="*/ 539427 w 549987"/>
                  <a:gd name="connsiteY4" fmla="*/ 145288 h 190703"/>
                  <a:gd name="connsiteX5" fmla="*/ 373943 w 549987"/>
                  <a:gd name="connsiteY5" fmla="*/ 137948 h 190703"/>
                  <a:gd name="connsiteX6" fmla="*/ 347847 w 549987"/>
                  <a:gd name="connsiteY6" fmla="*/ 164706 h 190703"/>
                  <a:gd name="connsiteX7" fmla="*/ 190832 w 549987"/>
                  <a:gd name="connsiteY7" fmla="*/ 156801 h 190703"/>
                  <a:gd name="connsiteX8" fmla="*/ 8285 w 549987"/>
                  <a:gd name="connsiteY8" fmla="*/ 190703 h 190703"/>
                  <a:gd name="connsiteX9" fmla="*/ 24193 w 549987"/>
                  <a:gd name="connsiteY9" fmla="*/ 45300 h 190703"/>
                  <a:gd name="connsiteX10" fmla="*/ 176446 w 549987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46806 w 548946"/>
                  <a:gd name="connsiteY6" fmla="*/ 164706 h 190703"/>
                  <a:gd name="connsiteX7" fmla="*/ 189791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46806 w 548946"/>
                  <a:gd name="connsiteY6" fmla="*/ 164706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46806 w 548946"/>
                  <a:gd name="connsiteY6" fmla="*/ 164706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46806 w 548946"/>
                  <a:gd name="connsiteY6" fmla="*/ 164706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46806 w 548946"/>
                  <a:gd name="connsiteY6" fmla="*/ 164706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2902 w 548946"/>
                  <a:gd name="connsiteY5" fmla="*/ 137948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7665 w 548946"/>
                  <a:gd name="connsiteY5" fmla="*/ 145091 h 190703"/>
                  <a:gd name="connsiteX6" fmla="*/ 356331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7665 w 548946"/>
                  <a:gd name="connsiteY5" fmla="*/ 145091 h 190703"/>
                  <a:gd name="connsiteX6" fmla="*/ 351569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  <a:gd name="connsiteX0" fmla="*/ 175405 w 548946"/>
                  <a:gd name="connsiteY0" fmla="*/ 63392 h 190703"/>
                  <a:gd name="connsiteX1" fmla="*/ 278436 w 548946"/>
                  <a:gd name="connsiteY1" fmla="*/ 33492 h 190703"/>
                  <a:gd name="connsiteX2" fmla="*/ 365659 w 548946"/>
                  <a:gd name="connsiteY2" fmla="*/ 57869 h 190703"/>
                  <a:gd name="connsiteX3" fmla="*/ 525915 w 548946"/>
                  <a:gd name="connsiteY3" fmla="*/ 1308 h 190703"/>
                  <a:gd name="connsiteX4" fmla="*/ 538386 w 548946"/>
                  <a:gd name="connsiteY4" fmla="*/ 145288 h 190703"/>
                  <a:gd name="connsiteX5" fmla="*/ 377665 w 548946"/>
                  <a:gd name="connsiteY5" fmla="*/ 145091 h 190703"/>
                  <a:gd name="connsiteX6" fmla="*/ 351569 w 548946"/>
                  <a:gd name="connsiteY6" fmla="*/ 171850 h 190703"/>
                  <a:gd name="connsiteX7" fmla="*/ 194553 w 548946"/>
                  <a:gd name="connsiteY7" fmla="*/ 156801 h 190703"/>
                  <a:gd name="connsiteX8" fmla="*/ 7244 w 548946"/>
                  <a:gd name="connsiteY8" fmla="*/ 190703 h 190703"/>
                  <a:gd name="connsiteX9" fmla="*/ 23152 w 548946"/>
                  <a:gd name="connsiteY9" fmla="*/ 45300 h 190703"/>
                  <a:gd name="connsiteX10" fmla="*/ 175405 w 548946"/>
                  <a:gd name="connsiteY10" fmla="*/ 63392 h 190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48946" h="190703">
                    <a:moveTo>
                      <a:pt x="175405" y="63392"/>
                    </a:moveTo>
                    <a:cubicBezTo>
                      <a:pt x="218350" y="47534"/>
                      <a:pt x="249108" y="34016"/>
                      <a:pt x="278436" y="33492"/>
                    </a:cubicBezTo>
                    <a:cubicBezTo>
                      <a:pt x="307764" y="32968"/>
                      <a:pt x="327191" y="44580"/>
                      <a:pt x="365659" y="57869"/>
                    </a:cubicBezTo>
                    <a:cubicBezTo>
                      <a:pt x="408889" y="52108"/>
                      <a:pt x="495540" y="-9690"/>
                      <a:pt x="525915" y="1308"/>
                    </a:cubicBezTo>
                    <a:cubicBezTo>
                      <a:pt x="556290" y="12306"/>
                      <a:pt x="552379" y="114578"/>
                      <a:pt x="538386" y="145288"/>
                    </a:cubicBezTo>
                    <a:lnTo>
                      <a:pt x="377665" y="145091"/>
                    </a:lnTo>
                    <a:cubicBezTo>
                      <a:pt x="352878" y="179284"/>
                      <a:pt x="364626" y="147276"/>
                      <a:pt x="351569" y="171850"/>
                    </a:cubicBezTo>
                    <a:cubicBezTo>
                      <a:pt x="317081" y="160705"/>
                      <a:pt x="259879" y="156039"/>
                      <a:pt x="194553" y="156801"/>
                    </a:cubicBezTo>
                    <a:cubicBezTo>
                      <a:pt x="138752" y="171848"/>
                      <a:pt x="100105" y="183886"/>
                      <a:pt x="7244" y="190703"/>
                    </a:cubicBezTo>
                    <a:cubicBezTo>
                      <a:pt x="-4654" y="159420"/>
                      <a:pt x="-3557" y="63106"/>
                      <a:pt x="23152" y="45300"/>
                    </a:cubicBezTo>
                    <a:cubicBezTo>
                      <a:pt x="49861" y="27494"/>
                      <a:pt x="132461" y="64963"/>
                      <a:pt x="175405" y="63392"/>
                    </a:cubicBezTo>
                    <a:close/>
                  </a:path>
                </a:pathLst>
              </a:custGeom>
              <a:gradFill>
                <a:gsLst>
                  <a:gs pos="13000">
                    <a:schemeClr val="accent5">
                      <a:lumMod val="60000"/>
                      <a:lumOff val="40000"/>
                    </a:schemeClr>
                  </a:gs>
                  <a:gs pos="67000">
                    <a:schemeClr val="accent1">
                      <a:lumMod val="60000"/>
                      <a:lumOff val="40000"/>
                    </a:schemeClr>
                  </a:gs>
                  <a:gs pos="57952">
                    <a:schemeClr val="accent5">
                      <a:lumMod val="60000"/>
                      <a:lumOff val="40000"/>
                    </a:schemeClr>
                  </a:gs>
                  <a:gs pos="37000">
                    <a:schemeClr val="accent1">
                      <a:lumMod val="60000"/>
                      <a:lumOff val="40000"/>
                    </a:schemeClr>
                  </a:gs>
                  <a:gs pos="90000">
                    <a:schemeClr val="accent5">
                      <a:lumMod val="60000"/>
                      <a:lumOff val="40000"/>
                    </a:schemeClr>
                  </a:gs>
                </a:gsLst>
                <a:lin ang="10800000" scaled="0"/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  <p:sp>
            <p:nvSpPr>
              <p:cNvPr id="62" name="円/楕円 146">
                <a:extLst>
                  <a:ext uri="{FF2B5EF4-FFF2-40B4-BE49-F238E27FC236}">
                    <a16:creationId xmlns:a16="http://schemas.microsoft.com/office/drawing/2014/main" id="{576FE9C8-6208-4FFA-94C9-B131E33E33BD}"/>
                  </a:ext>
                </a:extLst>
              </p:cNvPr>
              <p:cNvSpPr/>
              <p:nvPr/>
            </p:nvSpPr>
            <p:spPr>
              <a:xfrm>
                <a:off x="3998644" y="3655991"/>
                <a:ext cx="176626" cy="68868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415" dirty="0"/>
              </a:p>
            </p:txBody>
          </p:sp>
        </p:grpSp>
        <p:sp>
          <p:nvSpPr>
            <p:cNvPr id="51" name="Freeform 234">
              <a:extLst>
                <a:ext uri="{FF2B5EF4-FFF2-40B4-BE49-F238E27FC236}">
                  <a16:creationId xmlns:a16="http://schemas.microsoft.com/office/drawing/2014/main" id="{6CB7DF26-489F-4467-8684-9EDE8C54E0EB}"/>
                </a:ext>
              </a:extLst>
            </p:cNvPr>
            <p:cNvSpPr/>
            <p:nvPr/>
          </p:nvSpPr>
          <p:spPr>
            <a:xfrm>
              <a:off x="6159562" y="1608971"/>
              <a:ext cx="1356987" cy="1434794"/>
            </a:xfrm>
            <a:custGeom>
              <a:avLst/>
              <a:gdLst>
                <a:gd name="connsiteX0" fmla="*/ 404752 w 2405047"/>
                <a:gd name="connsiteY0" fmla="*/ 0 h 2988003"/>
                <a:gd name="connsiteX1" fmla="*/ 872585 w 2405047"/>
                <a:gd name="connsiteY1" fmla="*/ 287079 h 2988003"/>
                <a:gd name="connsiteX2" fmla="*/ 1170296 w 2405047"/>
                <a:gd name="connsiteY2" fmla="*/ 637954 h 2988003"/>
                <a:gd name="connsiteX3" fmla="*/ 1786985 w 2405047"/>
                <a:gd name="connsiteY3" fmla="*/ 1307805 h 2988003"/>
                <a:gd name="connsiteX4" fmla="*/ 2276083 w 2405047"/>
                <a:gd name="connsiteY4" fmla="*/ 2094614 h 2988003"/>
                <a:gd name="connsiteX5" fmla="*/ 2403673 w 2405047"/>
                <a:gd name="connsiteY5" fmla="*/ 2679405 h 2988003"/>
                <a:gd name="connsiteX6" fmla="*/ 2297348 w 2405047"/>
                <a:gd name="connsiteY6" fmla="*/ 2881424 h 2988003"/>
                <a:gd name="connsiteX7" fmla="*/ 1712557 w 2405047"/>
                <a:gd name="connsiteY7" fmla="*/ 2987749 h 2988003"/>
                <a:gd name="connsiteX8" fmla="*/ 1265990 w 2405047"/>
                <a:gd name="connsiteY8" fmla="*/ 2913321 h 2988003"/>
                <a:gd name="connsiteX9" fmla="*/ 628036 w 2405047"/>
                <a:gd name="connsiteY9" fmla="*/ 2796363 h 2988003"/>
                <a:gd name="connsiteX10" fmla="*/ 170836 w 2405047"/>
                <a:gd name="connsiteY10" fmla="*/ 2498651 h 2988003"/>
                <a:gd name="connsiteX11" fmla="*/ 715 w 2405047"/>
                <a:gd name="connsiteY11" fmla="*/ 2158410 h 2988003"/>
                <a:gd name="connsiteX12" fmla="*/ 223999 w 2405047"/>
                <a:gd name="connsiteY12" fmla="*/ 2243470 h 2988003"/>
                <a:gd name="connsiteX13" fmla="*/ 277162 w 2405047"/>
                <a:gd name="connsiteY13" fmla="*/ 2328531 h 2988003"/>
                <a:gd name="connsiteX14" fmla="*/ 1265990 w 2405047"/>
                <a:gd name="connsiteY14" fmla="*/ 2679405 h 2988003"/>
                <a:gd name="connsiteX15" fmla="*/ 1935841 w 2405047"/>
                <a:gd name="connsiteY15" fmla="*/ 2541182 h 2988003"/>
                <a:gd name="connsiteX16" fmla="*/ 1957106 w 2405047"/>
                <a:gd name="connsiteY16" fmla="*/ 2147777 h 2988003"/>
                <a:gd name="connsiteX17" fmla="*/ 1723190 w 2405047"/>
                <a:gd name="connsiteY17" fmla="*/ 1796903 h 2988003"/>
                <a:gd name="connsiteX18" fmla="*/ 1351050 w 2405047"/>
                <a:gd name="connsiteY18" fmla="*/ 1509824 h 2988003"/>
                <a:gd name="connsiteX19" fmla="*/ 957645 w 2405047"/>
                <a:gd name="connsiteY19" fmla="*/ 1350335 h 2988003"/>
                <a:gd name="connsiteX20" fmla="*/ 702464 w 2405047"/>
                <a:gd name="connsiteY20" fmla="*/ 1148317 h 2988003"/>
                <a:gd name="connsiteX21" fmla="*/ 596138 w 2405047"/>
                <a:gd name="connsiteY21" fmla="*/ 1041991 h 2988003"/>
                <a:gd name="connsiteX22" fmla="*/ 691831 w 2405047"/>
                <a:gd name="connsiteY22" fmla="*/ 839972 h 2988003"/>
                <a:gd name="connsiteX23" fmla="*/ 511078 w 2405047"/>
                <a:gd name="connsiteY23" fmla="*/ 552893 h 2988003"/>
                <a:gd name="connsiteX24" fmla="*/ 553608 w 2405047"/>
                <a:gd name="connsiteY24" fmla="*/ 340242 h 2988003"/>
                <a:gd name="connsiteX25" fmla="*/ 787524 w 2405047"/>
                <a:gd name="connsiteY25" fmla="*/ 340242 h 2988003"/>
                <a:gd name="connsiteX26" fmla="*/ 1021441 w 2405047"/>
                <a:gd name="connsiteY26" fmla="*/ 467833 h 2988003"/>
                <a:gd name="connsiteX0" fmla="*/ 872585 w 2405047"/>
                <a:gd name="connsiteY0" fmla="*/ 0 h 2700924"/>
                <a:gd name="connsiteX1" fmla="*/ 1170296 w 2405047"/>
                <a:gd name="connsiteY1" fmla="*/ 350875 h 2700924"/>
                <a:gd name="connsiteX2" fmla="*/ 1786985 w 2405047"/>
                <a:gd name="connsiteY2" fmla="*/ 1020726 h 2700924"/>
                <a:gd name="connsiteX3" fmla="*/ 2276083 w 2405047"/>
                <a:gd name="connsiteY3" fmla="*/ 1807535 h 2700924"/>
                <a:gd name="connsiteX4" fmla="*/ 2403673 w 2405047"/>
                <a:gd name="connsiteY4" fmla="*/ 2392326 h 2700924"/>
                <a:gd name="connsiteX5" fmla="*/ 2297348 w 2405047"/>
                <a:gd name="connsiteY5" fmla="*/ 2594345 h 2700924"/>
                <a:gd name="connsiteX6" fmla="*/ 1712557 w 2405047"/>
                <a:gd name="connsiteY6" fmla="*/ 2700670 h 2700924"/>
                <a:gd name="connsiteX7" fmla="*/ 1265990 w 2405047"/>
                <a:gd name="connsiteY7" fmla="*/ 2626242 h 2700924"/>
                <a:gd name="connsiteX8" fmla="*/ 628036 w 2405047"/>
                <a:gd name="connsiteY8" fmla="*/ 2509284 h 2700924"/>
                <a:gd name="connsiteX9" fmla="*/ 170836 w 2405047"/>
                <a:gd name="connsiteY9" fmla="*/ 2211572 h 2700924"/>
                <a:gd name="connsiteX10" fmla="*/ 715 w 2405047"/>
                <a:gd name="connsiteY10" fmla="*/ 1871331 h 2700924"/>
                <a:gd name="connsiteX11" fmla="*/ 223999 w 2405047"/>
                <a:gd name="connsiteY11" fmla="*/ 1956391 h 2700924"/>
                <a:gd name="connsiteX12" fmla="*/ 277162 w 2405047"/>
                <a:gd name="connsiteY12" fmla="*/ 2041452 h 2700924"/>
                <a:gd name="connsiteX13" fmla="*/ 1265990 w 2405047"/>
                <a:gd name="connsiteY13" fmla="*/ 2392326 h 2700924"/>
                <a:gd name="connsiteX14" fmla="*/ 1935841 w 2405047"/>
                <a:gd name="connsiteY14" fmla="*/ 2254103 h 2700924"/>
                <a:gd name="connsiteX15" fmla="*/ 1957106 w 2405047"/>
                <a:gd name="connsiteY15" fmla="*/ 1860698 h 2700924"/>
                <a:gd name="connsiteX16" fmla="*/ 1723190 w 2405047"/>
                <a:gd name="connsiteY16" fmla="*/ 1509824 h 2700924"/>
                <a:gd name="connsiteX17" fmla="*/ 1351050 w 2405047"/>
                <a:gd name="connsiteY17" fmla="*/ 1222745 h 2700924"/>
                <a:gd name="connsiteX18" fmla="*/ 957645 w 2405047"/>
                <a:gd name="connsiteY18" fmla="*/ 1063256 h 2700924"/>
                <a:gd name="connsiteX19" fmla="*/ 702464 w 2405047"/>
                <a:gd name="connsiteY19" fmla="*/ 861238 h 2700924"/>
                <a:gd name="connsiteX20" fmla="*/ 596138 w 2405047"/>
                <a:gd name="connsiteY20" fmla="*/ 754912 h 2700924"/>
                <a:gd name="connsiteX21" fmla="*/ 691831 w 2405047"/>
                <a:gd name="connsiteY21" fmla="*/ 552893 h 2700924"/>
                <a:gd name="connsiteX22" fmla="*/ 511078 w 2405047"/>
                <a:gd name="connsiteY22" fmla="*/ 265814 h 2700924"/>
                <a:gd name="connsiteX23" fmla="*/ 553608 w 2405047"/>
                <a:gd name="connsiteY23" fmla="*/ 53163 h 2700924"/>
                <a:gd name="connsiteX24" fmla="*/ 787524 w 2405047"/>
                <a:gd name="connsiteY24" fmla="*/ 53163 h 2700924"/>
                <a:gd name="connsiteX25" fmla="*/ 1021441 w 2405047"/>
                <a:gd name="connsiteY25" fmla="*/ 180754 h 2700924"/>
                <a:gd name="connsiteX0" fmla="*/ 1170296 w 2405047"/>
                <a:gd name="connsiteY0" fmla="*/ 319300 h 2669349"/>
                <a:gd name="connsiteX1" fmla="*/ 1786985 w 2405047"/>
                <a:gd name="connsiteY1" fmla="*/ 989151 h 2669349"/>
                <a:gd name="connsiteX2" fmla="*/ 2276083 w 2405047"/>
                <a:gd name="connsiteY2" fmla="*/ 1775960 h 2669349"/>
                <a:gd name="connsiteX3" fmla="*/ 2403673 w 2405047"/>
                <a:gd name="connsiteY3" fmla="*/ 2360751 h 2669349"/>
                <a:gd name="connsiteX4" fmla="*/ 2297348 w 2405047"/>
                <a:gd name="connsiteY4" fmla="*/ 2562770 h 2669349"/>
                <a:gd name="connsiteX5" fmla="*/ 1712557 w 2405047"/>
                <a:gd name="connsiteY5" fmla="*/ 2669095 h 2669349"/>
                <a:gd name="connsiteX6" fmla="*/ 1265990 w 2405047"/>
                <a:gd name="connsiteY6" fmla="*/ 2594667 h 2669349"/>
                <a:gd name="connsiteX7" fmla="*/ 628036 w 2405047"/>
                <a:gd name="connsiteY7" fmla="*/ 2477709 h 2669349"/>
                <a:gd name="connsiteX8" fmla="*/ 170836 w 2405047"/>
                <a:gd name="connsiteY8" fmla="*/ 2179997 h 2669349"/>
                <a:gd name="connsiteX9" fmla="*/ 715 w 2405047"/>
                <a:gd name="connsiteY9" fmla="*/ 1839756 h 2669349"/>
                <a:gd name="connsiteX10" fmla="*/ 223999 w 2405047"/>
                <a:gd name="connsiteY10" fmla="*/ 1924816 h 2669349"/>
                <a:gd name="connsiteX11" fmla="*/ 277162 w 2405047"/>
                <a:gd name="connsiteY11" fmla="*/ 2009877 h 2669349"/>
                <a:gd name="connsiteX12" fmla="*/ 1265990 w 2405047"/>
                <a:gd name="connsiteY12" fmla="*/ 2360751 h 2669349"/>
                <a:gd name="connsiteX13" fmla="*/ 1935841 w 2405047"/>
                <a:gd name="connsiteY13" fmla="*/ 2222528 h 2669349"/>
                <a:gd name="connsiteX14" fmla="*/ 1957106 w 2405047"/>
                <a:gd name="connsiteY14" fmla="*/ 1829123 h 2669349"/>
                <a:gd name="connsiteX15" fmla="*/ 1723190 w 2405047"/>
                <a:gd name="connsiteY15" fmla="*/ 1478249 h 2669349"/>
                <a:gd name="connsiteX16" fmla="*/ 1351050 w 2405047"/>
                <a:gd name="connsiteY16" fmla="*/ 1191170 h 2669349"/>
                <a:gd name="connsiteX17" fmla="*/ 957645 w 2405047"/>
                <a:gd name="connsiteY17" fmla="*/ 1031681 h 2669349"/>
                <a:gd name="connsiteX18" fmla="*/ 702464 w 2405047"/>
                <a:gd name="connsiteY18" fmla="*/ 829663 h 2669349"/>
                <a:gd name="connsiteX19" fmla="*/ 596138 w 2405047"/>
                <a:gd name="connsiteY19" fmla="*/ 723337 h 2669349"/>
                <a:gd name="connsiteX20" fmla="*/ 691831 w 2405047"/>
                <a:gd name="connsiteY20" fmla="*/ 521318 h 2669349"/>
                <a:gd name="connsiteX21" fmla="*/ 511078 w 2405047"/>
                <a:gd name="connsiteY21" fmla="*/ 234239 h 2669349"/>
                <a:gd name="connsiteX22" fmla="*/ 553608 w 2405047"/>
                <a:gd name="connsiteY22" fmla="*/ 21588 h 2669349"/>
                <a:gd name="connsiteX23" fmla="*/ 787524 w 2405047"/>
                <a:gd name="connsiteY23" fmla="*/ 21588 h 2669349"/>
                <a:gd name="connsiteX24" fmla="*/ 1021441 w 2405047"/>
                <a:gd name="connsiteY24" fmla="*/ 149179 h 2669349"/>
                <a:gd name="connsiteX0" fmla="*/ 1170296 w 2405047"/>
                <a:gd name="connsiteY0" fmla="*/ 319300 h 2669349"/>
                <a:gd name="connsiteX1" fmla="*/ 1786985 w 2405047"/>
                <a:gd name="connsiteY1" fmla="*/ 989151 h 2669349"/>
                <a:gd name="connsiteX2" fmla="*/ 2276083 w 2405047"/>
                <a:gd name="connsiteY2" fmla="*/ 1775960 h 2669349"/>
                <a:gd name="connsiteX3" fmla="*/ 2403673 w 2405047"/>
                <a:gd name="connsiteY3" fmla="*/ 2360751 h 2669349"/>
                <a:gd name="connsiteX4" fmla="*/ 2297348 w 2405047"/>
                <a:gd name="connsiteY4" fmla="*/ 2562770 h 2669349"/>
                <a:gd name="connsiteX5" fmla="*/ 1712557 w 2405047"/>
                <a:gd name="connsiteY5" fmla="*/ 2669095 h 2669349"/>
                <a:gd name="connsiteX6" fmla="*/ 1265990 w 2405047"/>
                <a:gd name="connsiteY6" fmla="*/ 2594667 h 2669349"/>
                <a:gd name="connsiteX7" fmla="*/ 628036 w 2405047"/>
                <a:gd name="connsiteY7" fmla="*/ 2477709 h 2669349"/>
                <a:gd name="connsiteX8" fmla="*/ 170836 w 2405047"/>
                <a:gd name="connsiteY8" fmla="*/ 2179997 h 2669349"/>
                <a:gd name="connsiteX9" fmla="*/ 715 w 2405047"/>
                <a:gd name="connsiteY9" fmla="*/ 1839756 h 2669349"/>
                <a:gd name="connsiteX10" fmla="*/ 223999 w 2405047"/>
                <a:gd name="connsiteY10" fmla="*/ 1924816 h 2669349"/>
                <a:gd name="connsiteX11" fmla="*/ 277162 w 2405047"/>
                <a:gd name="connsiteY11" fmla="*/ 2009877 h 2669349"/>
                <a:gd name="connsiteX12" fmla="*/ 1265990 w 2405047"/>
                <a:gd name="connsiteY12" fmla="*/ 2360751 h 2669349"/>
                <a:gd name="connsiteX13" fmla="*/ 1935841 w 2405047"/>
                <a:gd name="connsiteY13" fmla="*/ 2222528 h 2669349"/>
                <a:gd name="connsiteX14" fmla="*/ 1957106 w 2405047"/>
                <a:gd name="connsiteY14" fmla="*/ 1829123 h 2669349"/>
                <a:gd name="connsiteX15" fmla="*/ 1723190 w 2405047"/>
                <a:gd name="connsiteY15" fmla="*/ 1478249 h 2669349"/>
                <a:gd name="connsiteX16" fmla="*/ 1351050 w 2405047"/>
                <a:gd name="connsiteY16" fmla="*/ 1191170 h 2669349"/>
                <a:gd name="connsiteX17" fmla="*/ 957645 w 2405047"/>
                <a:gd name="connsiteY17" fmla="*/ 1031681 h 2669349"/>
                <a:gd name="connsiteX18" fmla="*/ 702464 w 2405047"/>
                <a:gd name="connsiteY18" fmla="*/ 829663 h 2669349"/>
                <a:gd name="connsiteX19" fmla="*/ 596138 w 2405047"/>
                <a:gd name="connsiteY19" fmla="*/ 723337 h 2669349"/>
                <a:gd name="connsiteX20" fmla="*/ 691831 w 2405047"/>
                <a:gd name="connsiteY20" fmla="*/ 521318 h 2669349"/>
                <a:gd name="connsiteX21" fmla="*/ 511078 w 2405047"/>
                <a:gd name="connsiteY21" fmla="*/ 234239 h 2669349"/>
                <a:gd name="connsiteX22" fmla="*/ 553608 w 2405047"/>
                <a:gd name="connsiteY22" fmla="*/ 21588 h 2669349"/>
                <a:gd name="connsiteX23" fmla="*/ 787524 w 2405047"/>
                <a:gd name="connsiteY23" fmla="*/ 21588 h 2669349"/>
                <a:gd name="connsiteX24" fmla="*/ 1021441 w 2405047"/>
                <a:gd name="connsiteY24" fmla="*/ 149179 h 2669349"/>
                <a:gd name="connsiteX25" fmla="*/ 1170296 w 2405047"/>
                <a:gd name="connsiteY25" fmla="*/ 319300 h 2669349"/>
                <a:gd name="connsiteX0" fmla="*/ 1443346 w 2405047"/>
                <a:gd name="connsiteY0" fmla="*/ 570125 h 2669349"/>
                <a:gd name="connsiteX1" fmla="*/ 1786985 w 2405047"/>
                <a:gd name="connsiteY1" fmla="*/ 989151 h 2669349"/>
                <a:gd name="connsiteX2" fmla="*/ 2276083 w 2405047"/>
                <a:gd name="connsiteY2" fmla="*/ 1775960 h 2669349"/>
                <a:gd name="connsiteX3" fmla="*/ 2403673 w 2405047"/>
                <a:gd name="connsiteY3" fmla="*/ 2360751 h 2669349"/>
                <a:gd name="connsiteX4" fmla="*/ 2297348 w 2405047"/>
                <a:gd name="connsiteY4" fmla="*/ 2562770 h 2669349"/>
                <a:gd name="connsiteX5" fmla="*/ 1712557 w 2405047"/>
                <a:gd name="connsiteY5" fmla="*/ 2669095 h 2669349"/>
                <a:gd name="connsiteX6" fmla="*/ 1265990 w 2405047"/>
                <a:gd name="connsiteY6" fmla="*/ 2594667 h 2669349"/>
                <a:gd name="connsiteX7" fmla="*/ 628036 w 2405047"/>
                <a:gd name="connsiteY7" fmla="*/ 2477709 h 2669349"/>
                <a:gd name="connsiteX8" fmla="*/ 170836 w 2405047"/>
                <a:gd name="connsiteY8" fmla="*/ 2179997 h 2669349"/>
                <a:gd name="connsiteX9" fmla="*/ 715 w 2405047"/>
                <a:gd name="connsiteY9" fmla="*/ 1839756 h 2669349"/>
                <a:gd name="connsiteX10" fmla="*/ 223999 w 2405047"/>
                <a:gd name="connsiteY10" fmla="*/ 1924816 h 2669349"/>
                <a:gd name="connsiteX11" fmla="*/ 277162 w 2405047"/>
                <a:gd name="connsiteY11" fmla="*/ 2009877 h 2669349"/>
                <a:gd name="connsiteX12" fmla="*/ 1265990 w 2405047"/>
                <a:gd name="connsiteY12" fmla="*/ 2360751 h 2669349"/>
                <a:gd name="connsiteX13" fmla="*/ 1935841 w 2405047"/>
                <a:gd name="connsiteY13" fmla="*/ 2222528 h 2669349"/>
                <a:gd name="connsiteX14" fmla="*/ 1957106 w 2405047"/>
                <a:gd name="connsiteY14" fmla="*/ 1829123 h 2669349"/>
                <a:gd name="connsiteX15" fmla="*/ 1723190 w 2405047"/>
                <a:gd name="connsiteY15" fmla="*/ 1478249 h 2669349"/>
                <a:gd name="connsiteX16" fmla="*/ 1351050 w 2405047"/>
                <a:gd name="connsiteY16" fmla="*/ 1191170 h 2669349"/>
                <a:gd name="connsiteX17" fmla="*/ 957645 w 2405047"/>
                <a:gd name="connsiteY17" fmla="*/ 1031681 h 2669349"/>
                <a:gd name="connsiteX18" fmla="*/ 702464 w 2405047"/>
                <a:gd name="connsiteY18" fmla="*/ 829663 h 2669349"/>
                <a:gd name="connsiteX19" fmla="*/ 596138 w 2405047"/>
                <a:gd name="connsiteY19" fmla="*/ 723337 h 2669349"/>
                <a:gd name="connsiteX20" fmla="*/ 691831 w 2405047"/>
                <a:gd name="connsiteY20" fmla="*/ 521318 h 2669349"/>
                <a:gd name="connsiteX21" fmla="*/ 511078 w 2405047"/>
                <a:gd name="connsiteY21" fmla="*/ 234239 h 2669349"/>
                <a:gd name="connsiteX22" fmla="*/ 553608 w 2405047"/>
                <a:gd name="connsiteY22" fmla="*/ 21588 h 2669349"/>
                <a:gd name="connsiteX23" fmla="*/ 787524 w 2405047"/>
                <a:gd name="connsiteY23" fmla="*/ 21588 h 2669349"/>
                <a:gd name="connsiteX24" fmla="*/ 1021441 w 2405047"/>
                <a:gd name="connsiteY24" fmla="*/ 149179 h 2669349"/>
                <a:gd name="connsiteX25" fmla="*/ 1443346 w 2405047"/>
                <a:gd name="connsiteY25" fmla="*/ 570125 h 2669349"/>
                <a:gd name="connsiteX0" fmla="*/ 1443346 w 2405047"/>
                <a:gd name="connsiteY0" fmla="*/ 583411 h 2682635"/>
                <a:gd name="connsiteX1" fmla="*/ 1786985 w 2405047"/>
                <a:gd name="connsiteY1" fmla="*/ 1002437 h 2682635"/>
                <a:gd name="connsiteX2" fmla="*/ 2276083 w 2405047"/>
                <a:gd name="connsiteY2" fmla="*/ 1789246 h 2682635"/>
                <a:gd name="connsiteX3" fmla="*/ 2403673 w 2405047"/>
                <a:gd name="connsiteY3" fmla="*/ 2374037 h 2682635"/>
                <a:gd name="connsiteX4" fmla="*/ 2297348 w 2405047"/>
                <a:gd name="connsiteY4" fmla="*/ 2576056 h 2682635"/>
                <a:gd name="connsiteX5" fmla="*/ 1712557 w 2405047"/>
                <a:gd name="connsiteY5" fmla="*/ 2682381 h 2682635"/>
                <a:gd name="connsiteX6" fmla="*/ 1265990 w 2405047"/>
                <a:gd name="connsiteY6" fmla="*/ 2607953 h 2682635"/>
                <a:gd name="connsiteX7" fmla="*/ 628036 w 2405047"/>
                <a:gd name="connsiteY7" fmla="*/ 2490995 h 2682635"/>
                <a:gd name="connsiteX8" fmla="*/ 170836 w 2405047"/>
                <a:gd name="connsiteY8" fmla="*/ 2193283 h 2682635"/>
                <a:gd name="connsiteX9" fmla="*/ 715 w 2405047"/>
                <a:gd name="connsiteY9" fmla="*/ 1853042 h 2682635"/>
                <a:gd name="connsiteX10" fmla="*/ 223999 w 2405047"/>
                <a:gd name="connsiteY10" fmla="*/ 1938102 h 2682635"/>
                <a:gd name="connsiteX11" fmla="*/ 277162 w 2405047"/>
                <a:gd name="connsiteY11" fmla="*/ 2023163 h 2682635"/>
                <a:gd name="connsiteX12" fmla="*/ 1265990 w 2405047"/>
                <a:gd name="connsiteY12" fmla="*/ 2374037 h 2682635"/>
                <a:gd name="connsiteX13" fmla="*/ 1935841 w 2405047"/>
                <a:gd name="connsiteY13" fmla="*/ 2235814 h 2682635"/>
                <a:gd name="connsiteX14" fmla="*/ 1957106 w 2405047"/>
                <a:gd name="connsiteY14" fmla="*/ 1842409 h 2682635"/>
                <a:gd name="connsiteX15" fmla="*/ 1723190 w 2405047"/>
                <a:gd name="connsiteY15" fmla="*/ 1491535 h 2682635"/>
                <a:gd name="connsiteX16" fmla="*/ 1351050 w 2405047"/>
                <a:gd name="connsiteY16" fmla="*/ 1204456 h 2682635"/>
                <a:gd name="connsiteX17" fmla="*/ 957645 w 2405047"/>
                <a:gd name="connsiteY17" fmla="*/ 1044967 h 2682635"/>
                <a:gd name="connsiteX18" fmla="*/ 702464 w 2405047"/>
                <a:gd name="connsiteY18" fmla="*/ 842949 h 2682635"/>
                <a:gd name="connsiteX19" fmla="*/ 596138 w 2405047"/>
                <a:gd name="connsiteY19" fmla="*/ 736623 h 2682635"/>
                <a:gd name="connsiteX20" fmla="*/ 691831 w 2405047"/>
                <a:gd name="connsiteY20" fmla="*/ 534604 h 2682635"/>
                <a:gd name="connsiteX21" fmla="*/ 511078 w 2405047"/>
                <a:gd name="connsiteY21" fmla="*/ 247525 h 2682635"/>
                <a:gd name="connsiteX22" fmla="*/ 553608 w 2405047"/>
                <a:gd name="connsiteY22" fmla="*/ 34874 h 2682635"/>
                <a:gd name="connsiteX23" fmla="*/ 793874 w 2405047"/>
                <a:gd name="connsiteY23" fmla="*/ 12649 h 2682635"/>
                <a:gd name="connsiteX24" fmla="*/ 1021441 w 2405047"/>
                <a:gd name="connsiteY24" fmla="*/ 162465 h 2682635"/>
                <a:gd name="connsiteX25" fmla="*/ 1443346 w 2405047"/>
                <a:gd name="connsiteY25" fmla="*/ 583411 h 2682635"/>
                <a:gd name="connsiteX0" fmla="*/ 1443346 w 2405047"/>
                <a:gd name="connsiteY0" fmla="*/ 588978 h 2688202"/>
                <a:gd name="connsiteX1" fmla="*/ 1786985 w 2405047"/>
                <a:gd name="connsiteY1" fmla="*/ 1008004 h 2688202"/>
                <a:gd name="connsiteX2" fmla="*/ 2276083 w 2405047"/>
                <a:gd name="connsiteY2" fmla="*/ 1794813 h 2688202"/>
                <a:gd name="connsiteX3" fmla="*/ 2403673 w 2405047"/>
                <a:gd name="connsiteY3" fmla="*/ 2379604 h 2688202"/>
                <a:gd name="connsiteX4" fmla="*/ 2297348 w 2405047"/>
                <a:gd name="connsiteY4" fmla="*/ 2581623 h 2688202"/>
                <a:gd name="connsiteX5" fmla="*/ 1712557 w 2405047"/>
                <a:gd name="connsiteY5" fmla="*/ 2687948 h 2688202"/>
                <a:gd name="connsiteX6" fmla="*/ 1265990 w 2405047"/>
                <a:gd name="connsiteY6" fmla="*/ 2613520 h 2688202"/>
                <a:gd name="connsiteX7" fmla="*/ 628036 w 2405047"/>
                <a:gd name="connsiteY7" fmla="*/ 2496562 h 2688202"/>
                <a:gd name="connsiteX8" fmla="*/ 170836 w 2405047"/>
                <a:gd name="connsiteY8" fmla="*/ 2198850 h 2688202"/>
                <a:gd name="connsiteX9" fmla="*/ 715 w 2405047"/>
                <a:gd name="connsiteY9" fmla="*/ 1858609 h 2688202"/>
                <a:gd name="connsiteX10" fmla="*/ 223999 w 2405047"/>
                <a:gd name="connsiteY10" fmla="*/ 1943669 h 2688202"/>
                <a:gd name="connsiteX11" fmla="*/ 277162 w 2405047"/>
                <a:gd name="connsiteY11" fmla="*/ 2028730 h 2688202"/>
                <a:gd name="connsiteX12" fmla="*/ 1265990 w 2405047"/>
                <a:gd name="connsiteY12" fmla="*/ 2379604 h 2688202"/>
                <a:gd name="connsiteX13" fmla="*/ 1935841 w 2405047"/>
                <a:gd name="connsiteY13" fmla="*/ 2241381 h 2688202"/>
                <a:gd name="connsiteX14" fmla="*/ 1957106 w 2405047"/>
                <a:gd name="connsiteY14" fmla="*/ 1847976 h 2688202"/>
                <a:gd name="connsiteX15" fmla="*/ 1723190 w 2405047"/>
                <a:gd name="connsiteY15" fmla="*/ 1497102 h 2688202"/>
                <a:gd name="connsiteX16" fmla="*/ 1351050 w 2405047"/>
                <a:gd name="connsiteY16" fmla="*/ 1210023 h 2688202"/>
                <a:gd name="connsiteX17" fmla="*/ 957645 w 2405047"/>
                <a:gd name="connsiteY17" fmla="*/ 1050534 h 2688202"/>
                <a:gd name="connsiteX18" fmla="*/ 702464 w 2405047"/>
                <a:gd name="connsiteY18" fmla="*/ 848516 h 2688202"/>
                <a:gd name="connsiteX19" fmla="*/ 596138 w 2405047"/>
                <a:gd name="connsiteY19" fmla="*/ 742190 h 2688202"/>
                <a:gd name="connsiteX20" fmla="*/ 691831 w 2405047"/>
                <a:gd name="connsiteY20" fmla="*/ 540171 h 2688202"/>
                <a:gd name="connsiteX21" fmla="*/ 511078 w 2405047"/>
                <a:gd name="connsiteY21" fmla="*/ 253092 h 2688202"/>
                <a:gd name="connsiteX22" fmla="*/ 553608 w 2405047"/>
                <a:gd name="connsiteY22" fmla="*/ 40441 h 2688202"/>
                <a:gd name="connsiteX23" fmla="*/ 793874 w 2405047"/>
                <a:gd name="connsiteY23" fmla="*/ 18216 h 2688202"/>
                <a:gd name="connsiteX24" fmla="*/ 1021441 w 2405047"/>
                <a:gd name="connsiteY24" fmla="*/ 168032 h 2688202"/>
                <a:gd name="connsiteX25" fmla="*/ 1443346 w 2405047"/>
                <a:gd name="connsiteY25" fmla="*/ 588978 h 2688202"/>
                <a:gd name="connsiteX0" fmla="*/ 1443346 w 2405047"/>
                <a:gd name="connsiteY0" fmla="*/ 601505 h 2700729"/>
                <a:gd name="connsiteX1" fmla="*/ 1786985 w 2405047"/>
                <a:gd name="connsiteY1" fmla="*/ 1020531 h 2700729"/>
                <a:gd name="connsiteX2" fmla="*/ 2276083 w 2405047"/>
                <a:gd name="connsiteY2" fmla="*/ 1807340 h 2700729"/>
                <a:gd name="connsiteX3" fmla="*/ 2403673 w 2405047"/>
                <a:gd name="connsiteY3" fmla="*/ 2392131 h 2700729"/>
                <a:gd name="connsiteX4" fmla="*/ 2297348 w 2405047"/>
                <a:gd name="connsiteY4" fmla="*/ 2594150 h 2700729"/>
                <a:gd name="connsiteX5" fmla="*/ 1712557 w 2405047"/>
                <a:gd name="connsiteY5" fmla="*/ 2700475 h 2700729"/>
                <a:gd name="connsiteX6" fmla="*/ 1265990 w 2405047"/>
                <a:gd name="connsiteY6" fmla="*/ 2626047 h 2700729"/>
                <a:gd name="connsiteX7" fmla="*/ 628036 w 2405047"/>
                <a:gd name="connsiteY7" fmla="*/ 2509089 h 2700729"/>
                <a:gd name="connsiteX8" fmla="*/ 170836 w 2405047"/>
                <a:gd name="connsiteY8" fmla="*/ 2211377 h 2700729"/>
                <a:gd name="connsiteX9" fmla="*/ 715 w 2405047"/>
                <a:gd name="connsiteY9" fmla="*/ 1871136 h 2700729"/>
                <a:gd name="connsiteX10" fmla="*/ 223999 w 2405047"/>
                <a:gd name="connsiteY10" fmla="*/ 1956196 h 2700729"/>
                <a:gd name="connsiteX11" fmla="*/ 277162 w 2405047"/>
                <a:gd name="connsiteY11" fmla="*/ 2041257 h 2700729"/>
                <a:gd name="connsiteX12" fmla="*/ 1265990 w 2405047"/>
                <a:gd name="connsiteY12" fmla="*/ 2392131 h 2700729"/>
                <a:gd name="connsiteX13" fmla="*/ 1935841 w 2405047"/>
                <a:gd name="connsiteY13" fmla="*/ 2253908 h 2700729"/>
                <a:gd name="connsiteX14" fmla="*/ 1957106 w 2405047"/>
                <a:gd name="connsiteY14" fmla="*/ 1860503 h 2700729"/>
                <a:gd name="connsiteX15" fmla="*/ 1723190 w 2405047"/>
                <a:gd name="connsiteY15" fmla="*/ 1509629 h 2700729"/>
                <a:gd name="connsiteX16" fmla="*/ 1351050 w 2405047"/>
                <a:gd name="connsiteY16" fmla="*/ 1222550 h 2700729"/>
                <a:gd name="connsiteX17" fmla="*/ 957645 w 2405047"/>
                <a:gd name="connsiteY17" fmla="*/ 1063061 h 2700729"/>
                <a:gd name="connsiteX18" fmla="*/ 702464 w 2405047"/>
                <a:gd name="connsiteY18" fmla="*/ 861043 h 2700729"/>
                <a:gd name="connsiteX19" fmla="*/ 596138 w 2405047"/>
                <a:gd name="connsiteY19" fmla="*/ 754717 h 2700729"/>
                <a:gd name="connsiteX20" fmla="*/ 691831 w 2405047"/>
                <a:gd name="connsiteY20" fmla="*/ 552698 h 2700729"/>
                <a:gd name="connsiteX21" fmla="*/ 511078 w 2405047"/>
                <a:gd name="connsiteY21" fmla="*/ 265619 h 2700729"/>
                <a:gd name="connsiteX22" fmla="*/ 594883 w 2405047"/>
                <a:gd name="connsiteY22" fmla="*/ 21218 h 2700729"/>
                <a:gd name="connsiteX23" fmla="*/ 793874 w 2405047"/>
                <a:gd name="connsiteY23" fmla="*/ 30743 h 2700729"/>
                <a:gd name="connsiteX24" fmla="*/ 1021441 w 2405047"/>
                <a:gd name="connsiteY24" fmla="*/ 180559 h 2700729"/>
                <a:gd name="connsiteX25" fmla="*/ 1443346 w 2405047"/>
                <a:gd name="connsiteY25" fmla="*/ 601505 h 2700729"/>
                <a:gd name="connsiteX0" fmla="*/ 1443346 w 2405047"/>
                <a:gd name="connsiteY0" fmla="*/ 589472 h 2688696"/>
                <a:gd name="connsiteX1" fmla="*/ 1786985 w 2405047"/>
                <a:gd name="connsiteY1" fmla="*/ 1008498 h 2688696"/>
                <a:gd name="connsiteX2" fmla="*/ 2276083 w 2405047"/>
                <a:gd name="connsiteY2" fmla="*/ 1795307 h 2688696"/>
                <a:gd name="connsiteX3" fmla="*/ 2403673 w 2405047"/>
                <a:gd name="connsiteY3" fmla="*/ 2380098 h 2688696"/>
                <a:gd name="connsiteX4" fmla="*/ 2297348 w 2405047"/>
                <a:gd name="connsiteY4" fmla="*/ 2582117 h 2688696"/>
                <a:gd name="connsiteX5" fmla="*/ 1712557 w 2405047"/>
                <a:gd name="connsiteY5" fmla="*/ 2688442 h 2688696"/>
                <a:gd name="connsiteX6" fmla="*/ 1265990 w 2405047"/>
                <a:gd name="connsiteY6" fmla="*/ 2614014 h 2688696"/>
                <a:gd name="connsiteX7" fmla="*/ 628036 w 2405047"/>
                <a:gd name="connsiteY7" fmla="*/ 2497056 h 2688696"/>
                <a:gd name="connsiteX8" fmla="*/ 170836 w 2405047"/>
                <a:gd name="connsiteY8" fmla="*/ 2199344 h 2688696"/>
                <a:gd name="connsiteX9" fmla="*/ 715 w 2405047"/>
                <a:gd name="connsiteY9" fmla="*/ 1859103 h 2688696"/>
                <a:gd name="connsiteX10" fmla="*/ 223999 w 2405047"/>
                <a:gd name="connsiteY10" fmla="*/ 1944163 h 2688696"/>
                <a:gd name="connsiteX11" fmla="*/ 277162 w 2405047"/>
                <a:gd name="connsiteY11" fmla="*/ 2029224 h 2688696"/>
                <a:gd name="connsiteX12" fmla="*/ 1265990 w 2405047"/>
                <a:gd name="connsiteY12" fmla="*/ 2380098 h 2688696"/>
                <a:gd name="connsiteX13" fmla="*/ 1935841 w 2405047"/>
                <a:gd name="connsiteY13" fmla="*/ 2241875 h 2688696"/>
                <a:gd name="connsiteX14" fmla="*/ 1957106 w 2405047"/>
                <a:gd name="connsiteY14" fmla="*/ 1848470 h 2688696"/>
                <a:gd name="connsiteX15" fmla="*/ 1723190 w 2405047"/>
                <a:gd name="connsiteY15" fmla="*/ 1497596 h 2688696"/>
                <a:gd name="connsiteX16" fmla="*/ 1351050 w 2405047"/>
                <a:gd name="connsiteY16" fmla="*/ 1210517 h 2688696"/>
                <a:gd name="connsiteX17" fmla="*/ 957645 w 2405047"/>
                <a:gd name="connsiteY17" fmla="*/ 1051028 h 2688696"/>
                <a:gd name="connsiteX18" fmla="*/ 702464 w 2405047"/>
                <a:gd name="connsiteY18" fmla="*/ 849010 h 2688696"/>
                <a:gd name="connsiteX19" fmla="*/ 596138 w 2405047"/>
                <a:gd name="connsiteY19" fmla="*/ 742684 h 2688696"/>
                <a:gd name="connsiteX20" fmla="*/ 691831 w 2405047"/>
                <a:gd name="connsiteY20" fmla="*/ 540665 h 2688696"/>
                <a:gd name="connsiteX21" fmla="*/ 511078 w 2405047"/>
                <a:gd name="connsiteY21" fmla="*/ 253586 h 2688696"/>
                <a:gd name="connsiteX22" fmla="*/ 594883 w 2405047"/>
                <a:gd name="connsiteY22" fmla="*/ 9185 h 2688696"/>
                <a:gd name="connsiteX23" fmla="*/ 793874 w 2405047"/>
                <a:gd name="connsiteY23" fmla="*/ 18710 h 2688696"/>
                <a:gd name="connsiteX24" fmla="*/ 1021441 w 2405047"/>
                <a:gd name="connsiteY24" fmla="*/ 168526 h 2688696"/>
                <a:gd name="connsiteX25" fmla="*/ 1443346 w 2405047"/>
                <a:gd name="connsiteY25" fmla="*/ 589472 h 2688696"/>
                <a:gd name="connsiteX0" fmla="*/ 1443346 w 2405047"/>
                <a:gd name="connsiteY0" fmla="*/ 590953 h 2690177"/>
                <a:gd name="connsiteX1" fmla="*/ 1786985 w 2405047"/>
                <a:gd name="connsiteY1" fmla="*/ 1009979 h 2690177"/>
                <a:gd name="connsiteX2" fmla="*/ 2276083 w 2405047"/>
                <a:gd name="connsiteY2" fmla="*/ 1796788 h 2690177"/>
                <a:gd name="connsiteX3" fmla="*/ 2403673 w 2405047"/>
                <a:gd name="connsiteY3" fmla="*/ 2381579 h 2690177"/>
                <a:gd name="connsiteX4" fmla="*/ 2297348 w 2405047"/>
                <a:gd name="connsiteY4" fmla="*/ 2583598 h 2690177"/>
                <a:gd name="connsiteX5" fmla="*/ 1712557 w 2405047"/>
                <a:gd name="connsiteY5" fmla="*/ 2689923 h 2690177"/>
                <a:gd name="connsiteX6" fmla="*/ 1265990 w 2405047"/>
                <a:gd name="connsiteY6" fmla="*/ 2615495 h 2690177"/>
                <a:gd name="connsiteX7" fmla="*/ 628036 w 2405047"/>
                <a:gd name="connsiteY7" fmla="*/ 2498537 h 2690177"/>
                <a:gd name="connsiteX8" fmla="*/ 170836 w 2405047"/>
                <a:gd name="connsiteY8" fmla="*/ 2200825 h 2690177"/>
                <a:gd name="connsiteX9" fmla="*/ 715 w 2405047"/>
                <a:gd name="connsiteY9" fmla="*/ 1860584 h 2690177"/>
                <a:gd name="connsiteX10" fmla="*/ 223999 w 2405047"/>
                <a:gd name="connsiteY10" fmla="*/ 1945644 h 2690177"/>
                <a:gd name="connsiteX11" fmla="*/ 277162 w 2405047"/>
                <a:gd name="connsiteY11" fmla="*/ 2030705 h 2690177"/>
                <a:gd name="connsiteX12" fmla="*/ 1265990 w 2405047"/>
                <a:gd name="connsiteY12" fmla="*/ 2381579 h 2690177"/>
                <a:gd name="connsiteX13" fmla="*/ 1935841 w 2405047"/>
                <a:gd name="connsiteY13" fmla="*/ 2243356 h 2690177"/>
                <a:gd name="connsiteX14" fmla="*/ 1957106 w 2405047"/>
                <a:gd name="connsiteY14" fmla="*/ 1849951 h 2690177"/>
                <a:gd name="connsiteX15" fmla="*/ 1723190 w 2405047"/>
                <a:gd name="connsiteY15" fmla="*/ 1499077 h 2690177"/>
                <a:gd name="connsiteX16" fmla="*/ 1351050 w 2405047"/>
                <a:gd name="connsiteY16" fmla="*/ 1211998 h 2690177"/>
                <a:gd name="connsiteX17" fmla="*/ 957645 w 2405047"/>
                <a:gd name="connsiteY17" fmla="*/ 1052509 h 2690177"/>
                <a:gd name="connsiteX18" fmla="*/ 702464 w 2405047"/>
                <a:gd name="connsiteY18" fmla="*/ 850491 h 2690177"/>
                <a:gd name="connsiteX19" fmla="*/ 596138 w 2405047"/>
                <a:gd name="connsiteY19" fmla="*/ 744165 h 2690177"/>
                <a:gd name="connsiteX20" fmla="*/ 691831 w 2405047"/>
                <a:gd name="connsiteY20" fmla="*/ 542146 h 2690177"/>
                <a:gd name="connsiteX21" fmla="*/ 511078 w 2405047"/>
                <a:gd name="connsiteY21" fmla="*/ 255067 h 2690177"/>
                <a:gd name="connsiteX22" fmla="*/ 494243 w 2405047"/>
                <a:gd name="connsiteY22" fmla="*/ 105989 h 2690177"/>
                <a:gd name="connsiteX23" fmla="*/ 594883 w 2405047"/>
                <a:gd name="connsiteY23" fmla="*/ 10666 h 2690177"/>
                <a:gd name="connsiteX24" fmla="*/ 793874 w 2405047"/>
                <a:gd name="connsiteY24" fmla="*/ 20191 h 2690177"/>
                <a:gd name="connsiteX25" fmla="*/ 1021441 w 2405047"/>
                <a:gd name="connsiteY25" fmla="*/ 170007 h 2690177"/>
                <a:gd name="connsiteX26" fmla="*/ 1443346 w 2405047"/>
                <a:gd name="connsiteY26" fmla="*/ 590953 h 2690177"/>
                <a:gd name="connsiteX0" fmla="*/ 1443346 w 2405047"/>
                <a:gd name="connsiteY0" fmla="*/ 595189 h 2694413"/>
                <a:gd name="connsiteX1" fmla="*/ 1786985 w 2405047"/>
                <a:gd name="connsiteY1" fmla="*/ 1014215 h 2694413"/>
                <a:gd name="connsiteX2" fmla="*/ 2276083 w 2405047"/>
                <a:gd name="connsiteY2" fmla="*/ 1801024 h 2694413"/>
                <a:gd name="connsiteX3" fmla="*/ 2403673 w 2405047"/>
                <a:gd name="connsiteY3" fmla="*/ 2385815 h 2694413"/>
                <a:gd name="connsiteX4" fmla="*/ 2297348 w 2405047"/>
                <a:gd name="connsiteY4" fmla="*/ 2587834 h 2694413"/>
                <a:gd name="connsiteX5" fmla="*/ 1712557 w 2405047"/>
                <a:gd name="connsiteY5" fmla="*/ 2694159 h 2694413"/>
                <a:gd name="connsiteX6" fmla="*/ 1265990 w 2405047"/>
                <a:gd name="connsiteY6" fmla="*/ 2619731 h 2694413"/>
                <a:gd name="connsiteX7" fmla="*/ 628036 w 2405047"/>
                <a:gd name="connsiteY7" fmla="*/ 2502773 h 2694413"/>
                <a:gd name="connsiteX8" fmla="*/ 170836 w 2405047"/>
                <a:gd name="connsiteY8" fmla="*/ 2205061 h 2694413"/>
                <a:gd name="connsiteX9" fmla="*/ 715 w 2405047"/>
                <a:gd name="connsiteY9" fmla="*/ 1864820 h 2694413"/>
                <a:gd name="connsiteX10" fmla="*/ 223999 w 2405047"/>
                <a:gd name="connsiteY10" fmla="*/ 1949880 h 2694413"/>
                <a:gd name="connsiteX11" fmla="*/ 277162 w 2405047"/>
                <a:gd name="connsiteY11" fmla="*/ 2034941 h 2694413"/>
                <a:gd name="connsiteX12" fmla="*/ 1265990 w 2405047"/>
                <a:gd name="connsiteY12" fmla="*/ 2385815 h 2694413"/>
                <a:gd name="connsiteX13" fmla="*/ 1935841 w 2405047"/>
                <a:gd name="connsiteY13" fmla="*/ 2247592 h 2694413"/>
                <a:gd name="connsiteX14" fmla="*/ 1957106 w 2405047"/>
                <a:gd name="connsiteY14" fmla="*/ 1854187 h 2694413"/>
                <a:gd name="connsiteX15" fmla="*/ 1723190 w 2405047"/>
                <a:gd name="connsiteY15" fmla="*/ 1503313 h 2694413"/>
                <a:gd name="connsiteX16" fmla="*/ 1351050 w 2405047"/>
                <a:gd name="connsiteY16" fmla="*/ 1216234 h 2694413"/>
                <a:gd name="connsiteX17" fmla="*/ 957645 w 2405047"/>
                <a:gd name="connsiteY17" fmla="*/ 1056745 h 2694413"/>
                <a:gd name="connsiteX18" fmla="*/ 702464 w 2405047"/>
                <a:gd name="connsiteY18" fmla="*/ 854727 h 2694413"/>
                <a:gd name="connsiteX19" fmla="*/ 596138 w 2405047"/>
                <a:gd name="connsiteY19" fmla="*/ 748401 h 2694413"/>
                <a:gd name="connsiteX20" fmla="*/ 691831 w 2405047"/>
                <a:gd name="connsiteY20" fmla="*/ 546382 h 2694413"/>
                <a:gd name="connsiteX21" fmla="*/ 511078 w 2405047"/>
                <a:gd name="connsiteY21" fmla="*/ 259303 h 2694413"/>
                <a:gd name="connsiteX22" fmla="*/ 494243 w 2405047"/>
                <a:gd name="connsiteY22" fmla="*/ 110225 h 2694413"/>
                <a:gd name="connsiteX23" fmla="*/ 613933 w 2405047"/>
                <a:gd name="connsiteY23" fmla="*/ 8552 h 2694413"/>
                <a:gd name="connsiteX24" fmla="*/ 793874 w 2405047"/>
                <a:gd name="connsiteY24" fmla="*/ 24427 h 2694413"/>
                <a:gd name="connsiteX25" fmla="*/ 1021441 w 2405047"/>
                <a:gd name="connsiteY25" fmla="*/ 174243 h 2694413"/>
                <a:gd name="connsiteX26" fmla="*/ 1443346 w 2405047"/>
                <a:gd name="connsiteY26" fmla="*/ 595189 h 2694413"/>
                <a:gd name="connsiteX0" fmla="*/ 1443346 w 2405047"/>
                <a:gd name="connsiteY0" fmla="*/ 595189 h 2694413"/>
                <a:gd name="connsiteX1" fmla="*/ 1786985 w 2405047"/>
                <a:gd name="connsiteY1" fmla="*/ 1014215 h 2694413"/>
                <a:gd name="connsiteX2" fmla="*/ 2276083 w 2405047"/>
                <a:gd name="connsiteY2" fmla="*/ 1801024 h 2694413"/>
                <a:gd name="connsiteX3" fmla="*/ 2403673 w 2405047"/>
                <a:gd name="connsiteY3" fmla="*/ 2385815 h 2694413"/>
                <a:gd name="connsiteX4" fmla="*/ 2297348 w 2405047"/>
                <a:gd name="connsiteY4" fmla="*/ 2587834 h 2694413"/>
                <a:gd name="connsiteX5" fmla="*/ 1712557 w 2405047"/>
                <a:gd name="connsiteY5" fmla="*/ 2694159 h 2694413"/>
                <a:gd name="connsiteX6" fmla="*/ 1265990 w 2405047"/>
                <a:gd name="connsiteY6" fmla="*/ 2619731 h 2694413"/>
                <a:gd name="connsiteX7" fmla="*/ 628036 w 2405047"/>
                <a:gd name="connsiteY7" fmla="*/ 2502773 h 2694413"/>
                <a:gd name="connsiteX8" fmla="*/ 170836 w 2405047"/>
                <a:gd name="connsiteY8" fmla="*/ 2205061 h 2694413"/>
                <a:gd name="connsiteX9" fmla="*/ 715 w 2405047"/>
                <a:gd name="connsiteY9" fmla="*/ 1864820 h 2694413"/>
                <a:gd name="connsiteX10" fmla="*/ 223999 w 2405047"/>
                <a:gd name="connsiteY10" fmla="*/ 1949880 h 2694413"/>
                <a:gd name="connsiteX11" fmla="*/ 277162 w 2405047"/>
                <a:gd name="connsiteY11" fmla="*/ 2034941 h 2694413"/>
                <a:gd name="connsiteX12" fmla="*/ 1265990 w 2405047"/>
                <a:gd name="connsiteY12" fmla="*/ 2385815 h 2694413"/>
                <a:gd name="connsiteX13" fmla="*/ 1935841 w 2405047"/>
                <a:gd name="connsiteY13" fmla="*/ 2247592 h 2694413"/>
                <a:gd name="connsiteX14" fmla="*/ 1957106 w 2405047"/>
                <a:gd name="connsiteY14" fmla="*/ 1854187 h 2694413"/>
                <a:gd name="connsiteX15" fmla="*/ 1723190 w 2405047"/>
                <a:gd name="connsiteY15" fmla="*/ 1503313 h 2694413"/>
                <a:gd name="connsiteX16" fmla="*/ 1351050 w 2405047"/>
                <a:gd name="connsiteY16" fmla="*/ 1216234 h 2694413"/>
                <a:gd name="connsiteX17" fmla="*/ 957645 w 2405047"/>
                <a:gd name="connsiteY17" fmla="*/ 1056745 h 2694413"/>
                <a:gd name="connsiteX18" fmla="*/ 702464 w 2405047"/>
                <a:gd name="connsiteY18" fmla="*/ 854727 h 2694413"/>
                <a:gd name="connsiteX19" fmla="*/ 596138 w 2405047"/>
                <a:gd name="connsiteY19" fmla="*/ 748401 h 2694413"/>
                <a:gd name="connsiteX20" fmla="*/ 691831 w 2405047"/>
                <a:gd name="connsiteY20" fmla="*/ 546382 h 2694413"/>
                <a:gd name="connsiteX21" fmla="*/ 530128 w 2405047"/>
                <a:gd name="connsiteY21" fmla="*/ 322803 h 2694413"/>
                <a:gd name="connsiteX22" fmla="*/ 494243 w 2405047"/>
                <a:gd name="connsiteY22" fmla="*/ 110225 h 2694413"/>
                <a:gd name="connsiteX23" fmla="*/ 613933 w 2405047"/>
                <a:gd name="connsiteY23" fmla="*/ 8552 h 2694413"/>
                <a:gd name="connsiteX24" fmla="*/ 793874 w 2405047"/>
                <a:gd name="connsiteY24" fmla="*/ 24427 h 2694413"/>
                <a:gd name="connsiteX25" fmla="*/ 1021441 w 2405047"/>
                <a:gd name="connsiteY25" fmla="*/ 174243 h 2694413"/>
                <a:gd name="connsiteX26" fmla="*/ 1443346 w 2405047"/>
                <a:gd name="connsiteY26" fmla="*/ 595189 h 2694413"/>
                <a:gd name="connsiteX0" fmla="*/ 1443346 w 2405047"/>
                <a:gd name="connsiteY0" fmla="*/ 595189 h 2694413"/>
                <a:gd name="connsiteX1" fmla="*/ 1786985 w 2405047"/>
                <a:gd name="connsiteY1" fmla="*/ 1014215 h 2694413"/>
                <a:gd name="connsiteX2" fmla="*/ 2276083 w 2405047"/>
                <a:gd name="connsiteY2" fmla="*/ 1801024 h 2694413"/>
                <a:gd name="connsiteX3" fmla="*/ 2403673 w 2405047"/>
                <a:gd name="connsiteY3" fmla="*/ 2385815 h 2694413"/>
                <a:gd name="connsiteX4" fmla="*/ 2297348 w 2405047"/>
                <a:gd name="connsiteY4" fmla="*/ 2587834 h 2694413"/>
                <a:gd name="connsiteX5" fmla="*/ 1712557 w 2405047"/>
                <a:gd name="connsiteY5" fmla="*/ 2694159 h 2694413"/>
                <a:gd name="connsiteX6" fmla="*/ 1265990 w 2405047"/>
                <a:gd name="connsiteY6" fmla="*/ 2619731 h 2694413"/>
                <a:gd name="connsiteX7" fmla="*/ 628036 w 2405047"/>
                <a:gd name="connsiteY7" fmla="*/ 2502773 h 2694413"/>
                <a:gd name="connsiteX8" fmla="*/ 170836 w 2405047"/>
                <a:gd name="connsiteY8" fmla="*/ 2205061 h 2694413"/>
                <a:gd name="connsiteX9" fmla="*/ 715 w 2405047"/>
                <a:gd name="connsiteY9" fmla="*/ 1864820 h 2694413"/>
                <a:gd name="connsiteX10" fmla="*/ 223999 w 2405047"/>
                <a:gd name="connsiteY10" fmla="*/ 1949880 h 2694413"/>
                <a:gd name="connsiteX11" fmla="*/ 1265990 w 2405047"/>
                <a:gd name="connsiteY11" fmla="*/ 2385815 h 2694413"/>
                <a:gd name="connsiteX12" fmla="*/ 1935841 w 2405047"/>
                <a:gd name="connsiteY12" fmla="*/ 2247592 h 2694413"/>
                <a:gd name="connsiteX13" fmla="*/ 1957106 w 2405047"/>
                <a:gd name="connsiteY13" fmla="*/ 1854187 h 2694413"/>
                <a:gd name="connsiteX14" fmla="*/ 1723190 w 2405047"/>
                <a:gd name="connsiteY14" fmla="*/ 1503313 h 2694413"/>
                <a:gd name="connsiteX15" fmla="*/ 1351050 w 2405047"/>
                <a:gd name="connsiteY15" fmla="*/ 1216234 h 2694413"/>
                <a:gd name="connsiteX16" fmla="*/ 957645 w 2405047"/>
                <a:gd name="connsiteY16" fmla="*/ 1056745 h 2694413"/>
                <a:gd name="connsiteX17" fmla="*/ 702464 w 2405047"/>
                <a:gd name="connsiteY17" fmla="*/ 854727 h 2694413"/>
                <a:gd name="connsiteX18" fmla="*/ 596138 w 2405047"/>
                <a:gd name="connsiteY18" fmla="*/ 748401 h 2694413"/>
                <a:gd name="connsiteX19" fmla="*/ 691831 w 2405047"/>
                <a:gd name="connsiteY19" fmla="*/ 546382 h 2694413"/>
                <a:gd name="connsiteX20" fmla="*/ 530128 w 2405047"/>
                <a:gd name="connsiteY20" fmla="*/ 322803 h 2694413"/>
                <a:gd name="connsiteX21" fmla="*/ 494243 w 2405047"/>
                <a:gd name="connsiteY21" fmla="*/ 110225 h 2694413"/>
                <a:gd name="connsiteX22" fmla="*/ 613933 w 2405047"/>
                <a:gd name="connsiteY22" fmla="*/ 8552 h 2694413"/>
                <a:gd name="connsiteX23" fmla="*/ 793874 w 2405047"/>
                <a:gd name="connsiteY23" fmla="*/ 24427 h 2694413"/>
                <a:gd name="connsiteX24" fmla="*/ 1021441 w 2405047"/>
                <a:gd name="connsiteY24" fmla="*/ 174243 h 2694413"/>
                <a:gd name="connsiteX25" fmla="*/ 1443346 w 2405047"/>
                <a:gd name="connsiteY25" fmla="*/ 595189 h 2694413"/>
                <a:gd name="connsiteX0" fmla="*/ 1443346 w 2405047"/>
                <a:gd name="connsiteY0" fmla="*/ 595189 h 2694413"/>
                <a:gd name="connsiteX1" fmla="*/ 1786985 w 2405047"/>
                <a:gd name="connsiteY1" fmla="*/ 1014215 h 2694413"/>
                <a:gd name="connsiteX2" fmla="*/ 2276083 w 2405047"/>
                <a:gd name="connsiteY2" fmla="*/ 1801024 h 2694413"/>
                <a:gd name="connsiteX3" fmla="*/ 2403673 w 2405047"/>
                <a:gd name="connsiteY3" fmla="*/ 2385815 h 2694413"/>
                <a:gd name="connsiteX4" fmla="*/ 2297348 w 2405047"/>
                <a:gd name="connsiteY4" fmla="*/ 2587834 h 2694413"/>
                <a:gd name="connsiteX5" fmla="*/ 1712557 w 2405047"/>
                <a:gd name="connsiteY5" fmla="*/ 2694159 h 2694413"/>
                <a:gd name="connsiteX6" fmla="*/ 1265990 w 2405047"/>
                <a:gd name="connsiteY6" fmla="*/ 2619731 h 2694413"/>
                <a:gd name="connsiteX7" fmla="*/ 628036 w 2405047"/>
                <a:gd name="connsiteY7" fmla="*/ 2502773 h 2694413"/>
                <a:gd name="connsiteX8" fmla="*/ 170836 w 2405047"/>
                <a:gd name="connsiteY8" fmla="*/ 2205061 h 2694413"/>
                <a:gd name="connsiteX9" fmla="*/ 715 w 2405047"/>
                <a:gd name="connsiteY9" fmla="*/ 1864820 h 2694413"/>
                <a:gd name="connsiteX10" fmla="*/ 223999 w 2405047"/>
                <a:gd name="connsiteY10" fmla="*/ 1949880 h 2694413"/>
                <a:gd name="connsiteX11" fmla="*/ 1265990 w 2405047"/>
                <a:gd name="connsiteY11" fmla="*/ 2385815 h 2694413"/>
                <a:gd name="connsiteX12" fmla="*/ 1935841 w 2405047"/>
                <a:gd name="connsiteY12" fmla="*/ 2247592 h 2694413"/>
                <a:gd name="connsiteX13" fmla="*/ 1957106 w 2405047"/>
                <a:gd name="connsiteY13" fmla="*/ 1854187 h 2694413"/>
                <a:gd name="connsiteX14" fmla="*/ 1723190 w 2405047"/>
                <a:gd name="connsiteY14" fmla="*/ 1503313 h 2694413"/>
                <a:gd name="connsiteX15" fmla="*/ 1351050 w 2405047"/>
                <a:gd name="connsiteY15" fmla="*/ 1216234 h 2694413"/>
                <a:gd name="connsiteX16" fmla="*/ 957645 w 2405047"/>
                <a:gd name="connsiteY16" fmla="*/ 1056745 h 2694413"/>
                <a:gd name="connsiteX17" fmla="*/ 702464 w 2405047"/>
                <a:gd name="connsiteY17" fmla="*/ 854727 h 2694413"/>
                <a:gd name="connsiteX18" fmla="*/ 596138 w 2405047"/>
                <a:gd name="connsiteY18" fmla="*/ 748401 h 2694413"/>
                <a:gd name="connsiteX19" fmla="*/ 691831 w 2405047"/>
                <a:gd name="connsiteY19" fmla="*/ 546382 h 2694413"/>
                <a:gd name="connsiteX20" fmla="*/ 530128 w 2405047"/>
                <a:gd name="connsiteY20" fmla="*/ 322803 h 2694413"/>
                <a:gd name="connsiteX21" fmla="*/ 494243 w 2405047"/>
                <a:gd name="connsiteY21" fmla="*/ 110225 h 2694413"/>
                <a:gd name="connsiteX22" fmla="*/ 613933 w 2405047"/>
                <a:gd name="connsiteY22" fmla="*/ 8552 h 2694413"/>
                <a:gd name="connsiteX23" fmla="*/ 793874 w 2405047"/>
                <a:gd name="connsiteY23" fmla="*/ 24427 h 2694413"/>
                <a:gd name="connsiteX24" fmla="*/ 1021441 w 2405047"/>
                <a:gd name="connsiteY24" fmla="*/ 174243 h 2694413"/>
                <a:gd name="connsiteX25" fmla="*/ 1443346 w 2405047"/>
                <a:gd name="connsiteY25" fmla="*/ 595189 h 2694413"/>
                <a:gd name="connsiteX0" fmla="*/ 1443346 w 2405047"/>
                <a:gd name="connsiteY0" fmla="*/ 595189 h 2694413"/>
                <a:gd name="connsiteX1" fmla="*/ 1786985 w 2405047"/>
                <a:gd name="connsiteY1" fmla="*/ 1014215 h 2694413"/>
                <a:gd name="connsiteX2" fmla="*/ 2276083 w 2405047"/>
                <a:gd name="connsiteY2" fmla="*/ 1801024 h 2694413"/>
                <a:gd name="connsiteX3" fmla="*/ 2403673 w 2405047"/>
                <a:gd name="connsiteY3" fmla="*/ 2385815 h 2694413"/>
                <a:gd name="connsiteX4" fmla="*/ 2297348 w 2405047"/>
                <a:gd name="connsiteY4" fmla="*/ 2587834 h 2694413"/>
                <a:gd name="connsiteX5" fmla="*/ 1712557 w 2405047"/>
                <a:gd name="connsiteY5" fmla="*/ 2694159 h 2694413"/>
                <a:gd name="connsiteX6" fmla="*/ 1265990 w 2405047"/>
                <a:gd name="connsiteY6" fmla="*/ 2619731 h 2694413"/>
                <a:gd name="connsiteX7" fmla="*/ 628036 w 2405047"/>
                <a:gd name="connsiteY7" fmla="*/ 2502773 h 2694413"/>
                <a:gd name="connsiteX8" fmla="*/ 170836 w 2405047"/>
                <a:gd name="connsiteY8" fmla="*/ 2205061 h 2694413"/>
                <a:gd name="connsiteX9" fmla="*/ 715 w 2405047"/>
                <a:gd name="connsiteY9" fmla="*/ 1864820 h 2694413"/>
                <a:gd name="connsiteX10" fmla="*/ 223999 w 2405047"/>
                <a:gd name="connsiteY10" fmla="*/ 1949880 h 2694413"/>
                <a:gd name="connsiteX11" fmla="*/ 1265990 w 2405047"/>
                <a:gd name="connsiteY11" fmla="*/ 2385815 h 2694413"/>
                <a:gd name="connsiteX12" fmla="*/ 1935841 w 2405047"/>
                <a:gd name="connsiteY12" fmla="*/ 2247592 h 2694413"/>
                <a:gd name="connsiteX13" fmla="*/ 1957106 w 2405047"/>
                <a:gd name="connsiteY13" fmla="*/ 1854187 h 2694413"/>
                <a:gd name="connsiteX14" fmla="*/ 1723190 w 2405047"/>
                <a:gd name="connsiteY14" fmla="*/ 1503313 h 2694413"/>
                <a:gd name="connsiteX15" fmla="*/ 1351050 w 2405047"/>
                <a:gd name="connsiteY15" fmla="*/ 1216234 h 2694413"/>
                <a:gd name="connsiteX16" fmla="*/ 957645 w 2405047"/>
                <a:gd name="connsiteY16" fmla="*/ 1056745 h 2694413"/>
                <a:gd name="connsiteX17" fmla="*/ 702464 w 2405047"/>
                <a:gd name="connsiteY17" fmla="*/ 854727 h 2694413"/>
                <a:gd name="connsiteX18" fmla="*/ 596138 w 2405047"/>
                <a:gd name="connsiteY18" fmla="*/ 748401 h 2694413"/>
                <a:gd name="connsiteX19" fmla="*/ 691831 w 2405047"/>
                <a:gd name="connsiteY19" fmla="*/ 546382 h 2694413"/>
                <a:gd name="connsiteX20" fmla="*/ 530128 w 2405047"/>
                <a:gd name="connsiteY20" fmla="*/ 322803 h 2694413"/>
                <a:gd name="connsiteX21" fmla="*/ 494243 w 2405047"/>
                <a:gd name="connsiteY21" fmla="*/ 110225 h 2694413"/>
                <a:gd name="connsiteX22" fmla="*/ 613933 w 2405047"/>
                <a:gd name="connsiteY22" fmla="*/ 8552 h 2694413"/>
                <a:gd name="connsiteX23" fmla="*/ 793874 w 2405047"/>
                <a:gd name="connsiteY23" fmla="*/ 24427 h 2694413"/>
                <a:gd name="connsiteX24" fmla="*/ 1021441 w 2405047"/>
                <a:gd name="connsiteY24" fmla="*/ 174243 h 2694413"/>
                <a:gd name="connsiteX25" fmla="*/ 1443346 w 2405047"/>
                <a:gd name="connsiteY25" fmla="*/ 595189 h 2694413"/>
                <a:gd name="connsiteX0" fmla="*/ 1442631 w 2404332"/>
                <a:gd name="connsiteY0" fmla="*/ 595189 h 2694413"/>
                <a:gd name="connsiteX1" fmla="*/ 1786270 w 2404332"/>
                <a:gd name="connsiteY1" fmla="*/ 1014215 h 2694413"/>
                <a:gd name="connsiteX2" fmla="*/ 2275368 w 2404332"/>
                <a:gd name="connsiteY2" fmla="*/ 1801024 h 2694413"/>
                <a:gd name="connsiteX3" fmla="*/ 2402958 w 2404332"/>
                <a:gd name="connsiteY3" fmla="*/ 2385815 h 2694413"/>
                <a:gd name="connsiteX4" fmla="*/ 2296633 w 2404332"/>
                <a:gd name="connsiteY4" fmla="*/ 2587834 h 2694413"/>
                <a:gd name="connsiteX5" fmla="*/ 1711842 w 2404332"/>
                <a:gd name="connsiteY5" fmla="*/ 2694159 h 2694413"/>
                <a:gd name="connsiteX6" fmla="*/ 1265275 w 2404332"/>
                <a:gd name="connsiteY6" fmla="*/ 2619731 h 2694413"/>
                <a:gd name="connsiteX7" fmla="*/ 627321 w 2404332"/>
                <a:gd name="connsiteY7" fmla="*/ 2502773 h 2694413"/>
                <a:gd name="connsiteX8" fmla="*/ 170121 w 2404332"/>
                <a:gd name="connsiteY8" fmla="*/ 2205061 h 2694413"/>
                <a:gd name="connsiteX9" fmla="*/ 0 w 2404332"/>
                <a:gd name="connsiteY9" fmla="*/ 1864820 h 2694413"/>
                <a:gd name="connsiteX10" fmla="*/ 223284 w 2404332"/>
                <a:gd name="connsiteY10" fmla="*/ 1949880 h 2694413"/>
                <a:gd name="connsiteX11" fmla="*/ 1265275 w 2404332"/>
                <a:gd name="connsiteY11" fmla="*/ 2385815 h 2694413"/>
                <a:gd name="connsiteX12" fmla="*/ 1935126 w 2404332"/>
                <a:gd name="connsiteY12" fmla="*/ 2247592 h 2694413"/>
                <a:gd name="connsiteX13" fmla="*/ 1956391 w 2404332"/>
                <a:gd name="connsiteY13" fmla="*/ 1854187 h 2694413"/>
                <a:gd name="connsiteX14" fmla="*/ 1722475 w 2404332"/>
                <a:gd name="connsiteY14" fmla="*/ 1503313 h 2694413"/>
                <a:gd name="connsiteX15" fmla="*/ 1350335 w 2404332"/>
                <a:gd name="connsiteY15" fmla="*/ 1216234 h 2694413"/>
                <a:gd name="connsiteX16" fmla="*/ 956930 w 2404332"/>
                <a:gd name="connsiteY16" fmla="*/ 1056745 h 2694413"/>
                <a:gd name="connsiteX17" fmla="*/ 701749 w 2404332"/>
                <a:gd name="connsiteY17" fmla="*/ 854727 h 2694413"/>
                <a:gd name="connsiteX18" fmla="*/ 595423 w 2404332"/>
                <a:gd name="connsiteY18" fmla="*/ 748401 h 2694413"/>
                <a:gd name="connsiteX19" fmla="*/ 691116 w 2404332"/>
                <a:gd name="connsiteY19" fmla="*/ 546382 h 2694413"/>
                <a:gd name="connsiteX20" fmla="*/ 529413 w 2404332"/>
                <a:gd name="connsiteY20" fmla="*/ 322803 h 2694413"/>
                <a:gd name="connsiteX21" fmla="*/ 493528 w 2404332"/>
                <a:gd name="connsiteY21" fmla="*/ 110225 h 2694413"/>
                <a:gd name="connsiteX22" fmla="*/ 613218 w 2404332"/>
                <a:gd name="connsiteY22" fmla="*/ 8552 h 2694413"/>
                <a:gd name="connsiteX23" fmla="*/ 793159 w 2404332"/>
                <a:gd name="connsiteY23" fmla="*/ 24427 h 2694413"/>
                <a:gd name="connsiteX24" fmla="*/ 1020726 w 2404332"/>
                <a:gd name="connsiteY24" fmla="*/ 174243 h 2694413"/>
                <a:gd name="connsiteX25" fmla="*/ 1442631 w 2404332"/>
                <a:gd name="connsiteY25" fmla="*/ 595189 h 2694413"/>
                <a:gd name="connsiteX0" fmla="*/ 1442631 w 2404332"/>
                <a:gd name="connsiteY0" fmla="*/ 595189 h 2694413"/>
                <a:gd name="connsiteX1" fmla="*/ 1786270 w 2404332"/>
                <a:gd name="connsiteY1" fmla="*/ 1014215 h 2694413"/>
                <a:gd name="connsiteX2" fmla="*/ 2275368 w 2404332"/>
                <a:gd name="connsiteY2" fmla="*/ 1801024 h 2694413"/>
                <a:gd name="connsiteX3" fmla="*/ 2402958 w 2404332"/>
                <a:gd name="connsiteY3" fmla="*/ 2385815 h 2694413"/>
                <a:gd name="connsiteX4" fmla="*/ 2296633 w 2404332"/>
                <a:gd name="connsiteY4" fmla="*/ 2587834 h 2694413"/>
                <a:gd name="connsiteX5" fmla="*/ 1711842 w 2404332"/>
                <a:gd name="connsiteY5" fmla="*/ 2694159 h 2694413"/>
                <a:gd name="connsiteX6" fmla="*/ 1265275 w 2404332"/>
                <a:gd name="connsiteY6" fmla="*/ 2619731 h 2694413"/>
                <a:gd name="connsiteX7" fmla="*/ 627321 w 2404332"/>
                <a:gd name="connsiteY7" fmla="*/ 2502773 h 2694413"/>
                <a:gd name="connsiteX8" fmla="*/ 170121 w 2404332"/>
                <a:gd name="connsiteY8" fmla="*/ 2205061 h 2694413"/>
                <a:gd name="connsiteX9" fmla="*/ 0 w 2404332"/>
                <a:gd name="connsiteY9" fmla="*/ 1864820 h 2694413"/>
                <a:gd name="connsiteX10" fmla="*/ 223284 w 2404332"/>
                <a:gd name="connsiteY10" fmla="*/ 1949880 h 2694413"/>
                <a:gd name="connsiteX11" fmla="*/ 1265275 w 2404332"/>
                <a:gd name="connsiteY11" fmla="*/ 2385815 h 2694413"/>
                <a:gd name="connsiteX12" fmla="*/ 1935126 w 2404332"/>
                <a:gd name="connsiteY12" fmla="*/ 2247592 h 2694413"/>
                <a:gd name="connsiteX13" fmla="*/ 1956391 w 2404332"/>
                <a:gd name="connsiteY13" fmla="*/ 1854187 h 2694413"/>
                <a:gd name="connsiteX14" fmla="*/ 1722475 w 2404332"/>
                <a:gd name="connsiteY14" fmla="*/ 1503313 h 2694413"/>
                <a:gd name="connsiteX15" fmla="*/ 1350335 w 2404332"/>
                <a:gd name="connsiteY15" fmla="*/ 1216234 h 2694413"/>
                <a:gd name="connsiteX16" fmla="*/ 956930 w 2404332"/>
                <a:gd name="connsiteY16" fmla="*/ 1056745 h 2694413"/>
                <a:gd name="connsiteX17" fmla="*/ 701749 w 2404332"/>
                <a:gd name="connsiteY17" fmla="*/ 854727 h 2694413"/>
                <a:gd name="connsiteX18" fmla="*/ 595423 w 2404332"/>
                <a:gd name="connsiteY18" fmla="*/ 748401 h 2694413"/>
                <a:gd name="connsiteX19" fmla="*/ 691116 w 2404332"/>
                <a:gd name="connsiteY19" fmla="*/ 546382 h 2694413"/>
                <a:gd name="connsiteX20" fmla="*/ 529413 w 2404332"/>
                <a:gd name="connsiteY20" fmla="*/ 322803 h 2694413"/>
                <a:gd name="connsiteX21" fmla="*/ 493528 w 2404332"/>
                <a:gd name="connsiteY21" fmla="*/ 110225 h 2694413"/>
                <a:gd name="connsiteX22" fmla="*/ 613218 w 2404332"/>
                <a:gd name="connsiteY22" fmla="*/ 8552 h 2694413"/>
                <a:gd name="connsiteX23" fmla="*/ 793159 w 2404332"/>
                <a:gd name="connsiteY23" fmla="*/ 24427 h 2694413"/>
                <a:gd name="connsiteX24" fmla="*/ 1020726 w 2404332"/>
                <a:gd name="connsiteY24" fmla="*/ 174243 h 2694413"/>
                <a:gd name="connsiteX25" fmla="*/ 1442631 w 2404332"/>
                <a:gd name="connsiteY25" fmla="*/ 595189 h 2694413"/>
                <a:gd name="connsiteX0" fmla="*/ 1442631 w 2403956"/>
                <a:gd name="connsiteY0" fmla="*/ 595189 h 2669440"/>
                <a:gd name="connsiteX1" fmla="*/ 1786270 w 2403956"/>
                <a:gd name="connsiteY1" fmla="*/ 1014215 h 2669440"/>
                <a:gd name="connsiteX2" fmla="*/ 2275368 w 2403956"/>
                <a:gd name="connsiteY2" fmla="*/ 1801024 h 2669440"/>
                <a:gd name="connsiteX3" fmla="*/ 2402958 w 2403956"/>
                <a:gd name="connsiteY3" fmla="*/ 2385815 h 2669440"/>
                <a:gd name="connsiteX4" fmla="*/ 2296633 w 2403956"/>
                <a:gd name="connsiteY4" fmla="*/ 2587834 h 2669440"/>
                <a:gd name="connsiteX5" fmla="*/ 1743592 w 2403956"/>
                <a:gd name="connsiteY5" fmla="*/ 2668759 h 2669440"/>
                <a:gd name="connsiteX6" fmla="*/ 1265275 w 2403956"/>
                <a:gd name="connsiteY6" fmla="*/ 2619731 h 2669440"/>
                <a:gd name="connsiteX7" fmla="*/ 627321 w 2403956"/>
                <a:gd name="connsiteY7" fmla="*/ 2502773 h 2669440"/>
                <a:gd name="connsiteX8" fmla="*/ 170121 w 2403956"/>
                <a:gd name="connsiteY8" fmla="*/ 2205061 h 2669440"/>
                <a:gd name="connsiteX9" fmla="*/ 0 w 2403956"/>
                <a:gd name="connsiteY9" fmla="*/ 1864820 h 2669440"/>
                <a:gd name="connsiteX10" fmla="*/ 223284 w 2403956"/>
                <a:gd name="connsiteY10" fmla="*/ 1949880 h 2669440"/>
                <a:gd name="connsiteX11" fmla="*/ 1265275 w 2403956"/>
                <a:gd name="connsiteY11" fmla="*/ 2385815 h 2669440"/>
                <a:gd name="connsiteX12" fmla="*/ 1935126 w 2403956"/>
                <a:gd name="connsiteY12" fmla="*/ 2247592 h 2669440"/>
                <a:gd name="connsiteX13" fmla="*/ 1956391 w 2403956"/>
                <a:gd name="connsiteY13" fmla="*/ 1854187 h 2669440"/>
                <a:gd name="connsiteX14" fmla="*/ 1722475 w 2403956"/>
                <a:gd name="connsiteY14" fmla="*/ 1503313 h 2669440"/>
                <a:gd name="connsiteX15" fmla="*/ 1350335 w 2403956"/>
                <a:gd name="connsiteY15" fmla="*/ 1216234 h 2669440"/>
                <a:gd name="connsiteX16" fmla="*/ 956930 w 2403956"/>
                <a:gd name="connsiteY16" fmla="*/ 1056745 h 2669440"/>
                <a:gd name="connsiteX17" fmla="*/ 701749 w 2403956"/>
                <a:gd name="connsiteY17" fmla="*/ 854727 h 2669440"/>
                <a:gd name="connsiteX18" fmla="*/ 595423 w 2403956"/>
                <a:gd name="connsiteY18" fmla="*/ 748401 h 2669440"/>
                <a:gd name="connsiteX19" fmla="*/ 691116 w 2403956"/>
                <a:gd name="connsiteY19" fmla="*/ 546382 h 2669440"/>
                <a:gd name="connsiteX20" fmla="*/ 529413 w 2403956"/>
                <a:gd name="connsiteY20" fmla="*/ 322803 h 2669440"/>
                <a:gd name="connsiteX21" fmla="*/ 493528 w 2403956"/>
                <a:gd name="connsiteY21" fmla="*/ 110225 h 2669440"/>
                <a:gd name="connsiteX22" fmla="*/ 613218 w 2403956"/>
                <a:gd name="connsiteY22" fmla="*/ 8552 h 2669440"/>
                <a:gd name="connsiteX23" fmla="*/ 793159 w 2403956"/>
                <a:gd name="connsiteY23" fmla="*/ 24427 h 2669440"/>
                <a:gd name="connsiteX24" fmla="*/ 1020726 w 2403956"/>
                <a:gd name="connsiteY24" fmla="*/ 174243 h 2669440"/>
                <a:gd name="connsiteX25" fmla="*/ 1442631 w 2403956"/>
                <a:gd name="connsiteY25" fmla="*/ 595189 h 2669440"/>
                <a:gd name="connsiteX0" fmla="*/ 1442631 w 2422446"/>
                <a:gd name="connsiteY0" fmla="*/ 595189 h 2669440"/>
                <a:gd name="connsiteX1" fmla="*/ 1786270 w 2422446"/>
                <a:gd name="connsiteY1" fmla="*/ 1014215 h 2669440"/>
                <a:gd name="connsiteX2" fmla="*/ 2275368 w 2422446"/>
                <a:gd name="connsiteY2" fmla="*/ 1801024 h 2669440"/>
                <a:gd name="connsiteX3" fmla="*/ 2422008 w 2422446"/>
                <a:gd name="connsiteY3" fmla="*/ 2350890 h 2669440"/>
                <a:gd name="connsiteX4" fmla="*/ 2296633 w 2422446"/>
                <a:gd name="connsiteY4" fmla="*/ 2587834 h 2669440"/>
                <a:gd name="connsiteX5" fmla="*/ 1743592 w 2422446"/>
                <a:gd name="connsiteY5" fmla="*/ 2668759 h 2669440"/>
                <a:gd name="connsiteX6" fmla="*/ 1265275 w 2422446"/>
                <a:gd name="connsiteY6" fmla="*/ 2619731 h 2669440"/>
                <a:gd name="connsiteX7" fmla="*/ 627321 w 2422446"/>
                <a:gd name="connsiteY7" fmla="*/ 2502773 h 2669440"/>
                <a:gd name="connsiteX8" fmla="*/ 170121 w 2422446"/>
                <a:gd name="connsiteY8" fmla="*/ 2205061 h 2669440"/>
                <a:gd name="connsiteX9" fmla="*/ 0 w 2422446"/>
                <a:gd name="connsiteY9" fmla="*/ 1864820 h 2669440"/>
                <a:gd name="connsiteX10" fmla="*/ 223284 w 2422446"/>
                <a:gd name="connsiteY10" fmla="*/ 1949880 h 2669440"/>
                <a:gd name="connsiteX11" fmla="*/ 1265275 w 2422446"/>
                <a:gd name="connsiteY11" fmla="*/ 2385815 h 2669440"/>
                <a:gd name="connsiteX12" fmla="*/ 1935126 w 2422446"/>
                <a:gd name="connsiteY12" fmla="*/ 2247592 h 2669440"/>
                <a:gd name="connsiteX13" fmla="*/ 1956391 w 2422446"/>
                <a:gd name="connsiteY13" fmla="*/ 1854187 h 2669440"/>
                <a:gd name="connsiteX14" fmla="*/ 1722475 w 2422446"/>
                <a:gd name="connsiteY14" fmla="*/ 1503313 h 2669440"/>
                <a:gd name="connsiteX15" fmla="*/ 1350335 w 2422446"/>
                <a:gd name="connsiteY15" fmla="*/ 1216234 h 2669440"/>
                <a:gd name="connsiteX16" fmla="*/ 956930 w 2422446"/>
                <a:gd name="connsiteY16" fmla="*/ 1056745 h 2669440"/>
                <a:gd name="connsiteX17" fmla="*/ 701749 w 2422446"/>
                <a:gd name="connsiteY17" fmla="*/ 854727 h 2669440"/>
                <a:gd name="connsiteX18" fmla="*/ 595423 w 2422446"/>
                <a:gd name="connsiteY18" fmla="*/ 748401 h 2669440"/>
                <a:gd name="connsiteX19" fmla="*/ 691116 w 2422446"/>
                <a:gd name="connsiteY19" fmla="*/ 546382 h 2669440"/>
                <a:gd name="connsiteX20" fmla="*/ 529413 w 2422446"/>
                <a:gd name="connsiteY20" fmla="*/ 322803 h 2669440"/>
                <a:gd name="connsiteX21" fmla="*/ 493528 w 2422446"/>
                <a:gd name="connsiteY21" fmla="*/ 110225 h 2669440"/>
                <a:gd name="connsiteX22" fmla="*/ 613218 w 2422446"/>
                <a:gd name="connsiteY22" fmla="*/ 8552 h 2669440"/>
                <a:gd name="connsiteX23" fmla="*/ 793159 w 2422446"/>
                <a:gd name="connsiteY23" fmla="*/ 24427 h 2669440"/>
                <a:gd name="connsiteX24" fmla="*/ 1020726 w 2422446"/>
                <a:gd name="connsiteY24" fmla="*/ 174243 h 2669440"/>
                <a:gd name="connsiteX25" fmla="*/ 1442631 w 2422446"/>
                <a:gd name="connsiteY25" fmla="*/ 595189 h 2669440"/>
                <a:gd name="connsiteX0" fmla="*/ 1442631 w 2422016"/>
                <a:gd name="connsiteY0" fmla="*/ 595189 h 2669040"/>
                <a:gd name="connsiteX1" fmla="*/ 1786270 w 2422016"/>
                <a:gd name="connsiteY1" fmla="*/ 1014215 h 2669040"/>
                <a:gd name="connsiteX2" fmla="*/ 2275368 w 2422016"/>
                <a:gd name="connsiteY2" fmla="*/ 1801024 h 2669040"/>
                <a:gd name="connsiteX3" fmla="*/ 2422008 w 2422016"/>
                <a:gd name="connsiteY3" fmla="*/ 2350890 h 2669040"/>
                <a:gd name="connsiteX4" fmla="*/ 2271233 w 2422016"/>
                <a:gd name="connsiteY4" fmla="*/ 2600534 h 2669040"/>
                <a:gd name="connsiteX5" fmla="*/ 1743592 w 2422016"/>
                <a:gd name="connsiteY5" fmla="*/ 2668759 h 2669040"/>
                <a:gd name="connsiteX6" fmla="*/ 1265275 w 2422016"/>
                <a:gd name="connsiteY6" fmla="*/ 2619731 h 2669040"/>
                <a:gd name="connsiteX7" fmla="*/ 627321 w 2422016"/>
                <a:gd name="connsiteY7" fmla="*/ 2502773 h 2669040"/>
                <a:gd name="connsiteX8" fmla="*/ 170121 w 2422016"/>
                <a:gd name="connsiteY8" fmla="*/ 2205061 h 2669040"/>
                <a:gd name="connsiteX9" fmla="*/ 0 w 2422016"/>
                <a:gd name="connsiteY9" fmla="*/ 1864820 h 2669040"/>
                <a:gd name="connsiteX10" fmla="*/ 223284 w 2422016"/>
                <a:gd name="connsiteY10" fmla="*/ 1949880 h 2669040"/>
                <a:gd name="connsiteX11" fmla="*/ 1265275 w 2422016"/>
                <a:gd name="connsiteY11" fmla="*/ 2385815 h 2669040"/>
                <a:gd name="connsiteX12" fmla="*/ 1935126 w 2422016"/>
                <a:gd name="connsiteY12" fmla="*/ 2247592 h 2669040"/>
                <a:gd name="connsiteX13" fmla="*/ 1956391 w 2422016"/>
                <a:gd name="connsiteY13" fmla="*/ 1854187 h 2669040"/>
                <a:gd name="connsiteX14" fmla="*/ 1722475 w 2422016"/>
                <a:gd name="connsiteY14" fmla="*/ 1503313 h 2669040"/>
                <a:gd name="connsiteX15" fmla="*/ 1350335 w 2422016"/>
                <a:gd name="connsiteY15" fmla="*/ 1216234 h 2669040"/>
                <a:gd name="connsiteX16" fmla="*/ 956930 w 2422016"/>
                <a:gd name="connsiteY16" fmla="*/ 1056745 h 2669040"/>
                <a:gd name="connsiteX17" fmla="*/ 701749 w 2422016"/>
                <a:gd name="connsiteY17" fmla="*/ 854727 h 2669040"/>
                <a:gd name="connsiteX18" fmla="*/ 595423 w 2422016"/>
                <a:gd name="connsiteY18" fmla="*/ 748401 h 2669040"/>
                <a:gd name="connsiteX19" fmla="*/ 691116 w 2422016"/>
                <a:gd name="connsiteY19" fmla="*/ 546382 h 2669040"/>
                <a:gd name="connsiteX20" fmla="*/ 529413 w 2422016"/>
                <a:gd name="connsiteY20" fmla="*/ 322803 h 2669040"/>
                <a:gd name="connsiteX21" fmla="*/ 493528 w 2422016"/>
                <a:gd name="connsiteY21" fmla="*/ 110225 h 2669040"/>
                <a:gd name="connsiteX22" fmla="*/ 613218 w 2422016"/>
                <a:gd name="connsiteY22" fmla="*/ 8552 h 2669040"/>
                <a:gd name="connsiteX23" fmla="*/ 793159 w 2422016"/>
                <a:gd name="connsiteY23" fmla="*/ 24427 h 2669040"/>
                <a:gd name="connsiteX24" fmla="*/ 1020726 w 2422016"/>
                <a:gd name="connsiteY24" fmla="*/ 174243 h 2669040"/>
                <a:gd name="connsiteX25" fmla="*/ 1442631 w 2422016"/>
                <a:gd name="connsiteY25" fmla="*/ 595189 h 2669040"/>
                <a:gd name="connsiteX0" fmla="*/ 1442631 w 2422016"/>
                <a:gd name="connsiteY0" fmla="*/ 595189 h 2669040"/>
                <a:gd name="connsiteX1" fmla="*/ 1786270 w 2422016"/>
                <a:gd name="connsiteY1" fmla="*/ 1014215 h 2669040"/>
                <a:gd name="connsiteX2" fmla="*/ 2275368 w 2422016"/>
                <a:gd name="connsiteY2" fmla="*/ 1801024 h 2669040"/>
                <a:gd name="connsiteX3" fmla="*/ 2422008 w 2422016"/>
                <a:gd name="connsiteY3" fmla="*/ 2350890 h 2669040"/>
                <a:gd name="connsiteX4" fmla="*/ 2271233 w 2422016"/>
                <a:gd name="connsiteY4" fmla="*/ 2600534 h 2669040"/>
                <a:gd name="connsiteX5" fmla="*/ 1743592 w 2422016"/>
                <a:gd name="connsiteY5" fmla="*/ 2668759 h 2669040"/>
                <a:gd name="connsiteX6" fmla="*/ 1243050 w 2422016"/>
                <a:gd name="connsiteY6" fmla="*/ 2619731 h 2669040"/>
                <a:gd name="connsiteX7" fmla="*/ 627321 w 2422016"/>
                <a:gd name="connsiteY7" fmla="*/ 2502773 h 2669040"/>
                <a:gd name="connsiteX8" fmla="*/ 170121 w 2422016"/>
                <a:gd name="connsiteY8" fmla="*/ 2205061 h 2669040"/>
                <a:gd name="connsiteX9" fmla="*/ 0 w 2422016"/>
                <a:gd name="connsiteY9" fmla="*/ 1864820 h 2669040"/>
                <a:gd name="connsiteX10" fmla="*/ 223284 w 2422016"/>
                <a:gd name="connsiteY10" fmla="*/ 1949880 h 2669040"/>
                <a:gd name="connsiteX11" fmla="*/ 1265275 w 2422016"/>
                <a:gd name="connsiteY11" fmla="*/ 2385815 h 2669040"/>
                <a:gd name="connsiteX12" fmla="*/ 1935126 w 2422016"/>
                <a:gd name="connsiteY12" fmla="*/ 2247592 h 2669040"/>
                <a:gd name="connsiteX13" fmla="*/ 1956391 w 2422016"/>
                <a:gd name="connsiteY13" fmla="*/ 1854187 h 2669040"/>
                <a:gd name="connsiteX14" fmla="*/ 1722475 w 2422016"/>
                <a:gd name="connsiteY14" fmla="*/ 1503313 h 2669040"/>
                <a:gd name="connsiteX15" fmla="*/ 1350335 w 2422016"/>
                <a:gd name="connsiteY15" fmla="*/ 1216234 h 2669040"/>
                <a:gd name="connsiteX16" fmla="*/ 956930 w 2422016"/>
                <a:gd name="connsiteY16" fmla="*/ 1056745 h 2669040"/>
                <a:gd name="connsiteX17" fmla="*/ 701749 w 2422016"/>
                <a:gd name="connsiteY17" fmla="*/ 854727 h 2669040"/>
                <a:gd name="connsiteX18" fmla="*/ 595423 w 2422016"/>
                <a:gd name="connsiteY18" fmla="*/ 748401 h 2669040"/>
                <a:gd name="connsiteX19" fmla="*/ 691116 w 2422016"/>
                <a:gd name="connsiteY19" fmla="*/ 546382 h 2669040"/>
                <a:gd name="connsiteX20" fmla="*/ 529413 w 2422016"/>
                <a:gd name="connsiteY20" fmla="*/ 322803 h 2669040"/>
                <a:gd name="connsiteX21" fmla="*/ 493528 w 2422016"/>
                <a:gd name="connsiteY21" fmla="*/ 110225 h 2669040"/>
                <a:gd name="connsiteX22" fmla="*/ 613218 w 2422016"/>
                <a:gd name="connsiteY22" fmla="*/ 8552 h 2669040"/>
                <a:gd name="connsiteX23" fmla="*/ 793159 w 2422016"/>
                <a:gd name="connsiteY23" fmla="*/ 24427 h 2669040"/>
                <a:gd name="connsiteX24" fmla="*/ 1020726 w 2422016"/>
                <a:gd name="connsiteY24" fmla="*/ 174243 h 2669040"/>
                <a:gd name="connsiteX25" fmla="*/ 1442631 w 2422016"/>
                <a:gd name="connsiteY25" fmla="*/ 595189 h 2669040"/>
                <a:gd name="connsiteX0" fmla="*/ 1442631 w 2422016"/>
                <a:gd name="connsiteY0" fmla="*/ 595189 h 2678502"/>
                <a:gd name="connsiteX1" fmla="*/ 1786270 w 2422016"/>
                <a:gd name="connsiteY1" fmla="*/ 1014215 h 2678502"/>
                <a:gd name="connsiteX2" fmla="*/ 2275368 w 2422016"/>
                <a:gd name="connsiteY2" fmla="*/ 1801024 h 2678502"/>
                <a:gd name="connsiteX3" fmla="*/ 2422008 w 2422016"/>
                <a:gd name="connsiteY3" fmla="*/ 2350890 h 2678502"/>
                <a:gd name="connsiteX4" fmla="*/ 2271233 w 2422016"/>
                <a:gd name="connsiteY4" fmla="*/ 2600534 h 2678502"/>
                <a:gd name="connsiteX5" fmla="*/ 1610242 w 2422016"/>
                <a:gd name="connsiteY5" fmla="*/ 2678284 h 2678502"/>
                <a:gd name="connsiteX6" fmla="*/ 1243050 w 2422016"/>
                <a:gd name="connsiteY6" fmla="*/ 2619731 h 2678502"/>
                <a:gd name="connsiteX7" fmla="*/ 627321 w 2422016"/>
                <a:gd name="connsiteY7" fmla="*/ 2502773 h 2678502"/>
                <a:gd name="connsiteX8" fmla="*/ 170121 w 2422016"/>
                <a:gd name="connsiteY8" fmla="*/ 2205061 h 2678502"/>
                <a:gd name="connsiteX9" fmla="*/ 0 w 2422016"/>
                <a:gd name="connsiteY9" fmla="*/ 1864820 h 2678502"/>
                <a:gd name="connsiteX10" fmla="*/ 223284 w 2422016"/>
                <a:gd name="connsiteY10" fmla="*/ 1949880 h 2678502"/>
                <a:gd name="connsiteX11" fmla="*/ 1265275 w 2422016"/>
                <a:gd name="connsiteY11" fmla="*/ 2385815 h 2678502"/>
                <a:gd name="connsiteX12" fmla="*/ 1935126 w 2422016"/>
                <a:gd name="connsiteY12" fmla="*/ 2247592 h 2678502"/>
                <a:gd name="connsiteX13" fmla="*/ 1956391 w 2422016"/>
                <a:gd name="connsiteY13" fmla="*/ 1854187 h 2678502"/>
                <a:gd name="connsiteX14" fmla="*/ 1722475 w 2422016"/>
                <a:gd name="connsiteY14" fmla="*/ 1503313 h 2678502"/>
                <a:gd name="connsiteX15" fmla="*/ 1350335 w 2422016"/>
                <a:gd name="connsiteY15" fmla="*/ 1216234 h 2678502"/>
                <a:gd name="connsiteX16" fmla="*/ 956930 w 2422016"/>
                <a:gd name="connsiteY16" fmla="*/ 1056745 h 2678502"/>
                <a:gd name="connsiteX17" fmla="*/ 701749 w 2422016"/>
                <a:gd name="connsiteY17" fmla="*/ 854727 h 2678502"/>
                <a:gd name="connsiteX18" fmla="*/ 595423 w 2422016"/>
                <a:gd name="connsiteY18" fmla="*/ 748401 h 2678502"/>
                <a:gd name="connsiteX19" fmla="*/ 691116 w 2422016"/>
                <a:gd name="connsiteY19" fmla="*/ 546382 h 2678502"/>
                <a:gd name="connsiteX20" fmla="*/ 529413 w 2422016"/>
                <a:gd name="connsiteY20" fmla="*/ 322803 h 2678502"/>
                <a:gd name="connsiteX21" fmla="*/ 493528 w 2422016"/>
                <a:gd name="connsiteY21" fmla="*/ 110225 h 2678502"/>
                <a:gd name="connsiteX22" fmla="*/ 613218 w 2422016"/>
                <a:gd name="connsiteY22" fmla="*/ 8552 h 2678502"/>
                <a:gd name="connsiteX23" fmla="*/ 793159 w 2422016"/>
                <a:gd name="connsiteY23" fmla="*/ 24427 h 2678502"/>
                <a:gd name="connsiteX24" fmla="*/ 1020726 w 2422016"/>
                <a:gd name="connsiteY24" fmla="*/ 174243 h 2678502"/>
                <a:gd name="connsiteX25" fmla="*/ 1442631 w 2422016"/>
                <a:gd name="connsiteY25" fmla="*/ 595189 h 2678502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35126 w 2422016"/>
                <a:gd name="connsiteY12" fmla="*/ 2247592 h 2678536"/>
                <a:gd name="connsiteX13" fmla="*/ 1956391 w 2422016"/>
                <a:gd name="connsiteY13" fmla="*/ 1854187 h 2678536"/>
                <a:gd name="connsiteX14" fmla="*/ 1722475 w 2422016"/>
                <a:gd name="connsiteY14" fmla="*/ 1503313 h 2678536"/>
                <a:gd name="connsiteX15" fmla="*/ 1350335 w 2422016"/>
                <a:gd name="connsiteY15" fmla="*/ 12162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35126 w 2422016"/>
                <a:gd name="connsiteY12" fmla="*/ 2247592 h 2678536"/>
                <a:gd name="connsiteX13" fmla="*/ 1956391 w 2422016"/>
                <a:gd name="connsiteY13" fmla="*/ 1854187 h 2678536"/>
                <a:gd name="connsiteX14" fmla="*/ 1722475 w 2422016"/>
                <a:gd name="connsiteY14" fmla="*/ 1503313 h 2678536"/>
                <a:gd name="connsiteX15" fmla="*/ 1350335 w 2422016"/>
                <a:gd name="connsiteY15" fmla="*/ 12162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35126 w 2422016"/>
                <a:gd name="connsiteY12" fmla="*/ 2247592 h 2678536"/>
                <a:gd name="connsiteX13" fmla="*/ 1956391 w 2422016"/>
                <a:gd name="connsiteY13" fmla="*/ 1854187 h 2678536"/>
                <a:gd name="connsiteX14" fmla="*/ 1722475 w 2422016"/>
                <a:gd name="connsiteY14" fmla="*/ 1503313 h 2678536"/>
                <a:gd name="connsiteX15" fmla="*/ 1350335 w 2422016"/>
                <a:gd name="connsiteY15" fmla="*/ 12162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35126 w 2422016"/>
                <a:gd name="connsiteY12" fmla="*/ 2247592 h 2678536"/>
                <a:gd name="connsiteX13" fmla="*/ 1956391 w 2422016"/>
                <a:gd name="connsiteY13" fmla="*/ 1854187 h 2678536"/>
                <a:gd name="connsiteX14" fmla="*/ 1722475 w 2422016"/>
                <a:gd name="connsiteY14" fmla="*/ 1503313 h 2678536"/>
                <a:gd name="connsiteX15" fmla="*/ 1343985 w 2422016"/>
                <a:gd name="connsiteY15" fmla="*/ 12416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35126 w 2422016"/>
                <a:gd name="connsiteY12" fmla="*/ 2247592 h 2678536"/>
                <a:gd name="connsiteX13" fmla="*/ 1956391 w 2422016"/>
                <a:gd name="connsiteY13" fmla="*/ 1854187 h 2678536"/>
                <a:gd name="connsiteX14" fmla="*/ 1716125 w 2422016"/>
                <a:gd name="connsiteY14" fmla="*/ 1541413 h 2678536"/>
                <a:gd name="connsiteX15" fmla="*/ 1343985 w 2422016"/>
                <a:gd name="connsiteY15" fmla="*/ 12416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265275 w 2422016"/>
                <a:gd name="connsiteY11" fmla="*/ 2385815 h 2678536"/>
                <a:gd name="connsiteX12" fmla="*/ 1900201 w 2422016"/>
                <a:gd name="connsiteY12" fmla="*/ 2250767 h 2678536"/>
                <a:gd name="connsiteX13" fmla="*/ 1956391 w 2422016"/>
                <a:gd name="connsiteY13" fmla="*/ 1854187 h 2678536"/>
                <a:gd name="connsiteX14" fmla="*/ 1716125 w 2422016"/>
                <a:gd name="connsiteY14" fmla="*/ 1541413 h 2678536"/>
                <a:gd name="connsiteX15" fmla="*/ 1343985 w 2422016"/>
                <a:gd name="connsiteY15" fmla="*/ 12416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401800 w 2422016"/>
                <a:gd name="connsiteY11" fmla="*/ 2379465 h 2678536"/>
                <a:gd name="connsiteX12" fmla="*/ 1900201 w 2422016"/>
                <a:gd name="connsiteY12" fmla="*/ 2250767 h 2678536"/>
                <a:gd name="connsiteX13" fmla="*/ 1956391 w 2422016"/>
                <a:gd name="connsiteY13" fmla="*/ 1854187 h 2678536"/>
                <a:gd name="connsiteX14" fmla="*/ 1716125 w 2422016"/>
                <a:gd name="connsiteY14" fmla="*/ 1541413 h 2678536"/>
                <a:gd name="connsiteX15" fmla="*/ 1343985 w 2422016"/>
                <a:gd name="connsiteY15" fmla="*/ 12416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1401800 w 2422016"/>
                <a:gd name="connsiteY11" fmla="*/ 2379465 h 2678536"/>
                <a:gd name="connsiteX12" fmla="*/ 1900201 w 2422016"/>
                <a:gd name="connsiteY12" fmla="*/ 2250767 h 2678536"/>
                <a:gd name="connsiteX13" fmla="*/ 1956391 w 2422016"/>
                <a:gd name="connsiteY13" fmla="*/ 1854187 h 2678536"/>
                <a:gd name="connsiteX14" fmla="*/ 1716125 w 2422016"/>
                <a:gd name="connsiteY14" fmla="*/ 1541413 h 2678536"/>
                <a:gd name="connsiteX15" fmla="*/ 1343985 w 2422016"/>
                <a:gd name="connsiteY15" fmla="*/ 1241634 h 2678536"/>
                <a:gd name="connsiteX16" fmla="*/ 956930 w 2422016"/>
                <a:gd name="connsiteY16" fmla="*/ 1056745 h 2678536"/>
                <a:gd name="connsiteX17" fmla="*/ 701749 w 2422016"/>
                <a:gd name="connsiteY17" fmla="*/ 854727 h 2678536"/>
                <a:gd name="connsiteX18" fmla="*/ 595423 w 2422016"/>
                <a:gd name="connsiteY18" fmla="*/ 748401 h 2678536"/>
                <a:gd name="connsiteX19" fmla="*/ 691116 w 2422016"/>
                <a:gd name="connsiteY19" fmla="*/ 546382 h 2678536"/>
                <a:gd name="connsiteX20" fmla="*/ 529413 w 2422016"/>
                <a:gd name="connsiteY20" fmla="*/ 322803 h 2678536"/>
                <a:gd name="connsiteX21" fmla="*/ 493528 w 2422016"/>
                <a:gd name="connsiteY21" fmla="*/ 110225 h 2678536"/>
                <a:gd name="connsiteX22" fmla="*/ 613218 w 2422016"/>
                <a:gd name="connsiteY22" fmla="*/ 8552 h 2678536"/>
                <a:gd name="connsiteX23" fmla="*/ 793159 w 2422016"/>
                <a:gd name="connsiteY23" fmla="*/ 24427 h 2678536"/>
                <a:gd name="connsiteX24" fmla="*/ 1020726 w 2422016"/>
                <a:gd name="connsiteY24" fmla="*/ 174243 h 2678536"/>
                <a:gd name="connsiteX25" fmla="*/ 1442631 w 2422016"/>
                <a:gd name="connsiteY25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712602 w 2422016"/>
                <a:gd name="connsiteY11" fmla="*/ 2247001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712602 w 2422016"/>
                <a:gd name="connsiteY11" fmla="*/ 2247001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595423 w 2422016"/>
                <a:gd name="connsiteY19" fmla="*/ 748401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701749 w 2422016"/>
                <a:gd name="connsiteY18" fmla="*/ 854727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56930 w 2422016"/>
                <a:gd name="connsiteY17" fmla="*/ 10567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343985 w 2422016"/>
                <a:gd name="connsiteY16" fmla="*/ 1241634 h 2678536"/>
                <a:gd name="connsiteX17" fmla="*/ 931530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31530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31530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1116 w 2422016"/>
                <a:gd name="connsiteY20" fmla="*/ 54638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40316 w 2422016"/>
                <a:gd name="connsiteY20" fmla="*/ 543207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40316 w 2422016"/>
                <a:gd name="connsiteY20" fmla="*/ 543207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94291 w 2422016"/>
                <a:gd name="connsiteY20" fmla="*/ 536857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37141 w 2422016"/>
                <a:gd name="connsiteY20" fmla="*/ 552732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46666 w 2422016"/>
                <a:gd name="connsiteY20" fmla="*/ 498757 h 2678536"/>
                <a:gd name="connsiteX21" fmla="*/ 52941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46666 w 2422016"/>
                <a:gd name="connsiteY20" fmla="*/ 498757 h 2678536"/>
                <a:gd name="connsiteX21" fmla="*/ 53576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42631 w 2422016"/>
                <a:gd name="connsiteY0" fmla="*/ 595189 h 2678536"/>
                <a:gd name="connsiteX1" fmla="*/ 1786270 w 2422016"/>
                <a:gd name="connsiteY1" fmla="*/ 1014215 h 2678536"/>
                <a:gd name="connsiteX2" fmla="*/ 2275368 w 2422016"/>
                <a:gd name="connsiteY2" fmla="*/ 1801024 h 2678536"/>
                <a:gd name="connsiteX3" fmla="*/ 2422008 w 2422016"/>
                <a:gd name="connsiteY3" fmla="*/ 2350890 h 2678536"/>
                <a:gd name="connsiteX4" fmla="*/ 2271233 w 2422016"/>
                <a:gd name="connsiteY4" fmla="*/ 2600534 h 2678536"/>
                <a:gd name="connsiteX5" fmla="*/ 1610242 w 2422016"/>
                <a:gd name="connsiteY5" fmla="*/ 2678284 h 2678536"/>
                <a:gd name="connsiteX6" fmla="*/ 1243050 w 2422016"/>
                <a:gd name="connsiteY6" fmla="*/ 2619731 h 2678536"/>
                <a:gd name="connsiteX7" fmla="*/ 627321 w 2422016"/>
                <a:gd name="connsiteY7" fmla="*/ 2502773 h 2678536"/>
                <a:gd name="connsiteX8" fmla="*/ 170121 w 2422016"/>
                <a:gd name="connsiteY8" fmla="*/ 2205061 h 2678536"/>
                <a:gd name="connsiteX9" fmla="*/ 0 w 2422016"/>
                <a:gd name="connsiteY9" fmla="*/ 1864820 h 2678536"/>
                <a:gd name="connsiteX10" fmla="*/ 223284 w 2422016"/>
                <a:gd name="connsiteY10" fmla="*/ 1949880 h 2678536"/>
                <a:gd name="connsiteX11" fmla="*/ 671327 w 2422016"/>
                <a:gd name="connsiteY11" fmla="*/ 2262876 h 2678536"/>
                <a:gd name="connsiteX12" fmla="*/ 1401800 w 2422016"/>
                <a:gd name="connsiteY12" fmla="*/ 2379465 h 2678536"/>
                <a:gd name="connsiteX13" fmla="*/ 1900201 w 2422016"/>
                <a:gd name="connsiteY13" fmla="*/ 2250767 h 2678536"/>
                <a:gd name="connsiteX14" fmla="*/ 1956391 w 2422016"/>
                <a:gd name="connsiteY14" fmla="*/ 1854187 h 2678536"/>
                <a:gd name="connsiteX15" fmla="*/ 1716125 w 2422016"/>
                <a:gd name="connsiteY15" fmla="*/ 1541413 h 2678536"/>
                <a:gd name="connsiteX16" fmla="*/ 1439235 w 2422016"/>
                <a:gd name="connsiteY16" fmla="*/ 1298784 h 2678536"/>
                <a:gd name="connsiteX17" fmla="*/ 953755 w 2422016"/>
                <a:gd name="connsiteY17" fmla="*/ 1094845 h 2678536"/>
                <a:gd name="connsiteX18" fmla="*/ 698574 w 2422016"/>
                <a:gd name="connsiteY18" fmla="*/ 889652 h 2678536"/>
                <a:gd name="connsiteX19" fmla="*/ 604948 w 2422016"/>
                <a:gd name="connsiteY19" fmla="*/ 719826 h 2678536"/>
                <a:gd name="connsiteX20" fmla="*/ 646666 w 2422016"/>
                <a:gd name="connsiteY20" fmla="*/ 498757 h 2678536"/>
                <a:gd name="connsiteX21" fmla="*/ 535763 w 2422016"/>
                <a:gd name="connsiteY21" fmla="*/ 322803 h 2678536"/>
                <a:gd name="connsiteX22" fmla="*/ 493528 w 2422016"/>
                <a:gd name="connsiteY22" fmla="*/ 110225 h 2678536"/>
                <a:gd name="connsiteX23" fmla="*/ 613218 w 2422016"/>
                <a:gd name="connsiteY23" fmla="*/ 8552 h 2678536"/>
                <a:gd name="connsiteX24" fmla="*/ 793159 w 2422016"/>
                <a:gd name="connsiteY24" fmla="*/ 24427 h 2678536"/>
                <a:gd name="connsiteX25" fmla="*/ 1020726 w 2422016"/>
                <a:gd name="connsiteY25" fmla="*/ 174243 h 2678536"/>
                <a:gd name="connsiteX26" fmla="*/ 1442631 w 2422016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185996 w 2437891"/>
                <a:gd name="connsiteY8" fmla="*/ 2205061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687202 w 2437891"/>
                <a:gd name="connsiteY11" fmla="*/ 22628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72266 w 2437891"/>
                <a:gd name="connsiteY14" fmla="*/ 18541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185996 w 2437891"/>
                <a:gd name="connsiteY8" fmla="*/ 2205061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687202 w 2437891"/>
                <a:gd name="connsiteY11" fmla="*/ 22628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185996 w 2437891"/>
                <a:gd name="connsiteY8" fmla="*/ 2205061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687202 w 2437891"/>
                <a:gd name="connsiteY11" fmla="*/ 22628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185996 w 2437891"/>
                <a:gd name="connsiteY8" fmla="*/ 2205061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687202 w 2437891"/>
                <a:gd name="connsiteY11" fmla="*/ 22628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687202 w 2437891"/>
                <a:gd name="connsiteY11" fmla="*/ 22628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239159 w 2437891"/>
                <a:gd name="connsiteY10" fmla="*/ 194988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57027 w 2437891"/>
                <a:gd name="connsiteY11" fmla="*/ 206602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455110 w 2437891"/>
                <a:gd name="connsiteY16" fmla="*/ 1298784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372560 w 2437891"/>
                <a:gd name="connsiteY16" fmla="*/ 1460709 h 2678536"/>
                <a:gd name="connsiteX17" fmla="*/ 969630 w 2437891"/>
                <a:gd name="connsiteY17" fmla="*/ 1094845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372560 w 2437891"/>
                <a:gd name="connsiteY16" fmla="*/ 1460709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732000 w 2437891"/>
                <a:gd name="connsiteY15" fmla="*/ 1541413 h 2678536"/>
                <a:gd name="connsiteX16" fmla="*/ 1372560 w 2437891"/>
                <a:gd name="connsiteY16" fmla="*/ 1460709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636750 w 2437891"/>
                <a:gd name="connsiteY15" fmla="*/ 1665238 h 2678536"/>
                <a:gd name="connsiteX16" fmla="*/ 1372560 w 2437891"/>
                <a:gd name="connsiteY16" fmla="*/ 1460709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62741 w 2437891"/>
                <a:gd name="connsiteY14" fmla="*/ 18414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17675 w 2437891"/>
                <a:gd name="connsiteY12" fmla="*/ 2379465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72902 w 2437891"/>
                <a:gd name="connsiteY11" fmla="*/ 2059676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91952 w 2437891"/>
                <a:gd name="connsiteY11" fmla="*/ 2050151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6750 w 2437891"/>
                <a:gd name="connsiteY15" fmla="*/ 16652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91952 w 2437891"/>
                <a:gd name="connsiteY11" fmla="*/ 2050151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0400 w 2437891"/>
                <a:gd name="connsiteY15" fmla="*/ 16779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91952 w 2437891"/>
                <a:gd name="connsiteY11" fmla="*/ 2050151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24641 w 2437891"/>
                <a:gd name="connsiteY14" fmla="*/ 1943087 h 2678536"/>
                <a:gd name="connsiteX15" fmla="*/ 1630400 w 2437891"/>
                <a:gd name="connsiteY15" fmla="*/ 16779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43196 w 2437891"/>
                <a:gd name="connsiteY7" fmla="*/ 2502773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91952 w 2437891"/>
                <a:gd name="connsiteY11" fmla="*/ 2050151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15116 w 2437891"/>
                <a:gd name="connsiteY14" fmla="*/ 1962137 h 2678536"/>
                <a:gd name="connsiteX15" fmla="*/ 1630400 w 2437891"/>
                <a:gd name="connsiteY15" fmla="*/ 16779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678536"/>
                <a:gd name="connsiteX1" fmla="*/ 1802145 w 2437891"/>
                <a:gd name="connsiteY1" fmla="*/ 1014215 h 2678536"/>
                <a:gd name="connsiteX2" fmla="*/ 2291243 w 2437891"/>
                <a:gd name="connsiteY2" fmla="*/ 1801024 h 2678536"/>
                <a:gd name="connsiteX3" fmla="*/ 2437883 w 2437891"/>
                <a:gd name="connsiteY3" fmla="*/ 2350890 h 2678536"/>
                <a:gd name="connsiteX4" fmla="*/ 2287108 w 2437891"/>
                <a:gd name="connsiteY4" fmla="*/ 2600534 h 2678536"/>
                <a:gd name="connsiteX5" fmla="*/ 1626117 w 2437891"/>
                <a:gd name="connsiteY5" fmla="*/ 2678284 h 2678536"/>
                <a:gd name="connsiteX6" fmla="*/ 1258925 w 2437891"/>
                <a:gd name="connsiteY6" fmla="*/ 2619731 h 2678536"/>
                <a:gd name="connsiteX7" fmla="*/ 638555 w 2437891"/>
                <a:gd name="connsiteY7" fmla="*/ 2563114 h 2678536"/>
                <a:gd name="connsiteX8" fmla="*/ 204211 w 2437891"/>
                <a:gd name="connsiteY8" fmla="*/ 2237848 h 2678536"/>
                <a:gd name="connsiteX9" fmla="*/ 0 w 2437891"/>
                <a:gd name="connsiteY9" fmla="*/ 1855295 h 2678536"/>
                <a:gd name="connsiteX10" fmla="*/ 315359 w 2437891"/>
                <a:gd name="connsiteY10" fmla="*/ 1930830 h 2678536"/>
                <a:gd name="connsiteX11" fmla="*/ 591952 w 2437891"/>
                <a:gd name="connsiteY11" fmla="*/ 2050151 h 2678536"/>
                <a:gd name="connsiteX12" fmla="*/ 1449425 w 2437891"/>
                <a:gd name="connsiteY12" fmla="*/ 2369940 h 2678536"/>
                <a:gd name="connsiteX13" fmla="*/ 1916076 w 2437891"/>
                <a:gd name="connsiteY13" fmla="*/ 2250767 h 2678536"/>
                <a:gd name="connsiteX14" fmla="*/ 1915116 w 2437891"/>
                <a:gd name="connsiteY14" fmla="*/ 1962137 h 2678536"/>
                <a:gd name="connsiteX15" fmla="*/ 1630400 w 2437891"/>
                <a:gd name="connsiteY15" fmla="*/ 1677938 h 2678536"/>
                <a:gd name="connsiteX16" fmla="*/ 1356685 w 2437891"/>
                <a:gd name="connsiteY16" fmla="*/ 1463884 h 2678536"/>
                <a:gd name="connsiteX17" fmla="*/ 966455 w 2437891"/>
                <a:gd name="connsiteY17" fmla="*/ 1161520 h 2678536"/>
                <a:gd name="connsiteX18" fmla="*/ 714449 w 2437891"/>
                <a:gd name="connsiteY18" fmla="*/ 889652 h 2678536"/>
                <a:gd name="connsiteX19" fmla="*/ 620823 w 2437891"/>
                <a:gd name="connsiteY19" fmla="*/ 719826 h 2678536"/>
                <a:gd name="connsiteX20" fmla="*/ 662541 w 2437891"/>
                <a:gd name="connsiteY20" fmla="*/ 498757 h 2678536"/>
                <a:gd name="connsiteX21" fmla="*/ 551638 w 2437891"/>
                <a:gd name="connsiteY21" fmla="*/ 322803 h 2678536"/>
                <a:gd name="connsiteX22" fmla="*/ 509403 w 2437891"/>
                <a:gd name="connsiteY22" fmla="*/ 110225 h 2678536"/>
                <a:gd name="connsiteX23" fmla="*/ 629093 w 2437891"/>
                <a:gd name="connsiteY23" fmla="*/ 8552 h 2678536"/>
                <a:gd name="connsiteX24" fmla="*/ 809034 w 2437891"/>
                <a:gd name="connsiteY24" fmla="*/ 24427 h 2678536"/>
                <a:gd name="connsiteX25" fmla="*/ 1036601 w 2437891"/>
                <a:gd name="connsiteY25" fmla="*/ 174243 h 2678536"/>
                <a:gd name="connsiteX26" fmla="*/ 1458506 w 2437891"/>
                <a:gd name="connsiteY26" fmla="*/ 595189 h 2678536"/>
                <a:gd name="connsiteX0" fmla="*/ 1458506 w 2437891"/>
                <a:gd name="connsiteY0" fmla="*/ 595189 h 2713985"/>
                <a:gd name="connsiteX1" fmla="*/ 1802145 w 2437891"/>
                <a:gd name="connsiteY1" fmla="*/ 1014215 h 2713985"/>
                <a:gd name="connsiteX2" fmla="*/ 2291243 w 2437891"/>
                <a:gd name="connsiteY2" fmla="*/ 1801024 h 2713985"/>
                <a:gd name="connsiteX3" fmla="*/ 2437883 w 2437891"/>
                <a:gd name="connsiteY3" fmla="*/ 2350890 h 2713985"/>
                <a:gd name="connsiteX4" fmla="*/ 2287108 w 2437891"/>
                <a:gd name="connsiteY4" fmla="*/ 2600534 h 2713985"/>
                <a:gd name="connsiteX5" fmla="*/ 1626117 w 2437891"/>
                <a:gd name="connsiteY5" fmla="*/ 2678284 h 2713985"/>
                <a:gd name="connsiteX6" fmla="*/ 1240359 w 2437891"/>
                <a:gd name="connsiteY6" fmla="*/ 2707922 h 2713985"/>
                <a:gd name="connsiteX7" fmla="*/ 638555 w 2437891"/>
                <a:gd name="connsiteY7" fmla="*/ 2563114 h 2713985"/>
                <a:gd name="connsiteX8" fmla="*/ 204211 w 2437891"/>
                <a:gd name="connsiteY8" fmla="*/ 2237848 h 2713985"/>
                <a:gd name="connsiteX9" fmla="*/ 0 w 2437891"/>
                <a:gd name="connsiteY9" fmla="*/ 1855295 h 2713985"/>
                <a:gd name="connsiteX10" fmla="*/ 315359 w 2437891"/>
                <a:gd name="connsiteY10" fmla="*/ 1930830 h 2713985"/>
                <a:gd name="connsiteX11" fmla="*/ 591952 w 2437891"/>
                <a:gd name="connsiteY11" fmla="*/ 2050151 h 2713985"/>
                <a:gd name="connsiteX12" fmla="*/ 1449425 w 2437891"/>
                <a:gd name="connsiteY12" fmla="*/ 2369940 h 2713985"/>
                <a:gd name="connsiteX13" fmla="*/ 1916076 w 2437891"/>
                <a:gd name="connsiteY13" fmla="*/ 2250767 h 2713985"/>
                <a:gd name="connsiteX14" fmla="*/ 1915116 w 2437891"/>
                <a:gd name="connsiteY14" fmla="*/ 1962137 h 2713985"/>
                <a:gd name="connsiteX15" fmla="*/ 1630400 w 2437891"/>
                <a:gd name="connsiteY15" fmla="*/ 1677938 h 2713985"/>
                <a:gd name="connsiteX16" fmla="*/ 1356685 w 2437891"/>
                <a:gd name="connsiteY16" fmla="*/ 1463884 h 2713985"/>
                <a:gd name="connsiteX17" fmla="*/ 966455 w 2437891"/>
                <a:gd name="connsiteY17" fmla="*/ 1161520 h 2713985"/>
                <a:gd name="connsiteX18" fmla="*/ 714449 w 2437891"/>
                <a:gd name="connsiteY18" fmla="*/ 889652 h 2713985"/>
                <a:gd name="connsiteX19" fmla="*/ 620823 w 2437891"/>
                <a:gd name="connsiteY19" fmla="*/ 719826 h 2713985"/>
                <a:gd name="connsiteX20" fmla="*/ 662541 w 2437891"/>
                <a:gd name="connsiteY20" fmla="*/ 498757 h 2713985"/>
                <a:gd name="connsiteX21" fmla="*/ 551638 w 2437891"/>
                <a:gd name="connsiteY21" fmla="*/ 322803 h 2713985"/>
                <a:gd name="connsiteX22" fmla="*/ 509403 w 2437891"/>
                <a:gd name="connsiteY22" fmla="*/ 110225 h 2713985"/>
                <a:gd name="connsiteX23" fmla="*/ 629093 w 2437891"/>
                <a:gd name="connsiteY23" fmla="*/ 8552 h 2713985"/>
                <a:gd name="connsiteX24" fmla="*/ 809034 w 2437891"/>
                <a:gd name="connsiteY24" fmla="*/ 24427 h 2713985"/>
                <a:gd name="connsiteX25" fmla="*/ 1036601 w 2437891"/>
                <a:gd name="connsiteY25" fmla="*/ 174243 h 2713985"/>
                <a:gd name="connsiteX26" fmla="*/ 1458506 w 2437891"/>
                <a:gd name="connsiteY26" fmla="*/ 595189 h 2713985"/>
                <a:gd name="connsiteX0" fmla="*/ 1458506 w 2437891"/>
                <a:gd name="connsiteY0" fmla="*/ 595189 h 2749523"/>
                <a:gd name="connsiteX1" fmla="*/ 1802145 w 2437891"/>
                <a:gd name="connsiteY1" fmla="*/ 1014215 h 2749523"/>
                <a:gd name="connsiteX2" fmla="*/ 2291243 w 2437891"/>
                <a:gd name="connsiteY2" fmla="*/ 1801024 h 2749523"/>
                <a:gd name="connsiteX3" fmla="*/ 2437883 w 2437891"/>
                <a:gd name="connsiteY3" fmla="*/ 2350890 h 2749523"/>
                <a:gd name="connsiteX4" fmla="*/ 2287108 w 2437891"/>
                <a:gd name="connsiteY4" fmla="*/ 2600534 h 2749523"/>
                <a:gd name="connsiteX5" fmla="*/ 1723591 w 2437891"/>
                <a:gd name="connsiteY5" fmla="*/ 2743267 h 2749523"/>
                <a:gd name="connsiteX6" fmla="*/ 1240359 w 2437891"/>
                <a:gd name="connsiteY6" fmla="*/ 2707922 h 2749523"/>
                <a:gd name="connsiteX7" fmla="*/ 638555 w 2437891"/>
                <a:gd name="connsiteY7" fmla="*/ 2563114 h 2749523"/>
                <a:gd name="connsiteX8" fmla="*/ 204211 w 2437891"/>
                <a:gd name="connsiteY8" fmla="*/ 2237848 h 2749523"/>
                <a:gd name="connsiteX9" fmla="*/ 0 w 2437891"/>
                <a:gd name="connsiteY9" fmla="*/ 1855295 h 2749523"/>
                <a:gd name="connsiteX10" fmla="*/ 315359 w 2437891"/>
                <a:gd name="connsiteY10" fmla="*/ 1930830 h 2749523"/>
                <a:gd name="connsiteX11" fmla="*/ 591952 w 2437891"/>
                <a:gd name="connsiteY11" fmla="*/ 2050151 h 2749523"/>
                <a:gd name="connsiteX12" fmla="*/ 1449425 w 2437891"/>
                <a:gd name="connsiteY12" fmla="*/ 2369940 h 2749523"/>
                <a:gd name="connsiteX13" fmla="*/ 1916076 w 2437891"/>
                <a:gd name="connsiteY13" fmla="*/ 2250767 h 2749523"/>
                <a:gd name="connsiteX14" fmla="*/ 1915116 w 2437891"/>
                <a:gd name="connsiteY14" fmla="*/ 1962137 h 2749523"/>
                <a:gd name="connsiteX15" fmla="*/ 1630400 w 2437891"/>
                <a:gd name="connsiteY15" fmla="*/ 1677938 h 2749523"/>
                <a:gd name="connsiteX16" fmla="*/ 1356685 w 2437891"/>
                <a:gd name="connsiteY16" fmla="*/ 1463884 h 2749523"/>
                <a:gd name="connsiteX17" fmla="*/ 966455 w 2437891"/>
                <a:gd name="connsiteY17" fmla="*/ 1161520 h 2749523"/>
                <a:gd name="connsiteX18" fmla="*/ 714449 w 2437891"/>
                <a:gd name="connsiteY18" fmla="*/ 889652 h 2749523"/>
                <a:gd name="connsiteX19" fmla="*/ 620823 w 2437891"/>
                <a:gd name="connsiteY19" fmla="*/ 719826 h 2749523"/>
                <a:gd name="connsiteX20" fmla="*/ 662541 w 2437891"/>
                <a:gd name="connsiteY20" fmla="*/ 498757 h 2749523"/>
                <a:gd name="connsiteX21" fmla="*/ 551638 w 2437891"/>
                <a:gd name="connsiteY21" fmla="*/ 322803 h 2749523"/>
                <a:gd name="connsiteX22" fmla="*/ 509403 w 2437891"/>
                <a:gd name="connsiteY22" fmla="*/ 110225 h 2749523"/>
                <a:gd name="connsiteX23" fmla="*/ 629093 w 2437891"/>
                <a:gd name="connsiteY23" fmla="*/ 8552 h 2749523"/>
                <a:gd name="connsiteX24" fmla="*/ 809034 w 2437891"/>
                <a:gd name="connsiteY24" fmla="*/ 24427 h 2749523"/>
                <a:gd name="connsiteX25" fmla="*/ 1036601 w 2437891"/>
                <a:gd name="connsiteY25" fmla="*/ 174243 h 2749523"/>
                <a:gd name="connsiteX26" fmla="*/ 1458506 w 2437891"/>
                <a:gd name="connsiteY26" fmla="*/ 595189 h 2749523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591952 w 2437965"/>
                <a:gd name="connsiteY11" fmla="*/ 2050151 h 2744650"/>
                <a:gd name="connsiteX12" fmla="*/ 1449425 w 2437965"/>
                <a:gd name="connsiteY12" fmla="*/ 2369940 h 2744650"/>
                <a:gd name="connsiteX13" fmla="*/ 1916076 w 2437965"/>
                <a:gd name="connsiteY13" fmla="*/ 2250767 h 2744650"/>
                <a:gd name="connsiteX14" fmla="*/ 1915116 w 2437965"/>
                <a:gd name="connsiteY14" fmla="*/ 1962137 h 2744650"/>
                <a:gd name="connsiteX15" fmla="*/ 1630400 w 2437965"/>
                <a:gd name="connsiteY15" fmla="*/ 1677938 h 2744650"/>
                <a:gd name="connsiteX16" fmla="*/ 1356685 w 2437965"/>
                <a:gd name="connsiteY16" fmla="*/ 1463884 h 2744650"/>
                <a:gd name="connsiteX17" fmla="*/ 966455 w 2437965"/>
                <a:gd name="connsiteY17" fmla="*/ 1161520 h 2744650"/>
                <a:gd name="connsiteX18" fmla="*/ 714449 w 2437965"/>
                <a:gd name="connsiteY18" fmla="*/ 889652 h 2744650"/>
                <a:gd name="connsiteX19" fmla="*/ 620823 w 2437965"/>
                <a:gd name="connsiteY19" fmla="*/ 719826 h 2744650"/>
                <a:gd name="connsiteX20" fmla="*/ 662541 w 2437965"/>
                <a:gd name="connsiteY20" fmla="*/ 498757 h 2744650"/>
                <a:gd name="connsiteX21" fmla="*/ 551638 w 2437965"/>
                <a:gd name="connsiteY21" fmla="*/ 322803 h 2744650"/>
                <a:gd name="connsiteX22" fmla="*/ 509403 w 2437965"/>
                <a:gd name="connsiteY22" fmla="*/ 110225 h 2744650"/>
                <a:gd name="connsiteX23" fmla="*/ 629093 w 2437965"/>
                <a:gd name="connsiteY23" fmla="*/ 8552 h 2744650"/>
                <a:gd name="connsiteX24" fmla="*/ 809034 w 2437965"/>
                <a:gd name="connsiteY24" fmla="*/ 24427 h 2744650"/>
                <a:gd name="connsiteX25" fmla="*/ 1036601 w 2437965"/>
                <a:gd name="connsiteY25" fmla="*/ 174243 h 2744650"/>
                <a:gd name="connsiteX26" fmla="*/ 1458506 w 2437965"/>
                <a:gd name="connsiteY26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591952 w 2437965"/>
                <a:gd name="connsiteY11" fmla="*/ 2050151 h 2744650"/>
                <a:gd name="connsiteX12" fmla="*/ 1449425 w 2437965"/>
                <a:gd name="connsiteY12" fmla="*/ 2369940 h 2744650"/>
                <a:gd name="connsiteX13" fmla="*/ 1925359 w 2437965"/>
                <a:gd name="connsiteY13" fmla="*/ 2338958 h 2744650"/>
                <a:gd name="connsiteX14" fmla="*/ 1915116 w 2437965"/>
                <a:gd name="connsiteY14" fmla="*/ 1962137 h 2744650"/>
                <a:gd name="connsiteX15" fmla="*/ 1630400 w 2437965"/>
                <a:gd name="connsiteY15" fmla="*/ 1677938 h 2744650"/>
                <a:gd name="connsiteX16" fmla="*/ 1356685 w 2437965"/>
                <a:gd name="connsiteY16" fmla="*/ 1463884 h 2744650"/>
                <a:gd name="connsiteX17" fmla="*/ 966455 w 2437965"/>
                <a:gd name="connsiteY17" fmla="*/ 1161520 h 2744650"/>
                <a:gd name="connsiteX18" fmla="*/ 714449 w 2437965"/>
                <a:gd name="connsiteY18" fmla="*/ 889652 h 2744650"/>
                <a:gd name="connsiteX19" fmla="*/ 620823 w 2437965"/>
                <a:gd name="connsiteY19" fmla="*/ 719826 h 2744650"/>
                <a:gd name="connsiteX20" fmla="*/ 662541 w 2437965"/>
                <a:gd name="connsiteY20" fmla="*/ 498757 h 2744650"/>
                <a:gd name="connsiteX21" fmla="*/ 551638 w 2437965"/>
                <a:gd name="connsiteY21" fmla="*/ 322803 h 2744650"/>
                <a:gd name="connsiteX22" fmla="*/ 509403 w 2437965"/>
                <a:gd name="connsiteY22" fmla="*/ 110225 h 2744650"/>
                <a:gd name="connsiteX23" fmla="*/ 629093 w 2437965"/>
                <a:gd name="connsiteY23" fmla="*/ 8552 h 2744650"/>
                <a:gd name="connsiteX24" fmla="*/ 809034 w 2437965"/>
                <a:gd name="connsiteY24" fmla="*/ 24427 h 2744650"/>
                <a:gd name="connsiteX25" fmla="*/ 1036601 w 2437965"/>
                <a:gd name="connsiteY25" fmla="*/ 174243 h 2744650"/>
                <a:gd name="connsiteX26" fmla="*/ 1458506 w 2437965"/>
                <a:gd name="connsiteY26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449425 w 2437965"/>
                <a:gd name="connsiteY12" fmla="*/ 2369940 h 2744650"/>
                <a:gd name="connsiteX13" fmla="*/ 1925359 w 2437965"/>
                <a:gd name="connsiteY13" fmla="*/ 2338958 h 2744650"/>
                <a:gd name="connsiteX14" fmla="*/ 1915116 w 2437965"/>
                <a:gd name="connsiteY14" fmla="*/ 1962137 h 2744650"/>
                <a:gd name="connsiteX15" fmla="*/ 1630400 w 2437965"/>
                <a:gd name="connsiteY15" fmla="*/ 1677938 h 2744650"/>
                <a:gd name="connsiteX16" fmla="*/ 1356685 w 2437965"/>
                <a:gd name="connsiteY16" fmla="*/ 1463884 h 2744650"/>
                <a:gd name="connsiteX17" fmla="*/ 966455 w 2437965"/>
                <a:gd name="connsiteY17" fmla="*/ 1161520 h 2744650"/>
                <a:gd name="connsiteX18" fmla="*/ 714449 w 2437965"/>
                <a:gd name="connsiteY18" fmla="*/ 889652 h 2744650"/>
                <a:gd name="connsiteX19" fmla="*/ 620823 w 2437965"/>
                <a:gd name="connsiteY19" fmla="*/ 719826 h 2744650"/>
                <a:gd name="connsiteX20" fmla="*/ 662541 w 2437965"/>
                <a:gd name="connsiteY20" fmla="*/ 498757 h 2744650"/>
                <a:gd name="connsiteX21" fmla="*/ 551638 w 2437965"/>
                <a:gd name="connsiteY21" fmla="*/ 322803 h 2744650"/>
                <a:gd name="connsiteX22" fmla="*/ 509403 w 2437965"/>
                <a:gd name="connsiteY22" fmla="*/ 110225 h 2744650"/>
                <a:gd name="connsiteX23" fmla="*/ 629093 w 2437965"/>
                <a:gd name="connsiteY23" fmla="*/ 8552 h 2744650"/>
                <a:gd name="connsiteX24" fmla="*/ 809034 w 2437965"/>
                <a:gd name="connsiteY24" fmla="*/ 24427 h 2744650"/>
                <a:gd name="connsiteX25" fmla="*/ 1036601 w 2437965"/>
                <a:gd name="connsiteY25" fmla="*/ 174243 h 2744650"/>
                <a:gd name="connsiteX26" fmla="*/ 1458506 w 2437965"/>
                <a:gd name="connsiteY26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449425 w 2437965"/>
                <a:gd name="connsiteY12" fmla="*/ 2430281 h 2744650"/>
                <a:gd name="connsiteX13" fmla="*/ 1925359 w 2437965"/>
                <a:gd name="connsiteY13" fmla="*/ 2338958 h 2744650"/>
                <a:gd name="connsiteX14" fmla="*/ 1915116 w 2437965"/>
                <a:gd name="connsiteY14" fmla="*/ 1962137 h 2744650"/>
                <a:gd name="connsiteX15" fmla="*/ 1630400 w 2437965"/>
                <a:gd name="connsiteY15" fmla="*/ 1677938 h 2744650"/>
                <a:gd name="connsiteX16" fmla="*/ 1356685 w 2437965"/>
                <a:gd name="connsiteY16" fmla="*/ 1463884 h 2744650"/>
                <a:gd name="connsiteX17" fmla="*/ 966455 w 2437965"/>
                <a:gd name="connsiteY17" fmla="*/ 1161520 h 2744650"/>
                <a:gd name="connsiteX18" fmla="*/ 714449 w 2437965"/>
                <a:gd name="connsiteY18" fmla="*/ 889652 h 2744650"/>
                <a:gd name="connsiteX19" fmla="*/ 620823 w 2437965"/>
                <a:gd name="connsiteY19" fmla="*/ 719826 h 2744650"/>
                <a:gd name="connsiteX20" fmla="*/ 662541 w 2437965"/>
                <a:gd name="connsiteY20" fmla="*/ 498757 h 2744650"/>
                <a:gd name="connsiteX21" fmla="*/ 551638 w 2437965"/>
                <a:gd name="connsiteY21" fmla="*/ 322803 h 2744650"/>
                <a:gd name="connsiteX22" fmla="*/ 509403 w 2437965"/>
                <a:gd name="connsiteY22" fmla="*/ 110225 h 2744650"/>
                <a:gd name="connsiteX23" fmla="*/ 629093 w 2437965"/>
                <a:gd name="connsiteY23" fmla="*/ 8552 h 2744650"/>
                <a:gd name="connsiteX24" fmla="*/ 809034 w 2437965"/>
                <a:gd name="connsiteY24" fmla="*/ 24427 h 2744650"/>
                <a:gd name="connsiteX25" fmla="*/ 1036601 w 2437965"/>
                <a:gd name="connsiteY25" fmla="*/ 174243 h 2744650"/>
                <a:gd name="connsiteX26" fmla="*/ 1458506 w 2437965"/>
                <a:gd name="connsiteY26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017668 w 2437965"/>
                <a:gd name="connsiteY12" fmla="*/ 2316332 h 2744650"/>
                <a:gd name="connsiteX13" fmla="*/ 1449425 w 2437965"/>
                <a:gd name="connsiteY13" fmla="*/ 2430281 h 2744650"/>
                <a:gd name="connsiteX14" fmla="*/ 1925359 w 2437965"/>
                <a:gd name="connsiteY14" fmla="*/ 2338958 h 2744650"/>
                <a:gd name="connsiteX15" fmla="*/ 1915116 w 2437965"/>
                <a:gd name="connsiteY15" fmla="*/ 1962137 h 2744650"/>
                <a:gd name="connsiteX16" fmla="*/ 1630400 w 2437965"/>
                <a:gd name="connsiteY16" fmla="*/ 1677938 h 2744650"/>
                <a:gd name="connsiteX17" fmla="*/ 1356685 w 2437965"/>
                <a:gd name="connsiteY17" fmla="*/ 1463884 h 2744650"/>
                <a:gd name="connsiteX18" fmla="*/ 966455 w 2437965"/>
                <a:gd name="connsiteY18" fmla="*/ 1161520 h 2744650"/>
                <a:gd name="connsiteX19" fmla="*/ 714449 w 2437965"/>
                <a:gd name="connsiteY19" fmla="*/ 889652 h 2744650"/>
                <a:gd name="connsiteX20" fmla="*/ 620823 w 2437965"/>
                <a:gd name="connsiteY20" fmla="*/ 719826 h 2744650"/>
                <a:gd name="connsiteX21" fmla="*/ 662541 w 2437965"/>
                <a:gd name="connsiteY21" fmla="*/ 498757 h 2744650"/>
                <a:gd name="connsiteX22" fmla="*/ 551638 w 2437965"/>
                <a:gd name="connsiteY22" fmla="*/ 322803 h 2744650"/>
                <a:gd name="connsiteX23" fmla="*/ 509403 w 2437965"/>
                <a:gd name="connsiteY23" fmla="*/ 110225 h 2744650"/>
                <a:gd name="connsiteX24" fmla="*/ 629093 w 2437965"/>
                <a:gd name="connsiteY24" fmla="*/ 8552 h 2744650"/>
                <a:gd name="connsiteX25" fmla="*/ 809034 w 2437965"/>
                <a:gd name="connsiteY25" fmla="*/ 24427 h 2744650"/>
                <a:gd name="connsiteX26" fmla="*/ 1036601 w 2437965"/>
                <a:gd name="connsiteY26" fmla="*/ 174243 h 2744650"/>
                <a:gd name="connsiteX27" fmla="*/ 1458506 w 2437965"/>
                <a:gd name="connsiteY27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017668 w 2437965"/>
                <a:gd name="connsiteY12" fmla="*/ 2316332 h 2744650"/>
                <a:gd name="connsiteX13" fmla="*/ 1449425 w 2437965"/>
                <a:gd name="connsiteY13" fmla="*/ 2430281 h 2744650"/>
                <a:gd name="connsiteX14" fmla="*/ 1925359 w 2437965"/>
                <a:gd name="connsiteY14" fmla="*/ 2338958 h 2744650"/>
                <a:gd name="connsiteX15" fmla="*/ 1905833 w 2437965"/>
                <a:gd name="connsiteY15" fmla="*/ 2031761 h 2744650"/>
                <a:gd name="connsiteX16" fmla="*/ 1630400 w 2437965"/>
                <a:gd name="connsiteY16" fmla="*/ 1677938 h 2744650"/>
                <a:gd name="connsiteX17" fmla="*/ 1356685 w 2437965"/>
                <a:gd name="connsiteY17" fmla="*/ 1463884 h 2744650"/>
                <a:gd name="connsiteX18" fmla="*/ 966455 w 2437965"/>
                <a:gd name="connsiteY18" fmla="*/ 1161520 h 2744650"/>
                <a:gd name="connsiteX19" fmla="*/ 714449 w 2437965"/>
                <a:gd name="connsiteY19" fmla="*/ 889652 h 2744650"/>
                <a:gd name="connsiteX20" fmla="*/ 620823 w 2437965"/>
                <a:gd name="connsiteY20" fmla="*/ 719826 h 2744650"/>
                <a:gd name="connsiteX21" fmla="*/ 662541 w 2437965"/>
                <a:gd name="connsiteY21" fmla="*/ 498757 h 2744650"/>
                <a:gd name="connsiteX22" fmla="*/ 551638 w 2437965"/>
                <a:gd name="connsiteY22" fmla="*/ 322803 h 2744650"/>
                <a:gd name="connsiteX23" fmla="*/ 509403 w 2437965"/>
                <a:gd name="connsiteY23" fmla="*/ 110225 h 2744650"/>
                <a:gd name="connsiteX24" fmla="*/ 629093 w 2437965"/>
                <a:gd name="connsiteY24" fmla="*/ 8552 h 2744650"/>
                <a:gd name="connsiteX25" fmla="*/ 809034 w 2437965"/>
                <a:gd name="connsiteY25" fmla="*/ 24427 h 2744650"/>
                <a:gd name="connsiteX26" fmla="*/ 1036601 w 2437965"/>
                <a:gd name="connsiteY26" fmla="*/ 174243 h 2744650"/>
                <a:gd name="connsiteX27" fmla="*/ 1458506 w 2437965"/>
                <a:gd name="connsiteY27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017668 w 2437965"/>
                <a:gd name="connsiteY12" fmla="*/ 2316332 h 2744650"/>
                <a:gd name="connsiteX13" fmla="*/ 1449425 w 2437965"/>
                <a:gd name="connsiteY13" fmla="*/ 2430281 h 2744650"/>
                <a:gd name="connsiteX14" fmla="*/ 1916076 w 2437965"/>
                <a:gd name="connsiteY14" fmla="*/ 2413224 h 2744650"/>
                <a:gd name="connsiteX15" fmla="*/ 1905833 w 2437965"/>
                <a:gd name="connsiteY15" fmla="*/ 2031761 h 2744650"/>
                <a:gd name="connsiteX16" fmla="*/ 1630400 w 2437965"/>
                <a:gd name="connsiteY16" fmla="*/ 1677938 h 2744650"/>
                <a:gd name="connsiteX17" fmla="*/ 1356685 w 2437965"/>
                <a:gd name="connsiteY17" fmla="*/ 1463884 h 2744650"/>
                <a:gd name="connsiteX18" fmla="*/ 966455 w 2437965"/>
                <a:gd name="connsiteY18" fmla="*/ 1161520 h 2744650"/>
                <a:gd name="connsiteX19" fmla="*/ 714449 w 2437965"/>
                <a:gd name="connsiteY19" fmla="*/ 889652 h 2744650"/>
                <a:gd name="connsiteX20" fmla="*/ 620823 w 2437965"/>
                <a:gd name="connsiteY20" fmla="*/ 719826 h 2744650"/>
                <a:gd name="connsiteX21" fmla="*/ 662541 w 2437965"/>
                <a:gd name="connsiteY21" fmla="*/ 498757 h 2744650"/>
                <a:gd name="connsiteX22" fmla="*/ 551638 w 2437965"/>
                <a:gd name="connsiteY22" fmla="*/ 322803 h 2744650"/>
                <a:gd name="connsiteX23" fmla="*/ 509403 w 2437965"/>
                <a:gd name="connsiteY23" fmla="*/ 110225 h 2744650"/>
                <a:gd name="connsiteX24" fmla="*/ 629093 w 2437965"/>
                <a:gd name="connsiteY24" fmla="*/ 8552 h 2744650"/>
                <a:gd name="connsiteX25" fmla="*/ 809034 w 2437965"/>
                <a:gd name="connsiteY25" fmla="*/ 24427 h 2744650"/>
                <a:gd name="connsiteX26" fmla="*/ 1036601 w 2437965"/>
                <a:gd name="connsiteY26" fmla="*/ 174243 h 2744650"/>
                <a:gd name="connsiteX27" fmla="*/ 1458506 w 2437965"/>
                <a:gd name="connsiteY27" fmla="*/ 595189 h 2744650"/>
                <a:gd name="connsiteX0" fmla="*/ 1458506 w 2437965"/>
                <a:gd name="connsiteY0" fmla="*/ 595189 h 2744650"/>
                <a:gd name="connsiteX1" fmla="*/ 1802145 w 2437965"/>
                <a:gd name="connsiteY1" fmla="*/ 1014215 h 2744650"/>
                <a:gd name="connsiteX2" fmla="*/ 2291243 w 2437965"/>
                <a:gd name="connsiteY2" fmla="*/ 1801024 h 2744650"/>
                <a:gd name="connsiteX3" fmla="*/ 2437883 w 2437965"/>
                <a:gd name="connsiteY3" fmla="*/ 2350890 h 2744650"/>
                <a:gd name="connsiteX4" fmla="*/ 2277825 w 2437965"/>
                <a:gd name="connsiteY4" fmla="*/ 2674800 h 2744650"/>
                <a:gd name="connsiteX5" fmla="*/ 1723591 w 2437965"/>
                <a:gd name="connsiteY5" fmla="*/ 2743267 h 2744650"/>
                <a:gd name="connsiteX6" fmla="*/ 1240359 w 2437965"/>
                <a:gd name="connsiteY6" fmla="*/ 2707922 h 2744650"/>
                <a:gd name="connsiteX7" fmla="*/ 638555 w 2437965"/>
                <a:gd name="connsiteY7" fmla="*/ 2563114 h 2744650"/>
                <a:gd name="connsiteX8" fmla="*/ 204211 w 2437965"/>
                <a:gd name="connsiteY8" fmla="*/ 2237848 h 2744650"/>
                <a:gd name="connsiteX9" fmla="*/ 0 w 2437965"/>
                <a:gd name="connsiteY9" fmla="*/ 1855295 h 2744650"/>
                <a:gd name="connsiteX10" fmla="*/ 315359 w 2437965"/>
                <a:gd name="connsiteY10" fmla="*/ 1930830 h 2744650"/>
                <a:gd name="connsiteX11" fmla="*/ 661577 w 2437965"/>
                <a:gd name="connsiteY11" fmla="*/ 2105851 h 2744650"/>
                <a:gd name="connsiteX12" fmla="*/ 1017668 w 2437965"/>
                <a:gd name="connsiteY12" fmla="*/ 2316332 h 2744650"/>
                <a:gd name="connsiteX13" fmla="*/ 1449425 w 2437965"/>
                <a:gd name="connsiteY13" fmla="*/ 2430281 h 2744650"/>
                <a:gd name="connsiteX14" fmla="*/ 1916076 w 2437965"/>
                <a:gd name="connsiteY14" fmla="*/ 2413224 h 2744650"/>
                <a:gd name="connsiteX15" fmla="*/ 1905833 w 2437965"/>
                <a:gd name="connsiteY15" fmla="*/ 2031761 h 2744650"/>
                <a:gd name="connsiteX16" fmla="*/ 1627225 w 2437965"/>
                <a:gd name="connsiteY16" fmla="*/ 1687463 h 2744650"/>
                <a:gd name="connsiteX17" fmla="*/ 1356685 w 2437965"/>
                <a:gd name="connsiteY17" fmla="*/ 1463884 h 2744650"/>
                <a:gd name="connsiteX18" fmla="*/ 966455 w 2437965"/>
                <a:gd name="connsiteY18" fmla="*/ 1161520 h 2744650"/>
                <a:gd name="connsiteX19" fmla="*/ 714449 w 2437965"/>
                <a:gd name="connsiteY19" fmla="*/ 889652 h 2744650"/>
                <a:gd name="connsiteX20" fmla="*/ 620823 w 2437965"/>
                <a:gd name="connsiteY20" fmla="*/ 719826 h 2744650"/>
                <a:gd name="connsiteX21" fmla="*/ 662541 w 2437965"/>
                <a:gd name="connsiteY21" fmla="*/ 498757 h 2744650"/>
                <a:gd name="connsiteX22" fmla="*/ 551638 w 2437965"/>
                <a:gd name="connsiteY22" fmla="*/ 322803 h 2744650"/>
                <a:gd name="connsiteX23" fmla="*/ 509403 w 2437965"/>
                <a:gd name="connsiteY23" fmla="*/ 110225 h 2744650"/>
                <a:gd name="connsiteX24" fmla="*/ 629093 w 2437965"/>
                <a:gd name="connsiteY24" fmla="*/ 8552 h 2744650"/>
                <a:gd name="connsiteX25" fmla="*/ 809034 w 2437965"/>
                <a:gd name="connsiteY25" fmla="*/ 24427 h 2744650"/>
                <a:gd name="connsiteX26" fmla="*/ 1036601 w 2437965"/>
                <a:gd name="connsiteY26" fmla="*/ 174243 h 2744650"/>
                <a:gd name="connsiteX27" fmla="*/ 1458506 w 2437965"/>
                <a:gd name="connsiteY27" fmla="*/ 595189 h 2744650"/>
                <a:gd name="connsiteX0" fmla="*/ 1458506 w 2437965"/>
                <a:gd name="connsiteY0" fmla="*/ 607477 h 2756938"/>
                <a:gd name="connsiteX1" fmla="*/ 1802145 w 2437965"/>
                <a:gd name="connsiteY1" fmla="*/ 1026503 h 2756938"/>
                <a:gd name="connsiteX2" fmla="*/ 2291243 w 2437965"/>
                <a:gd name="connsiteY2" fmla="*/ 1813312 h 2756938"/>
                <a:gd name="connsiteX3" fmla="*/ 2437883 w 2437965"/>
                <a:gd name="connsiteY3" fmla="*/ 2363178 h 2756938"/>
                <a:gd name="connsiteX4" fmla="*/ 2277825 w 2437965"/>
                <a:gd name="connsiteY4" fmla="*/ 2687088 h 2756938"/>
                <a:gd name="connsiteX5" fmla="*/ 1723591 w 2437965"/>
                <a:gd name="connsiteY5" fmla="*/ 2755555 h 2756938"/>
                <a:gd name="connsiteX6" fmla="*/ 1240359 w 2437965"/>
                <a:gd name="connsiteY6" fmla="*/ 2720210 h 2756938"/>
                <a:gd name="connsiteX7" fmla="*/ 638555 w 2437965"/>
                <a:gd name="connsiteY7" fmla="*/ 2575402 h 2756938"/>
                <a:gd name="connsiteX8" fmla="*/ 204211 w 2437965"/>
                <a:gd name="connsiteY8" fmla="*/ 2250136 h 2756938"/>
                <a:gd name="connsiteX9" fmla="*/ 0 w 2437965"/>
                <a:gd name="connsiteY9" fmla="*/ 1867583 h 2756938"/>
                <a:gd name="connsiteX10" fmla="*/ 315359 w 2437965"/>
                <a:gd name="connsiteY10" fmla="*/ 1943118 h 2756938"/>
                <a:gd name="connsiteX11" fmla="*/ 661577 w 2437965"/>
                <a:gd name="connsiteY11" fmla="*/ 2118139 h 2756938"/>
                <a:gd name="connsiteX12" fmla="*/ 1017668 w 2437965"/>
                <a:gd name="connsiteY12" fmla="*/ 2328620 h 2756938"/>
                <a:gd name="connsiteX13" fmla="*/ 1449425 w 2437965"/>
                <a:gd name="connsiteY13" fmla="*/ 2442569 h 2756938"/>
                <a:gd name="connsiteX14" fmla="*/ 1916076 w 2437965"/>
                <a:gd name="connsiteY14" fmla="*/ 2425512 h 2756938"/>
                <a:gd name="connsiteX15" fmla="*/ 1905833 w 2437965"/>
                <a:gd name="connsiteY15" fmla="*/ 2044049 h 2756938"/>
                <a:gd name="connsiteX16" fmla="*/ 1627225 w 2437965"/>
                <a:gd name="connsiteY16" fmla="*/ 1699751 h 2756938"/>
                <a:gd name="connsiteX17" fmla="*/ 1356685 w 2437965"/>
                <a:gd name="connsiteY17" fmla="*/ 1476172 h 2756938"/>
                <a:gd name="connsiteX18" fmla="*/ 966455 w 2437965"/>
                <a:gd name="connsiteY18" fmla="*/ 1173808 h 2756938"/>
                <a:gd name="connsiteX19" fmla="*/ 714449 w 2437965"/>
                <a:gd name="connsiteY19" fmla="*/ 901940 h 2756938"/>
                <a:gd name="connsiteX20" fmla="*/ 620823 w 2437965"/>
                <a:gd name="connsiteY20" fmla="*/ 732114 h 2756938"/>
                <a:gd name="connsiteX21" fmla="*/ 662541 w 2437965"/>
                <a:gd name="connsiteY21" fmla="*/ 511045 h 2756938"/>
                <a:gd name="connsiteX22" fmla="*/ 551638 w 2437965"/>
                <a:gd name="connsiteY22" fmla="*/ 335091 h 2756938"/>
                <a:gd name="connsiteX23" fmla="*/ 509403 w 2437965"/>
                <a:gd name="connsiteY23" fmla="*/ 122513 h 2756938"/>
                <a:gd name="connsiteX24" fmla="*/ 641793 w 2437965"/>
                <a:gd name="connsiteY24" fmla="*/ 4965 h 2756938"/>
                <a:gd name="connsiteX25" fmla="*/ 809034 w 2437965"/>
                <a:gd name="connsiteY25" fmla="*/ 36715 h 2756938"/>
                <a:gd name="connsiteX26" fmla="*/ 1036601 w 2437965"/>
                <a:gd name="connsiteY26" fmla="*/ 186531 h 2756938"/>
                <a:gd name="connsiteX27" fmla="*/ 1458506 w 2437965"/>
                <a:gd name="connsiteY27" fmla="*/ 607477 h 2756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37965" h="2756938">
                  <a:moveTo>
                    <a:pt x="1458506" y="607477"/>
                  </a:moveTo>
                  <a:cubicBezTo>
                    <a:pt x="1610906" y="777598"/>
                    <a:pt x="1663356" y="825531"/>
                    <a:pt x="1802145" y="1026503"/>
                  </a:cubicBezTo>
                  <a:cubicBezTo>
                    <a:pt x="1940935" y="1227476"/>
                    <a:pt x="2185287" y="1590533"/>
                    <a:pt x="2291243" y="1813312"/>
                  </a:cubicBezTo>
                  <a:cubicBezTo>
                    <a:pt x="2397199" y="2036091"/>
                    <a:pt x="2440119" y="2217549"/>
                    <a:pt x="2437883" y="2363178"/>
                  </a:cubicBezTo>
                  <a:cubicBezTo>
                    <a:pt x="2435647" y="2508807"/>
                    <a:pt x="2396874" y="2621692"/>
                    <a:pt x="2277825" y="2687088"/>
                  </a:cubicBezTo>
                  <a:cubicBezTo>
                    <a:pt x="2158776" y="2752484"/>
                    <a:pt x="1896502" y="2750035"/>
                    <a:pt x="1723591" y="2755555"/>
                  </a:cubicBezTo>
                  <a:cubicBezTo>
                    <a:pt x="1550680" y="2761075"/>
                    <a:pt x="1421198" y="2750235"/>
                    <a:pt x="1240359" y="2720210"/>
                  </a:cubicBezTo>
                  <a:cubicBezTo>
                    <a:pt x="1059520" y="2690185"/>
                    <a:pt x="811246" y="2653748"/>
                    <a:pt x="638555" y="2575402"/>
                  </a:cubicBezTo>
                  <a:cubicBezTo>
                    <a:pt x="465864" y="2497056"/>
                    <a:pt x="310637" y="2368106"/>
                    <a:pt x="204211" y="2250136"/>
                  </a:cubicBezTo>
                  <a:cubicBezTo>
                    <a:pt x="97785" y="2132166"/>
                    <a:pt x="19714" y="1989488"/>
                    <a:pt x="0" y="1867583"/>
                  </a:cubicBezTo>
                  <a:cubicBezTo>
                    <a:pt x="72361" y="1882203"/>
                    <a:pt x="205096" y="1901359"/>
                    <a:pt x="315359" y="1943118"/>
                  </a:cubicBezTo>
                  <a:cubicBezTo>
                    <a:pt x="425622" y="1984877"/>
                    <a:pt x="544526" y="2053889"/>
                    <a:pt x="661577" y="2118139"/>
                  </a:cubicBezTo>
                  <a:cubicBezTo>
                    <a:pt x="778629" y="2182389"/>
                    <a:pt x="886360" y="2274548"/>
                    <a:pt x="1017668" y="2328620"/>
                  </a:cubicBezTo>
                  <a:cubicBezTo>
                    <a:pt x="1148976" y="2382692"/>
                    <a:pt x="1299690" y="2426420"/>
                    <a:pt x="1449425" y="2442569"/>
                  </a:cubicBezTo>
                  <a:cubicBezTo>
                    <a:pt x="1599160" y="2458718"/>
                    <a:pt x="1840008" y="2491932"/>
                    <a:pt x="1916076" y="2425512"/>
                  </a:cubicBezTo>
                  <a:cubicBezTo>
                    <a:pt x="1992144" y="2359092"/>
                    <a:pt x="1953975" y="2165009"/>
                    <a:pt x="1905833" y="2044049"/>
                  </a:cubicBezTo>
                  <a:cubicBezTo>
                    <a:pt x="1857691" y="1923089"/>
                    <a:pt x="1718750" y="1794397"/>
                    <a:pt x="1627225" y="1699751"/>
                  </a:cubicBezTo>
                  <a:cubicBezTo>
                    <a:pt x="1535700" y="1605105"/>
                    <a:pt x="1466813" y="1563829"/>
                    <a:pt x="1356685" y="1476172"/>
                  </a:cubicBezTo>
                  <a:cubicBezTo>
                    <a:pt x="1246557" y="1388515"/>
                    <a:pt x="1073494" y="1269513"/>
                    <a:pt x="966455" y="1173808"/>
                  </a:cubicBezTo>
                  <a:cubicBezTo>
                    <a:pt x="859416" y="1078103"/>
                    <a:pt x="772054" y="975556"/>
                    <a:pt x="714449" y="901940"/>
                  </a:cubicBezTo>
                  <a:cubicBezTo>
                    <a:pt x="656844" y="828324"/>
                    <a:pt x="657520" y="793030"/>
                    <a:pt x="620823" y="732114"/>
                  </a:cubicBezTo>
                  <a:cubicBezTo>
                    <a:pt x="660326" y="633098"/>
                    <a:pt x="674072" y="577216"/>
                    <a:pt x="662541" y="511045"/>
                  </a:cubicBezTo>
                  <a:cubicBezTo>
                    <a:pt x="651010" y="444875"/>
                    <a:pt x="577161" y="374446"/>
                    <a:pt x="551638" y="335091"/>
                  </a:cubicBezTo>
                  <a:cubicBezTo>
                    <a:pt x="526115" y="295736"/>
                    <a:pt x="494377" y="177534"/>
                    <a:pt x="509403" y="122513"/>
                  </a:cubicBezTo>
                  <a:cubicBezTo>
                    <a:pt x="524429" y="67492"/>
                    <a:pt x="591855" y="19265"/>
                    <a:pt x="641793" y="4965"/>
                  </a:cubicBezTo>
                  <a:cubicBezTo>
                    <a:pt x="691732" y="-9335"/>
                    <a:pt x="741116" y="9100"/>
                    <a:pt x="809034" y="36715"/>
                  </a:cubicBezTo>
                  <a:cubicBezTo>
                    <a:pt x="876952" y="64330"/>
                    <a:pt x="958628" y="133368"/>
                    <a:pt x="1036601" y="186531"/>
                  </a:cubicBezTo>
                  <a:lnTo>
                    <a:pt x="1458506" y="607477"/>
                  </a:lnTo>
                  <a:close/>
                </a:path>
              </a:pathLst>
            </a:custGeom>
            <a:gradFill>
              <a:gsLst>
                <a:gs pos="43000">
                  <a:srgbClr val="C47761"/>
                </a:gs>
                <a:gs pos="0">
                  <a:srgbClr val="935F4A"/>
                </a:gs>
                <a:gs pos="70000">
                  <a:srgbClr val="F8E4D8"/>
                </a:gs>
              </a:gsLst>
              <a:lin ang="18000000" scaled="0"/>
            </a:gradFill>
            <a:ln w="3175">
              <a:solidFill>
                <a:srgbClr val="D3B2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415" dirty="0"/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AF6ED544-8280-4085-B586-0B78417269CB}"/>
                </a:ext>
              </a:extLst>
            </p:cNvPr>
            <p:cNvCxnSpPr>
              <a:cxnSpLocks/>
            </p:cNvCxnSpPr>
            <p:nvPr/>
          </p:nvCxnSpPr>
          <p:spPr>
            <a:xfrm>
              <a:off x="6708944" y="2417501"/>
              <a:ext cx="167296" cy="14626"/>
            </a:xfrm>
            <a:prstGeom prst="line">
              <a:avLst/>
            </a:prstGeom>
            <a:ln w="38100">
              <a:solidFill>
                <a:srgbClr val="9846D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958FFD3-B788-47DA-B981-1AC30D5431BC}"/>
                </a:ext>
              </a:extLst>
            </p:cNvPr>
            <p:cNvCxnSpPr>
              <a:cxnSpLocks/>
            </p:cNvCxnSpPr>
            <p:nvPr/>
          </p:nvCxnSpPr>
          <p:spPr>
            <a:xfrm>
              <a:off x="6216261" y="2355631"/>
              <a:ext cx="1539319" cy="177179"/>
            </a:xfrm>
            <a:prstGeom prst="line">
              <a:avLst/>
            </a:prstGeom>
            <a:ln w="28575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E16D4A6-B3DC-46C7-8A91-650280CF0B8A}"/>
                </a:ext>
              </a:extLst>
            </p:cNvPr>
            <p:cNvCxnSpPr>
              <a:cxnSpLocks/>
            </p:cNvCxnSpPr>
            <p:nvPr/>
          </p:nvCxnSpPr>
          <p:spPr>
            <a:xfrm>
              <a:off x="6215746" y="2358943"/>
              <a:ext cx="1286975" cy="146420"/>
            </a:xfrm>
            <a:prstGeom prst="line">
              <a:avLst/>
            </a:prstGeom>
            <a:ln w="38100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3CA0C6E3-F5B9-49AF-B7E8-8960B3F40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092868" y="882965"/>
              <a:ext cx="324519" cy="2288731"/>
            </a:xfrm>
            <a:prstGeom prst="line">
              <a:avLst/>
            </a:prstGeom>
            <a:ln w="28575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0E573631-FE0D-4002-95A6-49E15315B0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39021" y="1981138"/>
              <a:ext cx="132626" cy="902467"/>
            </a:xfrm>
            <a:prstGeom prst="line">
              <a:avLst/>
            </a:prstGeom>
            <a:ln w="38100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9" name="Title 23">
            <a:extLst>
              <a:ext uri="{FF2B5EF4-FFF2-40B4-BE49-F238E27FC236}">
                <a16:creationId xmlns:a16="http://schemas.microsoft.com/office/drawing/2014/main" id="{949FCA3A-D711-E342-84D8-152AEDC966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1516" y="440627"/>
            <a:ext cx="8213725" cy="1466057"/>
          </a:xfrm>
        </p:spPr>
        <p:txBody>
          <a:bodyPr>
            <a:normAutofit fontScale="90000"/>
          </a:bodyPr>
          <a:lstStyle/>
          <a:p>
            <a:pPr algn="l"/>
            <a:r>
              <a:rPr lang="en-US" sz="6000" dirty="0"/>
              <a:t>LVOT obstruction</a:t>
            </a:r>
            <a:br>
              <a:rPr lang="en-US" dirty="0"/>
            </a:br>
            <a:r>
              <a:rPr lang="en-US" sz="5300" i="1" dirty="0"/>
              <a:t>Attempted solutions…</a:t>
            </a:r>
          </a:p>
        </p:txBody>
      </p:sp>
      <p:pic>
        <p:nvPicPr>
          <p:cNvPr id="80" name="SESAME-laceration-TCT">
            <a:hlinkClick r:id="" action="ppaction://media"/>
            <a:extLst>
              <a:ext uri="{FF2B5EF4-FFF2-40B4-BE49-F238E27FC236}">
                <a16:creationId xmlns:a16="http://schemas.microsoft.com/office/drawing/2014/main" id="{E5CF1CA7-691E-4D57-9BEA-DBBCD888C16A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 rotWithShape="1">
          <a:blip r:embed="rId9">
            <a:lum bright="20000" contrast="20000"/>
          </a:blip>
          <a:srcRect l="29651" t="11528" r="30082" b="29008"/>
          <a:stretch/>
        </p:blipFill>
        <p:spPr>
          <a:xfrm>
            <a:off x="11449317" y="6177339"/>
            <a:ext cx="2100527" cy="23262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7305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4117" fill="hold"/>
                                        <p:tgtEl>
                                          <p:spTgt spid="8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80"/>
                </p:tgtEl>
              </p:cMediaNode>
            </p:video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 bwMode="auto">
          <a:xfrm>
            <a:off x="6307931" y="2240756"/>
            <a:ext cx="5781090" cy="1157287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51435" tIns="25717" rIns="51435" bIns="25717" numCol="1" rtlCol="0" anchor="t" anchorCtr="0" compatLnSpc="1">
            <a:prstTxWarp prst="textNoShape">
              <a:avLst/>
            </a:prstTxWarp>
          </a:bodyPr>
          <a:lstStyle/>
          <a:p>
            <a:pPr defTabSz="514298"/>
            <a:endParaRPr lang="en-US" sz="1012" dirty="0">
              <a:solidFill>
                <a:schemeClr val="bg1"/>
              </a:solidFill>
            </a:endParaRPr>
          </a:p>
        </p:txBody>
      </p:sp>
      <p:sp>
        <p:nvSpPr>
          <p:cNvPr id="25" name="Title 23"/>
          <p:cNvSpPr>
            <a:spLocks noGrp="1"/>
          </p:cNvSpPr>
          <p:nvPr>
            <p:ph type="title"/>
          </p:nvPr>
        </p:nvSpPr>
        <p:spPr>
          <a:xfrm>
            <a:off x="662592" y="533254"/>
            <a:ext cx="13874939" cy="1466057"/>
          </a:xfrm>
        </p:spPr>
        <p:txBody>
          <a:bodyPr>
            <a:normAutofit fontScale="90000"/>
          </a:bodyPr>
          <a:lstStyle/>
          <a:p>
            <a:pPr algn="l"/>
            <a:r>
              <a:rPr lang="en-US" sz="6000" dirty="0"/>
              <a:t>TMVR- programmatic and technical challenges</a:t>
            </a:r>
            <a:br>
              <a:rPr lang="en-US" dirty="0"/>
            </a:br>
            <a:r>
              <a:rPr lang="en-US" sz="5300" i="1" dirty="0"/>
              <a:t>Possible solutions…</a:t>
            </a:r>
          </a:p>
        </p:txBody>
      </p:sp>
      <p:sp>
        <p:nvSpPr>
          <p:cNvPr id="26" name="Content Placeholder 2"/>
          <p:cNvSpPr>
            <a:spLocks noGrp="1"/>
          </p:cNvSpPr>
          <p:nvPr>
            <p:ph idx="1"/>
          </p:nvPr>
        </p:nvSpPr>
        <p:spPr>
          <a:xfrm>
            <a:off x="2091238" y="2292677"/>
            <a:ext cx="12903493" cy="6934200"/>
          </a:xfrm>
        </p:spPr>
        <p:txBody>
          <a:bodyPr>
            <a:normAutofit/>
          </a:bodyPr>
          <a:lstStyle/>
          <a:p>
            <a:r>
              <a:rPr lang="en-US" sz="3600" dirty="0"/>
              <a:t>More data?</a:t>
            </a:r>
          </a:p>
          <a:p>
            <a:pPr lvl="1"/>
            <a:r>
              <a:rPr lang="en-US" sz="3031" dirty="0"/>
              <a:t>“Real world” vs prospective trials vs randomized?</a:t>
            </a:r>
          </a:p>
          <a:p>
            <a:pPr marL="0" indent="0">
              <a:buNone/>
            </a:pPr>
            <a:endParaRPr lang="en-US" sz="3600" dirty="0"/>
          </a:p>
          <a:p>
            <a:r>
              <a:rPr lang="en-US" sz="3600" dirty="0"/>
              <a:t>Do we first need better THV designs?</a:t>
            </a:r>
          </a:p>
          <a:p>
            <a:pPr lvl="1"/>
            <a:r>
              <a:rPr lang="en-US" sz="3031" dirty="0"/>
              <a:t>Or just better adjunct therapies for alignment and the LVOT?</a:t>
            </a:r>
          </a:p>
          <a:p>
            <a:pPr lvl="2"/>
            <a:r>
              <a:rPr lang="en-US" sz="2462" dirty="0"/>
              <a:t>Pre-shaped wires?</a:t>
            </a:r>
          </a:p>
          <a:p>
            <a:pPr lvl="2"/>
            <a:r>
              <a:rPr lang="en-US" sz="2462" dirty="0"/>
              <a:t>Multidirectional delivery sheaths?</a:t>
            </a:r>
          </a:p>
          <a:p>
            <a:pPr lvl="2"/>
            <a:r>
              <a:rPr lang="en-US" sz="2462" dirty="0"/>
              <a:t>Percutaneous myotomy?</a:t>
            </a:r>
          </a:p>
          <a:p>
            <a:pPr marL="0" indent="0">
              <a:buNone/>
            </a:pPr>
            <a:endParaRPr lang="en-US" sz="3600" dirty="0"/>
          </a:p>
          <a:p>
            <a:r>
              <a:rPr lang="en-US" sz="3600" dirty="0"/>
              <a:t>Do we first need to understand who is likely to benefit?</a:t>
            </a:r>
          </a:p>
          <a:p>
            <a:pPr lvl="1"/>
            <a:r>
              <a:rPr lang="en-US" sz="3031" dirty="0"/>
              <a:t>Are we selecting sicker patients for TMVR than those undergoing SMVR?</a:t>
            </a:r>
          </a:p>
        </p:txBody>
      </p:sp>
    </p:spTree>
    <p:extLst>
      <p:ext uri="{BB962C8B-B14F-4D97-AF65-F5344CB8AC3E}">
        <p14:creationId xmlns:p14="http://schemas.microsoft.com/office/powerpoint/2010/main" val="208699714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HFHS presentation template 2014-11-19</Template>
  <TotalTime>10167</TotalTime>
  <Pages>0</Pages>
  <Words>709</Words>
  <Characters>0</Characters>
  <Application>Microsoft Office PowerPoint</Application>
  <PresentationFormat>Custom</PresentationFormat>
  <Lines>0</Lines>
  <Paragraphs>127</Paragraphs>
  <Slides>9</Slides>
  <Notes>1</Notes>
  <HiddenSlides>0</HiddenSlides>
  <MMClips>5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4" baseType="lpstr">
      <vt:lpstr>Arial</vt:lpstr>
      <vt:lpstr>Calibri</vt:lpstr>
      <vt:lpstr>Gill Sans</vt:lpstr>
      <vt:lpstr>Wingdings</vt:lpstr>
      <vt:lpstr>Office Theme</vt:lpstr>
      <vt:lpstr>PowerPoint Presentation</vt:lpstr>
      <vt:lpstr>SMVR What we know…</vt:lpstr>
      <vt:lpstr>TMVR What we know…</vt:lpstr>
      <vt:lpstr>TMVR programmatic issues What we know and don’t know…</vt:lpstr>
      <vt:lpstr>PowerPoint Presentation</vt:lpstr>
      <vt:lpstr>TMVR technical challenges- LVOT obstruction What we know…</vt:lpstr>
      <vt:lpstr>PowerPoint Presentation</vt:lpstr>
      <vt:lpstr>LVOT obstruction Attempted solutions…</vt:lpstr>
      <vt:lpstr>TMVR- programmatic and technical challenges Possible solutions…</vt:lpstr>
    </vt:vector>
  </TitlesOfParts>
  <Company>HFHS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agreenb1</dc:creator>
  <cp:lastModifiedBy>Adam Greenbaum</cp:lastModifiedBy>
  <cp:revision>459</cp:revision>
  <dcterms:created xsi:type="dcterms:W3CDTF">2014-11-19T18:55:19Z</dcterms:created>
  <dcterms:modified xsi:type="dcterms:W3CDTF">2022-02-01T12:27:36Z</dcterms:modified>
</cp:coreProperties>
</file>